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6.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notesSlides/notesSlide9.xml" ContentType="application/vnd.openxmlformats-officedocument.presentationml.notesSlide+xml"/>
  <Override PartName="/ppt/tags/tag9.xml" ContentType="application/vnd.openxmlformats-officedocument.presentationml.tags+xml"/>
  <Override PartName="/ppt/notesSlides/notesSlide1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10.xml" ContentType="application/vnd.openxmlformats-officedocument.presentationml.tags+xml"/>
  <Override PartName="/ppt/charts/chart2.xml" ContentType="application/vnd.openxmlformats-officedocument.drawingml.chart+xml"/>
  <Override PartName="/ppt/notesSlides/notesSlide11.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12.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13.xml" ContentType="application/vnd.openxmlformats-officedocument.presentationml.notesSlide+xml"/>
  <Override PartName="/ppt/tags/tag2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8"/>
  </p:notesMasterIdLst>
  <p:sldIdLst>
    <p:sldId id="304" r:id="rId2"/>
    <p:sldId id="259" r:id="rId3"/>
    <p:sldId id="293" r:id="rId4"/>
    <p:sldId id="336" r:id="rId5"/>
    <p:sldId id="256" r:id="rId6"/>
    <p:sldId id="305" r:id="rId7"/>
    <p:sldId id="306" r:id="rId8"/>
    <p:sldId id="307" r:id="rId9"/>
    <p:sldId id="308" r:id="rId10"/>
    <p:sldId id="322" r:id="rId11"/>
    <p:sldId id="309" r:id="rId12"/>
    <p:sldId id="311" r:id="rId13"/>
    <p:sldId id="312" r:id="rId14"/>
    <p:sldId id="313" r:id="rId15"/>
    <p:sldId id="324" r:id="rId16"/>
    <p:sldId id="258" r:id="rId17"/>
    <p:sldId id="314" r:id="rId18"/>
    <p:sldId id="315" r:id="rId19"/>
    <p:sldId id="345" r:id="rId20"/>
    <p:sldId id="316" r:id="rId21"/>
    <p:sldId id="318" r:id="rId22"/>
    <p:sldId id="319" r:id="rId23"/>
    <p:sldId id="321" r:id="rId24"/>
    <p:sldId id="329" r:id="rId25"/>
    <p:sldId id="323" r:id="rId26"/>
    <p:sldId id="325" r:id="rId27"/>
    <p:sldId id="326" r:id="rId28"/>
    <p:sldId id="260" r:id="rId29"/>
    <p:sldId id="327" r:id="rId30"/>
    <p:sldId id="330" r:id="rId31"/>
    <p:sldId id="331" r:id="rId32"/>
    <p:sldId id="332" r:id="rId33"/>
    <p:sldId id="333" r:id="rId34"/>
    <p:sldId id="328" r:id="rId35"/>
    <p:sldId id="262" r:id="rId36"/>
    <p:sldId id="334" r:id="rId37"/>
    <p:sldId id="337" r:id="rId38"/>
    <p:sldId id="279" r:id="rId39"/>
    <p:sldId id="339" r:id="rId40"/>
    <p:sldId id="335" r:id="rId41"/>
    <p:sldId id="340" r:id="rId42"/>
    <p:sldId id="342" r:id="rId43"/>
    <p:sldId id="341" r:id="rId44"/>
    <p:sldId id="338" r:id="rId45"/>
    <p:sldId id="263" r:id="rId46"/>
    <p:sldId id="269" r:id="rId47"/>
    <p:sldId id="271" r:id="rId48"/>
    <p:sldId id="282" r:id="rId49"/>
    <p:sldId id="276" r:id="rId50"/>
    <p:sldId id="303" r:id="rId51"/>
    <p:sldId id="344" r:id="rId52"/>
    <p:sldId id="284" r:id="rId53"/>
    <p:sldId id="281" r:id="rId54"/>
    <p:sldId id="343" r:id="rId55"/>
    <p:sldId id="291" r:id="rId56"/>
    <p:sldId id="346" r:id="rId57"/>
  </p:sldIdLst>
  <p:sldSz cx="9144000" cy="5143500" type="screen16x9"/>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A0D08"/>
    <a:srgbClr val="0F6FC6"/>
    <a:srgbClr val="F3534B"/>
    <a:srgbClr val="FFFFFF"/>
    <a:srgbClr val="534741"/>
    <a:srgbClr val="4040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210" autoAdjust="0"/>
    <p:restoredTop sz="94660" autoAdjust="0"/>
  </p:normalViewPr>
  <p:slideViewPr>
    <p:cSldViewPr showGuides="1">
      <p:cViewPr varScale="1">
        <p:scale>
          <a:sx n="127" d="100"/>
          <a:sy n="127" d="100"/>
        </p:scale>
        <p:origin x="138" y="510"/>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___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___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___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___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___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___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cat>
            <c:numRef>
              <c:f>Sheet1!$A$2:$A$4</c:f>
              <c:numCache>
                <c:formatCode>General</c:formatCode>
                <c:ptCount val="3"/>
                <c:pt idx="0">
                  <c:v>2011</c:v>
                </c:pt>
                <c:pt idx="1">
                  <c:v>2012</c:v>
                </c:pt>
                <c:pt idx="2">
                  <c:v>2013</c:v>
                </c:pt>
              </c:numCache>
            </c:numRef>
          </c:cat>
          <c:val>
            <c:numRef>
              <c:f>Sheet1!$B$2:$B$4</c:f>
              <c:numCache>
                <c:formatCode>General</c:formatCode>
                <c:ptCount val="3"/>
                <c:pt idx="0">
                  <c:v>4.3</c:v>
                </c:pt>
                <c:pt idx="1">
                  <c:v>2.5</c:v>
                </c:pt>
                <c:pt idx="2">
                  <c:v>3.5</c:v>
                </c:pt>
              </c:numCache>
            </c:numRef>
          </c:val>
        </c:ser>
        <c:ser>
          <c:idx val="1"/>
          <c:order val="1"/>
          <c:tx>
            <c:strRef>
              <c:f>Sheet1!$C$1</c:f>
              <c:strCache>
                <c:ptCount val="1"/>
                <c:pt idx="0">
                  <c:v>Series 2</c:v>
                </c:pt>
              </c:strCache>
            </c:strRef>
          </c:tx>
          <c:spPr>
            <a:solidFill>
              <a:schemeClr val="accent4"/>
            </a:solidFill>
            <a:ln>
              <a:noFill/>
            </a:ln>
            <a:effectLst/>
          </c:spPr>
          <c:invertIfNegative val="0"/>
          <c:cat>
            <c:numRef>
              <c:f>Sheet1!$A$2:$A$4</c:f>
              <c:numCache>
                <c:formatCode>General</c:formatCode>
                <c:ptCount val="3"/>
                <c:pt idx="0">
                  <c:v>2011</c:v>
                </c:pt>
                <c:pt idx="1">
                  <c:v>2012</c:v>
                </c:pt>
                <c:pt idx="2">
                  <c:v>2013</c:v>
                </c:pt>
              </c:numCache>
            </c:numRef>
          </c:cat>
          <c:val>
            <c:numRef>
              <c:f>Sheet1!$C$2:$C$4</c:f>
              <c:numCache>
                <c:formatCode>General</c:formatCode>
                <c:ptCount val="3"/>
                <c:pt idx="0">
                  <c:v>2.4</c:v>
                </c:pt>
                <c:pt idx="1">
                  <c:v>4.4000000000000004</c:v>
                </c:pt>
                <c:pt idx="2">
                  <c:v>1.8</c:v>
                </c:pt>
              </c:numCache>
            </c:numRef>
          </c:val>
        </c:ser>
        <c:ser>
          <c:idx val="2"/>
          <c:order val="2"/>
          <c:tx>
            <c:strRef>
              <c:f>Sheet1!$D$1</c:f>
              <c:strCache>
                <c:ptCount val="1"/>
                <c:pt idx="0">
                  <c:v>Series 3</c:v>
                </c:pt>
              </c:strCache>
            </c:strRef>
          </c:tx>
          <c:spPr>
            <a:solidFill>
              <a:schemeClr val="accent6"/>
            </a:solidFill>
            <a:ln>
              <a:noFill/>
            </a:ln>
            <a:effectLst/>
          </c:spPr>
          <c:invertIfNegative val="0"/>
          <c:cat>
            <c:numRef>
              <c:f>Sheet1!$A$2:$A$4</c:f>
              <c:numCache>
                <c:formatCode>General</c:formatCode>
                <c:ptCount val="3"/>
                <c:pt idx="0">
                  <c:v>2011</c:v>
                </c:pt>
                <c:pt idx="1">
                  <c:v>2012</c:v>
                </c:pt>
                <c:pt idx="2">
                  <c:v>2013</c:v>
                </c:pt>
              </c:numCache>
            </c:numRef>
          </c:cat>
          <c:val>
            <c:numRef>
              <c:f>Sheet1!$D$2:$D$4</c:f>
              <c:numCache>
                <c:formatCode>General</c:formatCode>
                <c:ptCount val="3"/>
                <c:pt idx="0">
                  <c:v>2</c:v>
                </c:pt>
                <c:pt idx="1">
                  <c:v>2</c:v>
                </c:pt>
                <c:pt idx="2">
                  <c:v>3</c:v>
                </c:pt>
              </c:numCache>
            </c:numRef>
          </c:val>
        </c:ser>
        <c:dLbls>
          <c:showLegendKey val="0"/>
          <c:showVal val="0"/>
          <c:showCatName val="0"/>
          <c:showSerName val="0"/>
          <c:showPercent val="0"/>
          <c:showBubbleSize val="0"/>
        </c:dLbls>
        <c:gapWidth val="147"/>
        <c:overlap val="-27"/>
        <c:axId val="1332491712"/>
        <c:axId val="1332490624"/>
      </c:barChart>
      <c:catAx>
        <c:axId val="1332491712"/>
        <c:scaling>
          <c:orientation val="minMax"/>
        </c:scaling>
        <c:delete val="0"/>
        <c:axPos val="b"/>
        <c:numFmt formatCode="General" sourceLinked="1"/>
        <c:majorTickMark val="none"/>
        <c:minorTickMark val="none"/>
        <c:tickLblPos val="nextTo"/>
        <c:spPr>
          <a:noFill/>
          <a:ln w="9525" cap="flat" cmpd="sng" algn="ctr">
            <a:solidFill>
              <a:schemeClr val="tx2">
                <a:lumMod val="50000"/>
                <a:lumOff val="50000"/>
              </a:schemeClr>
            </a:solidFill>
            <a:round/>
          </a:ln>
          <a:effectLst/>
        </c:spPr>
        <c:txPr>
          <a:bodyPr rot="-60000000" spcFirstLastPara="1" vertOverflow="ellipsis" vert="horz" wrap="square" anchor="ctr" anchorCtr="1"/>
          <a:lstStyle/>
          <a:p>
            <a:pPr>
              <a:defRPr sz="1050" b="0" i="0" u="none" strike="noStrike" kern="1200" baseline="0">
                <a:solidFill>
                  <a:schemeClr val="tx2">
                    <a:lumMod val="75000"/>
                    <a:lumOff val="25000"/>
                  </a:schemeClr>
                </a:solidFill>
                <a:latin typeface="+mn-lt"/>
                <a:ea typeface="Open Sans" panose="020B0606030504020204" pitchFamily="34" charset="0"/>
                <a:cs typeface="Open Sans" panose="020B0606030504020204" pitchFamily="34" charset="0"/>
              </a:defRPr>
            </a:pPr>
            <a:endParaRPr lang="zh-CN"/>
          </a:p>
        </c:txPr>
        <c:crossAx val="1332490624"/>
        <c:crosses val="autoZero"/>
        <c:auto val="1"/>
        <c:lblAlgn val="ctr"/>
        <c:lblOffset val="100"/>
        <c:noMultiLvlLbl val="0"/>
      </c:catAx>
      <c:valAx>
        <c:axId val="1332490624"/>
        <c:scaling>
          <c:orientation val="minMax"/>
        </c:scaling>
        <c:delete val="0"/>
        <c:axPos val="l"/>
        <c:majorGridlines>
          <c:spPr>
            <a:ln w="9525" cap="flat" cmpd="sng" algn="ctr">
              <a:solidFill>
                <a:schemeClr val="bg2">
                  <a:lumMod val="9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2">
                    <a:lumMod val="75000"/>
                    <a:lumOff val="25000"/>
                  </a:schemeClr>
                </a:solidFill>
                <a:latin typeface="+mn-lt"/>
                <a:ea typeface="Open Sans" panose="020B0606030504020204" pitchFamily="34" charset="0"/>
                <a:cs typeface="Open Sans" panose="020B0606030504020204" pitchFamily="34" charset="0"/>
              </a:defRPr>
            </a:pPr>
            <a:endParaRPr lang="zh-CN"/>
          </a:p>
        </c:txPr>
        <c:crossAx val="13324917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accent4"/>
            </a:solidFill>
          </c:spPr>
          <c:dPt>
            <c:idx val="1"/>
            <c:bubble3D val="0"/>
            <c:spPr>
              <a:solidFill>
                <a:schemeClr val="bg1">
                  <a:lumMod val="85000"/>
                </a:schemeClr>
              </a:solidFill>
            </c:spPr>
          </c:dPt>
          <c:cat>
            <c:strRef>
              <c:f>Sheet1!$A$2:$A$3</c:f>
              <c:strCache>
                <c:ptCount val="2"/>
                <c:pt idx="0">
                  <c:v>1st Qtr</c:v>
                </c:pt>
                <c:pt idx="1">
                  <c:v>2nd Qtr</c:v>
                </c:pt>
              </c:strCache>
            </c:strRef>
          </c:cat>
          <c:val>
            <c:numRef>
              <c:f>Sheet1!$B$2:$B$3</c:f>
              <c:numCache>
                <c:formatCode>General</c:formatCode>
                <c:ptCount val="2"/>
                <c:pt idx="0">
                  <c:v>90</c:v>
                </c:pt>
                <c:pt idx="1">
                  <c:v>10</c:v>
                </c:pt>
              </c:numCache>
            </c:numRef>
          </c:val>
        </c:ser>
        <c:dLbls>
          <c:showLegendKey val="0"/>
          <c:showVal val="0"/>
          <c:showCatName val="0"/>
          <c:showSerName val="0"/>
          <c:showPercent val="0"/>
          <c:showBubbleSize val="0"/>
          <c:showLeaderLines val="1"/>
        </c:dLbls>
        <c:firstSliceAng val="0"/>
        <c:holeSize val="70"/>
      </c:doughnutChart>
    </c:plotArea>
    <c:plotVisOnly val="1"/>
    <c:dispBlanksAs val="zero"/>
    <c:showDLblsOverMax val="0"/>
  </c:chart>
  <c:txPr>
    <a:bodyPr/>
    <a:lstStyle/>
    <a:p>
      <a:pPr rtl="0">
        <a:defRPr sz="1800"/>
      </a:pPr>
      <a:endParaRPr lang="zh-CN"/>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0"/>
          <c:order val="0"/>
          <c:tx>
            <c:strRef>
              <c:f>Sheet1!$B$1</c:f>
              <c:strCache>
                <c:ptCount val="1"/>
                <c:pt idx="0">
                  <c:v>Series 1</c:v>
                </c:pt>
              </c:strCache>
            </c:strRef>
          </c:tx>
          <c:marker>
            <c:symbol val="circle"/>
            <c:size val="5"/>
            <c:spPr>
              <a:ln w="0"/>
            </c:spPr>
          </c:marker>
          <c:cat>
            <c:numRef>
              <c:f>Sheet1!$A$2:$A$32</c:f>
              <c:numCache>
                <c:formatCode>General</c:formatCode>
                <c:ptCount val="31"/>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numCache>
            </c:numRef>
          </c:cat>
          <c:val>
            <c:numRef>
              <c:f>Sheet1!$B$2:$B$32</c:f>
              <c:numCache>
                <c:formatCode>_("$"* #,##0.00_);_("$"* \(#,##0.00\);_("$"* "-"??_);_(@_)</c:formatCode>
                <c:ptCount val="31"/>
                <c:pt idx="0">
                  <c:v>10</c:v>
                </c:pt>
                <c:pt idx="1">
                  <c:v>20</c:v>
                </c:pt>
                <c:pt idx="2">
                  <c:v>30</c:v>
                </c:pt>
                <c:pt idx="3">
                  <c:v>40</c:v>
                </c:pt>
                <c:pt idx="4">
                  <c:v>50</c:v>
                </c:pt>
                <c:pt idx="5">
                  <c:v>60</c:v>
                </c:pt>
                <c:pt idx="6">
                  <c:v>50</c:v>
                </c:pt>
                <c:pt idx="7">
                  <c:v>70</c:v>
                </c:pt>
                <c:pt idx="8">
                  <c:v>80</c:v>
                </c:pt>
                <c:pt idx="9">
                  <c:v>75</c:v>
                </c:pt>
                <c:pt idx="10">
                  <c:v>65</c:v>
                </c:pt>
                <c:pt idx="11">
                  <c:v>50</c:v>
                </c:pt>
                <c:pt idx="12">
                  <c:v>48</c:v>
                </c:pt>
                <c:pt idx="13">
                  <c:v>40</c:v>
                </c:pt>
                <c:pt idx="14">
                  <c:v>38</c:v>
                </c:pt>
                <c:pt idx="15">
                  <c:v>30</c:v>
                </c:pt>
                <c:pt idx="16">
                  <c:v>35</c:v>
                </c:pt>
                <c:pt idx="17">
                  <c:v>38</c:v>
                </c:pt>
                <c:pt idx="18">
                  <c:v>40</c:v>
                </c:pt>
                <c:pt idx="19">
                  <c:v>45</c:v>
                </c:pt>
                <c:pt idx="20">
                  <c:v>48</c:v>
                </c:pt>
                <c:pt idx="21">
                  <c:v>50</c:v>
                </c:pt>
                <c:pt idx="22">
                  <c:v>55</c:v>
                </c:pt>
                <c:pt idx="23">
                  <c:v>60</c:v>
                </c:pt>
                <c:pt idx="24">
                  <c:v>65</c:v>
                </c:pt>
                <c:pt idx="25">
                  <c:v>70</c:v>
                </c:pt>
                <c:pt idx="26">
                  <c:v>74</c:v>
                </c:pt>
                <c:pt idx="27">
                  <c:v>78</c:v>
                </c:pt>
                <c:pt idx="28">
                  <c:v>80</c:v>
                </c:pt>
                <c:pt idx="29">
                  <c:v>85</c:v>
                </c:pt>
                <c:pt idx="30">
                  <c:v>90</c:v>
                </c:pt>
              </c:numCache>
            </c:numRef>
          </c:val>
          <c:smooth val="0"/>
        </c:ser>
        <c:dLbls>
          <c:showLegendKey val="0"/>
          <c:showVal val="0"/>
          <c:showCatName val="0"/>
          <c:showSerName val="0"/>
          <c:showPercent val="0"/>
          <c:showBubbleSize val="0"/>
        </c:dLbls>
        <c:marker val="1"/>
        <c:smooth val="0"/>
        <c:axId val="1531046304"/>
        <c:axId val="1531046848"/>
      </c:lineChart>
      <c:catAx>
        <c:axId val="1531046304"/>
        <c:scaling>
          <c:orientation val="minMax"/>
        </c:scaling>
        <c:delete val="0"/>
        <c:axPos val="b"/>
        <c:numFmt formatCode="General" sourceLinked="1"/>
        <c:majorTickMark val="out"/>
        <c:minorTickMark val="none"/>
        <c:tickLblPos val="nextTo"/>
        <c:txPr>
          <a:bodyPr/>
          <a:lstStyle/>
          <a:p>
            <a:pPr>
              <a:defRPr sz="1100">
                <a:solidFill>
                  <a:schemeClr val="bg1">
                    <a:lumMod val="85000"/>
                  </a:schemeClr>
                </a:solidFill>
              </a:defRPr>
            </a:pPr>
            <a:endParaRPr lang="zh-CN"/>
          </a:p>
        </c:txPr>
        <c:crossAx val="1531046848"/>
        <c:crosses val="autoZero"/>
        <c:auto val="1"/>
        <c:lblAlgn val="ctr"/>
        <c:lblOffset val="100"/>
        <c:noMultiLvlLbl val="0"/>
      </c:catAx>
      <c:valAx>
        <c:axId val="1531046848"/>
        <c:scaling>
          <c:orientation val="minMax"/>
          <c:max val="100"/>
        </c:scaling>
        <c:delete val="0"/>
        <c:axPos val="l"/>
        <c:majorGridlines/>
        <c:numFmt formatCode="_(&quot;$&quot;* #,##0.00_);_(&quot;$&quot;* \(#,##0.00\);_(&quot;$&quot;* &quot;-&quot;??_);_(@_)" sourceLinked="0"/>
        <c:majorTickMark val="out"/>
        <c:minorTickMark val="none"/>
        <c:tickLblPos val="nextTo"/>
        <c:txPr>
          <a:bodyPr/>
          <a:lstStyle/>
          <a:p>
            <a:pPr>
              <a:defRPr sz="1000">
                <a:solidFill>
                  <a:schemeClr val="bg1">
                    <a:lumMod val="85000"/>
                  </a:schemeClr>
                </a:solidFill>
              </a:defRPr>
            </a:pPr>
            <a:endParaRPr lang="zh-CN"/>
          </a:p>
        </c:txPr>
        <c:crossAx val="1531046304"/>
        <c:crosses val="autoZero"/>
        <c:crossBetween val="between"/>
        <c:majorUnit val="10"/>
        <c:minorUnit val="4.0000000000000022E-2"/>
      </c:valAx>
    </c:plotArea>
    <c:plotVisOnly val="1"/>
    <c:dispBlanksAs val="zero"/>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2887558033003345E-2"/>
          <c:y val="4.6293773274872635E-2"/>
          <c:w val="0.87872087984984193"/>
          <c:h val="0.79956085665293231"/>
        </c:manualLayout>
      </c:layout>
      <c:barChart>
        <c:barDir val="col"/>
        <c:grouping val="clustered"/>
        <c:varyColors val="0"/>
        <c:ser>
          <c:idx val="0"/>
          <c:order val="0"/>
          <c:tx>
            <c:strRef>
              <c:f>Sheet1!$B$1</c:f>
              <c:strCache>
                <c:ptCount val="1"/>
                <c:pt idx="0">
                  <c:v>Series 1</c:v>
                </c:pt>
              </c:strCache>
            </c:strRef>
          </c:tx>
          <c:spPr>
            <a:solidFill>
              <a:schemeClr val="accent1"/>
            </a:solidFill>
            <a:ln>
              <a:solidFill>
                <a:schemeClr val="bg1"/>
              </a:solidFill>
            </a:ln>
          </c:spPr>
          <c:invertIfNegative val="0"/>
          <c:dLbls>
            <c:dLbl>
              <c:idx val="0"/>
              <c:dLblPos val="outEnd"/>
              <c:showLegendKey val="0"/>
              <c:showVal val="1"/>
              <c:showCatName val="0"/>
              <c:showSerName val="0"/>
              <c:showPercent val="0"/>
              <c:showBubbleSize val="0"/>
              <c:extLst>
                <c:ext xmlns:c15="http://schemas.microsoft.com/office/drawing/2012/chart" uri="{CE6537A1-D6FC-4f65-9D91-7224C49458BB}"/>
              </c:extLst>
            </c:dLbl>
            <c:dLbl>
              <c:idx val="1"/>
              <c:showLegendKey val="0"/>
              <c:showVal val="1"/>
              <c:showCatName val="0"/>
              <c:showSerName val="0"/>
              <c:showPercent val="0"/>
              <c:showBubbleSize val="0"/>
              <c:extLst>
                <c:ext xmlns:c15="http://schemas.microsoft.com/office/drawing/2012/chart" uri="{CE6537A1-D6FC-4f65-9D91-7224C49458BB}"/>
              </c:extLst>
            </c:dLbl>
            <c:dLbl>
              <c:idx val="2"/>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wrap="square" lIns="38100" tIns="19050" rIns="38100" bIns="19050" anchor="ctr">
                <a:spAutoFit/>
              </a:bodyPr>
              <a:lstStyle/>
              <a:p>
                <a:pPr>
                  <a:defRPr b="0"/>
                </a:pPr>
                <a:endParaRPr lang="zh-CN"/>
              </a:p>
            </c:txPr>
            <c:showLegendKey val="0"/>
            <c:showVal val="0"/>
            <c:showCatName val="0"/>
            <c:showSerName val="0"/>
            <c:showPercent val="0"/>
            <c:showBubbleSize val="0"/>
            <c:extLst>
              <c:ext xmlns:c15="http://schemas.microsoft.com/office/drawing/2012/chart" uri="{CE6537A1-D6FC-4f65-9D91-7224C49458BB}">
                <c15:showLeaderLines val="0"/>
              </c:ext>
            </c:extLst>
          </c:dLbls>
          <c:cat>
            <c:numRef>
              <c:f>Sheet1!$A$2:$A$4</c:f>
              <c:numCache>
                <c:formatCode>General</c:formatCode>
                <c:ptCount val="3"/>
                <c:pt idx="0">
                  <c:v>2011</c:v>
                </c:pt>
                <c:pt idx="1">
                  <c:v>2014</c:v>
                </c:pt>
                <c:pt idx="2">
                  <c:v>2015</c:v>
                </c:pt>
              </c:numCache>
            </c:numRef>
          </c:cat>
          <c:val>
            <c:numRef>
              <c:f>Sheet1!$B$2:$B$4</c:f>
              <c:numCache>
                <c:formatCode>General</c:formatCode>
                <c:ptCount val="3"/>
                <c:pt idx="0">
                  <c:v>100</c:v>
                </c:pt>
                <c:pt idx="1">
                  <c:v>90</c:v>
                </c:pt>
                <c:pt idx="2">
                  <c:v>50</c:v>
                </c:pt>
              </c:numCache>
            </c:numRef>
          </c:val>
        </c:ser>
        <c:ser>
          <c:idx val="1"/>
          <c:order val="1"/>
          <c:tx>
            <c:strRef>
              <c:f>Sheet1!$C$1</c:f>
              <c:strCache>
                <c:ptCount val="1"/>
                <c:pt idx="0">
                  <c:v>Series 2</c:v>
                </c:pt>
              </c:strCache>
            </c:strRef>
          </c:tx>
          <c:spPr>
            <a:solidFill>
              <a:schemeClr val="accent2"/>
            </a:solidFill>
          </c:spPr>
          <c:invertIfNegative val="0"/>
          <c:dLbls>
            <c:spPr>
              <a:noFill/>
              <a:ln>
                <a:noFill/>
              </a:ln>
              <a:effectLst/>
            </c:spPr>
            <c:txPr>
              <a:bodyPr wrap="square" lIns="38100" tIns="19050" rIns="38100" bIns="19050" anchor="ctr">
                <a:spAutoFit/>
              </a:bodyPr>
              <a:lstStyle/>
              <a:p>
                <a:pPr>
                  <a:defRPr b="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Sheet1!$A$2:$A$4</c:f>
              <c:numCache>
                <c:formatCode>General</c:formatCode>
                <c:ptCount val="3"/>
                <c:pt idx="0">
                  <c:v>2011</c:v>
                </c:pt>
                <c:pt idx="1">
                  <c:v>2014</c:v>
                </c:pt>
                <c:pt idx="2">
                  <c:v>2015</c:v>
                </c:pt>
              </c:numCache>
            </c:numRef>
          </c:cat>
          <c:val>
            <c:numRef>
              <c:f>Sheet1!$C$2:$C$4</c:f>
              <c:numCache>
                <c:formatCode>General</c:formatCode>
                <c:ptCount val="3"/>
                <c:pt idx="0">
                  <c:v>90</c:v>
                </c:pt>
                <c:pt idx="1">
                  <c:v>75</c:v>
                </c:pt>
                <c:pt idx="2">
                  <c:v>100</c:v>
                </c:pt>
              </c:numCache>
            </c:numRef>
          </c:val>
        </c:ser>
        <c:ser>
          <c:idx val="2"/>
          <c:order val="2"/>
          <c:tx>
            <c:strRef>
              <c:f>Sheet1!$D$1</c:f>
              <c:strCache>
                <c:ptCount val="1"/>
                <c:pt idx="0">
                  <c:v>Series 3</c:v>
                </c:pt>
              </c:strCache>
            </c:strRef>
          </c:tx>
          <c:spPr>
            <a:solidFill>
              <a:schemeClr val="accent3"/>
            </a:solidFill>
            <a:effectLst/>
          </c:spPr>
          <c:invertIfNegative val="0"/>
          <c:dLbls>
            <c:spPr>
              <a:noFill/>
              <a:ln>
                <a:noFill/>
              </a:ln>
              <a:effectLst/>
            </c:spPr>
            <c:txPr>
              <a:bodyPr wrap="square" lIns="38100" tIns="19050" rIns="38100" bIns="19050" anchor="ctr">
                <a:spAutoFit/>
              </a:bodyPr>
              <a:lstStyle/>
              <a:p>
                <a:pPr>
                  <a:defRPr b="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Sheet1!$A$2:$A$4</c:f>
              <c:numCache>
                <c:formatCode>General</c:formatCode>
                <c:ptCount val="3"/>
                <c:pt idx="0">
                  <c:v>2011</c:v>
                </c:pt>
                <c:pt idx="1">
                  <c:v>2014</c:v>
                </c:pt>
                <c:pt idx="2">
                  <c:v>2015</c:v>
                </c:pt>
              </c:numCache>
            </c:numRef>
          </c:cat>
          <c:val>
            <c:numRef>
              <c:f>Sheet1!$D$2:$D$4</c:f>
              <c:numCache>
                <c:formatCode>General</c:formatCode>
                <c:ptCount val="3"/>
                <c:pt idx="0">
                  <c:v>70</c:v>
                </c:pt>
                <c:pt idx="1">
                  <c:v>55</c:v>
                </c:pt>
                <c:pt idx="2">
                  <c:v>85</c:v>
                </c:pt>
              </c:numCache>
            </c:numRef>
          </c:val>
        </c:ser>
        <c:ser>
          <c:idx val="3"/>
          <c:order val="3"/>
          <c:tx>
            <c:strRef>
              <c:f>Sheet1!$E$1</c:f>
              <c:strCache>
                <c:ptCount val="1"/>
                <c:pt idx="0">
                  <c:v>Series 32</c:v>
                </c:pt>
              </c:strCache>
            </c:strRef>
          </c:tx>
          <c:spPr>
            <a:solidFill>
              <a:schemeClr val="accent4"/>
            </a:solidFill>
          </c:spPr>
          <c:invertIfNegative val="0"/>
          <c:dLbls>
            <c:spPr>
              <a:noFill/>
              <a:ln>
                <a:noFill/>
              </a:ln>
              <a:effectLst/>
            </c:spPr>
            <c:txPr>
              <a:bodyPr wrap="square" lIns="38100" tIns="19050" rIns="38100" bIns="19050" anchor="ctr">
                <a:spAutoFit/>
              </a:bodyPr>
              <a:lstStyle/>
              <a:p>
                <a:pPr>
                  <a:defRPr b="0" i="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Sheet1!$A$2:$A$4</c:f>
              <c:numCache>
                <c:formatCode>General</c:formatCode>
                <c:ptCount val="3"/>
                <c:pt idx="0">
                  <c:v>2011</c:v>
                </c:pt>
                <c:pt idx="1">
                  <c:v>2014</c:v>
                </c:pt>
                <c:pt idx="2">
                  <c:v>2015</c:v>
                </c:pt>
              </c:numCache>
            </c:numRef>
          </c:cat>
          <c:val>
            <c:numRef>
              <c:f>Sheet1!$E$2:$E$4</c:f>
              <c:numCache>
                <c:formatCode>General</c:formatCode>
                <c:ptCount val="3"/>
                <c:pt idx="0">
                  <c:v>50</c:v>
                </c:pt>
                <c:pt idx="1">
                  <c:v>65</c:v>
                </c:pt>
                <c:pt idx="2">
                  <c:v>70</c:v>
                </c:pt>
              </c:numCache>
            </c:numRef>
          </c:val>
        </c:ser>
        <c:ser>
          <c:idx val="4"/>
          <c:order val="4"/>
          <c:tx>
            <c:strRef>
              <c:f>Sheet1!$F$1</c:f>
              <c:strCache>
                <c:ptCount val="1"/>
                <c:pt idx="0">
                  <c:v>Series 322</c:v>
                </c:pt>
              </c:strCache>
            </c:strRef>
          </c:tx>
          <c:spPr>
            <a:solidFill>
              <a:schemeClr val="accent5"/>
            </a:solidFill>
          </c:spPr>
          <c:invertIfNegative val="0"/>
          <c:dLbls>
            <c:spPr>
              <a:noFill/>
              <a:ln>
                <a:noFill/>
              </a:ln>
              <a:effectLst/>
            </c:spPr>
            <c:txPr>
              <a:bodyPr wrap="square" lIns="38100" tIns="19050" rIns="38100" bIns="19050" anchor="ctr">
                <a:spAutoFit/>
              </a:bodyPr>
              <a:lstStyle/>
              <a:p>
                <a:pPr>
                  <a:defRPr b="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Sheet1!$A$2:$A$4</c:f>
              <c:numCache>
                <c:formatCode>General</c:formatCode>
                <c:ptCount val="3"/>
                <c:pt idx="0">
                  <c:v>2011</c:v>
                </c:pt>
                <c:pt idx="1">
                  <c:v>2014</c:v>
                </c:pt>
                <c:pt idx="2">
                  <c:v>2015</c:v>
                </c:pt>
              </c:numCache>
            </c:numRef>
          </c:cat>
          <c:val>
            <c:numRef>
              <c:f>Sheet1!$F$2:$F$4</c:f>
              <c:numCache>
                <c:formatCode>General</c:formatCode>
                <c:ptCount val="3"/>
                <c:pt idx="0">
                  <c:v>20</c:v>
                </c:pt>
                <c:pt idx="1">
                  <c:v>45</c:v>
                </c:pt>
                <c:pt idx="2">
                  <c:v>35</c:v>
                </c:pt>
              </c:numCache>
            </c:numRef>
          </c:val>
        </c:ser>
        <c:dLbls>
          <c:showLegendKey val="0"/>
          <c:showVal val="0"/>
          <c:showCatName val="0"/>
          <c:showSerName val="0"/>
          <c:showPercent val="0"/>
          <c:showBubbleSize val="0"/>
        </c:dLbls>
        <c:gapWidth val="351"/>
        <c:overlap val="-14"/>
        <c:axId val="1531039776"/>
        <c:axId val="1531044128"/>
      </c:barChart>
      <c:catAx>
        <c:axId val="1531039776"/>
        <c:scaling>
          <c:orientation val="minMax"/>
        </c:scaling>
        <c:delete val="0"/>
        <c:axPos val="b"/>
        <c:numFmt formatCode="General" sourceLinked="0"/>
        <c:majorTickMark val="out"/>
        <c:minorTickMark val="none"/>
        <c:tickLblPos val="nextTo"/>
        <c:spPr>
          <a:noFill/>
        </c:spPr>
        <c:txPr>
          <a:bodyPr anchor="b"/>
          <a:lstStyle/>
          <a:p>
            <a:pPr>
              <a:defRPr sz="1050" b="0"/>
            </a:pPr>
            <a:endParaRPr lang="zh-CN"/>
          </a:p>
        </c:txPr>
        <c:crossAx val="1531044128"/>
        <c:crosses val="autoZero"/>
        <c:auto val="1"/>
        <c:lblAlgn val="ctr"/>
        <c:lblOffset val="100"/>
        <c:noMultiLvlLbl val="0"/>
      </c:catAx>
      <c:valAx>
        <c:axId val="1531044128"/>
        <c:scaling>
          <c:orientation val="minMax"/>
        </c:scaling>
        <c:delete val="0"/>
        <c:axPos val="l"/>
        <c:majorGridlines>
          <c:spPr>
            <a:ln>
              <a:solidFill>
                <a:prstClr val="white">
                  <a:lumMod val="85000"/>
                  <a:alpha val="48000"/>
                </a:prstClr>
              </a:solidFill>
            </a:ln>
          </c:spPr>
        </c:majorGridlines>
        <c:numFmt formatCode="General" sourceLinked="0"/>
        <c:majorTickMark val="none"/>
        <c:minorTickMark val="in"/>
        <c:tickLblPos val="low"/>
        <c:spPr>
          <a:noFill/>
          <a:ln>
            <a:solidFill>
              <a:schemeClr val="bg1">
                <a:lumMod val="85000"/>
              </a:schemeClr>
            </a:solidFill>
          </a:ln>
        </c:spPr>
        <c:txPr>
          <a:bodyPr/>
          <a:lstStyle/>
          <a:p>
            <a:pPr>
              <a:defRPr b="0"/>
            </a:pPr>
            <a:endParaRPr lang="zh-CN"/>
          </a:p>
        </c:txPr>
        <c:crossAx val="1531039776"/>
        <c:crosses val="autoZero"/>
        <c:crossBetween val="between"/>
      </c:valAx>
    </c:plotArea>
    <c:plotVisOnly val="1"/>
    <c:dispBlanksAs val="gap"/>
    <c:showDLblsOverMax val="0"/>
  </c:chart>
  <c:txPr>
    <a:bodyPr/>
    <a:lstStyle/>
    <a:p>
      <a:pPr>
        <a:defRPr sz="1000" b="1">
          <a:solidFill>
            <a:schemeClr val="tx1">
              <a:lumMod val="50000"/>
              <a:lumOff val="50000"/>
            </a:schemeClr>
          </a:solidFill>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200" b="0">
                <a:solidFill>
                  <a:schemeClr val="tx1">
                    <a:lumMod val="50000"/>
                    <a:lumOff val="50000"/>
                  </a:schemeClr>
                </a:solidFill>
              </a:defRPr>
            </a:pPr>
            <a:r>
              <a:rPr lang="en-US" sz="1200" b="0" dirty="0" smtClean="0">
                <a:solidFill>
                  <a:schemeClr val="tx1">
                    <a:lumMod val="50000"/>
                    <a:lumOff val="50000"/>
                  </a:schemeClr>
                </a:solidFill>
              </a:rPr>
              <a:t>SALES CHART</a:t>
            </a:r>
            <a:endParaRPr lang="en-US" sz="1200" b="0" dirty="0">
              <a:solidFill>
                <a:schemeClr val="tx1">
                  <a:lumMod val="50000"/>
                  <a:lumOff val="50000"/>
                </a:schemeClr>
              </a:solidFill>
            </a:endParaRPr>
          </a:p>
        </c:rich>
      </c:tx>
      <c:overlay val="0"/>
    </c:title>
    <c:autoTitleDeleted val="0"/>
    <c:plotArea>
      <c:layout/>
      <c:pieChart>
        <c:varyColors val="1"/>
        <c:ser>
          <c:idx val="0"/>
          <c:order val="0"/>
          <c:tx>
            <c:strRef>
              <c:f>Sheet1!$B$1</c:f>
              <c:strCache>
                <c:ptCount val="1"/>
                <c:pt idx="0">
                  <c:v>Sales</c:v>
                </c:pt>
              </c:strCache>
            </c:strRef>
          </c:tx>
          <c:spPr>
            <a:solidFill>
              <a:schemeClr val="accent1"/>
            </a:solidFill>
          </c:spPr>
          <c:dPt>
            <c:idx val="0"/>
            <c:bubble3D val="0"/>
          </c:dPt>
          <c:dPt>
            <c:idx val="1"/>
            <c:bubble3D val="0"/>
            <c:spPr>
              <a:solidFill>
                <a:schemeClr val="accent2"/>
              </a:solidFill>
            </c:spPr>
          </c:dPt>
          <c:dLbls>
            <c:dLbl>
              <c:idx val="0"/>
              <c:layout>
                <c:manualLayout>
                  <c:x val="-0.22485797488123901"/>
                  <c:y val="8.8702239683080344E-2"/>
                </c:manualLayout>
              </c:layout>
              <c:showLegendKey val="0"/>
              <c:showVal val="0"/>
              <c:showCatName val="0"/>
              <c:showSerName val="0"/>
              <c:showPercent val="1"/>
              <c:showBubbleSize val="0"/>
              <c:extLst>
                <c:ext xmlns:c15="http://schemas.microsoft.com/office/drawing/2012/chart" uri="{CE6537A1-D6FC-4f65-9D91-7224C49458BB}"/>
              </c:extLst>
            </c:dLbl>
            <c:dLbl>
              <c:idx val="1"/>
              <c:layout>
                <c:manualLayout>
                  <c:x val="0.22123966942148759"/>
                  <c:y val="-9.3931613092558583E-2"/>
                </c:manualLayout>
              </c:layout>
              <c:showLegendKey val="0"/>
              <c:showVal val="0"/>
              <c:showCatName val="0"/>
              <c:showSerName val="0"/>
              <c:showPercent val="1"/>
              <c:showBubbleSize val="0"/>
              <c:extLst>
                <c:ext xmlns:c15="http://schemas.microsoft.com/office/drawing/2012/chart" uri="{CE6537A1-D6FC-4f65-9D91-7224C49458BB}"/>
              </c:extLst>
            </c:dLbl>
            <c:spPr>
              <a:noFill/>
              <a:ln>
                <a:noFill/>
              </a:ln>
              <a:effectLst/>
            </c:spPr>
            <c:txPr>
              <a:bodyPr wrap="square" lIns="38100" tIns="19050" rIns="38100" bIns="19050" anchor="ctr">
                <a:spAutoFit/>
              </a:bodyPr>
              <a:lstStyle/>
              <a:p>
                <a:pPr>
                  <a:defRPr b="0"/>
                </a:pPr>
                <a:endParaRPr lang="zh-CN"/>
              </a:p>
            </c:txPr>
            <c:showLegendKey val="0"/>
            <c:showVal val="0"/>
            <c:showCatName val="0"/>
            <c:showSerName val="0"/>
            <c:showPercent val="1"/>
            <c:showBubbleSize val="0"/>
            <c:showLeaderLines val="1"/>
            <c:extLst>
              <c:ext xmlns:c15="http://schemas.microsoft.com/office/drawing/2012/chart" uri="{CE6537A1-D6FC-4f65-9D91-7224C49458BB}"/>
            </c:extLst>
          </c:dLbls>
          <c:cat>
            <c:numRef>
              <c:f>Sheet1!$A$2:$A$3</c:f>
              <c:numCache>
                <c:formatCode>General</c:formatCode>
                <c:ptCount val="2"/>
                <c:pt idx="0">
                  <c:v>2010</c:v>
                </c:pt>
                <c:pt idx="1">
                  <c:v>2015</c:v>
                </c:pt>
              </c:numCache>
            </c:numRef>
          </c:cat>
          <c:val>
            <c:numRef>
              <c:f>Sheet1!$B$2:$B$3</c:f>
              <c:numCache>
                <c:formatCode>0%</c:formatCode>
                <c:ptCount val="2"/>
                <c:pt idx="0">
                  <c:v>0.4</c:v>
                </c:pt>
                <c:pt idx="1">
                  <c:v>0.60000000000000064</c:v>
                </c:pt>
              </c:numCache>
            </c:numRef>
          </c:val>
        </c:ser>
        <c:dLbls>
          <c:showLegendKey val="0"/>
          <c:showVal val="0"/>
          <c:showCatName val="0"/>
          <c:showSerName val="0"/>
          <c:showPercent val="1"/>
          <c:showBubbleSize val="0"/>
          <c:showLeaderLines val="1"/>
        </c:dLbls>
        <c:firstSliceAng val="0"/>
      </c:pieChart>
    </c:plotArea>
    <c:plotVisOnly val="1"/>
    <c:dispBlanksAs val="zero"/>
    <c:showDLblsOverMax val="0"/>
  </c:chart>
  <c:txPr>
    <a:bodyPr/>
    <a:lstStyle/>
    <a:p>
      <a:pPr>
        <a:defRPr sz="1600" b="1">
          <a:solidFill>
            <a:schemeClr val="bg1"/>
          </a:solidFill>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3921529039639274E-2"/>
          <c:y val="7.7936203871606477E-2"/>
          <c:w val="0.94607843137255065"/>
          <c:h val="0.870364510498435"/>
        </c:manualLayout>
      </c:layout>
      <c:barChart>
        <c:barDir val="bar"/>
        <c:grouping val="clustered"/>
        <c:varyColors val="0"/>
        <c:ser>
          <c:idx val="0"/>
          <c:order val="0"/>
          <c:tx>
            <c:strRef>
              <c:f>Sheet1!$B$1</c:f>
              <c:strCache>
                <c:ptCount val="1"/>
                <c:pt idx="0">
                  <c:v>Title 01</c:v>
                </c:pt>
              </c:strCache>
            </c:strRef>
          </c:tx>
          <c:spPr>
            <a:solidFill>
              <a:schemeClr val="tx2"/>
            </a:solidFill>
          </c:spPr>
          <c:invertIfNegative val="0"/>
          <c:dPt>
            <c:idx val="0"/>
            <c:invertIfNegative val="0"/>
            <c:bubble3D val="0"/>
            <c:spPr>
              <a:solidFill>
                <a:schemeClr val="accent1"/>
              </a:solidFill>
            </c:spPr>
          </c:dPt>
          <c:dLbls>
            <c:dLbl>
              <c:idx val="0"/>
              <c:dLblPos val="inEnd"/>
              <c:showLegendKey val="0"/>
              <c:showVal val="1"/>
              <c:showCatName val="0"/>
              <c:showSerName val="0"/>
              <c:showPercent val="0"/>
              <c:showBubbleSize val="0"/>
              <c:extLst>
                <c:ext xmlns:c15="http://schemas.microsoft.com/office/drawing/2012/chart" uri="{CE6537A1-D6FC-4f65-9D91-7224C49458BB}"/>
              </c:extLst>
            </c:dLbl>
            <c:dLbl>
              <c:idx val="1"/>
              <c:dLblPos val="inEnd"/>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wrap="square" lIns="38100" tIns="19050" rIns="38100" bIns="19050" anchor="ctr">
                <a:spAutoFit/>
              </a:bodyPr>
              <a:lstStyle/>
              <a:p>
                <a:pPr>
                  <a:defRPr b="0"/>
                </a:pPr>
                <a:endParaRPr lang="zh-CN"/>
              </a:p>
            </c:txPr>
            <c:showLegendKey val="0"/>
            <c:showVal val="0"/>
            <c:showCatName val="0"/>
            <c:showSerName val="0"/>
            <c:showPercent val="0"/>
            <c:showBubbleSize val="0"/>
            <c:extLst>
              <c:ext xmlns:c15="http://schemas.microsoft.com/office/drawing/2012/chart" uri="{CE6537A1-D6FC-4f65-9D91-7224C49458BB}">
                <c15:showLeaderLines val="0"/>
              </c:ext>
            </c:extLst>
          </c:dLbls>
          <c:cat>
            <c:strRef>
              <c:f>Sheet1!$A$2</c:f>
              <c:strCache>
                <c:ptCount val="1"/>
                <c:pt idx="0">
                  <c:v>Income Avrage 2015</c:v>
                </c:pt>
              </c:strCache>
            </c:strRef>
          </c:cat>
          <c:val>
            <c:numRef>
              <c:f>Sheet1!$B$2</c:f>
              <c:numCache>
                <c:formatCode>General</c:formatCode>
                <c:ptCount val="1"/>
                <c:pt idx="0">
                  <c:v>100</c:v>
                </c:pt>
              </c:numCache>
            </c:numRef>
          </c:val>
        </c:ser>
        <c:ser>
          <c:idx val="1"/>
          <c:order val="1"/>
          <c:tx>
            <c:strRef>
              <c:f>Sheet1!$C$1</c:f>
              <c:strCache>
                <c:ptCount val="1"/>
                <c:pt idx="0">
                  <c:v>Title 02</c:v>
                </c:pt>
              </c:strCache>
            </c:strRef>
          </c:tx>
          <c:spPr>
            <a:solidFill>
              <a:schemeClr val="accent2"/>
            </a:solidFill>
          </c:spPr>
          <c:invertIfNegative val="0"/>
          <c:dLbls>
            <c:spPr>
              <a:noFill/>
              <a:ln>
                <a:noFill/>
              </a:ln>
              <a:effectLst/>
            </c:spPr>
            <c:txPr>
              <a:bodyPr wrap="square" lIns="38100" tIns="19050" rIns="38100" bIns="19050" anchor="ctr">
                <a:spAutoFit/>
              </a:bodyPr>
              <a:lstStyle/>
              <a:p>
                <a:pPr>
                  <a:defRPr b="0"/>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c:f>
              <c:strCache>
                <c:ptCount val="1"/>
                <c:pt idx="0">
                  <c:v>Income Avrage 2015</c:v>
                </c:pt>
              </c:strCache>
            </c:strRef>
          </c:cat>
          <c:val>
            <c:numRef>
              <c:f>Sheet1!$C$2</c:f>
              <c:numCache>
                <c:formatCode>General</c:formatCode>
                <c:ptCount val="1"/>
                <c:pt idx="0">
                  <c:v>90</c:v>
                </c:pt>
              </c:numCache>
            </c:numRef>
          </c:val>
        </c:ser>
        <c:ser>
          <c:idx val="2"/>
          <c:order val="2"/>
          <c:tx>
            <c:strRef>
              <c:f>Sheet1!$D$1</c:f>
              <c:strCache>
                <c:ptCount val="1"/>
                <c:pt idx="0">
                  <c:v>Title 03</c:v>
                </c:pt>
              </c:strCache>
            </c:strRef>
          </c:tx>
          <c:spPr>
            <a:solidFill>
              <a:schemeClr val="accent3"/>
            </a:solidFill>
            <a:effectLst/>
          </c:spPr>
          <c:invertIfNegative val="0"/>
          <c:dLbls>
            <c:spPr>
              <a:noFill/>
              <a:ln>
                <a:noFill/>
              </a:ln>
              <a:effectLst/>
            </c:spPr>
            <c:txPr>
              <a:bodyPr wrap="square" lIns="38100" tIns="19050" rIns="38100" bIns="19050" anchor="ctr">
                <a:spAutoFit/>
              </a:bodyPr>
              <a:lstStyle/>
              <a:p>
                <a:pPr>
                  <a:defRPr b="0"/>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c:f>
              <c:strCache>
                <c:ptCount val="1"/>
                <c:pt idx="0">
                  <c:v>Income Avrage 2015</c:v>
                </c:pt>
              </c:strCache>
            </c:strRef>
          </c:cat>
          <c:val>
            <c:numRef>
              <c:f>Sheet1!$D$2</c:f>
              <c:numCache>
                <c:formatCode>General</c:formatCode>
                <c:ptCount val="1"/>
                <c:pt idx="0">
                  <c:v>50</c:v>
                </c:pt>
              </c:numCache>
            </c:numRef>
          </c:val>
        </c:ser>
        <c:ser>
          <c:idx val="3"/>
          <c:order val="3"/>
          <c:tx>
            <c:strRef>
              <c:f>Sheet1!$E$1</c:f>
              <c:strCache>
                <c:ptCount val="1"/>
                <c:pt idx="0">
                  <c:v>Title 04</c:v>
                </c:pt>
              </c:strCache>
            </c:strRef>
          </c:tx>
          <c:spPr>
            <a:solidFill>
              <a:schemeClr val="accent4"/>
            </a:solidFill>
          </c:spPr>
          <c:invertIfNegative val="0"/>
          <c:dLbls>
            <c:spPr>
              <a:noFill/>
              <a:ln>
                <a:noFill/>
              </a:ln>
              <a:effectLst/>
            </c:spPr>
            <c:txPr>
              <a:bodyPr wrap="square" lIns="38100" tIns="19050" rIns="38100" bIns="19050" anchor="ctr">
                <a:spAutoFit/>
              </a:bodyPr>
              <a:lstStyle/>
              <a:p>
                <a:pPr>
                  <a:defRPr b="0"/>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trendline>
            <c:trendlineType val="linear"/>
            <c:dispRSqr val="0"/>
            <c:dispEq val="0"/>
          </c:trendline>
          <c:cat>
            <c:strRef>
              <c:f>Sheet1!$A$2</c:f>
              <c:strCache>
                <c:ptCount val="1"/>
                <c:pt idx="0">
                  <c:v>Income Avrage 2015</c:v>
                </c:pt>
              </c:strCache>
            </c:strRef>
          </c:cat>
          <c:val>
            <c:numRef>
              <c:f>Sheet1!$E$2</c:f>
              <c:numCache>
                <c:formatCode>General</c:formatCode>
                <c:ptCount val="1"/>
                <c:pt idx="0">
                  <c:v>40</c:v>
                </c:pt>
              </c:numCache>
            </c:numRef>
          </c:val>
        </c:ser>
        <c:ser>
          <c:idx val="4"/>
          <c:order val="4"/>
          <c:tx>
            <c:strRef>
              <c:f>Sheet1!$F$1</c:f>
              <c:strCache>
                <c:ptCount val="1"/>
                <c:pt idx="0">
                  <c:v>Title 05</c:v>
                </c:pt>
              </c:strCache>
            </c:strRef>
          </c:tx>
          <c:invertIfNegative val="0"/>
          <c:dLbls>
            <c:spPr>
              <a:noFill/>
              <a:ln>
                <a:noFill/>
              </a:ln>
              <a:effectLst/>
            </c:spPr>
            <c:txPr>
              <a:bodyPr wrap="square" lIns="38100" tIns="19050" rIns="38100" bIns="19050" anchor="ctr">
                <a:spAutoFit/>
              </a:bodyPr>
              <a:lstStyle/>
              <a:p>
                <a:pPr>
                  <a:defRPr b="0"/>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c:f>
              <c:strCache>
                <c:ptCount val="1"/>
                <c:pt idx="0">
                  <c:v>Income Avrage 2015</c:v>
                </c:pt>
              </c:strCache>
            </c:strRef>
          </c:cat>
          <c:val>
            <c:numRef>
              <c:f>Sheet1!$F$2</c:f>
              <c:numCache>
                <c:formatCode>General</c:formatCode>
                <c:ptCount val="1"/>
                <c:pt idx="0">
                  <c:v>30</c:v>
                </c:pt>
              </c:numCache>
            </c:numRef>
          </c:val>
        </c:ser>
        <c:dLbls>
          <c:showLegendKey val="0"/>
          <c:showVal val="1"/>
          <c:showCatName val="0"/>
          <c:showSerName val="0"/>
          <c:showPercent val="0"/>
          <c:showBubbleSize val="0"/>
        </c:dLbls>
        <c:gapWidth val="2"/>
        <c:overlap val="-78"/>
        <c:axId val="1531037600"/>
        <c:axId val="1531049024"/>
      </c:barChart>
      <c:catAx>
        <c:axId val="1531037600"/>
        <c:scaling>
          <c:orientation val="maxMin"/>
        </c:scaling>
        <c:delete val="1"/>
        <c:axPos val="l"/>
        <c:numFmt formatCode="General" sourceLinked="0"/>
        <c:majorTickMark val="out"/>
        <c:minorTickMark val="none"/>
        <c:tickLblPos val="none"/>
        <c:crossAx val="1531049024"/>
        <c:crosses val="autoZero"/>
        <c:auto val="0"/>
        <c:lblAlgn val="ctr"/>
        <c:lblOffset val="100"/>
        <c:tickMarkSkip val="1"/>
        <c:noMultiLvlLbl val="0"/>
      </c:catAx>
      <c:valAx>
        <c:axId val="1531049024"/>
        <c:scaling>
          <c:orientation val="minMax"/>
        </c:scaling>
        <c:delete val="1"/>
        <c:axPos val="t"/>
        <c:numFmt formatCode="0.00%" sourceLinked="0"/>
        <c:majorTickMark val="cross"/>
        <c:minorTickMark val="none"/>
        <c:tickLblPos val="none"/>
        <c:crossAx val="1531037600"/>
        <c:crosses val="autoZero"/>
        <c:crossBetween val="between"/>
      </c:valAx>
      <c:spPr>
        <a:noFill/>
        <a:ln w="25400">
          <a:noFill/>
        </a:ln>
      </c:spPr>
    </c:plotArea>
    <c:plotVisOnly val="1"/>
    <c:dispBlanksAs val="gap"/>
    <c:showDLblsOverMax val="0"/>
  </c:chart>
  <c:txPr>
    <a:bodyPr/>
    <a:lstStyle/>
    <a:p>
      <a:pPr>
        <a:defRPr sz="1000" b="1">
          <a:solidFill>
            <a:schemeClr val="bg1"/>
          </a:solidFill>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Title 01</c:v>
                </c:pt>
              </c:strCache>
            </c:strRef>
          </c:tx>
          <c:spPr>
            <a:solidFill>
              <a:schemeClr val="tx2"/>
            </a:solidFill>
          </c:spPr>
          <c:invertIfNegative val="0"/>
          <c:dPt>
            <c:idx val="0"/>
            <c:invertIfNegative val="0"/>
            <c:bubble3D val="0"/>
            <c:spPr>
              <a:solidFill>
                <a:schemeClr val="accent1"/>
              </a:solidFill>
            </c:spPr>
          </c:dPt>
          <c:dLbls>
            <c:spPr>
              <a:noFill/>
              <a:ln>
                <a:noFill/>
              </a:ln>
              <a:effectLst/>
            </c:spPr>
            <c:txPr>
              <a:bodyPr wrap="square" lIns="38100" tIns="19050" rIns="38100" bIns="19050" anchor="ctr">
                <a:spAutoFit/>
              </a:bodyPr>
              <a:lstStyle/>
              <a:p>
                <a:pPr>
                  <a:defRPr b="0"/>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c:f>
              <c:strCache>
                <c:ptCount val="1"/>
                <c:pt idx="0">
                  <c:v>Income Avrage 2015</c:v>
                </c:pt>
              </c:strCache>
            </c:strRef>
          </c:cat>
          <c:val>
            <c:numRef>
              <c:f>Sheet1!$B$2</c:f>
              <c:numCache>
                <c:formatCode>General</c:formatCode>
                <c:ptCount val="1"/>
                <c:pt idx="0">
                  <c:v>20</c:v>
                </c:pt>
              </c:numCache>
            </c:numRef>
          </c:val>
        </c:ser>
        <c:ser>
          <c:idx val="1"/>
          <c:order val="1"/>
          <c:tx>
            <c:strRef>
              <c:f>Sheet1!$C$1</c:f>
              <c:strCache>
                <c:ptCount val="1"/>
                <c:pt idx="0">
                  <c:v>Title 02</c:v>
                </c:pt>
              </c:strCache>
            </c:strRef>
          </c:tx>
          <c:spPr>
            <a:solidFill>
              <a:schemeClr val="accent2"/>
            </a:solidFill>
          </c:spPr>
          <c:invertIfNegative val="0"/>
          <c:dLbls>
            <c:spPr>
              <a:noFill/>
              <a:ln>
                <a:noFill/>
              </a:ln>
              <a:effectLst/>
            </c:spPr>
            <c:txPr>
              <a:bodyPr wrap="square" lIns="38100" tIns="19050" rIns="38100" bIns="19050" anchor="ctr">
                <a:spAutoFit/>
              </a:bodyPr>
              <a:lstStyle/>
              <a:p>
                <a:pPr>
                  <a:defRPr b="0"/>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c:f>
              <c:strCache>
                <c:ptCount val="1"/>
                <c:pt idx="0">
                  <c:v>Income Avrage 2015</c:v>
                </c:pt>
              </c:strCache>
            </c:strRef>
          </c:cat>
          <c:val>
            <c:numRef>
              <c:f>Sheet1!$C$2</c:f>
              <c:numCache>
                <c:formatCode>General</c:formatCode>
                <c:ptCount val="1"/>
                <c:pt idx="0">
                  <c:v>50</c:v>
                </c:pt>
              </c:numCache>
            </c:numRef>
          </c:val>
        </c:ser>
        <c:ser>
          <c:idx val="2"/>
          <c:order val="2"/>
          <c:tx>
            <c:strRef>
              <c:f>Sheet1!$D$1</c:f>
              <c:strCache>
                <c:ptCount val="1"/>
                <c:pt idx="0">
                  <c:v>Title 03</c:v>
                </c:pt>
              </c:strCache>
            </c:strRef>
          </c:tx>
          <c:spPr>
            <a:solidFill>
              <a:schemeClr val="accent3"/>
            </a:solidFill>
            <a:effectLst/>
          </c:spPr>
          <c:invertIfNegative val="0"/>
          <c:dLbls>
            <c:spPr>
              <a:noFill/>
              <a:ln>
                <a:noFill/>
              </a:ln>
              <a:effectLst/>
            </c:spPr>
            <c:txPr>
              <a:bodyPr wrap="square" lIns="38100" tIns="19050" rIns="38100" bIns="19050" anchor="ctr">
                <a:spAutoFit/>
              </a:bodyPr>
              <a:lstStyle/>
              <a:p>
                <a:pPr>
                  <a:defRPr b="0"/>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c:f>
              <c:strCache>
                <c:ptCount val="1"/>
                <c:pt idx="0">
                  <c:v>Income Avrage 2015</c:v>
                </c:pt>
              </c:strCache>
            </c:strRef>
          </c:cat>
          <c:val>
            <c:numRef>
              <c:f>Sheet1!$D$2</c:f>
              <c:numCache>
                <c:formatCode>General</c:formatCode>
                <c:ptCount val="1"/>
                <c:pt idx="0">
                  <c:v>60</c:v>
                </c:pt>
              </c:numCache>
            </c:numRef>
          </c:val>
        </c:ser>
        <c:ser>
          <c:idx val="3"/>
          <c:order val="3"/>
          <c:tx>
            <c:strRef>
              <c:f>Sheet1!$E$1</c:f>
              <c:strCache>
                <c:ptCount val="1"/>
                <c:pt idx="0">
                  <c:v>Title 04</c:v>
                </c:pt>
              </c:strCache>
            </c:strRef>
          </c:tx>
          <c:spPr>
            <a:solidFill>
              <a:schemeClr val="accent4"/>
            </a:solidFill>
          </c:spPr>
          <c:invertIfNegative val="0"/>
          <c:dLbls>
            <c:spPr>
              <a:noFill/>
              <a:ln>
                <a:noFill/>
              </a:ln>
              <a:effectLst/>
            </c:spPr>
            <c:txPr>
              <a:bodyPr wrap="square" lIns="38100" tIns="19050" rIns="38100" bIns="19050" anchor="ctr">
                <a:spAutoFit/>
              </a:bodyPr>
              <a:lstStyle/>
              <a:p>
                <a:pPr>
                  <a:defRPr b="0"/>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c:f>
              <c:strCache>
                <c:ptCount val="1"/>
                <c:pt idx="0">
                  <c:v>Income Avrage 2015</c:v>
                </c:pt>
              </c:strCache>
            </c:strRef>
          </c:cat>
          <c:val>
            <c:numRef>
              <c:f>Sheet1!$E$2</c:f>
              <c:numCache>
                <c:formatCode>General</c:formatCode>
                <c:ptCount val="1"/>
                <c:pt idx="0">
                  <c:v>80</c:v>
                </c:pt>
              </c:numCache>
            </c:numRef>
          </c:val>
        </c:ser>
        <c:ser>
          <c:idx val="4"/>
          <c:order val="4"/>
          <c:tx>
            <c:strRef>
              <c:f>Sheet1!$F$1</c:f>
              <c:strCache>
                <c:ptCount val="1"/>
                <c:pt idx="0">
                  <c:v>Title 05</c:v>
                </c:pt>
              </c:strCache>
            </c:strRef>
          </c:tx>
          <c:invertIfNegative val="0"/>
          <c:dLbls>
            <c:spPr>
              <a:noFill/>
              <a:ln>
                <a:noFill/>
              </a:ln>
              <a:effectLst/>
            </c:sp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c:f>
              <c:strCache>
                <c:ptCount val="1"/>
                <c:pt idx="0">
                  <c:v>Income Avrage 2015</c:v>
                </c:pt>
              </c:strCache>
            </c:strRef>
          </c:cat>
          <c:val>
            <c:numRef>
              <c:f>Sheet1!$F$2</c:f>
              <c:numCache>
                <c:formatCode>General</c:formatCode>
                <c:ptCount val="1"/>
                <c:pt idx="0">
                  <c:v>56</c:v>
                </c:pt>
              </c:numCache>
            </c:numRef>
          </c:val>
        </c:ser>
        <c:dLbls>
          <c:showLegendKey val="0"/>
          <c:showVal val="1"/>
          <c:showCatName val="0"/>
          <c:showSerName val="0"/>
          <c:showPercent val="0"/>
          <c:showBubbleSize val="0"/>
        </c:dLbls>
        <c:gapWidth val="75"/>
        <c:overlap val="-25"/>
        <c:axId val="1531043584"/>
        <c:axId val="1531042496"/>
      </c:barChart>
      <c:catAx>
        <c:axId val="1531043584"/>
        <c:scaling>
          <c:orientation val="maxMin"/>
        </c:scaling>
        <c:delete val="0"/>
        <c:axPos val="r"/>
        <c:numFmt formatCode="General" sourceLinked="0"/>
        <c:majorTickMark val="none"/>
        <c:minorTickMark val="none"/>
        <c:tickLblPos val="none"/>
        <c:crossAx val="1531042496"/>
        <c:crosses val="autoZero"/>
        <c:auto val="0"/>
        <c:lblAlgn val="ctr"/>
        <c:lblOffset val="100"/>
        <c:tickMarkSkip val="1"/>
        <c:noMultiLvlLbl val="0"/>
      </c:catAx>
      <c:valAx>
        <c:axId val="1531042496"/>
        <c:scaling>
          <c:orientation val="maxMin"/>
        </c:scaling>
        <c:delete val="0"/>
        <c:axPos val="t"/>
        <c:numFmt formatCode="0.00%" sourceLinked="0"/>
        <c:majorTickMark val="none"/>
        <c:minorTickMark val="none"/>
        <c:tickLblPos val="none"/>
        <c:spPr>
          <a:ln w="9525">
            <a:noFill/>
          </a:ln>
        </c:spPr>
        <c:crossAx val="1531043584"/>
        <c:crosses val="autoZero"/>
        <c:crossBetween val="between"/>
      </c:valAx>
      <c:spPr>
        <a:noFill/>
        <a:ln w="25400">
          <a:noFill/>
        </a:ln>
      </c:spPr>
    </c:plotArea>
    <c:plotVisOnly val="1"/>
    <c:dispBlanksAs val="gap"/>
    <c:showDLblsOverMax val="0"/>
  </c:chart>
  <c:txPr>
    <a:bodyPr/>
    <a:lstStyle/>
    <a:p>
      <a:pPr>
        <a:defRPr sz="1000" b="1">
          <a:solidFill>
            <a:schemeClr val="bg1"/>
          </a:solidFill>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b="0"/>
            </a:pPr>
            <a:r>
              <a:rPr lang="en-US" b="0" dirty="0" smtClean="0"/>
              <a:t>Start</a:t>
            </a:r>
            <a:r>
              <a:rPr lang="en-US" b="0" baseline="0" dirty="0" smtClean="0"/>
              <a:t> Up Expenses in One Week</a:t>
            </a:r>
            <a:endParaRPr lang="en-US" b="0" dirty="0"/>
          </a:p>
        </c:rich>
      </c:tx>
      <c:layout>
        <c:manualLayout>
          <c:xMode val="edge"/>
          <c:yMode val="edge"/>
          <c:x val="0.29337291171936841"/>
          <c:y val="5.1312461500114065E-2"/>
        </c:manualLayout>
      </c:layout>
      <c:overlay val="0"/>
    </c:title>
    <c:autoTitleDeleted val="0"/>
    <c:plotArea>
      <c:layout/>
      <c:scatterChart>
        <c:scatterStyle val="smoothMarker"/>
        <c:varyColors val="0"/>
        <c:ser>
          <c:idx val="0"/>
          <c:order val="0"/>
          <c:tx>
            <c:strRef>
              <c:f>Sheet1!$B$1</c:f>
              <c:strCache>
                <c:ptCount val="1"/>
                <c:pt idx="0">
                  <c:v>Series 1</c:v>
                </c:pt>
              </c:strCache>
            </c:strRef>
          </c:tx>
          <c:spPr>
            <a:ln w="22225"/>
          </c:spPr>
          <c:marker>
            <c:symbol val="circle"/>
            <c:size val="8"/>
          </c:marker>
          <c:xVal>
            <c:numRef>
              <c:f>Sheet1!$A$2:$A$9</c:f>
              <c:numCache>
                <c:formatCode>General</c:formatCode>
                <c:ptCount val="8"/>
                <c:pt idx="0">
                  <c:v>0</c:v>
                </c:pt>
                <c:pt idx="1">
                  <c:v>2</c:v>
                </c:pt>
                <c:pt idx="2">
                  <c:v>3</c:v>
                </c:pt>
                <c:pt idx="3">
                  <c:v>4</c:v>
                </c:pt>
                <c:pt idx="4">
                  <c:v>5</c:v>
                </c:pt>
                <c:pt idx="5">
                  <c:v>6</c:v>
                </c:pt>
                <c:pt idx="6">
                  <c:v>7</c:v>
                </c:pt>
                <c:pt idx="7">
                  <c:v>8</c:v>
                </c:pt>
              </c:numCache>
            </c:numRef>
          </c:xVal>
          <c:yVal>
            <c:numRef>
              <c:f>Sheet1!$B$2:$B$9</c:f>
              <c:numCache>
                <c:formatCode>General</c:formatCode>
                <c:ptCount val="8"/>
                <c:pt idx="0">
                  <c:v>0</c:v>
                </c:pt>
                <c:pt idx="1">
                  <c:v>1</c:v>
                </c:pt>
                <c:pt idx="2">
                  <c:v>2</c:v>
                </c:pt>
                <c:pt idx="3">
                  <c:v>1</c:v>
                </c:pt>
                <c:pt idx="4">
                  <c:v>4</c:v>
                </c:pt>
                <c:pt idx="5">
                  <c:v>2</c:v>
                </c:pt>
                <c:pt idx="6">
                  <c:v>3</c:v>
                </c:pt>
                <c:pt idx="7">
                  <c:v>5</c:v>
                </c:pt>
              </c:numCache>
            </c:numRef>
          </c:yVal>
          <c:smooth val="1"/>
        </c:ser>
        <c:ser>
          <c:idx val="1"/>
          <c:order val="1"/>
          <c:tx>
            <c:strRef>
              <c:f>Sheet1!$C$1</c:f>
              <c:strCache>
                <c:ptCount val="1"/>
                <c:pt idx="0">
                  <c:v>Series 2</c:v>
                </c:pt>
              </c:strCache>
            </c:strRef>
          </c:tx>
          <c:spPr>
            <a:ln w="22225"/>
          </c:spPr>
          <c:marker>
            <c:symbol val="circle"/>
            <c:size val="8"/>
          </c:marker>
          <c:xVal>
            <c:numRef>
              <c:f>Sheet1!$A$2:$A$9</c:f>
              <c:numCache>
                <c:formatCode>General</c:formatCode>
                <c:ptCount val="8"/>
                <c:pt idx="0">
                  <c:v>0</c:v>
                </c:pt>
                <c:pt idx="1">
                  <c:v>2</c:v>
                </c:pt>
                <c:pt idx="2">
                  <c:v>3</c:v>
                </c:pt>
                <c:pt idx="3">
                  <c:v>4</c:v>
                </c:pt>
                <c:pt idx="4">
                  <c:v>5</c:v>
                </c:pt>
                <c:pt idx="5">
                  <c:v>6</c:v>
                </c:pt>
                <c:pt idx="6">
                  <c:v>7</c:v>
                </c:pt>
                <c:pt idx="7">
                  <c:v>8</c:v>
                </c:pt>
              </c:numCache>
            </c:numRef>
          </c:xVal>
          <c:yVal>
            <c:numRef>
              <c:f>Sheet1!$C$2:$C$9</c:f>
              <c:numCache>
                <c:formatCode>General</c:formatCode>
                <c:ptCount val="8"/>
                <c:pt idx="0">
                  <c:v>1.2</c:v>
                </c:pt>
                <c:pt idx="1">
                  <c:v>2</c:v>
                </c:pt>
                <c:pt idx="2">
                  <c:v>2.5</c:v>
                </c:pt>
                <c:pt idx="3">
                  <c:v>3</c:v>
                </c:pt>
                <c:pt idx="4">
                  <c:v>2.5</c:v>
                </c:pt>
                <c:pt idx="5">
                  <c:v>4</c:v>
                </c:pt>
                <c:pt idx="6">
                  <c:v>2</c:v>
                </c:pt>
                <c:pt idx="7">
                  <c:v>6</c:v>
                </c:pt>
              </c:numCache>
            </c:numRef>
          </c:yVal>
          <c:smooth val="1"/>
        </c:ser>
        <c:ser>
          <c:idx val="2"/>
          <c:order val="2"/>
          <c:tx>
            <c:strRef>
              <c:f>Sheet1!$D$1</c:f>
              <c:strCache>
                <c:ptCount val="1"/>
                <c:pt idx="0">
                  <c:v>Series 3</c:v>
                </c:pt>
              </c:strCache>
            </c:strRef>
          </c:tx>
          <c:spPr>
            <a:ln w="22225"/>
          </c:spPr>
          <c:marker>
            <c:symbol val="circle"/>
            <c:size val="8"/>
          </c:marker>
          <c:xVal>
            <c:numRef>
              <c:f>Sheet1!$A$2:$A$9</c:f>
              <c:numCache>
                <c:formatCode>General</c:formatCode>
                <c:ptCount val="8"/>
                <c:pt idx="0">
                  <c:v>0</c:v>
                </c:pt>
                <c:pt idx="1">
                  <c:v>2</c:v>
                </c:pt>
                <c:pt idx="2">
                  <c:v>3</c:v>
                </c:pt>
                <c:pt idx="3">
                  <c:v>4</c:v>
                </c:pt>
                <c:pt idx="4">
                  <c:v>5</c:v>
                </c:pt>
                <c:pt idx="5">
                  <c:v>6</c:v>
                </c:pt>
                <c:pt idx="6">
                  <c:v>7</c:v>
                </c:pt>
                <c:pt idx="7">
                  <c:v>8</c:v>
                </c:pt>
              </c:numCache>
            </c:numRef>
          </c:xVal>
          <c:yVal>
            <c:numRef>
              <c:f>Sheet1!$D$2:$D$9</c:f>
              <c:numCache>
                <c:formatCode>General</c:formatCode>
                <c:ptCount val="8"/>
                <c:pt idx="0">
                  <c:v>2.2999999999999998</c:v>
                </c:pt>
                <c:pt idx="1">
                  <c:v>3</c:v>
                </c:pt>
                <c:pt idx="2">
                  <c:v>3.5</c:v>
                </c:pt>
                <c:pt idx="3">
                  <c:v>3.5</c:v>
                </c:pt>
                <c:pt idx="4">
                  <c:v>4.5</c:v>
                </c:pt>
                <c:pt idx="5">
                  <c:v>4.5</c:v>
                </c:pt>
                <c:pt idx="6">
                  <c:v>5</c:v>
                </c:pt>
                <c:pt idx="7">
                  <c:v>6.5</c:v>
                </c:pt>
              </c:numCache>
            </c:numRef>
          </c:yVal>
          <c:smooth val="1"/>
        </c:ser>
        <c:ser>
          <c:idx val="3"/>
          <c:order val="3"/>
          <c:tx>
            <c:strRef>
              <c:f>Sheet1!$E$1</c:f>
              <c:strCache>
                <c:ptCount val="1"/>
                <c:pt idx="0">
                  <c:v>Series 4</c:v>
                </c:pt>
              </c:strCache>
            </c:strRef>
          </c:tx>
          <c:spPr>
            <a:ln w="19050"/>
          </c:spPr>
          <c:marker>
            <c:symbol val="circle"/>
            <c:size val="8"/>
          </c:marker>
          <c:xVal>
            <c:numRef>
              <c:f>Sheet1!$A$2:$A$9</c:f>
              <c:numCache>
                <c:formatCode>General</c:formatCode>
                <c:ptCount val="8"/>
                <c:pt idx="0">
                  <c:v>0</c:v>
                </c:pt>
                <c:pt idx="1">
                  <c:v>2</c:v>
                </c:pt>
                <c:pt idx="2">
                  <c:v>3</c:v>
                </c:pt>
                <c:pt idx="3">
                  <c:v>4</c:v>
                </c:pt>
                <c:pt idx="4">
                  <c:v>5</c:v>
                </c:pt>
                <c:pt idx="5">
                  <c:v>6</c:v>
                </c:pt>
                <c:pt idx="6">
                  <c:v>7</c:v>
                </c:pt>
                <c:pt idx="7">
                  <c:v>8</c:v>
                </c:pt>
              </c:numCache>
            </c:numRef>
          </c:xVal>
          <c:yVal>
            <c:numRef>
              <c:f>Sheet1!$E$2:$E$9</c:f>
              <c:numCache>
                <c:formatCode>General</c:formatCode>
                <c:ptCount val="8"/>
                <c:pt idx="0">
                  <c:v>2</c:v>
                </c:pt>
                <c:pt idx="1">
                  <c:v>3.5</c:v>
                </c:pt>
                <c:pt idx="2">
                  <c:v>4</c:v>
                </c:pt>
                <c:pt idx="3">
                  <c:v>6</c:v>
                </c:pt>
                <c:pt idx="4">
                  <c:v>5</c:v>
                </c:pt>
                <c:pt idx="5">
                  <c:v>3.5</c:v>
                </c:pt>
                <c:pt idx="6">
                  <c:v>6.5</c:v>
                </c:pt>
                <c:pt idx="7">
                  <c:v>7</c:v>
                </c:pt>
              </c:numCache>
            </c:numRef>
          </c:yVal>
          <c:smooth val="1"/>
        </c:ser>
        <c:dLbls>
          <c:showLegendKey val="0"/>
          <c:showVal val="0"/>
          <c:showCatName val="0"/>
          <c:showSerName val="0"/>
          <c:showPercent val="0"/>
          <c:showBubbleSize val="0"/>
        </c:dLbls>
        <c:axId val="1531045216"/>
        <c:axId val="1531048480"/>
      </c:scatterChart>
      <c:valAx>
        <c:axId val="1531045216"/>
        <c:scaling>
          <c:orientation val="minMax"/>
        </c:scaling>
        <c:delete val="0"/>
        <c:axPos val="b"/>
        <c:numFmt formatCode="General" sourceLinked="1"/>
        <c:majorTickMark val="out"/>
        <c:minorTickMark val="none"/>
        <c:tickLblPos val="low"/>
        <c:crossAx val="1531048480"/>
        <c:crosses val="autoZero"/>
        <c:crossBetween val="midCat"/>
      </c:valAx>
      <c:valAx>
        <c:axId val="1531048480"/>
        <c:scaling>
          <c:orientation val="minMax"/>
        </c:scaling>
        <c:delete val="0"/>
        <c:axPos val="l"/>
        <c:majorGridlines>
          <c:spPr>
            <a:ln>
              <a:solidFill>
                <a:schemeClr val="bg1">
                  <a:lumMod val="95000"/>
                </a:schemeClr>
              </a:solidFill>
            </a:ln>
          </c:spPr>
        </c:majorGridlines>
        <c:numFmt formatCode="General" sourceLinked="1"/>
        <c:majorTickMark val="out"/>
        <c:minorTickMark val="none"/>
        <c:tickLblPos val="nextTo"/>
        <c:txPr>
          <a:bodyPr/>
          <a:lstStyle/>
          <a:p>
            <a:pPr>
              <a:defRPr sz="900"/>
            </a:pPr>
            <a:endParaRPr lang="zh-CN"/>
          </a:p>
        </c:txPr>
        <c:crossAx val="1531045216"/>
        <c:crosses val="autoZero"/>
        <c:crossBetween val="midCat"/>
      </c:valAx>
      <c:spPr>
        <a:ln w="28575"/>
      </c:spPr>
    </c:plotArea>
    <c:legend>
      <c:legendPos val="b"/>
      <c:overlay val="0"/>
      <c:txPr>
        <a:bodyPr/>
        <a:lstStyle/>
        <a:p>
          <a:pPr>
            <a:defRPr sz="900"/>
          </a:pPr>
          <a:endParaRPr lang="zh-CN"/>
        </a:p>
      </c:txPr>
    </c:legend>
    <c:plotVisOnly val="1"/>
    <c:dispBlanksAs val="gap"/>
    <c:showDLblsOverMax val="0"/>
  </c:chart>
  <c:spPr>
    <a:ln w="19050"/>
  </c:spPr>
  <c:txPr>
    <a:bodyPr/>
    <a:lstStyle/>
    <a:p>
      <a:pPr>
        <a:defRPr sz="1000">
          <a:solidFill>
            <a:schemeClr val="bg1">
              <a:lumMod val="65000"/>
            </a:schemeClr>
          </a:solidFill>
        </a:defRPr>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tx2">
                <a:lumMod val="75000"/>
              </a:schemeClr>
            </a:solidFill>
          </c:spPr>
          <c:dPt>
            <c:idx val="0"/>
            <c:bubble3D val="0"/>
            <c:spPr>
              <a:solidFill>
                <a:schemeClr val="accent1"/>
              </a:solidFill>
            </c:spPr>
          </c:dPt>
          <c:dPt>
            <c:idx val="1"/>
            <c:bubble3D val="0"/>
            <c:spPr>
              <a:solidFill>
                <a:schemeClr val="bg1">
                  <a:lumMod val="85000"/>
                </a:schemeClr>
              </a:solidFill>
            </c:spPr>
          </c:dPt>
          <c:cat>
            <c:strRef>
              <c:f>Sheet1!$A$2:$A$3</c:f>
              <c:strCache>
                <c:ptCount val="2"/>
                <c:pt idx="0">
                  <c:v>1st Qtr</c:v>
                </c:pt>
                <c:pt idx="1">
                  <c:v>2nd Qtr</c:v>
                </c:pt>
              </c:strCache>
            </c:strRef>
          </c:cat>
          <c:val>
            <c:numRef>
              <c:f>Sheet1!$B$2:$B$3</c:f>
              <c:numCache>
                <c:formatCode>General</c:formatCode>
                <c:ptCount val="2"/>
                <c:pt idx="0">
                  <c:v>30</c:v>
                </c:pt>
                <c:pt idx="1">
                  <c:v>70</c:v>
                </c:pt>
              </c:numCache>
            </c:numRef>
          </c:val>
        </c:ser>
        <c:dLbls>
          <c:showLegendKey val="0"/>
          <c:showVal val="0"/>
          <c:showCatName val="0"/>
          <c:showSerName val="0"/>
          <c:showPercent val="0"/>
          <c:showBubbleSize val="0"/>
          <c:showLeaderLines val="1"/>
        </c:dLbls>
        <c:firstSliceAng val="0"/>
        <c:holeSize val="70"/>
      </c:doughnutChart>
    </c:plotArea>
    <c:plotVisOnly val="1"/>
    <c:dispBlanksAs val="zero"/>
    <c:showDLblsOverMax val="0"/>
  </c:chart>
  <c:spPr>
    <a:ln>
      <a:noFill/>
    </a:ln>
  </c:spPr>
  <c:txPr>
    <a:bodyPr/>
    <a:lstStyle/>
    <a:p>
      <a:pPr rtl="0">
        <a:defRPr sz="1800" baseline="-25000"/>
      </a:pPr>
      <a:endParaRPr lang="zh-CN"/>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2"/>
              </a:solidFill>
            </c:spPr>
          </c:dPt>
          <c:dPt>
            <c:idx val="1"/>
            <c:bubble3D val="0"/>
            <c:spPr>
              <a:solidFill>
                <a:schemeClr val="bg1">
                  <a:lumMod val="85000"/>
                </a:schemeClr>
              </a:solidFill>
            </c:spPr>
          </c:dPt>
          <c:cat>
            <c:strRef>
              <c:f>Sheet1!$A$2:$A$3</c:f>
              <c:strCache>
                <c:ptCount val="2"/>
                <c:pt idx="0">
                  <c:v>1st Qtr</c:v>
                </c:pt>
                <c:pt idx="1">
                  <c:v>2nd Qtr</c:v>
                </c:pt>
              </c:strCache>
            </c:strRef>
          </c:cat>
          <c:val>
            <c:numRef>
              <c:f>Sheet1!$B$2:$B$3</c:f>
              <c:numCache>
                <c:formatCode>General</c:formatCode>
                <c:ptCount val="2"/>
                <c:pt idx="0">
                  <c:v>30</c:v>
                </c:pt>
                <c:pt idx="1">
                  <c:v>30</c:v>
                </c:pt>
              </c:numCache>
            </c:numRef>
          </c:val>
        </c:ser>
        <c:dLbls>
          <c:showLegendKey val="0"/>
          <c:showVal val="0"/>
          <c:showCatName val="0"/>
          <c:showSerName val="0"/>
          <c:showPercent val="0"/>
          <c:showBubbleSize val="0"/>
          <c:showLeaderLines val="1"/>
        </c:dLbls>
        <c:firstSliceAng val="0"/>
        <c:holeSize val="70"/>
      </c:doughnutChart>
    </c:plotArea>
    <c:plotVisOnly val="1"/>
    <c:dispBlanksAs val="zero"/>
    <c:showDLblsOverMax val="0"/>
  </c:chart>
  <c:txPr>
    <a:bodyPr/>
    <a:lstStyle/>
    <a:p>
      <a:pPr rtl="0">
        <a:defRPr sz="1800"/>
      </a:pPr>
      <a:endParaRPr lang="zh-CN"/>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3"/>
              </a:solidFill>
            </c:spPr>
          </c:dPt>
          <c:dPt>
            <c:idx val="1"/>
            <c:bubble3D val="0"/>
            <c:spPr>
              <a:solidFill>
                <a:schemeClr val="bg1">
                  <a:lumMod val="85000"/>
                </a:schemeClr>
              </a:solidFill>
            </c:spPr>
          </c:dPt>
          <c:cat>
            <c:strRef>
              <c:f>Sheet1!$A$2:$A$3</c:f>
              <c:strCache>
                <c:ptCount val="2"/>
                <c:pt idx="0">
                  <c:v>1st Qtr</c:v>
                </c:pt>
                <c:pt idx="1">
                  <c:v>2nd Qtr</c:v>
                </c:pt>
              </c:strCache>
            </c:strRef>
          </c:cat>
          <c:val>
            <c:numRef>
              <c:f>Sheet1!$B$2:$B$3</c:f>
              <c:numCache>
                <c:formatCode>General</c:formatCode>
                <c:ptCount val="2"/>
                <c:pt idx="0">
                  <c:v>65</c:v>
                </c:pt>
                <c:pt idx="1">
                  <c:v>35</c:v>
                </c:pt>
              </c:numCache>
            </c:numRef>
          </c:val>
        </c:ser>
        <c:dLbls>
          <c:showLegendKey val="0"/>
          <c:showVal val="0"/>
          <c:showCatName val="0"/>
          <c:showSerName val="0"/>
          <c:showPercent val="0"/>
          <c:showBubbleSize val="0"/>
          <c:showLeaderLines val="1"/>
        </c:dLbls>
        <c:firstSliceAng val="0"/>
        <c:holeSize val="70"/>
      </c:doughnutChart>
    </c:plotArea>
    <c:plotVisOnly val="1"/>
    <c:dispBlanksAs val="zero"/>
    <c:showDLblsOverMax val="0"/>
  </c:chart>
  <c:txPr>
    <a:bodyPr/>
    <a:lstStyle/>
    <a:p>
      <a:pPr rtl="0">
        <a:defRPr sz="1800"/>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C63E977-2BA5-43C1-BBAC-E9943D49ECA8}" type="doc">
      <dgm:prSet loTypeId="urn:microsoft.com/office/officeart/2008/layout/HalfCircleOrganizationChart" loCatId="hierarchy" qsTypeId="urn:microsoft.com/office/officeart/2005/8/quickstyle/3d1" qsCatId="3D" csTypeId="urn:microsoft.com/office/officeart/2005/8/colors/accent1_2" csCatId="accent1" phldr="1"/>
      <dgm:spPr/>
      <dgm:t>
        <a:bodyPr/>
        <a:lstStyle/>
        <a:p>
          <a:endParaRPr lang="en-US"/>
        </a:p>
      </dgm:t>
    </dgm:pt>
    <dgm:pt modelId="{22C5E3A0-595B-4A45-86A5-8C8E6BD3523B}">
      <dgm:prSet phldrT="[Text]" custT="1"/>
      <dgm:spPr/>
      <dgm:t>
        <a:bodyPr/>
        <a:lstStyle/>
        <a:p>
          <a:r>
            <a:rPr lang="en-US" sz="1400" b="1" dirty="0" smtClean="0">
              <a:solidFill>
                <a:schemeClr val="bg1">
                  <a:lumMod val="85000"/>
                </a:schemeClr>
              </a:solidFill>
            </a:rPr>
            <a:t>CEO</a:t>
          </a:r>
          <a:endParaRPr lang="en-US" sz="1400" b="1" dirty="0">
            <a:solidFill>
              <a:schemeClr val="bg1">
                <a:lumMod val="85000"/>
              </a:schemeClr>
            </a:solidFill>
          </a:endParaRPr>
        </a:p>
      </dgm:t>
    </dgm:pt>
    <dgm:pt modelId="{B7A8D10E-6E9C-46BE-BD5A-85A0252B5EFF}" type="parTrans" cxnId="{853FD31E-CE16-478E-8C8E-7665F7CD9A79}">
      <dgm:prSet/>
      <dgm:spPr/>
      <dgm:t>
        <a:bodyPr/>
        <a:lstStyle/>
        <a:p>
          <a:endParaRPr lang="en-US" sz="900"/>
        </a:p>
      </dgm:t>
    </dgm:pt>
    <dgm:pt modelId="{FC9D9D34-C8B1-4A7F-AC7A-86AE62F19247}" type="sibTrans" cxnId="{853FD31E-CE16-478E-8C8E-7665F7CD9A79}">
      <dgm:prSet/>
      <dgm:spPr/>
      <dgm:t>
        <a:bodyPr/>
        <a:lstStyle/>
        <a:p>
          <a:endParaRPr lang="en-US" sz="900"/>
        </a:p>
      </dgm:t>
    </dgm:pt>
    <dgm:pt modelId="{3A05C8AF-3F7C-473F-8611-CC4445F40EBB}" type="asst">
      <dgm:prSet phldrT="[Text]" custT="1"/>
      <dgm:spPr/>
      <dgm:t>
        <a:bodyPr/>
        <a:lstStyle/>
        <a:p>
          <a:r>
            <a:rPr lang="en-US" sz="1200" dirty="0" smtClean="0">
              <a:solidFill>
                <a:schemeClr val="bg1">
                  <a:lumMod val="85000"/>
                </a:schemeClr>
              </a:solidFill>
            </a:rPr>
            <a:t>EVP</a:t>
          </a:r>
          <a:endParaRPr lang="en-US" sz="1200" dirty="0">
            <a:solidFill>
              <a:schemeClr val="bg1">
                <a:lumMod val="85000"/>
              </a:schemeClr>
            </a:solidFill>
          </a:endParaRPr>
        </a:p>
      </dgm:t>
    </dgm:pt>
    <dgm:pt modelId="{DACE8F65-CE2C-475E-920E-D82D2003E6D8}" type="parTrans" cxnId="{FE203BE8-2C5C-42A9-9E1E-8ACCBDCBDEDF}">
      <dgm:prSet/>
      <dgm:spPr/>
      <dgm:t>
        <a:bodyPr/>
        <a:lstStyle/>
        <a:p>
          <a:endParaRPr lang="en-US" sz="900"/>
        </a:p>
      </dgm:t>
    </dgm:pt>
    <dgm:pt modelId="{DF02B209-A945-4803-85DC-27118FD932B0}" type="sibTrans" cxnId="{FE203BE8-2C5C-42A9-9E1E-8ACCBDCBDEDF}">
      <dgm:prSet/>
      <dgm:spPr/>
      <dgm:t>
        <a:bodyPr/>
        <a:lstStyle/>
        <a:p>
          <a:endParaRPr lang="en-US" sz="900"/>
        </a:p>
      </dgm:t>
    </dgm:pt>
    <dgm:pt modelId="{6E042866-D740-48D2-AF53-B46132745176}">
      <dgm:prSet phldrT="[Text]" custT="1"/>
      <dgm:spPr/>
      <dgm:t>
        <a:bodyPr/>
        <a:lstStyle/>
        <a:p>
          <a:r>
            <a:rPr lang="en-US" sz="1100" dirty="0" smtClean="0">
              <a:solidFill>
                <a:schemeClr val="bg1">
                  <a:lumMod val="85000"/>
                </a:schemeClr>
              </a:solidFill>
            </a:rPr>
            <a:t>CTO</a:t>
          </a:r>
          <a:endParaRPr lang="en-US" sz="1100" dirty="0">
            <a:solidFill>
              <a:schemeClr val="bg1">
                <a:lumMod val="85000"/>
              </a:schemeClr>
            </a:solidFill>
          </a:endParaRPr>
        </a:p>
      </dgm:t>
    </dgm:pt>
    <dgm:pt modelId="{98CE9837-FF74-4824-A018-EA72F69CEB6D}" type="parTrans" cxnId="{18531DB2-B404-4861-BAD6-64A367021DFD}">
      <dgm:prSet/>
      <dgm:spPr/>
      <dgm:t>
        <a:bodyPr/>
        <a:lstStyle/>
        <a:p>
          <a:endParaRPr lang="en-US" sz="900"/>
        </a:p>
      </dgm:t>
    </dgm:pt>
    <dgm:pt modelId="{9547D06E-125B-4FC2-8F9B-4D23F753DB8E}" type="sibTrans" cxnId="{18531DB2-B404-4861-BAD6-64A367021DFD}">
      <dgm:prSet/>
      <dgm:spPr/>
      <dgm:t>
        <a:bodyPr/>
        <a:lstStyle/>
        <a:p>
          <a:endParaRPr lang="en-US" sz="900"/>
        </a:p>
      </dgm:t>
    </dgm:pt>
    <dgm:pt modelId="{78799412-43A8-4DEB-9344-EA474CABDC6A}">
      <dgm:prSet phldrT="[Text]" custT="1"/>
      <dgm:spPr/>
      <dgm:t>
        <a:bodyPr/>
        <a:lstStyle/>
        <a:p>
          <a:r>
            <a:rPr lang="en-US" sz="1100" dirty="0" smtClean="0">
              <a:solidFill>
                <a:schemeClr val="bg1">
                  <a:lumMod val="85000"/>
                </a:schemeClr>
              </a:solidFill>
            </a:rPr>
            <a:t>CEP</a:t>
          </a:r>
          <a:endParaRPr lang="en-US" sz="1100" dirty="0">
            <a:solidFill>
              <a:schemeClr val="bg1">
                <a:lumMod val="85000"/>
              </a:schemeClr>
            </a:solidFill>
          </a:endParaRPr>
        </a:p>
      </dgm:t>
    </dgm:pt>
    <dgm:pt modelId="{8D94EBA3-201B-4177-AFD5-411F4D557864}" type="parTrans" cxnId="{0A56656A-0A6E-4703-ADCD-EB665419BF72}">
      <dgm:prSet/>
      <dgm:spPr/>
      <dgm:t>
        <a:bodyPr/>
        <a:lstStyle/>
        <a:p>
          <a:endParaRPr lang="en-US" sz="900"/>
        </a:p>
      </dgm:t>
    </dgm:pt>
    <dgm:pt modelId="{80E34B42-208A-403B-A250-4A737E208EE5}" type="sibTrans" cxnId="{0A56656A-0A6E-4703-ADCD-EB665419BF72}">
      <dgm:prSet/>
      <dgm:spPr/>
      <dgm:t>
        <a:bodyPr/>
        <a:lstStyle/>
        <a:p>
          <a:endParaRPr lang="en-US" sz="900"/>
        </a:p>
      </dgm:t>
    </dgm:pt>
    <dgm:pt modelId="{4414A1B2-820A-4A83-A421-BF5A78BA2991}">
      <dgm:prSet phldrT="[Text]" custT="1"/>
      <dgm:spPr/>
      <dgm:t>
        <a:bodyPr/>
        <a:lstStyle/>
        <a:p>
          <a:r>
            <a:rPr lang="en-US" sz="1100" dirty="0" smtClean="0">
              <a:solidFill>
                <a:schemeClr val="bg1">
                  <a:lumMod val="85000"/>
                </a:schemeClr>
              </a:solidFill>
            </a:rPr>
            <a:t>CFO</a:t>
          </a:r>
          <a:endParaRPr lang="en-US" sz="1100" dirty="0">
            <a:solidFill>
              <a:schemeClr val="bg1">
                <a:lumMod val="85000"/>
              </a:schemeClr>
            </a:solidFill>
          </a:endParaRPr>
        </a:p>
      </dgm:t>
    </dgm:pt>
    <dgm:pt modelId="{F0BA7A7A-2D0E-48F2-A714-0421AEDA7A1E}" type="parTrans" cxnId="{40560883-CFB3-447A-A552-79C6414C5B74}">
      <dgm:prSet/>
      <dgm:spPr/>
      <dgm:t>
        <a:bodyPr/>
        <a:lstStyle/>
        <a:p>
          <a:endParaRPr lang="en-US" sz="900"/>
        </a:p>
      </dgm:t>
    </dgm:pt>
    <dgm:pt modelId="{0559805B-D7FD-4C61-93FE-A12117C8B2A1}" type="sibTrans" cxnId="{40560883-CFB3-447A-A552-79C6414C5B74}">
      <dgm:prSet/>
      <dgm:spPr/>
      <dgm:t>
        <a:bodyPr/>
        <a:lstStyle/>
        <a:p>
          <a:endParaRPr lang="en-US" sz="900"/>
        </a:p>
      </dgm:t>
    </dgm:pt>
    <dgm:pt modelId="{C070CADA-198A-4168-9FC2-FE2083F3CDAD}" type="asst">
      <dgm:prSet phldrT="[Text]" custT="1"/>
      <dgm:spPr/>
      <dgm:t>
        <a:bodyPr/>
        <a:lstStyle/>
        <a:p>
          <a:r>
            <a:rPr lang="en-US" sz="1200" dirty="0" smtClean="0">
              <a:solidFill>
                <a:schemeClr val="bg1">
                  <a:lumMod val="85000"/>
                </a:schemeClr>
              </a:solidFill>
            </a:rPr>
            <a:t>PA</a:t>
          </a:r>
          <a:endParaRPr lang="en-US" sz="1200" dirty="0">
            <a:solidFill>
              <a:schemeClr val="bg1">
                <a:lumMod val="85000"/>
              </a:schemeClr>
            </a:solidFill>
          </a:endParaRPr>
        </a:p>
      </dgm:t>
    </dgm:pt>
    <dgm:pt modelId="{61D88905-DA49-4C3A-8EEC-E01EB408224C}" type="parTrans" cxnId="{3A759916-B559-463E-8AA5-A7A9D769967F}">
      <dgm:prSet/>
      <dgm:spPr/>
      <dgm:t>
        <a:bodyPr/>
        <a:lstStyle/>
        <a:p>
          <a:endParaRPr lang="en-US" sz="900"/>
        </a:p>
      </dgm:t>
    </dgm:pt>
    <dgm:pt modelId="{FDD68EF8-EB91-4471-9506-4B4EE149F0EC}" type="sibTrans" cxnId="{3A759916-B559-463E-8AA5-A7A9D769967F}">
      <dgm:prSet/>
      <dgm:spPr/>
      <dgm:t>
        <a:bodyPr/>
        <a:lstStyle/>
        <a:p>
          <a:endParaRPr lang="en-US" sz="900"/>
        </a:p>
      </dgm:t>
    </dgm:pt>
    <dgm:pt modelId="{C61B8706-BAEA-41C0-AD19-A135FE19B520}">
      <dgm:prSet phldrT="[Text]" custT="1"/>
      <dgm:spPr/>
      <dgm:t>
        <a:bodyPr/>
        <a:lstStyle/>
        <a:p>
          <a:r>
            <a:rPr lang="en-US" sz="1100" dirty="0" smtClean="0">
              <a:solidFill>
                <a:schemeClr val="bg1">
                  <a:lumMod val="85000"/>
                </a:schemeClr>
              </a:solidFill>
            </a:rPr>
            <a:t>CCO</a:t>
          </a:r>
          <a:endParaRPr lang="en-US" sz="1100" dirty="0">
            <a:solidFill>
              <a:schemeClr val="bg1">
                <a:lumMod val="85000"/>
              </a:schemeClr>
            </a:solidFill>
          </a:endParaRPr>
        </a:p>
      </dgm:t>
    </dgm:pt>
    <dgm:pt modelId="{2376A947-1A81-4621-B6A6-26780D47B47D}" type="parTrans" cxnId="{978C57C1-2D9B-4493-BC54-4C6E33075D1E}">
      <dgm:prSet/>
      <dgm:spPr/>
      <dgm:t>
        <a:bodyPr/>
        <a:lstStyle/>
        <a:p>
          <a:endParaRPr lang="en-US" sz="900"/>
        </a:p>
      </dgm:t>
    </dgm:pt>
    <dgm:pt modelId="{9F3328C7-6B56-4BE8-A315-555340B8731E}" type="sibTrans" cxnId="{978C57C1-2D9B-4493-BC54-4C6E33075D1E}">
      <dgm:prSet/>
      <dgm:spPr/>
      <dgm:t>
        <a:bodyPr/>
        <a:lstStyle/>
        <a:p>
          <a:endParaRPr lang="en-US" sz="900"/>
        </a:p>
      </dgm:t>
    </dgm:pt>
    <dgm:pt modelId="{D0D198D4-47A7-4232-927F-C5B3FAF1146B}">
      <dgm:prSet phldrT="[Text]" custT="1"/>
      <dgm:spPr/>
      <dgm:t>
        <a:bodyPr/>
        <a:lstStyle/>
        <a:p>
          <a:r>
            <a:rPr lang="en-US" sz="1000" dirty="0" smtClean="0">
              <a:solidFill>
                <a:schemeClr val="bg1">
                  <a:lumMod val="85000"/>
                </a:schemeClr>
              </a:solidFill>
            </a:rPr>
            <a:t>Asset Mgt.</a:t>
          </a:r>
          <a:endParaRPr lang="en-US" sz="1000" dirty="0">
            <a:solidFill>
              <a:schemeClr val="bg1">
                <a:lumMod val="85000"/>
              </a:schemeClr>
            </a:solidFill>
          </a:endParaRPr>
        </a:p>
      </dgm:t>
    </dgm:pt>
    <dgm:pt modelId="{915E8514-D09B-40F6-855E-8673A34702B4}" type="parTrans" cxnId="{82A3E36C-0C7D-4005-85E2-287F55F28573}">
      <dgm:prSet/>
      <dgm:spPr/>
      <dgm:t>
        <a:bodyPr/>
        <a:lstStyle/>
        <a:p>
          <a:endParaRPr lang="en-US" sz="900"/>
        </a:p>
      </dgm:t>
    </dgm:pt>
    <dgm:pt modelId="{B678ED37-6DE3-40BA-8F17-F5D34855870E}" type="sibTrans" cxnId="{82A3E36C-0C7D-4005-85E2-287F55F28573}">
      <dgm:prSet/>
      <dgm:spPr/>
      <dgm:t>
        <a:bodyPr/>
        <a:lstStyle/>
        <a:p>
          <a:endParaRPr lang="en-US" sz="900"/>
        </a:p>
      </dgm:t>
    </dgm:pt>
    <dgm:pt modelId="{3D3E92DE-1298-4F8C-B4F5-D04855B07297}">
      <dgm:prSet phldrT="[Text]" custT="1"/>
      <dgm:spPr/>
      <dgm:t>
        <a:bodyPr/>
        <a:lstStyle/>
        <a:p>
          <a:r>
            <a:rPr lang="en-US" sz="1000" dirty="0" smtClean="0">
              <a:solidFill>
                <a:schemeClr val="bg1">
                  <a:lumMod val="85000"/>
                </a:schemeClr>
              </a:solidFill>
            </a:rPr>
            <a:t>Compliance</a:t>
          </a:r>
          <a:endParaRPr lang="en-US" sz="1000" dirty="0">
            <a:solidFill>
              <a:schemeClr val="bg1">
                <a:lumMod val="85000"/>
              </a:schemeClr>
            </a:solidFill>
          </a:endParaRPr>
        </a:p>
      </dgm:t>
    </dgm:pt>
    <dgm:pt modelId="{694BEE92-9DF4-4D18-8831-0266FB6B5716}" type="parTrans" cxnId="{49B34082-8E58-476C-BF5D-87598BFF2CA0}">
      <dgm:prSet/>
      <dgm:spPr/>
      <dgm:t>
        <a:bodyPr/>
        <a:lstStyle/>
        <a:p>
          <a:endParaRPr lang="en-US" sz="900"/>
        </a:p>
      </dgm:t>
    </dgm:pt>
    <dgm:pt modelId="{5D81C5BC-F8E1-4BC4-A1BD-9AA827F0BD01}" type="sibTrans" cxnId="{49B34082-8E58-476C-BF5D-87598BFF2CA0}">
      <dgm:prSet/>
      <dgm:spPr/>
      <dgm:t>
        <a:bodyPr/>
        <a:lstStyle/>
        <a:p>
          <a:endParaRPr lang="en-US" sz="900"/>
        </a:p>
      </dgm:t>
    </dgm:pt>
    <dgm:pt modelId="{A2C7A706-D148-4D04-9C75-31C36ABCCC48}">
      <dgm:prSet phldrT="[Text]" custT="1"/>
      <dgm:spPr/>
      <dgm:t>
        <a:bodyPr/>
        <a:lstStyle/>
        <a:p>
          <a:r>
            <a:rPr lang="en-US" sz="1000" dirty="0" smtClean="0">
              <a:solidFill>
                <a:schemeClr val="bg1">
                  <a:lumMod val="85000"/>
                </a:schemeClr>
              </a:solidFill>
            </a:rPr>
            <a:t>Transactions</a:t>
          </a:r>
          <a:endParaRPr lang="en-US" sz="1000" dirty="0">
            <a:solidFill>
              <a:schemeClr val="bg1">
                <a:lumMod val="85000"/>
              </a:schemeClr>
            </a:solidFill>
          </a:endParaRPr>
        </a:p>
      </dgm:t>
    </dgm:pt>
    <dgm:pt modelId="{CA83146E-84A5-4CB2-A0DF-E7BB379803ED}" type="parTrans" cxnId="{85E24126-253F-4DF7-996E-CA91359FF4E6}">
      <dgm:prSet/>
      <dgm:spPr/>
      <dgm:t>
        <a:bodyPr/>
        <a:lstStyle/>
        <a:p>
          <a:endParaRPr lang="en-US" sz="900"/>
        </a:p>
      </dgm:t>
    </dgm:pt>
    <dgm:pt modelId="{3089D6F2-C1A0-44F6-98CB-9F42047357D2}" type="sibTrans" cxnId="{85E24126-253F-4DF7-996E-CA91359FF4E6}">
      <dgm:prSet/>
      <dgm:spPr/>
      <dgm:t>
        <a:bodyPr/>
        <a:lstStyle/>
        <a:p>
          <a:endParaRPr lang="en-US" sz="900"/>
        </a:p>
      </dgm:t>
    </dgm:pt>
    <dgm:pt modelId="{B40BE8B6-83E9-42FE-8DBF-D669A440B711}">
      <dgm:prSet phldrT="[Text]" custT="1"/>
      <dgm:spPr/>
      <dgm:t>
        <a:bodyPr/>
        <a:lstStyle/>
        <a:p>
          <a:r>
            <a:rPr lang="en-US" sz="1000" dirty="0" smtClean="0">
              <a:solidFill>
                <a:schemeClr val="bg1">
                  <a:lumMod val="85000"/>
                </a:schemeClr>
              </a:solidFill>
            </a:rPr>
            <a:t>Sales</a:t>
          </a:r>
          <a:endParaRPr lang="en-US" sz="1000" dirty="0">
            <a:solidFill>
              <a:schemeClr val="bg1">
                <a:lumMod val="85000"/>
              </a:schemeClr>
            </a:solidFill>
          </a:endParaRPr>
        </a:p>
      </dgm:t>
    </dgm:pt>
    <dgm:pt modelId="{FDF7670A-04F7-40E9-901A-8448AA55D1A1}" type="parTrans" cxnId="{83BDE5A2-B352-4393-B2F0-90BA24B89144}">
      <dgm:prSet/>
      <dgm:spPr/>
      <dgm:t>
        <a:bodyPr/>
        <a:lstStyle/>
        <a:p>
          <a:endParaRPr lang="en-US" sz="900"/>
        </a:p>
      </dgm:t>
    </dgm:pt>
    <dgm:pt modelId="{2A657EF9-B29D-44F4-8D2B-04D1D2BFD4FF}" type="sibTrans" cxnId="{83BDE5A2-B352-4393-B2F0-90BA24B89144}">
      <dgm:prSet/>
      <dgm:spPr/>
      <dgm:t>
        <a:bodyPr/>
        <a:lstStyle/>
        <a:p>
          <a:endParaRPr lang="en-US" sz="900"/>
        </a:p>
      </dgm:t>
    </dgm:pt>
    <dgm:pt modelId="{AE36120E-8A8A-44D2-B41A-E75040157694}" type="pres">
      <dgm:prSet presAssocID="{0C63E977-2BA5-43C1-BBAC-E9943D49ECA8}" presName="Name0" presStyleCnt="0">
        <dgm:presLayoutVars>
          <dgm:orgChart val="1"/>
          <dgm:chPref val="1"/>
          <dgm:dir/>
          <dgm:animOne val="branch"/>
          <dgm:animLvl val="lvl"/>
          <dgm:resizeHandles/>
        </dgm:presLayoutVars>
      </dgm:prSet>
      <dgm:spPr/>
      <dgm:t>
        <a:bodyPr/>
        <a:lstStyle/>
        <a:p>
          <a:endParaRPr lang="en-US"/>
        </a:p>
      </dgm:t>
    </dgm:pt>
    <dgm:pt modelId="{1BCCB05F-B08B-4C75-A7A1-A3CE301717B4}" type="pres">
      <dgm:prSet presAssocID="{22C5E3A0-595B-4A45-86A5-8C8E6BD3523B}" presName="hierRoot1" presStyleCnt="0">
        <dgm:presLayoutVars>
          <dgm:hierBranch val="init"/>
        </dgm:presLayoutVars>
      </dgm:prSet>
      <dgm:spPr/>
      <dgm:t>
        <a:bodyPr/>
        <a:lstStyle/>
        <a:p>
          <a:endParaRPr lang="en-US"/>
        </a:p>
      </dgm:t>
    </dgm:pt>
    <dgm:pt modelId="{96677C9E-0B6C-4619-BD82-59D10CD6D133}" type="pres">
      <dgm:prSet presAssocID="{22C5E3A0-595B-4A45-86A5-8C8E6BD3523B}" presName="rootComposite1" presStyleCnt="0"/>
      <dgm:spPr/>
      <dgm:t>
        <a:bodyPr/>
        <a:lstStyle/>
        <a:p>
          <a:endParaRPr lang="en-US"/>
        </a:p>
      </dgm:t>
    </dgm:pt>
    <dgm:pt modelId="{5D2CADEA-14D5-42C5-81FE-2CF398B42B4C}" type="pres">
      <dgm:prSet presAssocID="{22C5E3A0-595B-4A45-86A5-8C8E6BD3523B}" presName="rootText1" presStyleLbl="alignAcc1" presStyleIdx="0" presStyleCnt="0">
        <dgm:presLayoutVars>
          <dgm:chPref val="3"/>
        </dgm:presLayoutVars>
      </dgm:prSet>
      <dgm:spPr/>
      <dgm:t>
        <a:bodyPr/>
        <a:lstStyle/>
        <a:p>
          <a:endParaRPr lang="en-US"/>
        </a:p>
      </dgm:t>
    </dgm:pt>
    <dgm:pt modelId="{CCE1D863-468B-42C9-AE74-ED908FA3955C}" type="pres">
      <dgm:prSet presAssocID="{22C5E3A0-595B-4A45-86A5-8C8E6BD3523B}" presName="topArc1" presStyleLbl="parChTrans1D1" presStyleIdx="0" presStyleCnt="22"/>
      <dgm:spPr/>
      <dgm:t>
        <a:bodyPr/>
        <a:lstStyle/>
        <a:p>
          <a:endParaRPr lang="en-US"/>
        </a:p>
      </dgm:t>
    </dgm:pt>
    <dgm:pt modelId="{F503ADD1-0569-4024-9874-748722ED470D}" type="pres">
      <dgm:prSet presAssocID="{22C5E3A0-595B-4A45-86A5-8C8E6BD3523B}" presName="bottomArc1" presStyleLbl="parChTrans1D1" presStyleIdx="1" presStyleCnt="22"/>
      <dgm:spPr/>
      <dgm:t>
        <a:bodyPr/>
        <a:lstStyle/>
        <a:p>
          <a:endParaRPr lang="en-US"/>
        </a:p>
      </dgm:t>
    </dgm:pt>
    <dgm:pt modelId="{1771ADC1-5591-4C1E-A32E-759EFE7C1EE5}" type="pres">
      <dgm:prSet presAssocID="{22C5E3A0-595B-4A45-86A5-8C8E6BD3523B}" presName="topConnNode1" presStyleLbl="node1" presStyleIdx="0" presStyleCnt="0"/>
      <dgm:spPr/>
      <dgm:t>
        <a:bodyPr/>
        <a:lstStyle/>
        <a:p>
          <a:endParaRPr lang="en-US"/>
        </a:p>
      </dgm:t>
    </dgm:pt>
    <dgm:pt modelId="{DDFDA2A4-4B79-429C-9295-803CA97729C5}" type="pres">
      <dgm:prSet presAssocID="{22C5E3A0-595B-4A45-86A5-8C8E6BD3523B}" presName="hierChild2" presStyleCnt="0"/>
      <dgm:spPr/>
      <dgm:t>
        <a:bodyPr/>
        <a:lstStyle/>
        <a:p>
          <a:endParaRPr lang="en-US"/>
        </a:p>
      </dgm:t>
    </dgm:pt>
    <dgm:pt modelId="{F8746BA1-A7D3-4076-A98E-41CF0985BCFD}" type="pres">
      <dgm:prSet presAssocID="{98CE9837-FF74-4824-A018-EA72F69CEB6D}" presName="Name28" presStyleLbl="parChTrans1D2" presStyleIdx="0" presStyleCnt="6"/>
      <dgm:spPr/>
      <dgm:t>
        <a:bodyPr/>
        <a:lstStyle/>
        <a:p>
          <a:endParaRPr lang="en-US"/>
        </a:p>
      </dgm:t>
    </dgm:pt>
    <dgm:pt modelId="{8A5EF283-D887-4389-9282-E0084D2A66D2}" type="pres">
      <dgm:prSet presAssocID="{6E042866-D740-48D2-AF53-B46132745176}" presName="hierRoot2" presStyleCnt="0">
        <dgm:presLayoutVars>
          <dgm:hierBranch val="init"/>
        </dgm:presLayoutVars>
      </dgm:prSet>
      <dgm:spPr/>
      <dgm:t>
        <a:bodyPr/>
        <a:lstStyle/>
        <a:p>
          <a:endParaRPr lang="en-US"/>
        </a:p>
      </dgm:t>
    </dgm:pt>
    <dgm:pt modelId="{089B7D2C-B001-49A1-8203-1C4CE0CE0D41}" type="pres">
      <dgm:prSet presAssocID="{6E042866-D740-48D2-AF53-B46132745176}" presName="rootComposite2" presStyleCnt="0"/>
      <dgm:spPr/>
      <dgm:t>
        <a:bodyPr/>
        <a:lstStyle/>
        <a:p>
          <a:endParaRPr lang="en-US"/>
        </a:p>
      </dgm:t>
    </dgm:pt>
    <dgm:pt modelId="{0CEBE2F1-682E-42EA-A6A7-A6110755A766}" type="pres">
      <dgm:prSet presAssocID="{6E042866-D740-48D2-AF53-B46132745176}" presName="rootText2" presStyleLbl="alignAcc1" presStyleIdx="0" presStyleCnt="0">
        <dgm:presLayoutVars>
          <dgm:chPref val="3"/>
        </dgm:presLayoutVars>
      </dgm:prSet>
      <dgm:spPr/>
      <dgm:t>
        <a:bodyPr/>
        <a:lstStyle/>
        <a:p>
          <a:endParaRPr lang="en-US"/>
        </a:p>
      </dgm:t>
    </dgm:pt>
    <dgm:pt modelId="{BE6A6D5F-A350-486F-BB26-0AC2F25AA65F}" type="pres">
      <dgm:prSet presAssocID="{6E042866-D740-48D2-AF53-B46132745176}" presName="topArc2" presStyleLbl="parChTrans1D1" presStyleIdx="2" presStyleCnt="22"/>
      <dgm:spPr/>
      <dgm:t>
        <a:bodyPr/>
        <a:lstStyle/>
        <a:p>
          <a:endParaRPr lang="en-US"/>
        </a:p>
      </dgm:t>
    </dgm:pt>
    <dgm:pt modelId="{2A6098A0-C3B9-44AB-B67D-FD278D0D1BBC}" type="pres">
      <dgm:prSet presAssocID="{6E042866-D740-48D2-AF53-B46132745176}" presName="bottomArc2" presStyleLbl="parChTrans1D1" presStyleIdx="3" presStyleCnt="22"/>
      <dgm:spPr/>
      <dgm:t>
        <a:bodyPr/>
        <a:lstStyle/>
        <a:p>
          <a:endParaRPr lang="en-US"/>
        </a:p>
      </dgm:t>
    </dgm:pt>
    <dgm:pt modelId="{13B7C201-99D9-4647-9563-2881D324969D}" type="pres">
      <dgm:prSet presAssocID="{6E042866-D740-48D2-AF53-B46132745176}" presName="topConnNode2" presStyleLbl="node2" presStyleIdx="0" presStyleCnt="0"/>
      <dgm:spPr/>
      <dgm:t>
        <a:bodyPr/>
        <a:lstStyle/>
        <a:p>
          <a:endParaRPr lang="en-US"/>
        </a:p>
      </dgm:t>
    </dgm:pt>
    <dgm:pt modelId="{6E3E7472-E6CB-4405-86E1-55328F1BA6D6}" type="pres">
      <dgm:prSet presAssocID="{6E042866-D740-48D2-AF53-B46132745176}" presName="hierChild4" presStyleCnt="0"/>
      <dgm:spPr/>
      <dgm:t>
        <a:bodyPr/>
        <a:lstStyle/>
        <a:p>
          <a:endParaRPr lang="en-US"/>
        </a:p>
      </dgm:t>
    </dgm:pt>
    <dgm:pt modelId="{54478360-04FB-48C7-9B55-80490DCD6004}" type="pres">
      <dgm:prSet presAssocID="{915E8514-D09B-40F6-855E-8673A34702B4}" presName="Name28" presStyleLbl="parChTrans1D3" presStyleIdx="0" presStyleCnt="4"/>
      <dgm:spPr/>
      <dgm:t>
        <a:bodyPr/>
        <a:lstStyle/>
        <a:p>
          <a:endParaRPr lang="en-US"/>
        </a:p>
      </dgm:t>
    </dgm:pt>
    <dgm:pt modelId="{302BDAD6-61C6-415C-A255-DD52575C9DFD}" type="pres">
      <dgm:prSet presAssocID="{D0D198D4-47A7-4232-927F-C5B3FAF1146B}" presName="hierRoot2" presStyleCnt="0">
        <dgm:presLayoutVars>
          <dgm:hierBranch val="init"/>
        </dgm:presLayoutVars>
      </dgm:prSet>
      <dgm:spPr/>
      <dgm:t>
        <a:bodyPr/>
        <a:lstStyle/>
        <a:p>
          <a:endParaRPr lang="en-US"/>
        </a:p>
      </dgm:t>
    </dgm:pt>
    <dgm:pt modelId="{2A211631-1B8F-4134-9A79-184F3046338E}" type="pres">
      <dgm:prSet presAssocID="{D0D198D4-47A7-4232-927F-C5B3FAF1146B}" presName="rootComposite2" presStyleCnt="0"/>
      <dgm:spPr/>
      <dgm:t>
        <a:bodyPr/>
        <a:lstStyle/>
        <a:p>
          <a:endParaRPr lang="en-US"/>
        </a:p>
      </dgm:t>
    </dgm:pt>
    <dgm:pt modelId="{3ED4D82F-D4C1-414A-A573-8756FB5D0037}" type="pres">
      <dgm:prSet presAssocID="{D0D198D4-47A7-4232-927F-C5B3FAF1146B}" presName="rootText2" presStyleLbl="alignAcc1" presStyleIdx="0" presStyleCnt="0">
        <dgm:presLayoutVars>
          <dgm:chPref val="3"/>
        </dgm:presLayoutVars>
      </dgm:prSet>
      <dgm:spPr/>
      <dgm:t>
        <a:bodyPr/>
        <a:lstStyle/>
        <a:p>
          <a:endParaRPr lang="en-US"/>
        </a:p>
      </dgm:t>
    </dgm:pt>
    <dgm:pt modelId="{46B7E72A-D7C5-4F39-8C82-85C4F02D8209}" type="pres">
      <dgm:prSet presAssocID="{D0D198D4-47A7-4232-927F-C5B3FAF1146B}" presName="topArc2" presStyleLbl="parChTrans1D1" presStyleIdx="4" presStyleCnt="22"/>
      <dgm:spPr/>
      <dgm:t>
        <a:bodyPr/>
        <a:lstStyle/>
        <a:p>
          <a:endParaRPr lang="en-US"/>
        </a:p>
      </dgm:t>
    </dgm:pt>
    <dgm:pt modelId="{4AFE1B3C-AE9C-4EF2-A323-32DB4D1BF7F8}" type="pres">
      <dgm:prSet presAssocID="{D0D198D4-47A7-4232-927F-C5B3FAF1146B}" presName="bottomArc2" presStyleLbl="parChTrans1D1" presStyleIdx="5" presStyleCnt="22"/>
      <dgm:spPr/>
      <dgm:t>
        <a:bodyPr/>
        <a:lstStyle/>
        <a:p>
          <a:endParaRPr lang="en-US"/>
        </a:p>
      </dgm:t>
    </dgm:pt>
    <dgm:pt modelId="{31227325-45DA-4F11-BF16-BC30ABD9751C}" type="pres">
      <dgm:prSet presAssocID="{D0D198D4-47A7-4232-927F-C5B3FAF1146B}" presName="topConnNode2" presStyleLbl="node3" presStyleIdx="0" presStyleCnt="0"/>
      <dgm:spPr/>
      <dgm:t>
        <a:bodyPr/>
        <a:lstStyle/>
        <a:p>
          <a:endParaRPr lang="en-US"/>
        </a:p>
      </dgm:t>
    </dgm:pt>
    <dgm:pt modelId="{23501E44-EAA2-4CC2-810C-6D94C120CD56}" type="pres">
      <dgm:prSet presAssocID="{D0D198D4-47A7-4232-927F-C5B3FAF1146B}" presName="hierChild4" presStyleCnt="0"/>
      <dgm:spPr/>
      <dgm:t>
        <a:bodyPr/>
        <a:lstStyle/>
        <a:p>
          <a:endParaRPr lang="en-US"/>
        </a:p>
      </dgm:t>
    </dgm:pt>
    <dgm:pt modelId="{178AFF5D-359D-45EE-9039-CC0705007FF9}" type="pres">
      <dgm:prSet presAssocID="{D0D198D4-47A7-4232-927F-C5B3FAF1146B}" presName="hierChild5" presStyleCnt="0"/>
      <dgm:spPr/>
      <dgm:t>
        <a:bodyPr/>
        <a:lstStyle/>
        <a:p>
          <a:endParaRPr lang="en-US"/>
        </a:p>
      </dgm:t>
    </dgm:pt>
    <dgm:pt modelId="{21F4D33D-983E-486C-8326-35AFB23AFF2D}" type="pres">
      <dgm:prSet presAssocID="{6E042866-D740-48D2-AF53-B46132745176}" presName="hierChild5" presStyleCnt="0"/>
      <dgm:spPr/>
      <dgm:t>
        <a:bodyPr/>
        <a:lstStyle/>
        <a:p>
          <a:endParaRPr lang="en-US"/>
        </a:p>
      </dgm:t>
    </dgm:pt>
    <dgm:pt modelId="{BF0C7C62-6AC4-463E-915B-F9C1C1C7C342}" type="pres">
      <dgm:prSet presAssocID="{8D94EBA3-201B-4177-AFD5-411F4D557864}" presName="Name28" presStyleLbl="parChTrans1D2" presStyleIdx="1" presStyleCnt="6"/>
      <dgm:spPr/>
      <dgm:t>
        <a:bodyPr/>
        <a:lstStyle/>
        <a:p>
          <a:endParaRPr lang="en-US"/>
        </a:p>
      </dgm:t>
    </dgm:pt>
    <dgm:pt modelId="{8AE0A2E3-96E1-4DB4-BC5E-6C2F88608695}" type="pres">
      <dgm:prSet presAssocID="{78799412-43A8-4DEB-9344-EA474CABDC6A}" presName="hierRoot2" presStyleCnt="0">
        <dgm:presLayoutVars>
          <dgm:hierBranch val="init"/>
        </dgm:presLayoutVars>
      </dgm:prSet>
      <dgm:spPr/>
      <dgm:t>
        <a:bodyPr/>
        <a:lstStyle/>
        <a:p>
          <a:endParaRPr lang="en-US"/>
        </a:p>
      </dgm:t>
    </dgm:pt>
    <dgm:pt modelId="{84FAFCE8-D652-4085-A29D-ABBA631788D4}" type="pres">
      <dgm:prSet presAssocID="{78799412-43A8-4DEB-9344-EA474CABDC6A}" presName="rootComposite2" presStyleCnt="0"/>
      <dgm:spPr/>
      <dgm:t>
        <a:bodyPr/>
        <a:lstStyle/>
        <a:p>
          <a:endParaRPr lang="en-US"/>
        </a:p>
      </dgm:t>
    </dgm:pt>
    <dgm:pt modelId="{8ECEC6DA-12DC-41EC-BD29-3EFD7E9329A1}" type="pres">
      <dgm:prSet presAssocID="{78799412-43A8-4DEB-9344-EA474CABDC6A}" presName="rootText2" presStyleLbl="alignAcc1" presStyleIdx="0" presStyleCnt="0">
        <dgm:presLayoutVars>
          <dgm:chPref val="3"/>
        </dgm:presLayoutVars>
      </dgm:prSet>
      <dgm:spPr/>
      <dgm:t>
        <a:bodyPr/>
        <a:lstStyle/>
        <a:p>
          <a:endParaRPr lang="en-US"/>
        </a:p>
      </dgm:t>
    </dgm:pt>
    <dgm:pt modelId="{AE967BE5-BDD4-4F6A-8EA7-E6356A8946DD}" type="pres">
      <dgm:prSet presAssocID="{78799412-43A8-4DEB-9344-EA474CABDC6A}" presName="topArc2" presStyleLbl="parChTrans1D1" presStyleIdx="6" presStyleCnt="22"/>
      <dgm:spPr/>
      <dgm:t>
        <a:bodyPr/>
        <a:lstStyle/>
        <a:p>
          <a:endParaRPr lang="en-US"/>
        </a:p>
      </dgm:t>
    </dgm:pt>
    <dgm:pt modelId="{22B43CF2-C14A-4319-ACD5-533420AC2BFF}" type="pres">
      <dgm:prSet presAssocID="{78799412-43A8-4DEB-9344-EA474CABDC6A}" presName="bottomArc2" presStyleLbl="parChTrans1D1" presStyleIdx="7" presStyleCnt="22"/>
      <dgm:spPr/>
      <dgm:t>
        <a:bodyPr/>
        <a:lstStyle/>
        <a:p>
          <a:endParaRPr lang="en-US"/>
        </a:p>
      </dgm:t>
    </dgm:pt>
    <dgm:pt modelId="{A05B4500-7CD1-4003-AEBA-B9F8E437D129}" type="pres">
      <dgm:prSet presAssocID="{78799412-43A8-4DEB-9344-EA474CABDC6A}" presName="topConnNode2" presStyleLbl="node2" presStyleIdx="0" presStyleCnt="0"/>
      <dgm:spPr/>
      <dgm:t>
        <a:bodyPr/>
        <a:lstStyle/>
        <a:p>
          <a:endParaRPr lang="en-US"/>
        </a:p>
      </dgm:t>
    </dgm:pt>
    <dgm:pt modelId="{AFAE89DB-0A78-4AE9-BC57-C79DE1617671}" type="pres">
      <dgm:prSet presAssocID="{78799412-43A8-4DEB-9344-EA474CABDC6A}" presName="hierChild4" presStyleCnt="0"/>
      <dgm:spPr/>
      <dgm:t>
        <a:bodyPr/>
        <a:lstStyle/>
        <a:p>
          <a:endParaRPr lang="en-US"/>
        </a:p>
      </dgm:t>
    </dgm:pt>
    <dgm:pt modelId="{1A1FA74A-3A99-49B7-84E0-1780E8152DEB}" type="pres">
      <dgm:prSet presAssocID="{694BEE92-9DF4-4D18-8831-0266FB6B5716}" presName="Name28" presStyleLbl="parChTrans1D3" presStyleIdx="1" presStyleCnt="4"/>
      <dgm:spPr/>
      <dgm:t>
        <a:bodyPr/>
        <a:lstStyle/>
        <a:p>
          <a:endParaRPr lang="en-US"/>
        </a:p>
      </dgm:t>
    </dgm:pt>
    <dgm:pt modelId="{2DB15675-112F-44E8-8768-26AB0FC92585}" type="pres">
      <dgm:prSet presAssocID="{3D3E92DE-1298-4F8C-B4F5-D04855B07297}" presName="hierRoot2" presStyleCnt="0">
        <dgm:presLayoutVars>
          <dgm:hierBranch val="init"/>
        </dgm:presLayoutVars>
      </dgm:prSet>
      <dgm:spPr/>
      <dgm:t>
        <a:bodyPr/>
        <a:lstStyle/>
        <a:p>
          <a:endParaRPr lang="en-US"/>
        </a:p>
      </dgm:t>
    </dgm:pt>
    <dgm:pt modelId="{7ED47B90-83E9-49C0-9435-B88F4A2C0691}" type="pres">
      <dgm:prSet presAssocID="{3D3E92DE-1298-4F8C-B4F5-D04855B07297}" presName="rootComposite2" presStyleCnt="0"/>
      <dgm:spPr/>
      <dgm:t>
        <a:bodyPr/>
        <a:lstStyle/>
        <a:p>
          <a:endParaRPr lang="en-US"/>
        </a:p>
      </dgm:t>
    </dgm:pt>
    <dgm:pt modelId="{BDE64337-77EE-49A0-86D9-99BD483C377E}" type="pres">
      <dgm:prSet presAssocID="{3D3E92DE-1298-4F8C-B4F5-D04855B07297}" presName="rootText2" presStyleLbl="alignAcc1" presStyleIdx="0" presStyleCnt="0">
        <dgm:presLayoutVars>
          <dgm:chPref val="3"/>
        </dgm:presLayoutVars>
      </dgm:prSet>
      <dgm:spPr/>
      <dgm:t>
        <a:bodyPr/>
        <a:lstStyle/>
        <a:p>
          <a:endParaRPr lang="en-US"/>
        </a:p>
      </dgm:t>
    </dgm:pt>
    <dgm:pt modelId="{B4C2077C-EBCA-49F6-9950-918C4848D682}" type="pres">
      <dgm:prSet presAssocID="{3D3E92DE-1298-4F8C-B4F5-D04855B07297}" presName="topArc2" presStyleLbl="parChTrans1D1" presStyleIdx="8" presStyleCnt="22"/>
      <dgm:spPr/>
      <dgm:t>
        <a:bodyPr/>
        <a:lstStyle/>
        <a:p>
          <a:endParaRPr lang="en-US"/>
        </a:p>
      </dgm:t>
    </dgm:pt>
    <dgm:pt modelId="{4791FDA3-AF75-480A-8226-B5B9A50FF243}" type="pres">
      <dgm:prSet presAssocID="{3D3E92DE-1298-4F8C-B4F5-D04855B07297}" presName="bottomArc2" presStyleLbl="parChTrans1D1" presStyleIdx="9" presStyleCnt="22"/>
      <dgm:spPr/>
      <dgm:t>
        <a:bodyPr/>
        <a:lstStyle/>
        <a:p>
          <a:endParaRPr lang="en-US"/>
        </a:p>
      </dgm:t>
    </dgm:pt>
    <dgm:pt modelId="{BD4E99CD-825D-4E08-B4B3-DE9B844B926D}" type="pres">
      <dgm:prSet presAssocID="{3D3E92DE-1298-4F8C-B4F5-D04855B07297}" presName="topConnNode2" presStyleLbl="node3" presStyleIdx="0" presStyleCnt="0"/>
      <dgm:spPr/>
      <dgm:t>
        <a:bodyPr/>
        <a:lstStyle/>
        <a:p>
          <a:endParaRPr lang="en-US"/>
        </a:p>
      </dgm:t>
    </dgm:pt>
    <dgm:pt modelId="{AB110D6E-B706-4A1A-B41F-15D862D8F870}" type="pres">
      <dgm:prSet presAssocID="{3D3E92DE-1298-4F8C-B4F5-D04855B07297}" presName="hierChild4" presStyleCnt="0"/>
      <dgm:spPr/>
      <dgm:t>
        <a:bodyPr/>
        <a:lstStyle/>
        <a:p>
          <a:endParaRPr lang="en-US"/>
        </a:p>
      </dgm:t>
    </dgm:pt>
    <dgm:pt modelId="{602FF173-62AF-4174-83D6-C82C0A0B7AF0}" type="pres">
      <dgm:prSet presAssocID="{3D3E92DE-1298-4F8C-B4F5-D04855B07297}" presName="hierChild5" presStyleCnt="0"/>
      <dgm:spPr/>
      <dgm:t>
        <a:bodyPr/>
        <a:lstStyle/>
        <a:p>
          <a:endParaRPr lang="en-US"/>
        </a:p>
      </dgm:t>
    </dgm:pt>
    <dgm:pt modelId="{207A22E3-F662-4B07-B886-E480DFC37084}" type="pres">
      <dgm:prSet presAssocID="{78799412-43A8-4DEB-9344-EA474CABDC6A}" presName="hierChild5" presStyleCnt="0"/>
      <dgm:spPr/>
      <dgm:t>
        <a:bodyPr/>
        <a:lstStyle/>
        <a:p>
          <a:endParaRPr lang="en-US"/>
        </a:p>
      </dgm:t>
    </dgm:pt>
    <dgm:pt modelId="{D1340D02-CE52-4562-ABF6-83B4A27BDD4F}" type="pres">
      <dgm:prSet presAssocID="{F0BA7A7A-2D0E-48F2-A714-0421AEDA7A1E}" presName="Name28" presStyleLbl="parChTrans1D2" presStyleIdx="2" presStyleCnt="6"/>
      <dgm:spPr/>
      <dgm:t>
        <a:bodyPr/>
        <a:lstStyle/>
        <a:p>
          <a:endParaRPr lang="en-US"/>
        </a:p>
      </dgm:t>
    </dgm:pt>
    <dgm:pt modelId="{EDBF126A-ED31-445B-9398-24C875F47C25}" type="pres">
      <dgm:prSet presAssocID="{4414A1B2-820A-4A83-A421-BF5A78BA2991}" presName="hierRoot2" presStyleCnt="0">
        <dgm:presLayoutVars>
          <dgm:hierBranch val="init"/>
        </dgm:presLayoutVars>
      </dgm:prSet>
      <dgm:spPr/>
      <dgm:t>
        <a:bodyPr/>
        <a:lstStyle/>
        <a:p>
          <a:endParaRPr lang="en-US"/>
        </a:p>
      </dgm:t>
    </dgm:pt>
    <dgm:pt modelId="{C02F1264-FE26-411C-8B78-0314CFA7242B}" type="pres">
      <dgm:prSet presAssocID="{4414A1B2-820A-4A83-A421-BF5A78BA2991}" presName="rootComposite2" presStyleCnt="0"/>
      <dgm:spPr/>
      <dgm:t>
        <a:bodyPr/>
        <a:lstStyle/>
        <a:p>
          <a:endParaRPr lang="en-US"/>
        </a:p>
      </dgm:t>
    </dgm:pt>
    <dgm:pt modelId="{05E335E0-A345-4A28-B853-C066A374F2F3}" type="pres">
      <dgm:prSet presAssocID="{4414A1B2-820A-4A83-A421-BF5A78BA2991}" presName="rootText2" presStyleLbl="alignAcc1" presStyleIdx="0" presStyleCnt="0">
        <dgm:presLayoutVars>
          <dgm:chPref val="3"/>
        </dgm:presLayoutVars>
      </dgm:prSet>
      <dgm:spPr/>
      <dgm:t>
        <a:bodyPr/>
        <a:lstStyle/>
        <a:p>
          <a:endParaRPr lang="en-US"/>
        </a:p>
      </dgm:t>
    </dgm:pt>
    <dgm:pt modelId="{0890D15F-06A5-42AF-886F-DC49CB206ECC}" type="pres">
      <dgm:prSet presAssocID="{4414A1B2-820A-4A83-A421-BF5A78BA2991}" presName="topArc2" presStyleLbl="parChTrans1D1" presStyleIdx="10" presStyleCnt="22"/>
      <dgm:spPr/>
      <dgm:t>
        <a:bodyPr/>
        <a:lstStyle/>
        <a:p>
          <a:endParaRPr lang="en-US"/>
        </a:p>
      </dgm:t>
    </dgm:pt>
    <dgm:pt modelId="{4BA8A3AD-2D31-4CF0-A483-E569654D14B3}" type="pres">
      <dgm:prSet presAssocID="{4414A1B2-820A-4A83-A421-BF5A78BA2991}" presName="bottomArc2" presStyleLbl="parChTrans1D1" presStyleIdx="11" presStyleCnt="22"/>
      <dgm:spPr/>
      <dgm:t>
        <a:bodyPr/>
        <a:lstStyle/>
        <a:p>
          <a:endParaRPr lang="en-US"/>
        </a:p>
      </dgm:t>
    </dgm:pt>
    <dgm:pt modelId="{2115D9AA-7561-4BF9-883A-F4841441E92C}" type="pres">
      <dgm:prSet presAssocID="{4414A1B2-820A-4A83-A421-BF5A78BA2991}" presName="topConnNode2" presStyleLbl="node2" presStyleIdx="0" presStyleCnt="0"/>
      <dgm:spPr/>
      <dgm:t>
        <a:bodyPr/>
        <a:lstStyle/>
        <a:p>
          <a:endParaRPr lang="en-US"/>
        </a:p>
      </dgm:t>
    </dgm:pt>
    <dgm:pt modelId="{A0BE0233-4965-4D76-9062-C6B63373D7DD}" type="pres">
      <dgm:prSet presAssocID="{4414A1B2-820A-4A83-A421-BF5A78BA2991}" presName="hierChild4" presStyleCnt="0"/>
      <dgm:spPr/>
      <dgm:t>
        <a:bodyPr/>
        <a:lstStyle/>
        <a:p>
          <a:endParaRPr lang="en-US"/>
        </a:p>
      </dgm:t>
    </dgm:pt>
    <dgm:pt modelId="{6BE42B11-E0F5-44CC-B960-A5ACB0F3CA86}" type="pres">
      <dgm:prSet presAssocID="{CA83146E-84A5-4CB2-A0DF-E7BB379803ED}" presName="Name28" presStyleLbl="parChTrans1D3" presStyleIdx="2" presStyleCnt="4"/>
      <dgm:spPr/>
      <dgm:t>
        <a:bodyPr/>
        <a:lstStyle/>
        <a:p>
          <a:endParaRPr lang="en-US"/>
        </a:p>
      </dgm:t>
    </dgm:pt>
    <dgm:pt modelId="{06FD27AF-56E2-4EBB-BA2E-3F8BB6098072}" type="pres">
      <dgm:prSet presAssocID="{A2C7A706-D148-4D04-9C75-31C36ABCCC48}" presName="hierRoot2" presStyleCnt="0">
        <dgm:presLayoutVars>
          <dgm:hierBranch val="init"/>
        </dgm:presLayoutVars>
      </dgm:prSet>
      <dgm:spPr/>
      <dgm:t>
        <a:bodyPr/>
        <a:lstStyle/>
        <a:p>
          <a:endParaRPr lang="en-US"/>
        </a:p>
      </dgm:t>
    </dgm:pt>
    <dgm:pt modelId="{656041B1-4867-461C-B455-9BCFA2D2DAE5}" type="pres">
      <dgm:prSet presAssocID="{A2C7A706-D148-4D04-9C75-31C36ABCCC48}" presName="rootComposite2" presStyleCnt="0"/>
      <dgm:spPr/>
      <dgm:t>
        <a:bodyPr/>
        <a:lstStyle/>
        <a:p>
          <a:endParaRPr lang="en-US"/>
        </a:p>
      </dgm:t>
    </dgm:pt>
    <dgm:pt modelId="{7BB7F4F2-5B0D-4190-ADEE-5FB3852AC3FA}" type="pres">
      <dgm:prSet presAssocID="{A2C7A706-D148-4D04-9C75-31C36ABCCC48}" presName="rootText2" presStyleLbl="alignAcc1" presStyleIdx="0" presStyleCnt="0">
        <dgm:presLayoutVars>
          <dgm:chPref val="3"/>
        </dgm:presLayoutVars>
      </dgm:prSet>
      <dgm:spPr/>
      <dgm:t>
        <a:bodyPr/>
        <a:lstStyle/>
        <a:p>
          <a:endParaRPr lang="en-US"/>
        </a:p>
      </dgm:t>
    </dgm:pt>
    <dgm:pt modelId="{2F83FA4C-8943-432A-834F-07CA2ED496CC}" type="pres">
      <dgm:prSet presAssocID="{A2C7A706-D148-4D04-9C75-31C36ABCCC48}" presName="topArc2" presStyleLbl="parChTrans1D1" presStyleIdx="12" presStyleCnt="22"/>
      <dgm:spPr/>
      <dgm:t>
        <a:bodyPr/>
        <a:lstStyle/>
        <a:p>
          <a:endParaRPr lang="en-US"/>
        </a:p>
      </dgm:t>
    </dgm:pt>
    <dgm:pt modelId="{1D271BCC-AA4C-43DA-AA75-3D9F347230FE}" type="pres">
      <dgm:prSet presAssocID="{A2C7A706-D148-4D04-9C75-31C36ABCCC48}" presName="bottomArc2" presStyleLbl="parChTrans1D1" presStyleIdx="13" presStyleCnt="22"/>
      <dgm:spPr/>
      <dgm:t>
        <a:bodyPr/>
        <a:lstStyle/>
        <a:p>
          <a:endParaRPr lang="en-US"/>
        </a:p>
      </dgm:t>
    </dgm:pt>
    <dgm:pt modelId="{2FF2A31E-447A-4B9B-A59B-F4F69E5865F2}" type="pres">
      <dgm:prSet presAssocID="{A2C7A706-D148-4D04-9C75-31C36ABCCC48}" presName="topConnNode2" presStyleLbl="node3" presStyleIdx="0" presStyleCnt="0"/>
      <dgm:spPr/>
      <dgm:t>
        <a:bodyPr/>
        <a:lstStyle/>
        <a:p>
          <a:endParaRPr lang="en-US"/>
        </a:p>
      </dgm:t>
    </dgm:pt>
    <dgm:pt modelId="{A4EE3819-4669-428C-BECB-E866D15E8C3F}" type="pres">
      <dgm:prSet presAssocID="{A2C7A706-D148-4D04-9C75-31C36ABCCC48}" presName="hierChild4" presStyleCnt="0"/>
      <dgm:spPr/>
      <dgm:t>
        <a:bodyPr/>
        <a:lstStyle/>
        <a:p>
          <a:endParaRPr lang="en-US"/>
        </a:p>
      </dgm:t>
    </dgm:pt>
    <dgm:pt modelId="{90DC9C83-838D-4AAB-8613-B3A1F8BBDE66}" type="pres">
      <dgm:prSet presAssocID="{A2C7A706-D148-4D04-9C75-31C36ABCCC48}" presName="hierChild5" presStyleCnt="0"/>
      <dgm:spPr/>
      <dgm:t>
        <a:bodyPr/>
        <a:lstStyle/>
        <a:p>
          <a:endParaRPr lang="en-US"/>
        </a:p>
      </dgm:t>
    </dgm:pt>
    <dgm:pt modelId="{FA0ED29E-E6DE-4E93-822B-8D6EB1AFFCAC}" type="pres">
      <dgm:prSet presAssocID="{4414A1B2-820A-4A83-A421-BF5A78BA2991}" presName="hierChild5" presStyleCnt="0"/>
      <dgm:spPr/>
      <dgm:t>
        <a:bodyPr/>
        <a:lstStyle/>
        <a:p>
          <a:endParaRPr lang="en-US"/>
        </a:p>
      </dgm:t>
    </dgm:pt>
    <dgm:pt modelId="{708789F1-2D5F-4C5F-BA8C-979D7189CEE9}" type="pres">
      <dgm:prSet presAssocID="{2376A947-1A81-4621-B6A6-26780D47B47D}" presName="Name28" presStyleLbl="parChTrans1D2" presStyleIdx="3" presStyleCnt="6"/>
      <dgm:spPr/>
      <dgm:t>
        <a:bodyPr/>
        <a:lstStyle/>
        <a:p>
          <a:endParaRPr lang="en-US"/>
        </a:p>
      </dgm:t>
    </dgm:pt>
    <dgm:pt modelId="{A74047C5-F151-41B7-959A-0895BB7BF53B}" type="pres">
      <dgm:prSet presAssocID="{C61B8706-BAEA-41C0-AD19-A135FE19B520}" presName="hierRoot2" presStyleCnt="0">
        <dgm:presLayoutVars>
          <dgm:hierBranch val="init"/>
        </dgm:presLayoutVars>
      </dgm:prSet>
      <dgm:spPr/>
      <dgm:t>
        <a:bodyPr/>
        <a:lstStyle/>
        <a:p>
          <a:endParaRPr lang="en-US"/>
        </a:p>
      </dgm:t>
    </dgm:pt>
    <dgm:pt modelId="{3A12189D-1602-4664-9C95-1F9A6AA184B1}" type="pres">
      <dgm:prSet presAssocID="{C61B8706-BAEA-41C0-AD19-A135FE19B520}" presName="rootComposite2" presStyleCnt="0"/>
      <dgm:spPr/>
      <dgm:t>
        <a:bodyPr/>
        <a:lstStyle/>
        <a:p>
          <a:endParaRPr lang="en-US"/>
        </a:p>
      </dgm:t>
    </dgm:pt>
    <dgm:pt modelId="{71765A0F-04F6-4A40-9DA7-5E7D39A6A6F9}" type="pres">
      <dgm:prSet presAssocID="{C61B8706-BAEA-41C0-AD19-A135FE19B520}" presName="rootText2" presStyleLbl="alignAcc1" presStyleIdx="0" presStyleCnt="0">
        <dgm:presLayoutVars>
          <dgm:chPref val="3"/>
        </dgm:presLayoutVars>
      </dgm:prSet>
      <dgm:spPr/>
      <dgm:t>
        <a:bodyPr/>
        <a:lstStyle/>
        <a:p>
          <a:endParaRPr lang="en-US"/>
        </a:p>
      </dgm:t>
    </dgm:pt>
    <dgm:pt modelId="{9CF14DE8-E950-494F-91B4-697BCDA964F7}" type="pres">
      <dgm:prSet presAssocID="{C61B8706-BAEA-41C0-AD19-A135FE19B520}" presName="topArc2" presStyleLbl="parChTrans1D1" presStyleIdx="14" presStyleCnt="22"/>
      <dgm:spPr/>
      <dgm:t>
        <a:bodyPr/>
        <a:lstStyle/>
        <a:p>
          <a:endParaRPr lang="en-US"/>
        </a:p>
      </dgm:t>
    </dgm:pt>
    <dgm:pt modelId="{18BC90E4-E130-47A8-B96D-C1DB2CB958C2}" type="pres">
      <dgm:prSet presAssocID="{C61B8706-BAEA-41C0-AD19-A135FE19B520}" presName="bottomArc2" presStyleLbl="parChTrans1D1" presStyleIdx="15" presStyleCnt="22"/>
      <dgm:spPr/>
      <dgm:t>
        <a:bodyPr/>
        <a:lstStyle/>
        <a:p>
          <a:endParaRPr lang="en-US"/>
        </a:p>
      </dgm:t>
    </dgm:pt>
    <dgm:pt modelId="{BF83AA34-8F83-4C8D-8947-37180C990EDF}" type="pres">
      <dgm:prSet presAssocID="{C61B8706-BAEA-41C0-AD19-A135FE19B520}" presName="topConnNode2" presStyleLbl="node2" presStyleIdx="0" presStyleCnt="0"/>
      <dgm:spPr/>
      <dgm:t>
        <a:bodyPr/>
        <a:lstStyle/>
        <a:p>
          <a:endParaRPr lang="en-US"/>
        </a:p>
      </dgm:t>
    </dgm:pt>
    <dgm:pt modelId="{EAA48E76-E078-4BF5-849B-A09599504962}" type="pres">
      <dgm:prSet presAssocID="{C61B8706-BAEA-41C0-AD19-A135FE19B520}" presName="hierChild4" presStyleCnt="0"/>
      <dgm:spPr/>
      <dgm:t>
        <a:bodyPr/>
        <a:lstStyle/>
        <a:p>
          <a:endParaRPr lang="en-US"/>
        </a:p>
      </dgm:t>
    </dgm:pt>
    <dgm:pt modelId="{13126D0A-9A1A-42BE-B0A2-A95225AC4C1B}" type="pres">
      <dgm:prSet presAssocID="{FDF7670A-04F7-40E9-901A-8448AA55D1A1}" presName="Name28" presStyleLbl="parChTrans1D3" presStyleIdx="3" presStyleCnt="4"/>
      <dgm:spPr/>
      <dgm:t>
        <a:bodyPr/>
        <a:lstStyle/>
        <a:p>
          <a:endParaRPr lang="en-US"/>
        </a:p>
      </dgm:t>
    </dgm:pt>
    <dgm:pt modelId="{71C062DB-3C96-4392-A6CF-D5347F1934BE}" type="pres">
      <dgm:prSet presAssocID="{B40BE8B6-83E9-42FE-8DBF-D669A440B711}" presName="hierRoot2" presStyleCnt="0">
        <dgm:presLayoutVars>
          <dgm:hierBranch val="init"/>
        </dgm:presLayoutVars>
      </dgm:prSet>
      <dgm:spPr/>
      <dgm:t>
        <a:bodyPr/>
        <a:lstStyle/>
        <a:p>
          <a:endParaRPr lang="en-US"/>
        </a:p>
      </dgm:t>
    </dgm:pt>
    <dgm:pt modelId="{5FE9E19D-F58E-4959-9904-FAC9078C3B93}" type="pres">
      <dgm:prSet presAssocID="{B40BE8B6-83E9-42FE-8DBF-D669A440B711}" presName="rootComposite2" presStyleCnt="0"/>
      <dgm:spPr/>
      <dgm:t>
        <a:bodyPr/>
        <a:lstStyle/>
        <a:p>
          <a:endParaRPr lang="en-US"/>
        </a:p>
      </dgm:t>
    </dgm:pt>
    <dgm:pt modelId="{E9262006-F629-461B-8EAD-2C392B22410A}" type="pres">
      <dgm:prSet presAssocID="{B40BE8B6-83E9-42FE-8DBF-D669A440B711}" presName="rootText2" presStyleLbl="alignAcc1" presStyleIdx="0" presStyleCnt="0">
        <dgm:presLayoutVars>
          <dgm:chPref val="3"/>
        </dgm:presLayoutVars>
      </dgm:prSet>
      <dgm:spPr/>
      <dgm:t>
        <a:bodyPr/>
        <a:lstStyle/>
        <a:p>
          <a:endParaRPr lang="en-US"/>
        </a:p>
      </dgm:t>
    </dgm:pt>
    <dgm:pt modelId="{4CD0AF53-878E-4612-B04A-8EE10BF2E879}" type="pres">
      <dgm:prSet presAssocID="{B40BE8B6-83E9-42FE-8DBF-D669A440B711}" presName="topArc2" presStyleLbl="parChTrans1D1" presStyleIdx="16" presStyleCnt="22"/>
      <dgm:spPr/>
      <dgm:t>
        <a:bodyPr/>
        <a:lstStyle/>
        <a:p>
          <a:endParaRPr lang="en-US"/>
        </a:p>
      </dgm:t>
    </dgm:pt>
    <dgm:pt modelId="{E8DDC803-6DB6-4B9F-BA77-B1A4EAA009B6}" type="pres">
      <dgm:prSet presAssocID="{B40BE8B6-83E9-42FE-8DBF-D669A440B711}" presName="bottomArc2" presStyleLbl="parChTrans1D1" presStyleIdx="17" presStyleCnt="22"/>
      <dgm:spPr/>
      <dgm:t>
        <a:bodyPr/>
        <a:lstStyle/>
        <a:p>
          <a:endParaRPr lang="en-US"/>
        </a:p>
      </dgm:t>
    </dgm:pt>
    <dgm:pt modelId="{DCCF5CFC-F102-4E22-91C0-F013FB6B7BA2}" type="pres">
      <dgm:prSet presAssocID="{B40BE8B6-83E9-42FE-8DBF-D669A440B711}" presName="topConnNode2" presStyleLbl="node3" presStyleIdx="0" presStyleCnt="0"/>
      <dgm:spPr/>
      <dgm:t>
        <a:bodyPr/>
        <a:lstStyle/>
        <a:p>
          <a:endParaRPr lang="en-US"/>
        </a:p>
      </dgm:t>
    </dgm:pt>
    <dgm:pt modelId="{7EC1E330-8A96-400C-B570-7C6CAE7C10D5}" type="pres">
      <dgm:prSet presAssocID="{B40BE8B6-83E9-42FE-8DBF-D669A440B711}" presName="hierChild4" presStyleCnt="0"/>
      <dgm:spPr/>
      <dgm:t>
        <a:bodyPr/>
        <a:lstStyle/>
        <a:p>
          <a:endParaRPr lang="en-US"/>
        </a:p>
      </dgm:t>
    </dgm:pt>
    <dgm:pt modelId="{538D808F-FF57-462D-AF77-1041242DBDBF}" type="pres">
      <dgm:prSet presAssocID="{B40BE8B6-83E9-42FE-8DBF-D669A440B711}" presName="hierChild5" presStyleCnt="0"/>
      <dgm:spPr/>
      <dgm:t>
        <a:bodyPr/>
        <a:lstStyle/>
        <a:p>
          <a:endParaRPr lang="en-US"/>
        </a:p>
      </dgm:t>
    </dgm:pt>
    <dgm:pt modelId="{9BA93D17-01C6-4DA0-92F3-C3F042739A10}" type="pres">
      <dgm:prSet presAssocID="{C61B8706-BAEA-41C0-AD19-A135FE19B520}" presName="hierChild5" presStyleCnt="0"/>
      <dgm:spPr/>
      <dgm:t>
        <a:bodyPr/>
        <a:lstStyle/>
        <a:p>
          <a:endParaRPr lang="en-US"/>
        </a:p>
      </dgm:t>
    </dgm:pt>
    <dgm:pt modelId="{E69662C5-57A3-4231-9192-341D56068946}" type="pres">
      <dgm:prSet presAssocID="{22C5E3A0-595B-4A45-86A5-8C8E6BD3523B}" presName="hierChild3" presStyleCnt="0"/>
      <dgm:spPr/>
      <dgm:t>
        <a:bodyPr/>
        <a:lstStyle/>
        <a:p>
          <a:endParaRPr lang="en-US"/>
        </a:p>
      </dgm:t>
    </dgm:pt>
    <dgm:pt modelId="{0D985407-97DE-4467-810A-74F37EE2D2EC}" type="pres">
      <dgm:prSet presAssocID="{DACE8F65-CE2C-475E-920E-D82D2003E6D8}" presName="Name101" presStyleLbl="parChTrans1D2" presStyleIdx="4" presStyleCnt="6"/>
      <dgm:spPr/>
      <dgm:t>
        <a:bodyPr/>
        <a:lstStyle/>
        <a:p>
          <a:endParaRPr lang="en-US"/>
        </a:p>
      </dgm:t>
    </dgm:pt>
    <dgm:pt modelId="{8CD7C75A-8B50-4459-B49C-60BFF4120B19}" type="pres">
      <dgm:prSet presAssocID="{3A05C8AF-3F7C-473F-8611-CC4445F40EBB}" presName="hierRoot3" presStyleCnt="0">
        <dgm:presLayoutVars>
          <dgm:hierBranch val="init"/>
        </dgm:presLayoutVars>
      </dgm:prSet>
      <dgm:spPr/>
      <dgm:t>
        <a:bodyPr/>
        <a:lstStyle/>
        <a:p>
          <a:endParaRPr lang="en-US"/>
        </a:p>
      </dgm:t>
    </dgm:pt>
    <dgm:pt modelId="{B4AD2ABF-A8B6-4D2E-8FCC-B22CE37052EA}" type="pres">
      <dgm:prSet presAssocID="{3A05C8AF-3F7C-473F-8611-CC4445F40EBB}" presName="rootComposite3" presStyleCnt="0"/>
      <dgm:spPr/>
      <dgm:t>
        <a:bodyPr/>
        <a:lstStyle/>
        <a:p>
          <a:endParaRPr lang="en-US"/>
        </a:p>
      </dgm:t>
    </dgm:pt>
    <dgm:pt modelId="{1EA79031-96DB-4F0D-BCAB-B78A252AAAD5}" type="pres">
      <dgm:prSet presAssocID="{3A05C8AF-3F7C-473F-8611-CC4445F40EBB}" presName="rootText3" presStyleLbl="alignAcc1" presStyleIdx="0" presStyleCnt="0">
        <dgm:presLayoutVars>
          <dgm:chPref val="3"/>
        </dgm:presLayoutVars>
      </dgm:prSet>
      <dgm:spPr/>
      <dgm:t>
        <a:bodyPr/>
        <a:lstStyle/>
        <a:p>
          <a:endParaRPr lang="en-US"/>
        </a:p>
      </dgm:t>
    </dgm:pt>
    <dgm:pt modelId="{0B3D46E7-2E2E-477A-92B6-177761DFD321}" type="pres">
      <dgm:prSet presAssocID="{3A05C8AF-3F7C-473F-8611-CC4445F40EBB}" presName="topArc3" presStyleLbl="parChTrans1D1" presStyleIdx="18" presStyleCnt="22"/>
      <dgm:spPr/>
      <dgm:t>
        <a:bodyPr/>
        <a:lstStyle/>
        <a:p>
          <a:endParaRPr lang="en-US"/>
        </a:p>
      </dgm:t>
    </dgm:pt>
    <dgm:pt modelId="{31DFD131-83FA-40C8-BC35-3F42B60B4817}" type="pres">
      <dgm:prSet presAssocID="{3A05C8AF-3F7C-473F-8611-CC4445F40EBB}" presName="bottomArc3" presStyleLbl="parChTrans1D1" presStyleIdx="19" presStyleCnt="22"/>
      <dgm:spPr/>
      <dgm:t>
        <a:bodyPr/>
        <a:lstStyle/>
        <a:p>
          <a:endParaRPr lang="en-US"/>
        </a:p>
      </dgm:t>
    </dgm:pt>
    <dgm:pt modelId="{0234E954-831D-46C1-A334-98C0EFDAF8BF}" type="pres">
      <dgm:prSet presAssocID="{3A05C8AF-3F7C-473F-8611-CC4445F40EBB}" presName="topConnNode3" presStyleLbl="asst1" presStyleIdx="0" presStyleCnt="0"/>
      <dgm:spPr/>
      <dgm:t>
        <a:bodyPr/>
        <a:lstStyle/>
        <a:p>
          <a:endParaRPr lang="en-US"/>
        </a:p>
      </dgm:t>
    </dgm:pt>
    <dgm:pt modelId="{A2D0A0FA-29DF-4CA7-BAC7-528FF9F69245}" type="pres">
      <dgm:prSet presAssocID="{3A05C8AF-3F7C-473F-8611-CC4445F40EBB}" presName="hierChild6" presStyleCnt="0"/>
      <dgm:spPr/>
      <dgm:t>
        <a:bodyPr/>
        <a:lstStyle/>
        <a:p>
          <a:endParaRPr lang="en-US"/>
        </a:p>
      </dgm:t>
    </dgm:pt>
    <dgm:pt modelId="{D5D67F61-68B9-4773-8E28-AF95EB188DFB}" type="pres">
      <dgm:prSet presAssocID="{3A05C8AF-3F7C-473F-8611-CC4445F40EBB}" presName="hierChild7" presStyleCnt="0"/>
      <dgm:spPr/>
      <dgm:t>
        <a:bodyPr/>
        <a:lstStyle/>
        <a:p>
          <a:endParaRPr lang="en-US"/>
        </a:p>
      </dgm:t>
    </dgm:pt>
    <dgm:pt modelId="{8F97A7CB-1D43-4E34-97A3-F0A31F9A6357}" type="pres">
      <dgm:prSet presAssocID="{61D88905-DA49-4C3A-8EEC-E01EB408224C}" presName="Name101" presStyleLbl="parChTrans1D2" presStyleIdx="5" presStyleCnt="6"/>
      <dgm:spPr/>
      <dgm:t>
        <a:bodyPr/>
        <a:lstStyle/>
        <a:p>
          <a:endParaRPr lang="en-US"/>
        </a:p>
      </dgm:t>
    </dgm:pt>
    <dgm:pt modelId="{8ED5C2E1-B63F-472E-ABBB-73CBCDD25D13}" type="pres">
      <dgm:prSet presAssocID="{C070CADA-198A-4168-9FC2-FE2083F3CDAD}" presName="hierRoot3" presStyleCnt="0">
        <dgm:presLayoutVars>
          <dgm:hierBranch val="init"/>
        </dgm:presLayoutVars>
      </dgm:prSet>
      <dgm:spPr/>
      <dgm:t>
        <a:bodyPr/>
        <a:lstStyle/>
        <a:p>
          <a:endParaRPr lang="en-US"/>
        </a:p>
      </dgm:t>
    </dgm:pt>
    <dgm:pt modelId="{39F92152-48A9-4CB1-BE8F-B29A7F20E260}" type="pres">
      <dgm:prSet presAssocID="{C070CADA-198A-4168-9FC2-FE2083F3CDAD}" presName="rootComposite3" presStyleCnt="0"/>
      <dgm:spPr/>
      <dgm:t>
        <a:bodyPr/>
        <a:lstStyle/>
        <a:p>
          <a:endParaRPr lang="en-US"/>
        </a:p>
      </dgm:t>
    </dgm:pt>
    <dgm:pt modelId="{7340FBF4-6614-4038-A04A-7E12E43A1E50}" type="pres">
      <dgm:prSet presAssocID="{C070CADA-198A-4168-9FC2-FE2083F3CDAD}" presName="rootText3" presStyleLbl="alignAcc1" presStyleIdx="0" presStyleCnt="0">
        <dgm:presLayoutVars>
          <dgm:chPref val="3"/>
        </dgm:presLayoutVars>
      </dgm:prSet>
      <dgm:spPr/>
      <dgm:t>
        <a:bodyPr/>
        <a:lstStyle/>
        <a:p>
          <a:endParaRPr lang="en-US"/>
        </a:p>
      </dgm:t>
    </dgm:pt>
    <dgm:pt modelId="{AB13E917-3DEF-418C-A6FB-A2E4A49F3293}" type="pres">
      <dgm:prSet presAssocID="{C070CADA-198A-4168-9FC2-FE2083F3CDAD}" presName="topArc3" presStyleLbl="parChTrans1D1" presStyleIdx="20" presStyleCnt="22"/>
      <dgm:spPr/>
      <dgm:t>
        <a:bodyPr/>
        <a:lstStyle/>
        <a:p>
          <a:endParaRPr lang="en-US"/>
        </a:p>
      </dgm:t>
    </dgm:pt>
    <dgm:pt modelId="{C2622923-4D4C-4A01-823A-3FA31336F2A1}" type="pres">
      <dgm:prSet presAssocID="{C070CADA-198A-4168-9FC2-FE2083F3CDAD}" presName="bottomArc3" presStyleLbl="parChTrans1D1" presStyleIdx="21" presStyleCnt="22"/>
      <dgm:spPr/>
      <dgm:t>
        <a:bodyPr/>
        <a:lstStyle/>
        <a:p>
          <a:endParaRPr lang="en-US"/>
        </a:p>
      </dgm:t>
    </dgm:pt>
    <dgm:pt modelId="{E74261B0-579D-44F5-9B2C-F8403D83ADED}" type="pres">
      <dgm:prSet presAssocID="{C070CADA-198A-4168-9FC2-FE2083F3CDAD}" presName="topConnNode3" presStyleLbl="asst1" presStyleIdx="0" presStyleCnt="0"/>
      <dgm:spPr/>
      <dgm:t>
        <a:bodyPr/>
        <a:lstStyle/>
        <a:p>
          <a:endParaRPr lang="en-US"/>
        </a:p>
      </dgm:t>
    </dgm:pt>
    <dgm:pt modelId="{A1C6A873-9FCF-4B06-AD36-A22C697FB781}" type="pres">
      <dgm:prSet presAssocID="{C070CADA-198A-4168-9FC2-FE2083F3CDAD}" presName="hierChild6" presStyleCnt="0"/>
      <dgm:spPr/>
      <dgm:t>
        <a:bodyPr/>
        <a:lstStyle/>
        <a:p>
          <a:endParaRPr lang="en-US"/>
        </a:p>
      </dgm:t>
    </dgm:pt>
    <dgm:pt modelId="{B36962F5-2648-4278-ABB2-C2CF31F1FC4E}" type="pres">
      <dgm:prSet presAssocID="{C070CADA-198A-4168-9FC2-FE2083F3CDAD}" presName="hierChild7" presStyleCnt="0"/>
      <dgm:spPr/>
      <dgm:t>
        <a:bodyPr/>
        <a:lstStyle/>
        <a:p>
          <a:endParaRPr lang="en-US"/>
        </a:p>
      </dgm:t>
    </dgm:pt>
  </dgm:ptLst>
  <dgm:cxnLst>
    <dgm:cxn modelId="{83BDE5A2-B352-4393-B2F0-90BA24B89144}" srcId="{C61B8706-BAEA-41C0-AD19-A135FE19B520}" destId="{B40BE8B6-83E9-42FE-8DBF-D669A440B711}" srcOrd="0" destOrd="0" parTransId="{FDF7670A-04F7-40E9-901A-8448AA55D1A1}" sibTransId="{2A657EF9-B29D-44F4-8D2B-04D1D2BFD4FF}"/>
    <dgm:cxn modelId="{4F3B9EE1-958D-4D06-93C5-4FFF6FDFF75B}" type="presOf" srcId="{DACE8F65-CE2C-475E-920E-D82D2003E6D8}" destId="{0D985407-97DE-4467-810A-74F37EE2D2EC}" srcOrd="0" destOrd="0" presId="urn:microsoft.com/office/officeart/2008/layout/HalfCircleOrganizationChart"/>
    <dgm:cxn modelId="{FFAB69A5-AE13-4FCC-867D-318A800BB160}" type="presOf" srcId="{61D88905-DA49-4C3A-8EEC-E01EB408224C}" destId="{8F97A7CB-1D43-4E34-97A3-F0A31F9A6357}" srcOrd="0" destOrd="0" presId="urn:microsoft.com/office/officeart/2008/layout/HalfCircleOrganizationChart"/>
    <dgm:cxn modelId="{C70F9FE7-4570-4ED9-9F0E-DC9E09D1C88C}" type="presOf" srcId="{78799412-43A8-4DEB-9344-EA474CABDC6A}" destId="{A05B4500-7CD1-4003-AEBA-B9F8E437D129}" srcOrd="1" destOrd="0" presId="urn:microsoft.com/office/officeart/2008/layout/HalfCircleOrganizationChart"/>
    <dgm:cxn modelId="{879790B2-A83A-4197-9E43-7477B7ECAA29}" type="presOf" srcId="{3A05C8AF-3F7C-473F-8611-CC4445F40EBB}" destId="{0234E954-831D-46C1-A334-98C0EFDAF8BF}" srcOrd="1" destOrd="0" presId="urn:microsoft.com/office/officeart/2008/layout/HalfCircleOrganizationChart"/>
    <dgm:cxn modelId="{C09E3E85-2D09-418C-B7C3-9B28A488EE1F}" type="presOf" srcId="{B40BE8B6-83E9-42FE-8DBF-D669A440B711}" destId="{DCCF5CFC-F102-4E22-91C0-F013FB6B7BA2}" srcOrd="1" destOrd="0" presId="urn:microsoft.com/office/officeart/2008/layout/HalfCircleOrganizationChart"/>
    <dgm:cxn modelId="{9B825570-4CD4-43EB-A7C0-D17AED97D8A5}" type="presOf" srcId="{3D3E92DE-1298-4F8C-B4F5-D04855B07297}" destId="{BD4E99CD-825D-4E08-B4B3-DE9B844B926D}" srcOrd="1" destOrd="0" presId="urn:microsoft.com/office/officeart/2008/layout/HalfCircleOrganizationChart"/>
    <dgm:cxn modelId="{34A1C154-CD1C-42F7-8CC4-AD6F5B46A73E}" type="presOf" srcId="{FDF7670A-04F7-40E9-901A-8448AA55D1A1}" destId="{13126D0A-9A1A-42BE-B0A2-A95225AC4C1B}" srcOrd="0" destOrd="0" presId="urn:microsoft.com/office/officeart/2008/layout/HalfCircleOrganizationChart"/>
    <dgm:cxn modelId="{C17981E5-1CE1-4046-9846-939CCD8E45D3}" type="presOf" srcId="{6E042866-D740-48D2-AF53-B46132745176}" destId="{0CEBE2F1-682E-42EA-A6A7-A6110755A766}" srcOrd="0" destOrd="0" presId="urn:microsoft.com/office/officeart/2008/layout/HalfCircleOrganizationChart"/>
    <dgm:cxn modelId="{FE203BE8-2C5C-42A9-9E1E-8ACCBDCBDEDF}" srcId="{22C5E3A0-595B-4A45-86A5-8C8E6BD3523B}" destId="{3A05C8AF-3F7C-473F-8611-CC4445F40EBB}" srcOrd="0" destOrd="0" parTransId="{DACE8F65-CE2C-475E-920E-D82D2003E6D8}" sibTransId="{DF02B209-A945-4803-85DC-27118FD932B0}"/>
    <dgm:cxn modelId="{49B34082-8E58-476C-BF5D-87598BFF2CA0}" srcId="{78799412-43A8-4DEB-9344-EA474CABDC6A}" destId="{3D3E92DE-1298-4F8C-B4F5-D04855B07297}" srcOrd="0" destOrd="0" parTransId="{694BEE92-9DF4-4D18-8831-0266FB6B5716}" sibTransId="{5D81C5BC-F8E1-4BC4-A1BD-9AA827F0BD01}"/>
    <dgm:cxn modelId="{B816F56C-F7DC-4DD8-98D6-7780DBAEA4E9}" type="presOf" srcId="{4414A1B2-820A-4A83-A421-BF5A78BA2991}" destId="{2115D9AA-7561-4BF9-883A-F4841441E92C}" srcOrd="1" destOrd="0" presId="urn:microsoft.com/office/officeart/2008/layout/HalfCircleOrganizationChart"/>
    <dgm:cxn modelId="{01563297-1C8C-49FA-8C20-7FE596C80752}" type="presOf" srcId="{C070CADA-198A-4168-9FC2-FE2083F3CDAD}" destId="{7340FBF4-6614-4038-A04A-7E12E43A1E50}" srcOrd="0" destOrd="0" presId="urn:microsoft.com/office/officeart/2008/layout/HalfCircleOrganizationChart"/>
    <dgm:cxn modelId="{70045F42-E50B-490D-AD11-9C7D3465EFE4}" type="presOf" srcId="{2376A947-1A81-4621-B6A6-26780D47B47D}" destId="{708789F1-2D5F-4C5F-BA8C-979D7189CEE9}" srcOrd="0" destOrd="0" presId="urn:microsoft.com/office/officeart/2008/layout/HalfCircleOrganizationChart"/>
    <dgm:cxn modelId="{7E7083E6-0789-4FF6-9577-FCA4677751A2}" type="presOf" srcId="{694BEE92-9DF4-4D18-8831-0266FB6B5716}" destId="{1A1FA74A-3A99-49B7-84E0-1780E8152DEB}" srcOrd="0" destOrd="0" presId="urn:microsoft.com/office/officeart/2008/layout/HalfCircleOrganizationChart"/>
    <dgm:cxn modelId="{68B3CFD3-2A39-4819-B6C5-A187DFC90AE1}" type="presOf" srcId="{D0D198D4-47A7-4232-927F-C5B3FAF1146B}" destId="{3ED4D82F-D4C1-414A-A573-8756FB5D0037}" srcOrd="0" destOrd="0" presId="urn:microsoft.com/office/officeart/2008/layout/HalfCircleOrganizationChart"/>
    <dgm:cxn modelId="{A5687C2C-0E07-4147-A6AC-46EE3EBEAC17}" type="presOf" srcId="{4414A1B2-820A-4A83-A421-BF5A78BA2991}" destId="{05E335E0-A345-4A28-B853-C066A374F2F3}" srcOrd="0" destOrd="0" presId="urn:microsoft.com/office/officeart/2008/layout/HalfCircleOrganizationChart"/>
    <dgm:cxn modelId="{C34D0E3F-E087-46AD-A781-4650B9B699D8}" type="presOf" srcId="{6E042866-D740-48D2-AF53-B46132745176}" destId="{13B7C201-99D9-4647-9563-2881D324969D}" srcOrd="1" destOrd="0" presId="urn:microsoft.com/office/officeart/2008/layout/HalfCircleOrganizationChart"/>
    <dgm:cxn modelId="{595358CB-52D2-46AB-B2EF-9720685362C0}" type="presOf" srcId="{915E8514-D09B-40F6-855E-8673A34702B4}" destId="{54478360-04FB-48C7-9B55-80490DCD6004}" srcOrd="0" destOrd="0" presId="urn:microsoft.com/office/officeart/2008/layout/HalfCircleOrganizationChart"/>
    <dgm:cxn modelId="{85E24126-253F-4DF7-996E-CA91359FF4E6}" srcId="{4414A1B2-820A-4A83-A421-BF5A78BA2991}" destId="{A2C7A706-D148-4D04-9C75-31C36ABCCC48}" srcOrd="0" destOrd="0" parTransId="{CA83146E-84A5-4CB2-A0DF-E7BB379803ED}" sibTransId="{3089D6F2-C1A0-44F6-98CB-9F42047357D2}"/>
    <dgm:cxn modelId="{A67D2DF3-D2FC-4D7C-B95D-557850B1809D}" type="presOf" srcId="{78799412-43A8-4DEB-9344-EA474CABDC6A}" destId="{8ECEC6DA-12DC-41EC-BD29-3EFD7E9329A1}" srcOrd="0" destOrd="0" presId="urn:microsoft.com/office/officeart/2008/layout/HalfCircleOrganizationChart"/>
    <dgm:cxn modelId="{2A956F81-D453-4BA8-8849-593E097C6BDE}" type="presOf" srcId="{3A05C8AF-3F7C-473F-8611-CC4445F40EBB}" destId="{1EA79031-96DB-4F0D-BCAB-B78A252AAAD5}" srcOrd="0" destOrd="0" presId="urn:microsoft.com/office/officeart/2008/layout/HalfCircleOrganizationChart"/>
    <dgm:cxn modelId="{97D5B7D0-15C1-46E6-BB8A-5FEB14C1F581}" type="presOf" srcId="{C070CADA-198A-4168-9FC2-FE2083F3CDAD}" destId="{E74261B0-579D-44F5-9B2C-F8403D83ADED}" srcOrd="1" destOrd="0" presId="urn:microsoft.com/office/officeart/2008/layout/HalfCircleOrganizationChart"/>
    <dgm:cxn modelId="{B76B1B75-277C-4EF1-A689-66DD5DB757B6}" type="presOf" srcId="{D0D198D4-47A7-4232-927F-C5B3FAF1146B}" destId="{31227325-45DA-4F11-BF16-BC30ABD9751C}" srcOrd="1" destOrd="0" presId="urn:microsoft.com/office/officeart/2008/layout/HalfCircleOrganizationChart"/>
    <dgm:cxn modelId="{20058B29-15D0-49B2-B7EA-07744A6046B0}" type="presOf" srcId="{A2C7A706-D148-4D04-9C75-31C36ABCCC48}" destId="{2FF2A31E-447A-4B9B-A59B-F4F69E5865F2}" srcOrd="1" destOrd="0" presId="urn:microsoft.com/office/officeart/2008/layout/HalfCircleOrganizationChart"/>
    <dgm:cxn modelId="{82A3E36C-0C7D-4005-85E2-287F55F28573}" srcId="{6E042866-D740-48D2-AF53-B46132745176}" destId="{D0D198D4-47A7-4232-927F-C5B3FAF1146B}" srcOrd="0" destOrd="0" parTransId="{915E8514-D09B-40F6-855E-8673A34702B4}" sibTransId="{B678ED37-6DE3-40BA-8F17-F5D34855870E}"/>
    <dgm:cxn modelId="{AC9CB1B3-37C8-445C-B7C6-4D21558A5D00}" type="presOf" srcId="{98CE9837-FF74-4824-A018-EA72F69CEB6D}" destId="{F8746BA1-A7D3-4076-A98E-41CF0985BCFD}" srcOrd="0" destOrd="0" presId="urn:microsoft.com/office/officeart/2008/layout/HalfCircleOrganizationChart"/>
    <dgm:cxn modelId="{40560883-CFB3-447A-A552-79C6414C5B74}" srcId="{22C5E3A0-595B-4A45-86A5-8C8E6BD3523B}" destId="{4414A1B2-820A-4A83-A421-BF5A78BA2991}" srcOrd="4" destOrd="0" parTransId="{F0BA7A7A-2D0E-48F2-A714-0421AEDA7A1E}" sibTransId="{0559805B-D7FD-4C61-93FE-A12117C8B2A1}"/>
    <dgm:cxn modelId="{0BCF1045-BF45-4CC1-9AD4-E5A5BBCC71C6}" type="presOf" srcId="{22C5E3A0-595B-4A45-86A5-8C8E6BD3523B}" destId="{5D2CADEA-14D5-42C5-81FE-2CF398B42B4C}" srcOrd="0" destOrd="0" presId="urn:microsoft.com/office/officeart/2008/layout/HalfCircleOrganizationChart"/>
    <dgm:cxn modelId="{978C57C1-2D9B-4493-BC54-4C6E33075D1E}" srcId="{22C5E3A0-595B-4A45-86A5-8C8E6BD3523B}" destId="{C61B8706-BAEA-41C0-AD19-A135FE19B520}" srcOrd="5" destOrd="0" parTransId="{2376A947-1A81-4621-B6A6-26780D47B47D}" sibTransId="{9F3328C7-6B56-4BE8-A315-555340B8731E}"/>
    <dgm:cxn modelId="{A15FE944-274A-460B-BD12-5C1F9E204A3D}" type="presOf" srcId="{0C63E977-2BA5-43C1-BBAC-E9943D49ECA8}" destId="{AE36120E-8A8A-44D2-B41A-E75040157694}" srcOrd="0" destOrd="0" presId="urn:microsoft.com/office/officeart/2008/layout/HalfCircleOrganizationChart"/>
    <dgm:cxn modelId="{853FD31E-CE16-478E-8C8E-7665F7CD9A79}" srcId="{0C63E977-2BA5-43C1-BBAC-E9943D49ECA8}" destId="{22C5E3A0-595B-4A45-86A5-8C8E6BD3523B}" srcOrd="0" destOrd="0" parTransId="{B7A8D10E-6E9C-46BE-BD5A-85A0252B5EFF}" sibTransId="{FC9D9D34-C8B1-4A7F-AC7A-86AE62F19247}"/>
    <dgm:cxn modelId="{82686F39-5D33-4D19-A619-16F0F451C177}" type="presOf" srcId="{C61B8706-BAEA-41C0-AD19-A135FE19B520}" destId="{71765A0F-04F6-4A40-9DA7-5E7D39A6A6F9}" srcOrd="0" destOrd="0" presId="urn:microsoft.com/office/officeart/2008/layout/HalfCircleOrganizationChart"/>
    <dgm:cxn modelId="{1715B397-F30B-4690-BF2F-85D7F8D9CD6F}" type="presOf" srcId="{22C5E3A0-595B-4A45-86A5-8C8E6BD3523B}" destId="{1771ADC1-5591-4C1E-A32E-759EFE7C1EE5}" srcOrd="1" destOrd="0" presId="urn:microsoft.com/office/officeart/2008/layout/HalfCircleOrganizationChart"/>
    <dgm:cxn modelId="{ECC623EC-EFF1-4E7C-A972-233551975074}" type="presOf" srcId="{F0BA7A7A-2D0E-48F2-A714-0421AEDA7A1E}" destId="{D1340D02-CE52-4562-ABF6-83B4A27BDD4F}" srcOrd="0" destOrd="0" presId="urn:microsoft.com/office/officeart/2008/layout/HalfCircleOrganizationChart"/>
    <dgm:cxn modelId="{3A759916-B559-463E-8AA5-A7A9D769967F}" srcId="{22C5E3A0-595B-4A45-86A5-8C8E6BD3523B}" destId="{C070CADA-198A-4168-9FC2-FE2083F3CDAD}" srcOrd="1" destOrd="0" parTransId="{61D88905-DA49-4C3A-8EEC-E01EB408224C}" sibTransId="{FDD68EF8-EB91-4471-9506-4B4EE149F0EC}"/>
    <dgm:cxn modelId="{21323B1C-1458-4388-96A1-E869D024C291}" type="presOf" srcId="{8D94EBA3-201B-4177-AFD5-411F4D557864}" destId="{BF0C7C62-6AC4-463E-915B-F9C1C1C7C342}" srcOrd="0" destOrd="0" presId="urn:microsoft.com/office/officeart/2008/layout/HalfCircleOrganizationChart"/>
    <dgm:cxn modelId="{ED42B37D-066F-4805-AD09-810060877166}" type="presOf" srcId="{CA83146E-84A5-4CB2-A0DF-E7BB379803ED}" destId="{6BE42B11-E0F5-44CC-B960-A5ACB0F3CA86}" srcOrd="0" destOrd="0" presId="urn:microsoft.com/office/officeart/2008/layout/HalfCircleOrganizationChart"/>
    <dgm:cxn modelId="{288EFD34-B873-4E89-ABBE-180185619252}" type="presOf" srcId="{B40BE8B6-83E9-42FE-8DBF-D669A440B711}" destId="{E9262006-F629-461B-8EAD-2C392B22410A}" srcOrd="0" destOrd="0" presId="urn:microsoft.com/office/officeart/2008/layout/HalfCircleOrganizationChart"/>
    <dgm:cxn modelId="{18531DB2-B404-4861-BAD6-64A367021DFD}" srcId="{22C5E3A0-595B-4A45-86A5-8C8E6BD3523B}" destId="{6E042866-D740-48D2-AF53-B46132745176}" srcOrd="2" destOrd="0" parTransId="{98CE9837-FF74-4824-A018-EA72F69CEB6D}" sibTransId="{9547D06E-125B-4FC2-8F9B-4D23F753DB8E}"/>
    <dgm:cxn modelId="{50B4592E-5779-43CB-B1C9-280D9C9E5D23}" type="presOf" srcId="{A2C7A706-D148-4D04-9C75-31C36ABCCC48}" destId="{7BB7F4F2-5B0D-4190-ADEE-5FB3852AC3FA}" srcOrd="0" destOrd="0" presId="urn:microsoft.com/office/officeart/2008/layout/HalfCircleOrganizationChart"/>
    <dgm:cxn modelId="{3898614B-3724-4325-B659-86D5EFB1C240}" type="presOf" srcId="{3D3E92DE-1298-4F8C-B4F5-D04855B07297}" destId="{BDE64337-77EE-49A0-86D9-99BD483C377E}" srcOrd="0" destOrd="0" presId="urn:microsoft.com/office/officeart/2008/layout/HalfCircleOrganizationChart"/>
    <dgm:cxn modelId="{E3DB2008-F652-4E20-9C99-87744C220E41}" type="presOf" srcId="{C61B8706-BAEA-41C0-AD19-A135FE19B520}" destId="{BF83AA34-8F83-4C8D-8947-37180C990EDF}" srcOrd="1" destOrd="0" presId="urn:microsoft.com/office/officeart/2008/layout/HalfCircleOrganizationChart"/>
    <dgm:cxn modelId="{0A56656A-0A6E-4703-ADCD-EB665419BF72}" srcId="{22C5E3A0-595B-4A45-86A5-8C8E6BD3523B}" destId="{78799412-43A8-4DEB-9344-EA474CABDC6A}" srcOrd="3" destOrd="0" parTransId="{8D94EBA3-201B-4177-AFD5-411F4D557864}" sibTransId="{80E34B42-208A-403B-A250-4A737E208EE5}"/>
    <dgm:cxn modelId="{F3850B84-4481-4D75-B70A-866FF47D2730}" type="presParOf" srcId="{AE36120E-8A8A-44D2-B41A-E75040157694}" destId="{1BCCB05F-B08B-4C75-A7A1-A3CE301717B4}" srcOrd="0" destOrd="0" presId="urn:microsoft.com/office/officeart/2008/layout/HalfCircleOrganizationChart"/>
    <dgm:cxn modelId="{01F81490-67D3-40B4-A8D5-362081741557}" type="presParOf" srcId="{1BCCB05F-B08B-4C75-A7A1-A3CE301717B4}" destId="{96677C9E-0B6C-4619-BD82-59D10CD6D133}" srcOrd="0" destOrd="0" presId="urn:microsoft.com/office/officeart/2008/layout/HalfCircleOrganizationChart"/>
    <dgm:cxn modelId="{77EF3836-1C1F-492C-8724-D962F25851B6}" type="presParOf" srcId="{96677C9E-0B6C-4619-BD82-59D10CD6D133}" destId="{5D2CADEA-14D5-42C5-81FE-2CF398B42B4C}" srcOrd="0" destOrd="0" presId="urn:microsoft.com/office/officeart/2008/layout/HalfCircleOrganizationChart"/>
    <dgm:cxn modelId="{B7115FF1-5C9C-44CD-8343-551CEE87F827}" type="presParOf" srcId="{96677C9E-0B6C-4619-BD82-59D10CD6D133}" destId="{CCE1D863-468B-42C9-AE74-ED908FA3955C}" srcOrd="1" destOrd="0" presId="urn:microsoft.com/office/officeart/2008/layout/HalfCircleOrganizationChart"/>
    <dgm:cxn modelId="{9AF1AED9-736A-432B-B822-59E040784217}" type="presParOf" srcId="{96677C9E-0B6C-4619-BD82-59D10CD6D133}" destId="{F503ADD1-0569-4024-9874-748722ED470D}" srcOrd="2" destOrd="0" presId="urn:microsoft.com/office/officeart/2008/layout/HalfCircleOrganizationChart"/>
    <dgm:cxn modelId="{688498B0-63B4-4B6F-985E-F70D9C45038B}" type="presParOf" srcId="{96677C9E-0B6C-4619-BD82-59D10CD6D133}" destId="{1771ADC1-5591-4C1E-A32E-759EFE7C1EE5}" srcOrd="3" destOrd="0" presId="urn:microsoft.com/office/officeart/2008/layout/HalfCircleOrganizationChart"/>
    <dgm:cxn modelId="{C0D9B916-D8FE-4B10-8197-ABEBC4DCA474}" type="presParOf" srcId="{1BCCB05F-B08B-4C75-A7A1-A3CE301717B4}" destId="{DDFDA2A4-4B79-429C-9295-803CA97729C5}" srcOrd="1" destOrd="0" presId="urn:microsoft.com/office/officeart/2008/layout/HalfCircleOrganizationChart"/>
    <dgm:cxn modelId="{022A27CE-917F-4121-842A-1CF7DE613B12}" type="presParOf" srcId="{DDFDA2A4-4B79-429C-9295-803CA97729C5}" destId="{F8746BA1-A7D3-4076-A98E-41CF0985BCFD}" srcOrd="0" destOrd="0" presId="urn:microsoft.com/office/officeart/2008/layout/HalfCircleOrganizationChart"/>
    <dgm:cxn modelId="{1B3E8583-9C34-4BDA-9DCF-9C6DFBA3AA3F}" type="presParOf" srcId="{DDFDA2A4-4B79-429C-9295-803CA97729C5}" destId="{8A5EF283-D887-4389-9282-E0084D2A66D2}" srcOrd="1" destOrd="0" presId="urn:microsoft.com/office/officeart/2008/layout/HalfCircleOrganizationChart"/>
    <dgm:cxn modelId="{6D79D265-0584-469F-BB57-AF768957A54A}" type="presParOf" srcId="{8A5EF283-D887-4389-9282-E0084D2A66D2}" destId="{089B7D2C-B001-49A1-8203-1C4CE0CE0D41}" srcOrd="0" destOrd="0" presId="urn:microsoft.com/office/officeart/2008/layout/HalfCircleOrganizationChart"/>
    <dgm:cxn modelId="{56ADDAFC-3F00-46A1-9DBA-44AF961CEF0F}" type="presParOf" srcId="{089B7D2C-B001-49A1-8203-1C4CE0CE0D41}" destId="{0CEBE2F1-682E-42EA-A6A7-A6110755A766}" srcOrd="0" destOrd="0" presId="urn:microsoft.com/office/officeart/2008/layout/HalfCircleOrganizationChart"/>
    <dgm:cxn modelId="{AFCCE417-D1A5-48A8-B0CD-D2A959CF38D9}" type="presParOf" srcId="{089B7D2C-B001-49A1-8203-1C4CE0CE0D41}" destId="{BE6A6D5F-A350-486F-BB26-0AC2F25AA65F}" srcOrd="1" destOrd="0" presId="urn:microsoft.com/office/officeart/2008/layout/HalfCircleOrganizationChart"/>
    <dgm:cxn modelId="{8C86FD60-F2E2-478C-B9F2-13275C2484A6}" type="presParOf" srcId="{089B7D2C-B001-49A1-8203-1C4CE0CE0D41}" destId="{2A6098A0-C3B9-44AB-B67D-FD278D0D1BBC}" srcOrd="2" destOrd="0" presId="urn:microsoft.com/office/officeart/2008/layout/HalfCircleOrganizationChart"/>
    <dgm:cxn modelId="{CC6F19D5-495A-4A90-822C-0E26D35BF154}" type="presParOf" srcId="{089B7D2C-B001-49A1-8203-1C4CE0CE0D41}" destId="{13B7C201-99D9-4647-9563-2881D324969D}" srcOrd="3" destOrd="0" presId="urn:microsoft.com/office/officeart/2008/layout/HalfCircleOrganizationChart"/>
    <dgm:cxn modelId="{DDEE2CD0-3A0E-46EC-8BFB-F291CA8F1E87}" type="presParOf" srcId="{8A5EF283-D887-4389-9282-E0084D2A66D2}" destId="{6E3E7472-E6CB-4405-86E1-55328F1BA6D6}" srcOrd="1" destOrd="0" presId="urn:microsoft.com/office/officeart/2008/layout/HalfCircleOrganizationChart"/>
    <dgm:cxn modelId="{CEC82C18-8B64-42E6-8535-FF2BC349F25E}" type="presParOf" srcId="{6E3E7472-E6CB-4405-86E1-55328F1BA6D6}" destId="{54478360-04FB-48C7-9B55-80490DCD6004}" srcOrd="0" destOrd="0" presId="urn:microsoft.com/office/officeart/2008/layout/HalfCircleOrganizationChart"/>
    <dgm:cxn modelId="{49899C2D-1906-4057-9B30-75820660B2FA}" type="presParOf" srcId="{6E3E7472-E6CB-4405-86E1-55328F1BA6D6}" destId="{302BDAD6-61C6-415C-A255-DD52575C9DFD}" srcOrd="1" destOrd="0" presId="urn:microsoft.com/office/officeart/2008/layout/HalfCircleOrganizationChart"/>
    <dgm:cxn modelId="{95625523-F35D-4435-A28B-63720FD4AAA2}" type="presParOf" srcId="{302BDAD6-61C6-415C-A255-DD52575C9DFD}" destId="{2A211631-1B8F-4134-9A79-184F3046338E}" srcOrd="0" destOrd="0" presId="urn:microsoft.com/office/officeart/2008/layout/HalfCircleOrganizationChart"/>
    <dgm:cxn modelId="{3DF369D3-72BA-4C53-9F71-DBD4F5AF1DFB}" type="presParOf" srcId="{2A211631-1B8F-4134-9A79-184F3046338E}" destId="{3ED4D82F-D4C1-414A-A573-8756FB5D0037}" srcOrd="0" destOrd="0" presId="urn:microsoft.com/office/officeart/2008/layout/HalfCircleOrganizationChart"/>
    <dgm:cxn modelId="{B26DCD49-03DD-4DA6-B660-5F43CAC06228}" type="presParOf" srcId="{2A211631-1B8F-4134-9A79-184F3046338E}" destId="{46B7E72A-D7C5-4F39-8C82-85C4F02D8209}" srcOrd="1" destOrd="0" presId="urn:microsoft.com/office/officeart/2008/layout/HalfCircleOrganizationChart"/>
    <dgm:cxn modelId="{85019F7F-BBDE-406A-B4CA-A71B7F02BE16}" type="presParOf" srcId="{2A211631-1B8F-4134-9A79-184F3046338E}" destId="{4AFE1B3C-AE9C-4EF2-A323-32DB4D1BF7F8}" srcOrd="2" destOrd="0" presId="urn:microsoft.com/office/officeart/2008/layout/HalfCircleOrganizationChart"/>
    <dgm:cxn modelId="{F43B5D18-FB65-4D61-9A13-DC208BFCF150}" type="presParOf" srcId="{2A211631-1B8F-4134-9A79-184F3046338E}" destId="{31227325-45DA-4F11-BF16-BC30ABD9751C}" srcOrd="3" destOrd="0" presId="urn:microsoft.com/office/officeart/2008/layout/HalfCircleOrganizationChart"/>
    <dgm:cxn modelId="{4C2131BD-BBA1-49E4-9CB2-36A0B0993D65}" type="presParOf" srcId="{302BDAD6-61C6-415C-A255-DD52575C9DFD}" destId="{23501E44-EAA2-4CC2-810C-6D94C120CD56}" srcOrd="1" destOrd="0" presId="urn:microsoft.com/office/officeart/2008/layout/HalfCircleOrganizationChart"/>
    <dgm:cxn modelId="{8447C639-8806-47BE-9EF6-D058AB684E14}" type="presParOf" srcId="{302BDAD6-61C6-415C-A255-DD52575C9DFD}" destId="{178AFF5D-359D-45EE-9039-CC0705007FF9}" srcOrd="2" destOrd="0" presId="urn:microsoft.com/office/officeart/2008/layout/HalfCircleOrganizationChart"/>
    <dgm:cxn modelId="{F9431704-6819-48BB-A30D-DA62552781E6}" type="presParOf" srcId="{8A5EF283-D887-4389-9282-E0084D2A66D2}" destId="{21F4D33D-983E-486C-8326-35AFB23AFF2D}" srcOrd="2" destOrd="0" presId="urn:microsoft.com/office/officeart/2008/layout/HalfCircleOrganizationChart"/>
    <dgm:cxn modelId="{BD07D342-93BD-463D-BE6E-C9B18953B862}" type="presParOf" srcId="{DDFDA2A4-4B79-429C-9295-803CA97729C5}" destId="{BF0C7C62-6AC4-463E-915B-F9C1C1C7C342}" srcOrd="2" destOrd="0" presId="urn:microsoft.com/office/officeart/2008/layout/HalfCircleOrganizationChart"/>
    <dgm:cxn modelId="{F249B141-66FA-421D-99DA-9BB6658B27B2}" type="presParOf" srcId="{DDFDA2A4-4B79-429C-9295-803CA97729C5}" destId="{8AE0A2E3-96E1-4DB4-BC5E-6C2F88608695}" srcOrd="3" destOrd="0" presId="urn:microsoft.com/office/officeart/2008/layout/HalfCircleOrganizationChart"/>
    <dgm:cxn modelId="{77C63928-AE62-4A78-BE34-E0C8A1665B61}" type="presParOf" srcId="{8AE0A2E3-96E1-4DB4-BC5E-6C2F88608695}" destId="{84FAFCE8-D652-4085-A29D-ABBA631788D4}" srcOrd="0" destOrd="0" presId="urn:microsoft.com/office/officeart/2008/layout/HalfCircleOrganizationChart"/>
    <dgm:cxn modelId="{983FD2E5-BD02-4719-AE7E-49A4ED241746}" type="presParOf" srcId="{84FAFCE8-D652-4085-A29D-ABBA631788D4}" destId="{8ECEC6DA-12DC-41EC-BD29-3EFD7E9329A1}" srcOrd="0" destOrd="0" presId="urn:microsoft.com/office/officeart/2008/layout/HalfCircleOrganizationChart"/>
    <dgm:cxn modelId="{A9153214-1E58-43C5-AB99-E33D4B4E7D9E}" type="presParOf" srcId="{84FAFCE8-D652-4085-A29D-ABBA631788D4}" destId="{AE967BE5-BDD4-4F6A-8EA7-E6356A8946DD}" srcOrd="1" destOrd="0" presId="urn:microsoft.com/office/officeart/2008/layout/HalfCircleOrganizationChart"/>
    <dgm:cxn modelId="{03767E63-D076-4738-8C72-02D0A27D1A84}" type="presParOf" srcId="{84FAFCE8-D652-4085-A29D-ABBA631788D4}" destId="{22B43CF2-C14A-4319-ACD5-533420AC2BFF}" srcOrd="2" destOrd="0" presId="urn:microsoft.com/office/officeart/2008/layout/HalfCircleOrganizationChart"/>
    <dgm:cxn modelId="{DCC0ABBC-1D92-43E3-A3CA-2D53A638DE95}" type="presParOf" srcId="{84FAFCE8-D652-4085-A29D-ABBA631788D4}" destId="{A05B4500-7CD1-4003-AEBA-B9F8E437D129}" srcOrd="3" destOrd="0" presId="urn:microsoft.com/office/officeart/2008/layout/HalfCircleOrganizationChart"/>
    <dgm:cxn modelId="{C950ACC0-B836-4778-A586-04D1FC364532}" type="presParOf" srcId="{8AE0A2E3-96E1-4DB4-BC5E-6C2F88608695}" destId="{AFAE89DB-0A78-4AE9-BC57-C79DE1617671}" srcOrd="1" destOrd="0" presId="urn:microsoft.com/office/officeart/2008/layout/HalfCircleOrganizationChart"/>
    <dgm:cxn modelId="{4E90FAED-D31E-4796-B2DA-0E608D4EDFD3}" type="presParOf" srcId="{AFAE89DB-0A78-4AE9-BC57-C79DE1617671}" destId="{1A1FA74A-3A99-49B7-84E0-1780E8152DEB}" srcOrd="0" destOrd="0" presId="urn:microsoft.com/office/officeart/2008/layout/HalfCircleOrganizationChart"/>
    <dgm:cxn modelId="{4067E992-896D-49EB-B0F4-F2AE971C62BA}" type="presParOf" srcId="{AFAE89DB-0A78-4AE9-BC57-C79DE1617671}" destId="{2DB15675-112F-44E8-8768-26AB0FC92585}" srcOrd="1" destOrd="0" presId="urn:microsoft.com/office/officeart/2008/layout/HalfCircleOrganizationChart"/>
    <dgm:cxn modelId="{A10D3C29-5BF7-40BB-9D57-D5566D5BF9DA}" type="presParOf" srcId="{2DB15675-112F-44E8-8768-26AB0FC92585}" destId="{7ED47B90-83E9-49C0-9435-B88F4A2C0691}" srcOrd="0" destOrd="0" presId="urn:microsoft.com/office/officeart/2008/layout/HalfCircleOrganizationChart"/>
    <dgm:cxn modelId="{F3EA1369-CAA7-447A-A8F5-817932C2B091}" type="presParOf" srcId="{7ED47B90-83E9-49C0-9435-B88F4A2C0691}" destId="{BDE64337-77EE-49A0-86D9-99BD483C377E}" srcOrd="0" destOrd="0" presId="urn:microsoft.com/office/officeart/2008/layout/HalfCircleOrganizationChart"/>
    <dgm:cxn modelId="{FF05BB60-D9B4-4F04-9D50-67EAF3CA0134}" type="presParOf" srcId="{7ED47B90-83E9-49C0-9435-B88F4A2C0691}" destId="{B4C2077C-EBCA-49F6-9950-918C4848D682}" srcOrd="1" destOrd="0" presId="urn:microsoft.com/office/officeart/2008/layout/HalfCircleOrganizationChart"/>
    <dgm:cxn modelId="{29C86978-D034-4E93-8BD9-BB524F5C1472}" type="presParOf" srcId="{7ED47B90-83E9-49C0-9435-B88F4A2C0691}" destId="{4791FDA3-AF75-480A-8226-B5B9A50FF243}" srcOrd="2" destOrd="0" presId="urn:microsoft.com/office/officeart/2008/layout/HalfCircleOrganizationChart"/>
    <dgm:cxn modelId="{2DA16924-F7A8-47D8-9CE3-304240DB75A2}" type="presParOf" srcId="{7ED47B90-83E9-49C0-9435-B88F4A2C0691}" destId="{BD4E99CD-825D-4E08-B4B3-DE9B844B926D}" srcOrd="3" destOrd="0" presId="urn:microsoft.com/office/officeart/2008/layout/HalfCircleOrganizationChart"/>
    <dgm:cxn modelId="{A6FEB488-8716-4325-99E8-E47C0D80962F}" type="presParOf" srcId="{2DB15675-112F-44E8-8768-26AB0FC92585}" destId="{AB110D6E-B706-4A1A-B41F-15D862D8F870}" srcOrd="1" destOrd="0" presId="urn:microsoft.com/office/officeart/2008/layout/HalfCircleOrganizationChart"/>
    <dgm:cxn modelId="{15730246-E046-4248-B25B-9FB9E49F1600}" type="presParOf" srcId="{2DB15675-112F-44E8-8768-26AB0FC92585}" destId="{602FF173-62AF-4174-83D6-C82C0A0B7AF0}" srcOrd="2" destOrd="0" presId="urn:microsoft.com/office/officeart/2008/layout/HalfCircleOrganizationChart"/>
    <dgm:cxn modelId="{CAB9D18C-5EB8-4295-8051-3B05D5F6D506}" type="presParOf" srcId="{8AE0A2E3-96E1-4DB4-BC5E-6C2F88608695}" destId="{207A22E3-F662-4B07-B886-E480DFC37084}" srcOrd="2" destOrd="0" presId="urn:microsoft.com/office/officeart/2008/layout/HalfCircleOrganizationChart"/>
    <dgm:cxn modelId="{132136D6-67BF-4B1D-B1E3-29FEBB81E83E}" type="presParOf" srcId="{DDFDA2A4-4B79-429C-9295-803CA97729C5}" destId="{D1340D02-CE52-4562-ABF6-83B4A27BDD4F}" srcOrd="4" destOrd="0" presId="urn:microsoft.com/office/officeart/2008/layout/HalfCircleOrganizationChart"/>
    <dgm:cxn modelId="{3E23B28E-406F-4A22-BC6B-7329D871CBE6}" type="presParOf" srcId="{DDFDA2A4-4B79-429C-9295-803CA97729C5}" destId="{EDBF126A-ED31-445B-9398-24C875F47C25}" srcOrd="5" destOrd="0" presId="urn:microsoft.com/office/officeart/2008/layout/HalfCircleOrganizationChart"/>
    <dgm:cxn modelId="{9A396D86-87F0-47C8-9599-CD4F9DA4E016}" type="presParOf" srcId="{EDBF126A-ED31-445B-9398-24C875F47C25}" destId="{C02F1264-FE26-411C-8B78-0314CFA7242B}" srcOrd="0" destOrd="0" presId="urn:microsoft.com/office/officeart/2008/layout/HalfCircleOrganizationChart"/>
    <dgm:cxn modelId="{95364964-3621-4E39-849E-B14A3AEE8E68}" type="presParOf" srcId="{C02F1264-FE26-411C-8B78-0314CFA7242B}" destId="{05E335E0-A345-4A28-B853-C066A374F2F3}" srcOrd="0" destOrd="0" presId="urn:microsoft.com/office/officeart/2008/layout/HalfCircleOrganizationChart"/>
    <dgm:cxn modelId="{D74EA9D1-C45D-425E-84FC-ED38621805FA}" type="presParOf" srcId="{C02F1264-FE26-411C-8B78-0314CFA7242B}" destId="{0890D15F-06A5-42AF-886F-DC49CB206ECC}" srcOrd="1" destOrd="0" presId="urn:microsoft.com/office/officeart/2008/layout/HalfCircleOrganizationChart"/>
    <dgm:cxn modelId="{47529B07-C171-4721-A1BF-6990D90B7FB5}" type="presParOf" srcId="{C02F1264-FE26-411C-8B78-0314CFA7242B}" destId="{4BA8A3AD-2D31-4CF0-A483-E569654D14B3}" srcOrd="2" destOrd="0" presId="urn:microsoft.com/office/officeart/2008/layout/HalfCircleOrganizationChart"/>
    <dgm:cxn modelId="{ED5C1EDF-E34D-44E6-902F-54594ABF4DC5}" type="presParOf" srcId="{C02F1264-FE26-411C-8B78-0314CFA7242B}" destId="{2115D9AA-7561-4BF9-883A-F4841441E92C}" srcOrd="3" destOrd="0" presId="urn:microsoft.com/office/officeart/2008/layout/HalfCircleOrganizationChart"/>
    <dgm:cxn modelId="{82D2B135-A00D-4EF8-830B-75218D03443D}" type="presParOf" srcId="{EDBF126A-ED31-445B-9398-24C875F47C25}" destId="{A0BE0233-4965-4D76-9062-C6B63373D7DD}" srcOrd="1" destOrd="0" presId="urn:microsoft.com/office/officeart/2008/layout/HalfCircleOrganizationChart"/>
    <dgm:cxn modelId="{3DAFAF65-036E-40CD-A344-9D6DEADE4849}" type="presParOf" srcId="{A0BE0233-4965-4D76-9062-C6B63373D7DD}" destId="{6BE42B11-E0F5-44CC-B960-A5ACB0F3CA86}" srcOrd="0" destOrd="0" presId="urn:microsoft.com/office/officeart/2008/layout/HalfCircleOrganizationChart"/>
    <dgm:cxn modelId="{F8D665BA-CCD0-43B5-9158-03F278DF778A}" type="presParOf" srcId="{A0BE0233-4965-4D76-9062-C6B63373D7DD}" destId="{06FD27AF-56E2-4EBB-BA2E-3F8BB6098072}" srcOrd="1" destOrd="0" presId="urn:microsoft.com/office/officeart/2008/layout/HalfCircleOrganizationChart"/>
    <dgm:cxn modelId="{9FEFDDE8-99A1-4E0B-BFF7-30D5AC235FDD}" type="presParOf" srcId="{06FD27AF-56E2-4EBB-BA2E-3F8BB6098072}" destId="{656041B1-4867-461C-B455-9BCFA2D2DAE5}" srcOrd="0" destOrd="0" presId="urn:microsoft.com/office/officeart/2008/layout/HalfCircleOrganizationChart"/>
    <dgm:cxn modelId="{EFF3A4C1-FBED-4FAA-BDCC-65CC6A3B91FE}" type="presParOf" srcId="{656041B1-4867-461C-B455-9BCFA2D2DAE5}" destId="{7BB7F4F2-5B0D-4190-ADEE-5FB3852AC3FA}" srcOrd="0" destOrd="0" presId="urn:microsoft.com/office/officeart/2008/layout/HalfCircleOrganizationChart"/>
    <dgm:cxn modelId="{044034E7-6858-4753-8121-C333F4907B33}" type="presParOf" srcId="{656041B1-4867-461C-B455-9BCFA2D2DAE5}" destId="{2F83FA4C-8943-432A-834F-07CA2ED496CC}" srcOrd="1" destOrd="0" presId="urn:microsoft.com/office/officeart/2008/layout/HalfCircleOrganizationChart"/>
    <dgm:cxn modelId="{3A3E9738-9593-4101-B83E-EB93FB871D92}" type="presParOf" srcId="{656041B1-4867-461C-B455-9BCFA2D2DAE5}" destId="{1D271BCC-AA4C-43DA-AA75-3D9F347230FE}" srcOrd="2" destOrd="0" presId="urn:microsoft.com/office/officeart/2008/layout/HalfCircleOrganizationChart"/>
    <dgm:cxn modelId="{7E05208E-5C21-4CF0-8831-30A2B8F13534}" type="presParOf" srcId="{656041B1-4867-461C-B455-9BCFA2D2DAE5}" destId="{2FF2A31E-447A-4B9B-A59B-F4F69E5865F2}" srcOrd="3" destOrd="0" presId="urn:microsoft.com/office/officeart/2008/layout/HalfCircleOrganizationChart"/>
    <dgm:cxn modelId="{05BFDF65-5078-4CB6-BF80-DF9747A00201}" type="presParOf" srcId="{06FD27AF-56E2-4EBB-BA2E-3F8BB6098072}" destId="{A4EE3819-4669-428C-BECB-E866D15E8C3F}" srcOrd="1" destOrd="0" presId="urn:microsoft.com/office/officeart/2008/layout/HalfCircleOrganizationChart"/>
    <dgm:cxn modelId="{DA63294F-9A07-4FFD-88A9-3493B8362EF3}" type="presParOf" srcId="{06FD27AF-56E2-4EBB-BA2E-3F8BB6098072}" destId="{90DC9C83-838D-4AAB-8613-B3A1F8BBDE66}" srcOrd="2" destOrd="0" presId="urn:microsoft.com/office/officeart/2008/layout/HalfCircleOrganizationChart"/>
    <dgm:cxn modelId="{28373C89-45F7-49ED-BB13-79440052B676}" type="presParOf" srcId="{EDBF126A-ED31-445B-9398-24C875F47C25}" destId="{FA0ED29E-E6DE-4E93-822B-8D6EB1AFFCAC}" srcOrd="2" destOrd="0" presId="urn:microsoft.com/office/officeart/2008/layout/HalfCircleOrganizationChart"/>
    <dgm:cxn modelId="{6FC2845F-2BEF-4C9E-A3EB-181D0032B478}" type="presParOf" srcId="{DDFDA2A4-4B79-429C-9295-803CA97729C5}" destId="{708789F1-2D5F-4C5F-BA8C-979D7189CEE9}" srcOrd="6" destOrd="0" presId="urn:microsoft.com/office/officeart/2008/layout/HalfCircleOrganizationChart"/>
    <dgm:cxn modelId="{4F1A67F3-55DE-4E91-8EC1-CA85122026A0}" type="presParOf" srcId="{DDFDA2A4-4B79-429C-9295-803CA97729C5}" destId="{A74047C5-F151-41B7-959A-0895BB7BF53B}" srcOrd="7" destOrd="0" presId="urn:microsoft.com/office/officeart/2008/layout/HalfCircleOrganizationChart"/>
    <dgm:cxn modelId="{04E5AFE5-9533-4E65-9725-97FF49596DA8}" type="presParOf" srcId="{A74047C5-F151-41B7-959A-0895BB7BF53B}" destId="{3A12189D-1602-4664-9C95-1F9A6AA184B1}" srcOrd="0" destOrd="0" presId="urn:microsoft.com/office/officeart/2008/layout/HalfCircleOrganizationChart"/>
    <dgm:cxn modelId="{CD4A61FE-898A-473D-9758-A64FAB2BD378}" type="presParOf" srcId="{3A12189D-1602-4664-9C95-1F9A6AA184B1}" destId="{71765A0F-04F6-4A40-9DA7-5E7D39A6A6F9}" srcOrd="0" destOrd="0" presId="urn:microsoft.com/office/officeart/2008/layout/HalfCircleOrganizationChart"/>
    <dgm:cxn modelId="{6AF752A0-76C6-46F6-8F1F-B259D091B784}" type="presParOf" srcId="{3A12189D-1602-4664-9C95-1F9A6AA184B1}" destId="{9CF14DE8-E950-494F-91B4-697BCDA964F7}" srcOrd="1" destOrd="0" presId="urn:microsoft.com/office/officeart/2008/layout/HalfCircleOrganizationChart"/>
    <dgm:cxn modelId="{2C414BB6-918E-4A41-A13C-4FD8F379139E}" type="presParOf" srcId="{3A12189D-1602-4664-9C95-1F9A6AA184B1}" destId="{18BC90E4-E130-47A8-B96D-C1DB2CB958C2}" srcOrd="2" destOrd="0" presId="urn:microsoft.com/office/officeart/2008/layout/HalfCircleOrganizationChart"/>
    <dgm:cxn modelId="{688FDF55-AE7C-499A-84B7-ED20F7800B37}" type="presParOf" srcId="{3A12189D-1602-4664-9C95-1F9A6AA184B1}" destId="{BF83AA34-8F83-4C8D-8947-37180C990EDF}" srcOrd="3" destOrd="0" presId="urn:microsoft.com/office/officeart/2008/layout/HalfCircleOrganizationChart"/>
    <dgm:cxn modelId="{F743ADBC-C00B-4562-888D-98A264FDB3F3}" type="presParOf" srcId="{A74047C5-F151-41B7-959A-0895BB7BF53B}" destId="{EAA48E76-E078-4BF5-849B-A09599504962}" srcOrd="1" destOrd="0" presId="urn:microsoft.com/office/officeart/2008/layout/HalfCircleOrganizationChart"/>
    <dgm:cxn modelId="{15539CDB-C33C-4F58-A3F9-C11D6B288549}" type="presParOf" srcId="{EAA48E76-E078-4BF5-849B-A09599504962}" destId="{13126D0A-9A1A-42BE-B0A2-A95225AC4C1B}" srcOrd="0" destOrd="0" presId="urn:microsoft.com/office/officeart/2008/layout/HalfCircleOrganizationChart"/>
    <dgm:cxn modelId="{B88E47F7-F2AC-4767-AE64-7EB83F2462EE}" type="presParOf" srcId="{EAA48E76-E078-4BF5-849B-A09599504962}" destId="{71C062DB-3C96-4392-A6CF-D5347F1934BE}" srcOrd="1" destOrd="0" presId="urn:microsoft.com/office/officeart/2008/layout/HalfCircleOrganizationChart"/>
    <dgm:cxn modelId="{BE103388-12D2-4D0C-80BC-3645010798F5}" type="presParOf" srcId="{71C062DB-3C96-4392-A6CF-D5347F1934BE}" destId="{5FE9E19D-F58E-4959-9904-FAC9078C3B93}" srcOrd="0" destOrd="0" presId="urn:microsoft.com/office/officeart/2008/layout/HalfCircleOrganizationChart"/>
    <dgm:cxn modelId="{C1C32788-719A-4169-82FF-9F5A7803F576}" type="presParOf" srcId="{5FE9E19D-F58E-4959-9904-FAC9078C3B93}" destId="{E9262006-F629-461B-8EAD-2C392B22410A}" srcOrd="0" destOrd="0" presId="urn:microsoft.com/office/officeart/2008/layout/HalfCircleOrganizationChart"/>
    <dgm:cxn modelId="{67782C07-B0F1-4AF1-8473-B9F5516ADA41}" type="presParOf" srcId="{5FE9E19D-F58E-4959-9904-FAC9078C3B93}" destId="{4CD0AF53-878E-4612-B04A-8EE10BF2E879}" srcOrd="1" destOrd="0" presId="urn:microsoft.com/office/officeart/2008/layout/HalfCircleOrganizationChart"/>
    <dgm:cxn modelId="{EDDB41FD-47BF-41A5-AC40-AB0956EF8687}" type="presParOf" srcId="{5FE9E19D-F58E-4959-9904-FAC9078C3B93}" destId="{E8DDC803-6DB6-4B9F-BA77-B1A4EAA009B6}" srcOrd="2" destOrd="0" presId="urn:microsoft.com/office/officeart/2008/layout/HalfCircleOrganizationChart"/>
    <dgm:cxn modelId="{30B2EA35-96AE-464A-B8BC-56EC82922EDE}" type="presParOf" srcId="{5FE9E19D-F58E-4959-9904-FAC9078C3B93}" destId="{DCCF5CFC-F102-4E22-91C0-F013FB6B7BA2}" srcOrd="3" destOrd="0" presId="urn:microsoft.com/office/officeart/2008/layout/HalfCircleOrganizationChart"/>
    <dgm:cxn modelId="{A63DE201-FF99-44CF-861C-C0DC2A298067}" type="presParOf" srcId="{71C062DB-3C96-4392-A6CF-D5347F1934BE}" destId="{7EC1E330-8A96-400C-B570-7C6CAE7C10D5}" srcOrd="1" destOrd="0" presId="urn:microsoft.com/office/officeart/2008/layout/HalfCircleOrganizationChart"/>
    <dgm:cxn modelId="{EA1324BE-8B12-47AC-A8D7-E29743B8DA45}" type="presParOf" srcId="{71C062DB-3C96-4392-A6CF-D5347F1934BE}" destId="{538D808F-FF57-462D-AF77-1041242DBDBF}" srcOrd="2" destOrd="0" presId="urn:microsoft.com/office/officeart/2008/layout/HalfCircleOrganizationChart"/>
    <dgm:cxn modelId="{61FD8D74-6365-47CB-9B9B-9016C3303C48}" type="presParOf" srcId="{A74047C5-F151-41B7-959A-0895BB7BF53B}" destId="{9BA93D17-01C6-4DA0-92F3-C3F042739A10}" srcOrd="2" destOrd="0" presId="urn:microsoft.com/office/officeart/2008/layout/HalfCircleOrganizationChart"/>
    <dgm:cxn modelId="{BD90CF9D-0610-44D8-86A3-5A477D6B98D4}" type="presParOf" srcId="{1BCCB05F-B08B-4C75-A7A1-A3CE301717B4}" destId="{E69662C5-57A3-4231-9192-341D56068946}" srcOrd="2" destOrd="0" presId="urn:microsoft.com/office/officeart/2008/layout/HalfCircleOrganizationChart"/>
    <dgm:cxn modelId="{11647575-69C1-4D26-A3CC-4D06C4375EA3}" type="presParOf" srcId="{E69662C5-57A3-4231-9192-341D56068946}" destId="{0D985407-97DE-4467-810A-74F37EE2D2EC}" srcOrd="0" destOrd="0" presId="urn:microsoft.com/office/officeart/2008/layout/HalfCircleOrganizationChart"/>
    <dgm:cxn modelId="{5FACC880-FA37-4F70-9615-E4277338E5AC}" type="presParOf" srcId="{E69662C5-57A3-4231-9192-341D56068946}" destId="{8CD7C75A-8B50-4459-B49C-60BFF4120B19}" srcOrd="1" destOrd="0" presId="urn:microsoft.com/office/officeart/2008/layout/HalfCircleOrganizationChart"/>
    <dgm:cxn modelId="{8787EBA7-BC3F-4DB6-93A4-9E3482FE987E}" type="presParOf" srcId="{8CD7C75A-8B50-4459-B49C-60BFF4120B19}" destId="{B4AD2ABF-A8B6-4D2E-8FCC-B22CE37052EA}" srcOrd="0" destOrd="0" presId="urn:microsoft.com/office/officeart/2008/layout/HalfCircleOrganizationChart"/>
    <dgm:cxn modelId="{5985E488-7D3F-40A4-AE90-F2B42F0C3AE0}" type="presParOf" srcId="{B4AD2ABF-A8B6-4D2E-8FCC-B22CE37052EA}" destId="{1EA79031-96DB-4F0D-BCAB-B78A252AAAD5}" srcOrd="0" destOrd="0" presId="urn:microsoft.com/office/officeart/2008/layout/HalfCircleOrganizationChart"/>
    <dgm:cxn modelId="{8FE02DE6-162A-49F7-A40D-88C85A994ABC}" type="presParOf" srcId="{B4AD2ABF-A8B6-4D2E-8FCC-B22CE37052EA}" destId="{0B3D46E7-2E2E-477A-92B6-177761DFD321}" srcOrd="1" destOrd="0" presId="urn:microsoft.com/office/officeart/2008/layout/HalfCircleOrganizationChart"/>
    <dgm:cxn modelId="{927763E5-961E-4C41-BC9E-F26EE96D783E}" type="presParOf" srcId="{B4AD2ABF-A8B6-4D2E-8FCC-B22CE37052EA}" destId="{31DFD131-83FA-40C8-BC35-3F42B60B4817}" srcOrd="2" destOrd="0" presId="urn:microsoft.com/office/officeart/2008/layout/HalfCircleOrganizationChart"/>
    <dgm:cxn modelId="{964A7457-EEDC-4F0C-B045-B6E63C5885D1}" type="presParOf" srcId="{B4AD2ABF-A8B6-4D2E-8FCC-B22CE37052EA}" destId="{0234E954-831D-46C1-A334-98C0EFDAF8BF}" srcOrd="3" destOrd="0" presId="urn:microsoft.com/office/officeart/2008/layout/HalfCircleOrganizationChart"/>
    <dgm:cxn modelId="{172E2FB9-5BCF-43B3-8BCA-9468980C7574}" type="presParOf" srcId="{8CD7C75A-8B50-4459-B49C-60BFF4120B19}" destId="{A2D0A0FA-29DF-4CA7-BAC7-528FF9F69245}" srcOrd="1" destOrd="0" presId="urn:microsoft.com/office/officeart/2008/layout/HalfCircleOrganizationChart"/>
    <dgm:cxn modelId="{2E8AB425-B572-446A-8041-496198801D1E}" type="presParOf" srcId="{8CD7C75A-8B50-4459-B49C-60BFF4120B19}" destId="{D5D67F61-68B9-4773-8E28-AF95EB188DFB}" srcOrd="2" destOrd="0" presId="urn:microsoft.com/office/officeart/2008/layout/HalfCircleOrganizationChart"/>
    <dgm:cxn modelId="{BD72AACC-D1B0-4119-BD7D-7C122ED68233}" type="presParOf" srcId="{E69662C5-57A3-4231-9192-341D56068946}" destId="{8F97A7CB-1D43-4E34-97A3-F0A31F9A6357}" srcOrd="2" destOrd="0" presId="urn:microsoft.com/office/officeart/2008/layout/HalfCircleOrganizationChart"/>
    <dgm:cxn modelId="{24314132-1E14-424C-991B-BF97B80FA2F7}" type="presParOf" srcId="{E69662C5-57A3-4231-9192-341D56068946}" destId="{8ED5C2E1-B63F-472E-ABBB-73CBCDD25D13}" srcOrd="3" destOrd="0" presId="urn:microsoft.com/office/officeart/2008/layout/HalfCircleOrganizationChart"/>
    <dgm:cxn modelId="{ED3D499A-E541-4A86-A037-4F0CF4D2C0C5}" type="presParOf" srcId="{8ED5C2E1-B63F-472E-ABBB-73CBCDD25D13}" destId="{39F92152-48A9-4CB1-BE8F-B29A7F20E260}" srcOrd="0" destOrd="0" presId="urn:microsoft.com/office/officeart/2008/layout/HalfCircleOrganizationChart"/>
    <dgm:cxn modelId="{E5B42502-AF51-44D0-934C-DC0AE626FC4C}" type="presParOf" srcId="{39F92152-48A9-4CB1-BE8F-B29A7F20E260}" destId="{7340FBF4-6614-4038-A04A-7E12E43A1E50}" srcOrd="0" destOrd="0" presId="urn:microsoft.com/office/officeart/2008/layout/HalfCircleOrganizationChart"/>
    <dgm:cxn modelId="{A5AB5773-BEEA-4AD1-8C7E-926DC98F3189}" type="presParOf" srcId="{39F92152-48A9-4CB1-BE8F-B29A7F20E260}" destId="{AB13E917-3DEF-418C-A6FB-A2E4A49F3293}" srcOrd="1" destOrd="0" presId="urn:microsoft.com/office/officeart/2008/layout/HalfCircleOrganizationChart"/>
    <dgm:cxn modelId="{42ACFE22-0778-46E5-AA78-1ACE7B6E47A5}" type="presParOf" srcId="{39F92152-48A9-4CB1-BE8F-B29A7F20E260}" destId="{C2622923-4D4C-4A01-823A-3FA31336F2A1}" srcOrd="2" destOrd="0" presId="urn:microsoft.com/office/officeart/2008/layout/HalfCircleOrganizationChart"/>
    <dgm:cxn modelId="{1B34C2B2-E32F-4F89-8DD7-3CA880950879}" type="presParOf" srcId="{39F92152-48A9-4CB1-BE8F-B29A7F20E260}" destId="{E74261B0-579D-44F5-9B2C-F8403D83ADED}" srcOrd="3" destOrd="0" presId="urn:microsoft.com/office/officeart/2008/layout/HalfCircleOrganizationChart"/>
    <dgm:cxn modelId="{AC8D99F3-4FA6-42BD-8B3E-2A9C2C51C460}" type="presParOf" srcId="{8ED5C2E1-B63F-472E-ABBB-73CBCDD25D13}" destId="{A1C6A873-9FCF-4B06-AD36-A22C697FB781}" srcOrd="1" destOrd="0" presId="urn:microsoft.com/office/officeart/2008/layout/HalfCircleOrganizationChart"/>
    <dgm:cxn modelId="{9CBAEC38-82BC-48C6-A34B-6F1DA62A1B15}" type="presParOf" srcId="{8ED5C2E1-B63F-472E-ABBB-73CBCDD25D13}" destId="{B36962F5-2648-4278-ABB2-C2CF31F1FC4E}" srcOrd="2" destOrd="0" presId="urn:microsoft.com/office/officeart/2008/layout/HalfCircleOrganizationChart"/>
  </dgm:cxn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HalfCircleOrganizationChart">
  <dgm:title val=""/>
  <dgm:desc val=""/>
  <dgm:catLst>
    <dgm:cat type="hierarchy" pri="1500"/>
  </dgm:catLst>
  <dgm:samp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Name0">
    <dgm:varLst>
      <dgm:orgChart val="1"/>
      <dgm:chPref val="1"/>
      <dgm:dir/>
      <dgm:animOne val="branch"/>
      <dgm:animLvl val="lvl"/>
      <dgm:resizeHandles/>
    </dgm:varLst>
    <dgm:choose name="Name1">
      <dgm:if name="Name2" func="var" arg="dir" op="equ" val="norm">
        <dgm:alg type="hierChild">
          <dgm:param type="linDir" val="fromL"/>
        </dgm:alg>
      </dgm:if>
      <dgm:else name="Name3">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2" refType="w" fact="10"/>
      <dgm:constr type="h" for="des" forName="rootComposite2"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forEach name="Name4" axis="ch">
      <dgm:forEach name="Name5" axis="self" ptType="node">
        <dgm:layoutNode name="hierRoot1">
          <dgm:varLst>
            <dgm:hierBranch val="init"/>
          </dgm:varLst>
          <dgm:choose name="Name6">
            <dgm:if name="Name7" func="var" arg="hierBranch" op="equ" val="l">
              <dgm:alg type="hierRoot">
                <dgm:param type="hierAlign" val="tR"/>
              </dgm:alg>
              <dgm:constrLst>
                <dgm:constr type="alignOff" val="0.65"/>
              </dgm:constrLst>
            </dgm:if>
            <dgm:if name="Name8" func="var" arg="hierBranch" op="equ" val="r">
              <dgm:alg type="hierRoot">
                <dgm:param type="hierAlign" val="tL"/>
              </dgm:alg>
              <dgm:constrLst>
                <dgm:constr type="alignOff" val="0.65"/>
              </dgm:constrLst>
            </dgm:if>
            <dgm:if name="Name9" func="var" arg="hierBranch" op="equ" val="hang">
              <dgm:alg type="hierRoot"/>
              <dgm:constrLst>
                <dgm:constr type="alignOff" val="0.65"/>
              </dgm:constrLst>
            </dgm:if>
            <dgm:else name="Name10">
              <dgm:alg type="hierRoot"/>
              <dgm:constrLst>
                <dgm:constr type="alignOff"/>
                <dgm:constr type="bendDist" for="des" ptType="parTrans" refType="sp" fact="0.5"/>
              </dgm:constrLst>
            </dgm:else>
          </dgm:choose>
          <dgm:shape xmlns:r="http://schemas.openxmlformats.org/officeDocument/2006/relationships" r:blip="">
            <dgm:adjLst/>
          </dgm:shape>
          <dgm:presOf/>
          <dgm:layoutNode name="rootComposite1">
            <dgm:alg type="composite"/>
            <dgm:shape xmlns:r="http://schemas.openxmlformats.org/officeDocument/2006/relationships" r:blip="">
              <dgm:adjLst/>
            </dgm:shape>
            <dgm:presOf axis="self" ptType="node" cnt="1"/>
            <dgm:choose name="Name11">
              <dgm:if name="Name12" func="var" arg="hierBranch" op="equ" val="init">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3" func="var" arg="hierBranch" op="equ" val="l">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4" func="var" arg="hierBranch" op="equ" val="r">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else name="Name15">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else>
            </dgm:choose>
            <dgm:layoutNode name="rootText1"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1" styleLbl="parChTrans1D1" moveWith="rootText1">
              <dgm:alg type="sp"/>
              <dgm:shape xmlns:r="http://schemas.openxmlformats.org/officeDocument/2006/relationships" type="arc" r:blip="" zOrderOff="-2">
                <dgm:adjLst>
                  <dgm:adj idx="1" val="-140"/>
                  <dgm:adj idx="2" val="-40"/>
                </dgm:adjLst>
              </dgm:shape>
              <dgm:presOf/>
            </dgm:layoutNode>
            <dgm:layoutNode name="bottomArc1" styleLbl="parChTrans1D1" moveWith="rootText1">
              <dgm:alg type="sp"/>
              <dgm:shape xmlns:r="http://schemas.openxmlformats.org/officeDocument/2006/relationships" type="arc" r:blip="" zOrderOff="-2">
                <dgm:adjLst>
                  <dgm:adj idx="1" val="40"/>
                  <dgm:adj idx="2" val="140"/>
                </dgm:adjLst>
              </dgm:shape>
              <dgm:presOf/>
            </dgm:layoutNode>
            <dgm:layoutNode name="topConnNode1" moveWith="rootText1">
              <dgm:alg type="sp"/>
              <dgm:shape xmlns:r="http://schemas.openxmlformats.org/officeDocument/2006/relationships" type="rect" r:blip="" hideGeom="1">
                <dgm:adjLst/>
              </dgm:shape>
              <dgm:presOf axis="self" ptType="node" cnt="1"/>
            </dgm:layoutNode>
          </dgm:layoutNode>
          <dgm:layoutNode name="hierChild2">
            <dgm:choose name="Name16">
              <dgm:if name="Name17" func="var" arg="hierBranch" op="equ" val="l">
                <dgm:alg type="hierChild">
                  <dgm:param type="chAlign" val="r"/>
                  <dgm:param type="linDir" val="fromT"/>
                </dgm:alg>
              </dgm:if>
              <dgm:if name="Name18" func="var" arg="hierBranch" op="equ" val="r">
                <dgm:alg type="hierChild">
                  <dgm:param type="chAlign" val="l"/>
                  <dgm:param type="linDir" val="fromT"/>
                </dgm:alg>
              </dgm:if>
              <dgm:if name="Name19" func="var" arg="hierBranch" op="equ" val="hang">
                <dgm:choose name="Name20">
                  <dgm:if name="Name21" func="var" arg="dir" op="equ" val="norm">
                    <dgm:alg type="hierChild">
                      <dgm:param type="chAlign" val="l"/>
                      <dgm:param type="linDir" val="fromL"/>
                      <dgm:param type="secChAlign" val="t"/>
                      <dgm:param type="secLinDir" val="fromT"/>
                    </dgm:alg>
                  </dgm:if>
                  <dgm:else name="Name22">
                    <dgm:alg type="hierChild">
                      <dgm:param type="chAlign" val="l"/>
                      <dgm:param type="linDir" val="fromR"/>
                      <dgm:param type="secChAlign" val="t"/>
                      <dgm:param type="secLinDir" val="fromT"/>
                    </dgm:alg>
                  </dgm:else>
                </dgm:choose>
              </dgm:if>
              <dgm:else name="Name23">
                <dgm:choose name="Name24">
                  <dgm:if name="Name25" func="var" arg="dir" op="equ" val="norm">
                    <dgm:alg type="hierChild"/>
                  </dgm:if>
                  <dgm:else name="Name26">
                    <dgm:alg type="hierChild">
                      <dgm:param type="linDir" val="fromR"/>
                    </dgm:alg>
                  </dgm:else>
                </dgm:choose>
              </dgm:else>
            </dgm:choose>
            <dgm:shape xmlns:r="http://schemas.openxmlformats.org/officeDocument/2006/relationships" r:blip="">
              <dgm:adjLst/>
            </dgm:shape>
            <dgm:presOf/>
            <dgm:forEach name="rep2a" axis="ch" ptType="nonAsst">
              <dgm:forEach name="Name27" axis="precedSib" ptType="parTrans" st="-1" cnt="1">
                <dgm:layoutNode name="Name28">
                  <dgm:choose name="Name29">
                    <dgm:if name="Name30" func="var" arg="hierBranch" op="equ" val="std">
                      <dgm:choose name="Name31">
                        <dgm:if name="Name32"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33"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34">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if name="Name35" func="var" arg="hierBranch" op="equ" val="init">
                      <dgm:choose name="Name36">
                        <dgm:if name="Name37" axis="self" func="depth" op="lte" val="2">
                          <dgm:choose name="Name38">
                            <dgm:if name="Name39"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40"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41">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else name="Name42">
                          <dgm:choose name="Name43">
                            <dgm:if name="Name44" axis="par des" func="maxDepth" op="lte" val="1">
                              <dgm:choose name="Name45">
                                <dgm:if name="Name4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4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48">
                                  <dgm:alg type="conn">
                                    <dgm:param type="connRout" val="bend"/>
                                    <dgm:param type="dim" val="1D"/>
                                    <dgm:param type="endSty" val="noArr"/>
                                    <dgm:param type="begPts" val="bCtr"/>
                                    <dgm:param type="endPts" val="bL bR"/>
                                    <dgm:param type="srcNode" val="bottomArc2"/>
                                    <dgm:param type="dstNode" val="topConnNode2"/>
                                  </dgm:alg>
                                </dgm:else>
                              </dgm:choose>
                            </dgm:if>
                            <dgm:else name="Name49">
                              <dgm:choose name="Name50">
                                <dgm:if name="Name51"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52"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53">
                                  <dgm:alg type="conn">
                                    <dgm:param type="connRout" val="bend"/>
                                    <dgm:param type="dim" val="1D"/>
                                    <dgm:param type="endSty" val="noArr"/>
                                    <dgm:param type="begPts" val="bCtr"/>
                                    <dgm:param type="endPts" val="tCtr"/>
                                    <dgm:param type="bendPt" val="end"/>
                                    <dgm:param type="srcNode" val="bottomArc2"/>
                                    <dgm:param type="dstNode" val="topArc2"/>
                                  </dgm:alg>
                                </dgm:else>
                              </dgm:choose>
                            </dgm:else>
                          </dgm:choose>
                        </dgm:else>
                      </dgm:choose>
                    </dgm:if>
                    <dgm:else name="Name54">
                      <dgm:choose name="Name55">
                        <dgm:if name="Name5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5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58">
                          <dgm:alg type="conn">
                            <dgm:param type="connRout" val="bend"/>
                            <dgm:param type="dim" val="1D"/>
                            <dgm:param type="endSty" val="noArr"/>
                            <dgm:param type="begPts" val="bCtr"/>
                            <dgm:param type="endPts" val="bL bR"/>
                            <dgm:param type="srcNode" val="bottomArc2"/>
                            <dgm:param type="dstNode" val="topConnNode2"/>
                          </dgm:alg>
                        </dgm:else>
                      </dgm:choose>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2">
                <dgm:varLst>
                  <dgm:hierBranch val="init"/>
                </dgm:varLst>
                <dgm:choose name="Name59">
                  <dgm:if name="Name60" func="var" arg="hierBranch" op="equ" val="l">
                    <dgm:alg type="hierRoot">
                      <dgm:param type="hierAlign" val="tR"/>
                    </dgm:alg>
                    <dgm:shape xmlns:r="http://schemas.openxmlformats.org/officeDocument/2006/relationships" r:blip="">
                      <dgm:adjLst/>
                    </dgm:shape>
                    <dgm:presOf/>
                    <dgm:constrLst>
                      <dgm:constr type="alignOff" val="0.65"/>
                    </dgm:constrLst>
                  </dgm:if>
                  <dgm:if name="Name61" func="var" arg="hierBranch" op="equ" val="r">
                    <dgm:alg type="hierRoot">
                      <dgm:param type="hierAlign" val="tL"/>
                    </dgm:alg>
                    <dgm:shape xmlns:r="http://schemas.openxmlformats.org/officeDocument/2006/relationships" r:blip="">
                      <dgm:adjLst/>
                    </dgm:shape>
                    <dgm:presOf/>
                    <dgm:constrLst>
                      <dgm:constr type="alignOff" val="0.65"/>
                    </dgm:constrLst>
                  </dgm:if>
                  <dgm:if name="Name62"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3" func="var" arg="hierBranch" op="equ" val="init">
                    <dgm:choose name="Name64">
                      <dgm:if name="Name65" axis="des" func="maxDepth" op="lte" val="1">
                        <dgm:alg type="hierRoot">
                          <dgm:param type="hierAlign" val="tL"/>
                        </dgm:alg>
                        <dgm:shape xmlns:r="http://schemas.openxmlformats.org/officeDocument/2006/relationships" r:blip="">
                          <dgm:adjLst/>
                        </dgm:shape>
                        <dgm:presOf/>
                        <dgm:constrLst>
                          <dgm:constr type="alignOff" val="0.65"/>
                        </dgm:constrLst>
                      </dgm:if>
                      <dgm:else name="Name6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67">
                    <dgm:alg type="hierRoot"/>
                    <dgm:shape xmlns:r="http://schemas.openxmlformats.org/officeDocument/2006/relationships" r:blip="">
                      <dgm:adjLst/>
                    </dgm:shape>
                    <dgm:presOf/>
                    <dgm:constrLst>
                      <dgm:constr type="alignOff" val="0.65"/>
                    </dgm:constrLst>
                  </dgm:else>
                </dgm:choose>
                <dgm:layoutNode name="rootComposite2">
                  <dgm:alg type="composite"/>
                  <dgm:shape xmlns:r="http://schemas.openxmlformats.org/officeDocument/2006/relationships" r:blip="">
                    <dgm:adjLst/>
                  </dgm:shape>
                  <dgm:presOf axis="self" ptType="node" cnt="1"/>
                  <dgm:choose name="Name68">
                    <dgm:if name="Name69" func="var" arg="hierBranch" op="equ" val="init">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0" func="var" arg="hierBranch" op="equ" val="l">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1" func="var" arg="hierBranch" op="equ" val="r">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else name="Name72">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else>
                  </dgm:choose>
                  <dgm:layoutNode name="rootText2"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2" styleLbl="parChTrans1D1" moveWith="rootText2">
                    <dgm:alg type="sp"/>
                    <dgm:shape xmlns:r="http://schemas.openxmlformats.org/officeDocument/2006/relationships" type="arc" r:blip="" zOrderOff="-2">
                      <dgm:adjLst>
                        <dgm:adj idx="1" val="-140"/>
                        <dgm:adj idx="2" val="-40"/>
                      </dgm:adjLst>
                    </dgm:shape>
                    <dgm:presOf/>
                  </dgm:layoutNode>
                  <dgm:layoutNode name="bottomArc2" styleLbl="parChTrans1D1" moveWith="rootText2">
                    <dgm:alg type="sp"/>
                    <dgm:shape xmlns:r="http://schemas.openxmlformats.org/officeDocument/2006/relationships" type="arc" r:blip="" zOrderOff="-2">
                      <dgm:adjLst>
                        <dgm:adj idx="1" val="40"/>
                        <dgm:adj idx="2" val="140"/>
                      </dgm:adjLst>
                    </dgm:shape>
                    <dgm:presOf/>
                  </dgm:layoutNode>
                  <dgm:layoutNode name="topConnNode2" moveWith="rootText2">
                    <dgm:alg type="sp"/>
                    <dgm:shape xmlns:r="http://schemas.openxmlformats.org/officeDocument/2006/relationships" type="rect" r:blip="" hideGeom="1">
                      <dgm:adjLst/>
                    </dgm:shape>
                    <dgm:presOf axis="self" ptType="node" cnt="1"/>
                  </dgm:layoutNode>
                </dgm:layoutNode>
                <dgm:layoutNode name="hierChild4">
                  <dgm:choose name="Name73">
                    <dgm:if name="Name74" func="var" arg="hierBranch" op="equ" val="l">
                      <dgm:alg type="hierChild">
                        <dgm:param type="chAlign" val="r"/>
                        <dgm:param type="linDir" val="fromT"/>
                      </dgm:alg>
                    </dgm:if>
                    <dgm:if name="Name75" func="var" arg="hierBranch" op="equ" val="r">
                      <dgm:alg type="hierChild">
                        <dgm:param type="chAlign" val="l"/>
                        <dgm:param type="linDir" val="fromT"/>
                      </dgm:alg>
                    </dgm:if>
                    <dgm:if name="Name76" func="var" arg="hierBranch" op="equ" val="hang">
                      <dgm:choose name="Name77">
                        <dgm:if name="Name78" func="var" arg="dir" op="equ" val="norm">
                          <dgm:alg type="hierChild">
                            <dgm:param type="chAlign" val="l"/>
                            <dgm:param type="linDir" val="fromL"/>
                            <dgm:param type="secChAlign" val="t"/>
                            <dgm:param type="secLinDir" val="fromT"/>
                          </dgm:alg>
                        </dgm:if>
                        <dgm:else name="Name79">
                          <dgm:alg type="hierChild">
                            <dgm:param type="chAlign" val="l"/>
                            <dgm:param type="linDir" val="fromR"/>
                            <dgm:param type="secChAlign" val="t"/>
                            <dgm:param type="secLinDir" val="fromT"/>
                          </dgm:alg>
                        </dgm:else>
                      </dgm:choose>
                    </dgm:if>
                    <dgm:if name="Name80" func="var" arg="hierBranch" op="equ" val="std">
                      <dgm:choose name="Name81">
                        <dgm:if name="Name82" func="var" arg="dir" op="equ" val="norm">
                          <dgm:alg type="hierChild"/>
                        </dgm:if>
                        <dgm:else name="Name83">
                          <dgm:alg type="hierChild">
                            <dgm:param type="linDir" val="fromR"/>
                          </dgm:alg>
                        </dgm:else>
                      </dgm:choose>
                    </dgm:if>
                    <dgm:if name="Name84" func="var" arg="hierBranch" op="equ" val="init">
                      <dgm:choose name="Name85">
                        <dgm:if name="Name86" axis="des" func="maxDepth" op="lte" val="1">
                          <dgm:alg type="hierChild">
                            <dgm:param type="chAlign" val="l"/>
                            <dgm:param type="linDir" val="fromT"/>
                          </dgm:alg>
                        </dgm:if>
                        <dgm:else name="Name87">
                          <dgm:choose name="Name88">
                            <dgm:if name="Name89" func="var" arg="dir" op="equ" val="norm">
                              <dgm:alg type="hierChild"/>
                            </dgm:if>
                            <dgm:else name="Name90">
                              <dgm:alg type="hierChild">
                                <dgm:param type="linDir" val="fromR"/>
                              </dgm:alg>
                            </dgm:else>
                          </dgm:choose>
                        </dgm:else>
                      </dgm:choose>
                    </dgm:if>
                    <dgm:else name="Name91"/>
                  </dgm:choose>
                  <dgm:shape xmlns:r="http://schemas.openxmlformats.org/officeDocument/2006/relationships" r:blip="">
                    <dgm:adjLst/>
                  </dgm:shape>
                  <dgm:presOf/>
                  <dgm:forEach name="Name92" ref="rep2a"/>
                </dgm:layoutNode>
                <dgm:layoutNode name="hierChild5">
                  <dgm:choose name="Name93">
                    <dgm:if name="Name94" func="var" arg="dir" op="equ" val="norm">
                      <dgm:alg type="hierChild">
                        <dgm:param type="chAlign" val="l"/>
                        <dgm:param type="linDir" val="fromL"/>
                        <dgm:param type="secChAlign" val="t"/>
                        <dgm:param type="secLinDir" val="fromT"/>
                      </dgm:alg>
                    </dgm:if>
                    <dgm:else name="Name95">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96" ref="rep2b"/>
                </dgm:layoutNode>
              </dgm:layoutNode>
            </dgm:forEach>
          </dgm:layoutNode>
          <dgm:layoutNode name="hierChild3">
            <dgm:choose name="Name97">
              <dgm:if name="Name98" func="var" arg="dir" op="equ" val="norm">
                <dgm:alg type="hierChild">
                  <dgm:param type="chAlign" val="l"/>
                  <dgm:param type="linDir" val="fromL"/>
                  <dgm:param type="secChAlign" val="t"/>
                  <dgm:param type="secLinDir" val="fromT"/>
                </dgm:alg>
              </dgm:if>
              <dgm:else name="Name99">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rep2b" axis="ch" ptType="asst">
              <dgm:forEach name="Name100" axis="precedSib" ptType="parTrans" st="-1" cnt="1">
                <dgm:layoutNode name="Name101">
                  <dgm:choose name="Name102">
                    <dgm:if name="Name103" axis="self" func="depth" op="lte" val="2">
                      <dgm:alg type="conn">
                        <dgm:param type="connRout" val="bend"/>
                        <dgm:param type="dim" val="1D"/>
                        <dgm:param type="endSty" val="noArr"/>
                        <dgm:param type="begPts" val="bCtr"/>
                        <dgm:param type="endPts" val="bL bR"/>
                        <dgm:param type="srcNode" val="bottomArc1"/>
                        <dgm:param type="dstNode" val="topConnNode3"/>
                      </dgm:alg>
                    </dgm:if>
                    <dgm:if name="Name104" axis="par" ptType="asst" func="cnt" op="equ" val="1">
                      <dgm:alg type="conn">
                        <dgm:param type="connRout" val="bend"/>
                        <dgm:param type="dim" val="1D"/>
                        <dgm:param type="endSty" val="noArr"/>
                        <dgm:param type="begPts" val="bCtr"/>
                        <dgm:param type="endPts" val="bL bR"/>
                        <dgm:param type="srcNode" val="bottomArc3"/>
                        <dgm:param type="dstNode" val="topConnNode3"/>
                      </dgm:alg>
                    </dgm:if>
                    <dgm:else name="Name105">
                      <dgm:alg type="conn">
                        <dgm:param type="connRout" val="bend"/>
                        <dgm:param type="dim" val="1D"/>
                        <dgm:param type="endSty" val="noArr"/>
                        <dgm:param type="begPts" val="bCtr"/>
                        <dgm:param type="endPts" val="bL bR"/>
                        <dgm:param type="srcNode" val="bottomArc2"/>
                        <dgm:param type="dstNode" val="topConnNode3"/>
                      </dgm:alg>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3">
                <dgm:varLst>
                  <dgm:hierBranch val="init"/>
                </dgm:varLst>
                <dgm:choose name="Name106">
                  <dgm:if name="Name107" func="var" arg="hierBranch" op="equ" val="l">
                    <dgm:alg type="hierRoot">
                      <dgm:param type="hierAlign" val="tR"/>
                    </dgm:alg>
                    <dgm:shape xmlns:r="http://schemas.openxmlformats.org/officeDocument/2006/relationships" r:blip="">
                      <dgm:adjLst/>
                    </dgm:shape>
                    <dgm:presOf/>
                    <dgm:constrLst>
                      <dgm:constr type="alignOff" val="0.65"/>
                    </dgm:constrLst>
                  </dgm:if>
                  <dgm:if name="Name108" func="var" arg="hierBranch" op="equ" val="r">
                    <dgm:alg type="hierRoot">
                      <dgm:param type="hierAlign" val="tL"/>
                    </dgm:alg>
                    <dgm:shape xmlns:r="http://schemas.openxmlformats.org/officeDocument/2006/relationships" r:blip="">
                      <dgm:adjLst/>
                    </dgm:shape>
                    <dgm:presOf/>
                    <dgm:constrLst>
                      <dgm:constr type="alignOff" val="0.65"/>
                    </dgm:constrLst>
                  </dgm:if>
                  <dgm:if name="Name109" func="var" arg="hierBranch" op="equ" val="hang">
                    <dgm:alg type="hierRoot"/>
                    <dgm:shape xmlns:r="http://schemas.openxmlformats.org/officeDocument/2006/relationships" r:blip="">
                      <dgm:adjLst/>
                    </dgm:shape>
                    <dgm:presOf/>
                    <dgm:constrLst>
                      <dgm:constr type="alignOff" val="0.65"/>
                    </dgm:constrLst>
                  </dgm:if>
                  <dgm:if name="Name110"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1" func="var" arg="hierBranch" op="equ" val="init">
                    <dgm:choose name="Name112">
                      <dgm:if name="Name113" axis="des" func="maxDepth" op="lte" val="1">
                        <dgm:alg type="hierRoot">
                          <dgm:param type="hierAlign" val="tL"/>
                        </dgm:alg>
                        <dgm:shape xmlns:r="http://schemas.openxmlformats.org/officeDocument/2006/relationships" r:blip="">
                          <dgm:adjLst/>
                        </dgm:shape>
                        <dgm:presOf/>
                        <dgm:constrLst>
                          <dgm:constr type="alignOff" val="0.65"/>
                        </dgm:constrLst>
                      </dgm:if>
                      <dgm:else name="Name114">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15"/>
                </dgm:choose>
                <dgm:layoutNode name="rootComposite3">
                  <dgm:alg type="composite"/>
                  <dgm:shape xmlns:r="http://schemas.openxmlformats.org/officeDocument/2006/relationships" r:blip="">
                    <dgm:adjLst/>
                  </dgm:shape>
                  <dgm:presOf axis="self" ptType="node" cnt="1"/>
                  <dgm:choose name="Name116">
                    <dgm:if name="Name117" func="var" arg="hierBranch" op="equ" val="init">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8" func="var" arg="hierBranch" op="equ" val="l">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9" func="var" arg="hierBranch" op="equ" val="r">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else name="Name120">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else>
                  </dgm:choose>
                  <dgm:layoutNode name="rootText3"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3" styleLbl="parChTrans1D1" moveWith="rootText3">
                    <dgm:alg type="sp"/>
                    <dgm:shape xmlns:r="http://schemas.openxmlformats.org/officeDocument/2006/relationships" type="arc" r:blip="" zOrderOff="-2">
                      <dgm:adjLst>
                        <dgm:adj idx="1" val="-140"/>
                        <dgm:adj idx="2" val="-40"/>
                      </dgm:adjLst>
                    </dgm:shape>
                    <dgm:presOf/>
                  </dgm:layoutNode>
                  <dgm:layoutNode name="bottomArc3" styleLbl="parChTrans1D1" moveWith="rootText3">
                    <dgm:alg type="sp"/>
                    <dgm:shape xmlns:r="http://schemas.openxmlformats.org/officeDocument/2006/relationships" type="arc" r:blip="" zOrderOff="-2">
                      <dgm:adjLst>
                        <dgm:adj idx="1" val="40"/>
                        <dgm:adj idx="2" val="140"/>
                      </dgm:adjLst>
                    </dgm:shape>
                    <dgm:presOf/>
                  </dgm:layoutNode>
                  <dgm:layoutNode name="topConnNode3" moveWith="rootText3">
                    <dgm:alg type="sp"/>
                    <dgm:shape xmlns:r="http://schemas.openxmlformats.org/officeDocument/2006/relationships" type="rect" r:blip="" hideGeom="1">
                      <dgm:adjLst/>
                    </dgm:shape>
                    <dgm:presOf axis="self" ptType="node" cnt="1"/>
                  </dgm:layoutNode>
                </dgm:layoutNode>
                <dgm:layoutNode name="hierChild6">
                  <dgm:choose name="Name121">
                    <dgm:if name="Name122" func="var" arg="hierBranch" op="equ" val="l">
                      <dgm:alg type="hierChild">
                        <dgm:param type="chAlign" val="r"/>
                        <dgm:param type="linDir" val="fromT"/>
                      </dgm:alg>
                    </dgm:if>
                    <dgm:if name="Name123" func="var" arg="hierBranch" op="equ" val="r">
                      <dgm:alg type="hierChild">
                        <dgm:param type="chAlign" val="l"/>
                        <dgm:param type="linDir" val="fromT"/>
                      </dgm:alg>
                    </dgm:if>
                    <dgm:if name="Name124" func="var" arg="hierBranch" op="equ" val="hang">
                      <dgm:choose name="Name125">
                        <dgm:if name="Name126" func="var" arg="dir" op="equ" val="norm">
                          <dgm:alg type="hierChild">
                            <dgm:param type="chAlign" val="l"/>
                            <dgm:param type="linDir" val="fromL"/>
                            <dgm:param type="secChAlign" val="t"/>
                            <dgm:param type="secLinDir" val="fromT"/>
                          </dgm:alg>
                        </dgm:if>
                        <dgm:else name="Name127">
                          <dgm:alg type="hierChild">
                            <dgm:param type="chAlign" val="l"/>
                            <dgm:param type="linDir" val="fromR"/>
                            <dgm:param type="secChAlign" val="t"/>
                            <dgm:param type="secLinDir" val="fromT"/>
                          </dgm:alg>
                        </dgm:else>
                      </dgm:choose>
                    </dgm:if>
                    <dgm:if name="Name128" func="var" arg="hierBranch" op="equ" val="std">
                      <dgm:choose name="Name129">
                        <dgm:if name="Name130" func="var" arg="dir" op="equ" val="norm">
                          <dgm:alg type="hierChild"/>
                        </dgm:if>
                        <dgm:else name="Name131">
                          <dgm:alg type="hierChild">
                            <dgm:param type="linDir" val="fromR"/>
                          </dgm:alg>
                        </dgm:else>
                      </dgm:choose>
                    </dgm:if>
                    <dgm:if name="Name132" func="var" arg="hierBranch" op="equ" val="init">
                      <dgm:choose name="Name133">
                        <dgm:if name="Name134" axis="des" func="maxDepth" op="lte" val="1">
                          <dgm:alg type="hierChild">
                            <dgm:param type="chAlign" val="l"/>
                            <dgm:param type="linDir" val="fromT"/>
                          </dgm:alg>
                        </dgm:if>
                        <dgm:else name="Name135">
                          <dgm:alg type="hierChild"/>
                        </dgm:else>
                      </dgm:choose>
                    </dgm:if>
                    <dgm:else name="Name136"/>
                  </dgm:choose>
                  <dgm:shape xmlns:r="http://schemas.openxmlformats.org/officeDocument/2006/relationships" r:blip="">
                    <dgm:adjLst/>
                  </dgm:shape>
                  <dgm:presOf/>
                  <dgm:forEach name="Name137" ref="rep2a"/>
                </dgm:layoutNode>
                <dgm:layoutNode name="hierChild7">
                  <dgm:choose name="Name138">
                    <dgm:if name="Name139" func="var" arg="dir" op="equ" val="norm">
                      <dgm:alg type="hierChild">
                        <dgm:param type="chAlign" val="l"/>
                        <dgm:param type="linDir" val="fromL"/>
                        <dgm:param type="secChAlign" val="t"/>
                        <dgm:param type="secLinDir" val="fromT"/>
                      </dgm:alg>
                    </dgm:if>
                    <dgm:else name="Name140">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141"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6671CF9-63C3-43D9-98E7-AB2A1FC97A3E}" type="datetimeFigureOut">
              <a:rPr lang="en-US" smtClean="0"/>
              <a:t>9/3/2019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5CC9ED5-43EC-4C90-885C-25B81178AD13}" type="slidenum">
              <a:rPr lang="en-US" smtClean="0"/>
              <a:t>‹#›</a:t>
            </a:fld>
            <a:endParaRPr lang="en-US"/>
          </a:p>
        </p:txBody>
      </p:sp>
    </p:spTree>
    <p:extLst>
      <p:ext uri="{BB962C8B-B14F-4D97-AF65-F5344CB8AC3E}">
        <p14:creationId xmlns:p14="http://schemas.microsoft.com/office/powerpoint/2010/main" val="20684351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4DDAD74B-4254-4A15-B920-236F271C9A39}" type="slidenum">
              <a:rPr lang="id-ID" smtClean="0"/>
              <a:t>6</a:t>
            </a:fld>
            <a:endParaRPr lang="id-ID"/>
          </a:p>
        </p:txBody>
      </p:sp>
    </p:spTree>
    <p:extLst>
      <p:ext uri="{BB962C8B-B14F-4D97-AF65-F5344CB8AC3E}">
        <p14:creationId xmlns:p14="http://schemas.microsoft.com/office/powerpoint/2010/main" val="24312404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4DDAD74B-4254-4A15-B920-236F271C9A39}" type="slidenum">
              <a:rPr lang="id-ID" smtClean="0"/>
              <a:t>36</a:t>
            </a:fld>
            <a:endParaRPr lang="id-ID"/>
          </a:p>
        </p:txBody>
      </p:sp>
    </p:spTree>
    <p:extLst>
      <p:ext uri="{BB962C8B-B14F-4D97-AF65-F5344CB8AC3E}">
        <p14:creationId xmlns:p14="http://schemas.microsoft.com/office/powerpoint/2010/main" val="21623538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4DDAD74B-4254-4A15-B920-236F271C9A39}" type="slidenum">
              <a:rPr lang="id-ID" smtClean="0"/>
              <a:t>40</a:t>
            </a:fld>
            <a:endParaRPr lang="id-ID"/>
          </a:p>
        </p:txBody>
      </p:sp>
    </p:spTree>
    <p:extLst>
      <p:ext uri="{BB962C8B-B14F-4D97-AF65-F5344CB8AC3E}">
        <p14:creationId xmlns:p14="http://schemas.microsoft.com/office/powerpoint/2010/main" val="10871823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4DDAD74B-4254-4A15-B920-236F271C9A39}" type="slidenum">
              <a:rPr lang="id-ID" smtClean="0"/>
              <a:t>51</a:t>
            </a:fld>
            <a:endParaRPr lang="id-ID"/>
          </a:p>
        </p:txBody>
      </p:sp>
    </p:spTree>
    <p:extLst>
      <p:ext uri="{BB962C8B-B14F-4D97-AF65-F5344CB8AC3E}">
        <p14:creationId xmlns:p14="http://schemas.microsoft.com/office/powerpoint/2010/main" val="23068303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4DDAD74B-4254-4A15-B920-236F271C9A39}" type="slidenum">
              <a:rPr lang="id-ID" smtClean="0"/>
              <a:t>54</a:t>
            </a:fld>
            <a:endParaRPr lang="id-ID"/>
          </a:p>
        </p:txBody>
      </p:sp>
    </p:spTree>
    <p:extLst>
      <p:ext uri="{BB962C8B-B14F-4D97-AF65-F5344CB8AC3E}">
        <p14:creationId xmlns:p14="http://schemas.microsoft.com/office/powerpoint/2010/main" val="20426355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4DDAD74B-4254-4A15-B920-236F271C9A39}" type="slidenum">
              <a:rPr lang="id-ID" smtClean="0"/>
              <a:t>7</a:t>
            </a:fld>
            <a:endParaRPr lang="id-ID"/>
          </a:p>
        </p:txBody>
      </p:sp>
    </p:spTree>
    <p:extLst>
      <p:ext uri="{BB962C8B-B14F-4D97-AF65-F5344CB8AC3E}">
        <p14:creationId xmlns:p14="http://schemas.microsoft.com/office/powerpoint/2010/main" val="24691848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4DDAD74B-4254-4A15-B920-236F271C9A39}" type="slidenum">
              <a:rPr lang="id-ID" smtClean="0"/>
              <a:t>8</a:t>
            </a:fld>
            <a:endParaRPr lang="id-ID"/>
          </a:p>
        </p:txBody>
      </p:sp>
    </p:spTree>
    <p:extLst>
      <p:ext uri="{BB962C8B-B14F-4D97-AF65-F5344CB8AC3E}">
        <p14:creationId xmlns:p14="http://schemas.microsoft.com/office/powerpoint/2010/main" val="34109454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4DDAD74B-4254-4A15-B920-236F271C9A39}" type="slidenum">
              <a:rPr lang="id-ID" smtClean="0"/>
              <a:t>9</a:t>
            </a:fld>
            <a:endParaRPr lang="id-ID"/>
          </a:p>
        </p:txBody>
      </p:sp>
    </p:spTree>
    <p:extLst>
      <p:ext uri="{BB962C8B-B14F-4D97-AF65-F5344CB8AC3E}">
        <p14:creationId xmlns:p14="http://schemas.microsoft.com/office/powerpoint/2010/main" val="24496355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4DDAD74B-4254-4A15-B920-236F271C9A39}" type="slidenum">
              <a:rPr lang="id-ID" smtClean="0"/>
              <a:t>19</a:t>
            </a:fld>
            <a:endParaRPr lang="id-ID"/>
          </a:p>
        </p:txBody>
      </p:sp>
    </p:spTree>
    <p:extLst>
      <p:ext uri="{BB962C8B-B14F-4D97-AF65-F5344CB8AC3E}">
        <p14:creationId xmlns:p14="http://schemas.microsoft.com/office/powerpoint/2010/main" val="4303920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4DDAD74B-4254-4A15-B920-236F271C9A39}" type="slidenum">
              <a:rPr lang="id-ID" smtClean="0"/>
              <a:t>23</a:t>
            </a:fld>
            <a:endParaRPr lang="id-ID"/>
          </a:p>
        </p:txBody>
      </p:sp>
    </p:spTree>
    <p:extLst>
      <p:ext uri="{BB962C8B-B14F-4D97-AF65-F5344CB8AC3E}">
        <p14:creationId xmlns:p14="http://schemas.microsoft.com/office/powerpoint/2010/main" val="13104035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4DDAD74B-4254-4A15-B920-236F271C9A39}" type="slidenum">
              <a:rPr lang="id-ID" smtClean="0"/>
              <a:t>26</a:t>
            </a:fld>
            <a:endParaRPr lang="id-ID"/>
          </a:p>
        </p:txBody>
      </p:sp>
    </p:spTree>
    <p:extLst>
      <p:ext uri="{BB962C8B-B14F-4D97-AF65-F5344CB8AC3E}">
        <p14:creationId xmlns:p14="http://schemas.microsoft.com/office/powerpoint/2010/main" val="3726509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4DDAD74B-4254-4A15-B920-236F271C9A39}" type="slidenum">
              <a:rPr lang="id-ID" smtClean="0"/>
              <a:t>27</a:t>
            </a:fld>
            <a:endParaRPr lang="id-ID"/>
          </a:p>
        </p:txBody>
      </p:sp>
    </p:spTree>
    <p:extLst>
      <p:ext uri="{BB962C8B-B14F-4D97-AF65-F5344CB8AC3E}">
        <p14:creationId xmlns:p14="http://schemas.microsoft.com/office/powerpoint/2010/main" val="35482816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4DDAD74B-4254-4A15-B920-236F271C9A39}" type="slidenum">
              <a:rPr lang="id-ID" smtClean="0"/>
              <a:t>34</a:t>
            </a:fld>
            <a:endParaRPr lang="id-ID"/>
          </a:p>
        </p:txBody>
      </p:sp>
    </p:spTree>
    <p:extLst>
      <p:ext uri="{BB962C8B-B14F-4D97-AF65-F5344CB8AC3E}">
        <p14:creationId xmlns:p14="http://schemas.microsoft.com/office/powerpoint/2010/main" val="27153458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5" name="Altbilgi Yer Tutucusu 4"/>
          <p:cNvSpPr>
            <a:spLocks noGrp="1"/>
          </p:cNvSpPr>
          <p:nvPr>
            <p:ph type="ftr" sz="quarter" idx="11"/>
          </p:nvPr>
        </p:nvSpPr>
        <p:spPr/>
        <p:txBody>
          <a:bodyPr/>
          <a:lstStyle/>
          <a:p>
            <a:endParaRPr lang="tr-TR" dirty="0"/>
          </a:p>
        </p:txBody>
      </p:sp>
      <p:sp>
        <p:nvSpPr>
          <p:cNvPr id="2" name="Başlık 1"/>
          <p:cNvSpPr>
            <a:spLocks noGrp="1"/>
          </p:cNvSpPr>
          <p:nvPr>
            <p:ph type="ctrTitle"/>
          </p:nvPr>
        </p:nvSpPr>
        <p:spPr>
          <a:xfrm>
            <a:off x="685800" y="1597821"/>
            <a:ext cx="7772400" cy="1102519"/>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81D1C63D-097A-4FC3-A407-278BFC2EC5CD}" type="datetimeFigureOut">
              <a:rPr lang="tr-TR" smtClean="0"/>
              <a:t>3.09.2019</a:t>
            </a:fld>
            <a:endParaRPr lang="tr-TR"/>
          </a:p>
        </p:txBody>
      </p:sp>
      <p:sp>
        <p:nvSpPr>
          <p:cNvPr id="6" name="Slayt Numarası Yer Tutucusu 5"/>
          <p:cNvSpPr>
            <a:spLocks noGrp="1"/>
          </p:cNvSpPr>
          <p:nvPr>
            <p:ph type="sldNum" sz="quarter" idx="12"/>
          </p:nvPr>
        </p:nvSpPr>
        <p:spPr/>
        <p:txBody>
          <a:bodyPr/>
          <a:lstStyle/>
          <a:p>
            <a:fld id="{4783DD95-25E1-47BC-8448-BBE9849F2628}" type="slidenum">
              <a:rPr lang="tr-TR" smtClean="0"/>
              <a:t>‹#›</a:t>
            </a:fld>
            <a:endParaRPr lang="tr-TR"/>
          </a:p>
        </p:txBody>
      </p:sp>
    </p:spTree>
    <p:extLst>
      <p:ext uri="{BB962C8B-B14F-4D97-AF65-F5344CB8AC3E}">
        <p14:creationId xmlns:p14="http://schemas.microsoft.com/office/powerpoint/2010/main" val="34343115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30"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30"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81D1C63D-097A-4FC3-A407-278BFC2EC5CD}" type="datetimeFigureOut">
              <a:rPr lang="tr-TR" smtClean="0"/>
              <a:t>3.09.2019</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4783DD95-25E1-47BC-8448-BBE9849F2628}" type="slidenum">
              <a:rPr lang="tr-TR" smtClean="0"/>
              <a:t>‹#›</a:t>
            </a:fld>
            <a:endParaRPr lang="tr-TR"/>
          </a:p>
        </p:txBody>
      </p:sp>
    </p:spTree>
    <p:extLst>
      <p:ext uri="{BB962C8B-B14F-4D97-AF65-F5344CB8AC3E}">
        <p14:creationId xmlns:p14="http://schemas.microsoft.com/office/powerpoint/2010/main" val="19529763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Karşılaştırma">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1763688" y="1851670"/>
            <a:ext cx="1296988" cy="1511870"/>
          </a:xfrm>
        </p:spPr>
        <p:txBody>
          <a:bodyPr>
            <a:normAutofit/>
          </a:bodyPr>
          <a:lstStyle>
            <a:lvl1pPr marL="0" indent="0">
              <a:buNone/>
              <a:defRPr sz="1600"/>
            </a:lvl1pPr>
          </a:lstStyle>
          <a:p>
            <a:endParaRPr lang="en-US"/>
          </a:p>
        </p:txBody>
      </p:sp>
    </p:spTree>
    <p:extLst>
      <p:ext uri="{BB962C8B-B14F-4D97-AF65-F5344CB8AC3E}">
        <p14:creationId xmlns:p14="http://schemas.microsoft.com/office/powerpoint/2010/main" val="42364473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81D1C63D-097A-4FC3-A407-278BFC2EC5CD}" type="datetimeFigureOut">
              <a:rPr lang="tr-TR" smtClean="0"/>
              <a:t>3.09.2019</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4783DD95-25E1-47BC-8448-BBE9849F2628}" type="slidenum">
              <a:rPr lang="tr-TR" smtClean="0"/>
              <a:t>‹#›</a:t>
            </a:fld>
            <a:endParaRPr lang="tr-TR"/>
          </a:p>
        </p:txBody>
      </p:sp>
    </p:spTree>
    <p:extLst>
      <p:ext uri="{BB962C8B-B14F-4D97-AF65-F5344CB8AC3E}">
        <p14:creationId xmlns:p14="http://schemas.microsoft.com/office/powerpoint/2010/main" val="38230677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81D1C63D-097A-4FC3-A407-278BFC2EC5CD}" type="datetimeFigureOut">
              <a:rPr lang="tr-TR" smtClean="0"/>
              <a:t>3.09.2019</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4783DD95-25E1-47BC-8448-BBE9849F2628}" type="slidenum">
              <a:rPr lang="tr-TR" smtClean="0"/>
              <a:t>‹#›</a:t>
            </a:fld>
            <a:endParaRPr lang="tr-TR"/>
          </a:p>
        </p:txBody>
      </p:sp>
    </p:spTree>
    <p:extLst>
      <p:ext uri="{BB962C8B-B14F-4D97-AF65-F5344CB8AC3E}">
        <p14:creationId xmlns:p14="http://schemas.microsoft.com/office/powerpoint/2010/main" val="8821437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5" y="204787"/>
            <a:ext cx="3008313" cy="871538"/>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5"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81D1C63D-097A-4FC3-A407-278BFC2EC5CD}" type="datetimeFigureOut">
              <a:rPr lang="tr-TR" smtClean="0"/>
              <a:t>3.09.2019</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4783DD95-25E1-47BC-8448-BBE9849F2628}" type="slidenum">
              <a:rPr lang="tr-TR" smtClean="0"/>
              <a:t>‹#›</a:t>
            </a:fld>
            <a:endParaRPr lang="tr-TR"/>
          </a:p>
        </p:txBody>
      </p:sp>
    </p:spTree>
    <p:extLst>
      <p:ext uri="{BB962C8B-B14F-4D97-AF65-F5344CB8AC3E}">
        <p14:creationId xmlns:p14="http://schemas.microsoft.com/office/powerpoint/2010/main" val="33511080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3600451"/>
            <a:ext cx="5486400" cy="425054"/>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4025505"/>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81D1C63D-097A-4FC3-A407-278BFC2EC5CD}" type="datetimeFigureOut">
              <a:rPr lang="tr-TR" smtClean="0"/>
              <a:t>3.09.2019</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4783DD95-25E1-47BC-8448-BBE9849F2628}" type="slidenum">
              <a:rPr lang="tr-TR" smtClean="0"/>
              <a:t>‹#›</a:t>
            </a:fld>
            <a:endParaRPr lang="tr-TR"/>
          </a:p>
        </p:txBody>
      </p:sp>
    </p:spTree>
    <p:extLst>
      <p:ext uri="{BB962C8B-B14F-4D97-AF65-F5344CB8AC3E}">
        <p14:creationId xmlns:p14="http://schemas.microsoft.com/office/powerpoint/2010/main" val="9036613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81D1C63D-097A-4FC3-A407-278BFC2EC5CD}" type="datetimeFigureOut">
              <a:rPr lang="tr-TR" smtClean="0"/>
              <a:t>3.09.2019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4783DD95-25E1-47BC-8448-BBE9849F2628}" type="slidenum">
              <a:rPr lang="tr-TR" smtClean="0"/>
              <a:t>‹#›</a:t>
            </a:fld>
            <a:endParaRPr lang="tr-TR"/>
          </a:p>
        </p:txBody>
      </p:sp>
    </p:spTree>
    <p:extLst>
      <p:ext uri="{BB962C8B-B14F-4D97-AF65-F5344CB8AC3E}">
        <p14:creationId xmlns:p14="http://schemas.microsoft.com/office/powerpoint/2010/main" val="21673356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05981"/>
            <a:ext cx="2057400" cy="4388644"/>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05981"/>
            <a:ext cx="6019800" cy="4388644"/>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81D1C63D-097A-4FC3-A407-278BFC2EC5CD}" type="datetimeFigureOut">
              <a:rPr lang="tr-TR" smtClean="0"/>
              <a:t>3.09.2019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4783DD95-25E1-47BC-8448-BBE9849F2628}" type="slidenum">
              <a:rPr lang="tr-TR" smtClean="0"/>
              <a:t>‹#›</a:t>
            </a:fld>
            <a:endParaRPr lang="tr-TR"/>
          </a:p>
        </p:txBody>
      </p:sp>
    </p:spTree>
    <p:extLst>
      <p:ext uri="{BB962C8B-B14F-4D97-AF65-F5344CB8AC3E}">
        <p14:creationId xmlns:p14="http://schemas.microsoft.com/office/powerpoint/2010/main" val="27576175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0" y="0"/>
            <a:ext cx="9144000" cy="5143500"/>
          </a:xfrm>
        </p:spPr>
        <p:txBody>
          <a:bodyPr/>
          <a:lstStyle/>
          <a:p>
            <a:endParaRPr lang="en-US"/>
          </a:p>
        </p:txBody>
      </p:sp>
    </p:spTree>
    <p:extLst>
      <p:ext uri="{BB962C8B-B14F-4D97-AF65-F5344CB8AC3E}">
        <p14:creationId xmlns:p14="http://schemas.microsoft.com/office/powerpoint/2010/main" val="36174606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6" name="Rectangle 5"/>
          <p:cNvSpPr/>
          <p:nvPr userDrawn="1"/>
        </p:nvSpPr>
        <p:spPr>
          <a:xfrm>
            <a:off x="1829061" y="2388374"/>
            <a:ext cx="1829060" cy="123018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7906" tIns="43953" rIns="87906" bIns="43953" rtlCol="0" anchor="ctr"/>
          <a:lstStyle/>
          <a:p>
            <a:pPr algn="ctr"/>
            <a:endParaRPr lang="en-US" sz="2325" dirty="0"/>
          </a:p>
        </p:txBody>
      </p:sp>
      <p:sp>
        <p:nvSpPr>
          <p:cNvPr id="7" name="Rectangle 6"/>
          <p:cNvSpPr/>
          <p:nvPr userDrawn="1"/>
        </p:nvSpPr>
        <p:spPr>
          <a:xfrm>
            <a:off x="5485880" y="2388374"/>
            <a:ext cx="1829060" cy="123018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7906" tIns="43953" rIns="87906" bIns="43953" rtlCol="0" anchor="ctr"/>
          <a:lstStyle/>
          <a:p>
            <a:pPr algn="ctr"/>
            <a:endParaRPr lang="en-US" sz="2325" dirty="0"/>
          </a:p>
        </p:txBody>
      </p:sp>
      <p:sp>
        <p:nvSpPr>
          <p:cNvPr id="8" name="Rectangle 7"/>
          <p:cNvSpPr/>
          <p:nvPr userDrawn="1"/>
        </p:nvSpPr>
        <p:spPr>
          <a:xfrm>
            <a:off x="0" y="3618563"/>
            <a:ext cx="1829060" cy="1524939"/>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7906" tIns="43953" rIns="87906" bIns="43953" rtlCol="0" anchor="ctr"/>
          <a:lstStyle/>
          <a:p>
            <a:pPr algn="ctr"/>
            <a:endParaRPr lang="en-US" sz="2325" dirty="0"/>
          </a:p>
        </p:txBody>
      </p:sp>
      <p:sp>
        <p:nvSpPr>
          <p:cNvPr id="9" name="Rectangle 8"/>
          <p:cNvSpPr/>
          <p:nvPr userDrawn="1"/>
        </p:nvSpPr>
        <p:spPr>
          <a:xfrm>
            <a:off x="3658122" y="3618563"/>
            <a:ext cx="1829060" cy="1524939"/>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7906" tIns="43953" rIns="87906" bIns="43953" rtlCol="0" anchor="ctr"/>
          <a:lstStyle/>
          <a:p>
            <a:pPr algn="ctr"/>
            <a:endParaRPr lang="en-US" sz="2325" dirty="0"/>
          </a:p>
        </p:txBody>
      </p:sp>
      <p:sp>
        <p:nvSpPr>
          <p:cNvPr id="10" name="Rectangle 9"/>
          <p:cNvSpPr/>
          <p:nvPr userDrawn="1"/>
        </p:nvSpPr>
        <p:spPr>
          <a:xfrm>
            <a:off x="7314939" y="3618563"/>
            <a:ext cx="1829060" cy="1524939"/>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7906" tIns="43953" rIns="87906" bIns="43953" rtlCol="0" anchor="ctr"/>
          <a:lstStyle/>
          <a:p>
            <a:pPr algn="ctr"/>
            <a:endParaRPr lang="en-US" sz="2325" dirty="0"/>
          </a:p>
        </p:txBody>
      </p:sp>
      <p:sp>
        <p:nvSpPr>
          <p:cNvPr id="19" name="Picture Placeholder 18"/>
          <p:cNvSpPr>
            <a:spLocks noGrp="1"/>
          </p:cNvSpPr>
          <p:nvPr>
            <p:ph type="pic" sz="quarter" idx="11"/>
          </p:nvPr>
        </p:nvSpPr>
        <p:spPr>
          <a:xfrm>
            <a:off x="0" y="3600450"/>
            <a:ext cx="1828800" cy="1543050"/>
          </a:xfrm>
        </p:spPr>
        <p:txBody>
          <a:bodyPr/>
          <a:lstStyle/>
          <a:p>
            <a:endParaRPr lang="en-US"/>
          </a:p>
        </p:txBody>
      </p:sp>
      <p:sp>
        <p:nvSpPr>
          <p:cNvPr id="21" name="Picture Placeholder 20"/>
          <p:cNvSpPr>
            <a:spLocks noGrp="1"/>
          </p:cNvSpPr>
          <p:nvPr>
            <p:ph type="pic" sz="quarter" idx="12"/>
          </p:nvPr>
        </p:nvSpPr>
        <p:spPr>
          <a:xfrm>
            <a:off x="3657600" y="3600450"/>
            <a:ext cx="1828800" cy="1543050"/>
          </a:xfrm>
        </p:spPr>
        <p:txBody>
          <a:bodyPr/>
          <a:lstStyle/>
          <a:p>
            <a:endParaRPr lang="en-US"/>
          </a:p>
        </p:txBody>
      </p:sp>
      <p:sp>
        <p:nvSpPr>
          <p:cNvPr id="23" name="Picture Placeholder 22"/>
          <p:cNvSpPr>
            <a:spLocks noGrp="1"/>
          </p:cNvSpPr>
          <p:nvPr>
            <p:ph type="pic" sz="quarter" idx="13"/>
          </p:nvPr>
        </p:nvSpPr>
        <p:spPr>
          <a:xfrm>
            <a:off x="7315200" y="3600450"/>
            <a:ext cx="1828800" cy="1543050"/>
          </a:xfrm>
        </p:spPr>
        <p:txBody>
          <a:bodyPr/>
          <a:lstStyle/>
          <a:p>
            <a:endParaRPr lang="en-US"/>
          </a:p>
        </p:txBody>
      </p:sp>
    </p:spTree>
    <p:extLst>
      <p:ext uri="{BB962C8B-B14F-4D97-AF65-F5344CB8AC3E}">
        <p14:creationId xmlns:p14="http://schemas.microsoft.com/office/powerpoint/2010/main" val="6858591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Meet_the_team1">
    <p:spTree>
      <p:nvGrpSpPr>
        <p:cNvPr id="1" name=""/>
        <p:cNvGrpSpPr/>
        <p:nvPr/>
      </p:nvGrpSpPr>
      <p:grpSpPr>
        <a:xfrm>
          <a:off x="0" y="0"/>
          <a:ext cx="0" cy="0"/>
          <a:chOff x="0" y="0"/>
          <a:chExt cx="0" cy="0"/>
        </a:xfrm>
      </p:grpSpPr>
      <p:sp>
        <p:nvSpPr>
          <p:cNvPr id="5" name="Picture Placeholder 22"/>
          <p:cNvSpPr>
            <a:spLocks noGrp="1"/>
          </p:cNvSpPr>
          <p:nvPr>
            <p:ph type="pic" sz="quarter" idx="14"/>
          </p:nvPr>
        </p:nvSpPr>
        <p:spPr>
          <a:xfrm>
            <a:off x="967721" y="1347341"/>
            <a:ext cx="1366837" cy="1368425"/>
          </a:xfrm>
        </p:spPr>
        <p:txBody>
          <a:bodyPr>
            <a:normAutofit/>
          </a:bodyPr>
          <a:lstStyle>
            <a:lvl1pPr marL="0" indent="0">
              <a:buNone/>
              <a:defRPr sz="1125">
                <a:solidFill>
                  <a:schemeClr val="bg1"/>
                </a:solidFill>
                <a:latin typeface="Calibri Light"/>
                <a:cs typeface="Calibri Light"/>
              </a:defRPr>
            </a:lvl1pPr>
          </a:lstStyle>
          <a:p>
            <a:endParaRPr lang="id-ID" dirty="0"/>
          </a:p>
        </p:txBody>
      </p:sp>
      <p:sp>
        <p:nvSpPr>
          <p:cNvPr id="18" name="Picture Placeholder 22"/>
          <p:cNvSpPr>
            <a:spLocks noGrp="1"/>
          </p:cNvSpPr>
          <p:nvPr>
            <p:ph type="pic" sz="quarter" idx="15"/>
          </p:nvPr>
        </p:nvSpPr>
        <p:spPr>
          <a:xfrm>
            <a:off x="2922564" y="1347341"/>
            <a:ext cx="1366837" cy="1368425"/>
          </a:xfrm>
        </p:spPr>
        <p:txBody>
          <a:bodyPr>
            <a:normAutofit/>
          </a:bodyPr>
          <a:lstStyle>
            <a:lvl1pPr marL="0" indent="0">
              <a:buNone/>
              <a:defRPr sz="1125">
                <a:solidFill>
                  <a:schemeClr val="bg1"/>
                </a:solidFill>
                <a:latin typeface="Calibri Light"/>
                <a:cs typeface="Calibri Light"/>
              </a:defRPr>
            </a:lvl1pPr>
          </a:lstStyle>
          <a:p>
            <a:endParaRPr lang="id-ID" dirty="0"/>
          </a:p>
        </p:txBody>
      </p:sp>
      <p:sp>
        <p:nvSpPr>
          <p:cNvPr id="19" name="Picture Placeholder 22"/>
          <p:cNvSpPr>
            <a:spLocks noGrp="1"/>
          </p:cNvSpPr>
          <p:nvPr>
            <p:ph type="pic" sz="quarter" idx="16"/>
          </p:nvPr>
        </p:nvSpPr>
        <p:spPr>
          <a:xfrm>
            <a:off x="4912398" y="1347341"/>
            <a:ext cx="1366837" cy="1368425"/>
          </a:xfrm>
        </p:spPr>
        <p:txBody>
          <a:bodyPr>
            <a:normAutofit/>
          </a:bodyPr>
          <a:lstStyle>
            <a:lvl1pPr marL="0" indent="0">
              <a:buNone/>
              <a:defRPr sz="1125">
                <a:solidFill>
                  <a:schemeClr val="bg1"/>
                </a:solidFill>
                <a:latin typeface="Calibri Light"/>
                <a:cs typeface="Calibri Light"/>
              </a:defRPr>
            </a:lvl1pPr>
          </a:lstStyle>
          <a:p>
            <a:endParaRPr lang="id-ID" dirty="0"/>
          </a:p>
        </p:txBody>
      </p:sp>
      <p:sp>
        <p:nvSpPr>
          <p:cNvPr id="20" name="Picture Placeholder 22"/>
          <p:cNvSpPr>
            <a:spLocks noGrp="1"/>
          </p:cNvSpPr>
          <p:nvPr>
            <p:ph type="pic" sz="quarter" idx="17"/>
          </p:nvPr>
        </p:nvSpPr>
        <p:spPr>
          <a:xfrm>
            <a:off x="6851307" y="1347341"/>
            <a:ext cx="1366837" cy="1368425"/>
          </a:xfrm>
        </p:spPr>
        <p:txBody>
          <a:bodyPr>
            <a:normAutofit/>
          </a:bodyPr>
          <a:lstStyle>
            <a:lvl1pPr marL="0" indent="0">
              <a:buNone/>
              <a:defRPr sz="1125">
                <a:solidFill>
                  <a:schemeClr val="bg1"/>
                </a:solidFill>
                <a:latin typeface="Calibri Light"/>
                <a:cs typeface="Calibri Light"/>
              </a:defRPr>
            </a:lvl1pPr>
          </a:lstStyle>
          <a:p>
            <a:endParaRPr lang="id-ID" dirty="0"/>
          </a:p>
        </p:txBody>
      </p:sp>
    </p:spTree>
    <p:extLst>
      <p:ext uri="{BB962C8B-B14F-4D97-AF65-F5344CB8AC3E}">
        <p14:creationId xmlns:p14="http://schemas.microsoft.com/office/powerpoint/2010/main" val="50529114"/>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2_Title Slide">
    <p:spTree>
      <p:nvGrpSpPr>
        <p:cNvPr id="1" name=""/>
        <p:cNvGrpSpPr/>
        <p:nvPr/>
      </p:nvGrpSpPr>
      <p:grpSpPr>
        <a:xfrm>
          <a:off x="0" y="0"/>
          <a:ext cx="0" cy="0"/>
          <a:chOff x="0" y="0"/>
          <a:chExt cx="0" cy="0"/>
        </a:xfrm>
      </p:grpSpPr>
      <p:sp>
        <p:nvSpPr>
          <p:cNvPr id="78" name="Picture Placeholder 2"/>
          <p:cNvSpPr>
            <a:spLocks noGrp="1"/>
          </p:cNvSpPr>
          <p:nvPr>
            <p:ph type="pic" sz="quarter" idx="22"/>
          </p:nvPr>
        </p:nvSpPr>
        <p:spPr>
          <a:xfrm>
            <a:off x="860" y="1546456"/>
            <a:ext cx="1791659" cy="1791659"/>
          </a:xfrm>
          <a:ln w="19050">
            <a:noFill/>
          </a:ln>
        </p:spPr>
        <p:txBody>
          <a:bodyPr>
            <a:normAutofit/>
          </a:bodyPr>
          <a:lstStyle>
            <a:lvl1pPr marL="0" indent="0">
              <a:buNone/>
              <a:defRPr sz="900">
                <a:solidFill>
                  <a:schemeClr val="bg1">
                    <a:lumMod val="50000"/>
                  </a:schemeClr>
                </a:solidFill>
                <a:latin typeface="Source Sans Pro Light"/>
              </a:defRPr>
            </a:lvl1pPr>
          </a:lstStyle>
          <a:p>
            <a:endParaRPr lang="en-US" dirty="0"/>
          </a:p>
        </p:txBody>
      </p:sp>
      <p:sp>
        <p:nvSpPr>
          <p:cNvPr id="79" name="Picture Placeholder 2"/>
          <p:cNvSpPr>
            <a:spLocks noGrp="1"/>
          </p:cNvSpPr>
          <p:nvPr>
            <p:ph type="pic" sz="quarter" idx="23"/>
          </p:nvPr>
        </p:nvSpPr>
        <p:spPr>
          <a:xfrm>
            <a:off x="3678421" y="1546457"/>
            <a:ext cx="1791659" cy="1791660"/>
          </a:xfrm>
          <a:ln w="19050">
            <a:noFill/>
          </a:ln>
        </p:spPr>
        <p:txBody>
          <a:bodyPr>
            <a:normAutofit/>
          </a:bodyPr>
          <a:lstStyle>
            <a:lvl1pPr marL="0" indent="0">
              <a:buNone/>
              <a:defRPr sz="900">
                <a:solidFill>
                  <a:schemeClr val="bg1">
                    <a:lumMod val="50000"/>
                  </a:schemeClr>
                </a:solidFill>
                <a:latin typeface="Source Sans Pro Light"/>
              </a:defRPr>
            </a:lvl1pPr>
          </a:lstStyle>
          <a:p>
            <a:endParaRPr lang="en-US" dirty="0"/>
          </a:p>
        </p:txBody>
      </p:sp>
      <p:sp>
        <p:nvSpPr>
          <p:cNvPr id="80" name="Picture Placeholder 2"/>
          <p:cNvSpPr>
            <a:spLocks noGrp="1"/>
          </p:cNvSpPr>
          <p:nvPr>
            <p:ph type="pic" sz="quarter" idx="24"/>
          </p:nvPr>
        </p:nvSpPr>
        <p:spPr>
          <a:xfrm>
            <a:off x="7351486" y="1546458"/>
            <a:ext cx="1791658" cy="1791658"/>
          </a:xfrm>
          <a:ln w="19050">
            <a:noFill/>
          </a:ln>
        </p:spPr>
        <p:txBody>
          <a:bodyPr>
            <a:normAutofit/>
          </a:bodyPr>
          <a:lstStyle>
            <a:lvl1pPr marL="0" indent="0">
              <a:buNone/>
              <a:defRPr sz="900">
                <a:solidFill>
                  <a:schemeClr val="bg1">
                    <a:lumMod val="50000"/>
                  </a:schemeClr>
                </a:solidFill>
                <a:latin typeface="Source Sans Pro Light"/>
              </a:defRPr>
            </a:lvl1pPr>
          </a:lstStyle>
          <a:p>
            <a:endParaRPr lang="en-US" dirty="0"/>
          </a:p>
        </p:txBody>
      </p:sp>
      <p:sp>
        <p:nvSpPr>
          <p:cNvPr id="81" name="Picture Placeholder 2"/>
          <p:cNvSpPr>
            <a:spLocks noGrp="1"/>
          </p:cNvSpPr>
          <p:nvPr>
            <p:ph type="pic" sz="quarter" idx="25"/>
          </p:nvPr>
        </p:nvSpPr>
        <p:spPr>
          <a:xfrm>
            <a:off x="5515043" y="3382818"/>
            <a:ext cx="1791593" cy="1760684"/>
          </a:xfrm>
          <a:ln w="19050">
            <a:noFill/>
          </a:ln>
        </p:spPr>
        <p:txBody>
          <a:bodyPr>
            <a:normAutofit/>
          </a:bodyPr>
          <a:lstStyle>
            <a:lvl1pPr marL="0" indent="0">
              <a:buNone/>
              <a:defRPr sz="900">
                <a:solidFill>
                  <a:schemeClr val="bg1">
                    <a:lumMod val="50000"/>
                  </a:schemeClr>
                </a:solidFill>
                <a:latin typeface="Source Sans Pro Light"/>
              </a:defRPr>
            </a:lvl1pPr>
          </a:lstStyle>
          <a:p>
            <a:endParaRPr lang="en-US" dirty="0"/>
          </a:p>
        </p:txBody>
      </p:sp>
      <p:sp>
        <p:nvSpPr>
          <p:cNvPr id="82" name="Picture Placeholder 2"/>
          <p:cNvSpPr>
            <a:spLocks noGrp="1"/>
          </p:cNvSpPr>
          <p:nvPr>
            <p:ph type="pic" sz="quarter" idx="26"/>
          </p:nvPr>
        </p:nvSpPr>
        <p:spPr>
          <a:xfrm>
            <a:off x="1841975" y="3380760"/>
            <a:ext cx="1791593" cy="1762743"/>
          </a:xfrm>
          <a:ln w="19050">
            <a:noFill/>
          </a:ln>
        </p:spPr>
        <p:txBody>
          <a:bodyPr>
            <a:normAutofit/>
          </a:bodyPr>
          <a:lstStyle>
            <a:lvl1pPr marL="0" indent="0">
              <a:buNone/>
              <a:defRPr sz="900">
                <a:solidFill>
                  <a:schemeClr val="bg1">
                    <a:lumMod val="50000"/>
                  </a:schemeClr>
                </a:solidFill>
                <a:latin typeface="Source Sans Pro Light"/>
              </a:defRPr>
            </a:lvl1pPr>
          </a:lstStyle>
          <a:p>
            <a:endParaRPr lang="en-US" dirty="0"/>
          </a:p>
        </p:txBody>
      </p:sp>
      <p:sp>
        <p:nvSpPr>
          <p:cNvPr id="16" name="Title 15"/>
          <p:cNvSpPr>
            <a:spLocks noGrp="1"/>
          </p:cNvSpPr>
          <p:nvPr>
            <p:ph type="title"/>
          </p:nvPr>
        </p:nvSpPr>
        <p:spPr>
          <a:xfrm>
            <a:off x="1143000" y="285751"/>
            <a:ext cx="6858000" cy="401859"/>
          </a:xfrm>
        </p:spPr>
        <p:txBody>
          <a:bodyPr>
            <a:noAutofit/>
          </a:bodyPr>
          <a:lstStyle>
            <a:lvl1pPr algn="ctr">
              <a:defRPr sz="2025" b="0">
                <a:solidFill>
                  <a:schemeClr val="tx1">
                    <a:lumMod val="65000"/>
                    <a:lumOff val="35000"/>
                  </a:schemeClr>
                </a:solidFill>
                <a:latin typeface="Source Sans Pro Light"/>
              </a:defRPr>
            </a:lvl1pPr>
          </a:lstStyle>
          <a:p>
            <a:r>
              <a:rPr lang="en-US" dirty="0" smtClean="0"/>
              <a:t>Click to edit Master title style</a:t>
            </a:r>
            <a:endParaRPr lang="en-GB" dirty="0"/>
          </a:p>
        </p:txBody>
      </p:sp>
      <p:sp>
        <p:nvSpPr>
          <p:cNvPr id="21" name="Text Placeholder 17"/>
          <p:cNvSpPr>
            <a:spLocks noGrp="1"/>
          </p:cNvSpPr>
          <p:nvPr>
            <p:ph type="body" sz="quarter" idx="18" hasCustomPrompt="1"/>
          </p:nvPr>
        </p:nvSpPr>
        <p:spPr>
          <a:xfrm>
            <a:off x="1143000" y="747388"/>
            <a:ext cx="6858000" cy="186062"/>
          </a:xfrm>
        </p:spPr>
        <p:txBody>
          <a:bodyPr lIns="0" tIns="0" rIns="0" bIns="0">
            <a:normAutofit/>
          </a:bodyPr>
          <a:lstStyle>
            <a:lvl1pPr marL="0" indent="0" algn="ctr">
              <a:lnSpc>
                <a:spcPts val="1050"/>
              </a:lnSpc>
              <a:buNone/>
              <a:defRPr sz="750">
                <a:solidFill>
                  <a:schemeClr val="tx1">
                    <a:lumMod val="65000"/>
                    <a:lumOff val="35000"/>
                  </a:schemeClr>
                </a:solidFill>
                <a:latin typeface="Source Sans Pro Light"/>
              </a:defRPr>
            </a:lvl1pPr>
          </a:lstStyle>
          <a:p>
            <a:pPr lvl="0"/>
            <a:r>
              <a:rPr lang="en-GB" dirty="0" smtClean="0"/>
              <a:t>write your relevant text here</a:t>
            </a:r>
          </a:p>
        </p:txBody>
      </p:sp>
      <p:sp>
        <p:nvSpPr>
          <p:cNvPr id="23" name="Shape 583"/>
          <p:cNvSpPr/>
          <p:nvPr userDrawn="1"/>
        </p:nvSpPr>
        <p:spPr>
          <a:xfrm>
            <a:off x="1841909" y="1546456"/>
            <a:ext cx="1791659" cy="1791659"/>
          </a:xfrm>
          <a:prstGeom prst="rect">
            <a:avLst/>
          </a:prstGeom>
          <a:solidFill>
            <a:schemeClr val="accent1"/>
          </a:solidFill>
          <a:ln w="12700">
            <a:miter lim="400000"/>
          </a:ln>
        </p:spPr>
        <p:txBody>
          <a:bodyPr lIns="19046" tIns="19046" rIns="19046" bIns="19046" anchor="ctr"/>
          <a:lstStyle/>
          <a:p>
            <a:pPr defTabSz="171404">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2250" dirty="0"/>
          </a:p>
        </p:txBody>
      </p:sp>
      <p:sp>
        <p:nvSpPr>
          <p:cNvPr id="41" name="Shape 585"/>
          <p:cNvSpPr/>
          <p:nvPr userDrawn="1"/>
        </p:nvSpPr>
        <p:spPr>
          <a:xfrm rot="10800000">
            <a:off x="859" y="3382751"/>
            <a:ext cx="1791659" cy="1760750"/>
          </a:xfrm>
          <a:prstGeom prst="rect">
            <a:avLst/>
          </a:prstGeom>
          <a:solidFill>
            <a:schemeClr val="accent4"/>
          </a:solidFill>
          <a:ln w="12700">
            <a:miter lim="400000"/>
          </a:ln>
        </p:spPr>
        <p:txBody>
          <a:bodyPr lIns="19046" tIns="19046" rIns="19046" bIns="19046" anchor="ctr"/>
          <a:lstStyle/>
          <a:p>
            <a:pPr defTabSz="171404">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2250" dirty="0"/>
          </a:p>
        </p:txBody>
      </p:sp>
      <p:sp>
        <p:nvSpPr>
          <p:cNvPr id="43" name="Shape 587"/>
          <p:cNvSpPr/>
          <p:nvPr userDrawn="1"/>
        </p:nvSpPr>
        <p:spPr>
          <a:xfrm>
            <a:off x="5514977" y="1546456"/>
            <a:ext cx="1791659" cy="1791659"/>
          </a:xfrm>
          <a:prstGeom prst="rect">
            <a:avLst/>
          </a:prstGeom>
          <a:solidFill>
            <a:schemeClr val="accent5"/>
          </a:solidFill>
          <a:ln w="12700">
            <a:miter lim="400000"/>
          </a:ln>
        </p:spPr>
        <p:txBody>
          <a:bodyPr lIns="19046" tIns="19046" rIns="19046" bIns="19046" anchor="ctr"/>
          <a:lstStyle/>
          <a:p>
            <a:pPr defTabSz="171404">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2250" dirty="0"/>
          </a:p>
        </p:txBody>
      </p:sp>
      <p:sp>
        <p:nvSpPr>
          <p:cNvPr id="45" name="Shape 589"/>
          <p:cNvSpPr/>
          <p:nvPr userDrawn="1"/>
        </p:nvSpPr>
        <p:spPr>
          <a:xfrm rot="10800000">
            <a:off x="3678421" y="3382751"/>
            <a:ext cx="1791659" cy="1760750"/>
          </a:xfrm>
          <a:prstGeom prst="rect">
            <a:avLst/>
          </a:prstGeom>
          <a:solidFill>
            <a:schemeClr val="accent2"/>
          </a:solidFill>
          <a:ln w="12700">
            <a:miter lim="400000"/>
          </a:ln>
        </p:spPr>
        <p:txBody>
          <a:bodyPr lIns="19046" tIns="19046" rIns="19046" bIns="19046" anchor="ctr"/>
          <a:lstStyle/>
          <a:p>
            <a:pPr defTabSz="171404">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2250" dirty="0"/>
          </a:p>
        </p:txBody>
      </p:sp>
      <p:sp>
        <p:nvSpPr>
          <p:cNvPr id="47" name="Shape 591"/>
          <p:cNvSpPr/>
          <p:nvPr userDrawn="1"/>
        </p:nvSpPr>
        <p:spPr>
          <a:xfrm rot="10800000">
            <a:off x="7351489" y="3382751"/>
            <a:ext cx="1791659" cy="1760750"/>
          </a:xfrm>
          <a:prstGeom prst="rect">
            <a:avLst/>
          </a:prstGeom>
          <a:solidFill>
            <a:schemeClr val="accent3"/>
          </a:solidFill>
          <a:ln w="12700">
            <a:miter lim="400000"/>
          </a:ln>
        </p:spPr>
        <p:txBody>
          <a:bodyPr lIns="19046" tIns="19046" rIns="19046" bIns="19046" anchor="ctr"/>
          <a:lstStyle/>
          <a:p>
            <a:pPr defTabSz="171404">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2250" dirty="0"/>
          </a:p>
        </p:txBody>
      </p:sp>
      <p:grpSp>
        <p:nvGrpSpPr>
          <p:cNvPr id="3" name="Group 599"/>
          <p:cNvGrpSpPr/>
          <p:nvPr userDrawn="1"/>
        </p:nvGrpSpPr>
        <p:grpSpPr>
          <a:xfrm>
            <a:off x="2100486" y="1540467"/>
            <a:ext cx="384697" cy="384698"/>
            <a:chOff x="0" y="0"/>
            <a:chExt cx="1025858" cy="1025858"/>
          </a:xfrm>
        </p:grpSpPr>
        <p:sp>
          <p:nvSpPr>
            <p:cNvPr id="52" name="Shape 597"/>
            <p:cNvSpPr/>
            <p:nvPr/>
          </p:nvSpPr>
          <p:spPr>
            <a:xfrm>
              <a:off x="0" y="0"/>
              <a:ext cx="1025859" cy="1025859"/>
            </a:xfrm>
            <a:prstGeom prst="rect">
              <a:avLst/>
            </a:prstGeom>
            <a:solidFill>
              <a:srgbClr val="FFFFFF"/>
            </a:solidFill>
            <a:ln w="12700" cap="flat">
              <a:noFill/>
              <a:miter lim="400000"/>
            </a:ln>
            <a:effectLst/>
          </p:spPr>
          <p:txBody>
            <a:bodyPr wrap="square" lIns="50800" tIns="50800" rIns="50800" bIns="50800" numCol="1" anchor="ctr">
              <a:noAutofit/>
            </a:bodyPr>
            <a:lstStyle/>
            <a:p>
              <a:pPr defTabSz="171404">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2250" dirty="0"/>
            </a:p>
          </p:txBody>
        </p:sp>
        <p:sp>
          <p:nvSpPr>
            <p:cNvPr id="53" name="Shape 598"/>
            <p:cNvSpPr/>
            <p:nvPr/>
          </p:nvSpPr>
          <p:spPr>
            <a:xfrm>
              <a:off x="401490" y="322808"/>
              <a:ext cx="222878" cy="380243"/>
            </a:xfrm>
            <a:custGeom>
              <a:avLst/>
              <a:gdLst/>
              <a:ahLst/>
              <a:cxnLst>
                <a:cxn ang="0">
                  <a:pos x="wd2" y="hd2"/>
                </a:cxn>
                <a:cxn ang="5400000">
                  <a:pos x="wd2" y="hd2"/>
                </a:cxn>
                <a:cxn ang="10800000">
                  <a:pos x="wd2" y="hd2"/>
                </a:cxn>
                <a:cxn ang="16200000">
                  <a:pos x="wd2" y="hd2"/>
                </a:cxn>
              </a:cxnLst>
              <a:rect l="0" t="0" r="r" b="b"/>
              <a:pathLst>
                <a:path w="21183" h="21165" extrusionOk="0">
                  <a:moveTo>
                    <a:pt x="15065" y="577"/>
                  </a:moveTo>
                  <a:cubicBezTo>
                    <a:pt x="13764" y="1320"/>
                    <a:pt x="1039" y="9145"/>
                    <a:pt x="1039" y="9145"/>
                  </a:cubicBezTo>
                  <a:cubicBezTo>
                    <a:pt x="345" y="9541"/>
                    <a:pt x="0" y="10064"/>
                    <a:pt x="0" y="10582"/>
                  </a:cubicBezTo>
                  <a:cubicBezTo>
                    <a:pt x="0" y="11105"/>
                    <a:pt x="345" y="11623"/>
                    <a:pt x="1039" y="12019"/>
                  </a:cubicBezTo>
                  <a:cubicBezTo>
                    <a:pt x="1039" y="12019"/>
                    <a:pt x="13764" y="19844"/>
                    <a:pt x="15065" y="20587"/>
                  </a:cubicBezTo>
                  <a:cubicBezTo>
                    <a:pt x="16367" y="21334"/>
                    <a:pt x="18711" y="21382"/>
                    <a:pt x="20099" y="20587"/>
                  </a:cubicBezTo>
                  <a:cubicBezTo>
                    <a:pt x="21487" y="19796"/>
                    <a:pt x="21600" y="18689"/>
                    <a:pt x="20099" y="17713"/>
                  </a:cubicBezTo>
                  <a:lnTo>
                    <a:pt x="8425" y="10582"/>
                  </a:lnTo>
                  <a:lnTo>
                    <a:pt x="20099" y="3451"/>
                  </a:lnTo>
                  <a:cubicBezTo>
                    <a:pt x="21600" y="2480"/>
                    <a:pt x="21487" y="1373"/>
                    <a:pt x="20099" y="577"/>
                  </a:cubicBezTo>
                  <a:cubicBezTo>
                    <a:pt x="18711" y="-218"/>
                    <a:pt x="16367" y="-165"/>
                    <a:pt x="15065" y="577"/>
                  </a:cubicBezTo>
                  <a:close/>
                </a:path>
              </a:pathLst>
            </a:custGeom>
            <a:solidFill>
              <a:schemeClr val="accent1"/>
            </a:solidFill>
            <a:ln w="12700" cap="flat">
              <a:noFill/>
              <a:miter lim="400000"/>
            </a:ln>
            <a:effectLst/>
          </p:spPr>
          <p:txBody>
            <a:bodyPr wrap="square" lIns="38100" tIns="38100" rIns="38100" bIns="38100" numCol="1" anchor="ctr">
              <a:noAutofit/>
            </a:bodyPr>
            <a:lstStyle/>
            <a:p>
              <a:pPr defTabSz="171404">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2250" dirty="0"/>
            </a:p>
          </p:txBody>
        </p:sp>
      </p:grpSp>
      <p:grpSp>
        <p:nvGrpSpPr>
          <p:cNvPr id="4" name="Group 605"/>
          <p:cNvGrpSpPr/>
          <p:nvPr userDrawn="1"/>
        </p:nvGrpSpPr>
        <p:grpSpPr>
          <a:xfrm>
            <a:off x="5775802" y="1540467"/>
            <a:ext cx="384697" cy="384698"/>
            <a:chOff x="0" y="0"/>
            <a:chExt cx="1025858" cy="1025858"/>
          </a:xfrm>
        </p:grpSpPr>
        <p:sp>
          <p:nvSpPr>
            <p:cNvPr id="58" name="Shape 603"/>
            <p:cNvSpPr/>
            <p:nvPr/>
          </p:nvSpPr>
          <p:spPr>
            <a:xfrm>
              <a:off x="0" y="0"/>
              <a:ext cx="1025859" cy="1025859"/>
            </a:xfrm>
            <a:prstGeom prst="rect">
              <a:avLst/>
            </a:prstGeom>
            <a:solidFill>
              <a:srgbClr val="FFFFFF"/>
            </a:solidFill>
            <a:ln w="12700" cap="flat">
              <a:noFill/>
              <a:miter lim="400000"/>
            </a:ln>
            <a:effectLst/>
          </p:spPr>
          <p:txBody>
            <a:bodyPr wrap="square" lIns="50800" tIns="50800" rIns="50800" bIns="50800" numCol="1" anchor="ctr">
              <a:noAutofit/>
            </a:bodyPr>
            <a:lstStyle/>
            <a:p>
              <a:pPr defTabSz="171404">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2250" dirty="0"/>
            </a:p>
          </p:txBody>
        </p:sp>
        <p:sp>
          <p:nvSpPr>
            <p:cNvPr id="59" name="Shape 604"/>
            <p:cNvSpPr/>
            <p:nvPr/>
          </p:nvSpPr>
          <p:spPr>
            <a:xfrm>
              <a:off x="401490" y="322808"/>
              <a:ext cx="222878" cy="380243"/>
            </a:xfrm>
            <a:custGeom>
              <a:avLst/>
              <a:gdLst/>
              <a:ahLst/>
              <a:cxnLst>
                <a:cxn ang="0">
                  <a:pos x="wd2" y="hd2"/>
                </a:cxn>
                <a:cxn ang="5400000">
                  <a:pos x="wd2" y="hd2"/>
                </a:cxn>
                <a:cxn ang="10800000">
                  <a:pos x="wd2" y="hd2"/>
                </a:cxn>
                <a:cxn ang="16200000">
                  <a:pos x="wd2" y="hd2"/>
                </a:cxn>
              </a:cxnLst>
              <a:rect l="0" t="0" r="r" b="b"/>
              <a:pathLst>
                <a:path w="21183" h="21165" extrusionOk="0">
                  <a:moveTo>
                    <a:pt x="15065" y="577"/>
                  </a:moveTo>
                  <a:cubicBezTo>
                    <a:pt x="13764" y="1320"/>
                    <a:pt x="1039" y="9145"/>
                    <a:pt x="1039" y="9145"/>
                  </a:cubicBezTo>
                  <a:cubicBezTo>
                    <a:pt x="345" y="9541"/>
                    <a:pt x="0" y="10064"/>
                    <a:pt x="0" y="10582"/>
                  </a:cubicBezTo>
                  <a:cubicBezTo>
                    <a:pt x="0" y="11105"/>
                    <a:pt x="345" y="11623"/>
                    <a:pt x="1039" y="12019"/>
                  </a:cubicBezTo>
                  <a:cubicBezTo>
                    <a:pt x="1039" y="12019"/>
                    <a:pt x="13764" y="19844"/>
                    <a:pt x="15065" y="20587"/>
                  </a:cubicBezTo>
                  <a:cubicBezTo>
                    <a:pt x="16367" y="21334"/>
                    <a:pt x="18711" y="21382"/>
                    <a:pt x="20099" y="20587"/>
                  </a:cubicBezTo>
                  <a:cubicBezTo>
                    <a:pt x="21487" y="19796"/>
                    <a:pt x="21600" y="18689"/>
                    <a:pt x="20099" y="17713"/>
                  </a:cubicBezTo>
                  <a:lnTo>
                    <a:pt x="8425" y="10582"/>
                  </a:lnTo>
                  <a:lnTo>
                    <a:pt x="20099" y="3451"/>
                  </a:lnTo>
                  <a:cubicBezTo>
                    <a:pt x="21600" y="2480"/>
                    <a:pt x="21487" y="1373"/>
                    <a:pt x="20099" y="577"/>
                  </a:cubicBezTo>
                  <a:cubicBezTo>
                    <a:pt x="18711" y="-218"/>
                    <a:pt x="16367" y="-165"/>
                    <a:pt x="15065" y="577"/>
                  </a:cubicBezTo>
                  <a:close/>
                </a:path>
              </a:pathLst>
            </a:custGeom>
            <a:solidFill>
              <a:schemeClr val="accent5"/>
            </a:solidFill>
            <a:ln w="12700" cap="flat">
              <a:noFill/>
              <a:miter lim="400000"/>
            </a:ln>
            <a:effectLst/>
          </p:spPr>
          <p:txBody>
            <a:bodyPr wrap="square" lIns="38100" tIns="38100" rIns="38100" bIns="38100" numCol="1" anchor="ctr">
              <a:noAutofit/>
            </a:bodyPr>
            <a:lstStyle/>
            <a:p>
              <a:pPr defTabSz="171404">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2250" dirty="0"/>
            </a:p>
          </p:txBody>
        </p:sp>
      </p:grpSp>
      <p:grpSp>
        <p:nvGrpSpPr>
          <p:cNvPr id="5" name="Group 611"/>
          <p:cNvGrpSpPr/>
          <p:nvPr userDrawn="1"/>
        </p:nvGrpSpPr>
        <p:grpSpPr>
          <a:xfrm>
            <a:off x="7612337" y="3380758"/>
            <a:ext cx="384697" cy="384698"/>
            <a:chOff x="0" y="0"/>
            <a:chExt cx="1025858" cy="1025858"/>
          </a:xfrm>
        </p:grpSpPr>
        <p:sp>
          <p:nvSpPr>
            <p:cNvPr id="64" name="Shape 609"/>
            <p:cNvSpPr/>
            <p:nvPr/>
          </p:nvSpPr>
          <p:spPr>
            <a:xfrm>
              <a:off x="0" y="0"/>
              <a:ext cx="1025859" cy="1025859"/>
            </a:xfrm>
            <a:prstGeom prst="rect">
              <a:avLst/>
            </a:prstGeom>
            <a:solidFill>
              <a:srgbClr val="FFFFFF"/>
            </a:solidFill>
            <a:ln w="12700" cap="flat">
              <a:noFill/>
              <a:miter lim="400000"/>
            </a:ln>
            <a:effectLst/>
          </p:spPr>
          <p:txBody>
            <a:bodyPr wrap="square" lIns="50800" tIns="50800" rIns="50800" bIns="50800" numCol="1" anchor="ctr">
              <a:noAutofit/>
            </a:bodyPr>
            <a:lstStyle/>
            <a:p>
              <a:pPr defTabSz="171404">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2250" dirty="0"/>
            </a:p>
          </p:txBody>
        </p:sp>
        <p:sp>
          <p:nvSpPr>
            <p:cNvPr id="65" name="Shape 610"/>
            <p:cNvSpPr/>
            <p:nvPr/>
          </p:nvSpPr>
          <p:spPr>
            <a:xfrm rot="5400000">
              <a:off x="401490" y="322808"/>
              <a:ext cx="222878" cy="380243"/>
            </a:xfrm>
            <a:custGeom>
              <a:avLst/>
              <a:gdLst/>
              <a:ahLst/>
              <a:cxnLst>
                <a:cxn ang="0">
                  <a:pos x="wd2" y="hd2"/>
                </a:cxn>
                <a:cxn ang="5400000">
                  <a:pos x="wd2" y="hd2"/>
                </a:cxn>
                <a:cxn ang="10800000">
                  <a:pos x="wd2" y="hd2"/>
                </a:cxn>
                <a:cxn ang="16200000">
                  <a:pos x="wd2" y="hd2"/>
                </a:cxn>
              </a:cxnLst>
              <a:rect l="0" t="0" r="r" b="b"/>
              <a:pathLst>
                <a:path w="21183" h="21165" extrusionOk="0">
                  <a:moveTo>
                    <a:pt x="15065" y="577"/>
                  </a:moveTo>
                  <a:cubicBezTo>
                    <a:pt x="13764" y="1320"/>
                    <a:pt x="1039" y="9145"/>
                    <a:pt x="1039" y="9145"/>
                  </a:cubicBezTo>
                  <a:cubicBezTo>
                    <a:pt x="345" y="9541"/>
                    <a:pt x="0" y="10064"/>
                    <a:pt x="0" y="10582"/>
                  </a:cubicBezTo>
                  <a:cubicBezTo>
                    <a:pt x="0" y="11105"/>
                    <a:pt x="345" y="11623"/>
                    <a:pt x="1039" y="12019"/>
                  </a:cubicBezTo>
                  <a:cubicBezTo>
                    <a:pt x="1039" y="12019"/>
                    <a:pt x="13764" y="19844"/>
                    <a:pt x="15065" y="20587"/>
                  </a:cubicBezTo>
                  <a:cubicBezTo>
                    <a:pt x="16367" y="21334"/>
                    <a:pt x="18711" y="21382"/>
                    <a:pt x="20099" y="20587"/>
                  </a:cubicBezTo>
                  <a:cubicBezTo>
                    <a:pt x="21487" y="19796"/>
                    <a:pt x="21600" y="18689"/>
                    <a:pt x="20099" y="17713"/>
                  </a:cubicBezTo>
                  <a:lnTo>
                    <a:pt x="8425" y="10582"/>
                  </a:lnTo>
                  <a:lnTo>
                    <a:pt x="20099" y="3451"/>
                  </a:lnTo>
                  <a:cubicBezTo>
                    <a:pt x="21600" y="2480"/>
                    <a:pt x="21487" y="1373"/>
                    <a:pt x="20099" y="577"/>
                  </a:cubicBezTo>
                  <a:cubicBezTo>
                    <a:pt x="18711" y="-218"/>
                    <a:pt x="16367" y="-165"/>
                    <a:pt x="15065" y="577"/>
                  </a:cubicBezTo>
                  <a:close/>
                </a:path>
              </a:pathLst>
            </a:custGeom>
            <a:solidFill>
              <a:schemeClr val="accent3"/>
            </a:solidFill>
            <a:ln w="12700" cap="flat">
              <a:noFill/>
              <a:miter lim="400000"/>
            </a:ln>
            <a:effectLst/>
          </p:spPr>
          <p:txBody>
            <a:bodyPr wrap="square" lIns="38100" tIns="38100" rIns="38100" bIns="38100" numCol="1" anchor="ctr">
              <a:noAutofit/>
            </a:bodyPr>
            <a:lstStyle/>
            <a:p>
              <a:pPr defTabSz="171404">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2250" dirty="0"/>
            </a:p>
          </p:txBody>
        </p:sp>
      </p:grpSp>
      <p:grpSp>
        <p:nvGrpSpPr>
          <p:cNvPr id="6" name="Group 617"/>
          <p:cNvGrpSpPr/>
          <p:nvPr userDrawn="1"/>
        </p:nvGrpSpPr>
        <p:grpSpPr>
          <a:xfrm>
            <a:off x="3937109" y="3380758"/>
            <a:ext cx="384697" cy="384698"/>
            <a:chOff x="0" y="0"/>
            <a:chExt cx="1025858" cy="1025858"/>
          </a:xfrm>
        </p:grpSpPr>
        <p:sp>
          <p:nvSpPr>
            <p:cNvPr id="70" name="Shape 615"/>
            <p:cNvSpPr/>
            <p:nvPr/>
          </p:nvSpPr>
          <p:spPr>
            <a:xfrm>
              <a:off x="0" y="0"/>
              <a:ext cx="1025859" cy="1025859"/>
            </a:xfrm>
            <a:prstGeom prst="rect">
              <a:avLst/>
            </a:prstGeom>
            <a:solidFill>
              <a:srgbClr val="FFFFFF"/>
            </a:solidFill>
            <a:ln w="12700" cap="flat">
              <a:noFill/>
              <a:miter lim="400000"/>
            </a:ln>
            <a:effectLst/>
          </p:spPr>
          <p:txBody>
            <a:bodyPr wrap="square" lIns="50800" tIns="50800" rIns="50800" bIns="50800" numCol="1" anchor="ctr">
              <a:noAutofit/>
            </a:bodyPr>
            <a:lstStyle/>
            <a:p>
              <a:pPr defTabSz="171404">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2250" dirty="0"/>
            </a:p>
          </p:txBody>
        </p:sp>
        <p:sp>
          <p:nvSpPr>
            <p:cNvPr id="71" name="Shape 616"/>
            <p:cNvSpPr/>
            <p:nvPr/>
          </p:nvSpPr>
          <p:spPr>
            <a:xfrm rot="10800000">
              <a:off x="401490" y="322808"/>
              <a:ext cx="222878" cy="380243"/>
            </a:xfrm>
            <a:custGeom>
              <a:avLst/>
              <a:gdLst/>
              <a:ahLst/>
              <a:cxnLst>
                <a:cxn ang="0">
                  <a:pos x="wd2" y="hd2"/>
                </a:cxn>
                <a:cxn ang="5400000">
                  <a:pos x="wd2" y="hd2"/>
                </a:cxn>
                <a:cxn ang="10800000">
                  <a:pos x="wd2" y="hd2"/>
                </a:cxn>
                <a:cxn ang="16200000">
                  <a:pos x="wd2" y="hd2"/>
                </a:cxn>
              </a:cxnLst>
              <a:rect l="0" t="0" r="r" b="b"/>
              <a:pathLst>
                <a:path w="21183" h="21165" extrusionOk="0">
                  <a:moveTo>
                    <a:pt x="15065" y="577"/>
                  </a:moveTo>
                  <a:cubicBezTo>
                    <a:pt x="13764" y="1320"/>
                    <a:pt x="1039" y="9145"/>
                    <a:pt x="1039" y="9145"/>
                  </a:cubicBezTo>
                  <a:cubicBezTo>
                    <a:pt x="345" y="9541"/>
                    <a:pt x="0" y="10064"/>
                    <a:pt x="0" y="10582"/>
                  </a:cubicBezTo>
                  <a:cubicBezTo>
                    <a:pt x="0" y="11105"/>
                    <a:pt x="345" y="11623"/>
                    <a:pt x="1039" y="12019"/>
                  </a:cubicBezTo>
                  <a:cubicBezTo>
                    <a:pt x="1039" y="12019"/>
                    <a:pt x="13764" y="19844"/>
                    <a:pt x="15065" y="20587"/>
                  </a:cubicBezTo>
                  <a:cubicBezTo>
                    <a:pt x="16367" y="21334"/>
                    <a:pt x="18711" y="21382"/>
                    <a:pt x="20099" y="20587"/>
                  </a:cubicBezTo>
                  <a:cubicBezTo>
                    <a:pt x="21487" y="19796"/>
                    <a:pt x="21600" y="18689"/>
                    <a:pt x="20099" y="17713"/>
                  </a:cubicBezTo>
                  <a:lnTo>
                    <a:pt x="8425" y="10582"/>
                  </a:lnTo>
                  <a:lnTo>
                    <a:pt x="20099" y="3451"/>
                  </a:lnTo>
                  <a:cubicBezTo>
                    <a:pt x="21600" y="2480"/>
                    <a:pt x="21487" y="1373"/>
                    <a:pt x="20099" y="577"/>
                  </a:cubicBezTo>
                  <a:cubicBezTo>
                    <a:pt x="18711" y="-218"/>
                    <a:pt x="16367" y="-165"/>
                    <a:pt x="15065" y="577"/>
                  </a:cubicBezTo>
                  <a:close/>
                </a:path>
              </a:pathLst>
            </a:custGeom>
            <a:solidFill>
              <a:schemeClr val="accent2"/>
            </a:solidFill>
            <a:ln w="12700" cap="flat">
              <a:noFill/>
              <a:miter lim="400000"/>
            </a:ln>
            <a:effectLst/>
          </p:spPr>
          <p:txBody>
            <a:bodyPr wrap="square" lIns="38100" tIns="38100" rIns="38100" bIns="38100" numCol="1" anchor="ctr">
              <a:noAutofit/>
            </a:bodyPr>
            <a:lstStyle/>
            <a:p>
              <a:pPr defTabSz="171404">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2250" dirty="0"/>
            </a:p>
          </p:txBody>
        </p:sp>
      </p:grpSp>
      <p:grpSp>
        <p:nvGrpSpPr>
          <p:cNvPr id="7" name="Group 623"/>
          <p:cNvGrpSpPr/>
          <p:nvPr userDrawn="1"/>
        </p:nvGrpSpPr>
        <p:grpSpPr>
          <a:xfrm>
            <a:off x="261706" y="3380758"/>
            <a:ext cx="384697" cy="384698"/>
            <a:chOff x="0" y="0"/>
            <a:chExt cx="1025858" cy="1025858"/>
          </a:xfrm>
        </p:grpSpPr>
        <p:sp>
          <p:nvSpPr>
            <p:cNvPr id="76" name="Shape 621"/>
            <p:cNvSpPr/>
            <p:nvPr/>
          </p:nvSpPr>
          <p:spPr>
            <a:xfrm>
              <a:off x="0" y="0"/>
              <a:ext cx="1025859" cy="1025859"/>
            </a:xfrm>
            <a:prstGeom prst="rect">
              <a:avLst/>
            </a:prstGeom>
            <a:solidFill>
              <a:srgbClr val="FFFFFF"/>
            </a:solidFill>
            <a:ln w="12700" cap="flat">
              <a:noFill/>
              <a:miter lim="400000"/>
            </a:ln>
            <a:effectLst/>
          </p:spPr>
          <p:txBody>
            <a:bodyPr wrap="square" lIns="50800" tIns="50800" rIns="50800" bIns="50800" numCol="1" anchor="ctr">
              <a:noAutofit/>
            </a:bodyPr>
            <a:lstStyle/>
            <a:p>
              <a:pPr defTabSz="171404">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2250" dirty="0"/>
            </a:p>
          </p:txBody>
        </p:sp>
        <p:sp>
          <p:nvSpPr>
            <p:cNvPr id="77" name="Shape 622"/>
            <p:cNvSpPr/>
            <p:nvPr/>
          </p:nvSpPr>
          <p:spPr>
            <a:xfrm rot="10800000">
              <a:off x="401490" y="322808"/>
              <a:ext cx="222878" cy="380243"/>
            </a:xfrm>
            <a:custGeom>
              <a:avLst/>
              <a:gdLst/>
              <a:ahLst/>
              <a:cxnLst>
                <a:cxn ang="0">
                  <a:pos x="wd2" y="hd2"/>
                </a:cxn>
                <a:cxn ang="5400000">
                  <a:pos x="wd2" y="hd2"/>
                </a:cxn>
                <a:cxn ang="10800000">
                  <a:pos x="wd2" y="hd2"/>
                </a:cxn>
                <a:cxn ang="16200000">
                  <a:pos x="wd2" y="hd2"/>
                </a:cxn>
              </a:cxnLst>
              <a:rect l="0" t="0" r="r" b="b"/>
              <a:pathLst>
                <a:path w="21183" h="21165" extrusionOk="0">
                  <a:moveTo>
                    <a:pt x="15065" y="577"/>
                  </a:moveTo>
                  <a:cubicBezTo>
                    <a:pt x="13764" y="1320"/>
                    <a:pt x="1039" y="9145"/>
                    <a:pt x="1039" y="9145"/>
                  </a:cubicBezTo>
                  <a:cubicBezTo>
                    <a:pt x="345" y="9541"/>
                    <a:pt x="0" y="10064"/>
                    <a:pt x="0" y="10582"/>
                  </a:cubicBezTo>
                  <a:cubicBezTo>
                    <a:pt x="0" y="11105"/>
                    <a:pt x="345" y="11623"/>
                    <a:pt x="1039" y="12019"/>
                  </a:cubicBezTo>
                  <a:cubicBezTo>
                    <a:pt x="1039" y="12019"/>
                    <a:pt x="13764" y="19844"/>
                    <a:pt x="15065" y="20587"/>
                  </a:cubicBezTo>
                  <a:cubicBezTo>
                    <a:pt x="16367" y="21334"/>
                    <a:pt x="18711" y="21382"/>
                    <a:pt x="20099" y="20587"/>
                  </a:cubicBezTo>
                  <a:cubicBezTo>
                    <a:pt x="21487" y="19796"/>
                    <a:pt x="21600" y="18689"/>
                    <a:pt x="20099" y="17713"/>
                  </a:cubicBezTo>
                  <a:lnTo>
                    <a:pt x="8425" y="10582"/>
                  </a:lnTo>
                  <a:lnTo>
                    <a:pt x="20099" y="3451"/>
                  </a:lnTo>
                  <a:cubicBezTo>
                    <a:pt x="21600" y="2480"/>
                    <a:pt x="21487" y="1373"/>
                    <a:pt x="20099" y="577"/>
                  </a:cubicBezTo>
                  <a:cubicBezTo>
                    <a:pt x="18711" y="-218"/>
                    <a:pt x="16367" y="-165"/>
                    <a:pt x="15065" y="577"/>
                  </a:cubicBezTo>
                  <a:close/>
                </a:path>
              </a:pathLst>
            </a:custGeom>
            <a:solidFill>
              <a:schemeClr val="accent4"/>
            </a:solidFill>
            <a:ln w="12700" cap="flat">
              <a:noFill/>
              <a:miter lim="400000"/>
            </a:ln>
            <a:effectLst/>
          </p:spPr>
          <p:txBody>
            <a:bodyPr wrap="square" lIns="38100" tIns="38100" rIns="38100" bIns="38100" numCol="1" anchor="ctr">
              <a:noAutofit/>
            </a:bodyPr>
            <a:lstStyle/>
            <a:p>
              <a:pPr defTabSz="171404">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2250" dirty="0"/>
            </a:p>
          </p:txBody>
        </p:sp>
      </p:grpSp>
      <p:sp>
        <p:nvSpPr>
          <p:cNvPr id="83" name="Content Placeholder 20"/>
          <p:cNvSpPr>
            <a:spLocks noGrp="1"/>
          </p:cNvSpPr>
          <p:nvPr>
            <p:ph sz="quarter" idx="16"/>
          </p:nvPr>
        </p:nvSpPr>
        <p:spPr>
          <a:xfrm>
            <a:off x="2070456" y="2154086"/>
            <a:ext cx="1403826" cy="171450"/>
          </a:xfrm>
        </p:spPr>
        <p:txBody>
          <a:bodyPr lIns="0" tIns="0" rIns="0" bIns="0" anchor="ctr">
            <a:normAutofit/>
          </a:bodyPr>
          <a:lstStyle>
            <a:lvl1pPr marL="0" indent="0" algn="l">
              <a:buNone/>
              <a:defRPr sz="900" b="1">
                <a:solidFill>
                  <a:schemeClr val="bg1"/>
                </a:solidFill>
                <a:latin typeface="Source Sans Pro Light"/>
              </a:defRPr>
            </a:lvl1pPr>
          </a:lstStyle>
          <a:p>
            <a:pPr lvl="0"/>
            <a:endParaRPr lang="en-GB" dirty="0" smtClean="0"/>
          </a:p>
        </p:txBody>
      </p:sp>
      <p:sp>
        <p:nvSpPr>
          <p:cNvPr id="84" name="Text Placeholder 17"/>
          <p:cNvSpPr>
            <a:spLocks noGrp="1"/>
          </p:cNvSpPr>
          <p:nvPr>
            <p:ph type="body" sz="quarter" idx="21"/>
          </p:nvPr>
        </p:nvSpPr>
        <p:spPr>
          <a:xfrm>
            <a:off x="2070458" y="2382720"/>
            <a:ext cx="1443023" cy="857250"/>
          </a:xfrm>
        </p:spPr>
        <p:txBody>
          <a:bodyPr lIns="0" tIns="0" rIns="0" bIns="0">
            <a:normAutofit/>
          </a:bodyPr>
          <a:lstStyle>
            <a:lvl1pPr marL="0" indent="0" algn="l">
              <a:lnSpc>
                <a:spcPts val="1125"/>
              </a:lnSpc>
              <a:spcBef>
                <a:spcPts val="1125"/>
              </a:spcBef>
              <a:buNone/>
              <a:defRPr sz="750">
                <a:solidFill>
                  <a:schemeClr val="bg1"/>
                </a:solidFill>
                <a:latin typeface="Source Sans Pro Light"/>
              </a:defRPr>
            </a:lvl1pPr>
          </a:lstStyle>
          <a:p>
            <a:pPr lvl="0"/>
            <a:endParaRPr lang="en-US" dirty="0" smtClean="0"/>
          </a:p>
        </p:txBody>
      </p:sp>
      <p:sp>
        <p:nvSpPr>
          <p:cNvPr id="85" name="Content Placeholder 20"/>
          <p:cNvSpPr>
            <a:spLocks noGrp="1"/>
          </p:cNvSpPr>
          <p:nvPr>
            <p:ph sz="quarter" idx="27"/>
          </p:nvPr>
        </p:nvSpPr>
        <p:spPr>
          <a:xfrm>
            <a:off x="5745772" y="2154086"/>
            <a:ext cx="1403826" cy="171450"/>
          </a:xfrm>
        </p:spPr>
        <p:txBody>
          <a:bodyPr lIns="0" tIns="0" rIns="0" bIns="0" anchor="ctr">
            <a:normAutofit/>
          </a:bodyPr>
          <a:lstStyle>
            <a:lvl1pPr marL="0" indent="0" algn="l">
              <a:buNone/>
              <a:defRPr sz="900" b="1">
                <a:solidFill>
                  <a:schemeClr val="bg1"/>
                </a:solidFill>
                <a:latin typeface="Source Sans Pro Light"/>
              </a:defRPr>
            </a:lvl1pPr>
          </a:lstStyle>
          <a:p>
            <a:pPr lvl="0"/>
            <a:endParaRPr lang="en-GB" dirty="0" smtClean="0"/>
          </a:p>
        </p:txBody>
      </p:sp>
      <p:sp>
        <p:nvSpPr>
          <p:cNvPr id="86" name="Text Placeholder 17"/>
          <p:cNvSpPr>
            <a:spLocks noGrp="1"/>
          </p:cNvSpPr>
          <p:nvPr>
            <p:ph type="body" sz="quarter" idx="28"/>
          </p:nvPr>
        </p:nvSpPr>
        <p:spPr>
          <a:xfrm>
            <a:off x="5745771" y="2382720"/>
            <a:ext cx="1443023" cy="857250"/>
          </a:xfrm>
        </p:spPr>
        <p:txBody>
          <a:bodyPr lIns="0" tIns="0" rIns="0" bIns="0">
            <a:normAutofit/>
          </a:bodyPr>
          <a:lstStyle>
            <a:lvl1pPr marL="0" indent="0" algn="l">
              <a:lnSpc>
                <a:spcPts val="1125"/>
              </a:lnSpc>
              <a:spcBef>
                <a:spcPts val="1125"/>
              </a:spcBef>
              <a:buNone/>
              <a:defRPr sz="750">
                <a:solidFill>
                  <a:schemeClr val="bg1"/>
                </a:solidFill>
                <a:latin typeface="Source Sans Pro Light"/>
              </a:defRPr>
            </a:lvl1pPr>
          </a:lstStyle>
          <a:p>
            <a:pPr lvl="0"/>
            <a:endParaRPr lang="en-US" dirty="0" smtClean="0"/>
          </a:p>
        </p:txBody>
      </p:sp>
      <p:sp>
        <p:nvSpPr>
          <p:cNvPr id="87" name="Content Placeholder 20"/>
          <p:cNvSpPr>
            <a:spLocks noGrp="1"/>
          </p:cNvSpPr>
          <p:nvPr>
            <p:ph sz="quarter" idx="29"/>
          </p:nvPr>
        </p:nvSpPr>
        <p:spPr>
          <a:xfrm>
            <a:off x="7582305" y="3971890"/>
            <a:ext cx="1403826" cy="171450"/>
          </a:xfrm>
        </p:spPr>
        <p:txBody>
          <a:bodyPr lIns="0" tIns="0" rIns="0" bIns="0" anchor="ctr">
            <a:normAutofit/>
          </a:bodyPr>
          <a:lstStyle>
            <a:lvl1pPr marL="0" indent="0" algn="l">
              <a:buNone/>
              <a:defRPr sz="900" b="1">
                <a:solidFill>
                  <a:schemeClr val="bg1"/>
                </a:solidFill>
                <a:latin typeface="Source Sans Pro Light"/>
              </a:defRPr>
            </a:lvl1pPr>
          </a:lstStyle>
          <a:p>
            <a:pPr lvl="0"/>
            <a:endParaRPr lang="en-GB" dirty="0" smtClean="0"/>
          </a:p>
        </p:txBody>
      </p:sp>
      <p:sp>
        <p:nvSpPr>
          <p:cNvPr id="88" name="Text Placeholder 17"/>
          <p:cNvSpPr>
            <a:spLocks noGrp="1"/>
          </p:cNvSpPr>
          <p:nvPr>
            <p:ph type="body" sz="quarter" idx="30"/>
          </p:nvPr>
        </p:nvSpPr>
        <p:spPr>
          <a:xfrm>
            <a:off x="7582307" y="4200525"/>
            <a:ext cx="1443023" cy="857250"/>
          </a:xfrm>
        </p:spPr>
        <p:txBody>
          <a:bodyPr lIns="0" tIns="0" rIns="0" bIns="0">
            <a:normAutofit/>
          </a:bodyPr>
          <a:lstStyle>
            <a:lvl1pPr marL="0" indent="0" algn="l">
              <a:lnSpc>
                <a:spcPts val="1125"/>
              </a:lnSpc>
              <a:spcBef>
                <a:spcPts val="1125"/>
              </a:spcBef>
              <a:buNone/>
              <a:defRPr sz="750">
                <a:solidFill>
                  <a:schemeClr val="bg1"/>
                </a:solidFill>
                <a:latin typeface="Source Sans Pro Light"/>
              </a:defRPr>
            </a:lvl1pPr>
          </a:lstStyle>
          <a:p>
            <a:pPr lvl="0"/>
            <a:endParaRPr lang="en-US" dirty="0" smtClean="0"/>
          </a:p>
        </p:txBody>
      </p:sp>
      <p:sp>
        <p:nvSpPr>
          <p:cNvPr id="89" name="Content Placeholder 20"/>
          <p:cNvSpPr>
            <a:spLocks noGrp="1"/>
          </p:cNvSpPr>
          <p:nvPr>
            <p:ph sz="quarter" idx="31"/>
          </p:nvPr>
        </p:nvSpPr>
        <p:spPr>
          <a:xfrm>
            <a:off x="231761" y="3971890"/>
            <a:ext cx="1403826" cy="171450"/>
          </a:xfrm>
        </p:spPr>
        <p:txBody>
          <a:bodyPr lIns="0" tIns="0" rIns="0" bIns="0" anchor="ctr">
            <a:normAutofit/>
          </a:bodyPr>
          <a:lstStyle>
            <a:lvl1pPr marL="0" indent="0" algn="l">
              <a:buNone/>
              <a:defRPr sz="900" b="1">
                <a:solidFill>
                  <a:schemeClr val="bg1"/>
                </a:solidFill>
                <a:latin typeface="Source Sans Pro Light"/>
              </a:defRPr>
            </a:lvl1pPr>
          </a:lstStyle>
          <a:p>
            <a:pPr lvl="0"/>
            <a:endParaRPr lang="en-GB" dirty="0" smtClean="0"/>
          </a:p>
        </p:txBody>
      </p:sp>
      <p:sp>
        <p:nvSpPr>
          <p:cNvPr id="90" name="Text Placeholder 17"/>
          <p:cNvSpPr>
            <a:spLocks noGrp="1"/>
          </p:cNvSpPr>
          <p:nvPr>
            <p:ph type="body" sz="quarter" idx="32"/>
          </p:nvPr>
        </p:nvSpPr>
        <p:spPr>
          <a:xfrm>
            <a:off x="231763" y="4200525"/>
            <a:ext cx="1443023" cy="857250"/>
          </a:xfrm>
        </p:spPr>
        <p:txBody>
          <a:bodyPr lIns="0" tIns="0" rIns="0" bIns="0">
            <a:normAutofit/>
          </a:bodyPr>
          <a:lstStyle>
            <a:lvl1pPr marL="0" indent="0" algn="l">
              <a:lnSpc>
                <a:spcPts val="1125"/>
              </a:lnSpc>
              <a:spcBef>
                <a:spcPts val="1125"/>
              </a:spcBef>
              <a:buNone/>
              <a:defRPr sz="750">
                <a:solidFill>
                  <a:schemeClr val="bg1"/>
                </a:solidFill>
                <a:latin typeface="Source Sans Pro Light"/>
              </a:defRPr>
            </a:lvl1pPr>
          </a:lstStyle>
          <a:p>
            <a:pPr lvl="0"/>
            <a:endParaRPr lang="en-US" dirty="0" smtClean="0"/>
          </a:p>
        </p:txBody>
      </p:sp>
      <p:sp>
        <p:nvSpPr>
          <p:cNvPr id="91" name="Content Placeholder 20"/>
          <p:cNvSpPr>
            <a:spLocks noGrp="1"/>
          </p:cNvSpPr>
          <p:nvPr>
            <p:ph sz="quarter" idx="33"/>
          </p:nvPr>
        </p:nvSpPr>
        <p:spPr>
          <a:xfrm>
            <a:off x="3907077" y="3971890"/>
            <a:ext cx="1403826" cy="171450"/>
          </a:xfrm>
        </p:spPr>
        <p:txBody>
          <a:bodyPr lIns="0" tIns="0" rIns="0" bIns="0" anchor="ctr">
            <a:normAutofit/>
          </a:bodyPr>
          <a:lstStyle>
            <a:lvl1pPr marL="0" indent="0" algn="l">
              <a:buNone/>
              <a:defRPr sz="900" b="1">
                <a:solidFill>
                  <a:schemeClr val="bg1"/>
                </a:solidFill>
                <a:latin typeface="Source Sans Pro Light"/>
              </a:defRPr>
            </a:lvl1pPr>
          </a:lstStyle>
          <a:p>
            <a:pPr lvl="0"/>
            <a:endParaRPr lang="en-GB" dirty="0" smtClean="0"/>
          </a:p>
        </p:txBody>
      </p:sp>
      <p:sp>
        <p:nvSpPr>
          <p:cNvPr id="92" name="Text Placeholder 17"/>
          <p:cNvSpPr>
            <a:spLocks noGrp="1"/>
          </p:cNvSpPr>
          <p:nvPr>
            <p:ph type="body" sz="quarter" idx="34"/>
          </p:nvPr>
        </p:nvSpPr>
        <p:spPr>
          <a:xfrm>
            <a:off x="3907078" y="4200525"/>
            <a:ext cx="1443023" cy="857250"/>
          </a:xfrm>
        </p:spPr>
        <p:txBody>
          <a:bodyPr lIns="0" tIns="0" rIns="0" bIns="0">
            <a:normAutofit/>
          </a:bodyPr>
          <a:lstStyle>
            <a:lvl1pPr marL="0" indent="0" algn="l">
              <a:lnSpc>
                <a:spcPts val="1125"/>
              </a:lnSpc>
              <a:spcBef>
                <a:spcPts val="1125"/>
              </a:spcBef>
              <a:buNone/>
              <a:defRPr sz="750">
                <a:solidFill>
                  <a:schemeClr val="bg1"/>
                </a:solidFill>
                <a:latin typeface="Source Sans Pro Light"/>
              </a:defRPr>
            </a:lvl1pPr>
          </a:lstStyle>
          <a:p>
            <a:pPr lvl="0"/>
            <a:endParaRPr lang="en-US" dirty="0" smtClean="0"/>
          </a:p>
        </p:txBody>
      </p:sp>
    </p:spTree>
    <p:extLst>
      <p:ext uri="{BB962C8B-B14F-4D97-AF65-F5344CB8AC3E}">
        <p14:creationId xmlns:p14="http://schemas.microsoft.com/office/powerpoint/2010/main" val="2896084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dissolve">
                                      <p:cBhvr>
                                        <p:cTn id="7" dur="500"/>
                                        <p:tgtEl>
                                          <p:spTgt spid="16"/>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21">
                                            <p:txEl>
                                              <p:pRg st="0" end="0"/>
                                            </p:txEl>
                                          </p:spTgt>
                                        </p:tgtEl>
                                        <p:attrNameLst>
                                          <p:attrName>style.visibility</p:attrName>
                                        </p:attrNameLst>
                                      </p:cBhvr>
                                      <p:to>
                                        <p:strVal val="visible"/>
                                      </p:to>
                                    </p:set>
                                    <p:animEffect transition="in" filter="dissolve">
                                      <p:cBhvr>
                                        <p:cTn id="11" dur="500"/>
                                        <p:tgtEl>
                                          <p:spTgt spid="21">
                                            <p:txEl>
                                              <p:pRg st="0" end="0"/>
                                            </p:txEl>
                                          </p:spTgt>
                                        </p:tgtEl>
                                      </p:cBhvr>
                                    </p:animEffect>
                                  </p:childTnLst>
                                </p:cTn>
                              </p:par>
                            </p:childTnLst>
                          </p:cTn>
                        </p:par>
                        <p:par>
                          <p:cTn id="12" fill="hold">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78"/>
                                        </p:tgtEl>
                                        <p:attrNameLst>
                                          <p:attrName>style.visibility</p:attrName>
                                        </p:attrNameLst>
                                      </p:cBhvr>
                                      <p:to>
                                        <p:strVal val="visible"/>
                                      </p:to>
                                    </p:set>
                                    <p:animEffect transition="in" filter="fade">
                                      <p:cBhvr>
                                        <p:cTn id="15" dur="500"/>
                                        <p:tgtEl>
                                          <p:spTgt spid="78"/>
                                        </p:tgtEl>
                                      </p:cBhvr>
                                    </p:animEffect>
                                  </p:childTnLst>
                                </p:cTn>
                              </p:par>
                            </p:childTnLst>
                          </p:cTn>
                        </p:par>
                        <p:par>
                          <p:cTn id="16" fill="hold">
                            <p:stCondLst>
                              <p:cond delay="1500"/>
                            </p:stCondLst>
                            <p:childTnLst>
                              <p:par>
                                <p:cTn id="17" presetID="9"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dissolve">
                                      <p:cBhvr>
                                        <p:cTn id="19" dur="500"/>
                                        <p:tgtEl>
                                          <p:spTgt spid="2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2500"/>
                            </p:stCondLst>
                            <p:childTnLst>
                              <p:par>
                                <p:cTn id="25" presetID="10" presetClass="entr" presetSubtype="0" fill="hold" grpId="0" nodeType="afterEffect" nodePh="1">
                                  <p:stCondLst>
                                    <p:cond delay="0"/>
                                  </p:stCondLst>
                                  <p:endCondLst>
                                    <p:cond evt="begin" delay="0">
                                      <p:tn val="25"/>
                                    </p:cond>
                                  </p:endCondLst>
                                  <p:childTnLst>
                                    <p:set>
                                      <p:cBhvr>
                                        <p:cTn id="26" dur="1" fill="hold">
                                          <p:stCondLst>
                                            <p:cond delay="0"/>
                                          </p:stCondLst>
                                        </p:cTn>
                                        <p:tgtEl>
                                          <p:spTgt spid="83">
                                            <p:txEl>
                                              <p:pRg st="0" end="0"/>
                                            </p:txEl>
                                          </p:spTgt>
                                        </p:tgtEl>
                                        <p:attrNameLst>
                                          <p:attrName>style.visibility</p:attrName>
                                        </p:attrNameLst>
                                      </p:cBhvr>
                                      <p:to>
                                        <p:strVal val="visible"/>
                                      </p:to>
                                    </p:set>
                                    <p:animEffect transition="in" filter="fade">
                                      <p:cBhvr>
                                        <p:cTn id="27" dur="500"/>
                                        <p:tgtEl>
                                          <p:spTgt spid="83">
                                            <p:txEl>
                                              <p:pRg st="0" end="0"/>
                                            </p:txEl>
                                          </p:spTgt>
                                        </p:tgtEl>
                                      </p:cBhvr>
                                    </p:animEffect>
                                  </p:childTnLst>
                                </p:cTn>
                              </p:par>
                              <p:par>
                                <p:cTn id="28" presetID="10" presetClass="entr" presetSubtype="0" fill="hold" grpId="0" nodeType="withEffect" nodePh="1">
                                  <p:stCondLst>
                                    <p:cond delay="0"/>
                                  </p:stCondLst>
                                  <p:endCondLst>
                                    <p:cond evt="begin" delay="0">
                                      <p:tn val="28"/>
                                    </p:cond>
                                  </p:endCondLst>
                                  <p:childTnLst>
                                    <p:set>
                                      <p:cBhvr>
                                        <p:cTn id="29" dur="1" fill="hold">
                                          <p:stCondLst>
                                            <p:cond delay="0"/>
                                          </p:stCondLst>
                                        </p:cTn>
                                        <p:tgtEl>
                                          <p:spTgt spid="84">
                                            <p:txEl>
                                              <p:pRg st="0" end="0"/>
                                            </p:txEl>
                                          </p:spTgt>
                                        </p:tgtEl>
                                        <p:attrNameLst>
                                          <p:attrName>style.visibility</p:attrName>
                                        </p:attrNameLst>
                                      </p:cBhvr>
                                      <p:to>
                                        <p:strVal val="visible"/>
                                      </p:to>
                                    </p:set>
                                    <p:animEffect transition="in" filter="fade">
                                      <p:cBhvr>
                                        <p:cTn id="30" dur="500"/>
                                        <p:tgtEl>
                                          <p:spTgt spid="84">
                                            <p:txEl>
                                              <p:pRg st="0" end="0"/>
                                            </p:txEl>
                                          </p:spTgt>
                                        </p:tgtEl>
                                      </p:cBhvr>
                                    </p:animEffect>
                                  </p:childTnLst>
                                </p:cTn>
                              </p:par>
                            </p:childTnLst>
                          </p:cTn>
                        </p:par>
                        <p:par>
                          <p:cTn id="31" fill="hold">
                            <p:stCondLst>
                              <p:cond delay="3000"/>
                            </p:stCondLst>
                            <p:childTnLst>
                              <p:par>
                                <p:cTn id="32" presetID="10" presetClass="entr" presetSubtype="0" fill="hold" grpId="0" nodeType="afterEffect" nodePh="1">
                                  <p:stCondLst>
                                    <p:cond delay="0"/>
                                  </p:stCondLst>
                                  <p:endCondLst>
                                    <p:cond evt="begin" delay="0">
                                      <p:tn val="32"/>
                                    </p:cond>
                                  </p:endCondLst>
                                  <p:childTnLst>
                                    <p:set>
                                      <p:cBhvr>
                                        <p:cTn id="33" dur="1" fill="hold">
                                          <p:stCondLst>
                                            <p:cond delay="0"/>
                                          </p:stCondLst>
                                        </p:cTn>
                                        <p:tgtEl>
                                          <p:spTgt spid="79"/>
                                        </p:tgtEl>
                                        <p:attrNameLst>
                                          <p:attrName>style.visibility</p:attrName>
                                        </p:attrNameLst>
                                      </p:cBhvr>
                                      <p:to>
                                        <p:strVal val="visible"/>
                                      </p:to>
                                    </p:set>
                                    <p:animEffect transition="in" filter="fade">
                                      <p:cBhvr>
                                        <p:cTn id="34" dur="500"/>
                                        <p:tgtEl>
                                          <p:spTgt spid="79"/>
                                        </p:tgtEl>
                                      </p:cBhvr>
                                    </p:animEffect>
                                  </p:childTnLst>
                                </p:cTn>
                              </p:par>
                            </p:childTnLst>
                          </p:cTn>
                        </p:par>
                        <p:par>
                          <p:cTn id="35" fill="hold">
                            <p:stCondLst>
                              <p:cond delay="3500"/>
                            </p:stCondLst>
                            <p:childTnLst>
                              <p:par>
                                <p:cTn id="36" presetID="9" presetClass="entr" presetSubtype="0" fill="hold" grpId="0"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dissolve">
                                      <p:cBhvr>
                                        <p:cTn id="38" dur="500"/>
                                        <p:tgtEl>
                                          <p:spTgt spid="43"/>
                                        </p:tgtEl>
                                      </p:cBhvr>
                                    </p:animEffect>
                                  </p:childTnLst>
                                </p:cTn>
                              </p:par>
                            </p:childTnLst>
                          </p:cTn>
                        </p:par>
                        <p:par>
                          <p:cTn id="39" fill="hold">
                            <p:stCondLst>
                              <p:cond delay="4000"/>
                            </p:stCondLst>
                            <p:childTnLst>
                              <p:par>
                                <p:cTn id="40" presetID="10" presetClass="entr" presetSubtype="0" fill="hold" nodeType="after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500"/>
                                        <p:tgtEl>
                                          <p:spTgt spid="4"/>
                                        </p:tgtEl>
                                      </p:cBhvr>
                                    </p:animEffect>
                                  </p:childTnLst>
                                </p:cTn>
                              </p:par>
                            </p:childTnLst>
                          </p:cTn>
                        </p:par>
                        <p:par>
                          <p:cTn id="43" fill="hold">
                            <p:stCondLst>
                              <p:cond delay="4500"/>
                            </p:stCondLst>
                            <p:childTnLst>
                              <p:par>
                                <p:cTn id="44" presetID="10" presetClass="entr" presetSubtype="0" fill="hold" grpId="0" nodeType="afterEffect" nodePh="1">
                                  <p:stCondLst>
                                    <p:cond delay="0"/>
                                  </p:stCondLst>
                                  <p:endCondLst>
                                    <p:cond evt="begin" delay="0">
                                      <p:tn val="44"/>
                                    </p:cond>
                                  </p:endCondLst>
                                  <p:childTnLst>
                                    <p:set>
                                      <p:cBhvr>
                                        <p:cTn id="45" dur="1" fill="hold">
                                          <p:stCondLst>
                                            <p:cond delay="0"/>
                                          </p:stCondLst>
                                        </p:cTn>
                                        <p:tgtEl>
                                          <p:spTgt spid="85">
                                            <p:txEl>
                                              <p:pRg st="0" end="0"/>
                                            </p:txEl>
                                          </p:spTgt>
                                        </p:tgtEl>
                                        <p:attrNameLst>
                                          <p:attrName>style.visibility</p:attrName>
                                        </p:attrNameLst>
                                      </p:cBhvr>
                                      <p:to>
                                        <p:strVal val="visible"/>
                                      </p:to>
                                    </p:set>
                                    <p:animEffect transition="in" filter="fade">
                                      <p:cBhvr>
                                        <p:cTn id="46" dur="500"/>
                                        <p:tgtEl>
                                          <p:spTgt spid="85">
                                            <p:txEl>
                                              <p:pRg st="0" end="0"/>
                                            </p:txEl>
                                          </p:spTgt>
                                        </p:tgtEl>
                                      </p:cBhvr>
                                    </p:animEffect>
                                  </p:childTnLst>
                                </p:cTn>
                              </p:par>
                              <p:par>
                                <p:cTn id="47" presetID="10" presetClass="entr" presetSubtype="0" fill="hold" grpId="0" nodeType="withEffect" nodePh="1">
                                  <p:stCondLst>
                                    <p:cond delay="0"/>
                                  </p:stCondLst>
                                  <p:endCondLst>
                                    <p:cond evt="begin" delay="0">
                                      <p:tn val="47"/>
                                    </p:cond>
                                  </p:endCondLst>
                                  <p:childTnLst>
                                    <p:set>
                                      <p:cBhvr>
                                        <p:cTn id="48" dur="1" fill="hold">
                                          <p:stCondLst>
                                            <p:cond delay="0"/>
                                          </p:stCondLst>
                                        </p:cTn>
                                        <p:tgtEl>
                                          <p:spTgt spid="86">
                                            <p:txEl>
                                              <p:pRg st="0" end="0"/>
                                            </p:txEl>
                                          </p:spTgt>
                                        </p:tgtEl>
                                        <p:attrNameLst>
                                          <p:attrName>style.visibility</p:attrName>
                                        </p:attrNameLst>
                                      </p:cBhvr>
                                      <p:to>
                                        <p:strVal val="visible"/>
                                      </p:to>
                                    </p:set>
                                    <p:animEffect transition="in" filter="fade">
                                      <p:cBhvr>
                                        <p:cTn id="49" dur="500"/>
                                        <p:tgtEl>
                                          <p:spTgt spid="86">
                                            <p:txEl>
                                              <p:pRg st="0" end="0"/>
                                            </p:txEl>
                                          </p:spTgt>
                                        </p:tgtEl>
                                      </p:cBhvr>
                                    </p:animEffect>
                                  </p:childTnLst>
                                </p:cTn>
                              </p:par>
                            </p:childTnLst>
                          </p:cTn>
                        </p:par>
                        <p:par>
                          <p:cTn id="50" fill="hold">
                            <p:stCondLst>
                              <p:cond delay="5000"/>
                            </p:stCondLst>
                            <p:childTnLst>
                              <p:par>
                                <p:cTn id="51" presetID="10" presetClass="entr" presetSubtype="0" fill="hold" grpId="0" nodeType="afterEffect" nodePh="1">
                                  <p:stCondLst>
                                    <p:cond delay="0"/>
                                  </p:stCondLst>
                                  <p:endCondLst>
                                    <p:cond evt="begin" delay="0">
                                      <p:tn val="51"/>
                                    </p:cond>
                                  </p:endCondLst>
                                  <p:childTnLst>
                                    <p:set>
                                      <p:cBhvr>
                                        <p:cTn id="52" dur="1" fill="hold">
                                          <p:stCondLst>
                                            <p:cond delay="0"/>
                                          </p:stCondLst>
                                        </p:cTn>
                                        <p:tgtEl>
                                          <p:spTgt spid="80"/>
                                        </p:tgtEl>
                                        <p:attrNameLst>
                                          <p:attrName>style.visibility</p:attrName>
                                        </p:attrNameLst>
                                      </p:cBhvr>
                                      <p:to>
                                        <p:strVal val="visible"/>
                                      </p:to>
                                    </p:set>
                                    <p:animEffect transition="in" filter="fade">
                                      <p:cBhvr>
                                        <p:cTn id="53" dur="500"/>
                                        <p:tgtEl>
                                          <p:spTgt spid="80"/>
                                        </p:tgtEl>
                                      </p:cBhvr>
                                    </p:animEffect>
                                  </p:childTnLst>
                                </p:cTn>
                              </p:par>
                            </p:childTnLst>
                          </p:cTn>
                        </p:par>
                        <p:par>
                          <p:cTn id="54" fill="hold">
                            <p:stCondLst>
                              <p:cond delay="5500"/>
                            </p:stCondLst>
                            <p:childTnLst>
                              <p:par>
                                <p:cTn id="55" presetID="9" presetClass="entr" presetSubtype="0" fill="hold" grpId="0" nodeType="after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dissolve">
                                      <p:cBhvr>
                                        <p:cTn id="57" dur="500"/>
                                        <p:tgtEl>
                                          <p:spTgt spid="47"/>
                                        </p:tgtEl>
                                      </p:cBhvr>
                                    </p:animEffect>
                                  </p:childTnLst>
                                </p:cTn>
                              </p:par>
                            </p:childTnLst>
                          </p:cTn>
                        </p:par>
                        <p:par>
                          <p:cTn id="58" fill="hold">
                            <p:stCondLst>
                              <p:cond delay="6000"/>
                            </p:stCondLst>
                            <p:childTnLst>
                              <p:par>
                                <p:cTn id="59" presetID="10" presetClass="entr" presetSubtype="0" fill="hold" nodeType="after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fade">
                                      <p:cBhvr>
                                        <p:cTn id="61" dur="500"/>
                                        <p:tgtEl>
                                          <p:spTgt spid="5"/>
                                        </p:tgtEl>
                                      </p:cBhvr>
                                    </p:animEffect>
                                  </p:childTnLst>
                                </p:cTn>
                              </p:par>
                            </p:childTnLst>
                          </p:cTn>
                        </p:par>
                        <p:par>
                          <p:cTn id="62" fill="hold">
                            <p:stCondLst>
                              <p:cond delay="6500"/>
                            </p:stCondLst>
                            <p:childTnLst>
                              <p:par>
                                <p:cTn id="63" presetID="10" presetClass="entr" presetSubtype="0" fill="hold" grpId="0" nodeType="afterEffect" nodePh="1">
                                  <p:stCondLst>
                                    <p:cond delay="0"/>
                                  </p:stCondLst>
                                  <p:endCondLst>
                                    <p:cond evt="begin" delay="0">
                                      <p:tn val="63"/>
                                    </p:cond>
                                  </p:endCondLst>
                                  <p:childTnLst>
                                    <p:set>
                                      <p:cBhvr>
                                        <p:cTn id="64" dur="1" fill="hold">
                                          <p:stCondLst>
                                            <p:cond delay="0"/>
                                          </p:stCondLst>
                                        </p:cTn>
                                        <p:tgtEl>
                                          <p:spTgt spid="87">
                                            <p:txEl>
                                              <p:pRg st="0" end="0"/>
                                            </p:txEl>
                                          </p:spTgt>
                                        </p:tgtEl>
                                        <p:attrNameLst>
                                          <p:attrName>style.visibility</p:attrName>
                                        </p:attrNameLst>
                                      </p:cBhvr>
                                      <p:to>
                                        <p:strVal val="visible"/>
                                      </p:to>
                                    </p:set>
                                    <p:animEffect transition="in" filter="fade">
                                      <p:cBhvr>
                                        <p:cTn id="65" dur="500"/>
                                        <p:tgtEl>
                                          <p:spTgt spid="87">
                                            <p:txEl>
                                              <p:pRg st="0" end="0"/>
                                            </p:txEl>
                                          </p:spTgt>
                                        </p:tgtEl>
                                      </p:cBhvr>
                                    </p:animEffect>
                                  </p:childTnLst>
                                </p:cTn>
                              </p:par>
                              <p:par>
                                <p:cTn id="66" presetID="10" presetClass="entr" presetSubtype="0" fill="hold" grpId="0" nodeType="withEffect" nodePh="1">
                                  <p:stCondLst>
                                    <p:cond delay="0"/>
                                  </p:stCondLst>
                                  <p:endCondLst>
                                    <p:cond evt="begin" delay="0">
                                      <p:tn val="66"/>
                                    </p:cond>
                                  </p:endCondLst>
                                  <p:childTnLst>
                                    <p:set>
                                      <p:cBhvr>
                                        <p:cTn id="67" dur="1" fill="hold">
                                          <p:stCondLst>
                                            <p:cond delay="0"/>
                                          </p:stCondLst>
                                        </p:cTn>
                                        <p:tgtEl>
                                          <p:spTgt spid="88">
                                            <p:txEl>
                                              <p:pRg st="0" end="0"/>
                                            </p:txEl>
                                          </p:spTgt>
                                        </p:tgtEl>
                                        <p:attrNameLst>
                                          <p:attrName>style.visibility</p:attrName>
                                        </p:attrNameLst>
                                      </p:cBhvr>
                                      <p:to>
                                        <p:strVal val="visible"/>
                                      </p:to>
                                    </p:set>
                                    <p:animEffect transition="in" filter="fade">
                                      <p:cBhvr>
                                        <p:cTn id="68" dur="500"/>
                                        <p:tgtEl>
                                          <p:spTgt spid="88">
                                            <p:txEl>
                                              <p:pRg st="0" end="0"/>
                                            </p:txEl>
                                          </p:spTgt>
                                        </p:tgtEl>
                                      </p:cBhvr>
                                    </p:animEffect>
                                  </p:childTnLst>
                                </p:cTn>
                              </p:par>
                            </p:childTnLst>
                          </p:cTn>
                        </p:par>
                        <p:par>
                          <p:cTn id="69" fill="hold">
                            <p:stCondLst>
                              <p:cond delay="7000"/>
                            </p:stCondLst>
                            <p:childTnLst>
                              <p:par>
                                <p:cTn id="70" presetID="10" presetClass="entr" presetSubtype="0" fill="hold" grpId="0" nodeType="afterEffect" nodePh="1">
                                  <p:stCondLst>
                                    <p:cond delay="0"/>
                                  </p:stCondLst>
                                  <p:endCondLst>
                                    <p:cond evt="begin" delay="0">
                                      <p:tn val="70"/>
                                    </p:cond>
                                  </p:endCondLst>
                                  <p:childTnLst>
                                    <p:set>
                                      <p:cBhvr>
                                        <p:cTn id="71" dur="1" fill="hold">
                                          <p:stCondLst>
                                            <p:cond delay="0"/>
                                          </p:stCondLst>
                                        </p:cTn>
                                        <p:tgtEl>
                                          <p:spTgt spid="81"/>
                                        </p:tgtEl>
                                        <p:attrNameLst>
                                          <p:attrName>style.visibility</p:attrName>
                                        </p:attrNameLst>
                                      </p:cBhvr>
                                      <p:to>
                                        <p:strVal val="visible"/>
                                      </p:to>
                                    </p:set>
                                    <p:animEffect transition="in" filter="fade">
                                      <p:cBhvr>
                                        <p:cTn id="72" dur="500"/>
                                        <p:tgtEl>
                                          <p:spTgt spid="81"/>
                                        </p:tgtEl>
                                      </p:cBhvr>
                                    </p:animEffect>
                                  </p:childTnLst>
                                </p:cTn>
                              </p:par>
                            </p:childTnLst>
                          </p:cTn>
                        </p:par>
                        <p:par>
                          <p:cTn id="73" fill="hold">
                            <p:stCondLst>
                              <p:cond delay="7500"/>
                            </p:stCondLst>
                            <p:childTnLst>
                              <p:par>
                                <p:cTn id="74" presetID="9" presetClass="entr" presetSubtype="0" fill="hold" grpId="0" nodeType="afterEffect">
                                  <p:stCondLst>
                                    <p:cond delay="0"/>
                                  </p:stCondLst>
                                  <p:childTnLst>
                                    <p:set>
                                      <p:cBhvr>
                                        <p:cTn id="75" dur="1" fill="hold">
                                          <p:stCondLst>
                                            <p:cond delay="0"/>
                                          </p:stCondLst>
                                        </p:cTn>
                                        <p:tgtEl>
                                          <p:spTgt spid="45"/>
                                        </p:tgtEl>
                                        <p:attrNameLst>
                                          <p:attrName>style.visibility</p:attrName>
                                        </p:attrNameLst>
                                      </p:cBhvr>
                                      <p:to>
                                        <p:strVal val="visible"/>
                                      </p:to>
                                    </p:set>
                                    <p:animEffect transition="in" filter="dissolve">
                                      <p:cBhvr>
                                        <p:cTn id="76" dur="500"/>
                                        <p:tgtEl>
                                          <p:spTgt spid="45"/>
                                        </p:tgtEl>
                                      </p:cBhvr>
                                    </p:animEffect>
                                  </p:childTnLst>
                                </p:cTn>
                              </p:par>
                            </p:childTnLst>
                          </p:cTn>
                        </p:par>
                        <p:par>
                          <p:cTn id="77" fill="hold">
                            <p:stCondLst>
                              <p:cond delay="8000"/>
                            </p:stCondLst>
                            <p:childTnLst>
                              <p:par>
                                <p:cTn id="78" presetID="10" presetClass="entr" presetSubtype="0" fill="hold" nodeType="afterEffect">
                                  <p:stCondLst>
                                    <p:cond delay="0"/>
                                  </p:stCondLst>
                                  <p:childTnLst>
                                    <p:set>
                                      <p:cBhvr>
                                        <p:cTn id="79" dur="1" fill="hold">
                                          <p:stCondLst>
                                            <p:cond delay="0"/>
                                          </p:stCondLst>
                                        </p:cTn>
                                        <p:tgtEl>
                                          <p:spTgt spid="6"/>
                                        </p:tgtEl>
                                        <p:attrNameLst>
                                          <p:attrName>style.visibility</p:attrName>
                                        </p:attrNameLst>
                                      </p:cBhvr>
                                      <p:to>
                                        <p:strVal val="visible"/>
                                      </p:to>
                                    </p:set>
                                    <p:animEffect transition="in" filter="fade">
                                      <p:cBhvr>
                                        <p:cTn id="80" dur="500"/>
                                        <p:tgtEl>
                                          <p:spTgt spid="6"/>
                                        </p:tgtEl>
                                      </p:cBhvr>
                                    </p:animEffect>
                                  </p:childTnLst>
                                </p:cTn>
                              </p:par>
                            </p:childTnLst>
                          </p:cTn>
                        </p:par>
                        <p:par>
                          <p:cTn id="81" fill="hold">
                            <p:stCondLst>
                              <p:cond delay="8500"/>
                            </p:stCondLst>
                            <p:childTnLst>
                              <p:par>
                                <p:cTn id="82" presetID="10" presetClass="entr" presetSubtype="0" fill="hold" grpId="0" nodeType="afterEffect" nodePh="1">
                                  <p:stCondLst>
                                    <p:cond delay="0"/>
                                  </p:stCondLst>
                                  <p:endCondLst>
                                    <p:cond evt="begin" delay="0">
                                      <p:tn val="82"/>
                                    </p:cond>
                                  </p:endCondLst>
                                  <p:childTnLst>
                                    <p:set>
                                      <p:cBhvr>
                                        <p:cTn id="83" dur="1" fill="hold">
                                          <p:stCondLst>
                                            <p:cond delay="0"/>
                                          </p:stCondLst>
                                        </p:cTn>
                                        <p:tgtEl>
                                          <p:spTgt spid="91">
                                            <p:txEl>
                                              <p:pRg st="0" end="0"/>
                                            </p:txEl>
                                          </p:spTgt>
                                        </p:tgtEl>
                                        <p:attrNameLst>
                                          <p:attrName>style.visibility</p:attrName>
                                        </p:attrNameLst>
                                      </p:cBhvr>
                                      <p:to>
                                        <p:strVal val="visible"/>
                                      </p:to>
                                    </p:set>
                                    <p:animEffect transition="in" filter="fade">
                                      <p:cBhvr>
                                        <p:cTn id="84" dur="500"/>
                                        <p:tgtEl>
                                          <p:spTgt spid="91">
                                            <p:txEl>
                                              <p:pRg st="0" end="0"/>
                                            </p:txEl>
                                          </p:spTgt>
                                        </p:tgtEl>
                                      </p:cBhvr>
                                    </p:animEffect>
                                  </p:childTnLst>
                                </p:cTn>
                              </p:par>
                              <p:par>
                                <p:cTn id="85" presetID="10" presetClass="entr" presetSubtype="0" fill="hold" grpId="0" nodeType="withEffect" nodePh="1">
                                  <p:stCondLst>
                                    <p:cond delay="0"/>
                                  </p:stCondLst>
                                  <p:endCondLst>
                                    <p:cond evt="begin" delay="0">
                                      <p:tn val="85"/>
                                    </p:cond>
                                  </p:endCondLst>
                                  <p:childTnLst>
                                    <p:set>
                                      <p:cBhvr>
                                        <p:cTn id="86" dur="1" fill="hold">
                                          <p:stCondLst>
                                            <p:cond delay="0"/>
                                          </p:stCondLst>
                                        </p:cTn>
                                        <p:tgtEl>
                                          <p:spTgt spid="92">
                                            <p:txEl>
                                              <p:pRg st="0" end="0"/>
                                            </p:txEl>
                                          </p:spTgt>
                                        </p:tgtEl>
                                        <p:attrNameLst>
                                          <p:attrName>style.visibility</p:attrName>
                                        </p:attrNameLst>
                                      </p:cBhvr>
                                      <p:to>
                                        <p:strVal val="visible"/>
                                      </p:to>
                                    </p:set>
                                    <p:animEffect transition="in" filter="fade">
                                      <p:cBhvr>
                                        <p:cTn id="87" dur="500"/>
                                        <p:tgtEl>
                                          <p:spTgt spid="92">
                                            <p:txEl>
                                              <p:pRg st="0" end="0"/>
                                            </p:txEl>
                                          </p:spTgt>
                                        </p:tgtEl>
                                      </p:cBhvr>
                                    </p:animEffect>
                                  </p:childTnLst>
                                </p:cTn>
                              </p:par>
                            </p:childTnLst>
                          </p:cTn>
                        </p:par>
                        <p:par>
                          <p:cTn id="88" fill="hold">
                            <p:stCondLst>
                              <p:cond delay="9000"/>
                            </p:stCondLst>
                            <p:childTnLst>
                              <p:par>
                                <p:cTn id="89" presetID="10" presetClass="entr" presetSubtype="0" fill="hold" grpId="0" nodeType="afterEffect" nodePh="1">
                                  <p:stCondLst>
                                    <p:cond delay="0"/>
                                  </p:stCondLst>
                                  <p:endCondLst>
                                    <p:cond evt="begin" delay="0">
                                      <p:tn val="89"/>
                                    </p:cond>
                                  </p:endCondLst>
                                  <p:childTnLst>
                                    <p:set>
                                      <p:cBhvr>
                                        <p:cTn id="90" dur="1" fill="hold">
                                          <p:stCondLst>
                                            <p:cond delay="0"/>
                                          </p:stCondLst>
                                        </p:cTn>
                                        <p:tgtEl>
                                          <p:spTgt spid="82"/>
                                        </p:tgtEl>
                                        <p:attrNameLst>
                                          <p:attrName>style.visibility</p:attrName>
                                        </p:attrNameLst>
                                      </p:cBhvr>
                                      <p:to>
                                        <p:strVal val="visible"/>
                                      </p:to>
                                    </p:set>
                                    <p:animEffect transition="in" filter="fade">
                                      <p:cBhvr>
                                        <p:cTn id="91" dur="500"/>
                                        <p:tgtEl>
                                          <p:spTgt spid="82"/>
                                        </p:tgtEl>
                                      </p:cBhvr>
                                    </p:animEffect>
                                  </p:childTnLst>
                                </p:cTn>
                              </p:par>
                            </p:childTnLst>
                          </p:cTn>
                        </p:par>
                        <p:par>
                          <p:cTn id="92" fill="hold">
                            <p:stCondLst>
                              <p:cond delay="9500"/>
                            </p:stCondLst>
                            <p:childTnLst>
                              <p:par>
                                <p:cTn id="93" presetID="9" presetClass="entr" presetSubtype="0" fill="hold" grpId="0" nodeType="afterEffect">
                                  <p:stCondLst>
                                    <p:cond delay="0"/>
                                  </p:stCondLst>
                                  <p:childTnLst>
                                    <p:set>
                                      <p:cBhvr>
                                        <p:cTn id="94" dur="1" fill="hold">
                                          <p:stCondLst>
                                            <p:cond delay="0"/>
                                          </p:stCondLst>
                                        </p:cTn>
                                        <p:tgtEl>
                                          <p:spTgt spid="41"/>
                                        </p:tgtEl>
                                        <p:attrNameLst>
                                          <p:attrName>style.visibility</p:attrName>
                                        </p:attrNameLst>
                                      </p:cBhvr>
                                      <p:to>
                                        <p:strVal val="visible"/>
                                      </p:to>
                                    </p:set>
                                    <p:animEffect transition="in" filter="dissolve">
                                      <p:cBhvr>
                                        <p:cTn id="95" dur="500"/>
                                        <p:tgtEl>
                                          <p:spTgt spid="41"/>
                                        </p:tgtEl>
                                      </p:cBhvr>
                                    </p:animEffect>
                                  </p:childTnLst>
                                </p:cTn>
                              </p:par>
                            </p:childTnLst>
                          </p:cTn>
                        </p:par>
                        <p:par>
                          <p:cTn id="96" fill="hold">
                            <p:stCondLst>
                              <p:cond delay="10000"/>
                            </p:stCondLst>
                            <p:childTnLst>
                              <p:par>
                                <p:cTn id="97" presetID="10" presetClass="entr" presetSubtype="0" fill="hold" nodeType="afterEffect">
                                  <p:stCondLst>
                                    <p:cond delay="0"/>
                                  </p:stCondLst>
                                  <p:childTnLst>
                                    <p:set>
                                      <p:cBhvr>
                                        <p:cTn id="98" dur="1" fill="hold">
                                          <p:stCondLst>
                                            <p:cond delay="0"/>
                                          </p:stCondLst>
                                        </p:cTn>
                                        <p:tgtEl>
                                          <p:spTgt spid="7"/>
                                        </p:tgtEl>
                                        <p:attrNameLst>
                                          <p:attrName>style.visibility</p:attrName>
                                        </p:attrNameLst>
                                      </p:cBhvr>
                                      <p:to>
                                        <p:strVal val="visible"/>
                                      </p:to>
                                    </p:set>
                                    <p:animEffect transition="in" filter="fade">
                                      <p:cBhvr>
                                        <p:cTn id="99" dur="500"/>
                                        <p:tgtEl>
                                          <p:spTgt spid="7"/>
                                        </p:tgtEl>
                                      </p:cBhvr>
                                    </p:animEffect>
                                  </p:childTnLst>
                                </p:cTn>
                              </p:par>
                            </p:childTnLst>
                          </p:cTn>
                        </p:par>
                        <p:par>
                          <p:cTn id="100" fill="hold">
                            <p:stCondLst>
                              <p:cond delay="10500"/>
                            </p:stCondLst>
                            <p:childTnLst>
                              <p:par>
                                <p:cTn id="101" presetID="10" presetClass="entr" presetSubtype="0" fill="hold" grpId="0" nodeType="afterEffect" nodePh="1">
                                  <p:stCondLst>
                                    <p:cond delay="0"/>
                                  </p:stCondLst>
                                  <p:endCondLst>
                                    <p:cond evt="begin" delay="0">
                                      <p:tn val="101"/>
                                    </p:cond>
                                  </p:endCondLst>
                                  <p:childTnLst>
                                    <p:set>
                                      <p:cBhvr>
                                        <p:cTn id="102" dur="1" fill="hold">
                                          <p:stCondLst>
                                            <p:cond delay="0"/>
                                          </p:stCondLst>
                                        </p:cTn>
                                        <p:tgtEl>
                                          <p:spTgt spid="89">
                                            <p:txEl>
                                              <p:pRg st="0" end="0"/>
                                            </p:txEl>
                                          </p:spTgt>
                                        </p:tgtEl>
                                        <p:attrNameLst>
                                          <p:attrName>style.visibility</p:attrName>
                                        </p:attrNameLst>
                                      </p:cBhvr>
                                      <p:to>
                                        <p:strVal val="visible"/>
                                      </p:to>
                                    </p:set>
                                    <p:animEffect transition="in" filter="fade">
                                      <p:cBhvr>
                                        <p:cTn id="103" dur="500"/>
                                        <p:tgtEl>
                                          <p:spTgt spid="89">
                                            <p:txEl>
                                              <p:pRg st="0" end="0"/>
                                            </p:txEl>
                                          </p:spTgt>
                                        </p:tgtEl>
                                      </p:cBhvr>
                                    </p:animEffect>
                                  </p:childTnLst>
                                </p:cTn>
                              </p:par>
                              <p:par>
                                <p:cTn id="104" presetID="10" presetClass="entr" presetSubtype="0" fill="hold" grpId="0" nodeType="withEffect" nodePh="1">
                                  <p:stCondLst>
                                    <p:cond delay="0"/>
                                  </p:stCondLst>
                                  <p:endCondLst>
                                    <p:cond evt="begin" delay="0">
                                      <p:tn val="104"/>
                                    </p:cond>
                                  </p:endCondLst>
                                  <p:childTnLst>
                                    <p:set>
                                      <p:cBhvr>
                                        <p:cTn id="105" dur="1" fill="hold">
                                          <p:stCondLst>
                                            <p:cond delay="0"/>
                                          </p:stCondLst>
                                        </p:cTn>
                                        <p:tgtEl>
                                          <p:spTgt spid="90">
                                            <p:txEl>
                                              <p:pRg st="0" end="0"/>
                                            </p:txEl>
                                          </p:spTgt>
                                        </p:tgtEl>
                                        <p:attrNameLst>
                                          <p:attrName>style.visibility</p:attrName>
                                        </p:attrNameLst>
                                      </p:cBhvr>
                                      <p:to>
                                        <p:strVal val="visible"/>
                                      </p:to>
                                    </p:set>
                                    <p:animEffect transition="in" filter="fade">
                                      <p:cBhvr>
                                        <p:cTn id="106" dur="500"/>
                                        <p:tgtEl>
                                          <p:spTgt spid="9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79" grpId="0"/>
      <p:bldP spid="80" grpId="0"/>
      <p:bldP spid="81" grpId="0"/>
      <p:bldP spid="82" grpId="0"/>
      <p:bldP spid="16" grpId="0"/>
      <p:bldP spid="21" grpId="0" build="p">
        <p:tmplLst>
          <p:tmpl lvl="1">
            <p:tnLst>
              <p:par>
                <p:cTn presetID="9" presetClass="entr" presetSubtype="0" fill="hold" nodeType="after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dissolve">
                      <p:cBhvr>
                        <p:cTn dur="500"/>
                        <p:tgtEl>
                          <p:spTgt spid="21"/>
                        </p:tgtEl>
                      </p:cBhvr>
                    </p:animEffect>
                  </p:childTnLst>
                </p:cTn>
              </p:par>
            </p:tnLst>
          </p:tmpl>
        </p:tmplLst>
      </p:bldP>
      <p:bldP spid="23" grpId="0" animBg="1"/>
      <p:bldP spid="41" grpId="0" animBg="1"/>
      <p:bldP spid="43" grpId="0" animBg="1"/>
      <p:bldP spid="45" grpId="0" animBg="1"/>
      <p:bldP spid="47" grpId="0" animBg="1"/>
      <p:bldP spid="83" grpId="0" build="p">
        <p:tmplLst>
          <p:tmpl lvl="1">
            <p:tnLst>
              <p:par>
                <p:cTn presetID="10" presetClass="entr" presetSubtype="0" fill="hold" nodeType="afterEffect" nodePh="1">
                  <p:stCondLst>
                    <p:cond delay="0"/>
                  </p:stCondLst>
                  <p:endCondLst>
                    <p:cond delay="0"/>
                  </p:endCondLst>
                  <p:childTnLst>
                    <p:set>
                      <p:cBhvr>
                        <p:cTn dur="1" fill="hold">
                          <p:stCondLst>
                            <p:cond delay="0"/>
                          </p:stCondLst>
                        </p:cTn>
                        <p:tgtEl>
                          <p:spTgt spid="83"/>
                        </p:tgtEl>
                        <p:attrNameLst>
                          <p:attrName>style.visibility</p:attrName>
                        </p:attrNameLst>
                      </p:cBhvr>
                      <p:to>
                        <p:strVal val="visible"/>
                      </p:to>
                    </p:set>
                    <p:animEffect transition="in" filter="fade">
                      <p:cBhvr>
                        <p:cTn dur="500"/>
                        <p:tgtEl>
                          <p:spTgt spid="83"/>
                        </p:tgtEl>
                      </p:cBhvr>
                    </p:animEffect>
                  </p:childTnLst>
                </p:cTn>
              </p:par>
            </p:tnLst>
          </p:tmpl>
        </p:tmplLst>
      </p:bldP>
      <p:bldP spid="84" grpId="0" build="p">
        <p:tmplLst>
          <p:tmpl lvl="1">
            <p:tnLst>
              <p:par>
                <p:cTn presetID="10" presetClass="entr" presetSubtype="0" fill="hold" nodeType="withEffect" nodePh="1">
                  <p:stCondLst>
                    <p:cond delay="0"/>
                  </p:stCondLst>
                  <p:endCondLst>
                    <p:cond delay="0"/>
                  </p:endCondLst>
                  <p:childTnLst>
                    <p:set>
                      <p:cBhvr>
                        <p:cTn dur="1" fill="hold">
                          <p:stCondLst>
                            <p:cond delay="0"/>
                          </p:stCondLst>
                        </p:cTn>
                        <p:tgtEl>
                          <p:spTgt spid="84"/>
                        </p:tgtEl>
                        <p:attrNameLst>
                          <p:attrName>style.visibility</p:attrName>
                        </p:attrNameLst>
                      </p:cBhvr>
                      <p:to>
                        <p:strVal val="visible"/>
                      </p:to>
                    </p:set>
                    <p:animEffect transition="in" filter="fade">
                      <p:cBhvr>
                        <p:cTn dur="500"/>
                        <p:tgtEl>
                          <p:spTgt spid="84"/>
                        </p:tgtEl>
                      </p:cBhvr>
                    </p:animEffect>
                  </p:childTnLst>
                </p:cTn>
              </p:par>
            </p:tnLst>
          </p:tmpl>
        </p:tmplLst>
      </p:bldP>
      <p:bldP spid="85" grpId="0" build="p">
        <p:tmplLst>
          <p:tmpl lvl="1">
            <p:tnLst>
              <p:par>
                <p:cTn presetID="10" presetClass="entr" presetSubtype="0" fill="hold" nodeType="afterEffect" nodePh="1">
                  <p:stCondLst>
                    <p:cond delay="0"/>
                  </p:stCondLst>
                  <p:endCondLst>
                    <p:cond delay="0"/>
                  </p:endCondLst>
                  <p:childTnLst>
                    <p:set>
                      <p:cBhvr>
                        <p:cTn dur="1" fill="hold">
                          <p:stCondLst>
                            <p:cond delay="0"/>
                          </p:stCondLst>
                        </p:cTn>
                        <p:tgtEl>
                          <p:spTgt spid="85"/>
                        </p:tgtEl>
                        <p:attrNameLst>
                          <p:attrName>style.visibility</p:attrName>
                        </p:attrNameLst>
                      </p:cBhvr>
                      <p:to>
                        <p:strVal val="visible"/>
                      </p:to>
                    </p:set>
                    <p:animEffect transition="in" filter="fade">
                      <p:cBhvr>
                        <p:cTn dur="500"/>
                        <p:tgtEl>
                          <p:spTgt spid="85"/>
                        </p:tgtEl>
                      </p:cBhvr>
                    </p:animEffect>
                  </p:childTnLst>
                </p:cTn>
              </p:par>
            </p:tnLst>
          </p:tmpl>
        </p:tmplLst>
      </p:bldP>
      <p:bldP spid="86" grpId="0" build="p">
        <p:tmplLst>
          <p:tmpl lvl="1">
            <p:tnLst>
              <p:par>
                <p:cTn presetID="10" presetClass="entr" presetSubtype="0" fill="hold" nodeType="withEffect" nodePh="1">
                  <p:stCondLst>
                    <p:cond delay="0"/>
                  </p:stCondLst>
                  <p:endCondLst>
                    <p:cond delay="0"/>
                  </p:endCondLst>
                  <p:childTnLst>
                    <p:set>
                      <p:cBhvr>
                        <p:cTn dur="1" fill="hold">
                          <p:stCondLst>
                            <p:cond delay="0"/>
                          </p:stCondLst>
                        </p:cTn>
                        <p:tgtEl>
                          <p:spTgt spid="86"/>
                        </p:tgtEl>
                        <p:attrNameLst>
                          <p:attrName>style.visibility</p:attrName>
                        </p:attrNameLst>
                      </p:cBhvr>
                      <p:to>
                        <p:strVal val="visible"/>
                      </p:to>
                    </p:set>
                    <p:animEffect transition="in" filter="fade">
                      <p:cBhvr>
                        <p:cTn dur="500"/>
                        <p:tgtEl>
                          <p:spTgt spid="86"/>
                        </p:tgtEl>
                      </p:cBhvr>
                    </p:animEffect>
                  </p:childTnLst>
                </p:cTn>
              </p:par>
            </p:tnLst>
          </p:tmpl>
        </p:tmplLst>
      </p:bldP>
      <p:bldP spid="87" grpId="0" build="p">
        <p:tmplLst>
          <p:tmpl lvl="1">
            <p:tnLst>
              <p:par>
                <p:cTn presetID="10" presetClass="entr" presetSubtype="0" fill="hold" nodeType="afterEffect" nodePh="1">
                  <p:stCondLst>
                    <p:cond delay="0"/>
                  </p:stCondLst>
                  <p:endCondLst>
                    <p:cond delay="0"/>
                  </p:endCondLst>
                  <p:childTnLst>
                    <p:set>
                      <p:cBhvr>
                        <p:cTn dur="1" fill="hold">
                          <p:stCondLst>
                            <p:cond delay="0"/>
                          </p:stCondLst>
                        </p:cTn>
                        <p:tgtEl>
                          <p:spTgt spid="87"/>
                        </p:tgtEl>
                        <p:attrNameLst>
                          <p:attrName>style.visibility</p:attrName>
                        </p:attrNameLst>
                      </p:cBhvr>
                      <p:to>
                        <p:strVal val="visible"/>
                      </p:to>
                    </p:set>
                    <p:animEffect transition="in" filter="fade">
                      <p:cBhvr>
                        <p:cTn dur="500"/>
                        <p:tgtEl>
                          <p:spTgt spid="87"/>
                        </p:tgtEl>
                      </p:cBhvr>
                    </p:animEffect>
                  </p:childTnLst>
                </p:cTn>
              </p:par>
            </p:tnLst>
          </p:tmpl>
        </p:tmplLst>
      </p:bldP>
      <p:bldP spid="88" grpId="0" build="p">
        <p:tmplLst>
          <p:tmpl lvl="1">
            <p:tnLst>
              <p:par>
                <p:cTn presetID="10" presetClass="entr" presetSubtype="0" fill="hold" nodeType="withEffect" nodePh="1">
                  <p:stCondLst>
                    <p:cond delay="0"/>
                  </p:stCondLst>
                  <p:endCondLst>
                    <p:cond delay="0"/>
                  </p:endCondLst>
                  <p:childTnLst>
                    <p:set>
                      <p:cBhvr>
                        <p:cTn dur="1" fill="hold">
                          <p:stCondLst>
                            <p:cond delay="0"/>
                          </p:stCondLst>
                        </p:cTn>
                        <p:tgtEl>
                          <p:spTgt spid="88"/>
                        </p:tgtEl>
                        <p:attrNameLst>
                          <p:attrName>style.visibility</p:attrName>
                        </p:attrNameLst>
                      </p:cBhvr>
                      <p:to>
                        <p:strVal val="visible"/>
                      </p:to>
                    </p:set>
                    <p:animEffect transition="in" filter="fade">
                      <p:cBhvr>
                        <p:cTn dur="500"/>
                        <p:tgtEl>
                          <p:spTgt spid="88"/>
                        </p:tgtEl>
                      </p:cBhvr>
                    </p:animEffect>
                  </p:childTnLst>
                </p:cTn>
              </p:par>
            </p:tnLst>
          </p:tmpl>
        </p:tmplLst>
      </p:bldP>
      <p:bldP spid="89" grpId="0" build="p">
        <p:tmplLst>
          <p:tmpl lvl="1">
            <p:tnLst>
              <p:par>
                <p:cTn presetID="10" presetClass="entr" presetSubtype="0" fill="hold" nodeType="afterEffect" nodePh="1">
                  <p:stCondLst>
                    <p:cond delay="0"/>
                  </p:stCondLst>
                  <p:endCondLst>
                    <p:cond delay="0"/>
                  </p:endCondLst>
                  <p:childTnLst>
                    <p:set>
                      <p:cBhvr>
                        <p:cTn dur="1" fill="hold">
                          <p:stCondLst>
                            <p:cond delay="0"/>
                          </p:stCondLst>
                        </p:cTn>
                        <p:tgtEl>
                          <p:spTgt spid="89"/>
                        </p:tgtEl>
                        <p:attrNameLst>
                          <p:attrName>style.visibility</p:attrName>
                        </p:attrNameLst>
                      </p:cBhvr>
                      <p:to>
                        <p:strVal val="visible"/>
                      </p:to>
                    </p:set>
                    <p:animEffect transition="in" filter="fade">
                      <p:cBhvr>
                        <p:cTn dur="500"/>
                        <p:tgtEl>
                          <p:spTgt spid="89"/>
                        </p:tgtEl>
                      </p:cBhvr>
                    </p:animEffect>
                  </p:childTnLst>
                </p:cTn>
              </p:par>
            </p:tnLst>
          </p:tmpl>
        </p:tmplLst>
      </p:bldP>
      <p:bldP spid="90" grpId="0" build="p">
        <p:tmplLst>
          <p:tmpl lvl="1">
            <p:tnLst>
              <p:par>
                <p:cTn presetID="10" presetClass="entr" presetSubtype="0" fill="hold" nodeType="withEffect" nodePh="1">
                  <p:stCondLst>
                    <p:cond delay="0"/>
                  </p:stCondLst>
                  <p:endCondLst>
                    <p:cond delay="0"/>
                  </p:endCondLst>
                  <p:childTnLst>
                    <p:set>
                      <p:cBhvr>
                        <p:cTn dur="1" fill="hold">
                          <p:stCondLst>
                            <p:cond delay="0"/>
                          </p:stCondLst>
                        </p:cTn>
                        <p:tgtEl>
                          <p:spTgt spid="90"/>
                        </p:tgtEl>
                        <p:attrNameLst>
                          <p:attrName>style.visibility</p:attrName>
                        </p:attrNameLst>
                      </p:cBhvr>
                      <p:to>
                        <p:strVal val="visible"/>
                      </p:to>
                    </p:set>
                    <p:animEffect transition="in" filter="fade">
                      <p:cBhvr>
                        <p:cTn dur="500"/>
                        <p:tgtEl>
                          <p:spTgt spid="90"/>
                        </p:tgtEl>
                      </p:cBhvr>
                    </p:animEffect>
                  </p:childTnLst>
                </p:cTn>
              </p:par>
            </p:tnLst>
          </p:tmpl>
        </p:tmplLst>
      </p:bldP>
      <p:bldP spid="91" grpId="0" build="p">
        <p:tmplLst>
          <p:tmpl lvl="1">
            <p:tnLst>
              <p:par>
                <p:cTn presetID="10" presetClass="entr" presetSubtype="0" fill="hold" nodeType="afterEffect" nodePh="1">
                  <p:stCondLst>
                    <p:cond delay="0"/>
                  </p:stCondLst>
                  <p:endCondLst>
                    <p:cond delay="0"/>
                  </p:endCondLst>
                  <p:childTnLst>
                    <p:set>
                      <p:cBhvr>
                        <p:cTn dur="1" fill="hold">
                          <p:stCondLst>
                            <p:cond delay="0"/>
                          </p:stCondLst>
                        </p:cTn>
                        <p:tgtEl>
                          <p:spTgt spid="91"/>
                        </p:tgtEl>
                        <p:attrNameLst>
                          <p:attrName>style.visibility</p:attrName>
                        </p:attrNameLst>
                      </p:cBhvr>
                      <p:to>
                        <p:strVal val="visible"/>
                      </p:to>
                    </p:set>
                    <p:animEffect transition="in" filter="fade">
                      <p:cBhvr>
                        <p:cTn dur="500"/>
                        <p:tgtEl>
                          <p:spTgt spid="91"/>
                        </p:tgtEl>
                      </p:cBhvr>
                    </p:animEffect>
                  </p:childTnLst>
                </p:cTn>
              </p:par>
            </p:tnLst>
          </p:tmpl>
        </p:tmplLst>
      </p:bldP>
      <p:bldP spid="92" grpId="0" build="p">
        <p:tmplLst>
          <p:tmpl lvl="1">
            <p:tnLst>
              <p:par>
                <p:cTn presetID="10" presetClass="entr" presetSubtype="0" fill="hold" nodeType="withEffect" nodePh="1">
                  <p:stCondLst>
                    <p:cond delay="0"/>
                  </p:stCondLst>
                  <p:endCondLst>
                    <p:cond delay="0"/>
                  </p:endCondLst>
                  <p:childTnLst>
                    <p:set>
                      <p:cBhvr>
                        <p:cTn dur="1" fill="hold">
                          <p:stCondLst>
                            <p:cond delay="0"/>
                          </p:stCondLst>
                        </p:cTn>
                        <p:tgtEl>
                          <p:spTgt spid="92"/>
                        </p:tgtEl>
                        <p:attrNameLst>
                          <p:attrName>style.visibility</p:attrName>
                        </p:attrNameLst>
                      </p:cBhvr>
                      <p:to>
                        <p:strVal val="visible"/>
                      </p:to>
                    </p:set>
                    <p:animEffect transition="in" filter="fade">
                      <p:cBhvr>
                        <p:cTn dur="500"/>
                        <p:tgtEl>
                          <p:spTgt spid="92"/>
                        </p:tgtEl>
                      </p:cBhvr>
                    </p:animEffect>
                  </p:childTnLst>
                </p:cTn>
              </p:par>
            </p:tnLst>
          </p:tmpl>
        </p:tmplLst>
      </p:bldP>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0_Title Slide">
    <p:spTree>
      <p:nvGrpSpPr>
        <p:cNvPr id="1" name=""/>
        <p:cNvGrpSpPr/>
        <p:nvPr/>
      </p:nvGrpSpPr>
      <p:grpSpPr>
        <a:xfrm>
          <a:off x="0" y="0"/>
          <a:ext cx="0" cy="0"/>
          <a:chOff x="0" y="0"/>
          <a:chExt cx="0" cy="0"/>
        </a:xfrm>
      </p:grpSpPr>
      <p:sp>
        <p:nvSpPr>
          <p:cNvPr id="35" name="Picture Placeholder 2"/>
          <p:cNvSpPr>
            <a:spLocks noGrp="1"/>
          </p:cNvSpPr>
          <p:nvPr>
            <p:ph type="pic" sz="quarter" idx="27"/>
          </p:nvPr>
        </p:nvSpPr>
        <p:spPr>
          <a:xfrm>
            <a:off x="5817524" y="3009389"/>
            <a:ext cx="2407785" cy="1303020"/>
          </a:xfrm>
          <a:ln w="19050">
            <a:noFill/>
          </a:ln>
        </p:spPr>
        <p:txBody>
          <a:bodyPr>
            <a:normAutofit/>
          </a:bodyPr>
          <a:lstStyle>
            <a:lvl1pPr marL="0" indent="0">
              <a:buNone/>
              <a:defRPr sz="900">
                <a:solidFill>
                  <a:schemeClr val="bg1">
                    <a:lumMod val="50000"/>
                  </a:schemeClr>
                </a:solidFill>
                <a:latin typeface="Source Sans Pro Light"/>
              </a:defRPr>
            </a:lvl1pPr>
          </a:lstStyle>
          <a:p>
            <a:endParaRPr lang="en-US" dirty="0"/>
          </a:p>
        </p:txBody>
      </p:sp>
      <p:sp>
        <p:nvSpPr>
          <p:cNvPr id="36" name="Picture Placeholder 2"/>
          <p:cNvSpPr>
            <a:spLocks noGrp="1"/>
          </p:cNvSpPr>
          <p:nvPr>
            <p:ph type="pic" sz="quarter" idx="28"/>
          </p:nvPr>
        </p:nvSpPr>
        <p:spPr>
          <a:xfrm>
            <a:off x="5817524" y="1657327"/>
            <a:ext cx="2407785" cy="1303020"/>
          </a:xfrm>
          <a:ln w="19050">
            <a:noFill/>
          </a:ln>
        </p:spPr>
        <p:txBody>
          <a:bodyPr>
            <a:normAutofit/>
          </a:bodyPr>
          <a:lstStyle>
            <a:lvl1pPr marL="0" indent="0">
              <a:buNone/>
              <a:defRPr sz="900">
                <a:solidFill>
                  <a:schemeClr val="bg1">
                    <a:lumMod val="50000"/>
                  </a:schemeClr>
                </a:solidFill>
                <a:latin typeface="Source Sans Pro Light"/>
              </a:defRPr>
            </a:lvl1pPr>
          </a:lstStyle>
          <a:p>
            <a:endParaRPr lang="en-US" dirty="0"/>
          </a:p>
        </p:txBody>
      </p:sp>
      <p:sp>
        <p:nvSpPr>
          <p:cNvPr id="33" name="Picture Placeholder 2"/>
          <p:cNvSpPr>
            <a:spLocks noGrp="1"/>
          </p:cNvSpPr>
          <p:nvPr>
            <p:ph type="pic" sz="quarter" idx="25"/>
          </p:nvPr>
        </p:nvSpPr>
        <p:spPr>
          <a:xfrm>
            <a:off x="3367457" y="3009389"/>
            <a:ext cx="2407785" cy="1303020"/>
          </a:xfrm>
          <a:ln w="19050">
            <a:noFill/>
          </a:ln>
        </p:spPr>
        <p:txBody>
          <a:bodyPr>
            <a:normAutofit/>
          </a:bodyPr>
          <a:lstStyle>
            <a:lvl1pPr marL="0" indent="0">
              <a:buNone/>
              <a:defRPr sz="900">
                <a:solidFill>
                  <a:schemeClr val="bg1">
                    <a:lumMod val="50000"/>
                  </a:schemeClr>
                </a:solidFill>
                <a:latin typeface="Source Sans Pro Light"/>
              </a:defRPr>
            </a:lvl1pPr>
          </a:lstStyle>
          <a:p>
            <a:endParaRPr lang="en-US" dirty="0"/>
          </a:p>
        </p:txBody>
      </p:sp>
      <p:sp>
        <p:nvSpPr>
          <p:cNvPr id="34" name="Picture Placeholder 2"/>
          <p:cNvSpPr>
            <a:spLocks noGrp="1"/>
          </p:cNvSpPr>
          <p:nvPr>
            <p:ph type="pic" sz="quarter" idx="26"/>
          </p:nvPr>
        </p:nvSpPr>
        <p:spPr>
          <a:xfrm>
            <a:off x="3367457" y="1657327"/>
            <a:ext cx="2407785" cy="1303020"/>
          </a:xfrm>
          <a:ln w="19050">
            <a:noFill/>
          </a:ln>
        </p:spPr>
        <p:txBody>
          <a:bodyPr>
            <a:normAutofit/>
          </a:bodyPr>
          <a:lstStyle>
            <a:lvl1pPr marL="0" indent="0">
              <a:buNone/>
              <a:defRPr sz="900">
                <a:solidFill>
                  <a:schemeClr val="bg1">
                    <a:lumMod val="50000"/>
                  </a:schemeClr>
                </a:solidFill>
                <a:latin typeface="Source Sans Pro Light"/>
              </a:defRPr>
            </a:lvl1pPr>
          </a:lstStyle>
          <a:p>
            <a:endParaRPr lang="en-US" dirty="0"/>
          </a:p>
        </p:txBody>
      </p:sp>
      <p:sp>
        <p:nvSpPr>
          <p:cNvPr id="32" name="Picture Placeholder 2"/>
          <p:cNvSpPr>
            <a:spLocks noGrp="1"/>
          </p:cNvSpPr>
          <p:nvPr>
            <p:ph type="pic" sz="quarter" idx="24"/>
          </p:nvPr>
        </p:nvSpPr>
        <p:spPr>
          <a:xfrm>
            <a:off x="919430" y="3009389"/>
            <a:ext cx="2407785" cy="1303020"/>
          </a:xfrm>
          <a:ln w="19050">
            <a:noFill/>
          </a:ln>
        </p:spPr>
        <p:txBody>
          <a:bodyPr>
            <a:normAutofit/>
          </a:bodyPr>
          <a:lstStyle>
            <a:lvl1pPr marL="0" indent="0">
              <a:buNone/>
              <a:defRPr sz="900">
                <a:solidFill>
                  <a:schemeClr val="bg1">
                    <a:lumMod val="50000"/>
                  </a:schemeClr>
                </a:solidFill>
                <a:latin typeface="Source Sans Pro Light"/>
              </a:defRPr>
            </a:lvl1pPr>
          </a:lstStyle>
          <a:p>
            <a:endParaRPr lang="en-US" dirty="0"/>
          </a:p>
        </p:txBody>
      </p:sp>
      <p:sp>
        <p:nvSpPr>
          <p:cNvPr id="3" name="Picture Placeholder 2"/>
          <p:cNvSpPr>
            <a:spLocks noGrp="1"/>
          </p:cNvSpPr>
          <p:nvPr>
            <p:ph type="pic" sz="quarter" idx="22"/>
          </p:nvPr>
        </p:nvSpPr>
        <p:spPr>
          <a:xfrm>
            <a:off x="919430" y="1657327"/>
            <a:ext cx="2407785" cy="1303020"/>
          </a:xfrm>
          <a:ln w="19050">
            <a:noFill/>
          </a:ln>
        </p:spPr>
        <p:txBody>
          <a:bodyPr>
            <a:normAutofit/>
          </a:bodyPr>
          <a:lstStyle>
            <a:lvl1pPr marL="0" indent="0">
              <a:buNone/>
              <a:defRPr sz="900">
                <a:solidFill>
                  <a:schemeClr val="bg1">
                    <a:lumMod val="50000"/>
                  </a:schemeClr>
                </a:solidFill>
                <a:latin typeface="Source Sans Pro Light"/>
              </a:defRPr>
            </a:lvl1pPr>
          </a:lstStyle>
          <a:p>
            <a:endParaRPr lang="en-US" dirty="0"/>
          </a:p>
        </p:txBody>
      </p:sp>
      <p:sp>
        <p:nvSpPr>
          <p:cNvPr id="16" name="Title 15"/>
          <p:cNvSpPr>
            <a:spLocks noGrp="1"/>
          </p:cNvSpPr>
          <p:nvPr>
            <p:ph type="title"/>
          </p:nvPr>
        </p:nvSpPr>
        <p:spPr>
          <a:xfrm>
            <a:off x="1143000" y="285751"/>
            <a:ext cx="6858000" cy="401859"/>
          </a:xfrm>
        </p:spPr>
        <p:txBody>
          <a:bodyPr>
            <a:noAutofit/>
          </a:bodyPr>
          <a:lstStyle>
            <a:lvl1pPr algn="ctr">
              <a:defRPr sz="2025" b="0">
                <a:solidFill>
                  <a:schemeClr val="tx1">
                    <a:lumMod val="65000"/>
                    <a:lumOff val="35000"/>
                  </a:schemeClr>
                </a:solidFill>
                <a:latin typeface="Source Sans Pro Light"/>
              </a:defRPr>
            </a:lvl1pPr>
          </a:lstStyle>
          <a:p>
            <a:r>
              <a:rPr lang="en-US" dirty="0" smtClean="0"/>
              <a:t>Click to edit Master title style</a:t>
            </a:r>
            <a:endParaRPr lang="en-GB" dirty="0"/>
          </a:p>
        </p:txBody>
      </p:sp>
      <p:sp>
        <p:nvSpPr>
          <p:cNvPr id="10" name="Text Placeholder 17"/>
          <p:cNvSpPr>
            <a:spLocks noGrp="1"/>
          </p:cNvSpPr>
          <p:nvPr>
            <p:ph type="body" sz="quarter" idx="21"/>
          </p:nvPr>
        </p:nvSpPr>
        <p:spPr>
          <a:xfrm>
            <a:off x="3704704" y="1337312"/>
            <a:ext cx="1267453" cy="205813"/>
          </a:xfrm>
        </p:spPr>
        <p:txBody>
          <a:bodyPr lIns="0" tIns="0" rIns="0" bIns="0" anchor="ctr">
            <a:normAutofit/>
          </a:bodyPr>
          <a:lstStyle>
            <a:lvl1pPr marL="0" indent="0" algn="l">
              <a:lnSpc>
                <a:spcPct val="150000"/>
              </a:lnSpc>
              <a:buNone/>
              <a:defRPr sz="750">
                <a:solidFill>
                  <a:schemeClr val="tx1">
                    <a:lumMod val="65000"/>
                    <a:lumOff val="35000"/>
                  </a:schemeClr>
                </a:solidFill>
                <a:latin typeface="Source Sans Pro Light"/>
              </a:defRPr>
            </a:lvl1pPr>
          </a:lstStyle>
          <a:p>
            <a:pPr lvl="0"/>
            <a:endParaRPr lang="en-US" dirty="0" smtClean="0"/>
          </a:p>
        </p:txBody>
      </p:sp>
      <p:sp>
        <p:nvSpPr>
          <p:cNvPr id="24" name="Shape 575"/>
          <p:cNvSpPr/>
          <p:nvPr userDrawn="1"/>
        </p:nvSpPr>
        <p:spPr>
          <a:xfrm>
            <a:off x="924242" y="1420718"/>
            <a:ext cx="174127" cy="83507"/>
          </a:xfrm>
          <a:prstGeom prst="rect">
            <a:avLst/>
          </a:prstGeom>
          <a:solidFill>
            <a:schemeClr val="accent1">
              <a:lumMod val="75000"/>
            </a:schemeClr>
          </a:solidFill>
          <a:ln w="12700">
            <a:miter lim="400000"/>
          </a:ln>
        </p:spPr>
        <p:txBody>
          <a:bodyPr lIns="19046" tIns="19046" rIns="19046" bIns="19046" anchor="ctr"/>
          <a:lstStyle/>
          <a:p>
            <a:pPr defTabSz="171404">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2250" dirty="0"/>
          </a:p>
        </p:txBody>
      </p:sp>
      <p:sp>
        <p:nvSpPr>
          <p:cNvPr id="25" name="Shape 576"/>
          <p:cNvSpPr/>
          <p:nvPr userDrawn="1"/>
        </p:nvSpPr>
        <p:spPr>
          <a:xfrm>
            <a:off x="3368841" y="1420718"/>
            <a:ext cx="174127" cy="83507"/>
          </a:xfrm>
          <a:prstGeom prst="rect">
            <a:avLst/>
          </a:prstGeom>
          <a:solidFill>
            <a:schemeClr val="accent5"/>
          </a:solidFill>
          <a:ln w="12700">
            <a:miter lim="400000"/>
          </a:ln>
        </p:spPr>
        <p:txBody>
          <a:bodyPr lIns="19046" tIns="19046" rIns="19046" bIns="19046" anchor="ctr"/>
          <a:lstStyle/>
          <a:p>
            <a:pPr defTabSz="171404">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2250" dirty="0"/>
          </a:p>
        </p:txBody>
      </p:sp>
      <p:sp>
        <p:nvSpPr>
          <p:cNvPr id="26" name="Shape 577"/>
          <p:cNvSpPr/>
          <p:nvPr userDrawn="1"/>
        </p:nvSpPr>
        <p:spPr>
          <a:xfrm>
            <a:off x="5822737" y="1420718"/>
            <a:ext cx="174127" cy="83507"/>
          </a:xfrm>
          <a:prstGeom prst="rect">
            <a:avLst/>
          </a:prstGeom>
          <a:solidFill>
            <a:schemeClr val="accent3"/>
          </a:solidFill>
          <a:ln w="12700">
            <a:miter lim="400000"/>
          </a:ln>
        </p:spPr>
        <p:txBody>
          <a:bodyPr lIns="19046" tIns="19046" rIns="19046" bIns="19046" anchor="ctr"/>
          <a:lstStyle/>
          <a:p>
            <a:pPr defTabSz="171404">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2250" dirty="0"/>
          </a:p>
        </p:txBody>
      </p:sp>
      <p:sp>
        <p:nvSpPr>
          <p:cNvPr id="27" name="Shape 578"/>
          <p:cNvSpPr/>
          <p:nvPr userDrawn="1"/>
        </p:nvSpPr>
        <p:spPr>
          <a:xfrm>
            <a:off x="924242" y="4443008"/>
            <a:ext cx="174127" cy="101036"/>
          </a:xfrm>
          <a:prstGeom prst="rect">
            <a:avLst/>
          </a:prstGeom>
          <a:solidFill>
            <a:schemeClr val="accent2"/>
          </a:solidFill>
          <a:ln w="12700">
            <a:miter lim="400000"/>
          </a:ln>
        </p:spPr>
        <p:txBody>
          <a:bodyPr lIns="19046" tIns="19046" rIns="19046" bIns="19046" anchor="ctr"/>
          <a:lstStyle/>
          <a:p>
            <a:pPr defTabSz="171404">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2250" dirty="0"/>
          </a:p>
        </p:txBody>
      </p:sp>
      <p:sp>
        <p:nvSpPr>
          <p:cNvPr id="28" name="Shape 579"/>
          <p:cNvSpPr/>
          <p:nvPr userDrawn="1"/>
        </p:nvSpPr>
        <p:spPr>
          <a:xfrm>
            <a:off x="3368841" y="4443008"/>
            <a:ext cx="174127" cy="101036"/>
          </a:xfrm>
          <a:prstGeom prst="rect">
            <a:avLst/>
          </a:prstGeom>
          <a:solidFill>
            <a:schemeClr val="accent4"/>
          </a:solidFill>
          <a:ln w="12700">
            <a:miter lim="400000"/>
          </a:ln>
        </p:spPr>
        <p:txBody>
          <a:bodyPr lIns="19046" tIns="19046" rIns="19046" bIns="19046" anchor="ctr"/>
          <a:lstStyle/>
          <a:p>
            <a:pPr defTabSz="171404">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2250" dirty="0"/>
          </a:p>
        </p:txBody>
      </p:sp>
      <p:sp>
        <p:nvSpPr>
          <p:cNvPr id="29" name="Shape 580"/>
          <p:cNvSpPr/>
          <p:nvPr userDrawn="1"/>
        </p:nvSpPr>
        <p:spPr>
          <a:xfrm>
            <a:off x="5822737" y="4443008"/>
            <a:ext cx="174127" cy="101036"/>
          </a:xfrm>
          <a:prstGeom prst="rect">
            <a:avLst/>
          </a:prstGeom>
          <a:solidFill>
            <a:schemeClr val="accent1"/>
          </a:solidFill>
          <a:ln w="12700">
            <a:miter lim="400000"/>
          </a:ln>
        </p:spPr>
        <p:txBody>
          <a:bodyPr lIns="19046" tIns="19046" rIns="19046" bIns="19046" anchor="ctr"/>
          <a:lstStyle/>
          <a:p>
            <a:pPr defTabSz="171404">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2250" dirty="0"/>
          </a:p>
        </p:txBody>
      </p:sp>
      <p:sp>
        <p:nvSpPr>
          <p:cNvPr id="30" name="Text Placeholder 17"/>
          <p:cNvSpPr>
            <a:spLocks noGrp="1"/>
          </p:cNvSpPr>
          <p:nvPr>
            <p:ph type="body" sz="quarter" idx="23"/>
          </p:nvPr>
        </p:nvSpPr>
        <p:spPr>
          <a:xfrm>
            <a:off x="1256439" y="1337312"/>
            <a:ext cx="1267453" cy="205813"/>
          </a:xfrm>
        </p:spPr>
        <p:txBody>
          <a:bodyPr lIns="0" tIns="0" rIns="0" bIns="0" anchor="ctr">
            <a:normAutofit/>
          </a:bodyPr>
          <a:lstStyle>
            <a:lvl1pPr marL="0" indent="0" algn="l">
              <a:lnSpc>
                <a:spcPct val="150000"/>
              </a:lnSpc>
              <a:buNone/>
              <a:defRPr sz="750">
                <a:solidFill>
                  <a:schemeClr val="tx1">
                    <a:lumMod val="65000"/>
                    <a:lumOff val="35000"/>
                  </a:schemeClr>
                </a:solidFill>
                <a:latin typeface="Source Sans Pro Light"/>
              </a:defRPr>
            </a:lvl1pPr>
          </a:lstStyle>
          <a:p>
            <a:pPr lvl="0"/>
            <a:endParaRPr lang="en-US" dirty="0" smtClean="0"/>
          </a:p>
        </p:txBody>
      </p:sp>
      <p:sp>
        <p:nvSpPr>
          <p:cNvPr id="37" name="Text Placeholder 17"/>
          <p:cNvSpPr>
            <a:spLocks noGrp="1"/>
          </p:cNvSpPr>
          <p:nvPr>
            <p:ph type="body" sz="quarter" idx="29"/>
          </p:nvPr>
        </p:nvSpPr>
        <p:spPr>
          <a:xfrm>
            <a:off x="3704704" y="4384029"/>
            <a:ext cx="1267453" cy="205813"/>
          </a:xfrm>
        </p:spPr>
        <p:txBody>
          <a:bodyPr lIns="0" tIns="0" rIns="0" bIns="0" anchor="ctr">
            <a:normAutofit/>
          </a:bodyPr>
          <a:lstStyle>
            <a:lvl1pPr marL="0" indent="0" algn="l">
              <a:lnSpc>
                <a:spcPct val="150000"/>
              </a:lnSpc>
              <a:buNone/>
              <a:defRPr sz="750">
                <a:solidFill>
                  <a:schemeClr val="tx1">
                    <a:lumMod val="65000"/>
                    <a:lumOff val="35000"/>
                  </a:schemeClr>
                </a:solidFill>
                <a:latin typeface="Source Sans Pro Light"/>
              </a:defRPr>
            </a:lvl1pPr>
          </a:lstStyle>
          <a:p>
            <a:pPr lvl="0"/>
            <a:endParaRPr lang="en-US" dirty="0" smtClean="0"/>
          </a:p>
        </p:txBody>
      </p:sp>
      <p:sp>
        <p:nvSpPr>
          <p:cNvPr id="38" name="Text Placeholder 17"/>
          <p:cNvSpPr>
            <a:spLocks noGrp="1"/>
          </p:cNvSpPr>
          <p:nvPr>
            <p:ph type="body" sz="quarter" idx="30"/>
          </p:nvPr>
        </p:nvSpPr>
        <p:spPr>
          <a:xfrm>
            <a:off x="1256439" y="4384029"/>
            <a:ext cx="1267453" cy="205813"/>
          </a:xfrm>
        </p:spPr>
        <p:txBody>
          <a:bodyPr lIns="0" tIns="0" rIns="0" bIns="0" anchor="ctr">
            <a:normAutofit/>
          </a:bodyPr>
          <a:lstStyle>
            <a:lvl1pPr marL="0" indent="0" algn="l">
              <a:lnSpc>
                <a:spcPct val="150000"/>
              </a:lnSpc>
              <a:buNone/>
              <a:defRPr sz="750">
                <a:solidFill>
                  <a:schemeClr val="tx1">
                    <a:lumMod val="65000"/>
                    <a:lumOff val="35000"/>
                  </a:schemeClr>
                </a:solidFill>
                <a:latin typeface="Source Sans Pro Light"/>
              </a:defRPr>
            </a:lvl1pPr>
          </a:lstStyle>
          <a:p>
            <a:pPr lvl="0"/>
            <a:endParaRPr lang="en-US" dirty="0" smtClean="0"/>
          </a:p>
        </p:txBody>
      </p:sp>
      <p:sp>
        <p:nvSpPr>
          <p:cNvPr id="39" name="Text Placeholder 17"/>
          <p:cNvSpPr>
            <a:spLocks noGrp="1"/>
          </p:cNvSpPr>
          <p:nvPr>
            <p:ph type="body" sz="quarter" idx="31"/>
          </p:nvPr>
        </p:nvSpPr>
        <p:spPr>
          <a:xfrm>
            <a:off x="6143298" y="1337312"/>
            <a:ext cx="1267453" cy="205813"/>
          </a:xfrm>
        </p:spPr>
        <p:txBody>
          <a:bodyPr lIns="0" tIns="0" rIns="0" bIns="0" anchor="ctr">
            <a:normAutofit/>
          </a:bodyPr>
          <a:lstStyle>
            <a:lvl1pPr marL="0" indent="0" algn="l">
              <a:lnSpc>
                <a:spcPct val="150000"/>
              </a:lnSpc>
              <a:buNone/>
              <a:defRPr sz="750">
                <a:solidFill>
                  <a:schemeClr val="tx1">
                    <a:lumMod val="65000"/>
                    <a:lumOff val="35000"/>
                  </a:schemeClr>
                </a:solidFill>
                <a:latin typeface="Source Sans Pro Light"/>
              </a:defRPr>
            </a:lvl1pPr>
          </a:lstStyle>
          <a:p>
            <a:pPr lvl="0"/>
            <a:endParaRPr lang="en-US" dirty="0" smtClean="0"/>
          </a:p>
        </p:txBody>
      </p:sp>
      <p:sp>
        <p:nvSpPr>
          <p:cNvPr id="40" name="Text Placeholder 17"/>
          <p:cNvSpPr>
            <a:spLocks noGrp="1"/>
          </p:cNvSpPr>
          <p:nvPr>
            <p:ph type="body" sz="quarter" idx="32"/>
          </p:nvPr>
        </p:nvSpPr>
        <p:spPr>
          <a:xfrm>
            <a:off x="6143298" y="4384029"/>
            <a:ext cx="1267453" cy="205813"/>
          </a:xfrm>
        </p:spPr>
        <p:txBody>
          <a:bodyPr lIns="0" tIns="0" rIns="0" bIns="0" anchor="ctr">
            <a:normAutofit/>
          </a:bodyPr>
          <a:lstStyle>
            <a:lvl1pPr marL="0" indent="0" algn="l">
              <a:lnSpc>
                <a:spcPct val="150000"/>
              </a:lnSpc>
              <a:buNone/>
              <a:defRPr sz="750">
                <a:solidFill>
                  <a:schemeClr val="tx1">
                    <a:lumMod val="65000"/>
                    <a:lumOff val="35000"/>
                  </a:schemeClr>
                </a:solidFill>
                <a:latin typeface="Source Sans Pro Light"/>
              </a:defRPr>
            </a:lvl1pPr>
          </a:lstStyle>
          <a:p>
            <a:pPr lvl="0"/>
            <a:endParaRPr lang="en-US" dirty="0" smtClean="0"/>
          </a:p>
        </p:txBody>
      </p:sp>
    </p:spTree>
    <p:extLst>
      <p:ext uri="{BB962C8B-B14F-4D97-AF65-F5344CB8AC3E}">
        <p14:creationId xmlns:p14="http://schemas.microsoft.com/office/powerpoint/2010/main" val="291786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dissolv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down)">
                                      <p:cBhvr>
                                        <p:cTn id="15" dur="500"/>
                                        <p:tgtEl>
                                          <p:spTgt spid="24"/>
                                        </p:tgtEl>
                                      </p:cBhvr>
                                    </p:animEffect>
                                  </p:childTnLst>
                                </p:cTn>
                              </p:par>
                            </p:childTnLst>
                          </p:cTn>
                        </p:par>
                        <p:par>
                          <p:cTn id="16" fill="hold">
                            <p:stCondLst>
                              <p:cond delay="1500"/>
                            </p:stCondLst>
                            <p:childTnLst>
                              <p:par>
                                <p:cTn id="17" presetID="9" presetClass="entr" presetSubtype="0" fill="hold" grpId="0" nodeType="afterEffect" nodePh="1">
                                  <p:stCondLst>
                                    <p:cond delay="0"/>
                                  </p:stCondLst>
                                  <p:endCondLst>
                                    <p:cond evt="begin" delay="0">
                                      <p:tn val="17"/>
                                    </p:cond>
                                  </p:endCondLst>
                                  <p:childTnLst>
                                    <p:set>
                                      <p:cBhvr>
                                        <p:cTn id="18" dur="1" fill="hold">
                                          <p:stCondLst>
                                            <p:cond delay="0"/>
                                          </p:stCondLst>
                                        </p:cTn>
                                        <p:tgtEl>
                                          <p:spTgt spid="30">
                                            <p:txEl>
                                              <p:pRg st="0" end="0"/>
                                            </p:txEl>
                                          </p:spTgt>
                                        </p:tgtEl>
                                        <p:attrNameLst>
                                          <p:attrName>style.visibility</p:attrName>
                                        </p:attrNameLst>
                                      </p:cBhvr>
                                      <p:to>
                                        <p:strVal val="visible"/>
                                      </p:to>
                                    </p:set>
                                    <p:animEffect transition="in" filter="dissolve">
                                      <p:cBhvr>
                                        <p:cTn id="19" dur="500"/>
                                        <p:tgtEl>
                                          <p:spTgt spid="30">
                                            <p:txEl>
                                              <p:pRg st="0" end="0"/>
                                            </p:txEl>
                                          </p:spTgt>
                                        </p:tgtEl>
                                      </p:cBhvr>
                                    </p:animEffect>
                                  </p:childTnLst>
                                </p:cTn>
                              </p:par>
                            </p:childTnLst>
                          </p:cTn>
                        </p:par>
                        <p:par>
                          <p:cTn id="20" fill="hold">
                            <p:stCondLst>
                              <p:cond delay="2000"/>
                            </p:stCondLst>
                            <p:childTnLst>
                              <p:par>
                                <p:cTn id="21" presetID="10" presetClass="entr" presetSubtype="0" fill="hold" grpId="0" nodeType="afterEffect" nodePh="1">
                                  <p:stCondLst>
                                    <p:cond delay="0"/>
                                  </p:stCondLst>
                                  <p:endCondLst>
                                    <p:cond evt="begin" delay="0">
                                      <p:tn val="21"/>
                                    </p:cond>
                                  </p:endCondLst>
                                  <p:childTnLst>
                                    <p:set>
                                      <p:cBhvr>
                                        <p:cTn id="22" dur="1" fill="hold">
                                          <p:stCondLst>
                                            <p:cond delay="0"/>
                                          </p:stCondLst>
                                        </p:cTn>
                                        <p:tgtEl>
                                          <p:spTgt spid="34"/>
                                        </p:tgtEl>
                                        <p:attrNameLst>
                                          <p:attrName>style.visibility</p:attrName>
                                        </p:attrNameLst>
                                      </p:cBhvr>
                                      <p:to>
                                        <p:strVal val="visible"/>
                                      </p:to>
                                    </p:set>
                                    <p:animEffect transition="in" filter="fade">
                                      <p:cBhvr>
                                        <p:cTn id="23" dur="500"/>
                                        <p:tgtEl>
                                          <p:spTgt spid="34"/>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down)">
                                      <p:cBhvr>
                                        <p:cTn id="27" dur="500"/>
                                        <p:tgtEl>
                                          <p:spTgt spid="25"/>
                                        </p:tgtEl>
                                      </p:cBhvr>
                                    </p:animEffect>
                                  </p:childTnLst>
                                </p:cTn>
                              </p:par>
                            </p:childTnLst>
                          </p:cTn>
                        </p:par>
                        <p:par>
                          <p:cTn id="28" fill="hold">
                            <p:stCondLst>
                              <p:cond delay="3000"/>
                            </p:stCondLst>
                            <p:childTnLst>
                              <p:par>
                                <p:cTn id="29" presetID="9" presetClass="entr" presetSubtype="0" fill="hold" grpId="0" nodeType="afterEffect" nodePh="1">
                                  <p:stCondLst>
                                    <p:cond delay="0"/>
                                  </p:stCondLst>
                                  <p:endCondLst>
                                    <p:cond evt="begin" delay="0">
                                      <p:tn val="29"/>
                                    </p:cond>
                                  </p:endCondLst>
                                  <p:childTnLst>
                                    <p:set>
                                      <p:cBhvr>
                                        <p:cTn id="30" dur="1" fill="hold">
                                          <p:stCondLst>
                                            <p:cond delay="0"/>
                                          </p:stCondLst>
                                        </p:cTn>
                                        <p:tgtEl>
                                          <p:spTgt spid="10">
                                            <p:txEl>
                                              <p:pRg st="0" end="0"/>
                                            </p:txEl>
                                          </p:spTgt>
                                        </p:tgtEl>
                                        <p:attrNameLst>
                                          <p:attrName>style.visibility</p:attrName>
                                        </p:attrNameLst>
                                      </p:cBhvr>
                                      <p:to>
                                        <p:strVal val="visible"/>
                                      </p:to>
                                    </p:set>
                                    <p:animEffect transition="in" filter="dissolve">
                                      <p:cBhvr>
                                        <p:cTn id="31" dur="500"/>
                                        <p:tgtEl>
                                          <p:spTgt spid="10">
                                            <p:txEl>
                                              <p:pRg st="0" end="0"/>
                                            </p:txEl>
                                          </p:spTgt>
                                        </p:tgtEl>
                                      </p:cBhvr>
                                    </p:animEffect>
                                  </p:childTnLst>
                                </p:cTn>
                              </p:par>
                            </p:childTnLst>
                          </p:cTn>
                        </p:par>
                        <p:par>
                          <p:cTn id="32" fill="hold">
                            <p:stCondLst>
                              <p:cond delay="3500"/>
                            </p:stCondLst>
                            <p:childTnLst>
                              <p:par>
                                <p:cTn id="33" presetID="10" presetClass="entr" presetSubtype="0" fill="hold" grpId="0" nodeType="afterEffect" nodePh="1">
                                  <p:stCondLst>
                                    <p:cond delay="0"/>
                                  </p:stCondLst>
                                  <p:endCondLst>
                                    <p:cond evt="begin" delay="0">
                                      <p:tn val="33"/>
                                    </p:cond>
                                  </p:endCondLst>
                                  <p:childTnLst>
                                    <p:set>
                                      <p:cBhvr>
                                        <p:cTn id="34" dur="1" fill="hold">
                                          <p:stCondLst>
                                            <p:cond delay="0"/>
                                          </p:stCondLst>
                                        </p:cTn>
                                        <p:tgtEl>
                                          <p:spTgt spid="36"/>
                                        </p:tgtEl>
                                        <p:attrNameLst>
                                          <p:attrName>style.visibility</p:attrName>
                                        </p:attrNameLst>
                                      </p:cBhvr>
                                      <p:to>
                                        <p:strVal val="visible"/>
                                      </p:to>
                                    </p:set>
                                    <p:animEffect transition="in" filter="fade">
                                      <p:cBhvr>
                                        <p:cTn id="35" dur="500"/>
                                        <p:tgtEl>
                                          <p:spTgt spid="36"/>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down)">
                                      <p:cBhvr>
                                        <p:cTn id="39" dur="500"/>
                                        <p:tgtEl>
                                          <p:spTgt spid="26"/>
                                        </p:tgtEl>
                                      </p:cBhvr>
                                    </p:animEffect>
                                  </p:childTnLst>
                                </p:cTn>
                              </p:par>
                            </p:childTnLst>
                          </p:cTn>
                        </p:par>
                        <p:par>
                          <p:cTn id="40" fill="hold">
                            <p:stCondLst>
                              <p:cond delay="4500"/>
                            </p:stCondLst>
                            <p:childTnLst>
                              <p:par>
                                <p:cTn id="41" presetID="9" presetClass="entr" presetSubtype="0" fill="hold" grpId="0" nodeType="afterEffect" nodePh="1">
                                  <p:stCondLst>
                                    <p:cond delay="0"/>
                                  </p:stCondLst>
                                  <p:endCondLst>
                                    <p:cond evt="begin" delay="0">
                                      <p:tn val="41"/>
                                    </p:cond>
                                  </p:endCondLst>
                                  <p:childTnLst>
                                    <p:set>
                                      <p:cBhvr>
                                        <p:cTn id="42" dur="1" fill="hold">
                                          <p:stCondLst>
                                            <p:cond delay="0"/>
                                          </p:stCondLst>
                                        </p:cTn>
                                        <p:tgtEl>
                                          <p:spTgt spid="39">
                                            <p:txEl>
                                              <p:pRg st="0" end="0"/>
                                            </p:txEl>
                                          </p:spTgt>
                                        </p:tgtEl>
                                        <p:attrNameLst>
                                          <p:attrName>style.visibility</p:attrName>
                                        </p:attrNameLst>
                                      </p:cBhvr>
                                      <p:to>
                                        <p:strVal val="visible"/>
                                      </p:to>
                                    </p:set>
                                    <p:animEffect transition="in" filter="dissolve">
                                      <p:cBhvr>
                                        <p:cTn id="43" dur="500"/>
                                        <p:tgtEl>
                                          <p:spTgt spid="39">
                                            <p:txEl>
                                              <p:pRg st="0" end="0"/>
                                            </p:txEl>
                                          </p:spTgt>
                                        </p:tgtEl>
                                      </p:cBhvr>
                                    </p:animEffect>
                                  </p:childTnLst>
                                </p:cTn>
                              </p:par>
                            </p:childTnLst>
                          </p:cTn>
                        </p:par>
                        <p:par>
                          <p:cTn id="44" fill="hold">
                            <p:stCondLst>
                              <p:cond delay="5000"/>
                            </p:stCondLst>
                            <p:childTnLst>
                              <p:par>
                                <p:cTn id="45" presetID="10" presetClass="entr" presetSubtype="0" fill="hold" grpId="0" nodeType="afterEffect" nodePh="1">
                                  <p:stCondLst>
                                    <p:cond delay="0"/>
                                  </p:stCondLst>
                                  <p:endCondLst>
                                    <p:cond evt="begin" delay="0">
                                      <p:tn val="45"/>
                                    </p:cond>
                                  </p:endCondLst>
                                  <p:childTnLst>
                                    <p:set>
                                      <p:cBhvr>
                                        <p:cTn id="46" dur="1" fill="hold">
                                          <p:stCondLst>
                                            <p:cond delay="0"/>
                                          </p:stCondLst>
                                        </p:cTn>
                                        <p:tgtEl>
                                          <p:spTgt spid="32"/>
                                        </p:tgtEl>
                                        <p:attrNameLst>
                                          <p:attrName>style.visibility</p:attrName>
                                        </p:attrNameLst>
                                      </p:cBhvr>
                                      <p:to>
                                        <p:strVal val="visible"/>
                                      </p:to>
                                    </p:set>
                                    <p:animEffect transition="in" filter="fade">
                                      <p:cBhvr>
                                        <p:cTn id="47" dur="500"/>
                                        <p:tgtEl>
                                          <p:spTgt spid="32"/>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up)">
                                      <p:cBhvr>
                                        <p:cTn id="51" dur="500"/>
                                        <p:tgtEl>
                                          <p:spTgt spid="27"/>
                                        </p:tgtEl>
                                      </p:cBhvr>
                                    </p:animEffect>
                                  </p:childTnLst>
                                </p:cTn>
                              </p:par>
                            </p:childTnLst>
                          </p:cTn>
                        </p:par>
                        <p:par>
                          <p:cTn id="52" fill="hold">
                            <p:stCondLst>
                              <p:cond delay="6000"/>
                            </p:stCondLst>
                            <p:childTnLst>
                              <p:par>
                                <p:cTn id="53" presetID="9" presetClass="entr" presetSubtype="0" fill="hold" grpId="0" nodeType="afterEffect" nodePh="1">
                                  <p:stCondLst>
                                    <p:cond delay="0"/>
                                  </p:stCondLst>
                                  <p:endCondLst>
                                    <p:cond evt="begin" delay="0">
                                      <p:tn val="53"/>
                                    </p:cond>
                                  </p:endCondLst>
                                  <p:childTnLst>
                                    <p:set>
                                      <p:cBhvr>
                                        <p:cTn id="54" dur="1" fill="hold">
                                          <p:stCondLst>
                                            <p:cond delay="0"/>
                                          </p:stCondLst>
                                        </p:cTn>
                                        <p:tgtEl>
                                          <p:spTgt spid="38">
                                            <p:txEl>
                                              <p:pRg st="0" end="0"/>
                                            </p:txEl>
                                          </p:spTgt>
                                        </p:tgtEl>
                                        <p:attrNameLst>
                                          <p:attrName>style.visibility</p:attrName>
                                        </p:attrNameLst>
                                      </p:cBhvr>
                                      <p:to>
                                        <p:strVal val="visible"/>
                                      </p:to>
                                    </p:set>
                                    <p:animEffect transition="in" filter="dissolve">
                                      <p:cBhvr>
                                        <p:cTn id="55" dur="500"/>
                                        <p:tgtEl>
                                          <p:spTgt spid="38">
                                            <p:txEl>
                                              <p:pRg st="0" end="0"/>
                                            </p:txEl>
                                          </p:spTgt>
                                        </p:tgtEl>
                                      </p:cBhvr>
                                    </p:animEffect>
                                  </p:childTnLst>
                                </p:cTn>
                              </p:par>
                            </p:childTnLst>
                          </p:cTn>
                        </p:par>
                        <p:par>
                          <p:cTn id="56" fill="hold">
                            <p:stCondLst>
                              <p:cond delay="6500"/>
                            </p:stCondLst>
                            <p:childTnLst>
                              <p:par>
                                <p:cTn id="57" presetID="10" presetClass="entr" presetSubtype="0" fill="hold" grpId="0" nodeType="afterEffect" nodePh="1">
                                  <p:stCondLst>
                                    <p:cond delay="0"/>
                                  </p:stCondLst>
                                  <p:endCondLst>
                                    <p:cond evt="begin" delay="0">
                                      <p:tn val="57"/>
                                    </p:cond>
                                  </p:endCondLst>
                                  <p:childTnLst>
                                    <p:set>
                                      <p:cBhvr>
                                        <p:cTn id="58" dur="1" fill="hold">
                                          <p:stCondLst>
                                            <p:cond delay="0"/>
                                          </p:stCondLst>
                                        </p:cTn>
                                        <p:tgtEl>
                                          <p:spTgt spid="33"/>
                                        </p:tgtEl>
                                        <p:attrNameLst>
                                          <p:attrName>style.visibility</p:attrName>
                                        </p:attrNameLst>
                                      </p:cBhvr>
                                      <p:to>
                                        <p:strVal val="visible"/>
                                      </p:to>
                                    </p:set>
                                    <p:animEffect transition="in" filter="fade">
                                      <p:cBhvr>
                                        <p:cTn id="59" dur="500"/>
                                        <p:tgtEl>
                                          <p:spTgt spid="33"/>
                                        </p:tgtEl>
                                      </p:cBhvr>
                                    </p:animEffect>
                                  </p:childTnLst>
                                </p:cTn>
                              </p:par>
                            </p:childTnLst>
                          </p:cTn>
                        </p:par>
                        <p:par>
                          <p:cTn id="60" fill="hold">
                            <p:stCondLst>
                              <p:cond delay="7000"/>
                            </p:stCondLst>
                            <p:childTnLst>
                              <p:par>
                                <p:cTn id="61" presetID="22" presetClass="entr" presetSubtype="1" fill="hold" grpId="0" nodeType="after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wipe(up)">
                                      <p:cBhvr>
                                        <p:cTn id="63" dur="500"/>
                                        <p:tgtEl>
                                          <p:spTgt spid="28"/>
                                        </p:tgtEl>
                                      </p:cBhvr>
                                    </p:animEffect>
                                  </p:childTnLst>
                                </p:cTn>
                              </p:par>
                            </p:childTnLst>
                          </p:cTn>
                        </p:par>
                        <p:par>
                          <p:cTn id="64" fill="hold">
                            <p:stCondLst>
                              <p:cond delay="7500"/>
                            </p:stCondLst>
                            <p:childTnLst>
                              <p:par>
                                <p:cTn id="65" presetID="9" presetClass="entr" presetSubtype="0" fill="hold" grpId="0" nodeType="afterEffect" nodePh="1">
                                  <p:stCondLst>
                                    <p:cond delay="0"/>
                                  </p:stCondLst>
                                  <p:endCondLst>
                                    <p:cond evt="begin" delay="0">
                                      <p:tn val="65"/>
                                    </p:cond>
                                  </p:endCondLst>
                                  <p:childTnLst>
                                    <p:set>
                                      <p:cBhvr>
                                        <p:cTn id="66" dur="1" fill="hold">
                                          <p:stCondLst>
                                            <p:cond delay="0"/>
                                          </p:stCondLst>
                                        </p:cTn>
                                        <p:tgtEl>
                                          <p:spTgt spid="37">
                                            <p:txEl>
                                              <p:pRg st="0" end="0"/>
                                            </p:txEl>
                                          </p:spTgt>
                                        </p:tgtEl>
                                        <p:attrNameLst>
                                          <p:attrName>style.visibility</p:attrName>
                                        </p:attrNameLst>
                                      </p:cBhvr>
                                      <p:to>
                                        <p:strVal val="visible"/>
                                      </p:to>
                                    </p:set>
                                    <p:animEffect transition="in" filter="dissolve">
                                      <p:cBhvr>
                                        <p:cTn id="67" dur="500"/>
                                        <p:tgtEl>
                                          <p:spTgt spid="37">
                                            <p:txEl>
                                              <p:pRg st="0" end="0"/>
                                            </p:txEl>
                                          </p:spTgt>
                                        </p:tgtEl>
                                      </p:cBhvr>
                                    </p:animEffect>
                                  </p:childTnLst>
                                </p:cTn>
                              </p:par>
                            </p:childTnLst>
                          </p:cTn>
                        </p:par>
                        <p:par>
                          <p:cTn id="68" fill="hold">
                            <p:stCondLst>
                              <p:cond delay="8000"/>
                            </p:stCondLst>
                            <p:childTnLst>
                              <p:par>
                                <p:cTn id="69" presetID="10" presetClass="entr" presetSubtype="0" fill="hold" grpId="0" nodeType="afterEffect" nodePh="1">
                                  <p:stCondLst>
                                    <p:cond delay="0"/>
                                  </p:stCondLst>
                                  <p:endCondLst>
                                    <p:cond evt="begin" delay="0">
                                      <p:tn val="69"/>
                                    </p:cond>
                                  </p:endCondLst>
                                  <p:childTnLst>
                                    <p:set>
                                      <p:cBhvr>
                                        <p:cTn id="70" dur="1" fill="hold">
                                          <p:stCondLst>
                                            <p:cond delay="0"/>
                                          </p:stCondLst>
                                        </p:cTn>
                                        <p:tgtEl>
                                          <p:spTgt spid="35"/>
                                        </p:tgtEl>
                                        <p:attrNameLst>
                                          <p:attrName>style.visibility</p:attrName>
                                        </p:attrNameLst>
                                      </p:cBhvr>
                                      <p:to>
                                        <p:strVal val="visible"/>
                                      </p:to>
                                    </p:set>
                                    <p:animEffect transition="in" filter="fade">
                                      <p:cBhvr>
                                        <p:cTn id="71" dur="500"/>
                                        <p:tgtEl>
                                          <p:spTgt spid="35"/>
                                        </p:tgtEl>
                                      </p:cBhvr>
                                    </p:animEffect>
                                  </p:childTnLst>
                                </p:cTn>
                              </p:par>
                            </p:childTnLst>
                          </p:cTn>
                        </p:par>
                        <p:par>
                          <p:cTn id="72" fill="hold">
                            <p:stCondLst>
                              <p:cond delay="8500"/>
                            </p:stCondLst>
                            <p:childTnLst>
                              <p:par>
                                <p:cTn id="73" presetID="22" presetClass="entr" presetSubtype="1" fill="hold" grpId="0" nodeType="after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wipe(up)">
                                      <p:cBhvr>
                                        <p:cTn id="75" dur="500"/>
                                        <p:tgtEl>
                                          <p:spTgt spid="29"/>
                                        </p:tgtEl>
                                      </p:cBhvr>
                                    </p:animEffect>
                                  </p:childTnLst>
                                </p:cTn>
                              </p:par>
                            </p:childTnLst>
                          </p:cTn>
                        </p:par>
                        <p:par>
                          <p:cTn id="76" fill="hold">
                            <p:stCondLst>
                              <p:cond delay="9000"/>
                            </p:stCondLst>
                            <p:childTnLst>
                              <p:par>
                                <p:cTn id="77" presetID="9" presetClass="entr" presetSubtype="0" fill="hold" grpId="0" nodeType="afterEffect" nodePh="1">
                                  <p:stCondLst>
                                    <p:cond delay="0"/>
                                  </p:stCondLst>
                                  <p:endCondLst>
                                    <p:cond evt="begin" delay="0">
                                      <p:tn val="77"/>
                                    </p:cond>
                                  </p:endCondLst>
                                  <p:childTnLst>
                                    <p:set>
                                      <p:cBhvr>
                                        <p:cTn id="78" dur="1" fill="hold">
                                          <p:stCondLst>
                                            <p:cond delay="0"/>
                                          </p:stCondLst>
                                        </p:cTn>
                                        <p:tgtEl>
                                          <p:spTgt spid="40">
                                            <p:txEl>
                                              <p:pRg st="0" end="0"/>
                                            </p:txEl>
                                          </p:spTgt>
                                        </p:tgtEl>
                                        <p:attrNameLst>
                                          <p:attrName>style.visibility</p:attrName>
                                        </p:attrNameLst>
                                      </p:cBhvr>
                                      <p:to>
                                        <p:strVal val="visible"/>
                                      </p:to>
                                    </p:set>
                                    <p:animEffect transition="in" filter="dissolve">
                                      <p:cBhvr>
                                        <p:cTn id="79" dur="500"/>
                                        <p:tgtEl>
                                          <p:spTgt spid="4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3" grpId="0"/>
      <p:bldP spid="34" grpId="0"/>
      <p:bldP spid="32" grpId="0"/>
      <p:bldP spid="3" grpId="0"/>
      <p:bldP spid="16" grpId="0"/>
      <p:bldP spid="10" grpId="0" build="p">
        <p:tmplLst>
          <p:tmpl lvl="1">
            <p:tnLst>
              <p:par>
                <p:cTn presetID="9" presetClass="entr" presetSubtype="0" fill="hold" nodeType="afterEffect" nodePh="1">
                  <p:stCondLst>
                    <p:cond delay="0"/>
                  </p:stCondLst>
                  <p:endCondLst>
                    <p:cond delay="0"/>
                  </p:endCondLst>
                  <p:childTnLst>
                    <p:set>
                      <p:cBhvr>
                        <p:cTn dur="1" fill="hold">
                          <p:stCondLst>
                            <p:cond delay="0"/>
                          </p:stCondLst>
                        </p:cTn>
                        <p:tgtEl>
                          <p:spTgt spid="10"/>
                        </p:tgtEl>
                        <p:attrNameLst>
                          <p:attrName>style.visibility</p:attrName>
                        </p:attrNameLst>
                      </p:cBhvr>
                      <p:to>
                        <p:strVal val="visible"/>
                      </p:to>
                    </p:set>
                    <p:animEffect transition="in" filter="dissolve">
                      <p:cBhvr>
                        <p:cTn dur="500"/>
                        <p:tgtEl>
                          <p:spTgt spid="10"/>
                        </p:tgtEl>
                      </p:cBhvr>
                    </p:animEffect>
                  </p:childTnLst>
                </p:cTn>
              </p:par>
            </p:tnLst>
          </p:tmpl>
        </p:tmplLst>
      </p:bldP>
      <p:bldP spid="24" grpId="0" animBg="1"/>
      <p:bldP spid="25" grpId="0" animBg="1"/>
      <p:bldP spid="26" grpId="0" animBg="1"/>
      <p:bldP spid="27" grpId="0" animBg="1"/>
      <p:bldP spid="28" grpId="0" animBg="1"/>
      <p:bldP spid="29" grpId="0" animBg="1"/>
      <p:bldP spid="30" grpId="0" build="p">
        <p:tmplLst>
          <p:tmpl lvl="1">
            <p:tnLst>
              <p:par>
                <p:cTn presetID="9" presetClass="entr" presetSubtype="0" fill="hold" nodeType="afterEffect" nodePh="1">
                  <p:stCondLst>
                    <p:cond delay="0"/>
                  </p:stCondLst>
                  <p:endCondLst>
                    <p:cond delay="0"/>
                  </p:endCondLst>
                  <p:childTnLst>
                    <p:set>
                      <p:cBhvr>
                        <p:cTn dur="1" fill="hold">
                          <p:stCondLst>
                            <p:cond delay="0"/>
                          </p:stCondLst>
                        </p:cTn>
                        <p:tgtEl>
                          <p:spTgt spid="30"/>
                        </p:tgtEl>
                        <p:attrNameLst>
                          <p:attrName>style.visibility</p:attrName>
                        </p:attrNameLst>
                      </p:cBhvr>
                      <p:to>
                        <p:strVal val="visible"/>
                      </p:to>
                    </p:set>
                    <p:animEffect transition="in" filter="dissolve">
                      <p:cBhvr>
                        <p:cTn dur="500"/>
                        <p:tgtEl>
                          <p:spTgt spid="30"/>
                        </p:tgtEl>
                      </p:cBhvr>
                    </p:animEffect>
                  </p:childTnLst>
                </p:cTn>
              </p:par>
            </p:tnLst>
          </p:tmpl>
        </p:tmplLst>
      </p:bldP>
      <p:bldP spid="37" grpId="0" build="p">
        <p:tmplLst>
          <p:tmpl lvl="1">
            <p:tnLst>
              <p:par>
                <p:cTn presetID="9" presetClass="entr" presetSubtype="0" fill="hold" nodeType="afterEffect" nodePh="1">
                  <p:stCondLst>
                    <p:cond delay="0"/>
                  </p:stCondLst>
                  <p:endCondLst>
                    <p:cond delay="0"/>
                  </p:endCondLst>
                  <p:childTnLst>
                    <p:set>
                      <p:cBhvr>
                        <p:cTn dur="1" fill="hold">
                          <p:stCondLst>
                            <p:cond delay="0"/>
                          </p:stCondLst>
                        </p:cTn>
                        <p:tgtEl>
                          <p:spTgt spid="37"/>
                        </p:tgtEl>
                        <p:attrNameLst>
                          <p:attrName>style.visibility</p:attrName>
                        </p:attrNameLst>
                      </p:cBhvr>
                      <p:to>
                        <p:strVal val="visible"/>
                      </p:to>
                    </p:set>
                    <p:animEffect transition="in" filter="dissolve">
                      <p:cBhvr>
                        <p:cTn dur="500"/>
                        <p:tgtEl>
                          <p:spTgt spid="37"/>
                        </p:tgtEl>
                      </p:cBhvr>
                    </p:animEffect>
                  </p:childTnLst>
                </p:cTn>
              </p:par>
            </p:tnLst>
          </p:tmpl>
        </p:tmplLst>
      </p:bldP>
      <p:bldP spid="38" grpId="0" build="p">
        <p:tmplLst>
          <p:tmpl lvl="1">
            <p:tnLst>
              <p:par>
                <p:cTn presetID="9" presetClass="entr" presetSubtype="0" fill="hold" nodeType="afterEffect" nodePh="1">
                  <p:stCondLst>
                    <p:cond delay="0"/>
                  </p:stCondLst>
                  <p:endCondLst>
                    <p:cond delay="0"/>
                  </p:endCondLst>
                  <p:childTnLst>
                    <p:set>
                      <p:cBhvr>
                        <p:cTn dur="1" fill="hold">
                          <p:stCondLst>
                            <p:cond delay="0"/>
                          </p:stCondLst>
                        </p:cTn>
                        <p:tgtEl>
                          <p:spTgt spid="38"/>
                        </p:tgtEl>
                        <p:attrNameLst>
                          <p:attrName>style.visibility</p:attrName>
                        </p:attrNameLst>
                      </p:cBhvr>
                      <p:to>
                        <p:strVal val="visible"/>
                      </p:to>
                    </p:set>
                    <p:animEffect transition="in" filter="dissolve">
                      <p:cBhvr>
                        <p:cTn dur="500"/>
                        <p:tgtEl>
                          <p:spTgt spid="38"/>
                        </p:tgtEl>
                      </p:cBhvr>
                    </p:animEffect>
                  </p:childTnLst>
                </p:cTn>
              </p:par>
            </p:tnLst>
          </p:tmpl>
        </p:tmplLst>
      </p:bldP>
      <p:bldP spid="39" grpId="0" build="p">
        <p:tmplLst>
          <p:tmpl lvl="1">
            <p:tnLst>
              <p:par>
                <p:cTn presetID="9" presetClass="entr" presetSubtype="0" fill="hold" nodeType="afterEffect" nodePh="1">
                  <p:stCondLst>
                    <p:cond delay="0"/>
                  </p:stCondLst>
                  <p:endCondLst>
                    <p:cond delay="0"/>
                  </p:endCondLst>
                  <p:childTnLst>
                    <p:set>
                      <p:cBhvr>
                        <p:cTn dur="1" fill="hold">
                          <p:stCondLst>
                            <p:cond delay="0"/>
                          </p:stCondLst>
                        </p:cTn>
                        <p:tgtEl>
                          <p:spTgt spid="39"/>
                        </p:tgtEl>
                        <p:attrNameLst>
                          <p:attrName>style.visibility</p:attrName>
                        </p:attrNameLst>
                      </p:cBhvr>
                      <p:to>
                        <p:strVal val="visible"/>
                      </p:to>
                    </p:set>
                    <p:animEffect transition="in" filter="dissolve">
                      <p:cBhvr>
                        <p:cTn dur="500"/>
                        <p:tgtEl>
                          <p:spTgt spid="39"/>
                        </p:tgtEl>
                      </p:cBhvr>
                    </p:animEffect>
                  </p:childTnLst>
                </p:cTn>
              </p:par>
            </p:tnLst>
          </p:tmpl>
        </p:tmplLst>
      </p:bldP>
      <p:bldP spid="40" grpId="0" build="p">
        <p:tmplLst>
          <p:tmpl lvl="1">
            <p:tnLst>
              <p:par>
                <p:cTn presetID="9" presetClass="entr" presetSubtype="0" fill="hold" nodeType="afterEffect" nodePh="1">
                  <p:stCondLst>
                    <p:cond delay="0"/>
                  </p:stCondLst>
                  <p:endCondLst>
                    <p:cond delay="0"/>
                  </p:endCondLst>
                  <p:childTnLst>
                    <p:set>
                      <p:cBhvr>
                        <p:cTn dur="1" fill="hold">
                          <p:stCondLst>
                            <p:cond delay="0"/>
                          </p:stCondLst>
                        </p:cTn>
                        <p:tgtEl>
                          <p:spTgt spid="40"/>
                        </p:tgtEl>
                        <p:attrNameLst>
                          <p:attrName>style.visibility</p:attrName>
                        </p:attrNameLst>
                      </p:cBhvr>
                      <p:to>
                        <p:strVal val="visible"/>
                      </p:to>
                    </p:set>
                    <p:animEffect transition="in" filter="dissolve">
                      <p:cBhvr>
                        <p:cTn dur="500"/>
                        <p:tgtEl>
                          <p:spTgt spid="40"/>
                        </p:tgtEl>
                      </p:cBhvr>
                    </p:animEffect>
                  </p:childTnLst>
                </p:cTn>
              </p:par>
            </p:tnLst>
          </p:tmpl>
        </p:tmplLst>
      </p:bldP>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5_Title Slide">
    <p:spTree>
      <p:nvGrpSpPr>
        <p:cNvPr id="1" name=""/>
        <p:cNvGrpSpPr/>
        <p:nvPr/>
      </p:nvGrpSpPr>
      <p:grpSpPr>
        <a:xfrm>
          <a:off x="0" y="0"/>
          <a:ext cx="0" cy="0"/>
          <a:chOff x="0" y="0"/>
          <a:chExt cx="0" cy="0"/>
        </a:xfrm>
      </p:grpSpPr>
      <p:sp>
        <p:nvSpPr>
          <p:cNvPr id="21" name="Text Placeholder 17"/>
          <p:cNvSpPr>
            <a:spLocks noGrp="1"/>
          </p:cNvSpPr>
          <p:nvPr>
            <p:ph type="body" sz="quarter" idx="36" hasCustomPrompt="1"/>
          </p:nvPr>
        </p:nvSpPr>
        <p:spPr>
          <a:xfrm>
            <a:off x="5914858" y="2314567"/>
            <a:ext cx="1887360" cy="541164"/>
          </a:xfrm>
        </p:spPr>
        <p:txBody>
          <a:bodyPr lIns="0" tIns="0" rIns="0" bIns="0" anchor="t">
            <a:normAutofit/>
          </a:bodyPr>
          <a:lstStyle>
            <a:lvl1pPr marL="0" indent="0" algn="l">
              <a:lnSpc>
                <a:spcPts val="1275"/>
              </a:lnSpc>
              <a:buNone/>
              <a:defRPr sz="900">
                <a:solidFill>
                  <a:schemeClr val="tx2"/>
                </a:solidFill>
              </a:defRPr>
            </a:lvl1pPr>
          </a:lstStyle>
          <a:p>
            <a:pPr lvl="0"/>
            <a:r>
              <a:rPr lang="id-ID" dirty="0" smtClean="0"/>
              <a:t>Click to edit Master text  styles lorem ipsum dolor sit amet aleh pue h om alah hai meutuwah ka abeh cara pen</a:t>
            </a:r>
          </a:p>
        </p:txBody>
      </p:sp>
      <p:sp>
        <p:nvSpPr>
          <p:cNvPr id="15" name="Text Placeholder 17"/>
          <p:cNvSpPr>
            <a:spLocks noGrp="1"/>
          </p:cNvSpPr>
          <p:nvPr>
            <p:ph type="body" sz="quarter" idx="39" hasCustomPrompt="1"/>
          </p:nvPr>
        </p:nvSpPr>
        <p:spPr>
          <a:xfrm>
            <a:off x="6310314" y="1975984"/>
            <a:ext cx="1415705" cy="227616"/>
          </a:xfrm>
        </p:spPr>
        <p:txBody>
          <a:bodyPr lIns="0" tIns="0" rIns="0" bIns="0" anchor="ctr">
            <a:normAutofit/>
          </a:bodyPr>
          <a:lstStyle>
            <a:lvl1pPr marL="0" indent="0" algn="l">
              <a:lnSpc>
                <a:spcPts val="1275"/>
              </a:lnSpc>
              <a:buNone/>
              <a:defRPr sz="1200" b="1">
                <a:solidFill>
                  <a:schemeClr val="bg1"/>
                </a:solidFill>
              </a:defRPr>
            </a:lvl1pPr>
          </a:lstStyle>
          <a:p>
            <a:pPr lvl="0"/>
            <a:r>
              <a:rPr lang="id-ID" dirty="0" smtClean="0"/>
              <a:t>Info Portofolio</a:t>
            </a:r>
          </a:p>
        </p:txBody>
      </p:sp>
      <p:grpSp>
        <p:nvGrpSpPr>
          <p:cNvPr id="2" name="Group 13"/>
          <p:cNvGrpSpPr/>
          <p:nvPr userDrawn="1"/>
        </p:nvGrpSpPr>
        <p:grpSpPr>
          <a:xfrm>
            <a:off x="5117192" y="1964305"/>
            <a:ext cx="283755" cy="259760"/>
            <a:chOff x="1166868" y="2106605"/>
            <a:chExt cx="780242" cy="714264"/>
          </a:xfrm>
        </p:grpSpPr>
        <p:sp>
          <p:nvSpPr>
            <p:cNvPr id="20" name="Shape 1716"/>
            <p:cNvSpPr/>
            <p:nvPr/>
          </p:nvSpPr>
          <p:spPr>
            <a:xfrm>
              <a:off x="1166868" y="2106605"/>
              <a:ext cx="714263" cy="7142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lgn="ctr" defTabSz="342900">
                <a:lnSpc>
                  <a:spcPct val="100000"/>
                </a:lnSpc>
                <a:spcBef>
                  <a:spcPts val="0"/>
                </a:spcBef>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2250"/>
            </a:p>
          </p:txBody>
        </p:sp>
        <p:sp>
          <p:nvSpPr>
            <p:cNvPr id="22" name="Shape 1934"/>
            <p:cNvSpPr/>
            <p:nvPr/>
          </p:nvSpPr>
          <p:spPr>
            <a:xfrm>
              <a:off x="1353147" y="2189791"/>
              <a:ext cx="593963" cy="623019"/>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wrap="square" lIns="43656" tIns="43656" rIns="43656" bIns="43656" numCol="1" anchor="ctr">
              <a:noAutofit/>
            </a:bodyPr>
            <a:lstStyle/>
            <a:p>
              <a:pPr lvl="0" algn="ctr" defTabSz="342900">
                <a:lnSpc>
                  <a:spcPct val="100000"/>
                </a:lnSpc>
                <a:spcBef>
                  <a:spcPts val="0"/>
                </a:spcBef>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2250"/>
            </a:p>
          </p:txBody>
        </p:sp>
      </p:grpSp>
      <p:grpSp>
        <p:nvGrpSpPr>
          <p:cNvPr id="3" name="Group 23"/>
          <p:cNvGrpSpPr/>
          <p:nvPr userDrawn="1"/>
        </p:nvGrpSpPr>
        <p:grpSpPr>
          <a:xfrm>
            <a:off x="5117192" y="3296645"/>
            <a:ext cx="283755" cy="259760"/>
            <a:chOff x="1166868" y="2106605"/>
            <a:chExt cx="780242" cy="714264"/>
          </a:xfrm>
        </p:grpSpPr>
        <p:sp>
          <p:nvSpPr>
            <p:cNvPr id="25" name="Shape 1716"/>
            <p:cNvSpPr/>
            <p:nvPr/>
          </p:nvSpPr>
          <p:spPr>
            <a:xfrm>
              <a:off x="1166868" y="2106605"/>
              <a:ext cx="714263" cy="714264"/>
            </a:xfrm>
            <a:prstGeom prst="rect">
              <a:avLst/>
            </a:prstGeom>
            <a:solidFill>
              <a:schemeClr val="accent3"/>
            </a:solidFill>
            <a:ln w="12700" cap="flat">
              <a:noFill/>
              <a:miter lim="400000"/>
            </a:ln>
            <a:effectLst/>
          </p:spPr>
          <p:txBody>
            <a:bodyPr wrap="square" lIns="50800" tIns="50800" rIns="50800" bIns="50800" numCol="1" anchor="ctr">
              <a:noAutofit/>
            </a:bodyPr>
            <a:lstStyle/>
            <a:p>
              <a:pPr lvl="0" algn="ctr" defTabSz="342900">
                <a:lnSpc>
                  <a:spcPct val="100000"/>
                </a:lnSpc>
                <a:spcBef>
                  <a:spcPts val="0"/>
                </a:spcBef>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2250"/>
            </a:p>
          </p:txBody>
        </p:sp>
        <p:sp>
          <p:nvSpPr>
            <p:cNvPr id="26" name="Shape 1934"/>
            <p:cNvSpPr/>
            <p:nvPr/>
          </p:nvSpPr>
          <p:spPr>
            <a:xfrm>
              <a:off x="1353147" y="2189791"/>
              <a:ext cx="593963" cy="623019"/>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wrap="square" lIns="43656" tIns="43656" rIns="43656" bIns="43656" numCol="1" anchor="ctr">
              <a:noAutofit/>
            </a:bodyPr>
            <a:lstStyle/>
            <a:p>
              <a:pPr lvl="0" algn="ctr" defTabSz="342900">
                <a:lnSpc>
                  <a:spcPct val="100000"/>
                </a:lnSpc>
                <a:spcBef>
                  <a:spcPts val="0"/>
                </a:spcBef>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2250"/>
            </a:p>
          </p:txBody>
        </p:sp>
      </p:grpSp>
      <p:grpSp>
        <p:nvGrpSpPr>
          <p:cNvPr id="4" name="Group 26"/>
          <p:cNvGrpSpPr/>
          <p:nvPr userDrawn="1"/>
        </p:nvGrpSpPr>
        <p:grpSpPr>
          <a:xfrm>
            <a:off x="5914858" y="1964305"/>
            <a:ext cx="283755" cy="259760"/>
            <a:chOff x="1166868" y="2106605"/>
            <a:chExt cx="780242" cy="714264"/>
          </a:xfrm>
        </p:grpSpPr>
        <p:sp>
          <p:nvSpPr>
            <p:cNvPr id="28" name="Shape 1716"/>
            <p:cNvSpPr/>
            <p:nvPr/>
          </p:nvSpPr>
          <p:spPr>
            <a:xfrm>
              <a:off x="1166868" y="2106605"/>
              <a:ext cx="714263" cy="714264"/>
            </a:xfrm>
            <a:prstGeom prst="rect">
              <a:avLst/>
            </a:prstGeom>
            <a:solidFill>
              <a:schemeClr val="accent2"/>
            </a:solidFill>
            <a:ln w="12700" cap="flat">
              <a:noFill/>
              <a:miter lim="400000"/>
            </a:ln>
            <a:effectLst/>
          </p:spPr>
          <p:txBody>
            <a:bodyPr wrap="square" lIns="50800" tIns="50800" rIns="50800" bIns="50800" numCol="1" anchor="ctr">
              <a:noAutofit/>
            </a:bodyPr>
            <a:lstStyle/>
            <a:p>
              <a:pPr lvl="0" algn="ctr" defTabSz="342900">
                <a:lnSpc>
                  <a:spcPct val="100000"/>
                </a:lnSpc>
                <a:spcBef>
                  <a:spcPts val="0"/>
                </a:spcBef>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2250"/>
            </a:p>
          </p:txBody>
        </p:sp>
        <p:sp>
          <p:nvSpPr>
            <p:cNvPr id="29" name="Shape 1934"/>
            <p:cNvSpPr/>
            <p:nvPr/>
          </p:nvSpPr>
          <p:spPr>
            <a:xfrm>
              <a:off x="1353147" y="2189791"/>
              <a:ext cx="593963" cy="623019"/>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wrap="square" lIns="43656" tIns="43656" rIns="43656" bIns="43656" numCol="1" anchor="ctr">
              <a:noAutofit/>
            </a:bodyPr>
            <a:lstStyle/>
            <a:p>
              <a:pPr lvl="0" algn="ctr" defTabSz="342900">
                <a:lnSpc>
                  <a:spcPct val="100000"/>
                </a:lnSpc>
                <a:spcBef>
                  <a:spcPts val="0"/>
                </a:spcBef>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2250"/>
            </a:p>
          </p:txBody>
        </p:sp>
      </p:grpSp>
      <p:grpSp>
        <p:nvGrpSpPr>
          <p:cNvPr id="5" name="Group 29"/>
          <p:cNvGrpSpPr/>
          <p:nvPr userDrawn="1"/>
        </p:nvGrpSpPr>
        <p:grpSpPr>
          <a:xfrm>
            <a:off x="5914858" y="3296645"/>
            <a:ext cx="283755" cy="259760"/>
            <a:chOff x="1166868" y="2106605"/>
            <a:chExt cx="780242" cy="714264"/>
          </a:xfrm>
        </p:grpSpPr>
        <p:sp>
          <p:nvSpPr>
            <p:cNvPr id="31" name="Shape 1716"/>
            <p:cNvSpPr/>
            <p:nvPr/>
          </p:nvSpPr>
          <p:spPr>
            <a:xfrm>
              <a:off x="1166868" y="2106605"/>
              <a:ext cx="714263" cy="714264"/>
            </a:xfrm>
            <a:prstGeom prst="rect">
              <a:avLst/>
            </a:prstGeom>
            <a:solidFill>
              <a:schemeClr val="accent4"/>
            </a:solidFill>
            <a:ln w="12700" cap="flat">
              <a:noFill/>
              <a:miter lim="400000"/>
            </a:ln>
            <a:effectLst/>
          </p:spPr>
          <p:txBody>
            <a:bodyPr wrap="square" lIns="50800" tIns="50800" rIns="50800" bIns="50800" numCol="1" anchor="ctr">
              <a:noAutofit/>
            </a:bodyPr>
            <a:lstStyle/>
            <a:p>
              <a:pPr lvl="0" algn="ctr" defTabSz="342900">
                <a:lnSpc>
                  <a:spcPct val="100000"/>
                </a:lnSpc>
                <a:spcBef>
                  <a:spcPts val="0"/>
                </a:spcBef>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2250"/>
            </a:p>
          </p:txBody>
        </p:sp>
        <p:sp>
          <p:nvSpPr>
            <p:cNvPr id="32" name="Shape 1934"/>
            <p:cNvSpPr/>
            <p:nvPr/>
          </p:nvSpPr>
          <p:spPr>
            <a:xfrm>
              <a:off x="1353147" y="2189791"/>
              <a:ext cx="593963" cy="623019"/>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wrap="square" lIns="43656" tIns="43656" rIns="43656" bIns="43656" numCol="1" anchor="ctr">
              <a:noAutofit/>
            </a:bodyPr>
            <a:lstStyle/>
            <a:p>
              <a:pPr lvl="0" algn="ctr" defTabSz="342900">
                <a:lnSpc>
                  <a:spcPct val="100000"/>
                </a:lnSpc>
                <a:spcBef>
                  <a:spcPts val="0"/>
                </a:spcBef>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2250"/>
            </a:p>
          </p:txBody>
        </p:sp>
      </p:grpSp>
      <p:sp>
        <p:nvSpPr>
          <p:cNvPr id="35" name="Shape 1737"/>
          <p:cNvSpPr/>
          <p:nvPr/>
        </p:nvSpPr>
        <p:spPr>
          <a:xfrm>
            <a:off x="1214311" y="1479979"/>
            <a:ext cx="1746815" cy="3092021"/>
          </a:xfrm>
          <a:custGeom>
            <a:avLst/>
            <a:gdLst/>
            <a:ahLst/>
            <a:cxnLst>
              <a:cxn ang="0">
                <a:pos x="wd2" y="hd2"/>
              </a:cxn>
              <a:cxn ang="5400000">
                <a:pos x="wd2" y="hd2"/>
              </a:cxn>
              <a:cxn ang="10800000">
                <a:pos x="wd2" y="hd2"/>
              </a:cxn>
              <a:cxn ang="16200000">
                <a:pos x="wd2" y="hd2"/>
              </a:cxn>
            </a:cxnLst>
            <a:rect l="0" t="0" r="r" b="b"/>
            <a:pathLst>
              <a:path w="21600" h="21600" extrusionOk="0">
                <a:moveTo>
                  <a:pt x="19529" y="17270"/>
                </a:moveTo>
                <a:cubicBezTo>
                  <a:pt x="10800" y="17270"/>
                  <a:pt x="6436" y="17270"/>
                  <a:pt x="4253" y="17270"/>
                </a:cubicBezTo>
                <a:cubicBezTo>
                  <a:pt x="2071" y="17270"/>
                  <a:pt x="2071" y="17270"/>
                  <a:pt x="2071" y="17270"/>
                </a:cubicBezTo>
                <a:cubicBezTo>
                  <a:pt x="2071" y="9999"/>
                  <a:pt x="2071" y="6362"/>
                  <a:pt x="2071" y="4542"/>
                </a:cubicBezTo>
                <a:cubicBezTo>
                  <a:pt x="2071" y="2679"/>
                  <a:pt x="2071" y="2679"/>
                  <a:pt x="2071" y="2679"/>
                </a:cubicBezTo>
                <a:cubicBezTo>
                  <a:pt x="10800" y="2679"/>
                  <a:pt x="15164" y="2679"/>
                  <a:pt x="17347" y="2679"/>
                </a:cubicBezTo>
                <a:cubicBezTo>
                  <a:pt x="19529" y="2679"/>
                  <a:pt x="19529" y="2679"/>
                  <a:pt x="19529" y="2679"/>
                </a:cubicBezTo>
                <a:cubicBezTo>
                  <a:pt x="19529" y="3607"/>
                  <a:pt x="19529" y="4535"/>
                  <a:pt x="19529" y="5463"/>
                </a:cubicBezTo>
                <a:cubicBezTo>
                  <a:pt x="19529" y="8083"/>
                  <a:pt x="19529" y="10703"/>
                  <a:pt x="19529" y="13323"/>
                </a:cubicBezTo>
                <a:cubicBezTo>
                  <a:pt x="20564" y="13323"/>
                  <a:pt x="21082" y="13323"/>
                  <a:pt x="21341" y="13323"/>
                </a:cubicBezTo>
                <a:cubicBezTo>
                  <a:pt x="21600" y="13323"/>
                  <a:pt x="21600" y="13323"/>
                  <a:pt x="21600" y="13323"/>
                </a:cubicBezTo>
                <a:cubicBezTo>
                  <a:pt x="21600" y="9615"/>
                  <a:pt x="21600" y="5906"/>
                  <a:pt x="21600" y="2198"/>
                </a:cubicBezTo>
                <a:cubicBezTo>
                  <a:pt x="21600" y="2023"/>
                  <a:pt x="21600" y="1849"/>
                  <a:pt x="21600" y="1674"/>
                </a:cubicBezTo>
                <a:cubicBezTo>
                  <a:pt x="21600" y="837"/>
                  <a:pt x="20121" y="0"/>
                  <a:pt x="18641" y="0"/>
                </a:cubicBezTo>
                <a:cubicBezTo>
                  <a:pt x="2663" y="0"/>
                  <a:pt x="2663" y="0"/>
                  <a:pt x="2663" y="0"/>
                </a:cubicBezTo>
                <a:cubicBezTo>
                  <a:pt x="1184" y="0"/>
                  <a:pt x="0" y="837"/>
                  <a:pt x="0" y="1674"/>
                </a:cubicBezTo>
                <a:cubicBezTo>
                  <a:pt x="0" y="20093"/>
                  <a:pt x="0" y="20093"/>
                  <a:pt x="0" y="20093"/>
                </a:cubicBezTo>
                <a:cubicBezTo>
                  <a:pt x="0" y="20930"/>
                  <a:pt x="1184" y="21600"/>
                  <a:pt x="2663" y="21600"/>
                </a:cubicBezTo>
                <a:cubicBezTo>
                  <a:pt x="18641" y="21600"/>
                  <a:pt x="18641" y="21600"/>
                  <a:pt x="18641" y="21600"/>
                </a:cubicBezTo>
                <a:cubicBezTo>
                  <a:pt x="20121" y="21600"/>
                  <a:pt x="21600" y="20930"/>
                  <a:pt x="21600" y="20093"/>
                </a:cubicBezTo>
                <a:cubicBezTo>
                  <a:pt x="21600" y="13228"/>
                  <a:pt x="21600" y="13228"/>
                  <a:pt x="21600" y="13228"/>
                </a:cubicBezTo>
                <a:cubicBezTo>
                  <a:pt x="20564" y="13228"/>
                  <a:pt x="20047" y="13228"/>
                  <a:pt x="19788" y="13228"/>
                </a:cubicBezTo>
                <a:cubicBezTo>
                  <a:pt x="19529" y="13228"/>
                  <a:pt x="19529" y="13228"/>
                  <a:pt x="19529" y="13228"/>
                </a:cubicBezTo>
                <a:lnTo>
                  <a:pt x="19529" y="17270"/>
                </a:lnTo>
                <a:close/>
                <a:moveTo>
                  <a:pt x="16866" y="1005"/>
                </a:moveTo>
                <a:cubicBezTo>
                  <a:pt x="17162" y="1005"/>
                  <a:pt x="17753" y="1172"/>
                  <a:pt x="17753" y="1507"/>
                </a:cubicBezTo>
                <a:cubicBezTo>
                  <a:pt x="17753" y="1674"/>
                  <a:pt x="17162" y="1842"/>
                  <a:pt x="16866" y="1842"/>
                </a:cubicBezTo>
                <a:cubicBezTo>
                  <a:pt x="16570" y="1842"/>
                  <a:pt x="16274" y="1674"/>
                  <a:pt x="16274" y="1507"/>
                </a:cubicBezTo>
                <a:cubicBezTo>
                  <a:pt x="16274" y="1172"/>
                  <a:pt x="16570" y="1005"/>
                  <a:pt x="16866" y="1005"/>
                </a:cubicBezTo>
                <a:close/>
                <a:moveTo>
                  <a:pt x="7101" y="1172"/>
                </a:moveTo>
                <a:cubicBezTo>
                  <a:pt x="10800" y="1172"/>
                  <a:pt x="12649" y="1172"/>
                  <a:pt x="13574" y="1172"/>
                </a:cubicBezTo>
                <a:cubicBezTo>
                  <a:pt x="14499" y="1172"/>
                  <a:pt x="14499" y="1172"/>
                  <a:pt x="14499" y="1172"/>
                </a:cubicBezTo>
                <a:cubicBezTo>
                  <a:pt x="14499" y="1423"/>
                  <a:pt x="14499" y="1549"/>
                  <a:pt x="14499" y="1612"/>
                </a:cubicBezTo>
                <a:cubicBezTo>
                  <a:pt x="14499" y="1674"/>
                  <a:pt x="14499" y="1674"/>
                  <a:pt x="14499" y="1674"/>
                </a:cubicBezTo>
                <a:cubicBezTo>
                  <a:pt x="10800" y="1674"/>
                  <a:pt x="8951" y="1674"/>
                  <a:pt x="8026" y="1674"/>
                </a:cubicBezTo>
                <a:cubicBezTo>
                  <a:pt x="7101" y="1674"/>
                  <a:pt x="7101" y="1674"/>
                  <a:pt x="7101" y="1674"/>
                </a:cubicBezTo>
                <a:lnTo>
                  <a:pt x="7101" y="1172"/>
                </a:lnTo>
                <a:close/>
                <a:moveTo>
                  <a:pt x="14203" y="19926"/>
                </a:moveTo>
                <a:cubicBezTo>
                  <a:pt x="10800" y="19926"/>
                  <a:pt x="9099" y="19926"/>
                  <a:pt x="8248" y="19926"/>
                </a:cubicBezTo>
                <a:cubicBezTo>
                  <a:pt x="7397" y="19926"/>
                  <a:pt x="7397" y="19926"/>
                  <a:pt x="7397" y="19926"/>
                </a:cubicBezTo>
                <a:cubicBezTo>
                  <a:pt x="7397" y="19340"/>
                  <a:pt x="7397" y="19047"/>
                  <a:pt x="7397" y="18900"/>
                </a:cubicBezTo>
                <a:cubicBezTo>
                  <a:pt x="7397" y="18753"/>
                  <a:pt x="7397" y="18753"/>
                  <a:pt x="7397" y="18753"/>
                </a:cubicBezTo>
                <a:cubicBezTo>
                  <a:pt x="10800" y="18753"/>
                  <a:pt x="12501" y="18753"/>
                  <a:pt x="13352" y="18753"/>
                </a:cubicBezTo>
                <a:cubicBezTo>
                  <a:pt x="14203" y="18753"/>
                  <a:pt x="14203" y="18753"/>
                  <a:pt x="14203" y="18753"/>
                </a:cubicBezTo>
                <a:lnTo>
                  <a:pt x="14203" y="19926"/>
                </a:lnTo>
                <a:close/>
              </a:path>
            </a:pathLst>
          </a:custGeom>
          <a:solidFill>
            <a:schemeClr val="accent1"/>
          </a:solidFill>
          <a:ln w="12700">
            <a:miter lim="400000"/>
          </a:ln>
        </p:spPr>
        <p:txBody>
          <a:bodyPr lIns="34289" rIns="34289"/>
          <a:lstStyle/>
          <a:p>
            <a:pPr lvl="0" algn="ctr" defTabSz="342900">
              <a:lnSpc>
                <a:spcPct val="100000"/>
              </a:lnSpc>
              <a:spcBef>
                <a:spcPts val="0"/>
              </a:spcBef>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2250"/>
          </a:p>
        </p:txBody>
      </p:sp>
      <p:sp>
        <p:nvSpPr>
          <p:cNvPr id="47" name="Picture Placeholder 6"/>
          <p:cNvSpPr>
            <a:spLocks noGrp="1"/>
          </p:cNvSpPr>
          <p:nvPr>
            <p:ph type="pic" sz="quarter" idx="27"/>
          </p:nvPr>
        </p:nvSpPr>
        <p:spPr>
          <a:xfrm>
            <a:off x="1371600" y="1840439"/>
            <a:ext cx="1440555" cy="2136914"/>
          </a:xfrm>
          <a:prstGeom prst="rect">
            <a:avLst/>
          </a:prstGeom>
          <a:noFill/>
          <a:ln w="6350">
            <a:noFill/>
          </a:ln>
        </p:spPr>
        <p:txBody>
          <a:bodyPr>
            <a:normAutofit/>
          </a:bodyPr>
          <a:lstStyle>
            <a:lvl1pPr>
              <a:defRPr sz="1050"/>
            </a:lvl1pPr>
          </a:lstStyle>
          <a:p>
            <a:endParaRPr lang="en-GB" dirty="0"/>
          </a:p>
        </p:txBody>
      </p:sp>
      <p:sp>
        <p:nvSpPr>
          <p:cNvPr id="46" name="Text Placeholder 17"/>
          <p:cNvSpPr>
            <a:spLocks noGrp="1"/>
          </p:cNvSpPr>
          <p:nvPr>
            <p:ph type="body" sz="quarter" idx="40" hasCustomPrompt="1"/>
          </p:nvPr>
        </p:nvSpPr>
        <p:spPr>
          <a:xfrm>
            <a:off x="3522179" y="2314567"/>
            <a:ext cx="1854773" cy="541164"/>
          </a:xfrm>
        </p:spPr>
        <p:txBody>
          <a:bodyPr lIns="0" tIns="0" rIns="0" bIns="0" anchor="t">
            <a:normAutofit/>
          </a:bodyPr>
          <a:lstStyle>
            <a:lvl1pPr marL="0" indent="0" algn="r">
              <a:lnSpc>
                <a:spcPts val="1275"/>
              </a:lnSpc>
              <a:buNone/>
              <a:defRPr sz="900">
                <a:solidFill>
                  <a:schemeClr val="tx2"/>
                </a:solidFill>
              </a:defRPr>
            </a:lvl1pPr>
          </a:lstStyle>
          <a:p>
            <a:pPr lvl="0"/>
            <a:r>
              <a:rPr lang="id-ID" dirty="0" smtClean="0"/>
              <a:t>Click to edit Master text  styles lorem ipsum dolor sit amet aleh pue h om alah hai meutuwah ka</a:t>
            </a:r>
          </a:p>
        </p:txBody>
      </p:sp>
      <p:sp>
        <p:nvSpPr>
          <p:cNvPr id="48" name="Text Placeholder 17"/>
          <p:cNvSpPr>
            <a:spLocks noGrp="1"/>
          </p:cNvSpPr>
          <p:nvPr>
            <p:ph type="body" sz="quarter" idx="41" hasCustomPrompt="1"/>
          </p:nvPr>
        </p:nvSpPr>
        <p:spPr>
          <a:xfrm>
            <a:off x="3672782" y="1964554"/>
            <a:ext cx="1256510" cy="227616"/>
          </a:xfrm>
        </p:spPr>
        <p:txBody>
          <a:bodyPr lIns="0" tIns="0" rIns="0" bIns="0" anchor="ctr">
            <a:normAutofit/>
          </a:bodyPr>
          <a:lstStyle>
            <a:lvl1pPr marL="0" indent="0" algn="r">
              <a:lnSpc>
                <a:spcPts val="1275"/>
              </a:lnSpc>
              <a:buNone/>
              <a:defRPr sz="1200" b="1">
                <a:solidFill>
                  <a:schemeClr val="bg1"/>
                </a:solidFill>
              </a:defRPr>
            </a:lvl1pPr>
          </a:lstStyle>
          <a:p>
            <a:pPr lvl="0"/>
            <a:r>
              <a:rPr lang="id-ID" dirty="0" smtClean="0"/>
              <a:t>Info Portofolio</a:t>
            </a:r>
          </a:p>
        </p:txBody>
      </p:sp>
      <p:sp>
        <p:nvSpPr>
          <p:cNvPr id="49" name="Text Placeholder 17"/>
          <p:cNvSpPr>
            <a:spLocks noGrp="1"/>
          </p:cNvSpPr>
          <p:nvPr>
            <p:ph type="body" sz="quarter" idx="42" hasCustomPrompt="1"/>
          </p:nvPr>
        </p:nvSpPr>
        <p:spPr>
          <a:xfrm>
            <a:off x="3522179" y="3706771"/>
            <a:ext cx="1854773" cy="541164"/>
          </a:xfrm>
        </p:spPr>
        <p:txBody>
          <a:bodyPr lIns="0" tIns="0" rIns="0" bIns="0" anchor="t">
            <a:normAutofit/>
          </a:bodyPr>
          <a:lstStyle>
            <a:lvl1pPr marL="0" indent="0" algn="r">
              <a:lnSpc>
                <a:spcPts val="1275"/>
              </a:lnSpc>
              <a:buNone/>
              <a:defRPr sz="900">
                <a:solidFill>
                  <a:schemeClr val="tx2"/>
                </a:solidFill>
              </a:defRPr>
            </a:lvl1pPr>
          </a:lstStyle>
          <a:p>
            <a:pPr lvl="0"/>
            <a:r>
              <a:rPr lang="id-ID" dirty="0" smtClean="0"/>
              <a:t>Click to edit Master text  styles lorem ipsum dolor sit amet aleh pue h om alah hai meutuwah ka</a:t>
            </a:r>
          </a:p>
        </p:txBody>
      </p:sp>
      <p:sp>
        <p:nvSpPr>
          <p:cNvPr id="50" name="Text Placeholder 17"/>
          <p:cNvSpPr>
            <a:spLocks noGrp="1"/>
          </p:cNvSpPr>
          <p:nvPr>
            <p:ph type="body" sz="quarter" idx="43" hasCustomPrompt="1"/>
          </p:nvPr>
        </p:nvSpPr>
        <p:spPr>
          <a:xfrm>
            <a:off x="3672782" y="3316753"/>
            <a:ext cx="1256510" cy="227616"/>
          </a:xfrm>
        </p:spPr>
        <p:txBody>
          <a:bodyPr lIns="0" tIns="0" rIns="0" bIns="0" anchor="ctr">
            <a:normAutofit/>
          </a:bodyPr>
          <a:lstStyle>
            <a:lvl1pPr marL="0" indent="0" algn="r">
              <a:lnSpc>
                <a:spcPts val="1275"/>
              </a:lnSpc>
              <a:buNone/>
              <a:defRPr sz="1200" b="1">
                <a:solidFill>
                  <a:schemeClr val="bg1"/>
                </a:solidFill>
              </a:defRPr>
            </a:lvl1pPr>
          </a:lstStyle>
          <a:p>
            <a:pPr lvl="0"/>
            <a:r>
              <a:rPr lang="id-ID" dirty="0" smtClean="0"/>
              <a:t>Info Portofolio</a:t>
            </a:r>
          </a:p>
        </p:txBody>
      </p:sp>
      <p:sp>
        <p:nvSpPr>
          <p:cNvPr id="51" name="Text Placeholder 17"/>
          <p:cNvSpPr>
            <a:spLocks noGrp="1"/>
          </p:cNvSpPr>
          <p:nvPr>
            <p:ph type="body" sz="quarter" idx="44" hasCustomPrompt="1"/>
          </p:nvPr>
        </p:nvSpPr>
        <p:spPr>
          <a:xfrm>
            <a:off x="5914858" y="3715266"/>
            <a:ext cx="1887360" cy="541164"/>
          </a:xfrm>
        </p:spPr>
        <p:txBody>
          <a:bodyPr lIns="0" tIns="0" rIns="0" bIns="0" anchor="t">
            <a:normAutofit/>
          </a:bodyPr>
          <a:lstStyle>
            <a:lvl1pPr marL="0" indent="0" algn="l">
              <a:lnSpc>
                <a:spcPts val="1275"/>
              </a:lnSpc>
              <a:buNone/>
              <a:defRPr sz="900">
                <a:solidFill>
                  <a:schemeClr val="tx2"/>
                </a:solidFill>
              </a:defRPr>
            </a:lvl1pPr>
          </a:lstStyle>
          <a:p>
            <a:pPr lvl="0"/>
            <a:r>
              <a:rPr lang="id-ID" dirty="0" smtClean="0"/>
              <a:t>Click to edit Master text  styles lorem ipsum dolor sit amet aleh pue h om alah hai meutuwah ka abeh cara pen</a:t>
            </a:r>
          </a:p>
        </p:txBody>
      </p:sp>
      <p:sp>
        <p:nvSpPr>
          <p:cNvPr id="52" name="Text Placeholder 17"/>
          <p:cNvSpPr>
            <a:spLocks noGrp="1"/>
          </p:cNvSpPr>
          <p:nvPr>
            <p:ph type="body" sz="quarter" idx="45" hasCustomPrompt="1"/>
          </p:nvPr>
        </p:nvSpPr>
        <p:spPr>
          <a:xfrm>
            <a:off x="6310314" y="3325248"/>
            <a:ext cx="1415705" cy="227616"/>
          </a:xfrm>
        </p:spPr>
        <p:txBody>
          <a:bodyPr lIns="0" tIns="0" rIns="0" bIns="0" anchor="ctr">
            <a:normAutofit/>
          </a:bodyPr>
          <a:lstStyle>
            <a:lvl1pPr marL="0" indent="0" algn="l">
              <a:lnSpc>
                <a:spcPts val="1275"/>
              </a:lnSpc>
              <a:buNone/>
              <a:defRPr sz="1200" b="1">
                <a:solidFill>
                  <a:schemeClr val="bg1"/>
                </a:solidFill>
              </a:defRPr>
            </a:lvl1pPr>
          </a:lstStyle>
          <a:p>
            <a:pPr lvl="0"/>
            <a:r>
              <a:rPr lang="id-ID" dirty="0" smtClean="0"/>
              <a:t>Info Portofolio</a:t>
            </a:r>
          </a:p>
        </p:txBody>
      </p:sp>
    </p:spTree>
    <p:extLst>
      <p:ext uri="{BB962C8B-B14F-4D97-AF65-F5344CB8AC3E}">
        <p14:creationId xmlns:p14="http://schemas.microsoft.com/office/powerpoint/2010/main" val="54927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nodePh="1">
                                  <p:stCondLst>
                                    <p:cond delay="0"/>
                                  </p:stCondLst>
                                  <p:endCondLst>
                                    <p:cond evt="begin" delay="0">
                                      <p:tn val="9"/>
                                    </p:cond>
                                  </p:end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fill="hold"/>
                                        <p:tgtEl>
                                          <p:spTgt spid="47"/>
                                        </p:tgtEl>
                                        <p:attrNameLst>
                                          <p:attrName>ppt_x</p:attrName>
                                        </p:attrNameLst>
                                      </p:cBhvr>
                                      <p:tavLst>
                                        <p:tav tm="0">
                                          <p:val>
                                            <p:strVal val="0-#ppt_w/2"/>
                                          </p:val>
                                        </p:tav>
                                        <p:tav tm="100000">
                                          <p:val>
                                            <p:strVal val="#ppt_x"/>
                                          </p:val>
                                        </p:tav>
                                      </p:tavLst>
                                    </p:anim>
                                    <p:anim calcmode="lin" valueType="num">
                                      <p:cBhvr additive="base">
                                        <p:cTn id="12" dur="500" fill="hold"/>
                                        <p:tgtEl>
                                          <p:spTgt spid="4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par>
                          <p:cTn id="19" fill="hold">
                            <p:stCondLst>
                              <p:cond delay="1000"/>
                            </p:stCondLst>
                            <p:childTnLst>
                              <p:par>
                                <p:cTn id="20" presetID="22" presetClass="entr" presetSubtype="2" fill="hold" grpId="0" nodeType="afterEffect">
                                  <p:stCondLst>
                                    <p:cond delay="0"/>
                                  </p:stCondLst>
                                  <p:childTnLst>
                                    <p:set>
                                      <p:cBhvr>
                                        <p:cTn id="21" dur="1" fill="hold">
                                          <p:stCondLst>
                                            <p:cond delay="0"/>
                                          </p:stCondLst>
                                        </p:cTn>
                                        <p:tgtEl>
                                          <p:spTgt spid="48">
                                            <p:txEl>
                                              <p:pRg st="0" end="0"/>
                                            </p:txEl>
                                          </p:spTgt>
                                        </p:tgtEl>
                                        <p:attrNameLst>
                                          <p:attrName>style.visibility</p:attrName>
                                        </p:attrNameLst>
                                      </p:cBhvr>
                                      <p:to>
                                        <p:strVal val="visible"/>
                                      </p:to>
                                    </p:set>
                                    <p:animEffect transition="in" filter="wipe(right)">
                                      <p:cBhvr>
                                        <p:cTn id="22" dur="500"/>
                                        <p:tgtEl>
                                          <p:spTgt spid="48">
                                            <p:txEl>
                                              <p:pRg st="0" end="0"/>
                                            </p:txEl>
                                          </p:spTgt>
                                        </p:tgtEl>
                                      </p:cBhvr>
                                    </p:animEffec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6">
                                            <p:txEl>
                                              <p:pRg st="0" end="0"/>
                                            </p:txEl>
                                          </p:spTgt>
                                        </p:tgtEl>
                                        <p:attrNameLst>
                                          <p:attrName>style.visibility</p:attrName>
                                        </p:attrNameLst>
                                      </p:cBhvr>
                                      <p:to>
                                        <p:strVal val="visible"/>
                                      </p:to>
                                    </p:set>
                                    <p:animEffect transition="in" filter="fade">
                                      <p:cBhvr>
                                        <p:cTn id="26" dur="500"/>
                                        <p:tgtEl>
                                          <p:spTgt spid="46">
                                            <p:txEl>
                                              <p:pRg st="0" end="0"/>
                                            </p:txEl>
                                          </p:spTgt>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p:cTn id="30" dur="500" fill="hold"/>
                                        <p:tgtEl>
                                          <p:spTgt spid="3"/>
                                        </p:tgtEl>
                                        <p:attrNameLst>
                                          <p:attrName>ppt_w</p:attrName>
                                        </p:attrNameLst>
                                      </p:cBhvr>
                                      <p:tavLst>
                                        <p:tav tm="0">
                                          <p:val>
                                            <p:fltVal val="0"/>
                                          </p:val>
                                        </p:tav>
                                        <p:tav tm="100000">
                                          <p:val>
                                            <p:strVal val="#ppt_w"/>
                                          </p:val>
                                        </p:tav>
                                      </p:tavLst>
                                    </p:anim>
                                    <p:anim calcmode="lin" valueType="num">
                                      <p:cBhvr>
                                        <p:cTn id="31" dur="500" fill="hold"/>
                                        <p:tgtEl>
                                          <p:spTgt spid="3"/>
                                        </p:tgtEl>
                                        <p:attrNameLst>
                                          <p:attrName>ppt_h</p:attrName>
                                        </p:attrNameLst>
                                      </p:cBhvr>
                                      <p:tavLst>
                                        <p:tav tm="0">
                                          <p:val>
                                            <p:fltVal val="0"/>
                                          </p:val>
                                        </p:tav>
                                        <p:tav tm="100000">
                                          <p:val>
                                            <p:strVal val="#ppt_h"/>
                                          </p:val>
                                        </p:tav>
                                      </p:tavLst>
                                    </p:anim>
                                    <p:animEffect transition="in" filter="fade">
                                      <p:cBhvr>
                                        <p:cTn id="32" dur="500"/>
                                        <p:tgtEl>
                                          <p:spTgt spid="3"/>
                                        </p:tgtEl>
                                      </p:cBhvr>
                                    </p:animEffect>
                                  </p:childTnLst>
                                </p:cTn>
                              </p:par>
                            </p:childTnLst>
                          </p:cTn>
                        </p:par>
                        <p:par>
                          <p:cTn id="33" fill="hold">
                            <p:stCondLst>
                              <p:cond delay="2500"/>
                            </p:stCondLst>
                            <p:childTnLst>
                              <p:par>
                                <p:cTn id="34" presetID="22" presetClass="entr" presetSubtype="2" fill="hold" grpId="0" nodeType="afterEffect">
                                  <p:stCondLst>
                                    <p:cond delay="0"/>
                                  </p:stCondLst>
                                  <p:childTnLst>
                                    <p:set>
                                      <p:cBhvr>
                                        <p:cTn id="35" dur="1" fill="hold">
                                          <p:stCondLst>
                                            <p:cond delay="0"/>
                                          </p:stCondLst>
                                        </p:cTn>
                                        <p:tgtEl>
                                          <p:spTgt spid="50">
                                            <p:txEl>
                                              <p:pRg st="0" end="0"/>
                                            </p:txEl>
                                          </p:spTgt>
                                        </p:tgtEl>
                                        <p:attrNameLst>
                                          <p:attrName>style.visibility</p:attrName>
                                        </p:attrNameLst>
                                      </p:cBhvr>
                                      <p:to>
                                        <p:strVal val="visible"/>
                                      </p:to>
                                    </p:set>
                                    <p:animEffect transition="in" filter="wipe(right)">
                                      <p:cBhvr>
                                        <p:cTn id="36" dur="500"/>
                                        <p:tgtEl>
                                          <p:spTgt spid="50">
                                            <p:txEl>
                                              <p:pRg st="0" end="0"/>
                                            </p:txEl>
                                          </p:spTgt>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49">
                                            <p:txEl>
                                              <p:pRg st="0" end="0"/>
                                            </p:txEl>
                                          </p:spTgt>
                                        </p:tgtEl>
                                        <p:attrNameLst>
                                          <p:attrName>style.visibility</p:attrName>
                                        </p:attrNameLst>
                                      </p:cBhvr>
                                      <p:to>
                                        <p:strVal val="visible"/>
                                      </p:to>
                                    </p:set>
                                    <p:animEffect transition="in" filter="fade">
                                      <p:cBhvr>
                                        <p:cTn id="40" dur="500"/>
                                        <p:tgtEl>
                                          <p:spTgt spid="49">
                                            <p:txEl>
                                              <p:pRg st="0" end="0"/>
                                            </p:txEl>
                                          </p:spTgt>
                                        </p:tgtEl>
                                      </p:cBhvr>
                                    </p:animEffect>
                                  </p:childTnLst>
                                </p:cTn>
                              </p:par>
                            </p:childTnLst>
                          </p:cTn>
                        </p:par>
                        <p:par>
                          <p:cTn id="41" fill="hold">
                            <p:stCondLst>
                              <p:cond delay="3500"/>
                            </p:stCondLst>
                            <p:childTnLst>
                              <p:par>
                                <p:cTn id="42" presetID="53" presetClass="entr" presetSubtype="16" fill="hold" nodeType="afterEffect">
                                  <p:stCondLst>
                                    <p:cond delay="0"/>
                                  </p:stCondLst>
                                  <p:childTnLst>
                                    <p:set>
                                      <p:cBhvr>
                                        <p:cTn id="43" dur="1" fill="hold">
                                          <p:stCondLst>
                                            <p:cond delay="0"/>
                                          </p:stCondLst>
                                        </p:cTn>
                                        <p:tgtEl>
                                          <p:spTgt spid="4"/>
                                        </p:tgtEl>
                                        <p:attrNameLst>
                                          <p:attrName>style.visibility</p:attrName>
                                        </p:attrNameLst>
                                      </p:cBhvr>
                                      <p:to>
                                        <p:strVal val="visible"/>
                                      </p:to>
                                    </p:set>
                                    <p:anim calcmode="lin" valueType="num">
                                      <p:cBhvr>
                                        <p:cTn id="44" dur="500" fill="hold"/>
                                        <p:tgtEl>
                                          <p:spTgt spid="4"/>
                                        </p:tgtEl>
                                        <p:attrNameLst>
                                          <p:attrName>ppt_w</p:attrName>
                                        </p:attrNameLst>
                                      </p:cBhvr>
                                      <p:tavLst>
                                        <p:tav tm="0">
                                          <p:val>
                                            <p:fltVal val="0"/>
                                          </p:val>
                                        </p:tav>
                                        <p:tav tm="100000">
                                          <p:val>
                                            <p:strVal val="#ppt_w"/>
                                          </p:val>
                                        </p:tav>
                                      </p:tavLst>
                                    </p:anim>
                                    <p:anim calcmode="lin" valueType="num">
                                      <p:cBhvr>
                                        <p:cTn id="45" dur="500" fill="hold"/>
                                        <p:tgtEl>
                                          <p:spTgt spid="4"/>
                                        </p:tgtEl>
                                        <p:attrNameLst>
                                          <p:attrName>ppt_h</p:attrName>
                                        </p:attrNameLst>
                                      </p:cBhvr>
                                      <p:tavLst>
                                        <p:tav tm="0">
                                          <p:val>
                                            <p:fltVal val="0"/>
                                          </p:val>
                                        </p:tav>
                                        <p:tav tm="100000">
                                          <p:val>
                                            <p:strVal val="#ppt_h"/>
                                          </p:val>
                                        </p:tav>
                                      </p:tavLst>
                                    </p:anim>
                                    <p:animEffect transition="in" filter="fade">
                                      <p:cBhvr>
                                        <p:cTn id="46" dur="500"/>
                                        <p:tgtEl>
                                          <p:spTgt spid="4"/>
                                        </p:tgtEl>
                                      </p:cBhvr>
                                    </p:animEffect>
                                  </p:childTnLst>
                                </p:cTn>
                              </p:par>
                            </p:childTnLst>
                          </p:cTn>
                        </p:par>
                        <p:par>
                          <p:cTn id="47" fill="hold">
                            <p:stCondLst>
                              <p:cond delay="4000"/>
                            </p:stCondLst>
                            <p:childTnLst>
                              <p:par>
                                <p:cTn id="48" presetID="22" presetClass="entr" presetSubtype="8" fill="hold" grpId="0" nodeType="afterEffect">
                                  <p:stCondLst>
                                    <p:cond delay="0"/>
                                  </p:stCondLst>
                                  <p:childTnLst>
                                    <p:set>
                                      <p:cBhvr>
                                        <p:cTn id="49" dur="1" fill="hold">
                                          <p:stCondLst>
                                            <p:cond delay="0"/>
                                          </p:stCondLst>
                                        </p:cTn>
                                        <p:tgtEl>
                                          <p:spTgt spid="15">
                                            <p:txEl>
                                              <p:pRg st="0" end="0"/>
                                            </p:txEl>
                                          </p:spTgt>
                                        </p:tgtEl>
                                        <p:attrNameLst>
                                          <p:attrName>style.visibility</p:attrName>
                                        </p:attrNameLst>
                                      </p:cBhvr>
                                      <p:to>
                                        <p:strVal val="visible"/>
                                      </p:to>
                                    </p:set>
                                    <p:animEffect transition="in" filter="wipe(left)">
                                      <p:cBhvr>
                                        <p:cTn id="50" dur="500"/>
                                        <p:tgtEl>
                                          <p:spTgt spid="15">
                                            <p:txEl>
                                              <p:pRg st="0" end="0"/>
                                            </p:txEl>
                                          </p:spTgt>
                                        </p:tgtEl>
                                      </p:cBhvr>
                                    </p:animEffect>
                                  </p:childTnLst>
                                </p:cTn>
                              </p:par>
                            </p:childTnLst>
                          </p:cTn>
                        </p:par>
                        <p:par>
                          <p:cTn id="51" fill="hold">
                            <p:stCondLst>
                              <p:cond delay="4500"/>
                            </p:stCondLst>
                            <p:childTnLst>
                              <p:par>
                                <p:cTn id="52" presetID="10" presetClass="entr" presetSubtype="0" fill="hold" grpId="0" nodeType="afterEffect">
                                  <p:stCondLst>
                                    <p:cond delay="0"/>
                                  </p:stCondLst>
                                  <p:childTnLst>
                                    <p:set>
                                      <p:cBhvr>
                                        <p:cTn id="53" dur="1" fill="hold">
                                          <p:stCondLst>
                                            <p:cond delay="0"/>
                                          </p:stCondLst>
                                        </p:cTn>
                                        <p:tgtEl>
                                          <p:spTgt spid="21">
                                            <p:txEl>
                                              <p:pRg st="0" end="0"/>
                                            </p:txEl>
                                          </p:spTgt>
                                        </p:tgtEl>
                                        <p:attrNameLst>
                                          <p:attrName>style.visibility</p:attrName>
                                        </p:attrNameLst>
                                      </p:cBhvr>
                                      <p:to>
                                        <p:strVal val="visible"/>
                                      </p:to>
                                    </p:set>
                                    <p:animEffect transition="in" filter="fade">
                                      <p:cBhvr>
                                        <p:cTn id="54" dur="500"/>
                                        <p:tgtEl>
                                          <p:spTgt spid="21">
                                            <p:txEl>
                                              <p:pRg st="0" end="0"/>
                                            </p:txEl>
                                          </p:spTgt>
                                        </p:tgtEl>
                                      </p:cBhvr>
                                    </p:animEffect>
                                  </p:childTnLst>
                                </p:cTn>
                              </p:par>
                            </p:childTnLst>
                          </p:cTn>
                        </p:par>
                        <p:par>
                          <p:cTn id="55" fill="hold">
                            <p:stCondLst>
                              <p:cond delay="5000"/>
                            </p:stCondLst>
                            <p:childTnLst>
                              <p:par>
                                <p:cTn id="56" presetID="53" presetClass="entr" presetSubtype="16" fill="hold" nodeType="afterEffect">
                                  <p:stCondLst>
                                    <p:cond delay="0"/>
                                  </p:stCondLst>
                                  <p:childTnLst>
                                    <p:set>
                                      <p:cBhvr>
                                        <p:cTn id="57" dur="1" fill="hold">
                                          <p:stCondLst>
                                            <p:cond delay="0"/>
                                          </p:stCondLst>
                                        </p:cTn>
                                        <p:tgtEl>
                                          <p:spTgt spid="5"/>
                                        </p:tgtEl>
                                        <p:attrNameLst>
                                          <p:attrName>style.visibility</p:attrName>
                                        </p:attrNameLst>
                                      </p:cBhvr>
                                      <p:to>
                                        <p:strVal val="visible"/>
                                      </p:to>
                                    </p:set>
                                    <p:anim calcmode="lin" valueType="num">
                                      <p:cBhvr>
                                        <p:cTn id="58" dur="500" fill="hold"/>
                                        <p:tgtEl>
                                          <p:spTgt spid="5"/>
                                        </p:tgtEl>
                                        <p:attrNameLst>
                                          <p:attrName>ppt_w</p:attrName>
                                        </p:attrNameLst>
                                      </p:cBhvr>
                                      <p:tavLst>
                                        <p:tav tm="0">
                                          <p:val>
                                            <p:fltVal val="0"/>
                                          </p:val>
                                        </p:tav>
                                        <p:tav tm="100000">
                                          <p:val>
                                            <p:strVal val="#ppt_w"/>
                                          </p:val>
                                        </p:tav>
                                      </p:tavLst>
                                    </p:anim>
                                    <p:anim calcmode="lin" valueType="num">
                                      <p:cBhvr>
                                        <p:cTn id="59" dur="500" fill="hold"/>
                                        <p:tgtEl>
                                          <p:spTgt spid="5"/>
                                        </p:tgtEl>
                                        <p:attrNameLst>
                                          <p:attrName>ppt_h</p:attrName>
                                        </p:attrNameLst>
                                      </p:cBhvr>
                                      <p:tavLst>
                                        <p:tav tm="0">
                                          <p:val>
                                            <p:fltVal val="0"/>
                                          </p:val>
                                        </p:tav>
                                        <p:tav tm="100000">
                                          <p:val>
                                            <p:strVal val="#ppt_h"/>
                                          </p:val>
                                        </p:tav>
                                      </p:tavLst>
                                    </p:anim>
                                    <p:animEffect transition="in" filter="fade">
                                      <p:cBhvr>
                                        <p:cTn id="60" dur="500"/>
                                        <p:tgtEl>
                                          <p:spTgt spid="5"/>
                                        </p:tgtEl>
                                      </p:cBhvr>
                                    </p:animEffect>
                                  </p:childTnLst>
                                </p:cTn>
                              </p:par>
                            </p:childTnLst>
                          </p:cTn>
                        </p:par>
                        <p:par>
                          <p:cTn id="61" fill="hold">
                            <p:stCondLst>
                              <p:cond delay="5500"/>
                            </p:stCondLst>
                            <p:childTnLst>
                              <p:par>
                                <p:cTn id="62" presetID="22" presetClass="entr" presetSubtype="8" fill="hold" grpId="0" nodeType="afterEffect">
                                  <p:stCondLst>
                                    <p:cond delay="0"/>
                                  </p:stCondLst>
                                  <p:childTnLst>
                                    <p:set>
                                      <p:cBhvr>
                                        <p:cTn id="63" dur="1" fill="hold">
                                          <p:stCondLst>
                                            <p:cond delay="0"/>
                                          </p:stCondLst>
                                        </p:cTn>
                                        <p:tgtEl>
                                          <p:spTgt spid="52">
                                            <p:txEl>
                                              <p:pRg st="0" end="0"/>
                                            </p:txEl>
                                          </p:spTgt>
                                        </p:tgtEl>
                                        <p:attrNameLst>
                                          <p:attrName>style.visibility</p:attrName>
                                        </p:attrNameLst>
                                      </p:cBhvr>
                                      <p:to>
                                        <p:strVal val="visible"/>
                                      </p:to>
                                    </p:set>
                                    <p:animEffect transition="in" filter="wipe(left)">
                                      <p:cBhvr>
                                        <p:cTn id="64" dur="500"/>
                                        <p:tgtEl>
                                          <p:spTgt spid="52">
                                            <p:txEl>
                                              <p:pRg st="0" end="0"/>
                                            </p:txEl>
                                          </p:spTgt>
                                        </p:tgtEl>
                                      </p:cBhvr>
                                    </p:animEffect>
                                  </p:childTnLst>
                                </p:cTn>
                              </p:par>
                            </p:childTnLst>
                          </p:cTn>
                        </p:par>
                        <p:par>
                          <p:cTn id="65" fill="hold">
                            <p:stCondLst>
                              <p:cond delay="6000"/>
                            </p:stCondLst>
                            <p:childTnLst>
                              <p:par>
                                <p:cTn id="66" presetID="10" presetClass="entr" presetSubtype="0" fill="hold" grpId="0" nodeType="afterEffect">
                                  <p:stCondLst>
                                    <p:cond delay="0"/>
                                  </p:stCondLst>
                                  <p:childTnLst>
                                    <p:set>
                                      <p:cBhvr>
                                        <p:cTn id="67" dur="1" fill="hold">
                                          <p:stCondLst>
                                            <p:cond delay="0"/>
                                          </p:stCondLst>
                                        </p:cTn>
                                        <p:tgtEl>
                                          <p:spTgt spid="51">
                                            <p:txEl>
                                              <p:pRg st="0" end="0"/>
                                            </p:txEl>
                                          </p:spTgt>
                                        </p:tgtEl>
                                        <p:attrNameLst>
                                          <p:attrName>style.visibility</p:attrName>
                                        </p:attrNameLst>
                                      </p:cBhvr>
                                      <p:to>
                                        <p:strVal val="visible"/>
                                      </p:to>
                                    </p:set>
                                    <p:animEffect transition="in" filter="fade">
                                      <p:cBhvr>
                                        <p:cTn id="68" dur="500"/>
                                        <p:tgtEl>
                                          <p:spTgt spid="5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tmplLst>
          <p:tmpl lvl="1">
            <p:tnLst>
              <p:par>
                <p:cTn presetID="10" presetClass="entr" presetSubtype="0" fill="hold" nodeType="after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15" grpId="0" build="p">
        <p:tmplLst>
          <p:tmpl lvl="1">
            <p:tnLst>
              <p:par>
                <p:cTn presetID="22" presetClass="entr" presetSubtype="8"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wipe(left)">
                      <p:cBhvr>
                        <p:cTn dur="500"/>
                        <p:tgtEl>
                          <p:spTgt spid="15"/>
                        </p:tgtEl>
                      </p:cBhvr>
                    </p:animEffect>
                  </p:childTnLst>
                </p:cTn>
              </p:par>
            </p:tnLst>
          </p:tmpl>
        </p:tmplLst>
      </p:bldP>
      <p:bldP spid="35" grpId="0" animBg="1"/>
      <p:bldP spid="47" grpId="0"/>
      <p:bldP spid="46" grpId="0" build="p">
        <p:tmplLst>
          <p:tmpl lvl="1">
            <p:tnLst>
              <p:par>
                <p:cTn presetID="10" presetClass="entr" presetSubtype="0" fill="hold" nodeType="afterEffect">
                  <p:stCondLst>
                    <p:cond delay="0"/>
                  </p:stCondLst>
                  <p:childTnLst>
                    <p:set>
                      <p:cBhvr>
                        <p:cTn dur="1" fill="hold">
                          <p:stCondLst>
                            <p:cond delay="0"/>
                          </p:stCondLst>
                        </p:cTn>
                        <p:tgtEl>
                          <p:spTgt spid="46"/>
                        </p:tgtEl>
                        <p:attrNameLst>
                          <p:attrName>style.visibility</p:attrName>
                        </p:attrNameLst>
                      </p:cBhvr>
                      <p:to>
                        <p:strVal val="visible"/>
                      </p:to>
                    </p:set>
                    <p:animEffect transition="in" filter="fade">
                      <p:cBhvr>
                        <p:cTn dur="500"/>
                        <p:tgtEl>
                          <p:spTgt spid="46"/>
                        </p:tgtEl>
                      </p:cBhvr>
                    </p:animEffect>
                  </p:childTnLst>
                </p:cTn>
              </p:par>
            </p:tnLst>
          </p:tmpl>
        </p:tmplLst>
      </p:bldP>
      <p:bldP spid="48" grpId="0" build="p">
        <p:tmplLst>
          <p:tmpl lvl="1">
            <p:tnLst>
              <p:par>
                <p:cTn presetID="22" presetClass="entr" presetSubtype="2" fill="hold" nodeType="afterEffect">
                  <p:stCondLst>
                    <p:cond delay="0"/>
                  </p:stCondLst>
                  <p:childTnLst>
                    <p:set>
                      <p:cBhvr>
                        <p:cTn dur="1" fill="hold">
                          <p:stCondLst>
                            <p:cond delay="0"/>
                          </p:stCondLst>
                        </p:cTn>
                        <p:tgtEl>
                          <p:spTgt spid="48"/>
                        </p:tgtEl>
                        <p:attrNameLst>
                          <p:attrName>style.visibility</p:attrName>
                        </p:attrNameLst>
                      </p:cBhvr>
                      <p:to>
                        <p:strVal val="visible"/>
                      </p:to>
                    </p:set>
                    <p:animEffect transition="in" filter="wipe(right)">
                      <p:cBhvr>
                        <p:cTn dur="500"/>
                        <p:tgtEl>
                          <p:spTgt spid="48"/>
                        </p:tgtEl>
                      </p:cBhvr>
                    </p:animEffect>
                  </p:childTnLst>
                </p:cTn>
              </p:par>
            </p:tnLst>
          </p:tmpl>
        </p:tmplLst>
      </p:bldP>
      <p:bldP spid="49" grpId="0" build="p">
        <p:tmplLst>
          <p:tmpl lvl="1">
            <p:tnLst>
              <p:par>
                <p:cTn presetID="10" presetClass="entr" presetSubtype="0" fill="hold" nodeType="afterEffect">
                  <p:stCondLst>
                    <p:cond delay="0"/>
                  </p:stCondLst>
                  <p:childTnLst>
                    <p:set>
                      <p:cBhvr>
                        <p:cTn dur="1" fill="hold">
                          <p:stCondLst>
                            <p:cond delay="0"/>
                          </p:stCondLst>
                        </p:cTn>
                        <p:tgtEl>
                          <p:spTgt spid="49"/>
                        </p:tgtEl>
                        <p:attrNameLst>
                          <p:attrName>style.visibility</p:attrName>
                        </p:attrNameLst>
                      </p:cBhvr>
                      <p:to>
                        <p:strVal val="visible"/>
                      </p:to>
                    </p:set>
                    <p:animEffect transition="in" filter="fade">
                      <p:cBhvr>
                        <p:cTn dur="500"/>
                        <p:tgtEl>
                          <p:spTgt spid="49"/>
                        </p:tgtEl>
                      </p:cBhvr>
                    </p:animEffect>
                  </p:childTnLst>
                </p:cTn>
              </p:par>
            </p:tnLst>
          </p:tmpl>
        </p:tmplLst>
      </p:bldP>
      <p:bldP spid="50" grpId="0" build="p">
        <p:tmplLst>
          <p:tmpl lvl="1">
            <p:tnLst>
              <p:par>
                <p:cTn presetID="22" presetClass="entr" presetSubtype="2" fill="hold" nodeType="afterEffect">
                  <p:stCondLst>
                    <p:cond delay="0"/>
                  </p:stCondLst>
                  <p:childTnLst>
                    <p:set>
                      <p:cBhvr>
                        <p:cTn dur="1" fill="hold">
                          <p:stCondLst>
                            <p:cond delay="0"/>
                          </p:stCondLst>
                        </p:cTn>
                        <p:tgtEl>
                          <p:spTgt spid="50"/>
                        </p:tgtEl>
                        <p:attrNameLst>
                          <p:attrName>style.visibility</p:attrName>
                        </p:attrNameLst>
                      </p:cBhvr>
                      <p:to>
                        <p:strVal val="visible"/>
                      </p:to>
                    </p:set>
                    <p:animEffect transition="in" filter="wipe(right)">
                      <p:cBhvr>
                        <p:cTn dur="500"/>
                        <p:tgtEl>
                          <p:spTgt spid="50"/>
                        </p:tgtEl>
                      </p:cBhvr>
                    </p:animEffect>
                  </p:childTnLst>
                </p:cTn>
              </p:par>
            </p:tnLst>
          </p:tmpl>
        </p:tmplLst>
      </p:bldP>
      <p:bldP spid="51" grpId="0" build="p">
        <p:tmplLst>
          <p:tmpl lvl="1">
            <p:tnLst>
              <p:par>
                <p:cTn presetID="10" presetClass="entr" presetSubtype="0" fill="hold" nodeType="afterEffect">
                  <p:stCondLst>
                    <p:cond delay="0"/>
                  </p:stCondLst>
                  <p:childTnLst>
                    <p:set>
                      <p:cBhvr>
                        <p:cTn dur="1" fill="hold">
                          <p:stCondLst>
                            <p:cond delay="0"/>
                          </p:stCondLst>
                        </p:cTn>
                        <p:tgtEl>
                          <p:spTgt spid="51"/>
                        </p:tgtEl>
                        <p:attrNameLst>
                          <p:attrName>style.visibility</p:attrName>
                        </p:attrNameLst>
                      </p:cBhvr>
                      <p:to>
                        <p:strVal val="visible"/>
                      </p:to>
                    </p:set>
                    <p:animEffect transition="in" filter="fade">
                      <p:cBhvr>
                        <p:cTn dur="500"/>
                        <p:tgtEl>
                          <p:spTgt spid="51"/>
                        </p:tgtEl>
                      </p:cBhvr>
                    </p:animEffect>
                  </p:childTnLst>
                </p:cTn>
              </p:par>
            </p:tnLst>
          </p:tmpl>
        </p:tmplLst>
      </p:bldP>
      <p:bldP spid="52" grpId="0" build="p">
        <p:tmplLst>
          <p:tmpl lvl="1">
            <p:tnLst>
              <p:par>
                <p:cTn presetID="22" presetClass="entr" presetSubtype="8" fill="hold" nodeType="afterEffect">
                  <p:stCondLst>
                    <p:cond delay="0"/>
                  </p:stCondLst>
                  <p:childTnLst>
                    <p:set>
                      <p:cBhvr>
                        <p:cTn dur="1" fill="hold">
                          <p:stCondLst>
                            <p:cond delay="0"/>
                          </p:stCondLst>
                        </p:cTn>
                        <p:tgtEl>
                          <p:spTgt spid="52"/>
                        </p:tgtEl>
                        <p:attrNameLst>
                          <p:attrName>style.visibility</p:attrName>
                        </p:attrNameLst>
                      </p:cBhvr>
                      <p:to>
                        <p:strVal val="visible"/>
                      </p:to>
                    </p:set>
                    <p:animEffect transition="in" filter="wipe(left)">
                      <p:cBhvr>
                        <p:cTn dur="500"/>
                        <p:tgtEl>
                          <p:spTgt spid="52"/>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Meet_the_team">
    <p:spTree>
      <p:nvGrpSpPr>
        <p:cNvPr id="1" name=""/>
        <p:cNvGrpSpPr/>
        <p:nvPr/>
      </p:nvGrpSpPr>
      <p:grpSpPr>
        <a:xfrm>
          <a:off x="0" y="0"/>
          <a:ext cx="0" cy="0"/>
          <a:chOff x="0" y="0"/>
          <a:chExt cx="0" cy="0"/>
        </a:xfrm>
      </p:grpSpPr>
      <p:sp>
        <p:nvSpPr>
          <p:cNvPr id="5" name="Picture Placeholder 22"/>
          <p:cNvSpPr>
            <a:spLocks noGrp="1"/>
          </p:cNvSpPr>
          <p:nvPr>
            <p:ph type="pic" sz="quarter" idx="14"/>
          </p:nvPr>
        </p:nvSpPr>
        <p:spPr>
          <a:xfrm>
            <a:off x="741365" y="1365754"/>
            <a:ext cx="1366837" cy="1368425"/>
          </a:xfrm>
        </p:spPr>
        <p:txBody>
          <a:bodyPr>
            <a:normAutofit/>
          </a:bodyPr>
          <a:lstStyle>
            <a:lvl1pPr marL="0" indent="0">
              <a:buNone/>
              <a:defRPr sz="1125">
                <a:solidFill>
                  <a:schemeClr val="bg1"/>
                </a:solidFill>
                <a:latin typeface="Calibri Light"/>
                <a:cs typeface="Calibri Light"/>
              </a:defRPr>
            </a:lvl1pPr>
          </a:lstStyle>
          <a:p>
            <a:endParaRPr lang="id-ID" dirty="0"/>
          </a:p>
        </p:txBody>
      </p:sp>
    </p:spTree>
    <p:extLst>
      <p:ext uri="{BB962C8B-B14F-4D97-AF65-F5344CB8AC3E}">
        <p14:creationId xmlns:p14="http://schemas.microsoft.com/office/powerpoint/2010/main" val="2724550472"/>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9144000" cy="5143500"/>
          </a:xfrm>
        </p:spPr>
        <p:txBody>
          <a:bodyPr>
            <a:normAutofit/>
          </a:bodyPr>
          <a:lstStyle>
            <a:lvl1pPr marL="0" indent="0">
              <a:buNone/>
              <a:defRPr sz="1600"/>
            </a:lvl1pPr>
          </a:lstStyle>
          <a:p>
            <a:endParaRPr lang="en-US"/>
          </a:p>
        </p:txBody>
      </p:sp>
    </p:spTree>
    <p:extLst>
      <p:ext uri="{BB962C8B-B14F-4D97-AF65-F5344CB8AC3E}">
        <p14:creationId xmlns:p14="http://schemas.microsoft.com/office/powerpoint/2010/main" val="23274072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81D1C63D-097A-4FC3-A407-278BFC2EC5CD}" type="datetimeFigureOut">
              <a:rPr lang="tr-TR" smtClean="0"/>
              <a:t>3.09.2019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4783DD95-25E1-47BC-8448-BBE9849F2628}" type="slidenum">
              <a:rPr lang="tr-TR" smtClean="0"/>
              <a:t>‹#›</a:t>
            </a:fld>
            <a:endParaRPr lang="tr-TR"/>
          </a:p>
        </p:txBody>
      </p:sp>
    </p:spTree>
    <p:extLst>
      <p:ext uri="{BB962C8B-B14F-4D97-AF65-F5344CB8AC3E}">
        <p14:creationId xmlns:p14="http://schemas.microsoft.com/office/powerpoint/2010/main" val="24142970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8" name="AutoShape 1"/>
          <p:cNvSpPr>
            <a:spLocks/>
          </p:cNvSpPr>
          <p:nvPr userDrawn="1"/>
        </p:nvSpPr>
        <p:spPr bwMode="auto">
          <a:xfrm>
            <a:off x="856282" y="1344253"/>
            <a:ext cx="3770786" cy="2055336"/>
          </a:xfrm>
          <a:custGeom>
            <a:avLst/>
            <a:gdLst>
              <a:gd name="T0" fmla="*/ 1712119 w 21600"/>
              <a:gd name="T1" fmla="*/ 1022350 h 21600"/>
              <a:gd name="T2" fmla="*/ 1712119 w 21600"/>
              <a:gd name="T3" fmla="*/ 1022350 h 21600"/>
              <a:gd name="T4" fmla="*/ 1712119 w 21600"/>
              <a:gd name="T5" fmla="*/ 1022350 h 21600"/>
              <a:gd name="T6" fmla="*/ 1712119 w 21600"/>
              <a:gd name="T7" fmla="*/ 10223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600"/>
                </a:lnTo>
                <a:lnTo>
                  <a:pt x="0" y="21600"/>
                </a:lnTo>
                <a:lnTo>
                  <a:pt x="0" y="0"/>
                </a:lnTo>
                <a:close/>
              </a:path>
            </a:pathLst>
          </a:custGeom>
          <a:solidFill>
            <a:schemeClr val="accent1"/>
          </a:solidFill>
          <a:ln w="25400" cap="flat" cmpd="sng">
            <a:solidFill>
              <a:srgbClr val="000000">
                <a:alpha val="0"/>
              </a:srgbClr>
            </a:solidFill>
            <a:prstDash val="solid"/>
            <a:miter lim="0"/>
            <a:headEnd/>
            <a:tailEnd/>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sz="1350"/>
          </a:p>
        </p:txBody>
      </p:sp>
      <p:sp>
        <p:nvSpPr>
          <p:cNvPr id="9" name="AutoShape 2"/>
          <p:cNvSpPr>
            <a:spLocks/>
          </p:cNvSpPr>
          <p:nvPr userDrawn="1"/>
        </p:nvSpPr>
        <p:spPr bwMode="auto">
          <a:xfrm>
            <a:off x="4606090" y="1341062"/>
            <a:ext cx="3681628" cy="2053741"/>
          </a:xfrm>
          <a:custGeom>
            <a:avLst/>
            <a:gdLst>
              <a:gd name="T0" fmla="*/ 1671638 w 21600"/>
              <a:gd name="T1" fmla="*/ 1021557 h 21600"/>
              <a:gd name="T2" fmla="*/ 1671638 w 21600"/>
              <a:gd name="T3" fmla="*/ 1021557 h 21600"/>
              <a:gd name="T4" fmla="*/ 1671638 w 21600"/>
              <a:gd name="T5" fmla="*/ 1021557 h 21600"/>
              <a:gd name="T6" fmla="*/ 1671638 w 21600"/>
              <a:gd name="T7" fmla="*/ 102155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600"/>
                </a:lnTo>
                <a:lnTo>
                  <a:pt x="0" y="21600"/>
                </a:lnTo>
                <a:lnTo>
                  <a:pt x="0" y="0"/>
                </a:lnTo>
                <a:close/>
              </a:path>
            </a:pathLst>
          </a:custGeom>
          <a:solidFill>
            <a:schemeClr val="tx1">
              <a:lumMod val="75000"/>
              <a:lumOff val="25000"/>
            </a:schemeClr>
          </a:solidFill>
          <a:ln w="25400" cap="flat" cmpd="sng">
            <a:solidFill>
              <a:srgbClr val="000000">
                <a:alpha val="0"/>
              </a:srgbClr>
            </a:solidFill>
            <a:prstDash val="solid"/>
            <a:miter lim="0"/>
            <a:headEnd/>
            <a:tailEnd/>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sz="1350"/>
          </a:p>
        </p:txBody>
      </p:sp>
      <p:sp>
        <p:nvSpPr>
          <p:cNvPr id="3" name="AutoShape 5" descr="image4.png"/>
          <p:cNvSpPr>
            <a:spLocks/>
          </p:cNvSpPr>
          <p:nvPr userDrawn="1"/>
        </p:nvSpPr>
        <p:spPr bwMode="auto">
          <a:xfrm>
            <a:off x="3814616" y="1277232"/>
            <a:ext cx="1514768" cy="3204281"/>
          </a:xfrm>
          <a:custGeom>
            <a:avLst/>
            <a:gdLst>
              <a:gd name="T0" fmla="*/ 753269 w 21600"/>
              <a:gd name="T1" fmla="*/ 1593850 h 21600"/>
              <a:gd name="T2" fmla="*/ 753269 w 21600"/>
              <a:gd name="T3" fmla="*/ 1593850 h 21600"/>
              <a:gd name="T4" fmla="*/ 753269 w 21600"/>
              <a:gd name="T5" fmla="*/ 1593850 h 21600"/>
              <a:gd name="T6" fmla="*/ 753269 w 21600"/>
              <a:gd name="T7" fmla="*/ 15938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600"/>
                </a:lnTo>
                <a:lnTo>
                  <a:pt x="0" y="21600"/>
                </a:lnTo>
                <a:lnTo>
                  <a:pt x="0" y="0"/>
                </a:lnTo>
                <a:close/>
              </a:path>
            </a:pathLst>
          </a:custGeom>
          <a:blipFill dpi="0" rotWithShape="0">
            <a:blip r:embed="rId2"/>
            <a:srcRect/>
            <a:stretch>
              <a:fillRect/>
            </a:stretch>
          </a:blipFill>
          <a:ln w="25400" cap="flat" cmpd="sng">
            <a:solidFill>
              <a:srgbClr val="000000">
                <a:alpha val="0"/>
              </a:srgbClr>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sz="1350"/>
          </a:p>
        </p:txBody>
      </p:sp>
      <p:sp>
        <p:nvSpPr>
          <p:cNvPr id="7" name="Picture Placeholder 6"/>
          <p:cNvSpPr>
            <a:spLocks noGrp="1"/>
          </p:cNvSpPr>
          <p:nvPr userDrawn="1">
            <p:ph type="pic" sz="quarter" idx="10"/>
          </p:nvPr>
        </p:nvSpPr>
        <p:spPr>
          <a:xfrm>
            <a:off x="3970362" y="1949046"/>
            <a:ext cx="1208981" cy="1876858"/>
          </a:xfrm>
        </p:spPr>
        <p:txBody>
          <a:bodyPr>
            <a:normAutofit/>
          </a:bodyPr>
          <a:lstStyle>
            <a:lvl1pPr marL="0" indent="0">
              <a:buNone/>
              <a:defRPr sz="1200"/>
            </a:lvl1pPr>
          </a:lstStyle>
          <a:p>
            <a:endParaRPr lang="en-US" dirty="0"/>
          </a:p>
        </p:txBody>
      </p:sp>
    </p:spTree>
    <p:extLst>
      <p:ext uri="{BB962C8B-B14F-4D97-AF65-F5344CB8AC3E}">
        <p14:creationId xmlns:p14="http://schemas.microsoft.com/office/powerpoint/2010/main" val="41545786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7_Title Slide">
    <p:spTree>
      <p:nvGrpSpPr>
        <p:cNvPr id="1" name=""/>
        <p:cNvGrpSpPr/>
        <p:nvPr/>
      </p:nvGrpSpPr>
      <p:grpSpPr>
        <a:xfrm>
          <a:off x="0" y="0"/>
          <a:ext cx="0" cy="0"/>
          <a:chOff x="0" y="0"/>
          <a:chExt cx="0" cy="0"/>
        </a:xfrm>
      </p:grpSpPr>
      <p:sp>
        <p:nvSpPr>
          <p:cNvPr id="2" name="Rectangle 1"/>
          <p:cNvSpPr/>
          <p:nvPr userDrawn="1"/>
        </p:nvSpPr>
        <p:spPr>
          <a:xfrm>
            <a:off x="0" y="2427734"/>
            <a:ext cx="9144000" cy="15812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macbook-pro.png"/>
          <p:cNvPicPr/>
          <p:nvPr userDrawn="1"/>
        </p:nvPicPr>
        <p:blipFill>
          <a:blip r:embed="rId2">
            <a:extLst/>
          </a:blip>
          <a:stretch>
            <a:fillRect/>
          </a:stretch>
        </p:blipFill>
        <p:spPr>
          <a:xfrm>
            <a:off x="1115616" y="1755812"/>
            <a:ext cx="3657990" cy="2085315"/>
          </a:xfrm>
          <a:prstGeom prst="rect">
            <a:avLst/>
          </a:prstGeom>
          <a:ln w="12700">
            <a:miter lim="400000"/>
          </a:ln>
        </p:spPr>
      </p:pic>
      <p:sp>
        <p:nvSpPr>
          <p:cNvPr id="57" name="Picture Placeholder 2"/>
          <p:cNvSpPr>
            <a:spLocks noGrp="1"/>
          </p:cNvSpPr>
          <p:nvPr>
            <p:ph type="pic" sz="quarter" idx="23"/>
          </p:nvPr>
        </p:nvSpPr>
        <p:spPr>
          <a:xfrm>
            <a:off x="1686983" y="1923678"/>
            <a:ext cx="2515255" cy="1579293"/>
          </a:xfrm>
          <a:ln w="19050">
            <a:noFill/>
          </a:ln>
        </p:spPr>
        <p:txBody>
          <a:bodyPr>
            <a:normAutofit/>
          </a:bodyPr>
          <a:lstStyle>
            <a:lvl1pPr marL="0" indent="0">
              <a:buNone/>
              <a:defRPr sz="900">
                <a:solidFill>
                  <a:schemeClr val="bg1">
                    <a:lumMod val="50000"/>
                  </a:schemeClr>
                </a:solidFill>
                <a:latin typeface="Source Sans Pro Light"/>
              </a:defRPr>
            </a:lvl1pPr>
          </a:lstStyle>
          <a:p>
            <a:endParaRPr lang="en-US" dirty="0"/>
          </a:p>
        </p:txBody>
      </p:sp>
    </p:spTree>
    <p:extLst>
      <p:ext uri="{BB962C8B-B14F-4D97-AF65-F5344CB8AC3E}">
        <p14:creationId xmlns:p14="http://schemas.microsoft.com/office/powerpoint/2010/main" val="7932292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par>
                          <p:cTn id="8" fill="hold">
                            <p:stCondLst>
                              <p:cond delay="500"/>
                            </p:stCondLst>
                            <p:childTnLst>
                              <p:par>
                                <p:cTn id="9" presetID="10" presetClass="entr" presetSubtype="0" fill="hold" grpId="0" nodeType="afterEffect" nodePh="1">
                                  <p:stCondLst>
                                    <p:cond delay="0"/>
                                  </p:stCondLst>
                                  <p:endCondLst>
                                    <p:cond evt="begin" delay="0">
                                      <p:tn val="9"/>
                                    </p:cond>
                                  </p:endCondLst>
                                  <p:childTnLst>
                                    <p:set>
                                      <p:cBhvr>
                                        <p:cTn id="10" dur="1" fill="hold">
                                          <p:stCondLst>
                                            <p:cond delay="0"/>
                                          </p:stCondLst>
                                        </p:cTn>
                                        <p:tgtEl>
                                          <p:spTgt spid="57"/>
                                        </p:tgtEl>
                                        <p:attrNameLst>
                                          <p:attrName>style.visibility</p:attrName>
                                        </p:attrNameLst>
                                      </p:cBhvr>
                                      <p:to>
                                        <p:strVal val="visible"/>
                                      </p:to>
                                    </p:set>
                                    <p:animEffect transition="in" filter="fade">
                                      <p:cBhvr>
                                        <p:cTn id="11"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3305176"/>
            <a:ext cx="7772400" cy="1021556"/>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81D1C63D-097A-4FC3-A407-278BFC2EC5CD}" type="datetimeFigureOut">
              <a:rPr lang="tr-TR" smtClean="0"/>
              <a:t>3.09.2019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4783DD95-25E1-47BC-8448-BBE9849F2628}" type="slidenum">
              <a:rPr lang="tr-TR" smtClean="0"/>
              <a:t>‹#›</a:t>
            </a:fld>
            <a:endParaRPr lang="tr-TR"/>
          </a:p>
        </p:txBody>
      </p:sp>
    </p:spTree>
    <p:extLst>
      <p:ext uri="{BB962C8B-B14F-4D97-AF65-F5344CB8AC3E}">
        <p14:creationId xmlns:p14="http://schemas.microsoft.com/office/powerpoint/2010/main" val="11789515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81D1C63D-097A-4FC3-A407-278BFC2EC5CD}" type="datetimeFigureOut">
              <a:rPr lang="tr-TR" smtClean="0"/>
              <a:t>3.09.2019</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4783DD95-25E1-47BC-8448-BBE9849F2628}" type="slidenum">
              <a:rPr lang="tr-TR" smtClean="0"/>
              <a:t>‹#›</a:t>
            </a:fld>
            <a:endParaRPr lang="tr-TR"/>
          </a:p>
        </p:txBody>
      </p:sp>
    </p:spTree>
    <p:extLst>
      <p:ext uri="{BB962C8B-B14F-4D97-AF65-F5344CB8AC3E}">
        <p14:creationId xmlns:p14="http://schemas.microsoft.com/office/powerpoint/2010/main" val="7475634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1D1C63D-097A-4FC3-A407-278BFC2EC5CD}" type="datetimeFigureOut">
              <a:rPr lang="tr-TR" smtClean="0"/>
              <a:t>3.09.2019</a:t>
            </a:fld>
            <a:endParaRPr lang="tr-TR"/>
          </a:p>
        </p:txBody>
      </p:sp>
      <p:sp>
        <p:nvSpPr>
          <p:cNvPr id="5" name="Altbilgi Yer Tutucusu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4783DD95-25E1-47BC-8448-BBE9849F2628}" type="slidenum">
              <a:rPr lang="tr-TR" smtClean="0"/>
              <a:t>‹#›</a:t>
            </a:fld>
            <a:endParaRPr lang="tr-TR"/>
          </a:p>
        </p:txBody>
      </p:sp>
      <p:sp>
        <p:nvSpPr>
          <p:cNvPr id="8" name="Oval 7"/>
          <p:cNvSpPr>
            <a:spLocks noChangeAspect="1"/>
          </p:cNvSpPr>
          <p:nvPr/>
        </p:nvSpPr>
        <p:spPr>
          <a:xfrm>
            <a:off x="4187830" y="4937625"/>
            <a:ext cx="108000" cy="108000"/>
          </a:xfrm>
          <a:prstGeom prst="ellipse">
            <a:avLst/>
          </a:prstGeom>
          <a:solidFill>
            <a:srgbClr val="0070C0"/>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825" b="1" dirty="0"/>
          </a:p>
        </p:txBody>
      </p:sp>
      <p:sp>
        <p:nvSpPr>
          <p:cNvPr id="9" name="Oval 8"/>
          <p:cNvSpPr>
            <a:spLocks noChangeAspect="1"/>
          </p:cNvSpPr>
          <p:nvPr/>
        </p:nvSpPr>
        <p:spPr>
          <a:xfrm>
            <a:off x="4314194" y="4937625"/>
            <a:ext cx="108000" cy="108000"/>
          </a:xfrm>
          <a:prstGeom prst="ellipse">
            <a:avLst/>
          </a:prstGeom>
          <a:solidFill>
            <a:schemeClr val="accent4">
              <a:alpha val="9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825" b="1" dirty="0"/>
          </a:p>
        </p:txBody>
      </p:sp>
      <p:sp>
        <p:nvSpPr>
          <p:cNvPr id="10" name="Oval 9"/>
          <p:cNvSpPr>
            <a:spLocks noChangeAspect="1"/>
          </p:cNvSpPr>
          <p:nvPr/>
        </p:nvSpPr>
        <p:spPr>
          <a:xfrm>
            <a:off x="4433414" y="4937625"/>
            <a:ext cx="108000" cy="108000"/>
          </a:xfrm>
          <a:prstGeom prst="ellipse">
            <a:avLst/>
          </a:prstGeom>
          <a:solidFill>
            <a:schemeClr val="accent2">
              <a:lumMod val="75000"/>
              <a:alpha val="9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825" b="1" dirty="0"/>
          </a:p>
        </p:txBody>
      </p:sp>
      <p:sp>
        <p:nvSpPr>
          <p:cNvPr id="11" name="Oval 10"/>
          <p:cNvSpPr>
            <a:spLocks noChangeAspect="1"/>
          </p:cNvSpPr>
          <p:nvPr/>
        </p:nvSpPr>
        <p:spPr>
          <a:xfrm>
            <a:off x="4566921" y="4937625"/>
            <a:ext cx="108000" cy="108000"/>
          </a:xfrm>
          <a:prstGeom prst="ellipse">
            <a:avLst/>
          </a:prstGeom>
          <a:solidFill>
            <a:srgbClr val="C00000">
              <a:alpha val="90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825" b="1" dirty="0"/>
          </a:p>
        </p:txBody>
      </p:sp>
      <p:sp>
        <p:nvSpPr>
          <p:cNvPr id="12" name="Oval 11"/>
          <p:cNvSpPr>
            <a:spLocks noChangeAspect="1"/>
          </p:cNvSpPr>
          <p:nvPr/>
        </p:nvSpPr>
        <p:spPr>
          <a:xfrm>
            <a:off x="4693285" y="4937625"/>
            <a:ext cx="108000" cy="108000"/>
          </a:xfrm>
          <a:prstGeom prst="ellipse">
            <a:avLst/>
          </a:prstGeom>
          <a:solidFill>
            <a:srgbClr val="FF0000">
              <a:alpha val="90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825" b="1" dirty="0"/>
          </a:p>
        </p:txBody>
      </p:sp>
      <p:sp>
        <p:nvSpPr>
          <p:cNvPr id="13" name="Oval 12"/>
          <p:cNvSpPr>
            <a:spLocks noChangeAspect="1"/>
          </p:cNvSpPr>
          <p:nvPr/>
        </p:nvSpPr>
        <p:spPr>
          <a:xfrm>
            <a:off x="4819649" y="4937625"/>
            <a:ext cx="108000" cy="108000"/>
          </a:xfrm>
          <a:prstGeom prst="ellipse">
            <a:avLst/>
          </a:prstGeom>
          <a:solidFill>
            <a:schemeClr val="accent6">
              <a:alpha val="9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825" b="1" dirty="0"/>
          </a:p>
        </p:txBody>
      </p:sp>
      <p:sp>
        <p:nvSpPr>
          <p:cNvPr id="14" name="Oval 13"/>
          <p:cNvSpPr>
            <a:spLocks noChangeAspect="1"/>
          </p:cNvSpPr>
          <p:nvPr/>
        </p:nvSpPr>
        <p:spPr>
          <a:xfrm>
            <a:off x="4946013" y="4937625"/>
            <a:ext cx="108000" cy="108000"/>
          </a:xfrm>
          <a:prstGeom prst="ellipse">
            <a:avLst/>
          </a:prstGeom>
          <a:solidFill>
            <a:srgbClr val="7030A0">
              <a:alpha val="90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825" b="1" dirty="0"/>
          </a:p>
        </p:txBody>
      </p:sp>
    </p:spTree>
    <p:extLst>
      <p:ext uri="{BB962C8B-B14F-4D97-AF65-F5344CB8AC3E}">
        <p14:creationId xmlns:p14="http://schemas.microsoft.com/office/powerpoint/2010/main" val="208847025"/>
      </p:ext>
    </p:extLst>
  </p:cSld>
  <p:clrMap bg1="lt1" tx1="dk1" bg2="lt2" tx2="dk2" accent1="accent1" accent2="accent2" accent3="accent3" accent4="accent4" accent5="accent5" accent6="accent6" hlink="hlink" folHlink="folHlink"/>
  <p:sldLayoutIdLst>
    <p:sldLayoutId id="2147483649" r:id="rId1"/>
    <p:sldLayoutId id="2147483664" r:id="rId2"/>
    <p:sldLayoutId id="2147483665" r:id="rId3"/>
    <p:sldLayoutId id="2147483662" r:id="rId4"/>
    <p:sldLayoutId id="2147483650" r:id="rId5"/>
    <p:sldLayoutId id="2147483660" r:id="rId6"/>
    <p:sldLayoutId id="2147483661" r:id="rId7"/>
    <p:sldLayoutId id="2147483651" r:id="rId8"/>
    <p:sldLayoutId id="2147483652" r:id="rId9"/>
    <p:sldLayoutId id="2147483653" r:id="rId10"/>
    <p:sldLayoutId id="2147483663" r:id="rId11"/>
    <p:sldLayoutId id="2147483654" r:id="rId12"/>
    <p:sldLayoutId id="2147483655" r:id="rId13"/>
    <p:sldLayoutId id="2147483656" r:id="rId14"/>
    <p:sldLayoutId id="2147483657" r:id="rId15"/>
    <p:sldLayoutId id="2147483658" r:id="rId16"/>
    <p:sldLayoutId id="2147483659" r:id="rId17"/>
    <p:sldLayoutId id="2147483666" r:id="rId18"/>
    <p:sldLayoutId id="2147483667" r:id="rId19"/>
    <p:sldLayoutId id="2147483668" r:id="rId20"/>
    <p:sldLayoutId id="2147483669" r:id="rId21"/>
    <p:sldLayoutId id="2147483670" r:id="rId2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4.xml"/><Relationship Id="rId1" Type="http://schemas.openxmlformats.org/officeDocument/2006/relationships/tags" Target="../tags/tag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emf"/><Relationship Id="rId2" Type="http://schemas.openxmlformats.org/officeDocument/2006/relationships/slideLayout" Target="../slideLayouts/slideLayout5.xml"/><Relationship Id="rId1" Type="http://schemas.openxmlformats.org/officeDocument/2006/relationships/tags" Target="../tags/tag5.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6.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5.xml"/><Relationship Id="rId1" Type="http://schemas.openxmlformats.org/officeDocument/2006/relationships/tags" Target="../tags/tag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5.xml"/><Relationship Id="rId1" Type="http://schemas.openxmlformats.org/officeDocument/2006/relationships/tags" Target="../tags/tag8.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slideLayout" Target="../slideLayouts/slideLayout5.xml"/><Relationship Id="rId1" Type="http://schemas.openxmlformats.org/officeDocument/2006/relationships/tags" Target="../tags/tag9.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0.xml"/></Relationships>
</file>

<file path=ppt/slides/_rels/slide3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5.xml"/><Relationship Id="rId4" Type="http://schemas.openxmlformats.org/officeDocument/2006/relationships/chart" Target="../charts/chart5.xml"/></Relationships>
</file>

<file path=ppt/slides/_rels/slide4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5.xml"/><Relationship Id="rId6" Type="http://schemas.openxmlformats.org/officeDocument/2006/relationships/chart" Target="../charts/chart10.xml"/><Relationship Id="rId5" Type="http://schemas.openxmlformats.org/officeDocument/2006/relationships/chart" Target="../charts/chart9.xml"/><Relationship Id="rId4" Type="http://schemas.openxmlformats.org/officeDocument/2006/relationships/chart" Target="../charts/chart8.xml"/></Relationships>
</file>

<file path=ppt/slides/_rels/slide43.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1.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2.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3.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4.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5.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1.xml"/><Relationship Id="rId1" Type="http://schemas.openxmlformats.org/officeDocument/2006/relationships/tags" Target="../tags/tag4.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7.xml"/></Relationships>
</file>

<file path=ppt/slides/_rels/slide5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5.xml"/><Relationship Id="rId1" Type="http://schemas.openxmlformats.org/officeDocument/2006/relationships/tags" Target="../tags/tag18.xml"/><Relationship Id="rId4" Type="http://schemas.openxmlformats.org/officeDocument/2006/relationships/image" Target="../media/image24.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19.xml"/></Relationships>
</file>

<file path=ppt/slides/_rels/slide5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5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204" r="1204"/>
          <a:stretch>
            <a:fillRect/>
          </a:stretch>
        </p:blipFill>
        <p:spPr/>
      </p:pic>
      <p:sp>
        <p:nvSpPr>
          <p:cNvPr id="8" name="Rectangle 7"/>
          <p:cNvSpPr/>
          <p:nvPr/>
        </p:nvSpPr>
        <p:spPr>
          <a:xfrm>
            <a:off x="0" y="0"/>
            <a:ext cx="9144000" cy="5143500"/>
          </a:xfrm>
          <a:prstGeom prst="rect">
            <a:avLst/>
          </a:prstGeom>
          <a:solidFill>
            <a:schemeClr val="bg2">
              <a:lumMod val="10000"/>
              <a:alpha val="8509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a:off x="3167844" y="2713372"/>
            <a:ext cx="2808312" cy="4749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72078" eaLnBrk="1" fontAlgn="auto" hangingPunct="1">
              <a:spcBef>
                <a:spcPts val="0"/>
              </a:spcBef>
              <a:spcAft>
                <a:spcPts val="0"/>
              </a:spcAft>
              <a:defRPr/>
            </a:pP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POWERPOINT TEMPLATE</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3" name="Rectangle 32"/>
          <p:cNvSpPr/>
          <p:nvPr/>
        </p:nvSpPr>
        <p:spPr>
          <a:xfrm>
            <a:off x="3442022" y="3927591"/>
            <a:ext cx="2340259" cy="6001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spAutoFit/>
          </a:bodyPr>
          <a:lstStyle/>
          <a:p>
            <a:pPr algn="ctr" defTabSz="1172078" eaLnBrk="1" fontAlgn="auto" hangingPunct="1">
              <a:lnSpc>
                <a:spcPct val="150000"/>
              </a:lnSpc>
              <a:spcBef>
                <a:spcPts val="0"/>
              </a:spcBef>
              <a:spcAft>
                <a:spcPts val="0"/>
              </a:spcAft>
              <a:defRPr/>
            </a:pPr>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PRESENTED BY :  </a:t>
            </a: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DESIGN</a:t>
            </a:r>
          </a:p>
          <a:p>
            <a:pPr algn="ctr" defTabSz="1172078" eaLnBrk="1" fontAlgn="auto" hangingPunct="1">
              <a:lnSpc>
                <a:spcPct val="150000"/>
              </a:lnSpc>
              <a:spcBef>
                <a:spcPts val="0"/>
              </a:spcBef>
              <a:spcAft>
                <a:spcPts val="0"/>
              </a:spcAft>
              <a:defRPr/>
            </a:pP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SEPTEMBER 22</a:t>
            </a:r>
            <a:r>
              <a:rPr lang="en-US" sz="1000" baseline="30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ND</a:t>
            </a: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 201x</a:t>
            </a:r>
            <a:endPar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1" name="Group 10"/>
          <p:cNvGrpSpPr/>
          <p:nvPr/>
        </p:nvGrpSpPr>
        <p:grpSpPr>
          <a:xfrm>
            <a:off x="2093119" y="2113756"/>
            <a:ext cx="4957763" cy="915988"/>
            <a:chOff x="2114550" y="1397000"/>
            <a:chExt cx="4957763" cy="915988"/>
          </a:xfrm>
        </p:grpSpPr>
        <p:sp>
          <p:nvSpPr>
            <p:cNvPr id="5" name="Freeform 5"/>
            <p:cNvSpPr>
              <a:spLocks/>
            </p:cNvSpPr>
            <p:nvPr/>
          </p:nvSpPr>
          <p:spPr bwMode="auto">
            <a:xfrm>
              <a:off x="2114550" y="1658938"/>
              <a:ext cx="1404938" cy="654050"/>
            </a:xfrm>
            <a:custGeom>
              <a:avLst/>
              <a:gdLst>
                <a:gd name="T0" fmla="*/ 722 w 885"/>
                <a:gd name="T1" fmla="*/ 0 h 412"/>
                <a:gd name="T2" fmla="*/ 0 w 885"/>
                <a:gd name="T3" fmla="*/ 0 h 412"/>
                <a:gd name="T4" fmla="*/ 223 w 885"/>
                <a:gd name="T5" fmla="*/ 208 h 412"/>
                <a:gd name="T6" fmla="*/ 166 w 885"/>
                <a:gd name="T7" fmla="*/ 412 h 412"/>
                <a:gd name="T8" fmla="*/ 885 w 885"/>
                <a:gd name="T9" fmla="*/ 412 h 412"/>
                <a:gd name="T10" fmla="*/ 722 w 885"/>
                <a:gd name="T11" fmla="*/ 0 h 412"/>
              </a:gdLst>
              <a:ahLst/>
              <a:cxnLst>
                <a:cxn ang="0">
                  <a:pos x="T0" y="T1"/>
                </a:cxn>
                <a:cxn ang="0">
                  <a:pos x="T2" y="T3"/>
                </a:cxn>
                <a:cxn ang="0">
                  <a:pos x="T4" y="T5"/>
                </a:cxn>
                <a:cxn ang="0">
                  <a:pos x="T6" y="T7"/>
                </a:cxn>
                <a:cxn ang="0">
                  <a:pos x="T8" y="T9"/>
                </a:cxn>
                <a:cxn ang="0">
                  <a:pos x="T10" y="T11"/>
                </a:cxn>
              </a:cxnLst>
              <a:rect l="0" t="0" r="r" b="b"/>
              <a:pathLst>
                <a:path w="885" h="412">
                  <a:moveTo>
                    <a:pt x="722" y="0"/>
                  </a:moveTo>
                  <a:lnTo>
                    <a:pt x="0" y="0"/>
                  </a:lnTo>
                  <a:lnTo>
                    <a:pt x="223" y="208"/>
                  </a:lnTo>
                  <a:lnTo>
                    <a:pt x="166" y="412"/>
                  </a:lnTo>
                  <a:lnTo>
                    <a:pt x="885" y="412"/>
                  </a:lnTo>
                  <a:lnTo>
                    <a:pt x="722"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6"/>
            <p:cNvSpPr>
              <a:spLocks/>
            </p:cNvSpPr>
            <p:nvPr/>
          </p:nvSpPr>
          <p:spPr bwMode="auto">
            <a:xfrm>
              <a:off x="2878138" y="1397000"/>
              <a:ext cx="641350" cy="915988"/>
            </a:xfrm>
            <a:custGeom>
              <a:avLst/>
              <a:gdLst>
                <a:gd name="T0" fmla="*/ 404 w 404"/>
                <a:gd name="T1" fmla="*/ 577 h 577"/>
                <a:gd name="T2" fmla="*/ 165 w 404"/>
                <a:gd name="T3" fmla="*/ 412 h 577"/>
                <a:gd name="T4" fmla="*/ 0 w 404"/>
                <a:gd name="T5" fmla="*/ 0 h 577"/>
                <a:gd name="T6" fmla="*/ 241 w 404"/>
                <a:gd name="T7" fmla="*/ 165 h 577"/>
                <a:gd name="T8" fmla="*/ 404 w 404"/>
                <a:gd name="T9" fmla="*/ 577 h 577"/>
              </a:gdLst>
              <a:ahLst/>
              <a:cxnLst>
                <a:cxn ang="0">
                  <a:pos x="T0" y="T1"/>
                </a:cxn>
                <a:cxn ang="0">
                  <a:pos x="T2" y="T3"/>
                </a:cxn>
                <a:cxn ang="0">
                  <a:pos x="T4" y="T5"/>
                </a:cxn>
                <a:cxn ang="0">
                  <a:pos x="T6" y="T7"/>
                </a:cxn>
                <a:cxn ang="0">
                  <a:pos x="T8" y="T9"/>
                </a:cxn>
              </a:cxnLst>
              <a:rect l="0" t="0" r="r" b="b"/>
              <a:pathLst>
                <a:path w="404" h="577">
                  <a:moveTo>
                    <a:pt x="404" y="577"/>
                  </a:moveTo>
                  <a:lnTo>
                    <a:pt x="165" y="412"/>
                  </a:lnTo>
                  <a:lnTo>
                    <a:pt x="0" y="0"/>
                  </a:lnTo>
                  <a:lnTo>
                    <a:pt x="241" y="165"/>
                  </a:lnTo>
                  <a:lnTo>
                    <a:pt x="404" y="577"/>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7"/>
            <p:cNvSpPr>
              <a:spLocks/>
            </p:cNvSpPr>
            <p:nvPr/>
          </p:nvSpPr>
          <p:spPr bwMode="auto">
            <a:xfrm>
              <a:off x="5665788" y="1658938"/>
              <a:ext cx="1406525" cy="654050"/>
            </a:xfrm>
            <a:custGeom>
              <a:avLst/>
              <a:gdLst>
                <a:gd name="T0" fmla="*/ 166 w 886"/>
                <a:gd name="T1" fmla="*/ 0 h 412"/>
                <a:gd name="T2" fmla="*/ 886 w 886"/>
                <a:gd name="T3" fmla="*/ 0 h 412"/>
                <a:gd name="T4" fmla="*/ 665 w 886"/>
                <a:gd name="T5" fmla="*/ 208 h 412"/>
                <a:gd name="T6" fmla="*/ 722 w 886"/>
                <a:gd name="T7" fmla="*/ 412 h 412"/>
                <a:gd name="T8" fmla="*/ 0 w 886"/>
                <a:gd name="T9" fmla="*/ 412 h 412"/>
                <a:gd name="T10" fmla="*/ 166 w 886"/>
                <a:gd name="T11" fmla="*/ 0 h 412"/>
              </a:gdLst>
              <a:ahLst/>
              <a:cxnLst>
                <a:cxn ang="0">
                  <a:pos x="T0" y="T1"/>
                </a:cxn>
                <a:cxn ang="0">
                  <a:pos x="T2" y="T3"/>
                </a:cxn>
                <a:cxn ang="0">
                  <a:pos x="T4" y="T5"/>
                </a:cxn>
                <a:cxn ang="0">
                  <a:pos x="T6" y="T7"/>
                </a:cxn>
                <a:cxn ang="0">
                  <a:pos x="T8" y="T9"/>
                </a:cxn>
                <a:cxn ang="0">
                  <a:pos x="T10" y="T11"/>
                </a:cxn>
              </a:cxnLst>
              <a:rect l="0" t="0" r="r" b="b"/>
              <a:pathLst>
                <a:path w="886" h="412">
                  <a:moveTo>
                    <a:pt x="166" y="0"/>
                  </a:moveTo>
                  <a:lnTo>
                    <a:pt x="886" y="0"/>
                  </a:lnTo>
                  <a:lnTo>
                    <a:pt x="665" y="208"/>
                  </a:lnTo>
                  <a:lnTo>
                    <a:pt x="722" y="412"/>
                  </a:lnTo>
                  <a:lnTo>
                    <a:pt x="0" y="412"/>
                  </a:lnTo>
                  <a:lnTo>
                    <a:pt x="166"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5665788" y="1397000"/>
              <a:ext cx="642938" cy="915988"/>
            </a:xfrm>
            <a:custGeom>
              <a:avLst/>
              <a:gdLst>
                <a:gd name="T0" fmla="*/ 0 w 405"/>
                <a:gd name="T1" fmla="*/ 577 h 577"/>
                <a:gd name="T2" fmla="*/ 242 w 405"/>
                <a:gd name="T3" fmla="*/ 412 h 577"/>
                <a:gd name="T4" fmla="*/ 405 w 405"/>
                <a:gd name="T5" fmla="*/ 0 h 577"/>
                <a:gd name="T6" fmla="*/ 166 w 405"/>
                <a:gd name="T7" fmla="*/ 165 h 577"/>
                <a:gd name="T8" fmla="*/ 0 w 405"/>
                <a:gd name="T9" fmla="*/ 577 h 577"/>
              </a:gdLst>
              <a:ahLst/>
              <a:cxnLst>
                <a:cxn ang="0">
                  <a:pos x="T0" y="T1"/>
                </a:cxn>
                <a:cxn ang="0">
                  <a:pos x="T2" y="T3"/>
                </a:cxn>
                <a:cxn ang="0">
                  <a:pos x="T4" y="T5"/>
                </a:cxn>
                <a:cxn ang="0">
                  <a:pos x="T6" y="T7"/>
                </a:cxn>
                <a:cxn ang="0">
                  <a:pos x="T8" y="T9"/>
                </a:cxn>
              </a:cxnLst>
              <a:rect l="0" t="0" r="r" b="b"/>
              <a:pathLst>
                <a:path w="405" h="577">
                  <a:moveTo>
                    <a:pt x="0" y="577"/>
                  </a:moveTo>
                  <a:lnTo>
                    <a:pt x="242" y="412"/>
                  </a:lnTo>
                  <a:lnTo>
                    <a:pt x="405" y="0"/>
                  </a:lnTo>
                  <a:lnTo>
                    <a:pt x="166" y="165"/>
                  </a:lnTo>
                  <a:lnTo>
                    <a:pt x="0" y="577"/>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p:cNvSpPr>
            <p:nvPr/>
          </p:nvSpPr>
          <p:spPr bwMode="auto">
            <a:xfrm>
              <a:off x="2878138" y="1397000"/>
              <a:ext cx="3430588" cy="654050"/>
            </a:xfrm>
            <a:custGeom>
              <a:avLst/>
              <a:gdLst>
                <a:gd name="T0" fmla="*/ 1063 w 2161"/>
                <a:gd name="T1" fmla="*/ 0 h 412"/>
                <a:gd name="T2" fmla="*/ 0 w 2161"/>
                <a:gd name="T3" fmla="*/ 0 h 412"/>
                <a:gd name="T4" fmla="*/ 165 w 2161"/>
                <a:gd name="T5" fmla="*/ 412 h 412"/>
                <a:gd name="T6" fmla="*/ 1063 w 2161"/>
                <a:gd name="T7" fmla="*/ 412 h 412"/>
                <a:gd name="T8" fmla="*/ 1998 w 2161"/>
                <a:gd name="T9" fmla="*/ 412 h 412"/>
                <a:gd name="T10" fmla="*/ 2161 w 2161"/>
                <a:gd name="T11" fmla="*/ 0 h 412"/>
                <a:gd name="T12" fmla="*/ 1063 w 2161"/>
                <a:gd name="T13" fmla="*/ 0 h 412"/>
              </a:gdLst>
              <a:ahLst/>
              <a:cxnLst>
                <a:cxn ang="0">
                  <a:pos x="T0" y="T1"/>
                </a:cxn>
                <a:cxn ang="0">
                  <a:pos x="T2" y="T3"/>
                </a:cxn>
                <a:cxn ang="0">
                  <a:pos x="T4" y="T5"/>
                </a:cxn>
                <a:cxn ang="0">
                  <a:pos x="T6" y="T7"/>
                </a:cxn>
                <a:cxn ang="0">
                  <a:pos x="T8" y="T9"/>
                </a:cxn>
                <a:cxn ang="0">
                  <a:pos x="T10" y="T11"/>
                </a:cxn>
                <a:cxn ang="0">
                  <a:pos x="T12" y="T13"/>
                </a:cxn>
              </a:cxnLst>
              <a:rect l="0" t="0" r="r" b="b"/>
              <a:pathLst>
                <a:path w="2161" h="412">
                  <a:moveTo>
                    <a:pt x="1063" y="0"/>
                  </a:moveTo>
                  <a:lnTo>
                    <a:pt x="0" y="0"/>
                  </a:lnTo>
                  <a:lnTo>
                    <a:pt x="165" y="412"/>
                  </a:lnTo>
                  <a:lnTo>
                    <a:pt x="1063" y="412"/>
                  </a:lnTo>
                  <a:lnTo>
                    <a:pt x="1998" y="412"/>
                  </a:lnTo>
                  <a:lnTo>
                    <a:pt x="2161" y="0"/>
                  </a:lnTo>
                  <a:lnTo>
                    <a:pt x="1063"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31" name="TextBox 2"/>
          <p:cNvSpPr txBox="1">
            <a:spLocks noChangeArrowheads="1"/>
          </p:cNvSpPr>
          <p:nvPr/>
        </p:nvSpPr>
        <p:spPr bwMode="auto">
          <a:xfrm>
            <a:off x="3361719" y="2141935"/>
            <a:ext cx="24205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300">
                <a:solidFill>
                  <a:schemeClr val="tx1"/>
                </a:solidFill>
                <a:latin typeface="Open Sans" panose="020B0606030504020204" pitchFamily="34" charset="0"/>
              </a:defRPr>
            </a:lvl1pPr>
            <a:lvl2pPr marL="742950" indent="-285750">
              <a:defRPr sz="2300">
                <a:solidFill>
                  <a:schemeClr val="tx1"/>
                </a:solidFill>
                <a:latin typeface="Open Sans" panose="020B0606030504020204" pitchFamily="34" charset="0"/>
              </a:defRPr>
            </a:lvl2pPr>
            <a:lvl3pPr marL="1143000" indent="-228600">
              <a:defRPr sz="2300">
                <a:solidFill>
                  <a:schemeClr val="tx1"/>
                </a:solidFill>
                <a:latin typeface="Open Sans" panose="020B0606030504020204" pitchFamily="34" charset="0"/>
              </a:defRPr>
            </a:lvl3pPr>
            <a:lvl4pPr marL="1600200" indent="-228600">
              <a:defRPr sz="2300">
                <a:solidFill>
                  <a:schemeClr val="tx1"/>
                </a:solidFill>
                <a:latin typeface="Open Sans" panose="020B0606030504020204" pitchFamily="34" charset="0"/>
              </a:defRPr>
            </a:lvl4pPr>
            <a:lvl5pPr marL="2057400" indent="-228600">
              <a:defRPr sz="2300">
                <a:solidFill>
                  <a:schemeClr val="tx1"/>
                </a:solidFill>
                <a:latin typeface="Open Sans" panose="020B0606030504020204" pitchFamily="34" charset="0"/>
              </a:defRPr>
            </a:lvl5pPr>
            <a:lvl6pPr marL="2514600" indent="-228600" defTabSz="1171575" fontAlgn="base">
              <a:spcBef>
                <a:spcPct val="0"/>
              </a:spcBef>
              <a:spcAft>
                <a:spcPct val="0"/>
              </a:spcAft>
              <a:defRPr sz="2300">
                <a:solidFill>
                  <a:schemeClr val="tx1"/>
                </a:solidFill>
                <a:latin typeface="Open Sans" panose="020B0606030504020204" pitchFamily="34" charset="0"/>
              </a:defRPr>
            </a:lvl6pPr>
            <a:lvl7pPr marL="2971800" indent="-228600" defTabSz="1171575" fontAlgn="base">
              <a:spcBef>
                <a:spcPct val="0"/>
              </a:spcBef>
              <a:spcAft>
                <a:spcPct val="0"/>
              </a:spcAft>
              <a:defRPr sz="2300">
                <a:solidFill>
                  <a:schemeClr val="tx1"/>
                </a:solidFill>
                <a:latin typeface="Open Sans" panose="020B0606030504020204" pitchFamily="34" charset="0"/>
              </a:defRPr>
            </a:lvl7pPr>
            <a:lvl8pPr marL="3429000" indent="-228600" defTabSz="1171575" fontAlgn="base">
              <a:spcBef>
                <a:spcPct val="0"/>
              </a:spcBef>
              <a:spcAft>
                <a:spcPct val="0"/>
              </a:spcAft>
              <a:defRPr sz="2300">
                <a:solidFill>
                  <a:schemeClr val="tx1"/>
                </a:solidFill>
                <a:latin typeface="Open Sans" panose="020B0606030504020204" pitchFamily="34" charset="0"/>
              </a:defRPr>
            </a:lvl8pPr>
            <a:lvl9pPr marL="3886200" indent="-228600" defTabSz="1171575" fontAlgn="base">
              <a:spcBef>
                <a:spcPct val="0"/>
              </a:spcBef>
              <a:spcAft>
                <a:spcPct val="0"/>
              </a:spcAft>
              <a:defRPr sz="2300">
                <a:solidFill>
                  <a:schemeClr val="tx1"/>
                </a:solidFill>
                <a:latin typeface="Open Sans" panose="020B0606030504020204" pitchFamily="34" charset="0"/>
              </a:defRPr>
            </a:lvl9pPr>
          </a:lstStyle>
          <a:p>
            <a:pPr eaLnBrk="1" hangingPunct="1"/>
            <a:r>
              <a:rPr lang="en-US" sz="3200" b="1" dirty="0" smtClean="0">
                <a:solidFill>
                  <a:schemeClr val="bg1"/>
                </a:solidFill>
                <a:latin typeface="Adobe Garamond Pro" panose="02020502060506020403" pitchFamily="18" charset="0"/>
                <a:ea typeface="Roboto" panose="02000000000000000000" pitchFamily="2" charset="0"/>
                <a:cs typeface="Roboto" panose="02000000000000000000" pitchFamily="2" charset="0"/>
              </a:rPr>
              <a:t>PowerPoint</a:t>
            </a:r>
            <a:endParaRPr lang="en-US" sz="3200" b="1" dirty="0">
              <a:solidFill>
                <a:schemeClr val="bg1"/>
              </a:solidFill>
              <a:latin typeface="Adobe Garamond Pro" panose="02020502060506020403" pitchFamily="18" charset="0"/>
              <a:ea typeface="Roboto" panose="02000000000000000000" pitchFamily="2" charset="0"/>
              <a:cs typeface="Roboto" panose="02000000000000000000" pitchFamily="2" charset="0"/>
            </a:endParaRPr>
          </a:p>
        </p:txBody>
      </p:sp>
      <p:grpSp>
        <p:nvGrpSpPr>
          <p:cNvPr id="19" name="Group 18"/>
          <p:cNvGrpSpPr/>
          <p:nvPr/>
        </p:nvGrpSpPr>
        <p:grpSpPr>
          <a:xfrm>
            <a:off x="3994545" y="3789250"/>
            <a:ext cx="1154910" cy="144000"/>
            <a:chOff x="5502863" y="4208605"/>
            <a:chExt cx="1154910" cy="144000"/>
          </a:xfrm>
        </p:grpSpPr>
        <p:sp>
          <p:nvSpPr>
            <p:cNvPr id="20" name="Oval 19"/>
            <p:cNvSpPr>
              <a:spLocks noChangeAspect="1"/>
            </p:cNvSpPr>
            <p:nvPr/>
          </p:nvSpPr>
          <p:spPr>
            <a:xfrm>
              <a:off x="5502863" y="4208605"/>
              <a:ext cx="144000" cy="144000"/>
            </a:xfrm>
            <a:prstGeom prst="ellipse">
              <a:avLst/>
            </a:prstGeom>
            <a:solidFill>
              <a:srgbClr val="0070C0">
                <a:alpha val="90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sp>
          <p:nvSpPr>
            <p:cNvPr id="21" name="Oval 20"/>
            <p:cNvSpPr>
              <a:spLocks noChangeAspect="1"/>
            </p:cNvSpPr>
            <p:nvPr/>
          </p:nvSpPr>
          <p:spPr>
            <a:xfrm>
              <a:off x="5671348" y="4208605"/>
              <a:ext cx="144000" cy="144000"/>
            </a:xfrm>
            <a:prstGeom prst="ellipse">
              <a:avLst/>
            </a:prstGeom>
            <a:solidFill>
              <a:schemeClr val="accent4">
                <a:alpha val="9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sp>
          <p:nvSpPr>
            <p:cNvPr id="22" name="Oval 21"/>
            <p:cNvSpPr>
              <a:spLocks noChangeAspect="1"/>
            </p:cNvSpPr>
            <p:nvPr/>
          </p:nvSpPr>
          <p:spPr>
            <a:xfrm>
              <a:off x="5830308" y="4208605"/>
              <a:ext cx="144000" cy="144000"/>
            </a:xfrm>
            <a:prstGeom prst="ellipse">
              <a:avLst/>
            </a:prstGeom>
            <a:solidFill>
              <a:schemeClr val="accent2">
                <a:lumMod val="75000"/>
                <a:alpha val="9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sp>
          <p:nvSpPr>
            <p:cNvPr id="23" name="Oval 22"/>
            <p:cNvSpPr>
              <a:spLocks noChangeAspect="1"/>
            </p:cNvSpPr>
            <p:nvPr/>
          </p:nvSpPr>
          <p:spPr>
            <a:xfrm>
              <a:off x="6008318" y="4208605"/>
              <a:ext cx="144000" cy="144000"/>
            </a:xfrm>
            <a:prstGeom prst="ellipse">
              <a:avLst/>
            </a:prstGeom>
            <a:solidFill>
              <a:srgbClr val="C00000">
                <a:alpha val="90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sp>
          <p:nvSpPr>
            <p:cNvPr id="30" name="Oval 29"/>
            <p:cNvSpPr>
              <a:spLocks noChangeAspect="1"/>
            </p:cNvSpPr>
            <p:nvPr/>
          </p:nvSpPr>
          <p:spPr>
            <a:xfrm>
              <a:off x="6176803" y="4208605"/>
              <a:ext cx="144000" cy="144000"/>
            </a:xfrm>
            <a:prstGeom prst="ellipse">
              <a:avLst/>
            </a:prstGeom>
            <a:solidFill>
              <a:srgbClr val="FF0000">
                <a:alpha val="90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sp>
          <p:nvSpPr>
            <p:cNvPr id="34" name="Oval 33"/>
            <p:cNvSpPr>
              <a:spLocks noChangeAspect="1"/>
            </p:cNvSpPr>
            <p:nvPr/>
          </p:nvSpPr>
          <p:spPr>
            <a:xfrm>
              <a:off x="6345288" y="4208605"/>
              <a:ext cx="144000" cy="144000"/>
            </a:xfrm>
            <a:prstGeom prst="ellipse">
              <a:avLst/>
            </a:prstGeom>
            <a:solidFill>
              <a:schemeClr val="accent6">
                <a:alpha val="9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sp>
          <p:nvSpPr>
            <p:cNvPr id="35" name="Oval 34"/>
            <p:cNvSpPr>
              <a:spLocks noChangeAspect="1"/>
            </p:cNvSpPr>
            <p:nvPr/>
          </p:nvSpPr>
          <p:spPr>
            <a:xfrm>
              <a:off x="6513773" y="4208605"/>
              <a:ext cx="144000" cy="144000"/>
            </a:xfrm>
            <a:prstGeom prst="ellipse">
              <a:avLst/>
            </a:prstGeom>
            <a:solidFill>
              <a:srgbClr val="7030A0">
                <a:alpha val="90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gr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66395" y="1183297"/>
            <a:ext cx="728265" cy="728265"/>
          </a:xfrm>
          <a:prstGeom prst="rect">
            <a:avLst/>
          </a:prstGeom>
        </p:spPr>
      </p:pic>
    </p:spTree>
    <p:custDataLst>
      <p:tags r:id="rId1"/>
    </p:custDataLst>
    <p:extLst>
      <p:ext uri="{BB962C8B-B14F-4D97-AF65-F5344CB8AC3E}">
        <p14:creationId xmlns:p14="http://schemas.microsoft.com/office/powerpoint/2010/main" val="397352680"/>
      </p:ext>
    </p:extLst>
  </p:cSld>
  <p:clrMapOvr>
    <a:masterClrMapping/>
  </p:clrMapOvr>
  <mc:AlternateContent xmlns:mc="http://schemas.openxmlformats.org/markup-compatibility/2006" xmlns:p14="http://schemas.microsoft.com/office/powerpoint/2010/main">
    <mc:Choice Requires="p14">
      <p:transition spd="slow" p14:dur="2000" advTm="4570"/>
    </mc:Choice>
    <mc:Fallback xmlns="">
      <p:transition spd="slow" advTm="457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1191" y="514350"/>
            <a:ext cx="2742009" cy="2057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342900" tIns="34290" rIns="171450" rtlCol="0" anchor="ctr"/>
          <a:lstStyle/>
          <a:p>
            <a:r>
              <a:rPr lang="en-US" sz="1500" dirty="0">
                <a:solidFill>
                  <a:schemeClr val="bg1"/>
                </a:solidFill>
                <a:latin typeface="Open Sans Extrabold" pitchFamily="34" charset="0"/>
                <a:ea typeface="Open Sans Extrabold" pitchFamily="34" charset="0"/>
                <a:cs typeface="Open Sans Extrabold" pitchFamily="34" charset="0"/>
              </a:rPr>
              <a:t>OUR </a:t>
            </a:r>
            <a:r>
              <a:rPr lang="en-US" sz="1500" dirty="0">
                <a:solidFill>
                  <a:schemeClr val="bg1"/>
                </a:solidFill>
                <a:latin typeface="Open Sans" pitchFamily="34" charset="0"/>
                <a:ea typeface="Open Sans" pitchFamily="34" charset="0"/>
                <a:cs typeface="Open Sans" pitchFamily="34" charset="0"/>
              </a:rPr>
              <a:t>SLOGAN</a:t>
            </a:r>
          </a:p>
          <a:p>
            <a:pPr algn="ctr"/>
            <a:endParaRPr lang="en-US" sz="1500" b="1" dirty="0">
              <a:solidFill>
                <a:schemeClr val="bg1"/>
              </a:solidFill>
              <a:latin typeface="Open Sans" pitchFamily="34" charset="0"/>
              <a:ea typeface="Open Sans" pitchFamily="34" charset="0"/>
              <a:cs typeface="Open Sans" pitchFamily="34" charset="0"/>
            </a:endParaRPr>
          </a:p>
          <a:p>
            <a:r>
              <a:rPr lang="en-US" sz="1500" dirty="0">
                <a:solidFill>
                  <a:schemeClr val="bg1"/>
                </a:solidFill>
                <a:latin typeface="Open Sans Light" pitchFamily="34" charset="0"/>
                <a:ea typeface="Open Sans Light" pitchFamily="34" charset="0"/>
                <a:cs typeface="Open Sans Light" pitchFamily="34" charset="0"/>
              </a:rPr>
              <a:t>Let’s Help Your </a:t>
            </a:r>
            <a:br>
              <a:rPr lang="en-US" sz="1500" dirty="0">
                <a:solidFill>
                  <a:schemeClr val="bg1"/>
                </a:solidFill>
                <a:latin typeface="Open Sans Light" pitchFamily="34" charset="0"/>
                <a:ea typeface="Open Sans Light" pitchFamily="34" charset="0"/>
                <a:cs typeface="Open Sans Light" pitchFamily="34" charset="0"/>
              </a:rPr>
            </a:br>
            <a:r>
              <a:rPr lang="en-US" sz="1500" dirty="0">
                <a:solidFill>
                  <a:schemeClr val="bg1"/>
                </a:solidFill>
                <a:latin typeface="Open Sans Light" pitchFamily="34" charset="0"/>
                <a:ea typeface="Open Sans Light" pitchFamily="34" charset="0"/>
                <a:cs typeface="Open Sans Light" pitchFamily="34" charset="0"/>
              </a:rPr>
              <a:t>Business ….</a:t>
            </a:r>
            <a:r>
              <a:rPr lang="en-US" dirty="0">
                <a:solidFill>
                  <a:schemeClr val="bg1"/>
                </a:solidFill>
                <a:latin typeface="+mj-lt"/>
              </a:rPr>
              <a:t/>
            </a:r>
            <a:br>
              <a:rPr lang="en-US" dirty="0">
                <a:solidFill>
                  <a:schemeClr val="bg1"/>
                </a:solidFill>
                <a:latin typeface="+mj-lt"/>
              </a:rPr>
            </a:br>
            <a:r>
              <a:rPr lang="en-US"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WE ARE YOUR PARTNER</a:t>
            </a:r>
          </a:p>
        </p:txBody>
      </p:sp>
      <p:sp>
        <p:nvSpPr>
          <p:cNvPr id="2" name="Picture Placeholder 1"/>
          <p:cNvSpPr>
            <a:spLocks noGrp="1"/>
          </p:cNvSpPr>
          <p:nvPr>
            <p:ph type="pic" sz="quarter" idx="10"/>
          </p:nvPr>
        </p:nvSpPr>
        <p:spPr/>
      </p:sp>
    </p:spTree>
    <p:extLst>
      <p:ext uri="{BB962C8B-B14F-4D97-AF65-F5344CB8AC3E}">
        <p14:creationId xmlns:p14="http://schemas.microsoft.com/office/powerpoint/2010/main" val="188387950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rot="5400000">
            <a:off x="4558284" y="515529"/>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3487408" y="272652"/>
            <a:ext cx="2169185"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THE MISSION</a:t>
            </a:r>
            <a:endParaRPr lang="en-US" sz="2400" dirty="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endParaRPr>
          </a:p>
        </p:txBody>
      </p:sp>
      <p:sp>
        <p:nvSpPr>
          <p:cNvPr id="7" name="Rectangle 6"/>
          <p:cNvSpPr/>
          <p:nvPr/>
        </p:nvSpPr>
        <p:spPr>
          <a:xfrm>
            <a:off x="1488407" y="611206"/>
            <a:ext cx="6167186" cy="230832"/>
          </a:xfrm>
          <a:prstGeom prst="rect">
            <a:avLst/>
          </a:prstGeom>
        </p:spPr>
        <p:txBody>
          <a:bodyPr wrap="square">
            <a:spAutoFit/>
          </a:bodyPr>
          <a:lstStyle/>
          <a:p>
            <a:pPr algn="ct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is simply dummy text of the printing and typesetting industry.</a:t>
            </a:r>
          </a:p>
        </p:txBody>
      </p:sp>
      <p:grpSp>
        <p:nvGrpSpPr>
          <p:cNvPr id="31" name="Group 30"/>
          <p:cNvGrpSpPr/>
          <p:nvPr/>
        </p:nvGrpSpPr>
        <p:grpSpPr>
          <a:xfrm>
            <a:off x="899592" y="1491630"/>
            <a:ext cx="2232522" cy="2953816"/>
            <a:chOff x="3203575" y="1079500"/>
            <a:chExt cx="2736850" cy="3621088"/>
          </a:xfrm>
        </p:grpSpPr>
        <p:sp>
          <p:nvSpPr>
            <p:cNvPr id="10" name="AutoShape 3"/>
            <p:cNvSpPr>
              <a:spLocks noChangeAspect="1" noChangeArrowheads="1" noTextEdit="1"/>
            </p:cNvSpPr>
            <p:nvPr/>
          </p:nvSpPr>
          <p:spPr bwMode="auto">
            <a:xfrm>
              <a:off x="3203575" y="1079500"/>
              <a:ext cx="2736850" cy="362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5"/>
            <p:cNvSpPr>
              <a:spLocks/>
            </p:cNvSpPr>
            <p:nvPr/>
          </p:nvSpPr>
          <p:spPr bwMode="auto">
            <a:xfrm>
              <a:off x="4048125" y="3860800"/>
              <a:ext cx="1060450" cy="206375"/>
            </a:xfrm>
            <a:custGeom>
              <a:avLst/>
              <a:gdLst>
                <a:gd name="T0" fmla="*/ 0 w 2356"/>
                <a:gd name="T1" fmla="*/ 230 h 459"/>
                <a:gd name="T2" fmla="*/ 400 w 2356"/>
                <a:gd name="T3" fmla="*/ 459 h 459"/>
                <a:gd name="T4" fmla="*/ 1956 w 2356"/>
                <a:gd name="T5" fmla="*/ 459 h 459"/>
                <a:gd name="T6" fmla="*/ 2356 w 2356"/>
                <a:gd name="T7" fmla="*/ 230 h 459"/>
                <a:gd name="T8" fmla="*/ 1956 w 2356"/>
                <a:gd name="T9" fmla="*/ 0 h 459"/>
                <a:gd name="T10" fmla="*/ 400 w 2356"/>
                <a:gd name="T11" fmla="*/ 0 h 459"/>
                <a:gd name="T12" fmla="*/ 0 w 2356"/>
                <a:gd name="T13" fmla="*/ 230 h 459"/>
              </a:gdLst>
              <a:ahLst/>
              <a:cxnLst>
                <a:cxn ang="0">
                  <a:pos x="T0" y="T1"/>
                </a:cxn>
                <a:cxn ang="0">
                  <a:pos x="T2" y="T3"/>
                </a:cxn>
                <a:cxn ang="0">
                  <a:pos x="T4" y="T5"/>
                </a:cxn>
                <a:cxn ang="0">
                  <a:pos x="T6" y="T7"/>
                </a:cxn>
                <a:cxn ang="0">
                  <a:pos x="T8" y="T9"/>
                </a:cxn>
                <a:cxn ang="0">
                  <a:pos x="T10" y="T11"/>
                </a:cxn>
                <a:cxn ang="0">
                  <a:pos x="T12" y="T13"/>
                </a:cxn>
              </a:cxnLst>
              <a:rect l="0" t="0" r="r" b="b"/>
              <a:pathLst>
                <a:path w="2356" h="459">
                  <a:moveTo>
                    <a:pt x="0" y="230"/>
                  </a:moveTo>
                  <a:cubicBezTo>
                    <a:pt x="0" y="356"/>
                    <a:pt x="180" y="459"/>
                    <a:pt x="400" y="459"/>
                  </a:cubicBezTo>
                  <a:cubicBezTo>
                    <a:pt x="1956" y="459"/>
                    <a:pt x="1956" y="459"/>
                    <a:pt x="1956" y="459"/>
                  </a:cubicBezTo>
                  <a:cubicBezTo>
                    <a:pt x="2176" y="459"/>
                    <a:pt x="2356" y="356"/>
                    <a:pt x="2356" y="230"/>
                  </a:cubicBezTo>
                  <a:cubicBezTo>
                    <a:pt x="2356" y="103"/>
                    <a:pt x="2176" y="0"/>
                    <a:pt x="1956" y="0"/>
                  </a:cubicBezTo>
                  <a:cubicBezTo>
                    <a:pt x="400" y="0"/>
                    <a:pt x="400" y="0"/>
                    <a:pt x="400" y="0"/>
                  </a:cubicBezTo>
                  <a:cubicBezTo>
                    <a:pt x="180" y="0"/>
                    <a:pt x="0" y="103"/>
                    <a:pt x="0" y="23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6"/>
            <p:cNvSpPr>
              <a:spLocks/>
            </p:cNvSpPr>
            <p:nvPr/>
          </p:nvSpPr>
          <p:spPr bwMode="auto">
            <a:xfrm>
              <a:off x="4084638" y="4111625"/>
              <a:ext cx="977900" cy="207963"/>
            </a:xfrm>
            <a:custGeom>
              <a:avLst/>
              <a:gdLst>
                <a:gd name="T0" fmla="*/ 0 w 2173"/>
                <a:gd name="T1" fmla="*/ 230 h 460"/>
                <a:gd name="T2" fmla="*/ 400 w 2173"/>
                <a:gd name="T3" fmla="*/ 460 h 460"/>
                <a:gd name="T4" fmla="*/ 1773 w 2173"/>
                <a:gd name="T5" fmla="*/ 460 h 460"/>
                <a:gd name="T6" fmla="*/ 2173 w 2173"/>
                <a:gd name="T7" fmla="*/ 230 h 460"/>
                <a:gd name="T8" fmla="*/ 1773 w 2173"/>
                <a:gd name="T9" fmla="*/ 0 h 460"/>
                <a:gd name="T10" fmla="*/ 400 w 2173"/>
                <a:gd name="T11" fmla="*/ 0 h 460"/>
                <a:gd name="T12" fmla="*/ 0 w 2173"/>
                <a:gd name="T13" fmla="*/ 230 h 460"/>
              </a:gdLst>
              <a:ahLst/>
              <a:cxnLst>
                <a:cxn ang="0">
                  <a:pos x="T0" y="T1"/>
                </a:cxn>
                <a:cxn ang="0">
                  <a:pos x="T2" y="T3"/>
                </a:cxn>
                <a:cxn ang="0">
                  <a:pos x="T4" y="T5"/>
                </a:cxn>
                <a:cxn ang="0">
                  <a:pos x="T6" y="T7"/>
                </a:cxn>
                <a:cxn ang="0">
                  <a:pos x="T8" y="T9"/>
                </a:cxn>
                <a:cxn ang="0">
                  <a:pos x="T10" y="T11"/>
                </a:cxn>
                <a:cxn ang="0">
                  <a:pos x="T12" y="T13"/>
                </a:cxn>
              </a:cxnLst>
              <a:rect l="0" t="0" r="r" b="b"/>
              <a:pathLst>
                <a:path w="2173" h="460">
                  <a:moveTo>
                    <a:pt x="0" y="230"/>
                  </a:moveTo>
                  <a:cubicBezTo>
                    <a:pt x="0" y="356"/>
                    <a:pt x="180" y="460"/>
                    <a:pt x="400" y="460"/>
                  </a:cubicBezTo>
                  <a:cubicBezTo>
                    <a:pt x="1773" y="460"/>
                    <a:pt x="1773" y="460"/>
                    <a:pt x="1773" y="460"/>
                  </a:cubicBezTo>
                  <a:cubicBezTo>
                    <a:pt x="1993" y="460"/>
                    <a:pt x="2173" y="356"/>
                    <a:pt x="2173" y="230"/>
                  </a:cubicBezTo>
                  <a:cubicBezTo>
                    <a:pt x="2173" y="103"/>
                    <a:pt x="1993" y="0"/>
                    <a:pt x="1773" y="0"/>
                  </a:cubicBezTo>
                  <a:cubicBezTo>
                    <a:pt x="400" y="0"/>
                    <a:pt x="400" y="0"/>
                    <a:pt x="400" y="0"/>
                  </a:cubicBezTo>
                  <a:cubicBezTo>
                    <a:pt x="180" y="0"/>
                    <a:pt x="0" y="103"/>
                    <a:pt x="0" y="23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7"/>
            <p:cNvSpPr>
              <a:spLocks/>
            </p:cNvSpPr>
            <p:nvPr/>
          </p:nvSpPr>
          <p:spPr bwMode="auto">
            <a:xfrm>
              <a:off x="4140200" y="4359275"/>
              <a:ext cx="869950" cy="341313"/>
            </a:xfrm>
            <a:custGeom>
              <a:avLst/>
              <a:gdLst>
                <a:gd name="T0" fmla="*/ 0 w 1934"/>
                <a:gd name="T1" fmla="*/ 230 h 759"/>
                <a:gd name="T2" fmla="*/ 244 w 1934"/>
                <a:gd name="T3" fmla="*/ 459 h 759"/>
                <a:gd name="T4" fmla="*/ 488 w 1934"/>
                <a:gd name="T5" fmla="*/ 609 h 759"/>
                <a:gd name="T6" fmla="*/ 888 w 1934"/>
                <a:gd name="T7" fmla="*/ 759 h 759"/>
                <a:gd name="T8" fmla="*/ 1055 w 1934"/>
                <a:gd name="T9" fmla="*/ 759 h 759"/>
                <a:gd name="T10" fmla="*/ 1455 w 1934"/>
                <a:gd name="T11" fmla="*/ 609 h 759"/>
                <a:gd name="T12" fmla="*/ 1695 w 1934"/>
                <a:gd name="T13" fmla="*/ 459 h 759"/>
                <a:gd name="T14" fmla="*/ 1934 w 1934"/>
                <a:gd name="T15" fmla="*/ 230 h 759"/>
                <a:gd name="T16" fmla="*/ 1534 w 1934"/>
                <a:gd name="T17" fmla="*/ 0 h 759"/>
                <a:gd name="T18" fmla="*/ 400 w 1934"/>
                <a:gd name="T19" fmla="*/ 0 h 759"/>
                <a:gd name="T20" fmla="*/ 0 w 1934"/>
                <a:gd name="T21" fmla="*/ 230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34" h="759">
                  <a:moveTo>
                    <a:pt x="0" y="230"/>
                  </a:moveTo>
                  <a:cubicBezTo>
                    <a:pt x="0" y="356"/>
                    <a:pt x="110" y="459"/>
                    <a:pt x="244" y="459"/>
                  </a:cubicBezTo>
                  <a:cubicBezTo>
                    <a:pt x="378" y="459"/>
                    <a:pt x="488" y="527"/>
                    <a:pt x="488" y="609"/>
                  </a:cubicBezTo>
                  <a:cubicBezTo>
                    <a:pt x="488" y="692"/>
                    <a:pt x="668" y="759"/>
                    <a:pt x="888" y="759"/>
                  </a:cubicBezTo>
                  <a:cubicBezTo>
                    <a:pt x="1055" y="759"/>
                    <a:pt x="1055" y="759"/>
                    <a:pt x="1055" y="759"/>
                  </a:cubicBezTo>
                  <a:cubicBezTo>
                    <a:pt x="1275" y="759"/>
                    <a:pt x="1455" y="692"/>
                    <a:pt x="1455" y="609"/>
                  </a:cubicBezTo>
                  <a:cubicBezTo>
                    <a:pt x="1455" y="527"/>
                    <a:pt x="1563" y="459"/>
                    <a:pt x="1695" y="459"/>
                  </a:cubicBezTo>
                  <a:cubicBezTo>
                    <a:pt x="1827" y="459"/>
                    <a:pt x="1934" y="356"/>
                    <a:pt x="1934" y="230"/>
                  </a:cubicBezTo>
                  <a:cubicBezTo>
                    <a:pt x="1934" y="103"/>
                    <a:pt x="1754" y="0"/>
                    <a:pt x="1534" y="0"/>
                  </a:cubicBezTo>
                  <a:cubicBezTo>
                    <a:pt x="400" y="0"/>
                    <a:pt x="400" y="0"/>
                    <a:pt x="400" y="0"/>
                  </a:cubicBezTo>
                  <a:cubicBezTo>
                    <a:pt x="180" y="0"/>
                    <a:pt x="0" y="103"/>
                    <a:pt x="0" y="23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8"/>
            <p:cNvSpPr>
              <a:spLocks noEditPoints="1"/>
            </p:cNvSpPr>
            <p:nvPr/>
          </p:nvSpPr>
          <p:spPr bwMode="auto">
            <a:xfrm>
              <a:off x="3203575" y="1079500"/>
              <a:ext cx="2736850" cy="2720975"/>
            </a:xfrm>
            <a:custGeom>
              <a:avLst/>
              <a:gdLst>
                <a:gd name="T0" fmla="*/ 5844 w 6082"/>
                <a:gd name="T1" fmla="*/ 1855 h 6047"/>
                <a:gd name="T2" fmla="*/ 5193 w 6082"/>
                <a:gd name="T3" fmla="*/ 890 h 6047"/>
                <a:gd name="T4" fmla="*/ 4228 w 6082"/>
                <a:gd name="T5" fmla="*/ 239 h 6047"/>
                <a:gd name="T6" fmla="*/ 3047 w 6082"/>
                <a:gd name="T7" fmla="*/ 0 h 6047"/>
                <a:gd name="T8" fmla="*/ 3035 w 6082"/>
                <a:gd name="T9" fmla="*/ 0 h 6047"/>
                <a:gd name="T10" fmla="*/ 1854 w 6082"/>
                <a:gd name="T11" fmla="*/ 239 h 6047"/>
                <a:gd name="T12" fmla="*/ 889 w 6082"/>
                <a:gd name="T13" fmla="*/ 890 h 6047"/>
                <a:gd name="T14" fmla="*/ 238 w 6082"/>
                <a:gd name="T15" fmla="*/ 1855 h 6047"/>
                <a:gd name="T16" fmla="*/ 0 w 6082"/>
                <a:gd name="T17" fmla="*/ 3037 h 6047"/>
                <a:gd name="T18" fmla="*/ 608 w 6082"/>
                <a:gd name="T19" fmla="*/ 4784 h 6047"/>
                <a:gd name="T20" fmla="*/ 2041 w 6082"/>
                <a:gd name="T21" fmla="*/ 6039 h 6047"/>
                <a:gd name="T22" fmla="*/ 4041 w 6082"/>
                <a:gd name="T23" fmla="*/ 6039 h 6047"/>
                <a:gd name="T24" fmla="*/ 5473 w 6082"/>
                <a:gd name="T25" fmla="*/ 4784 h 6047"/>
                <a:gd name="T26" fmla="*/ 6082 w 6082"/>
                <a:gd name="T27" fmla="*/ 3037 h 6047"/>
                <a:gd name="T28" fmla="*/ 5844 w 6082"/>
                <a:gd name="T29" fmla="*/ 1855 h 6047"/>
                <a:gd name="T30" fmla="*/ 5140 w 6082"/>
                <a:gd name="T31" fmla="*/ 4563 h 6047"/>
                <a:gd name="T32" fmla="*/ 4041 w 6082"/>
                <a:gd name="T33" fmla="*/ 5639 h 6047"/>
                <a:gd name="T34" fmla="*/ 3237 w 6082"/>
                <a:gd name="T35" fmla="*/ 5639 h 6047"/>
                <a:gd name="T36" fmla="*/ 2837 w 6082"/>
                <a:gd name="T37" fmla="*/ 5639 h 6047"/>
                <a:gd name="T38" fmla="*/ 2041 w 6082"/>
                <a:gd name="T39" fmla="*/ 5639 h 6047"/>
                <a:gd name="T40" fmla="*/ 942 w 6082"/>
                <a:gd name="T41" fmla="*/ 4563 h 6047"/>
                <a:gd name="T42" fmla="*/ 400 w 6082"/>
                <a:gd name="T43" fmla="*/ 3037 h 6047"/>
                <a:gd name="T44" fmla="*/ 3033 w 6082"/>
                <a:gd name="T45" fmla="*/ 400 h 6047"/>
                <a:gd name="T46" fmla="*/ 3049 w 6082"/>
                <a:gd name="T47" fmla="*/ 400 h 6047"/>
                <a:gd name="T48" fmla="*/ 5682 w 6082"/>
                <a:gd name="T49" fmla="*/ 3037 h 6047"/>
                <a:gd name="T50" fmla="*/ 5140 w 6082"/>
                <a:gd name="T51" fmla="*/ 4563 h 60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82" h="6047">
                  <a:moveTo>
                    <a:pt x="5844" y="1855"/>
                  </a:moveTo>
                  <a:cubicBezTo>
                    <a:pt x="5691" y="1493"/>
                    <a:pt x="5472" y="1169"/>
                    <a:pt x="5193" y="890"/>
                  </a:cubicBezTo>
                  <a:cubicBezTo>
                    <a:pt x="4914" y="611"/>
                    <a:pt x="4590" y="392"/>
                    <a:pt x="4228" y="239"/>
                  </a:cubicBezTo>
                  <a:cubicBezTo>
                    <a:pt x="3854" y="81"/>
                    <a:pt x="3456" y="1"/>
                    <a:pt x="3047" y="0"/>
                  </a:cubicBezTo>
                  <a:cubicBezTo>
                    <a:pt x="3035" y="0"/>
                    <a:pt x="3035" y="0"/>
                    <a:pt x="3035" y="0"/>
                  </a:cubicBezTo>
                  <a:cubicBezTo>
                    <a:pt x="2626" y="1"/>
                    <a:pt x="2228" y="81"/>
                    <a:pt x="1854" y="239"/>
                  </a:cubicBezTo>
                  <a:cubicBezTo>
                    <a:pt x="1492" y="392"/>
                    <a:pt x="1168" y="611"/>
                    <a:pt x="889" y="890"/>
                  </a:cubicBezTo>
                  <a:cubicBezTo>
                    <a:pt x="610" y="1169"/>
                    <a:pt x="391" y="1493"/>
                    <a:pt x="238" y="1855"/>
                  </a:cubicBezTo>
                  <a:cubicBezTo>
                    <a:pt x="80" y="2230"/>
                    <a:pt x="0" y="2627"/>
                    <a:pt x="0" y="3037"/>
                  </a:cubicBezTo>
                  <a:cubicBezTo>
                    <a:pt x="0" y="3853"/>
                    <a:pt x="584" y="4746"/>
                    <a:pt x="608" y="4784"/>
                  </a:cubicBezTo>
                  <a:cubicBezTo>
                    <a:pt x="721" y="4954"/>
                    <a:pt x="1514" y="6047"/>
                    <a:pt x="2041" y="6039"/>
                  </a:cubicBezTo>
                  <a:cubicBezTo>
                    <a:pt x="4041" y="6039"/>
                    <a:pt x="4041" y="6039"/>
                    <a:pt x="4041" y="6039"/>
                  </a:cubicBezTo>
                  <a:cubicBezTo>
                    <a:pt x="4622" y="5999"/>
                    <a:pt x="5361" y="4954"/>
                    <a:pt x="5473" y="4784"/>
                  </a:cubicBezTo>
                  <a:cubicBezTo>
                    <a:pt x="5498" y="4746"/>
                    <a:pt x="6082" y="3853"/>
                    <a:pt x="6082" y="3037"/>
                  </a:cubicBezTo>
                  <a:cubicBezTo>
                    <a:pt x="6082" y="2627"/>
                    <a:pt x="6002" y="2230"/>
                    <a:pt x="5844" y="1855"/>
                  </a:cubicBezTo>
                  <a:close/>
                  <a:moveTo>
                    <a:pt x="5140" y="4563"/>
                  </a:moveTo>
                  <a:cubicBezTo>
                    <a:pt x="5013" y="4755"/>
                    <a:pt x="4370" y="5639"/>
                    <a:pt x="4041" y="5639"/>
                  </a:cubicBezTo>
                  <a:cubicBezTo>
                    <a:pt x="3237" y="5639"/>
                    <a:pt x="3237" y="5639"/>
                    <a:pt x="3237" y="5639"/>
                  </a:cubicBezTo>
                  <a:cubicBezTo>
                    <a:pt x="2837" y="5639"/>
                    <a:pt x="2837" y="5639"/>
                    <a:pt x="2837" y="5639"/>
                  </a:cubicBezTo>
                  <a:cubicBezTo>
                    <a:pt x="2041" y="5639"/>
                    <a:pt x="2041" y="5639"/>
                    <a:pt x="2041" y="5639"/>
                  </a:cubicBezTo>
                  <a:cubicBezTo>
                    <a:pt x="1718" y="5615"/>
                    <a:pt x="1069" y="4755"/>
                    <a:pt x="942" y="4563"/>
                  </a:cubicBezTo>
                  <a:cubicBezTo>
                    <a:pt x="937" y="4555"/>
                    <a:pt x="400" y="3732"/>
                    <a:pt x="400" y="3037"/>
                  </a:cubicBezTo>
                  <a:cubicBezTo>
                    <a:pt x="400" y="1584"/>
                    <a:pt x="1581" y="402"/>
                    <a:pt x="3033" y="400"/>
                  </a:cubicBezTo>
                  <a:cubicBezTo>
                    <a:pt x="3038" y="401"/>
                    <a:pt x="3044" y="401"/>
                    <a:pt x="3049" y="400"/>
                  </a:cubicBezTo>
                  <a:cubicBezTo>
                    <a:pt x="4501" y="402"/>
                    <a:pt x="5682" y="1584"/>
                    <a:pt x="5682" y="3037"/>
                  </a:cubicBezTo>
                  <a:cubicBezTo>
                    <a:pt x="5682" y="3732"/>
                    <a:pt x="5145" y="4555"/>
                    <a:pt x="5140" y="4563"/>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Oval 9"/>
            <p:cNvSpPr>
              <a:spLocks noChangeArrowheads="1"/>
            </p:cNvSpPr>
            <p:nvPr/>
          </p:nvSpPr>
          <p:spPr bwMode="auto">
            <a:xfrm>
              <a:off x="4414838" y="2265363"/>
              <a:ext cx="307975" cy="307975"/>
            </a:xfrm>
            <a:prstGeom prst="ellipse">
              <a:avLst/>
            </a:prstGeom>
            <a:solidFill>
              <a:srgbClr val="FFD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0"/>
            <p:cNvSpPr>
              <a:spLocks/>
            </p:cNvSpPr>
            <p:nvPr/>
          </p:nvSpPr>
          <p:spPr bwMode="auto">
            <a:xfrm>
              <a:off x="4110038" y="2303463"/>
              <a:ext cx="93663" cy="120650"/>
            </a:xfrm>
            <a:custGeom>
              <a:avLst/>
              <a:gdLst>
                <a:gd name="T0" fmla="*/ 22 w 210"/>
                <a:gd name="T1" fmla="*/ 224 h 268"/>
                <a:gd name="T2" fmla="*/ 182 w 210"/>
                <a:gd name="T3" fmla="*/ 3 h 268"/>
                <a:gd name="T4" fmla="*/ 210 w 210"/>
                <a:gd name="T5" fmla="*/ 1 h 268"/>
                <a:gd name="T6" fmla="*/ 65 w 210"/>
                <a:gd name="T7" fmla="*/ 62 h 268"/>
                <a:gd name="T8" fmla="*/ 29 w 210"/>
                <a:gd name="T9" fmla="*/ 268 h 268"/>
                <a:gd name="T10" fmla="*/ 27 w 210"/>
                <a:gd name="T11" fmla="*/ 252 h 268"/>
                <a:gd name="T12" fmla="*/ 22 w 210"/>
                <a:gd name="T13" fmla="*/ 224 h 268"/>
              </a:gdLst>
              <a:ahLst/>
              <a:cxnLst>
                <a:cxn ang="0">
                  <a:pos x="T0" y="T1"/>
                </a:cxn>
                <a:cxn ang="0">
                  <a:pos x="T2" y="T3"/>
                </a:cxn>
                <a:cxn ang="0">
                  <a:pos x="T4" y="T5"/>
                </a:cxn>
                <a:cxn ang="0">
                  <a:pos x="T6" y="T7"/>
                </a:cxn>
                <a:cxn ang="0">
                  <a:pos x="T8" y="T9"/>
                </a:cxn>
                <a:cxn ang="0">
                  <a:pos x="T10" y="T11"/>
                </a:cxn>
                <a:cxn ang="0">
                  <a:pos x="T12" y="T13"/>
                </a:cxn>
              </a:cxnLst>
              <a:rect l="0" t="0" r="r" b="b"/>
              <a:pathLst>
                <a:path w="210" h="268">
                  <a:moveTo>
                    <a:pt x="22" y="224"/>
                  </a:moveTo>
                  <a:cubicBezTo>
                    <a:pt x="6" y="119"/>
                    <a:pt x="77" y="20"/>
                    <a:pt x="182" y="3"/>
                  </a:cubicBezTo>
                  <a:cubicBezTo>
                    <a:pt x="191" y="2"/>
                    <a:pt x="201" y="1"/>
                    <a:pt x="210" y="1"/>
                  </a:cubicBezTo>
                  <a:cubicBezTo>
                    <a:pt x="157" y="0"/>
                    <a:pt x="104" y="20"/>
                    <a:pt x="65" y="62"/>
                  </a:cubicBezTo>
                  <a:cubicBezTo>
                    <a:pt x="12" y="119"/>
                    <a:pt x="0" y="200"/>
                    <a:pt x="29" y="268"/>
                  </a:cubicBezTo>
                  <a:cubicBezTo>
                    <a:pt x="28" y="262"/>
                    <a:pt x="27" y="257"/>
                    <a:pt x="27" y="252"/>
                  </a:cubicBezTo>
                  <a:cubicBezTo>
                    <a:pt x="24" y="234"/>
                    <a:pt x="22" y="224"/>
                    <a:pt x="22" y="224"/>
                  </a:cubicBezTo>
                  <a:close/>
                </a:path>
              </a:pathLst>
            </a:custGeom>
            <a:solidFill>
              <a:srgbClr val="FFD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1"/>
            <p:cNvSpPr>
              <a:spLocks/>
            </p:cNvSpPr>
            <p:nvPr/>
          </p:nvSpPr>
          <p:spPr bwMode="auto">
            <a:xfrm>
              <a:off x="4271963" y="2303463"/>
              <a:ext cx="663575" cy="1004888"/>
            </a:xfrm>
            <a:custGeom>
              <a:avLst/>
              <a:gdLst>
                <a:gd name="T0" fmla="*/ 33 w 1474"/>
                <a:gd name="T1" fmla="*/ 290 h 2237"/>
                <a:gd name="T2" fmla="*/ 21 w 1474"/>
                <a:gd name="T3" fmla="*/ 394 h 2237"/>
                <a:gd name="T4" fmla="*/ 0 w 1474"/>
                <a:gd name="T5" fmla="*/ 636 h 2237"/>
                <a:gd name="T6" fmla="*/ 324 w 1474"/>
                <a:gd name="T7" fmla="*/ 1024 h 2237"/>
                <a:gd name="T8" fmla="*/ 372 w 1474"/>
                <a:gd name="T9" fmla="*/ 1084 h 2237"/>
                <a:gd name="T10" fmla="*/ 377 w 1474"/>
                <a:gd name="T11" fmla="*/ 1090 h 2237"/>
                <a:gd name="T12" fmla="*/ 427 w 1474"/>
                <a:gd name="T13" fmla="*/ 1157 h 2237"/>
                <a:gd name="T14" fmla="*/ 492 w 1474"/>
                <a:gd name="T15" fmla="*/ 1281 h 2237"/>
                <a:gd name="T16" fmla="*/ 497 w 1474"/>
                <a:gd name="T17" fmla="*/ 1295 h 2237"/>
                <a:gd name="T18" fmla="*/ 499 w 1474"/>
                <a:gd name="T19" fmla="*/ 1304 h 2237"/>
                <a:gd name="T20" fmla="*/ 503 w 1474"/>
                <a:gd name="T21" fmla="*/ 1325 h 2237"/>
                <a:gd name="T22" fmla="*/ 516 w 1474"/>
                <a:gd name="T23" fmla="*/ 1481 h 2237"/>
                <a:gd name="T24" fmla="*/ 515 w 1474"/>
                <a:gd name="T25" fmla="*/ 1560 h 2237"/>
                <a:gd name="T26" fmla="*/ 513 w 1474"/>
                <a:gd name="T27" fmla="*/ 1588 h 2237"/>
                <a:gd name="T28" fmla="*/ 513 w 1474"/>
                <a:gd name="T29" fmla="*/ 1593 h 2237"/>
                <a:gd name="T30" fmla="*/ 512 w 1474"/>
                <a:gd name="T31" fmla="*/ 1618 h 2237"/>
                <a:gd name="T32" fmla="*/ 480 w 1474"/>
                <a:gd name="T33" fmla="*/ 2051 h 2237"/>
                <a:gd name="T34" fmla="*/ 660 w 1474"/>
                <a:gd name="T35" fmla="*/ 2237 h 2237"/>
                <a:gd name="T36" fmla="*/ 834 w 1474"/>
                <a:gd name="T37" fmla="*/ 2059 h 2237"/>
                <a:gd name="T38" fmla="*/ 801 w 1474"/>
                <a:gd name="T39" fmla="*/ 1618 h 2237"/>
                <a:gd name="T40" fmla="*/ 799 w 1474"/>
                <a:gd name="T41" fmla="*/ 1593 h 2237"/>
                <a:gd name="T42" fmla="*/ 799 w 1474"/>
                <a:gd name="T43" fmla="*/ 1588 h 2237"/>
                <a:gd name="T44" fmla="*/ 798 w 1474"/>
                <a:gd name="T45" fmla="*/ 1560 h 2237"/>
                <a:gd name="T46" fmla="*/ 797 w 1474"/>
                <a:gd name="T47" fmla="*/ 1481 h 2237"/>
                <a:gd name="T48" fmla="*/ 809 w 1474"/>
                <a:gd name="T49" fmla="*/ 1325 h 2237"/>
                <a:gd name="T50" fmla="*/ 814 w 1474"/>
                <a:gd name="T51" fmla="*/ 1304 h 2237"/>
                <a:gd name="T52" fmla="*/ 816 w 1474"/>
                <a:gd name="T53" fmla="*/ 1295 h 2237"/>
                <a:gd name="T54" fmla="*/ 820 w 1474"/>
                <a:gd name="T55" fmla="*/ 1281 h 2237"/>
                <a:gd name="T56" fmla="*/ 886 w 1474"/>
                <a:gd name="T57" fmla="*/ 1157 h 2237"/>
                <a:gd name="T58" fmla="*/ 936 w 1474"/>
                <a:gd name="T59" fmla="*/ 1090 h 2237"/>
                <a:gd name="T60" fmla="*/ 941 w 1474"/>
                <a:gd name="T61" fmla="*/ 1084 h 2237"/>
                <a:gd name="T62" fmla="*/ 988 w 1474"/>
                <a:gd name="T63" fmla="*/ 1024 h 2237"/>
                <a:gd name="T64" fmla="*/ 1320 w 1474"/>
                <a:gd name="T65" fmla="*/ 628 h 2237"/>
                <a:gd name="T66" fmla="*/ 1300 w 1474"/>
                <a:gd name="T67" fmla="*/ 394 h 2237"/>
                <a:gd name="T68" fmla="*/ 1287 w 1474"/>
                <a:gd name="T69" fmla="*/ 290 h 2237"/>
                <a:gd name="T70" fmla="*/ 1278 w 1474"/>
                <a:gd name="T71" fmla="*/ 165 h 2237"/>
                <a:gd name="T72" fmla="*/ 1283 w 1474"/>
                <a:gd name="T73" fmla="*/ 129 h 2237"/>
                <a:gd name="T74" fmla="*/ 1242 w 1474"/>
                <a:gd name="T75" fmla="*/ 199 h 2237"/>
                <a:gd name="T76" fmla="*/ 1086 w 1474"/>
                <a:gd name="T77" fmla="*/ 442 h 2237"/>
                <a:gd name="T78" fmla="*/ 656 w 1474"/>
                <a:gd name="T79" fmla="*/ 854 h 2237"/>
                <a:gd name="T80" fmla="*/ 137 w 1474"/>
                <a:gd name="T81" fmla="*/ 306 h 2237"/>
                <a:gd name="T82" fmla="*/ 58 w 1474"/>
                <a:gd name="T83" fmla="*/ 177 h 2237"/>
                <a:gd name="T84" fmla="*/ 43 w 1474"/>
                <a:gd name="T85" fmla="*/ 165 h 2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74" h="2237">
                  <a:moveTo>
                    <a:pt x="42" y="227"/>
                  </a:moveTo>
                  <a:cubicBezTo>
                    <a:pt x="42" y="227"/>
                    <a:pt x="41" y="237"/>
                    <a:pt x="38" y="256"/>
                  </a:cubicBezTo>
                  <a:cubicBezTo>
                    <a:pt x="37" y="265"/>
                    <a:pt x="35" y="276"/>
                    <a:pt x="33" y="290"/>
                  </a:cubicBezTo>
                  <a:cubicBezTo>
                    <a:pt x="32" y="297"/>
                    <a:pt x="31" y="304"/>
                    <a:pt x="30" y="312"/>
                  </a:cubicBezTo>
                  <a:cubicBezTo>
                    <a:pt x="29" y="319"/>
                    <a:pt x="29" y="328"/>
                    <a:pt x="27" y="336"/>
                  </a:cubicBezTo>
                  <a:cubicBezTo>
                    <a:pt x="25" y="354"/>
                    <a:pt x="23" y="373"/>
                    <a:pt x="21" y="394"/>
                  </a:cubicBezTo>
                  <a:cubicBezTo>
                    <a:pt x="19" y="415"/>
                    <a:pt x="16" y="437"/>
                    <a:pt x="14" y="461"/>
                  </a:cubicBezTo>
                  <a:cubicBezTo>
                    <a:pt x="10" y="510"/>
                    <a:pt x="5" y="564"/>
                    <a:pt x="1" y="624"/>
                  </a:cubicBezTo>
                  <a:cubicBezTo>
                    <a:pt x="0" y="628"/>
                    <a:pt x="0" y="632"/>
                    <a:pt x="0" y="636"/>
                  </a:cubicBezTo>
                  <a:cubicBezTo>
                    <a:pt x="77" y="723"/>
                    <a:pt x="163" y="825"/>
                    <a:pt x="253" y="936"/>
                  </a:cubicBezTo>
                  <a:cubicBezTo>
                    <a:pt x="265" y="950"/>
                    <a:pt x="277" y="965"/>
                    <a:pt x="289" y="980"/>
                  </a:cubicBezTo>
                  <a:cubicBezTo>
                    <a:pt x="301" y="994"/>
                    <a:pt x="312" y="1009"/>
                    <a:pt x="324" y="1024"/>
                  </a:cubicBezTo>
                  <a:cubicBezTo>
                    <a:pt x="336" y="1039"/>
                    <a:pt x="348" y="1054"/>
                    <a:pt x="360" y="1070"/>
                  </a:cubicBezTo>
                  <a:cubicBezTo>
                    <a:pt x="369" y="1081"/>
                    <a:pt x="369" y="1081"/>
                    <a:pt x="369" y="1081"/>
                  </a:cubicBezTo>
                  <a:cubicBezTo>
                    <a:pt x="372" y="1084"/>
                    <a:pt x="372" y="1084"/>
                    <a:pt x="372" y="1084"/>
                  </a:cubicBezTo>
                  <a:cubicBezTo>
                    <a:pt x="375" y="1089"/>
                    <a:pt x="375" y="1089"/>
                    <a:pt x="375" y="1089"/>
                  </a:cubicBezTo>
                  <a:cubicBezTo>
                    <a:pt x="376" y="1089"/>
                    <a:pt x="376" y="1089"/>
                    <a:pt x="376" y="1089"/>
                  </a:cubicBezTo>
                  <a:cubicBezTo>
                    <a:pt x="377" y="1090"/>
                    <a:pt x="377" y="1090"/>
                    <a:pt x="377" y="1090"/>
                  </a:cubicBezTo>
                  <a:cubicBezTo>
                    <a:pt x="380" y="1095"/>
                    <a:pt x="380" y="1095"/>
                    <a:pt x="380" y="1095"/>
                  </a:cubicBezTo>
                  <a:cubicBezTo>
                    <a:pt x="386" y="1101"/>
                    <a:pt x="391" y="1108"/>
                    <a:pt x="396" y="1115"/>
                  </a:cubicBezTo>
                  <a:cubicBezTo>
                    <a:pt x="407" y="1128"/>
                    <a:pt x="417" y="1143"/>
                    <a:pt x="427" y="1157"/>
                  </a:cubicBezTo>
                  <a:cubicBezTo>
                    <a:pt x="437" y="1171"/>
                    <a:pt x="446" y="1186"/>
                    <a:pt x="455" y="1200"/>
                  </a:cubicBezTo>
                  <a:cubicBezTo>
                    <a:pt x="463" y="1215"/>
                    <a:pt x="471" y="1229"/>
                    <a:pt x="477" y="1243"/>
                  </a:cubicBezTo>
                  <a:cubicBezTo>
                    <a:pt x="484" y="1257"/>
                    <a:pt x="489" y="1270"/>
                    <a:pt x="492" y="1281"/>
                  </a:cubicBezTo>
                  <a:cubicBezTo>
                    <a:pt x="495" y="1290"/>
                    <a:pt x="495" y="1290"/>
                    <a:pt x="495" y="1290"/>
                  </a:cubicBezTo>
                  <a:cubicBezTo>
                    <a:pt x="496" y="1294"/>
                    <a:pt x="496" y="1294"/>
                    <a:pt x="496" y="1294"/>
                  </a:cubicBezTo>
                  <a:cubicBezTo>
                    <a:pt x="497" y="1295"/>
                    <a:pt x="497" y="1295"/>
                    <a:pt x="497" y="1295"/>
                  </a:cubicBezTo>
                  <a:cubicBezTo>
                    <a:pt x="497" y="1295"/>
                    <a:pt x="497" y="1295"/>
                    <a:pt x="497" y="1295"/>
                  </a:cubicBezTo>
                  <a:cubicBezTo>
                    <a:pt x="497" y="1296"/>
                    <a:pt x="497" y="1296"/>
                    <a:pt x="497" y="1296"/>
                  </a:cubicBezTo>
                  <a:cubicBezTo>
                    <a:pt x="499" y="1304"/>
                    <a:pt x="499" y="1304"/>
                    <a:pt x="499" y="1304"/>
                  </a:cubicBezTo>
                  <a:cubicBezTo>
                    <a:pt x="500" y="1309"/>
                    <a:pt x="500" y="1309"/>
                    <a:pt x="500" y="1309"/>
                  </a:cubicBezTo>
                  <a:cubicBezTo>
                    <a:pt x="501" y="1314"/>
                    <a:pt x="501" y="1314"/>
                    <a:pt x="501" y="1314"/>
                  </a:cubicBezTo>
                  <a:cubicBezTo>
                    <a:pt x="502" y="1318"/>
                    <a:pt x="503" y="1322"/>
                    <a:pt x="503" y="1325"/>
                  </a:cubicBezTo>
                  <a:cubicBezTo>
                    <a:pt x="506" y="1341"/>
                    <a:pt x="508" y="1357"/>
                    <a:pt x="510" y="1374"/>
                  </a:cubicBezTo>
                  <a:cubicBezTo>
                    <a:pt x="512" y="1392"/>
                    <a:pt x="513" y="1409"/>
                    <a:pt x="514" y="1427"/>
                  </a:cubicBezTo>
                  <a:cubicBezTo>
                    <a:pt x="515" y="1445"/>
                    <a:pt x="516" y="1463"/>
                    <a:pt x="516" y="1481"/>
                  </a:cubicBezTo>
                  <a:cubicBezTo>
                    <a:pt x="516" y="1499"/>
                    <a:pt x="516" y="1517"/>
                    <a:pt x="516" y="1535"/>
                  </a:cubicBezTo>
                  <a:cubicBezTo>
                    <a:pt x="515" y="1542"/>
                    <a:pt x="515" y="1549"/>
                    <a:pt x="515" y="1556"/>
                  </a:cubicBezTo>
                  <a:cubicBezTo>
                    <a:pt x="515" y="1557"/>
                    <a:pt x="515" y="1558"/>
                    <a:pt x="515" y="1560"/>
                  </a:cubicBezTo>
                  <a:cubicBezTo>
                    <a:pt x="515" y="1565"/>
                    <a:pt x="514" y="1570"/>
                    <a:pt x="514" y="1575"/>
                  </a:cubicBezTo>
                  <a:cubicBezTo>
                    <a:pt x="514" y="1578"/>
                    <a:pt x="514" y="1581"/>
                    <a:pt x="514" y="1584"/>
                  </a:cubicBezTo>
                  <a:cubicBezTo>
                    <a:pt x="514" y="1585"/>
                    <a:pt x="514" y="1587"/>
                    <a:pt x="513" y="1588"/>
                  </a:cubicBezTo>
                  <a:cubicBezTo>
                    <a:pt x="513" y="1586"/>
                    <a:pt x="513" y="1591"/>
                    <a:pt x="513" y="1591"/>
                  </a:cubicBezTo>
                  <a:cubicBezTo>
                    <a:pt x="513" y="1592"/>
                    <a:pt x="513" y="1592"/>
                    <a:pt x="513" y="1592"/>
                  </a:cubicBezTo>
                  <a:cubicBezTo>
                    <a:pt x="513" y="1593"/>
                    <a:pt x="513" y="1593"/>
                    <a:pt x="513" y="1593"/>
                  </a:cubicBezTo>
                  <a:cubicBezTo>
                    <a:pt x="513" y="1597"/>
                    <a:pt x="513" y="1597"/>
                    <a:pt x="513" y="1597"/>
                  </a:cubicBezTo>
                  <a:cubicBezTo>
                    <a:pt x="513" y="1604"/>
                    <a:pt x="513" y="1604"/>
                    <a:pt x="513" y="1604"/>
                  </a:cubicBezTo>
                  <a:cubicBezTo>
                    <a:pt x="512" y="1609"/>
                    <a:pt x="512" y="1614"/>
                    <a:pt x="512" y="1618"/>
                  </a:cubicBezTo>
                  <a:cubicBezTo>
                    <a:pt x="511" y="1628"/>
                    <a:pt x="511" y="1637"/>
                    <a:pt x="510" y="1647"/>
                  </a:cubicBezTo>
                  <a:cubicBezTo>
                    <a:pt x="509" y="1666"/>
                    <a:pt x="508" y="1684"/>
                    <a:pt x="507" y="1703"/>
                  </a:cubicBezTo>
                  <a:cubicBezTo>
                    <a:pt x="500" y="1828"/>
                    <a:pt x="490" y="1946"/>
                    <a:pt x="480" y="2051"/>
                  </a:cubicBezTo>
                  <a:cubicBezTo>
                    <a:pt x="494" y="2066"/>
                    <a:pt x="508" y="2081"/>
                    <a:pt x="522" y="2096"/>
                  </a:cubicBezTo>
                  <a:cubicBezTo>
                    <a:pt x="563" y="2139"/>
                    <a:pt x="602" y="2178"/>
                    <a:pt x="636" y="2213"/>
                  </a:cubicBezTo>
                  <a:cubicBezTo>
                    <a:pt x="644" y="2221"/>
                    <a:pt x="652" y="2229"/>
                    <a:pt x="660" y="2237"/>
                  </a:cubicBezTo>
                  <a:cubicBezTo>
                    <a:pt x="668" y="2229"/>
                    <a:pt x="676" y="2221"/>
                    <a:pt x="684" y="2213"/>
                  </a:cubicBezTo>
                  <a:cubicBezTo>
                    <a:pt x="719" y="2178"/>
                    <a:pt x="757" y="2139"/>
                    <a:pt x="799" y="2096"/>
                  </a:cubicBezTo>
                  <a:cubicBezTo>
                    <a:pt x="810" y="2084"/>
                    <a:pt x="822" y="2071"/>
                    <a:pt x="834" y="2059"/>
                  </a:cubicBezTo>
                  <a:cubicBezTo>
                    <a:pt x="823" y="1952"/>
                    <a:pt x="813" y="1831"/>
                    <a:pt x="805" y="1703"/>
                  </a:cubicBezTo>
                  <a:cubicBezTo>
                    <a:pt x="804" y="1684"/>
                    <a:pt x="803" y="1666"/>
                    <a:pt x="802" y="1647"/>
                  </a:cubicBezTo>
                  <a:cubicBezTo>
                    <a:pt x="802" y="1637"/>
                    <a:pt x="801" y="1628"/>
                    <a:pt x="801" y="1618"/>
                  </a:cubicBezTo>
                  <a:cubicBezTo>
                    <a:pt x="800" y="1614"/>
                    <a:pt x="800" y="1609"/>
                    <a:pt x="800" y="1604"/>
                  </a:cubicBezTo>
                  <a:cubicBezTo>
                    <a:pt x="800" y="1597"/>
                    <a:pt x="800" y="1597"/>
                    <a:pt x="800" y="1597"/>
                  </a:cubicBezTo>
                  <a:cubicBezTo>
                    <a:pt x="799" y="1593"/>
                    <a:pt x="799" y="1593"/>
                    <a:pt x="799" y="1593"/>
                  </a:cubicBezTo>
                  <a:cubicBezTo>
                    <a:pt x="799" y="1592"/>
                    <a:pt x="799" y="1592"/>
                    <a:pt x="799" y="1592"/>
                  </a:cubicBezTo>
                  <a:cubicBezTo>
                    <a:pt x="799" y="1591"/>
                    <a:pt x="799" y="1591"/>
                    <a:pt x="799" y="1591"/>
                  </a:cubicBezTo>
                  <a:cubicBezTo>
                    <a:pt x="799" y="1591"/>
                    <a:pt x="799" y="1586"/>
                    <a:pt x="799" y="1588"/>
                  </a:cubicBezTo>
                  <a:cubicBezTo>
                    <a:pt x="799" y="1587"/>
                    <a:pt x="799" y="1585"/>
                    <a:pt x="799" y="1584"/>
                  </a:cubicBezTo>
                  <a:cubicBezTo>
                    <a:pt x="799" y="1581"/>
                    <a:pt x="799" y="1578"/>
                    <a:pt x="799" y="1575"/>
                  </a:cubicBezTo>
                  <a:cubicBezTo>
                    <a:pt x="798" y="1570"/>
                    <a:pt x="798" y="1565"/>
                    <a:pt x="798" y="1560"/>
                  </a:cubicBezTo>
                  <a:cubicBezTo>
                    <a:pt x="798" y="1558"/>
                    <a:pt x="798" y="1557"/>
                    <a:pt x="798" y="1555"/>
                  </a:cubicBezTo>
                  <a:cubicBezTo>
                    <a:pt x="797" y="1549"/>
                    <a:pt x="797" y="1542"/>
                    <a:pt x="797" y="1535"/>
                  </a:cubicBezTo>
                  <a:cubicBezTo>
                    <a:pt x="797" y="1517"/>
                    <a:pt x="796" y="1499"/>
                    <a:pt x="797" y="1481"/>
                  </a:cubicBezTo>
                  <a:cubicBezTo>
                    <a:pt x="797" y="1463"/>
                    <a:pt x="797" y="1445"/>
                    <a:pt x="798" y="1427"/>
                  </a:cubicBezTo>
                  <a:cubicBezTo>
                    <a:pt x="799" y="1409"/>
                    <a:pt x="801" y="1392"/>
                    <a:pt x="802" y="1374"/>
                  </a:cubicBezTo>
                  <a:cubicBezTo>
                    <a:pt x="804" y="1357"/>
                    <a:pt x="806" y="1341"/>
                    <a:pt x="809" y="1325"/>
                  </a:cubicBezTo>
                  <a:cubicBezTo>
                    <a:pt x="810" y="1322"/>
                    <a:pt x="811" y="1318"/>
                    <a:pt x="811" y="1314"/>
                  </a:cubicBezTo>
                  <a:cubicBezTo>
                    <a:pt x="813" y="1309"/>
                    <a:pt x="813" y="1309"/>
                    <a:pt x="813" y="1309"/>
                  </a:cubicBezTo>
                  <a:cubicBezTo>
                    <a:pt x="814" y="1304"/>
                    <a:pt x="814" y="1304"/>
                    <a:pt x="814" y="1304"/>
                  </a:cubicBezTo>
                  <a:cubicBezTo>
                    <a:pt x="816" y="1296"/>
                    <a:pt x="816" y="1296"/>
                    <a:pt x="816" y="1296"/>
                  </a:cubicBezTo>
                  <a:cubicBezTo>
                    <a:pt x="816" y="1295"/>
                    <a:pt x="816" y="1295"/>
                    <a:pt x="816" y="1295"/>
                  </a:cubicBezTo>
                  <a:cubicBezTo>
                    <a:pt x="816" y="1295"/>
                    <a:pt x="816" y="1295"/>
                    <a:pt x="816" y="1295"/>
                  </a:cubicBezTo>
                  <a:cubicBezTo>
                    <a:pt x="816" y="1294"/>
                    <a:pt x="816" y="1294"/>
                    <a:pt x="816" y="1294"/>
                  </a:cubicBezTo>
                  <a:cubicBezTo>
                    <a:pt x="817" y="1290"/>
                    <a:pt x="817" y="1290"/>
                    <a:pt x="817" y="1290"/>
                  </a:cubicBezTo>
                  <a:cubicBezTo>
                    <a:pt x="820" y="1281"/>
                    <a:pt x="820" y="1281"/>
                    <a:pt x="820" y="1281"/>
                  </a:cubicBezTo>
                  <a:cubicBezTo>
                    <a:pt x="824" y="1270"/>
                    <a:pt x="829" y="1257"/>
                    <a:pt x="835" y="1243"/>
                  </a:cubicBezTo>
                  <a:cubicBezTo>
                    <a:pt x="842" y="1229"/>
                    <a:pt x="849" y="1215"/>
                    <a:pt x="858" y="1200"/>
                  </a:cubicBezTo>
                  <a:cubicBezTo>
                    <a:pt x="866" y="1186"/>
                    <a:pt x="876" y="1171"/>
                    <a:pt x="886" y="1157"/>
                  </a:cubicBezTo>
                  <a:cubicBezTo>
                    <a:pt x="895" y="1143"/>
                    <a:pt x="906" y="1128"/>
                    <a:pt x="916" y="1115"/>
                  </a:cubicBezTo>
                  <a:cubicBezTo>
                    <a:pt x="922" y="1108"/>
                    <a:pt x="927" y="1101"/>
                    <a:pt x="932" y="1095"/>
                  </a:cubicBezTo>
                  <a:cubicBezTo>
                    <a:pt x="936" y="1090"/>
                    <a:pt x="936" y="1090"/>
                    <a:pt x="936" y="1090"/>
                  </a:cubicBezTo>
                  <a:cubicBezTo>
                    <a:pt x="937" y="1089"/>
                    <a:pt x="937" y="1089"/>
                    <a:pt x="937" y="1089"/>
                  </a:cubicBezTo>
                  <a:cubicBezTo>
                    <a:pt x="937" y="1089"/>
                    <a:pt x="937" y="1089"/>
                    <a:pt x="937" y="1089"/>
                  </a:cubicBezTo>
                  <a:cubicBezTo>
                    <a:pt x="941" y="1084"/>
                    <a:pt x="941" y="1084"/>
                    <a:pt x="941" y="1084"/>
                  </a:cubicBezTo>
                  <a:cubicBezTo>
                    <a:pt x="943" y="1081"/>
                    <a:pt x="943" y="1081"/>
                    <a:pt x="943" y="1081"/>
                  </a:cubicBezTo>
                  <a:cubicBezTo>
                    <a:pt x="952" y="1070"/>
                    <a:pt x="952" y="1070"/>
                    <a:pt x="952" y="1070"/>
                  </a:cubicBezTo>
                  <a:cubicBezTo>
                    <a:pt x="964" y="1054"/>
                    <a:pt x="976" y="1039"/>
                    <a:pt x="988" y="1024"/>
                  </a:cubicBezTo>
                  <a:cubicBezTo>
                    <a:pt x="1000" y="1009"/>
                    <a:pt x="1012" y="994"/>
                    <a:pt x="1024" y="980"/>
                  </a:cubicBezTo>
                  <a:cubicBezTo>
                    <a:pt x="1036" y="965"/>
                    <a:pt x="1047" y="950"/>
                    <a:pt x="1059" y="936"/>
                  </a:cubicBezTo>
                  <a:cubicBezTo>
                    <a:pt x="1152" y="821"/>
                    <a:pt x="1241" y="716"/>
                    <a:pt x="1320" y="628"/>
                  </a:cubicBezTo>
                  <a:cubicBezTo>
                    <a:pt x="1320" y="627"/>
                    <a:pt x="1320" y="625"/>
                    <a:pt x="1320" y="624"/>
                  </a:cubicBezTo>
                  <a:cubicBezTo>
                    <a:pt x="1316" y="564"/>
                    <a:pt x="1311" y="510"/>
                    <a:pt x="1306" y="461"/>
                  </a:cubicBezTo>
                  <a:cubicBezTo>
                    <a:pt x="1304" y="437"/>
                    <a:pt x="1302" y="415"/>
                    <a:pt x="1300" y="394"/>
                  </a:cubicBezTo>
                  <a:cubicBezTo>
                    <a:pt x="1297" y="373"/>
                    <a:pt x="1295" y="354"/>
                    <a:pt x="1293" y="336"/>
                  </a:cubicBezTo>
                  <a:cubicBezTo>
                    <a:pt x="1292" y="328"/>
                    <a:pt x="1291" y="319"/>
                    <a:pt x="1290" y="312"/>
                  </a:cubicBezTo>
                  <a:cubicBezTo>
                    <a:pt x="1289" y="304"/>
                    <a:pt x="1288" y="297"/>
                    <a:pt x="1287" y="290"/>
                  </a:cubicBezTo>
                  <a:cubicBezTo>
                    <a:pt x="1286" y="276"/>
                    <a:pt x="1284" y="265"/>
                    <a:pt x="1283" y="256"/>
                  </a:cubicBezTo>
                  <a:cubicBezTo>
                    <a:pt x="1280" y="237"/>
                    <a:pt x="1278" y="227"/>
                    <a:pt x="1278" y="227"/>
                  </a:cubicBezTo>
                  <a:cubicBezTo>
                    <a:pt x="1275" y="207"/>
                    <a:pt x="1275" y="186"/>
                    <a:pt x="1278" y="165"/>
                  </a:cubicBezTo>
                  <a:cubicBezTo>
                    <a:pt x="1294" y="68"/>
                    <a:pt x="1379" y="0"/>
                    <a:pt x="1474" y="3"/>
                  </a:cubicBezTo>
                  <a:cubicBezTo>
                    <a:pt x="1403" y="0"/>
                    <a:pt x="1333" y="37"/>
                    <a:pt x="1297" y="103"/>
                  </a:cubicBezTo>
                  <a:cubicBezTo>
                    <a:pt x="1297" y="103"/>
                    <a:pt x="1292" y="112"/>
                    <a:pt x="1283" y="129"/>
                  </a:cubicBezTo>
                  <a:cubicBezTo>
                    <a:pt x="1278" y="137"/>
                    <a:pt x="1273" y="147"/>
                    <a:pt x="1266" y="159"/>
                  </a:cubicBezTo>
                  <a:cubicBezTo>
                    <a:pt x="1262" y="164"/>
                    <a:pt x="1259" y="171"/>
                    <a:pt x="1255" y="177"/>
                  </a:cubicBezTo>
                  <a:cubicBezTo>
                    <a:pt x="1251" y="184"/>
                    <a:pt x="1246" y="191"/>
                    <a:pt x="1242" y="199"/>
                  </a:cubicBezTo>
                  <a:cubicBezTo>
                    <a:pt x="1233" y="214"/>
                    <a:pt x="1223" y="230"/>
                    <a:pt x="1212" y="248"/>
                  </a:cubicBezTo>
                  <a:cubicBezTo>
                    <a:pt x="1201" y="266"/>
                    <a:pt x="1188" y="285"/>
                    <a:pt x="1175" y="306"/>
                  </a:cubicBezTo>
                  <a:cubicBezTo>
                    <a:pt x="1149" y="347"/>
                    <a:pt x="1119" y="392"/>
                    <a:pt x="1086" y="442"/>
                  </a:cubicBezTo>
                  <a:cubicBezTo>
                    <a:pt x="1028" y="529"/>
                    <a:pt x="960" y="626"/>
                    <a:pt x="884" y="730"/>
                  </a:cubicBezTo>
                  <a:cubicBezTo>
                    <a:pt x="884" y="729"/>
                    <a:pt x="884" y="729"/>
                    <a:pt x="884" y="729"/>
                  </a:cubicBezTo>
                  <a:cubicBezTo>
                    <a:pt x="884" y="729"/>
                    <a:pt x="792" y="854"/>
                    <a:pt x="656" y="854"/>
                  </a:cubicBezTo>
                  <a:cubicBezTo>
                    <a:pt x="539" y="854"/>
                    <a:pt x="453" y="760"/>
                    <a:pt x="432" y="734"/>
                  </a:cubicBezTo>
                  <a:cubicBezTo>
                    <a:pt x="355" y="629"/>
                    <a:pt x="286" y="530"/>
                    <a:pt x="227" y="442"/>
                  </a:cubicBezTo>
                  <a:cubicBezTo>
                    <a:pt x="193" y="392"/>
                    <a:pt x="164" y="347"/>
                    <a:pt x="137" y="306"/>
                  </a:cubicBezTo>
                  <a:cubicBezTo>
                    <a:pt x="124" y="285"/>
                    <a:pt x="112" y="266"/>
                    <a:pt x="101" y="248"/>
                  </a:cubicBezTo>
                  <a:cubicBezTo>
                    <a:pt x="90" y="230"/>
                    <a:pt x="80" y="214"/>
                    <a:pt x="71" y="199"/>
                  </a:cubicBezTo>
                  <a:cubicBezTo>
                    <a:pt x="66" y="191"/>
                    <a:pt x="62" y="184"/>
                    <a:pt x="58" y="177"/>
                  </a:cubicBezTo>
                  <a:cubicBezTo>
                    <a:pt x="54" y="171"/>
                    <a:pt x="50" y="164"/>
                    <a:pt x="47" y="159"/>
                  </a:cubicBezTo>
                  <a:cubicBezTo>
                    <a:pt x="44" y="153"/>
                    <a:pt x="41" y="148"/>
                    <a:pt x="38" y="143"/>
                  </a:cubicBezTo>
                  <a:cubicBezTo>
                    <a:pt x="40" y="150"/>
                    <a:pt x="41" y="157"/>
                    <a:pt x="43" y="165"/>
                  </a:cubicBezTo>
                  <a:cubicBezTo>
                    <a:pt x="46" y="186"/>
                    <a:pt x="46" y="207"/>
                    <a:pt x="42" y="227"/>
                  </a:cubicBezTo>
                  <a:close/>
                </a:path>
              </a:pathLst>
            </a:custGeom>
            <a:solidFill>
              <a:srgbClr val="FFD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2"/>
            <p:cNvSpPr>
              <a:spLocks/>
            </p:cNvSpPr>
            <p:nvPr/>
          </p:nvSpPr>
          <p:spPr bwMode="auto">
            <a:xfrm>
              <a:off x="4935538" y="2303463"/>
              <a:ext cx="0"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2" y="0"/>
                    <a:pt x="1" y="0"/>
                    <a:pt x="0" y="0"/>
                  </a:cubicBezTo>
                  <a:close/>
                </a:path>
              </a:pathLst>
            </a:custGeom>
            <a:solidFill>
              <a:srgbClr val="FFD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3"/>
            <p:cNvSpPr>
              <a:spLocks/>
            </p:cNvSpPr>
            <p:nvPr/>
          </p:nvSpPr>
          <p:spPr bwMode="auto">
            <a:xfrm>
              <a:off x="3760788" y="2460625"/>
              <a:ext cx="347663" cy="347663"/>
            </a:xfrm>
            <a:custGeom>
              <a:avLst/>
              <a:gdLst>
                <a:gd name="T0" fmla="*/ 594 w 772"/>
                <a:gd name="T1" fmla="*/ 657 h 772"/>
                <a:gd name="T2" fmla="*/ 657 w 772"/>
                <a:gd name="T3" fmla="*/ 178 h 772"/>
                <a:gd name="T4" fmla="*/ 178 w 772"/>
                <a:gd name="T5" fmla="*/ 115 h 772"/>
                <a:gd name="T6" fmla="*/ 115 w 772"/>
                <a:gd name="T7" fmla="*/ 594 h 772"/>
                <a:gd name="T8" fmla="*/ 594 w 772"/>
                <a:gd name="T9" fmla="*/ 657 h 772"/>
              </a:gdLst>
              <a:ahLst/>
              <a:cxnLst>
                <a:cxn ang="0">
                  <a:pos x="T0" y="T1"/>
                </a:cxn>
                <a:cxn ang="0">
                  <a:pos x="T2" y="T3"/>
                </a:cxn>
                <a:cxn ang="0">
                  <a:pos x="T4" y="T5"/>
                </a:cxn>
                <a:cxn ang="0">
                  <a:pos x="T6" y="T7"/>
                </a:cxn>
                <a:cxn ang="0">
                  <a:pos x="T8" y="T9"/>
                </a:cxn>
              </a:cxnLst>
              <a:rect l="0" t="0" r="r" b="b"/>
              <a:pathLst>
                <a:path w="772" h="772">
                  <a:moveTo>
                    <a:pt x="594" y="657"/>
                  </a:moveTo>
                  <a:cubicBezTo>
                    <a:pt x="744" y="542"/>
                    <a:pt x="772" y="328"/>
                    <a:pt x="657" y="178"/>
                  </a:cubicBezTo>
                  <a:cubicBezTo>
                    <a:pt x="542" y="28"/>
                    <a:pt x="328" y="0"/>
                    <a:pt x="178" y="115"/>
                  </a:cubicBezTo>
                  <a:cubicBezTo>
                    <a:pt x="29" y="230"/>
                    <a:pt x="0" y="445"/>
                    <a:pt x="115" y="594"/>
                  </a:cubicBezTo>
                  <a:cubicBezTo>
                    <a:pt x="230" y="744"/>
                    <a:pt x="445" y="772"/>
                    <a:pt x="594" y="657"/>
                  </a:cubicBezTo>
                  <a:close/>
                </a:path>
              </a:pathLst>
            </a:custGeom>
            <a:solidFill>
              <a:srgbClr val="F477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4"/>
            <p:cNvSpPr>
              <a:spLocks/>
            </p:cNvSpPr>
            <p:nvPr/>
          </p:nvSpPr>
          <p:spPr bwMode="auto">
            <a:xfrm>
              <a:off x="4203700" y="2303463"/>
              <a:ext cx="85725" cy="63500"/>
            </a:xfrm>
            <a:custGeom>
              <a:avLst/>
              <a:gdLst>
                <a:gd name="T0" fmla="*/ 165 w 188"/>
                <a:gd name="T1" fmla="*/ 102 h 142"/>
                <a:gd name="T2" fmla="*/ 180 w 188"/>
                <a:gd name="T3" fmla="*/ 128 h 142"/>
                <a:gd name="T4" fmla="*/ 188 w 188"/>
                <a:gd name="T5" fmla="*/ 142 h 142"/>
                <a:gd name="T6" fmla="*/ 0 w 188"/>
                <a:gd name="T7" fmla="*/ 2 h 142"/>
                <a:gd name="T8" fmla="*/ 127 w 188"/>
                <a:gd name="T9" fmla="*/ 53 h 142"/>
                <a:gd name="T10" fmla="*/ 165 w 188"/>
                <a:gd name="T11" fmla="*/ 102 h 142"/>
              </a:gdLst>
              <a:ahLst/>
              <a:cxnLst>
                <a:cxn ang="0">
                  <a:pos x="T0" y="T1"/>
                </a:cxn>
                <a:cxn ang="0">
                  <a:pos x="T2" y="T3"/>
                </a:cxn>
                <a:cxn ang="0">
                  <a:pos x="T4" y="T5"/>
                </a:cxn>
                <a:cxn ang="0">
                  <a:pos x="T6" y="T7"/>
                </a:cxn>
                <a:cxn ang="0">
                  <a:pos x="T8" y="T9"/>
                </a:cxn>
                <a:cxn ang="0">
                  <a:pos x="T10" y="T11"/>
                </a:cxn>
              </a:cxnLst>
              <a:rect l="0" t="0" r="r" b="b"/>
              <a:pathLst>
                <a:path w="188" h="142">
                  <a:moveTo>
                    <a:pt x="165" y="102"/>
                  </a:moveTo>
                  <a:cubicBezTo>
                    <a:pt x="165" y="102"/>
                    <a:pt x="170" y="111"/>
                    <a:pt x="180" y="128"/>
                  </a:cubicBezTo>
                  <a:cubicBezTo>
                    <a:pt x="182" y="132"/>
                    <a:pt x="185" y="137"/>
                    <a:pt x="188" y="142"/>
                  </a:cubicBezTo>
                  <a:cubicBezTo>
                    <a:pt x="164" y="58"/>
                    <a:pt x="87" y="0"/>
                    <a:pt x="0" y="2"/>
                  </a:cubicBezTo>
                  <a:cubicBezTo>
                    <a:pt x="46" y="3"/>
                    <a:pt x="91" y="20"/>
                    <a:pt x="127" y="53"/>
                  </a:cubicBezTo>
                  <a:cubicBezTo>
                    <a:pt x="143" y="68"/>
                    <a:pt x="156" y="85"/>
                    <a:pt x="165" y="102"/>
                  </a:cubicBezTo>
                  <a:close/>
                </a:path>
              </a:pathLst>
            </a:custGeom>
            <a:solidFill>
              <a:srgbClr val="F477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5"/>
            <p:cNvSpPr>
              <a:spLocks/>
            </p:cNvSpPr>
            <p:nvPr/>
          </p:nvSpPr>
          <p:spPr bwMode="auto">
            <a:xfrm>
              <a:off x="3535363" y="2424113"/>
              <a:ext cx="1033463" cy="1141413"/>
            </a:xfrm>
            <a:custGeom>
              <a:avLst/>
              <a:gdLst>
                <a:gd name="T0" fmla="*/ 2203 w 2294"/>
                <a:gd name="T1" fmla="*/ 2514 h 2538"/>
                <a:gd name="T2" fmla="*/ 2051 w 2294"/>
                <a:gd name="T3" fmla="*/ 2237 h 2538"/>
                <a:gd name="T4" fmla="*/ 2070 w 2294"/>
                <a:gd name="T5" fmla="*/ 2128 h 2538"/>
                <a:gd name="T6" fmla="*/ 2114 w 2294"/>
                <a:gd name="T7" fmla="*/ 1781 h 2538"/>
                <a:gd name="T8" fmla="*/ 1826 w 2294"/>
                <a:gd name="T9" fmla="*/ 1459 h 2538"/>
                <a:gd name="T10" fmla="*/ 1810 w 2294"/>
                <a:gd name="T11" fmla="*/ 1440 h 2538"/>
                <a:gd name="T12" fmla="*/ 1806 w 2294"/>
                <a:gd name="T13" fmla="*/ 1436 h 2538"/>
                <a:gd name="T14" fmla="*/ 1788 w 2294"/>
                <a:gd name="T15" fmla="*/ 1415 h 2538"/>
                <a:gd name="T16" fmla="*/ 1739 w 2294"/>
                <a:gd name="T17" fmla="*/ 1353 h 2538"/>
                <a:gd name="T18" fmla="*/ 1654 w 2294"/>
                <a:gd name="T19" fmla="*/ 1222 h 2538"/>
                <a:gd name="T20" fmla="*/ 1644 w 2294"/>
                <a:gd name="T21" fmla="*/ 1202 h 2538"/>
                <a:gd name="T22" fmla="*/ 1641 w 2294"/>
                <a:gd name="T23" fmla="*/ 1193 h 2538"/>
                <a:gd name="T24" fmla="*/ 1636 w 2294"/>
                <a:gd name="T25" fmla="*/ 1180 h 2538"/>
                <a:gd name="T26" fmla="*/ 1612 w 2294"/>
                <a:gd name="T27" fmla="*/ 1042 h 2538"/>
                <a:gd name="T28" fmla="*/ 1611 w 2294"/>
                <a:gd name="T29" fmla="*/ 958 h 2538"/>
                <a:gd name="T30" fmla="*/ 1611 w 2294"/>
                <a:gd name="T31" fmla="*/ 950 h 2538"/>
                <a:gd name="T32" fmla="*/ 1612 w 2294"/>
                <a:gd name="T33" fmla="*/ 874 h 2538"/>
                <a:gd name="T34" fmla="*/ 1634 w 2294"/>
                <a:gd name="T35" fmla="*/ 366 h 2538"/>
                <a:gd name="T36" fmla="*/ 1468 w 2294"/>
                <a:gd name="T37" fmla="*/ 185 h 2538"/>
                <a:gd name="T38" fmla="*/ 1395 w 2294"/>
                <a:gd name="T39" fmla="*/ 110 h 2538"/>
                <a:gd name="T40" fmla="*/ 1303 w 2294"/>
                <a:gd name="T41" fmla="*/ 0 h 2538"/>
                <a:gd name="T42" fmla="*/ 1311 w 2294"/>
                <a:gd name="T43" fmla="*/ 65 h 2538"/>
                <a:gd name="T44" fmla="*/ 1335 w 2294"/>
                <a:gd name="T45" fmla="*/ 353 h 2538"/>
                <a:gd name="T46" fmla="*/ 1246 w 2294"/>
                <a:gd name="T47" fmla="*/ 941 h 2538"/>
                <a:gd name="T48" fmla="*/ 500 w 2294"/>
                <a:gd name="T49" fmla="*/ 823 h 2538"/>
                <a:gd name="T50" fmla="*/ 359 w 2294"/>
                <a:gd name="T51" fmla="*/ 769 h 2538"/>
                <a:gd name="T52" fmla="*/ 280 w 2294"/>
                <a:gd name="T53" fmla="*/ 737 h 2538"/>
                <a:gd name="T54" fmla="*/ 184 w 2294"/>
                <a:gd name="T55" fmla="*/ 1104 h 2538"/>
                <a:gd name="T56" fmla="*/ 268 w 2294"/>
                <a:gd name="T57" fmla="*/ 1114 h 2538"/>
                <a:gd name="T58" fmla="*/ 417 w 2294"/>
                <a:gd name="T59" fmla="*/ 1137 h 2538"/>
                <a:gd name="T60" fmla="*/ 1031 w 2294"/>
                <a:gd name="T61" fmla="*/ 1265 h 2538"/>
                <a:gd name="T62" fmla="*/ 1156 w 2294"/>
                <a:gd name="T63" fmla="*/ 1296 h 2538"/>
                <a:gd name="T64" fmla="*/ 1166 w 2294"/>
                <a:gd name="T65" fmla="*/ 1299 h 2538"/>
                <a:gd name="T66" fmla="*/ 1198 w 2294"/>
                <a:gd name="T67" fmla="*/ 1306 h 2538"/>
                <a:gd name="T68" fmla="*/ 1341 w 2294"/>
                <a:gd name="T69" fmla="*/ 1359 h 2538"/>
                <a:gd name="T70" fmla="*/ 1387 w 2294"/>
                <a:gd name="T71" fmla="*/ 1387 h 2538"/>
                <a:gd name="T72" fmla="*/ 1388 w 2294"/>
                <a:gd name="T73" fmla="*/ 1389 h 2538"/>
                <a:gd name="T74" fmla="*/ 1403 w 2294"/>
                <a:gd name="T75" fmla="*/ 1401 h 2538"/>
                <a:gd name="T76" fmla="*/ 1482 w 2294"/>
                <a:gd name="T77" fmla="*/ 1482 h 2538"/>
                <a:gd name="T78" fmla="*/ 1561 w 2294"/>
                <a:gd name="T79" fmla="*/ 1584 h 2538"/>
                <a:gd name="T80" fmla="*/ 1577 w 2294"/>
                <a:gd name="T81" fmla="*/ 1607 h 2538"/>
                <a:gd name="T82" fmla="*/ 1582 w 2294"/>
                <a:gd name="T83" fmla="*/ 1613 h 2538"/>
                <a:gd name="T84" fmla="*/ 1589 w 2294"/>
                <a:gd name="T85" fmla="*/ 1624 h 2538"/>
                <a:gd name="T86" fmla="*/ 1645 w 2294"/>
                <a:gd name="T87" fmla="*/ 1705 h 2538"/>
                <a:gd name="T88" fmla="*/ 2012 w 2294"/>
                <a:gd name="T89" fmla="*/ 2299 h 2538"/>
                <a:gd name="T90" fmla="*/ 2063 w 2294"/>
                <a:gd name="T91" fmla="*/ 2398 h 2538"/>
                <a:gd name="T92" fmla="*/ 2226 w 2294"/>
                <a:gd name="T93" fmla="*/ 2522 h 2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4" h="2538">
                  <a:moveTo>
                    <a:pt x="2226" y="2522"/>
                  </a:moveTo>
                  <a:cubicBezTo>
                    <a:pt x="2222" y="2521"/>
                    <a:pt x="2218" y="2520"/>
                    <a:pt x="2214" y="2518"/>
                  </a:cubicBezTo>
                  <a:cubicBezTo>
                    <a:pt x="2211" y="2517"/>
                    <a:pt x="2207" y="2516"/>
                    <a:pt x="2203" y="2514"/>
                  </a:cubicBezTo>
                  <a:cubicBezTo>
                    <a:pt x="2128" y="2486"/>
                    <a:pt x="2069" y="2420"/>
                    <a:pt x="2051" y="2336"/>
                  </a:cubicBezTo>
                  <a:cubicBezTo>
                    <a:pt x="2047" y="2315"/>
                    <a:pt x="2046" y="2294"/>
                    <a:pt x="2047" y="2273"/>
                  </a:cubicBezTo>
                  <a:cubicBezTo>
                    <a:pt x="2047" y="2261"/>
                    <a:pt x="2049" y="2249"/>
                    <a:pt x="2051" y="2237"/>
                  </a:cubicBezTo>
                  <a:cubicBezTo>
                    <a:pt x="2051" y="2237"/>
                    <a:pt x="2053" y="2227"/>
                    <a:pt x="2057" y="2208"/>
                  </a:cubicBezTo>
                  <a:cubicBezTo>
                    <a:pt x="2058" y="2199"/>
                    <a:pt x="2060" y="2188"/>
                    <a:pt x="2063" y="2174"/>
                  </a:cubicBezTo>
                  <a:cubicBezTo>
                    <a:pt x="2065" y="2161"/>
                    <a:pt x="2068" y="2145"/>
                    <a:pt x="2070" y="2128"/>
                  </a:cubicBezTo>
                  <a:cubicBezTo>
                    <a:pt x="2076" y="2093"/>
                    <a:pt x="2082" y="2051"/>
                    <a:pt x="2088" y="2002"/>
                  </a:cubicBezTo>
                  <a:cubicBezTo>
                    <a:pt x="2094" y="1954"/>
                    <a:pt x="2101" y="1899"/>
                    <a:pt x="2108" y="1840"/>
                  </a:cubicBezTo>
                  <a:cubicBezTo>
                    <a:pt x="2110" y="1821"/>
                    <a:pt x="2112" y="1801"/>
                    <a:pt x="2114" y="1781"/>
                  </a:cubicBezTo>
                  <a:cubicBezTo>
                    <a:pt x="2042" y="1705"/>
                    <a:pt x="1963" y="1617"/>
                    <a:pt x="1881" y="1524"/>
                  </a:cubicBezTo>
                  <a:cubicBezTo>
                    <a:pt x="1869" y="1510"/>
                    <a:pt x="1857" y="1495"/>
                    <a:pt x="1844" y="1481"/>
                  </a:cubicBezTo>
                  <a:cubicBezTo>
                    <a:pt x="1838" y="1474"/>
                    <a:pt x="1832" y="1467"/>
                    <a:pt x="1826" y="1459"/>
                  </a:cubicBezTo>
                  <a:cubicBezTo>
                    <a:pt x="1817" y="1449"/>
                    <a:pt x="1817" y="1449"/>
                    <a:pt x="1817" y="1449"/>
                  </a:cubicBezTo>
                  <a:cubicBezTo>
                    <a:pt x="1812" y="1443"/>
                    <a:pt x="1812" y="1443"/>
                    <a:pt x="1812" y="1443"/>
                  </a:cubicBezTo>
                  <a:cubicBezTo>
                    <a:pt x="1810" y="1440"/>
                    <a:pt x="1810" y="1440"/>
                    <a:pt x="1810" y="1440"/>
                  </a:cubicBezTo>
                  <a:cubicBezTo>
                    <a:pt x="1808" y="1439"/>
                    <a:pt x="1808" y="1439"/>
                    <a:pt x="1808" y="1439"/>
                  </a:cubicBezTo>
                  <a:cubicBezTo>
                    <a:pt x="1808" y="1438"/>
                    <a:pt x="1808" y="1438"/>
                    <a:pt x="1808" y="1438"/>
                  </a:cubicBezTo>
                  <a:cubicBezTo>
                    <a:pt x="1808" y="1438"/>
                    <a:pt x="1805" y="1435"/>
                    <a:pt x="1806" y="1436"/>
                  </a:cubicBezTo>
                  <a:cubicBezTo>
                    <a:pt x="1805" y="1435"/>
                    <a:pt x="1804" y="1434"/>
                    <a:pt x="1803" y="1433"/>
                  </a:cubicBezTo>
                  <a:cubicBezTo>
                    <a:pt x="1798" y="1426"/>
                    <a:pt x="1798" y="1426"/>
                    <a:pt x="1798" y="1426"/>
                  </a:cubicBezTo>
                  <a:cubicBezTo>
                    <a:pt x="1788" y="1415"/>
                    <a:pt x="1788" y="1415"/>
                    <a:pt x="1788" y="1415"/>
                  </a:cubicBezTo>
                  <a:cubicBezTo>
                    <a:pt x="1787" y="1413"/>
                    <a:pt x="1786" y="1412"/>
                    <a:pt x="1785" y="1411"/>
                  </a:cubicBezTo>
                  <a:cubicBezTo>
                    <a:pt x="1781" y="1406"/>
                    <a:pt x="1777" y="1401"/>
                    <a:pt x="1772" y="1396"/>
                  </a:cubicBezTo>
                  <a:cubicBezTo>
                    <a:pt x="1761" y="1382"/>
                    <a:pt x="1750" y="1367"/>
                    <a:pt x="1739" y="1353"/>
                  </a:cubicBezTo>
                  <a:cubicBezTo>
                    <a:pt x="1728" y="1339"/>
                    <a:pt x="1718" y="1324"/>
                    <a:pt x="1707" y="1309"/>
                  </a:cubicBezTo>
                  <a:cubicBezTo>
                    <a:pt x="1697" y="1294"/>
                    <a:pt x="1688" y="1280"/>
                    <a:pt x="1679" y="1265"/>
                  </a:cubicBezTo>
                  <a:cubicBezTo>
                    <a:pt x="1670" y="1250"/>
                    <a:pt x="1661" y="1236"/>
                    <a:pt x="1654" y="1222"/>
                  </a:cubicBezTo>
                  <a:cubicBezTo>
                    <a:pt x="1652" y="1218"/>
                    <a:pt x="1651" y="1215"/>
                    <a:pt x="1649" y="1212"/>
                  </a:cubicBezTo>
                  <a:cubicBezTo>
                    <a:pt x="1647" y="1207"/>
                    <a:pt x="1647" y="1207"/>
                    <a:pt x="1647" y="1207"/>
                  </a:cubicBezTo>
                  <a:cubicBezTo>
                    <a:pt x="1644" y="1202"/>
                    <a:pt x="1644" y="1202"/>
                    <a:pt x="1644" y="1202"/>
                  </a:cubicBezTo>
                  <a:cubicBezTo>
                    <a:pt x="1641" y="1194"/>
                    <a:pt x="1641" y="1194"/>
                    <a:pt x="1641" y="1194"/>
                  </a:cubicBezTo>
                  <a:cubicBezTo>
                    <a:pt x="1641" y="1194"/>
                    <a:pt x="1641" y="1194"/>
                    <a:pt x="1641" y="1194"/>
                  </a:cubicBezTo>
                  <a:cubicBezTo>
                    <a:pt x="1641" y="1193"/>
                    <a:pt x="1641" y="1193"/>
                    <a:pt x="1641" y="1193"/>
                  </a:cubicBezTo>
                  <a:cubicBezTo>
                    <a:pt x="1640" y="1192"/>
                    <a:pt x="1640" y="1192"/>
                    <a:pt x="1640" y="1192"/>
                  </a:cubicBezTo>
                  <a:cubicBezTo>
                    <a:pt x="1639" y="1189"/>
                    <a:pt x="1639" y="1189"/>
                    <a:pt x="1639" y="1189"/>
                  </a:cubicBezTo>
                  <a:cubicBezTo>
                    <a:pt x="1636" y="1180"/>
                    <a:pt x="1636" y="1180"/>
                    <a:pt x="1636" y="1180"/>
                  </a:cubicBezTo>
                  <a:cubicBezTo>
                    <a:pt x="1632" y="1169"/>
                    <a:pt x="1628" y="1156"/>
                    <a:pt x="1624" y="1141"/>
                  </a:cubicBezTo>
                  <a:cubicBezTo>
                    <a:pt x="1621" y="1126"/>
                    <a:pt x="1619" y="1110"/>
                    <a:pt x="1617" y="1093"/>
                  </a:cubicBezTo>
                  <a:cubicBezTo>
                    <a:pt x="1614" y="1076"/>
                    <a:pt x="1613" y="1059"/>
                    <a:pt x="1612" y="1042"/>
                  </a:cubicBezTo>
                  <a:cubicBezTo>
                    <a:pt x="1611" y="1024"/>
                    <a:pt x="1611" y="1007"/>
                    <a:pt x="1611" y="989"/>
                  </a:cubicBezTo>
                  <a:cubicBezTo>
                    <a:pt x="1611" y="981"/>
                    <a:pt x="1611" y="972"/>
                    <a:pt x="1611" y="964"/>
                  </a:cubicBezTo>
                  <a:cubicBezTo>
                    <a:pt x="1611" y="958"/>
                    <a:pt x="1611" y="958"/>
                    <a:pt x="1611" y="958"/>
                  </a:cubicBezTo>
                  <a:cubicBezTo>
                    <a:pt x="1611" y="957"/>
                    <a:pt x="1611" y="957"/>
                    <a:pt x="1611" y="957"/>
                  </a:cubicBezTo>
                  <a:cubicBezTo>
                    <a:pt x="1611" y="956"/>
                    <a:pt x="1611" y="956"/>
                    <a:pt x="1611" y="956"/>
                  </a:cubicBezTo>
                  <a:cubicBezTo>
                    <a:pt x="1611" y="950"/>
                    <a:pt x="1611" y="950"/>
                    <a:pt x="1611" y="950"/>
                  </a:cubicBezTo>
                  <a:cubicBezTo>
                    <a:pt x="1612" y="946"/>
                    <a:pt x="1612" y="946"/>
                    <a:pt x="1612" y="946"/>
                  </a:cubicBezTo>
                  <a:cubicBezTo>
                    <a:pt x="1612" y="932"/>
                    <a:pt x="1612" y="932"/>
                    <a:pt x="1612" y="932"/>
                  </a:cubicBezTo>
                  <a:cubicBezTo>
                    <a:pt x="1612" y="912"/>
                    <a:pt x="1612" y="893"/>
                    <a:pt x="1612" y="874"/>
                  </a:cubicBezTo>
                  <a:cubicBezTo>
                    <a:pt x="1613" y="855"/>
                    <a:pt x="1613" y="836"/>
                    <a:pt x="1614" y="817"/>
                  </a:cubicBezTo>
                  <a:cubicBezTo>
                    <a:pt x="1614" y="798"/>
                    <a:pt x="1614" y="779"/>
                    <a:pt x="1615" y="761"/>
                  </a:cubicBezTo>
                  <a:cubicBezTo>
                    <a:pt x="1619" y="617"/>
                    <a:pt x="1625" y="482"/>
                    <a:pt x="1634" y="366"/>
                  </a:cubicBezTo>
                  <a:cubicBezTo>
                    <a:pt x="1630" y="362"/>
                    <a:pt x="1627" y="359"/>
                    <a:pt x="1624" y="355"/>
                  </a:cubicBezTo>
                  <a:cubicBezTo>
                    <a:pt x="1584" y="311"/>
                    <a:pt x="1547" y="270"/>
                    <a:pt x="1514" y="235"/>
                  </a:cubicBezTo>
                  <a:cubicBezTo>
                    <a:pt x="1498" y="217"/>
                    <a:pt x="1482" y="200"/>
                    <a:pt x="1468" y="185"/>
                  </a:cubicBezTo>
                  <a:cubicBezTo>
                    <a:pt x="1453" y="170"/>
                    <a:pt x="1440" y="156"/>
                    <a:pt x="1427" y="144"/>
                  </a:cubicBezTo>
                  <a:cubicBezTo>
                    <a:pt x="1421" y="137"/>
                    <a:pt x="1416" y="131"/>
                    <a:pt x="1410" y="126"/>
                  </a:cubicBezTo>
                  <a:cubicBezTo>
                    <a:pt x="1405" y="120"/>
                    <a:pt x="1399" y="115"/>
                    <a:pt x="1395" y="110"/>
                  </a:cubicBezTo>
                  <a:cubicBezTo>
                    <a:pt x="1385" y="101"/>
                    <a:pt x="1377" y="93"/>
                    <a:pt x="1370" y="86"/>
                  </a:cubicBezTo>
                  <a:cubicBezTo>
                    <a:pt x="1357" y="73"/>
                    <a:pt x="1349" y="66"/>
                    <a:pt x="1349" y="66"/>
                  </a:cubicBezTo>
                  <a:cubicBezTo>
                    <a:pt x="1328" y="47"/>
                    <a:pt x="1313" y="24"/>
                    <a:pt x="1303" y="0"/>
                  </a:cubicBezTo>
                  <a:cubicBezTo>
                    <a:pt x="1303" y="5"/>
                    <a:pt x="1304" y="12"/>
                    <a:pt x="1305" y="18"/>
                  </a:cubicBezTo>
                  <a:cubicBezTo>
                    <a:pt x="1306" y="25"/>
                    <a:pt x="1307" y="32"/>
                    <a:pt x="1308" y="40"/>
                  </a:cubicBezTo>
                  <a:cubicBezTo>
                    <a:pt x="1309" y="48"/>
                    <a:pt x="1310" y="56"/>
                    <a:pt x="1311" y="65"/>
                  </a:cubicBezTo>
                  <a:cubicBezTo>
                    <a:pt x="1313" y="82"/>
                    <a:pt x="1314" y="101"/>
                    <a:pt x="1317" y="122"/>
                  </a:cubicBezTo>
                  <a:cubicBezTo>
                    <a:pt x="1319" y="143"/>
                    <a:pt x="1321" y="166"/>
                    <a:pt x="1323" y="190"/>
                  </a:cubicBezTo>
                  <a:cubicBezTo>
                    <a:pt x="1327" y="239"/>
                    <a:pt x="1331" y="293"/>
                    <a:pt x="1335" y="353"/>
                  </a:cubicBezTo>
                  <a:cubicBezTo>
                    <a:pt x="1342" y="457"/>
                    <a:pt x="1347" y="576"/>
                    <a:pt x="1351" y="704"/>
                  </a:cubicBezTo>
                  <a:cubicBezTo>
                    <a:pt x="1350" y="704"/>
                    <a:pt x="1350" y="703"/>
                    <a:pt x="1350" y="703"/>
                  </a:cubicBezTo>
                  <a:cubicBezTo>
                    <a:pt x="1350" y="703"/>
                    <a:pt x="1353" y="858"/>
                    <a:pt x="1246" y="941"/>
                  </a:cubicBezTo>
                  <a:cubicBezTo>
                    <a:pt x="1153" y="1013"/>
                    <a:pt x="1027" y="990"/>
                    <a:pt x="994" y="983"/>
                  </a:cubicBezTo>
                  <a:cubicBezTo>
                    <a:pt x="870" y="947"/>
                    <a:pt x="754" y="910"/>
                    <a:pt x="654" y="876"/>
                  </a:cubicBezTo>
                  <a:cubicBezTo>
                    <a:pt x="597" y="857"/>
                    <a:pt x="546" y="839"/>
                    <a:pt x="500" y="823"/>
                  </a:cubicBezTo>
                  <a:cubicBezTo>
                    <a:pt x="477" y="814"/>
                    <a:pt x="456" y="807"/>
                    <a:pt x="436" y="799"/>
                  </a:cubicBezTo>
                  <a:cubicBezTo>
                    <a:pt x="416" y="792"/>
                    <a:pt x="398" y="785"/>
                    <a:pt x="382" y="778"/>
                  </a:cubicBezTo>
                  <a:cubicBezTo>
                    <a:pt x="374" y="775"/>
                    <a:pt x="366" y="772"/>
                    <a:pt x="359" y="769"/>
                  </a:cubicBezTo>
                  <a:cubicBezTo>
                    <a:pt x="352" y="766"/>
                    <a:pt x="345" y="764"/>
                    <a:pt x="339" y="761"/>
                  </a:cubicBezTo>
                  <a:cubicBezTo>
                    <a:pt x="326" y="756"/>
                    <a:pt x="315" y="752"/>
                    <a:pt x="307" y="748"/>
                  </a:cubicBezTo>
                  <a:cubicBezTo>
                    <a:pt x="289" y="741"/>
                    <a:pt x="280" y="737"/>
                    <a:pt x="280" y="737"/>
                  </a:cubicBezTo>
                  <a:cubicBezTo>
                    <a:pt x="262" y="728"/>
                    <a:pt x="241" y="723"/>
                    <a:pt x="220" y="721"/>
                  </a:cubicBezTo>
                  <a:cubicBezTo>
                    <a:pt x="114" y="711"/>
                    <a:pt x="20" y="789"/>
                    <a:pt x="10" y="894"/>
                  </a:cubicBezTo>
                  <a:cubicBezTo>
                    <a:pt x="0" y="1000"/>
                    <a:pt x="78" y="1094"/>
                    <a:pt x="184" y="1104"/>
                  </a:cubicBezTo>
                  <a:cubicBezTo>
                    <a:pt x="184" y="1104"/>
                    <a:pt x="194" y="1105"/>
                    <a:pt x="212" y="1107"/>
                  </a:cubicBezTo>
                  <a:cubicBezTo>
                    <a:pt x="222" y="1108"/>
                    <a:pt x="233" y="1110"/>
                    <a:pt x="247" y="1111"/>
                  </a:cubicBezTo>
                  <a:cubicBezTo>
                    <a:pt x="253" y="1112"/>
                    <a:pt x="261" y="1113"/>
                    <a:pt x="268" y="1114"/>
                  </a:cubicBezTo>
                  <a:cubicBezTo>
                    <a:pt x="276" y="1115"/>
                    <a:pt x="284" y="1117"/>
                    <a:pt x="293" y="1118"/>
                  </a:cubicBezTo>
                  <a:cubicBezTo>
                    <a:pt x="310" y="1120"/>
                    <a:pt x="329" y="1123"/>
                    <a:pt x="350" y="1126"/>
                  </a:cubicBezTo>
                  <a:cubicBezTo>
                    <a:pt x="371" y="1129"/>
                    <a:pt x="393" y="1133"/>
                    <a:pt x="417" y="1137"/>
                  </a:cubicBezTo>
                  <a:cubicBezTo>
                    <a:pt x="465" y="1145"/>
                    <a:pt x="519" y="1155"/>
                    <a:pt x="578" y="1166"/>
                  </a:cubicBezTo>
                  <a:cubicBezTo>
                    <a:pt x="695" y="1188"/>
                    <a:pt x="831" y="1217"/>
                    <a:pt x="976" y="1252"/>
                  </a:cubicBezTo>
                  <a:cubicBezTo>
                    <a:pt x="994" y="1256"/>
                    <a:pt x="1012" y="1260"/>
                    <a:pt x="1031" y="1265"/>
                  </a:cubicBezTo>
                  <a:cubicBezTo>
                    <a:pt x="1049" y="1269"/>
                    <a:pt x="1068" y="1274"/>
                    <a:pt x="1086" y="1278"/>
                  </a:cubicBezTo>
                  <a:cubicBezTo>
                    <a:pt x="1105" y="1283"/>
                    <a:pt x="1123" y="1288"/>
                    <a:pt x="1142" y="1293"/>
                  </a:cubicBezTo>
                  <a:cubicBezTo>
                    <a:pt x="1156" y="1296"/>
                    <a:pt x="1156" y="1296"/>
                    <a:pt x="1156" y="1296"/>
                  </a:cubicBezTo>
                  <a:cubicBezTo>
                    <a:pt x="1160" y="1297"/>
                    <a:pt x="1160" y="1297"/>
                    <a:pt x="1160" y="1297"/>
                  </a:cubicBezTo>
                  <a:cubicBezTo>
                    <a:pt x="1166" y="1298"/>
                    <a:pt x="1166" y="1298"/>
                    <a:pt x="1166" y="1298"/>
                  </a:cubicBezTo>
                  <a:cubicBezTo>
                    <a:pt x="1166" y="1299"/>
                    <a:pt x="1166" y="1299"/>
                    <a:pt x="1166" y="1299"/>
                  </a:cubicBezTo>
                  <a:cubicBezTo>
                    <a:pt x="1168" y="1299"/>
                    <a:pt x="1168" y="1299"/>
                    <a:pt x="1168" y="1299"/>
                  </a:cubicBezTo>
                  <a:cubicBezTo>
                    <a:pt x="1173" y="1300"/>
                    <a:pt x="1173" y="1300"/>
                    <a:pt x="1173" y="1300"/>
                  </a:cubicBezTo>
                  <a:cubicBezTo>
                    <a:pt x="1181" y="1302"/>
                    <a:pt x="1190" y="1304"/>
                    <a:pt x="1198" y="1306"/>
                  </a:cubicBezTo>
                  <a:cubicBezTo>
                    <a:pt x="1215" y="1311"/>
                    <a:pt x="1232" y="1316"/>
                    <a:pt x="1248" y="1321"/>
                  </a:cubicBezTo>
                  <a:cubicBezTo>
                    <a:pt x="1265" y="1327"/>
                    <a:pt x="1281" y="1332"/>
                    <a:pt x="1297" y="1339"/>
                  </a:cubicBezTo>
                  <a:cubicBezTo>
                    <a:pt x="1312" y="1345"/>
                    <a:pt x="1327" y="1352"/>
                    <a:pt x="1341" y="1359"/>
                  </a:cubicBezTo>
                  <a:cubicBezTo>
                    <a:pt x="1354" y="1366"/>
                    <a:pt x="1366" y="1373"/>
                    <a:pt x="1376" y="1380"/>
                  </a:cubicBezTo>
                  <a:cubicBezTo>
                    <a:pt x="1384" y="1385"/>
                    <a:pt x="1384" y="1385"/>
                    <a:pt x="1384" y="1385"/>
                  </a:cubicBezTo>
                  <a:cubicBezTo>
                    <a:pt x="1387" y="1387"/>
                    <a:pt x="1387" y="1387"/>
                    <a:pt x="1387" y="1387"/>
                  </a:cubicBezTo>
                  <a:cubicBezTo>
                    <a:pt x="1387" y="1388"/>
                    <a:pt x="1387" y="1388"/>
                    <a:pt x="1387" y="1388"/>
                  </a:cubicBezTo>
                  <a:cubicBezTo>
                    <a:pt x="1388" y="1388"/>
                    <a:pt x="1388" y="1388"/>
                    <a:pt x="1388" y="1388"/>
                  </a:cubicBezTo>
                  <a:cubicBezTo>
                    <a:pt x="1388" y="1389"/>
                    <a:pt x="1388" y="1389"/>
                    <a:pt x="1388" y="1389"/>
                  </a:cubicBezTo>
                  <a:cubicBezTo>
                    <a:pt x="1395" y="1394"/>
                    <a:pt x="1395" y="1394"/>
                    <a:pt x="1395" y="1394"/>
                  </a:cubicBezTo>
                  <a:cubicBezTo>
                    <a:pt x="1399" y="1397"/>
                    <a:pt x="1399" y="1397"/>
                    <a:pt x="1399" y="1397"/>
                  </a:cubicBezTo>
                  <a:cubicBezTo>
                    <a:pt x="1403" y="1401"/>
                    <a:pt x="1403" y="1401"/>
                    <a:pt x="1403" y="1401"/>
                  </a:cubicBezTo>
                  <a:cubicBezTo>
                    <a:pt x="1406" y="1403"/>
                    <a:pt x="1409" y="1406"/>
                    <a:pt x="1412" y="1408"/>
                  </a:cubicBezTo>
                  <a:cubicBezTo>
                    <a:pt x="1423" y="1419"/>
                    <a:pt x="1435" y="1430"/>
                    <a:pt x="1447" y="1443"/>
                  </a:cubicBezTo>
                  <a:cubicBezTo>
                    <a:pt x="1459" y="1455"/>
                    <a:pt x="1471" y="1469"/>
                    <a:pt x="1482" y="1482"/>
                  </a:cubicBezTo>
                  <a:cubicBezTo>
                    <a:pt x="1494" y="1496"/>
                    <a:pt x="1505" y="1510"/>
                    <a:pt x="1516" y="1524"/>
                  </a:cubicBezTo>
                  <a:cubicBezTo>
                    <a:pt x="1528" y="1538"/>
                    <a:pt x="1539" y="1553"/>
                    <a:pt x="1549" y="1567"/>
                  </a:cubicBezTo>
                  <a:cubicBezTo>
                    <a:pt x="1553" y="1573"/>
                    <a:pt x="1557" y="1578"/>
                    <a:pt x="1561" y="1584"/>
                  </a:cubicBezTo>
                  <a:cubicBezTo>
                    <a:pt x="1562" y="1585"/>
                    <a:pt x="1563" y="1586"/>
                    <a:pt x="1563" y="1587"/>
                  </a:cubicBezTo>
                  <a:cubicBezTo>
                    <a:pt x="1572" y="1600"/>
                    <a:pt x="1572" y="1600"/>
                    <a:pt x="1572" y="1600"/>
                  </a:cubicBezTo>
                  <a:cubicBezTo>
                    <a:pt x="1577" y="1607"/>
                    <a:pt x="1577" y="1607"/>
                    <a:pt x="1577" y="1607"/>
                  </a:cubicBezTo>
                  <a:cubicBezTo>
                    <a:pt x="1578" y="1608"/>
                    <a:pt x="1579" y="1609"/>
                    <a:pt x="1579" y="1610"/>
                  </a:cubicBezTo>
                  <a:cubicBezTo>
                    <a:pt x="1578" y="1609"/>
                    <a:pt x="1581" y="1613"/>
                    <a:pt x="1581" y="1612"/>
                  </a:cubicBezTo>
                  <a:cubicBezTo>
                    <a:pt x="1582" y="1613"/>
                    <a:pt x="1582" y="1613"/>
                    <a:pt x="1582" y="1613"/>
                  </a:cubicBezTo>
                  <a:cubicBezTo>
                    <a:pt x="1583" y="1615"/>
                    <a:pt x="1583" y="1615"/>
                    <a:pt x="1583" y="1615"/>
                  </a:cubicBezTo>
                  <a:cubicBezTo>
                    <a:pt x="1585" y="1618"/>
                    <a:pt x="1585" y="1618"/>
                    <a:pt x="1585" y="1618"/>
                  </a:cubicBezTo>
                  <a:cubicBezTo>
                    <a:pt x="1589" y="1624"/>
                    <a:pt x="1589" y="1624"/>
                    <a:pt x="1589" y="1624"/>
                  </a:cubicBezTo>
                  <a:cubicBezTo>
                    <a:pt x="1597" y="1635"/>
                    <a:pt x="1597" y="1635"/>
                    <a:pt x="1597" y="1635"/>
                  </a:cubicBezTo>
                  <a:cubicBezTo>
                    <a:pt x="1602" y="1643"/>
                    <a:pt x="1608" y="1651"/>
                    <a:pt x="1613" y="1659"/>
                  </a:cubicBezTo>
                  <a:cubicBezTo>
                    <a:pt x="1624" y="1674"/>
                    <a:pt x="1634" y="1690"/>
                    <a:pt x="1645" y="1705"/>
                  </a:cubicBezTo>
                  <a:cubicBezTo>
                    <a:pt x="1728" y="1829"/>
                    <a:pt x="1803" y="1946"/>
                    <a:pt x="1866" y="2049"/>
                  </a:cubicBezTo>
                  <a:cubicBezTo>
                    <a:pt x="1897" y="2100"/>
                    <a:pt x="1925" y="2147"/>
                    <a:pt x="1950" y="2189"/>
                  </a:cubicBezTo>
                  <a:cubicBezTo>
                    <a:pt x="1974" y="2231"/>
                    <a:pt x="1995" y="2269"/>
                    <a:pt x="2012" y="2299"/>
                  </a:cubicBezTo>
                  <a:cubicBezTo>
                    <a:pt x="2020" y="2315"/>
                    <a:pt x="2028" y="2329"/>
                    <a:pt x="2034" y="2341"/>
                  </a:cubicBezTo>
                  <a:cubicBezTo>
                    <a:pt x="2040" y="2353"/>
                    <a:pt x="2046" y="2363"/>
                    <a:pt x="2050" y="2372"/>
                  </a:cubicBezTo>
                  <a:cubicBezTo>
                    <a:pt x="2059" y="2388"/>
                    <a:pt x="2063" y="2398"/>
                    <a:pt x="2063" y="2398"/>
                  </a:cubicBezTo>
                  <a:cubicBezTo>
                    <a:pt x="2077" y="2426"/>
                    <a:pt x="2098" y="2454"/>
                    <a:pt x="2123" y="2476"/>
                  </a:cubicBezTo>
                  <a:cubicBezTo>
                    <a:pt x="2173" y="2518"/>
                    <a:pt x="2234" y="2538"/>
                    <a:pt x="2294" y="2535"/>
                  </a:cubicBezTo>
                  <a:cubicBezTo>
                    <a:pt x="2271" y="2534"/>
                    <a:pt x="2248" y="2530"/>
                    <a:pt x="2226" y="2522"/>
                  </a:cubicBezTo>
                  <a:cubicBezTo>
                    <a:pt x="2226" y="2522"/>
                    <a:pt x="2226" y="2522"/>
                    <a:pt x="2226" y="2522"/>
                  </a:cubicBezTo>
                  <a:close/>
                </a:path>
              </a:pathLst>
            </a:custGeom>
            <a:solidFill>
              <a:srgbClr val="F477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6"/>
            <p:cNvSpPr>
              <a:spLocks/>
            </p:cNvSpPr>
            <p:nvPr/>
          </p:nvSpPr>
          <p:spPr bwMode="auto">
            <a:xfrm>
              <a:off x="4111625" y="2303463"/>
              <a:ext cx="180975" cy="285750"/>
            </a:xfrm>
            <a:custGeom>
              <a:avLst/>
              <a:gdLst>
                <a:gd name="T0" fmla="*/ 69 w 400"/>
                <a:gd name="T1" fmla="*/ 333 h 633"/>
                <a:gd name="T2" fmla="*/ 90 w 400"/>
                <a:gd name="T3" fmla="*/ 353 h 633"/>
                <a:gd name="T4" fmla="*/ 115 w 400"/>
                <a:gd name="T5" fmla="*/ 377 h 633"/>
                <a:gd name="T6" fmla="*/ 130 w 400"/>
                <a:gd name="T7" fmla="*/ 393 h 633"/>
                <a:gd name="T8" fmla="*/ 147 w 400"/>
                <a:gd name="T9" fmla="*/ 411 h 633"/>
                <a:gd name="T10" fmla="*/ 188 w 400"/>
                <a:gd name="T11" fmla="*/ 452 h 633"/>
                <a:gd name="T12" fmla="*/ 234 w 400"/>
                <a:gd name="T13" fmla="*/ 502 h 633"/>
                <a:gd name="T14" fmla="*/ 344 w 400"/>
                <a:gd name="T15" fmla="*/ 622 h 633"/>
                <a:gd name="T16" fmla="*/ 354 w 400"/>
                <a:gd name="T17" fmla="*/ 633 h 633"/>
                <a:gd name="T18" fmla="*/ 355 w 400"/>
                <a:gd name="T19" fmla="*/ 621 h 633"/>
                <a:gd name="T20" fmla="*/ 368 w 400"/>
                <a:gd name="T21" fmla="*/ 458 h 633"/>
                <a:gd name="T22" fmla="*/ 375 w 400"/>
                <a:gd name="T23" fmla="*/ 391 h 633"/>
                <a:gd name="T24" fmla="*/ 381 w 400"/>
                <a:gd name="T25" fmla="*/ 333 h 633"/>
                <a:gd name="T26" fmla="*/ 384 w 400"/>
                <a:gd name="T27" fmla="*/ 309 h 633"/>
                <a:gd name="T28" fmla="*/ 387 w 400"/>
                <a:gd name="T29" fmla="*/ 287 h 633"/>
                <a:gd name="T30" fmla="*/ 392 w 400"/>
                <a:gd name="T31" fmla="*/ 253 h 633"/>
                <a:gd name="T32" fmla="*/ 396 w 400"/>
                <a:gd name="T33" fmla="*/ 224 h 633"/>
                <a:gd name="T34" fmla="*/ 397 w 400"/>
                <a:gd name="T35" fmla="*/ 162 h 633"/>
                <a:gd name="T36" fmla="*/ 392 w 400"/>
                <a:gd name="T37" fmla="*/ 140 h 633"/>
                <a:gd name="T38" fmla="*/ 384 w 400"/>
                <a:gd name="T39" fmla="*/ 126 h 633"/>
                <a:gd name="T40" fmla="*/ 369 w 400"/>
                <a:gd name="T41" fmla="*/ 100 h 633"/>
                <a:gd name="T42" fmla="*/ 331 w 400"/>
                <a:gd name="T43" fmla="*/ 51 h 633"/>
                <a:gd name="T44" fmla="*/ 204 w 400"/>
                <a:gd name="T45" fmla="*/ 0 h 633"/>
                <a:gd name="T46" fmla="*/ 176 w 400"/>
                <a:gd name="T47" fmla="*/ 2 h 633"/>
                <a:gd name="T48" fmla="*/ 16 w 400"/>
                <a:gd name="T49" fmla="*/ 223 h 633"/>
                <a:gd name="T50" fmla="*/ 21 w 400"/>
                <a:gd name="T51" fmla="*/ 251 h 633"/>
                <a:gd name="T52" fmla="*/ 23 w 400"/>
                <a:gd name="T53" fmla="*/ 267 h 633"/>
                <a:gd name="T54" fmla="*/ 69 w 400"/>
                <a:gd name="T55" fmla="*/ 3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0" h="633">
                  <a:moveTo>
                    <a:pt x="69" y="333"/>
                  </a:moveTo>
                  <a:cubicBezTo>
                    <a:pt x="69" y="333"/>
                    <a:pt x="77" y="340"/>
                    <a:pt x="90" y="353"/>
                  </a:cubicBezTo>
                  <a:cubicBezTo>
                    <a:pt x="97" y="360"/>
                    <a:pt x="105" y="368"/>
                    <a:pt x="115" y="377"/>
                  </a:cubicBezTo>
                  <a:cubicBezTo>
                    <a:pt x="119" y="382"/>
                    <a:pt x="125" y="387"/>
                    <a:pt x="130" y="393"/>
                  </a:cubicBezTo>
                  <a:cubicBezTo>
                    <a:pt x="136" y="398"/>
                    <a:pt x="141" y="404"/>
                    <a:pt x="147" y="411"/>
                  </a:cubicBezTo>
                  <a:cubicBezTo>
                    <a:pt x="160" y="423"/>
                    <a:pt x="173" y="437"/>
                    <a:pt x="188" y="452"/>
                  </a:cubicBezTo>
                  <a:cubicBezTo>
                    <a:pt x="202" y="467"/>
                    <a:pt x="218" y="484"/>
                    <a:pt x="234" y="502"/>
                  </a:cubicBezTo>
                  <a:cubicBezTo>
                    <a:pt x="267" y="537"/>
                    <a:pt x="304" y="578"/>
                    <a:pt x="344" y="622"/>
                  </a:cubicBezTo>
                  <a:cubicBezTo>
                    <a:pt x="347" y="626"/>
                    <a:pt x="350" y="629"/>
                    <a:pt x="354" y="633"/>
                  </a:cubicBezTo>
                  <a:cubicBezTo>
                    <a:pt x="354" y="629"/>
                    <a:pt x="354" y="625"/>
                    <a:pt x="355" y="621"/>
                  </a:cubicBezTo>
                  <a:cubicBezTo>
                    <a:pt x="359" y="561"/>
                    <a:pt x="364" y="507"/>
                    <a:pt x="368" y="458"/>
                  </a:cubicBezTo>
                  <a:cubicBezTo>
                    <a:pt x="370" y="434"/>
                    <a:pt x="373" y="412"/>
                    <a:pt x="375" y="391"/>
                  </a:cubicBezTo>
                  <a:cubicBezTo>
                    <a:pt x="377" y="370"/>
                    <a:pt x="379" y="351"/>
                    <a:pt x="381" y="333"/>
                  </a:cubicBezTo>
                  <a:cubicBezTo>
                    <a:pt x="383" y="325"/>
                    <a:pt x="383" y="316"/>
                    <a:pt x="384" y="309"/>
                  </a:cubicBezTo>
                  <a:cubicBezTo>
                    <a:pt x="385" y="301"/>
                    <a:pt x="386" y="294"/>
                    <a:pt x="387" y="287"/>
                  </a:cubicBezTo>
                  <a:cubicBezTo>
                    <a:pt x="389" y="273"/>
                    <a:pt x="391" y="262"/>
                    <a:pt x="392" y="253"/>
                  </a:cubicBezTo>
                  <a:cubicBezTo>
                    <a:pt x="395" y="234"/>
                    <a:pt x="396" y="224"/>
                    <a:pt x="396" y="224"/>
                  </a:cubicBezTo>
                  <a:cubicBezTo>
                    <a:pt x="400" y="204"/>
                    <a:pt x="400" y="183"/>
                    <a:pt x="397" y="162"/>
                  </a:cubicBezTo>
                  <a:cubicBezTo>
                    <a:pt x="395" y="154"/>
                    <a:pt x="394" y="147"/>
                    <a:pt x="392" y="140"/>
                  </a:cubicBezTo>
                  <a:cubicBezTo>
                    <a:pt x="389" y="135"/>
                    <a:pt x="386" y="130"/>
                    <a:pt x="384" y="126"/>
                  </a:cubicBezTo>
                  <a:cubicBezTo>
                    <a:pt x="374" y="109"/>
                    <a:pt x="369" y="100"/>
                    <a:pt x="369" y="100"/>
                  </a:cubicBezTo>
                  <a:cubicBezTo>
                    <a:pt x="360" y="83"/>
                    <a:pt x="347" y="66"/>
                    <a:pt x="331" y="51"/>
                  </a:cubicBezTo>
                  <a:cubicBezTo>
                    <a:pt x="295" y="18"/>
                    <a:pt x="250" y="1"/>
                    <a:pt x="204" y="0"/>
                  </a:cubicBezTo>
                  <a:cubicBezTo>
                    <a:pt x="195" y="0"/>
                    <a:pt x="185" y="1"/>
                    <a:pt x="176" y="2"/>
                  </a:cubicBezTo>
                  <a:cubicBezTo>
                    <a:pt x="71" y="19"/>
                    <a:pt x="0" y="118"/>
                    <a:pt x="16" y="223"/>
                  </a:cubicBezTo>
                  <a:cubicBezTo>
                    <a:pt x="16" y="223"/>
                    <a:pt x="18" y="233"/>
                    <a:pt x="21" y="251"/>
                  </a:cubicBezTo>
                  <a:cubicBezTo>
                    <a:pt x="21" y="256"/>
                    <a:pt x="22" y="261"/>
                    <a:pt x="23" y="267"/>
                  </a:cubicBezTo>
                  <a:cubicBezTo>
                    <a:pt x="33" y="291"/>
                    <a:pt x="48" y="314"/>
                    <a:pt x="69" y="333"/>
                  </a:cubicBezTo>
                  <a:close/>
                </a:path>
              </a:pathLst>
            </a:custGeom>
            <a:solidFill>
              <a:srgbClr val="FDB5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7"/>
            <p:cNvSpPr>
              <a:spLocks/>
            </p:cNvSpPr>
            <p:nvPr/>
          </p:nvSpPr>
          <p:spPr bwMode="auto">
            <a:xfrm>
              <a:off x="4451350" y="3225800"/>
              <a:ext cx="117475" cy="333375"/>
            </a:xfrm>
            <a:custGeom>
              <a:avLst/>
              <a:gdLst>
                <a:gd name="T0" fmla="*/ 88 w 261"/>
                <a:gd name="T1" fmla="*/ 669 h 741"/>
                <a:gd name="T2" fmla="*/ 113 w 261"/>
                <a:gd name="T3" fmla="*/ 325 h 741"/>
                <a:gd name="T4" fmla="*/ 135 w 261"/>
                <a:gd name="T5" fmla="*/ 306 h 741"/>
                <a:gd name="T6" fmla="*/ 161 w 261"/>
                <a:gd name="T7" fmla="*/ 282 h 741"/>
                <a:gd name="T8" fmla="*/ 195 w 261"/>
                <a:gd name="T9" fmla="*/ 250 h 741"/>
                <a:gd name="T10" fmla="*/ 261 w 261"/>
                <a:gd name="T11" fmla="*/ 186 h 741"/>
                <a:gd name="T12" fmla="*/ 237 w 261"/>
                <a:gd name="T13" fmla="*/ 162 h 741"/>
                <a:gd name="T14" fmla="*/ 123 w 261"/>
                <a:gd name="T15" fmla="*/ 45 h 741"/>
                <a:gd name="T16" fmla="*/ 81 w 261"/>
                <a:gd name="T17" fmla="*/ 0 h 741"/>
                <a:gd name="T18" fmla="*/ 75 w 261"/>
                <a:gd name="T19" fmla="*/ 59 h 741"/>
                <a:gd name="T20" fmla="*/ 55 w 261"/>
                <a:gd name="T21" fmla="*/ 221 h 741"/>
                <a:gd name="T22" fmla="*/ 37 w 261"/>
                <a:gd name="T23" fmla="*/ 347 h 741"/>
                <a:gd name="T24" fmla="*/ 30 w 261"/>
                <a:gd name="T25" fmla="*/ 393 h 741"/>
                <a:gd name="T26" fmla="*/ 24 w 261"/>
                <a:gd name="T27" fmla="*/ 427 h 741"/>
                <a:gd name="T28" fmla="*/ 18 w 261"/>
                <a:gd name="T29" fmla="*/ 456 h 741"/>
                <a:gd name="T30" fmla="*/ 14 w 261"/>
                <a:gd name="T31" fmla="*/ 492 h 741"/>
                <a:gd name="T32" fmla="*/ 18 w 261"/>
                <a:gd name="T33" fmla="*/ 555 h 741"/>
                <a:gd name="T34" fmla="*/ 170 w 261"/>
                <a:gd name="T35" fmla="*/ 733 h 741"/>
                <a:gd name="T36" fmla="*/ 181 w 261"/>
                <a:gd name="T37" fmla="*/ 737 h 741"/>
                <a:gd name="T38" fmla="*/ 193 w 261"/>
                <a:gd name="T39" fmla="*/ 741 h 741"/>
                <a:gd name="T40" fmla="*/ 193 w 261"/>
                <a:gd name="T41" fmla="*/ 741 h 741"/>
                <a:gd name="T42" fmla="*/ 88 w 261"/>
                <a:gd name="T43" fmla="*/ 669 h 7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1" h="741">
                  <a:moveTo>
                    <a:pt x="88" y="669"/>
                  </a:moveTo>
                  <a:cubicBezTo>
                    <a:pt x="0" y="567"/>
                    <a:pt x="11" y="413"/>
                    <a:pt x="113" y="325"/>
                  </a:cubicBezTo>
                  <a:cubicBezTo>
                    <a:pt x="113" y="325"/>
                    <a:pt x="121" y="319"/>
                    <a:pt x="135" y="306"/>
                  </a:cubicBezTo>
                  <a:cubicBezTo>
                    <a:pt x="142" y="300"/>
                    <a:pt x="151" y="292"/>
                    <a:pt x="161" y="282"/>
                  </a:cubicBezTo>
                  <a:cubicBezTo>
                    <a:pt x="171" y="273"/>
                    <a:pt x="182" y="262"/>
                    <a:pt x="195" y="250"/>
                  </a:cubicBezTo>
                  <a:cubicBezTo>
                    <a:pt x="214" y="232"/>
                    <a:pt x="236" y="210"/>
                    <a:pt x="261" y="186"/>
                  </a:cubicBezTo>
                  <a:cubicBezTo>
                    <a:pt x="253" y="178"/>
                    <a:pt x="245" y="170"/>
                    <a:pt x="237" y="162"/>
                  </a:cubicBezTo>
                  <a:cubicBezTo>
                    <a:pt x="203" y="127"/>
                    <a:pt x="164" y="88"/>
                    <a:pt x="123" y="45"/>
                  </a:cubicBezTo>
                  <a:cubicBezTo>
                    <a:pt x="109" y="30"/>
                    <a:pt x="95" y="15"/>
                    <a:pt x="81" y="0"/>
                  </a:cubicBezTo>
                  <a:cubicBezTo>
                    <a:pt x="79" y="20"/>
                    <a:pt x="77" y="40"/>
                    <a:pt x="75" y="59"/>
                  </a:cubicBezTo>
                  <a:cubicBezTo>
                    <a:pt x="68" y="118"/>
                    <a:pt x="61" y="173"/>
                    <a:pt x="55" y="221"/>
                  </a:cubicBezTo>
                  <a:cubicBezTo>
                    <a:pt x="49" y="270"/>
                    <a:pt x="43" y="312"/>
                    <a:pt x="37" y="347"/>
                  </a:cubicBezTo>
                  <a:cubicBezTo>
                    <a:pt x="35" y="364"/>
                    <a:pt x="32" y="380"/>
                    <a:pt x="30" y="393"/>
                  </a:cubicBezTo>
                  <a:cubicBezTo>
                    <a:pt x="27" y="407"/>
                    <a:pt x="25" y="418"/>
                    <a:pt x="24" y="427"/>
                  </a:cubicBezTo>
                  <a:cubicBezTo>
                    <a:pt x="20" y="446"/>
                    <a:pt x="18" y="456"/>
                    <a:pt x="18" y="456"/>
                  </a:cubicBezTo>
                  <a:cubicBezTo>
                    <a:pt x="16" y="468"/>
                    <a:pt x="14" y="480"/>
                    <a:pt x="14" y="492"/>
                  </a:cubicBezTo>
                  <a:cubicBezTo>
                    <a:pt x="13" y="513"/>
                    <a:pt x="14" y="534"/>
                    <a:pt x="18" y="555"/>
                  </a:cubicBezTo>
                  <a:cubicBezTo>
                    <a:pt x="36" y="639"/>
                    <a:pt x="95" y="705"/>
                    <a:pt x="170" y="733"/>
                  </a:cubicBezTo>
                  <a:cubicBezTo>
                    <a:pt x="174" y="735"/>
                    <a:pt x="178" y="736"/>
                    <a:pt x="181" y="737"/>
                  </a:cubicBezTo>
                  <a:cubicBezTo>
                    <a:pt x="185" y="739"/>
                    <a:pt x="189" y="740"/>
                    <a:pt x="193" y="741"/>
                  </a:cubicBezTo>
                  <a:cubicBezTo>
                    <a:pt x="193" y="741"/>
                    <a:pt x="193" y="741"/>
                    <a:pt x="193" y="741"/>
                  </a:cubicBezTo>
                  <a:cubicBezTo>
                    <a:pt x="154" y="727"/>
                    <a:pt x="117" y="703"/>
                    <a:pt x="88" y="669"/>
                  </a:cubicBezTo>
                  <a:close/>
                </a:path>
              </a:pathLst>
            </a:custGeom>
            <a:solidFill>
              <a:srgbClr val="F477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8"/>
            <p:cNvSpPr>
              <a:spLocks/>
            </p:cNvSpPr>
            <p:nvPr/>
          </p:nvSpPr>
          <p:spPr bwMode="auto">
            <a:xfrm>
              <a:off x="5029200" y="2460625"/>
              <a:ext cx="346075" cy="347663"/>
            </a:xfrm>
            <a:custGeom>
              <a:avLst/>
              <a:gdLst>
                <a:gd name="T0" fmla="*/ 178 w 772"/>
                <a:gd name="T1" fmla="*/ 657 h 772"/>
                <a:gd name="T2" fmla="*/ 657 w 772"/>
                <a:gd name="T3" fmla="*/ 594 h 772"/>
                <a:gd name="T4" fmla="*/ 594 w 772"/>
                <a:gd name="T5" fmla="*/ 115 h 772"/>
                <a:gd name="T6" fmla="*/ 115 w 772"/>
                <a:gd name="T7" fmla="*/ 178 h 772"/>
                <a:gd name="T8" fmla="*/ 178 w 772"/>
                <a:gd name="T9" fmla="*/ 657 h 772"/>
              </a:gdLst>
              <a:ahLst/>
              <a:cxnLst>
                <a:cxn ang="0">
                  <a:pos x="T0" y="T1"/>
                </a:cxn>
                <a:cxn ang="0">
                  <a:pos x="T2" y="T3"/>
                </a:cxn>
                <a:cxn ang="0">
                  <a:pos x="T4" y="T5"/>
                </a:cxn>
                <a:cxn ang="0">
                  <a:pos x="T6" y="T7"/>
                </a:cxn>
                <a:cxn ang="0">
                  <a:pos x="T8" y="T9"/>
                </a:cxn>
              </a:cxnLst>
              <a:rect l="0" t="0" r="r" b="b"/>
              <a:pathLst>
                <a:path w="772" h="772">
                  <a:moveTo>
                    <a:pt x="178" y="657"/>
                  </a:moveTo>
                  <a:cubicBezTo>
                    <a:pt x="328" y="772"/>
                    <a:pt x="542" y="744"/>
                    <a:pt x="657" y="594"/>
                  </a:cubicBezTo>
                  <a:cubicBezTo>
                    <a:pt x="772" y="445"/>
                    <a:pt x="744" y="230"/>
                    <a:pt x="594" y="115"/>
                  </a:cubicBezTo>
                  <a:cubicBezTo>
                    <a:pt x="445" y="0"/>
                    <a:pt x="230" y="28"/>
                    <a:pt x="115" y="178"/>
                  </a:cubicBezTo>
                  <a:cubicBezTo>
                    <a:pt x="0" y="328"/>
                    <a:pt x="29" y="542"/>
                    <a:pt x="178" y="657"/>
                  </a:cubicBezTo>
                  <a:close/>
                </a:path>
              </a:pathLst>
            </a:custGeom>
            <a:solidFill>
              <a:srgbClr val="27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9"/>
            <p:cNvSpPr>
              <a:spLocks/>
            </p:cNvSpPr>
            <p:nvPr/>
          </p:nvSpPr>
          <p:spPr bwMode="auto">
            <a:xfrm>
              <a:off x="4568825" y="2303463"/>
              <a:ext cx="1031875" cy="1262063"/>
            </a:xfrm>
            <a:custGeom>
              <a:avLst/>
              <a:gdLst>
                <a:gd name="T0" fmla="*/ 2014 w 2294"/>
                <a:gd name="T1" fmla="*/ 1004 h 2805"/>
                <a:gd name="T2" fmla="*/ 1936 w 2294"/>
                <a:gd name="T3" fmla="*/ 1036 h 2805"/>
                <a:gd name="T4" fmla="*/ 1795 w 2294"/>
                <a:gd name="T5" fmla="*/ 1090 h 2805"/>
                <a:gd name="T6" fmla="*/ 1049 w 2294"/>
                <a:gd name="T7" fmla="*/ 1208 h 2805"/>
                <a:gd name="T8" fmla="*/ 959 w 2294"/>
                <a:gd name="T9" fmla="*/ 620 h 2805"/>
                <a:gd name="T10" fmla="*/ 984 w 2294"/>
                <a:gd name="T11" fmla="*/ 332 h 2805"/>
                <a:gd name="T12" fmla="*/ 994 w 2294"/>
                <a:gd name="T13" fmla="*/ 251 h 2805"/>
                <a:gd name="T14" fmla="*/ 817 w 2294"/>
                <a:gd name="T15" fmla="*/ 0 h 2805"/>
                <a:gd name="T16" fmla="*/ 937 w 2294"/>
                <a:gd name="T17" fmla="*/ 333 h 2805"/>
                <a:gd name="T18" fmla="*/ 877 w 2294"/>
                <a:gd name="T19" fmla="*/ 393 h 2805"/>
                <a:gd name="T20" fmla="*/ 772 w 2294"/>
                <a:gd name="T21" fmla="*/ 502 h 2805"/>
                <a:gd name="T22" fmla="*/ 680 w 2294"/>
                <a:gd name="T23" fmla="*/ 1028 h 2805"/>
                <a:gd name="T24" fmla="*/ 683 w 2294"/>
                <a:gd name="T25" fmla="*/ 1199 h 2805"/>
                <a:gd name="T26" fmla="*/ 683 w 2294"/>
                <a:gd name="T27" fmla="*/ 1223 h 2805"/>
                <a:gd name="T28" fmla="*/ 683 w 2294"/>
                <a:gd name="T29" fmla="*/ 1231 h 2805"/>
                <a:gd name="T30" fmla="*/ 678 w 2294"/>
                <a:gd name="T31" fmla="*/ 1360 h 2805"/>
                <a:gd name="T32" fmla="*/ 655 w 2294"/>
                <a:gd name="T33" fmla="*/ 1456 h 2805"/>
                <a:gd name="T34" fmla="*/ 654 w 2294"/>
                <a:gd name="T35" fmla="*/ 1461 h 2805"/>
                <a:gd name="T36" fmla="*/ 648 w 2294"/>
                <a:gd name="T37" fmla="*/ 1474 h 2805"/>
                <a:gd name="T38" fmla="*/ 616 w 2294"/>
                <a:gd name="T39" fmla="*/ 1532 h 2805"/>
                <a:gd name="T40" fmla="*/ 522 w 2294"/>
                <a:gd name="T41" fmla="*/ 1663 h 2805"/>
                <a:gd name="T42" fmla="*/ 497 w 2294"/>
                <a:gd name="T43" fmla="*/ 1693 h 2805"/>
                <a:gd name="T44" fmla="*/ 487 w 2294"/>
                <a:gd name="T45" fmla="*/ 1705 h 2805"/>
                <a:gd name="T46" fmla="*/ 483 w 2294"/>
                <a:gd name="T47" fmla="*/ 1710 h 2805"/>
                <a:gd name="T48" fmla="*/ 450 w 2294"/>
                <a:gd name="T49" fmla="*/ 1748 h 2805"/>
                <a:gd name="T50" fmla="*/ 179 w 2294"/>
                <a:gd name="T51" fmla="*/ 2107 h 2805"/>
                <a:gd name="T52" fmla="*/ 224 w 2294"/>
                <a:gd name="T53" fmla="*/ 2441 h 2805"/>
                <a:gd name="T54" fmla="*/ 124 w 2294"/>
                <a:gd name="T55" fmla="*/ 2762 h 2805"/>
                <a:gd name="T56" fmla="*/ 231 w 2294"/>
                <a:gd name="T57" fmla="*/ 2665 h 2805"/>
                <a:gd name="T58" fmla="*/ 283 w 2294"/>
                <a:gd name="T59" fmla="*/ 2566 h 2805"/>
                <a:gd name="T60" fmla="*/ 650 w 2294"/>
                <a:gd name="T61" fmla="*/ 1972 h 2805"/>
                <a:gd name="T62" fmla="*/ 706 w 2294"/>
                <a:gd name="T63" fmla="*/ 1891 h 2805"/>
                <a:gd name="T64" fmla="*/ 713 w 2294"/>
                <a:gd name="T65" fmla="*/ 1880 h 2805"/>
                <a:gd name="T66" fmla="*/ 717 w 2294"/>
                <a:gd name="T67" fmla="*/ 1874 h 2805"/>
                <a:gd name="T68" fmla="*/ 734 w 2294"/>
                <a:gd name="T69" fmla="*/ 1851 h 2805"/>
                <a:gd name="T70" fmla="*/ 812 w 2294"/>
                <a:gd name="T71" fmla="*/ 1749 h 2805"/>
                <a:gd name="T72" fmla="*/ 892 w 2294"/>
                <a:gd name="T73" fmla="*/ 1668 h 2805"/>
                <a:gd name="T74" fmla="*/ 906 w 2294"/>
                <a:gd name="T75" fmla="*/ 1656 h 2805"/>
                <a:gd name="T76" fmla="*/ 908 w 2294"/>
                <a:gd name="T77" fmla="*/ 1654 h 2805"/>
                <a:gd name="T78" fmla="*/ 954 w 2294"/>
                <a:gd name="T79" fmla="*/ 1626 h 2805"/>
                <a:gd name="T80" fmla="*/ 1096 w 2294"/>
                <a:gd name="T81" fmla="*/ 1573 h 2805"/>
                <a:gd name="T82" fmla="*/ 1128 w 2294"/>
                <a:gd name="T83" fmla="*/ 1566 h 2805"/>
                <a:gd name="T84" fmla="*/ 1138 w 2294"/>
                <a:gd name="T85" fmla="*/ 1563 h 2805"/>
                <a:gd name="T86" fmla="*/ 1264 w 2294"/>
                <a:gd name="T87" fmla="*/ 1532 h 2805"/>
                <a:gd name="T88" fmla="*/ 1877 w 2294"/>
                <a:gd name="T89" fmla="*/ 1404 h 2805"/>
                <a:gd name="T90" fmla="*/ 2026 w 2294"/>
                <a:gd name="T91" fmla="*/ 1381 h 2805"/>
                <a:gd name="T92" fmla="*/ 2111 w 2294"/>
                <a:gd name="T93" fmla="*/ 1371 h 28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4" h="2805">
                  <a:moveTo>
                    <a:pt x="2284" y="1161"/>
                  </a:moveTo>
                  <a:cubicBezTo>
                    <a:pt x="2275" y="1056"/>
                    <a:pt x="2181" y="978"/>
                    <a:pt x="2075" y="988"/>
                  </a:cubicBezTo>
                  <a:cubicBezTo>
                    <a:pt x="2054" y="990"/>
                    <a:pt x="2033" y="995"/>
                    <a:pt x="2014" y="1004"/>
                  </a:cubicBezTo>
                  <a:cubicBezTo>
                    <a:pt x="2014" y="1004"/>
                    <a:pt x="2005" y="1008"/>
                    <a:pt x="1988" y="1015"/>
                  </a:cubicBezTo>
                  <a:cubicBezTo>
                    <a:pt x="1979" y="1019"/>
                    <a:pt x="1968" y="1023"/>
                    <a:pt x="1956" y="1028"/>
                  </a:cubicBezTo>
                  <a:cubicBezTo>
                    <a:pt x="1950" y="1031"/>
                    <a:pt x="1943" y="1033"/>
                    <a:pt x="1936" y="1036"/>
                  </a:cubicBezTo>
                  <a:cubicBezTo>
                    <a:pt x="1928" y="1039"/>
                    <a:pt x="1921" y="1042"/>
                    <a:pt x="1912" y="1045"/>
                  </a:cubicBezTo>
                  <a:cubicBezTo>
                    <a:pt x="1896" y="1052"/>
                    <a:pt x="1878" y="1059"/>
                    <a:pt x="1858" y="1066"/>
                  </a:cubicBezTo>
                  <a:cubicBezTo>
                    <a:pt x="1839" y="1074"/>
                    <a:pt x="1817" y="1081"/>
                    <a:pt x="1795" y="1090"/>
                  </a:cubicBezTo>
                  <a:cubicBezTo>
                    <a:pt x="1749" y="1106"/>
                    <a:pt x="1697" y="1124"/>
                    <a:pt x="1641" y="1143"/>
                  </a:cubicBezTo>
                  <a:cubicBezTo>
                    <a:pt x="1540" y="1177"/>
                    <a:pt x="1425" y="1214"/>
                    <a:pt x="1300" y="1250"/>
                  </a:cubicBezTo>
                  <a:cubicBezTo>
                    <a:pt x="1267" y="1257"/>
                    <a:pt x="1142" y="1280"/>
                    <a:pt x="1049" y="1208"/>
                  </a:cubicBezTo>
                  <a:cubicBezTo>
                    <a:pt x="941" y="1125"/>
                    <a:pt x="944" y="970"/>
                    <a:pt x="944" y="970"/>
                  </a:cubicBezTo>
                  <a:cubicBezTo>
                    <a:pt x="944" y="970"/>
                    <a:pt x="944" y="971"/>
                    <a:pt x="944" y="971"/>
                  </a:cubicBezTo>
                  <a:cubicBezTo>
                    <a:pt x="947" y="843"/>
                    <a:pt x="953" y="724"/>
                    <a:pt x="959" y="620"/>
                  </a:cubicBezTo>
                  <a:cubicBezTo>
                    <a:pt x="963" y="560"/>
                    <a:pt x="967" y="506"/>
                    <a:pt x="972" y="457"/>
                  </a:cubicBezTo>
                  <a:cubicBezTo>
                    <a:pt x="974" y="433"/>
                    <a:pt x="976" y="410"/>
                    <a:pt x="978" y="389"/>
                  </a:cubicBezTo>
                  <a:cubicBezTo>
                    <a:pt x="980" y="368"/>
                    <a:pt x="982" y="349"/>
                    <a:pt x="984" y="332"/>
                  </a:cubicBezTo>
                  <a:cubicBezTo>
                    <a:pt x="985" y="323"/>
                    <a:pt x="986" y="315"/>
                    <a:pt x="987" y="307"/>
                  </a:cubicBezTo>
                  <a:cubicBezTo>
                    <a:pt x="988" y="299"/>
                    <a:pt x="989" y="292"/>
                    <a:pt x="989" y="285"/>
                  </a:cubicBezTo>
                  <a:cubicBezTo>
                    <a:pt x="991" y="272"/>
                    <a:pt x="993" y="261"/>
                    <a:pt x="994" y="251"/>
                  </a:cubicBezTo>
                  <a:cubicBezTo>
                    <a:pt x="996" y="233"/>
                    <a:pt x="998" y="223"/>
                    <a:pt x="998" y="223"/>
                  </a:cubicBezTo>
                  <a:cubicBezTo>
                    <a:pt x="1015" y="118"/>
                    <a:pt x="943" y="19"/>
                    <a:pt x="839" y="2"/>
                  </a:cubicBezTo>
                  <a:cubicBezTo>
                    <a:pt x="831" y="1"/>
                    <a:pt x="824" y="0"/>
                    <a:pt x="817" y="0"/>
                  </a:cubicBezTo>
                  <a:cubicBezTo>
                    <a:pt x="844" y="1"/>
                    <a:pt x="872" y="9"/>
                    <a:pt x="898" y="23"/>
                  </a:cubicBezTo>
                  <a:cubicBezTo>
                    <a:pt x="992" y="73"/>
                    <a:pt x="1026" y="190"/>
                    <a:pt x="976" y="284"/>
                  </a:cubicBezTo>
                  <a:cubicBezTo>
                    <a:pt x="966" y="302"/>
                    <a:pt x="952" y="319"/>
                    <a:pt x="937" y="333"/>
                  </a:cubicBezTo>
                  <a:cubicBezTo>
                    <a:pt x="937" y="333"/>
                    <a:pt x="930" y="340"/>
                    <a:pt x="917" y="353"/>
                  </a:cubicBezTo>
                  <a:cubicBezTo>
                    <a:pt x="910" y="360"/>
                    <a:pt x="902" y="368"/>
                    <a:pt x="892" y="377"/>
                  </a:cubicBezTo>
                  <a:cubicBezTo>
                    <a:pt x="887" y="382"/>
                    <a:pt x="882" y="387"/>
                    <a:pt x="877" y="393"/>
                  </a:cubicBezTo>
                  <a:cubicBezTo>
                    <a:pt x="871" y="398"/>
                    <a:pt x="865" y="404"/>
                    <a:pt x="859" y="411"/>
                  </a:cubicBezTo>
                  <a:cubicBezTo>
                    <a:pt x="847" y="423"/>
                    <a:pt x="834" y="437"/>
                    <a:pt x="819" y="452"/>
                  </a:cubicBezTo>
                  <a:cubicBezTo>
                    <a:pt x="804" y="467"/>
                    <a:pt x="789" y="484"/>
                    <a:pt x="772" y="502"/>
                  </a:cubicBezTo>
                  <a:cubicBezTo>
                    <a:pt x="739" y="537"/>
                    <a:pt x="702" y="578"/>
                    <a:pt x="663" y="622"/>
                  </a:cubicBezTo>
                  <a:cubicBezTo>
                    <a:pt x="662" y="623"/>
                    <a:pt x="661" y="624"/>
                    <a:pt x="660" y="625"/>
                  </a:cubicBezTo>
                  <a:cubicBezTo>
                    <a:pt x="669" y="743"/>
                    <a:pt x="676" y="880"/>
                    <a:pt x="680" y="1028"/>
                  </a:cubicBezTo>
                  <a:cubicBezTo>
                    <a:pt x="680" y="1046"/>
                    <a:pt x="681" y="1065"/>
                    <a:pt x="681" y="1084"/>
                  </a:cubicBezTo>
                  <a:cubicBezTo>
                    <a:pt x="681" y="1103"/>
                    <a:pt x="682" y="1122"/>
                    <a:pt x="682" y="1141"/>
                  </a:cubicBezTo>
                  <a:cubicBezTo>
                    <a:pt x="682" y="1160"/>
                    <a:pt x="683" y="1179"/>
                    <a:pt x="683" y="1199"/>
                  </a:cubicBezTo>
                  <a:cubicBezTo>
                    <a:pt x="683" y="1213"/>
                    <a:pt x="683" y="1213"/>
                    <a:pt x="683" y="1213"/>
                  </a:cubicBezTo>
                  <a:cubicBezTo>
                    <a:pt x="683" y="1217"/>
                    <a:pt x="683" y="1217"/>
                    <a:pt x="683" y="1217"/>
                  </a:cubicBezTo>
                  <a:cubicBezTo>
                    <a:pt x="683" y="1223"/>
                    <a:pt x="683" y="1223"/>
                    <a:pt x="683" y="1223"/>
                  </a:cubicBezTo>
                  <a:cubicBezTo>
                    <a:pt x="683" y="1224"/>
                    <a:pt x="683" y="1224"/>
                    <a:pt x="683" y="1224"/>
                  </a:cubicBezTo>
                  <a:cubicBezTo>
                    <a:pt x="683" y="1225"/>
                    <a:pt x="683" y="1225"/>
                    <a:pt x="683" y="1225"/>
                  </a:cubicBezTo>
                  <a:cubicBezTo>
                    <a:pt x="683" y="1231"/>
                    <a:pt x="683" y="1231"/>
                    <a:pt x="683" y="1231"/>
                  </a:cubicBezTo>
                  <a:cubicBezTo>
                    <a:pt x="684" y="1239"/>
                    <a:pt x="684" y="1248"/>
                    <a:pt x="684" y="1256"/>
                  </a:cubicBezTo>
                  <a:cubicBezTo>
                    <a:pt x="684" y="1274"/>
                    <a:pt x="683" y="1291"/>
                    <a:pt x="682" y="1309"/>
                  </a:cubicBezTo>
                  <a:cubicBezTo>
                    <a:pt x="681" y="1326"/>
                    <a:pt x="680" y="1343"/>
                    <a:pt x="678" y="1360"/>
                  </a:cubicBezTo>
                  <a:cubicBezTo>
                    <a:pt x="676" y="1377"/>
                    <a:pt x="673" y="1393"/>
                    <a:pt x="670" y="1408"/>
                  </a:cubicBezTo>
                  <a:cubicBezTo>
                    <a:pt x="667" y="1423"/>
                    <a:pt x="663" y="1436"/>
                    <a:pt x="659" y="1447"/>
                  </a:cubicBezTo>
                  <a:cubicBezTo>
                    <a:pt x="655" y="1456"/>
                    <a:pt x="655" y="1456"/>
                    <a:pt x="655" y="1456"/>
                  </a:cubicBezTo>
                  <a:cubicBezTo>
                    <a:pt x="654" y="1459"/>
                    <a:pt x="654" y="1459"/>
                    <a:pt x="654" y="1459"/>
                  </a:cubicBezTo>
                  <a:cubicBezTo>
                    <a:pt x="654" y="1460"/>
                    <a:pt x="654" y="1460"/>
                    <a:pt x="654" y="1460"/>
                  </a:cubicBezTo>
                  <a:cubicBezTo>
                    <a:pt x="654" y="1461"/>
                    <a:pt x="654" y="1461"/>
                    <a:pt x="654" y="1461"/>
                  </a:cubicBezTo>
                  <a:cubicBezTo>
                    <a:pt x="653" y="1461"/>
                    <a:pt x="653" y="1461"/>
                    <a:pt x="653" y="1461"/>
                  </a:cubicBezTo>
                  <a:cubicBezTo>
                    <a:pt x="650" y="1469"/>
                    <a:pt x="650" y="1469"/>
                    <a:pt x="650" y="1469"/>
                  </a:cubicBezTo>
                  <a:cubicBezTo>
                    <a:pt x="648" y="1474"/>
                    <a:pt x="648" y="1474"/>
                    <a:pt x="648" y="1474"/>
                  </a:cubicBezTo>
                  <a:cubicBezTo>
                    <a:pt x="646" y="1479"/>
                    <a:pt x="646" y="1479"/>
                    <a:pt x="646" y="1479"/>
                  </a:cubicBezTo>
                  <a:cubicBezTo>
                    <a:pt x="644" y="1482"/>
                    <a:pt x="642" y="1485"/>
                    <a:pt x="640" y="1489"/>
                  </a:cubicBezTo>
                  <a:cubicBezTo>
                    <a:pt x="633" y="1503"/>
                    <a:pt x="625" y="1517"/>
                    <a:pt x="616" y="1532"/>
                  </a:cubicBezTo>
                  <a:cubicBezTo>
                    <a:pt x="607" y="1547"/>
                    <a:pt x="597" y="1561"/>
                    <a:pt x="587" y="1576"/>
                  </a:cubicBezTo>
                  <a:cubicBezTo>
                    <a:pt x="577" y="1591"/>
                    <a:pt x="566" y="1606"/>
                    <a:pt x="556" y="1620"/>
                  </a:cubicBezTo>
                  <a:cubicBezTo>
                    <a:pt x="545" y="1634"/>
                    <a:pt x="534" y="1649"/>
                    <a:pt x="522" y="1663"/>
                  </a:cubicBezTo>
                  <a:cubicBezTo>
                    <a:pt x="518" y="1668"/>
                    <a:pt x="514" y="1673"/>
                    <a:pt x="509" y="1678"/>
                  </a:cubicBezTo>
                  <a:cubicBezTo>
                    <a:pt x="509" y="1679"/>
                    <a:pt x="508" y="1680"/>
                    <a:pt x="507" y="1682"/>
                  </a:cubicBezTo>
                  <a:cubicBezTo>
                    <a:pt x="497" y="1693"/>
                    <a:pt x="497" y="1693"/>
                    <a:pt x="497" y="1693"/>
                  </a:cubicBezTo>
                  <a:cubicBezTo>
                    <a:pt x="491" y="1700"/>
                    <a:pt x="491" y="1700"/>
                    <a:pt x="491" y="1700"/>
                  </a:cubicBezTo>
                  <a:cubicBezTo>
                    <a:pt x="490" y="1701"/>
                    <a:pt x="489" y="1702"/>
                    <a:pt x="489" y="1703"/>
                  </a:cubicBezTo>
                  <a:cubicBezTo>
                    <a:pt x="490" y="1702"/>
                    <a:pt x="487" y="1705"/>
                    <a:pt x="487" y="1705"/>
                  </a:cubicBezTo>
                  <a:cubicBezTo>
                    <a:pt x="486" y="1706"/>
                    <a:pt x="486" y="1706"/>
                    <a:pt x="486" y="1706"/>
                  </a:cubicBezTo>
                  <a:cubicBezTo>
                    <a:pt x="485" y="1707"/>
                    <a:pt x="485" y="1707"/>
                    <a:pt x="485" y="1707"/>
                  </a:cubicBezTo>
                  <a:cubicBezTo>
                    <a:pt x="483" y="1710"/>
                    <a:pt x="483" y="1710"/>
                    <a:pt x="483" y="1710"/>
                  </a:cubicBezTo>
                  <a:cubicBezTo>
                    <a:pt x="478" y="1716"/>
                    <a:pt x="478" y="1716"/>
                    <a:pt x="478" y="1716"/>
                  </a:cubicBezTo>
                  <a:cubicBezTo>
                    <a:pt x="469" y="1726"/>
                    <a:pt x="469" y="1726"/>
                    <a:pt x="469" y="1726"/>
                  </a:cubicBezTo>
                  <a:cubicBezTo>
                    <a:pt x="462" y="1734"/>
                    <a:pt x="456" y="1741"/>
                    <a:pt x="450" y="1748"/>
                  </a:cubicBezTo>
                  <a:cubicBezTo>
                    <a:pt x="438" y="1762"/>
                    <a:pt x="425" y="1777"/>
                    <a:pt x="413" y="1791"/>
                  </a:cubicBezTo>
                  <a:cubicBezTo>
                    <a:pt x="329" y="1888"/>
                    <a:pt x="248" y="1977"/>
                    <a:pt x="174" y="2056"/>
                  </a:cubicBezTo>
                  <a:cubicBezTo>
                    <a:pt x="176" y="2073"/>
                    <a:pt x="177" y="2090"/>
                    <a:pt x="179" y="2107"/>
                  </a:cubicBezTo>
                  <a:cubicBezTo>
                    <a:pt x="185" y="2166"/>
                    <a:pt x="192" y="2221"/>
                    <a:pt x="198" y="2269"/>
                  </a:cubicBezTo>
                  <a:cubicBezTo>
                    <a:pt x="205" y="2318"/>
                    <a:pt x="211" y="2360"/>
                    <a:pt x="216" y="2395"/>
                  </a:cubicBezTo>
                  <a:cubicBezTo>
                    <a:pt x="219" y="2412"/>
                    <a:pt x="222" y="2428"/>
                    <a:pt x="224" y="2441"/>
                  </a:cubicBezTo>
                  <a:cubicBezTo>
                    <a:pt x="226" y="2455"/>
                    <a:pt x="228" y="2466"/>
                    <a:pt x="230" y="2475"/>
                  </a:cubicBezTo>
                  <a:cubicBezTo>
                    <a:pt x="233" y="2494"/>
                    <a:pt x="235" y="2504"/>
                    <a:pt x="235" y="2504"/>
                  </a:cubicBezTo>
                  <a:cubicBezTo>
                    <a:pt x="257" y="2608"/>
                    <a:pt x="209" y="2710"/>
                    <a:pt x="124" y="2762"/>
                  </a:cubicBezTo>
                  <a:cubicBezTo>
                    <a:pt x="86" y="2786"/>
                    <a:pt x="44" y="2800"/>
                    <a:pt x="0" y="2802"/>
                  </a:cubicBezTo>
                  <a:cubicBezTo>
                    <a:pt x="60" y="2805"/>
                    <a:pt x="122" y="2785"/>
                    <a:pt x="171" y="2743"/>
                  </a:cubicBezTo>
                  <a:cubicBezTo>
                    <a:pt x="197" y="2721"/>
                    <a:pt x="217" y="2693"/>
                    <a:pt x="231" y="2665"/>
                  </a:cubicBezTo>
                  <a:cubicBezTo>
                    <a:pt x="231" y="2665"/>
                    <a:pt x="236" y="2655"/>
                    <a:pt x="244" y="2639"/>
                  </a:cubicBezTo>
                  <a:cubicBezTo>
                    <a:pt x="249" y="2630"/>
                    <a:pt x="254" y="2620"/>
                    <a:pt x="261" y="2608"/>
                  </a:cubicBezTo>
                  <a:cubicBezTo>
                    <a:pt x="267" y="2596"/>
                    <a:pt x="274" y="2582"/>
                    <a:pt x="283" y="2566"/>
                  </a:cubicBezTo>
                  <a:cubicBezTo>
                    <a:pt x="300" y="2536"/>
                    <a:pt x="321" y="2498"/>
                    <a:pt x="345" y="2456"/>
                  </a:cubicBezTo>
                  <a:cubicBezTo>
                    <a:pt x="369" y="2414"/>
                    <a:pt x="397" y="2367"/>
                    <a:pt x="429" y="2316"/>
                  </a:cubicBezTo>
                  <a:cubicBezTo>
                    <a:pt x="491" y="2213"/>
                    <a:pt x="566" y="2096"/>
                    <a:pt x="650" y="1972"/>
                  </a:cubicBezTo>
                  <a:cubicBezTo>
                    <a:pt x="660" y="1957"/>
                    <a:pt x="671" y="1941"/>
                    <a:pt x="682" y="1926"/>
                  </a:cubicBezTo>
                  <a:cubicBezTo>
                    <a:pt x="687" y="1918"/>
                    <a:pt x="692" y="1910"/>
                    <a:pt x="698" y="1902"/>
                  </a:cubicBezTo>
                  <a:cubicBezTo>
                    <a:pt x="706" y="1891"/>
                    <a:pt x="706" y="1891"/>
                    <a:pt x="706" y="1891"/>
                  </a:cubicBezTo>
                  <a:cubicBezTo>
                    <a:pt x="710" y="1885"/>
                    <a:pt x="710" y="1885"/>
                    <a:pt x="710" y="1885"/>
                  </a:cubicBezTo>
                  <a:cubicBezTo>
                    <a:pt x="712" y="1882"/>
                    <a:pt x="712" y="1882"/>
                    <a:pt x="712" y="1882"/>
                  </a:cubicBezTo>
                  <a:cubicBezTo>
                    <a:pt x="713" y="1880"/>
                    <a:pt x="713" y="1880"/>
                    <a:pt x="713" y="1880"/>
                  </a:cubicBezTo>
                  <a:cubicBezTo>
                    <a:pt x="713" y="1879"/>
                    <a:pt x="713" y="1879"/>
                    <a:pt x="713" y="1879"/>
                  </a:cubicBezTo>
                  <a:cubicBezTo>
                    <a:pt x="713" y="1880"/>
                    <a:pt x="716" y="1876"/>
                    <a:pt x="715" y="1877"/>
                  </a:cubicBezTo>
                  <a:cubicBezTo>
                    <a:pt x="716" y="1876"/>
                    <a:pt x="717" y="1875"/>
                    <a:pt x="717" y="1874"/>
                  </a:cubicBezTo>
                  <a:cubicBezTo>
                    <a:pt x="722" y="1867"/>
                    <a:pt x="722" y="1867"/>
                    <a:pt x="722" y="1867"/>
                  </a:cubicBezTo>
                  <a:cubicBezTo>
                    <a:pt x="731" y="1854"/>
                    <a:pt x="731" y="1854"/>
                    <a:pt x="731" y="1854"/>
                  </a:cubicBezTo>
                  <a:cubicBezTo>
                    <a:pt x="732" y="1853"/>
                    <a:pt x="733" y="1852"/>
                    <a:pt x="734" y="1851"/>
                  </a:cubicBezTo>
                  <a:cubicBezTo>
                    <a:pt x="737" y="1845"/>
                    <a:pt x="741" y="1840"/>
                    <a:pt x="745" y="1834"/>
                  </a:cubicBezTo>
                  <a:cubicBezTo>
                    <a:pt x="756" y="1820"/>
                    <a:pt x="767" y="1805"/>
                    <a:pt x="778" y="1791"/>
                  </a:cubicBezTo>
                  <a:cubicBezTo>
                    <a:pt x="789" y="1777"/>
                    <a:pt x="801" y="1763"/>
                    <a:pt x="812" y="1749"/>
                  </a:cubicBezTo>
                  <a:cubicBezTo>
                    <a:pt x="824" y="1736"/>
                    <a:pt x="836" y="1722"/>
                    <a:pt x="848" y="1710"/>
                  </a:cubicBezTo>
                  <a:cubicBezTo>
                    <a:pt x="859" y="1697"/>
                    <a:pt x="871" y="1686"/>
                    <a:pt x="883" y="1675"/>
                  </a:cubicBezTo>
                  <a:cubicBezTo>
                    <a:pt x="886" y="1673"/>
                    <a:pt x="889" y="1670"/>
                    <a:pt x="892" y="1668"/>
                  </a:cubicBezTo>
                  <a:cubicBezTo>
                    <a:pt x="896" y="1664"/>
                    <a:pt x="896" y="1664"/>
                    <a:pt x="896" y="1664"/>
                  </a:cubicBezTo>
                  <a:cubicBezTo>
                    <a:pt x="900" y="1661"/>
                    <a:pt x="900" y="1661"/>
                    <a:pt x="900" y="1661"/>
                  </a:cubicBezTo>
                  <a:cubicBezTo>
                    <a:pt x="906" y="1656"/>
                    <a:pt x="906" y="1656"/>
                    <a:pt x="906" y="1656"/>
                  </a:cubicBezTo>
                  <a:cubicBezTo>
                    <a:pt x="907" y="1655"/>
                    <a:pt x="907" y="1655"/>
                    <a:pt x="907" y="1655"/>
                  </a:cubicBezTo>
                  <a:cubicBezTo>
                    <a:pt x="907" y="1655"/>
                    <a:pt x="907" y="1655"/>
                    <a:pt x="907" y="1655"/>
                  </a:cubicBezTo>
                  <a:cubicBezTo>
                    <a:pt x="908" y="1654"/>
                    <a:pt x="908" y="1654"/>
                    <a:pt x="908" y="1654"/>
                  </a:cubicBezTo>
                  <a:cubicBezTo>
                    <a:pt x="911" y="1652"/>
                    <a:pt x="911" y="1652"/>
                    <a:pt x="911" y="1652"/>
                  </a:cubicBezTo>
                  <a:cubicBezTo>
                    <a:pt x="919" y="1647"/>
                    <a:pt x="919" y="1647"/>
                    <a:pt x="919" y="1647"/>
                  </a:cubicBezTo>
                  <a:cubicBezTo>
                    <a:pt x="928" y="1640"/>
                    <a:pt x="940" y="1633"/>
                    <a:pt x="954" y="1626"/>
                  </a:cubicBezTo>
                  <a:cubicBezTo>
                    <a:pt x="967" y="1619"/>
                    <a:pt x="982" y="1612"/>
                    <a:pt x="998" y="1606"/>
                  </a:cubicBezTo>
                  <a:cubicBezTo>
                    <a:pt x="1013" y="1599"/>
                    <a:pt x="1030" y="1594"/>
                    <a:pt x="1046" y="1588"/>
                  </a:cubicBezTo>
                  <a:cubicBezTo>
                    <a:pt x="1063" y="1583"/>
                    <a:pt x="1079" y="1578"/>
                    <a:pt x="1096" y="1573"/>
                  </a:cubicBezTo>
                  <a:cubicBezTo>
                    <a:pt x="1105" y="1571"/>
                    <a:pt x="1113" y="1569"/>
                    <a:pt x="1121" y="1567"/>
                  </a:cubicBezTo>
                  <a:cubicBezTo>
                    <a:pt x="1127" y="1566"/>
                    <a:pt x="1127" y="1566"/>
                    <a:pt x="1127" y="1566"/>
                  </a:cubicBezTo>
                  <a:cubicBezTo>
                    <a:pt x="1128" y="1566"/>
                    <a:pt x="1128" y="1566"/>
                    <a:pt x="1128" y="1566"/>
                  </a:cubicBezTo>
                  <a:cubicBezTo>
                    <a:pt x="1129" y="1565"/>
                    <a:pt x="1129" y="1565"/>
                    <a:pt x="1129" y="1565"/>
                  </a:cubicBezTo>
                  <a:cubicBezTo>
                    <a:pt x="1135" y="1564"/>
                    <a:pt x="1135" y="1564"/>
                    <a:pt x="1135" y="1564"/>
                  </a:cubicBezTo>
                  <a:cubicBezTo>
                    <a:pt x="1138" y="1563"/>
                    <a:pt x="1138" y="1563"/>
                    <a:pt x="1138" y="1563"/>
                  </a:cubicBezTo>
                  <a:cubicBezTo>
                    <a:pt x="1152" y="1560"/>
                    <a:pt x="1152" y="1560"/>
                    <a:pt x="1152" y="1560"/>
                  </a:cubicBezTo>
                  <a:cubicBezTo>
                    <a:pt x="1171" y="1555"/>
                    <a:pt x="1190" y="1550"/>
                    <a:pt x="1208" y="1545"/>
                  </a:cubicBezTo>
                  <a:cubicBezTo>
                    <a:pt x="1227" y="1541"/>
                    <a:pt x="1245" y="1536"/>
                    <a:pt x="1264" y="1532"/>
                  </a:cubicBezTo>
                  <a:cubicBezTo>
                    <a:pt x="1282" y="1527"/>
                    <a:pt x="1300" y="1523"/>
                    <a:pt x="1319" y="1519"/>
                  </a:cubicBezTo>
                  <a:cubicBezTo>
                    <a:pt x="1463" y="1484"/>
                    <a:pt x="1599" y="1455"/>
                    <a:pt x="1717" y="1433"/>
                  </a:cubicBezTo>
                  <a:cubicBezTo>
                    <a:pt x="1775" y="1422"/>
                    <a:pt x="1829" y="1412"/>
                    <a:pt x="1877" y="1404"/>
                  </a:cubicBezTo>
                  <a:cubicBezTo>
                    <a:pt x="1901" y="1400"/>
                    <a:pt x="1923" y="1396"/>
                    <a:pt x="1944" y="1393"/>
                  </a:cubicBezTo>
                  <a:cubicBezTo>
                    <a:pt x="1965" y="1390"/>
                    <a:pt x="1984" y="1387"/>
                    <a:pt x="2002" y="1385"/>
                  </a:cubicBezTo>
                  <a:cubicBezTo>
                    <a:pt x="2010" y="1384"/>
                    <a:pt x="2018" y="1382"/>
                    <a:pt x="2026" y="1381"/>
                  </a:cubicBezTo>
                  <a:cubicBezTo>
                    <a:pt x="2034" y="1380"/>
                    <a:pt x="2041" y="1379"/>
                    <a:pt x="2048" y="1378"/>
                  </a:cubicBezTo>
                  <a:cubicBezTo>
                    <a:pt x="2061" y="1377"/>
                    <a:pt x="2073" y="1375"/>
                    <a:pt x="2082" y="1374"/>
                  </a:cubicBezTo>
                  <a:cubicBezTo>
                    <a:pt x="2101" y="1372"/>
                    <a:pt x="2111" y="1371"/>
                    <a:pt x="2111" y="1371"/>
                  </a:cubicBezTo>
                  <a:cubicBezTo>
                    <a:pt x="2217" y="1361"/>
                    <a:pt x="2294" y="1267"/>
                    <a:pt x="2284" y="1161"/>
                  </a:cubicBezTo>
                  <a:close/>
                </a:path>
              </a:pathLst>
            </a:custGeom>
            <a:solidFill>
              <a:srgbClr val="27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20"/>
            <p:cNvSpPr>
              <a:spLocks/>
            </p:cNvSpPr>
            <p:nvPr/>
          </p:nvSpPr>
          <p:spPr bwMode="auto">
            <a:xfrm>
              <a:off x="4935538" y="230346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27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1"/>
            <p:cNvSpPr>
              <a:spLocks/>
            </p:cNvSpPr>
            <p:nvPr/>
          </p:nvSpPr>
          <p:spPr bwMode="auto">
            <a:xfrm>
              <a:off x="4568825" y="3228975"/>
              <a:ext cx="117475" cy="317500"/>
            </a:xfrm>
            <a:custGeom>
              <a:avLst/>
              <a:gdLst>
                <a:gd name="T0" fmla="*/ 24 w 262"/>
                <a:gd name="T1" fmla="*/ 154 h 706"/>
                <a:gd name="T2" fmla="*/ 0 w 262"/>
                <a:gd name="T3" fmla="*/ 178 h 706"/>
                <a:gd name="T4" fmla="*/ 67 w 262"/>
                <a:gd name="T5" fmla="*/ 242 h 706"/>
                <a:gd name="T6" fmla="*/ 101 w 262"/>
                <a:gd name="T7" fmla="*/ 274 h 706"/>
                <a:gd name="T8" fmla="*/ 127 w 262"/>
                <a:gd name="T9" fmla="*/ 298 h 706"/>
                <a:gd name="T10" fmla="*/ 148 w 262"/>
                <a:gd name="T11" fmla="*/ 317 h 706"/>
                <a:gd name="T12" fmla="*/ 174 w 262"/>
                <a:gd name="T13" fmla="*/ 661 h 706"/>
                <a:gd name="T14" fmla="*/ 124 w 262"/>
                <a:gd name="T15" fmla="*/ 706 h 706"/>
                <a:gd name="T16" fmla="*/ 235 w 262"/>
                <a:gd name="T17" fmla="*/ 448 h 706"/>
                <a:gd name="T18" fmla="*/ 230 w 262"/>
                <a:gd name="T19" fmla="*/ 419 h 706"/>
                <a:gd name="T20" fmla="*/ 224 w 262"/>
                <a:gd name="T21" fmla="*/ 385 h 706"/>
                <a:gd name="T22" fmla="*/ 216 w 262"/>
                <a:gd name="T23" fmla="*/ 339 h 706"/>
                <a:gd name="T24" fmla="*/ 198 w 262"/>
                <a:gd name="T25" fmla="*/ 213 h 706"/>
                <a:gd name="T26" fmla="*/ 179 w 262"/>
                <a:gd name="T27" fmla="*/ 51 h 706"/>
                <a:gd name="T28" fmla="*/ 174 w 262"/>
                <a:gd name="T29" fmla="*/ 0 h 706"/>
                <a:gd name="T30" fmla="*/ 139 w 262"/>
                <a:gd name="T31" fmla="*/ 37 h 706"/>
                <a:gd name="T32" fmla="*/ 24 w 262"/>
                <a:gd name="T33" fmla="*/ 154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2" h="706">
                  <a:moveTo>
                    <a:pt x="24" y="154"/>
                  </a:moveTo>
                  <a:cubicBezTo>
                    <a:pt x="16" y="162"/>
                    <a:pt x="8" y="170"/>
                    <a:pt x="0" y="178"/>
                  </a:cubicBezTo>
                  <a:cubicBezTo>
                    <a:pt x="25" y="202"/>
                    <a:pt x="47" y="224"/>
                    <a:pt x="67" y="242"/>
                  </a:cubicBezTo>
                  <a:cubicBezTo>
                    <a:pt x="79" y="254"/>
                    <a:pt x="91" y="265"/>
                    <a:pt x="101" y="274"/>
                  </a:cubicBezTo>
                  <a:cubicBezTo>
                    <a:pt x="111" y="284"/>
                    <a:pt x="120" y="292"/>
                    <a:pt x="127" y="298"/>
                  </a:cubicBezTo>
                  <a:cubicBezTo>
                    <a:pt x="141" y="311"/>
                    <a:pt x="148" y="317"/>
                    <a:pt x="148" y="317"/>
                  </a:cubicBezTo>
                  <a:cubicBezTo>
                    <a:pt x="250" y="405"/>
                    <a:pt x="262" y="559"/>
                    <a:pt x="174" y="661"/>
                  </a:cubicBezTo>
                  <a:cubicBezTo>
                    <a:pt x="159" y="679"/>
                    <a:pt x="142" y="694"/>
                    <a:pt x="124" y="706"/>
                  </a:cubicBezTo>
                  <a:cubicBezTo>
                    <a:pt x="209" y="654"/>
                    <a:pt x="257" y="552"/>
                    <a:pt x="235" y="448"/>
                  </a:cubicBezTo>
                  <a:cubicBezTo>
                    <a:pt x="235" y="448"/>
                    <a:pt x="233" y="438"/>
                    <a:pt x="230" y="419"/>
                  </a:cubicBezTo>
                  <a:cubicBezTo>
                    <a:pt x="228" y="410"/>
                    <a:pt x="226" y="399"/>
                    <a:pt x="224" y="385"/>
                  </a:cubicBezTo>
                  <a:cubicBezTo>
                    <a:pt x="222" y="372"/>
                    <a:pt x="219" y="356"/>
                    <a:pt x="216" y="339"/>
                  </a:cubicBezTo>
                  <a:cubicBezTo>
                    <a:pt x="211" y="304"/>
                    <a:pt x="205" y="262"/>
                    <a:pt x="198" y="213"/>
                  </a:cubicBezTo>
                  <a:cubicBezTo>
                    <a:pt x="192" y="165"/>
                    <a:pt x="185" y="110"/>
                    <a:pt x="179" y="51"/>
                  </a:cubicBezTo>
                  <a:cubicBezTo>
                    <a:pt x="177" y="34"/>
                    <a:pt x="176" y="17"/>
                    <a:pt x="174" y="0"/>
                  </a:cubicBezTo>
                  <a:cubicBezTo>
                    <a:pt x="162" y="12"/>
                    <a:pt x="150" y="25"/>
                    <a:pt x="139" y="37"/>
                  </a:cubicBezTo>
                  <a:cubicBezTo>
                    <a:pt x="97" y="80"/>
                    <a:pt x="59" y="119"/>
                    <a:pt x="24" y="154"/>
                  </a:cubicBezTo>
                  <a:close/>
                </a:path>
              </a:pathLst>
            </a:custGeom>
            <a:solidFill>
              <a:srgbClr val="27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2"/>
            <p:cNvSpPr>
              <a:spLocks/>
            </p:cNvSpPr>
            <p:nvPr/>
          </p:nvSpPr>
          <p:spPr bwMode="auto">
            <a:xfrm>
              <a:off x="4845050" y="2303463"/>
              <a:ext cx="185738" cy="280988"/>
            </a:xfrm>
            <a:custGeom>
              <a:avLst/>
              <a:gdLst>
                <a:gd name="T0" fmla="*/ 3 w 411"/>
                <a:gd name="T1" fmla="*/ 165 h 628"/>
                <a:gd name="T2" fmla="*/ 3 w 411"/>
                <a:gd name="T3" fmla="*/ 227 h 628"/>
                <a:gd name="T4" fmla="*/ 8 w 411"/>
                <a:gd name="T5" fmla="*/ 256 h 628"/>
                <a:gd name="T6" fmla="*/ 12 w 411"/>
                <a:gd name="T7" fmla="*/ 290 h 628"/>
                <a:gd name="T8" fmla="*/ 15 w 411"/>
                <a:gd name="T9" fmla="*/ 312 h 628"/>
                <a:gd name="T10" fmla="*/ 18 w 411"/>
                <a:gd name="T11" fmla="*/ 336 h 628"/>
                <a:gd name="T12" fmla="*/ 25 w 411"/>
                <a:gd name="T13" fmla="*/ 394 h 628"/>
                <a:gd name="T14" fmla="*/ 31 w 411"/>
                <a:gd name="T15" fmla="*/ 461 h 628"/>
                <a:gd name="T16" fmla="*/ 45 w 411"/>
                <a:gd name="T17" fmla="*/ 624 h 628"/>
                <a:gd name="T18" fmla="*/ 45 w 411"/>
                <a:gd name="T19" fmla="*/ 628 h 628"/>
                <a:gd name="T20" fmla="*/ 48 w 411"/>
                <a:gd name="T21" fmla="*/ 625 h 628"/>
                <a:gd name="T22" fmla="*/ 157 w 411"/>
                <a:gd name="T23" fmla="*/ 505 h 628"/>
                <a:gd name="T24" fmla="*/ 204 w 411"/>
                <a:gd name="T25" fmla="*/ 455 h 628"/>
                <a:gd name="T26" fmla="*/ 244 w 411"/>
                <a:gd name="T27" fmla="*/ 414 h 628"/>
                <a:gd name="T28" fmla="*/ 262 w 411"/>
                <a:gd name="T29" fmla="*/ 396 h 628"/>
                <a:gd name="T30" fmla="*/ 277 w 411"/>
                <a:gd name="T31" fmla="*/ 380 h 628"/>
                <a:gd name="T32" fmla="*/ 302 w 411"/>
                <a:gd name="T33" fmla="*/ 356 h 628"/>
                <a:gd name="T34" fmla="*/ 322 w 411"/>
                <a:gd name="T35" fmla="*/ 336 h 628"/>
                <a:gd name="T36" fmla="*/ 361 w 411"/>
                <a:gd name="T37" fmla="*/ 287 h 628"/>
                <a:gd name="T38" fmla="*/ 283 w 411"/>
                <a:gd name="T39" fmla="*/ 26 h 628"/>
                <a:gd name="T40" fmla="*/ 202 w 411"/>
                <a:gd name="T41" fmla="*/ 3 h 628"/>
                <a:gd name="T42" fmla="*/ 199 w 411"/>
                <a:gd name="T43" fmla="*/ 3 h 628"/>
                <a:gd name="T44" fmla="*/ 199 w 411"/>
                <a:gd name="T45" fmla="*/ 3 h 628"/>
                <a:gd name="T46" fmla="*/ 3 w 411"/>
                <a:gd name="T47" fmla="*/ 165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11" h="628">
                  <a:moveTo>
                    <a:pt x="3" y="165"/>
                  </a:moveTo>
                  <a:cubicBezTo>
                    <a:pt x="0" y="186"/>
                    <a:pt x="0" y="207"/>
                    <a:pt x="3" y="227"/>
                  </a:cubicBezTo>
                  <a:cubicBezTo>
                    <a:pt x="3" y="227"/>
                    <a:pt x="5" y="237"/>
                    <a:pt x="8" y="256"/>
                  </a:cubicBezTo>
                  <a:cubicBezTo>
                    <a:pt x="9" y="265"/>
                    <a:pt x="11" y="276"/>
                    <a:pt x="12" y="290"/>
                  </a:cubicBezTo>
                  <a:cubicBezTo>
                    <a:pt x="13" y="297"/>
                    <a:pt x="14" y="304"/>
                    <a:pt x="15" y="312"/>
                  </a:cubicBezTo>
                  <a:cubicBezTo>
                    <a:pt x="16" y="319"/>
                    <a:pt x="17" y="328"/>
                    <a:pt x="18" y="336"/>
                  </a:cubicBezTo>
                  <a:cubicBezTo>
                    <a:pt x="20" y="354"/>
                    <a:pt x="22" y="373"/>
                    <a:pt x="25" y="394"/>
                  </a:cubicBezTo>
                  <a:cubicBezTo>
                    <a:pt x="27" y="415"/>
                    <a:pt x="29" y="437"/>
                    <a:pt x="31" y="461"/>
                  </a:cubicBezTo>
                  <a:cubicBezTo>
                    <a:pt x="36" y="510"/>
                    <a:pt x="41" y="564"/>
                    <a:pt x="45" y="624"/>
                  </a:cubicBezTo>
                  <a:cubicBezTo>
                    <a:pt x="45" y="625"/>
                    <a:pt x="45" y="627"/>
                    <a:pt x="45" y="628"/>
                  </a:cubicBezTo>
                  <a:cubicBezTo>
                    <a:pt x="46" y="627"/>
                    <a:pt x="47" y="626"/>
                    <a:pt x="48" y="625"/>
                  </a:cubicBezTo>
                  <a:cubicBezTo>
                    <a:pt x="87" y="581"/>
                    <a:pt x="124" y="540"/>
                    <a:pt x="157" y="505"/>
                  </a:cubicBezTo>
                  <a:cubicBezTo>
                    <a:pt x="174" y="487"/>
                    <a:pt x="189" y="470"/>
                    <a:pt x="204" y="455"/>
                  </a:cubicBezTo>
                  <a:cubicBezTo>
                    <a:pt x="219" y="440"/>
                    <a:pt x="232" y="426"/>
                    <a:pt x="244" y="414"/>
                  </a:cubicBezTo>
                  <a:cubicBezTo>
                    <a:pt x="250" y="407"/>
                    <a:pt x="256" y="401"/>
                    <a:pt x="262" y="396"/>
                  </a:cubicBezTo>
                  <a:cubicBezTo>
                    <a:pt x="267" y="390"/>
                    <a:pt x="272" y="385"/>
                    <a:pt x="277" y="380"/>
                  </a:cubicBezTo>
                  <a:cubicBezTo>
                    <a:pt x="287" y="371"/>
                    <a:pt x="295" y="363"/>
                    <a:pt x="302" y="356"/>
                  </a:cubicBezTo>
                  <a:cubicBezTo>
                    <a:pt x="315" y="343"/>
                    <a:pt x="322" y="336"/>
                    <a:pt x="322" y="336"/>
                  </a:cubicBezTo>
                  <a:cubicBezTo>
                    <a:pt x="337" y="322"/>
                    <a:pt x="351" y="305"/>
                    <a:pt x="361" y="287"/>
                  </a:cubicBezTo>
                  <a:cubicBezTo>
                    <a:pt x="411" y="193"/>
                    <a:pt x="377" y="76"/>
                    <a:pt x="283" y="26"/>
                  </a:cubicBezTo>
                  <a:cubicBezTo>
                    <a:pt x="257" y="12"/>
                    <a:pt x="229" y="4"/>
                    <a:pt x="202" y="3"/>
                  </a:cubicBezTo>
                  <a:cubicBezTo>
                    <a:pt x="201" y="3"/>
                    <a:pt x="200" y="3"/>
                    <a:pt x="199" y="3"/>
                  </a:cubicBezTo>
                  <a:cubicBezTo>
                    <a:pt x="199" y="3"/>
                    <a:pt x="199" y="3"/>
                    <a:pt x="199" y="3"/>
                  </a:cubicBezTo>
                  <a:cubicBezTo>
                    <a:pt x="104" y="0"/>
                    <a:pt x="19" y="68"/>
                    <a:pt x="3" y="165"/>
                  </a:cubicBezTo>
                  <a:close/>
                </a:path>
              </a:pathLst>
            </a:custGeom>
            <a:solidFill>
              <a:srgbClr val="2BB6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3"/>
            <p:cNvSpPr>
              <a:spLocks/>
            </p:cNvSpPr>
            <p:nvPr/>
          </p:nvSpPr>
          <p:spPr bwMode="auto">
            <a:xfrm>
              <a:off x="4538663" y="3546475"/>
              <a:ext cx="85725" cy="17463"/>
            </a:xfrm>
            <a:custGeom>
              <a:avLst/>
              <a:gdLst>
                <a:gd name="T0" fmla="*/ 114 w 192"/>
                <a:gd name="T1" fmla="*/ 30 h 40"/>
                <a:gd name="T2" fmla="*/ 65 w 192"/>
                <a:gd name="T3" fmla="*/ 36 h 40"/>
                <a:gd name="T4" fmla="*/ 53 w 192"/>
                <a:gd name="T5" fmla="*/ 35 h 40"/>
                <a:gd name="T6" fmla="*/ 0 w 192"/>
                <a:gd name="T7" fmla="*/ 27 h 40"/>
                <a:gd name="T8" fmla="*/ 68 w 192"/>
                <a:gd name="T9" fmla="*/ 40 h 40"/>
                <a:gd name="T10" fmla="*/ 192 w 192"/>
                <a:gd name="T11" fmla="*/ 0 h 40"/>
                <a:gd name="T12" fmla="*/ 114 w 192"/>
                <a:gd name="T13" fmla="*/ 30 h 40"/>
              </a:gdLst>
              <a:ahLst/>
              <a:cxnLst>
                <a:cxn ang="0">
                  <a:pos x="T0" y="T1"/>
                </a:cxn>
                <a:cxn ang="0">
                  <a:pos x="T2" y="T3"/>
                </a:cxn>
                <a:cxn ang="0">
                  <a:pos x="T4" y="T5"/>
                </a:cxn>
                <a:cxn ang="0">
                  <a:pos x="T6" y="T7"/>
                </a:cxn>
                <a:cxn ang="0">
                  <a:pos x="T8" y="T9"/>
                </a:cxn>
                <a:cxn ang="0">
                  <a:pos x="T10" y="T11"/>
                </a:cxn>
                <a:cxn ang="0">
                  <a:pos x="T12" y="T13"/>
                </a:cxn>
              </a:cxnLst>
              <a:rect l="0" t="0" r="r" b="b"/>
              <a:pathLst>
                <a:path w="192" h="40">
                  <a:moveTo>
                    <a:pt x="114" y="30"/>
                  </a:moveTo>
                  <a:cubicBezTo>
                    <a:pt x="97" y="34"/>
                    <a:pt x="81" y="36"/>
                    <a:pt x="65" y="36"/>
                  </a:cubicBezTo>
                  <a:cubicBezTo>
                    <a:pt x="61" y="36"/>
                    <a:pt x="57" y="35"/>
                    <a:pt x="53" y="35"/>
                  </a:cubicBezTo>
                  <a:cubicBezTo>
                    <a:pt x="35" y="34"/>
                    <a:pt x="17" y="32"/>
                    <a:pt x="0" y="27"/>
                  </a:cubicBezTo>
                  <a:cubicBezTo>
                    <a:pt x="22" y="35"/>
                    <a:pt x="45" y="39"/>
                    <a:pt x="68" y="40"/>
                  </a:cubicBezTo>
                  <a:cubicBezTo>
                    <a:pt x="112" y="38"/>
                    <a:pt x="154" y="24"/>
                    <a:pt x="192" y="0"/>
                  </a:cubicBezTo>
                  <a:cubicBezTo>
                    <a:pt x="168" y="14"/>
                    <a:pt x="142" y="25"/>
                    <a:pt x="114" y="30"/>
                  </a:cubicBezTo>
                  <a:close/>
                </a:path>
              </a:pathLst>
            </a:custGeom>
            <a:solidFill>
              <a:srgbClr val="27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4"/>
            <p:cNvSpPr>
              <a:spLocks/>
            </p:cNvSpPr>
            <p:nvPr/>
          </p:nvSpPr>
          <p:spPr bwMode="auto">
            <a:xfrm>
              <a:off x="4449763" y="3308350"/>
              <a:ext cx="241300" cy="260350"/>
            </a:xfrm>
            <a:custGeom>
              <a:avLst/>
              <a:gdLst>
                <a:gd name="T0" fmla="*/ 446 w 536"/>
                <a:gd name="T1" fmla="*/ 495 h 577"/>
                <a:gd name="T2" fmla="*/ 420 w 536"/>
                <a:gd name="T3" fmla="*/ 143 h 577"/>
                <a:gd name="T4" fmla="*/ 398 w 536"/>
                <a:gd name="T5" fmla="*/ 123 h 577"/>
                <a:gd name="T6" fmla="*/ 372 w 536"/>
                <a:gd name="T7" fmla="*/ 99 h 577"/>
                <a:gd name="T8" fmla="*/ 336 w 536"/>
                <a:gd name="T9" fmla="*/ 66 h 577"/>
                <a:gd name="T10" fmla="*/ 268 w 536"/>
                <a:gd name="T11" fmla="*/ 0 h 577"/>
                <a:gd name="T12" fmla="*/ 200 w 536"/>
                <a:gd name="T13" fmla="*/ 66 h 577"/>
                <a:gd name="T14" fmla="*/ 165 w 536"/>
                <a:gd name="T15" fmla="*/ 99 h 577"/>
                <a:gd name="T16" fmla="*/ 139 w 536"/>
                <a:gd name="T17" fmla="*/ 123 h 577"/>
                <a:gd name="T18" fmla="*/ 117 w 536"/>
                <a:gd name="T19" fmla="*/ 143 h 577"/>
                <a:gd name="T20" fmla="*/ 91 w 536"/>
                <a:gd name="T21" fmla="*/ 495 h 577"/>
                <a:gd name="T22" fmla="*/ 199 w 536"/>
                <a:gd name="T23" fmla="*/ 569 h 577"/>
                <a:gd name="T24" fmla="*/ 252 w 536"/>
                <a:gd name="T25" fmla="*/ 577 h 577"/>
                <a:gd name="T26" fmla="*/ 265 w 536"/>
                <a:gd name="T27" fmla="*/ 577 h 577"/>
                <a:gd name="T28" fmla="*/ 315 w 536"/>
                <a:gd name="T29" fmla="*/ 572 h 577"/>
                <a:gd name="T30" fmla="*/ 395 w 536"/>
                <a:gd name="T31" fmla="*/ 541 h 577"/>
                <a:gd name="T32" fmla="*/ 446 w 536"/>
                <a:gd name="T33" fmla="*/ 495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6" h="577">
                  <a:moveTo>
                    <a:pt x="446" y="495"/>
                  </a:moveTo>
                  <a:cubicBezTo>
                    <a:pt x="536" y="391"/>
                    <a:pt x="525" y="233"/>
                    <a:pt x="420" y="143"/>
                  </a:cubicBezTo>
                  <a:cubicBezTo>
                    <a:pt x="420" y="143"/>
                    <a:pt x="412" y="136"/>
                    <a:pt x="398" y="123"/>
                  </a:cubicBezTo>
                  <a:cubicBezTo>
                    <a:pt x="391" y="116"/>
                    <a:pt x="382" y="108"/>
                    <a:pt x="372" y="99"/>
                  </a:cubicBezTo>
                  <a:cubicBezTo>
                    <a:pt x="361" y="89"/>
                    <a:pt x="349" y="78"/>
                    <a:pt x="336" y="66"/>
                  </a:cubicBezTo>
                  <a:cubicBezTo>
                    <a:pt x="317" y="47"/>
                    <a:pt x="294" y="25"/>
                    <a:pt x="268" y="0"/>
                  </a:cubicBezTo>
                  <a:cubicBezTo>
                    <a:pt x="243" y="25"/>
                    <a:pt x="220" y="47"/>
                    <a:pt x="200" y="66"/>
                  </a:cubicBezTo>
                  <a:cubicBezTo>
                    <a:pt x="187" y="78"/>
                    <a:pt x="176" y="89"/>
                    <a:pt x="165" y="99"/>
                  </a:cubicBezTo>
                  <a:cubicBezTo>
                    <a:pt x="155" y="108"/>
                    <a:pt x="146" y="116"/>
                    <a:pt x="139" y="123"/>
                  </a:cubicBezTo>
                  <a:cubicBezTo>
                    <a:pt x="125" y="136"/>
                    <a:pt x="117" y="143"/>
                    <a:pt x="117" y="143"/>
                  </a:cubicBezTo>
                  <a:cubicBezTo>
                    <a:pt x="12" y="233"/>
                    <a:pt x="0" y="391"/>
                    <a:pt x="91" y="495"/>
                  </a:cubicBezTo>
                  <a:cubicBezTo>
                    <a:pt x="121" y="530"/>
                    <a:pt x="158" y="555"/>
                    <a:pt x="199" y="569"/>
                  </a:cubicBezTo>
                  <a:cubicBezTo>
                    <a:pt x="216" y="573"/>
                    <a:pt x="234" y="576"/>
                    <a:pt x="252" y="577"/>
                  </a:cubicBezTo>
                  <a:cubicBezTo>
                    <a:pt x="256" y="577"/>
                    <a:pt x="261" y="577"/>
                    <a:pt x="265" y="577"/>
                  </a:cubicBezTo>
                  <a:cubicBezTo>
                    <a:pt x="281" y="577"/>
                    <a:pt x="298" y="576"/>
                    <a:pt x="315" y="572"/>
                  </a:cubicBezTo>
                  <a:cubicBezTo>
                    <a:pt x="344" y="566"/>
                    <a:pt x="371" y="555"/>
                    <a:pt x="395" y="541"/>
                  </a:cubicBezTo>
                  <a:cubicBezTo>
                    <a:pt x="413" y="528"/>
                    <a:pt x="431" y="513"/>
                    <a:pt x="446" y="495"/>
                  </a:cubicBezTo>
                  <a:close/>
                </a:path>
              </a:pathLst>
            </a:custGeom>
            <a:solidFill>
              <a:srgbClr val="0094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2" name="TextBox 31"/>
          <p:cNvSpPr txBox="1"/>
          <p:nvPr/>
        </p:nvSpPr>
        <p:spPr>
          <a:xfrm>
            <a:off x="3419872" y="1315610"/>
            <a:ext cx="4752528" cy="3277820"/>
          </a:xfrm>
          <a:prstGeom prst="rect">
            <a:avLst/>
          </a:prstGeom>
          <a:noFill/>
        </p:spPr>
        <p:txBody>
          <a:bodyPr wrap="square" rtlCol="0">
            <a:spAutoFit/>
          </a:bodyPr>
          <a:lstStyle/>
          <a:p>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is simply dummy text of the printing and typesetting industry.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popularised</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in the 1960s with the release of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Letraset</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sheets containing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passages, and more recently with desktop publishing software like Aldus PageMaker including versions of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a:t>
            </a:r>
          </a:p>
          <a:p>
            <a:endPar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It is a long established fact that a reader will be distracted by the readable content of a page when looking at its layout. The point of using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is that it has a more-or-less normal distribution of letters, as opposed to using 'Content here, content here', making it look like readable English. Many desktop publishing packages and web page editors now use Lorem Ipsum as their default model text, and a search for 'lorem ipsum' will uncover many web sites still in their infancy. </a:t>
            </a:r>
            <a:r>
              <a:rPr lang="en-US" sz="9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The </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standard chunk of Lorem Ipsum used since the 1500s is reproduced below for those interested. Sections 1.10.32 and 1.10.33 from "de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Finibus</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Bonorum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et </a:t>
            </a:r>
            <a:r>
              <a:rPr lang="en-US" sz="900" dirty="0" err="1"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Malorum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by Cicero are also reproduced in their exact original form, accompanied by English versions from the 1914 translation by H. Rackham</a:t>
            </a:r>
            <a:r>
              <a:rPr lang="en-US" sz="9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a:t>
            </a:r>
          </a:p>
          <a:p>
            <a:endPar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The standard chunk of Lorem Ipsum used since the 1500s is reproduced below for those interested. Sections 1.10.32 and 1.10.33 from "de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Finibus</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Bonorum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et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Malorum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by Cicero are also reproduced in their exact original form, accompanied by English versions from the 1914 translation by H. Rackham.</a:t>
            </a:r>
          </a:p>
        </p:txBody>
      </p:sp>
    </p:spTree>
    <p:extLst>
      <p:ext uri="{BB962C8B-B14F-4D97-AF65-F5344CB8AC3E}">
        <p14:creationId xmlns:p14="http://schemas.microsoft.com/office/powerpoint/2010/main" val="4312608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rot="5400000">
            <a:off x="4558284" y="515529"/>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3525784" y="272652"/>
            <a:ext cx="2092432"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THE VISSION</a:t>
            </a:r>
            <a:endParaRPr lang="en-US" sz="2400" dirty="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endParaRPr>
          </a:p>
        </p:txBody>
      </p:sp>
      <p:sp>
        <p:nvSpPr>
          <p:cNvPr id="7" name="Rectangle 6"/>
          <p:cNvSpPr/>
          <p:nvPr/>
        </p:nvSpPr>
        <p:spPr>
          <a:xfrm>
            <a:off x="1488407" y="611206"/>
            <a:ext cx="6167186" cy="230832"/>
          </a:xfrm>
          <a:prstGeom prst="rect">
            <a:avLst/>
          </a:prstGeom>
        </p:spPr>
        <p:txBody>
          <a:bodyPr wrap="square">
            <a:spAutoFit/>
          </a:bodyPr>
          <a:lstStyle/>
          <a:p>
            <a:pPr algn="ct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is simply dummy text of the printing and typesetting industry.</a:t>
            </a:r>
          </a:p>
        </p:txBody>
      </p:sp>
      <p:sp>
        <p:nvSpPr>
          <p:cNvPr id="32" name="TextBox 31"/>
          <p:cNvSpPr txBox="1"/>
          <p:nvPr/>
        </p:nvSpPr>
        <p:spPr>
          <a:xfrm>
            <a:off x="480123" y="1315610"/>
            <a:ext cx="4225777" cy="3277820"/>
          </a:xfrm>
          <a:prstGeom prst="rect">
            <a:avLst/>
          </a:prstGeom>
          <a:noFill/>
        </p:spPr>
        <p:txBody>
          <a:bodyPr wrap="square" rtlCol="0">
            <a:spAutoFit/>
          </a:bodyPr>
          <a:lstStyle/>
          <a:p>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is simply dummy text of the printing and typesetting industry.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popularised</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in the 1960s with the release of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Letraset</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sheets containing Lorem Ipsum passages, and more recently with desktop publishing software like Aldus PageMaker including versions of Lorem Ipsum</a:t>
            </a:r>
            <a:r>
              <a:rPr lang="en-US" sz="9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a:t>
            </a:r>
          </a:p>
          <a:p>
            <a:endPar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The standard chunk of Lorem Ipsum used since the 1500s is reproduced below for those interested. Sections 1.10.32 and 1.10.33 from "de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Finibus</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Bonorum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et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Malorum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by Cicero are also reproduced in their exact original form, accompanied by English versions from the </a:t>
            </a:r>
            <a:r>
              <a:rPr lang="en-US" sz="9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1914.</a:t>
            </a:r>
            <a:endPar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a:p>
            <a:endPar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It is a long established fact that a reader will be distracted by the readable content of a page when looking at its layout. The point of using Lorem Ipsum is that it has a more-or-less normal distribution of letters, as opposed to using 'Content here, content here', making it look like readable English</a:t>
            </a:r>
            <a:r>
              <a:rPr lang="en-US" sz="9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p>
          <a:p>
            <a:endPar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sz="900" i="1"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The </a:t>
            </a:r>
            <a:r>
              <a:rPr lang="en-US" sz="900" i="1"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standard chunk of </a:t>
            </a:r>
            <a:r>
              <a:rPr lang="en-US" sz="900" i="1"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i="1"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used since the 1500s is reproduced below for those interested. Sections 1.10.32 and 1.10.33 from "de </a:t>
            </a:r>
            <a:r>
              <a:rPr lang="en-US" sz="900" i="1"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Finibus</a:t>
            </a:r>
            <a:r>
              <a:rPr lang="en-US" sz="900" i="1"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Bonorum</a:t>
            </a:r>
            <a:r>
              <a:rPr lang="en-US" sz="900" i="1"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et </a:t>
            </a:r>
            <a:r>
              <a:rPr lang="en-US" sz="900" i="1" dirty="0" err="1"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Malorum</a:t>
            </a:r>
            <a:r>
              <a:rPr lang="en-US" sz="900" i="1"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by Cicero are also reproduced in their exact original form, accompanied by English versions from the 1914 translation by H. Rackham.</a:t>
            </a:r>
          </a:p>
        </p:txBody>
      </p:sp>
      <p:cxnSp>
        <p:nvCxnSpPr>
          <p:cNvPr id="33" name="Straight Connector 32"/>
          <p:cNvCxnSpPr/>
          <p:nvPr/>
        </p:nvCxnSpPr>
        <p:spPr>
          <a:xfrm>
            <a:off x="586040" y="3913007"/>
            <a:ext cx="3985960" cy="0"/>
          </a:xfrm>
          <a:prstGeom prst="line">
            <a:avLst/>
          </a:prstGeom>
          <a:ln w="22225">
            <a:solidFill>
              <a:schemeClr val="bg1">
                <a:lumMod val="65000"/>
              </a:schemeClr>
            </a:solidFill>
            <a:prstDash val="sysDot"/>
            <a:headEnd type="none" w="med" len="med"/>
            <a:tailEnd type="none"/>
          </a:ln>
        </p:spPr>
        <p:style>
          <a:lnRef idx="1">
            <a:schemeClr val="accent1"/>
          </a:lnRef>
          <a:fillRef idx="0">
            <a:schemeClr val="accent1"/>
          </a:fillRef>
          <a:effectRef idx="0">
            <a:schemeClr val="accent1"/>
          </a:effectRef>
          <a:fontRef idx="minor">
            <a:schemeClr val="tx1"/>
          </a:fontRef>
        </p:style>
      </p:cxnSp>
      <p:grpSp>
        <p:nvGrpSpPr>
          <p:cNvPr id="182" name="Group 181"/>
          <p:cNvGrpSpPr/>
          <p:nvPr/>
        </p:nvGrpSpPr>
        <p:grpSpPr>
          <a:xfrm>
            <a:off x="4932040" y="1144880"/>
            <a:ext cx="3904452" cy="3947150"/>
            <a:chOff x="539751" y="508001"/>
            <a:chExt cx="3919536" cy="3962400"/>
          </a:xfrm>
          <a:solidFill>
            <a:schemeClr val="tx1">
              <a:lumMod val="50000"/>
              <a:lumOff val="50000"/>
            </a:schemeClr>
          </a:solidFill>
        </p:grpSpPr>
        <p:sp>
          <p:nvSpPr>
            <p:cNvPr id="59" name="Freeform 31"/>
            <p:cNvSpPr>
              <a:spLocks noEditPoints="1"/>
            </p:cNvSpPr>
            <p:nvPr/>
          </p:nvSpPr>
          <p:spPr bwMode="auto">
            <a:xfrm>
              <a:off x="539751" y="508001"/>
              <a:ext cx="3738562" cy="3349625"/>
            </a:xfrm>
            <a:custGeom>
              <a:avLst/>
              <a:gdLst>
                <a:gd name="T0" fmla="*/ 2683 w 2747"/>
                <a:gd name="T1" fmla="*/ 1242 h 2460"/>
                <a:gd name="T2" fmla="*/ 2704 w 2747"/>
                <a:gd name="T3" fmla="*/ 1104 h 2460"/>
                <a:gd name="T4" fmla="*/ 2701 w 2747"/>
                <a:gd name="T5" fmla="*/ 918 h 2460"/>
                <a:gd name="T6" fmla="*/ 2550 w 2747"/>
                <a:gd name="T7" fmla="*/ 570 h 2460"/>
                <a:gd name="T8" fmla="*/ 2362 w 2747"/>
                <a:gd name="T9" fmla="*/ 221 h 2460"/>
                <a:gd name="T10" fmla="*/ 2071 w 2747"/>
                <a:gd name="T11" fmla="*/ 168 h 2460"/>
                <a:gd name="T12" fmla="*/ 1794 w 2747"/>
                <a:gd name="T13" fmla="*/ 130 h 2460"/>
                <a:gd name="T14" fmla="*/ 1291 w 2747"/>
                <a:gd name="T15" fmla="*/ 97 h 2460"/>
                <a:gd name="T16" fmla="*/ 972 w 2747"/>
                <a:gd name="T17" fmla="*/ 146 h 2460"/>
                <a:gd name="T18" fmla="*/ 832 w 2747"/>
                <a:gd name="T19" fmla="*/ 197 h 2460"/>
                <a:gd name="T20" fmla="*/ 573 w 2747"/>
                <a:gd name="T21" fmla="*/ 317 h 2460"/>
                <a:gd name="T22" fmla="*/ 247 w 2747"/>
                <a:gd name="T23" fmla="*/ 553 h 2460"/>
                <a:gd name="T24" fmla="*/ 159 w 2747"/>
                <a:gd name="T25" fmla="*/ 709 h 2460"/>
                <a:gd name="T26" fmla="*/ 75 w 2747"/>
                <a:gd name="T27" fmla="*/ 1093 h 2460"/>
                <a:gd name="T28" fmla="*/ 30 w 2747"/>
                <a:gd name="T29" fmla="*/ 1506 h 2460"/>
                <a:gd name="T30" fmla="*/ 288 w 2747"/>
                <a:gd name="T31" fmla="*/ 1761 h 2460"/>
                <a:gd name="T32" fmla="*/ 634 w 2747"/>
                <a:gd name="T33" fmla="*/ 1994 h 2460"/>
                <a:gd name="T34" fmla="*/ 778 w 2747"/>
                <a:gd name="T35" fmla="*/ 2145 h 2460"/>
                <a:gd name="T36" fmla="*/ 1073 w 2747"/>
                <a:gd name="T37" fmla="*/ 2266 h 2460"/>
                <a:gd name="T38" fmla="*/ 1806 w 2747"/>
                <a:gd name="T39" fmla="*/ 2310 h 2460"/>
                <a:gd name="T40" fmla="*/ 2008 w 2747"/>
                <a:gd name="T41" fmla="*/ 2189 h 2460"/>
                <a:gd name="T42" fmla="*/ 2325 w 2747"/>
                <a:gd name="T43" fmla="*/ 2036 h 2460"/>
                <a:gd name="T44" fmla="*/ 2508 w 2747"/>
                <a:gd name="T45" fmla="*/ 1757 h 2460"/>
                <a:gd name="T46" fmla="*/ 2707 w 2747"/>
                <a:gd name="T47" fmla="*/ 1458 h 2460"/>
                <a:gd name="T48" fmla="*/ 2692 w 2747"/>
                <a:gd name="T49" fmla="*/ 1453 h 2460"/>
                <a:gd name="T50" fmla="*/ 2479 w 2747"/>
                <a:gd name="T51" fmla="*/ 1669 h 2460"/>
                <a:gd name="T52" fmla="*/ 2394 w 2747"/>
                <a:gd name="T53" fmla="*/ 1816 h 2460"/>
                <a:gd name="T54" fmla="*/ 2387 w 2747"/>
                <a:gd name="T55" fmla="*/ 1944 h 2460"/>
                <a:gd name="T56" fmla="*/ 2090 w 2747"/>
                <a:gd name="T57" fmla="*/ 2061 h 2460"/>
                <a:gd name="T58" fmla="*/ 2080 w 2747"/>
                <a:gd name="T59" fmla="*/ 2054 h 2460"/>
                <a:gd name="T60" fmla="*/ 2075 w 2747"/>
                <a:gd name="T61" fmla="*/ 2065 h 2460"/>
                <a:gd name="T62" fmla="*/ 1865 w 2747"/>
                <a:gd name="T63" fmla="*/ 2143 h 2460"/>
                <a:gd name="T64" fmla="*/ 1574 w 2747"/>
                <a:gd name="T65" fmla="*/ 2368 h 2460"/>
                <a:gd name="T66" fmla="*/ 1274 w 2747"/>
                <a:gd name="T67" fmla="*/ 2140 h 2460"/>
                <a:gd name="T68" fmla="*/ 1076 w 2747"/>
                <a:gd name="T69" fmla="*/ 2254 h 2460"/>
                <a:gd name="T70" fmla="*/ 896 w 2747"/>
                <a:gd name="T71" fmla="*/ 2103 h 2460"/>
                <a:gd name="T72" fmla="*/ 727 w 2747"/>
                <a:gd name="T73" fmla="*/ 2030 h 2460"/>
                <a:gd name="T74" fmla="*/ 647 w 2747"/>
                <a:gd name="T75" fmla="*/ 1985 h 2460"/>
                <a:gd name="T76" fmla="*/ 410 w 2747"/>
                <a:gd name="T77" fmla="*/ 1951 h 2460"/>
                <a:gd name="T78" fmla="*/ 296 w 2747"/>
                <a:gd name="T79" fmla="*/ 1749 h 2460"/>
                <a:gd name="T80" fmla="*/ 210 w 2747"/>
                <a:gd name="T81" fmla="*/ 1639 h 2460"/>
                <a:gd name="T82" fmla="*/ 97 w 2747"/>
                <a:gd name="T83" fmla="*/ 1264 h 2460"/>
                <a:gd name="T84" fmla="*/ 88 w 2747"/>
                <a:gd name="T85" fmla="*/ 1101 h 2460"/>
                <a:gd name="T86" fmla="*/ 38 w 2747"/>
                <a:gd name="T87" fmla="*/ 878 h 2460"/>
                <a:gd name="T88" fmla="*/ 175 w 2747"/>
                <a:gd name="T89" fmla="*/ 713 h 2460"/>
                <a:gd name="T90" fmla="*/ 264 w 2747"/>
                <a:gd name="T91" fmla="*/ 558 h 2460"/>
                <a:gd name="T92" fmla="*/ 570 w 2747"/>
                <a:gd name="T93" fmla="*/ 338 h 2460"/>
                <a:gd name="T94" fmla="*/ 582 w 2747"/>
                <a:gd name="T95" fmla="*/ 328 h 2460"/>
                <a:gd name="T96" fmla="*/ 829 w 2747"/>
                <a:gd name="T97" fmla="*/ 216 h 2460"/>
                <a:gd name="T98" fmla="*/ 895 w 2747"/>
                <a:gd name="T99" fmla="*/ 145 h 2460"/>
                <a:gd name="T100" fmla="*/ 979 w 2747"/>
                <a:gd name="T101" fmla="*/ 165 h 2460"/>
                <a:gd name="T102" fmla="*/ 1282 w 2747"/>
                <a:gd name="T103" fmla="*/ 118 h 2460"/>
                <a:gd name="T104" fmla="*/ 1544 w 2747"/>
                <a:gd name="T105" fmla="*/ 19 h 2460"/>
                <a:gd name="T106" fmla="*/ 1800 w 2747"/>
                <a:gd name="T107" fmla="*/ 139 h 2460"/>
                <a:gd name="T108" fmla="*/ 2057 w 2747"/>
                <a:gd name="T109" fmla="*/ 183 h 2460"/>
                <a:gd name="T110" fmla="*/ 2193 w 2747"/>
                <a:gd name="T111" fmla="*/ 237 h 2460"/>
                <a:gd name="T112" fmla="*/ 2354 w 2747"/>
                <a:gd name="T113" fmla="*/ 235 h 2460"/>
                <a:gd name="T114" fmla="*/ 2532 w 2747"/>
                <a:gd name="T115" fmla="*/ 571 h 2460"/>
                <a:gd name="T116" fmla="*/ 2697 w 2747"/>
                <a:gd name="T117" fmla="*/ 774 h 2460"/>
                <a:gd name="T118" fmla="*/ 2596 w 2747"/>
                <a:gd name="T119" fmla="*/ 996 h 2460"/>
                <a:gd name="T120" fmla="*/ 2609 w 2747"/>
                <a:gd name="T121" fmla="*/ 1013 h 2460"/>
                <a:gd name="T122" fmla="*/ 2597 w 2747"/>
                <a:gd name="T123" fmla="*/ 1207 h 2460"/>
                <a:gd name="T124" fmla="*/ 2711 w 2747"/>
                <a:gd name="T125" fmla="*/ 1299 h 2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47" h="2460">
                  <a:moveTo>
                    <a:pt x="2726" y="1294"/>
                  </a:moveTo>
                  <a:cubicBezTo>
                    <a:pt x="2717" y="1272"/>
                    <a:pt x="2703" y="1254"/>
                    <a:pt x="2683" y="1242"/>
                  </a:cubicBezTo>
                  <a:cubicBezTo>
                    <a:pt x="2664" y="1230"/>
                    <a:pt x="2642" y="1224"/>
                    <a:pt x="2621" y="1216"/>
                  </a:cubicBezTo>
                  <a:cubicBezTo>
                    <a:pt x="2666" y="1197"/>
                    <a:pt x="2703" y="1155"/>
                    <a:pt x="2704" y="1104"/>
                  </a:cubicBezTo>
                  <a:cubicBezTo>
                    <a:pt x="2706" y="1054"/>
                    <a:pt x="2668" y="1006"/>
                    <a:pt x="2619" y="998"/>
                  </a:cubicBezTo>
                  <a:cubicBezTo>
                    <a:pt x="2650" y="975"/>
                    <a:pt x="2681" y="951"/>
                    <a:pt x="2701" y="918"/>
                  </a:cubicBezTo>
                  <a:cubicBezTo>
                    <a:pt x="2729" y="875"/>
                    <a:pt x="2727" y="825"/>
                    <a:pt x="2715" y="777"/>
                  </a:cubicBezTo>
                  <a:cubicBezTo>
                    <a:pt x="2692" y="690"/>
                    <a:pt x="2644" y="594"/>
                    <a:pt x="2550" y="570"/>
                  </a:cubicBezTo>
                  <a:cubicBezTo>
                    <a:pt x="2590" y="477"/>
                    <a:pt x="2558" y="372"/>
                    <a:pt x="2488" y="302"/>
                  </a:cubicBezTo>
                  <a:cubicBezTo>
                    <a:pt x="2452" y="267"/>
                    <a:pt x="2408" y="239"/>
                    <a:pt x="2362" y="221"/>
                  </a:cubicBezTo>
                  <a:cubicBezTo>
                    <a:pt x="2307" y="200"/>
                    <a:pt x="2259" y="206"/>
                    <a:pt x="2206" y="224"/>
                  </a:cubicBezTo>
                  <a:cubicBezTo>
                    <a:pt x="2191" y="165"/>
                    <a:pt x="2123" y="137"/>
                    <a:pt x="2071" y="168"/>
                  </a:cubicBezTo>
                  <a:cubicBezTo>
                    <a:pt x="2061" y="107"/>
                    <a:pt x="2039" y="43"/>
                    <a:pt x="1969" y="34"/>
                  </a:cubicBezTo>
                  <a:cubicBezTo>
                    <a:pt x="1896" y="25"/>
                    <a:pt x="1839" y="80"/>
                    <a:pt x="1794" y="130"/>
                  </a:cubicBezTo>
                  <a:cubicBezTo>
                    <a:pt x="1738" y="49"/>
                    <a:pt x="1642" y="6"/>
                    <a:pt x="1544" y="3"/>
                  </a:cubicBezTo>
                  <a:cubicBezTo>
                    <a:pt x="1461" y="0"/>
                    <a:pt x="1338" y="18"/>
                    <a:pt x="1291" y="97"/>
                  </a:cubicBezTo>
                  <a:cubicBezTo>
                    <a:pt x="1264" y="42"/>
                    <a:pt x="1200" y="13"/>
                    <a:pt x="1139" y="19"/>
                  </a:cubicBezTo>
                  <a:cubicBezTo>
                    <a:pt x="1065" y="27"/>
                    <a:pt x="1007" y="84"/>
                    <a:pt x="972" y="146"/>
                  </a:cubicBezTo>
                  <a:cubicBezTo>
                    <a:pt x="954" y="126"/>
                    <a:pt x="925" y="120"/>
                    <a:pt x="899" y="127"/>
                  </a:cubicBezTo>
                  <a:cubicBezTo>
                    <a:pt x="866" y="137"/>
                    <a:pt x="845" y="166"/>
                    <a:pt x="832" y="197"/>
                  </a:cubicBezTo>
                  <a:cubicBezTo>
                    <a:pt x="790" y="159"/>
                    <a:pt x="727" y="153"/>
                    <a:pt x="676" y="175"/>
                  </a:cubicBezTo>
                  <a:cubicBezTo>
                    <a:pt x="619" y="201"/>
                    <a:pt x="585" y="258"/>
                    <a:pt x="573" y="317"/>
                  </a:cubicBezTo>
                  <a:cubicBezTo>
                    <a:pt x="509" y="249"/>
                    <a:pt x="402" y="269"/>
                    <a:pt x="334" y="323"/>
                  </a:cubicBezTo>
                  <a:cubicBezTo>
                    <a:pt x="266" y="378"/>
                    <a:pt x="228" y="468"/>
                    <a:pt x="247" y="553"/>
                  </a:cubicBezTo>
                  <a:cubicBezTo>
                    <a:pt x="216" y="555"/>
                    <a:pt x="188" y="574"/>
                    <a:pt x="172" y="601"/>
                  </a:cubicBezTo>
                  <a:cubicBezTo>
                    <a:pt x="153" y="634"/>
                    <a:pt x="153" y="673"/>
                    <a:pt x="159" y="709"/>
                  </a:cubicBezTo>
                  <a:cubicBezTo>
                    <a:pt x="84" y="724"/>
                    <a:pt x="39" y="797"/>
                    <a:pt x="24" y="868"/>
                  </a:cubicBezTo>
                  <a:cubicBezTo>
                    <a:pt x="8" y="945"/>
                    <a:pt x="20" y="1034"/>
                    <a:pt x="75" y="1093"/>
                  </a:cubicBezTo>
                  <a:cubicBezTo>
                    <a:pt x="12" y="1133"/>
                    <a:pt x="16" y="1225"/>
                    <a:pt x="80" y="1262"/>
                  </a:cubicBezTo>
                  <a:cubicBezTo>
                    <a:pt x="25" y="1328"/>
                    <a:pt x="0" y="1422"/>
                    <a:pt x="30" y="1506"/>
                  </a:cubicBezTo>
                  <a:cubicBezTo>
                    <a:pt x="56" y="1580"/>
                    <a:pt x="121" y="1637"/>
                    <a:pt x="198" y="1651"/>
                  </a:cubicBezTo>
                  <a:cubicBezTo>
                    <a:pt x="180" y="1708"/>
                    <a:pt x="238" y="1748"/>
                    <a:pt x="288" y="1761"/>
                  </a:cubicBezTo>
                  <a:cubicBezTo>
                    <a:pt x="294" y="1840"/>
                    <a:pt x="333" y="1913"/>
                    <a:pt x="397" y="1960"/>
                  </a:cubicBezTo>
                  <a:cubicBezTo>
                    <a:pt x="465" y="2009"/>
                    <a:pt x="556" y="2021"/>
                    <a:pt x="634" y="1994"/>
                  </a:cubicBezTo>
                  <a:cubicBezTo>
                    <a:pt x="640" y="2029"/>
                    <a:pt x="680" y="2053"/>
                    <a:pt x="714" y="2041"/>
                  </a:cubicBezTo>
                  <a:cubicBezTo>
                    <a:pt x="712" y="2084"/>
                    <a:pt x="737" y="2127"/>
                    <a:pt x="778" y="2145"/>
                  </a:cubicBezTo>
                  <a:cubicBezTo>
                    <a:pt x="819" y="2162"/>
                    <a:pt x="867" y="2151"/>
                    <a:pt x="898" y="2120"/>
                  </a:cubicBezTo>
                  <a:cubicBezTo>
                    <a:pt x="921" y="2197"/>
                    <a:pt x="991" y="2258"/>
                    <a:pt x="1073" y="2266"/>
                  </a:cubicBezTo>
                  <a:cubicBezTo>
                    <a:pt x="1152" y="2274"/>
                    <a:pt x="1235" y="2230"/>
                    <a:pt x="1269" y="2158"/>
                  </a:cubicBezTo>
                  <a:cubicBezTo>
                    <a:pt x="1321" y="2375"/>
                    <a:pt x="1647" y="2460"/>
                    <a:pt x="1806" y="2310"/>
                  </a:cubicBezTo>
                  <a:cubicBezTo>
                    <a:pt x="1846" y="2273"/>
                    <a:pt x="1869" y="2222"/>
                    <a:pt x="1868" y="2169"/>
                  </a:cubicBezTo>
                  <a:cubicBezTo>
                    <a:pt x="1906" y="2201"/>
                    <a:pt x="1961" y="2206"/>
                    <a:pt x="2008" y="2189"/>
                  </a:cubicBezTo>
                  <a:cubicBezTo>
                    <a:pt x="2054" y="2173"/>
                    <a:pt x="2104" y="2127"/>
                    <a:pt x="2095" y="2077"/>
                  </a:cubicBezTo>
                  <a:cubicBezTo>
                    <a:pt x="2164" y="2119"/>
                    <a:pt x="2267" y="2080"/>
                    <a:pt x="2325" y="2036"/>
                  </a:cubicBezTo>
                  <a:cubicBezTo>
                    <a:pt x="2381" y="1994"/>
                    <a:pt x="2455" y="1897"/>
                    <a:pt x="2408" y="1827"/>
                  </a:cubicBezTo>
                  <a:cubicBezTo>
                    <a:pt x="2448" y="1816"/>
                    <a:pt x="2490" y="1796"/>
                    <a:pt x="2508" y="1757"/>
                  </a:cubicBezTo>
                  <a:cubicBezTo>
                    <a:pt x="2521" y="1728"/>
                    <a:pt x="2520" y="1693"/>
                    <a:pt x="2500" y="1669"/>
                  </a:cubicBezTo>
                  <a:cubicBezTo>
                    <a:pt x="2605" y="1647"/>
                    <a:pt x="2668" y="1552"/>
                    <a:pt x="2707" y="1458"/>
                  </a:cubicBezTo>
                  <a:cubicBezTo>
                    <a:pt x="2727" y="1406"/>
                    <a:pt x="2747" y="1348"/>
                    <a:pt x="2726" y="1294"/>
                  </a:cubicBezTo>
                  <a:close/>
                  <a:moveTo>
                    <a:pt x="2692" y="1453"/>
                  </a:moveTo>
                  <a:cubicBezTo>
                    <a:pt x="2655" y="1545"/>
                    <a:pt x="2591" y="1643"/>
                    <a:pt x="2484" y="1657"/>
                  </a:cubicBezTo>
                  <a:cubicBezTo>
                    <a:pt x="2479" y="1657"/>
                    <a:pt x="2474" y="1665"/>
                    <a:pt x="2479" y="1669"/>
                  </a:cubicBezTo>
                  <a:cubicBezTo>
                    <a:pt x="2507" y="1691"/>
                    <a:pt x="2508" y="1730"/>
                    <a:pt x="2490" y="1759"/>
                  </a:cubicBezTo>
                  <a:cubicBezTo>
                    <a:pt x="2470" y="1792"/>
                    <a:pt x="2430" y="1807"/>
                    <a:pt x="2394" y="1816"/>
                  </a:cubicBezTo>
                  <a:cubicBezTo>
                    <a:pt x="2388" y="1817"/>
                    <a:pt x="2387" y="1824"/>
                    <a:pt x="2391" y="1828"/>
                  </a:cubicBezTo>
                  <a:cubicBezTo>
                    <a:pt x="2419" y="1861"/>
                    <a:pt x="2406" y="1910"/>
                    <a:pt x="2387" y="1944"/>
                  </a:cubicBezTo>
                  <a:cubicBezTo>
                    <a:pt x="2367" y="1979"/>
                    <a:pt x="2340" y="2008"/>
                    <a:pt x="2308" y="2031"/>
                  </a:cubicBezTo>
                  <a:cubicBezTo>
                    <a:pt x="2251" y="2071"/>
                    <a:pt x="2154" y="2105"/>
                    <a:pt x="2090" y="2061"/>
                  </a:cubicBezTo>
                  <a:cubicBezTo>
                    <a:pt x="2090" y="2060"/>
                    <a:pt x="2089" y="2058"/>
                    <a:pt x="2088" y="2057"/>
                  </a:cubicBezTo>
                  <a:cubicBezTo>
                    <a:pt x="2086" y="2053"/>
                    <a:pt x="2083" y="2052"/>
                    <a:pt x="2080" y="2054"/>
                  </a:cubicBezTo>
                  <a:cubicBezTo>
                    <a:pt x="2075" y="2053"/>
                    <a:pt x="2072" y="2058"/>
                    <a:pt x="2074" y="2061"/>
                  </a:cubicBezTo>
                  <a:cubicBezTo>
                    <a:pt x="2074" y="2062"/>
                    <a:pt x="2075" y="2063"/>
                    <a:pt x="2075" y="2065"/>
                  </a:cubicBezTo>
                  <a:cubicBezTo>
                    <a:pt x="2100" y="2117"/>
                    <a:pt x="2038" y="2165"/>
                    <a:pt x="1994" y="2177"/>
                  </a:cubicBezTo>
                  <a:cubicBezTo>
                    <a:pt x="1949" y="2189"/>
                    <a:pt x="1895" y="2182"/>
                    <a:pt x="1865" y="2143"/>
                  </a:cubicBezTo>
                  <a:cubicBezTo>
                    <a:pt x="1860" y="2136"/>
                    <a:pt x="1850" y="2140"/>
                    <a:pt x="1851" y="2149"/>
                  </a:cubicBezTo>
                  <a:cubicBezTo>
                    <a:pt x="1875" y="2302"/>
                    <a:pt x="1699" y="2376"/>
                    <a:pt x="1574" y="2368"/>
                  </a:cubicBezTo>
                  <a:cubicBezTo>
                    <a:pt x="1442" y="2360"/>
                    <a:pt x="1313" y="2274"/>
                    <a:pt x="1277" y="2144"/>
                  </a:cubicBezTo>
                  <a:cubicBezTo>
                    <a:pt x="1276" y="2142"/>
                    <a:pt x="1275" y="2141"/>
                    <a:pt x="1274" y="2140"/>
                  </a:cubicBezTo>
                  <a:cubicBezTo>
                    <a:pt x="1272" y="2138"/>
                    <a:pt x="1269" y="2138"/>
                    <a:pt x="1267" y="2141"/>
                  </a:cubicBezTo>
                  <a:cubicBezTo>
                    <a:pt x="1230" y="2210"/>
                    <a:pt x="1157" y="2260"/>
                    <a:pt x="1076" y="2254"/>
                  </a:cubicBezTo>
                  <a:cubicBezTo>
                    <a:pt x="995" y="2247"/>
                    <a:pt x="925" y="2184"/>
                    <a:pt x="907" y="2105"/>
                  </a:cubicBezTo>
                  <a:cubicBezTo>
                    <a:pt x="906" y="2101"/>
                    <a:pt x="899" y="2099"/>
                    <a:pt x="896" y="2103"/>
                  </a:cubicBezTo>
                  <a:cubicBezTo>
                    <a:pt x="870" y="2135"/>
                    <a:pt x="823" y="2150"/>
                    <a:pt x="783" y="2133"/>
                  </a:cubicBezTo>
                  <a:cubicBezTo>
                    <a:pt x="744" y="2116"/>
                    <a:pt x="722" y="2072"/>
                    <a:pt x="727" y="2030"/>
                  </a:cubicBezTo>
                  <a:cubicBezTo>
                    <a:pt x="728" y="2026"/>
                    <a:pt x="721" y="2023"/>
                    <a:pt x="717" y="2025"/>
                  </a:cubicBezTo>
                  <a:cubicBezTo>
                    <a:pt x="688" y="2043"/>
                    <a:pt x="646" y="2019"/>
                    <a:pt x="647" y="1985"/>
                  </a:cubicBezTo>
                  <a:cubicBezTo>
                    <a:pt x="647" y="1981"/>
                    <a:pt x="643" y="1977"/>
                    <a:pt x="639" y="1978"/>
                  </a:cubicBezTo>
                  <a:cubicBezTo>
                    <a:pt x="563" y="2005"/>
                    <a:pt x="477" y="1997"/>
                    <a:pt x="410" y="1951"/>
                  </a:cubicBezTo>
                  <a:cubicBezTo>
                    <a:pt x="345" y="1908"/>
                    <a:pt x="305" y="1833"/>
                    <a:pt x="301" y="1756"/>
                  </a:cubicBezTo>
                  <a:cubicBezTo>
                    <a:pt x="301" y="1753"/>
                    <a:pt x="299" y="1750"/>
                    <a:pt x="296" y="1749"/>
                  </a:cubicBezTo>
                  <a:cubicBezTo>
                    <a:pt x="253" y="1738"/>
                    <a:pt x="188" y="1704"/>
                    <a:pt x="214" y="1649"/>
                  </a:cubicBezTo>
                  <a:cubicBezTo>
                    <a:pt x="216" y="1646"/>
                    <a:pt x="215" y="1639"/>
                    <a:pt x="210" y="1639"/>
                  </a:cubicBezTo>
                  <a:cubicBezTo>
                    <a:pt x="133" y="1628"/>
                    <a:pt x="68" y="1573"/>
                    <a:pt x="43" y="1499"/>
                  </a:cubicBezTo>
                  <a:cubicBezTo>
                    <a:pt x="15" y="1418"/>
                    <a:pt x="41" y="1327"/>
                    <a:pt x="97" y="1264"/>
                  </a:cubicBezTo>
                  <a:cubicBezTo>
                    <a:pt x="100" y="1261"/>
                    <a:pt x="100" y="1255"/>
                    <a:pt x="95" y="1253"/>
                  </a:cubicBezTo>
                  <a:cubicBezTo>
                    <a:pt x="30" y="1223"/>
                    <a:pt x="27" y="1136"/>
                    <a:pt x="88" y="1101"/>
                  </a:cubicBezTo>
                  <a:cubicBezTo>
                    <a:pt x="95" y="1097"/>
                    <a:pt x="90" y="1087"/>
                    <a:pt x="84" y="1088"/>
                  </a:cubicBezTo>
                  <a:cubicBezTo>
                    <a:pt x="38" y="1028"/>
                    <a:pt x="23" y="952"/>
                    <a:pt x="38" y="878"/>
                  </a:cubicBezTo>
                  <a:cubicBezTo>
                    <a:pt x="51" y="811"/>
                    <a:pt x="93" y="732"/>
                    <a:pt x="168" y="723"/>
                  </a:cubicBezTo>
                  <a:cubicBezTo>
                    <a:pt x="173" y="722"/>
                    <a:pt x="176" y="718"/>
                    <a:pt x="175" y="713"/>
                  </a:cubicBezTo>
                  <a:cubicBezTo>
                    <a:pt x="164" y="654"/>
                    <a:pt x="179" y="564"/>
                    <a:pt x="257" y="568"/>
                  </a:cubicBezTo>
                  <a:cubicBezTo>
                    <a:pt x="262" y="568"/>
                    <a:pt x="265" y="563"/>
                    <a:pt x="264" y="558"/>
                  </a:cubicBezTo>
                  <a:cubicBezTo>
                    <a:pt x="243" y="481"/>
                    <a:pt x="273" y="399"/>
                    <a:pt x="331" y="346"/>
                  </a:cubicBezTo>
                  <a:cubicBezTo>
                    <a:pt x="394" y="287"/>
                    <a:pt x="510" y="257"/>
                    <a:pt x="570" y="338"/>
                  </a:cubicBezTo>
                  <a:cubicBezTo>
                    <a:pt x="576" y="346"/>
                    <a:pt x="589" y="338"/>
                    <a:pt x="584" y="330"/>
                  </a:cubicBezTo>
                  <a:cubicBezTo>
                    <a:pt x="583" y="329"/>
                    <a:pt x="582" y="328"/>
                    <a:pt x="582" y="328"/>
                  </a:cubicBezTo>
                  <a:cubicBezTo>
                    <a:pt x="593" y="273"/>
                    <a:pt x="623" y="220"/>
                    <a:pt x="673" y="193"/>
                  </a:cubicBezTo>
                  <a:cubicBezTo>
                    <a:pt x="724" y="167"/>
                    <a:pt x="790" y="173"/>
                    <a:pt x="829" y="216"/>
                  </a:cubicBezTo>
                  <a:cubicBezTo>
                    <a:pt x="833" y="220"/>
                    <a:pt x="840" y="217"/>
                    <a:pt x="842" y="212"/>
                  </a:cubicBezTo>
                  <a:cubicBezTo>
                    <a:pt x="852" y="186"/>
                    <a:pt x="868" y="158"/>
                    <a:pt x="895" y="145"/>
                  </a:cubicBezTo>
                  <a:cubicBezTo>
                    <a:pt x="920" y="134"/>
                    <a:pt x="952" y="140"/>
                    <a:pt x="966" y="165"/>
                  </a:cubicBezTo>
                  <a:cubicBezTo>
                    <a:pt x="969" y="170"/>
                    <a:pt x="977" y="170"/>
                    <a:pt x="979" y="165"/>
                  </a:cubicBezTo>
                  <a:cubicBezTo>
                    <a:pt x="1010" y="105"/>
                    <a:pt x="1061" y="49"/>
                    <a:pt x="1131" y="36"/>
                  </a:cubicBezTo>
                  <a:cubicBezTo>
                    <a:pt x="1192" y="25"/>
                    <a:pt x="1262" y="57"/>
                    <a:pt x="1282" y="118"/>
                  </a:cubicBezTo>
                  <a:cubicBezTo>
                    <a:pt x="1284" y="124"/>
                    <a:pt x="1294" y="127"/>
                    <a:pt x="1297" y="120"/>
                  </a:cubicBezTo>
                  <a:cubicBezTo>
                    <a:pt x="1335" y="34"/>
                    <a:pt x="1462" y="17"/>
                    <a:pt x="1544" y="19"/>
                  </a:cubicBezTo>
                  <a:cubicBezTo>
                    <a:pt x="1639" y="23"/>
                    <a:pt x="1732" y="65"/>
                    <a:pt x="1785" y="146"/>
                  </a:cubicBezTo>
                  <a:cubicBezTo>
                    <a:pt x="1790" y="155"/>
                    <a:pt x="1803" y="148"/>
                    <a:pt x="1800" y="139"/>
                  </a:cubicBezTo>
                  <a:cubicBezTo>
                    <a:pt x="1843" y="94"/>
                    <a:pt x="1893" y="44"/>
                    <a:pt x="1961" y="49"/>
                  </a:cubicBezTo>
                  <a:cubicBezTo>
                    <a:pt x="2032" y="54"/>
                    <a:pt x="2049" y="125"/>
                    <a:pt x="2057" y="183"/>
                  </a:cubicBezTo>
                  <a:cubicBezTo>
                    <a:pt x="2058" y="188"/>
                    <a:pt x="2065" y="191"/>
                    <a:pt x="2069" y="188"/>
                  </a:cubicBezTo>
                  <a:cubicBezTo>
                    <a:pt x="2117" y="152"/>
                    <a:pt x="2183" y="178"/>
                    <a:pt x="2193" y="237"/>
                  </a:cubicBezTo>
                  <a:cubicBezTo>
                    <a:pt x="2193" y="241"/>
                    <a:pt x="2199" y="244"/>
                    <a:pt x="2203" y="243"/>
                  </a:cubicBezTo>
                  <a:cubicBezTo>
                    <a:pt x="2254" y="224"/>
                    <a:pt x="2301" y="215"/>
                    <a:pt x="2354" y="235"/>
                  </a:cubicBezTo>
                  <a:cubicBezTo>
                    <a:pt x="2397" y="251"/>
                    <a:pt x="2438" y="277"/>
                    <a:pt x="2472" y="309"/>
                  </a:cubicBezTo>
                  <a:cubicBezTo>
                    <a:pt x="2542" y="376"/>
                    <a:pt x="2576" y="481"/>
                    <a:pt x="2532" y="571"/>
                  </a:cubicBezTo>
                  <a:cubicBezTo>
                    <a:pt x="2530" y="576"/>
                    <a:pt x="2531" y="582"/>
                    <a:pt x="2537" y="583"/>
                  </a:cubicBezTo>
                  <a:cubicBezTo>
                    <a:pt x="2628" y="601"/>
                    <a:pt x="2674" y="692"/>
                    <a:pt x="2697" y="774"/>
                  </a:cubicBezTo>
                  <a:cubicBezTo>
                    <a:pt x="2710" y="820"/>
                    <a:pt x="2714" y="868"/>
                    <a:pt x="2688" y="910"/>
                  </a:cubicBezTo>
                  <a:cubicBezTo>
                    <a:pt x="2665" y="946"/>
                    <a:pt x="2630" y="972"/>
                    <a:pt x="2596" y="996"/>
                  </a:cubicBezTo>
                  <a:cubicBezTo>
                    <a:pt x="2588" y="1001"/>
                    <a:pt x="2595" y="1015"/>
                    <a:pt x="2603" y="1009"/>
                  </a:cubicBezTo>
                  <a:cubicBezTo>
                    <a:pt x="2604" y="1011"/>
                    <a:pt x="2607" y="1012"/>
                    <a:pt x="2609" y="1013"/>
                  </a:cubicBezTo>
                  <a:cubicBezTo>
                    <a:pt x="2657" y="1017"/>
                    <a:pt x="2692" y="1063"/>
                    <a:pt x="2688" y="1110"/>
                  </a:cubicBezTo>
                  <a:cubicBezTo>
                    <a:pt x="2683" y="1158"/>
                    <a:pt x="2642" y="1195"/>
                    <a:pt x="2597" y="1207"/>
                  </a:cubicBezTo>
                  <a:cubicBezTo>
                    <a:pt x="2591" y="1209"/>
                    <a:pt x="2589" y="1218"/>
                    <a:pt x="2596" y="1222"/>
                  </a:cubicBezTo>
                  <a:cubicBezTo>
                    <a:pt x="2638" y="1244"/>
                    <a:pt x="2691" y="1248"/>
                    <a:pt x="2711" y="1299"/>
                  </a:cubicBezTo>
                  <a:cubicBezTo>
                    <a:pt x="2731" y="1350"/>
                    <a:pt x="2711" y="1405"/>
                    <a:pt x="2692" y="14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32"/>
            <p:cNvSpPr>
              <a:spLocks noEditPoints="1"/>
            </p:cNvSpPr>
            <p:nvPr/>
          </p:nvSpPr>
          <p:spPr bwMode="auto">
            <a:xfrm>
              <a:off x="3519488" y="3424238"/>
              <a:ext cx="538162" cy="641350"/>
            </a:xfrm>
            <a:custGeom>
              <a:avLst/>
              <a:gdLst>
                <a:gd name="T0" fmla="*/ 347 w 396"/>
                <a:gd name="T1" fmla="*/ 238 h 471"/>
                <a:gd name="T2" fmla="*/ 378 w 396"/>
                <a:gd name="T3" fmla="*/ 136 h 471"/>
                <a:gd name="T4" fmla="*/ 309 w 396"/>
                <a:gd name="T5" fmla="*/ 111 h 471"/>
                <a:gd name="T6" fmla="*/ 222 w 396"/>
                <a:gd name="T7" fmla="*/ 7 h 471"/>
                <a:gd name="T8" fmla="*/ 109 w 396"/>
                <a:gd name="T9" fmla="*/ 77 h 471"/>
                <a:gd name="T10" fmla="*/ 21 w 396"/>
                <a:gd name="T11" fmla="*/ 129 h 471"/>
                <a:gd name="T12" fmla="*/ 36 w 396"/>
                <a:gd name="T13" fmla="*/ 211 h 471"/>
                <a:gd name="T14" fmla="*/ 4 w 396"/>
                <a:gd name="T15" fmla="*/ 274 h 471"/>
                <a:gd name="T16" fmla="*/ 62 w 396"/>
                <a:gd name="T17" fmla="*/ 323 h 471"/>
                <a:gd name="T18" fmla="*/ 284 w 396"/>
                <a:gd name="T19" fmla="*/ 350 h 471"/>
                <a:gd name="T20" fmla="*/ 367 w 396"/>
                <a:gd name="T21" fmla="*/ 323 h 471"/>
                <a:gd name="T22" fmla="*/ 347 w 396"/>
                <a:gd name="T23" fmla="*/ 238 h 471"/>
                <a:gd name="T24" fmla="*/ 355 w 396"/>
                <a:gd name="T25" fmla="*/ 317 h 471"/>
                <a:gd name="T26" fmla="*/ 281 w 396"/>
                <a:gd name="T27" fmla="*/ 335 h 471"/>
                <a:gd name="T28" fmla="*/ 272 w 396"/>
                <a:gd name="T29" fmla="*/ 341 h 471"/>
                <a:gd name="T30" fmla="*/ 76 w 396"/>
                <a:gd name="T31" fmla="*/ 318 h 471"/>
                <a:gd name="T32" fmla="*/ 70 w 396"/>
                <a:gd name="T33" fmla="*/ 310 h 471"/>
                <a:gd name="T34" fmla="*/ 17 w 396"/>
                <a:gd name="T35" fmla="*/ 276 h 471"/>
                <a:gd name="T36" fmla="*/ 49 w 396"/>
                <a:gd name="T37" fmla="*/ 219 h 471"/>
                <a:gd name="T38" fmla="*/ 50 w 396"/>
                <a:gd name="T39" fmla="*/ 207 h 471"/>
                <a:gd name="T40" fmla="*/ 37 w 396"/>
                <a:gd name="T41" fmla="*/ 127 h 471"/>
                <a:gd name="T42" fmla="*/ 108 w 396"/>
                <a:gd name="T43" fmla="*/ 86 h 471"/>
                <a:gd name="T44" fmla="*/ 119 w 396"/>
                <a:gd name="T45" fmla="*/ 85 h 471"/>
                <a:gd name="T46" fmla="*/ 120 w 396"/>
                <a:gd name="T47" fmla="*/ 84 h 471"/>
                <a:gd name="T48" fmla="*/ 124 w 396"/>
                <a:gd name="T49" fmla="*/ 84 h 471"/>
                <a:gd name="T50" fmla="*/ 124 w 396"/>
                <a:gd name="T51" fmla="*/ 77 h 471"/>
                <a:gd name="T52" fmla="*/ 122 w 396"/>
                <a:gd name="T53" fmla="*/ 77 h 471"/>
                <a:gd name="T54" fmla="*/ 225 w 396"/>
                <a:gd name="T55" fmla="*/ 21 h 471"/>
                <a:gd name="T56" fmla="*/ 295 w 396"/>
                <a:gd name="T57" fmla="*/ 123 h 471"/>
                <a:gd name="T58" fmla="*/ 306 w 396"/>
                <a:gd name="T59" fmla="*/ 127 h 471"/>
                <a:gd name="T60" fmla="*/ 371 w 396"/>
                <a:gd name="T61" fmla="*/ 165 h 471"/>
                <a:gd name="T62" fmla="*/ 331 w 396"/>
                <a:gd name="T63" fmla="*/ 234 h 471"/>
                <a:gd name="T64" fmla="*/ 333 w 396"/>
                <a:gd name="T65" fmla="*/ 244 h 471"/>
                <a:gd name="T66" fmla="*/ 355 w 396"/>
                <a:gd name="T67" fmla="*/ 317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6" h="471">
                  <a:moveTo>
                    <a:pt x="347" y="238"/>
                  </a:moveTo>
                  <a:cubicBezTo>
                    <a:pt x="374" y="212"/>
                    <a:pt x="396" y="174"/>
                    <a:pt x="378" y="136"/>
                  </a:cubicBezTo>
                  <a:cubicBezTo>
                    <a:pt x="365" y="110"/>
                    <a:pt x="334" y="99"/>
                    <a:pt x="309" y="111"/>
                  </a:cubicBezTo>
                  <a:cubicBezTo>
                    <a:pt x="308" y="62"/>
                    <a:pt x="272" y="15"/>
                    <a:pt x="222" y="7"/>
                  </a:cubicBezTo>
                  <a:cubicBezTo>
                    <a:pt x="174" y="0"/>
                    <a:pt x="125" y="31"/>
                    <a:pt x="109" y="77"/>
                  </a:cubicBezTo>
                  <a:cubicBezTo>
                    <a:pt x="73" y="78"/>
                    <a:pt x="36" y="96"/>
                    <a:pt x="21" y="129"/>
                  </a:cubicBezTo>
                  <a:cubicBezTo>
                    <a:pt x="9" y="157"/>
                    <a:pt x="14" y="191"/>
                    <a:pt x="36" y="211"/>
                  </a:cubicBezTo>
                  <a:cubicBezTo>
                    <a:pt x="14" y="224"/>
                    <a:pt x="0" y="248"/>
                    <a:pt x="4" y="274"/>
                  </a:cubicBezTo>
                  <a:cubicBezTo>
                    <a:pt x="9" y="302"/>
                    <a:pt x="34" y="321"/>
                    <a:pt x="62" y="323"/>
                  </a:cubicBezTo>
                  <a:cubicBezTo>
                    <a:pt x="39" y="445"/>
                    <a:pt x="273" y="471"/>
                    <a:pt x="284" y="350"/>
                  </a:cubicBezTo>
                  <a:cubicBezTo>
                    <a:pt x="314" y="362"/>
                    <a:pt x="350" y="352"/>
                    <a:pt x="367" y="323"/>
                  </a:cubicBezTo>
                  <a:cubicBezTo>
                    <a:pt x="383" y="294"/>
                    <a:pt x="372" y="257"/>
                    <a:pt x="347" y="238"/>
                  </a:cubicBezTo>
                  <a:close/>
                  <a:moveTo>
                    <a:pt x="355" y="317"/>
                  </a:moveTo>
                  <a:cubicBezTo>
                    <a:pt x="341" y="343"/>
                    <a:pt x="306" y="349"/>
                    <a:pt x="281" y="335"/>
                  </a:cubicBezTo>
                  <a:cubicBezTo>
                    <a:pt x="277" y="333"/>
                    <a:pt x="272" y="336"/>
                    <a:pt x="272" y="341"/>
                  </a:cubicBezTo>
                  <a:cubicBezTo>
                    <a:pt x="273" y="456"/>
                    <a:pt x="45" y="433"/>
                    <a:pt x="76" y="318"/>
                  </a:cubicBezTo>
                  <a:cubicBezTo>
                    <a:pt x="77" y="315"/>
                    <a:pt x="74" y="310"/>
                    <a:pt x="70" y="310"/>
                  </a:cubicBezTo>
                  <a:cubicBezTo>
                    <a:pt x="47" y="312"/>
                    <a:pt x="24" y="299"/>
                    <a:pt x="17" y="276"/>
                  </a:cubicBezTo>
                  <a:cubicBezTo>
                    <a:pt x="10" y="252"/>
                    <a:pt x="26" y="227"/>
                    <a:pt x="49" y="219"/>
                  </a:cubicBezTo>
                  <a:cubicBezTo>
                    <a:pt x="54" y="217"/>
                    <a:pt x="55" y="211"/>
                    <a:pt x="50" y="207"/>
                  </a:cubicBezTo>
                  <a:cubicBezTo>
                    <a:pt x="24" y="190"/>
                    <a:pt x="21" y="152"/>
                    <a:pt x="37" y="127"/>
                  </a:cubicBezTo>
                  <a:cubicBezTo>
                    <a:pt x="53" y="102"/>
                    <a:pt x="80" y="91"/>
                    <a:pt x="108" y="86"/>
                  </a:cubicBezTo>
                  <a:cubicBezTo>
                    <a:pt x="110" y="90"/>
                    <a:pt x="118" y="90"/>
                    <a:pt x="119" y="85"/>
                  </a:cubicBezTo>
                  <a:cubicBezTo>
                    <a:pt x="119" y="84"/>
                    <a:pt x="120" y="84"/>
                    <a:pt x="120" y="84"/>
                  </a:cubicBezTo>
                  <a:cubicBezTo>
                    <a:pt x="121" y="84"/>
                    <a:pt x="123" y="84"/>
                    <a:pt x="124" y="84"/>
                  </a:cubicBezTo>
                  <a:cubicBezTo>
                    <a:pt x="128" y="83"/>
                    <a:pt x="128" y="78"/>
                    <a:pt x="124" y="77"/>
                  </a:cubicBezTo>
                  <a:cubicBezTo>
                    <a:pt x="124" y="77"/>
                    <a:pt x="123" y="77"/>
                    <a:pt x="122" y="77"/>
                  </a:cubicBezTo>
                  <a:cubicBezTo>
                    <a:pt x="139" y="39"/>
                    <a:pt x="182" y="12"/>
                    <a:pt x="225" y="21"/>
                  </a:cubicBezTo>
                  <a:cubicBezTo>
                    <a:pt x="271" y="31"/>
                    <a:pt x="300" y="77"/>
                    <a:pt x="295" y="123"/>
                  </a:cubicBezTo>
                  <a:cubicBezTo>
                    <a:pt x="295" y="129"/>
                    <a:pt x="303" y="131"/>
                    <a:pt x="306" y="127"/>
                  </a:cubicBezTo>
                  <a:cubicBezTo>
                    <a:pt x="336" y="102"/>
                    <a:pt x="370" y="133"/>
                    <a:pt x="371" y="165"/>
                  </a:cubicBezTo>
                  <a:cubicBezTo>
                    <a:pt x="372" y="194"/>
                    <a:pt x="352" y="216"/>
                    <a:pt x="331" y="234"/>
                  </a:cubicBezTo>
                  <a:cubicBezTo>
                    <a:pt x="328" y="236"/>
                    <a:pt x="329" y="242"/>
                    <a:pt x="333" y="244"/>
                  </a:cubicBezTo>
                  <a:cubicBezTo>
                    <a:pt x="357" y="258"/>
                    <a:pt x="370" y="291"/>
                    <a:pt x="355" y="3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33"/>
            <p:cNvSpPr>
              <a:spLocks noEditPoints="1"/>
            </p:cNvSpPr>
            <p:nvPr/>
          </p:nvSpPr>
          <p:spPr bwMode="auto">
            <a:xfrm>
              <a:off x="3968750" y="3943351"/>
              <a:ext cx="490537" cy="527050"/>
            </a:xfrm>
            <a:custGeom>
              <a:avLst/>
              <a:gdLst>
                <a:gd name="T0" fmla="*/ 354 w 360"/>
                <a:gd name="T1" fmla="*/ 198 h 387"/>
                <a:gd name="T2" fmla="*/ 251 w 360"/>
                <a:gd name="T3" fmla="*/ 118 h 387"/>
                <a:gd name="T4" fmla="*/ 204 w 360"/>
                <a:gd name="T5" fmla="*/ 16 h 387"/>
                <a:gd name="T6" fmla="*/ 122 w 360"/>
                <a:gd name="T7" fmla="*/ 74 h 387"/>
                <a:gd name="T8" fmla="*/ 123 w 360"/>
                <a:gd name="T9" fmla="*/ 77 h 387"/>
                <a:gd name="T10" fmla="*/ 44 w 360"/>
                <a:gd name="T11" fmla="*/ 95 h 387"/>
                <a:gd name="T12" fmla="*/ 42 w 360"/>
                <a:gd name="T13" fmla="*/ 160 h 387"/>
                <a:gd name="T14" fmla="*/ 47 w 360"/>
                <a:gd name="T15" fmla="*/ 264 h 387"/>
                <a:gd name="T16" fmla="*/ 83 w 360"/>
                <a:gd name="T17" fmla="*/ 371 h 387"/>
                <a:gd name="T18" fmla="*/ 176 w 360"/>
                <a:gd name="T19" fmla="*/ 343 h 387"/>
                <a:gd name="T20" fmla="*/ 245 w 360"/>
                <a:gd name="T21" fmla="*/ 359 h 387"/>
                <a:gd name="T22" fmla="*/ 270 w 360"/>
                <a:gd name="T23" fmla="*/ 300 h 387"/>
                <a:gd name="T24" fmla="*/ 354 w 360"/>
                <a:gd name="T25" fmla="*/ 198 h 387"/>
                <a:gd name="T26" fmla="*/ 262 w 360"/>
                <a:gd name="T27" fmla="*/ 288 h 387"/>
                <a:gd name="T28" fmla="*/ 256 w 360"/>
                <a:gd name="T29" fmla="*/ 297 h 387"/>
                <a:gd name="T30" fmla="*/ 237 w 360"/>
                <a:gd name="T31" fmla="*/ 349 h 387"/>
                <a:gd name="T32" fmla="*/ 180 w 360"/>
                <a:gd name="T33" fmla="*/ 329 h 387"/>
                <a:gd name="T34" fmla="*/ 170 w 360"/>
                <a:gd name="T35" fmla="*/ 331 h 387"/>
                <a:gd name="T36" fmla="*/ 84 w 360"/>
                <a:gd name="T37" fmla="*/ 359 h 387"/>
                <a:gd name="T38" fmla="*/ 60 w 360"/>
                <a:gd name="T39" fmla="*/ 264 h 387"/>
                <a:gd name="T40" fmla="*/ 57 w 360"/>
                <a:gd name="T41" fmla="*/ 255 h 387"/>
                <a:gd name="T42" fmla="*/ 54 w 360"/>
                <a:gd name="T43" fmla="*/ 168 h 387"/>
                <a:gd name="T44" fmla="*/ 57 w 360"/>
                <a:gd name="T45" fmla="*/ 157 h 387"/>
                <a:gd name="T46" fmla="*/ 60 w 360"/>
                <a:gd name="T47" fmla="*/ 95 h 387"/>
                <a:gd name="T48" fmla="*/ 122 w 360"/>
                <a:gd name="T49" fmla="*/ 83 h 387"/>
                <a:gd name="T50" fmla="*/ 126 w 360"/>
                <a:gd name="T51" fmla="*/ 79 h 387"/>
                <a:gd name="T52" fmla="*/ 134 w 360"/>
                <a:gd name="T53" fmla="*/ 74 h 387"/>
                <a:gd name="T54" fmla="*/ 211 w 360"/>
                <a:gd name="T55" fmla="*/ 31 h 387"/>
                <a:gd name="T56" fmla="*/ 238 w 360"/>
                <a:gd name="T57" fmla="*/ 123 h 387"/>
                <a:gd name="T58" fmla="*/ 245 w 360"/>
                <a:gd name="T59" fmla="*/ 130 h 387"/>
                <a:gd name="T60" fmla="*/ 341 w 360"/>
                <a:gd name="T61" fmla="*/ 195 h 387"/>
                <a:gd name="T62" fmla="*/ 262 w 360"/>
                <a:gd name="T63" fmla="*/ 288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87">
                  <a:moveTo>
                    <a:pt x="354" y="198"/>
                  </a:moveTo>
                  <a:cubicBezTo>
                    <a:pt x="348" y="148"/>
                    <a:pt x="299" y="114"/>
                    <a:pt x="251" y="118"/>
                  </a:cubicBezTo>
                  <a:cubicBezTo>
                    <a:pt x="260" y="77"/>
                    <a:pt x="247" y="32"/>
                    <a:pt x="204" y="16"/>
                  </a:cubicBezTo>
                  <a:cubicBezTo>
                    <a:pt x="164" y="0"/>
                    <a:pt x="119" y="29"/>
                    <a:pt x="122" y="74"/>
                  </a:cubicBezTo>
                  <a:cubicBezTo>
                    <a:pt x="122" y="75"/>
                    <a:pt x="122" y="76"/>
                    <a:pt x="123" y="77"/>
                  </a:cubicBezTo>
                  <a:cubicBezTo>
                    <a:pt x="96" y="67"/>
                    <a:pt x="63" y="71"/>
                    <a:pt x="44" y="95"/>
                  </a:cubicBezTo>
                  <a:cubicBezTo>
                    <a:pt x="29" y="114"/>
                    <a:pt x="28" y="141"/>
                    <a:pt x="42" y="160"/>
                  </a:cubicBezTo>
                  <a:cubicBezTo>
                    <a:pt x="0" y="183"/>
                    <a:pt x="2" y="244"/>
                    <a:pt x="47" y="264"/>
                  </a:cubicBezTo>
                  <a:cubicBezTo>
                    <a:pt x="32" y="303"/>
                    <a:pt x="43" y="352"/>
                    <a:pt x="83" y="371"/>
                  </a:cubicBezTo>
                  <a:cubicBezTo>
                    <a:pt x="117" y="387"/>
                    <a:pt x="158" y="374"/>
                    <a:pt x="176" y="343"/>
                  </a:cubicBezTo>
                  <a:cubicBezTo>
                    <a:pt x="194" y="361"/>
                    <a:pt x="221" y="371"/>
                    <a:pt x="245" y="359"/>
                  </a:cubicBezTo>
                  <a:cubicBezTo>
                    <a:pt x="267" y="348"/>
                    <a:pt x="277" y="323"/>
                    <a:pt x="270" y="300"/>
                  </a:cubicBezTo>
                  <a:cubicBezTo>
                    <a:pt x="319" y="293"/>
                    <a:pt x="360" y="248"/>
                    <a:pt x="354" y="198"/>
                  </a:cubicBezTo>
                  <a:close/>
                  <a:moveTo>
                    <a:pt x="262" y="288"/>
                  </a:moveTo>
                  <a:cubicBezTo>
                    <a:pt x="257" y="288"/>
                    <a:pt x="254" y="293"/>
                    <a:pt x="256" y="297"/>
                  </a:cubicBezTo>
                  <a:cubicBezTo>
                    <a:pt x="266" y="317"/>
                    <a:pt x="257" y="341"/>
                    <a:pt x="237" y="349"/>
                  </a:cubicBezTo>
                  <a:cubicBezTo>
                    <a:pt x="216" y="358"/>
                    <a:pt x="193" y="347"/>
                    <a:pt x="180" y="329"/>
                  </a:cubicBezTo>
                  <a:cubicBezTo>
                    <a:pt x="177" y="325"/>
                    <a:pt x="172" y="326"/>
                    <a:pt x="170" y="331"/>
                  </a:cubicBezTo>
                  <a:cubicBezTo>
                    <a:pt x="156" y="363"/>
                    <a:pt x="114" y="376"/>
                    <a:pt x="84" y="359"/>
                  </a:cubicBezTo>
                  <a:cubicBezTo>
                    <a:pt x="52" y="340"/>
                    <a:pt x="45" y="295"/>
                    <a:pt x="60" y="264"/>
                  </a:cubicBezTo>
                  <a:cubicBezTo>
                    <a:pt x="62" y="260"/>
                    <a:pt x="61" y="256"/>
                    <a:pt x="57" y="255"/>
                  </a:cubicBezTo>
                  <a:cubicBezTo>
                    <a:pt x="14" y="241"/>
                    <a:pt x="12" y="184"/>
                    <a:pt x="54" y="168"/>
                  </a:cubicBezTo>
                  <a:cubicBezTo>
                    <a:pt x="58" y="166"/>
                    <a:pt x="61" y="161"/>
                    <a:pt x="57" y="157"/>
                  </a:cubicBezTo>
                  <a:cubicBezTo>
                    <a:pt x="38" y="140"/>
                    <a:pt x="42" y="111"/>
                    <a:pt x="60" y="95"/>
                  </a:cubicBezTo>
                  <a:cubicBezTo>
                    <a:pt x="77" y="81"/>
                    <a:pt x="101" y="79"/>
                    <a:pt x="122" y="83"/>
                  </a:cubicBezTo>
                  <a:cubicBezTo>
                    <a:pt x="125" y="84"/>
                    <a:pt x="127" y="81"/>
                    <a:pt x="126" y="79"/>
                  </a:cubicBezTo>
                  <a:cubicBezTo>
                    <a:pt x="130" y="80"/>
                    <a:pt x="134" y="78"/>
                    <a:pt x="134" y="74"/>
                  </a:cubicBezTo>
                  <a:cubicBezTo>
                    <a:pt x="131" y="31"/>
                    <a:pt x="177" y="11"/>
                    <a:pt x="211" y="31"/>
                  </a:cubicBezTo>
                  <a:cubicBezTo>
                    <a:pt x="242" y="51"/>
                    <a:pt x="248" y="90"/>
                    <a:pt x="238" y="123"/>
                  </a:cubicBezTo>
                  <a:cubicBezTo>
                    <a:pt x="237" y="127"/>
                    <a:pt x="241" y="131"/>
                    <a:pt x="245" y="130"/>
                  </a:cubicBezTo>
                  <a:cubicBezTo>
                    <a:pt x="288" y="122"/>
                    <a:pt x="334" y="152"/>
                    <a:pt x="341" y="195"/>
                  </a:cubicBezTo>
                  <a:cubicBezTo>
                    <a:pt x="349" y="243"/>
                    <a:pt x="308" y="287"/>
                    <a:pt x="262" y="2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34"/>
            <p:cNvSpPr>
              <a:spLocks noEditPoints="1"/>
            </p:cNvSpPr>
            <p:nvPr/>
          </p:nvSpPr>
          <p:spPr bwMode="auto">
            <a:xfrm>
              <a:off x="2335213" y="3016251"/>
              <a:ext cx="606425" cy="642938"/>
            </a:xfrm>
            <a:custGeom>
              <a:avLst/>
              <a:gdLst>
                <a:gd name="T0" fmla="*/ 373 w 445"/>
                <a:gd name="T1" fmla="*/ 113 h 473"/>
                <a:gd name="T2" fmla="*/ 238 w 445"/>
                <a:gd name="T3" fmla="*/ 43 h 473"/>
                <a:gd name="T4" fmla="*/ 256 w 445"/>
                <a:gd name="T5" fmla="*/ 101 h 473"/>
                <a:gd name="T6" fmla="*/ 141 w 445"/>
                <a:gd name="T7" fmla="*/ 251 h 473"/>
                <a:gd name="T8" fmla="*/ 100 w 445"/>
                <a:gd name="T9" fmla="*/ 245 h 473"/>
                <a:gd name="T10" fmla="*/ 45 w 445"/>
                <a:gd name="T11" fmla="*/ 301 h 473"/>
                <a:gd name="T12" fmla="*/ 172 w 445"/>
                <a:gd name="T13" fmla="*/ 444 h 473"/>
                <a:gd name="T14" fmla="*/ 411 w 445"/>
                <a:gd name="T15" fmla="*/ 399 h 473"/>
                <a:gd name="T16" fmla="*/ 406 w 445"/>
                <a:gd name="T17" fmla="*/ 393 h 473"/>
                <a:gd name="T18" fmla="*/ 308 w 445"/>
                <a:gd name="T19" fmla="*/ 329 h 473"/>
                <a:gd name="T20" fmla="*/ 379 w 445"/>
                <a:gd name="T21" fmla="*/ 232 h 473"/>
                <a:gd name="T22" fmla="*/ 400 w 445"/>
                <a:gd name="T23" fmla="*/ 172 h 473"/>
                <a:gd name="T24" fmla="*/ 404 w 445"/>
                <a:gd name="T25" fmla="*/ 156 h 473"/>
                <a:gd name="T26" fmla="*/ 346 w 445"/>
                <a:gd name="T27" fmla="*/ 156 h 473"/>
                <a:gd name="T28" fmla="*/ 343 w 445"/>
                <a:gd name="T29" fmla="*/ 155 h 473"/>
                <a:gd name="T30" fmla="*/ 378 w 445"/>
                <a:gd name="T31" fmla="*/ 126 h 473"/>
                <a:gd name="T32" fmla="*/ 333 w 445"/>
                <a:gd name="T33" fmla="*/ 212 h 473"/>
                <a:gd name="T34" fmla="*/ 293 w 445"/>
                <a:gd name="T35" fmla="*/ 136 h 473"/>
                <a:gd name="T36" fmla="*/ 355 w 445"/>
                <a:gd name="T37" fmla="*/ 116 h 473"/>
                <a:gd name="T38" fmla="*/ 354 w 445"/>
                <a:gd name="T39" fmla="*/ 99 h 473"/>
                <a:gd name="T40" fmla="*/ 323 w 445"/>
                <a:gd name="T41" fmla="*/ 18 h 473"/>
                <a:gd name="T42" fmla="*/ 347 w 445"/>
                <a:gd name="T43" fmla="*/ 34 h 473"/>
                <a:gd name="T44" fmla="*/ 284 w 445"/>
                <a:gd name="T45" fmla="*/ 69 h 473"/>
                <a:gd name="T46" fmla="*/ 279 w 445"/>
                <a:gd name="T47" fmla="*/ 49 h 473"/>
                <a:gd name="T48" fmla="*/ 287 w 445"/>
                <a:gd name="T49" fmla="*/ 121 h 473"/>
                <a:gd name="T50" fmla="*/ 267 w 445"/>
                <a:gd name="T51" fmla="*/ 68 h 473"/>
                <a:gd name="T52" fmla="*/ 232 w 445"/>
                <a:gd name="T53" fmla="*/ 119 h 473"/>
                <a:gd name="T54" fmla="*/ 179 w 445"/>
                <a:gd name="T55" fmla="*/ 107 h 473"/>
                <a:gd name="T56" fmla="*/ 161 w 445"/>
                <a:gd name="T57" fmla="*/ 208 h 473"/>
                <a:gd name="T58" fmla="*/ 150 w 445"/>
                <a:gd name="T59" fmla="*/ 129 h 473"/>
                <a:gd name="T60" fmla="*/ 212 w 445"/>
                <a:gd name="T61" fmla="*/ 225 h 473"/>
                <a:gd name="T62" fmla="*/ 165 w 445"/>
                <a:gd name="T63" fmla="*/ 195 h 473"/>
                <a:gd name="T64" fmla="*/ 163 w 445"/>
                <a:gd name="T65" fmla="*/ 144 h 473"/>
                <a:gd name="T66" fmla="*/ 196 w 445"/>
                <a:gd name="T67" fmla="*/ 131 h 473"/>
                <a:gd name="T68" fmla="*/ 134 w 445"/>
                <a:gd name="T69" fmla="*/ 249 h 473"/>
                <a:gd name="T70" fmla="*/ 86 w 445"/>
                <a:gd name="T71" fmla="*/ 137 h 473"/>
                <a:gd name="T72" fmla="*/ 47 w 445"/>
                <a:gd name="T73" fmla="*/ 182 h 473"/>
                <a:gd name="T74" fmla="*/ 91 w 445"/>
                <a:gd name="T75" fmla="*/ 215 h 473"/>
                <a:gd name="T76" fmla="*/ 53 w 445"/>
                <a:gd name="T77" fmla="*/ 176 h 473"/>
                <a:gd name="T78" fmla="*/ 63 w 445"/>
                <a:gd name="T79" fmla="*/ 197 h 473"/>
                <a:gd name="T80" fmla="*/ 106 w 445"/>
                <a:gd name="T81" fmla="*/ 224 h 473"/>
                <a:gd name="T82" fmla="*/ 113 w 445"/>
                <a:gd name="T83" fmla="*/ 244 h 473"/>
                <a:gd name="T84" fmla="*/ 110 w 445"/>
                <a:gd name="T85" fmla="*/ 254 h 473"/>
                <a:gd name="T86" fmla="*/ 202 w 445"/>
                <a:gd name="T87" fmla="*/ 327 h 473"/>
                <a:gd name="T88" fmla="*/ 104 w 445"/>
                <a:gd name="T89" fmla="*/ 315 h 473"/>
                <a:gd name="T90" fmla="*/ 241 w 445"/>
                <a:gd name="T91" fmla="*/ 282 h 473"/>
                <a:gd name="T92" fmla="*/ 185 w 445"/>
                <a:gd name="T93" fmla="*/ 163 h 473"/>
                <a:gd name="T94" fmla="*/ 269 w 445"/>
                <a:gd name="T95" fmla="*/ 129 h 473"/>
                <a:gd name="T96" fmla="*/ 268 w 445"/>
                <a:gd name="T97" fmla="*/ 138 h 473"/>
                <a:gd name="T98" fmla="*/ 218 w 445"/>
                <a:gd name="T99" fmla="*/ 147 h 473"/>
                <a:gd name="T100" fmla="*/ 250 w 445"/>
                <a:gd name="T101" fmla="*/ 197 h 473"/>
                <a:gd name="T102" fmla="*/ 202 w 445"/>
                <a:gd name="T103" fmla="*/ 168 h 473"/>
                <a:gd name="T104" fmla="*/ 302 w 445"/>
                <a:gd name="T105" fmla="*/ 263 h 473"/>
                <a:gd name="T106" fmla="*/ 295 w 445"/>
                <a:gd name="T107" fmla="*/ 265 h 473"/>
                <a:gd name="T108" fmla="*/ 282 w 445"/>
                <a:gd name="T109" fmla="*/ 199 h 473"/>
                <a:gd name="T110" fmla="*/ 301 w 445"/>
                <a:gd name="T111" fmla="*/ 324 h 473"/>
                <a:gd name="T112" fmla="*/ 376 w 445"/>
                <a:gd name="T113" fmla="*/ 245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45" h="473">
                  <a:moveTo>
                    <a:pt x="442" y="266"/>
                  </a:moveTo>
                  <a:cubicBezTo>
                    <a:pt x="423" y="255"/>
                    <a:pt x="400" y="255"/>
                    <a:pt x="384" y="241"/>
                  </a:cubicBezTo>
                  <a:cubicBezTo>
                    <a:pt x="396" y="210"/>
                    <a:pt x="414" y="183"/>
                    <a:pt x="439" y="161"/>
                  </a:cubicBezTo>
                  <a:cubicBezTo>
                    <a:pt x="441" y="159"/>
                    <a:pt x="441" y="156"/>
                    <a:pt x="438" y="155"/>
                  </a:cubicBezTo>
                  <a:cubicBezTo>
                    <a:pt x="426" y="146"/>
                    <a:pt x="414" y="138"/>
                    <a:pt x="401" y="130"/>
                  </a:cubicBezTo>
                  <a:cubicBezTo>
                    <a:pt x="394" y="126"/>
                    <a:pt x="382" y="116"/>
                    <a:pt x="373" y="113"/>
                  </a:cubicBezTo>
                  <a:cubicBezTo>
                    <a:pt x="378" y="83"/>
                    <a:pt x="373" y="50"/>
                    <a:pt x="364" y="22"/>
                  </a:cubicBezTo>
                  <a:cubicBezTo>
                    <a:pt x="362" y="15"/>
                    <a:pt x="361" y="5"/>
                    <a:pt x="353" y="2"/>
                  </a:cubicBezTo>
                  <a:cubicBezTo>
                    <a:pt x="348" y="0"/>
                    <a:pt x="339" y="5"/>
                    <a:pt x="334" y="6"/>
                  </a:cubicBezTo>
                  <a:cubicBezTo>
                    <a:pt x="324" y="9"/>
                    <a:pt x="314" y="12"/>
                    <a:pt x="305" y="15"/>
                  </a:cubicBezTo>
                  <a:cubicBezTo>
                    <a:pt x="287" y="20"/>
                    <a:pt x="267" y="24"/>
                    <a:pt x="250" y="31"/>
                  </a:cubicBezTo>
                  <a:cubicBezTo>
                    <a:pt x="244" y="33"/>
                    <a:pt x="237" y="36"/>
                    <a:pt x="238" y="43"/>
                  </a:cubicBezTo>
                  <a:cubicBezTo>
                    <a:pt x="239" y="46"/>
                    <a:pt x="241" y="48"/>
                    <a:pt x="242" y="50"/>
                  </a:cubicBezTo>
                  <a:cubicBezTo>
                    <a:pt x="248" y="57"/>
                    <a:pt x="255" y="62"/>
                    <a:pt x="260" y="70"/>
                  </a:cubicBezTo>
                  <a:cubicBezTo>
                    <a:pt x="269" y="85"/>
                    <a:pt x="273" y="102"/>
                    <a:pt x="273" y="120"/>
                  </a:cubicBezTo>
                  <a:cubicBezTo>
                    <a:pt x="269" y="114"/>
                    <a:pt x="265" y="111"/>
                    <a:pt x="257" y="111"/>
                  </a:cubicBezTo>
                  <a:cubicBezTo>
                    <a:pt x="256" y="111"/>
                    <a:pt x="254" y="112"/>
                    <a:pt x="252" y="112"/>
                  </a:cubicBezTo>
                  <a:cubicBezTo>
                    <a:pt x="254" y="108"/>
                    <a:pt x="255" y="105"/>
                    <a:pt x="256" y="101"/>
                  </a:cubicBezTo>
                  <a:cubicBezTo>
                    <a:pt x="257" y="99"/>
                    <a:pt x="255" y="97"/>
                    <a:pt x="253" y="96"/>
                  </a:cubicBezTo>
                  <a:cubicBezTo>
                    <a:pt x="239" y="92"/>
                    <a:pt x="224" y="88"/>
                    <a:pt x="209" y="83"/>
                  </a:cubicBezTo>
                  <a:cubicBezTo>
                    <a:pt x="196" y="80"/>
                    <a:pt x="181" y="72"/>
                    <a:pt x="167" y="71"/>
                  </a:cubicBezTo>
                  <a:cubicBezTo>
                    <a:pt x="148" y="70"/>
                    <a:pt x="148" y="93"/>
                    <a:pt x="145" y="107"/>
                  </a:cubicBezTo>
                  <a:cubicBezTo>
                    <a:pt x="137" y="158"/>
                    <a:pt x="142" y="211"/>
                    <a:pt x="164" y="258"/>
                  </a:cubicBezTo>
                  <a:cubicBezTo>
                    <a:pt x="156" y="256"/>
                    <a:pt x="149" y="253"/>
                    <a:pt x="141" y="251"/>
                  </a:cubicBezTo>
                  <a:cubicBezTo>
                    <a:pt x="144" y="199"/>
                    <a:pt x="140" y="153"/>
                    <a:pt x="101" y="114"/>
                  </a:cubicBezTo>
                  <a:cubicBezTo>
                    <a:pt x="84" y="98"/>
                    <a:pt x="79" y="105"/>
                    <a:pt x="64" y="122"/>
                  </a:cubicBezTo>
                  <a:cubicBezTo>
                    <a:pt x="2" y="195"/>
                    <a:pt x="2" y="195"/>
                    <a:pt x="2" y="195"/>
                  </a:cubicBezTo>
                  <a:cubicBezTo>
                    <a:pt x="0" y="198"/>
                    <a:pt x="1" y="203"/>
                    <a:pt x="5" y="203"/>
                  </a:cubicBezTo>
                  <a:cubicBezTo>
                    <a:pt x="42" y="205"/>
                    <a:pt x="74" y="219"/>
                    <a:pt x="102" y="242"/>
                  </a:cubicBezTo>
                  <a:cubicBezTo>
                    <a:pt x="101" y="243"/>
                    <a:pt x="100" y="244"/>
                    <a:pt x="100" y="245"/>
                  </a:cubicBezTo>
                  <a:cubicBezTo>
                    <a:pt x="92" y="256"/>
                    <a:pt x="82" y="266"/>
                    <a:pt x="71" y="275"/>
                  </a:cubicBezTo>
                  <a:cubicBezTo>
                    <a:pt x="62" y="282"/>
                    <a:pt x="50" y="286"/>
                    <a:pt x="40" y="293"/>
                  </a:cubicBezTo>
                  <a:cubicBezTo>
                    <a:pt x="39" y="294"/>
                    <a:pt x="39" y="296"/>
                    <a:pt x="39" y="297"/>
                  </a:cubicBezTo>
                  <a:cubicBezTo>
                    <a:pt x="39" y="298"/>
                    <a:pt x="39" y="298"/>
                    <a:pt x="39" y="299"/>
                  </a:cubicBezTo>
                  <a:cubicBezTo>
                    <a:pt x="42" y="302"/>
                    <a:pt x="41" y="301"/>
                    <a:pt x="45" y="302"/>
                  </a:cubicBezTo>
                  <a:cubicBezTo>
                    <a:pt x="45" y="302"/>
                    <a:pt x="46" y="301"/>
                    <a:pt x="45" y="301"/>
                  </a:cubicBezTo>
                  <a:cubicBezTo>
                    <a:pt x="54" y="307"/>
                    <a:pt x="69" y="307"/>
                    <a:pt x="79" y="310"/>
                  </a:cubicBezTo>
                  <a:cubicBezTo>
                    <a:pt x="84" y="311"/>
                    <a:pt x="89" y="312"/>
                    <a:pt x="95" y="313"/>
                  </a:cubicBezTo>
                  <a:cubicBezTo>
                    <a:pt x="90" y="347"/>
                    <a:pt x="94" y="384"/>
                    <a:pt x="101" y="417"/>
                  </a:cubicBezTo>
                  <a:cubicBezTo>
                    <a:pt x="101" y="419"/>
                    <a:pt x="103" y="419"/>
                    <a:pt x="105" y="419"/>
                  </a:cubicBezTo>
                  <a:cubicBezTo>
                    <a:pt x="105" y="419"/>
                    <a:pt x="105" y="419"/>
                    <a:pt x="105" y="419"/>
                  </a:cubicBezTo>
                  <a:cubicBezTo>
                    <a:pt x="125" y="431"/>
                    <a:pt x="150" y="438"/>
                    <a:pt x="172" y="444"/>
                  </a:cubicBezTo>
                  <a:cubicBezTo>
                    <a:pt x="196" y="450"/>
                    <a:pt x="220" y="453"/>
                    <a:pt x="241" y="466"/>
                  </a:cubicBezTo>
                  <a:cubicBezTo>
                    <a:pt x="241" y="466"/>
                    <a:pt x="241" y="466"/>
                    <a:pt x="241" y="466"/>
                  </a:cubicBezTo>
                  <a:cubicBezTo>
                    <a:pt x="241" y="467"/>
                    <a:pt x="241" y="467"/>
                    <a:pt x="241" y="467"/>
                  </a:cubicBezTo>
                  <a:cubicBezTo>
                    <a:pt x="241" y="470"/>
                    <a:pt x="245" y="473"/>
                    <a:pt x="248" y="471"/>
                  </a:cubicBezTo>
                  <a:cubicBezTo>
                    <a:pt x="297" y="439"/>
                    <a:pt x="357" y="424"/>
                    <a:pt x="410" y="401"/>
                  </a:cubicBezTo>
                  <a:cubicBezTo>
                    <a:pt x="411" y="400"/>
                    <a:pt x="411" y="400"/>
                    <a:pt x="411" y="399"/>
                  </a:cubicBezTo>
                  <a:cubicBezTo>
                    <a:pt x="412" y="398"/>
                    <a:pt x="412" y="398"/>
                    <a:pt x="412" y="397"/>
                  </a:cubicBezTo>
                  <a:cubicBezTo>
                    <a:pt x="414" y="379"/>
                    <a:pt x="414" y="361"/>
                    <a:pt x="413" y="342"/>
                  </a:cubicBezTo>
                  <a:cubicBezTo>
                    <a:pt x="412" y="326"/>
                    <a:pt x="412" y="309"/>
                    <a:pt x="407" y="294"/>
                  </a:cubicBezTo>
                  <a:cubicBezTo>
                    <a:pt x="405" y="290"/>
                    <a:pt x="399" y="290"/>
                    <a:pt x="399" y="294"/>
                  </a:cubicBezTo>
                  <a:cubicBezTo>
                    <a:pt x="399" y="311"/>
                    <a:pt x="402" y="329"/>
                    <a:pt x="404" y="346"/>
                  </a:cubicBezTo>
                  <a:cubicBezTo>
                    <a:pt x="405" y="362"/>
                    <a:pt x="405" y="377"/>
                    <a:pt x="406" y="393"/>
                  </a:cubicBezTo>
                  <a:cubicBezTo>
                    <a:pt x="377" y="404"/>
                    <a:pt x="348" y="416"/>
                    <a:pt x="320" y="428"/>
                  </a:cubicBezTo>
                  <a:cubicBezTo>
                    <a:pt x="296" y="437"/>
                    <a:pt x="272" y="446"/>
                    <a:pt x="250" y="460"/>
                  </a:cubicBezTo>
                  <a:cubicBezTo>
                    <a:pt x="248" y="405"/>
                    <a:pt x="249" y="349"/>
                    <a:pt x="243" y="294"/>
                  </a:cubicBezTo>
                  <a:cubicBezTo>
                    <a:pt x="256" y="311"/>
                    <a:pt x="275" y="323"/>
                    <a:pt x="296" y="329"/>
                  </a:cubicBezTo>
                  <a:cubicBezTo>
                    <a:pt x="297" y="329"/>
                    <a:pt x="297" y="329"/>
                    <a:pt x="298" y="329"/>
                  </a:cubicBezTo>
                  <a:cubicBezTo>
                    <a:pt x="301" y="331"/>
                    <a:pt x="304" y="330"/>
                    <a:pt x="308" y="329"/>
                  </a:cubicBezTo>
                  <a:cubicBezTo>
                    <a:pt x="324" y="326"/>
                    <a:pt x="341" y="316"/>
                    <a:pt x="356" y="310"/>
                  </a:cubicBezTo>
                  <a:cubicBezTo>
                    <a:pt x="385" y="298"/>
                    <a:pt x="414" y="286"/>
                    <a:pt x="442" y="273"/>
                  </a:cubicBezTo>
                  <a:cubicBezTo>
                    <a:pt x="445" y="272"/>
                    <a:pt x="444" y="267"/>
                    <a:pt x="442" y="266"/>
                  </a:cubicBezTo>
                  <a:close/>
                  <a:moveTo>
                    <a:pt x="378" y="126"/>
                  </a:moveTo>
                  <a:cubicBezTo>
                    <a:pt x="396" y="136"/>
                    <a:pt x="413" y="147"/>
                    <a:pt x="430" y="159"/>
                  </a:cubicBezTo>
                  <a:cubicBezTo>
                    <a:pt x="408" y="180"/>
                    <a:pt x="390" y="204"/>
                    <a:pt x="379" y="232"/>
                  </a:cubicBezTo>
                  <a:cubicBezTo>
                    <a:pt x="383" y="217"/>
                    <a:pt x="389" y="204"/>
                    <a:pt x="397" y="190"/>
                  </a:cubicBezTo>
                  <a:cubicBezTo>
                    <a:pt x="398" y="190"/>
                    <a:pt x="399" y="189"/>
                    <a:pt x="399" y="188"/>
                  </a:cubicBezTo>
                  <a:cubicBezTo>
                    <a:pt x="399" y="187"/>
                    <a:pt x="399" y="187"/>
                    <a:pt x="399" y="186"/>
                  </a:cubicBezTo>
                  <a:cubicBezTo>
                    <a:pt x="400" y="185"/>
                    <a:pt x="400" y="184"/>
                    <a:pt x="401" y="183"/>
                  </a:cubicBezTo>
                  <a:cubicBezTo>
                    <a:pt x="402" y="182"/>
                    <a:pt x="400" y="181"/>
                    <a:pt x="399" y="181"/>
                  </a:cubicBezTo>
                  <a:cubicBezTo>
                    <a:pt x="399" y="178"/>
                    <a:pt x="399" y="176"/>
                    <a:pt x="400" y="172"/>
                  </a:cubicBezTo>
                  <a:cubicBezTo>
                    <a:pt x="401" y="167"/>
                    <a:pt x="405" y="161"/>
                    <a:pt x="409" y="157"/>
                  </a:cubicBezTo>
                  <a:cubicBezTo>
                    <a:pt x="409" y="157"/>
                    <a:pt x="409" y="156"/>
                    <a:pt x="409" y="155"/>
                  </a:cubicBezTo>
                  <a:cubicBezTo>
                    <a:pt x="410" y="154"/>
                    <a:pt x="410" y="153"/>
                    <a:pt x="408" y="152"/>
                  </a:cubicBezTo>
                  <a:cubicBezTo>
                    <a:pt x="396" y="146"/>
                    <a:pt x="384" y="140"/>
                    <a:pt x="372" y="133"/>
                  </a:cubicBezTo>
                  <a:cubicBezTo>
                    <a:pt x="370" y="132"/>
                    <a:pt x="368" y="134"/>
                    <a:pt x="370" y="136"/>
                  </a:cubicBezTo>
                  <a:cubicBezTo>
                    <a:pt x="380" y="144"/>
                    <a:pt x="392" y="152"/>
                    <a:pt x="404" y="156"/>
                  </a:cubicBezTo>
                  <a:cubicBezTo>
                    <a:pt x="400" y="160"/>
                    <a:pt x="397" y="164"/>
                    <a:pt x="395" y="169"/>
                  </a:cubicBezTo>
                  <a:cubicBezTo>
                    <a:pt x="393" y="174"/>
                    <a:pt x="391" y="182"/>
                    <a:pt x="393" y="187"/>
                  </a:cubicBezTo>
                  <a:cubicBezTo>
                    <a:pt x="387" y="195"/>
                    <a:pt x="381" y="204"/>
                    <a:pt x="377" y="213"/>
                  </a:cubicBezTo>
                  <a:cubicBezTo>
                    <a:pt x="368" y="196"/>
                    <a:pt x="343" y="195"/>
                    <a:pt x="329" y="207"/>
                  </a:cubicBezTo>
                  <a:cubicBezTo>
                    <a:pt x="334" y="190"/>
                    <a:pt x="340" y="173"/>
                    <a:pt x="346" y="156"/>
                  </a:cubicBezTo>
                  <a:cubicBezTo>
                    <a:pt x="346" y="156"/>
                    <a:pt x="346" y="156"/>
                    <a:pt x="346" y="156"/>
                  </a:cubicBezTo>
                  <a:cubicBezTo>
                    <a:pt x="358" y="163"/>
                    <a:pt x="375" y="153"/>
                    <a:pt x="371" y="138"/>
                  </a:cubicBezTo>
                  <a:cubicBezTo>
                    <a:pt x="370" y="136"/>
                    <a:pt x="367" y="136"/>
                    <a:pt x="367" y="138"/>
                  </a:cubicBezTo>
                  <a:cubicBezTo>
                    <a:pt x="367" y="143"/>
                    <a:pt x="366" y="148"/>
                    <a:pt x="362" y="151"/>
                  </a:cubicBezTo>
                  <a:cubicBezTo>
                    <a:pt x="357" y="155"/>
                    <a:pt x="351" y="155"/>
                    <a:pt x="346" y="152"/>
                  </a:cubicBezTo>
                  <a:cubicBezTo>
                    <a:pt x="344" y="151"/>
                    <a:pt x="343" y="153"/>
                    <a:pt x="343" y="154"/>
                  </a:cubicBezTo>
                  <a:cubicBezTo>
                    <a:pt x="343" y="155"/>
                    <a:pt x="343" y="155"/>
                    <a:pt x="343" y="155"/>
                  </a:cubicBezTo>
                  <a:cubicBezTo>
                    <a:pt x="325" y="186"/>
                    <a:pt x="316" y="224"/>
                    <a:pt x="314" y="259"/>
                  </a:cubicBezTo>
                  <a:cubicBezTo>
                    <a:pt x="312" y="260"/>
                    <a:pt x="311" y="260"/>
                    <a:pt x="310" y="261"/>
                  </a:cubicBezTo>
                  <a:cubicBezTo>
                    <a:pt x="310" y="260"/>
                    <a:pt x="310" y="260"/>
                    <a:pt x="310" y="260"/>
                  </a:cubicBezTo>
                  <a:cubicBezTo>
                    <a:pt x="309" y="223"/>
                    <a:pt x="315" y="187"/>
                    <a:pt x="335" y="154"/>
                  </a:cubicBezTo>
                  <a:cubicBezTo>
                    <a:pt x="340" y="145"/>
                    <a:pt x="346" y="137"/>
                    <a:pt x="353" y="130"/>
                  </a:cubicBezTo>
                  <a:cubicBezTo>
                    <a:pt x="361" y="121"/>
                    <a:pt x="368" y="120"/>
                    <a:pt x="378" y="126"/>
                  </a:cubicBezTo>
                  <a:close/>
                  <a:moveTo>
                    <a:pt x="333" y="212"/>
                  </a:moveTo>
                  <a:cubicBezTo>
                    <a:pt x="340" y="206"/>
                    <a:pt x="348" y="204"/>
                    <a:pt x="357" y="207"/>
                  </a:cubicBezTo>
                  <a:cubicBezTo>
                    <a:pt x="365" y="209"/>
                    <a:pt x="369" y="214"/>
                    <a:pt x="374" y="220"/>
                  </a:cubicBezTo>
                  <a:cubicBezTo>
                    <a:pt x="372" y="226"/>
                    <a:pt x="371" y="232"/>
                    <a:pt x="370" y="238"/>
                  </a:cubicBezTo>
                  <a:cubicBezTo>
                    <a:pt x="361" y="241"/>
                    <a:pt x="352" y="245"/>
                    <a:pt x="342" y="248"/>
                  </a:cubicBezTo>
                  <a:cubicBezTo>
                    <a:pt x="328" y="244"/>
                    <a:pt x="321" y="225"/>
                    <a:pt x="333" y="212"/>
                  </a:cubicBezTo>
                  <a:close/>
                  <a:moveTo>
                    <a:pt x="335" y="251"/>
                  </a:moveTo>
                  <a:cubicBezTo>
                    <a:pt x="329" y="253"/>
                    <a:pt x="323" y="256"/>
                    <a:pt x="318" y="258"/>
                  </a:cubicBezTo>
                  <a:cubicBezTo>
                    <a:pt x="319" y="251"/>
                    <a:pt x="320" y="244"/>
                    <a:pt x="322" y="237"/>
                  </a:cubicBezTo>
                  <a:cubicBezTo>
                    <a:pt x="324" y="243"/>
                    <a:pt x="329" y="249"/>
                    <a:pt x="335" y="251"/>
                  </a:cubicBezTo>
                  <a:close/>
                  <a:moveTo>
                    <a:pt x="291" y="145"/>
                  </a:moveTo>
                  <a:cubicBezTo>
                    <a:pt x="291" y="142"/>
                    <a:pt x="292" y="139"/>
                    <a:pt x="293" y="136"/>
                  </a:cubicBezTo>
                  <a:cubicBezTo>
                    <a:pt x="298" y="140"/>
                    <a:pt x="306" y="142"/>
                    <a:pt x="312" y="143"/>
                  </a:cubicBezTo>
                  <a:cubicBezTo>
                    <a:pt x="319" y="145"/>
                    <a:pt x="328" y="144"/>
                    <a:pt x="334" y="141"/>
                  </a:cubicBezTo>
                  <a:cubicBezTo>
                    <a:pt x="321" y="159"/>
                    <a:pt x="312" y="181"/>
                    <a:pt x="307" y="203"/>
                  </a:cubicBezTo>
                  <a:cubicBezTo>
                    <a:pt x="304" y="183"/>
                    <a:pt x="298" y="164"/>
                    <a:pt x="289" y="147"/>
                  </a:cubicBezTo>
                  <a:cubicBezTo>
                    <a:pt x="290" y="147"/>
                    <a:pt x="290" y="147"/>
                    <a:pt x="291" y="145"/>
                  </a:cubicBezTo>
                  <a:close/>
                  <a:moveTo>
                    <a:pt x="355" y="116"/>
                  </a:moveTo>
                  <a:cubicBezTo>
                    <a:pt x="351" y="119"/>
                    <a:pt x="347" y="123"/>
                    <a:pt x="344" y="128"/>
                  </a:cubicBezTo>
                  <a:cubicBezTo>
                    <a:pt x="343" y="126"/>
                    <a:pt x="341" y="126"/>
                    <a:pt x="339" y="127"/>
                  </a:cubicBezTo>
                  <a:cubicBezTo>
                    <a:pt x="331" y="137"/>
                    <a:pt x="321" y="139"/>
                    <a:pt x="308" y="135"/>
                  </a:cubicBezTo>
                  <a:cubicBezTo>
                    <a:pt x="302" y="132"/>
                    <a:pt x="293" y="130"/>
                    <a:pt x="295" y="122"/>
                  </a:cubicBezTo>
                  <a:cubicBezTo>
                    <a:pt x="296" y="117"/>
                    <a:pt x="301" y="113"/>
                    <a:pt x="304" y="110"/>
                  </a:cubicBezTo>
                  <a:cubicBezTo>
                    <a:pt x="317" y="97"/>
                    <a:pt x="337" y="93"/>
                    <a:pt x="354" y="99"/>
                  </a:cubicBezTo>
                  <a:cubicBezTo>
                    <a:pt x="355" y="104"/>
                    <a:pt x="355" y="110"/>
                    <a:pt x="355" y="116"/>
                  </a:cubicBezTo>
                  <a:close/>
                  <a:moveTo>
                    <a:pt x="267" y="68"/>
                  </a:moveTo>
                  <a:cubicBezTo>
                    <a:pt x="265" y="64"/>
                    <a:pt x="262" y="61"/>
                    <a:pt x="259" y="57"/>
                  </a:cubicBezTo>
                  <a:cubicBezTo>
                    <a:pt x="257" y="54"/>
                    <a:pt x="249" y="48"/>
                    <a:pt x="249" y="46"/>
                  </a:cubicBezTo>
                  <a:cubicBezTo>
                    <a:pt x="247" y="35"/>
                    <a:pt x="277" y="31"/>
                    <a:pt x="284" y="29"/>
                  </a:cubicBezTo>
                  <a:cubicBezTo>
                    <a:pt x="297" y="26"/>
                    <a:pt x="310" y="22"/>
                    <a:pt x="323" y="18"/>
                  </a:cubicBezTo>
                  <a:cubicBezTo>
                    <a:pt x="328" y="17"/>
                    <a:pt x="338" y="12"/>
                    <a:pt x="343" y="13"/>
                  </a:cubicBezTo>
                  <a:cubicBezTo>
                    <a:pt x="355" y="13"/>
                    <a:pt x="355" y="22"/>
                    <a:pt x="358" y="30"/>
                  </a:cubicBezTo>
                  <a:cubicBezTo>
                    <a:pt x="365" y="58"/>
                    <a:pt x="365" y="84"/>
                    <a:pt x="365" y="112"/>
                  </a:cubicBezTo>
                  <a:cubicBezTo>
                    <a:pt x="363" y="112"/>
                    <a:pt x="362" y="113"/>
                    <a:pt x="361" y="113"/>
                  </a:cubicBezTo>
                  <a:cubicBezTo>
                    <a:pt x="362" y="87"/>
                    <a:pt x="359" y="62"/>
                    <a:pt x="351" y="38"/>
                  </a:cubicBezTo>
                  <a:cubicBezTo>
                    <a:pt x="352" y="35"/>
                    <a:pt x="349" y="32"/>
                    <a:pt x="347" y="34"/>
                  </a:cubicBezTo>
                  <a:cubicBezTo>
                    <a:pt x="343" y="36"/>
                    <a:pt x="339" y="35"/>
                    <a:pt x="336" y="32"/>
                  </a:cubicBezTo>
                  <a:cubicBezTo>
                    <a:pt x="335" y="29"/>
                    <a:pt x="331" y="31"/>
                    <a:pt x="332" y="34"/>
                  </a:cubicBezTo>
                  <a:cubicBezTo>
                    <a:pt x="334" y="40"/>
                    <a:pt x="341" y="42"/>
                    <a:pt x="346" y="41"/>
                  </a:cubicBezTo>
                  <a:cubicBezTo>
                    <a:pt x="350" y="58"/>
                    <a:pt x="353" y="76"/>
                    <a:pt x="354" y="94"/>
                  </a:cubicBezTo>
                  <a:cubicBezTo>
                    <a:pt x="334" y="87"/>
                    <a:pt x="308" y="91"/>
                    <a:pt x="294" y="108"/>
                  </a:cubicBezTo>
                  <a:cubicBezTo>
                    <a:pt x="294" y="94"/>
                    <a:pt x="291" y="81"/>
                    <a:pt x="284" y="69"/>
                  </a:cubicBezTo>
                  <a:cubicBezTo>
                    <a:pt x="288" y="65"/>
                    <a:pt x="291" y="61"/>
                    <a:pt x="290" y="55"/>
                  </a:cubicBezTo>
                  <a:cubicBezTo>
                    <a:pt x="290" y="53"/>
                    <a:pt x="289" y="50"/>
                    <a:pt x="287" y="49"/>
                  </a:cubicBezTo>
                  <a:cubicBezTo>
                    <a:pt x="301" y="46"/>
                    <a:pt x="317" y="43"/>
                    <a:pt x="329" y="36"/>
                  </a:cubicBezTo>
                  <a:cubicBezTo>
                    <a:pt x="331" y="35"/>
                    <a:pt x="330" y="31"/>
                    <a:pt x="328" y="31"/>
                  </a:cubicBezTo>
                  <a:cubicBezTo>
                    <a:pt x="312" y="32"/>
                    <a:pt x="295" y="40"/>
                    <a:pt x="280" y="46"/>
                  </a:cubicBezTo>
                  <a:cubicBezTo>
                    <a:pt x="279" y="46"/>
                    <a:pt x="278" y="48"/>
                    <a:pt x="279" y="49"/>
                  </a:cubicBezTo>
                  <a:cubicBezTo>
                    <a:pt x="279" y="50"/>
                    <a:pt x="279" y="51"/>
                    <a:pt x="280" y="51"/>
                  </a:cubicBezTo>
                  <a:cubicBezTo>
                    <a:pt x="283" y="52"/>
                    <a:pt x="286" y="55"/>
                    <a:pt x="286" y="58"/>
                  </a:cubicBezTo>
                  <a:cubicBezTo>
                    <a:pt x="286" y="63"/>
                    <a:pt x="282" y="66"/>
                    <a:pt x="279" y="69"/>
                  </a:cubicBezTo>
                  <a:cubicBezTo>
                    <a:pt x="278" y="70"/>
                    <a:pt x="279" y="72"/>
                    <a:pt x="280" y="72"/>
                  </a:cubicBezTo>
                  <a:cubicBezTo>
                    <a:pt x="284" y="88"/>
                    <a:pt x="287" y="103"/>
                    <a:pt x="288" y="119"/>
                  </a:cubicBezTo>
                  <a:cubicBezTo>
                    <a:pt x="288" y="119"/>
                    <a:pt x="288" y="120"/>
                    <a:pt x="287" y="121"/>
                  </a:cubicBezTo>
                  <a:cubicBezTo>
                    <a:pt x="286" y="125"/>
                    <a:pt x="287" y="128"/>
                    <a:pt x="288" y="131"/>
                  </a:cubicBezTo>
                  <a:cubicBezTo>
                    <a:pt x="288" y="135"/>
                    <a:pt x="288" y="139"/>
                    <a:pt x="287" y="143"/>
                  </a:cubicBezTo>
                  <a:cubicBezTo>
                    <a:pt x="284" y="137"/>
                    <a:pt x="280" y="131"/>
                    <a:pt x="276" y="125"/>
                  </a:cubicBezTo>
                  <a:cubicBezTo>
                    <a:pt x="276" y="125"/>
                    <a:pt x="276" y="124"/>
                    <a:pt x="276" y="124"/>
                  </a:cubicBezTo>
                  <a:cubicBezTo>
                    <a:pt x="277" y="124"/>
                    <a:pt x="277" y="123"/>
                    <a:pt x="278" y="122"/>
                  </a:cubicBezTo>
                  <a:cubicBezTo>
                    <a:pt x="279" y="103"/>
                    <a:pt x="276" y="85"/>
                    <a:pt x="267" y="68"/>
                  </a:cubicBezTo>
                  <a:close/>
                  <a:moveTo>
                    <a:pt x="150" y="129"/>
                  </a:moveTo>
                  <a:cubicBezTo>
                    <a:pt x="151" y="117"/>
                    <a:pt x="153" y="105"/>
                    <a:pt x="156" y="94"/>
                  </a:cubicBezTo>
                  <a:cubicBezTo>
                    <a:pt x="160" y="77"/>
                    <a:pt x="172" y="81"/>
                    <a:pt x="185" y="85"/>
                  </a:cubicBezTo>
                  <a:cubicBezTo>
                    <a:pt x="206" y="91"/>
                    <a:pt x="226" y="97"/>
                    <a:pt x="247" y="103"/>
                  </a:cubicBezTo>
                  <a:cubicBezTo>
                    <a:pt x="246" y="107"/>
                    <a:pt x="245" y="111"/>
                    <a:pt x="243" y="115"/>
                  </a:cubicBezTo>
                  <a:cubicBezTo>
                    <a:pt x="239" y="116"/>
                    <a:pt x="235" y="118"/>
                    <a:pt x="232" y="119"/>
                  </a:cubicBezTo>
                  <a:cubicBezTo>
                    <a:pt x="228" y="117"/>
                    <a:pt x="227" y="114"/>
                    <a:pt x="228" y="109"/>
                  </a:cubicBezTo>
                  <a:cubicBezTo>
                    <a:pt x="228" y="107"/>
                    <a:pt x="227" y="105"/>
                    <a:pt x="225" y="105"/>
                  </a:cubicBezTo>
                  <a:cubicBezTo>
                    <a:pt x="211" y="104"/>
                    <a:pt x="198" y="103"/>
                    <a:pt x="185" y="100"/>
                  </a:cubicBezTo>
                  <a:cubicBezTo>
                    <a:pt x="184" y="100"/>
                    <a:pt x="184" y="100"/>
                    <a:pt x="183" y="101"/>
                  </a:cubicBezTo>
                  <a:cubicBezTo>
                    <a:pt x="182" y="100"/>
                    <a:pt x="180" y="101"/>
                    <a:pt x="180" y="102"/>
                  </a:cubicBezTo>
                  <a:cubicBezTo>
                    <a:pt x="179" y="104"/>
                    <a:pt x="180" y="105"/>
                    <a:pt x="179" y="107"/>
                  </a:cubicBezTo>
                  <a:cubicBezTo>
                    <a:pt x="179" y="108"/>
                    <a:pt x="178" y="109"/>
                    <a:pt x="176" y="110"/>
                  </a:cubicBezTo>
                  <a:cubicBezTo>
                    <a:pt x="174" y="111"/>
                    <a:pt x="171" y="112"/>
                    <a:pt x="168" y="110"/>
                  </a:cubicBezTo>
                  <a:cubicBezTo>
                    <a:pt x="166" y="109"/>
                    <a:pt x="164" y="110"/>
                    <a:pt x="164" y="112"/>
                  </a:cubicBezTo>
                  <a:cubicBezTo>
                    <a:pt x="163" y="112"/>
                    <a:pt x="161" y="112"/>
                    <a:pt x="161" y="114"/>
                  </a:cubicBezTo>
                  <a:cubicBezTo>
                    <a:pt x="156" y="142"/>
                    <a:pt x="155" y="171"/>
                    <a:pt x="160" y="199"/>
                  </a:cubicBezTo>
                  <a:cubicBezTo>
                    <a:pt x="160" y="202"/>
                    <a:pt x="161" y="205"/>
                    <a:pt x="161" y="208"/>
                  </a:cubicBezTo>
                  <a:cubicBezTo>
                    <a:pt x="161" y="213"/>
                    <a:pt x="162" y="218"/>
                    <a:pt x="164" y="223"/>
                  </a:cubicBezTo>
                  <a:cubicBezTo>
                    <a:pt x="167" y="238"/>
                    <a:pt x="172" y="253"/>
                    <a:pt x="182" y="264"/>
                  </a:cubicBezTo>
                  <a:cubicBezTo>
                    <a:pt x="179" y="263"/>
                    <a:pt x="175" y="262"/>
                    <a:pt x="172" y="261"/>
                  </a:cubicBezTo>
                  <a:cubicBezTo>
                    <a:pt x="170" y="260"/>
                    <a:pt x="169" y="260"/>
                    <a:pt x="168" y="259"/>
                  </a:cubicBezTo>
                  <a:cubicBezTo>
                    <a:pt x="168" y="259"/>
                    <a:pt x="168" y="259"/>
                    <a:pt x="168" y="259"/>
                  </a:cubicBezTo>
                  <a:cubicBezTo>
                    <a:pt x="153" y="217"/>
                    <a:pt x="146" y="174"/>
                    <a:pt x="150" y="129"/>
                  </a:cubicBezTo>
                  <a:close/>
                  <a:moveTo>
                    <a:pt x="195" y="231"/>
                  </a:moveTo>
                  <a:cubicBezTo>
                    <a:pt x="186" y="234"/>
                    <a:pt x="177" y="230"/>
                    <a:pt x="172" y="223"/>
                  </a:cubicBezTo>
                  <a:cubicBezTo>
                    <a:pt x="161" y="206"/>
                    <a:pt x="174" y="188"/>
                    <a:pt x="189" y="182"/>
                  </a:cubicBezTo>
                  <a:cubicBezTo>
                    <a:pt x="197" y="193"/>
                    <a:pt x="204" y="204"/>
                    <a:pt x="209" y="216"/>
                  </a:cubicBezTo>
                  <a:cubicBezTo>
                    <a:pt x="205" y="223"/>
                    <a:pt x="202" y="228"/>
                    <a:pt x="195" y="231"/>
                  </a:cubicBezTo>
                  <a:close/>
                  <a:moveTo>
                    <a:pt x="212" y="225"/>
                  </a:moveTo>
                  <a:cubicBezTo>
                    <a:pt x="218" y="241"/>
                    <a:pt x="222" y="258"/>
                    <a:pt x="223" y="275"/>
                  </a:cubicBezTo>
                  <a:cubicBezTo>
                    <a:pt x="212" y="272"/>
                    <a:pt x="200" y="269"/>
                    <a:pt x="188" y="265"/>
                  </a:cubicBezTo>
                  <a:cubicBezTo>
                    <a:pt x="181" y="256"/>
                    <a:pt x="176" y="245"/>
                    <a:pt x="173" y="234"/>
                  </a:cubicBezTo>
                  <a:cubicBezTo>
                    <a:pt x="180" y="239"/>
                    <a:pt x="188" y="240"/>
                    <a:pt x="197" y="238"/>
                  </a:cubicBezTo>
                  <a:cubicBezTo>
                    <a:pt x="203" y="236"/>
                    <a:pt x="209" y="231"/>
                    <a:pt x="212" y="225"/>
                  </a:cubicBezTo>
                  <a:close/>
                  <a:moveTo>
                    <a:pt x="165" y="195"/>
                  </a:moveTo>
                  <a:cubicBezTo>
                    <a:pt x="165" y="193"/>
                    <a:pt x="165" y="191"/>
                    <a:pt x="164" y="188"/>
                  </a:cubicBezTo>
                  <a:cubicBezTo>
                    <a:pt x="163" y="176"/>
                    <a:pt x="163" y="163"/>
                    <a:pt x="163" y="151"/>
                  </a:cubicBezTo>
                  <a:cubicBezTo>
                    <a:pt x="165" y="158"/>
                    <a:pt x="175" y="164"/>
                    <a:pt x="179" y="169"/>
                  </a:cubicBezTo>
                  <a:cubicBezTo>
                    <a:pt x="182" y="172"/>
                    <a:pt x="184" y="175"/>
                    <a:pt x="187" y="179"/>
                  </a:cubicBezTo>
                  <a:cubicBezTo>
                    <a:pt x="177" y="181"/>
                    <a:pt x="170" y="187"/>
                    <a:pt x="165" y="195"/>
                  </a:cubicBezTo>
                  <a:close/>
                  <a:moveTo>
                    <a:pt x="163" y="144"/>
                  </a:moveTo>
                  <a:cubicBezTo>
                    <a:pt x="164" y="134"/>
                    <a:pt x="165" y="125"/>
                    <a:pt x="166" y="115"/>
                  </a:cubicBezTo>
                  <a:cubicBezTo>
                    <a:pt x="170" y="118"/>
                    <a:pt x="175" y="118"/>
                    <a:pt x="180" y="115"/>
                  </a:cubicBezTo>
                  <a:cubicBezTo>
                    <a:pt x="183" y="113"/>
                    <a:pt x="186" y="109"/>
                    <a:pt x="186" y="105"/>
                  </a:cubicBezTo>
                  <a:cubicBezTo>
                    <a:pt x="197" y="108"/>
                    <a:pt x="209" y="110"/>
                    <a:pt x="221" y="111"/>
                  </a:cubicBezTo>
                  <a:cubicBezTo>
                    <a:pt x="221" y="115"/>
                    <a:pt x="223" y="118"/>
                    <a:pt x="225" y="121"/>
                  </a:cubicBezTo>
                  <a:cubicBezTo>
                    <a:pt x="215" y="124"/>
                    <a:pt x="206" y="128"/>
                    <a:pt x="196" y="131"/>
                  </a:cubicBezTo>
                  <a:cubicBezTo>
                    <a:pt x="188" y="133"/>
                    <a:pt x="167" y="136"/>
                    <a:pt x="163" y="144"/>
                  </a:cubicBezTo>
                  <a:close/>
                  <a:moveTo>
                    <a:pt x="14" y="195"/>
                  </a:moveTo>
                  <a:cubicBezTo>
                    <a:pt x="53" y="148"/>
                    <a:pt x="53" y="148"/>
                    <a:pt x="53" y="148"/>
                  </a:cubicBezTo>
                  <a:cubicBezTo>
                    <a:pt x="60" y="140"/>
                    <a:pt x="68" y="131"/>
                    <a:pt x="75" y="123"/>
                  </a:cubicBezTo>
                  <a:cubicBezTo>
                    <a:pt x="85" y="110"/>
                    <a:pt x="91" y="116"/>
                    <a:pt x="101" y="126"/>
                  </a:cubicBezTo>
                  <a:cubicBezTo>
                    <a:pt x="134" y="161"/>
                    <a:pt x="136" y="204"/>
                    <a:pt x="134" y="249"/>
                  </a:cubicBezTo>
                  <a:cubicBezTo>
                    <a:pt x="131" y="248"/>
                    <a:pt x="128" y="247"/>
                    <a:pt x="124" y="246"/>
                  </a:cubicBezTo>
                  <a:cubicBezTo>
                    <a:pt x="125" y="246"/>
                    <a:pt x="125" y="246"/>
                    <a:pt x="125" y="246"/>
                  </a:cubicBezTo>
                  <a:cubicBezTo>
                    <a:pt x="129" y="213"/>
                    <a:pt x="122" y="177"/>
                    <a:pt x="112" y="146"/>
                  </a:cubicBezTo>
                  <a:cubicBezTo>
                    <a:pt x="113" y="145"/>
                    <a:pt x="112" y="142"/>
                    <a:pt x="111" y="142"/>
                  </a:cubicBezTo>
                  <a:cubicBezTo>
                    <a:pt x="110" y="141"/>
                    <a:pt x="110" y="141"/>
                    <a:pt x="109" y="142"/>
                  </a:cubicBezTo>
                  <a:cubicBezTo>
                    <a:pt x="101" y="141"/>
                    <a:pt x="94" y="142"/>
                    <a:pt x="86" y="137"/>
                  </a:cubicBezTo>
                  <a:cubicBezTo>
                    <a:pt x="85" y="137"/>
                    <a:pt x="83" y="137"/>
                    <a:pt x="82" y="139"/>
                  </a:cubicBezTo>
                  <a:cubicBezTo>
                    <a:pt x="74" y="153"/>
                    <a:pt x="63" y="164"/>
                    <a:pt x="49" y="173"/>
                  </a:cubicBezTo>
                  <a:cubicBezTo>
                    <a:pt x="48" y="173"/>
                    <a:pt x="48" y="174"/>
                    <a:pt x="48" y="175"/>
                  </a:cubicBezTo>
                  <a:cubicBezTo>
                    <a:pt x="46" y="176"/>
                    <a:pt x="43" y="178"/>
                    <a:pt x="45" y="181"/>
                  </a:cubicBezTo>
                  <a:cubicBezTo>
                    <a:pt x="45" y="181"/>
                    <a:pt x="46" y="182"/>
                    <a:pt x="46" y="182"/>
                  </a:cubicBezTo>
                  <a:cubicBezTo>
                    <a:pt x="46" y="182"/>
                    <a:pt x="47" y="182"/>
                    <a:pt x="47" y="182"/>
                  </a:cubicBezTo>
                  <a:cubicBezTo>
                    <a:pt x="48" y="182"/>
                    <a:pt x="49" y="181"/>
                    <a:pt x="49" y="180"/>
                  </a:cubicBezTo>
                  <a:cubicBezTo>
                    <a:pt x="50" y="180"/>
                    <a:pt x="53" y="181"/>
                    <a:pt x="54" y="182"/>
                  </a:cubicBezTo>
                  <a:cubicBezTo>
                    <a:pt x="55" y="183"/>
                    <a:pt x="56" y="185"/>
                    <a:pt x="57" y="186"/>
                  </a:cubicBezTo>
                  <a:cubicBezTo>
                    <a:pt x="59" y="191"/>
                    <a:pt x="58" y="194"/>
                    <a:pt x="56" y="197"/>
                  </a:cubicBezTo>
                  <a:cubicBezTo>
                    <a:pt x="55" y="200"/>
                    <a:pt x="57" y="202"/>
                    <a:pt x="59" y="201"/>
                  </a:cubicBezTo>
                  <a:cubicBezTo>
                    <a:pt x="72" y="201"/>
                    <a:pt x="83" y="206"/>
                    <a:pt x="91" y="215"/>
                  </a:cubicBezTo>
                  <a:cubicBezTo>
                    <a:pt x="91" y="218"/>
                    <a:pt x="92" y="220"/>
                    <a:pt x="93" y="223"/>
                  </a:cubicBezTo>
                  <a:cubicBezTo>
                    <a:pt x="95" y="226"/>
                    <a:pt x="98" y="229"/>
                    <a:pt x="101" y="230"/>
                  </a:cubicBezTo>
                  <a:cubicBezTo>
                    <a:pt x="102" y="232"/>
                    <a:pt x="102" y="233"/>
                    <a:pt x="103" y="234"/>
                  </a:cubicBezTo>
                  <a:cubicBezTo>
                    <a:pt x="79" y="211"/>
                    <a:pt x="47" y="198"/>
                    <a:pt x="14" y="195"/>
                  </a:cubicBezTo>
                  <a:close/>
                  <a:moveTo>
                    <a:pt x="58" y="179"/>
                  </a:moveTo>
                  <a:cubicBezTo>
                    <a:pt x="57" y="178"/>
                    <a:pt x="55" y="176"/>
                    <a:pt x="53" y="176"/>
                  </a:cubicBezTo>
                  <a:cubicBezTo>
                    <a:pt x="66" y="168"/>
                    <a:pt x="77" y="158"/>
                    <a:pt x="86" y="144"/>
                  </a:cubicBezTo>
                  <a:cubicBezTo>
                    <a:pt x="93" y="148"/>
                    <a:pt x="101" y="150"/>
                    <a:pt x="109" y="147"/>
                  </a:cubicBezTo>
                  <a:cubicBezTo>
                    <a:pt x="112" y="166"/>
                    <a:pt x="114" y="185"/>
                    <a:pt x="116" y="204"/>
                  </a:cubicBezTo>
                  <a:cubicBezTo>
                    <a:pt x="111" y="201"/>
                    <a:pt x="105" y="200"/>
                    <a:pt x="99" y="202"/>
                  </a:cubicBezTo>
                  <a:cubicBezTo>
                    <a:pt x="96" y="204"/>
                    <a:pt x="94" y="206"/>
                    <a:pt x="93" y="208"/>
                  </a:cubicBezTo>
                  <a:cubicBezTo>
                    <a:pt x="85" y="201"/>
                    <a:pt x="74" y="196"/>
                    <a:pt x="63" y="197"/>
                  </a:cubicBezTo>
                  <a:cubicBezTo>
                    <a:pt x="65" y="191"/>
                    <a:pt x="62" y="183"/>
                    <a:pt x="58" y="179"/>
                  </a:cubicBezTo>
                  <a:close/>
                  <a:moveTo>
                    <a:pt x="115" y="210"/>
                  </a:moveTo>
                  <a:cubicBezTo>
                    <a:pt x="116" y="210"/>
                    <a:pt x="116" y="210"/>
                    <a:pt x="116" y="211"/>
                  </a:cubicBezTo>
                  <a:cubicBezTo>
                    <a:pt x="116" y="211"/>
                    <a:pt x="116" y="211"/>
                    <a:pt x="116" y="211"/>
                  </a:cubicBezTo>
                  <a:cubicBezTo>
                    <a:pt x="116" y="216"/>
                    <a:pt x="116" y="221"/>
                    <a:pt x="111" y="223"/>
                  </a:cubicBezTo>
                  <a:cubicBezTo>
                    <a:pt x="109" y="224"/>
                    <a:pt x="107" y="225"/>
                    <a:pt x="106" y="224"/>
                  </a:cubicBezTo>
                  <a:cubicBezTo>
                    <a:pt x="104" y="221"/>
                    <a:pt x="101" y="217"/>
                    <a:pt x="99" y="214"/>
                  </a:cubicBezTo>
                  <a:cubicBezTo>
                    <a:pt x="100" y="207"/>
                    <a:pt x="110" y="204"/>
                    <a:pt x="115" y="210"/>
                  </a:cubicBezTo>
                  <a:close/>
                  <a:moveTo>
                    <a:pt x="113" y="230"/>
                  </a:moveTo>
                  <a:cubicBezTo>
                    <a:pt x="115" y="229"/>
                    <a:pt x="117" y="228"/>
                    <a:pt x="118" y="226"/>
                  </a:cubicBezTo>
                  <a:cubicBezTo>
                    <a:pt x="119" y="232"/>
                    <a:pt x="119" y="239"/>
                    <a:pt x="120" y="245"/>
                  </a:cubicBezTo>
                  <a:cubicBezTo>
                    <a:pt x="118" y="245"/>
                    <a:pt x="115" y="244"/>
                    <a:pt x="113" y="244"/>
                  </a:cubicBezTo>
                  <a:cubicBezTo>
                    <a:pt x="112" y="240"/>
                    <a:pt x="111" y="235"/>
                    <a:pt x="109" y="231"/>
                  </a:cubicBezTo>
                  <a:cubicBezTo>
                    <a:pt x="111" y="231"/>
                    <a:pt x="112" y="231"/>
                    <a:pt x="113" y="230"/>
                  </a:cubicBezTo>
                  <a:close/>
                  <a:moveTo>
                    <a:pt x="52" y="297"/>
                  </a:moveTo>
                  <a:cubicBezTo>
                    <a:pt x="74" y="290"/>
                    <a:pt x="93" y="267"/>
                    <a:pt x="102" y="249"/>
                  </a:cubicBezTo>
                  <a:cubicBezTo>
                    <a:pt x="105" y="249"/>
                    <a:pt x="107" y="250"/>
                    <a:pt x="109" y="251"/>
                  </a:cubicBezTo>
                  <a:cubicBezTo>
                    <a:pt x="109" y="252"/>
                    <a:pt x="110" y="253"/>
                    <a:pt x="110" y="254"/>
                  </a:cubicBezTo>
                  <a:cubicBezTo>
                    <a:pt x="111" y="256"/>
                    <a:pt x="114" y="255"/>
                    <a:pt x="115" y="253"/>
                  </a:cubicBezTo>
                  <a:cubicBezTo>
                    <a:pt x="131" y="259"/>
                    <a:pt x="149" y="263"/>
                    <a:pt x="166" y="268"/>
                  </a:cubicBezTo>
                  <a:cubicBezTo>
                    <a:pt x="189" y="274"/>
                    <a:pt x="212" y="280"/>
                    <a:pt x="236" y="284"/>
                  </a:cubicBezTo>
                  <a:cubicBezTo>
                    <a:pt x="236" y="284"/>
                    <a:pt x="236" y="284"/>
                    <a:pt x="236" y="284"/>
                  </a:cubicBezTo>
                  <a:cubicBezTo>
                    <a:pt x="235" y="284"/>
                    <a:pt x="234" y="285"/>
                    <a:pt x="233" y="287"/>
                  </a:cubicBezTo>
                  <a:cubicBezTo>
                    <a:pt x="230" y="304"/>
                    <a:pt x="220" y="320"/>
                    <a:pt x="202" y="327"/>
                  </a:cubicBezTo>
                  <a:cubicBezTo>
                    <a:pt x="183" y="334"/>
                    <a:pt x="164" y="324"/>
                    <a:pt x="146" y="318"/>
                  </a:cubicBezTo>
                  <a:cubicBezTo>
                    <a:pt x="117" y="309"/>
                    <a:pt x="84" y="299"/>
                    <a:pt x="52" y="297"/>
                  </a:cubicBezTo>
                  <a:close/>
                  <a:moveTo>
                    <a:pt x="187" y="438"/>
                  </a:moveTo>
                  <a:cubicBezTo>
                    <a:pt x="160" y="431"/>
                    <a:pt x="135" y="419"/>
                    <a:pt x="108" y="411"/>
                  </a:cubicBezTo>
                  <a:cubicBezTo>
                    <a:pt x="107" y="411"/>
                    <a:pt x="107" y="411"/>
                    <a:pt x="106" y="411"/>
                  </a:cubicBezTo>
                  <a:cubicBezTo>
                    <a:pt x="106" y="380"/>
                    <a:pt x="107" y="347"/>
                    <a:pt x="104" y="315"/>
                  </a:cubicBezTo>
                  <a:cubicBezTo>
                    <a:pt x="107" y="316"/>
                    <a:pt x="111" y="317"/>
                    <a:pt x="115" y="318"/>
                  </a:cubicBezTo>
                  <a:cubicBezTo>
                    <a:pt x="136" y="324"/>
                    <a:pt x="158" y="334"/>
                    <a:pt x="180" y="338"/>
                  </a:cubicBezTo>
                  <a:cubicBezTo>
                    <a:pt x="204" y="341"/>
                    <a:pt x="228" y="327"/>
                    <a:pt x="237" y="305"/>
                  </a:cubicBezTo>
                  <a:cubicBezTo>
                    <a:pt x="235" y="356"/>
                    <a:pt x="239" y="409"/>
                    <a:pt x="241" y="460"/>
                  </a:cubicBezTo>
                  <a:cubicBezTo>
                    <a:pt x="225" y="448"/>
                    <a:pt x="206" y="444"/>
                    <a:pt x="187" y="438"/>
                  </a:cubicBezTo>
                  <a:close/>
                  <a:moveTo>
                    <a:pt x="241" y="282"/>
                  </a:moveTo>
                  <a:cubicBezTo>
                    <a:pt x="241" y="282"/>
                    <a:pt x="241" y="282"/>
                    <a:pt x="241" y="281"/>
                  </a:cubicBezTo>
                  <a:cubicBezTo>
                    <a:pt x="240" y="281"/>
                    <a:pt x="240" y="281"/>
                    <a:pt x="239" y="280"/>
                  </a:cubicBezTo>
                  <a:cubicBezTo>
                    <a:pt x="236" y="279"/>
                    <a:pt x="232" y="278"/>
                    <a:pt x="228" y="277"/>
                  </a:cubicBezTo>
                  <a:cubicBezTo>
                    <a:pt x="228" y="254"/>
                    <a:pt x="224" y="232"/>
                    <a:pt x="215" y="211"/>
                  </a:cubicBezTo>
                  <a:cubicBezTo>
                    <a:pt x="210" y="199"/>
                    <a:pt x="204" y="187"/>
                    <a:pt x="196" y="177"/>
                  </a:cubicBezTo>
                  <a:cubicBezTo>
                    <a:pt x="193" y="172"/>
                    <a:pt x="189" y="167"/>
                    <a:pt x="185" y="163"/>
                  </a:cubicBezTo>
                  <a:cubicBezTo>
                    <a:pt x="183" y="160"/>
                    <a:pt x="180" y="157"/>
                    <a:pt x="177" y="155"/>
                  </a:cubicBezTo>
                  <a:cubicBezTo>
                    <a:pt x="173" y="152"/>
                    <a:pt x="172" y="150"/>
                    <a:pt x="176" y="148"/>
                  </a:cubicBezTo>
                  <a:cubicBezTo>
                    <a:pt x="179" y="143"/>
                    <a:pt x="193" y="141"/>
                    <a:pt x="198" y="139"/>
                  </a:cubicBezTo>
                  <a:cubicBezTo>
                    <a:pt x="206" y="137"/>
                    <a:pt x="213" y="134"/>
                    <a:pt x="221" y="132"/>
                  </a:cubicBezTo>
                  <a:cubicBezTo>
                    <a:pt x="229" y="129"/>
                    <a:pt x="236" y="127"/>
                    <a:pt x="244" y="124"/>
                  </a:cubicBezTo>
                  <a:cubicBezTo>
                    <a:pt x="255" y="120"/>
                    <a:pt x="259" y="118"/>
                    <a:pt x="269" y="129"/>
                  </a:cubicBezTo>
                  <a:cubicBezTo>
                    <a:pt x="288" y="153"/>
                    <a:pt x="298" y="188"/>
                    <a:pt x="302" y="218"/>
                  </a:cubicBezTo>
                  <a:cubicBezTo>
                    <a:pt x="302" y="219"/>
                    <a:pt x="303" y="220"/>
                    <a:pt x="304" y="221"/>
                  </a:cubicBezTo>
                  <a:cubicBezTo>
                    <a:pt x="303" y="230"/>
                    <a:pt x="303" y="239"/>
                    <a:pt x="303" y="248"/>
                  </a:cubicBezTo>
                  <a:cubicBezTo>
                    <a:pt x="303" y="248"/>
                    <a:pt x="302" y="248"/>
                    <a:pt x="302" y="248"/>
                  </a:cubicBezTo>
                  <a:cubicBezTo>
                    <a:pt x="300" y="211"/>
                    <a:pt x="291" y="173"/>
                    <a:pt x="271" y="141"/>
                  </a:cubicBezTo>
                  <a:cubicBezTo>
                    <a:pt x="272" y="139"/>
                    <a:pt x="270" y="138"/>
                    <a:pt x="268" y="138"/>
                  </a:cubicBezTo>
                  <a:cubicBezTo>
                    <a:pt x="265" y="139"/>
                    <a:pt x="262" y="141"/>
                    <a:pt x="258" y="140"/>
                  </a:cubicBezTo>
                  <a:cubicBezTo>
                    <a:pt x="255" y="140"/>
                    <a:pt x="252" y="138"/>
                    <a:pt x="250" y="135"/>
                  </a:cubicBezTo>
                  <a:cubicBezTo>
                    <a:pt x="251" y="133"/>
                    <a:pt x="250" y="130"/>
                    <a:pt x="247" y="131"/>
                  </a:cubicBezTo>
                  <a:cubicBezTo>
                    <a:pt x="242" y="133"/>
                    <a:pt x="238" y="135"/>
                    <a:pt x="233" y="138"/>
                  </a:cubicBezTo>
                  <a:cubicBezTo>
                    <a:pt x="228" y="140"/>
                    <a:pt x="222" y="142"/>
                    <a:pt x="217" y="144"/>
                  </a:cubicBezTo>
                  <a:cubicBezTo>
                    <a:pt x="216" y="145"/>
                    <a:pt x="216" y="147"/>
                    <a:pt x="218" y="147"/>
                  </a:cubicBezTo>
                  <a:cubicBezTo>
                    <a:pt x="227" y="147"/>
                    <a:pt x="238" y="143"/>
                    <a:pt x="246" y="138"/>
                  </a:cubicBezTo>
                  <a:cubicBezTo>
                    <a:pt x="248" y="141"/>
                    <a:pt x="252" y="144"/>
                    <a:pt x="256" y="146"/>
                  </a:cubicBezTo>
                  <a:cubicBezTo>
                    <a:pt x="260" y="147"/>
                    <a:pt x="265" y="147"/>
                    <a:pt x="269" y="144"/>
                  </a:cubicBezTo>
                  <a:cubicBezTo>
                    <a:pt x="276" y="161"/>
                    <a:pt x="281" y="178"/>
                    <a:pt x="286" y="196"/>
                  </a:cubicBezTo>
                  <a:cubicBezTo>
                    <a:pt x="285" y="196"/>
                    <a:pt x="285" y="196"/>
                    <a:pt x="285" y="196"/>
                  </a:cubicBezTo>
                  <a:cubicBezTo>
                    <a:pt x="274" y="190"/>
                    <a:pt x="260" y="191"/>
                    <a:pt x="250" y="197"/>
                  </a:cubicBezTo>
                  <a:cubicBezTo>
                    <a:pt x="241" y="202"/>
                    <a:pt x="235" y="211"/>
                    <a:pt x="235" y="220"/>
                  </a:cubicBezTo>
                  <a:cubicBezTo>
                    <a:pt x="234" y="216"/>
                    <a:pt x="233" y="212"/>
                    <a:pt x="231" y="207"/>
                  </a:cubicBezTo>
                  <a:cubicBezTo>
                    <a:pt x="227" y="193"/>
                    <a:pt x="220" y="179"/>
                    <a:pt x="208" y="170"/>
                  </a:cubicBezTo>
                  <a:cubicBezTo>
                    <a:pt x="214" y="163"/>
                    <a:pt x="216" y="155"/>
                    <a:pt x="213" y="146"/>
                  </a:cubicBezTo>
                  <a:cubicBezTo>
                    <a:pt x="213" y="145"/>
                    <a:pt x="210" y="145"/>
                    <a:pt x="210" y="147"/>
                  </a:cubicBezTo>
                  <a:cubicBezTo>
                    <a:pt x="210" y="155"/>
                    <a:pt x="209" y="162"/>
                    <a:pt x="202" y="168"/>
                  </a:cubicBezTo>
                  <a:cubicBezTo>
                    <a:pt x="201" y="169"/>
                    <a:pt x="201" y="171"/>
                    <a:pt x="202" y="172"/>
                  </a:cubicBezTo>
                  <a:cubicBezTo>
                    <a:pt x="218" y="185"/>
                    <a:pt x="224" y="203"/>
                    <a:pt x="229" y="222"/>
                  </a:cubicBezTo>
                  <a:cubicBezTo>
                    <a:pt x="234" y="242"/>
                    <a:pt x="239" y="261"/>
                    <a:pt x="244" y="281"/>
                  </a:cubicBezTo>
                  <a:cubicBezTo>
                    <a:pt x="243" y="281"/>
                    <a:pt x="242" y="281"/>
                    <a:pt x="241" y="282"/>
                  </a:cubicBezTo>
                  <a:close/>
                  <a:moveTo>
                    <a:pt x="305" y="262"/>
                  </a:moveTo>
                  <a:cubicBezTo>
                    <a:pt x="304" y="263"/>
                    <a:pt x="303" y="263"/>
                    <a:pt x="302" y="263"/>
                  </a:cubicBezTo>
                  <a:cubicBezTo>
                    <a:pt x="302" y="260"/>
                    <a:pt x="302" y="257"/>
                    <a:pt x="302" y="254"/>
                  </a:cubicBezTo>
                  <a:cubicBezTo>
                    <a:pt x="302" y="255"/>
                    <a:pt x="303" y="256"/>
                    <a:pt x="303" y="258"/>
                  </a:cubicBezTo>
                  <a:cubicBezTo>
                    <a:pt x="304" y="259"/>
                    <a:pt x="304" y="261"/>
                    <a:pt x="305" y="262"/>
                  </a:cubicBezTo>
                  <a:close/>
                  <a:moveTo>
                    <a:pt x="272" y="239"/>
                  </a:moveTo>
                  <a:cubicBezTo>
                    <a:pt x="283" y="233"/>
                    <a:pt x="288" y="222"/>
                    <a:pt x="289" y="211"/>
                  </a:cubicBezTo>
                  <a:cubicBezTo>
                    <a:pt x="293" y="228"/>
                    <a:pt x="295" y="246"/>
                    <a:pt x="295" y="265"/>
                  </a:cubicBezTo>
                  <a:cubicBezTo>
                    <a:pt x="280" y="270"/>
                    <a:pt x="264" y="275"/>
                    <a:pt x="248" y="280"/>
                  </a:cubicBezTo>
                  <a:cubicBezTo>
                    <a:pt x="246" y="263"/>
                    <a:pt x="242" y="246"/>
                    <a:pt x="238" y="230"/>
                  </a:cubicBezTo>
                  <a:cubicBezTo>
                    <a:pt x="238" y="230"/>
                    <a:pt x="238" y="230"/>
                    <a:pt x="238" y="231"/>
                  </a:cubicBezTo>
                  <a:cubicBezTo>
                    <a:pt x="245" y="243"/>
                    <a:pt x="260" y="245"/>
                    <a:pt x="272" y="239"/>
                  </a:cubicBezTo>
                  <a:close/>
                  <a:moveTo>
                    <a:pt x="260" y="200"/>
                  </a:moveTo>
                  <a:cubicBezTo>
                    <a:pt x="267" y="197"/>
                    <a:pt x="275" y="197"/>
                    <a:pt x="282" y="199"/>
                  </a:cubicBezTo>
                  <a:cubicBezTo>
                    <a:pt x="283" y="210"/>
                    <a:pt x="282" y="221"/>
                    <a:pt x="274" y="229"/>
                  </a:cubicBezTo>
                  <a:cubicBezTo>
                    <a:pt x="265" y="237"/>
                    <a:pt x="250" y="238"/>
                    <a:pt x="244" y="226"/>
                  </a:cubicBezTo>
                  <a:cubicBezTo>
                    <a:pt x="238" y="214"/>
                    <a:pt x="250" y="203"/>
                    <a:pt x="260" y="200"/>
                  </a:cubicBezTo>
                  <a:close/>
                  <a:moveTo>
                    <a:pt x="374" y="292"/>
                  </a:moveTo>
                  <a:cubicBezTo>
                    <a:pt x="364" y="297"/>
                    <a:pt x="353" y="301"/>
                    <a:pt x="343" y="306"/>
                  </a:cubicBezTo>
                  <a:cubicBezTo>
                    <a:pt x="334" y="310"/>
                    <a:pt x="313" y="323"/>
                    <a:pt x="301" y="324"/>
                  </a:cubicBezTo>
                  <a:cubicBezTo>
                    <a:pt x="301" y="322"/>
                    <a:pt x="300" y="321"/>
                    <a:pt x="298" y="321"/>
                  </a:cubicBezTo>
                  <a:cubicBezTo>
                    <a:pt x="277" y="315"/>
                    <a:pt x="258" y="303"/>
                    <a:pt x="244" y="287"/>
                  </a:cubicBezTo>
                  <a:cubicBezTo>
                    <a:pt x="285" y="280"/>
                    <a:pt x="330" y="268"/>
                    <a:pt x="369" y="248"/>
                  </a:cubicBezTo>
                  <a:cubicBezTo>
                    <a:pt x="368" y="249"/>
                    <a:pt x="368" y="250"/>
                    <a:pt x="368" y="250"/>
                  </a:cubicBezTo>
                  <a:cubicBezTo>
                    <a:pt x="368" y="254"/>
                    <a:pt x="374" y="255"/>
                    <a:pt x="375" y="251"/>
                  </a:cubicBezTo>
                  <a:cubicBezTo>
                    <a:pt x="375" y="249"/>
                    <a:pt x="375" y="247"/>
                    <a:pt x="376" y="245"/>
                  </a:cubicBezTo>
                  <a:cubicBezTo>
                    <a:pt x="388" y="260"/>
                    <a:pt x="411" y="262"/>
                    <a:pt x="429" y="269"/>
                  </a:cubicBezTo>
                  <a:cubicBezTo>
                    <a:pt x="411" y="276"/>
                    <a:pt x="392" y="284"/>
                    <a:pt x="374" y="2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35"/>
            <p:cNvSpPr>
              <a:spLocks noEditPoints="1"/>
            </p:cNvSpPr>
            <p:nvPr/>
          </p:nvSpPr>
          <p:spPr bwMode="auto">
            <a:xfrm>
              <a:off x="3732213" y="1668463"/>
              <a:ext cx="298450" cy="509588"/>
            </a:xfrm>
            <a:custGeom>
              <a:avLst/>
              <a:gdLst>
                <a:gd name="T0" fmla="*/ 137 w 219"/>
                <a:gd name="T1" fmla="*/ 150 h 374"/>
                <a:gd name="T2" fmla="*/ 169 w 219"/>
                <a:gd name="T3" fmla="*/ 91 h 374"/>
                <a:gd name="T4" fmla="*/ 137 w 219"/>
                <a:gd name="T5" fmla="*/ 53 h 374"/>
                <a:gd name="T6" fmla="*/ 134 w 219"/>
                <a:gd name="T7" fmla="*/ 3 h 374"/>
                <a:gd name="T8" fmla="*/ 104 w 219"/>
                <a:gd name="T9" fmla="*/ 11 h 374"/>
                <a:gd name="T10" fmla="*/ 75 w 219"/>
                <a:gd name="T11" fmla="*/ 38 h 374"/>
                <a:gd name="T12" fmla="*/ 70 w 219"/>
                <a:gd name="T13" fmla="*/ 10 h 374"/>
                <a:gd name="T14" fmla="*/ 39 w 219"/>
                <a:gd name="T15" fmla="*/ 22 h 374"/>
                <a:gd name="T16" fmla="*/ 39 w 219"/>
                <a:gd name="T17" fmla="*/ 53 h 374"/>
                <a:gd name="T18" fmla="*/ 45 w 219"/>
                <a:gd name="T19" fmla="*/ 176 h 374"/>
                <a:gd name="T20" fmla="*/ 49 w 219"/>
                <a:gd name="T21" fmla="*/ 240 h 374"/>
                <a:gd name="T22" fmla="*/ 43 w 219"/>
                <a:gd name="T23" fmla="*/ 232 h 374"/>
                <a:gd name="T24" fmla="*/ 40 w 219"/>
                <a:gd name="T25" fmla="*/ 231 h 374"/>
                <a:gd name="T26" fmla="*/ 25 w 219"/>
                <a:gd name="T27" fmla="*/ 235 h 374"/>
                <a:gd name="T28" fmla="*/ 4 w 219"/>
                <a:gd name="T29" fmla="*/ 244 h 374"/>
                <a:gd name="T30" fmla="*/ 2 w 219"/>
                <a:gd name="T31" fmla="*/ 249 h 374"/>
                <a:gd name="T32" fmla="*/ 0 w 219"/>
                <a:gd name="T33" fmla="*/ 252 h 374"/>
                <a:gd name="T34" fmla="*/ 55 w 219"/>
                <a:gd name="T35" fmla="*/ 335 h 374"/>
                <a:gd name="T36" fmla="*/ 88 w 219"/>
                <a:gd name="T37" fmla="*/ 365 h 374"/>
                <a:gd name="T38" fmla="*/ 92 w 219"/>
                <a:gd name="T39" fmla="*/ 332 h 374"/>
                <a:gd name="T40" fmla="*/ 118 w 219"/>
                <a:gd name="T41" fmla="*/ 335 h 374"/>
                <a:gd name="T42" fmla="*/ 127 w 219"/>
                <a:gd name="T43" fmla="*/ 373 h 374"/>
                <a:gd name="T44" fmla="*/ 164 w 219"/>
                <a:gd name="T45" fmla="*/ 363 h 374"/>
                <a:gd name="T46" fmla="*/ 197 w 219"/>
                <a:gd name="T47" fmla="*/ 277 h 374"/>
                <a:gd name="T48" fmla="*/ 21 w 219"/>
                <a:gd name="T49" fmla="*/ 133 h 374"/>
                <a:gd name="T50" fmla="*/ 24 w 219"/>
                <a:gd name="T51" fmla="*/ 137 h 374"/>
                <a:gd name="T52" fmla="*/ 21 w 219"/>
                <a:gd name="T53" fmla="*/ 133 h 374"/>
                <a:gd name="T54" fmla="*/ 52 w 219"/>
                <a:gd name="T55" fmla="*/ 283 h 374"/>
                <a:gd name="T56" fmla="*/ 50 w 219"/>
                <a:gd name="T57" fmla="*/ 283 h 374"/>
                <a:gd name="T58" fmla="*/ 49 w 219"/>
                <a:gd name="T59" fmla="*/ 296 h 374"/>
                <a:gd name="T60" fmla="*/ 53 w 219"/>
                <a:gd name="T61" fmla="*/ 299 h 374"/>
                <a:gd name="T62" fmla="*/ 140 w 219"/>
                <a:gd name="T63" fmla="*/ 206 h 374"/>
                <a:gd name="T64" fmla="*/ 140 w 219"/>
                <a:gd name="T65" fmla="*/ 206 h 374"/>
                <a:gd name="T66" fmla="*/ 158 w 219"/>
                <a:gd name="T67" fmla="*/ 166 h 374"/>
                <a:gd name="T68" fmla="*/ 149 w 219"/>
                <a:gd name="T69" fmla="*/ 162 h 374"/>
                <a:gd name="T70" fmla="*/ 197 w 219"/>
                <a:gd name="T71" fmla="*/ 212 h 374"/>
                <a:gd name="T72" fmla="*/ 143 w 219"/>
                <a:gd name="T73" fmla="*/ 99 h 374"/>
                <a:gd name="T74" fmla="*/ 144 w 219"/>
                <a:gd name="T75" fmla="*/ 97 h 374"/>
                <a:gd name="T76" fmla="*/ 151 w 219"/>
                <a:gd name="T77" fmla="*/ 97 h 374"/>
                <a:gd name="T78" fmla="*/ 136 w 219"/>
                <a:gd name="T79" fmla="*/ 105 h 374"/>
                <a:gd name="T80" fmla="*/ 113 w 219"/>
                <a:gd name="T81" fmla="*/ 26 h 374"/>
                <a:gd name="T82" fmla="*/ 113 w 219"/>
                <a:gd name="T83" fmla="*/ 13 h 374"/>
                <a:gd name="T84" fmla="*/ 104 w 219"/>
                <a:gd name="T85" fmla="*/ 95 h 374"/>
                <a:gd name="T86" fmla="*/ 100 w 219"/>
                <a:gd name="T87" fmla="*/ 144 h 374"/>
                <a:gd name="T88" fmla="*/ 74 w 219"/>
                <a:gd name="T89" fmla="*/ 97 h 374"/>
                <a:gd name="T90" fmla="*/ 77 w 219"/>
                <a:gd name="T91" fmla="*/ 185 h 374"/>
                <a:gd name="T92" fmla="*/ 113 w 219"/>
                <a:gd name="T93" fmla="*/ 273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9" h="374">
                  <a:moveTo>
                    <a:pt x="175" y="164"/>
                  </a:moveTo>
                  <a:cubicBezTo>
                    <a:pt x="163" y="155"/>
                    <a:pt x="150" y="152"/>
                    <a:pt x="137" y="150"/>
                  </a:cubicBezTo>
                  <a:cubicBezTo>
                    <a:pt x="136" y="138"/>
                    <a:pt x="136" y="126"/>
                    <a:pt x="136" y="114"/>
                  </a:cubicBezTo>
                  <a:cubicBezTo>
                    <a:pt x="149" y="111"/>
                    <a:pt x="161" y="103"/>
                    <a:pt x="169" y="91"/>
                  </a:cubicBezTo>
                  <a:cubicBezTo>
                    <a:pt x="172" y="87"/>
                    <a:pt x="167" y="83"/>
                    <a:pt x="163" y="85"/>
                  </a:cubicBezTo>
                  <a:cubicBezTo>
                    <a:pt x="157" y="72"/>
                    <a:pt x="148" y="61"/>
                    <a:pt x="137" y="53"/>
                  </a:cubicBezTo>
                  <a:cubicBezTo>
                    <a:pt x="137" y="39"/>
                    <a:pt x="138" y="24"/>
                    <a:pt x="139" y="9"/>
                  </a:cubicBezTo>
                  <a:cubicBezTo>
                    <a:pt x="139" y="6"/>
                    <a:pt x="137" y="3"/>
                    <a:pt x="134" y="3"/>
                  </a:cubicBezTo>
                  <a:cubicBezTo>
                    <a:pt x="126" y="1"/>
                    <a:pt x="118" y="0"/>
                    <a:pt x="109" y="1"/>
                  </a:cubicBezTo>
                  <a:cubicBezTo>
                    <a:pt x="104" y="1"/>
                    <a:pt x="102" y="7"/>
                    <a:pt x="104" y="11"/>
                  </a:cubicBezTo>
                  <a:cubicBezTo>
                    <a:pt x="104" y="20"/>
                    <a:pt x="103" y="29"/>
                    <a:pt x="103" y="39"/>
                  </a:cubicBezTo>
                  <a:cubicBezTo>
                    <a:pt x="94" y="37"/>
                    <a:pt x="85" y="37"/>
                    <a:pt x="75" y="38"/>
                  </a:cubicBezTo>
                  <a:cubicBezTo>
                    <a:pt x="76" y="31"/>
                    <a:pt x="76" y="24"/>
                    <a:pt x="76" y="16"/>
                  </a:cubicBezTo>
                  <a:cubicBezTo>
                    <a:pt x="76" y="13"/>
                    <a:pt x="73" y="10"/>
                    <a:pt x="70" y="10"/>
                  </a:cubicBezTo>
                  <a:cubicBezTo>
                    <a:pt x="61" y="10"/>
                    <a:pt x="51" y="10"/>
                    <a:pt x="42" y="10"/>
                  </a:cubicBezTo>
                  <a:cubicBezTo>
                    <a:pt x="35" y="10"/>
                    <a:pt x="34" y="20"/>
                    <a:pt x="39" y="22"/>
                  </a:cubicBezTo>
                  <a:cubicBezTo>
                    <a:pt x="39" y="23"/>
                    <a:pt x="39" y="23"/>
                    <a:pt x="39" y="23"/>
                  </a:cubicBezTo>
                  <a:cubicBezTo>
                    <a:pt x="39" y="33"/>
                    <a:pt x="39" y="43"/>
                    <a:pt x="39" y="53"/>
                  </a:cubicBezTo>
                  <a:cubicBezTo>
                    <a:pt x="14" y="73"/>
                    <a:pt x="1" y="106"/>
                    <a:pt x="13" y="138"/>
                  </a:cubicBezTo>
                  <a:cubicBezTo>
                    <a:pt x="19" y="154"/>
                    <a:pt x="30" y="168"/>
                    <a:pt x="45" y="176"/>
                  </a:cubicBezTo>
                  <a:cubicBezTo>
                    <a:pt x="47" y="195"/>
                    <a:pt x="48" y="214"/>
                    <a:pt x="49" y="233"/>
                  </a:cubicBezTo>
                  <a:cubicBezTo>
                    <a:pt x="49" y="240"/>
                    <a:pt x="49" y="240"/>
                    <a:pt x="49" y="240"/>
                  </a:cubicBezTo>
                  <a:cubicBezTo>
                    <a:pt x="48" y="238"/>
                    <a:pt x="47" y="236"/>
                    <a:pt x="46" y="234"/>
                  </a:cubicBezTo>
                  <a:cubicBezTo>
                    <a:pt x="45" y="233"/>
                    <a:pt x="44" y="232"/>
                    <a:pt x="43" y="232"/>
                  </a:cubicBezTo>
                  <a:cubicBezTo>
                    <a:pt x="43" y="231"/>
                    <a:pt x="43" y="231"/>
                    <a:pt x="42" y="231"/>
                  </a:cubicBezTo>
                  <a:cubicBezTo>
                    <a:pt x="41" y="231"/>
                    <a:pt x="40" y="231"/>
                    <a:pt x="40" y="231"/>
                  </a:cubicBezTo>
                  <a:cubicBezTo>
                    <a:pt x="37" y="226"/>
                    <a:pt x="30" y="229"/>
                    <a:pt x="29" y="233"/>
                  </a:cubicBezTo>
                  <a:cubicBezTo>
                    <a:pt x="28" y="234"/>
                    <a:pt x="26" y="234"/>
                    <a:pt x="25" y="235"/>
                  </a:cubicBezTo>
                  <a:cubicBezTo>
                    <a:pt x="22" y="232"/>
                    <a:pt x="16" y="234"/>
                    <a:pt x="16" y="238"/>
                  </a:cubicBezTo>
                  <a:cubicBezTo>
                    <a:pt x="11" y="239"/>
                    <a:pt x="7" y="241"/>
                    <a:pt x="4" y="244"/>
                  </a:cubicBezTo>
                  <a:cubicBezTo>
                    <a:pt x="3" y="245"/>
                    <a:pt x="3" y="246"/>
                    <a:pt x="3" y="247"/>
                  </a:cubicBezTo>
                  <a:cubicBezTo>
                    <a:pt x="2" y="247"/>
                    <a:pt x="2" y="248"/>
                    <a:pt x="2" y="249"/>
                  </a:cubicBezTo>
                  <a:cubicBezTo>
                    <a:pt x="2" y="249"/>
                    <a:pt x="2" y="249"/>
                    <a:pt x="2" y="249"/>
                  </a:cubicBezTo>
                  <a:cubicBezTo>
                    <a:pt x="1" y="249"/>
                    <a:pt x="0" y="250"/>
                    <a:pt x="0" y="252"/>
                  </a:cubicBezTo>
                  <a:cubicBezTo>
                    <a:pt x="6" y="282"/>
                    <a:pt x="27" y="307"/>
                    <a:pt x="54" y="321"/>
                  </a:cubicBezTo>
                  <a:cubicBezTo>
                    <a:pt x="54" y="326"/>
                    <a:pt x="55" y="330"/>
                    <a:pt x="55" y="335"/>
                  </a:cubicBezTo>
                  <a:cubicBezTo>
                    <a:pt x="55" y="344"/>
                    <a:pt x="54" y="355"/>
                    <a:pt x="62" y="360"/>
                  </a:cubicBezTo>
                  <a:cubicBezTo>
                    <a:pt x="70" y="366"/>
                    <a:pt x="80" y="360"/>
                    <a:pt x="88" y="365"/>
                  </a:cubicBezTo>
                  <a:cubicBezTo>
                    <a:pt x="92" y="367"/>
                    <a:pt x="97" y="363"/>
                    <a:pt x="96" y="358"/>
                  </a:cubicBezTo>
                  <a:cubicBezTo>
                    <a:pt x="95" y="350"/>
                    <a:pt x="93" y="341"/>
                    <a:pt x="92" y="332"/>
                  </a:cubicBezTo>
                  <a:cubicBezTo>
                    <a:pt x="96" y="333"/>
                    <a:pt x="99" y="333"/>
                    <a:pt x="103" y="333"/>
                  </a:cubicBezTo>
                  <a:cubicBezTo>
                    <a:pt x="108" y="334"/>
                    <a:pt x="113" y="335"/>
                    <a:pt x="118" y="335"/>
                  </a:cubicBezTo>
                  <a:cubicBezTo>
                    <a:pt x="119" y="346"/>
                    <a:pt x="120" y="356"/>
                    <a:pt x="121" y="366"/>
                  </a:cubicBezTo>
                  <a:cubicBezTo>
                    <a:pt x="121" y="370"/>
                    <a:pt x="123" y="372"/>
                    <a:pt x="127" y="373"/>
                  </a:cubicBezTo>
                  <a:cubicBezTo>
                    <a:pt x="138" y="374"/>
                    <a:pt x="149" y="373"/>
                    <a:pt x="160" y="370"/>
                  </a:cubicBezTo>
                  <a:cubicBezTo>
                    <a:pt x="163" y="369"/>
                    <a:pt x="165" y="366"/>
                    <a:pt x="164" y="363"/>
                  </a:cubicBezTo>
                  <a:cubicBezTo>
                    <a:pt x="161" y="348"/>
                    <a:pt x="158" y="333"/>
                    <a:pt x="155" y="319"/>
                  </a:cubicBezTo>
                  <a:cubicBezTo>
                    <a:pt x="173" y="309"/>
                    <a:pt x="188" y="295"/>
                    <a:pt x="197" y="277"/>
                  </a:cubicBezTo>
                  <a:cubicBezTo>
                    <a:pt x="219" y="239"/>
                    <a:pt x="212" y="191"/>
                    <a:pt x="175" y="164"/>
                  </a:cubicBezTo>
                  <a:close/>
                  <a:moveTo>
                    <a:pt x="21" y="133"/>
                  </a:moveTo>
                  <a:cubicBezTo>
                    <a:pt x="21" y="133"/>
                    <a:pt x="22" y="134"/>
                    <a:pt x="23" y="134"/>
                  </a:cubicBezTo>
                  <a:cubicBezTo>
                    <a:pt x="23" y="135"/>
                    <a:pt x="23" y="136"/>
                    <a:pt x="24" y="137"/>
                  </a:cubicBezTo>
                  <a:cubicBezTo>
                    <a:pt x="25" y="141"/>
                    <a:pt x="27" y="145"/>
                    <a:pt x="29" y="150"/>
                  </a:cubicBezTo>
                  <a:cubicBezTo>
                    <a:pt x="26" y="145"/>
                    <a:pt x="23" y="139"/>
                    <a:pt x="21" y="133"/>
                  </a:cubicBezTo>
                  <a:close/>
                  <a:moveTo>
                    <a:pt x="50" y="282"/>
                  </a:moveTo>
                  <a:cubicBezTo>
                    <a:pt x="51" y="283"/>
                    <a:pt x="51" y="283"/>
                    <a:pt x="52" y="283"/>
                  </a:cubicBezTo>
                  <a:cubicBezTo>
                    <a:pt x="52" y="284"/>
                    <a:pt x="52" y="285"/>
                    <a:pt x="52" y="286"/>
                  </a:cubicBezTo>
                  <a:cubicBezTo>
                    <a:pt x="51" y="285"/>
                    <a:pt x="51" y="284"/>
                    <a:pt x="50" y="283"/>
                  </a:cubicBezTo>
                  <a:cubicBezTo>
                    <a:pt x="50" y="283"/>
                    <a:pt x="50" y="283"/>
                    <a:pt x="50" y="282"/>
                  </a:cubicBezTo>
                  <a:close/>
                  <a:moveTo>
                    <a:pt x="49" y="296"/>
                  </a:moveTo>
                  <a:cubicBezTo>
                    <a:pt x="50" y="295"/>
                    <a:pt x="52" y="294"/>
                    <a:pt x="52" y="293"/>
                  </a:cubicBezTo>
                  <a:cubicBezTo>
                    <a:pt x="53" y="295"/>
                    <a:pt x="53" y="297"/>
                    <a:pt x="53" y="299"/>
                  </a:cubicBezTo>
                  <a:cubicBezTo>
                    <a:pt x="51" y="298"/>
                    <a:pt x="50" y="297"/>
                    <a:pt x="49" y="296"/>
                  </a:cubicBezTo>
                  <a:close/>
                  <a:moveTo>
                    <a:pt x="140" y="206"/>
                  </a:moveTo>
                  <a:cubicBezTo>
                    <a:pt x="151" y="220"/>
                    <a:pt x="153" y="238"/>
                    <a:pt x="145" y="252"/>
                  </a:cubicBezTo>
                  <a:cubicBezTo>
                    <a:pt x="143" y="237"/>
                    <a:pt x="142" y="221"/>
                    <a:pt x="140" y="206"/>
                  </a:cubicBezTo>
                  <a:close/>
                  <a:moveTo>
                    <a:pt x="197" y="212"/>
                  </a:moveTo>
                  <a:cubicBezTo>
                    <a:pt x="190" y="193"/>
                    <a:pt x="177" y="177"/>
                    <a:pt x="158" y="166"/>
                  </a:cubicBezTo>
                  <a:cubicBezTo>
                    <a:pt x="158" y="166"/>
                    <a:pt x="157" y="165"/>
                    <a:pt x="156" y="165"/>
                  </a:cubicBezTo>
                  <a:cubicBezTo>
                    <a:pt x="154" y="164"/>
                    <a:pt x="151" y="163"/>
                    <a:pt x="149" y="162"/>
                  </a:cubicBezTo>
                  <a:cubicBezTo>
                    <a:pt x="157" y="164"/>
                    <a:pt x="165" y="168"/>
                    <a:pt x="172" y="173"/>
                  </a:cubicBezTo>
                  <a:cubicBezTo>
                    <a:pt x="186" y="185"/>
                    <a:pt x="194" y="198"/>
                    <a:pt x="197" y="212"/>
                  </a:cubicBezTo>
                  <a:close/>
                  <a:moveTo>
                    <a:pt x="136" y="105"/>
                  </a:moveTo>
                  <a:cubicBezTo>
                    <a:pt x="140" y="106"/>
                    <a:pt x="144" y="104"/>
                    <a:pt x="143" y="99"/>
                  </a:cubicBezTo>
                  <a:cubicBezTo>
                    <a:pt x="143" y="98"/>
                    <a:pt x="143" y="97"/>
                    <a:pt x="143" y="96"/>
                  </a:cubicBezTo>
                  <a:cubicBezTo>
                    <a:pt x="144" y="97"/>
                    <a:pt x="144" y="97"/>
                    <a:pt x="144" y="97"/>
                  </a:cubicBezTo>
                  <a:cubicBezTo>
                    <a:pt x="146" y="98"/>
                    <a:pt x="148" y="98"/>
                    <a:pt x="149" y="97"/>
                  </a:cubicBezTo>
                  <a:cubicBezTo>
                    <a:pt x="150" y="97"/>
                    <a:pt x="150" y="97"/>
                    <a:pt x="151" y="97"/>
                  </a:cubicBezTo>
                  <a:cubicBezTo>
                    <a:pt x="146" y="101"/>
                    <a:pt x="141" y="105"/>
                    <a:pt x="136" y="107"/>
                  </a:cubicBezTo>
                  <a:cubicBezTo>
                    <a:pt x="136" y="107"/>
                    <a:pt x="136" y="106"/>
                    <a:pt x="136" y="105"/>
                  </a:cubicBezTo>
                  <a:close/>
                  <a:moveTo>
                    <a:pt x="113" y="13"/>
                  </a:moveTo>
                  <a:cubicBezTo>
                    <a:pt x="113" y="18"/>
                    <a:pt x="113" y="22"/>
                    <a:pt x="113" y="26"/>
                  </a:cubicBezTo>
                  <a:cubicBezTo>
                    <a:pt x="112" y="22"/>
                    <a:pt x="112" y="18"/>
                    <a:pt x="112" y="13"/>
                  </a:cubicBezTo>
                  <a:cubicBezTo>
                    <a:pt x="112" y="13"/>
                    <a:pt x="113" y="13"/>
                    <a:pt x="113" y="13"/>
                  </a:cubicBezTo>
                  <a:close/>
                  <a:moveTo>
                    <a:pt x="74" y="97"/>
                  </a:moveTo>
                  <a:cubicBezTo>
                    <a:pt x="84" y="88"/>
                    <a:pt x="94" y="89"/>
                    <a:pt x="104" y="95"/>
                  </a:cubicBezTo>
                  <a:cubicBezTo>
                    <a:pt x="104" y="112"/>
                    <a:pt x="104" y="128"/>
                    <a:pt x="105" y="145"/>
                  </a:cubicBezTo>
                  <a:cubicBezTo>
                    <a:pt x="103" y="145"/>
                    <a:pt x="102" y="144"/>
                    <a:pt x="100" y="144"/>
                  </a:cubicBezTo>
                  <a:cubicBezTo>
                    <a:pt x="92" y="142"/>
                    <a:pt x="82" y="136"/>
                    <a:pt x="75" y="129"/>
                  </a:cubicBezTo>
                  <a:cubicBezTo>
                    <a:pt x="75" y="118"/>
                    <a:pt x="75" y="108"/>
                    <a:pt x="74" y="97"/>
                  </a:cubicBezTo>
                  <a:close/>
                  <a:moveTo>
                    <a:pt x="85" y="271"/>
                  </a:moveTo>
                  <a:cubicBezTo>
                    <a:pt x="82" y="242"/>
                    <a:pt x="79" y="213"/>
                    <a:pt x="77" y="185"/>
                  </a:cubicBezTo>
                  <a:cubicBezTo>
                    <a:pt x="87" y="186"/>
                    <a:pt x="97" y="186"/>
                    <a:pt x="107" y="188"/>
                  </a:cubicBezTo>
                  <a:cubicBezTo>
                    <a:pt x="109" y="216"/>
                    <a:pt x="111" y="245"/>
                    <a:pt x="113" y="273"/>
                  </a:cubicBezTo>
                  <a:cubicBezTo>
                    <a:pt x="103" y="275"/>
                    <a:pt x="94" y="274"/>
                    <a:pt x="85" y="2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36"/>
            <p:cNvSpPr>
              <a:spLocks noEditPoints="1"/>
            </p:cNvSpPr>
            <p:nvPr/>
          </p:nvSpPr>
          <p:spPr bwMode="auto">
            <a:xfrm>
              <a:off x="892175" y="2254251"/>
              <a:ext cx="263525" cy="523875"/>
            </a:xfrm>
            <a:custGeom>
              <a:avLst/>
              <a:gdLst>
                <a:gd name="T0" fmla="*/ 193 w 194"/>
                <a:gd name="T1" fmla="*/ 114 h 384"/>
                <a:gd name="T2" fmla="*/ 191 w 194"/>
                <a:gd name="T3" fmla="*/ 55 h 384"/>
                <a:gd name="T4" fmla="*/ 185 w 194"/>
                <a:gd name="T5" fmla="*/ 13 h 384"/>
                <a:gd name="T6" fmla="*/ 153 w 194"/>
                <a:gd name="T7" fmla="*/ 0 h 384"/>
                <a:gd name="T8" fmla="*/ 84 w 194"/>
                <a:gd name="T9" fmla="*/ 3 h 384"/>
                <a:gd name="T10" fmla="*/ 18 w 194"/>
                <a:gd name="T11" fmla="*/ 6 h 384"/>
                <a:gd name="T12" fmla="*/ 1 w 194"/>
                <a:gd name="T13" fmla="*/ 21 h 384"/>
                <a:gd name="T14" fmla="*/ 3 w 194"/>
                <a:gd name="T15" fmla="*/ 25 h 384"/>
                <a:gd name="T16" fmla="*/ 5 w 194"/>
                <a:gd name="T17" fmla="*/ 57 h 384"/>
                <a:gd name="T18" fmla="*/ 5 w 194"/>
                <a:gd name="T19" fmla="*/ 58 h 384"/>
                <a:gd name="T20" fmla="*/ 4 w 194"/>
                <a:gd name="T21" fmla="*/ 277 h 384"/>
                <a:gd name="T22" fmla="*/ 4 w 194"/>
                <a:gd name="T23" fmla="*/ 336 h 384"/>
                <a:gd name="T24" fmla="*/ 16 w 194"/>
                <a:gd name="T25" fmla="*/ 364 h 384"/>
                <a:gd name="T26" fmla="*/ 62 w 194"/>
                <a:gd name="T27" fmla="*/ 375 h 384"/>
                <a:gd name="T28" fmla="*/ 119 w 194"/>
                <a:gd name="T29" fmla="*/ 379 h 384"/>
                <a:gd name="T30" fmla="*/ 188 w 194"/>
                <a:gd name="T31" fmla="*/ 357 h 384"/>
                <a:gd name="T32" fmla="*/ 191 w 194"/>
                <a:gd name="T33" fmla="*/ 306 h 384"/>
                <a:gd name="T34" fmla="*/ 194 w 194"/>
                <a:gd name="T35" fmla="*/ 240 h 384"/>
                <a:gd name="T36" fmla="*/ 193 w 194"/>
                <a:gd name="T37" fmla="*/ 114 h 384"/>
                <a:gd name="T38" fmla="*/ 183 w 194"/>
                <a:gd name="T39" fmla="*/ 236 h 384"/>
                <a:gd name="T40" fmla="*/ 180 w 194"/>
                <a:gd name="T41" fmla="*/ 330 h 384"/>
                <a:gd name="T42" fmla="*/ 174 w 194"/>
                <a:gd name="T43" fmla="*/ 358 h 384"/>
                <a:gd name="T44" fmla="*/ 152 w 194"/>
                <a:gd name="T45" fmla="*/ 368 h 384"/>
                <a:gd name="T46" fmla="*/ 103 w 194"/>
                <a:gd name="T47" fmla="*/ 369 h 384"/>
                <a:gd name="T48" fmla="*/ 55 w 194"/>
                <a:gd name="T49" fmla="*/ 364 h 384"/>
                <a:gd name="T50" fmla="*/ 13 w 194"/>
                <a:gd name="T51" fmla="*/ 332 h 384"/>
                <a:gd name="T52" fmla="*/ 14 w 194"/>
                <a:gd name="T53" fmla="*/ 239 h 384"/>
                <a:gd name="T54" fmla="*/ 14 w 194"/>
                <a:gd name="T55" fmla="*/ 26 h 384"/>
                <a:gd name="T56" fmla="*/ 11 w 194"/>
                <a:gd name="T57" fmla="*/ 22 h 384"/>
                <a:gd name="T58" fmla="*/ 11 w 194"/>
                <a:gd name="T59" fmla="*/ 21 h 384"/>
                <a:gd name="T60" fmla="*/ 102 w 194"/>
                <a:gd name="T61" fmla="*/ 12 h 384"/>
                <a:gd name="T62" fmla="*/ 147 w 194"/>
                <a:gd name="T63" fmla="*/ 10 h 384"/>
                <a:gd name="T64" fmla="*/ 178 w 194"/>
                <a:gd name="T65" fmla="*/ 21 h 384"/>
                <a:gd name="T66" fmla="*/ 181 w 194"/>
                <a:gd name="T67" fmla="*/ 48 h 384"/>
                <a:gd name="T68" fmla="*/ 183 w 194"/>
                <a:gd name="T69" fmla="*/ 236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384">
                  <a:moveTo>
                    <a:pt x="193" y="114"/>
                  </a:moveTo>
                  <a:cubicBezTo>
                    <a:pt x="193" y="94"/>
                    <a:pt x="192" y="75"/>
                    <a:pt x="191" y="55"/>
                  </a:cubicBezTo>
                  <a:cubicBezTo>
                    <a:pt x="191" y="42"/>
                    <a:pt x="192" y="25"/>
                    <a:pt x="185" y="13"/>
                  </a:cubicBezTo>
                  <a:cubicBezTo>
                    <a:pt x="178" y="1"/>
                    <a:pt x="166" y="0"/>
                    <a:pt x="153" y="0"/>
                  </a:cubicBezTo>
                  <a:cubicBezTo>
                    <a:pt x="130" y="0"/>
                    <a:pt x="107" y="2"/>
                    <a:pt x="84" y="3"/>
                  </a:cubicBezTo>
                  <a:cubicBezTo>
                    <a:pt x="63" y="4"/>
                    <a:pt x="39" y="2"/>
                    <a:pt x="18" y="6"/>
                  </a:cubicBezTo>
                  <a:cubicBezTo>
                    <a:pt x="9" y="8"/>
                    <a:pt x="2" y="12"/>
                    <a:pt x="1" y="21"/>
                  </a:cubicBezTo>
                  <a:cubicBezTo>
                    <a:pt x="1" y="23"/>
                    <a:pt x="2" y="24"/>
                    <a:pt x="3" y="25"/>
                  </a:cubicBezTo>
                  <a:cubicBezTo>
                    <a:pt x="1" y="36"/>
                    <a:pt x="0" y="48"/>
                    <a:pt x="5" y="57"/>
                  </a:cubicBezTo>
                  <a:cubicBezTo>
                    <a:pt x="5" y="57"/>
                    <a:pt x="5" y="58"/>
                    <a:pt x="5" y="58"/>
                  </a:cubicBezTo>
                  <a:cubicBezTo>
                    <a:pt x="3" y="131"/>
                    <a:pt x="4" y="204"/>
                    <a:pt x="4" y="277"/>
                  </a:cubicBezTo>
                  <a:cubicBezTo>
                    <a:pt x="4" y="297"/>
                    <a:pt x="3" y="316"/>
                    <a:pt x="4" y="336"/>
                  </a:cubicBezTo>
                  <a:cubicBezTo>
                    <a:pt x="4" y="347"/>
                    <a:pt x="5" y="357"/>
                    <a:pt x="16" y="364"/>
                  </a:cubicBezTo>
                  <a:cubicBezTo>
                    <a:pt x="29" y="372"/>
                    <a:pt x="47" y="373"/>
                    <a:pt x="62" y="375"/>
                  </a:cubicBezTo>
                  <a:cubicBezTo>
                    <a:pt x="81" y="378"/>
                    <a:pt x="100" y="379"/>
                    <a:pt x="119" y="379"/>
                  </a:cubicBezTo>
                  <a:cubicBezTo>
                    <a:pt x="140" y="379"/>
                    <a:pt x="183" y="384"/>
                    <a:pt x="188" y="357"/>
                  </a:cubicBezTo>
                  <a:cubicBezTo>
                    <a:pt x="192" y="341"/>
                    <a:pt x="191" y="322"/>
                    <a:pt x="191" y="306"/>
                  </a:cubicBezTo>
                  <a:cubicBezTo>
                    <a:pt x="192" y="284"/>
                    <a:pt x="193" y="262"/>
                    <a:pt x="194" y="240"/>
                  </a:cubicBezTo>
                  <a:cubicBezTo>
                    <a:pt x="194" y="198"/>
                    <a:pt x="194" y="156"/>
                    <a:pt x="193" y="114"/>
                  </a:cubicBezTo>
                  <a:close/>
                  <a:moveTo>
                    <a:pt x="183" y="236"/>
                  </a:moveTo>
                  <a:cubicBezTo>
                    <a:pt x="183" y="267"/>
                    <a:pt x="181" y="299"/>
                    <a:pt x="180" y="330"/>
                  </a:cubicBezTo>
                  <a:cubicBezTo>
                    <a:pt x="179" y="341"/>
                    <a:pt x="180" y="349"/>
                    <a:pt x="174" y="358"/>
                  </a:cubicBezTo>
                  <a:cubicBezTo>
                    <a:pt x="168" y="368"/>
                    <a:pt x="163" y="367"/>
                    <a:pt x="152" y="368"/>
                  </a:cubicBezTo>
                  <a:cubicBezTo>
                    <a:pt x="136" y="369"/>
                    <a:pt x="119" y="370"/>
                    <a:pt x="103" y="369"/>
                  </a:cubicBezTo>
                  <a:cubicBezTo>
                    <a:pt x="87" y="368"/>
                    <a:pt x="70" y="367"/>
                    <a:pt x="55" y="364"/>
                  </a:cubicBezTo>
                  <a:cubicBezTo>
                    <a:pt x="35" y="361"/>
                    <a:pt x="13" y="358"/>
                    <a:pt x="13" y="332"/>
                  </a:cubicBezTo>
                  <a:cubicBezTo>
                    <a:pt x="14" y="301"/>
                    <a:pt x="14" y="270"/>
                    <a:pt x="14" y="239"/>
                  </a:cubicBezTo>
                  <a:cubicBezTo>
                    <a:pt x="15" y="168"/>
                    <a:pt x="16" y="97"/>
                    <a:pt x="14" y="26"/>
                  </a:cubicBezTo>
                  <a:cubicBezTo>
                    <a:pt x="14" y="23"/>
                    <a:pt x="12" y="22"/>
                    <a:pt x="11" y="22"/>
                  </a:cubicBezTo>
                  <a:cubicBezTo>
                    <a:pt x="11" y="22"/>
                    <a:pt x="11" y="22"/>
                    <a:pt x="11" y="21"/>
                  </a:cubicBezTo>
                  <a:cubicBezTo>
                    <a:pt x="11" y="10"/>
                    <a:pt x="91" y="12"/>
                    <a:pt x="102" y="12"/>
                  </a:cubicBezTo>
                  <a:cubicBezTo>
                    <a:pt x="117" y="11"/>
                    <a:pt x="132" y="11"/>
                    <a:pt x="147" y="10"/>
                  </a:cubicBezTo>
                  <a:cubicBezTo>
                    <a:pt x="158" y="10"/>
                    <a:pt x="173" y="10"/>
                    <a:pt x="178" y="21"/>
                  </a:cubicBezTo>
                  <a:cubicBezTo>
                    <a:pt x="182" y="29"/>
                    <a:pt x="181" y="40"/>
                    <a:pt x="181" y="48"/>
                  </a:cubicBezTo>
                  <a:cubicBezTo>
                    <a:pt x="184" y="111"/>
                    <a:pt x="185" y="173"/>
                    <a:pt x="183" y="2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37"/>
            <p:cNvSpPr>
              <a:spLocks/>
            </p:cNvSpPr>
            <p:nvPr/>
          </p:nvSpPr>
          <p:spPr bwMode="auto">
            <a:xfrm>
              <a:off x="981075" y="2286001"/>
              <a:ext cx="76200" cy="31750"/>
            </a:xfrm>
            <a:custGeom>
              <a:avLst/>
              <a:gdLst>
                <a:gd name="T0" fmla="*/ 55 w 56"/>
                <a:gd name="T1" fmla="*/ 8 h 24"/>
                <a:gd name="T2" fmla="*/ 35 w 56"/>
                <a:gd name="T3" fmla="*/ 0 h 24"/>
                <a:gd name="T4" fmla="*/ 4 w 56"/>
                <a:gd name="T5" fmla="*/ 9 h 24"/>
                <a:gd name="T6" fmla="*/ 7 w 56"/>
                <a:gd name="T7" fmla="*/ 15 h 24"/>
                <a:gd name="T8" fmla="*/ 25 w 56"/>
                <a:gd name="T9" fmla="*/ 7 h 24"/>
                <a:gd name="T10" fmla="*/ 45 w 56"/>
                <a:gd name="T11" fmla="*/ 7 h 24"/>
                <a:gd name="T12" fmla="*/ 41 w 56"/>
                <a:gd name="T13" fmla="*/ 15 h 24"/>
                <a:gd name="T14" fmla="*/ 29 w 56"/>
                <a:gd name="T15" fmla="*/ 17 h 24"/>
                <a:gd name="T16" fmla="*/ 6 w 56"/>
                <a:gd name="T17" fmla="*/ 16 h 24"/>
                <a:gd name="T18" fmla="*/ 6 w 56"/>
                <a:gd name="T19" fmla="*/ 17 h 24"/>
                <a:gd name="T20" fmla="*/ 42 w 56"/>
                <a:gd name="T21" fmla="*/ 21 h 24"/>
                <a:gd name="T22" fmla="*/ 55 w 56"/>
                <a:gd name="T23"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24">
                  <a:moveTo>
                    <a:pt x="55" y="8"/>
                  </a:moveTo>
                  <a:cubicBezTo>
                    <a:pt x="53" y="0"/>
                    <a:pt x="41" y="0"/>
                    <a:pt x="35" y="0"/>
                  </a:cubicBezTo>
                  <a:cubicBezTo>
                    <a:pt x="24" y="0"/>
                    <a:pt x="13" y="3"/>
                    <a:pt x="4" y="9"/>
                  </a:cubicBezTo>
                  <a:cubicBezTo>
                    <a:pt x="0" y="12"/>
                    <a:pt x="4" y="17"/>
                    <a:pt x="7" y="15"/>
                  </a:cubicBezTo>
                  <a:cubicBezTo>
                    <a:pt x="13" y="12"/>
                    <a:pt x="18" y="9"/>
                    <a:pt x="25" y="7"/>
                  </a:cubicBezTo>
                  <a:cubicBezTo>
                    <a:pt x="29" y="6"/>
                    <a:pt x="41" y="4"/>
                    <a:pt x="45" y="7"/>
                  </a:cubicBezTo>
                  <a:cubicBezTo>
                    <a:pt x="51" y="11"/>
                    <a:pt x="45" y="14"/>
                    <a:pt x="41" y="15"/>
                  </a:cubicBezTo>
                  <a:cubicBezTo>
                    <a:pt x="37" y="16"/>
                    <a:pt x="33" y="17"/>
                    <a:pt x="29" y="17"/>
                  </a:cubicBezTo>
                  <a:cubicBezTo>
                    <a:pt x="21" y="17"/>
                    <a:pt x="13" y="18"/>
                    <a:pt x="6" y="16"/>
                  </a:cubicBezTo>
                  <a:cubicBezTo>
                    <a:pt x="6" y="16"/>
                    <a:pt x="5" y="17"/>
                    <a:pt x="6" y="17"/>
                  </a:cubicBezTo>
                  <a:cubicBezTo>
                    <a:pt x="18" y="21"/>
                    <a:pt x="30" y="24"/>
                    <a:pt x="42" y="21"/>
                  </a:cubicBezTo>
                  <a:cubicBezTo>
                    <a:pt x="48" y="20"/>
                    <a:pt x="56" y="15"/>
                    <a:pt x="5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38"/>
            <p:cNvSpPr>
              <a:spLocks noEditPoints="1"/>
            </p:cNvSpPr>
            <p:nvPr/>
          </p:nvSpPr>
          <p:spPr bwMode="auto">
            <a:xfrm>
              <a:off x="925513" y="2333626"/>
              <a:ext cx="207962" cy="327025"/>
            </a:xfrm>
            <a:custGeom>
              <a:avLst/>
              <a:gdLst>
                <a:gd name="T0" fmla="*/ 138 w 153"/>
                <a:gd name="T1" fmla="*/ 10 h 240"/>
                <a:gd name="T2" fmla="*/ 135 w 153"/>
                <a:gd name="T3" fmla="*/ 4 h 240"/>
                <a:gd name="T4" fmla="*/ 12 w 153"/>
                <a:gd name="T5" fmla="*/ 2 h 240"/>
                <a:gd name="T6" fmla="*/ 8 w 153"/>
                <a:gd name="T7" fmla="*/ 2 h 240"/>
                <a:gd name="T8" fmla="*/ 7 w 153"/>
                <a:gd name="T9" fmla="*/ 5 h 240"/>
                <a:gd name="T10" fmla="*/ 1 w 153"/>
                <a:gd name="T11" fmla="*/ 113 h 240"/>
                <a:gd name="T12" fmla="*/ 0 w 153"/>
                <a:gd name="T13" fmla="*/ 231 h 240"/>
                <a:gd name="T14" fmla="*/ 4 w 153"/>
                <a:gd name="T15" fmla="*/ 234 h 240"/>
                <a:gd name="T16" fmla="*/ 6 w 153"/>
                <a:gd name="T17" fmla="*/ 236 h 240"/>
                <a:gd name="T18" fmla="*/ 139 w 153"/>
                <a:gd name="T19" fmla="*/ 237 h 240"/>
                <a:gd name="T20" fmla="*/ 142 w 153"/>
                <a:gd name="T21" fmla="*/ 233 h 240"/>
                <a:gd name="T22" fmla="*/ 147 w 153"/>
                <a:gd name="T23" fmla="*/ 232 h 240"/>
                <a:gd name="T24" fmla="*/ 138 w 153"/>
                <a:gd name="T25" fmla="*/ 10 h 240"/>
                <a:gd name="T26" fmla="*/ 139 w 153"/>
                <a:gd name="T27" fmla="*/ 231 h 240"/>
                <a:gd name="T28" fmla="*/ 6 w 153"/>
                <a:gd name="T29" fmla="*/ 232 h 240"/>
                <a:gd name="T30" fmla="*/ 6 w 153"/>
                <a:gd name="T31" fmla="*/ 232 h 240"/>
                <a:gd name="T32" fmla="*/ 6 w 153"/>
                <a:gd name="T33" fmla="*/ 231 h 240"/>
                <a:gd name="T34" fmla="*/ 8 w 153"/>
                <a:gd name="T35" fmla="*/ 117 h 240"/>
                <a:gd name="T36" fmla="*/ 12 w 153"/>
                <a:gd name="T37" fmla="*/ 6 h 240"/>
                <a:gd name="T38" fmla="*/ 132 w 153"/>
                <a:gd name="T39" fmla="*/ 11 h 240"/>
                <a:gd name="T40" fmla="*/ 141 w 153"/>
                <a:gd name="T41" fmla="*/ 232 h 240"/>
                <a:gd name="T42" fmla="*/ 142 w 153"/>
                <a:gd name="T43" fmla="*/ 232 h 240"/>
                <a:gd name="T44" fmla="*/ 139 w 153"/>
                <a:gd name="T45" fmla="*/ 231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240">
                  <a:moveTo>
                    <a:pt x="138" y="10"/>
                  </a:moveTo>
                  <a:cubicBezTo>
                    <a:pt x="139" y="7"/>
                    <a:pt x="138" y="4"/>
                    <a:pt x="135" y="4"/>
                  </a:cubicBezTo>
                  <a:cubicBezTo>
                    <a:pt x="94" y="3"/>
                    <a:pt x="53" y="0"/>
                    <a:pt x="12" y="2"/>
                  </a:cubicBezTo>
                  <a:cubicBezTo>
                    <a:pt x="11" y="0"/>
                    <a:pt x="8" y="0"/>
                    <a:pt x="8" y="2"/>
                  </a:cubicBezTo>
                  <a:cubicBezTo>
                    <a:pt x="6" y="2"/>
                    <a:pt x="6" y="5"/>
                    <a:pt x="7" y="5"/>
                  </a:cubicBezTo>
                  <a:cubicBezTo>
                    <a:pt x="2" y="41"/>
                    <a:pt x="2" y="78"/>
                    <a:pt x="1" y="113"/>
                  </a:cubicBezTo>
                  <a:cubicBezTo>
                    <a:pt x="0" y="153"/>
                    <a:pt x="0" y="192"/>
                    <a:pt x="0" y="231"/>
                  </a:cubicBezTo>
                  <a:cubicBezTo>
                    <a:pt x="0" y="234"/>
                    <a:pt x="2" y="235"/>
                    <a:pt x="4" y="234"/>
                  </a:cubicBezTo>
                  <a:cubicBezTo>
                    <a:pt x="4" y="235"/>
                    <a:pt x="5" y="236"/>
                    <a:pt x="6" y="236"/>
                  </a:cubicBezTo>
                  <a:cubicBezTo>
                    <a:pt x="50" y="238"/>
                    <a:pt x="95" y="240"/>
                    <a:pt x="139" y="237"/>
                  </a:cubicBezTo>
                  <a:cubicBezTo>
                    <a:pt x="141" y="237"/>
                    <a:pt x="142" y="235"/>
                    <a:pt x="142" y="233"/>
                  </a:cubicBezTo>
                  <a:cubicBezTo>
                    <a:pt x="143" y="235"/>
                    <a:pt x="147" y="235"/>
                    <a:pt x="147" y="232"/>
                  </a:cubicBezTo>
                  <a:cubicBezTo>
                    <a:pt x="151" y="159"/>
                    <a:pt x="153" y="81"/>
                    <a:pt x="138" y="10"/>
                  </a:cubicBezTo>
                  <a:close/>
                  <a:moveTo>
                    <a:pt x="139" y="231"/>
                  </a:moveTo>
                  <a:cubicBezTo>
                    <a:pt x="95" y="228"/>
                    <a:pt x="50" y="229"/>
                    <a:pt x="6" y="232"/>
                  </a:cubicBezTo>
                  <a:cubicBezTo>
                    <a:pt x="6" y="232"/>
                    <a:pt x="6" y="232"/>
                    <a:pt x="6" y="232"/>
                  </a:cubicBezTo>
                  <a:cubicBezTo>
                    <a:pt x="6" y="232"/>
                    <a:pt x="6" y="232"/>
                    <a:pt x="6" y="231"/>
                  </a:cubicBezTo>
                  <a:cubicBezTo>
                    <a:pt x="6" y="193"/>
                    <a:pt x="6" y="155"/>
                    <a:pt x="8" y="117"/>
                  </a:cubicBezTo>
                  <a:cubicBezTo>
                    <a:pt x="9" y="80"/>
                    <a:pt x="13" y="43"/>
                    <a:pt x="12" y="6"/>
                  </a:cubicBezTo>
                  <a:cubicBezTo>
                    <a:pt x="52" y="11"/>
                    <a:pt x="92" y="12"/>
                    <a:pt x="132" y="11"/>
                  </a:cubicBezTo>
                  <a:cubicBezTo>
                    <a:pt x="146" y="84"/>
                    <a:pt x="138" y="158"/>
                    <a:pt x="141" y="232"/>
                  </a:cubicBezTo>
                  <a:cubicBezTo>
                    <a:pt x="141" y="232"/>
                    <a:pt x="142" y="232"/>
                    <a:pt x="142" y="232"/>
                  </a:cubicBezTo>
                  <a:cubicBezTo>
                    <a:pt x="141" y="232"/>
                    <a:pt x="140" y="231"/>
                    <a:pt x="139"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39"/>
            <p:cNvSpPr>
              <a:spLocks noEditPoints="1"/>
            </p:cNvSpPr>
            <p:nvPr/>
          </p:nvSpPr>
          <p:spPr bwMode="auto">
            <a:xfrm>
              <a:off x="998538" y="2684463"/>
              <a:ext cx="63500" cy="57150"/>
            </a:xfrm>
            <a:custGeom>
              <a:avLst/>
              <a:gdLst>
                <a:gd name="T0" fmla="*/ 43 w 46"/>
                <a:gd name="T1" fmla="*/ 13 h 42"/>
                <a:gd name="T2" fmla="*/ 32 w 46"/>
                <a:gd name="T3" fmla="*/ 1 h 42"/>
                <a:gd name="T4" fmla="*/ 14 w 46"/>
                <a:gd name="T5" fmla="*/ 3 h 42"/>
                <a:gd name="T6" fmla="*/ 6 w 46"/>
                <a:gd name="T7" fmla="*/ 7 h 42"/>
                <a:gd name="T8" fmla="*/ 1 w 46"/>
                <a:gd name="T9" fmla="*/ 23 h 42"/>
                <a:gd name="T10" fmla="*/ 28 w 46"/>
                <a:gd name="T11" fmla="*/ 39 h 42"/>
                <a:gd name="T12" fmla="*/ 43 w 46"/>
                <a:gd name="T13" fmla="*/ 13 h 42"/>
                <a:gd name="T14" fmla="*/ 27 w 46"/>
                <a:gd name="T15" fmla="*/ 31 h 42"/>
                <a:gd name="T16" fmla="*/ 9 w 46"/>
                <a:gd name="T17" fmla="*/ 24 h 42"/>
                <a:gd name="T18" fmla="*/ 14 w 46"/>
                <a:gd name="T19" fmla="*/ 8 h 42"/>
                <a:gd name="T20" fmla="*/ 15 w 46"/>
                <a:gd name="T21" fmla="*/ 9 h 42"/>
                <a:gd name="T22" fmla="*/ 36 w 46"/>
                <a:gd name="T23" fmla="*/ 14 h 42"/>
                <a:gd name="T24" fmla="*/ 27 w 46"/>
                <a:gd name="T25" fmla="*/ 3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42">
                  <a:moveTo>
                    <a:pt x="43" y="13"/>
                  </a:moveTo>
                  <a:cubicBezTo>
                    <a:pt x="42" y="7"/>
                    <a:pt x="37" y="3"/>
                    <a:pt x="32" y="1"/>
                  </a:cubicBezTo>
                  <a:cubicBezTo>
                    <a:pt x="27" y="0"/>
                    <a:pt x="19" y="0"/>
                    <a:pt x="14" y="3"/>
                  </a:cubicBezTo>
                  <a:cubicBezTo>
                    <a:pt x="11" y="3"/>
                    <a:pt x="9" y="4"/>
                    <a:pt x="6" y="7"/>
                  </a:cubicBezTo>
                  <a:cubicBezTo>
                    <a:pt x="2" y="11"/>
                    <a:pt x="0" y="17"/>
                    <a:pt x="1" y="23"/>
                  </a:cubicBezTo>
                  <a:cubicBezTo>
                    <a:pt x="2" y="35"/>
                    <a:pt x="16" y="42"/>
                    <a:pt x="28" y="39"/>
                  </a:cubicBezTo>
                  <a:cubicBezTo>
                    <a:pt x="39" y="36"/>
                    <a:pt x="46" y="24"/>
                    <a:pt x="43" y="13"/>
                  </a:cubicBezTo>
                  <a:close/>
                  <a:moveTo>
                    <a:pt x="27" y="31"/>
                  </a:moveTo>
                  <a:cubicBezTo>
                    <a:pt x="21" y="33"/>
                    <a:pt x="12" y="30"/>
                    <a:pt x="9" y="24"/>
                  </a:cubicBezTo>
                  <a:cubicBezTo>
                    <a:pt x="7" y="19"/>
                    <a:pt x="9" y="12"/>
                    <a:pt x="14" y="8"/>
                  </a:cubicBezTo>
                  <a:cubicBezTo>
                    <a:pt x="14" y="8"/>
                    <a:pt x="15" y="9"/>
                    <a:pt x="15" y="9"/>
                  </a:cubicBezTo>
                  <a:cubicBezTo>
                    <a:pt x="22" y="9"/>
                    <a:pt x="33" y="4"/>
                    <a:pt x="36" y="14"/>
                  </a:cubicBezTo>
                  <a:cubicBezTo>
                    <a:pt x="38" y="21"/>
                    <a:pt x="33" y="29"/>
                    <a:pt x="27"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40"/>
            <p:cNvSpPr>
              <a:spLocks noEditPoints="1"/>
            </p:cNvSpPr>
            <p:nvPr/>
          </p:nvSpPr>
          <p:spPr bwMode="auto">
            <a:xfrm>
              <a:off x="1054100" y="1638301"/>
              <a:ext cx="150812" cy="101600"/>
            </a:xfrm>
            <a:custGeom>
              <a:avLst/>
              <a:gdLst>
                <a:gd name="T0" fmla="*/ 111 w 111"/>
                <a:gd name="T1" fmla="*/ 13 h 74"/>
                <a:gd name="T2" fmla="*/ 102 w 111"/>
                <a:gd name="T3" fmla="*/ 10 h 74"/>
                <a:gd name="T4" fmla="*/ 102 w 111"/>
                <a:gd name="T5" fmla="*/ 10 h 74"/>
                <a:gd name="T6" fmla="*/ 97 w 111"/>
                <a:gd name="T7" fmla="*/ 10 h 74"/>
                <a:gd name="T8" fmla="*/ 95 w 111"/>
                <a:gd name="T9" fmla="*/ 9 h 74"/>
                <a:gd name="T10" fmla="*/ 12 w 111"/>
                <a:gd name="T11" fmla="*/ 10 h 74"/>
                <a:gd name="T12" fmla="*/ 12 w 111"/>
                <a:gd name="T13" fmla="*/ 10 h 74"/>
                <a:gd name="T14" fmla="*/ 5 w 111"/>
                <a:gd name="T15" fmla="*/ 12 h 74"/>
                <a:gd name="T16" fmla="*/ 6 w 111"/>
                <a:gd name="T17" fmla="*/ 70 h 74"/>
                <a:gd name="T18" fmla="*/ 8 w 111"/>
                <a:gd name="T19" fmla="*/ 71 h 74"/>
                <a:gd name="T20" fmla="*/ 10 w 111"/>
                <a:gd name="T21" fmla="*/ 74 h 74"/>
                <a:gd name="T22" fmla="*/ 104 w 111"/>
                <a:gd name="T23" fmla="*/ 72 h 74"/>
                <a:gd name="T24" fmla="*/ 106 w 111"/>
                <a:gd name="T25" fmla="*/ 71 h 74"/>
                <a:gd name="T26" fmla="*/ 110 w 111"/>
                <a:gd name="T27" fmla="*/ 69 h 74"/>
                <a:gd name="T28" fmla="*/ 111 w 111"/>
                <a:gd name="T29" fmla="*/ 13 h 74"/>
                <a:gd name="T30" fmla="*/ 104 w 111"/>
                <a:gd name="T31" fmla="*/ 64 h 74"/>
                <a:gd name="T32" fmla="*/ 12 w 111"/>
                <a:gd name="T33" fmla="*/ 68 h 74"/>
                <a:gd name="T34" fmla="*/ 12 w 111"/>
                <a:gd name="T35" fmla="*/ 41 h 74"/>
                <a:gd name="T36" fmla="*/ 13 w 111"/>
                <a:gd name="T37" fmla="*/ 13 h 74"/>
                <a:gd name="T38" fmla="*/ 50 w 111"/>
                <a:gd name="T39" fmla="*/ 14 h 74"/>
                <a:gd name="T40" fmla="*/ 94 w 111"/>
                <a:gd name="T41" fmla="*/ 17 h 74"/>
                <a:gd name="T42" fmla="*/ 98 w 111"/>
                <a:gd name="T43" fmla="*/ 15 h 74"/>
                <a:gd name="T44" fmla="*/ 101 w 111"/>
                <a:gd name="T45" fmla="*/ 15 h 74"/>
                <a:gd name="T46" fmla="*/ 104 w 111"/>
                <a:gd name="T47" fmla="*/ 64 h 74"/>
                <a:gd name="T48" fmla="*/ 104 w 111"/>
                <a:gd name="T49" fmla="*/ 6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1" h="74">
                  <a:moveTo>
                    <a:pt x="111" y="13"/>
                  </a:moveTo>
                  <a:cubicBezTo>
                    <a:pt x="111" y="8"/>
                    <a:pt x="105" y="7"/>
                    <a:pt x="102" y="10"/>
                  </a:cubicBezTo>
                  <a:cubicBezTo>
                    <a:pt x="102" y="10"/>
                    <a:pt x="102" y="10"/>
                    <a:pt x="102" y="10"/>
                  </a:cubicBezTo>
                  <a:cubicBezTo>
                    <a:pt x="100" y="10"/>
                    <a:pt x="99" y="10"/>
                    <a:pt x="97" y="10"/>
                  </a:cubicBezTo>
                  <a:cubicBezTo>
                    <a:pt x="97" y="10"/>
                    <a:pt x="96" y="9"/>
                    <a:pt x="95" y="9"/>
                  </a:cubicBezTo>
                  <a:cubicBezTo>
                    <a:pt x="71" y="5"/>
                    <a:pt x="36" y="0"/>
                    <a:pt x="12" y="10"/>
                  </a:cubicBezTo>
                  <a:cubicBezTo>
                    <a:pt x="12" y="10"/>
                    <a:pt x="12" y="10"/>
                    <a:pt x="12" y="10"/>
                  </a:cubicBezTo>
                  <a:cubicBezTo>
                    <a:pt x="10" y="8"/>
                    <a:pt x="6" y="8"/>
                    <a:pt x="5" y="12"/>
                  </a:cubicBezTo>
                  <a:cubicBezTo>
                    <a:pt x="0" y="29"/>
                    <a:pt x="2" y="52"/>
                    <a:pt x="6" y="70"/>
                  </a:cubicBezTo>
                  <a:cubicBezTo>
                    <a:pt x="7" y="70"/>
                    <a:pt x="7" y="71"/>
                    <a:pt x="8" y="71"/>
                  </a:cubicBezTo>
                  <a:cubicBezTo>
                    <a:pt x="8" y="73"/>
                    <a:pt x="8" y="74"/>
                    <a:pt x="10" y="74"/>
                  </a:cubicBezTo>
                  <a:cubicBezTo>
                    <a:pt x="41" y="74"/>
                    <a:pt x="73" y="74"/>
                    <a:pt x="104" y="72"/>
                  </a:cubicBezTo>
                  <a:cubicBezTo>
                    <a:pt x="105" y="72"/>
                    <a:pt x="105" y="72"/>
                    <a:pt x="106" y="71"/>
                  </a:cubicBezTo>
                  <a:cubicBezTo>
                    <a:pt x="107" y="72"/>
                    <a:pt x="110" y="71"/>
                    <a:pt x="110" y="69"/>
                  </a:cubicBezTo>
                  <a:cubicBezTo>
                    <a:pt x="110" y="50"/>
                    <a:pt x="110" y="31"/>
                    <a:pt x="111" y="13"/>
                  </a:cubicBezTo>
                  <a:close/>
                  <a:moveTo>
                    <a:pt x="104" y="64"/>
                  </a:moveTo>
                  <a:cubicBezTo>
                    <a:pt x="73" y="64"/>
                    <a:pt x="42" y="66"/>
                    <a:pt x="12" y="68"/>
                  </a:cubicBezTo>
                  <a:cubicBezTo>
                    <a:pt x="12" y="59"/>
                    <a:pt x="11" y="50"/>
                    <a:pt x="12" y="41"/>
                  </a:cubicBezTo>
                  <a:cubicBezTo>
                    <a:pt x="12" y="31"/>
                    <a:pt x="13" y="22"/>
                    <a:pt x="13" y="13"/>
                  </a:cubicBezTo>
                  <a:cubicBezTo>
                    <a:pt x="25" y="16"/>
                    <a:pt x="38" y="14"/>
                    <a:pt x="50" y="14"/>
                  </a:cubicBezTo>
                  <a:cubicBezTo>
                    <a:pt x="65" y="15"/>
                    <a:pt x="79" y="16"/>
                    <a:pt x="94" y="17"/>
                  </a:cubicBezTo>
                  <a:cubicBezTo>
                    <a:pt x="96" y="17"/>
                    <a:pt x="97" y="16"/>
                    <a:pt x="98" y="15"/>
                  </a:cubicBezTo>
                  <a:cubicBezTo>
                    <a:pt x="99" y="15"/>
                    <a:pt x="100" y="15"/>
                    <a:pt x="101" y="15"/>
                  </a:cubicBezTo>
                  <a:cubicBezTo>
                    <a:pt x="101" y="32"/>
                    <a:pt x="101" y="48"/>
                    <a:pt x="104" y="64"/>
                  </a:cubicBezTo>
                  <a:cubicBezTo>
                    <a:pt x="104" y="64"/>
                    <a:pt x="104" y="64"/>
                    <a:pt x="104"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41"/>
            <p:cNvSpPr>
              <a:spLocks noEditPoints="1"/>
            </p:cNvSpPr>
            <p:nvPr/>
          </p:nvSpPr>
          <p:spPr bwMode="auto">
            <a:xfrm>
              <a:off x="1228725" y="1866901"/>
              <a:ext cx="161925" cy="96838"/>
            </a:xfrm>
            <a:custGeom>
              <a:avLst/>
              <a:gdLst>
                <a:gd name="T0" fmla="*/ 116 w 119"/>
                <a:gd name="T1" fmla="*/ 9 h 72"/>
                <a:gd name="T2" fmla="*/ 110 w 119"/>
                <a:gd name="T3" fmla="*/ 6 h 72"/>
                <a:gd name="T4" fmla="*/ 105 w 119"/>
                <a:gd name="T5" fmla="*/ 1 h 72"/>
                <a:gd name="T6" fmla="*/ 53 w 119"/>
                <a:gd name="T7" fmla="*/ 5 h 72"/>
                <a:gd name="T8" fmla="*/ 7 w 119"/>
                <a:gd name="T9" fmla="*/ 7 h 72"/>
                <a:gd name="T10" fmla="*/ 5 w 119"/>
                <a:gd name="T11" fmla="*/ 7 h 72"/>
                <a:gd name="T12" fmla="*/ 2 w 119"/>
                <a:gd name="T13" fmla="*/ 9 h 72"/>
                <a:gd name="T14" fmla="*/ 1 w 119"/>
                <a:gd name="T15" fmla="*/ 38 h 72"/>
                <a:gd name="T16" fmla="*/ 2 w 119"/>
                <a:gd name="T17" fmla="*/ 66 h 72"/>
                <a:gd name="T18" fmla="*/ 2 w 119"/>
                <a:gd name="T19" fmla="*/ 67 h 72"/>
                <a:gd name="T20" fmla="*/ 5 w 119"/>
                <a:gd name="T21" fmla="*/ 71 h 72"/>
                <a:gd name="T22" fmla="*/ 114 w 119"/>
                <a:gd name="T23" fmla="*/ 72 h 72"/>
                <a:gd name="T24" fmla="*/ 119 w 119"/>
                <a:gd name="T25" fmla="*/ 67 h 72"/>
                <a:gd name="T26" fmla="*/ 116 w 119"/>
                <a:gd name="T27" fmla="*/ 9 h 72"/>
                <a:gd name="T28" fmla="*/ 9 w 119"/>
                <a:gd name="T29" fmla="*/ 64 h 72"/>
                <a:gd name="T30" fmla="*/ 9 w 119"/>
                <a:gd name="T31" fmla="*/ 38 h 72"/>
                <a:gd name="T32" fmla="*/ 8 w 119"/>
                <a:gd name="T33" fmla="*/ 11 h 72"/>
                <a:gd name="T34" fmla="*/ 107 w 119"/>
                <a:gd name="T35" fmla="*/ 9 h 72"/>
                <a:gd name="T36" fmla="*/ 108 w 119"/>
                <a:gd name="T37" fmla="*/ 9 h 72"/>
                <a:gd name="T38" fmla="*/ 107 w 119"/>
                <a:gd name="T39" fmla="*/ 9 h 72"/>
                <a:gd name="T40" fmla="*/ 109 w 119"/>
                <a:gd name="T41" fmla="*/ 62 h 72"/>
                <a:gd name="T42" fmla="*/ 9 w 119"/>
                <a:gd name="T43" fmla="*/ 6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9" h="72">
                  <a:moveTo>
                    <a:pt x="116" y="9"/>
                  </a:moveTo>
                  <a:cubicBezTo>
                    <a:pt x="116" y="6"/>
                    <a:pt x="112" y="4"/>
                    <a:pt x="110" y="6"/>
                  </a:cubicBezTo>
                  <a:cubicBezTo>
                    <a:pt x="110" y="3"/>
                    <a:pt x="108" y="0"/>
                    <a:pt x="105" y="1"/>
                  </a:cubicBezTo>
                  <a:cubicBezTo>
                    <a:pt x="88" y="3"/>
                    <a:pt x="71" y="5"/>
                    <a:pt x="53" y="5"/>
                  </a:cubicBezTo>
                  <a:cubicBezTo>
                    <a:pt x="38" y="6"/>
                    <a:pt x="22" y="4"/>
                    <a:pt x="7" y="7"/>
                  </a:cubicBezTo>
                  <a:cubicBezTo>
                    <a:pt x="6" y="7"/>
                    <a:pt x="6" y="7"/>
                    <a:pt x="5" y="7"/>
                  </a:cubicBezTo>
                  <a:cubicBezTo>
                    <a:pt x="4" y="7"/>
                    <a:pt x="3" y="7"/>
                    <a:pt x="2" y="9"/>
                  </a:cubicBezTo>
                  <a:cubicBezTo>
                    <a:pt x="0" y="18"/>
                    <a:pt x="1" y="28"/>
                    <a:pt x="1" y="38"/>
                  </a:cubicBezTo>
                  <a:cubicBezTo>
                    <a:pt x="1" y="47"/>
                    <a:pt x="0" y="57"/>
                    <a:pt x="2" y="66"/>
                  </a:cubicBezTo>
                  <a:cubicBezTo>
                    <a:pt x="2" y="67"/>
                    <a:pt x="2" y="67"/>
                    <a:pt x="2" y="67"/>
                  </a:cubicBezTo>
                  <a:cubicBezTo>
                    <a:pt x="2" y="69"/>
                    <a:pt x="3" y="71"/>
                    <a:pt x="5" y="71"/>
                  </a:cubicBezTo>
                  <a:cubicBezTo>
                    <a:pt x="41" y="69"/>
                    <a:pt x="78" y="70"/>
                    <a:pt x="114" y="72"/>
                  </a:cubicBezTo>
                  <a:cubicBezTo>
                    <a:pt x="117" y="72"/>
                    <a:pt x="119" y="70"/>
                    <a:pt x="119" y="67"/>
                  </a:cubicBezTo>
                  <a:cubicBezTo>
                    <a:pt x="118" y="48"/>
                    <a:pt x="117" y="29"/>
                    <a:pt x="116" y="9"/>
                  </a:cubicBezTo>
                  <a:close/>
                  <a:moveTo>
                    <a:pt x="9" y="64"/>
                  </a:moveTo>
                  <a:cubicBezTo>
                    <a:pt x="10" y="55"/>
                    <a:pt x="9" y="46"/>
                    <a:pt x="9" y="38"/>
                  </a:cubicBezTo>
                  <a:cubicBezTo>
                    <a:pt x="9" y="29"/>
                    <a:pt x="10" y="20"/>
                    <a:pt x="8" y="11"/>
                  </a:cubicBezTo>
                  <a:cubicBezTo>
                    <a:pt x="39" y="19"/>
                    <a:pt x="76" y="14"/>
                    <a:pt x="107" y="9"/>
                  </a:cubicBezTo>
                  <a:cubicBezTo>
                    <a:pt x="107" y="9"/>
                    <a:pt x="107" y="9"/>
                    <a:pt x="108" y="9"/>
                  </a:cubicBezTo>
                  <a:cubicBezTo>
                    <a:pt x="108" y="9"/>
                    <a:pt x="107" y="9"/>
                    <a:pt x="107" y="9"/>
                  </a:cubicBezTo>
                  <a:cubicBezTo>
                    <a:pt x="108" y="27"/>
                    <a:pt x="108" y="44"/>
                    <a:pt x="109" y="62"/>
                  </a:cubicBezTo>
                  <a:cubicBezTo>
                    <a:pt x="76" y="58"/>
                    <a:pt x="42" y="60"/>
                    <a:pt x="9"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42"/>
            <p:cNvSpPr>
              <a:spLocks/>
            </p:cNvSpPr>
            <p:nvPr/>
          </p:nvSpPr>
          <p:spPr bwMode="auto">
            <a:xfrm>
              <a:off x="950913" y="1870076"/>
              <a:ext cx="149225" cy="95250"/>
            </a:xfrm>
            <a:custGeom>
              <a:avLst/>
              <a:gdLst>
                <a:gd name="T0" fmla="*/ 109 w 110"/>
                <a:gd name="T1" fmla="*/ 9 h 70"/>
                <a:gd name="T2" fmla="*/ 104 w 110"/>
                <a:gd name="T3" fmla="*/ 5 h 70"/>
                <a:gd name="T4" fmla="*/ 100 w 110"/>
                <a:gd name="T5" fmla="*/ 2 h 70"/>
                <a:gd name="T6" fmla="*/ 7 w 110"/>
                <a:gd name="T7" fmla="*/ 4 h 70"/>
                <a:gd name="T8" fmla="*/ 1 w 110"/>
                <a:gd name="T9" fmla="*/ 4 h 70"/>
                <a:gd name="T10" fmla="*/ 0 w 110"/>
                <a:gd name="T11" fmla="*/ 53 h 70"/>
                <a:gd name="T12" fmla="*/ 9 w 110"/>
                <a:gd name="T13" fmla="*/ 53 h 70"/>
                <a:gd name="T14" fmla="*/ 8 w 110"/>
                <a:gd name="T15" fmla="*/ 9 h 70"/>
                <a:gd name="T16" fmla="*/ 100 w 110"/>
                <a:gd name="T17" fmla="*/ 10 h 70"/>
                <a:gd name="T18" fmla="*/ 101 w 110"/>
                <a:gd name="T19" fmla="*/ 10 h 70"/>
                <a:gd name="T20" fmla="*/ 103 w 110"/>
                <a:gd name="T21" fmla="*/ 55 h 70"/>
                <a:gd name="T22" fmla="*/ 53 w 110"/>
                <a:gd name="T23" fmla="*/ 56 h 70"/>
                <a:gd name="T24" fmla="*/ 4 w 110"/>
                <a:gd name="T25" fmla="*/ 57 h 70"/>
                <a:gd name="T26" fmla="*/ 4 w 110"/>
                <a:gd name="T27" fmla="*/ 62 h 70"/>
                <a:gd name="T28" fmla="*/ 67 w 110"/>
                <a:gd name="T29" fmla="*/ 65 h 70"/>
                <a:gd name="T30" fmla="*/ 107 w 110"/>
                <a:gd name="T31" fmla="*/ 60 h 70"/>
                <a:gd name="T32" fmla="*/ 108 w 110"/>
                <a:gd name="T33" fmla="*/ 57 h 70"/>
                <a:gd name="T34" fmla="*/ 109 w 110"/>
                <a:gd name="T35" fmla="*/ 55 h 70"/>
                <a:gd name="T36" fmla="*/ 109 w 110"/>
                <a:gd name="T37" fmla="*/ 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0" h="70">
                  <a:moveTo>
                    <a:pt x="109" y="9"/>
                  </a:moveTo>
                  <a:cubicBezTo>
                    <a:pt x="110" y="5"/>
                    <a:pt x="106" y="4"/>
                    <a:pt x="104" y="5"/>
                  </a:cubicBezTo>
                  <a:cubicBezTo>
                    <a:pt x="103" y="3"/>
                    <a:pt x="102" y="2"/>
                    <a:pt x="100" y="2"/>
                  </a:cubicBezTo>
                  <a:cubicBezTo>
                    <a:pt x="70" y="2"/>
                    <a:pt x="38" y="0"/>
                    <a:pt x="7" y="4"/>
                  </a:cubicBezTo>
                  <a:cubicBezTo>
                    <a:pt x="7" y="0"/>
                    <a:pt x="2" y="0"/>
                    <a:pt x="1" y="4"/>
                  </a:cubicBezTo>
                  <a:cubicBezTo>
                    <a:pt x="0" y="20"/>
                    <a:pt x="0" y="37"/>
                    <a:pt x="0" y="53"/>
                  </a:cubicBezTo>
                  <a:cubicBezTo>
                    <a:pt x="0" y="58"/>
                    <a:pt x="9" y="58"/>
                    <a:pt x="9" y="53"/>
                  </a:cubicBezTo>
                  <a:cubicBezTo>
                    <a:pt x="9" y="38"/>
                    <a:pt x="8" y="23"/>
                    <a:pt x="8" y="9"/>
                  </a:cubicBezTo>
                  <a:cubicBezTo>
                    <a:pt x="38" y="12"/>
                    <a:pt x="70" y="10"/>
                    <a:pt x="100" y="10"/>
                  </a:cubicBezTo>
                  <a:cubicBezTo>
                    <a:pt x="100" y="10"/>
                    <a:pt x="100" y="10"/>
                    <a:pt x="101" y="10"/>
                  </a:cubicBezTo>
                  <a:cubicBezTo>
                    <a:pt x="100" y="25"/>
                    <a:pt x="100" y="40"/>
                    <a:pt x="103" y="55"/>
                  </a:cubicBezTo>
                  <a:cubicBezTo>
                    <a:pt x="87" y="58"/>
                    <a:pt x="70" y="56"/>
                    <a:pt x="53" y="56"/>
                  </a:cubicBezTo>
                  <a:cubicBezTo>
                    <a:pt x="37" y="56"/>
                    <a:pt x="21" y="56"/>
                    <a:pt x="4" y="57"/>
                  </a:cubicBezTo>
                  <a:cubicBezTo>
                    <a:pt x="1" y="57"/>
                    <a:pt x="2" y="61"/>
                    <a:pt x="4" y="62"/>
                  </a:cubicBezTo>
                  <a:cubicBezTo>
                    <a:pt x="25" y="63"/>
                    <a:pt x="46" y="65"/>
                    <a:pt x="67" y="65"/>
                  </a:cubicBezTo>
                  <a:cubicBezTo>
                    <a:pt x="80" y="66"/>
                    <a:pt x="97" y="70"/>
                    <a:pt x="107" y="60"/>
                  </a:cubicBezTo>
                  <a:cubicBezTo>
                    <a:pt x="109" y="59"/>
                    <a:pt x="109" y="58"/>
                    <a:pt x="108" y="57"/>
                  </a:cubicBezTo>
                  <a:cubicBezTo>
                    <a:pt x="109" y="57"/>
                    <a:pt x="109" y="56"/>
                    <a:pt x="109" y="55"/>
                  </a:cubicBezTo>
                  <a:cubicBezTo>
                    <a:pt x="108" y="40"/>
                    <a:pt x="108" y="24"/>
                    <a:pt x="10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43"/>
            <p:cNvSpPr>
              <a:spLocks noEditPoints="1"/>
            </p:cNvSpPr>
            <p:nvPr/>
          </p:nvSpPr>
          <p:spPr bwMode="auto">
            <a:xfrm>
              <a:off x="812800" y="2070101"/>
              <a:ext cx="146050" cy="88900"/>
            </a:xfrm>
            <a:custGeom>
              <a:avLst/>
              <a:gdLst>
                <a:gd name="T0" fmla="*/ 103 w 107"/>
                <a:gd name="T1" fmla="*/ 2 h 66"/>
                <a:gd name="T2" fmla="*/ 101 w 107"/>
                <a:gd name="T3" fmla="*/ 1 h 66"/>
                <a:gd name="T4" fmla="*/ 10 w 107"/>
                <a:gd name="T5" fmla="*/ 2 h 66"/>
                <a:gd name="T6" fmla="*/ 7 w 107"/>
                <a:gd name="T7" fmla="*/ 6 h 66"/>
                <a:gd name="T8" fmla="*/ 4 w 107"/>
                <a:gd name="T9" fmla="*/ 9 h 66"/>
                <a:gd name="T10" fmla="*/ 0 w 107"/>
                <a:gd name="T11" fmla="*/ 54 h 66"/>
                <a:gd name="T12" fmla="*/ 5 w 107"/>
                <a:gd name="T13" fmla="*/ 58 h 66"/>
                <a:gd name="T14" fmla="*/ 100 w 107"/>
                <a:gd name="T15" fmla="*/ 66 h 66"/>
                <a:gd name="T16" fmla="*/ 105 w 107"/>
                <a:gd name="T17" fmla="*/ 61 h 66"/>
                <a:gd name="T18" fmla="*/ 107 w 107"/>
                <a:gd name="T19" fmla="*/ 5 h 66"/>
                <a:gd name="T20" fmla="*/ 103 w 107"/>
                <a:gd name="T21" fmla="*/ 2 h 66"/>
                <a:gd name="T22" fmla="*/ 101 w 107"/>
                <a:gd name="T23" fmla="*/ 10 h 66"/>
                <a:gd name="T24" fmla="*/ 101 w 107"/>
                <a:gd name="T25" fmla="*/ 10 h 66"/>
                <a:gd name="T26" fmla="*/ 96 w 107"/>
                <a:gd name="T27" fmla="*/ 56 h 66"/>
                <a:gd name="T28" fmla="*/ 10 w 107"/>
                <a:gd name="T29" fmla="*/ 49 h 66"/>
                <a:gd name="T30" fmla="*/ 12 w 107"/>
                <a:gd name="T31" fmla="*/ 10 h 66"/>
                <a:gd name="T32" fmla="*/ 12 w 107"/>
                <a:gd name="T33" fmla="*/ 8 h 66"/>
                <a:gd name="T34" fmla="*/ 101 w 107"/>
                <a:gd name="T35" fmla="*/ 1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7" h="66">
                  <a:moveTo>
                    <a:pt x="103" y="2"/>
                  </a:moveTo>
                  <a:cubicBezTo>
                    <a:pt x="103" y="2"/>
                    <a:pt x="102" y="1"/>
                    <a:pt x="101" y="1"/>
                  </a:cubicBezTo>
                  <a:cubicBezTo>
                    <a:pt x="70" y="0"/>
                    <a:pt x="40" y="1"/>
                    <a:pt x="10" y="2"/>
                  </a:cubicBezTo>
                  <a:cubicBezTo>
                    <a:pt x="8" y="2"/>
                    <a:pt x="7" y="4"/>
                    <a:pt x="7" y="6"/>
                  </a:cubicBezTo>
                  <a:cubicBezTo>
                    <a:pt x="6" y="6"/>
                    <a:pt x="4" y="7"/>
                    <a:pt x="4" y="9"/>
                  </a:cubicBezTo>
                  <a:cubicBezTo>
                    <a:pt x="1" y="23"/>
                    <a:pt x="1" y="39"/>
                    <a:pt x="0" y="54"/>
                  </a:cubicBezTo>
                  <a:cubicBezTo>
                    <a:pt x="0" y="56"/>
                    <a:pt x="3" y="58"/>
                    <a:pt x="5" y="58"/>
                  </a:cubicBezTo>
                  <a:cubicBezTo>
                    <a:pt x="37" y="60"/>
                    <a:pt x="69" y="63"/>
                    <a:pt x="100" y="66"/>
                  </a:cubicBezTo>
                  <a:cubicBezTo>
                    <a:pt x="103" y="66"/>
                    <a:pt x="105" y="63"/>
                    <a:pt x="105" y="61"/>
                  </a:cubicBezTo>
                  <a:cubicBezTo>
                    <a:pt x="106" y="42"/>
                    <a:pt x="107" y="24"/>
                    <a:pt x="107" y="5"/>
                  </a:cubicBezTo>
                  <a:cubicBezTo>
                    <a:pt x="107" y="3"/>
                    <a:pt x="105" y="2"/>
                    <a:pt x="103" y="2"/>
                  </a:cubicBezTo>
                  <a:close/>
                  <a:moveTo>
                    <a:pt x="101" y="10"/>
                  </a:moveTo>
                  <a:cubicBezTo>
                    <a:pt x="101" y="10"/>
                    <a:pt x="101" y="10"/>
                    <a:pt x="101" y="10"/>
                  </a:cubicBezTo>
                  <a:cubicBezTo>
                    <a:pt x="99" y="25"/>
                    <a:pt x="97" y="41"/>
                    <a:pt x="96" y="56"/>
                  </a:cubicBezTo>
                  <a:cubicBezTo>
                    <a:pt x="68" y="53"/>
                    <a:pt x="39" y="51"/>
                    <a:pt x="10" y="49"/>
                  </a:cubicBezTo>
                  <a:cubicBezTo>
                    <a:pt x="10" y="36"/>
                    <a:pt x="12" y="23"/>
                    <a:pt x="12" y="10"/>
                  </a:cubicBezTo>
                  <a:cubicBezTo>
                    <a:pt x="12" y="9"/>
                    <a:pt x="12" y="9"/>
                    <a:pt x="12" y="8"/>
                  </a:cubicBezTo>
                  <a:cubicBezTo>
                    <a:pt x="41" y="8"/>
                    <a:pt x="71" y="9"/>
                    <a:pt x="10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44"/>
            <p:cNvSpPr>
              <a:spLocks/>
            </p:cNvSpPr>
            <p:nvPr/>
          </p:nvSpPr>
          <p:spPr bwMode="auto">
            <a:xfrm>
              <a:off x="1025525" y="2079626"/>
              <a:ext cx="146050" cy="85725"/>
            </a:xfrm>
            <a:custGeom>
              <a:avLst/>
              <a:gdLst>
                <a:gd name="T0" fmla="*/ 107 w 108"/>
                <a:gd name="T1" fmla="*/ 5 h 64"/>
                <a:gd name="T2" fmla="*/ 103 w 108"/>
                <a:gd name="T3" fmla="*/ 1 h 64"/>
                <a:gd name="T4" fmla="*/ 22 w 108"/>
                <a:gd name="T5" fmla="*/ 3 h 64"/>
                <a:gd name="T6" fmla="*/ 22 w 108"/>
                <a:gd name="T7" fmla="*/ 12 h 64"/>
                <a:gd name="T8" fmla="*/ 99 w 108"/>
                <a:gd name="T9" fmla="*/ 10 h 64"/>
                <a:gd name="T10" fmla="*/ 99 w 108"/>
                <a:gd name="T11" fmla="*/ 52 h 64"/>
                <a:gd name="T12" fmla="*/ 38 w 108"/>
                <a:gd name="T13" fmla="*/ 52 h 64"/>
                <a:gd name="T14" fmla="*/ 24 w 108"/>
                <a:gd name="T15" fmla="*/ 52 h 64"/>
                <a:gd name="T16" fmla="*/ 16 w 108"/>
                <a:gd name="T17" fmla="*/ 42 h 64"/>
                <a:gd name="T18" fmla="*/ 16 w 108"/>
                <a:gd name="T19" fmla="*/ 7 h 64"/>
                <a:gd name="T20" fmla="*/ 11 w 108"/>
                <a:gd name="T21" fmla="*/ 7 h 64"/>
                <a:gd name="T22" fmla="*/ 15 w 108"/>
                <a:gd name="T23" fmla="*/ 60 h 64"/>
                <a:gd name="T24" fmla="*/ 54 w 108"/>
                <a:gd name="T25" fmla="*/ 61 h 64"/>
                <a:gd name="T26" fmla="*/ 103 w 108"/>
                <a:gd name="T27" fmla="*/ 61 h 64"/>
                <a:gd name="T28" fmla="*/ 108 w 108"/>
                <a:gd name="T29" fmla="*/ 56 h 64"/>
                <a:gd name="T30" fmla="*/ 107 w 108"/>
                <a:gd name="T31" fmla="*/ 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64">
                  <a:moveTo>
                    <a:pt x="107" y="5"/>
                  </a:moveTo>
                  <a:cubicBezTo>
                    <a:pt x="107" y="3"/>
                    <a:pt x="105" y="1"/>
                    <a:pt x="103" y="1"/>
                  </a:cubicBezTo>
                  <a:cubicBezTo>
                    <a:pt x="76" y="0"/>
                    <a:pt x="49" y="0"/>
                    <a:pt x="22" y="3"/>
                  </a:cubicBezTo>
                  <a:cubicBezTo>
                    <a:pt x="16" y="4"/>
                    <a:pt x="16" y="12"/>
                    <a:pt x="22" y="12"/>
                  </a:cubicBezTo>
                  <a:cubicBezTo>
                    <a:pt x="48" y="10"/>
                    <a:pt x="73" y="8"/>
                    <a:pt x="99" y="10"/>
                  </a:cubicBezTo>
                  <a:cubicBezTo>
                    <a:pt x="99" y="24"/>
                    <a:pt x="99" y="38"/>
                    <a:pt x="99" y="52"/>
                  </a:cubicBezTo>
                  <a:cubicBezTo>
                    <a:pt x="79" y="52"/>
                    <a:pt x="58" y="52"/>
                    <a:pt x="38" y="52"/>
                  </a:cubicBezTo>
                  <a:cubicBezTo>
                    <a:pt x="33" y="52"/>
                    <a:pt x="29" y="53"/>
                    <a:pt x="24" y="52"/>
                  </a:cubicBezTo>
                  <a:cubicBezTo>
                    <a:pt x="14" y="51"/>
                    <a:pt x="16" y="50"/>
                    <a:pt x="16" y="42"/>
                  </a:cubicBezTo>
                  <a:cubicBezTo>
                    <a:pt x="16" y="30"/>
                    <a:pt x="16" y="19"/>
                    <a:pt x="16" y="7"/>
                  </a:cubicBezTo>
                  <a:cubicBezTo>
                    <a:pt x="16" y="4"/>
                    <a:pt x="12" y="4"/>
                    <a:pt x="11" y="7"/>
                  </a:cubicBezTo>
                  <a:cubicBezTo>
                    <a:pt x="10" y="19"/>
                    <a:pt x="0" y="54"/>
                    <a:pt x="15" y="60"/>
                  </a:cubicBezTo>
                  <a:cubicBezTo>
                    <a:pt x="25" y="64"/>
                    <a:pt x="43" y="61"/>
                    <a:pt x="54" y="61"/>
                  </a:cubicBezTo>
                  <a:cubicBezTo>
                    <a:pt x="70" y="61"/>
                    <a:pt x="87" y="61"/>
                    <a:pt x="103" y="61"/>
                  </a:cubicBezTo>
                  <a:cubicBezTo>
                    <a:pt x="106" y="61"/>
                    <a:pt x="107" y="59"/>
                    <a:pt x="108" y="56"/>
                  </a:cubicBezTo>
                  <a:cubicBezTo>
                    <a:pt x="108" y="39"/>
                    <a:pt x="108" y="22"/>
                    <a:pt x="10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45"/>
            <p:cNvSpPr>
              <a:spLocks noEditPoints="1"/>
            </p:cNvSpPr>
            <p:nvPr/>
          </p:nvSpPr>
          <p:spPr bwMode="auto">
            <a:xfrm>
              <a:off x="1189038" y="2070101"/>
              <a:ext cx="123825" cy="95250"/>
            </a:xfrm>
            <a:custGeom>
              <a:avLst/>
              <a:gdLst>
                <a:gd name="T0" fmla="*/ 91 w 92"/>
                <a:gd name="T1" fmla="*/ 51 h 70"/>
                <a:gd name="T2" fmla="*/ 88 w 92"/>
                <a:gd name="T3" fmla="*/ 5 h 70"/>
                <a:gd name="T4" fmla="*/ 82 w 92"/>
                <a:gd name="T5" fmla="*/ 0 h 70"/>
                <a:gd name="T6" fmla="*/ 7 w 92"/>
                <a:gd name="T7" fmla="*/ 5 h 70"/>
                <a:gd name="T8" fmla="*/ 3 w 92"/>
                <a:gd name="T9" fmla="*/ 11 h 70"/>
                <a:gd name="T10" fmla="*/ 2 w 92"/>
                <a:gd name="T11" fmla="*/ 12 h 70"/>
                <a:gd name="T12" fmla="*/ 0 w 92"/>
                <a:gd name="T13" fmla="*/ 62 h 70"/>
                <a:gd name="T14" fmla="*/ 5 w 92"/>
                <a:gd name="T15" fmla="*/ 66 h 70"/>
                <a:gd name="T16" fmla="*/ 55 w 92"/>
                <a:gd name="T17" fmla="*/ 67 h 70"/>
                <a:gd name="T18" fmla="*/ 86 w 92"/>
                <a:gd name="T19" fmla="*/ 66 h 70"/>
                <a:gd name="T20" fmla="*/ 91 w 92"/>
                <a:gd name="T21" fmla="*/ 51 h 70"/>
                <a:gd name="T22" fmla="*/ 82 w 92"/>
                <a:gd name="T23" fmla="*/ 51 h 70"/>
                <a:gd name="T24" fmla="*/ 75 w 92"/>
                <a:gd name="T25" fmla="*/ 58 h 70"/>
                <a:gd name="T26" fmla="*/ 9 w 92"/>
                <a:gd name="T27" fmla="*/ 57 h 70"/>
                <a:gd name="T28" fmla="*/ 7 w 92"/>
                <a:gd name="T29" fmla="*/ 13 h 70"/>
                <a:gd name="T30" fmla="*/ 7 w 92"/>
                <a:gd name="T31" fmla="*/ 13 h 70"/>
                <a:gd name="T32" fmla="*/ 79 w 92"/>
                <a:gd name="T33" fmla="*/ 9 h 70"/>
                <a:gd name="T34" fmla="*/ 82 w 92"/>
                <a:gd name="T35" fmla="*/ 36 h 70"/>
                <a:gd name="T36" fmla="*/ 82 w 92"/>
                <a:gd name="T37" fmla="*/ 5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2" h="70">
                  <a:moveTo>
                    <a:pt x="91" y="51"/>
                  </a:moveTo>
                  <a:cubicBezTo>
                    <a:pt x="91" y="35"/>
                    <a:pt x="90" y="20"/>
                    <a:pt x="88" y="5"/>
                  </a:cubicBezTo>
                  <a:cubicBezTo>
                    <a:pt x="87" y="2"/>
                    <a:pt x="85" y="0"/>
                    <a:pt x="82" y="0"/>
                  </a:cubicBezTo>
                  <a:cubicBezTo>
                    <a:pt x="57" y="4"/>
                    <a:pt x="32" y="5"/>
                    <a:pt x="7" y="5"/>
                  </a:cubicBezTo>
                  <a:cubicBezTo>
                    <a:pt x="3" y="5"/>
                    <a:pt x="2" y="8"/>
                    <a:pt x="3" y="11"/>
                  </a:cubicBezTo>
                  <a:cubicBezTo>
                    <a:pt x="3" y="11"/>
                    <a:pt x="2" y="11"/>
                    <a:pt x="2" y="12"/>
                  </a:cubicBezTo>
                  <a:cubicBezTo>
                    <a:pt x="1" y="28"/>
                    <a:pt x="1" y="45"/>
                    <a:pt x="0" y="62"/>
                  </a:cubicBezTo>
                  <a:cubicBezTo>
                    <a:pt x="0" y="64"/>
                    <a:pt x="2" y="66"/>
                    <a:pt x="5" y="66"/>
                  </a:cubicBezTo>
                  <a:cubicBezTo>
                    <a:pt x="22" y="66"/>
                    <a:pt x="39" y="66"/>
                    <a:pt x="55" y="67"/>
                  </a:cubicBezTo>
                  <a:cubicBezTo>
                    <a:pt x="63" y="67"/>
                    <a:pt x="80" y="70"/>
                    <a:pt x="86" y="66"/>
                  </a:cubicBezTo>
                  <a:cubicBezTo>
                    <a:pt x="92" y="62"/>
                    <a:pt x="91" y="57"/>
                    <a:pt x="91" y="51"/>
                  </a:cubicBezTo>
                  <a:close/>
                  <a:moveTo>
                    <a:pt x="82" y="51"/>
                  </a:moveTo>
                  <a:cubicBezTo>
                    <a:pt x="82" y="59"/>
                    <a:pt x="83" y="57"/>
                    <a:pt x="75" y="58"/>
                  </a:cubicBezTo>
                  <a:cubicBezTo>
                    <a:pt x="53" y="59"/>
                    <a:pt x="31" y="57"/>
                    <a:pt x="9" y="57"/>
                  </a:cubicBezTo>
                  <a:cubicBezTo>
                    <a:pt x="8" y="43"/>
                    <a:pt x="8" y="28"/>
                    <a:pt x="7" y="13"/>
                  </a:cubicBezTo>
                  <a:cubicBezTo>
                    <a:pt x="7" y="13"/>
                    <a:pt x="7" y="13"/>
                    <a:pt x="7" y="13"/>
                  </a:cubicBezTo>
                  <a:cubicBezTo>
                    <a:pt x="31" y="14"/>
                    <a:pt x="55" y="13"/>
                    <a:pt x="79" y="9"/>
                  </a:cubicBezTo>
                  <a:cubicBezTo>
                    <a:pt x="80" y="18"/>
                    <a:pt x="81" y="27"/>
                    <a:pt x="82" y="36"/>
                  </a:cubicBezTo>
                  <a:cubicBezTo>
                    <a:pt x="82" y="41"/>
                    <a:pt x="82" y="46"/>
                    <a:pt x="82"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46"/>
            <p:cNvSpPr>
              <a:spLocks/>
            </p:cNvSpPr>
            <p:nvPr/>
          </p:nvSpPr>
          <p:spPr bwMode="auto">
            <a:xfrm>
              <a:off x="1365250" y="2065338"/>
              <a:ext cx="146050" cy="90488"/>
            </a:xfrm>
            <a:custGeom>
              <a:avLst/>
              <a:gdLst>
                <a:gd name="T0" fmla="*/ 104 w 107"/>
                <a:gd name="T1" fmla="*/ 59 h 67"/>
                <a:gd name="T2" fmla="*/ 105 w 107"/>
                <a:gd name="T3" fmla="*/ 6 h 67"/>
                <a:gd name="T4" fmla="*/ 101 w 107"/>
                <a:gd name="T5" fmla="*/ 2 h 67"/>
                <a:gd name="T6" fmla="*/ 13 w 107"/>
                <a:gd name="T7" fmla="*/ 3 h 67"/>
                <a:gd name="T8" fmla="*/ 10 w 107"/>
                <a:gd name="T9" fmla="*/ 10 h 67"/>
                <a:gd name="T10" fmla="*/ 97 w 107"/>
                <a:gd name="T11" fmla="*/ 10 h 67"/>
                <a:gd name="T12" fmla="*/ 98 w 107"/>
                <a:gd name="T13" fmla="*/ 58 h 67"/>
                <a:gd name="T14" fmla="*/ 23 w 107"/>
                <a:gd name="T15" fmla="*/ 55 h 67"/>
                <a:gd name="T16" fmla="*/ 9 w 107"/>
                <a:gd name="T17" fmla="*/ 55 h 67"/>
                <a:gd name="T18" fmla="*/ 6 w 107"/>
                <a:gd name="T19" fmla="*/ 7 h 67"/>
                <a:gd name="T20" fmla="*/ 2 w 107"/>
                <a:gd name="T21" fmla="*/ 8 h 67"/>
                <a:gd name="T22" fmla="*/ 2 w 107"/>
                <a:gd name="T23" fmla="*/ 34 h 67"/>
                <a:gd name="T24" fmla="*/ 2 w 107"/>
                <a:gd name="T25" fmla="*/ 58 h 67"/>
                <a:gd name="T26" fmla="*/ 4 w 107"/>
                <a:gd name="T27" fmla="*/ 60 h 67"/>
                <a:gd name="T28" fmla="*/ 4 w 107"/>
                <a:gd name="T29" fmla="*/ 63 h 67"/>
                <a:gd name="T30" fmla="*/ 5 w 107"/>
                <a:gd name="T31" fmla="*/ 63 h 67"/>
                <a:gd name="T32" fmla="*/ 101 w 107"/>
                <a:gd name="T33" fmla="*/ 67 h 67"/>
                <a:gd name="T34" fmla="*/ 104 w 107"/>
                <a:gd name="T35" fmla="*/ 5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7" h="67">
                  <a:moveTo>
                    <a:pt x="104" y="59"/>
                  </a:moveTo>
                  <a:cubicBezTo>
                    <a:pt x="105" y="41"/>
                    <a:pt x="106" y="24"/>
                    <a:pt x="105" y="6"/>
                  </a:cubicBezTo>
                  <a:cubicBezTo>
                    <a:pt x="105" y="4"/>
                    <a:pt x="103" y="2"/>
                    <a:pt x="101" y="2"/>
                  </a:cubicBezTo>
                  <a:cubicBezTo>
                    <a:pt x="71" y="0"/>
                    <a:pt x="43" y="10"/>
                    <a:pt x="13" y="3"/>
                  </a:cubicBezTo>
                  <a:cubicBezTo>
                    <a:pt x="8" y="2"/>
                    <a:pt x="5" y="9"/>
                    <a:pt x="10" y="10"/>
                  </a:cubicBezTo>
                  <a:cubicBezTo>
                    <a:pt x="37" y="22"/>
                    <a:pt x="68" y="10"/>
                    <a:pt x="97" y="10"/>
                  </a:cubicBezTo>
                  <a:cubicBezTo>
                    <a:pt x="96" y="26"/>
                    <a:pt x="97" y="42"/>
                    <a:pt x="98" y="58"/>
                  </a:cubicBezTo>
                  <a:cubicBezTo>
                    <a:pt x="73" y="56"/>
                    <a:pt x="48" y="55"/>
                    <a:pt x="23" y="55"/>
                  </a:cubicBezTo>
                  <a:cubicBezTo>
                    <a:pt x="19" y="55"/>
                    <a:pt x="13" y="54"/>
                    <a:pt x="9" y="55"/>
                  </a:cubicBezTo>
                  <a:cubicBezTo>
                    <a:pt x="13" y="41"/>
                    <a:pt x="10" y="21"/>
                    <a:pt x="6" y="7"/>
                  </a:cubicBezTo>
                  <a:cubicBezTo>
                    <a:pt x="6" y="4"/>
                    <a:pt x="2" y="5"/>
                    <a:pt x="2" y="8"/>
                  </a:cubicBezTo>
                  <a:cubicBezTo>
                    <a:pt x="2" y="17"/>
                    <a:pt x="2" y="25"/>
                    <a:pt x="2" y="34"/>
                  </a:cubicBezTo>
                  <a:cubicBezTo>
                    <a:pt x="2" y="42"/>
                    <a:pt x="0" y="50"/>
                    <a:pt x="2" y="58"/>
                  </a:cubicBezTo>
                  <a:cubicBezTo>
                    <a:pt x="2" y="59"/>
                    <a:pt x="3" y="60"/>
                    <a:pt x="4" y="60"/>
                  </a:cubicBezTo>
                  <a:cubicBezTo>
                    <a:pt x="4" y="61"/>
                    <a:pt x="4" y="62"/>
                    <a:pt x="4" y="63"/>
                  </a:cubicBezTo>
                  <a:cubicBezTo>
                    <a:pt x="4" y="64"/>
                    <a:pt x="5" y="64"/>
                    <a:pt x="5" y="63"/>
                  </a:cubicBezTo>
                  <a:cubicBezTo>
                    <a:pt x="6" y="61"/>
                    <a:pt x="92" y="67"/>
                    <a:pt x="101" y="67"/>
                  </a:cubicBezTo>
                  <a:cubicBezTo>
                    <a:pt x="106" y="67"/>
                    <a:pt x="107" y="62"/>
                    <a:pt x="104"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47"/>
            <p:cNvSpPr>
              <a:spLocks/>
            </p:cNvSpPr>
            <p:nvPr/>
          </p:nvSpPr>
          <p:spPr bwMode="auto">
            <a:xfrm>
              <a:off x="1027113" y="1754188"/>
              <a:ext cx="266700" cy="92075"/>
            </a:xfrm>
            <a:custGeom>
              <a:avLst/>
              <a:gdLst>
                <a:gd name="T0" fmla="*/ 191 w 197"/>
                <a:gd name="T1" fmla="*/ 33 h 67"/>
                <a:gd name="T2" fmla="*/ 98 w 197"/>
                <a:gd name="T3" fmla="*/ 31 h 67"/>
                <a:gd name="T4" fmla="*/ 97 w 197"/>
                <a:gd name="T5" fmla="*/ 6 h 67"/>
                <a:gd name="T6" fmla="*/ 88 w 197"/>
                <a:gd name="T7" fmla="*/ 9 h 67"/>
                <a:gd name="T8" fmla="*/ 91 w 197"/>
                <a:gd name="T9" fmla="*/ 31 h 67"/>
                <a:gd name="T10" fmla="*/ 91 w 197"/>
                <a:gd name="T11" fmla="*/ 31 h 67"/>
                <a:gd name="T12" fmla="*/ 51 w 197"/>
                <a:gd name="T13" fmla="*/ 31 h 67"/>
                <a:gd name="T14" fmla="*/ 8 w 197"/>
                <a:gd name="T15" fmla="*/ 34 h 67"/>
                <a:gd name="T16" fmla="*/ 5 w 197"/>
                <a:gd name="T17" fmla="*/ 61 h 67"/>
                <a:gd name="T18" fmla="*/ 11 w 197"/>
                <a:gd name="T19" fmla="*/ 60 h 67"/>
                <a:gd name="T20" fmla="*/ 55 w 197"/>
                <a:gd name="T21" fmla="*/ 41 h 67"/>
                <a:gd name="T22" fmla="*/ 99 w 197"/>
                <a:gd name="T23" fmla="*/ 42 h 67"/>
                <a:gd name="T24" fmla="*/ 186 w 197"/>
                <a:gd name="T25" fmla="*/ 43 h 67"/>
                <a:gd name="T26" fmla="*/ 183 w 197"/>
                <a:gd name="T27" fmla="*/ 61 h 67"/>
                <a:gd name="T28" fmla="*/ 193 w 197"/>
                <a:gd name="T29" fmla="*/ 62 h 67"/>
                <a:gd name="T30" fmla="*/ 196 w 197"/>
                <a:gd name="T31" fmla="*/ 40 h 67"/>
                <a:gd name="T32" fmla="*/ 191 w 197"/>
                <a:gd name="T33" fmla="*/ 3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7" h="67">
                  <a:moveTo>
                    <a:pt x="191" y="33"/>
                  </a:moveTo>
                  <a:cubicBezTo>
                    <a:pt x="160" y="32"/>
                    <a:pt x="129" y="31"/>
                    <a:pt x="98" y="31"/>
                  </a:cubicBezTo>
                  <a:cubicBezTo>
                    <a:pt x="100" y="23"/>
                    <a:pt x="100" y="14"/>
                    <a:pt x="97" y="6"/>
                  </a:cubicBezTo>
                  <a:cubicBezTo>
                    <a:pt x="96" y="0"/>
                    <a:pt x="86" y="3"/>
                    <a:pt x="88" y="9"/>
                  </a:cubicBezTo>
                  <a:cubicBezTo>
                    <a:pt x="90" y="16"/>
                    <a:pt x="91" y="23"/>
                    <a:pt x="91" y="31"/>
                  </a:cubicBezTo>
                  <a:cubicBezTo>
                    <a:pt x="91" y="31"/>
                    <a:pt x="91" y="31"/>
                    <a:pt x="91" y="31"/>
                  </a:cubicBezTo>
                  <a:cubicBezTo>
                    <a:pt x="78" y="31"/>
                    <a:pt x="64" y="31"/>
                    <a:pt x="51" y="31"/>
                  </a:cubicBezTo>
                  <a:cubicBezTo>
                    <a:pt x="40" y="30"/>
                    <a:pt x="17" y="25"/>
                    <a:pt x="8" y="34"/>
                  </a:cubicBezTo>
                  <a:cubicBezTo>
                    <a:pt x="0" y="41"/>
                    <a:pt x="2" y="53"/>
                    <a:pt x="5" y="61"/>
                  </a:cubicBezTo>
                  <a:cubicBezTo>
                    <a:pt x="6" y="65"/>
                    <a:pt x="11" y="63"/>
                    <a:pt x="11" y="60"/>
                  </a:cubicBezTo>
                  <a:cubicBezTo>
                    <a:pt x="7" y="34"/>
                    <a:pt x="39" y="41"/>
                    <a:pt x="55" y="41"/>
                  </a:cubicBezTo>
                  <a:cubicBezTo>
                    <a:pt x="70" y="41"/>
                    <a:pt x="84" y="42"/>
                    <a:pt x="99" y="42"/>
                  </a:cubicBezTo>
                  <a:cubicBezTo>
                    <a:pt x="128" y="43"/>
                    <a:pt x="157" y="43"/>
                    <a:pt x="186" y="43"/>
                  </a:cubicBezTo>
                  <a:cubicBezTo>
                    <a:pt x="185" y="49"/>
                    <a:pt x="184" y="55"/>
                    <a:pt x="183" y="61"/>
                  </a:cubicBezTo>
                  <a:cubicBezTo>
                    <a:pt x="183" y="66"/>
                    <a:pt x="192" y="67"/>
                    <a:pt x="193" y="62"/>
                  </a:cubicBezTo>
                  <a:cubicBezTo>
                    <a:pt x="194" y="55"/>
                    <a:pt x="195" y="47"/>
                    <a:pt x="196" y="40"/>
                  </a:cubicBezTo>
                  <a:cubicBezTo>
                    <a:pt x="197" y="36"/>
                    <a:pt x="195" y="33"/>
                    <a:pt x="19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48"/>
            <p:cNvSpPr>
              <a:spLocks/>
            </p:cNvSpPr>
            <p:nvPr/>
          </p:nvSpPr>
          <p:spPr bwMode="auto">
            <a:xfrm>
              <a:off x="900113" y="1973263"/>
              <a:ext cx="203200" cy="88900"/>
            </a:xfrm>
            <a:custGeom>
              <a:avLst/>
              <a:gdLst>
                <a:gd name="T0" fmla="*/ 145 w 149"/>
                <a:gd name="T1" fmla="*/ 38 h 66"/>
                <a:gd name="T2" fmla="*/ 117 w 149"/>
                <a:gd name="T3" fmla="*/ 34 h 66"/>
                <a:gd name="T4" fmla="*/ 87 w 149"/>
                <a:gd name="T5" fmla="*/ 33 h 66"/>
                <a:gd name="T6" fmla="*/ 90 w 149"/>
                <a:gd name="T7" fmla="*/ 19 h 66"/>
                <a:gd name="T8" fmla="*/ 91 w 149"/>
                <a:gd name="T9" fmla="*/ 5 h 66"/>
                <a:gd name="T10" fmla="*/ 83 w 149"/>
                <a:gd name="T11" fmla="*/ 4 h 66"/>
                <a:gd name="T12" fmla="*/ 81 w 149"/>
                <a:gd name="T13" fmla="*/ 18 h 66"/>
                <a:gd name="T14" fmla="*/ 81 w 149"/>
                <a:gd name="T15" fmla="*/ 33 h 66"/>
                <a:gd name="T16" fmla="*/ 5 w 149"/>
                <a:gd name="T17" fmla="*/ 26 h 66"/>
                <a:gd name="T18" fmla="*/ 1 w 149"/>
                <a:gd name="T19" fmla="*/ 30 h 66"/>
                <a:gd name="T20" fmla="*/ 2 w 149"/>
                <a:gd name="T21" fmla="*/ 51 h 66"/>
                <a:gd name="T22" fmla="*/ 7 w 149"/>
                <a:gd name="T23" fmla="*/ 50 h 66"/>
                <a:gd name="T24" fmla="*/ 8 w 149"/>
                <a:gd name="T25" fmla="*/ 35 h 66"/>
                <a:gd name="T26" fmla="*/ 83 w 149"/>
                <a:gd name="T27" fmla="*/ 43 h 66"/>
                <a:gd name="T28" fmla="*/ 123 w 149"/>
                <a:gd name="T29" fmla="*/ 43 h 66"/>
                <a:gd name="T30" fmla="*/ 135 w 149"/>
                <a:gd name="T31" fmla="*/ 60 h 66"/>
                <a:gd name="T32" fmla="*/ 144 w 149"/>
                <a:gd name="T33" fmla="*/ 60 h 66"/>
                <a:gd name="T34" fmla="*/ 145 w 149"/>
                <a:gd name="T35" fmla="*/ 3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9" h="66">
                  <a:moveTo>
                    <a:pt x="145" y="38"/>
                  </a:moveTo>
                  <a:cubicBezTo>
                    <a:pt x="139" y="30"/>
                    <a:pt x="124" y="34"/>
                    <a:pt x="117" y="34"/>
                  </a:cubicBezTo>
                  <a:cubicBezTo>
                    <a:pt x="107" y="34"/>
                    <a:pt x="97" y="34"/>
                    <a:pt x="87" y="33"/>
                  </a:cubicBezTo>
                  <a:cubicBezTo>
                    <a:pt x="88" y="29"/>
                    <a:pt x="89" y="24"/>
                    <a:pt x="90" y="19"/>
                  </a:cubicBezTo>
                  <a:cubicBezTo>
                    <a:pt x="91" y="14"/>
                    <a:pt x="92" y="9"/>
                    <a:pt x="91" y="5"/>
                  </a:cubicBezTo>
                  <a:cubicBezTo>
                    <a:pt x="90" y="1"/>
                    <a:pt x="85" y="0"/>
                    <a:pt x="83" y="4"/>
                  </a:cubicBezTo>
                  <a:cubicBezTo>
                    <a:pt x="81" y="8"/>
                    <a:pt x="82" y="13"/>
                    <a:pt x="81" y="18"/>
                  </a:cubicBezTo>
                  <a:cubicBezTo>
                    <a:pt x="81" y="23"/>
                    <a:pt x="81" y="28"/>
                    <a:pt x="81" y="33"/>
                  </a:cubicBezTo>
                  <a:cubicBezTo>
                    <a:pt x="56" y="32"/>
                    <a:pt x="31" y="29"/>
                    <a:pt x="5" y="26"/>
                  </a:cubicBezTo>
                  <a:cubicBezTo>
                    <a:pt x="3" y="26"/>
                    <a:pt x="1" y="28"/>
                    <a:pt x="1" y="30"/>
                  </a:cubicBezTo>
                  <a:cubicBezTo>
                    <a:pt x="0" y="38"/>
                    <a:pt x="1" y="44"/>
                    <a:pt x="2" y="51"/>
                  </a:cubicBezTo>
                  <a:cubicBezTo>
                    <a:pt x="2" y="54"/>
                    <a:pt x="7" y="53"/>
                    <a:pt x="7" y="50"/>
                  </a:cubicBezTo>
                  <a:cubicBezTo>
                    <a:pt x="7" y="45"/>
                    <a:pt x="7" y="40"/>
                    <a:pt x="8" y="35"/>
                  </a:cubicBezTo>
                  <a:cubicBezTo>
                    <a:pt x="33" y="40"/>
                    <a:pt x="58" y="42"/>
                    <a:pt x="83" y="43"/>
                  </a:cubicBezTo>
                  <a:cubicBezTo>
                    <a:pt x="96" y="44"/>
                    <a:pt x="110" y="44"/>
                    <a:pt x="123" y="43"/>
                  </a:cubicBezTo>
                  <a:cubicBezTo>
                    <a:pt x="140" y="43"/>
                    <a:pt x="134" y="48"/>
                    <a:pt x="135" y="60"/>
                  </a:cubicBezTo>
                  <a:cubicBezTo>
                    <a:pt x="135" y="65"/>
                    <a:pt x="144" y="66"/>
                    <a:pt x="144" y="60"/>
                  </a:cubicBezTo>
                  <a:cubicBezTo>
                    <a:pt x="144" y="53"/>
                    <a:pt x="149" y="45"/>
                    <a:pt x="145"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49"/>
            <p:cNvSpPr>
              <a:spLocks/>
            </p:cNvSpPr>
            <p:nvPr/>
          </p:nvSpPr>
          <p:spPr bwMode="auto">
            <a:xfrm>
              <a:off x="1239838" y="1982788"/>
              <a:ext cx="201612" cy="74613"/>
            </a:xfrm>
            <a:custGeom>
              <a:avLst/>
              <a:gdLst>
                <a:gd name="T0" fmla="*/ 138 w 148"/>
                <a:gd name="T1" fmla="*/ 27 h 55"/>
                <a:gd name="T2" fmla="*/ 84 w 148"/>
                <a:gd name="T3" fmla="*/ 25 h 55"/>
                <a:gd name="T4" fmla="*/ 73 w 148"/>
                <a:gd name="T5" fmla="*/ 25 h 55"/>
                <a:gd name="T6" fmla="*/ 73 w 148"/>
                <a:gd name="T7" fmla="*/ 13 h 55"/>
                <a:gd name="T8" fmla="*/ 72 w 148"/>
                <a:gd name="T9" fmla="*/ 1 h 55"/>
                <a:gd name="T10" fmla="*/ 67 w 148"/>
                <a:gd name="T11" fmla="*/ 1 h 55"/>
                <a:gd name="T12" fmla="*/ 65 w 148"/>
                <a:gd name="T13" fmla="*/ 13 h 55"/>
                <a:gd name="T14" fmla="*/ 66 w 148"/>
                <a:gd name="T15" fmla="*/ 25 h 55"/>
                <a:gd name="T16" fmla="*/ 47 w 148"/>
                <a:gd name="T17" fmla="*/ 25 h 55"/>
                <a:gd name="T18" fmla="*/ 13 w 148"/>
                <a:gd name="T19" fmla="*/ 24 h 55"/>
                <a:gd name="T20" fmla="*/ 8 w 148"/>
                <a:gd name="T21" fmla="*/ 51 h 55"/>
                <a:gd name="T22" fmla="*/ 13 w 148"/>
                <a:gd name="T23" fmla="*/ 50 h 55"/>
                <a:gd name="T24" fmla="*/ 20 w 148"/>
                <a:gd name="T25" fmla="*/ 33 h 55"/>
                <a:gd name="T26" fmla="*/ 34 w 148"/>
                <a:gd name="T27" fmla="*/ 33 h 55"/>
                <a:gd name="T28" fmla="*/ 67 w 148"/>
                <a:gd name="T29" fmla="*/ 34 h 55"/>
                <a:gd name="T30" fmla="*/ 98 w 148"/>
                <a:gd name="T31" fmla="*/ 34 h 55"/>
                <a:gd name="T32" fmla="*/ 135 w 148"/>
                <a:gd name="T33" fmla="*/ 44 h 55"/>
                <a:gd name="T34" fmla="*/ 141 w 148"/>
                <a:gd name="T35" fmla="*/ 49 h 55"/>
                <a:gd name="T36" fmla="*/ 138 w 148"/>
                <a:gd name="T37" fmla="*/ 2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8" h="55">
                  <a:moveTo>
                    <a:pt x="138" y="27"/>
                  </a:moveTo>
                  <a:cubicBezTo>
                    <a:pt x="125" y="18"/>
                    <a:pt x="99" y="25"/>
                    <a:pt x="84" y="25"/>
                  </a:cubicBezTo>
                  <a:cubicBezTo>
                    <a:pt x="80" y="25"/>
                    <a:pt x="77" y="25"/>
                    <a:pt x="73" y="25"/>
                  </a:cubicBezTo>
                  <a:cubicBezTo>
                    <a:pt x="73" y="21"/>
                    <a:pt x="73" y="17"/>
                    <a:pt x="73" y="13"/>
                  </a:cubicBezTo>
                  <a:cubicBezTo>
                    <a:pt x="74" y="8"/>
                    <a:pt x="75" y="5"/>
                    <a:pt x="72" y="1"/>
                  </a:cubicBezTo>
                  <a:cubicBezTo>
                    <a:pt x="70" y="0"/>
                    <a:pt x="68" y="0"/>
                    <a:pt x="67" y="1"/>
                  </a:cubicBezTo>
                  <a:cubicBezTo>
                    <a:pt x="64" y="5"/>
                    <a:pt x="65" y="8"/>
                    <a:pt x="65" y="13"/>
                  </a:cubicBezTo>
                  <a:cubicBezTo>
                    <a:pt x="65" y="17"/>
                    <a:pt x="66" y="21"/>
                    <a:pt x="66" y="25"/>
                  </a:cubicBezTo>
                  <a:cubicBezTo>
                    <a:pt x="60" y="25"/>
                    <a:pt x="53" y="25"/>
                    <a:pt x="47" y="25"/>
                  </a:cubicBezTo>
                  <a:cubicBezTo>
                    <a:pt x="37" y="24"/>
                    <a:pt x="23" y="21"/>
                    <a:pt x="13" y="24"/>
                  </a:cubicBezTo>
                  <a:cubicBezTo>
                    <a:pt x="0" y="27"/>
                    <a:pt x="4" y="42"/>
                    <a:pt x="8" y="51"/>
                  </a:cubicBezTo>
                  <a:cubicBezTo>
                    <a:pt x="9" y="55"/>
                    <a:pt x="14" y="53"/>
                    <a:pt x="13" y="50"/>
                  </a:cubicBezTo>
                  <a:cubicBezTo>
                    <a:pt x="11" y="41"/>
                    <a:pt x="11" y="35"/>
                    <a:pt x="20" y="33"/>
                  </a:cubicBezTo>
                  <a:cubicBezTo>
                    <a:pt x="24" y="32"/>
                    <a:pt x="30" y="33"/>
                    <a:pt x="34" y="33"/>
                  </a:cubicBezTo>
                  <a:cubicBezTo>
                    <a:pt x="45" y="34"/>
                    <a:pt x="56" y="34"/>
                    <a:pt x="67" y="34"/>
                  </a:cubicBezTo>
                  <a:cubicBezTo>
                    <a:pt x="77" y="34"/>
                    <a:pt x="87" y="34"/>
                    <a:pt x="98" y="34"/>
                  </a:cubicBezTo>
                  <a:cubicBezTo>
                    <a:pt x="102" y="34"/>
                    <a:pt x="141" y="30"/>
                    <a:pt x="135" y="44"/>
                  </a:cubicBezTo>
                  <a:cubicBezTo>
                    <a:pt x="133" y="49"/>
                    <a:pt x="137" y="52"/>
                    <a:pt x="141" y="49"/>
                  </a:cubicBezTo>
                  <a:cubicBezTo>
                    <a:pt x="148" y="43"/>
                    <a:pt x="146" y="33"/>
                    <a:pt x="138"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50"/>
            <p:cNvSpPr>
              <a:spLocks/>
            </p:cNvSpPr>
            <p:nvPr/>
          </p:nvSpPr>
          <p:spPr bwMode="auto">
            <a:xfrm>
              <a:off x="2984500" y="1397001"/>
              <a:ext cx="700087" cy="469900"/>
            </a:xfrm>
            <a:custGeom>
              <a:avLst/>
              <a:gdLst>
                <a:gd name="T0" fmla="*/ 507 w 515"/>
                <a:gd name="T1" fmla="*/ 299 h 345"/>
                <a:gd name="T2" fmla="*/ 381 w 515"/>
                <a:gd name="T3" fmla="*/ 299 h 345"/>
                <a:gd name="T4" fmla="*/ 252 w 515"/>
                <a:gd name="T5" fmla="*/ 302 h 345"/>
                <a:gd name="T6" fmla="*/ 39 w 515"/>
                <a:gd name="T7" fmla="*/ 312 h 345"/>
                <a:gd name="T8" fmla="*/ 36 w 515"/>
                <a:gd name="T9" fmla="*/ 171 h 345"/>
                <a:gd name="T10" fmla="*/ 30 w 515"/>
                <a:gd name="T11" fmla="*/ 4 h 345"/>
                <a:gd name="T12" fmla="*/ 24 w 515"/>
                <a:gd name="T13" fmla="*/ 4 h 345"/>
                <a:gd name="T14" fmla="*/ 24 w 515"/>
                <a:gd name="T15" fmla="*/ 171 h 345"/>
                <a:gd name="T16" fmla="*/ 27 w 515"/>
                <a:gd name="T17" fmla="*/ 313 h 345"/>
                <a:gd name="T18" fmla="*/ 4 w 515"/>
                <a:gd name="T19" fmla="*/ 316 h 345"/>
                <a:gd name="T20" fmla="*/ 5 w 515"/>
                <a:gd name="T21" fmla="*/ 322 h 345"/>
                <a:gd name="T22" fmla="*/ 27 w 515"/>
                <a:gd name="T23" fmla="*/ 323 h 345"/>
                <a:gd name="T24" fmla="*/ 28 w 515"/>
                <a:gd name="T25" fmla="*/ 338 h 345"/>
                <a:gd name="T26" fmla="*/ 39 w 515"/>
                <a:gd name="T27" fmla="*/ 338 h 345"/>
                <a:gd name="T28" fmla="*/ 39 w 515"/>
                <a:gd name="T29" fmla="*/ 323 h 345"/>
                <a:gd name="T30" fmla="*/ 256 w 515"/>
                <a:gd name="T31" fmla="*/ 315 h 345"/>
                <a:gd name="T32" fmla="*/ 378 w 515"/>
                <a:gd name="T33" fmla="*/ 312 h 345"/>
                <a:gd name="T34" fmla="*/ 507 w 515"/>
                <a:gd name="T35" fmla="*/ 310 h 345"/>
                <a:gd name="T36" fmla="*/ 507 w 515"/>
                <a:gd name="T37" fmla="*/ 299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15" h="345">
                  <a:moveTo>
                    <a:pt x="507" y="299"/>
                  </a:moveTo>
                  <a:cubicBezTo>
                    <a:pt x="465" y="296"/>
                    <a:pt x="423" y="299"/>
                    <a:pt x="381" y="299"/>
                  </a:cubicBezTo>
                  <a:cubicBezTo>
                    <a:pt x="338" y="300"/>
                    <a:pt x="295" y="301"/>
                    <a:pt x="252" y="302"/>
                  </a:cubicBezTo>
                  <a:cubicBezTo>
                    <a:pt x="182" y="304"/>
                    <a:pt x="109" y="304"/>
                    <a:pt x="39" y="312"/>
                  </a:cubicBezTo>
                  <a:cubicBezTo>
                    <a:pt x="38" y="265"/>
                    <a:pt x="37" y="218"/>
                    <a:pt x="36" y="171"/>
                  </a:cubicBezTo>
                  <a:cubicBezTo>
                    <a:pt x="35" y="116"/>
                    <a:pt x="36" y="60"/>
                    <a:pt x="30" y="4"/>
                  </a:cubicBezTo>
                  <a:cubicBezTo>
                    <a:pt x="30" y="0"/>
                    <a:pt x="24" y="0"/>
                    <a:pt x="24" y="4"/>
                  </a:cubicBezTo>
                  <a:cubicBezTo>
                    <a:pt x="21" y="60"/>
                    <a:pt x="23" y="116"/>
                    <a:pt x="24" y="171"/>
                  </a:cubicBezTo>
                  <a:cubicBezTo>
                    <a:pt x="25" y="219"/>
                    <a:pt x="26" y="266"/>
                    <a:pt x="27" y="313"/>
                  </a:cubicBezTo>
                  <a:cubicBezTo>
                    <a:pt x="19" y="314"/>
                    <a:pt x="12" y="315"/>
                    <a:pt x="4" y="316"/>
                  </a:cubicBezTo>
                  <a:cubicBezTo>
                    <a:pt x="0" y="317"/>
                    <a:pt x="2" y="322"/>
                    <a:pt x="5" y="322"/>
                  </a:cubicBezTo>
                  <a:cubicBezTo>
                    <a:pt x="12" y="323"/>
                    <a:pt x="20" y="323"/>
                    <a:pt x="27" y="323"/>
                  </a:cubicBezTo>
                  <a:cubicBezTo>
                    <a:pt x="27" y="328"/>
                    <a:pt x="27" y="333"/>
                    <a:pt x="28" y="338"/>
                  </a:cubicBezTo>
                  <a:cubicBezTo>
                    <a:pt x="28" y="345"/>
                    <a:pt x="39" y="345"/>
                    <a:pt x="39" y="338"/>
                  </a:cubicBezTo>
                  <a:cubicBezTo>
                    <a:pt x="39" y="333"/>
                    <a:pt x="39" y="328"/>
                    <a:pt x="39" y="323"/>
                  </a:cubicBezTo>
                  <a:cubicBezTo>
                    <a:pt x="111" y="323"/>
                    <a:pt x="184" y="317"/>
                    <a:pt x="256" y="315"/>
                  </a:cubicBezTo>
                  <a:cubicBezTo>
                    <a:pt x="297" y="313"/>
                    <a:pt x="337" y="312"/>
                    <a:pt x="378" y="312"/>
                  </a:cubicBezTo>
                  <a:cubicBezTo>
                    <a:pt x="421" y="311"/>
                    <a:pt x="464" y="313"/>
                    <a:pt x="507" y="310"/>
                  </a:cubicBezTo>
                  <a:cubicBezTo>
                    <a:pt x="514" y="310"/>
                    <a:pt x="515" y="299"/>
                    <a:pt x="507" y="2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51"/>
            <p:cNvSpPr>
              <a:spLocks/>
            </p:cNvSpPr>
            <p:nvPr/>
          </p:nvSpPr>
          <p:spPr bwMode="auto">
            <a:xfrm>
              <a:off x="3065463" y="1452563"/>
              <a:ext cx="120650" cy="331788"/>
            </a:xfrm>
            <a:custGeom>
              <a:avLst/>
              <a:gdLst>
                <a:gd name="T0" fmla="*/ 82 w 88"/>
                <a:gd name="T1" fmla="*/ 8 h 244"/>
                <a:gd name="T2" fmla="*/ 75 w 88"/>
                <a:gd name="T3" fmla="*/ 4 h 244"/>
                <a:gd name="T4" fmla="*/ 72 w 88"/>
                <a:gd name="T5" fmla="*/ 2 h 244"/>
                <a:gd name="T6" fmla="*/ 43 w 88"/>
                <a:gd name="T7" fmla="*/ 1 h 244"/>
                <a:gd name="T8" fmla="*/ 14 w 88"/>
                <a:gd name="T9" fmla="*/ 1 h 244"/>
                <a:gd name="T10" fmla="*/ 13 w 88"/>
                <a:gd name="T11" fmla="*/ 2 h 244"/>
                <a:gd name="T12" fmla="*/ 8 w 88"/>
                <a:gd name="T13" fmla="*/ 6 h 244"/>
                <a:gd name="T14" fmla="*/ 11 w 88"/>
                <a:gd name="T15" fmla="*/ 240 h 244"/>
                <a:gd name="T16" fmla="*/ 12 w 88"/>
                <a:gd name="T17" fmla="*/ 243 h 244"/>
                <a:gd name="T18" fmla="*/ 14 w 88"/>
                <a:gd name="T19" fmla="*/ 244 h 244"/>
                <a:gd name="T20" fmla="*/ 77 w 88"/>
                <a:gd name="T21" fmla="*/ 241 h 244"/>
                <a:gd name="T22" fmla="*/ 76 w 88"/>
                <a:gd name="T23" fmla="*/ 232 h 244"/>
                <a:gd name="T24" fmla="*/ 16 w 88"/>
                <a:gd name="T25" fmla="*/ 238 h 244"/>
                <a:gd name="T26" fmla="*/ 16 w 88"/>
                <a:gd name="T27" fmla="*/ 7 h 244"/>
                <a:gd name="T28" fmla="*/ 43 w 88"/>
                <a:gd name="T29" fmla="*/ 9 h 244"/>
                <a:gd name="T30" fmla="*/ 72 w 88"/>
                <a:gd name="T31" fmla="*/ 9 h 244"/>
                <a:gd name="T32" fmla="*/ 73 w 88"/>
                <a:gd name="T33" fmla="*/ 9 h 244"/>
                <a:gd name="T34" fmla="*/ 79 w 88"/>
                <a:gd name="T35" fmla="*/ 232 h 244"/>
                <a:gd name="T36" fmla="*/ 85 w 88"/>
                <a:gd name="T37" fmla="*/ 232 h 244"/>
                <a:gd name="T38" fmla="*/ 82 w 88"/>
                <a:gd name="T39" fmla="*/ 8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8" h="244">
                  <a:moveTo>
                    <a:pt x="82" y="8"/>
                  </a:moveTo>
                  <a:cubicBezTo>
                    <a:pt x="82" y="4"/>
                    <a:pt x="77" y="3"/>
                    <a:pt x="75" y="4"/>
                  </a:cubicBezTo>
                  <a:cubicBezTo>
                    <a:pt x="74" y="3"/>
                    <a:pt x="73" y="2"/>
                    <a:pt x="72" y="2"/>
                  </a:cubicBezTo>
                  <a:cubicBezTo>
                    <a:pt x="63" y="0"/>
                    <a:pt x="53" y="1"/>
                    <a:pt x="43" y="1"/>
                  </a:cubicBezTo>
                  <a:cubicBezTo>
                    <a:pt x="33" y="0"/>
                    <a:pt x="24" y="0"/>
                    <a:pt x="14" y="1"/>
                  </a:cubicBezTo>
                  <a:cubicBezTo>
                    <a:pt x="14" y="1"/>
                    <a:pt x="13" y="2"/>
                    <a:pt x="13" y="2"/>
                  </a:cubicBezTo>
                  <a:cubicBezTo>
                    <a:pt x="11" y="1"/>
                    <a:pt x="8" y="3"/>
                    <a:pt x="8" y="6"/>
                  </a:cubicBezTo>
                  <a:cubicBezTo>
                    <a:pt x="3" y="83"/>
                    <a:pt x="0" y="163"/>
                    <a:pt x="11" y="240"/>
                  </a:cubicBezTo>
                  <a:cubicBezTo>
                    <a:pt x="10" y="241"/>
                    <a:pt x="10" y="243"/>
                    <a:pt x="12" y="243"/>
                  </a:cubicBezTo>
                  <a:cubicBezTo>
                    <a:pt x="12" y="244"/>
                    <a:pt x="13" y="244"/>
                    <a:pt x="14" y="244"/>
                  </a:cubicBezTo>
                  <a:cubicBezTo>
                    <a:pt x="35" y="244"/>
                    <a:pt x="56" y="244"/>
                    <a:pt x="77" y="241"/>
                  </a:cubicBezTo>
                  <a:cubicBezTo>
                    <a:pt x="82" y="240"/>
                    <a:pt x="81" y="232"/>
                    <a:pt x="76" y="232"/>
                  </a:cubicBezTo>
                  <a:cubicBezTo>
                    <a:pt x="56" y="232"/>
                    <a:pt x="35" y="235"/>
                    <a:pt x="16" y="238"/>
                  </a:cubicBezTo>
                  <a:cubicBezTo>
                    <a:pt x="16" y="161"/>
                    <a:pt x="12" y="84"/>
                    <a:pt x="16" y="7"/>
                  </a:cubicBezTo>
                  <a:cubicBezTo>
                    <a:pt x="25" y="8"/>
                    <a:pt x="34" y="8"/>
                    <a:pt x="43" y="9"/>
                  </a:cubicBezTo>
                  <a:cubicBezTo>
                    <a:pt x="53" y="10"/>
                    <a:pt x="63" y="11"/>
                    <a:pt x="72" y="9"/>
                  </a:cubicBezTo>
                  <a:cubicBezTo>
                    <a:pt x="72" y="9"/>
                    <a:pt x="73" y="9"/>
                    <a:pt x="73" y="9"/>
                  </a:cubicBezTo>
                  <a:cubicBezTo>
                    <a:pt x="75" y="83"/>
                    <a:pt x="76" y="158"/>
                    <a:pt x="79" y="232"/>
                  </a:cubicBezTo>
                  <a:cubicBezTo>
                    <a:pt x="79" y="236"/>
                    <a:pt x="85" y="236"/>
                    <a:pt x="85" y="232"/>
                  </a:cubicBezTo>
                  <a:cubicBezTo>
                    <a:pt x="88" y="157"/>
                    <a:pt x="86" y="82"/>
                    <a:pt x="8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52"/>
            <p:cNvSpPr>
              <a:spLocks noEditPoints="1"/>
            </p:cNvSpPr>
            <p:nvPr/>
          </p:nvSpPr>
          <p:spPr bwMode="auto">
            <a:xfrm>
              <a:off x="3211513" y="1552576"/>
              <a:ext cx="120650" cy="227013"/>
            </a:xfrm>
            <a:custGeom>
              <a:avLst/>
              <a:gdLst>
                <a:gd name="T0" fmla="*/ 83 w 89"/>
                <a:gd name="T1" fmla="*/ 12 h 167"/>
                <a:gd name="T2" fmla="*/ 80 w 89"/>
                <a:gd name="T3" fmla="*/ 8 h 167"/>
                <a:gd name="T4" fmla="*/ 77 w 89"/>
                <a:gd name="T5" fmla="*/ 4 h 167"/>
                <a:gd name="T6" fmla="*/ 4 w 89"/>
                <a:gd name="T7" fmla="*/ 5 h 167"/>
                <a:gd name="T8" fmla="*/ 4 w 89"/>
                <a:gd name="T9" fmla="*/ 11 h 167"/>
                <a:gd name="T10" fmla="*/ 6 w 89"/>
                <a:gd name="T11" fmla="*/ 11 h 167"/>
                <a:gd name="T12" fmla="*/ 5 w 89"/>
                <a:gd name="T13" fmla="*/ 12 h 167"/>
                <a:gd name="T14" fmla="*/ 7 w 89"/>
                <a:gd name="T15" fmla="*/ 90 h 167"/>
                <a:gd name="T16" fmla="*/ 16 w 89"/>
                <a:gd name="T17" fmla="*/ 162 h 167"/>
                <a:gd name="T18" fmla="*/ 21 w 89"/>
                <a:gd name="T19" fmla="*/ 161 h 167"/>
                <a:gd name="T20" fmla="*/ 21 w 89"/>
                <a:gd name="T21" fmla="*/ 161 h 167"/>
                <a:gd name="T22" fmla="*/ 79 w 89"/>
                <a:gd name="T23" fmla="*/ 163 h 167"/>
                <a:gd name="T24" fmla="*/ 80 w 89"/>
                <a:gd name="T25" fmla="*/ 162 h 167"/>
                <a:gd name="T26" fmla="*/ 84 w 89"/>
                <a:gd name="T27" fmla="*/ 159 h 167"/>
                <a:gd name="T28" fmla="*/ 83 w 89"/>
                <a:gd name="T29" fmla="*/ 12 h 167"/>
                <a:gd name="T30" fmla="*/ 47 w 89"/>
                <a:gd name="T31" fmla="*/ 155 h 167"/>
                <a:gd name="T32" fmla="*/ 21 w 89"/>
                <a:gd name="T33" fmla="*/ 157 h 167"/>
                <a:gd name="T34" fmla="*/ 16 w 89"/>
                <a:gd name="T35" fmla="*/ 87 h 167"/>
                <a:gd name="T36" fmla="*/ 12 w 89"/>
                <a:gd name="T37" fmla="*/ 12 h 167"/>
                <a:gd name="T38" fmla="*/ 12 w 89"/>
                <a:gd name="T39" fmla="*/ 11 h 167"/>
                <a:gd name="T40" fmla="*/ 74 w 89"/>
                <a:gd name="T41" fmla="*/ 12 h 167"/>
                <a:gd name="T42" fmla="*/ 77 w 89"/>
                <a:gd name="T43" fmla="*/ 152 h 167"/>
                <a:gd name="T44" fmla="*/ 47 w 89"/>
                <a:gd name="T45" fmla="*/ 15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9" h="167">
                  <a:moveTo>
                    <a:pt x="83" y="12"/>
                  </a:moveTo>
                  <a:cubicBezTo>
                    <a:pt x="83" y="10"/>
                    <a:pt x="82" y="9"/>
                    <a:pt x="80" y="8"/>
                  </a:cubicBezTo>
                  <a:cubicBezTo>
                    <a:pt x="80" y="6"/>
                    <a:pt x="79" y="4"/>
                    <a:pt x="77" y="4"/>
                  </a:cubicBezTo>
                  <a:cubicBezTo>
                    <a:pt x="54" y="0"/>
                    <a:pt x="28" y="4"/>
                    <a:pt x="4" y="5"/>
                  </a:cubicBezTo>
                  <a:cubicBezTo>
                    <a:pt x="0" y="5"/>
                    <a:pt x="0" y="10"/>
                    <a:pt x="4" y="11"/>
                  </a:cubicBezTo>
                  <a:cubicBezTo>
                    <a:pt x="4" y="11"/>
                    <a:pt x="5" y="11"/>
                    <a:pt x="6" y="11"/>
                  </a:cubicBezTo>
                  <a:cubicBezTo>
                    <a:pt x="6" y="11"/>
                    <a:pt x="6" y="11"/>
                    <a:pt x="5" y="12"/>
                  </a:cubicBezTo>
                  <a:cubicBezTo>
                    <a:pt x="2" y="37"/>
                    <a:pt x="5" y="65"/>
                    <a:pt x="7" y="90"/>
                  </a:cubicBezTo>
                  <a:cubicBezTo>
                    <a:pt x="9" y="114"/>
                    <a:pt x="11" y="138"/>
                    <a:pt x="16" y="162"/>
                  </a:cubicBezTo>
                  <a:cubicBezTo>
                    <a:pt x="16" y="165"/>
                    <a:pt x="22" y="164"/>
                    <a:pt x="21" y="161"/>
                  </a:cubicBezTo>
                  <a:cubicBezTo>
                    <a:pt x="21" y="161"/>
                    <a:pt x="21" y="161"/>
                    <a:pt x="21" y="161"/>
                  </a:cubicBezTo>
                  <a:cubicBezTo>
                    <a:pt x="38" y="167"/>
                    <a:pt x="61" y="165"/>
                    <a:pt x="79" y="163"/>
                  </a:cubicBezTo>
                  <a:cubicBezTo>
                    <a:pt x="79" y="162"/>
                    <a:pt x="80" y="162"/>
                    <a:pt x="80" y="162"/>
                  </a:cubicBezTo>
                  <a:cubicBezTo>
                    <a:pt x="82" y="162"/>
                    <a:pt x="83" y="161"/>
                    <a:pt x="84" y="159"/>
                  </a:cubicBezTo>
                  <a:cubicBezTo>
                    <a:pt x="89" y="111"/>
                    <a:pt x="88" y="60"/>
                    <a:pt x="83" y="12"/>
                  </a:cubicBezTo>
                  <a:close/>
                  <a:moveTo>
                    <a:pt x="47" y="155"/>
                  </a:moveTo>
                  <a:cubicBezTo>
                    <a:pt x="38" y="155"/>
                    <a:pt x="30" y="155"/>
                    <a:pt x="21" y="157"/>
                  </a:cubicBezTo>
                  <a:cubicBezTo>
                    <a:pt x="19" y="134"/>
                    <a:pt x="17" y="110"/>
                    <a:pt x="16" y="87"/>
                  </a:cubicBezTo>
                  <a:cubicBezTo>
                    <a:pt x="14" y="62"/>
                    <a:pt x="15" y="36"/>
                    <a:pt x="12" y="12"/>
                  </a:cubicBezTo>
                  <a:cubicBezTo>
                    <a:pt x="12" y="12"/>
                    <a:pt x="12" y="11"/>
                    <a:pt x="12" y="11"/>
                  </a:cubicBezTo>
                  <a:cubicBezTo>
                    <a:pt x="32" y="13"/>
                    <a:pt x="54" y="15"/>
                    <a:pt x="74" y="12"/>
                  </a:cubicBezTo>
                  <a:cubicBezTo>
                    <a:pt x="74" y="59"/>
                    <a:pt x="75" y="106"/>
                    <a:pt x="77" y="152"/>
                  </a:cubicBezTo>
                  <a:cubicBezTo>
                    <a:pt x="67" y="153"/>
                    <a:pt x="57" y="154"/>
                    <a:pt x="47" y="1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53"/>
            <p:cNvSpPr>
              <a:spLocks noEditPoints="1"/>
            </p:cNvSpPr>
            <p:nvPr/>
          </p:nvSpPr>
          <p:spPr bwMode="auto">
            <a:xfrm>
              <a:off x="3362325" y="1617663"/>
              <a:ext cx="119062" cy="153988"/>
            </a:xfrm>
            <a:custGeom>
              <a:avLst/>
              <a:gdLst>
                <a:gd name="T0" fmla="*/ 76 w 88"/>
                <a:gd name="T1" fmla="*/ 7 h 113"/>
                <a:gd name="T2" fmla="*/ 69 w 88"/>
                <a:gd name="T3" fmla="*/ 4 h 113"/>
                <a:gd name="T4" fmla="*/ 67 w 88"/>
                <a:gd name="T5" fmla="*/ 3 h 113"/>
                <a:gd name="T6" fmla="*/ 7 w 88"/>
                <a:gd name="T7" fmla="*/ 1 h 113"/>
                <a:gd name="T8" fmla="*/ 5 w 88"/>
                <a:gd name="T9" fmla="*/ 2 h 113"/>
                <a:gd name="T10" fmla="*/ 1 w 88"/>
                <a:gd name="T11" fmla="*/ 6 h 113"/>
                <a:gd name="T12" fmla="*/ 8 w 88"/>
                <a:gd name="T13" fmla="*/ 109 h 113"/>
                <a:gd name="T14" fmla="*/ 14 w 88"/>
                <a:gd name="T15" fmla="*/ 109 h 113"/>
                <a:gd name="T16" fmla="*/ 14 w 88"/>
                <a:gd name="T17" fmla="*/ 108 h 113"/>
                <a:gd name="T18" fmla="*/ 14 w 88"/>
                <a:gd name="T19" fmla="*/ 108 h 113"/>
                <a:gd name="T20" fmla="*/ 83 w 88"/>
                <a:gd name="T21" fmla="*/ 101 h 113"/>
                <a:gd name="T22" fmla="*/ 88 w 88"/>
                <a:gd name="T23" fmla="*/ 97 h 113"/>
                <a:gd name="T24" fmla="*/ 76 w 88"/>
                <a:gd name="T25" fmla="*/ 7 h 113"/>
                <a:gd name="T26" fmla="*/ 14 w 88"/>
                <a:gd name="T27" fmla="*/ 102 h 113"/>
                <a:gd name="T28" fmla="*/ 9 w 88"/>
                <a:gd name="T29" fmla="*/ 7 h 113"/>
                <a:gd name="T30" fmla="*/ 66 w 88"/>
                <a:gd name="T31" fmla="*/ 11 h 113"/>
                <a:gd name="T32" fmla="*/ 67 w 88"/>
                <a:gd name="T33" fmla="*/ 11 h 113"/>
                <a:gd name="T34" fmla="*/ 77 w 88"/>
                <a:gd name="T35" fmla="*/ 92 h 113"/>
                <a:gd name="T36" fmla="*/ 14 w 88"/>
                <a:gd name="T37" fmla="*/ 102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 h="113">
                  <a:moveTo>
                    <a:pt x="76" y="7"/>
                  </a:moveTo>
                  <a:cubicBezTo>
                    <a:pt x="75" y="4"/>
                    <a:pt x="72" y="3"/>
                    <a:pt x="69" y="4"/>
                  </a:cubicBezTo>
                  <a:cubicBezTo>
                    <a:pt x="69" y="3"/>
                    <a:pt x="68" y="3"/>
                    <a:pt x="67" y="3"/>
                  </a:cubicBezTo>
                  <a:cubicBezTo>
                    <a:pt x="47" y="0"/>
                    <a:pt x="27" y="1"/>
                    <a:pt x="7" y="1"/>
                  </a:cubicBezTo>
                  <a:cubicBezTo>
                    <a:pt x="6" y="1"/>
                    <a:pt x="6" y="1"/>
                    <a:pt x="5" y="2"/>
                  </a:cubicBezTo>
                  <a:cubicBezTo>
                    <a:pt x="3" y="1"/>
                    <a:pt x="0" y="3"/>
                    <a:pt x="1" y="6"/>
                  </a:cubicBezTo>
                  <a:cubicBezTo>
                    <a:pt x="2" y="40"/>
                    <a:pt x="4" y="75"/>
                    <a:pt x="8" y="109"/>
                  </a:cubicBezTo>
                  <a:cubicBezTo>
                    <a:pt x="9" y="113"/>
                    <a:pt x="14" y="112"/>
                    <a:pt x="14" y="109"/>
                  </a:cubicBezTo>
                  <a:cubicBezTo>
                    <a:pt x="14" y="108"/>
                    <a:pt x="14" y="108"/>
                    <a:pt x="14" y="108"/>
                  </a:cubicBezTo>
                  <a:cubicBezTo>
                    <a:pt x="14" y="108"/>
                    <a:pt x="14" y="108"/>
                    <a:pt x="14" y="108"/>
                  </a:cubicBezTo>
                  <a:cubicBezTo>
                    <a:pt x="37" y="107"/>
                    <a:pt x="60" y="104"/>
                    <a:pt x="83" y="101"/>
                  </a:cubicBezTo>
                  <a:cubicBezTo>
                    <a:pt x="85" y="101"/>
                    <a:pt x="88" y="99"/>
                    <a:pt x="88" y="97"/>
                  </a:cubicBezTo>
                  <a:cubicBezTo>
                    <a:pt x="84" y="67"/>
                    <a:pt x="80" y="37"/>
                    <a:pt x="76" y="7"/>
                  </a:cubicBezTo>
                  <a:close/>
                  <a:moveTo>
                    <a:pt x="14" y="102"/>
                  </a:moveTo>
                  <a:cubicBezTo>
                    <a:pt x="14" y="70"/>
                    <a:pt x="12" y="38"/>
                    <a:pt x="9" y="7"/>
                  </a:cubicBezTo>
                  <a:cubicBezTo>
                    <a:pt x="28" y="9"/>
                    <a:pt x="47" y="12"/>
                    <a:pt x="66" y="11"/>
                  </a:cubicBezTo>
                  <a:cubicBezTo>
                    <a:pt x="66" y="11"/>
                    <a:pt x="66" y="11"/>
                    <a:pt x="67" y="11"/>
                  </a:cubicBezTo>
                  <a:cubicBezTo>
                    <a:pt x="70" y="38"/>
                    <a:pt x="74" y="65"/>
                    <a:pt x="77" y="92"/>
                  </a:cubicBezTo>
                  <a:cubicBezTo>
                    <a:pt x="56" y="95"/>
                    <a:pt x="35" y="98"/>
                    <a:pt x="14"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54"/>
            <p:cNvSpPr>
              <a:spLocks/>
            </p:cNvSpPr>
            <p:nvPr/>
          </p:nvSpPr>
          <p:spPr bwMode="auto">
            <a:xfrm>
              <a:off x="3517900" y="1681163"/>
              <a:ext cx="109537" cy="71438"/>
            </a:xfrm>
            <a:custGeom>
              <a:avLst/>
              <a:gdLst>
                <a:gd name="T0" fmla="*/ 78 w 81"/>
                <a:gd name="T1" fmla="*/ 22 h 52"/>
                <a:gd name="T2" fmla="*/ 67 w 81"/>
                <a:gd name="T3" fmla="*/ 1 h 52"/>
                <a:gd name="T4" fmla="*/ 38 w 81"/>
                <a:gd name="T5" fmla="*/ 1 h 52"/>
                <a:gd name="T6" fmla="*/ 5 w 81"/>
                <a:gd name="T7" fmla="*/ 1 h 52"/>
                <a:gd name="T8" fmla="*/ 5 w 81"/>
                <a:gd name="T9" fmla="*/ 10 h 52"/>
                <a:gd name="T10" fmla="*/ 45 w 81"/>
                <a:gd name="T11" fmla="*/ 10 h 52"/>
                <a:gd name="T12" fmla="*/ 60 w 81"/>
                <a:gd name="T13" fmla="*/ 10 h 52"/>
                <a:gd name="T14" fmla="*/ 69 w 81"/>
                <a:gd name="T15" fmla="*/ 24 h 52"/>
                <a:gd name="T16" fmla="*/ 66 w 81"/>
                <a:gd name="T17" fmla="*/ 41 h 52"/>
                <a:gd name="T18" fmla="*/ 50 w 81"/>
                <a:gd name="T19" fmla="*/ 41 h 52"/>
                <a:gd name="T20" fmla="*/ 12 w 81"/>
                <a:gd name="T21" fmla="*/ 41 h 52"/>
                <a:gd name="T22" fmla="*/ 10 w 81"/>
                <a:gd name="T23" fmla="*/ 15 h 52"/>
                <a:gd name="T24" fmla="*/ 5 w 81"/>
                <a:gd name="T25" fmla="*/ 15 h 52"/>
                <a:gd name="T26" fmla="*/ 4 w 81"/>
                <a:gd name="T27" fmla="*/ 45 h 52"/>
                <a:gd name="T28" fmla="*/ 8 w 81"/>
                <a:gd name="T29" fmla="*/ 49 h 52"/>
                <a:gd name="T30" fmla="*/ 40 w 81"/>
                <a:gd name="T31" fmla="*/ 50 h 52"/>
                <a:gd name="T32" fmla="*/ 69 w 81"/>
                <a:gd name="T33" fmla="*/ 50 h 52"/>
                <a:gd name="T34" fmla="*/ 78 w 81"/>
                <a:gd name="T35" fmla="*/ 2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1" h="52">
                  <a:moveTo>
                    <a:pt x="78" y="22"/>
                  </a:moveTo>
                  <a:cubicBezTo>
                    <a:pt x="78" y="12"/>
                    <a:pt x="78" y="3"/>
                    <a:pt x="67" y="1"/>
                  </a:cubicBezTo>
                  <a:cubicBezTo>
                    <a:pt x="57" y="0"/>
                    <a:pt x="47" y="1"/>
                    <a:pt x="38" y="1"/>
                  </a:cubicBezTo>
                  <a:cubicBezTo>
                    <a:pt x="27" y="1"/>
                    <a:pt x="16" y="1"/>
                    <a:pt x="5" y="1"/>
                  </a:cubicBezTo>
                  <a:cubicBezTo>
                    <a:pt x="0" y="1"/>
                    <a:pt x="0" y="10"/>
                    <a:pt x="5" y="10"/>
                  </a:cubicBezTo>
                  <a:cubicBezTo>
                    <a:pt x="19" y="11"/>
                    <a:pt x="32" y="10"/>
                    <a:pt x="45" y="10"/>
                  </a:cubicBezTo>
                  <a:cubicBezTo>
                    <a:pt x="50" y="10"/>
                    <a:pt x="56" y="9"/>
                    <a:pt x="60" y="10"/>
                  </a:cubicBezTo>
                  <a:cubicBezTo>
                    <a:pt x="70" y="11"/>
                    <a:pt x="69" y="15"/>
                    <a:pt x="69" y="24"/>
                  </a:cubicBezTo>
                  <a:cubicBezTo>
                    <a:pt x="69" y="29"/>
                    <a:pt x="70" y="37"/>
                    <a:pt x="66" y="41"/>
                  </a:cubicBezTo>
                  <a:cubicBezTo>
                    <a:pt x="64" y="43"/>
                    <a:pt x="53" y="41"/>
                    <a:pt x="50" y="41"/>
                  </a:cubicBezTo>
                  <a:cubicBezTo>
                    <a:pt x="37" y="41"/>
                    <a:pt x="25" y="40"/>
                    <a:pt x="12" y="41"/>
                  </a:cubicBezTo>
                  <a:cubicBezTo>
                    <a:pt x="11" y="32"/>
                    <a:pt x="11" y="23"/>
                    <a:pt x="10" y="15"/>
                  </a:cubicBezTo>
                  <a:cubicBezTo>
                    <a:pt x="10" y="11"/>
                    <a:pt x="5" y="11"/>
                    <a:pt x="5" y="15"/>
                  </a:cubicBezTo>
                  <a:cubicBezTo>
                    <a:pt x="4" y="25"/>
                    <a:pt x="4" y="35"/>
                    <a:pt x="4" y="45"/>
                  </a:cubicBezTo>
                  <a:cubicBezTo>
                    <a:pt x="3" y="47"/>
                    <a:pt x="6" y="49"/>
                    <a:pt x="8" y="49"/>
                  </a:cubicBezTo>
                  <a:cubicBezTo>
                    <a:pt x="18" y="50"/>
                    <a:pt x="29" y="50"/>
                    <a:pt x="40" y="50"/>
                  </a:cubicBezTo>
                  <a:cubicBezTo>
                    <a:pt x="48" y="50"/>
                    <a:pt x="60" y="52"/>
                    <a:pt x="69" y="50"/>
                  </a:cubicBezTo>
                  <a:cubicBezTo>
                    <a:pt x="81" y="47"/>
                    <a:pt x="78" y="31"/>
                    <a:pt x="78"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55"/>
            <p:cNvSpPr>
              <a:spLocks noEditPoints="1"/>
            </p:cNvSpPr>
            <p:nvPr/>
          </p:nvSpPr>
          <p:spPr bwMode="auto">
            <a:xfrm>
              <a:off x="2974975" y="1171576"/>
              <a:ext cx="122237" cy="111125"/>
            </a:xfrm>
            <a:custGeom>
              <a:avLst/>
              <a:gdLst>
                <a:gd name="T0" fmla="*/ 52 w 89"/>
                <a:gd name="T1" fmla="*/ 7 h 81"/>
                <a:gd name="T2" fmla="*/ 9 w 89"/>
                <a:gd name="T3" fmla="*/ 35 h 81"/>
                <a:gd name="T4" fmla="*/ 40 w 89"/>
                <a:gd name="T5" fmla="*/ 79 h 81"/>
                <a:gd name="T6" fmla="*/ 86 w 89"/>
                <a:gd name="T7" fmla="*/ 41 h 81"/>
                <a:gd name="T8" fmla="*/ 52 w 89"/>
                <a:gd name="T9" fmla="*/ 7 h 81"/>
                <a:gd name="T10" fmla="*/ 42 w 89"/>
                <a:gd name="T11" fmla="*/ 69 h 81"/>
                <a:gd name="T12" fmla="*/ 21 w 89"/>
                <a:gd name="T13" fmla="*/ 33 h 81"/>
                <a:gd name="T14" fmla="*/ 49 w 89"/>
                <a:gd name="T15" fmla="*/ 15 h 81"/>
                <a:gd name="T16" fmla="*/ 52 w 89"/>
                <a:gd name="T17" fmla="*/ 16 h 81"/>
                <a:gd name="T18" fmla="*/ 42 w 89"/>
                <a:gd name="T19" fmla="*/ 6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52" y="7"/>
                  </a:moveTo>
                  <a:cubicBezTo>
                    <a:pt x="34" y="4"/>
                    <a:pt x="15" y="19"/>
                    <a:pt x="9" y="35"/>
                  </a:cubicBezTo>
                  <a:cubicBezTo>
                    <a:pt x="0" y="57"/>
                    <a:pt x="18" y="77"/>
                    <a:pt x="40" y="79"/>
                  </a:cubicBezTo>
                  <a:cubicBezTo>
                    <a:pt x="63" y="81"/>
                    <a:pt x="84" y="64"/>
                    <a:pt x="86" y="41"/>
                  </a:cubicBezTo>
                  <a:cubicBezTo>
                    <a:pt x="87" y="24"/>
                    <a:pt x="70" y="0"/>
                    <a:pt x="52" y="7"/>
                  </a:cubicBezTo>
                  <a:close/>
                  <a:moveTo>
                    <a:pt x="42" y="69"/>
                  </a:moveTo>
                  <a:cubicBezTo>
                    <a:pt x="23" y="68"/>
                    <a:pt x="11" y="50"/>
                    <a:pt x="21" y="33"/>
                  </a:cubicBezTo>
                  <a:cubicBezTo>
                    <a:pt x="27" y="23"/>
                    <a:pt x="38" y="16"/>
                    <a:pt x="49" y="15"/>
                  </a:cubicBezTo>
                  <a:cubicBezTo>
                    <a:pt x="50" y="15"/>
                    <a:pt x="51" y="16"/>
                    <a:pt x="52" y="16"/>
                  </a:cubicBezTo>
                  <a:cubicBezTo>
                    <a:pt x="89" y="19"/>
                    <a:pt x="76" y="71"/>
                    <a:pt x="42"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56"/>
            <p:cNvSpPr>
              <a:spLocks noEditPoints="1"/>
            </p:cNvSpPr>
            <p:nvPr/>
          </p:nvSpPr>
          <p:spPr bwMode="auto">
            <a:xfrm>
              <a:off x="2932113" y="1093788"/>
              <a:ext cx="220662" cy="258763"/>
            </a:xfrm>
            <a:custGeom>
              <a:avLst/>
              <a:gdLst>
                <a:gd name="T0" fmla="*/ 159 w 162"/>
                <a:gd name="T1" fmla="*/ 59 h 190"/>
                <a:gd name="T2" fmla="*/ 138 w 162"/>
                <a:gd name="T3" fmla="*/ 47 h 190"/>
                <a:gd name="T4" fmla="*/ 147 w 162"/>
                <a:gd name="T5" fmla="*/ 32 h 190"/>
                <a:gd name="T6" fmla="*/ 117 w 162"/>
                <a:gd name="T7" fmla="*/ 18 h 190"/>
                <a:gd name="T8" fmla="*/ 99 w 162"/>
                <a:gd name="T9" fmla="*/ 17 h 190"/>
                <a:gd name="T10" fmla="*/ 67 w 162"/>
                <a:gd name="T11" fmla="*/ 3 h 190"/>
                <a:gd name="T12" fmla="*/ 64 w 162"/>
                <a:gd name="T13" fmla="*/ 27 h 190"/>
                <a:gd name="T14" fmla="*/ 23 w 162"/>
                <a:gd name="T15" fmla="*/ 42 h 190"/>
                <a:gd name="T16" fmla="*/ 2 w 162"/>
                <a:gd name="T17" fmla="*/ 72 h 190"/>
                <a:gd name="T18" fmla="*/ 6 w 162"/>
                <a:gd name="T19" fmla="*/ 110 h 190"/>
                <a:gd name="T20" fmla="*/ 3 w 162"/>
                <a:gd name="T21" fmla="*/ 115 h 190"/>
                <a:gd name="T22" fmla="*/ 11 w 162"/>
                <a:gd name="T23" fmla="*/ 143 h 190"/>
                <a:gd name="T24" fmla="*/ 22 w 162"/>
                <a:gd name="T25" fmla="*/ 172 h 190"/>
                <a:gd name="T26" fmla="*/ 58 w 162"/>
                <a:gd name="T27" fmla="*/ 186 h 190"/>
                <a:gd name="T28" fmla="*/ 88 w 162"/>
                <a:gd name="T29" fmla="*/ 176 h 190"/>
                <a:gd name="T30" fmla="*/ 99 w 162"/>
                <a:gd name="T31" fmla="*/ 187 h 190"/>
                <a:gd name="T32" fmla="*/ 126 w 162"/>
                <a:gd name="T33" fmla="*/ 165 h 190"/>
                <a:gd name="T34" fmla="*/ 145 w 162"/>
                <a:gd name="T35" fmla="*/ 146 h 190"/>
                <a:gd name="T36" fmla="*/ 159 w 162"/>
                <a:gd name="T37" fmla="*/ 115 h 190"/>
                <a:gd name="T38" fmla="*/ 154 w 162"/>
                <a:gd name="T39" fmla="*/ 96 h 190"/>
                <a:gd name="T40" fmla="*/ 112 w 162"/>
                <a:gd name="T41" fmla="*/ 147 h 190"/>
                <a:gd name="T42" fmla="*/ 98 w 162"/>
                <a:gd name="T43" fmla="*/ 174 h 190"/>
                <a:gd name="T44" fmla="*/ 53 w 162"/>
                <a:gd name="T45" fmla="*/ 175 h 190"/>
                <a:gd name="T46" fmla="*/ 36 w 162"/>
                <a:gd name="T47" fmla="*/ 138 h 190"/>
                <a:gd name="T48" fmla="*/ 14 w 162"/>
                <a:gd name="T49" fmla="*/ 132 h 190"/>
                <a:gd name="T50" fmla="*/ 26 w 162"/>
                <a:gd name="T51" fmla="*/ 108 h 190"/>
                <a:gd name="T52" fmla="*/ 12 w 162"/>
                <a:gd name="T53" fmla="*/ 71 h 190"/>
                <a:gd name="T54" fmla="*/ 70 w 162"/>
                <a:gd name="T55" fmla="*/ 37 h 190"/>
                <a:gd name="T56" fmla="*/ 70 w 162"/>
                <a:gd name="T57" fmla="*/ 34 h 190"/>
                <a:gd name="T58" fmla="*/ 71 w 162"/>
                <a:gd name="T59" fmla="*/ 29 h 190"/>
                <a:gd name="T60" fmla="*/ 79 w 162"/>
                <a:gd name="T61" fmla="*/ 11 h 190"/>
                <a:gd name="T62" fmla="*/ 85 w 162"/>
                <a:gd name="T63" fmla="*/ 29 h 190"/>
                <a:gd name="T64" fmla="*/ 124 w 162"/>
                <a:gd name="T65" fmla="*/ 26 h 190"/>
                <a:gd name="T66" fmla="*/ 125 w 162"/>
                <a:gd name="T67" fmla="*/ 65 h 190"/>
                <a:gd name="T68" fmla="*/ 151 w 162"/>
                <a:gd name="T69" fmla="*/ 86 h 190"/>
                <a:gd name="T70" fmla="*/ 143 w 162"/>
                <a:gd name="T71" fmla="*/ 13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2" h="190">
                  <a:moveTo>
                    <a:pt x="160" y="91"/>
                  </a:moveTo>
                  <a:cubicBezTo>
                    <a:pt x="162" y="80"/>
                    <a:pt x="161" y="70"/>
                    <a:pt x="159" y="59"/>
                  </a:cubicBezTo>
                  <a:cubicBezTo>
                    <a:pt x="158" y="55"/>
                    <a:pt x="153" y="54"/>
                    <a:pt x="151" y="57"/>
                  </a:cubicBezTo>
                  <a:cubicBezTo>
                    <a:pt x="146" y="65"/>
                    <a:pt x="141" y="62"/>
                    <a:pt x="138" y="47"/>
                  </a:cubicBezTo>
                  <a:cubicBezTo>
                    <a:pt x="141" y="44"/>
                    <a:pt x="144" y="42"/>
                    <a:pt x="147" y="40"/>
                  </a:cubicBezTo>
                  <a:cubicBezTo>
                    <a:pt x="150" y="38"/>
                    <a:pt x="150" y="34"/>
                    <a:pt x="147" y="32"/>
                  </a:cubicBezTo>
                  <a:cubicBezTo>
                    <a:pt x="140" y="26"/>
                    <a:pt x="132" y="20"/>
                    <a:pt x="124" y="15"/>
                  </a:cubicBezTo>
                  <a:cubicBezTo>
                    <a:pt x="122" y="13"/>
                    <a:pt x="118" y="15"/>
                    <a:pt x="117" y="18"/>
                  </a:cubicBezTo>
                  <a:cubicBezTo>
                    <a:pt x="115" y="28"/>
                    <a:pt x="112" y="37"/>
                    <a:pt x="102" y="28"/>
                  </a:cubicBezTo>
                  <a:cubicBezTo>
                    <a:pt x="90" y="16"/>
                    <a:pt x="100" y="26"/>
                    <a:pt x="99" y="17"/>
                  </a:cubicBezTo>
                  <a:cubicBezTo>
                    <a:pt x="98" y="14"/>
                    <a:pt x="99" y="11"/>
                    <a:pt x="98" y="9"/>
                  </a:cubicBezTo>
                  <a:cubicBezTo>
                    <a:pt x="92" y="0"/>
                    <a:pt x="75" y="2"/>
                    <a:pt x="67" y="3"/>
                  </a:cubicBezTo>
                  <a:cubicBezTo>
                    <a:pt x="65" y="4"/>
                    <a:pt x="63" y="6"/>
                    <a:pt x="64" y="7"/>
                  </a:cubicBezTo>
                  <a:cubicBezTo>
                    <a:pt x="64" y="14"/>
                    <a:pt x="64" y="20"/>
                    <a:pt x="64" y="27"/>
                  </a:cubicBezTo>
                  <a:cubicBezTo>
                    <a:pt x="63" y="27"/>
                    <a:pt x="63" y="28"/>
                    <a:pt x="62" y="29"/>
                  </a:cubicBezTo>
                  <a:cubicBezTo>
                    <a:pt x="58" y="48"/>
                    <a:pt x="37" y="55"/>
                    <a:pt x="23" y="42"/>
                  </a:cubicBezTo>
                  <a:cubicBezTo>
                    <a:pt x="20" y="40"/>
                    <a:pt x="16" y="40"/>
                    <a:pt x="15" y="42"/>
                  </a:cubicBezTo>
                  <a:cubicBezTo>
                    <a:pt x="11" y="52"/>
                    <a:pt x="6" y="62"/>
                    <a:pt x="2" y="72"/>
                  </a:cubicBezTo>
                  <a:cubicBezTo>
                    <a:pt x="0" y="75"/>
                    <a:pt x="2" y="78"/>
                    <a:pt x="6" y="79"/>
                  </a:cubicBezTo>
                  <a:cubicBezTo>
                    <a:pt x="18" y="96"/>
                    <a:pt x="19" y="107"/>
                    <a:pt x="6" y="110"/>
                  </a:cubicBezTo>
                  <a:cubicBezTo>
                    <a:pt x="6" y="110"/>
                    <a:pt x="6" y="111"/>
                    <a:pt x="5" y="111"/>
                  </a:cubicBezTo>
                  <a:cubicBezTo>
                    <a:pt x="5" y="112"/>
                    <a:pt x="3" y="113"/>
                    <a:pt x="3" y="115"/>
                  </a:cubicBezTo>
                  <a:cubicBezTo>
                    <a:pt x="0" y="119"/>
                    <a:pt x="1" y="130"/>
                    <a:pt x="2" y="134"/>
                  </a:cubicBezTo>
                  <a:cubicBezTo>
                    <a:pt x="4" y="139"/>
                    <a:pt x="5" y="141"/>
                    <a:pt x="11" y="143"/>
                  </a:cubicBezTo>
                  <a:cubicBezTo>
                    <a:pt x="12" y="143"/>
                    <a:pt x="15" y="142"/>
                    <a:pt x="16" y="142"/>
                  </a:cubicBezTo>
                  <a:cubicBezTo>
                    <a:pt x="35" y="151"/>
                    <a:pt x="31" y="159"/>
                    <a:pt x="22" y="172"/>
                  </a:cubicBezTo>
                  <a:cubicBezTo>
                    <a:pt x="20" y="175"/>
                    <a:pt x="23" y="179"/>
                    <a:pt x="27" y="179"/>
                  </a:cubicBezTo>
                  <a:cubicBezTo>
                    <a:pt x="37" y="180"/>
                    <a:pt x="48" y="182"/>
                    <a:pt x="58" y="186"/>
                  </a:cubicBezTo>
                  <a:cubicBezTo>
                    <a:pt x="61" y="187"/>
                    <a:pt x="65" y="183"/>
                    <a:pt x="64" y="180"/>
                  </a:cubicBezTo>
                  <a:cubicBezTo>
                    <a:pt x="77" y="167"/>
                    <a:pt x="86" y="166"/>
                    <a:pt x="88" y="176"/>
                  </a:cubicBezTo>
                  <a:cubicBezTo>
                    <a:pt x="90" y="179"/>
                    <a:pt x="91" y="182"/>
                    <a:pt x="91" y="185"/>
                  </a:cubicBezTo>
                  <a:cubicBezTo>
                    <a:pt x="91" y="188"/>
                    <a:pt x="97" y="190"/>
                    <a:pt x="99" y="187"/>
                  </a:cubicBezTo>
                  <a:cubicBezTo>
                    <a:pt x="105" y="179"/>
                    <a:pt x="113" y="175"/>
                    <a:pt x="123" y="174"/>
                  </a:cubicBezTo>
                  <a:cubicBezTo>
                    <a:pt x="128" y="174"/>
                    <a:pt x="130" y="167"/>
                    <a:pt x="126" y="165"/>
                  </a:cubicBezTo>
                  <a:cubicBezTo>
                    <a:pt x="116" y="157"/>
                    <a:pt x="117" y="151"/>
                    <a:pt x="128" y="149"/>
                  </a:cubicBezTo>
                  <a:cubicBezTo>
                    <a:pt x="133" y="144"/>
                    <a:pt x="139" y="143"/>
                    <a:pt x="145" y="146"/>
                  </a:cubicBezTo>
                  <a:cubicBezTo>
                    <a:pt x="147" y="146"/>
                    <a:pt x="150" y="145"/>
                    <a:pt x="151" y="142"/>
                  </a:cubicBezTo>
                  <a:cubicBezTo>
                    <a:pt x="153" y="133"/>
                    <a:pt x="156" y="124"/>
                    <a:pt x="159" y="115"/>
                  </a:cubicBezTo>
                  <a:cubicBezTo>
                    <a:pt x="160" y="112"/>
                    <a:pt x="157" y="108"/>
                    <a:pt x="153" y="109"/>
                  </a:cubicBezTo>
                  <a:cubicBezTo>
                    <a:pt x="154" y="105"/>
                    <a:pt x="154" y="100"/>
                    <a:pt x="154" y="96"/>
                  </a:cubicBezTo>
                  <a:cubicBezTo>
                    <a:pt x="158" y="97"/>
                    <a:pt x="160" y="94"/>
                    <a:pt x="160" y="91"/>
                  </a:cubicBezTo>
                  <a:close/>
                  <a:moveTo>
                    <a:pt x="112" y="147"/>
                  </a:moveTo>
                  <a:cubicBezTo>
                    <a:pt x="109" y="153"/>
                    <a:pt x="109" y="161"/>
                    <a:pt x="113" y="166"/>
                  </a:cubicBezTo>
                  <a:cubicBezTo>
                    <a:pt x="107" y="168"/>
                    <a:pt x="102" y="171"/>
                    <a:pt x="98" y="174"/>
                  </a:cubicBezTo>
                  <a:cubicBezTo>
                    <a:pt x="94" y="163"/>
                    <a:pt x="84" y="153"/>
                    <a:pt x="71" y="155"/>
                  </a:cubicBezTo>
                  <a:cubicBezTo>
                    <a:pt x="61" y="157"/>
                    <a:pt x="54" y="165"/>
                    <a:pt x="53" y="175"/>
                  </a:cubicBezTo>
                  <a:cubicBezTo>
                    <a:pt x="47" y="173"/>
                    <a:pt x="41" y="172"/>
                    <a:pt x="34" y="171"/>
                  </a:cubicBezTo>
                  <a:cubicBezTo>
                    <a:pt x="40" y="160"/>
                    <a:pt x="44" y="148"/>
                    <a:pt x="36" y="138"/>
                  </a:cubicBezTo>
                  <a:cubicBezTo>
                    <a:pt x="32" y="135"/>
                    <a:pt x="29" y="133"/>
                    <a:pt x="24" y="132"/>
                  </a:cubicBezTo>
                  <a:cubicBezTo>
                    <a:pt x="20" y="132"/>
                    <a:pt x="17" y="134"/>
                    <a:pt x="14" y="132"/>
                  </a:cubicBezTo>
                  <a:cubicBezTo>
                    <a:pt x="11" y="130"/>
                    <a:pt x="9" y="122"/>
                    <a:pt x="12" y="119"/>
                  </a:cubicBezTo>
                  <a:cubicBezTo>
                    <a:pt x="16" y="114"/>
                    <a:pt x="23" y="113"/>
                    <a:pt x="26" y="108"/>
                  </a:cubicBezTo>
                  <a:cubicBezTo>
                    <a:pt x="30" y="103"/>
                    <a:pt x="32" y="97"/>
                    <a:pt x="31" y="91"/>
                  </a:cubicBezTo>
                  <a:cubicBezTo>
                    <a:pt x="30" y="80"/>
                    <a:pt x="22" y="73"/>
                    <a:pt x="12" y="71"/>
                  </a:cubicBezTo>
                  <a:cubicBezTo>
                    <a:pt x="15" y="64"/>
                    <a:pt x="18" y="58"/>
                    <a:pt x="21" y="52"/>
                  </a:cubicBezTo>
                  <a:cubicBezTo>
                    <a:pt x="39" y="64"/>
                    <a:pt x="62" y="57"/>
                    <a:pt x="70" y="37"/>
                  </a:cubicBezTo>
                  <a:cubicBezTo>
                    <a:pt x="70" y="36"/>
                    <a:pt x="70" y="36"/>
                    <a:pt x="70" y="35"/>
                  </a:cubicBezTo>
                  <a:cubicBezTo>
                    <a:pt x="70" y="35"/>
                    <a:pt x="70" y="34"/>
                    <a:pt x="70" y="34"/>
                  </a:cubicBezTo>
                  <a:cubicBezTo>
                    <a:pt x="71" y="33"/>
                    <a:pt x="71" y="33"/>
                    <a:pt x="71" y="32"/>
                  </a:cubicBezTo>
                  <a:cubicBezTo>
                    <a:pt x="71" y="31"/>
                    <a:pt x="71" y="30"/>
                    <a:pt x="71" y="29"/>
                  </a:cubicBezTo>
                  <a:cubicBezTo>
                    <a:pt x="71" y="23"/>
                    <a:pt x="72" y="17"/>
                    <a:pt x="72" y="11"/>
                  </a:cubicBezTo>
                  <a:cubicBezTo>
                    <a:pt x="74" y="11"/>
                    <a:pt x="76" y="11"/>
                    <a:pt x="79" y="11"/>
                  </a:cubicBezTo>
                  <a:cubicBezTo>
                    <a:pt x="88" y="13"/>
                    <a:pt x="91" y="17"/>
                    <a:pt x="86" y="22"/>
                  </a:cubicBezTo>
                  <a:cubicBezTo>
                    <a:pt x="87" y="24"/>
                    <a:pt x="85" y="26"/>
                    <a:pt x="85" y="29"/>
                  </a:cubicBezTo>
                  <a:cubicBezTo>
                    <a:pt x="86" y="35"/>
                    <a:pt x="91" y="40"/>
                    <a:pt x="96" y="42"/>
                  </a:cubicBezTo>
                  <a:cubicBezTo>
                    <a:pt x="110" y="47"/>
                    <a:pt x="119" y="37"/>
                    <a:pt x="124" y="26"/>
                  </a:cubicBezTo>
                  <a:cubicBezTo>
                    <a:pt x="129" y="29"/>
                    <a:pt x="133" y="32"/>
                    <a:pt x="137" y="36"/>
                  </a:cubicBezTo>
                  <a:cubicBezTo>
                    <a:pt x="128" y="43"/>
                    <a:pt x="120" y="53"/>
                    <a:pt x="125" y="65"/>
                  </a:cubicBezTo>
                  <a:cubicBezTo>
                    <a:pt x="131" y="78"/>
                    <a:pt x="142" y="75"/>
                    <a:pt x="151" y="69"/>
                  </a:cubicBezTo>
                  <a:cubicBezTo>
                    <a:pt x="152" y="75"/>
                    <a:pt x="152" y="80"/>
                    <a:pt x="151" y="86"/>
                  </a:cubicBezTo>
                  <a:cubicBezTo>
                    <a:pt x="127" y="85"/>
                    <a:pt x="129" y="119"/>
                    <a:pt x="148" y="120"/>
                  </a:cubicBezTo>
                  <a:cubicBezTo>
                    <a:pt x="146" y="125"/>
                    <a:pt x="145" y="130"/>
                    <a:pt x="143" y="136"/>
                  </a:cubicBezTo>
                  <a:cubicBezTo>
                    <a:pt x="132" y="134"/>
                    <a:pt x="118" y="135"/>
                    <a:pt x="112"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Freeform 57"/>
            <p:cNvSpPr>
              <a:spLocks noEditPoints="1"/>
            </p:cNvSpPr>
            <p:nvPr/>
          </p:nvSpPr>
          <p:spPr bwMode="auto">
            <a:xfrm>
              <a:off x="3271838" y="958851"/>
              <a:ext cx="120650" cy="112713"/>
            </a:xfrm>
            <a:custGeom>
              <a:avLst/>
              <a:gdLst>
                <a:gd name="T0" fmla="*/ 51 w 88"/>
                <a:gd name="T1" fmla="*/ 7 h 82"/>
                <a:gd name="T2" fmla="*/ 8 w 88"/>
                <a:gd name="T3" fmla="*/ 35 h 82"/>
                <a:gd name="T4" fmla="*/ 40 w 88"/>
                <a:gd name="T5" fmla="*/ 79 h 82"/>
                <a:gd name="T6" fmla="*/ 85 w 88"/>
                <a:gd name="T7" fmla="*/ 41 h 82"/>
                <a:gd name="T8" fmla="*/ 51 w 88"/>
                <a:gd name="T9" fmla="*/ 7 h 82"/>
                <a:gd name="T10" fmla="*/ 42 w 88"/>
                <a:gd name="T11" fmla="*/ 69 h 82"/>
                <a:gd name="T12" fmla="*/ 21 w 88"/>
                <a:gd name="T13" fmla="*/ 33 h 82"/>
                <a:gd name="T14" fmla="*/ 48 w 88"/>
                <a:gd name="T15" fmla="*/ 15 h 82"/>
                <a:gd name="T16" fmla="*/ 51 w 88"/>
                <a:gd name="T17" fmla="*/ 16 h 82"/>
                <a:gd name="T18" fmla="*/ 42 w 88"/>
                <a:gd name="T19" fmla="*/ 6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2">
                  <a:moveTo>
                    <a:pt x="51" y="7"/>
                  </a:moveTo>
                  <a:cubicBezTo>
                    <a:pt x="33" y="4"/>
                    <a:pt x="15" y="19"/>
                    <a:pt x="8" y="35"/>
                  </a:cubicBezTo>
                  <a:cubicBezTo>
                    <a:pt x="0" y="57"/>
                    <a:pt x="17" y="77"/>
                    <a:pt x="40" y="79"/>
                  </a:cubicBezTo>
                  <a:cubicBezTo>
                    <a:pt x="62" y="82"/>
                    <a:pt x="83" y="64"/>
                    <a:pt x="85" y="41"/>
                  </a:cubicBezTo>
                  <a:cubicBezTo>
                    <a:pt x="86" y="24"/>
                    <a:pt x="70" y="0"/>
                    <a:pt x="51" y="7"/>
                  </a:cubicBezTo>
                  <a:close/>
                  <a:moveTo>
                    <a:pt x="42" y="69"/>
                  </a:moveTo>
                  <a:cubicBezTo>
                    <a:pt x="22" y="68"/>
                    <a:pt x="10" y="50"/>
                    <a:pt x="21" y="33"/>
                  </a:cubicBezTo>
                  <a:cubicBezTo>
                    <a:pt x="26" y="23"/>
                    <a:pt x="37" y="16"/>
                    <a:pt x="48" y="15"/>
                  </a:cubicBezTo>
                  <a:cubicBezTo>
                    <a:pt x="49" y="15"/>
                    <a:pt x="50" y="16"/>
                    <a:pt x="51" y="16"/>
                  </a:cubicBezTo>
                  <a:cubicBezTo>
                    <a:pt x="88" y="19"/>
                    <a:pt x="75" y="71"/>
                    <a:pt x="42"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Freeform 58"/>
            <p:cNvSpPr>
              <a:spLocks noEditPoints="1"/>
            </p:cNvSpPr>
            <p:nvPr/>
          </p:nvSpPr>
          <p:spPr bwMode="auto">
            <a:xfrm>
              <a:off x="3227388" y="881063"/>
              <a:ext cx="220662" cy="258763"/>
            </a:xfrm>
            <a:custGeom>
              <a:avLst/>
              <a:gdLst>
                <a:gd name="T0" fmla="*/ 159 w 162"/>
                <a:gd name="T1" fmla="*/ 59 h 190"/>
                <a:gd name="T2" fmla="*/ 138 w 162"/>
                <a:gd name="T3" fmla="*/ 47 h 190"/>
                <a:gd name="T4" fmla="*/ 148 w 162"/>
                <a:gd name="T5" fmla="*/ 32 h 190"/>
                <a:gd name="T6" fmla="*/ 118 w 162"/>
                <a:gd name="T7" fmla="*/ 18 h 190"/>
                <a:gd name="T8" fmla="*/ 99 w 162"/>
                <a:gd name="T9" fmla="*/ 17 h 190"/>
                <a:gd name="T10" fmla="*/ 67 w 162"/>
                <a:gd name="T11" fmla="*/ 3 h 190"/>
                <a:gd name="T12" fmla="*/ 64 w 162"/>
                <a:gd name="T13" fmla="*/ 27 h 190"/>
                <a:gd name="T14" fmla="*/ 23 w 162"/>
                <a:gd name="T15" fmla="*/ 42 h 190"/>
                <a:gd name="T16" fmla="*/ 2 w 162"/>
                <a:gd name="T17" fmla="*/ 72 h 190"/>
                <a:gd name="T18" fmla="*/ 7 w 162"/>
                <a:gd name="T19" fmla="*/ 110 h 190"/>
                <a:gd name="T20" fmla="*/ 3 w 162"/>
                <a:gd name="T21" fmla="*/ 115 h 190"/>
                <a:gd name="T22" fmla="*/ 11 w 162"/>
                <a:gd name="T23" fmla="*/ 143 h 190"/>
                <a:gd name="T24" fmla="*/ 23 w 162"/>
                <a:gd name="T25" fmla="*/ 172 h 190"/>
                <a:gd name="T26" fmla="*/ 58 w 162"/>
                <a:gd name="T27" fmla="*/ 186 h 190"/>
                <a:gd name="T28" fmla="*/ 89 w 162"/>
                <a:gd name="T29" fmla="*/ 176 h 190"/>
                <a:gd name="T30" fmla="*/ 99 w 162"/>
                <a:gd name="T31" fmla="*/ 187 h 190"/>
                <a:gd name="T32" fmla="*/ 126 w 162"/>
                <a:gd name="T33" fmla="*/ 165 h 190"/>
                <a:gd name="T34" fmla="*/ 145 w 162"/>
                <a:gd name="T35" fmla="*/ 146 h 190"/>
                <a:gd name="T36" fmla="*/ 159 w 162"/>
                <a:gd name="T37" fmla="*/ 115 h 190"/>
                <a:gd name="T38" fmla="*/ 155 w 162"/>
                <a:gd name="T39" fmla="*/ 96 h 190"/>
                <a:gd name="T40" fmla="*/ 112 w 162"/>
                <a:gd name="T41" fmla="*/ 147 h 190"/>
                <a:gd name="T42" fmla="*/ 98 w 162"/>
                <a:gd name="T43" fmla="*/ 174 h 190"/>
                <a:gd name="T44" fmla="*/ 54 w 162"/>
                <a:gd name="T45" fmla="*/ 175 h 190"/>
                <a:gd name="T46" fmla="*/ 36 w 162"/>
                <a:gd name="T47" fmla="*/ 138 h 190"/>
                <a:gd name="T48" fmla="*/ 14 w 162"/>
                <a:gd name="T49" fmla="*/ 132 h 190"/>
                <a:gd name="T50" fmla="*/ 26 w 162"/>
                <a:gd name="T51" fmla="*/ 108 h 190"/>
                <a:gd name="T52" fmla="*/ 13 w 162"/>
                <a:gd name="T53" fmla="*/ 71 h 190"/>
                <a:gd name="T54" fmla="*/ 70 w 162"/>
                <a:gd name="T55" fmla="*/ 37 h 190"/>
                <a:gd name="T56" fmla="*/ 71 w 162"/>
                <a:gd name="T57" fmla="*/ 34 h 190"/>
                <a:gd name="T58" fmla="*/ 71 w 162"/>
                <a:gd name="T59" fmla="*/ 29 h 190"/>
                <a:gd name="T60" fmla="*/ 79 w 162"/>
                <a:gd name="T61" fmla="*/ 11 h 190"/>
                <a:gd name="T62" fmla="*/ 86 w 162"/>
                <a:gd name="T63" fmla="*/ 29 h 190"/>
                <a:gd name="T64" fmla="*/ 124 w 162"/>
                <a:gd name="T65" fmla="*/ 26 h 190"/>
                <a:gd name="T66" fmla="*/ 125 w 162"/>
                <a:gd name="T67" fmla="*/ 65 h 190"/>
                <a:gd name="T68" fmla="*/ 152 w 162"/>
                <a:gd name="T69" fmla="*/ 86 h 190"/>
                <a:gd name="T70" fmla="*/ 143 w 162"/>
                <a:gd name="T71" fmla="*/ 13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2" h="190">
                  <a:moveTo>
                    <a:pt x="160" y="91"/>
                  </a:moveTo>
                  <a:cubicBezTo>
                    <a:pt x="162" y="80"/>
                    <a:pt x="161" y="70"/>
                    <a:pt x="159" y="59"/>
                  </a:cubicBezTo>
                  <a:cubicBezTo>
                    <a:pt x="158" y="55"/>
                    <a:pt x="153" y="54"/>
                    <a:pt x="151" y="57"/>
                  </a:cubicBezTo>
                  <a:cubicBezTo>
                    <a:pt x="146" y="65"/>
                    <a:pt x="141" y="62"/>
                    <a:pt x="138" y="47"/>
                  </a:cubicBezTo>
                  <a:cubicBezTo>
                    <a:pt x="141" y="44"/>
                    <a:pt x="144" y="42"/>
                    <a:pt x="148" y="40"/>
                  </a:cubicBezTo>
                  <a:cubicBezTo>
                    <a:pt x="151" y="38"/>
                    <a:pt x="150" y="34"/>
                    <a:pt x="148" y="32"/>
                  </a:cubicBezTo>
                  <a:cubicBezTo>
                    <a:pt x="140" y="26"/>
                    <a:pt x="132" y="21"/>
                    <a:pt x="124" y="15"/>
                  </a:cubicBezTo>
                  <a:cubicBezTo>
                    <a:pt x="122" y="13"/>
                    <a:pt x="118" y="15"/>
                    <a:pt x="118" y="18"/>
                  </a:cubicBezTo>
                  <a:cubicBezTo>
                    <a:pt x="115" y="28"/>
                    <a:pt x="112" y="37"/>
                    <a:pt x="103" y="28"/>
                  </a:cubicBezTo>
                  <a:cubicBezTo>
                    <a:pt x="90" y="16"/>
                    <a:pt x="100" y="26"/>
                    <a:pt x="99" y="17"/>
                  </a:cubicBezTo>
                  <a:cubicBezTo>
                    <a:pt x="99" y="15"/>
                    <a:pt x="100" y="12"/>
                    <a:pt x="98" y="9"/>
                  </a:cubicBezTo>
                  <a:cubicBezTo>
                    <a:pt x="92" y="0"/>
                    <a:pt x="75" y="2"/>
                    <a:pt x="67" y="3"/>
                  </a:cubicBezTo>
                  <a:cubicBezTo>
                    <a:pt x="65" y="4"/>
                    <a:pt x="64" y="6"/>
                    <a:pt x="64" y="8"/>
                  </a:cubicBezTo>
                  <a:cubicBezTo>
                    <a:pt x="64" y="14"/>
                    <a:pt x="64" y="20"/>
                    <a:pt x="64" y="27"/>
                  </a:cubicBezTo>
                  <a:cubicBezTo>
                    <a:pt x="63" y="27"/>
                    <a:pt x="63" y="28"/>
                    <a:pt x="62" y="29"/>
                  </a:cubicBezTo>
                  <a:cubicBezTo>
                    <a:pt x="58" y="48"/>
                    <a:pt x="37" y="55"/>
                    <a:pt x="23" y="42"/>
                  </a:cubicBezTo>
                  <a:cubicBezTo>
                    <a:pt x="21" y="40"/>
                    <a:pt x="17" y="40"/>
                    <a:pt x="15" y="43"/>
                  </a:cubicBezTo>
                  <a:cubicBezTo>
                    <a:pt x="11" y="52"/>
                    <a:pt x="6" y="62"/>
                    <a:pt x="2" y="72"/>
                  </a:cubicBezTo>
                  <a:cubicBezTo>
                    <a:pt x="0" y="75"/>
                    <a:pt x="2" y="78"/>
                    <a:pt x="6" y="79"/>
                  </a:cubicBezTo>
                  <a:cubicBezTo>
                    <a:pt x="19" y="96"/>
                    <a:pt x="19" y="107"/>
                    <a:pt x="7" y="110"/>
                  </a:cubicBezTo>
                  <a:cubicBezTo>
                    <a:pt x="6" y="111"/>
                    <a:pt x="6" y="111"/>
                    <a:pt x="5" y="111"/>
                  </a:cubicBezTo>
                  <a:cubicBezTo>
                    <a:pt x="5" y="112"/>
                    <a:pt x="3" y="113"/>
                    <a:pt x="3" y="115"/>
                  </a:cubicBezTo>
                  <a:cubicBezTo>
                    <a:pt x="0" y="119"/>
                    <a:pt x="1" y="130"/>
                    <a:pt x="3" y="134"/>
                  </a:cubicBezTo>
                  <a:cubicBezTo>
                    <a:pt x="4" y="139"/>
                    <a:pt x="6" y="141"/>
                    <a:pt x="11" y="143"/>
                  </a:cubicBezTo>
                  <a:cubicBezTo>
                    <a:pt x="12" y="143"/>
                    <a:pt x="15" y="142"/>
                    <a:pt x="16" y="142"/>
                  </a:cubicBezTo>
                  <a:cubicBezTo>
                    <a:pt x="35" y="151"/>
                    <a:pt x="31" y="159"/>
                    <a:pt x="23" y="172"/>
                  </a:cubicBezTo>
                  <a:cubicBezTo>
                    <a:pt x="20" y="175"/>
                    <a:pt x="23" y="179"/>
                    <a:pt x="27" y="179"/>
                  </a:cubicBezTo>
                  <a:cubicBezTo>
                    <a:pt x="38" y="180"/>
                    <a:pt x="48" y="183"/>
                    <a:pt x="58" y="186"/>
                  </a:cubicBezTo>
                  <a:cubicBezTo>
                    <a:pt x="62" y="187"/>
                    <a:pt x="65" y="183"/>
                    <a:pt x="64" y="180"/>
                  </a:cubicBezTo>
                  <a:cubicBezTo>
                    <a:pt x="78" y="167"/>
                    <a:pt x="86" y="166"/>
                    <a:pt x="89" y="176"/>
                  </a:cubicBezTo>
                  <a:cubicBezTo>
                    <a:pt x="90" y="179"/>
                    <a:pt x="91" y="182"/>
                    <a:pt x="91" y="185"/>
                  </a:cubicBezTo>
                  <a:cubicBezTo>
                    <a:pt x="91" y="188"/>
                    <a:pt x="97" y="190"/>
                    <a:pt x="99" y="187"/>
                  </a:cubicBezTo>
                  <a:cubicBezTo>
                    <a:pt x="105" y="179"/>
                    <a:pt x="113" y="175"/>
                    <a:pt x="123" y="174"/>
                  </a:cubicBezTo>
                  <a:cubicBezTo>
                    <a:pt x="128" y="174"/>
                    <a:pt x="130" y="167"/>
                    <a:pt x="126" y="165"/>
                  </a:cubicBezTo>
                  <a:cubicBezTo>
                    <a:pt x="116" y="157"/>
                    <a:pt x="117" y="151"/>
                    <a:pt x="128" y="149"/>
                  </a:cubicBezTo>
                  <a:cubicBezTo>
                    <a:pt x="133" y="144"/>
                    <a:pt x="139" y="143"/>
                    <a:pt x="145" y="146"/>
                  </a:cubicBezTo>
                  <a:cubicBezTo>
                    <a:pt x="148" y="146"/>
                    <a:pt x="150" y="145"/>
                    <a:pt x="151" y="142"/>
                  </a:cubicBezTo>
                  <a:cubicBezTo>
                    <a:pt x="154" y="133"/>
                    <a:pt x="156" y="124"/>
                    <a:pt x="159" y="115"/>
                  </a:cubicBezTo>
                  <a:cubicBezTo>
                    <a:pt x="160" y="112"/>
                    <a:pt x="157" y="108"/>
                    <a:pt x="153" y="109"/>
                  </a:cubicBezTo>
                  <a:cubicBezTo>
                    <a:pt x="154" y="105"/>
                    <a:pt x="154" y="100"/>
                    <a:pt x="155" y="96"/>
                  </a:cubicBezTo>
                  <a:cubicBezTo>
                    <a:pt x="158" y="97"/>
                    <a:pt x="160" y="95"/>
                    <a:pt x="160" y="91"/>
                  </a:cubicBezTo>
                  <a:close/>
                  <a:moveTo>
                    <a:pt x="112" y="147"/>
                  </a:moveTo>
                  <a:cubicBezTo>
                    <a:pt x="109" y="153"/>
                    <a:pt x="109" y="161"/>
                    <a:pt x="113" y="167"/>
                  </a:cubicBezTo>
                  <a:cubicBezTo>
                    <a:pt x="107" y="168"/>
                    <a:pt x="102" y="171"/>
                    <a:pt x="98" y="174"/>
                  </a:cubicBezTo>
                  <a:cubicBezTo>
                    <a:pt x="94" y="163"/>
                    <a:pt x="84" y="153"/>
                    <a:pt x="71" y="155"/>
                  </a:cubicBezTo>
                  <a:cubicBezTo>
                    <a:pt x="61" y="157"/>
                    <a:pt x="54" y="165"/>
                    <a:pt x="54" y="175"/>
                  </a:cubicBezTo>
                  <a:cubicBezTo>
                    <a:pt x="47" y="173"/>
                    <a:pt x="41" y="172"/>
                    <a:pt x="35" y="171"/>
                  </a:cubicBezTo>
                  <a:cubicBezTo>
                    <a:pt x="40" y="160"/>
                    <a:pt x="44" y="148"/>
                    <a:pt x="36" y="138"/>
                  </a:cubicBezTo>
                  <a:cubicBezTo>
                    <a:pt x="33" y="135"/>
                    <a:pt x="29" y="133"/>
                    <a:pt x="24" y="132"/>
                  </a:cubicBezTo>
                  <a:cubicBezTo>
                    <a:pt x="21" y="132"/>
                    <a:pt x="17" y="134"/>
                    <a:pt x="14" y="132"/>
                  </a:cubicBezTo>
                  <a:cubicBezTo>
                    <a:pt x="11" y="130"/>
                    <a:pt x="10" y="122"/>
                    <a:pt x="12" y="119"/>
                  </a:cubicBezTo>
                  <a:cubicBezTo>
                    <a:pt x="16" y="115"/>
                    <a:pt x="23" y="113"/>
                    <a:pt x="26" y="108"/>
                  </a:cubicBezTo>
                  <a:cubicBezTo>
                    <a:pt x="30" y="103"/>
                    <a:pt x="32" y="97"/>
                    <a:pt x="31" y="91"/>
                  </a:cubicBezTo>
                  <a:cubicBezTo>
                    <a:pt x="30" y="80"/>
                    <a:pt x="22" y="74"/>
                    <a:pt x="13" y="71"/>
                  </a:cubicBezTo>
                  <a:cubicBezTo>
                    <a:pt x="15" y="65"/>
                    <a:pt x="18" y="58"/>
                    <a:pt x="21" y="52"/>
                  </a:cubicBezTo>
                  <a:cubicBezTo>
                    <a:pt x="39" y="64"/>
                    <a:pt x="62" y="57"/>
                    <a:pt x="70" y="37"/>
                  </a:cubicBezTo>
                  <a:cubicBezTo>
                    <a:pt x="70" y="36"/>
                    <a:pt x="70" y="36"/>
                    <a:pt x="70" y="35"/>
                  </a:cubicBezTo>
                  <a:cubicBezTo>
                    <a:pt x="70" y="35"/>
                    <a:pt x="71" y="35"/>
                    <a:pt x="71" y="34"/>
                  </a:cubicBezTo>
                  <a:cubicBezTo>
                    <a:pt x="71" y="33"/>
                    <a:pt x="71" y="33"/>
                    <a:pt x="71" y="32"/>
                  </a:cubicBezTo>
                  <a:cubicBezTo>
                    <a:pt x="71" y="31"/>
                    <a:pt x="71" y="30"/>
                    <a:pt x="71" y="29"/>
                  </a:cubicBezTo>
                  <a:cubicBezTo>
                    <a:pt x="71" y="23"/>
                    <a:pt x="72" y="17"/>
                    <a:pt x="72" y="11"/>
                  </a:cubicBezTo>
                  <a:cubicBezTo>
                    <a:pt x="74" y="11"/>
                    <a:pt x="77" y="11"/>
                    <a:pt x="79" y="11"/>
                  </a:cubicBezTo>
                  <a:cubicBezTo>
                    <a:pt x="89" y="13"/>
                    <a:pt x="91" y="17"/>
                    <a:pt x="87" y="22"/>
                  </a:cubicBezTo>
                  <a:cubicBezTo>
                    <a:pt x="87" y="24"/>
                    <a:pt x="85" y="26"/>
                    <a:pt x="86" y="29"/>
                  </a:cubicBezTo>
                  <a:cubicBezTo>
                    <a:pt x="86" y="35"/>
                    <a:pt x="91" y="40"/>
                    <a:pt x="96" y="42"/>
                  </a:cubicBezTo>
                  <a:cubicBezTo>
                    <a:pt x="110" y="48"/>
                    <a:pt x="119" y="37"/>
                    <a:pt x="124" y="26"/>
                  </a:cubicBezTo>
                  <a:cubicBezTo>
                    <a:pt x="129" y="29"/>
                    <a:pt x="133" y="32"/>
                    <a:pt x="138" y="36"/>
                  </a:cubicBezTo>
                  <a:cubicBezTo>
                    <a:pt x="128" y="43"/>
                    <a:pt x="120" y="53"/>
                    <a:pt x="125" y="65"/>
                  </a:cubicBezTo>
                  <a:cubicBezTo>
                    <a:pt x="131" y="78"/>
                    <a:pt x="142" y="75"/>
                    <a:pt x="151" y="69"/>
                  </a:cubicBezTo>
                  <a:cubicBezTo>
                    <a:pt x="152" y="75"/>
                    <a:pt x="152" y="80"/>
                    <a:pt x="152" y="86"/>
                  </a:cubicBezTo>
                  <a:cubicBezTo>
                    <a:pt x="127" y="85"/>
                    <a:pt x="129" y="119"/>
                    <a:pt x="148" y="120"/>
                  </a:cubicBezTo>
                  <a:cubicBezTo>
                    <a:pt x="146" y="125"/>
                    <a:pt x="145" y="130"/>
                    <a:pt x="143" y="136"/>
                  </a:cubicBezTo>
                  <a:cubicBezTo>
                    <a:pt x="132" y="134"/>
                    <a:pt x="118" y="135"/>
                    <a:pt x="112"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59"/>
            <p:cNvSpPr>
              <a:spLocks noEditPoints="1"/>
            </p:cNvSpPr>
            <p:nvPr/>
          </p:nvSpPr>
          <p:spPr bwMode="auto">
            <a:xfrm>
              <a:off x="2270125" y="2403476"/>
              <a:ext cx="463550" cy="568325"/>
            </a:xfrm>
            <a:custGeom>
              <a:avLst/>
              <a:gdLst>
                <a:gd name="T0" fmla="*/ 21 w 340"/>
                <a:gd name="T1" fmla="*/ 198 h 418"/>
                <a:gd name="T2" fmla="*/ 95 w 340"/>
                <a:gd name="T3" fmla="*/ 293 h 418"/>
                <a:gd name="T4" fmla="*/ 140 w 340"/>
                <a:gd name="T5" fmla="*/ 328 h 418"/>
                <a:gd name="T6" fmla="*/ 142 w 340"/>
                <a:gd name="T7" fmla="*/ 329 h 418"/>
                <a:gd name="T8" fmla="*/ 135 w 340"/>
                <a:gd name="T9" fmla="*/ 353 h 418"/>
                <a:gd name="T10" fmla="*/ 135 w 340"/>
                <a:gd name="T11" fmla="*/ 381 h 418"/>
                <a:gd name="T12" fmla="*/ 183 w 340"/>
                <a:gd name="T13" fmla="*/ 414 h 418"/>
                <a:gd name="T14" fmla="*/ 229 w 340"/>
                <a:gd name="T15" fmla="*/ 376 h 418"/>
                <a:gd name="T16" fmla="*/ 231 w 340"/>
                <a:gd name="T17" fmla="*/ 354 h 418"/>
                <a:gd name="T18" fmla="*/ 302 w 340"/>
                <a:gd name="T19" fmla="*/ 257 h 418"/>
                <a:gd name="T20" fmla="*/ 259 w 340"/>
                <a:gd name="T21" fmla="*/ 53 h 418"/>
                <a:gd name="T22" fmla="*/ 137 w 340"/>
                <a:gd name="T23" fmla="*/ 383 h 418"/>
                <a:gd name="T24" fmla="*/ 172 w 340"/>
                <a:gd name="T25" fmla="*/ 390 h 418"/>
                <a:gd name="T26" fmla="*/ 184 w 340"/>
                <a:gd name="T27" fmla="*/ 405 h 418"/>
                <a:gd name="T28" fmla="*/ 169 w 340"/>
                <a:gd name="T29" fmla="*/ 364 h 418"/>
                <a:gd name="T30" fmla="*/ 137 w 340"/>
                <a:gd name="T31" fmla="*/ 356 h 418"/>
                <a:gd name="T32" fmla="*/ 163 w 340"/>
                <a:gd name="T33" fmla="*/ 356 h 418"/>
                <a:gd name="T34" fmla="*/ 145 w 340"/>
                <a:gd name="T35" fmla="*/ 331 h 418"/>
                <a:gd name="T36" fmla="*/ 224 w 340"/>
                <a:gd name="T37" fmla="*/ 331 h 418"/>
                <a:gd name="T38" fmla="*/ 184 w 340"/>
                <a:gd name="T39" fmla="*/ 357 h 418"/>
                <a:gd name="T40" fmla="*/ 200 w 340"/>
                <a:gd name="T41" fmla="*/ 331 h 418"/>
                <a:gd name="T42" fmla="*/ 138 w 340"/>
                <a:gd name="T43" fmla="*/ 231 h 418"/>
                <a:gd name="T44" fmla="*/ 205 w 340"/>
                <a:gd name="T45" fmla="*/ 206 h 418"/>
                <a:gd name="T46" fmla="*/ 200 w 340"/>
                <a:gd name="T47" fmla="*/ 331 h 418"/>
                <a:gd name="T48" fmla="*/ 275 w 340"/>
                <a:gd name="T49" fmla="*/ 267 h 418"/>
                <a:gd name="T50" fmla="*/ 202 w 340"/>
                <a:gd name="T51" fmla="*/ 331 h 418"/>
                <a:gd name="T52" fmla="*/ 200 w 340"/>
                <a:gd name="T53" fmla="*/ 285 h 418"/>
                <a:gd name="T54" fmla="*/ 213 w 340"/>
                <a:gd name="T55" fmla="*/ 209 h 418"/>
                <a:gd name="T56" fmla="*/ 269 w 340"/>
                <a:gd name="T57" fmla="*/ 216 h 418"/>
                <a:gd name="T58" fmla="*/ 216 w 340"/>
                <a:gd name="T59" fmla="*/ 201 h 418"/>
                <a:gd name="T60" fmla="*/ 234 w 340"/>
                <a:gd name="T61" fmla="*/ 151 h 418"/>
                <a:gd name="T62" fmla="*/ 202 w 340"/>
                <a:gd name="T63" fmla="*/ 196 h 418"/>
                <a:gd name="T64" fmla="*/ 134 w 340"/>
                <a:gd name="T65" fmla="*/ 224 h 418"/>
                <a:gd name="T66" fmla="*/ 88 w 340"/>
                <a:gd name="T67" fmla="*/ 173 h 418"/>
                <a:gd name="T68" fmla="*/ 117 w 340"/>
                <a:gd name="T69" fmla="*/ 265 h 418"/>
                <a:gd name="T70" fmla="*/ 131 w 340"/>
                <a:gd name="T71" fmla="*/ 237 h 418"/>
                <a:gd name="T72" fmla="*/ 172 w 340"/>
                <a:gd name="T73" fmla="*/ 333 h 418"/>
                <a:gd name="T74" fmla="*/ 142 w 340"/>
                <a:gd name="T75" fmla="*/ 325 h 418"/>
                <a:gd name="T76" fmla="*/ 50 w 340"/>
                <a:gd name="T77" fmla="*/ 244 h 418"/>
                <a:gd name="T78" fmla="*/ 236 w 340"/>
                <a:gd name="T79" fmla="*/ 53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40" h="418">
                  <a:moveTo>
                    <a:pt x="259" y="53"/>
                  </a:moveTo>
                  <a:cubicBezTo>
                    <a:pt x="161" y="0"/>
                    <a:pt x="0" y="75"/>
                    <a:pt x="21" y="198"/>
                  </a:cubicBezTo>
                  <a:cubicBezTo>
                    <a:pt x="26" y="225"/>
                    <a:pt x="39" y="252"/>
                    <a:pt x="60" y="271"/>
                  </a:cubicBezTo>
                  <a:cubicBezTo>
                    <a:pt x="70" y="281"/>
                    <a:pt x="82" y="288"/>
                    <a:pt x="95" y="293"/>
                  </a:cubicBezTo>
                  <a:cubicBezTo>
                    <a:pt x="111" y="301"/>
                    <a:pt x="131" y="307"/>
                    <a:pt x="137" y="326"/>
                  </a:cubicBezTo>
                  <a:cubicBezTo>
                    <a:pt x="137" y="327"/>
                    <a:pt x="139" y="328"/>
                    <a:pt x="140" y="328"/>
                  </a:cubicBezTo>
                  <a:cubicBezTo>
                    <a:pt x="140" y="328"/>
                    <a:pt x="140" y="328"/>
                    <a:pt x="141" y="328"/>
                  </a:cubicBezTo>
                  <a:cubicBezTo>
                    <a:pt x="141" y="329"/>
                    <a:pt x="142" y="329"/>
                    <a:pt x="142" y="329"/>
                  </a:cubicBezTo>
                  <a:cubicBezTo>
                    <a:pt x="134" y="331"/>
                    <a:pt x="129" y="340"/>
                    <a:pt x="132" y="348"/>
                  </a:cubicBezTo>
                  <a:cubicBezTo>
                    <a:pt x="133" y="350"/>
                    <a:pt x="134" y="352"/>
                    <a:pt x="135" y="353"/>
                  </a:cubicBezTo>
                  <a:cubicBezTo>
                    <a:pt x="128" y="361"/>
                    <a:pt x="128" y="371"/>
                    <a:pt x="134" y="379"/>
                  </a:cubicBezTo>
                  <a:cubicBezTo>
                    <a:pt x="134" y="380"/>
                    <a:pt x="135" y="380"/>
                    <a:pt x="135" y="381"/>
                  </a:cubicBezTo>
                  <a:cubicBezTo>
                    <a:pt x="134" y="381"/>
                    <a:pt x="134" y="381"/>
                    <a:pt x="133" y="382"/>
                  </a:cubicBezTo>
                  <a:cubicBezTo>
                    <a:pt x="124" y="413"/>
                    <a:pt x="162" y="418"/>
                    <a:pt x="183" y="414"/>
                  </a:cubicBezTo>
                  <a:cubicBezTo>
                    <a:pt x="196" y="411"/>
                    <a:pt x="219" y="410"/>
                    <a:pt x="229" y="399"/>
                  </a:cubicBezTo>
                  <a:cubicBezTo>
                    <a:pt x="235" y="392"/>
                    <a:pt x="235" y="382"/>
                    <a:pt x="229" y="376"/>
                  </a:cubicBezTo>
                  <a:cubicBezTo>
                    <a:pt x="235" y="371"/>
                    <a:pt x="238" y="364"/>
                    <a:pt x="231" y="354"/>
                  </a:cubicBezTo>
                  <a:cubicBezTo>
                    <a:pt x="231" y="354"/>
                    <a:pt x="231" y="354"/>
                    <a:pt x="231" y="354"/>
                  </a:cubicBezTo>
                  <a:cubicBezTo>
                    <a:pt x="239" y="346"/>
                    <a:pt x="241" y="335"/>
                    <a:pt x="235" y="327"/>
                  </a:cubicBezTo>
                  <a:cubicBezTo>
                    <a:pt x="245" y="291"/>
                    <a:pt x="279" y="283"/>
                    <a:pt x="302" y="257"/>
                  </a:cubicBezTo>
                  <a:cubicBezTo>
                    <a:pt x="320" y="238"/>
                    <a:pt x="330" y="214"/>
                    <a:pt x="333" y="188"/>
                  </a:cubicBezTo>
                  <a:cubicBezTo>
                    <a:pt x="340" y="132"/>
                    <a:pt x="308" y="79"/>
                    <a:pt x="259" y="53"/>
                  </a:cubicBezTo>
                  <a:close/>
                  <a:moveTo>
                    <a:pt x="184" y="405"/>
                  </a:moveTo>
                  <a:cubicBezTo>
                    <a:pt x="168" y="409"/>
                    <a:pt x="133" y="412"/>
                    <a:pt x="137" y="383"/>
                  </a:cubicBezTo>
                  <a:cubicBezTo>
                    <a:pt x="137" y="383"/>
                    <a:pt x="137" y="383"/>
                    <a:pt x="137" y="383"/>
                  </a:cubicBezTo>
                  <a:cubicBezTo>
                    <a:pt x="147" y="391"/>
                    <a:pt x="161" y="391"/>
                    <a:pt x="172" y="390"/>
                  </a:cubicBezTo>
                  <a:cubicBezTo>
                    <a:pt x="180" y="390"/>
                    <a:pt x="206" y="388"/>
                    <a:pt x="222" y="380"/>
                  </a:cubicBezTo>
                  <a:cubicBezTo>
                    <a:pt x="237" y="396"/>
                    <a:pt x="188" y="404"/>
                    <a:pt x="184" y="405"/>
                  </a:cubicBezTo>
                  <a:close/>
                  <a:moveTo>
                    <a:pt x="137" y="356"/>
                  </a:moveTo>
                  <a:cubicBezTo>
                    <a:pt x="145" y="363"/>
                    <a:pt x="159" y="363"/>
                    <a:pt x="169" y="364"/>
                  </a:cubicBezTo>
                  <a:cubicBezTo>
                    <a:pt x="186" y="365"/>
                    <a:pt x="210" y="367"/>
                    <a:pt x="226" y="358"/>
                  </a:cubicBezTo>
                  <a:cubicBezTo>
                    <a:pt x="238" y="385"/>
                    <a:pt x="113" y="399"/>
                    <a:pt x="137" y="356"/>
                  </a:cubicBezTo>
                  <a:close/>
                  <a:moveTo>
                    <a:pt x="184" y="357"/>
                  </a:moveTo>
                  <a:cubicBezTo>
                    <a:pt x="177" y="357"/>
                    <a:pt x="170" y="357"/>
                    <a:pt x="163" y="356"/>
                  </a:cubicBezTo>
                  <a:cubicBezTo>
                    <a:pt x="158" y="356"/>
                    <a:pt x="154" y="355"/>
                    <a:pt x="150" y="354"/>
                  </a:cubicBezTo>
                  <a:cubicBezTo>
                    <a:pt x="135" y="347"/>
                    <a:pt x="133" y="339"/>
                    <a:pt x="145" y="331"/>
                  </a:cubicBezTo>
                  <a:cubicBezTo>
                    <a:pt x="145" y="331"/>
                    <a:pt x="145" y="331"/>
                    <a:pt x="145" y="331"/>
                  </a:cubicBezTo>
                  <a:cubicBezTo>
                    <a:pt x="169" y="344"/>
                    <a:pt x="201" y="345"/>
                    <a:pt x="224" y="331"/>
                  </a:cubicBezTo>
                  <a:cubicBezTo>
                    <a:pt x="225" y="334"/>
                    <a:pt x="229" y="336"/>
                    <a:pt x="232" y="334"/>
                  </a:cubicBezTo>
                  <a:cubicBezTo>
                    <a:pt x="240" y="355"/>
                    <a:pt x="195" y="357"/>
                    <a:pt x="184" y="357"/>
                  </a:cubicBezTo>
                  <a:close/>
                  <a:moveTo>
                    <a:pt x="200" y="331"/>
                  </a:moveTo>
                  <a:cubicBezTo>
                    <a:pt x="200" y="331"/>
                    <a:pt x="200" y="331"/>
                    <a:pt x="200" y="331"/>
                  </a:cubicBezTo>
                  <a:cubicBezTo>
                    <a:pt x="193" y="333"/>
                    <a:pt x="185" y="333"/>
                    <a:pt x="178" y="333"/>
                  </a:cubicBezTo>
                  <a:cubicBezTo>
                    <a:pt x="170" y="299"/>
                    <a:pt x="156" y="263"/>
                    <a:pt x="138" y="231"/>
                  </a:cubicBezTo>
                  <a:cubicBezTo>
                    <a:pt x="144" y="225"/>
                    <a:pt x="151" y="219"/>
                    <a:pt x="155" y="217"/>
                  </a:cubicBezTo>
                  <a:cubicBezTo>
                    <a:pt x="169" y="207"/>
                    <a:pt x="188" y="202"/>
                    <a:pt x="205" y="206"/>
                  </a:cubicBezTo>
                  <a:cubicBezTo>
                    <a:pt x="201" y="217"/>
                    <a:pt x="198" y="228"/>
                    <a:pt x="196" y="240"/>
                  </a:cubicBezTo>
                  <a:cubicBezTo>
                    <a:pt x="191" y="267"/>
                    <a:pt x="187" y="304"/>
                    <a:pt x="200" y="331"/>
                  </a:cubicBezTo>
                  <a:close/>
                  <a:moveTo>
                    <a:pt x="324" y="183"/>
                  </a:moveTo>
                  <a:cubicBezTo>
                    <a:pt x="320" y="217"/>
                    <a:pt x="303" y="248"/>
                    <a:pt x="275" y="267"/>
                  </a:cubicBezTo>
                  <a:cubicBezTo>
                    <a:pt x="252" y="283"/>
                    <a:pt x="233" y="296"/>
                    <a:pt x="226" y="322"/>
                  </a:cubicBezTo>
                  <a:cubicBezTo>
                    <a:pt x="218" y="326"/>
                    <a:pt x="210" y="329"/>
                    <a:pt x="202" y="331"/>
                  </a:cubicBezTo>
                  <a:cubicBezTo>
                    <a:pt x="202" y="330"/>
                    <a:pt x="202" y="330"/>
                    <a:pt x="202" y="330"/>
                  </a:cubicBezTo>
                  <a:cubicBezTo>
                    <a:pt x="203" y="315"/>
                    <a:pt x="200" y="300"/>
                    <a:pt x="200" y="285"/>
                  </a:cubicBezTo>
                  <a:cubicBezTo>
                    <a:pt x="199" y="270"/>
                    <a:pt x="201" y="254"/>
                    <a:pt x="204" y="239"/>
                  </a:cubicBezTo>
                  <a:cubicBezTo>
                    <a:pt x="206" y="229"/>
                    <a:pt x="210" y="219"/>
                    <a:pt x="213" y="209"/>
                  </a:cubicBezTo>
                  <a:cubicBezTo>
                    <a:pt x="213" y="209"/>
                    <a:pt x="213" y="209"/>
                    <a:pt x="214" y="209"/>
                  </a:cubicBezTo>
                  <a:cubicBezTo>
                    <a:pt x="230" y="216"/>
                    <a:pt x="254" y="238"/>
                    <a:pt x="269" y="216"/>
                  </a:cubicBezTo>
                  <a:cubicBezTo>
                    <a:pt x="271" y="212"/>
                    <a:pt x="266" y="207"/>
                    <a:pt x="263" y="210"/>
                  </a:cubicBezTo>
                  <a:cubicBezTo>
                    <a:pt x="248" y="221"/>
                    <a:pt x="232" y="209"/>
                    <a:pt x="216" y="201"/>
                  </a:cubicBezTo>
                  <a:cubicBezTo>
                    <a:pt x="223" y="185"/>
                    <a:pt x="231" y="171"/>
                    <a:pt x="240" y="156"/>
                  </a:cubicBezTo>
                  <a:cubicBezTo>
                    <a:pt x="242" y="152"/>
                    <a:pt x="237" y="148"/>
                    <a:pt x="234" y="151"/>
                  </a:cubicBezTo>
                  <a:cubicBezTo>
                    <a:pt x="223" y="165"/>
                    <a:pt x="214" y="181"/>
                    <a:pt x="208" y="197"/>
                  </a:cubicBezTo>
                  <a:cubicBezTo>
                    <a:pt x="206" y="197"/>
                    <a:pt x="204" y="196"/>
                    <a:pt x="202" y="196"/>
                  </a:cubicBezTo>
                  <a:cubicBezTo>
                    <a:pt x="187" y="194"/>
                    <a:pt x="172" y="197"/>
                    <a:pt x="160" y="204"/>
                  </a:cubicBezTo>
                  <a:cubicBezTo>
                    <a:pt x="154" y="207"/>
                    <a:pt x="143" y="215"/>
                    <a:pt x="134" y="224"/>
                  </a:cubicBezTo>
                  <a:cubicBezTo>
                    <a:pt x="122" y="204"/>
                    <a:pt x="108" y="185"/>
                    <a:pt x="93" y="169"/>
                  </a:cubicBezTo>
                  <a:cubicBezTo>
                    <a:pt x="91" y="167"/>
                    <a:pt x="86" y="170"/>
                    <a:pt x="88" y="173"/>
                  </a:cubicBezTo>
                  <a:cubicBezTo>
                    <a:pt x="102" y="192"/>
                    <a:pt x="115" y="211"/>
                    <a:pt x="127" y="230"/>
                  </a:cubicBezTo>
                  <a:cubicBezTo>
                    <a:pt x="117" y="243"/>
                    <a:pt x="110" y="256"/>
                    <a:pt x="117" y="265"/>
                  </a:cubicBezTo>
                  <a:cubicBezTo>
                    <a:pt x="118" y="266"/>
                    <a:pt x="121" y="265"/>
                    <a:pt x="120" y="263"/>
                  </a:cubicBezTo>
                  <a:cubicBezTo>
                    <a:pt x="118" y="256"/>
                    <a:pt x="124" y="246"/>
                    <a:pt x="131" y="237"/>
                  </a:cubicBezTo>
                  <a:cubicBezTo>
                    <a:pt x="133" y="241"/>
                    <a:pt x="135" y="244"/>
                    <a:pt x="137" y="248"/>
                  </a:cubicBezTo>
                  <a:cubicBezTo>
                    <a:pt x="152" y="275"/>
                    <a:pt x="163" y="304"/>
                    <a:pt x="172" y="333"/>
                  </a:cubicBezTo>
                  <a:cubicBezTo>
                    <a:pt x="163" y="332"/>
                    <a:pt x="153" y="330"/>
                    <a:pt x="142" y="325"/>
                  </a:cubicBezTo>
                  <a:cubicBezTo>
                    <a:pt x="142" y="325"/>
                    <a:pt x="142" y="325"/>
                    <a:pt x="142" y="325"/>
                  </a:cubicBezTo>
                  <a:cubicBezTo>
                    <a:pt x="140" y="306"/>
                    <a:pt x="124" y="297"/>
                    <a:pt x="108" y="289"/>
                  </a:cubicBezTo>
                  <a:cubicBezTo>
                    <a:pt x="85" y="278"/>
                    <a:pt x="65" y="266"/>
                    <a:pt x="50" y="244"/>
                  </a:cubicBezTo>
                  <a:cubicBezTo>
                    <a:pt x="19" y="197"/>
                    <a:pt x="24" y="137"/>
                    <a:pt x="63" y="97"/>
                  </a:cubicBezTo>
                  <a:cubicBezTo>
                    <a:pt x="107" y="52"/>
                    <a:pt x="177" y="31"/>
                    <a:pt x="236" y="53"/>
                  </a:cubicBezTo>
                  <a:cubicBezTo>
                    <a:pt x="290" y="73"/>
                    <a:pt x="329" y="125"/>
                    <a:pt x="324"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Freeform 60"/>
            <p:cNvSpPr>
              <a:spLocks noEditPoints="1"/>
            </p:cNvSpPr>
            <p:nvPr/>
          </p:nvSpPr>
          <p:spPr bwMode="auto">
            <a:xfrm>
              <a:off x="2244725" y="2841626"/>
              <a:ext cx="136525" cy="111125"/>
            </a:xfrm>
            <a:custGeom>
              <a:avLst/>
              <a:gdLst>
                <a:gd name="T0" fmla="*/ 95 w 100"/>
                <a:gd name="T1" fmla="*/ 9 h 82"/>
                <a:gd name="T2" fmla="*/ 76 w 100"/>
                <a:gd name="T3" fmla="*/ 2 h 82"/>
                <a:gd name="T4" fmla="*/ 71 w 100"/>
                <a:gd name="T5" fmla="*/ 4 h 82"/>
                <a:gd name="T6" fmla="*/ 67 w 100"/>
                <a:gd name="T7" fmla="*/ 1 h 82"/>
                <a:gd name="T8" fmla="*/ 8 w 100"/>
                <a:gd name="T9" fmla="*/ 42 h 82"/>
                <a:gd name="T10" fmla="*/ 12 w 100"/>
                <a:gd name="T11" fmla="*/ 62 h 82"/>
                <a:gd name="T12" fmla="*/ 56 w 100"/>
                <a:gd name="T13" fmla="*/ 76 h 82"/>
                <a:gd name="T14" fmla="*/ 73 w 100"/>
                <a:gd name="T15" fmla="*/ 52 h 82"/>
                <a:gd name="T16" fmla="*/ 98 w 100"/>
                <a:gd name="T17" fmla="*/ 15 h 82"/>
                <a:gd name="T18" fmla="*/ 95 w 100"/>
                <a:gd name="T19" fmla="*/ 9 h 82"/>
                <a:gd name="T20" fmla="*/ 67 w 100"/>
                <a:gd name="T21" fmla="*/ 44 h 82"/>
                <a:gd name="T22" fmla="*/ 55 w 100"/>
                <a:gd name="T23" fmla="*/ 61 h 82"/>
                <a:gd name="T24" fmla="*/ 25 w 100"/>
                <a:gd name="T25" fmla="*/ 58 h 82"/>
                <a:gd name="T26" fmla="*/ 16 w 100"/>
                <a:gd name="T27" fmla="*/ 47 h 82"/>
                <a:gd name="T28" fmla="*/ 31 w 100"/>
                <a:gd name="T29" fmla="*/ 34 h 82"/>
                <a:gd name="T30" fmla="*/ 70 w 100"/>
                <a:gd name="T31" fmla="*/ 6 h 82"/>
                <a:gd name="T32" fmla="*/ 71 w 100"/>
                <a:gd name="T33" fmla="*/ 5 h 82"/>
                <a:gd name="T34" fmla="*/ 74 w 100"/>
                <a:gd name="T35" fmla="*/ 10 h 82"/>
                <a:gd name="T36" fmla="*/ 87 w 100"/>
                <a:gd name="T37" fmla="*/ 15 h 82"/>
                <a:gd name="T38" fmla="*/ 67 w 100"/>
                <a:gd name="T39" fmla="*/ 4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0" h="82">
                  <a:moveTo>
                    <a:pt x="95" y="9"/>
                  </a:moveTo>
                  <a:cubicBezTo>
                    <a:pt x="89" y="6"/>
                    <a:pt x="82" y="4"/>
                    <a:pt x="76" y="2"/>
                  </a:cubicBezTo>
                  <a:cubicBezTo>
                    <a:pt x="73" y="1"/>
                    <a:pt x="72" y="2"/>
                    <a:pt x="71" y="4"/>
                  </a:cubicBezTo>
                  <a:cubicBezTo>
                    <a:pt x="71" y="2"/>
                    <a:pt x="69" y="0"/>
                    <a:pt x="67" y="1"/>
                  </a:cubicBezTo>
                  <a:cubicBezTo>
                    <a:pt x="47" y="12"/>
                    <a:pt x="23" y="26"/>
                    <a:pt x="8" y="42"/>
                  </a:cubicBezTo>
                  <a:cubicBezTo>
                    <a:pt x="0" y="51"/>
                    <a:pt x="2" y="57"/>
                    <a:pt x="12" y="62"/>
                  </a:cubicBezTo>
                  <a:cubicBezTo>
                    <a:pt x="21" y="68"/>
                    <a:pt x="45" y="82"/>
                    <a:pt x="56" y="76"/>
                  </a:cubicBezTo>
                  <a:cubicBezTo>
                    <a:pt x="63" y="72"/>
                    <a:pt x="69" y="58"/>
                    <a:pt x="73" y="52"/>
                  </a:cubicBezTo>
                  <a:cubicBezTo>
                    <a:pt x="81" y="40"/>
                    <a:pt x="90" y="27"/>
                    <a:pt x="98" y="15"/>
                  </a:cubicBezTo>
                  <a:cubicBezTo>
                    <a:pt x="100" y="13"/>
                    <a:pt x="98" y="10"/>
                    <a:pt x="95" y="9"/>
                  </a:cubicBezTo>
                  <a:close/>
                  <a:moveTo>
                    <a:pt x="67" y="44"/>
                  </a:moveTo>
                  <a:cubicBezTo>
                    <a:pt x="64" y="49"/>
                    <a:pt x="60" y="58"/>
                    <a:pt x="55" y="61"/>
                  </a:cubicBezTo>
                  <a:cubicBezTo>
                    <a:pt x="44" y="70"/>
                    <a:pt x="35" y="63"/>
                    <a:pt x="25" y="58"/>
                  </a:cubicBezTo>
                  <a:cubicBezTo>
                    <a:pt x="18" y="55"/>
                    <a:pt x="13" y="54"/>
                    <a:pt x="16" y="47"/>
                  </a:cubicBezTo>
                  <a:cubicBezTo>
                    <a:pt x="19" y="42"/>
                    <a:pt x="27" y="38"/>
                    <a:pt x="31" y="34"/>
                  </a:cubicBezTo>
                  <a:cubicBezTo>
                    <a:pt x="44" y="24"/>
                    <a:pt x="57" y="15"/>
                    <a:pt x="70" y="6"/>
                  </a:cubicBezTo>
                  <a:cubicBezTo>
                    <a:pt x="70" y="6"/>
                    <a:pt x="71" y="5"/>
                    <a:pt x="71" y="5"/>
                  </a:cubicBezTo>
                  <a:cubicBezTo>
                    <a:pt x="70" y="7"/>
                    <a:pt x="71" y="9"/>
                    <a:pt x="74" y="10"/>
                  </a:cubicBezTo>
                  <a:cubicBezTo>
                    <a:pt x="87" y="15"/>
                    <a:pt x="87" y="15"/>
                    <a:pt x="87" y="15"/>
                  </a:cubicBezTo>
                  <a:cubicBezTo>
                    <a:pt x="80" y="25"/>
                    <a:pt x="74" y="35"/>
                    <a:pt x="67"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61"/>
            <p:cNvSpPr>
              <a:spLocks noEditPoints="1"/>
            </p:cNvSpPr>
            <p:nvPr/>
          </p:nvSpPr>
          <p:spPr bwMode="auto">
            <a:xfrm>
              <a:off x="2127250" y="2692401"/>
              <a:ext cx="139700" cy="73025"/>
            </a:xfrm>
            <a:custGeom>
              <a:avLst/>
              <a:gdLst>
                <a:gd name="T0" fmla="*/ 97 w 102"/>
                <a:gd name="T1" fmla="*/ 26 h 53"/>
                <a:gd name="T2" fmla="*/ 95 w 102"/>
                <a:gd name="T3" fmla="*/ 27 h 53"/>
                <a:gd name="T4" fmla="*/ 94 w 102"/>
                <a:gd name="T5" fmla="*/ 8 h 53"/>
                <a:gd name="T6" fmla="*/ 91 w 102"/>
                <a:gd name="T7" fmla="*/ 4 h 53"/>
                <a:gd name="T8" fmla="*/ 5 w 102"/>
                <a:gd name="T9" fmla="*/ 1 h 53"/>
                <a:gd name="T10" fmla="*/ 2 w 102"/>
                <a:gd name="T11" fmla="*/ 8 h 53"/>
                <a:gd name="T12" fmla="*/ 18 w 102"/>
                <a:gd name="T13" fmla="*/ 50 h 53"/>
                <a:gd name="T14" fmla="*/ 23 w 102"/>
                <a:gd name="T15" fmla="*/ 53 h 53"/>
                <a:gd name="T16" fmla="*/ 87 w 102"/>
                <a:gd name="T17" fmla="*/ 36 h 53"/>
                <a:gd name="T18" fmla="*/ 95 w 102"/>
                <a:gd name="T19" fmla="*/ 35 h 53"/>
                <a:gd name="T20" fmla="*/ 95 w 102"/>
                <a:gd name="T21" fmla="*/ 33 h 53"/>
                <a:gd name="T22" fmla="*/ 99 w 102"/>
                <a:gd name="T23" fmla="*/ 31 h 53"/>
                <a:gd name="T24" fmla="*/ 97 w 102"/>
                <a:gd name="T25" fmla="*/ 26 h 53"/>
                <a:gd name="T26" fmla="*/ 13 w 102"/>
                <a:gd name="T27" fmla="*/ 9 h 53"/>
                <a:gd name="T28" fmla="*/ 87 w 102"/>
                <a:gd name="T29" fmla="*/ 11 h 53"/>
                <a:gd name="T30" fmla="*/ 87 w 102"/>
                <a:gd name="T31" fmla="*/ 30 h 53"/>
                <a:gd name="T32" fmla="*/ 25 w 102"/>
                <a:gd name="T33" fmla="*/ 44 h 53"/>
                <a:gd name="T34" fmla="*/ 13 w 102"/>
                <a:gd name="T35" fmla="*/ 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53">
                  <a:moveTo>
                    <a:pt x="97" y="26"/>
                  </a:moveTo>
                  <a:cubicBezTo>
                    <a:pt x="97" y="27"/>
                    <a:pt x="96" y="27"/>
                    <a:pt x="95" y="27"/>
                  </a:cubicBezTo>
                  <a:cubicBezTo>
                    <a:pt x="95" y="21"/>
                    <a:pt x="94" y="14"/>
                    <a:pt x="94" y="8"/>
                  </a:cubicBezTo>
                  <a:cubicBezTo>
                    <a:pt x="94" y="6"/>
                    <a:pt x="93" y="4"/>
                    <a:pt x="91" y="4"/>
                  </a:cubicBezTo>
                  <a:cubicBezTo>
                    <a:pt x="62" y="1"/>
                    <a:pt x="34" y="0"/>
                    <a:pt x="5" y="1"/>
                  </a:cubicBezTo>
                  <a:cubicBezTo>
                    <a:pt x="2" y="2"/>
                    <a:pt x="0" y="5"/>
                    <a:pt x="2" y="8"/>
                  </a:cubicBezTo>
                  <a:cubicBezTo>
                    <a:pt x="10" y="21"/>
                    <a:pt x="15" y="34"/>
                    <a:pt x="18" y="50"/>
                  </a:cubicBezTo>
                  <a:cubicBezTo>
                    <a:pt x="18" y="52"/>
                    <a:pt x="21" y="53"/>
                    <a:pt x="23" y="53"/>
                  </a:cubicBezTo>
                  <a:cubicBezTo>
                    <a:pt x="45" y="49"/>
                    <a:pt x="67" y="44"/>
                    <a:pt x="87" y="36"/>
                  </a:cubicBezTo>
                  <a:cubicBezTo>
                    <a:pt x="88" y="40"/>
                    <a:pt x="95" y="40"/>
                    <a:pt x="95" y="35"/>
                  </a:cubicBezTo>
                  <a:cubicBezTo>
                    <a:pt x="95" y="34"/>
                    <a:pt x="95" y="33"/>
                    <a:pt x="95" y="33"/>
                  </a:cubicBezTo>
                  <a:cubicBezTo>
                    <a:pt x="96" y="32"/>
                    <a:pt x="98" y="31"/>
                    <a:pt x="99" y="31"/>
                  </a:cubicBezTo>
                  <a:cubicBezTo>
                    <a:pt x="102" y="30"/>
                    <a:pt x="100" y="26"/>
                    <a:pt x="97" y="26"/>
                  </a:cubicBezTo>
                  <a:close/>
                  <a:moveTo>
                    <a:pt x="13" y="9"/>
                  </a:moveTo>
                  <a:cubicBezTo>
                    <a:pt x="37" y="9"/>
                    <a:pt x="62" y="10"/>
                    <a:pt x="87" y="11"/>
                  </a:cubicBezTo>
                  <a:cubicBezTo>
                    <a:pt x="87" y="17"/>
                    <a:pt x="87" y="24"/>
                    <a:pt x="87" y="30"/>
                  </a:cubicBezTo>
                  <a:cubicBezTo>
                    <a:pt x="67" y="36"/>
                    <a:pt x="46" y="41"/>
                    <a:pt x="25" y="44"/>
                  </a:cubicBezTo>
                  <a:cubicBezTo>
                    <a:pt x="23" y="32"/>
                    <a:pt x="19" y="20"/>
                    <a:pt x="1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62"/>
            <p:cNvSpPr>
              <a:spLocks noEditPoints="1"/>
            </p:cNvSpPr>
            <p:nvPr/>
          </p:nvSpPr>
          <p:spPr bwMode="auto">
            <a:xfrm>
              <a:off x="2160588" y="2468563"/>
              <a:ext cx="134937" cy="92075"/>
            </a:xfrm>
            <a:custGeom>
              <a:avLst/>
              <a:gdLst>
                <a:gd name="T0" fmla="*/ 97 w 99"/>
                <a:gd name="T1" fmla="*/ 40 h 68"/>
                <a:gd name="T2" fmla="*/ 28 w 99"/>
                <a:gd name="T3" fmla="*/ 2 h 68"/>
                <a:gd name="T4" fmla="*/ 22 w 99"/>
                <a:gd name="T5" fmla="*/ 4 h 68"/>
                <a:gd name="T6" fmla="*/ 1 w 99"/>
                <a:gd name="T7" fmla="*/ 41 h 68"/>
                <a:gd name="T8" fmla="*/ 4 w 99"/>
                <a:gd name="T9" fmla="*/ 47 h 68"/>
                <a:gd name="T10" fmla="*/ 78 w 99"/>
                <a:gd name="T11" fmla="*/ 65 h 68"/>
                <a:gd name="T12" fmla="*/ 82 w 99"/>
                <a:gd name="T13" fmla="*/ 67 h 68"/>
                <a:gd name="T14" fmla="*/ 85 w 99"/>
                <a:gd name="T15" fmla="*/ 67 h 68"/>
                <a:gd name="T16" fmla="*/ 87 w 99"/>
                <a:gd name="T17" fmla="*/ 63 h 68"/>
                <a:gd name="T18" fmla="*/ 87 w 99"/>
                <a:gd name="T19" fmla="*/ 63 h 68"/>
                <a:gd name="T20" fmla="*/ 98 w 99"/>
                <a:gd name="T21" fmla="*/ 46 h 68"/>
                <a:gd name="T22" fmla="*/ 97 w 99"/>
                <a:gd name="T23" fmla="*/ 40 h 68"/>
                <a:gd name="T24" fmla="*/ 12 w 99"/>
                <a:gd name="T25" fmla="*/ 40 h 68"/>
                <a:gd name="T26" fmla="*/ 28 w 99"/>
                <a:gd name="T27" fmla="*/ 11 h 68"/>
                <a:gd name="T28" fmla="*/ 88 w 99"/>
                <a:gd name="T29" fmla="*/ 45 h 68"/>
                <a:gd name="T30" fmla="*/ 79 w 99"/>
                <a:gd name="T31" fmla="*/ 60 h 68"/>
                <a:gd name="T32" fmla="*/ 12 w 99"/>
                <a:gd name="T33" fmla="*/ 4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9" h="68">
                  <a:moveTo>
                    <a:pt x="97" y="40"/>
                  </a:moveTo>
                  <a:cubicBezTo>
                    <a:pt x="72" y="30"/>
                    <a:pt x="50" y="17"/>
                    <a:pt x="28" y="2"/>
                  </a:cubicBezTo>
                  <a:cubicBezTo>
                    <a:pt x="26" y="0"/>
                    <a:pt x="23" y="2"/>
                    <a:pt x="22" y="4"/>
                  </a:cubicBezTo>
                  <a:cubicBezTo>
                    <a:pt x="17" y="18"/>
                    <a:pt x="10" y="30"/>
                    <a:pt x="1" y="41"/>
                  </a:cubicBezTo>
                  <a:cubicBezTo>
                    <a:pt x="0" y="43"/>
                    <a:pt x="1" y="47"/>
                    <a:pt x="4" y="47"/>
                  </a:cubicBezTo>
                  <a:cubicBezTo>
                    <a:pt x="29" y="51"/>
                    <a:pt x="54" y="57"/>
                    <a:pt x="78" y="65"/>
                  </a:cubicBezTo>
                  <a:cubicBezTo>
                    <a:pt x="79" y="66"/>
                    <a:pt x="81" y="67"/>
                    <a:pt x="82" y="67"/>
                  </a:cubicBezTo>
                  <a:cubicBezTo>
                    <a:pt x="83" y="67"/>
                    <a:pt x="84" y="67"/>
                    <a:pt x="85" y="67"/>
                  </a:cubicBezTo>
                  <a:cubicBezTo>
                    <a:pt x="87" y="68"/>
                    <a:pt x="89" y="64"/>
                    <a:pt x="87" y="63"/>
                  </a:cubicBezTo>
                  <a:cubicBezTo>
                    <a:pt x="87" y="63"/>
                    <a:pt x="87" y="63"/>
                    <a:pt x="87" y="63"/>
                  </a:cubicBezTo>
                  <a:cubicBezTo>
                    <a:pt x="91" y="57"/>
                    <a:pt x="94" y="52"/>
                    <a:pt x="98" y="46"/>
                  </a:cubicBezTo>
                  <a:cubicBezTo>
                    <a:pt x="99" y="44"/>
                    <a:pt x="99" y="41"/>
                    <a:pt x="97" y="40"/>
                  </a:cubicBezTo>
                  <a:close/>
                  <a:moveTo>
                    <a:pt x="12" y="40"/>
                  </a:moveTo>
                  <a:cubicBezTo>
                    <a:pt x="19" y="31"/>
                    <a:pt x="24" y="22"/>
                    <a:pt x="28" y="11"/>
                  </a:cubicBezTo>
                  <a:cubicBezTo>
                    <a:pt x="47" y="25"/>
                    <a:pt x="67" y="36"/>
                    <a:pt x="88" y="45"/>
                  </a:cubicBezTo>
                  <a:cubicBezTo>
                    <a:pt x="85" y="50"/>
                    <a:pt x="82" y="55"/>
                    <a:pt x="79" y="60"/>
                  </a:cubicBezTo>
                  <a:cubicBezTo>
                    <a:pt x="57" y="51"/>
                    <a:pt x="35" y="45"/>
                    <a:pt x="12"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63"/>
            <p:cNvSpPr>
              <a:spLocks noEditPoints="1"/>
            </p:cNvSpPr>
            <p:nvPr/>
          </p:nvSpPr>
          <p:spPr bwMode="auto">
            <a:xfrm>
              <a:off x="2305050" y="2303463"/>
              <a:ext cx="120650" cy="150813"/>
            </a:xfrm>
            <a:custGeom>
              <a:avLst/>
              <a:gdLst>
                <a:gd name="T0" fmla="*/ 88 w 89"/>
                <a:gd name="T1" fmla="*/ 95 h 111"/>
                <a:gd name="T2" fmla="*/ 50 w 89"/>
                <a:gd name="T3" fmla="*/ 4 h 111"/>
                <a:gd name="T4" fmla="*/ 44 w 89"/>
                <a:gd name="T5" fmla="*/ 1 h 111"/>
                <a:gd name="T6" fmla="*/ 20 w 89"/>
                <a:gd name="T7" fmla="*/ 14 h 111"/>
                <a:gd name="T8" fmla="*/ 4 w 89"/>
                <a:gd name="T9" fmla="*/ 23 h 111"/>
                <a:gd name="T10" fmla="*/ 4 w 89"/>
                <a:gd name="T11" fmla="*/ 35 h 111"/>
                <a:gd name="T12" fmla="*/ 31 w 89"/>
                <a:gd name="T13" fmla="*/ 72 h 111"/>
                <a:gd name="T14" fmla="*/ 54 w 89"/>
                <a:gd name="T15" fmla="*/ 103 h 111"/>
                <a:gd name="T16" fmla="*/ 58 w 89"/>
                <a:gd name="T17" fmla="*/ 109 h 111"/>
                <a:gd name="T18" fmla="*/ 59 w 89"/>
                <a:gd name="T19" fmla="*/ 109 h 111"/>
                <a:gd name="T20" fmla="*/ 59 w 89"/>
                <a:gd name="T21" fmla="*/ 109 h 111"/>
                <a:gd name="T22" fmla="*/ 62 w 89"/>
                <a:gd name="T23" fmla="*/ 108 h 111"/>
                <a:gd name="T24" fmla="*/ 85 w 89"/>
                <a:gd name="T25" fmla="*/ 100 h 111"/>
                <a:gd name="T26" fmla="*/ 88 w 89"/>
                <a:gd name="T27" fmla="*/ 95 h 111"/>
                <a:gd name="T28" fmla="*/ 24 w 89"/>
                <a:gd name="T29" fmla="*/ 50 h 111"/>
                <a:gd name="T30" fmla="*/ 15 w 89"/>
                <a:gd name="T31" fmla="*/ 26 h 111"/>
                <a:gd name="T32" fmla="*/ 44 w 89"/>
                <a:gd name="T33" fmla="*/ 10 h 111"/>
                <a:gd name="T34" fmla="*/ 78 w 89"/>
                <a:gd name="T35" fmla="*/ 93 h 111"/>
                <a:gd name="T36" fmla="*/ 59 w 89"/>
                <a:gd name="T37" fmla="*/ 101 h 111"/>
                <a:gd name="T38" fmla="*/ 24 w 89"/>
                <a:gd name="T39" fmla="*/ 5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9" h="111">
                  <a:moveTo>
                    <a:pt x="88" y="95"/>
                  </a:moveTo>
                  <a:cubicBezTo>
                    <a:pt x="75" y="64"/>
                    <a:pt x="63" y="34"/>
                    <a:pt x="50" y="4"/>
                  </a:cubicBezTo>
                  <a:cubicBezTo>
                    <a:pt x="49" y="1"/>
                    <a:pt x="46" y="0"/>
                    <a:pt x="44" y="1"/>
                  </a:cubicBezTo>
                  <a:cubicBezTo>
                    <a:pt x="36" y="5"/>
                    <a:pt x="28" y="10"/>
                    <a:pt x="20" y="14"/>
                  </a:cubicBezTo>
                  <a:cubicBezTo>
                    <a:pt x="15" y="16"/>
                    <a:pt x="7" y="19"/>
                    <a:pt x="4" y="23"/>
                  </a:cubicBezTo>
                  <a:cubicBezTo>
                    <a:pt x="0" y="28"/>
                    <a:pt x="1" y="30"/>
                    <a:pt x="4" y="35"/>
                  </a:cubicBezTo>
                  <a:cubicBezTo>
                    <a:pt x="9" y="48"/>
                    <a:pt x="23" y="61"/>
                    <a:pt x="31" y="72"/>
                  </a:cubicBezTo>
                  <a:cubicBezTo>
                    <a:pt x="39" y="82"/>
                    <a:pt x="46" y="93"/>
                    <a:pt x="54" y="103"/>
                  </a:cubicBezTo>
                  <a:cubicBezTo>
                    <a:pt x="52" y="106"/>
                    <a:pt x="54" y="111"/>
                    <a:pt x="58" y="109"/>
                  </a:cubicBezTo>
                  <a:cubicBezTo>
                    <a:pt x="58" y="109"/>
                    <a:pt x="58" y="109"/>
                    <a:pt x="59" y="109"/>
                  </a:cubicBezTo>
                  <a:cubicBezTo>
                    <a:pt x="59" y="109"/>
                    <a:pt x="59" y="109"/>
                    <a:pt x="59" y="109"/>
                  </a:cubicBezTo>
                  <a:cubicBezTo>
                    <a:pt x="60" y="111"/>
                    <a:pt x="62" y="110"/>
                    <a:pt x="62" y="108"/>
                  </a:cubicBezTo>
                  <a:cubicBezTo>
                    <a:pt x="70" y="106"/>
                    <a:pt x="77" y="103"/>
                    <a:pt x="85" y="100"/>
                  </a:cubicBezTo>
                  <a:cubicBezTo>
                    <a:pt x="87" y="99"/>
                    <a:pt x="89" y="97"/>
                    <a:pt x="88" y="95"/>
                  </a:cubicBezTo>
                  <a:close/>
                  <a:moveTo>
                    <a:pt x="24" y="50"/>
                  </a:moveTo>
                  <a:cubicBezTo>
                    <a:pt x="19" y="42"/>
                    <a:pt x="7" y="33"/>
                    <a:pt x="15" y="26"/>
                  </a:cubicBezTo>
                  <a:cubicBezTo>
                    <a:pt x="22" y="20"/>
                    <a:pt x="34" y="15"/>
                    <a:pt x="44" y="10"/>
                  </a:cubicBezTo>
                  <a:cubicBezTo>
                    <a:pt x="55" y="38"/>
                    <a:pt x="67" y="66"/>
                    <a:pt x="78" y="93"/>
                  </a:cubicBezTo>
                  <a:cubicBezTo>
                    <a:pt x="72" y="96"/>
                    <a:pt x="65" y="98"/>
                    <a:pt x="59" y="101"/>
                  </a:cubicBezTo>
                  <a:cubicBezTo>
                    <a:pt x="48" y="83"/>
                    <a:pt x="36" y="66"/>
                    <a:pt x="24"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64"/>
            <p:cNvSpPr>
              <a:spLocks noEditPoints="1"/>
            </p:cNvSpPr>
            <p:nvPr/>
          </p:nvSpPr>
          <p:spPr bwMode="auto">
            <a:xfrm>
              <a:off x="2517775" y="2260601"/>
              <a:ext cx="79375" cy="152400"/>
            </a:xfrm>
            <a:custGeom>
              <a:avLst/>
              <a:gdLst>
                <a:gd name="T0" fmla="*/ 36 w 58"/>
                <a:gd name="T1" fmla="*/ 6 h 112"/>
                <a:gd name="T2" fmla="*/ 5 w 58"/>
                <a:gd name="T3" fmla="*/ 18 h 112"/>
                <a:gd name="T4" fmla="*/ 2 w 58"/>
                <a:gd name="T5" fmla="*/ 104 h 112"/>
                <a:gd name="T6" fmla="*/ 3 w 58"/>
                <a:gd name="T7" fmla="*/ 111 h 112"/>
                <a:gd name="T8" fmla="*/ 30 w 58"/>
                <a:gd name="T9" fmla="*/ 112 h 112"/>
                <a:gd name="T10" fmla="*/ 34 w 58"/>
                <a:gd name="T11" fmla="*/ 109 h 112"/>
                <a:gd name="T12" fmla="*/ 55 w 58"/>
                <a:gd name="T13" fmla="*/ 26 h 112"/>
                <a:gd name="T14" fmla="*/ 36 w 58"/>
                <a:gd name="T15" fmla="*/ 6 h 112"/>
                <a:gd name="T16" fmla="*/ 44 w 58"/>
                <a:gd name="T17" fmla="*/ 40 h 112"/>
                <a:gd name="T18" fmla="*/ 37 w 58"/>
                <a:gd name="T19" fmla="*/ 69 h 112"/>
                <a:gd name="T20" fmla="*/ 29 w 58"/>
                <a:gd name="T21" fmla="*/ 94 h 112"/>
                <a:gd name="T22" fmla="*/ 8 w 58"/>
                <a:gd name="T23" fmla="*/ 103 h 112"/>
                <a:gd name="T24" fmla="*/ 11 w 58"/>
                <a:gd name="T25" fmla="*/ 51 h 112"/>
                <a:gd name="T26" fmla="*/ 12 w 58"/>
                <a:gd name="T27" fmla="*/ 21 h 112"/>
                <a:gd name="T28" fmla="*/ 42 w 58"/>
                <a:gd name="T29" fmla="*/ 14 h 112"/>
                <a:gd name="T30" fmla="*/ 44 w 58"/>
                <a:gd name="T31" fmla="*/ 4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 h="112">
                  <a:moveTo>
                    <a:pt x="36" y="6"/>
                  </a:moveTo>
                  <a:cubicBezTo>
                    <a:pt x="21" y="5"/>
                    <a:pt x="6" y="0"/>
                    <a:pt x="5" y="18"/>
                  </a:cubicBezTo>
                  <a:cubicBezTo>
                    <a:pt x="3" y="47"/>
                    <a:pt x="2" y="76"/>
                    <a:pt x="2" y="104"/>
                  </a:cubicBezTo>
                  <a:cubicBezTo>
                    <a:pt x="0" y="106"/>
                    <a:pt x="0" y="111"/>
                    <a:pt x="3" y="111"/>
                  </a:cubicBezTo>
                  <a:cubicBezTo>
                    <a:pt x="12" y="112"/>
                    <a:pt x="21" y="112"/>
                    <a:pt x="30" y="112"/>
                  </a:cubicBezTo>
                  <a:cubicBezTo>
                    <a:pt x="32" y="112"/>
                    <a:pt x="33" y="110"/>
                    <a:pt x="34" y="109"/>
                  </a:cubicBezTo>
                  <a:cubicBezTo>
                    <a:pt x="42" y="82"/>
                    <a:pt x="50" y="54"/>
                    <a:pt x="55" y="26"/>
                  </a:cubicBezTo>
                  <a:cubicBezTo>
                    <a:pt x="58" y="9"/>
                    <a:pt x="53" y="6"/>
                    <a:pt x="36" y="6"/>
                  </a:cubicBezTo>
                  <a:close/>
                  <a:moveTo>
                    <a:pt x="44" y="40"/>
                  </a:moveTo>
                  <a:cubicBezTo>
                    <a:pt x="41" y="50"/>
                    <a:pt x="39" y="59"/>
                    <a:pt x="37" y="69"/>
                  </a:cubicBezTo>
                  <a:cubicBezTo>
                    <a:pt x="34" y="77"/>
                    <a:pt x="33" y="86"/>
                    <a:pt x="29" y="94"/>
                  </a:cubicBezTo>
                  <a:cubicBezTo>
                    <a:pt x="25" y="105"/>
                    <a:pt x="18" y="104"/>
                    <a:pt x="8" y="103"/>
                  </a:cubicBezTo>
                  <a:cubicBezTo>
                    <a:pt x="9" y="86"/>
                    <a:pt x="10" y="69"/>
                    <a:pt x="11" y="51"/>
                  </a:cubicBezTo>
                  <a:cubicBezTo>
                    <a:pt x="11" y="44"/>
                    <a:pt x="9" y="29"/>
                    <a:pt x="12" y="21"/>
                  </a:cubicBezTo>
                  <a:cubicBezTo>
                    <a:pt x="16" y="13"/>
                    <a:pt x="34" y="10"/>
                    <a:pt x="42" y="14"/>
                  </a:cubicBezTo>
                  <a:cubicBezTo>
                    <a:pt x="50" y="18"/>
                    <a:pt x="45" y="32"/>
                    <a:pt x="4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65"/>
            <p:cNvSpPr>
              <a:spLocks noEditPoints="1"/>
            </p:cNvSpPr>
            <p:nvPr/>
          </p:nvSpPr>
          <p:spPr bwMode="auto">
            <a:xfrm>
              <a:off x="2668588" y="2317751"/>
              <a:ext cx="101600" cy="134938"/>
            </a:xfrm>
            <a:custGeom>
              <a:avLst/>
              <a:gdLst>
                <a:gd name="T0" fmla="*/ 73 w 75"/>
                <a:gd name="T1" fmla="*/ 32 h 99"/>
                <a:gd name="T2" fmla="*/ 44 w 75"/>
                <a:gd name="T3" fmla="*/ 2 h 99"/>
                <a:gd name="T4" fmla="*/ 38 w 75"/>
                <a:gd name="T5" fmla="*/ 3 h 99"/>
                <a:gd name="T6" fmla="*/ 0 w 75"/>
                <a:gd name="T7" fmla="*/ 81 h 99"/>
                <a:gd name="T8" fmla="*/ 3 w 75"/>
                <a:gd name="T9" fmla="*/ 85 h 99"/>
                <a:gd name="T10" fmla="*/ 4 w 75"/>
                <a:gd name="T11" fmla="*/ 86 h 99"/>
                <a:gd name="T12" fmla="*/ 16 w 75"/>
                <a:gd name="T13" fmla="*/ 97 h 99"/>
                <a:gd name="T14" fmla="*/ 22 w 75"/>
                <a:gd name="T15" fmla="*/ 97 h 99"/>
                <a:gd name="T16" fmla="*/ 73 w 75"/>
                <a:gd name="T17" fmla="*/ 37 h 99"/>
                <a:gd name="T18" fmla="*/ 73 w 75"/>
                <a:gd name="T19" fmla="*/ 32 h 99"/>
                <a:gd name="T20" fmla="*/ 9 w 75"/>
                <a:gd name="T21" fmla="*/ 80 h 99"/>
                <a:gd name="T22" fmla="*/ 7 w 75"/>
                <a:gd name="T23" fmla="*/ 79 h 99"/>
                <a:gd name="T24" fmla="*/ 42 w 75"/>
                <a:gd name="T25" fmla="*/ 12 h 99"/>
                <a:gd name="T26" fmla="*/ 64 w 75"/>
                <a:gd name="T27" fmla="*/ 35 h 99"/>
                <a:gd name="T28" fmla="*/ 18 w 75"/>
                <a:gd name="T29" fmla="*/ 88 h 99"/>
                <a:gd name="T30" fmla="*/ 9 w 75"/>
                <a:gd name="T31" fmla="*/ 8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5" h="99">
                  <a:moveTo>
                    <a:pt x="73" y="32"/>
                  </a:moveTo>
                  <a:cubicBezTo>
                    <a:pt x="62" y="22"/>
                    <a:pt x="53" y="13"/>
                    <a:pt x="44" y="2"/>
                  </a:cubicBezTo>
                  <a:cubicBezTo>
                    <a:pt x="43" y="0"/>
                    <a:pt x="39" y="1"/>
                    <a:pt x="38" y="3"/>
                  </a:cubicBezTo>
                  <a:cubicBezTo>
                    <a:pt x="25" y="29"/>
                    <a:pt x="12" y="55"/>
                    <a:pt x="0" y="81"/>
                  </a:cubicBezTo>
                  <a:cubicBezTo>
                    <a:pt x="0" y="83"/>
                    <a:pt x="1" y="85"/>
                    <a:pt x="3" y="85"/>
                  </a:cubicBezTo>
                  <a:cubicBezTo>
                    <a:pt x="3" y="85"/>
                    <a:pt x="3" y="85"/>
                    <a:pt x="4" y="86"/>
                  </a:cubicBezTo>
                  <a:cubicBezTo>
                    <a:pt x="8" y="90"/>
                    <a:pt x="12" y="93"/>
                    <a:pt x="16" y="97"/>
                  </a:cubicBezTo>
                  <a:cubicBezTo>
                    <a:pt x="17" y="99"/>
                    <a:pt x="20" y="99"/>
                    <a:pt x="22" y="97"/>
                  </a:cubicBezTo>
                  <a:cubicBezTo>
                    <a:pt x="39" y="77"/>
                    <a:pt x="56" y="57"/>
                    <a:pt x="73" y="37"/>
                  </a:cubicBezTo>
                  <a:cubicBezTo>
                    <a:pt x="74" y="36"/>
                    <a:pt x="75" y="33"/>
                    <a:pt x="73" y="32"/>
                  </a:cubicBezTo>
                  <a:close/>
                  <a:moveTo>
                    <a:pt x="9" y="80"/>
                  </a:moveTo>
                  <a:cubicBezTo>
                    <a:pt x="9" y="79"/>
                    <a:pt x="8" y="79"/>
                    <a:pt x="7" y="79"/>
                  </a:cubicBezTo>
                  <a:cubicBezTo>
                    <a:pt x="19" y="57"/>
                    <a:pt x="31" y="34"/>
                    <a:pt x="42" y="12"/>
                  </a:cubicBezTo>
                  <a:cubicBezTo>
                    <a:pt x="49" y="20"/>
                    <a:pt x="56" y="28"/>
                    <a:pt x="64" y="35"/>
                  </a:cubicBezTo>
                  <a:cubicBezTo>
                    <a:pt x="49" y="53"/>
                    <a:pt x="34" y="70"/>
                    <a:pt x="18" y="88"/>
                  </a:cubicBezTo>
                  <a:cubicBezTo>
                    <a:pt x="15" y="85"/>
                    <a:pt x="12" y="83"/>
                    <a:pt x="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66"/>
            <p:cNvSpPr>
              <a:spLocks noEditPoints="1"/>
            </p:cNvSpPr>
            <p:nvPr/>
          </p:nvSpPr>
          <p:spPr bwMode="auto">
            <a:xfrm>
              <a:off x="2755900" y="2500313"/>
              <a:ext cx="114300" cy="79375"/>
            </a:xfrm>
            <a:custGeom>
              <a:avLst/>
              <a:gdLst>
                <a:gd name="T0" fmla="*/ 80 w 84"/>
                <a:gd name="T1" fmla="*/ 5 h 59"/>
                <a:gd name="T2" fmla="*/ 76 w 84"/>
                <a:gd name="T3" fmla="*/ 1 h 59"/>
                <a:gd name="T4" fmla="*/ 13 w 84"/>
                <a:gd name="T5" fmla="*/ 17 h 59"/>
                <a:gd name="T6" fmla="*/ 6 w 84"/>
                <a:gd name="T7" fmla="*/ 20 h 59"/>
                <a:gd name="T8" fmla="*/ 3 w 84"/>
                <a:gd name="T9" fmla="*/ 22 h 59"/>
                <a:gd name="T10" fmla="*/ 5 w 84"/>
                <a:gd name="T11" fmla="*/ 27 h 59"/>
                <a:gd name="T12" fmla="*/ 6 w 84"/>
                <a:gd name="T13" fmla="*/ 27 h 59"/>
                <a:gd name="T14" fmla="*/ 11 w 84"/>
                <a:gd name="T15" fmla="*/ 52 h 59"/>
                <a:gd name="T16" fmla="*/ 41 w 84"/>
                <a:gd name="T17" fmla="*/ 50 h 59"/>
                <a:gd name="T18" fmla="*/ 78 w 84"/>
                <a:gd name="T19" fmla="*/ 39 h 59"/>
                <a:gd name="T20" fmla="*/ 80 w 84"/>
                <a:gd name="T21" fmla="*/ 5 h 59"/>
                <a:gd name="T22" fmla="*/ 72 w 84"/>
                <a:gd name="T23" fmla="*/ 27 h 59"/>
                <a:gd name="T24" fmla="*/ 51 w 84"/>
                <a:gd name="T25" fmla="*/ 38 h 59"/>
                <a:gd name="T26" fmla="*/ 29 w 84"/>
                <a:gd name="T27" fmla="*/ 44 h 59"/>
                <a:gd name="T28" fmla="*/ 24 w 84"/>
                <a:gd name="T29" fmla="*/ 46 h 59"/>
                <a:gd name="T30" fmla="*/ 15 w 84"/>
                <a:gd name="T31" fmla="*/ 37 h 59"/>
                <a:gd name="T32" fmla="*/ 15 w 84"/>
                <a:gd name="T33" fmla="*/ 23 h 59"/>
                <a:gd name="T34" fmla="*/ 72 w 84"/>
                <a:gd name="T35" fmla="*/ 10 h 59"/>
                <a:gd name="T36" fmla="*/ 72 w 84"/>
                <a:gd name="T37" fmla="*/ 27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4" h="59">
                  <a:moveTo>
                    <a:pt x="80" y="5"/>
                  </a:moveTo>
                  <a:cubicBezTo>
                    <a:pt x="80" y="3"/>
                    <a:pt x="78" y="0"/>
                    <a:pt x="76" y="1"/>
                  </a:cubicBezTo>
                  <a:cubicBezTo>
                    <a:pt x="54" y="3"/>
                    <a:pt x="33" y="8"/>
                    <a:pt x="13" y="17"/>
                  </a:cubicBezTo>
                  <a:cubicBezTo>
                    <a:pt x="11" y="16"/>
                    <a:pt x="7" y="17"/>
                    <a:pt x="6" y="20"/>
                  </a:cubicBezTo>
                  <a:cubicBezTo>
                    <a:pt x="5" y="21"/>
                    <a:pt x="4" y="21"/>
                    <a:pt x="3" y="22"/>
                  </a:cubicBezTo>
                  <a:cubicBezTo>
                    <a:pt x="0" y="23"/>
                    <a:pt x="2" y="28"/>
                    <a:pt x="5" y="27"/>
                  </a:cubicBezTo>
                  <a:cubicBezTo>
                    <a:pt x="5" y="27"/>
                    <a:pt x="6" y="27"/>
                    <a:pt x="6" y="27"/>
                  </a:cubicBezTo>
                  <a:cubicBezTo>
                    <a:pt x="5" y="36"/>
                    <a:pt x="5" y="47"/>
                    <a:pt x="11" y="52"/>
                  </a:cubicBezTo>
                  <a:cubicBezTo>
                    <a:pt x="19" y="59"/>
                    <a:pt x="33" y="52"/>
                    <a:pt x="41" y="50"/>
                  </a:cubicBezTo>
                  <a:cubicBezTo>
                    <a:pt x="51" y="47"/>
                    <a:pt x="70" y="46"/>
                    <a:pt x="78" y="39"/>
                  </a:cubicBezTo>
                  <a:cubicBezTo>
                    <a:pt x="84" y="31"/>
                    <a:pt x="80" y="14"/>
                    <a:pt x="80" y="5"/>
                  </a:cubicBezTo>
                  <a:close/>
                  <a:moveTo>
                    <a:pt x="72" y="27"/>
                  </a:moveTo>
                  <a:cubicBezTo>
                    <a:pt x="70" y="36"/>
                    <a:pt x="59" y="36"/>
                    <a:pt x="51" y="38"/>
                  </a:cubicBezTo>
                  <a:cubicBezTo>
                    <a:pt x="44" y="40"/>
                    <a:pt x="36" y="44"/>
                    <a:pt x="29" y="44"/>
                  </a:cubicBezTo>
                  <a:cubicBezTo>
                    <a:pt x="27" y="45"/>
                    <a:pt x="25" y="45"/>
                    <a:pt x="24" y="46"/>
                  </a:cubicBezTo>
                  <a:cubicBezTo>
                    <a:pt x="21" y="43"/>
                    <a:pt x="18" y="40"/>
                    <a:pt x="15" y="37"/>
                  </a:cubicBezTo>
                  <a:cubicBezTo>
                    <a:pt x="14" y="35"/>
                    <a:pt x="14" y="28"/>
                    <a:pt x="15" y="23"/>
                  </a:cubicBezTo>
                  <a:cubicBezTo>
                    <a:pt x="33" y="16"/>
                    <a:pt x="52" y="12"/>
                    <a:pt x="72" y="10"/>
                  </a:cubicBezTo>
                  <a:cubicBezTo>
                    <a:pt x="72" y="16"/>
                    <a:pt x="73" y="22"/>
                    <a:pt x="7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67"/>
            <p:cNvSpPr>
              <a:spLocks noEditPoints="1"/>
            </p:cNvSpPr>
            <p:nvPr/>
          </p:nvSpPr>
          <p:spPr bwMode="auto">
            <a:xfrm>
              <a:off x="2768600" y="2659063"/>
              <a:ext cx="117475" cy="90488"/>
            </a:xfrm>
            <a:custGeom>
              <a:avLst/>
              <a:gdLst>
                <a:gd name="T0" fmla="*/ 82 w 86"/>
                <a:gd name="T1" fmla="*/ 18 h 67"/>
                <a:gd name="T2" fmla="*/ 12 w 86"/>
                <a:gd name="T3" fmla="*/ 1 h 67"/>
                <a:gd name="T4" fmla="*/ 8 w 86"/>
                <a:gd name="T5" fmla="*/ 0 h 67"/>
                <a:gd name="T6" fmla="*/ 5 w 86"/>
                <a:gd name="T7" fmla="*/ 0 h 67"/>
                <a:gd name="T8" fmla="*/ 4 w 86"/>
                <a:gd name="T9" fmla="*/ 5 h 67"/>
                <a:gd name="T10" fmla="*/ 5 w 86"/>
                <a:gd name="T11" fmla="*/ 6 h 67"/>
                <a:gd name="T12" fmla="*/ 11 w 86"/>
                <a:gd name="T13" fmla="*/ 32 h 67"/>
                <a:gd name="T14" fmla="*/ 64 w 86"/>
                <a:gd name="T15" fmla="*/ 65 h 67"/>
                <a:gd name="T16" fmla="*/ 71 w 86"/>
                <a:gd name="T17" fmla="*/ 65 h 67"/>
                <a:gd name="T18" fmla="*/ 85 w 86"/>
                <a:gd name="T19" fmla="*/ 23 h 67"/>
                <a:gd name="T20" fmla="*/ 82 w 86"/>
                <a:gd name="T21" fmla="*/ 18 h 67"/>
                <a:gd name="T22" fmla="*/ 66 w 86"/>
                <a:gd name="T23" fmla="*/ 56 h 67"/>
                <a:gd name="T24" fmla="*/ 36 w 86"/>
                <a:gd name="T25" fmla="*/ 36 h 67"/>
                <a:gd name="T26" fmla="*/ 17 w 86"/>
                <a:gd name="T27" fmla="*/ 26 h 67"/>
                <a:gd name="T28" fmla="*/ 13 w 86"/>
                <a:gd name="T29" fmla="*/ 7 h 67"/>
                <a:gd name="T30" fmla="*/ 76 w 86"/>
                <a:gd name="T31" fmla="*/ 25 h 67"/>
                <a:gd name="T32" fmla="*/ 66 w 86"/>
                <a:gd name="T33" fmla="*/ 5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67">
                  <a:moveTo>
                    <a:pt x="82" y="18"/>
                  </a:moveTo>
                  <a:cubicBezTo>
                    <a:pt x="60" y="10"/>
                    <a:pt x="36" y="4"/>
                    <a:pt x="12" y="1"/>
                  </a:cubicBezTo>
                  <a:cubicBezTo>
                    <a:pt x="11" y="0"/>
                    <a:pt x="9" y="0"/>
                    <a:pt x="8" y="0"/>
                  </a:cubicBezTo>
                  <a:cubicBezTo>
                    <a:pt x="7" y="0"/>
                    <a:pt x="6" y="0"/>
                    <a:pt x="5" y="0"/>
                  </a:cubicBezTo>
                  <a:cubicBezTo>
                    <a:pt x="2" y="0"/>
                    <a:pt x="1" y="5"/>
                    <a:pt x="4" y="5"/>
                  </a:cubicBezTo>
                  <a:cubicBezTo>
                    <a:pt x="5" y="5"/>
                    <a:pt x="5" y="6"/>
                    <a:pt x="5" y="6"/>
                  </a:cubicBezTo>
                  <a:cubicBezTo>
                    <a:pt x="2" y="16"/>
                    <a:pt x="0" y="27"/>
                    <a:pt x="11" y="32"/>
                  </a:cubicBezTo>
                  <a:cubicBezTo>
                    <a:pt x="30" y="42"/>
                    <a:pt x="48" y="52"/>
                    <a:pt x="64" y="65"/>
                  </a:cubicBezTo>
                  <a:cubicBezTo>
                    <a:pt x="66" y="67"/>
                    <a:pt x="69" y="67"/>
                    <a:pt x="71" y="65"/>
                  </a:cubicBezTo>
                  <a:cubicBezTo>
                    <a:pt x="78" y="51"/>
                    <a:pt x="82" y="38"/>
                    <a:pt x="85" y="23"/>
                  </a:cubicBezTo>
                  <a:cubicBezTo>
                    <a:pt x="86" y="21"/>
                    <a:pt x="85" y="19"/>
                    <a:pt x="82" y="18"/>
                  </a:cubicBezTo>
                  <a:close/>
                  <a:moveTo>
                    <a:pt x="66" y="56"/>
                  </a:moveTo>
                  <a:cubicBezTo>
                    <a:pt x="56" y="49"/>
                    <a:pt x="47" y="42"/>
                    <a:pt x="36" y="36"/>
                  </a:cubicBezTo>
                  <a:cubicBezTo>
                    <a:pt x="30" y="33"/>
                    <a:pt x="24" y="30"/>
                    <a:pt x="17" y="26"/>
                  </a:cubicBezTo>
                  <a:cubicBezTo>
                    <a:pt x="10" y="22"/>
                    <a:pt x="11" y="15"/>
                    <a:pt x="13" y="7"/>
                  </a:cubicBezTo>
                  <a:cubicBezTo>
                    <a:pt x="35" y="12"/>
                    <a:pt x="55" y="17"/>
                    <a:pt x="76" y="25"/>
                  </a:cubicBezTo>
                  <a:cubicBezTo>
                    <a:pt x="74" y="36"/>
                    <a:pt x="70" y="46"/>
                    <a:pt x="6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68"/>
            <p:cNvSpPr>
              <a:spLocks noEditPoints="1"/>
            </p:cNvSpPr>
            <p:nvPr/>
          </p:nvSpPr>
          <p:spPr bwMode="auto">
            <a:xfrm>
              <a:off x="2692400" y="2779713"/>
              <a:ext cx="131762" cy="112713"/>
            </a:xfrm>
            <a:custGeom>
              <a:avLst/>
              <a:gdLst>
                <a:gd name="T0" fmla="*/ 94 w 97"/>
                <a:gd name="T1" fmla="*/ 48 h 82"/>
                <a:gd name="T2" fmla="*/ 27 w 97"/>
                <a:gd name="T3" fmla="*/ 4 h 82"/>
                <a:gd name="T4" fmla="*/ 22 w 97"/>
                <a:gd name="T5" fmla="*/ 2 h 82"/>
                <a:gd name="T6" fmla="*/ 22 w 97"/>
                <a:gd name="T7" fmla="*/ 1 h 82"/>
                <a:gd name="T8" fmla="*/ 19 w 97"/>
                <a:gd name="T9" fmla="*/ 5 h 82"/>
                <a:gd name="T10" fmla="*/ 3 w 97"/>
                <a:gd name="T11" fmla="*/ 18 h 82"/>
                <a:gd name="T12" fmla="*/ 2 w 97"/>
                <a:gd name="T13" fmla="*/ 25 h 82"/>
                <a:gd name="T14" fmla="*/ 51 w 97"/>
                <a:gd name="T15" fmla="*/ 80 h 82"/>
                <a:gd name="T16" fmla="*/ 57 w 97"/>
                <a:gd name="T17" fmla="*/ 80 h 82"/>
                <a:gd name="T18" fmla="*/ 94 w 97"/>
                <a:gd name="T19" fmla="*/ 55 h 82"/>
                <a:gd name="T20" fmla="*/ 94 w 97"/>
                <a:gd name="T21" fmla="*/ 48 h 82"/>
                <a:gd name="T22" fmla="*/ 11 w 97"/>
                <a:gd name="T23" fmla="*/ 22 h 82"/>
                <a:gd name="T24" fmla="*/ 25 w 97"/>
                <a:gd name="T25" fmla="*/ 9 h 82"/>
                <a:gd name="T26" fmla="*/ 85 w 97"/>
                <a:gd name="T27" fmla="*/ 51 h 82"/>
                <a:gd name="T28" fmla="*/ 54 w 97"/>
                <a:gd name="T29" fmla="*/ 72 h 82"/>
                <a:gd name="T30" fmla="*/ 11 w 97"/>
                <a:gd name="T31" fmla="*/ 2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7" h="82">
                  <a:moveTo>
                    <a:pt x="94" y="48"/>
                  </a:moveTo>
                  <a:cubicBezTo>
                    <a:pt x="72" y="33"/>
                    <a:pt x="50" y="18"/>
                    <a:pt x="27" y="4"/>
                  </a:cubicBezTo>
                  <a:cubicBezTo>
                    <a:pt x="26" y="3"/>
                    <a:pt x="24" y="1"/>
                    <a:pt x="22" y="2"/>
                  </a:cubicBezTo>
                  <a:cubicBezTo>
                    <a:pt x="22" y="1"/>
                    <a:pt x="22" y="1"/>
                    <a:pt x="22" y="1"/>
                  </a:cubicBezTo>
                  <a:cubicBezTo>
                    <a:pt x="19" y="0"/>
                    <a:pt x="17" y="3"/>
                    <a:pt x="19" y="5"/>
                  </a:cubicBezTo>
                  <a:cubicBezTo>
                    <a:pt x="14" y="10"/>
                    <a:pt x="9" y="14"/>
                    <a:pt x="3" y="18"/>
                  </a:cubicBezTo>
                  <a:cubicBezTo>
                    <a:pt x="1" y="20"/>
                    <a:pt x="0" y="22"/>
                    <a:pt x="2" y="25"/>
                  </a:cubicBezTo>
                  <a:cubicBezTo>
                    <a:pt x="19" y="43"/>
                    <a:pt x="35" y="62"/>
                    <a:pt x="51" y="80"/>
                  </a:cubicBezTo>
                  <a:cubicBezTo>
                    <a:pt x="53" y="82"/>
                    <a:pt x="55" y="81"/>
                    <a:pt x="57" y="80"/>
                  </a:cubicBezTo>
                  <a:cubicBezTo>
                    <a:pt x="69" y="70"/>
                    <a:pt x="81" y="62"/>
                    <a:pt x="94" y="55"/>
                  </a:cubicBezTo>
                  <a:cubicBezTo>
                    <a:pt x="97" y="54"/>
                    <a:pt x="97" y="50"/>
                    <a:pt x="94" y="48"/>
                  </a:cubicBezTo>
                  <a:close/>
                  <a:moveTo>
                    <a:pt x="11" y="22"/>
                  </a:moveTo>
                  <a:cubicBezTo>
                    <a:pt x="16" y="18"/>
                    <a:pt x="21" y="14"/>
                    <a:pt x="25" y="9"/>
                  </a:cubicBezTo>
                  <a:cubicBezTo>
                    <a:pt x="44" y="24"/>
                    <a:pt x="65" y="38"/>
                    <a:pt x="85" y="51"/>
                  </a:cubicBezTo>
                  <a:cubicBezTo>
                    <a:pt x="74" y="57"/>
                    <a:pt x="64" y="64"/>
                    <a:pt x="54" y="72"/>
                  </a:cubicBezTo>
                  <a:cubicBezTo>
                    <a:pt x="40" y="55"/>
                    <a:pt x="26" y="39"/>
                    <a:pt x="11"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69"/>
            <p:cNvSpPr>
              <a:spLocks noEditPoints="1"/>
            </p:cNvSpPr>
            <p:nvPr/>
          </p:nvSpPr>
          <p:spPr bwMode="auto">
            <a:xfrm>
              <a:off x="2087563" y="1114426"/>
              <a:ext cx="474662" cy="400050"/>
            </a:xfrm>
            <a:custGeom>
              <a:avLst/>
              <a:gdLst>
                <a:gd name="T0" fmla="*/ 297 w 349"/>
                <a:gd name="T1" fmla="*/ 123 h 294"/>
                <a:gd name="T2" fmla="*/ 309 w 349"/>
                <a:gd name="T3" fmla="*/ 77 h 294"/>
                <a:gd name="T4" fmla="*/ 260 w 349"/>
                <a:gd name="T5" fmla="*/ 58 h 294"/>
                <a:gd name="T6" fmla="*/ 215 w 349"/>
                <a:gd name="T7" fmla="*/ 8 h 294"/>
                <a:gd name="T8" fmla="*/ 154 w 349"/>
                <a:gd name="T9" fmla="*/ 45 h 294"/>
                <a:gd name="T10" fmla="*/ 58 w 349"/>
                <a:gd name="T11" fmla="*/ 97 h 294"/>
                <a:gd name="T12" fmla="*/ 44 w 349"/>
                <a:gd name="T13" fmla="*/ 189 h 294"/>
                <a:gd name="T14" fmla="*/ 147 w 349"/>
                <a:gd name="T15" fmla="*/ 258 h 294"/>
                <a:gd name="T16" fmla="*/ 224 w 349"/>
                <a:gd name="T17" fmla="*/ 257 h 294"/>
                <a:gd name="T18" fmla="*/ 264 w 349"/>
                <a:gd name="T19" fmla="*/ 234 h 294"/>
                <a:gd name="T20" fmla="*/ 340 w 349"/>
                <a:gd name="T21" fmla="*/ 195 h 294"/>
                <a:gd name="T22" fmla="*/ 297 w 349"/>
                <a:gd name="T23" fmla="*/ 123 h 294"/>
                <a:gd name="T24" fmla="*/ 330 w 349"/>
                <a:gd name="T25" fmla="*/ 193 h 294"/>
                <a:gd name="T26" fmla="*/ 262 w 349"/>
                <a:gd name="T27" fmla="*/ 224 h 294"/>
                <a:gd name="T28" fmla="*/ 255 w 349"/>
                <a:gd name="T29" fmla="*/ 228 h 294"/>
                <a:gd name="T30" fmla="*/ 224 w 349"/>
                <a:gd name="T31" fmla="*/ 246 h 294"/>
                <a:gd name="T32" fmla="*/ 217 w 349"/>
                <a:gd name="T33" fmla="*/ 249 h 294"/>
                <a:gd name="T34" fmla="*/ 154 w 349"/>
                <a:gd name="T35" fmla="*/ 249 h 294"/>
                <a:gd name="T36" fmla="*/ 147 w 349"/>
                <a:gd name="T37" fmla="*/ 247 h 294"/>
                <a:gd name="T38" fmla="*/ 54 w 349"/>
                <a:gd name="T39" fmla="*/ 188 h 294"/>
                <a:gd name="T40" fmla="*/ 50 w 349"/>
                <a:gd name="T41" fmla="*/ 182 h 294"/>
                <a:gd name="T42" fmla="*/ 63 w 349"/>
                <a:gd name="T43" fmla="*/ 106 h 294"/>
                <a:gd name="T44" fmla="*/ 68 w 349"/>
                <a:gd name="T45" fmla="*/ 101 h 294"/>
                <a:gd name="T46" fmla="*/ 155 w 349"/>
                <a:gd name="T47" fmla="*/ 54 h 294"/>
                <a:gd name="T48" fmla="*/ 160 w 349"/>
                <a:gd name="T49" fmla="*/ 51 h 294"/>
                <a:gd name="T50" fmla="*/ 164 w 349"/>
                <a:gd name="T51" fmla="*/ 48 h 294"/>
                <a:gd name="T52" fmla="*/ 251 w 349"/>
                <a:gd name="T53" fmla="*/ 66 h 294"/>
                <a:gd name="T54" fmla="*/ 258 w 349"/>
                <a:gd name="T55" fmla="*/ 70 h 294"/>
                <a:gd name="T56" fmla="*/ 299 w 349"/>
                <a:gd name="T57" fmla="*/ 80 h 294"/>
                <a:gd name="T58" fmla="*/ 283 w 349"/>
                <a:gd name="T59" fmla="*/ 121 h 294"/>
                <a:gd name="T60" fmla="*/ 284 w 349"/>
                <a:gd name="T61" fmla="*/ 130 h 294"/>
                <a:gd name="T62" fmla="*/ 330 w 349"/>
                <a:gd name="T63" fmla="*/ 193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9" h="294">
                  <a:moveTo>
                    <a:pt x="297" y="123"/>
                  </a:moveTo>
                  <a:cubicBezTo>
                    <a:pt x="310" y="112"/>
                    <a:pt x="317" y="94"/>
                    <a:pt x="309" y="77"/>
                  </a:cubicBezTo>
                  <a:cubicBezTo>
                    <a:pt x="300" y="59"/>
                    <a:pt x="279" y="52"/>
                    <a:pt x="260" y="58"/>
                  </a:cubicBezTo>
                  <a:cubicBezTo>
                    <a:pt x="258" y="34"/>
                    <a:pt x="240" y="12"/>
                    <a:pt x="215" y="8"/>
                  </a:cubicBezTo>
                  <a:cubicBezTo>
                    <a:pt x="188" y="4"/>
                    <a:pt x="164" y="21"/>
                    <a:pt x="154" y="45"/>
                  </a:cubicBezTo>
                  <a:cubicBezTo>
                    <a:pt x="113" y="16"/>
                    <a:pt x="56" y="46"/>
                    <a:pt x="58" y="97"/>
                  </a:cubicBezTo>
                  <a:cubicBezTo>
                    <a:pt x="10" y="105"/>
                    <a:pt x="0" y="168"/>
                    <a:pt x="44" y="189"/>
                  </a:cubicBezTo>
                  <a:cubicBezTo>
                    <a:pt x="37" y="247"/>
                    <a:pt x="97" y="288"/>
                    <a:pt x="147" y="258"/>
                  </a:cubicBezTo>
                  <a:cubicBezTo>
                    <a:pt x="161" y="294"/>
                    <a:pt x="212" y="293"/>
                    <a:pt x="224" y="257"/>
                  </a:cubicBezTo>
                  <a:cubicBezTo>
                    <a:pt x="241" y="263"/>
                    <a:pt x="261" y="252"/>
                    <a:pt x="264" y="234"/>
                  </a:cubicBezTo>
                  <a:cubicBezTo>
                    <a:pt x="294" y="243"/>
                    <a:pt x="330" y="227"/>
                    <a:pt x="340" y="195"/>
                  </a:cubicBezTo>
                  <a:cubicBezTo>
                    <a:pt x="349" y="164"/>
                    <a:pt x="327" y="132"/>
                    <a:pt x="297" y="123"/>
                  </a:cubicBezTo>
                  <a:close/>
                  <a:moveTo>
                    <a:pt x="330" y="193"/>
                  </a:moveTo>
                  <a:cubicBezTo>
                    <a:pt x="322" y="220"/>
                    <a:pt x="288" y="235"/>
                    <a:pt x="262" y="224"/>
                  </a:cubicBezTo>
                  <a:cubicBezTo>
                    <a:pt x="259" y="222"/>
                    <a:pt x="255" y="224"/>
                    <a:pt x="255" y="228"/>
                  </a:cubicBezTo>
                  <a:cubicBezTo>
                    <a:pt x="256" y="244"/>
                    <a:pt x="237" y="255"/>
                    <a:pt x="224" y="246"/>
                  </a:cubicBezTo>
                  <a:cubicBezTo>
                    <a:pt x="221" y="244"/>
                    <a:pt x="217" y="246"/>
                    <a:pt x="217" y="249"/>
                  </a:cubicBezTo>
                  <a:cubicBezTo>
                    <a:pt x="209" y="284"/>
                    <a:pt x="162" y="285"/>
                    <a:pt x="154" y="249"/>
                  </a:cubicBezTo>
                  <a:cubicBezTo>
                    <a:pt x="153" y="247"/>
                    <a:pt x="150" y="245"/>
                    <a:pt x="147" y="247"/>
                  </a:cubicBezTo>
                  <a:cubicBezTo>
                    <a:pt x="103" y="278"/>
                    <a:pt x="43" y="242"/>
                    <a:pt x="54" y="188"/>
                  </a:cubicBezTo>
                  <a:cubicBezTo>
                    <a:pt x="54" y="185"/>
                    <a:pt x="53" y="183"/>
                    <a:pt x="50" y="182"/>
                  </a:cubicBezTo>
                  <a:cubicBezTo>
                    <a:pt x="10" y="166"/>
                    <a:pt x="20" y="109"/>
                    <a:pt x="63" y="106"/>
                  </a:cubicBezTo>
                  <a:cubicBezTo>
                    <a:pt x="65" y="106"/>
                    <a:pt x="68" y="104"/>
                    <a:pt x="68" y="101"/>
                  </a:cubicBezTo>
                  <a:cubicBezTo>
                    <a:pt x="64" y="53"/>
                    <a:pt x="116" y="25"/>
                    <a:pt x="155" y="54"/>
                  </a:cubicBezTo>
                  <a:cubicBezTo>
                    <a:pt x="157" y="55"/>
                    <a:pt x="160" y="53"/>
                    <a:pt x="160" y="51"/>
                  </a:cubicBezTo>
                  <a:cubicBezTo>
                    <a:pt x="161" y="51"/>
                    <a:pt x="163" y="50"/>
                    <a:pt x="164" y="48"/>
                  </a:cubicBezTo>
                  <a:cubicBezTo>
                    <a:pt x="183" y="0"/>
                    <a:pt x="252" y="15"/>
                    <a:pt x="251" y="66"/>
                  </a:cubicBezTo>
                  <a:cubicBezTo>
                    <a:pt x="251" y="69"/>
                    <a:pt x="255" y="72"/>
                    <a:pt x="258" y="70"/>
                  </a:cubicBezTo>
                  <a:cubicBezTo>
                    <a:pt x="272" y="62"/>
                    <a:pt x="291" y="65"/>
                    <a:pt x="299" y="80"/>
                  </a:cubicBezTo>
                  <a:cubicBezTo>
                    <a:pt x="307" y="96"/>
                    <a:pt x="299" y="114"/>
                    <a:pt x="283" y="121"/>
                  </a:cubicBezTo>
                  <a:cubicBezTo>
                    <a:pt x="277" y="123"/>
                    <a:pt x="278" y="130"/>
                    <a:pt x="284" y="130"/>
                  </a:cubicBezTo>
                  <a:cubicBezTo>
                    <a:pt x="313" y="132"/>
                    <a:pt x="339" y="163"/>
                    <a:pt x="330"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70"/>
            <p:cNvSpPr>
              <a:spLocks noEditPoints="1"/>
            </p:cNvSpPr>
            <p:nvPr/>
          </p:nvSpPr>
          <p:spPr bwMode="auto">
            <a:xfrm>
              <a:off x="2135188" y="1504951"/>
              <a:ext cx="149225" cy="176213"/>
            </a:xfrm>
            <a:custGeom>
              <a:avLst/>
              <a:gdLst>
                <a:gd name="T0" fmla="*/ 106 w 109"/>
                <a:gd name="T1" fmla="*/ 40 h 129"/>
                <a:gd name="T2" fmla="*/ 2 w 109"/>
                <a:gd name="T3" fmla="*/ 34 h 129"/>
                <a:gd name="T4" fmla="*/ 38 w 109"/>
                <a:gd name="T5" fmla="*/ 83 h 129"/>
                <a:gd name="T6" fmla="*/ 36 w 109"/>
                <a:gd name="T7" fmla="*/ 104 h 129"/>
                <a:gd name="T8" fmla="*/ 53 w 109"/>
                <a:gd name="T9" fmla="*/ 128 h 129"/>
                <a:gd name="T10" fmla="*/ 80 w 109"/>
                <a:gd name="T11" fmla="*/ 104 h 129"/>
                <a:gd name="T12" fmla="*/ 76 w 109"/>
                <a:gd name="T13" fmla="*/ 82 h 129"/>
                <a:gd name="T14" fmla="*/ 77 w 109"/>
                <a:gd name="T15" fmla="*/ 73 h 129"/>
                <a:gd name="T16" fmla="*/ 46 w 109"/>
                <a:gd name="T17" fmla="*/ 120 h 129"/>
                <a:gd name="T18" fmla="*/ 63 w 109"/>
                <a:gd name="T19" fmla="*/ 112 h 129"/>
                <a:gd name="T20" fmla="*/ 59 w 109"/>
                <a:gd name="T21" fmla="*/ 122 h 129"/>
                <a:gd name="T22" fmla="*/ 60 w 109"/>
                <a:gd name="T23" fmla="*/ 106 h 129"/>
                <a:gd name="T24" fmla="*/ 38 w 109"/>
                <a:gd name="T25" fmla="*/ 87 h 129"/>
                <a:gd name="T26" fmla="*/ 74 w 109"/>
                <a:gd name="T27" fmla="*/ 86 h 129"/>
                <a:gd name="T28" fmla="*/ 77 w 109"/>
                <a:gd name="T29" fmla="*/ 99 h 129"/>
                <a:gd name="T30" fmla="*/ 58 w 109"/>
                <a:gd name="T31" fmla="*/ 83 h 129"/>
                <a:gd name="T32" fmla="*/ 46 w 109"/>
                <a:gd name="T33" fmla="*/ 43 h 129"/>
                <a:gd name="T34" fmla="*/ 61 w 109"/>
                <a:gd name="T35" fmla="*/ 83 h 129"/>
                <a:gd name="T36" fmla="*/ 68 w 109"/>
                <a:gd name="T37" fmla="*/ 69 h 129"/>
                <a:gd name="T38" fmla="*/ 68 w 109"/>
                <a:gd name="T39" fmla="*/ 81 h 129"/>
                <a:gd name="T40" fmla="*/ 68 w 109"/>
                <a:gd name="T41" fmla="*/ 48 h 129"/>
                <a:gd name="T42" fmla="*/ 92 w 109"/>
                <a:gd name="T43" fmla="*/ 53 h 129"/>
                <a:gd name="T44" fmla="*/ 70 w 109"/>
                <a:gd name="T45" fmla="*/ 39 h 129"/>
                <a:gd name="T46" fmla="*/ 65 w 109"/>
                <a:gd name="T47" fmla="*/ 40 h 129"/>
                <a:gd name="T48" fmla="*/ 39 w 109"/>
                <a:gd name="T49" fmla="*/ 31 h 129"/>
                <a:gd name="T50" fmla="*/ 39 w 109"/>
                <a:gd name="T51" fmla="*/ 40 h 129"/>
                <a:gd name="T52" fmla="*/ 32 w 109"/>
                <a:gd name="T53" fmla="*/ 56 h 129"/>
                <a:gd name="T54" fmla="*/ 53 w 109"/>
                <a:gd name="T55" fmla="*/ 83 h 129"/>
                <a:gd name="T56" fmla="*/ 49 w 109"/>
                <a:gd name="T57" fmla="*/ 71 h 129"/>
                <a:gd name="T58" fmla="*/ 44 w 109"/>
                <a:gd name="T59" fmla="*/ 67 h 129"/>
                <a:gd name="T60" fmla="*/ 49 w 109"/>
                <a:gd name="T61" fmla="*/ 10 h 129"/>
                <a:gd name="T62" fmla="*/ 96 w 109"/>
                <a:gd name="T63" fmla="*/ 3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9" h="129">
                  <a:moveTo>
                    <a:pt x="77" y="73"/>
                  </a:moveTo>
                  <a:cubicBezTo>
                    <a:pt x="94" y="74"/>
                    <a:pt x="109" y="59"/>
                    <a:pt x="106" y="40"/>
                  </a:cubicBezTo>
                  <a:cubicBezTo>
                    <a:pt x="103" y="15"/>
                    <a:pt x="77" y="3"/>
                    <a:pt x="54" y="2"/>
                  </a:cubicBezTo>
                  <a:cubicBezTo>
                    <a:pt x="32" y="0"/>
                    <a:pt x="4" y="8"/>
                    <a:pt x="2" y="34"/>
                  </a:cubicBezTo>
                  <a:cubicBezTo>
                    <a:pt x="0" y="57"/>
                    <a:pt x="19" y="73"/>
                    <a:pt x="41" y="72"/>
                  </a:cubicBezTo>
                  <a:cubicBezTo>
                    <a:pt x="39" y="75"/>
                    <a:pt x="38" y="79"/>
                    <a:pt x="38" y="83"/>
                  </a:cubicBezTo>
                  <a:cubicBezTo>
                    <a:pt x="31" y="86"/>
                    <a:pt x="30" y="95"/>
                    <a:pt x="34" y="102"/>
                  </a:cubicBezTo>
                  <a:cubicBezTo>
                    <a:pt x="34" y="103"/>
                    <a:pt x="35" y="103"/>
                    <a:pt x="36" y="104"/>
                  </a:cubicBezTo>
                  <a:cubicBezTo>
                    <a:pt x="32" y="107"/>
                    <a:pt x="31" y="111"/>
                    <a:pt x="32" y="115"/>
                  </a:cubicBezTo>
                  <a:cubicBezTo>
                    <a:pt x="35" y="123"/>
                    <a:pt x="46" y="127"/>
                    <a:pt x="53" y="128"/>
                  </a:cubicBezTo>
                  <a:cubicBezTo>
                    <a:pt x="62" y="129"/>
                    <a:pt x="71" y="128"/>
                    <a:pt x="77" y="121"/>
                  </a:cubicBezTo>
                  <a:cubicBezTo>
                    <a:pt x="81" y="116"/>
                    <a:pt x="83" y="110"/>
                    <a:pt x="80" y="104"/>
                  </a:cubicBezTo>
                  <a:cubicBezTo>
                    <a:pt x="82" y="103"/>
                    <a:pt x="83" y="100"/>
                    <a:pt x="83" y="97"/>
                  </a:cubicBezTo>
                  <a:cubicBezTo>
                    <a:pt x="85" y="92"/>
                    <a:pt x="82" y="83"/>
                    <a:pt x="76" y="82"/>
                  </a:cubicBezTo>
                  <a:cubicBezTo>
                    <a:pt x="76" y="82"/>
                    <a:pt x="76" y="81"/>
                    <a:pt x="76" y="81"/>
                  </a:cubicBezTo>
                  <a:cubicBezTo>
                    <a:pt x="76" y="78"/>
                    <a:pt x="77" y="76"/>
                    <a:pt x="77" y="73"/>
                  </a:cubicBezTo>
                  <a:close/>
                  <a:moveTo>
                    <a:pt x="59" y="122"/>
                  </a:moveTo>
                  <a:cubicBezTo>
                    <a:pt x="55" y="122"/>
                    <a:pt x="50" y="121"/>
                    <a:pt x="46" y="120"/>
                  </a:cubicBezTo>
                  <a:cubicBezTo>
                    <a:pt x="42" y="118"/>
                    <a:pt x="33" y="112"/>
                    <a:pt x="39" y="107"/>
                  </a:cubicBezTo>
                  <a:cubicBezTo>
                    <a:pt x="46" y="111"/>
                    <a:pt x="55" y="112"/>
                    <a:pt x="63" y="112"/>
                  </a:cubicBezTo>
                  <a:cubicBezTo>
                    <a:pt x="67" y="112"/>
                    <a:pt x="72" y="111"/>
                    <a:pt x="76" y="108"/>
                  </a:cubicBezTo>
                  <a:cubicBezTo>
                    <a:pt x="75" y="117"/>
                    <a:pt x="69" y="122"/>
                    <a:pt x="59" y="122"/>
                  </a:cubicBezTo>
                  <a:close/>
                  <a:moveTo>
                    <a:pt x="77" y="99"/>
                  </a:moveTo>
                  <a:cubicBezTo>
                    <a:pt x="74" y="105"/>
                    <a:pt x="66" y="106"/>
                    <a:pt x="60" y="106"/>
                  </a:cubicBezTo>
                  <a:cubicBezTo>
                    <a:pt x="55" y="106"/>
                    <a:pt x="49" y="105"/>
                    <a:pt x="44" y="103"/>
                  </a:cubicBezTo>
                  <a:cubicBezTo>
                    <a:pt x="38" y="100"/>
                    <a:pt x="34" y="92"/>
                    <a:pt x="38" y="87"/>
                  </a:cubicBezTo>
                  <a:cubicBezTo>
                    <a:pt x="39" y="88"/>
                    <a:pt x="40" y="88"/>
                    <a:pt x="41" y="89"/>
                  </a:cubicBezTo>
                  <a:cubicBezTo>
                    <a:pt x="50" y="92"/>
                    <a:pt x="66" y="94"/>
                    <a:pt x="74" y="86"/>
                  </a:cubicBezTo>
                  <a:cubicBezTo>
                    <a:pt x="74" y="86"/>
                    <a:pt x="74" y="86"/>
                    <a:pt x="74" y="85"/>
                  </a:cubicBezTo>
                  <a:cubicBezTo>
                    <a:pt x="78" y="89"/>
                    <a:pt x="80" y="94"/>
                    <a:pt x="77" y="99"/>
                  </a:cubicBezTo>
                  <a:close/>
                  <a:moveTo>
                    <a:pt x="61" y="83"/>
                  </a:moveTo>
                  <a:cubicBezTo>
                    <a:pt x="60" y="83"/>
                    <a:pt x="59" y="83"/>
                    <a:pt x="58" y="83"/>
                  </a:cubicBezTo>
                  <a:cubicBezTo>
                    <a:pt x="57" y="83"/>
                    <a:pt x="57" y="83"/>
                    <a:pt x="56" y="83"/>
                  </a:cubicBezTo>
                  <a:cubicBezTo>
                    <a:pt x="56" y="69"/>
                    <a:pt x="53" y="55"/>
                    <a:pt x="46" y="43"/>
                  </a:cubicBezTo>
                  <a:cubicBezTo>
                    <a:pt x="51" y="43"/>
                    <a:pt x="57" y="44"/>
                    <a:pt x="62" y="46"/>
                  </a:cubicBezTo>
                  <a:cubicBezTo>
                    <a:pt x="59" y="58"/>
                    <a:pt x="59" y="71"/>
                    <a:pt x="61" y="83"/>
                  </a:cubicBezTo>
                  <a:close/>
                  <a:moveTo>
                    <a:pt x="74" y="64"/>
                  </a:moveTo>
                  <a:cubicBezTo>
                    <a:pt x="71" y="64"/>
                    <a:pt x="68" y="65"/>
                    <a:pt x="68" y="69"/>
                  </a:cubicBezTo>
                  <a:cubicBezTo>
                    <a:pt x="68" y="73"/>
                    <a:pt x="68" y="77"/>
                    <a:pt x="68" y="81"/>
                  </a:cubicBezTo>
                  <a:cubicBezTo>
                    <a:pt x="68" y="81"/>
                    <a:pt x="68" y="81"/>
                    <a:pt x="68" y="81"/>
                  </a:cubicBezTo>
                  <a:cubicBezTo>
                    <a:pt x="67" y="82"/>
                    <a:pt x="66" y="82"/>
                    <a:pt x="65" y="82"/>
                  </a:cubicBezTo>
                  <a:cubicBezTo>
                    <a:pt x="64" y="70"/>
                    <a:pt x="66" y="60"/>
                    <a:pt x="68" y="48"/>
                  </a:cubicBezTo>
                  <a:cubicBezTo>
                    <a:pt x="76" y="52"/>
                    <a:pt x="84" y="56"/>
                    <a:pt x="90" y="57"/>
                  </a:cubicBezTo>
                  <a:cubicBezTo>
                    <a:pt x="93" y="58"/>
                    <a:pt x="94" y="54"/>
                    <a:pt x="92" y="53"/>
                  </a:cubicBezTo>
                  <a:cubicBezTo>
                    <a:pt x="87" y="49"/>
                    <a:pt x="78" y="45"/>
                    <a:pt x="70" y="42"/>
                  </a:cubicBezTo>
                  <a:cubicBezTo>
                    <a:pt x="70" y="41"/>
                    <a:pt x="70" y="40"/>
                    <a:pt x="70" y="39"/>
                  </a:cubicBezTo>
                  <a:cubicBezTo>
                    <a:pt x="71" y="37"/>
                    <a:pt x="68" y="35"/>
                    <a:pt x="67" y="37"/>
                  </a:cubicBezTo>
                  <a:cubicBezTo>
                    <a:pt x="66" y="38"/>
                    <a:pt x="65" y="39"/>
                    <a:pt x="65" y="40"/>
                  </a:cubicBezTo>
                  <a:cubicBezTo>
                    <a:pt x="58" y="38"/>
                    <a:pt x="50" y="37"/>
                    <a:pt x="44" y="38"/>
                  </a:cubicBezTo>
                  <a:cubicBezTo>
                    <a:pt x="42" y="36"/>
                    <a:pt x="41" y="33"/>
                    <a:pt x="39" y="31"/>
                  </a:cubicBezTo>
                  <a:cubicBezTo>
                    <a:pt x="37" y="29"/>
                    <a:pt x="34" y="31"/>
                    <a:pt x="35" y="33"/>
                  </a:cubicBezTo>
                  <a:cubicBezTo>
                    <a:pt x="36" y="35"/>
                    <a:pt x="37" y="38"/>
                    <a:pt x="39" y="40"/>
                  </a:cubicBezTo>
                  <a:cubicBezTo>
                    <a:pt x="33" y="42"/>
                    <a:pt x="29" y="47"/>
                    <a:pt x="27" y="55"/>
                  </a:cubicBezTo>
                  <a:cubicBezTo>
                    <a:pt x="27" y="58"/>
                    <a:pt x="31" y="59"/>
                    <a:pt x="32" y="56"/>
                  </a:cubicBezTo>
                  <a:cubicBezTo>
                    <a:pt x="34" y="50"/>
                    <a:pt x="37" y="46"/>
                    <a:pt x="41" y="44"/>
                  </a:cubicBezTo>
                  <a:cubicBezTo>
                    <a:pt x="46" y="57"/>
                    <a:pt x="50" y="69"/>
                    <a:pt x="53" y="83"/>
                  </a:cubicBezTo>
                  <a:cubicBezTo>
                    <a:pt x="50" y="83"/>
                    <a:pt x="48" y="82"/>
                    <a:pt x="45" y="82"/>
                  </a:cubicBezTo>
                  <a:cubicBezTo>
                    <a:pt x="45" y="78"/>
                    <a:pt x="46" y="74"/>
                    <a:pt x="49" y="71"/>
                  </a:cubicBezTo>
                  <a:cubicBezTo>
                    <a:pt x="50" y="68"/>
                    <a:pt x="47" y="66"/>
                    <a:pt x="45" y="67"/>
                  </a:cubicBezTo>
                  <a:cubicBezTo>
                    <a:pt x="45" y="67"/>
                    <a:pt x="44" y="67"/>
                    <a:pt x="44" y="67"/>
                  </a:cubicBezTo>
                  <a:cubicBezTo>
                    <a:pt x="26" y="65"/>
                    <a:pt x="6" y="52"/>
                    <a:pt x="11" y="31"/>
                  </a:cubicBezTo>
                  <a:cubicBezTo>
                    <a:pt x="16" y="15"/>
                    <a:pt x="34" y="10"/>
                    <a:pt x="49" y="10"/>
                  </a:cubicBezTo>
                  <a:cubicBezTo>
                    <a:pt x="61" y="11"/>
                    <a:pt x="74" y="13"/>
                    <a:pt x="84" y="21"/>
                  </a:cubicBezTo>
                  <a:cubicBezTo>
                    <a:pt x="90" y="25"/>
                    <a:pt x="94" y="31"/>
                    <a:pt x="96" y="37"/>
                  </a:cubicBezTo>
                  <a:cubicBezTo>
                    <a:pt x="100" y="51"/>
                    <a:pt x="91" y="67"/>
                    <a:pt x="74"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71"/>
            <p:cNvSpPr>
              <a:spLocks noEditPoints="1"/>
            </p:cNvSpPr>
            <p:nvPr/>
          </p:nvSpPr>
          <p:spPr bwMode="auto">
            <a:xfrm>
              <a:off x="2406650" y="1481138"/>
              <a:ext cx="147637" cy="176213"/>
            </a:xfrm>
            <a:custGeom>
              <a:avLst/>
              <a:gdLst>
                <a:gd name="T0" fmla="*/ 106 w 109"/>
                <a:gd name="T1" fmla="*/ 41 h 129"/>
                <a:gd name="T2" fmla="*/ 2 w 109"/>
                <a:gd name="T3" fmla="*/ 34 h 129"/>
                <a:gd name="T4" fmla="*/ 38 w 109"/>
                <a:gd name="T5" fmla="*/ 83 h 129"/>
                <a:gd name="T6" fmla="*/ 36 w 109"/>
                <a:gd name="T7" fmla="*/ 104 h 129"/>
                <a:gd name="T8" fmla="*/ 53 w 109"/>
                <a:gd name="T9" fmla="*/ 128 h 129"/>
                <a:gd name="T10" fmla="*/ 80 w 109"/>
                <a:gd name="T11" fmla="*/ 105 h 129"/>
                <a:gd name="T12" fmla="*/ 76 w 109"/>
                <a:gd name="T13" fmla="*/ 82 h 129"/>
                <a:gd name="T14" fmla="*/ 77 w 109"/>
                <a:gd name="T15" fmla="*/ 74 h 129"/>
                <a:gd name="T16" fmla="*/ 46 w 109"/>
                <a:gd name="T17" fmla="*/ 120 h 129"/>
                <a:gd name="T18" fmla="*/ 63 w 109"/>
                <a:gd name="T19" fmla="*/ 112 h 129"/>
                <a:gd name="T20" fmla="*/ 59 w 109"/>
                <a:gd name="T21" fmla="*/ 123 h 129"/>
                <a:gd name="T22" fmla="*/ 60 w 109"/>
                <a:gd name="T23" fmla="*/ 106 h 129"/>
                <a:gd name="T24" fmla="*/ 39 w 109"/>
                <a:gd name="T25" fmla="*/ 87 h 129"/>
                <a:gd name="T26" fmla="*/ 74 w 109"/>
                <a:gd name="T27" fmla="*/ 86 h 129"/>
                <a:gd name="T28" fmla="*/ 78 w 109"/>
                <a:gd name="T29" fmla="*/ 99 h 129"/>
                <a:gd name="T30" fmla="*/ 58 w 109"/>
                <a:gd name="T31" fmla="*/ 83 h 129"/>
                <a:gd name="T32" fmla="*/ 46 w 109"/>
                <a:gd name="T33" fmla="*/ 43 h 129"/>
                <a:gd name="T34" fmla="*/ 61 w 109"/>
                <a:gd name="T35" fmla="*/ 83 h 129"/>
                <a:gd name="T36" fmla="*/ 68 w 109"/>
                <a:gd name="T37" fmla="*/ 69 h 129"/>
                <a:gd name="T38" fmla="*/ 68 w 109"/>
                <a:gd name="T39" fmla="*/ 82 h 129"/>
                <a:gd name="T40" fmla="*/ 68 w 109"/>
                <a:gd name="T41" fmla="*/ 49 h 129"/>
                <a:gd name="T42" fmla="*/ 92 w 109"/>
                <a:gd name="T43" fmla="*/ 53 h 129"/>
                <a:gd name="T44" fmla="*/ 71 w 109"/>
                <a:gd name="T45" fmla="*/ 39 h 129"/>
                <a:gd name="T46" fmla="*/ 65 w 109"/>
                <a:gd name="T47" fmla="*/ 41 h 129"/>
                <a:gd name="T48" fmla="*/ 39 w 109"/>
                <a:gd name="T49" fmla="*/ 31 h 129"/>
                <a:gd name="T50" fmla="*/ 39 w 109"/>
                <a:gd name="T51" fmla="*/ 40 h 129"/>
                <a:gd name="T52" fmla="*/ 32 w 109"/>
                <a:gd name="T53" fmla="*/ 57 h 129"/>
                <a:gd name="T54" fmla="*/ 53 w 109"/>
                <a:gd name="T55" fmla="*/ 83 h 129"/>
                <a:gd name="T56" fmla="*/ 49 w 109"/>
                <a:gd name="T57" fmla="*/ 71 h 129"/>
                <a:gd name="T58" fmla="*/ 44 w 109"/>
                <a:gd name="T59" fmla="*/ 67 h 129"/>
                <a:gd name="T60" fmla="*/ 49 w 109"/>
                <a:gd name="T61" fmla="*/ 11 h 129"/>
                <a:gd name="T62" fmla="*/ 96 w 109"/>
                <a:gd name="T63" fmla="*/ 38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9" h="129">
                  <a:moveTo>
                    <a:pt x="77" y="74"/>
                  </a:moveTo>
                  <a:cubicBezTo>
                    <a:pt x="95" y="74"/>
                    <a:pt x="109" y="59"/>
                    <a:pt x="106" y="41"/>
                  </a:cubicBezTo>
                  <a:cubicBezTo>
                    <a:pt x="103" y="15"/>
                    <a:pt x="77" y="3"/>
                    <a:pt x="54" y="2"/>
                  </a:cubicBezTo>
                  <a:cubicBezTo>
                    <a:pt x="32" y="0"/>
                    <a:pt x="4" y="8"/>
                    <a:pt x="2" y="34"/>
                  </a:cubicBezTo>
                  <a:cubicBezTo>
                    <a:pt x="0" y="57"/>
                    <a:pt x="20" y="73"/>
                    <a:pt x="41" y="72"/>
                  </a:cubicBezTo>
                  <a:cubicBezTo>
                    <a:pt x="39" y="75"/>
                    <a:pt x="38" y="79"/>
                    <a:pt x="38" y="83"/>
                  </a:cubicBezTo>
                  <a:cubicBezTo>
                    <a:pt x="31" y="86"/>
                    <a:pt x="30" y="96"/>
                    <a:pt x="34" y="102"/>
                  </a:cubicBezTo>
                  <a:cubicBezTo>
                    <a:pt x="35" y="103"/>
                    <a:pt x="35" y="103"/>
                    <a:pt x="36" y="104"/>
                  </a:cubicBezTo>
                  <a:cubicBezTo>
                    <a:pt x="33" y="107"/>
                    <a:pt x="31" y="111"/>
                    <a:pt x="33" y="116"/>
                  </a:cubicBezTo>
                  <a:cubicBezTo>
                    <a:pt x="35" y="124"/>
                    <a:pt x="46" y="127"/>
                    <a:pt x="53" y="128"/>
                  </a:cubicBezTo>
                  <a:cubicBezTo>
                    <a:pt x="62" y="129"/>
                    <a:pt x="71" y="128"/>
                    <a:pt x="77" y="121"/>
                  </a:cubicBezTo>
                  <a:cubicBezTo>
                    <a:pt x="81" y="116"/>
                    <a:pt x="83" y="110"/>
                    <a:pt x="80" y="105"/>
                  </a:cubicBezTo>
                  <a:cubicBezTo>
                    <a:pt x="82" y="103"/>
                    <a:pt x="83" y="100"/>
                    <a:pt x="84" y="98"/>
                  </a:cubicBezTo>
                  <a:cubicBezTo>
                    <a:pt x="85" y="92"/>
                    <a:pt x="82" y="84"/>
                    <a:pt x="76" y="82"/>
                  </a:cubicBezTo>
                  <a:cubicBezTo>
                    <a:pt x="76" y="82"/>
                    <a:pt x="76" y="82"/>
                    <a:pt x="76" y="81"/>
                  </a:cubicBezTo>
                  <a:cubicBezTo>
                    <a:pt x="77" y="79"/>
                    <a:pt x="77" y="76"/>
                    <a:pt x="77" y="74"/>
                  </a:cubicBezTo>
                  <a:close/>
                  <a:moveTo>
                    <a:pt x="59" y="123"/>
                  </a:moveTo>
                  <a:cubicBezTo>
                    <a:pt x="55" y="123"/>
                    <a:pt x="51" y="122"/>
                    <a:pt x="46" y="120"/>
                  </a:cubicBezTo>
                  <a:cubicBezTo>
                    <a:pt x="42" y="119"/>
                    <a:pt x="33" y="112"/>
                    <a:pt x="39" y="107"/>
                  </a:cubicBezTo>
                  <a:cubicBezTo>
                    <a:pt x="46" y="112"/>
                    <a:pt x="55" y="113"/>
                    <a:pt x="63" y="112"/>
                  </a:cubicBezTo>
                  <a:cubicBezTo>
                    <a:pt x="67" y="112"/>
                    <a:pt x="72" y="111"/>
                    <a:pt x="76" y="108"/>
                  </a:cubicBezTo>
                  <a:cubicBezTo>
                    <a:pt x="76" y="117"/>
                    <a:pt x="69" y="123"/>
                    <a:pt x="59" y="123"/>
                  </a:cubicBezTo>
                  <a:close/>
                  <a:moveTo>
                    <a:pt x="78" y="99"/>
                  </a:moveTo>
                  <a:cubicBezTo>
                    <a:pt x="74" y="105"/>
                    <a:pt x="67" y="106"/>
                    <a:pt x="60" y="106"/>
                  </a:cubicBezTo>
                  <a:cubicBezTo>
                    <a:pt x="55" y="106"/>
                    <a:pt x="49" y="105"/>
                    <a:pt x="44" y="103"/>
                  </a:cubicBezTo>
                  <a:cubicBezTo>
                    <a:pt x="39" y="100"/>
                    <a:pt x="34" y="92"/>
                    <a:pt x="39" y="87"/>
                  </a:cubicBezTo>
                  <a:cubicBezTo>
                    <a:pt x="39" y="88"/>
                    <a:pt x="40" y="89"/>
                    <a:pt x="41" y="89"/>
                  </a:cubicBezTo>
                  <a:cubicBezTo>
                    <a:pt x="51" y="92"/>
                    <a:pt x="67" y="94"/>
                    <a:pt x="74" y="86"/>
                  </a:cubicBezTo>
                  <a:cubicBezTo>
                    <a:pt x="74" y="86"/>
                    <a:pt x="75" y="86"/>
                    <a:pt x="75" y="86"/>
                  </a:cubicBezTo>
                  <a:cubicBezTo>
                    <a:pt x="79" y="89"/>
                    <a:pt x="80" y="94"/>
                    <a:pt x="78" y="99"/>
                  </a:cubicBezTo>
                  <a:close/>
                  <a:moveTo>
                    <a:pt x="61" y="83"/>
                  </a:moveTo>
                  <a:cubicBezTo>
                    <a:pt x="60" y="83"/>
                    <a:pt x="59" y="83"/>
                    <a:pt x="58" y="83"/>
                  </a:cubicBezTo>
                  <a:cubicBezTo>
                    <a:pt x="58" y="83"/>
                    <a:pt x="57" y="83"/>
                    <a:pt x="56" y="83"/>
                  </a:cubicBezTo>
                  <a:cubicBezTo>
                    <a:pt x="56" y="70"/>
                    <a:pt x="53" y="56"/>
                    <a:pt x="46" y="43"/>
                  </a:cubicBezTo>
                  <a:cubicBezTo>
                    <a:pt x="51" y="43"/>
                    <a:pt x="57" y="44"/>
                    <a:pt x="63" y="46"/>
                  </a:cubicBezTo>
                  <a:cubicBezTo>
                    <a:pt x="59" y="58"/>
                    <a:pt x="59" y="71"/>
                    <a:pt x="61" y="83"/>
                  </a:cubicBezTo>
                  <a:close/>
                  <a:moveTo>
                    <a:pt x="74" y="64"/>
                  </a:moveTo>
                  <a:cubicBezTo>
                    <a:pt x="71" y="64"/>
                    <a:pt x="69" y="66"/>
                    <a:pt x="68" y="69"/>
                  </a:cubicBezTo>
                  <a:cubicBezTo>
                    <a:pt x="68" y="73"/>
                    <a:pt x="68" y="77"/>
                    <a:pt x="68" y="81"/>
                  </a:cubicBezTo>
                  <a:cubicBezTo>
                    <a:pt x="68" y="81"/>
                    <a:pt x="68" y="81"/>
                    <a:pt x="68" y="82"/>
                  </a:cubicBezTo>
                  <a:cubicBezTo>
                    <a:pt x="67" y="82"/>
                    <a:pt x="66" y="82"/>
                    <a:pt x="65" y="82"/>
                  </a:cubicBezTo>
                  <a:cubicBezTo>
                    <a:pt x="64" y="70"/>
                    <a:pt x="66" y="60"/>
                    <a:pt x="68" y="49"/>
                  </a:cubicBezTo>
                  <a:cubicBezTo>
                    <a:pt x="77" y="52"/>
                    <a:pt x="85" y="56"/>
                    <a:pt x="90" y="58"/>
                  </a:cubicBezTo>
                  <a:cubicBezTo>
                    <a:pt x="93" y="58"/>
                    <a:pt x="94" y="55"/>
                    <a:pt x="92" y="53"/>
                  </a:cubicBezTo>
                  <a:cubicBezTo>
                    <a:pt x="87" y="50"/>
                    <a:pt x="79" y="45"/>
                    <a:pt x="70" y="42"/>
                  </a:cubicBezTo>
                  <a:cubicBezTo>
                    <a:pt x="70" y="41"/>
                    <a:pt x="70" y="40"/>
                    <a:pt x="71" y="39"/>
                  </a:cubicBezTo>
                  <a:cubicBezTo>
                    <a:pt x="71" y="37"/>
                    <a:pt x="68" y="36"/>
                    <a:pt x="67" y="38"/>
                  </a:cubicBezTo>
                  <a:cubicBezTo>
                    <a:pt x="66" y="39"/>
                    <a:pt x="66" y="40"/>
                    <a:pt x="65" y="41"/>
                  </a:cubicBezTo>
                  <a:cubicBezTo>
                    <a:pt x="58" y="39"/>
                    <a:pt x="50" y="37"/>
                    <a:pt x="44" y="39"/>
                  </a:cubicBezTo>
                  <a:cubicBezTo>
                    <a:pt x="42" y="36"/>
                    <a:pt x="41" y="34"/>
                    <a:pt x="39" y="31"/>
                  </a:cubicBezTo>
                  <a:cubicBezTo>
                    <a:pt x="37" y="29"/>
                    <a:pt x="34" y="31"/>
                    <a:pt x="35" y="33"/>
                  </a:cubicBezTo>
                  <a:cubicBezTo>
                    <a:pt x="37" y="36"/>
                    <a:pt x="38" y="38"/>
                    <a:pt x="39" y="40"/>
                  </a:cubicBezTo>
                  <a:cubicBezTo>
                    <a:pt x="33" y="42"/>
                    <a:pt x="29" y="47"/>
                    <a:pt x="27" y="55"/>
                  </a:cubicBezTo>
                  <a:cubicBezTo>
                    <a:pt x="27" y="58"/>
                    <a:pt x="31" y="59"/>
                    <a:pt x="32" y="57"/>
                  </a:cubicBezTo>
                  <a:cubicBezTo>
                    <a:pt x="34" y="50"/>
                    <a:pt x="37" y="47"/>
                    <a:pt x="41" y="45"/>
                  </a:cubicBezTo>
                  <a:cubicBezTo>
                    <a:pt x="47" y="57"/>
                    <a:pt x="51" y="69"/>
                    <a:pt x="53" y="83"/>
                  </a:cubicBezTo>
                  <a:cubicBezTo>
                    <a:pt x="50" y="83"/>
                    <a:pt x="48" y="83"/>
                    <a:pt x="46" y="82"/>
                  </a:cubicBezTo>
                  <a:cubicBezTo>
                    <a:pt x="45" y="78"/>
                    <a:pt x="46" y="75"/>
                    <a:pt x="49" y="71"/>
                  </a:cubicBezTo>
                  <a:cubicBezTo>
                    <a:pt x="51" y="68"/>
                    <a:pt x="47" y="66"/>
                    <a:pt x="45" y="68"/>
                  </a:cubicBezTo>
                  <a:cubicBezTo>
                    <a:pt x="45" y="68"/>
                    <a:pt x="45" y="67"/>
                    <a:pt x="44" y="67"/>
                  </a:cubicBezTo>
                  <a:cubicBezTo>
                    <a:pt x="27" y="65"/>
                    <a:pt x="6" y="52"/>
                    <a:pt x="12" y="31"/>
                  </a:cubicBezTo>
                  <a:cubicBezTo>
                    <a:pt x="16" y="15"/>
                    <a:pt x="34" y="11"/>
                    <a:pt x="49" y="11"/>
                  </a:cubicBezTo>
                  <a:cubicBezTo>
                    <a:pt x="61" y="11"/>
                    <a:pt x="74" y="13"/>
                    <a:pt x="84" y="21"/>
                  </a:cubicBezTo>
                  <a:cubicBezTo>
                    <a:pt x="90" y="25"/>
                    <a:pt x="94" y="31"/>
                    <a:pt x="96" y="38"/>
                  </a:cubicBezTo>
                  <a:cubicBezTo>
                    <a:pt x="100" y="51"/>
                    <a:pt x="91" y="68"/>
                    <a:pt x="74"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72"/>
            <p:cNvSpPr>
              <a:spLocks noEditPoints="1"/>
            </p:cNvSpPr>
            <p:nvPr/>
          </p:nvSpPr>
          <p:spPr bwMode="auto">
            <a:xfrm>
              <a:off x="2278063" y="1631951"/>
              <a:ext cx="147637" cy="176213"/>
            </a:xfrm>
            <a:custGeom>
              <a:avLst/>
              <a:gdLst>
                <a:gd name="T0" fmla="*/ 107 w 109"/>
                <a:gd name="T1" fmla="*/ 40 h 129"/>
                <a:gd name="T2" fmla="*/ 3 w 109"/>
                <a:gd name="T3" fmla="*/ 34 h 129"/>
                <a:gd name="T4" fmla="*/ 38 w 109"/>
                <a:gd name="T5" fmla="*/ 83 h 129"/>
                <a:gd name="T6" fmla="*/ 36 w 109"/>
                <a:gd name="T7" fmla="*/ 104 h 129"/>
                <a:gd name="T8" fmla="*/ 54 w 109"/>
                <a:gd name="T9" fmla="*/ 128 h 129"/>
                <a:gd name="T10" fmla="*/ 81 w 109"/>
                <a:gd name="T11" fmla="*/ 105 h 129"/>
                <a:gd name="T12" fmla="*/ 77 w 109"/>
                <a:gd name="T13" fmla="*/ 82 h 129"/>
                <a:gd name="T14" fmla="*/ 78 w 109"/>
                <a:gd name="T15" fmla="*/ 74 h 129"/>
                <a:gd name="T16" fmla="*/ 47 w 109"/>
                <a:gd name="T17" fmla="*/ 120 h 129"/>
                <a:gd name="T18" fmla="*/ 63 w 109"/>
                <a:gd name="T19" fmla="*/ 112 h 129"/>
                <a:gd name="T20" fmla="*/ 60 w 109"/>
                <a:gd name="T21" fmla="*/ 122 h 129"/>
                <a:gd name="T22" fmla="*/ 61 w 109"/>
                <a:gd name="T23" fmla="*/ 106 h 129"/>
                <a:gd name="T24" fmla="*/ 39 w 109"/>
                <a:gd name="T25" fmla="*/ 87 h 129"/>
                <a:gd name="T26" fmla="*/ 75 w 109"/>
                <a:gd name="T27" fmla="*/ 86 h 129"/>
                <a:gd name="T28" fmla="*/ 78 w 109"/>
                <a:gd name="T29" fmla="*/ 99 h 129"/>
                <a:gd name="T30" fmla="*/ 59 w 109"/>
                <a:gd name="T31" fmla="*/ 83 h 129"/>
                <a:gd name="T32" fmla="*/ 47 w 109"/>
                <a:gd name="T33" fmla="*/ 43 h 129"/>
                <a:gd name="T34" fmla="*/ 62 w 109"/>
                <a:gd name="T35" fmla="*/ 83 h 129"/>
                <a:gd name="T36" fmla="*/ 69 w 109"/>
                <a:gd name="T37" fmla="*/ 69 h 129"/>
                <a:gd name="T38" fmla="*/ 68 w 109"/>
                <a:gd name="T39" fmla="*/ 81 h 129"/>
                <a:gd name="T40" fmla="*/ 69 w 109"/>
                <a:gd name="T41" fmla="*/ 49 h 129"/>
                <a:gd name="T42" fmla="*/ 92 w 109"/>
                <a:gd name="T43" fmla="*/ 53 h 129"/>
                <a:gd name="T44" fmla="*/ 71 w 109"/>
                <a:gd name="T45" fmla="*/ 39 h 129"/>
                <a:gd name="T46" fmla="*/ 66 w 109"/>
                <a:gd name="T47" fmla="*/ 41 h 129"/>
                <a:gd name="T48" fmla="*/ 39 w 109"/>
                <a:gd name="T49" fmla="*/ 31 h 129"/>
                <a:gd name="T50" fmla="*/ 39 w 109"/>
                <a:gd name="T51" fmla="*/ 40 h 129"/>
                <a:gd name="T52" fmla="*/ 32 w 109"/>
                <a:gd name="T53" fmla="*/ 56 h 129"/>
                <a:gd name="T54" fmla="*/ 53 w 109"/>
                <a:gd name="T55" fmla="*/ 83 h 129"/>
                <a:gd name="T56" fmla="*/ 49 w 109"/>
                <a:gd name="T57" fmla="*/ 71 h 129"/>
                <a:gd name="T58" fmla="*/ 45 w 109"/>
                <a:gd name="T59" fmla="*/ 67 h 129"/>
                <a:gd name="T60" fmla="*/ 49 w 109"/>
                <a:gd name="T61" fmla="*/ 11 h 129"/>
                <a:gd name="T62" fmla="*/ 97 w 109"/>
                <a:gd name="T63" fmla="*/ 38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9" h="129">
                  <a:moveTo>
                    <a:pt x="78" y="74"/>
                  </a:moveTo>
                  <a:cubicBezTo>
                    <a:pt x="95" y="74"/>
                    <a:pt x="109" y="59"/>
                    <a:pt x="107" y="40"/>
                  </a:cubicBezTo>
                  <a:cubicBezTo>
                    <a:pt x="104" y="15"/>
                    <a:pt x="77" y="3"/>
                    <a:pt x="55" y="2"/>
                  </a:cubicBezTo>
                  <a:cubicBezTo>
                    <a:pt x="32" y="0"/>
                    <a:pt x="5" y="8"/>
                    <a:pt x="3" y="34"/>
                  </a:cubicBezTo>
                  <a:cubicBezTo>
                    <a:pt x="0" y="57"/>
                    <a:pt x="20" y="73"/>
                    <a:pt x="41" y="72"/>
                  </a:cubicBezTo>
                  <a:cubicBezTo>
                    <a:pt x="39" y="75"/>
                    <a:pt x="38" y="79"/>
                    <a:pt x="38" y="83"/>
                  </a:cubicBezTo>
                  <a:cubicBezTo>
                    <a:pt x="32" y="86"/>
                    <a:pt x="30" y="95"/>
                    <a:pt x="34" y="102"/>
                  </a:cubicBezTo>
                  <a:cubicBezTo>
                    <a:pt x="35" y="103"/>
                    <a:pt x="36" y="103"/>
                    <a:pt x="36" y="104"/>
                  </a:cubicBezTo>
                  <a:cubicBezTo>
                    <a:pt x="33" y="107"/>
                    <a:pt x="32" y="111"/>
                    <a:pt x="33" y="115"/>
                  </a:cubicBezTo>
                  <a:cubicBezTo>
                    <a:pt x="36" y="124"/>
                    <a:pt x="46" y="127"/>
                    <a:pt x="54" y="128"/>
                  </a:cubicBezTo>
                  <a:cubicBezTo>
                    <a:pt x="62" y="129"/>
                    <a:pt x="72" y="128"/>
                    <a:pt x="78" y="121"/>
                  </a:cubicBezTo>
                  <a:cubicBezTo>
                    <a:pt x="82" y="116"/>
                    <a:pt x="84" y="110"/>
                    <a:pt x="81" y="105"/>
                  </a:cubicBezTo>
                  <a:cubicBezTo>
                    <a:pt x="82" y="103"/>
                    <a:pt x="84" y="100"/>
                    <a:pt x="84" y="98"/>
                  </a:cubicBezTo>
                  <a:cubicBezTo>
                    <a:pt x="85" y="92"/>
                    <a:pt x="83" y="84"/>
                    <a:pt x="77" y="82"/>
                  </a:cubicBezTo>
                  <a:cubicBezTo>
                    <a:pt x="77" y="82"/>
                    <a:pt x="77" y="81"/>
                    <a:pt x="77" y="81"/>
                  </a:cubicBezTo>
                  <a:cubicBezTo>
                    <a:pt x="77" y="79"/>
                    <a:pt x="77" y="76"/>
                    <a:pt x="78" y="74"/>
                  </a:cubicBezTo>
                  <a:close/>
                  <a:moveTo>
                    <a:pt x="60" y="122"/>
                  </a:moveTo>
                  <a:cubicBezTo>
                    <a:pt x="55" y="122"/>
                    <a:pt x="51" y="121"/>
                    <a:pt x="47" y="120"/>
                  </a:cubicBezTo>
                  <a:cubicBezTo>
                    <a:pt x="43" y="119"/>
                    <a:pt x="33" y="112"/>
                    <a:pt x="40" y="107"/>
                  </a:cubicBezTo>
                  <a:cubicBezTo>
                    <a:pt x="46" y="111"/>
                    <a:pt x="56" y="113"/>
                    <a:pt x="63" y="112"/>
                  </a:cubicBezTo>
                  <a:cubicBezTo>
                    <a:pt x="68" y="112"/>
                    <a:pt x="73" y="111"/>
                    <a:pt x="76" y="108"/>
                  </a:cubicBezTo>
                  <a:cubicBezTo>
                    <a:pt x="76" y="117"/>
                    <a:pt x="70" y="122"/>
                    <a:pt x="60" y="122"/>
                  </a:cubicBezTo>
                  <a:close/>
                  <a:moveTo>
                    <a:pt x="78" y="99"/>
                  </a:moveTo>
                  <a:cubicBezTo>
                    <a:pt x="75" y="105"/>
                    <a:pt x="67" y="106"/>
                    <a:pt x="61" y="106"/>
                  </a:cubicBezTo>
                  <a:cubicBezTo>
                    <a:pt x="55" y="106"/>
                    <a:pt x="49" y="105"/>
                    <a:pt x="44" y="103"/>
                  </a:cubicBezTo>
                  <a:cubicBezTo>
                    <a:pt x="39" y="100"/>
                    <a:pt x="35" y="92"/>
                    <a:pt x="39" y="87"/>
                  </a:cubicBezTo>
                  <a:cubicBezTo>
                    <a:pt x="39" y="88"/>
                    <a:pt x="40" y="88"/>
                    <a:pt x="42" y="89"/>
                  </a:cubicBezTo>
                  <a:cubicBezTo>
                    <a:pt x="51" y="92"/>
                    <a:pt x="67" y="94"/>
                    <a:pt x="75" y="86"/>
                  </a:cubicBezTo>
                  <a:cubicBezTo>
                    <a:pt x="75" y="86"/>
                    <a:pt x="75" y="86"/>
                    <a:pt x="75" y="85"/>
                  </a:cubicBezTo>
                  <a:cubicBezTo>
                    <a:pt x="79" y="89"/>
                    <a:pt x="81" y="94"/>
                    <a:pt x="78" y="99"/>
                  </a:cubicBezTo>
                  <a:close/>
                  <a:moveTo>
                    <a:pt x="62" y="83"/>
                  </a:moveTo>
                  <a:cubicBezTo>
                    <a:pt x="61" y="83"/>
                    <a:pt x="60" y="83"/>
                    <a:pt x="59" y="83"/>
                  </a:cubicBezTo>
                  <a:cubicBezTo>
                    <a:pt x="58" y="83"/>
                    <a:pt x="57" y="83"/>
                    <a:pt x="57" y="83"/>
                  </a:cubicBezTo>
                  <a:cubicBezTo>
                    <a:pt x="56" y="70"/>
                    <a:pt x="53" y="55"/>
                    <a:pt x="47" y="43"/>
                  </a:cubicBezTo>
                  <a:cubicBezTo>
                    <a:pt x="52" y="43"/>
                    <a:pt x="57" y="44"/>
                    <a:pt x="63" y="46"/>
                  </a:cubicBezTo>
                  <a:cubicBezTo>
                    <a:pt x="59" y="58"/>
                    <a:pt x="59" y="71"/>
                    <a:pt x="62" y="83"/>
                  </a:cubicBezTo>
                  <a:close/>
                  <a:moveTo>
                    <a:pt x="75" y="64"/>
                  </a:moveTo>
                  <a:cubicBezTo>
                    <a:pt x="72" y="64"/>
                    <a:pt x="69" y="65"/>
                    <a:pt x="69" y="69"/>
                  </a:cubicBezTo>
                  <a:cubicBezTo>
                    <a:pt x="69" y="73"/>
                    <a:pt x="68" y="77"/>
                    <a:pt x="68" y="81"/>
                  </a:cubicBezTo>
                  <a:cubicBezTo>
                    <a:pt x="68" y="81"/>
                    <a:pt x="68" y="81"/>
                    <a:pt x="68" y="81"/>
                  </a:cubicBezTo>
                  <a:cubicBezTo>
                    <a:pt x="67" y="82"/>
                    <a:pt x="66" y="82"/>
                    <a:pt x="65" y="82"/>
                  </a:cubicBezTo>
                  <a:cubicBezTo>
                    <a:pt x="64" y="70"/>
                    <a:pt x="66" y="60"/>
                    <a:pt x="69" y="49"/>
                  </a:cubicBezTo>
                  <a:cubicBezTo>
                    <a:pt x="77" y="52"/>
                    <a:pt x="85" y="56"/>
                    <a:pt x="91" y="57"/>
                  </a:cubicBezTo>
                  <a:cubicBezTo>
                    <a:pt x="93" y="58"/>
                    <a:pt x="95" y="54"/>
                    <a:pt x="92" y="53"/>
                  </a:cubicBezTo>
                  <a:cubicBezTo>
                    <a:pt x="87" y="50"/>
                    <a:pt x="79" y="45"/>
                    <a:pt x="70" y="42"/>
                  </a:cubicBezTo>
                  <a:cubicBezTo>
                    <a:pt x="70" y="41"/>
                    <a:pt x="71" y="40"/>
                    <a:pt x="71" y="39"/>
                  </a:cubicBezTo>
                  <a:cubicBezTo>
                    <a:pt x="72" y="37"/>
                    <a:pt x="68" y="35"/>
                    <a:pt x="67" y="37"/>
                  </a:cubicBezTo>
                  <a:cubicBezTo>
                    <a:pt x="67" y="38"/>
                    <a:pt x="66" y="39"/>
                    <a:pt x="66" y="41"/>
                  </a:cubicBezTo>
                  <a:cubicBezTo>
                    <a:pt x="58" y="38"/>
                    <a:pt x="51" y="37"/>
                    <a:pt x="44" y="38"/>
                  </a:cubicBezTo>
                  <a:cubicBezTo>
                    <a:pt x="43" y="36"/>
                    <a:pt x="41" y="33"/>
                    <a:pt x="39" y="31"/>
                  </a:cubicBezTo>
                  <a:cubicBezTo>
                    <a:pt x="38" y="29"/>
                    <a:pt x="34" y="31"/>
                    <a:pt x="36" y="33"/>
                  </a:cubicBezTo>
                  <a:cubicBezTo>
                    <a:pt x="37" y="35"/>
                    <a:pt x="38" y="38"/>
                    <a:pt x="39" y="40"/>
                  </a:cubicBezTo>
                  <a:cubicBezTo>
                    <a:pt x="34" y="42"/>
                    <a:pt x="30" y="47"/>
                    <a:pt x="28" y="55"/>
                  </a:cubicBezTo>
                  <a:cubicBezTo>
                    <a:pt x="27" y="58"/>
                    <a:pt x="32" y="59"/>
                    <a:pt x="32" y="56"/>
                  </a:cubicBezTo>
                  <a:cubicBezTo>
                    <a:pt x="34" y="50"/>
                    <a:pt x="37" y="46"/>
                    <a:pt x="41" y="45"/>
                  </a:cubicBezTo>
                  <a:cubicBezTo>
                    <a:pt x="47" y="57"/>
                    <a:pt x="51" y="69"/>
                    <a:pt x="53" y="83"/>
                  </a:cubicBezTo>
                  <a:cubicBezTo>
                    <a:pt x="51" y="83"/>
                    <a:pt x="48" y="82"/>
                    <a:pt x="46" y="82"/>
                  </a:cubicBezTo>
                  <a:cubicBezTo>
                    <a:pt x="45" y="78"/>
                    <a:pt x="47" y="74"/>
                    <a:pt x="49" y="71"/>
                  </a:cubicBezTo>
                  <a:cubicBezTo>
                    <a:pt x="51" y="68"/>
                    <a:pt x="48" y="66"/>
                    <a:pt x="45" y="67"/>
                  </a:cubicBezTo>
                  <a:cubicBezTo>
                    <a:pt x="45" y="67"/>
                    <a:pt x="45" y="67"/>
                    <a:pt x="45" y="67"/>
                  </a:cubicBezTo>
                  <a:cubicBezTo>
                    <a:pt x="27" y="65"/>
                    <a:pt x="7" y="52"/>
                    <a:pt x="12" y="31"/>
                  </a:cubicBezTo>
                  <a:cubicBezTo>
                    <a:pt x="16" y="15"/>
                    <a:pt x="35" y="10"/>
                    <a:pt x="49" y="11"/>
                  </a:cubicBezTo>
                  <a:cubicBezTo>
                    <a:pt x="62" y="11"/>
                    <a:pt x="75" y="13"/>
                    <a:pt x="85" y="21"/>
                  </a:cubicBezTo>
                  <a:cubicBezTo>
                    <a:pt x="90" y="25"/>
                    <a:pt x="95" y="31"/>
                    <a:pt x="97" y="38"/>
                  </a:cubicBezTo>
                  <a:cubicBezTo>
                    <a:pt x="101" y="51"/>
                    <a:pt x="92" y="67"/>
                    <a:pt x="75"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Freeform 73"/>
            <p:cNvSpPr>
              <a:spLocks noEditPoints="1"/>
            </p:cNvSpPr>
            <p:nvPr/>
          </p:nvSpPr>
          <p:spPr bwMode="auto">
            <a:xfrm>
              <a:off x="1179513" y="2684463"/>
              <a:ext cx="228600" cy="477838"/>
            </a:xfrm>
            <a:custGeom>
              <a:avLst/>
              <a:gdLst>
                <a:gd name="T0" fmla="*/ 167 w 169"/>
                <a:gd name="T1" fmla="*/ 149 h 351"/>
                <a:gd name="T2" fmla="*/ 80 w 169"/>
                <a:gd name="T3" fmla="*/ 2 h 351"/>
                <a:gd name="T4" fmla="*/ 72 w 169"/>
                <a:gd name="T5" fmla="*/ 3 h 351"/>
                <a:gd name="T6" fmla="*/ 1 w 169"/>
                <a:gd name="T7" fmla="*/ 165 h 351"/>
                <a:gd name="T8" fmla="*/ 6 w 169"/>
                <a:gd name="T9" fmla="*/ 167 h 351"/>
                <a:gd name="T10" fmla="*/ 7 w 169"/>
                <a:gd name="T11" fmla="*/ 167 h 351"/>
                <a:gd name="T12" fmla="*/ 9 w 169"/>
                <a:gd name="T13" fmla="*/ 167 h 351"/>
                <a:gd name="T14" fmla="*/ 29 w 169"/>
                <a:gd name="T15" fmla="*/ 163 h 351"/>
                <a:gd name="T16" fmla="*/ 47 w 169"/>
                <a:gd name="T17" fmla="*/ 162 h 351"/>
                <a:gd name="T18" fmla="*/ 47 w 169"/>
                <a:gd name="T19" fmla="*/ 162 h 351"/>
                <a:gd name="T20" fmla="*/ 54 w 169"/>
                <a:gd name="T21" fmla="*/ 162 h 351"/>
                <a:gd name="T22" fmla="*/ 30 w 169"/>
                <a:gd name="T23" fmla="*/ 244 h 351"/>
                <a:gd name="T24" fmla="*/ 19 w 169"/>
                <a:gd name="T25" fmla="*/ 327 h 351"/>
                <a:gd name="T26" fmla="*/ 19 w 169"/>
                <a:gd name="T27" fmla="*/ 334 h 351"/>
                <a:gd name="T28" fmla="*/ 141 w 169"/>
                <a:gd name="T29" fmla="*/ 350 h 351"/>
                <a:gd name="T30" fmla="*/ 146 w 169"/>
                <a:gd name="T31" fmla="*/ 340 h 351"/>
                <a:gd name="T32" fmla="*/ 140 w 169"/>
                <a:gd name="T33" fmla="*/ 299 h 351"/>
                <a:gd name="T34" fmla="*/ 133 w 169"/>
                <a:gd name="T35" fmla="*/ 251 h 351"/>
                <a:gd name="T36" fmla="*/ 119 w 169"/>
                <a:gd name="T37" fmla="*/ 151 h 351"/>
                <a:gd name="T38" fmla="*/ 121 w 169"/>
                <a:gd name="T39" fmla="*/ 153 h 351"/>
                <a:gd name="T40" fmla="*/ 162 w 169"/>
                <a:gd name="T41" fmla="*/ 156 h 351"/>
                <a:gd name="T42" fmla="*/ 167 w 169"/>
                <a:gd name="T43" fmla="*/ 149 h 351"/>
                <a:gd name="T44" fmla="*/ 123 w 169"/>
                <a:gd name="T45" fmla="*/ 143 h 351"/>
                <a:gd name="T46" fmla="*/ 118 w 169"/>
                <a:gd name="T47" fmla="*/ 149 h 351"/>
                <a:gd name="T48" fmla="*/ 113 w 169"/>
                <a:gd name="T49" fmla="*/ 151 h 351"/>
                <a:gd name="T50" fmla="*/ 121 w 169"/>
                <a:gd name="T51" fmla="*/ 253 h 351"/>
                <a:gd name="T52" fmla="*/ 127 w 169"/>
                <a:gd name="T53" fmla="*/ 295 h 351"/>
                <a:gd name="T54" fmla="*/ 135 w 169"/>
                <a:gd name="T55" fmla="*/ 337 h 351"/>
                <a:gd name="T56" fmla="*/ 27 w 169"/>
                <a:gd name="T57" fmla="*/ 327 h 351"/>
                <a:gd name="T58" fmla="*/ 41 w 169"/>
                <a:gd name="T59" fmla="*/ 244 h 351"/>
                <a:gd name="T60" fmla="*/ 62 w 169"/>
                <a:gd name="T61" fmla="*/ 159 h 351"/>
                <a:gd name="T62" fmla="*/ 61 w 169"/>
                <a:gd name="T63" fmla="*/ 156 h 351"/>
                <a:gd name="T64" fmla="*/ 56 w 169"/>
                <a:gd name="T65" fmla="*/ 154 h 351"/>
                <a:gd name="T66" fmla="*/ 48 w 169"/>
                <a:gd name="T67" fmla="*/ 155 h 351"/>
                <a:gd name="T68" fmla="*/ 47 w 169"/>
                <a:gd name="T69" fmla="*/ 154 h 351"/>
                <a:gd name="T70" fmla="*/ 28 w 169"/>
                <a:gd name="T71" fmla="*/ 154 h 351"/>
                <a:gd name="T72" fmla="*/ 11 w 169"/>
                <a:gd name="T73" fmla="*/ 158 h 351"/>
                <a:gd name="T74" fmla="*/ 78 w 169"/>
                <a:gd name="T75" fmla="*/ 15 h 351"/>
                <a:gd name="T76" fmla="*/ 154 w 169"/>
                <a:gd name="T77" fmla="*/ 145 h 351"/>
                <a:gd name="T78" fmla="*/ 123 w 169"/>
                <a:gd name="T79" fmla="*/ 143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9" h="351">
                  <a:moveTo>
                    <a:pt x="167" y="149"/>
                  </a:moveTo>
                  <a:cubicBezTo>
                    <a:pt x="145" y="96"/>
                    <a:pt x="116" y="47"/>
                    <a:pt x="80" y="2"/>
                  </a:cubicBezTo>
                  <a:cubicBezTo>
                    <a:pt x="78" y="0"/>
                    <a:pt x="74" y="0"/>
                    <a:pt x="72" y="3"/>
                  </a:cubicBezTo>
                  <a:cubicBezTo>
                    <a:pt x="47" y="56"/>
                    <a:pt x="20" y="109"/>
                    <a:pt x="1" y="165"/>
                  </a:cubicBezTo>
                  <a:cubicBezTo>
                    <a:pt x="0" y="168"/>
                    <a:pt x="5" y="170"/>
                    <a:pt x="6" y="167"/>
                  </a:cubicBezTo>
                  <a:cubicBezTo>
                    <a:pt x="7" y="167"/>
                    <a:pt x="7" y="167"/>
                    <a:pt x="7" y="167"/>
                  </a:cubicBezTo>
                  <a:cubicBezTo>
                    <a:pt x="7" y="167"/>
                    <a:pt x="8" y="167"/>
                    <a:pt x="9" y="167"/>
                  </a:cubicBezTo>
                  <a:cubicBezTo>
                    <a:pt x="16" y="165"/>
                    <a:pt x="22" y="164"/>
                    <a:pt x="29" y="163"/>
                  </a:cubicBezTo>
                  <a:cubicBezTo>
                    <a:pt x="35" y="163"/>
                    <a:pt x="41" y="164"/>
                    <a:pt x="47" y="162"/>
                  </a:cubicBezTo>
                  <a:cubicBezTo>
                    <a:pt x="47" y="162"/>
                    <a:pt x="47" y="162"/>
                    <a:pt x="47" y="162"/>
                  </a:cubicBezTo>
                  <a:cubicBezTo>
                    <a:pt x="50" y="162"/>
                    <a:pt x="52" y="162"/>
                    <a:pt x="54" y="162"/>
                  </a:cubicBezTo>
                  <a:cubicBezTo>
                    <a:pt x="44" y="189"/>
                    <a:pt x="36" y="216"/>
                    <a:pt x="30" y="244"/>
                  </a:cubicBezTo>
                  <a:cubicBezTo>
                    <a:pt x="25" y="270"/>
                    <a:pt x="16" y="301"/>
                    <a:pt x="19" y="327"/>
                  </a:cubicBezTo>
                  <a:cubicBezTo>
                    <a:pt x="16" y="328"/>
                    <a:pt x="15" y="334"/>
                    <a:pt x="19" y="334"/>
                  </a:cubicBezTo>
                  <a:cubicBezTo>
                    <a:pt x="60" y="340"/>
                    <a:pt x="100" y="346"/>
                    <a:pt x="141" y="350"/>
                  </a:cubicBezTo>
                  <a:cubicBezTo>
                    <a:pt x="147" y="351"/>
                    <a:pt x="149" y="343"/>
                    <a:pt x="146" y="340"/>
                  </a:cubicBezTo>
                  <a:cubicBezTo>
                    <a:pt x="147" y="326"/>
                    <a:pt x="143" y="312"/>
                    <a:pt x="140" y="299"/>
                  </a:cubicBezTo>
                  <a:cubicBezTo>
                    <a:pt x="138" y="283"/>
                    <a:pt x="135" y="267"/>
                    <a:pt x="133" y="251"/>
                  </a:cubicBezTo>
                  <a:cubicBezTo>
                    <a:pt x="128" y="218"/>
                    <a:pt x="123" y="185"/>
                    <a:pt x="119" y="151"/>
                  </a:cubicBezTo>
                  <a:cubicBezTo>
                    <a:pt x="120" y="152"/>
                    <a:pt x="121" y="152"/>
                    <a:pt x="121" y="153"/>
                  </a:cubicBezTo>
                  <a:cubicBezTo>
                    <a:pt x="135" y="157"/>
                    <a:pt x="148" y="157"/>
                    <a:pt x="162" y="156"/>
                  </a:cubicBezTo>
                  <a:cubicBezTo>
                    <a:pt x="165" y="156"/>
                    <a:pt x="169" y="153"/>
                    <a:pt x="167" y="149"/>
                  </a:cubicBezTo>
                  <a:close/>
                  <a:moveTo>
                    <a:pt x="123" y="143"/>
                  </a:moveTo>
                  <a:cubicBezTo>
                    <a:pt x="119" y="143"/>
                    <a:pt x="118" y="146"/>
                    <a:pt x="118" y="149"/>
                  </a:cubicBezTo>
                  <a:cubicBezTo>
                    <a:pt x="116" y="147"/>
                    <a:pt x="113" y="148"/>
                    <a:pt x="113" y="151"/>
                  </a:cubicBezTo>
                  <a:cubicBezTo>
                    <a:pt x="115" y="185"/>
                    <a:pt x="117" y="219"/>
                    <a:pt x="121" y="253"/>
                  </a:cubicBezTo>
                  <a:cubicBezTo>
                    <a:pt x="123" y="267"/>
                    <a:pt x="125" y="281"/>
                    <a:pt x="127" y="295"/>
                  </a:cubicBezTo>
                  <a:cubicBezTo>
                    <a:pt x="129" y="309"/>
                    <a:pt x="130" y="324"/>
                    <a:pt x="135" y="337"/>
                  </a:cubicBezTo>
                  <a:cubicBezTo>
                    <a:pt x="100" y="331"/>
                    <a:pt x="63" y="328"/>
                    <a:pt x="27" y="327"/>
                  </a:cubicBezTo>
                  <a:cubicBezTo>
                    <a:pt x="35" y="301"/>
                    <a:pt x="35" y="271"/>
                    <a:pt x="41" y="244"/>
                  </a:cubicBezTo>
                  <a:cubicBezTo>
                    <a:pt x="47" y="215"/>
                    <a:pt x="54" y="187"/>
                    <a:pt x="62" y="159"/>
                  </a:cubicBezTo>
                  <a:cubicBezTo>
                    <a:pt x="62" y="157"/>
                    <a:pt x="61" y="156"/>
                    <a:pt x="61" y="156"/>
                  </a:cubicBezTo>
                  <a:cubicBezTo>
                    <a:pt x="60" y="154"/>
                    <a:pt x="58" y="153"/>
                    <a:pt x="56" y="154"/>
                  </a:cubicBezTo>
                  <a:cubicBezTo>
                    <a:pt x="53" y="154"/>
                    <a:pt x="50" y="154"/>
                    <a:pt x="48" y="155"/>
                  </a:cubicBezTo>
                  <a:cubicBezTo>
                    <a:pt x="47" y="154"/>
                    <a:pt x="47" y="154"/>
                    <a:pt x="47" y="154"/>
                  </a:cubicBezTo>
                  <a:cubicBezTo>
                    <a:pt x="41" y="152"/>
                    <a:pt x="34" y="153"/>
                    <a:pt x="28" y="154"/>
                  </a:cubicBezTo>
                  <a:cubicBezTo>
                    <a:pt x="22" y="155"/>
                    <a:pt x="16" y="156"/>
                    <a:pt x="11" y="158"/>
                  </a:cubicBezTo>
                  <a:cubicBezTo>
                    <a:pt x="34" y="111"/>
                    <a:pt x="55" y="62"/>
                    <a:pt x="78" y="15"/>
                  </a:cubicBezTo>
                  <a:cubicBezTo>
                    <a:pt x="109" y="55"/>
                    <a:pt x="134" y="99"/>
                    <a:pt x="154" y="145"/>
                  </a:cubicBezTo>
                  <a:cubicBezTo>
                    <a:pt x="143" y="145"/>
                    <a:pt x="133" y="144"/>
                    <a:pt x="123"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74"/>
            <p:cNvSpPr>
              <a:spLocks/>
            </p:cNvSpPr>
            <p:nvPr/>
          </p:nvSpPr>
          <p:spPr bwMode="auto">
            <a:xfrm>
              <a:off x="1619250" y="2027238"/>
              <a:ext cx="404812" cy="373063"/>
            </a:xfrm>
            <a:custGeom>
              <a:avLst/>
              <a:gdLst>
                <a:gd name="T0" fmla="*/ 289 w 297"/>
                <a:gd name="T1" fmla="*/ 239 h 274"/>
                <a:gd name="T2" fmla="*/ 48 w 297"/>
                <a:gd name="T3" fmla="*/ 239 h 274"/>
                <a:gd name="T4" fmla="*/ 46 w 297"/>
                <a:gd name="T5" fmla="*/ 201 h 274"/>
                <a:gd name="T6" fmla="*/ 45 w 297"/>
                <a:gd name="T7" fmla="*/ 135 h 274"/>
                <a:gd name="T8" fmla="*/ 43 w 297"/>
                <a:gd name="T9" fmla="*/ 3 h 274"/>
                <a:gd name="T10" fmla="*/ 38 w 297"/>
                <a:gd name="T11" fmla="*/ 3 h 274"/>
                <a:gd name="T12" fmla="*/ 34 w 297"/>
                <a:gd name="T13" fmla="*/ 139 h 274"/>
                <a:gd name="T14" fmla="*/ 35 w 297"/>
                <a:gd name="T15" fmla="*/ 205 h 274"/>
                <a:gd name="T16" fmla="*/ 35 w 297"/>
                <a:gd name="T17" fmla="*/ 240 h 274"/>
                <a:gd name="T18" fmla="*/ 4 w 297"/>
                <a:gd name="T19" fmla="*/ 242 h 274"/>
                <a:gd name="T20" fmla="*/ 4 w 297"/>
                <a:gd name="T21" fmla="*/ 248 h 274"/>
                <a:gd name="T22" fmla="*/ 36 w 297"/>
                <a:gd name="T23" fmla="*/ 249 h 274"/>
                <a:gd name="T24" fmla="*/ 38 w 297"/>
                <a:gd name="T25" fmla="*/ 269 h 274"/>
                <a:gd name="T26" fmla="*/ 47 w 297"/>
                <a:gd name="T27" fmla="*/ 267 h 274"/>
                <a:gd name="T28" fmla="*/ 48 w 297"/>
                <a:gd name="T29" fmla="*/ 249 h 274"/>
                <a:gd name="T30" fmla="*/ 289 w 297"/>
                <a:gd name="T31" fmla="*/ 251 h 274"/>
                <a:gd name="T32" fmla="*/ 289 w 297"/>
                <a:gd name="T33" fmla="*/ 239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7" h="274">
                  <a:moveTo>
                    <a:pt x="289" y="239"/>
                  </a:moveTo>
                  <a:cubicBezTo>
                    <a:pt x="209" y="235"/>
                    <a:pt x="128" y="235"/>
                    <a:pt x="48" y="239"/>
                  </a:cubicBezTo>
                  <a:cubicBezTo>
                    <a:pt x="48" y="227"/>
                    <a:pt x="46" y="214"/>
                    <a:pt x="46" y="201"/>
                  </a:cubicBezTo>
                  <a:cubicBezTo>
                    <a:pt x="46" y="179"/>
                    <a:pt x="45" y="157"/>
                    <a:pt x="45" y="135"/>
                  </a:cubicBezTo>
                  <a:cubicBezTo>
                    <a:pt x="44" y="91"/>
                    <a:pt x="46" y="47"/>
                    <a:pt x="43" y="3"/>
                  </a:cubicBezTo>
                  <a:cubicBezTo>
                    <a:pt x="43" y="0"/>
                    <a:pt x="38" y="0"/>
                    <a:pt x="38" y="3"/>
                  </a:cubicBezTo>
                  <a:cubicBezTo>
                    <a:pt x="33" y="48"/>
                    <a:pt x="34" y="94"/>
                    <a:pt x="34" y="139"/>
                  </a:cubicBezTo>
                  <a:cubicBezTo>
                    <a:pt x="34" y="161"/>
                    <a:pt x="34" y="183"/>
                    <a:pt x="35" y="205"/>
                  </a:cubicBezTo>
                  <a:cubicBezTo>
                    <a:pt x="35" y="216"/>
                    <a:pt x="35" y="228"/>
                    <a:pt x="35" y="240"/>
                  </a:cubicBezTo>
                  <a:cubicBezTo>
                    <a:pt x="25" y="241"/>
                    <a:pt x="14" y="241"/>
                    <a:pt x="4" y="242"/>
                  </a:cubicBezTo>
                  <a:cubicBezTo>
                    <a:pt x="0" y="242"/>
                    <a:pt x="0" y="248"/>
                    <a:pt x="4" y="248"/>
                  </a:cubicBezTo>
                  <a:cubicBezTo>
                    <a:pt x="15" y="248"/>
                    <a:pt x="25" y="249"/>
                    <a:pt x="36" y="249"/>
                  </a:cubicBezTo>
                  <a:cubicBezTo>
                    <a:pt x="36" y="255"/>
                    <a:pt x="37" y="262"/>
                    <a:pt x="38" y="269"/>
                  </a:cubicBezTo>
                  <a:cubicBezTo>
                    <a:pt x="39" y="274"/>
                    <a:pt x="47" y="272"/>
                    <a:pt x="47" y="267"/>
                  </a:cubicBezTo>
                  <a:cubicBezTo>
                    <a:pt x="48" y="261"/>
                    <a:pt x="48" y="255"/>
                    <a:pt x="48" y="249"/>
                  </a:cubicBezTo>
                  <a:cubicBezTo>
                    <a:pt x="129" y="249"/>
                    <a:pt x="209" y="250"/>
                    <a:pt x="289" y="251"/>
                  </a:cubicBezTo>
                  <a:cubicBezTo>
                    <a:pt x="297" y="251"/>
                    <a:pt x="296" y="240"/>
                    <a:pt x="289"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Freeform 75"/>
            <p:cNvSpPr>
              <a:spLocks/>
            </p:cNvSpPr>
            <p:nvPr/>
          </p:nvSpPr>
          <p:spPr bwMode="auto">
            <a:xfrm>
              <a:off x="1700213" y="2044701"/>
              <a:ext cx="323850" cy="273050"/>
            </a:xfrm>
            <a:custGeom>
              <a:avLst/>
              <a:gdLst>
                <a:gd name="T0" fmla="*/ 227 w 238"/>
                <a:gd name="T1" fmla="*/ 3 h 201"/>
                <a:gd name="T2" fmla="*/ 190 w 238"/>
                <a:gd name="T3" fmla="*/ 25 h 201"/>
                <a:gd name="T4" fmla="*/ 190 w 238"/>
                <a:gd name="T5" fmla="*/ 35 h 201"/>
                <a:gd name="T6" fmla="*/ 201 w 238"/>
                <a:gd name="T7" fmla="*/ 40 h 201"/>
                <a:gd name="T8" fmla="*/ 146 w 238"/>
                <a:gd name="T9" fmla="*/ 143 h 201"/>
                <a:gd name="T10" fmla="*/ 114 w 238"/>
                <a:gd name="T11" fmla="*/ 81 h 201"/>
                <a:gd name="T12" fmla="*/ 104 w 238"/>
                <a:gd name="T13" fmla="*/ 82 h 201"/>
                <a:gd name="T14" fmla="*/ 72 w 238"/>
                <a:gd name="T15" fmla="*/ 180 h 201"/>
                <a:gd name="T16" fmla="*/ 42 w 238"/>
                <a:gd name="T17" fmla="*/ 116 h 201"/>
                <a:gd name="T18" fmla="*/ 34 w 238"/>
                <a:gd name="T19" fmla="*/ 116 h 201"/>
                <a:gd name="T20" fmla="*/ 1 w 238"/>
                <a:gd name="T21" fmla="*/ 178 h 201"/>
                <a:gd name="T22" fmla="*/ 5 w 238"/>
                <a:gd name="T23" fmla="*/ 181 h 201"/>
                <a:gd name="T24" fmla="*/ 37 w 238"/>
                <a:gd name="T25" fmla="*/ 128 h 201"/>
                <a:gd name="T26" fmla="*/ 69 w 238"/>
                <a:gd name="T27" fmla="*/ 197 h 201"/>
                <a:gd name="T28" fmla="*/ 78 w 238"/>
                <a:gd name="T29" fmla="*/ 196 h 201"/>
                <a:gd name="T30" fmla="*/ 110 w 238"/>
                <a:gd name="T31" fmla="*/ 98 h 201"/>
                <a:gd name="T32" fmla="*/ 140 w 238"/>
                <a:gd name="T33" fmla="*/ 155 h 201"/>
                <a:gd name="T34" fmla="*/ 149 w 238"/>
                <a:gd name="T35" fmla="*/ 156 h 201"/>
                <a:gd name="T36" fmla="*/ 213 w 238"/>
                <a:gd name="T37" fmla="*/ 43 h 201"/>
                <a:gd name="T38" fmla="*/ 219 w 238"/>
                <a:gd name="T39" fmla="*/ 44 h 201"/>
                <a:gd name="T40" fmla="*/ 225 w 238"/>
                <a:gd name="T41" fmla="*/ 36 h 201"/>
                <a:gd name="T42" fmla="*/ 236 w 238"/>
                <a:gd name="T43" fmla="*/ 11 h 201"/>
                <a:gd name="T44" fmla="*/ 227 w 238"/>
                <a:gd name="T45" fmla="*/ 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8" h="201">
                  <a:moveTo>
                    <a:pt x="227" y="3"/>
                  </a:moveTo>
                  <a:cubicBezTo>
                    <a:pt x="214" y="8"/>
                    <a:pt x="202" y="16"/>
                    <a:pt x="190" y="25"/>
                  </a:cubicBezTo>
                  <a:cubicBezTo>
                    <a:pt x="187" y="27"/>
                    <a:pt x="186" y="32"/>
                    <a:pt x="190" y="35"/>
                  </a:cubicBezTo>
                  <a:cubicBezTo>
                    <a:pt x="194" y="37"/>
                    <a:pt x="198" y="38"/>
                    <a:pt x="201" y="40"/>
                  </a:cubicBezTo>
                  <a:cubicBezTo>
                    <a:pt x="182" y="74"/>
                    <a:pt x="172" y="114"/>
                    <a:pt x="146" y="143"/>
                  </a:cubicBezTo>
                  <a:cubicBezTo>
                    <a:pt x="135" y="123"/>
                    <a:pt x="124" y="102"/>
                    <a:pt x="114" y="81"/>
                  </a:cubicBezTo>
                  <a:cubicBezTo>
                    <a:pt x="112" y="76"/>
                    <a:pt x="105" y="78"/>
                    <a:pt x="104" y="82"/>
                  </a:cubicBezTo>
                  <a:cubicBezTo>
                    <a:pt x="93" y="115"/>
                    <a:pt x="83" y="147"/>
                    <a:pt x="72" y="180"/>
                  </a:cubicBezTo>
                  <a:cubicBezTo>
                    <a:pt x="62" y="159"/>
                    <a:pt x="52" y="137"/>
                    <a:pt x="42" y="116"/>
                  </a:cubicBezTo>
                  <a:cubicBezTo>
                    <a:pt x="40" y="113"/>
                    <a:pt x="36" y="114"/>
                    <a:pt x="34" y="116"/>
                  </a:cubicBezTo>
                  <a:cubicBezTo>
                    <a:pt x="22" y="136"/>
                    <a:pt x="11" y="157"/>
                    <a:pt x="1" y="178"/>
                  </a:cubicBezTo>
                  <a:cubicBezTo>
                    <a:pt x="0" y="181"/>
                    <a:pt x="4" y="184"/>
                    <a:pt x="5" y="181"/>
                  </a:cubicBezTo>
                  <a:cubicBezTo>
                    <a:pt x="15" y="163"/>
                    <a:pt x="26" y="145"/>
                    <a:pt x="37" y="128"/>
                  </a:cubicBezTo>
                  <a:cubicBezTo>
                    <a:pt x="47" y="151"/>
                    <a:pt x="58" y="174"/>
                    <a:pt x="69" y="197"/>
                  </a:cubicBezTo>
                  <a:cubicBezTo>
                    <a:pt x="71" y="201"/>
                    <a:pt x="77" y="200"/>
                    <a:pt x="78" y="196"/>
                  </a:cubicBezTo>
                  <a:cubicBezTo>
                    <a:pt x="89" y="163"/>
                    <a:pt x="100" y="130"/>
                    <a:pt x="110" y="98"/>
                  </a:cubicBezTo>
                  <a:cubicBezTo>
                    <a:pt x="120" y="117"/>
                    <a:pt x="130" y="136"/>
                    <a:pt x="140" y="155"/>
                  </a:cubicBezTo>
                  <a:cubicBezTo>
                    <a:pt x="142" y="158"/>
                    <a:pt x="146" y="159"/>
                    <a:pt x="149" y="156"/>
                  </a:cubicBezTo>
                  <a:cubicBezTo>
                    <a:pt x="180" y="125"/>
                    <a:pt x="191" y="81"/>
                    <a:pt x="213" y="43"/>
                  </a:cubicBezTo>
                  <a:cubicBezTo>
                    <a:pt x="215" y="44"/>
                    <a:pt x="217" y="44"/>
                    <a:pt x="219" y="44"/>
                  </a:cubicBezTo>
                  <a:cubicBezTo>
                    <a:pt x="224" y="45"/>
                    <a:pt x="227" y="40"/>
                    <a:pt x="225" y="36"/>
                  </a:cubicBezTo>
                  <a:cubicBezTo>
                    <a:pt x="229" y="28"/>
                    <a:pt x="232" y="19"/>
                    <a:pt x="236" y="11"/>
                  </a:cubicBezTo>
                  <a:cubicBezTo>
                    <a:pt x="238" y="5"/>
                    <a:pt x="233" y="0"/>
                    <a:pt x="22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76"/>
            <p:cNvSpPr>
              <a:spLocks noEditPoints="1"/>
            </p:cNvSpPr>
            <p:nvPr/>
          </p:nvSpPr>
          <p:spPr bwMode="auto">
            <a:xfrm>
              <a:off x="3667125" y="949326"/>
              <a:ext cx="131762" cy="234950"/>
            </a:xfrm>
            <a:custGeom>
              <a:avLst/>
              <a:gdLst>
                <a:gd name="T0" fmla="*/ 96 w 97"/>
                <a:gd name="T1" fmla="*/ 85 h 173"/>
                <a:gd name="T2" fmla="*/ 70 w 97"/>
                <a:gd name="T3" fmla="*/ 23 h 173"/>
                <a:gd name="T4" fmla="*/ 53 w 97"/>
                <a:gd name="T5" fmla="*/ 1 h 173"/>
                <a:gd name="T6" fmla="*/ 31 w 97"/>
                <a:gd name="T7" fmla="*/ 31 h 173"/>
                <a:gd name="T8" fmla="*/ 5 w 97"/>
                <a:gd name="T9" fmla="*/ 85 h 173"/>
                <a:gd name="T10" fmla="*/ 2 w 97"/>
                <a:gd name="T11" fmla="*/ 89 h 173"/>
                <a:gd name="T12" fmla="*/ 2 w 97"/>
                <a:gd name="T13" fmla="*/ 95 h 173"/>
                <a:gd name="T14" fmla="*/ 9 w 97"/>
                <a:gd name="T15" fmla="*/ 97 h 173"/>
                <a:gd name="T16" fmla="*/ 9 w 97"/>
                <a:gd name="T17" fmla="*/ 97 h 173"/>
                <a:gd name="T18" fmla="*/ 30 w 97"/>
                <a:gd name="T19" fmla="*/ 102 h 173"/>
                <a:gd name="T20" fmla="*/ 31 w 97"/>
                <a:gd name="T21" fmla="*/ 102 h 173"/>
                <a:gd name="T22" fmla="*/ 28 w 97"/>
                <a:gd name="T23" fmla="*/ 167 h 173"/>
                <a:gd name="T24" fmla="*/ 35 w 97"/>
                <a:gd name="T25" fmla="*/ 173 h 173"/>
                <a:gd name="T26" fmla="*/ 72 w 97"/>
                <a:gd name="T27" fmla="*/ 170 h 173"/>
                <a:gd name="T28" fmla="*/ 83 w 97"/>
                <a:gd name="T29" fmla="*/ 161 h 173"/>
                <a:gd name="T30" fmla="*/ 78 w 97"/>
                <a:gd name="T31" fmla="*/ 132 h 173"/>
                <a:gd name="T32" fmla="*/ 69 w 97"/>
                <a:gd name="T33" fmla="*/ 96 h 173"/>
                <a:gd name="T34" fmla="*/ 92 w 97"/>
                <a:gd name="T35" fmla="*/ 92 h 173"/>
                <a:gd name="T36" fmla="*/ 96 w 97"/>
                <a:gd name="T37" fmla="*/ 85 h 173"/>
                <a:gd name="T38" fmla="*/ 65 w 97"/>
                <a:gd name="T39" fmla="*/ 84 h 173"/>
                <a:gd name="T40" fmla="*/ 60 w 97"/>
                <a:gd name="T41" fmla="*/ 92 h 173"/>
                <a:gd name="T42" fmla="*/ 58 w 97"/>
                <a:gd name="T43" fmla="*/ 94 h 173"/>
                <a:gd name="T44" fmla="*/ 66 w 97"/>
                <a:gd name="T45" fmla="*/ 141 h 173"/>
                <a:gd name="T46" fmla="*/ 69 w 97"/>
                <a:gd name="T47" fmla="*/ 152 h 173"/>
                <a:gd name="T48" fmla="*/ 60 w 97"/>
                <a:gd name="T49" fmla="*/ 159 h 173"/>
                <a:gd name="T50" fmla="*/ 41 w 97"/>
                <a:gd name="T51" fmla="*/ 160 h 173"/>
                <a:gd name="T52" fmla="*/ 39 w 97"/>
                <a:gd name="T53" fmla="*/ 94 h 173"/>
                <a:gd name="T54" fmla="*/ 39 w 97"/>
                <a:gd name="T55" fmla="*/ 93 h 173"/>
                <a:gd name="T56" fmla="*/ 36 w 97"/>
                <a:gd name="T57" fmla="*/ 87 h 173"/>
                <a:gd name="T58" fmla="*/ 22 w 97"/>
                <a:gd name="T59" fmla="*/ 87 h 173"/>
                <a:gd name="T60" fmla="*/ 14 w 97"/>
                <a:gd name="T61" fmla="*/ 87 h 173"/>
                <a:gd name="T62" fmla="*/ 28 w 97"/>
                <a:gd name="T63" fmla="*/ 60 h 173"/>
                <a:gd name="T64" fmla="*/ 47 w 97"/>
                <a:gd name="T65" fmla="*/ 21 h 173"/>
                <a:gd name="T66" fmla="*/ 54 w 97"/>
                <a:gd name="T67" fmla="*/ 18 h 173"/>
                <a:gd name="T68" fmla="*/ 60 w 97"/>
                <a:gd name="T69" fmla="*/ 26 h 173"/>
                <a:gd name="T70" fmla="*/ 68 w 97"/>
                <a:gd name="T71" fmla="*/ 45 h 173"/>
                <a:gd name="T72" fmla="*/ 83 w 97"/>
                <a:gd name="T73" fmla="*/ 83 h 173"/>
                <a:gd name="T74" fmla="*/ 65 w 97"/>
                <a:gd name="T75" fmla="*/ 84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 h="173">
                  <a:moveTo>
                    <a:pt x="96" y="85"/>
                  </a:moveTo>
                  <a:cubicBezTo>
                    <a:pt x="87" y="64"/>
                    <a:pt x="79" y="44"/>
                    <a:pt x="70" y="23"/>
                  </a:cubicBezTo>
                  <a:cubicBezTo>
                    <a:pt x="67" y="15"/>
                    <a:pt x="64" y="0"/>
                    <a:pt x="53" y="1"/>
                  </a:cubicBezTo>
                  <a:cubicBezTo>
                    <a:pt x="40" y="1"/>
                    <a:pt x="35" y="22"/>
                    <a:pt x="31" y="31"/>
                  </a:cubicBezTo>
                  <a:cubicBezTo>
                    <a:pt x="22" y="49"/>
                    <a:pt x="13" y="67"/>
                    <a:pt x="5" y="85"/>
                  </a:cubicBezTo>
                  <a:cubicBezTo>
                    <a:pt x="3" y="86"/>
                    <a:pt x="2" y="87"/>
                    <a:pt x="2" y="89"/>
                  </a:cubicBezTo>
                  <a:cubicBezTo>
                    <a:pt x="0" y="90"/>
                    <a:pt x="0" y="93"/>
                    <a:pt x="2" y="95"/>
                  </a:cubicBezTo>
                  <a:cubicBezTo>
                    <a:pt x="1" y="99"/>
                    <a:pt x="7" y="101"/>
                    <a:pt x="9" y="97"/>
                  </a:cubicBezTo>
                  <a:cubicBezTo>
                    <a:pt x="9" y="97"/>
                    <a:pt x="9" y="97"/>
                    <a:pt x="9" y="97"/>
                  </a:cubicBezTo>
                  <a:cubicBezTo>
                    <a:pt x="16" y="99"/>
                    <a:pt x="23" y="101"/>
                    <a:pt x="30" y="102"/>
                  </a:cubicBezTo>
                  <a:cubicBezTo>
                    <a:pt x="30" y="102"/>
                    <a:pt x="31" y="102"/>
                    <a:pt x="31" y="102"/>
                  </a:cubicBezTo>
                  <a:cubicBezTo>
                    <a:pt x="29" y="123"/>
                    <a:pt x="28" y="145"/>
                    <a:pt x="28" y="167"/>
                  </a:cubicBezTo>
                  <a:cubicBezTo>
                    <a:pt x="29" y="170"/>
                    <a:pt x="31" y="173"/>
                    <a:pt x="35" y="173"/>
                  </a:cubicBezTo>
                  <a:cubicBezTo>
                    <a:pt x="47" y="172"/>
                    <a:pt x="60" y="173"/>
                    <a:pt x="72" y="170"/>
                  </a:cubicBezTo>
                  <a:cubicBezTo>
                    <a:pt x="77" y="169"/>
                    <a:pt x="81" y="167"/>
                    <a:pt x="83" y="161"/>
                  </a:cubicBezTo>
                  <a:cubicBezTo>
                    <a:pt x="84" y="152"/>
                    <a:pt x="79" y="140"/>
                    <a:pt x="78" y="132"/>
                  </a:cubicBezTo>
                  <a:cubicBezTo>
                    <a:pt x="75" y="120"/>
                    <a:pt x="74" y="107"/>
                    <a:pt x="69" y="96"/>
                  </a:cubicBezTo>
                  <a:cubicBezTo>
                    <a:pt x="77" y="96"/>
                    <a:pt x="84" y="95"/>
                    <a:pt x="92" y="92"/>
                  </a:cubicBezTo>
                  <a:cubicBezTo>
                    <a:pt x="95" y="91"/>
                    <a:pt x="97" y="88"/>
                    <a:pt x="96" y="85"/>
                  </a:cubicBezTo>
                  <a:close/>
                  <a:moveTo>
                    <a:pt x="65" y="84"/>
                  </a:moveTo>
                  <a:cubicBezTo>
                    <a:pt x="60" y="83"/>
                    <a:pt x="58" y="88"/>
                    <a:pt x="60" y="92"/>
                  </a:cubicBezTo>
                  <a:cubicBezTo>
                    <a:pt x="59" y="92"/>
                    <a:pt x="58" y="93"/>
                    <a:pt x="58" y="94"/>
                  </a:cubicBezTo>
                  <a:cubicBezTo>
                    <a:pt x="57" y="109"/>
                    <a:pt x="63" y="126"/>
                    <a:pt x="66" y="141"/>
                  </a:cubicBezTo>
                  <a:cubicBezTo>
                    <a:pt x="67" y="144"/>
                    <a:pt x="69" y="149"/>
                    <a:pt x="69" y="152"/>
                  </a:cubicBezTo>
                  <a:cubicBezTo>
                    <a:pt x="68" y="158"/>
                    <a:pt x="64" y="157"/>
                    <a:pt x="60" y="159"/>
                  </a:cubicBezTo>
                  <a:cubicBezTo>
                    <a:pt x="54" y="160"/>
                    <a:pt x="47" y="160"/>
                    <a:pt x="41" y="160"/>
                  </a:cubicBezTo>
                  <a:cubicBezTo>
                    <a:pt x="40" y="138"/>
                    <a:pt x="39" y="116"/>
                    <a:pt x="39" y="94"/>
                  </a:cubicBezTo>
                  <a:cubicBezTo>
                    <a:pt x="39" y="94"/>
                    <a:pt x="39" y="94"/>
                    <a:pt x="39" y="93"/>
                  </a:cubicBezTo>
                  <a:cubicBezTo>
                    <a:pt x="39" y="91"/>
                    <a:pt x="38" y="88"/>
                    <a:pt x="36" y="87"/>
                  </a:cubicBezTo>
                  <a:cubicBezTo>
                    <a:pt x="31" y="86"/>
                    <a:pt x="27" y="87"/>
                    <a:pt x="22" y="87"/>
                  </a:cubicBezTo>
                  <a:cubicBezTo>
                    <a:pt x="20" y="87"/>
                    <a:pt x="17" y="87"/>
                    <a:pt x="14" y="87"/>
                  </a:cubicBezTo>
                  <a:cubicBezTo>
                    <a:pt x="19" y="78"/>
                    <a:pt x="24" y="69"/>
                    <a:pt x="28" y="60"/>
                  </a:cubicBezTo>
                  <a:cubicBezTo>
                    <a:pt x="34" y="49"/>
                    <a:pt x="39" y="30"/>
                    <a:pt x="47" y="21"/>
                  </a:cubicBezTo>
                  <a:cubicBezTo>
                    <a:pt x="48" y="15"/>
                    <a:pt x="50" y="14"/>
                    <a:pt x="54" y="18"/>
                  </a:cubicBezTo>
                  <a:cubicBezTo>
                    <a:pt x="58" y="19"/>
                    <a:pt x="60" y="22"/>
                    <a:pt x="60" y="26"/>
                  </a:cubicBezTo>
                  <a:cubicBezTo>
                    <a:pt x="63" y="32"/>
                    <a:pt x="65" y="39"/>
                    <a:pt x="68" y="45"/>
                  </a:cubicBezTo>
                  <a:cubicBezTo>
                    <a:pt x="73" y="57"/>
                    <a:pt x="78" y="70"/>
                    <a:pt x="83" y="83"/>
                  </a:cubicBezTo>
                  <a:cubicBezTo>
                    <a:pt x="77" y="84"/>
                    <a:pt x="71" y="84"/>
                    <a:pt x="65"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Freeform 77"/>
            <p:cNvSpPr>
              <a:spLocks noEditPoints="1"/>
            </p:cNvSpPr>
            <p:nvPr/>
          </p:nvSpPr>
          <p:spPr bwMode="auto">
            <a:xfrm>
              <a:off x="3338513" y="1898651"/>
              <a:ext cx="139700" cy="231775"/>
            </a:xfrm>
            <a:custGeom>
              <a:avLst/>
              <a:gdLst>
                <a:gd name="T0" fmla="*/ 101 w 103"/>
                <a:gd name="T1" fmla="*/ 154 h 170"/>
                <a:gd name="T2" fmla="*/ 70 w 103"/>
                <a:gd name="T3" fmla="*/ 95 h 170"/>
                <a:gd name="T4" fmla="*/ 70 w 103"/>
                <a:gd name="T5" fmla="*/ 95 h 170"/>
                <a:gd name="T6" fmla="*/ 93 w 103"/>
                <a:gd name="T7" fmla="*/ 50 h 170"/>
                <a:gd name="T8" fmla="*/ 60 w 103"/>
                <a:gd name="T9" fmla="*/ 13 h 170"/>
                <a:gd name="T10" fmla="*/ 12 w 103"/>
                <a:gd name="T11" fmla="*/ 50 h 170"/>
                <a:gd name="T12" fmla="*/ 37 w 103"/>
                <a:gd name="T13" fmla="*/ 98 h 170"/>
                <a:gd name="T14" fmla="*/ 1 w 103"/>
                <a:gd name="T15" fmla="*/ 162 h 170"/>
                <a:gd name="T16" fmla="*/ 7 w 103"/>
                <a:gd name="T17" fmla="*/ 170 h 170"/>
                <a:gd name="T18" fmla="*/ 96 w 103"/>
                <a:gd name="T19" fmla="*/ 163 h 170"/>
                <a:gd name="T20" fmla="*/ 101 w 103"/>
                <a:gd name="T21" fmla="*/ 154 h 170"/>
                <a:gd name="T22" fmla="*/ 57 w 103"/>
                <a:gd name="T23" fmla="*/ 19 h 170"/>
                <a:gd name="T24" fmla="*/ 64 w 103"/>
                <a:gd name="T25" fmla="*/ 22 h 170"/>
                <a:gd name="T26" fmla="*/ 81 w 103"/>
                <a:gd name="T27" fmla="*/ 43 h 170"/>
                <a:gd name="T28" fmla="*/ 81 w 103"/>
                <a:gd name="T29" fmla="*/ 66 h 170"/>
                <a:gd name="T30" fmla="*/ 43 w 103"/>
                <a:gd name="T31" fmla="*/ 89 h 170"/>
                <a:gd name="T32" fmla="*/ 57 w 103"/>
                <a:gd name="T33" fmla="*/ 19 h 170"/>
                <a:gd name="T34" fmla="*/ 50 w 103"/>
                <a:gd name="T35" fmla="*/ 100 h 170"/>
                <a:gd name="T36" fmla="*/ 60 w 103"/>
                <a:gd name="T37" fmla="*/ 99 h 170"/>
                <a:gd name="T38" fmla="*/ 60 w 103"/>
                <a:gd name="T39" fmla="*/ 101 h 170"/>
                <a:gd name="T40" fmla="*/ 87 w 103"/>
                <a:gd name="T41" fmla="*/ 152 h 170"/>
                <a:gd name="T42" fmla="*/ 15 w 103"/>
                <a:gd name="T43" fmla="*/ 158 h 170"/>
                <a:gd name="T44" fmla="*/ 45 w 103"/>
                <a:gd name="T45" fmla="*/ 100 h 170"/>
                <a:gd name="T46" fmla="*/ 50 w 103"/>
                <a:gd name="T47" fmla="*/ 10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3" h="170">
                  <a:moveTo>
                    <a:pt x="101" y="154"/>
                  </a:moveTo>
                  <a:cubicBezTo>
                    <a:pt x="91" y="134"/>
                    <a:pt x="81" y="115"/>
                    <a:pt x="70" y="95"/>
                  </a:cubicBezTo>
                  <a:cubicBezTo>
                    <a:pt x="70" y="95"/>
                    <a:pt x="70" y="95"/>
                    <a:pt x="70" y="95"/>
                  </a:cubicBezTo>
                  <a:cubicBezTo>
                    <a:pt x="85" y="86"/>
                    <a:pt x="95" y="68"/>
                    <a:pt x="93" y="50"/>
                  </a:cubicBezTo>
                  <a:cubicBezTo>
                    <a:pt x="92" y="39"/>
                    <a:pt x="75" y="0"/>
                    <a:pt x="60" y="13"/>
                  </a:cubicBezTo>
                  <a:cubicBezTo>
                    <a:pt x="39" y="10"/>
                    <a:pt x="18" y="30"/>
                    <a:pt x="12" y="50"/>
                  </a:cubicBezTo>
                  <a:cubicBezTo>
                    <a:pt x="6" y="71"/>
                    <a:pt x="18" y="92"/>
                    <a:pt x="37" y="98"/>
                  </a:cubicBezTo>
                  <a:cubicBezTo>
                    <a:pt x="21" y="117"/>
                    <a:pt x="10" y="139"/>
                    <a:pt x="1" y="162"/>
                  </a:cubicBezTo>
                  <a:cubicBezTo>
                    <a:pt x="0" y="166"/>
                    <a:pt x="3" y="170"/>
                    <a:pt x="7" y="170"/>
                  </a:cubicBezTo>
                  <a:cubicBezTo>
                    <a:pt x="37" y="168"/>
                    <a:pt x="66" y="165"/>
                    <a:pt x="96" y="163"/>
                  </a:cubicBezTo>
                  <a:cubicBezTo>
                    <a:pt x="101" y="162"/>
                    <a:pt x="103" y="158"/>
                    <a:pt x="101" y="154"/>
                  </a:cubicBezTo>
                  <a:close/>
                  <a:moveTo>
                    <a:pt x="57" y="19"/>
                  </a:moveTo>
                  <a:cubicBezTo>
                    <a:pt x="58" y="22"/>
                    <a:pt x="61" y="24"/>
                    <a:pt x="64" y="22"/>
                  </a:cubicBezTo>
                  <a:cubicBezTo>
                    <a:pt x="71" y="18"/>
                    <a:pt x="80" y="39"/>
                    <a:pt x="81" y="43"/>
                  </a:cubicBezTo>
                  <a:cubicBezTo>
                    <a:pt x="83" y="50"/>
                    <a:pt x="83" y="59"/>
                    <a:pt x="81" y="66"/>
                  </a:cubicBezTo>
                  <a:cubicBezTo>
                    <a:pt x="76" y="81"/>
                    <a:pt x="59" y="93"/>
                    <a:pt x="43" y="89"/>
                  </a:cubicBezTo>
                  <a:cubicBezTo>
                    <a:pt x="3" y="79"/>
                    <a:pt x="26" y="25"/>
                    <a:pt x="57" y="19"/>
                  </a:cubicBezTo>
                  <a:close/>
                  <a:moveTo>
                    <a:pt x="50" y="100"/>
                  </a:moveTo>
                  <a:cubicBezTo>
                    <a:pt x="53" y="100"/>
                    <a:pt x="57" y="100"/>
                    <a:pt x="60" y="99"/>
                  </a:cubicBezTo>
                  <a:cubicBezTo>
                    <a:pt x="60" y="100"/>
                    <a:pt x="60" y="101"/>
                    <a:pt x="60" y="101"/>
                  </a:cubicBezTo>
                  <a:cubicBezTo>
                    <a:pt x="69" y="118"/>
                    <a:pt x="78" y="135"/>
                    <a:pt x="87" y="152"/>
                  </a:cubicBezTo>
                  <a:cubicBezTo>
                    <a:pt x="63" y="154"/>
                    <a:pt x="39" y="156"/>
                    <a:pt x="15" y="158"/>
                  </a:cubicBezTo>
                  <a:cubicBezTo>
                    <a:pt x="24" y="138"/>
                    <a:pt x="34" y="119"/>
                    <a:pt x="45" y="100"/>
                  </a:cubicBezTo>
                  <a:cubicBezTo>
                    <a:pt x="47" y="100"/>
                    <a:pt x="49" y="100"/>
                    <a:pt x="50"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78"/>
            <p:cNvSpPr>
              <a:spLocks/>
            </p:cNvSpPr>
            <p:nvPr/>
          </p:nvSpPr>
          <p:spPr bwMode="auto">
            <a:xfrm>
              <a:off x="3186113" y="2171701"/>
              <a:ext cx="406400" cy="79375"/>
            </a:xfrm>
            <a:custGeom>
              <a:avLst/>
              <a:gdLst>
                <a:gd name="T0" fmla="*/ 296 w 298"/>
                <a:gd name="T1" fmla="*/ 9 h 58"/>
                <a:gd name="T2" fmla="*/ 291 w 298"/>
                <a:gd name="T3" fmla="*/ 5 h 58"/>
                <a:gd name="T4" fmla="*/ 229 w 298"/>
                <a:gd name="T5" fmla="*/ 5 h 58"/>
                <a:gd name="T6" fmla="*/ 157 w 298"/>
                <a:gd name="T7" fmla="*/ 5 h 58"/>
                <a:gd name="T8" fmla="*/ 13 w 298"/>
                <a:gd name="T9" fmla="*/ 9 h 58"/>
                <a:gd name="T10" fmla="*/ 11 w 298"/>
                <a:gd name="T11" fmla="*/ 10 h 58"/>
                <a:gd name="T12" fmla="*/ 5 w 298"/>
                <a:gd name="T13" fmla="*/ 12 h 58"/>
                <a:gd name="T14" fmla="*/ 3 w 298"/>
                <a:gd name="T15" fmla="*/ 32 h 58"/>
                <a:gd name="T16" fmla="*/ 1 w 298"/>
                <a:gd name="T17" fmla="*/ 54 h 58"/>
                <a:gd name="T18" fmla="*/ 10 w 298"/>
                <a:gd name="T19" fmla="*/ 54 h 58"/>
                <a:gd name="T20" fmla="*/ 12 w 298"/>
                <a:gd name="T21" fmla="*/ 34 h 58"/>
                <a:gd name="T22" fmla="*/ 12 w 298"/>
                <a:gd name="T23" fmla="*/ 15 h 58"/>
                <a:gd name="T24" fmla="*/ 13 w 298"/>
                <a:gd name="T25" fmla="*/ 15 h 58"/>
                <a:gd name="T26" fmla="*/ 147 w 298"/>
                <a:gd name="T27" fmla="*/ 17 h 58"/>
                <a:gd name="T28" fmla="*/ 146 w 298"/>
                <a:gd name="T29" fmla="*/ 36 h 58"/>
                <a:gd name="T30" fmla="*/ 156 w 298"/>
                <a:gd name="T31" fmla="*/ 36 h 58"/>
                <a:gd name="T32" fmla="*/ 155 w 298"/>
                <a:gd name="T33" fmla="*/ 17 h 58"/>
                <a:gd name="T34" fmla="*/ 160 w 298"/>
                <a:gd name="T35" fmla="*/ 17 h 58"/>
                <a:gd name="T36" fmla="*/ 232 w 298"/>
                <a:gd name="T37" fmla="*/ 17 h 58"/>
                <a:gd name="T38" fmla="*/ 266 w 298"/>
                <a:gd name="T39" fmla="*/ 16 h 58"/>
                <a:gd name="T40" fmla="*/ 284 w 298"/>
                <a:gd name="T41" fmla="*/ 20 h 58"/>
                <a:gd name="T42" fmla="*/ 283 w 298"/>
                <a:gd name="T43" fmla="*/ 40 h 58"/>
                <a:gd name="T44" fmla="*/ 295 w 298"/>
                <a:gd name="T45" fmla="*/ 40 h 58"/>
                <a:gd name="T46" fmla="*/ 296 w 298"/>
                <a:gd name="T47" fmla="*/ 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8" h="58">
                  <a:moveTo>
                    <a:pt x="296" y="9"/>
                  </a:moveTo>
                  <a:cubicBezTo>
                    <a:pt x="295" y="7"/>
                    <a:pt x="293" y="6"/>
                    <a:pt x="291" y="5"/>
                  </a:cubicBezTo>
                  <a:cubicBezTo>
                    <a:pt x="273" y="0"/>
                    <a:pt x="248" y="4"/>
                    <a:pt x="229" y="5"/>
                  </a:cubicBezTo>
                  <a:cubicBezTo>
                    <a:pt x="205" y="5"/>
                    <a:pt x="181" y="5"/>
                    <a:pt x="157" y="5"/>
                  </a:cubicBezTo>
                  <a:cubicBezTo>
                    <a:pt x="109" y="6"/>
                    <a:pt x="61" y="5"/>
                    <a:pt x="13" y="9"/>
                  </a:cubicBezTo>
                  <a:cubicBezTo>
                    <a:pt x="12" y="9"/>
                    <a:pt x="12" y="10"/>
                    <a:pt x="11" y="10"/>
                  </a:cubicBezTo>
                  <a:cubicBezTo>
                    <a:pt x="9" y="8"/>
                    <a:pt x="5" y="8"/>
                    <a:pt x="5" y="12"/>
                  </a:cubicBezTo>
                  <a:cubicBezTo>
                    <a:pt x="4" y="19"/>
                    <a:pt x="3" y="25"/>
                    <a:pt x="3" y="32"/>
                  </a:cubicBezTo>
                  <a:cubicBezTo>
                    <a:pt x="2" y="39"/>
                    <a:pt x="0" y="47"/>
                    <a:pt x="1" y="54"/>
                  </a:cubicBezTo>
                  <a:cubicBezTo>
                    <a:pt x="2" y="58"/>
                    <a:pt x="9" y="58"/>
                    <a:pt x="10" y="54"/>
                  </a:cubicBezTo>
                  <a:cubicBezTo>
                    <a:pt x="12" y="47"/>
                    <a:pt x="12" y="40"/>
                    <a:pt x="12" y="34"/>
                  </a:cubicBezTo>
                  <a:cubicBezTo>
                    <a:pt x="12" y="28"/>
                    <a:pt x="12" y="21"/>
                    <a:pt x="12" y="15"/>
                  </a:cubicBezTo>
                  <a:cubicBezTo>
                    <a:pt x="13" y="15"/>
                    <a:pt x="13" y="15"/>
                    <a:pt x="13" y="15"/>
                  </a:cubicBezTo>
                  <a:cubicBezTo>
                    <a:pt x="58" y="18"/>
                    <a:pt x="102" y="17"/>
                    <a:pt x="147" y="17"/>
                  </a:cubicBezTo>
                  <a:cubicBezTo>
                    <a:pt x="146" y="23"/>
                    <a:pt x="146" y="30"/>
                    <a:pt x="146" y="36"/>
                  </a:cubicBezTo>
                  <a:cubicBezTo>
                    <a:pt x="146" y="42"/>
                    <a:pt x="156" y="42"/>
                    <a:pt x="156" y="36"/>
                  </a:cubicBezTo>
                  <a:cubicBezTo>
                    <a:pt x="156" y="30"/>
                    <a:pt x="156" y="23"/>
                    <a:pt x="155" y="17"/>
                  </a:cubicBezTo>
                  <a:cubicBezTo>
                    <a:pt x="157" y="17"/>
                    <a:pt x="158" y="17"/>
                    <a:pt x="160" y="17"/>
                  </a:cubicBezTo>
                  <a:cubicBezTo>
                    <a:pt x="184" y="17"/>
                    <a:pt x="208" y="17"/>
                    <a:pt x="232" y="17"/>
                  </a:cubicBezTo>
                  <a:cubicBezTo>
                    <a:pt x="244" y="16"/>
                    <a:pt x="255" y="16"/>
                    <a:pt x="266" y="16"/>
                  </a:cubicBezTo>
                  <a:cubicBezTo>
                    <a:pt x="273" y="16"/>
                    <a:pt x="280" y="14"/>
                    <a:pt x="284" y="20"/>
                  </a:cubicBezTo>
                  <a:cubicBezTo>
                    <a:pt x="286" y="24"/>
                    <a:pt x="283" y="37"/>
                    <a:pt x="283" y="40"/>
                  </a:cubicBezTo>
                  <a:cubicBezTo>
                    <a:pt x="283" y="48"/>
                    <a:pt x="294" y="48"/>
                    <a:pt x="295" y="40"/>
                  </a:cubicBezTo>
                  <a:cubicBezTo>
                    <a:pt x="296" y="31"/>
                    <a:pt x="298" y="19"/>
                    <a:pt x="29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Freeform 79"/>
            <p:cNvSpPr>
              <a:spLocks noEditPoints="1"/>
            </p:cNvSpPr>
            <p:nvPr/>
          </p:nvSpPr>
          <p:spPr bwMode="auto">
            <a:xfrm>
              <a:off x="3121025" y="2263776"/>
              <a:ext cx="103187" cy="138113"/>
            </a:xfrm>
            <a:custGeom>
              <a:avLst/>
              <a:gdLst>
                <a:gd name="T0" fmla="*/ 72 w 76"/>
                <a:gd name="T1" fmla="*/ 88 h 101"/>
                <a:gd name="T2" fmla="*/ 53 w 76"/>
                <a:gd name="T3" fmla="*/ 53 h 101"/>
                <a:gd name="T4" fmla="*/ 68 w 76"/>
                <a:gd name="T5" fmla="*/ 15 h 101"/>
                <a:gd name="T6" fmla="*/ 41 w 76"/>
                <a:gd name="T7" fmla="*/ 4 h 101"/>
                <a:gd name="T8" fmla="*/ 34 w 76"/>
                <a:gd name="T9" fmla="*/ 4 h 101"/>
                <a:gd name="T10" fmla="*/ 16 w 76"/>
                <a:gd name="T11" fmla="*/ 23 h 101"/>
                <a:gd name="T12" fmla="*/ 19 w 76"/>
                <a:gd name="T13" fmla="*/ 49 h 101"/>
                <a:gd name="T14" fmla="*/ 23 w 76"/>
                <a:gd name="T15" fmla="*/ 53 h 101"/>
                <a:gd name="T16" fmla="*/ 9 w 76"/>
                <a:gd name="T17" fmla="*/ 74 h 101"/>
                <a:gd name="T18" fmla="*/ 5 w 76"/>
                <a:gd name="T19" fmla="*/ 95 h 101"/>
                <a:gd name="T20" fmla="*/ 28 w 76"/>
                <a:gd name="T21" fmla="*/ 99 h 101"/>
                <a:gd name="T22" fmla="*/ 69 w 76"/>
                <a:gd name="T23" fmla="*/ 96 h 101"/>
                <a:gd name="T24" fmla="*/ 72 w 76"/>
                <a:gd name="T25" fmla="*/ 88 h 101"/>
                <a:gd name="T26" fmla="*/ 25 w 76"/>
                <a:gd name="T27" fmla="*/ 30 h 101"/>
                <a:gd name="T28" fmla="*/ 33 w 76"/>
                <a:gd name="T29" fmla="*/ 15 h 101"/>
                <a:gd name="T30" fmla="*/ 38 w 76"/>
                <a:gd name="T31" fmla="*/ 16 h 101"/>
                <a:gd name="T32" fmla="*/ 47 w 76"/>
                <a:gd name="T33" fmla="*/ 13 h 101"/>
                <a:gd name="T34" fmla="*/ 48 w 76"/>
                <a:gd name="T35" fmla="*/ 14 h 101"/>
                <a:gd name="T36" fmla="*/ 51 w 76"/>
                <a:gd name="T37" fmla="*/ 14 h 101"/>
                <a:gd name="T38" fmla="*/ 57 w 76"/>
                <a:gd name="T39" fmla="*/ 18 h 101"/>
                <a:gd name="T40" fmla="*/ 48 w 76"/>
                <a:gd name="T41" fmla="*/ 42 h 101"/>
                <a:gd name="T42" fmla="*/ 25 w 76"/>
                <a:gd name="T43" fmla="*/ 30 h 101"/>
                <a:gd name="T44" fmla="*/ 15 w 76"/>
                <a:gd name="T45" fmla="*/ 89 h 101"/>
                <a:gd name="T46" fmla="*/ 29 w 76"/>
                <a:gd name="T47" fmla="*/ 56 h 101"/>
                <a:gd name="T48" fmla="*/ 45 w 76"/>
                <a:gd name="T49" fmla="*/ 56 h 101"/>
                <a:gd name="T50" fmla="*/ 46 w 76"/>
                <a:gd name="T51" fmla="*/ 56 h 101"/>
                <a:gd name="T52" fmla="*/ 59 w 76"/>
                <a:gd name="T53" fmla="*/ 87 h 101"/>
                <a:gd name="T54" fmla="*/ 39 w 76"/>
                <a:gd name="T55" fmla="*/ 89 h 101"/>
                <a:gd name="T56" fmla="*/ 15 w 76"/>
                <a:gd name="T57" fmla="*/ 8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6" h="101">
                  <a:moveTo>
                    <a:pt x="72" y="88"/>
                  </a:moveTo>
                  <a:cubicBezTo>
                    <a:pt x="66" y="77"/>
                    <a:pt x="62" y="62"/>
                    <a:pt x="53" y="53"/>
                  </a:cubicBezTo>
                  <a:cubicBezTo>
                    <a:pt x="66" y="46"/>
                    <a:pt x="76" y="29"/>
                    <a:pt x="68" y="15"/>
                  </a:cubicBezTo>
                  <a:cubicBezTo>
                    <a:pt x="63" y="6"/>
                    <a:pt x="50" y="0"/>
                    <a:pt x="41" y="4"/>
                  </a:cubicBezTo>
                  <a:cubicBezTo>
                    <a:pt x="39" y="3"/>
                    <a:pt x="37" y="3"/>
                    <a:pt x="34" y="4"/>
                  </a:cubicBezTo>
                  <a:cubicBezTo>
                    <a:pt x="25" y="6"/>
                    <a:pt x="20" y="15"/>
                    <a:pt x="16" y="23"/>
                  </a:cubicBezTo>
                  <a:cubicBezTo>
                    <a:pt x="13" y="32"/>
                    <a:pt x="12" y="42"/>
                    <a:pt x="19" y="49"/>
                  </a:cubicBezTo>
                  <a:cubicBezTo>
                    <a:pt x="20" y="51"/>
                    <a:pt x="22" y="52"/>
                    <a:pt x="23" y="53"/>
                  </a:cubicBezTo>
                  <a:cubicBezTo>
                    <a:pt x="17" y="59"/>
                    <a:pt x="13" y="67"/>
                    <a:pt x="9" y="74"/>
                  </a:cubicBezTo>
                  <a:cubicBezTo>
                    <a:pt x="6" y="79"/>
                    <a:pt x="0" y="88"/>
                    <a:pt x="5" y="95"/>
                  </a:cubicBezTo>
                  <a:cubicBezTo>
                    <a:pt x="10" y="101"/>
                    <a:pt x="21" y="99"/>
                    <a:pt x="28" y="99"/>
                  </a:cubicBezTo>
                  <a:cubicBezTo>
                    <a:pt x="42" y="99"/>
                    <a:pt x="55" y="98"/>
                    <a:pt x="69" y="96"/>
                  </a:cubicBezTo>
                  <a:cubicBezTo>
                    <a:pt x="72" y="95"/>
                    <a:pt x="73" y="91"/>
                    <a:pt x="72" y="88"/>
                  </a:cubicBezTo>
                  <a:close/>
                  <a:moveTo>
                    <a:pt x="25" y="30"/>
                  </a:moveTo>
                  <a:cubicBezTo>
                    <a:pt x="26" y="26"/>
                    <a:pt x="29" y="20"/>
                    <a:pt x="33" y="15"/>
                  </a:cubicBezTo>
                  <a:cubicBezTo>
                    <a:pt x="35" y="16"/>
                    <a:pt x="37" y="17"/>
                    <a:pt x="38" y="16"/>
                  </a:cubicBezTo>
                  <a:cubicBezTo>
                    <a:pt x="41" y="15"/>
                    <a:pt x="44" y="14"/>
                    <a:pt x="47" y="13"/>
                  </a:cubicBezTo>
                  <a:cubicBezTo>
                    <a:pt x="47" y="14"/>
                    <a:pt x="48" y="14"/>
                    <a:pt x="48" y="14"/>
                  </a:cubicBezTo>
                  <a:cubicBezTo>
                    <a:pt x="49" y="15"/>
                    <a:pt x="50" y="15"/>
                    <a:pt x="51" y="14"/>
                  </a:cubicBezTo>
                  <a:cubicBezTo>
                    <a:pt x="53" y="14"/>
                    <a:pt x="56" y="16"/>
                    <a:pt x="57" y="18"/>
                  </a:cubicBezTo>
                  <a:cubicBezTo>
                    <a:pt x="63" y="27"/>
                    <a:pt x="56" y="38"/>
                    <a:pt x="48" y="42"/>
                  </a:cubicBezTo>
                  <a:cubicBezTo>
                    <a:pt x="38" y="49"/>
                    <a:pt x="22" y="45"/>
                    <a:pt x="25" y="30"/>
                  </a:cubicBezTo>
                  <a:close/>
                  <a:moveTo>
                    <a:pt x="15" y="89"/>
                  </a:moveTo>
                  <a:cubicBezTo>
                    <a:pt x="10" y="84"/>
                    <a:pt x="23" y="66"/>
                    <a:pt x="29" y="56"/>
                  </a:cubicBezTo>
                  <a:cubicBezTo>
                    <a:pt x="34" y="57"/>
                    <a:pt x="40" y="57"/>
                    <a:pt x="45" y="56"/>
                  </a:cubicBezTo>
                  <a:cubicBezTo>
                    <a:pt x="45" y="56"/>
                    <a:pt x="45" y="56"/>
                    <a:pt x="46" y="56"/>
                  </a:cubicBezTo>
                  <a:cubicBezTo>
                    <a:pt x="47" y="67"/>
                    <a:pt x="54" y="77"/>
                    <a:pt x="59" y="87"/>
                  </a:cubicBezTo>
                  <a:cubicBezTo>
                    <a:pt x="52" y="88"/>
                    <a:pt x="46" y="88"/>
                    <a:pt x="39" y="89"/>
                  </a:cubicBezTo>
                  <a:cubicBezTo>
                    <a:pt x="35" y="89"/>
                    <a:pt x="18" y="92"/>
                    <a:pt x="15"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Freeform 80"/>
            <p:cNvSpPr>
              <a:spLocks noEditPoints="1"/>
            </p:cNvSpPr>
            <p:nvPr/>
          </p:nvSpPr>
          <p:spPr bwMode="auto">
            <a:xfrm>
              <a:off x="3332163" y="2260601"/>
              <a:ext cx="95250" cy="128588"/>
            </a:xfrm>
            <a:custGeom>
              <a:avLst/>
              <a:gdLst>
                <a:gd name="T0" fmla="*/ 68 w 70"/>
                <a:gd name="T1" fmla="*/ 84 h 94"/>
                <a:gd name="T2" fmla="*/ 41 w 70"/>
                <a:gd name="T3" fmla="*/ 45 h 94"/>
                <a:gd name="T4" fmla="*/ 57 w 70"/>
                <a:gd name="T5" fmla="*/ 16 h 94"/>
                <a:gd name="T6" fmla="*/ 33 w 70"/>
                <a:gd name="T7" fmla="*/ 5 h 94"/>
                <a:gd name="T8" fmla="*/ 32 w 70"/>
                <a:gd name="T9" fmla="*/ 4 h 94"/>
                <a:gd name="T10" fmla="*/ 8 w 70"/>
                <a:gd name="T11" fmla="*/ 26 h 94"/>
                <a:gd name="T12" fmla="*/ 19 w 70"/>
                <a:gd name="T13" fmla="*/ 42 h 94"/>
                <a:gd name="T14" fmla="*/ 1 w 70"/>
                <a:gd name="T15" fmla="*/ 87 h 94"/>
                <a:gd name="T16" fmla="*/ 7 w 70"/>
                <a:gd name="T17" fmla="*/ 93 h 94"/>
                <a:gd name="T18" fmla="*/ 63 w 70"/>
                <a:gd name="T19" fmla="*/ 92 h 94"/>
                <a:gd name="T20" fmla="*/ 68 w 70"/>
                <a:gd name="T21" fmla="*/ 84 h 94"/>
                <a:gd name="T22" fmla="*/ 18 w 70"/>
                <a:gd name="T23" fmla="*/ 16 h 94"/>
                <a:gd name="T24" fmla="*/ 43 w 70"/>
                <a:gd name="T25" fmla="*/ 16 h 94"/>
                <a:gd name="T26" fmla="*/ 37 w 70"/>
                <a:gd name="T27" fmla="*/ 36 h 94"/>
                <a:gd name="T28" fmla="*/ 18 w 70"/>
                <a:gd name="T29" fmla="*/ 29 h 94"/>
                <a:gd name="T30" fmla="*/ 18 w 70"/>
                <a:gd name="T31" fmla="*/ 16 h 94"/>
                <a:gd name="T32" fmla="*/ 13 w 70"/>
                <a:gd name="T33" fmla="*/ 82 h 94"/>
                <a:gd name="T34" fmla="*/ 25 w 70"/>
                <a:gd name="T35" fmla="*/ 45 h 94"/>
                <a:gd name="T36" fmla="*/ 31 w 70"/>
                <a:gd name="T37" fmla="*/ 46 h 94"/>
                <a:gd name="T38" fmla="*/ 32 w 70"/>
                <a:gd name="T39" fmla="*/ 49 h 94"/>
                <a:gd name="T40" fmla="*/ 52 w 70"/>
                <a:gd name="T41" fmla="*/ 81 h 94"/>
                <a:gd name="T42" fmla="*/ 13 w 70"/>
                <a:gd name="T43" fmla="*/ 8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0" h="94">
                  <a:moveTo>
                    <a:pt x="68" y="84"/>
                  </a:moveTo>
                  <a:cubicBezTo>
                    <a:pt x="59" y="71"/>
                    <a:pt x="51" y="57"/>
                    <a:pt x="41" y="45"/>
                  </a:cubicBezTo>
                  <a:cubicBezTo>
                    <a:pt x="53" y="41"/>
                    <a:pt x="64" y="29"/>
                    <a:pt x="57" y="16"/>
                  </a:cubicBezTo>
                  <a:cubicBezTo>
                    <a:pt x="52" y="9"/>
                    <a:pt x="42" y="5"/>
                    <a:pt x="33" y="5"/>
                  </a:cubicBezTo>
                  <a:cubicBezTo>
                    <a:pt x="32" y="5"/>
                    <a:pt x="32" y="4"/>
                    <a:pt x="32" y="4"/>
                  </a:cubicBezTo>
                  <a:cubicBezTo>
                    <a:pt x="19" y="0"/>
                    <a:pt x="7" y="13"/>
                    <a:pt x="8" y="26"/>
                  </a:cubicBezTo>
                  <a:cubicBezTo>
                    <a:pt x="8" y="33"/>
                    <a:pt x="13" y="39"/>
                    <a:pt x="19" y="42"/>
                  </a:cubicBezTo>
                  <a:cubicBezTo>
                    <a:pt x="10" y="56"/>
                    <a:pt x="5" y="71"/>
                    <a:pt x="1" y="87"/>
                  </a:cubicBezTo>
                  <a:cubicBezTo>
                    <a:pt x="0" y="91"/>
                    <a:pt x="4" y="94"/>
                    <a:pt x="7" y="93"/>
                  </a:cubicBezTo>
                  <a:cubicBezTo>
                    <a:pt x="26" y="91"/>
                    <a:pt x="44" y="90"/>
                    <a:pt x="63" y="92"/>
                  </a:cubicBezTo>
                  <a:cubicBezTo>
                    <a:pt x="67" y="93"/>
                    <a:pt x="70" y="87"/>
                    <a:pt x="68" y="84"/>
                  </a:cubicBezTo>
                  <a:close/>
                  <a:moveTo>
                    <a:pt x="18" y="16"/>
                  </a:moveTo>
                  <a:cubicBezTo>
                    <a:pt x="27" y="16"/>
                    <a:pt x="34" y="12"/>
                    <a:pt x="43" y="16"/>
                  </a:cubicBezTo>
                  <a:cubicBezTo>
                    <a:pt x="54" y="22"/>
                    <a:pt x="47" y="34"/>
                    <a:pt x="37" y="36"/>
                  </a:cubicBezTo>
                  <a:cubicBezTo>
                    <a:pt x="30" y="38"/>
                    <a:pt x="21" y="35"/>
                    <a:pt x="18" y="29"/>
                  </a:cubicBezTo>
                  <a:cubicBezTo>
                    <a:pt x="16" y="25"/>
                    <a:pt x="16" y="20"/>
                    <a:pt x="18" y="16"/>
                  </a:cubicBezTo>
                  <a:close/>
                  <a:moveTo>
                    <a:pt x="13" y="82"/>
                  </a:moveTo>
                  <a:cubicBezTo>
                    <a:pt x="16" y="69"/>
                    <a:pt x="20" y="57"/>
                    <a:pt x="25" y="45"/>
                  </a:cubicBezTo>
                  <a:cubicBezTo>
                    <a:pt x="27" y="45"/>
                    <a:pt x="29" y="46"/>
                    <a:pt x="31" y="46"/>
                  </a:cubicBezTo>
                  <a:cubicBezTo>
                    <a:pt x="31" y="47"/>
                    <a:pt x="31" y="48"/>
                    <a:pt x="32" y="49"/>
                  </a:cubicBezTo>
                  <a:cubicBezTo>
                    <a:pt x="37" y="60"/>
                    <a:pt x="45" y="70"/>
                    <a:pt x="52" y="81"/>
                  </a:cubicBezTo>
                  <a:cubicBezTo>
                    <a:pt x="39" y="80"/>
                    <a:pt x="26" y="80"/>
                    <a:pt x="13"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Freeform 81"/>
            <p:cNvSpPr>
              <a:spLocks noEditPoints="1"/>
            </p:cNvSpPr>
            <p:nvPr/>
          </p:nvSpPr>
          <p:spPr bwMode="auto">
            <a:xfrm>
              <a:off x="3519488" y="2270126"/>
              <a:ext cx="85725" cy="127000"/>
            </a:xfrm>
            <a:custGeom>
              <a:avLst/>
              <a:gdLst>
                <a:gd name="T0" fmla="*/ 62 w 64"/>
                <a:gd name="T1" fmla="*/ 86 h 94"/>
                <a:gd name="T2" fmla="*/ 45 w 64"/>
                <a:gd name="T3" fmla="*/ 47 h 94"/>
                <a:gd name="T4" fmla="*/ 57 w 64"/>
                <a:gd name="T5" fmla="*/ 14 h 94"/>
                <a:gd name="T6" fmla="*/ 40 w 64"/>
                <a:gd name="T7" fmla="*/ 3 h 94"/>
                <a:gd name="T8" fmla="*/ 39 w 64"/>
                <a:gd name="T9" fmla="*/ 2 h 94"/>
                <a:gd name="T10" fmla="*/ 11 w 64"/>
                <a:gd name="T11" fmla="*/ 27 h 94"/>
                <a:gd name="T12" fmla="*/ 24 w 64"/>
                <a:gd name="T13" fmla="*/ 45 h 94"/>
                <a:gd name="T14" fmla="*/ 23 w 64"/>
                <a:gd name="T15" fmla="*/ 46 h 94"/>
                <a:gd name="T16" fmla="*/ 1 w 64"/>
                <a:gd name="T17" fmla="*/ 80 h 94"/>
                <a:gd name="T18" fmla="*/ 4 w 64"/>
                <a:gd name="T19" fmla="*/ 87 h 94"/>
                <a:gd name="T20" fmla="*/ 57 w 64"/>
                <a:gd name="T21" fmla="*/ 93 h 94"/>
                <a:gd name="T22" fmla="*/ 62 w 64"/>
                <a:gd name="T23" fmla="*/ 86 h 94"/>
                <a:gd name="T24" fmla="*/ 23 w 64"/>
                <a:gd name="T25" fmla="*/ 13 h 94"/>
                <a:gd name="T26" fmla="*/ 28 w 64"/>
                <a:gd name="T27" fmla="*/ 14 h 94"/>
                <a:gd name="T28" fmla="*/ 49 w 64"/>
                <a:gd name="T29" fmla="*/ 20 h 94"/>
                <a:gd name="T30" fmla="*/ 38 w 64"/>
                <a:gd name="T31" fmla="*/ 38 h 94"/>
                <a:gd name="T32" fmla="*/ 20 w 64"/>
                <a:gd name="T33" fmla="*/ 27 h 94"/>
                <a:gd name="T34" fmla="*/ 23 w 64"/>
                <a:gd name="T35" fmla="*/ 13 h 94"/>
                <a:gd name="T36" fmla="*/ 30 w 64"/>
                <a:gd name="T37" fmla="*/ 50 h 94"/>
                <a:gd name="T38" fmla="*/ 30 w 64"/>
                <a:gd name="T39" fmla="*/ 48 h 94"/>
                <a:gd name="T40" fmla="*/ 35 w 64"/>
                <a:gd name="T41" fmla="*/ 49 h 94"/>
                <a:gd name="T42" fmla="*/ 43 w 64"/>
                <a:gd name="T43" fmla="*/ 66 h 94"/>
                <a:gd name="T44" fmla="*/ 49 w 64"/>
                <a:gd name="T45" fmla="*/ 81 h 94"/>
                <a:gd name="T46" fmla="*/ 14 w 64"/>
                <a:gd name="T47" fmla="*/ 78 h 94"/>
                <a:gd name="T48" fmla="*/ 30 w 64"/>
                <a:gd name="T49" fmla="*/ 5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94">
                  <a:moveTo>
                    <a:pt x="62" y="86"/>
                  </a:moveTo>
                  <a:cubicBezTo>
                    <a:pt x="59" y="74"/>
                    <a:pt x="54" y="57"/>
                    <a:pt x="45" y="47"/>
                  </a:cubicBezTo>
                  <a:cubicBezTo>
                    <a:pt x="57" y="41"/>
                    <a:pt x="64" y="26"/>
                    <a:pt x="57" y="14"/>
                  </a:cubicBezTo>
                  <a:cubicBezTo>
                    <a:pt x="54" y="8"/>
                    <a:pt x="47" y="4"/>
                    <a:pt x="40" y="3"/>
                  </a:cubicBezTo>
                  <a:cubicBezTo>
                    <a:pt x="40" y="3"/>
                    <a:pt x="39" y="2"/>
                    <a:pt x="39" y="2"/>
                  </a:cubicBezTo>
                  <a:cubicBezTo>
                    <a:pt x="24" y="0"/>
                    <a:pt x="9" y="11"/>
                    <a:pt x="11" y="27"/>
                  </a:cubicBezTo>
                  <a:cubicBezTo>
                    <a:pt x="12" y="35"/>
                    <a:pt x="17" y="42"/>
                    <a:pt x="24" y="45"/>
                  </a:cubicBezTo>
                  <a:cubicBezTo>
                    <a:pt x="24" y="46"/>
                    <a:pt x="23" y="46"/>
                    <a:pt x="23" y="46"/>
                  </a:cubicBezTo>
                  <a:cubicBezTo>
                    <a:pt x="16" y="58"/>
                    <a:pt x="9" y="69"/>
                    <a:pt x="1" y="80"/>
                  </a:cubicBezTo>
                  <a:cubicBezTo>
                    <a:pt x="0" y="82"/>
                    <a:pt x="1" y="87"/>
                    <a:pt x="4" y="87"/>
                  </a:cubicBezTo>
                  <a:cubicBezTo>
                    <a:pt x="22" y="90"/>
                    <a:pt x="39" y="91"/>
                    <a:pt x="57" y="93"/>
                  </a:cubicBezTo>
                  <a:cubicBezTo>
                    <a:pt x="60" y="94"/>
                    <a:pt x="63" y="89"/>
                    <a:pt x="62" y="86"/>
                  </a:cubicBezTo>
                  <a:close/>
                  <a:moveTo>
                    <a:pt x="23" y="13"/>
                  </a:moveTo>
                  <a:cubicBezTo>
                    <a:pt x="25" y="14"/>
                    <a:pt x="27" y="15"/>
                    <a:pt x="28" y="14"/>
                  </a:cubicBezTo>
                  <a:cubicBezTo>
                    <a:pt x="36" y="11"/>
                    <a:pt x="46" y="11"/>
                    <a:pt x="49" y="20"/>
                  </a:cubicBezTo>
                  <a:cubicBezTo>
                    <a:pt x="52" y="28"/>
                    <a:pt x="46" y="37"/>
                    <a:pt x="38" y="38"/>
                  </a:cubicBezTo>
                  <a:cubicBezTo>
                    <a:pt x="30" y="40"/>
                    <a:pt x="22" y="34"/>
                    <a:pt x="20" y="27"/>
                  </a:cubicBezTo>
                  <a:cubicBezTo>
                    <a:pt x="19" y="22"/>
                    <a:pt x="20" y="17"/>
                    <a:pt x="23" y="13"/>
                  </a:cubicBezTo>
                  <a:close/>
                  <a:moveTo>
                    <a:pt x="30" y="50"/>
                  </a:moveTo>
                  <a:cubicBezTo>
                    <a:pt x="30" y="49"/>
                    <a:pt x="30" y="48"/>
                    <a:pt x="30" y="48"/>
                  </a:cubicBezTo>
                  <a:cubicBezTo>
                    <a:pt x="32" y="48"/>
                    <a:pt x="33" y="48"/>
                    <a:pt x="35" y="49"/>
                  </a:cubicBezTo>
                  <a:cubicBezTo>
                    <a:pt x="37" y="55"/>
                    <a:pt x="41" y="60"/>
                    <a:pt x="43" y="66"/>
                  </a:cubicBezTo>
                  <a:cubicBezTo>
                    <a:pt x="46" y="71"/>
                    <a:pt x="48" y="76"/>
                    <a:pt x="49" y="81"/>
                  </a:cubicBezTo>
                  <a:cubicBezTo>
                    <a:pt x="37" y="80"/>
                    <a:pt x="26" y="79"/>
                    <a:pt x="14" y="78"/>
                  </a:cubicBezTo>
                  <a:cubicBezTo>
                    <a:pt x="19" y="68"/>
                    <a:pt x="24" y="59"/>
                    <a:pt x="30"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82"/>
            <p:cNvSpPr>
              <a:spLocks noEditPoints="1"/>
            </p:cNvSpPr>
            <p:nvPr/>
          </p:nvSpPr>
          <p:spPr bwMode="auto">
            <a:xfrm>
              <a:off x="1828800" y="2881313"/>
              <a:ext cx="425450" cy="334963"/>
            </a:xfrm>
            <a:custGeom>
              <a:avLst/>
              <a:gdLst>
                <a:gd name="T0" fmla="*/ 309 w 312"/>
                <a:gd name="T1" fmla="*/ 190 h 246"/>
                <a:gd name="T2" fmla="*/ 305 w 312"/>
                <a:gd name="T3" fmla="*/ 180 h 246"/>
                <a:gd name="T4" fmla="*/ 170 w 312"/>
                <a:gd name="T5" fmla="*/ 185 h 246"/>
                <a:gd name="T6" fmla="*/ 173 w 312"/>
                <a:gd name="T7" fmla="*/ 140 h 246"/>
                <a:gd name="T8" fmla="*/ 193 w 312"/>
                <a:gd name="T9" fmla="*/ 140 h 246"/>
                <a:gd name="T10" fmla="*/ 258 w 312"/>
                <a:gd name="T11" fmla="*/ 138 h 246"/>
                <a:gd name="T12" fmla="*/ 295 w 312"/>
                <a:gd name="T13" fmla="*/ 127 h 246"/>
                <a:gd name="T14" fmla="*/ 285 w 312"/>
                <a:gd name="T15" fmla="*/ 62 h 246"/>
                <a:gd name="T16" fmla="*/ 225 w 312"/>
                <a:gd name="T17" fmla="*/ 61 h 246"/>
                <a:gd name="T18" fmla="*/ 174 w 312"/>
                <a:gd name="T19" fmla="*/ 3 h 246"/>
                <a:gd name="T20" fmla="*/ 110 w 312"/>
                <a:gd name="T21" fmla="*/ 59 h 246"/>
                <a:gd name="T22" fmla="*/ 55 w 312"/>
                <a:gd name="T23" fmla="*/ 72 h 246"/>
                <a:gd name="T24" fmla="*/ 45 w 312"/>
                <a:gd name="T25" fmla="*/ 112 h 246"/>
                <a:gd name="T26" fmla="*/ 57 w 312"/>
                <a:gd name="T27" fmla="*/ 135 h 246"/>
                <a:gd name="T28" fmla="*/ 60 w 312"/>
                <a:gd name="T29" fmla="*/ 138 h 246"/>
                <a:gd name="T30" fmla="*/ 166 w 312"/>
                <a:gd name="T31" fmla="*/ 140 h 246"/>
                <a:gd name="T32" fmla="*/ 160 w 312"/>
                <a:gd name="T33" fmla="*/ 185 h 246"/>
                <a:gd name="T34" fmla="*/ 159 w 312"/>
                <a:gd name="T35" fmla="*/ 185 h 246"/>
                <a:gd name="T36" fmla="*/ 13 w 312"/>
                <a:gd name="T37" fmla="*/ 192 h 246"/>
                <a:gd name="T38" fmla="*/ 12 w 312"/>
                <a:gd name="T39" fmla="*/ 192 h 246"/>
                <a:gd name="T40" fmla="*/ 7 w 312"/>
                <a:gd name="T41" fmla="*/ 192 h 246"/>
                <a:gd name="T42" fmla="*/ 7 w 312"/>
                <a:gd name="T43" fmla="*/ 242 h 246"/>
                <a:gd name="T44" fmla="*/ 16 w 312"/>
                <a:gd name="T45" fmla="*/ 239 h 246"/>
                <a:gd name="T46" fmla="*/ 13 w 312"/>
                <a:gd name="T47" fmla="*/ 216 h 246"/>
                <a:gd name="T48" fmla="*/ 13 w 312"/>
                <a:gd name="T49" fmla="*/ 198 h 246"/>
                <a:gd name="T50" fmla="*/ 13 w 312"/>
                <a:gd name="T51" fmla="*/ 198 h 246"/>
                <a:gd name="T52" fmla="*/ 96 w 312"/>
                <a:gd name="T53" fmla="*/ 200 h 246"/>
                <a:gd name="T54" fmla="*/ 96 w 312"/>
                <a:gd name="T55" fmla="*/ 201 h 246"/>
                <a:gd name="T56" fmla="*/ 97 w 312"/>
                <a:gd name="T57" fmla="*/ 221 h 246"/>
                <a:gd name="T58" fmla="*/ 98 w 312"/>
                <a:gd name="T59" fmla="*/ 238 h 246"/>
                <a:gd name="T60" fmla="*/ 105 w 312"/>
                <a:gd name="T61" fmla="*/ 239 h 246"/>
                <a:gd name="T62" fmla="*/ 107 w 312"/>
                <a:gd name="T63" fmla="*/ 220 h 246"/>
                <a:gd name="T64" fmla="*/ 104 w 312"/>
                <a:gd name="T65" fmla="*/ 200 h 246"/>
                <a:gd name="T66" fmla="*/ 162 w 312"/>
                <a:gd name="T67" fmla="*/ 198 h 246"/>
                <a:gd name="T68" fmla="*/ 206 w 312"/>
                <a:gd name="T69" fmla="*/ 197 h 246"/>
                <a:gd name="T70" fmla="*/ 205 w 312"/>
                <a:gd name="T71" fmla="*/ 215 h 246"/>
                <a:gd name="T72" fmla="*/ 207 w 312"/>
                <a:gd name="T73" fmla="*/ 234 h 246"/>
                <a:gd name="T74" fmla="*/ 214 w 312"/>
                <a:gd name="T75" fmla="*/ 233 h 246"/>
                <a:gd name="T76" fmla="*/ 213 w 312"/>
                <a:gd name="T77" fmla="*/ 215 h 246"/>
                <a:gd name="T78" fmla="*/ 212 w 312"/>
                <a:gd name="T79" fmla="*/ 197 h 246"/>
                <a:gd name="T80" fmla="*/ 301 w 312"/>
                <a:gd name="T81" fmla="*/ 192 h 246"/>
                <a:gd name="T82" fmla="*/ 300 w 312"/>
                <a:gd name="T83" fmla="*/ 207 h 246"/>
                <a:gd name="T84" fmla="*/ 299 w 312"/>
                <a:gd name="T85" fmla="*/ 228 h 246"/>
                <a:gd name="T86" fmla="*/ 309 w 312"/>
                <a:gd name="T87" fmla="*/ 229 h 246"/>
                <a:gd name="T88" fmla="*/ 309 w 312"/>
                <a:gd name="T89" fmla="*/ 190 h 246"/>
                <a:gd name="T90" fmla="*/ 66 w 312"/>
                <a:gd name="T91" fmla="*/ 130 h 246"/>
                <a:gd name="T92" fmla="*/ 61 w 312"/>
                <a:gd name="T93" fmla="*/ 125 h 246"/>
                <a:gd name="T94" fmla="*/ 56 w 312"/>
                <a:gd name="T95" fmla="*/ 102 h 246"/>
                <a:gd name="T96" fmla="*/ 64 w 312"/>
                <a:gd name="T97" fmla="*/ 77 h 246"/>
                <a:gd name="T98" fmla="*/ 109 w 312"/>
                <a:gd name="T99" fmla="*/ 67 h 246"/>
                <a:gd name="T100" fmla="*/ 114 w 312"/>
                <a:gd name="T101" fmla="*/ 65 h 246"/>
                <a:gd name="T102" fmla="*/ 117 w 312"/>
                <a:gd name="T103" fmla="*/ 63 h 246"/>
                <a:gd name="T104" fmla="*/ 173 w 312"/>
                <a:gd name="T105" fmla="*/ 15 h 246"/>
                <a:gd name="T106" fmla="*/ 217 w 312"/>
                <a:gd name="T107" fmla="*/ 68 h 246"/>
                <a:gd name="T108" fmla="*/ 216 w 312"/>
                <a:gd name="T109" fmla="*/ 69 h 246"/>
                <a:gd name="T110" fmla="*/ 224 w 312"/>
                <a:gd name="T111" fmla="*/ 77 h 246"/>
                <a:gd name="T112" fmla="*/ 290 w 312"/>
                <a:gd name="T113" fmla="*/ 92 h 246"/>
                <a:gd name="T114" fmla="*/ 265 w 312"/>
                <a:gd name="T115" fmla="*/ 125 h 246"/>
                <a:gd name="T116" fmla="*/ 224 w 312"/>
                <a:gd name="T117" fmla="*/ 127 h 246"/>
                <a:gd name="T118" fmla="*/ 66 w 312"/>
                <a:gd name="T119" fmla="*/ 13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2" h="246">
                  <a:moveTo>
                    <a:pt x="309" y="190"/>
                  </a:moveTo>
                  <a:cubicBezTo>
                    <a:pt x="312" y="187"/>
                    <a:pt x="310" y="180"/>
                    <a:pt x="305" y="180"/>
                  </a:cubicBezTo>
                  <a:cubicBezTo>
                    <a:pt x="260" y="178"/>
                    <a:pt x="215" y="183"/>
                    <a:pt x="170" y="185"/>
                  </a:cubicBezTo>
                  <a:cubicBezTo>
                    <a:pt x="169" y="170"/>
                    <a:pt x="169" y="155"/>
                    <a:pt x="173" y="140"/>
                  </a:cubicBezTo>
                  <a:cubicBezTo>
                    <a:pt x="179" y="140"/>
                    <a:pt x="186" y="140"/>
                    <a:pt x="193" y="140"/>
                  </a:cubicBezTo>
                  <a:cubicBezTo>
                    <a:pt x="215" y="139"/>
                    <a:pt x="236" y="138"/>
                    <a:pt x="258" y="138"/>
                  </a:cubicBezTo>
                  <a:cubicBezTo>
                    <a:pt x="271" y="137"/>
                    <a:pt x="285" y="137"/>
                    <a:pt x="295" y="127"/>
                  </a:cubicBezTo>
                  <a:cubicBezTo>
                    <a:pt x="311" y="108"/>
                    <a:pt x="302" y="77"/>
                    <a:pt x="285" y="62"/>
                  </a:cubicBezTo>
                  <a:cubicBezTo>
                    <a:pt x="268" y="47"/>
                    <a:pt x="243" y="48"/>
                    <a:pt x="225" y="61"/>
                  </a:cubicBezTo>
                  <a:cubicBezTo>
                    <a:pt x="224" y="33"/>
                    <a:pt x="203" y="6"/>
                    <a:pt x="174" y="3"/>
                  </a:cubicBezTo>
                  <a:cubicBezTo>
                    <a:pt x="143" y="0"/>
                    <a:pt x="108" y="27"/>
                    <a:pt x="110" y="59"/>
                  </a:cubicBezTo>
                  <a:cubicBezTo>
                    <a:pt x="93" y="47"/>
                    <a:pt x="68" y="54"/>
                    <a:pt x="55" y="72"/>
                  </a:cubicBezTo>
                  <a:cubicBezTo>
                    <a:pt x="47" y="83"/>
                    <a:pt x="44" y="98"/>
                    <a:pt x="45" y="112"/>
                  </a:cubicBezTo>
                  <a:cubicBezTo>
                    <a:pt x="46" y="120"/>
                    <a:pt x="47" y="132"/>
                    <a:pt x="57" y="135"/>
                  </a:cubicBezTo>
                  <a:cubicBezTo>
                    <a:pt x="57" y="137"/>
                    <a:pt x="58" y="137"/>
                    <a:pt x="60" y="138"/>
                  </a:cubicBezTo>
                  <a:cubicBezTo>
                    <a:pt x="95" y="141"/>
                    <a:pt x="130" y="141"/>
                    <a:pt x="166" y="140"/>
                  </a:cubicBezTo>
                  <a:cubicBezTo>
                    <a:pt x="160" y="155"/>
                    <a:pt x="158" y="170"/>
                    <a:pt x="160" y="185"/>
                  </a:cubicBezTo>
                  <a:cubicBezTo>
                    <a:pt x="159" y="185"/>
                    <a:pt x="159" y="185"/>
                    <a:pt x="159" y="185"/>
                  </a:cubicBezTo>
                  <a:cubicBezTo>
                    <a:pt x="110" y="187"/>
                    <a:pt x="61" y="186"/>
                    <a:pt x="13" y="192"/>
                  </a:cubicBezTo>
                  <a:cubicBezTo>
                    <a:pt x="13" y="192"/>
                    <a:pt x="12" y="192"/>
                    <a:pt x="12" y="192"/>
                  </a:cubicBezTo>
                  <a:cubicBezTo>
                    <a:pt x="12" y="189"/>
                    <a:pt x="8" y="189"/>
                    <a:pt x="7" y="192"/>
                  </a:cubicBezTo>
                  <a:cubicBezTo>
                    <a:pt x="1" y="206"/>
                    <a:pt x="0" y="228"/>
                    <a:pt x="7" y="242"/>
                  </a:cubicBezTo>
                  <a:cubicBezTo>
                    <a:pt x="9" y="246"/>
                    <a:pt x="15" y="244"/>
                    <a:pt x="16" y="239"/>
                  </a:cubicBezTo>
                  <a:cubicBezTo>
                    <a:pt x="16" y="232"/>
                    <a:pt x="13" y="224"/>
                    <a:pt x="13" y="216"/>
                  </a:cubicBezTo>
                  <a:cubicBezTo>
                    <a:pt x="13" y="210"/>
                    <a:pt x="13" y="204"/>
                    <a:pt x="13" y="198"/>
                  </a:cubicBezTo>
                  <a:cubicBezTo>
                    <a:pt x="13" y="198"/>
                    <a:pt x="13" y="198"/>
                    <a:pt x="13" y="198"/>
                  </a:cubicBezTo>
                  <a:cubicBezTo>
                    <a:pt x="40" y="201"/>
                    <a:pt x="68" y="201"/>
                    <a:pt x="96" y="200"/>
                  </a:cubicBezTo>
                  <a:cubicBezTo>
                    <a:pt x="96" y="200"/>
                    <a:pt x="96" y="200"/>
                    <a:pt x="96" y="201"/>
                  </a:cubicBezTo>
                  <a:cubicBezTo>
                    <a:pt x="97" y="207"/>
                    <a:pt x="97" y="214"/>
                    <a:pt x="97" y="221"/>
                  </a:cubicBezTo>
                  <a:cubicBezTo>
                    <a:pt x="97" y="227"/>
                    <a:pt x="95" y="233"/>
                    <a:pt x="98" y="238"/>
                  </a:cubicBezTo>
                  <a:cubicBezTo>
                    <a:pt x="99" y="241"/>
                    <a:pt x="103" y="242"/>
                    <a:pt x="105" y="239"/>
                  </a:cubicBezTo>
                  <a:cubicBezTo>
                    <a:pt x="108" y="233"/>
                    <a:pt x="107" y="226"/>
                    <a:pt x="107" y="220"/>
                  </a:cubicBezTo>
                  <a:cubicBezTo>
                    <a:pt x="106" y="213"/>
                    <a:pt x="105" y="206"/>
                    <a:pt x="104" y="200"/>
                  </a:cubicBezTo>
                  <a:cubicBezTo>
                    <a:pt x="124" y="199"/>
                    <a:pt x="143" y="199"/>
                    <a:pt x="162" y="198"/>
                  </a:cubicBezTo>
                  <a:cubicBezTo>
                    <a:pt x="177" y="198"/>
                    <a:pt x="191" y="197"/>
                    <a:pt x="206" y="197"/>
                  </a:cubicBezTo>
                  <a:cubicBezTo>
                    <a:pt x="205" y="203"/>
                    <a:pt x="205" y="209"/>
                    <a:pt x="205" y="215"/>
                  </a:cubicBezTo>
                  <a:cubicBezTo>
                    <a:pt x="205" y="222"/>
                    <a:pt x="204" y="229"/>
                    <a:pt x="207" y="234"/>
                  </a:cubicBezTo>
                  <a:cubicBezTo>
                    <a:pt x="209" y="237"/>
                    <a:pt x="213" y="236"/>
                    <a:pt x="214" y="233"/>
                  </a:cubicBezTo>
                  <a:cubicBezTo>
                    <a:pt x="216" y="228"/>
                    <a:pt x="213" y="221"/>
                    <a:pt x="213" y="215"/>
                  </a:cubicBezTo>
                  <a:cubicBezTo>
                    <a:pt x="212" y="209"/>
                    <a:pt x="213" y="203"/>
                    <a:pt x="212" y="197"/>
                  </a:cubicBezTo>
                  <a:cubicBezTo>
                    <a:pt x="242" y="197"/>
                    <a:pt x="272" y="196"/>
                    <a:pt x="301" y="192"/>
                  </a:cubicBezTo>
                  <a:cubicBezTo>
                    <a:pt x="300" y="197"/>
                    <a:pt x="300" y="202"/>
                    <a:pt x="300" y="207"/>
                  </a:cubicBezTo>
                  <a:cubicBezTo>
                    <a:pt x="300" y="214"/>
                    <a:pt x="298" y="221"/>
                    <a:pt x="299" y="228"/>
                  </a:cubicBezTo>
                  <a:cubicBezTo>
                    <a:pt x="300" y="233"/>
                    <a:pt x="307" y="235"/>
                    <a:pt x="309" y="229"/>
                  </a:cubicBezTo>
                  <a:cubicBezTo>
                    <a:pt x="312" y="218"/>
                    <a:pt x="311" y="203"/>
                    <a:pt x="309" y="190"/>
                  </a:cubicBezTo>
                  <a:close/>
                  <a:moveTo>
                    <a:pt x="66" y="130"/>
                  </a:moveTo>
                  <a:cubicBezTo>
                    <a:pt x="66" y="128"/>
                    <a:pt x="64" y="125"/>
                    <a:pt x="61" y="125"/>
                  </a:cubicBezTo>
                  <a:cubicBezTo>
                    <a:pt x="55" y="126"/>
                    <a:pt x="56" y="105"/>
                    <a:pt x="56" y="102"/>
                  </a:cubicBezTo>
                  <a:cubicBezTo>
                    <a:pt x="57" y="93"/>
                    <a:pt x="59" y="84"/>
                    <a:pt x="64" y="77"/>
                  </a:cubicBezTo>
                  <a:cubicBezTo>
                    <a:pt x="75" y="63"/>
                    <a:pt x="94" y="58"/>
                    <a:pt x="109" y="67"/>
                  </a:cubicBezTo>
                  <a:cubicBezTo>
                    <a:pt x="111" y="68"/>
                    <a:pt x="114" y="67"/>
                    <a:pt x="114" y="65"/>
                  </a:cubicBezTo>
                  <a:cubicBezTo>
                    <a:pt x="116" y="65"/>
                    <a:pt x="117" y="64"/>
                    <a:pt x="117" y="63"/>
                  </a:cubicBezTo>
                  <a:cubicBezTo>
                    <a:pt x="124" y="37"/>
                    <a:pt x="142" y="11"/>
                    <a:pt x="173" y="15"/>
                  </a:cubicBezTo>
                  <a:cubicBezTo>
                    <a:pt x="200" y="18"/>
                    <a:pt x="217" y="43"/>
                    <a:pt x="217" y="68"/>
                  </a:cubicBezTo>
                  <a:cubicBezTo>
                    <a:pt x="217" y="68"/>
                    <a:pt x="216" y="69"/>
                    <a:pt x="216" y="69"/>
                  </a:cubicBezTo>
                  <a:cubicBezTo>
                    <a:pt x="211" y="74"/>
                    <a:pt x="219" y="83"/>
                    <a:pt x="224" y="77"/>
                  </a:cubicBezTo>
                  <a:cubicBezTo>
                    <a:pt x="245" y="55"/>
                    <a:pt x="282" y="61"/>
                    <a:pt x="290" y="92"/>
                  </a:cubicBezTo>
                  <a:cubicBezTo>
                    <a:pt x="295" y="112"/>
                    <a:pt x="283" y="124"/>
                    <a:pt x="265" y="125"/>
                  </a:cubicBezTo>
                  <a:cubicBezTo>
                    <a:pt x="251" y="126"/>
                    <a:pt x="237" y="126"/>
                    <a:pt x="224" y="127"/>
                  </a:cubicBezTo>
                  <a:cubicBezTo>
                    <a:pt x="171" y="128"/>
                    <a:pt x="118" y="127"/>
                    <a:pt x="66" y="1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Freeform 83"/>
            <p:cNvSpPr>
              <a:spLocks noEditPoints="1"/>
            </p:cNvSpPr>
            <p:nvPr/>
          </p:nvSpPr>
          <p:spPr bwMode="auto">
            <a:xfrm>
              <a:off x="1793875" y="3230563"/>
              <a:ext cx="82550" cy="128588"/>
            </a:xfrm>
            <a:custGeom>
              <a:avLst/>
              <a:gdLst>
                <a:gd name="T0" fmla="*/ 55 w 60"/>
                <a:gd name="T1" fmla="*/ 1 h 94"/>
                <a:gd name="T2" fmla="*/ 4 w 60"/>
                <a:gd name="T3" fmla="*/ 1 h 94"/>
                <a:gd name="T4" fmla="*/ 3 w 60"/>
                <a:gd name="T5" fmla="*/ 6 h 94"/>
                <a:gd name="T6" fmla="*/ 5 w 60"/>
                <a:gd name="T7" fmla="*/ 6 h 94"/>
                <a:gd name="T8" fmla="*/ 1 w 60"/>
                <a:gd name="T9" fmla="*/ 84 h 94"/>
                <a:gd name="T10" fmla="*/ 6 w 60"/>
                <a:gd name="T11" fmla="*/ 89 h 94"/>
                <a:gd name="T12" fmla="*/ 52 w 60"/>
                <a:gd name="T13" fmla="*/ 80 h 94"/>
                <a:gd name="T14" fmla="*/ 57 w 60"/>
                <a:gd name="T15" fmla="*/ 47 h 94"/>
                <a:gd name="T16" fmla="*/ 60 w 60"/>
                <a:gd name="T17" fmla="*/ 6 h 94"/>
                <a:gd name="T18" fmla="*/ 55 w 60"/>
                <a:gd name="T19" fmla="*/ 1 h 94"/>
                <a:gd name="T20" fmla="*/ 46 w 60"/>
                <a:gd name="T21" fmla="*/ 59 h 94"/>
                <a:gd name="T22" fmla="*/ 35 w 60"/>
                <a:gd name="T23" fmla="*/ 78 h 94"/>
                <a:gd name="T24" fmla="*/ 12 w 60"/>
                <a:gd name="T25" fmla="*/ 79 h 94"/>
                <a:gd name="T26" fmla="*/ 14 w 60"/>
                <a:gd name="T27" fmla="*/ 8 h 94"/>
                <a:gd name="T28" fmla="*/ 50 w 60"/>
                <a:gd name="T29" fmla="*/ 11 h 94"/>
                <a:gd name="T30" fmla="*/ 46 w 60"/>
                <a:gd name="T31" fmla="*/ 5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0" h="94">
                  <a:moveTo>
                    <a:pt x="55" y="1"/>
                  </a:moveTo>
                  <a:cubicBezTo>
                    <a:pt x="38" y="2"/>
                    <a:pt x="21" y="0"/>
                    <a:pt x="4" y="1"/>
                  </a:cubicBezTo>
                  <a:cubicBezTo>
                    <a:pt x="1" y="1"/>
                    <a:pt x="0" y="5"/>
                    <a:pt x="3" y="6"/>
                  </a:cubicBezTo>
                  <a:cubicBezTo>
                    <a:pt x="4" y="6"/>
                    <a:pt x="4" y="6"/>
                    <a:pt x="5" y="6"/>
                  </a:cubicBezTo>
                  <a:cubicBezTo>
                    <a:pt x="1" y="32"/>
                    <a:pt x="2" y="58"/>
                    <a:pt x="1" y="84"/>
                  </a:cubicBezTo>
                  <a:cubicBezTo>
                    <a:pt x="1" y="87"/>
                    <a:pt x="4" y="89"/>
                    <a:pt x="6" y="89"/>
                  </a:cubicBezTo>
                  <a:cubicBezTo>
                    <a:pt x="19" y="89"/>
                    <a:pt x="46" y="94"/>
                    <a:pt x="52" y="80"/>
                  </a:cubicBezTo>
                  <a:cubicBezTo>
                    <a:pt x="56" y="71"/>
                    <a:pt x="56" y="57"/>
                    <a:pt x="57" y="47"/>
                  </a:cubicBezTo>
                  <a:cubicBezTo>
                    <a:pt x="59" y="33"/>
                    <a:pt x="59" y="20"/>
                    <a:pt x="60" y="6"/>
                  </a:cubicBezTo>
                  <a:cubicBezTo>
                    <a:pt x="60" y="3"/>
                    <a:pt x="58" y="1"/>
                    <a:pt x="55" y="1"/>
                  </a:cubicBezTo>
                  <a:close/>
                  <a:moveTo>
                    <a:pt x="46" y="59"/>
                  </a:moveTo>
                  <a:cubicBezTo>
                    <a:pt x="44" y="70"/>
                    <a:pt x="46" y="76"/>
                    <a:pt x="35" y="78"/>
                  </a:cubicBezTo>
                  <a:cubicBezTo>
                    <a:pt x="28" y="79"/>
                    <a:pt x="20" y="79"/>
                    <a:pt x="12" y="79"/>
                  </a:cubicBezTo>
                  <a:cubicBezTo>
                    <a:pt x="13" y="55"/>
                    <a:pt x="15" y="31"/>
                    <a:pt x="14" y="8"/>
                  </a:cubicBezTo>
                  <a:cubicBezTo>
                    <a:pt x="26" y="10"/>
                    <a:pt x="38" y="11"/>
                    <a:pt x="50" y="11"/>
                  </a:cubicBezTo>
                  <a:cubicBezTo>
                    <a:pt x="49" y="27"/>
                    <a:pt x="48" y="43"/>
                    <a:pt x="46"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Freeform 84"/>
            <p:cNvSpPr>
              <a:spLocks noEditPoints="1"/>
            </p:cNvSpPr>
            <p:nvPr/>
          </p:nvSpPr>
          <p:spPr bwMode="auto">
            <a:xfrm>
              <a:off x="1924050" y="3238501"/>
              <a:ext cx="80962" cy="122238"/>
            </a:xfrm>
            <a:custGeom>
              <a:avLst/>
              <a:gdLst>
                <a:gd name="T0" fmla="*/ 55 w 60"/>
                <a:gd name="T1" fmla="*/ 6 h 90"/>
                <a:gd name="T2" fmla="*/ 43 w 60"/>
                <a:gd name="T3" fmla="*/ 1 h 90"/>
                <a:gd name="T4" fmla="*/ 15 w 60"/>
                <a:gd name="T5" fmla="*/ 2 h 90"/>
                <a:gd name="T6" fmla="*/ 8 w 60"/>
                <a:gd name="T7" fmla="*/ 2 h 90"/>
                <a:gd name="T8" fmla="*/ 4 w 60"/>
                <a:gd name="T9" fmla="*/ 3 h 90"/>
                <a:gd name="T10" fmla="*/ 4 w 60"/>
                <a:gd name="T11" fmla="*/ 8 h 90"/>
                <a:gd name="T12" fmla="*/ 7 w 60"/>
                <a:gd name="T13" fmla="*/ 8 h 90"/>
                <a:gd name="T14" fmla="*/ 1 w 60"/>
                <a:gd name="T15" fmla="*/ 81 h 90"/>
                <a:gd name="T16" fmla="*/ 6 w 60"/>
                <a:gd name="T17" fmla="*/ 88 h 90"/>
                <a:gd name="T18" fmla="*/ 48 w 60"/>
                <a:gd name="T19" fmla="*/ 90 h 90"/>
                <a:gd name="T20" fmla="*/ 54 w 60"/>
                <a:gd name="T21" fmla="*/ 84 h 90"/>
                <a:gd name="T22" fmla="*/ 57 w 60"/>
                <a:gd name="T23" fmla="*/ 41 h 90"/>
                <a:gd name="T24" fmla="*/ 55 w 60"/>
                <a:gd name="T25" fmla="*/ 6 h 90"/>
                <a:gd name="T26" fmla="*/ 11 w 60"/>
                <a:gd name="T27" fmla="*/ 77 h 90"/>
                <a:gd name="T28" fmla="*/ 17 w 60"/>
                <a:gd name="T29" fmla="*/ 9 h 90"/>
                <a:gd name="T30" fmla="*/ 28 w 60"/>
                <a:gd name="T31" fmla="*/ 9 h 90"/>
                <a:gd name="T32" fmla="*/ 43 w 60"/>
                <a:gd name="T33" fmla="*/ 10 h 90"/>
                <a:gd name="T34" fmla="*/ 46 w 60"/>
                <a:gd name="T35" fmla="*/ 14 h 90"/>
                <a:gd name="T36" fmla="*/ 47 w 60"/>
                <a:gd name="T37" fmla="*/ 23 h 90"/>
                <a:gd name="T38" fmla="*/ 44 w 60"/>
                <a:gd name="T39" fmla="*/ 79 h 90"/>
                <a:gd name="T40" fmla="*/ 11 w 60"/>
                <a:gd name="T41" fmla="*/ 7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0" h="90">
                  <a:moveTo>
                    <a:pt x="55" y="6"/>
                  </a:moveTo>
                  <a:cubicBezTo>
                    <a:pt x="52" y="1"/>
                    <a:pt x="48" y="1"/>
                    <a:pt x="43" y="1"/>
                  </a:cubicBezTo>
                  <a:cubicBezTo>
                    <a:pt x="34" y="0"/>
                    <a:pt x="24" y="1"/>
                    <a:pt x="15" y="2"/>
                  </a:cubicBezTo>
                  <a:cubicBezTo>
                    <a:pt x="13" y="0"/>
                    <a:pt x="10" y="0"/>
                    <a:pt x="8" y="2"/>
                  </a:cubicBezTo>
                  <a:cubicBezTo>
                    <a:pt x="7" y="3"/>
                    <a:pt x="5" y="3"/>
                    <a:pt x="4" y="3"/>
                  </a:cubicBezTo>
                  <a:cubicBezTo>
                    <a:pt x="1" y="3"/>
                    <a:pt x="1" y="8"/>
                    <a:pt x="4" y="8"/>
                  </a:cubicBezTo>
                  <a:cubicBezTo>
                    <a:pt x="5" y="8"/>
                    <a:pt x="6" y="8"/>
                    <a:pt x="7" y="8"/>
                  </a:cubicBezTo>
                  <a:cubicBezTo>
                    <a:pt x="6" y="33"/>
                    <a:pt x="4" y="57"/>
                    <a:pt x="1" y="81"/>
                  </a:cubicBezTo>
                  <a:cubicBezTo>
                    <a:pt x="0" y="84"/>
                    <a:pt x="2" y="88"/>
                    <a:pt x="6" y="88"/>
                  </a:cubicBezTo>
                  <a:cubicBezTo>
                    <a:pt x="20" y="87"/>
                    <a:pt x="34" y="88"/>
                    <a:pt x="48" y="90"/>
                  </a:cubicBezTo>
                  <a:cubicBezTo>
                    <a:pt x="51" y="90"/>
                    <a:pt x="53" y="87"/>
                    <a:pt x="54" y="84"/>
                  </a:cubicBezTo>
                  <a:cubicBezTo>
                    <a:pt x="55" y="70"/>
                    <a:pt x="56" y="56"/>
                    <a:pt x="57" y="41"/>
                  </a:cubicBezTo>
                  <a:cubicBezTo>
                    <a:pt x="57" y="32"/>
                    <a:pt x="60" y="15"/>
                    <a:pt x="55" y="6"/>
                  </a:cubicBezTo>
                  <a:close/>
                  <a:moveTo>
                    <a:pt x="11" y="77"/>
                  </a:moveTo>
                  <a:cubicBezTo>
                    <a:pt x="14" y="54"/>
                    <a:pt x="16" y="32"/>
                    <a:pt x="17" y="9"/>
                  </a:cubicBezTo>
                  <a:cubicBezTo>
                    <a:pt x="20" y="9"/>
                    <a:pt x="24" y="9"/>
                    <a:pt x="28" y="9"/>
                  </a:cubicBezTo>
                  <a:cubicBezTo>
                    <a:pt x="32" y="10"/>
                    <a:pt x="39" y="8"/>
                    <a:pt x="43" y="10"/>
                  </a:cubicBezTo>
                  <a:cubicBezTo>
                    <a:pt x="46" y="10"/>
                    <a:pt x="47" y="11"/>
                    <a:pt x="46" y="14"/>
                  </a:cubicBezTo>
                  <a:cubicBezTo>
                    <a:pt x="46" y="17"/>
                    <a:pt x="46" y="20"/>
                    <a:pt x="47" y="23"/>
                  </a:cubicBezTo>
                  <a:cubicBezTo>
                    <a:pt x="47" y="42"/>
                    <a:pt x="46" y="60"/>
                    <a:pt x="44" y="79"/>
                  </a:cubicBezTo>
                  <a:cubicBezTo>
                    <a:pt x="33" y="77"/>
                    <a:pt x="22" y="77"/>
                    <a:pt x="11"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Freeform 85"/>
            <p:cNvSpPr>
              <a:spLocks noEditPoints="1"/>
            </p:cNvSpPr>
            <p:nvPr/>
          </p:nvSpPr>
          <p:spPr bwMode="auto">
            <a:xfrm>
              <a:off x="2049463" y="3227388"/>
              <a:ext cx="87312" cy="123825"/>
            </a:xfrm>
            <a:custGeom>
              <a:avLst/>
              <a:gdLst>
                <a:gd name="T0" fmla="*/ 60 w 65"/>
                <a:gd name="T1" fmla="*/ 0 h 91"/>
                <a:gd name="T2" fmla="*/ 15 w 65"/>
                <a:gd name="T3" fmla="*/ 7 h 91"/>
                <a:gd name="T4" fmla="*/ 13 w 65"/>
                <a:gd name="T5" fmla="*/ 10 h 91"/>
                <a:gd name="T6" fmla="*/ 6 w 65"/>
                <a:gd name="T7" fmla="*/ 12 h 91"/>
                <a:gd name="T8" fmla="*/ 3 w 65"/>
                <a:gd name="T9" fmla="*/ 50 h 91"/>
                <a:gd name="T10" fmla="*/ 4 w 65"/>
                <a:gd name="T11" fmla="*/ 83 h 91"/>
                <a:gd name="T12" fmla="*/ 13 w 65"/>
                <a:gd name="T13" fmla="*/ 89 h 91"/>
                <a:gd name="T14" fmla="*/ 55 w 65"/>
                <a:gd name="T15" fmla="*/ 87 h 91"/>
                <a:gd name="T16" fmla="*/ 60 w 65"/>
                <a:gd name="T17" fmla="*/ 82 h 91"/>
                <a:gd name="T18" fmla="*/ 65 w 65"/>
                <a:gd name="T19" fmla="*/ 5 h 91"/>
                <a:gd name="T20" fmla="*/ 60 w 65"/>
                <a:gd name="T21" fmla="*/ 0 h 91"/>
                <a:gd name="T22" fmla="*/ 13 w 65"/>
                <a:gd name="T23" fmla="*/ 65 h 91"/>
                <a:gd name="T24" fmla="*/ 15 w 65"/>
                <a:gd name="T25" fmla="*/ 13 h 91"/>
                <a:gd name="T26" fmla="*/ 15 w 65"/>
                <a:gd name="T27" fmla="*/ 11 h 91"/>
                <a:gd name="T28" fmla="*/ 15 w 65"/>
                <a:gd name="T29" fmla="*/ 11 h 91"/>
                <a:gd name="T30" fmla="*/ 55 w 65"/>
                <a:gd name="T31" fmla="*/ 10 h 91"/>
                <a:gd name="T32" fmla="*/ 50 w 65"/>
                <a:gd name="T33" fmla="*/ 77 h 91"/>
                <a:gd name="T34" fmla="*/ 31 w 65"/>
                <a:gd name="T35" fmla="*/ 78 h 91"/>
                <a:gd name="T36" fmla="*/ 13 w 65"/>
                <a:gd name="T37" fmla="*/ 6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5" h="91">
                  <a:moveTo>
                    <a:pt x="60" y="0"/>
                  </a:moveTo>
                  <a:cubicBezTo>
                    <a:pt x="45" y="2"/>
                    <a:pt x="29" y="3"/>
                    <a:pt x="15" y="7"/>
                  </a:cubicBezTo>
                  <a:cubicBezTo>
                    <a:pt x="13" y="7"/>
                    <a:pt x="13" y="9"/>
                    <a:pt x="13" y="10"/>
                  </a:cubicBezTo>
                  <a:cubicBezTo>
                    <a:pt x="11" y="8"/>
                    <a:pt x="7" y="9"/>
                    <a:pt x="6" y="12"/>
                  </a:cubicBezTo>
                  <a:cubicBezTo>
                    <a:pt x="4" y="24"/>
                    <a:pt x="3" y="37"/>
                    <a:pt x="3" y="50"/>
                  </a:cubicBezTo>
                  <a:cubicBezTo>
                    <a:pt x="3" y="59"/>
                    <a:pt x="0" y="74"/>
                    <a:pt x="4" y="83"/>
                  </a:cubicBezTo>
                  <a:cubicBezTo>
                    <a:pt x="7" y="88"/>
                    <a:pt x="8" y="88"/>
                    <a:pt x="13" y="89"/>
                  </a:cubicBezTo>
                  <a:cubicBezTo>
                    <a:pt x="25" y="91"/>
                    <a:pt x="42" y="88"/>
                    <a:pt x="55" y="87"/>
                  </a:cubicBezTo>
                  <a:cubicBezTo>
                    <a:pt x="58" y="87"/>
                    <a:pt x="60" y="85"/>
                    <a:pt x="60" y="82"/>
                  </a:cubicBezTo>
                  <a:cubicBezTo>
                    <a:pt x="60" y="56"/>
                    <a:pt x="63" y="31"/>
                    <a:pt x="65" y="5"/>
                  </a:cubicBezTo>
                  <a:cubicBezTo>
                    <a:pt x="65" y="3"/>
                    <a:pt x="62" y="0"/>
                    <a:pt x="60" y="0"/>
                  </a:cubicBezTo>
                  <a:close/>
                  <a:moveTo>
                    <a:pt x="13" y="65"/>
                  </a:moveTo>
                  <a:cubicBezTo>
                    <a:pt x="13" y="48"/>
                    <a:pt x="14" y="30"/>
                    <a:pt x="15" y="13"/>
                  </a:cubicBezTo>
                  <a:cubicBezTo>
                    <a:pt x="15" y="12"/>
                    <a:pt x="15" y="12"/>
                    <a:pt x="15" y="11"/>
                  </a:cubicBezTo>
                  <a:cubicBezTo>
                    <a:pt x="15" y="11"/>
                    <a:pt x="15" y="11"/>
                    <a:pt x="15" y="11"/>
                  </a:cubicBezTo>
                  <a:cubicBezTo>
                    <a:pt x="28" y="13"/>
                    <a:pt x="42" y="11"/>
                    <a:pt x="55" y="10"/>
                  </a:cubicBezTo>
                  <a:cubicBezTo>
                    <a:pt x="51" y="32"/>
                    <a:pt x="50" y="55"/>
                    <a:pt x="50" y="77"/>
                  </a:cubicBezTo>
                  <a:cubicBezTo>
                    <a:pt x="43" y="77"/>
                    <a:pt x="37" y="78"/>
                    <a:pt x="31" y="78"/>
                  </a:cubicBezTo>
                  <a:cubicBezTo>
                    <a:pt x="19" y="79"/>
                    <a:pt x="13" y="79"/>
                    <a:pt x="13"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Freeform 86"/>
            <p:cNvSpPr>
              <a:spLocks/>
            </p:cNvSpPr>
            <p:nvPr/>
          </p:nvSpPr>
          <p:spPr bwMode="auto">
            <a:xfrm>
              <a:off x="2176463" y="3235326"/>
              <a:ext cx="93662" cy="120650"/>
            </a:xfrm>
            <a:custGeom>
              <a:avLst/>
              <a:gdLst>
                <a:gd name="T0" fmla="*/ 64 w 69"/>
                <a:gd name="T1" fmla="*/ 1 h 89"/>
                <a:gd name="T2" fmla="*/ 17 w 69"/>
                <a:gd name="T3" fmla="*/ 2 h 89"/>
                <a:gd name="T4" fmla="*/ 17 w 69"/>
                <a:gd name="T5" fmla="*/ 8 h 89"/>
                <a:gd name="T6" fmla="*/ 57 w 69"/>
                <a:gd name="T7" fmla="*/ 10 h 89"/>
                <a:gd name="T8" fmla="*/ 47 w 69"/>
                <a:gd name="T9" fmla="*/ 79 h 89"/>
                <a:gd name="T10" fmla="*/ 11 w 69"/>
                <a:gd name="T11" fmla="*/ 78 h 89"/>
                <a:gd name="T12" fmla="*/ 18 w 69"/>
                <a:gd name="T13" fmla="*/ 12 h 89"/>
                <a:gd name="T14" fmla="*/ 9 w 69"/>
                <a:gd name="T15" fmla="*/ 11 h 89"/>
                <a:gd name="T16" fmla="*/ 0 w 69"/>
                <a:gd name="T17" fmla="*/ 84 h 89"/>
                <a:gd name="T18" fmla="*/ 6 w 69"/>
                <a:gd name="T19" fmla="*/ 89 h 89"/>
                <a:gd name="T20" fmla="*/ 51 w 69"/>
                <a:gd name="T21" fmla="*/ 89 h 89"/>
                <a:gd name="T22" fmla="*/ 57 w 69"/>
                <a:gd name="T23" fmla="*/ 84 h 89"/>
                <a:gd name="T24" fmla="*/ 68 w 69"/>
                <a:gd name="T25" fmla="*/ 6 h 89"/>
                <a:gd name="T26" fmla="*/ 64 w 69"/>
                <a:gd name="T27" fmla="*/ 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9" h="89">
                  <a:moveTo>
                    <a:pt x="64" y="1"/>
                  </a:moveTo>
                  <a:cubicBezTo>
                    <a:pt x="48" y="1"/>
                    <a:pt x="33" y="2"/>
                    <a:pt x="17" y="2"/>
                  </a:cubicBezTo>
                  <a:cubicBezTo>
                    <a:pt x="14" y="2"/>
                    <a:pt x="14" y="8"/>
                    <a:pt x="17" y="8"/>
                  </a:cubicBezTo>
                  <a:cubicBezTo>
                    <a:pt x="31" y="8"/>
                    <a:pt x="44" y="9"/>
                    <a:pt x="57" y="10"/>
                  </a:cubicBezTo>
                  <a:cubicBezTo>
                    <a:pt x="50" y="32"/>
                    <a:pt x="47" y="55"/>
                    <a:pt x="47" y="79"/>
                  </a:cubicBezTo>
                  <a:cubicBezTo>
                    <a:pt x="35" y="77"/>
                    <a:pt x="23" y="77"/>
                    <a:pt x="11" y="78"/>
                  </a:cubicBezTo>
                  <a:cubicBezTo>
                    <a:pt x="13" y="56"/>
                    <a:pt x="17" y="34"/>
                    <a:pt x="18" y="12"/>
                  </a:cubicBezTo>
                  <a:cubicBezTo>
                    <a:pt x="18" y="7"/>
                    <a:pt x="10" y="6"/>
                    <a:pt x="9" y="11"/>
                  </a:cubicBezTo>
                  <a:cubicBezTo>
                    <a:pt x="5" y="35"/>
                    <a:pt x="3" y="60"/>
                    <a:pt x="0" y="84"/>
                  </a:cubicBezTo>
                  <a:cubicBezTo>
                    <a:pt x="0" y="88"/>
                    <a:pt x="4" y="89"/>
                    <a:pt x="6" y="89"/>
                  </a:cubicBezTo>
                  <a:cubicBezTo>
                    <a:pt x="21" y="86"/>
                    <a:pt x="36" y="86"/>
                    <a:pt x="51" y="89"/>
                  </a:cubicBezTo>
                  <a:cubicBezTo>
                    <a:pt x="54" y="89"/>
                    <a:pt x="57" y="87"/>
                    <a:pt x="57" y="84"/>
                  </a:cubicBezTo>
                  <a:cubicBezTo>
                    <a:pt x="56" y="57"/>
                    <a:pt x="60" y="32"/>
                    <a:pt x="68" y="6"/>
                  </a:cubicBezTo>
                  <a:cubicBezTo>
                    <a:pt x="69" y="4"/>
                    <a:pt x="67" y="0"/>
                    <a:pt x="6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Freeform 87"/>
            <p:cNvSpPr>
              <a:spLocks noEditPoints="1"/>
            </p:cNvSpPr>
            <p:nvPr/>
          </p:nvSpPr>
          <p:spPr bwMode="auto">
            <a:xfrm>
              <a:off x="3740150" y="2205038"/>
              <a:ext cx="369887" cy="477838"/>
            </a:xfrm>
            <a:custGeom>
              <a:avLst/>
              <a:gdLst>
                <a:gd name="T0" fmla="*/ 239 w 271"/>
                <a:gd name="T1" fmla="*/ 45 h 351"/>
                <a:gd name="T2" fmla="*/ 217 w 271"/>
                <a:gd name="T3" fmla="*/ 7 h 351"/>
                <a:gd name="T4" fmla="*/ 159 w 271"/>
                <a:gd name="T5" fmla="*/ 19 h 351"/>
                <a:gd name="T6" fmla="*/ 18 w 271"/>
                <a:gd name="T7" fmla="*/ 71 h 351"/>
                <a:gd name="T8" fmla="*/ 16 w 271"/>
                <a:gd name="T9" fmla="*/ 80 h 351"/>
                <a:gd name="T10" fmla="*/ 31 w 271"/>
                <a:gd name="T11" fmla="*/ 99 h 351"/>
                <a:gd name="T12" fmla="*/ 4 w 271"/>
                <a:gd name="T13" fmla="*/ 109 h 351"/>
                <a:gd name="T14" fmla="*/ 2 w 271"/>
                <a:gd name="T15" fmla="*/ 115 h 351"/>
                <a:gd name="T16" fmla="*/ 54 w 271"/>
                <a:gd name="T17" fmla="*/ 341 h 351"/>
                <a:gd name="T18" fmla="*/ 59 w 271"/>
                <a:gd name="T19" fmla="*/ 345 h 351"/>
                <a:gd name="T20" fmla="*/ 161 w 271"/>
                <a:gd name="T21" fmla="*/ 349 h 351"/>
                <a:gd name="T22" fmla="*/ 192 w 271"/>
                <a:gd name="T23" fmla="*/ 345 h 351"/>
                <a:gd name="T24" fmla="*/ 223 w 271"/>
                <a:gd name="T25" fmla="*/ 316 h 351"/>
                <a:gd name="T26" fmla="*/ 233 w 271"/>
                <a:gd name="T27" fmla="*/ 320 h 351"/>
                <a:gd name="T28" fmla="*/ 241 w 271"/>
                <a:gd name="T29" fmla="*/ 315 h 351"/>
                <a:gd name="T30" fmla="*/ 239 w 271"/>
                <a:gd name="T31" fmla="*/ 45 h 351"/>
                <a:gd name="T32" fmla="*/ 191 w 271"/>
                <a:gd name="T33" fmla="*/ 334 h 351"/>
                <a:gd name="T34" fmla="*/ 141 w 271"/>
                <a:gd name="T35" fmla="*/ 340 h 351"/>
                <a:gd name="T36" fmla="*/ 64 w 271"/>
                <a:gd name="T37" fmla="*/ 337 h 351"/>
                <a:gd name="T38" fmla="*/ 11 w 271"/>
                <a:gd name="T39" fmla="*/ 115 h 351"/>
                <a:gd name="T40" fmla="*/ 35 w 271"/>
                <a:gd name="T41" fmla="*/ 104 h 351"/>
                <a:gd name="T42" fmla="*/ 94 w 271"/>
                <a:gd name="T43" fmla="*/ 303 h 351"/>
                <a:gd name="T44" fmla="*/ 101 w 271"/>
                <a:gd name="T45" fmla="*/ 311 h 351"/>
                <a:gd name="T46" fmla="*/ 214 w 271"/>
                <a:gd name="T47" fmla="*/ 313 h 351"/>
                <a:gd name="T48" fmla="*/ 191 w 271"/>
                <a:gd name="T49" fmla="*/ 334 h 351"/>
                <a:gd name="T50" fmla="*/ 231 w 271"/>
                <a:gd name="T51" fmla="*/ 306 h 351"/>
                <a:gd name="T52" fmla="*/ 102 w 271"/>
                <a:gd name="T53" fmla="*/ 299 h 351"/>
                <a:gd name="T54" fmla="*/ 30 w 271"/>
                <a:gd name="T55" fmla="*/ 78 h 351"/>
                <a:gd name="T56" fmla="*/ 147 w 271"/>
                <a:gd name="T57" fmla="*/ 35 h 351"/>
                <a:gd name="T58" fmla="*/ 175 w 271"/>
                <a:gd name="T59" fmla="*/ 27 h 351"/>
                <a:gd name="T60" fmla="*/ 209 w 271"/>
                <a:gd name="T61" fmla="*/ 20 h 351"/>
                <a:gd name="T62" fmla="*/ 226 w 271"/>
                <a:gd name="T63" fmla="*/ 45 h 351"/>
                <a:gd name="T64" fmla="*/ 235 w 271"/>
                <a:gd name="T65" fmla="*/ 74 h 351"/>
                <a:gd name="T66" fmla="*/ 231 w 271"/>
                <a:gd name="T67" fmla="*/ 30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1" h="351">
                  <a:moveTo>
                    <a:pt x="239" y="45"/>
                  </a:moveTo>
                  <a:cubicBezTo>
                    <a:pt x="235" y="33"/>
                    <a:pt x="230" y="13"/>
                    <a:pt x="217" y="7"/>
                  </a:cubicBezTo>
                  <a:cubicBezTo>
                    <a:pt x="202" y="0"/>
                    <a:pt x="174" y="14"/>
                    <a:pt x="159" y="19"/>
                  </a:cubicBezTo>
                  <a:cubicBezTo>
                    <a:pt x="111" y="33"/>
                    <a:pt x="64" y="51"/>
                    <a:pt x="18" y="71"/>
                  </a:cubicBezTo>
                  <a:cubicBezTo>
                    <a:pt x="14" y="73"/>
                    <a:pt x="14" y="78"/>
                    <a:pt x="16" y="80"/>
                  </a:cubicBezTo>
                  <a:cubicBezTo>
                    <a:pt x="22" y="86"/>
                    <a:pt x="27" y="92"/>
                    <a:pt x="31" y="99"/>
                  </a:cubicBezTo>
                  <a:cubicBezTo>
                    <a:pt x="22" y="102"/>
                    <a:pt x="13" y="105"/>
                    <a:pt x="4" y="109"/>
                  </a:cubicBezTo>
                  <a:cubicBezTo>
                    <a:pt x="1" y="110"/>
                    <a:pt x="0" y="113"/>
                    <a:pt x="2" y="115"/>
                  </a:cubicBezTo>
                  <a:cubicBezTo>
                    <a:pt x="33" y="187"/>
                    <a:pt x="62" y="261"/>
                    <a:pt x="54" y="341"/>
                  </a:cubicBezTo>
                  <a:cubicBezTo>
                    <a:pt x="54" y="343"/>
                    <a:pt x="56" y="345"/>
                    <a:pt x="59" y="345"/>
                  </a:cubicBezTo>
                  <a:cubicBezTo>
                    <a:pt x="93" y="346"/>
                    <a:pt x="127" y="348"/>
                    <a:pt x="161" y="349"/>
                  </a:cubicBezTo>
                  <a:cubicBezTo>
                    <a:pt x="173" y="350"/>
                    <a:pt x="182" y="351"/>
                    <a:pt x="192" y="345"/>
                  </a:cubicBezTo>
                  <a:cubicBezTo>
                    <a:pt x="203" y="337"/>
                    <a:pt x="213" y="325"/>
                    <a:pt x="223" y="316"/>
                  </a:cubicBezTo>
                  <a:cubicBezTo>
                    <a:pt x="226" y="317"/>
                    <a:pt x="230" y="318"/>
                    <a:pt x="233" y="320"/>
                  </a:cubicBezTo>
                  <a:cubicBezTo>
                    <a:pt x="236" y="321"/>
                    <a:pt x="240" y="318"/>
                    <a:pt x="241" y="315"/>
                  </a:cubicBezTo>
                  <a:cubicBezTo>
                    <a:pt x="271" y="228"/>
                    <a:pt x="271" y="131"/>
                    <a:pt x="239" y="45"/>
                  </a:cubicBezTo>
                  <a:close/>
                  <a:moveTo>
                    <a:pt x="191" y="334"/>
                  </a:moveTo>
                  <a:cubicBezTo>
                    <a:pt x="176" y="344"/>
                    <a:pt x="158" y="340"/>
                    <a:pt x="141" y="340"/>
                  </a:cubicBezTo>
                  <a:cubicBezTo>
                    <a:pt x="116" y="339"/>
                    <a:pt x="90" y="338"/>
                    <a:pt x="64" y="337"/>
                  </a:cubicBezTo>
                  <a:cubicBezTo>
                    <a:pt x="72" y="259"/>
                    <a:pt x="41" y="185"/>
                    <a:pt x="11" y="115"/>
                  </a:cubicBezTo>
                  <a:cubicBezTo>
                    <a:pt x="19" y="112"/>
                    <a:pt x="27" y="108"/>
                    <a:pt x="35" y="104"/>
                  </a:cubicBezTo>
                  <a:cubicBezTo>
                    <a:pt x="77" y="162"/>
                    <a:pt x="96" y="232"/>
                    <a:pt x="94" y="303"/>
                  </a:cubicBezTo>
                  <a:cubicBezTo>
                    <a:pt x="93" y="307"/>
                    <a:pt x="96" y="312"/>
                    <a:pt x="101" y="311"/>
                  </a:cubicBezTo>
                  <a:cubicBezTo>
                    <a:pt x="139" y="302"/>
                    <a:pt x="177" y="302"/>
                    <a:pt x="214" y="313"/>
                  </a:cubicBezTo>
                  <a:cubicBezTo>
                    <a:pt x="206" y="320"/>
                    <a:pt x="199" y="329"/>
                    <a:pt x="191" y="334"/>
                  </a:cubicBezTo>
                  <a:close/>
                  <a:moveTo>
                    <a:pt x="231" y="306"/>
                  </a:moveTo>
                  <a:cubicBezTo>
                    <a:pt x="189" y="291"/>
                    <a:pt x="145" y="288"/>
                    <a:pt x="102" y="299"/>
                  </a:cubicBezTo>
                  <a:cubicBezTo>
                    <a:pt x="109" y="219"/>
                    <a:pt x="81" y="139"/>
                    <a:pt x="30" y="78"/>
                  </a:cubicBezTo>
                  <a:cubicBezTo>
                    <a:pt x="68" y="62"/>
                    <a:pt x="107" y="47"/>
                    <a:pt x="147" y="35"/>
                  </a:cubicBezTo>
                  <a:cubicBezTo>
                    <a:pt x="156" y="32"/>
                    <a:pt x="166" y="29"/>
                    <a:pt x="175" y="27"/>
                  </a:cubicBezTo>
                  <a:cubicBezTo>
                    <a:pt x="185" y="24"/>
                    <a:pt x="200" y="17"/>
                    <a:pt x="209" y="20"/>
                  </a:cubicBezTo>
                  <a:cubicBezTo>
                    <a:pt x="220" y="22"/>
                    <a:pt x="222" y="35"/>
                    <a:pt x="226" y="45"/>
                  </a:cubicBezTo>
                  <a:cubicBezTo>
                    <a:pt x="229" y="55"/>
                    <a:pt x="232" y="64"/>
                    <a:pt x="235" y="74"/>
                  </a:cubicBezTo>
                  <a:cubicBezTo>
                    <a:pt x="257" y="150"/>
                    <a:pt x="255" y="231"/>
                    <a:pt x="231" y="3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Freeform 88"/>
            <p:cNvSpPr>
              <a:spLocks/>
            </p:cNvSpPr>
            <p:nvPr/>
          </p:nvSpPr>
          <p:spPr bwMode="auto">
            <a:xfrm>
              <a:off x="3892550" y="2571751"/>
              <a:ext cx="158750" cy="17463"/>
            </a:xfrm>
            <a:custGeom>
              <a:avLst/>
              <a:gdLst>
                <a:gd name="T0" fmla="*/ 115 w 117"/>
                <a:gd name="T1" fmla="*/ 7 h 13"/>
                <a:gd name="T2" fmla="*/ 3 w 117"/>
                <a:gd name="T3" fmla="*/ 1 h 13"/>
                <a:gd name="T4" fmla="*/ 3 w 117"/>
                <a:gd name="T5" fmla="*/ 5 h 13"/>
                <a:gd name="T6" fmla="*/ 115 w 117"/>
                <a:gd name="T7" fmla="*/ 10 h 13"/>
                <a:gd name="T8" fmla="*/ 115 w 117"/>
                <a:gd name="T9" fmla="*/ 7 h 13"/>
              </a:gdLst>
              <a:ahLst/>
              <a:cxnLst>
                <a:cxn ang="0">
                  <a:pos x="T0" y="T1"/>
                </a:cxn>
                <a:cxn ang="0">
                  <a:pos x="T2" y="T3"/>
                </a:cxn>
                <a:cxn ang="0">
                  <a:pos x="T4" y="T5"/>
                </a:cxn>
                <a:cxn ang="0">
                  <a:pos x="T6" y="T7"/>
                </a:cxn>
                <a:cxn ang="0">
                  <a:pos x="T8" y="T9"/>
                </a:cxn>
              </a:cxnLst>
              <a:rect l="0" t="0" r="r" b="b"/>
              <a:pathLst>
                <a:path w="117" h="13">
                  <a:moveTo>
                    <a:pt x="115" y="7"/>
                  </a:moveTo>
                  <a:cubicBezTo>
                    <a:pt x="79" y="0"/>
                    <a:pt x="40" y="2"/>
                    <a:pt x="3" y="1"/>
                  </a:cubicBezTo>
                  <a:cubicBezTo>
                    <a:pt x="0" y="1"/>
                    <a:pt x="0" y="5"/>
                    <a:pt x="3" y="5"/>
                  </a:cubicBezTo>
                  <a:cubicBezTo>
                    <a:pt x="40" y="8"/>
                    <a:pt x="78" y="13"/>
                    <a:pt x="115" y="10"/>
                  </a:cubicBezTo>
                  <a:cubicBezTo>
                    <a:pt x="117" y="10"/>
                    <a:pt x="117" y="7"/>
                    <a:pt x="11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Freeform 89"/>
            <p:cNvSpPr>
              <a:spLocks/>
            </p:cNvSpPr>
            <p:nvPr/>
          </p:nvSpPr>
          <p:spPr bwMode="auto">
            <a:xfrm>
              <a:off x="3902075" y="2538413"/>
              <a:ext cx="152400" cy="11113"/>
            </a:xfrm>
            <a:custGeom>
              <a:avLst/>
              <a:gdLst>
                <a:gd name="T0" fmla="*/ 108 w 112"/>
                <a:gd name="T1" fmla="*/ 1 h 8"/>
                <a:gd name="T2" fmla="*/ 3 w 112"/>
                <a:gd name="T3" fmla="*/ 3 h 8"/>
                <a:gd name="T4" fmla="*/ 3 w 112"/>
                <a:gd name="T5" fmla="*/ 6 h 8"/>
                <a:gd name="T6" fmla="*/ 108 w 112"/>
                <a:gd name="T7" fmla="*/ 6 h 8"/>
                <a:gd name="T8" fmla="*/ 108 w 112"/>
                <a:gd name="T9" fmla="*/ 1 h 8"/>
              </a:gdLst>
              <a:ahLst/>
              <a:cxnLst>
                <a:cxn ang="0">
                  <a:pos x="T0" y="T1"/>
                </a:cxn>
                <a:cxn ang="0">
                  <a:pos x="T2" y="T3"/>
                </a:cxn>
                <a:cxn ang="0">
                  <a:pos x="T4" y="T5"/>
                </a:cxn>
                <a:cxn ang="0">
                  <a:pos x="T6" y="T7"/>
                </a:cxn>
                <a:cxn ang="0">
                  <a:pos x="T8" y="T9"/>
                </a:cxn>
              </a:cxnLst>
              <a:rect l="0" t="0" r="r" b="b"/>
              <a:pathLst>
                <a:path w="112" h="8">
                  <a:moveTo>
                    <a:pt x="108" y="1"/>
                  </a:moveTo>
                  <a:cubicBezTo>
                    <a:pt x="73" y="0"/>
                    <a:pt x="38" y="2"/>
                    <a:pt x="3" y="3"/>
                  </a:cubicBezTo>
                  <a:cubicBezTo>
                    <a:pt x="0" y="3"/>
                    <a:pt x="0" y="6"/>
                    <a:pt x="3" y="6"/>
                  </a:cubicBezTo>
                  <a:cubicBezTo>
                    <a:pt x="38" y="7"/>
                    <a:pt x="73" y="8"/>
                    <a:pt x="108" y="6"/>
                  </a:cubicBezTo>
                  <a:cubicBezTo>
                    <a:pt x="112" y="6"/>
                    <a:pt x="112" y="1"/>
                    <a:pt x="10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Freeform 90"/>
            <p:cNvSpPr>
              <a:spLocks/>
            </p:cNvSpPr>
            <p:nvPr/>
          </p:nvSpPr>
          <p:spPr bwMode="auto">
            <a:xfrm>
              <a:off x="3895725" y="2501901"/>
              <a:ext cx="163512" cy="19050"/>
            </a:xfrm>
            <a:custGeom>
              <a:avLst/>
              <a:gdLst>
                <a:gd name="T0" fmla="*/ 117 w 120"/>
                <a:gd name="T1" fmla="*/ 4 h 14"/>
                <a:gd name="T2" fmla="*/ 2 w 120"/>
                <a:gd name="T3" fmla="*/ 11 h 14"/>
                <a:gd name="T4" fmla="*/ 2 w 120"/>
                <a:gd name="T5" fmla="*/ 13 h 14"/>
                <a:gd name="T6" fmla="*/ 59 w 120"/>
                <a:gd name="T7" fmla="*/ 10 h 14"/>
                <a:gd name="T8" fmla="*/ 117 w 120"/>
                <a:gd name="T9" fmla="*/ 9 h 14"/>
                <a:gd name="T10" fmla="*/ 117 w 120"/>
                <a:gd name="T11" fmla="*/ 4 h 14"/>
              </a:gdLst>
              <a:ahLst/>
              <a:cxnLst>
                <a:cxn ang="0">
                  <a:pos x="T0" y="T1"/>
                </a:cxn>
                <a:cxn ang="0">
                  <a:pos x="T2" y="T3"/>
                </a:cxn>
                <a:cxn ang="0">
                  <a:pos x="T4" y="T5"/>
                </a:cxn>
                <a:cxn ang="0">
                  <a:pos x="T6" y="T7"/>
                </a:cxn>
                <a:cxn ang="0">
                  <a:pos x="T8" y="T9"/>
                </a:cxn>
                <a:cxn ang="0">
                  <a:pos x="T10" y="T11"/>
                </a:cxn>
              </a:cxnLst>
              <a:rect l="0" t="0" r="r" b="b"/>
              <a:pathLst>
                <a:path w="120" h="14">
                  <a:moveTo>
                    <a:pt x="117" y="4"/>
                  </a:moveTo>
                  <a:cubicBezTo>
                    <a:pt x="80" y="0"/>
                    <a:pt x="38" y="5"/>
                    <a:pt x="2" y="11"/>
                  </a:cubicBezTo>
                  <a:cubicBezTo>
                    <a:pt x="0" y="11"/>
                    <a:pt x="1" y="14"/>
                    <a:pt x="2" y="13"/>
                  </a:cubicBezTo>
                  <a:cubicBezTo>
                    <a:pt x="21" y="12"/>
                    <a:pt x="40" y="11"/>
                    <a:pt x="59" y="10"/>
                  </a:cubicBezTo>
                  <a:cubicBezTo>
                    <a:pt x="78" y="10"/>
                    <a:pt x="98" y="11"/>
                    <a:pt x="117" y="9"/>
                  </a:cubicBezTo>
                  <a:cubicBezTo>
                    <a:pt x="120" y="9"/>
                    <a:pt x="120" y="4"/>
                    <a:pt x="1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Freeform 91"/>
            <p:cNvSpPr>
              <a:spLocks/>
            </p:cNvSpPr>
            <p:nvPr/>
          </p:nvSpPr>
          <p:spPr bwMode="auto">
            <a:xfrm>
              <a:off x="3895725" y="2463801"/>
              <a:ext cx="160337" cy="23813"/>
            </a:xfrm>
            <a:custGeom>
              <a:avLst/>
              <a:gdLst>
                <a:gd name="T0" fmla="*/ 114 w 118"/>
                <a:gd name="T1" fmla="*/ 2 h 17"/>
                <a:gd name="T2" fmla="*/ 55 w 118"/>
                <a:gd name="T3" fmla="*/ 5 h 17"/>
                <a:gd name="T4" fmla="*/ 2 w 118"/>
                <a:gd name="T5" fmla="*/ 14 h 17"/>
                <a:gd name="T6" fmla="*/ 2 w 118"/>
                <a:gd name="T7" fmla="*/ 17 h 17"/>
                <a:gd name="T8" fmla="*/ 61 w 118"/>
                <a:gd name="T9" fmla="*/ 10 h 17"/>
                <a:gd name="T10" fmla="*/ 115 w 118"/>
                <a:gd name="T11" fmla="*/ 7 h 17"/>
                <a:gd name="T12" fmla="*/ 114 w 118"/>
                <a:gd name="T13" fmla="*/ 2 h 17"/>
              </a:gdLst>
              <a:ahLst/>
              <a:cxnLst>
                <a:cxn ang="0">
                  <a:pos x="T0" y="T1"/>
                </a:cxn>
                <a:cxn ang="0">
                  <a:pos x="T2" y="T3"/>
                </a:cxn>
                <a:cxn ang="0">
                  <a:pos x="T4" y="T5"/>
                </a:cxn>
                <a:cxn ang="0">
                  <a:pos x="T6" y="T7"/>
                </a:cxn>
                <a:cxn ang="0">
                  <a:pos x="T8" y="T9"/>
                </a:cxn>
                <a:cxn ang="0">
                  <a:pos x="T10" y="T11"/>
                </a:cxn>
                <a:cxn ang="0">
                  <a:pos x="T12" y="T13"/>
                </a:cxn>
              </a:cxnLst>
              <a:rect l="0" t="0" r="r" b="b"/>
              <a:pathLst>
                <a:path w="118" h="17">
                  <a:moveTo>
                    <a:pt x="114" y="2"/>
                  </a:moveTo>
                  <a:cubicBezTo>
                    <a:pt x="95" y="0"/>
                    <a:pt x="74" y="3"/>
                    <a:pt x="55" y="5"/>
                  </a:cubicBezTo>
                  <a:cubicBezTo>
                    <a:pt x="37" y="7"/>
                    <a:pt x="19" y="10"/>
                    <a:pt x="2" y="14"/>
                  </a:cubicBezTo>
                  <a:cubicBezTo>
                    <a:pt x="0" y="15"/>
                    <a:pt x="0" y="17"/>
                    <a:pt x="2" y="17"/>
                  </a:cubicBezTo>
                  <a:cubicBezTo>
                    <a:pt x="22" y="15"/>
                    <a:pt x="42" y="12"/>
                    <a:pt x="61" y="10"/>
                  </a:cubicBezTo>
                  <a:cubicBezTo>
                    <a:pt x="79" y="9"/>
                    <a:pt x="97" y="10"/>
                    <a:pt x="115" y="7"/>
                  </a:cubicBezTo>
                  <a:cubicBezTo>
                    <a:pt x="118" y="6"/>
                    <a:pt x="117" y="2"/>
                    <a:pt x="11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Freeform 92"/>
            <p:cNvSpPr>
              <a:spLocks/>
            </p:cNvSpPr>
            <p:nvPr/>
          </p:nvSpPr>
          <p:spPr bwMode="auto">
            <a:xfrm>
              <a:off x="3892550" y="2414588"/>
              <a:ext cx="168275" cy="34925"/>
            </a:xfrm>
            <a:custGeom>
              <a:avLst/>
              <a:gdLst>
                <a:gd name="T0" fmla="*/ 120 w 124"/>
                <a:gd name="T1" fmla="*/ 0 h 25"/>
                <a:gd name="T2" fmla="*/ 3 w 124"/>
                <a:gd name="T3" fmla="*/ 21 h 25"/>
                <a:gd name="T4" fmla="*/ 4 w 124"/>
                <a:gd name="T5" fmla="*/ 24 h 25"/>
                <a:gd name="T6" fmla="*/ 62 w 124"/>
                <a:gd name="T7" fmla="*/ 15 h 25"/>
                <a:gd name="T8" fmla="*/ 121 w 124"/>
                <a:gd name="T9" fmla="*/ 6 h 25"/>
                <a:gd name="T10" fmla="*/ 120 w 124"/>
                <a:gd name="T11" fmla="*/ 0 h 25"/>
              </a:gdLst>
              <a:ahLst/>
              <a:cxnLst>
                <a:cxn ang="0">
                  <a:pos x="T0" y="T1"/>
                </a:cxn>
                <a:cxn ang="0">
                  <a:pos x="T2" y="T3"/>
                </a:cxn>
                <a:cxn ang="0">
                  <a:pos x="T4" y="T5"/>
                </a:cxn>
                <a:cxn ang="0">
                  <a:pos x="T6" y="T7"/>
                </a:cxn>
                <a:cxn ang="0">
                  <a:pos x="T8" y="T9"/>
                </a:cxn>
                <a:cxn ang="0">
                  <a:pos x="T10" y="T11"/>
                </a:cxn>
              </a:cxnLst>
              <a:rect l="0" t="0" r="r" b="b"/>
              <a:pathLst>
                <a:path w="124" h="25">
                  <a:moveTo>
                    <a:pt x="120" y="0"/>
                  </a:moveTo>
                  <a:cubicBezTo>
                    <a:pt x="81" y="1"/>
                    <a:pt x="40" y="12"/>
                    <a:pt x="3" y="21"/>
                  </a:cubicBezTo>
                  <a:cubicBezTo>
                    <a:pt x="0" y="22"/>
                    <a:pt x="1" y="25"/>
                    <a:pt x="4" y="24"/>
                  </a:cubicBezTo>
                  <a:cubicBezTo>
                    <a:pt x="23" y="21"/>
                    <a:pt x="42" y="18"/>
                    <a:pt x="62" y="15"/>
                  </a:cubicBezTo>
                  <a:cubicBezTo>
                    <a:pt x="81" y="12"/>
                    <a:pt x="102" y="11"/>
                    <a:pt x="121" y="6"/>
                  </a:cubicBezTo>
                  <a:cubicBezTo>
                    <a:pt x="124" y="5"/>
                    <a:pt x="123" y="0"/>
                    <a:pt x="1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Freeform 93"/>
            <p:cNvSpPr>
              <a:spLocks/>
            </p:cNvSpPr>
            <p:nvPr/>
          </p:nvSpPr>
          <p:spPr bwMode="auto">
            <a:xfrm>
              <a:off x="3873500" y="2366963"/>
              <a:ext cx="174625" cy="50800"/>
            </a:xfrm>
            <a:custGeom>
              <a:avLst/>
              <a:gdLst>
                <a:gd name="T0" fmla="*/ 123 w 128"/>
                <a:gd name="T1" fmla="*/ 1 h 37"/>
                <a:gd name="T2" fmla="*/ 2 w 128"/>
                <a:gd name="T3" fmla="*/ 34 h 37"/>
                <a:gd name="T4" fmla="*/ 3 w 128"/>
                <a:gd name="T5" fmla="*/ 37 h 37"/>
                <a:gd name="T6" fmla="*/ 64 w 128"/>
                <a:gd name="T7" fmla="*/ 22 h 37"/>
                <a:gd name="T8" fmla="*/ 124 w 128"/>
                <a:gd name="T9" fmla="*/ 7 h 37"/>
                <a:gd name="T10" fmla="*/ 123 w 128"/>
                <a:gd name="T11" fmla="*/ 1 h 37"/>
              </a:gdLst>
              <a:ahLst/>
              <a:cxnLst>
                <a:cxn ang="0">
                  <a:pos x="T0" y="T1"/>
                </a:cxn>
                <a:cxn ang="0">
                  <a:pos x="T2" y="T3"/>
                </a:cxn>
                <a:cxn ang="0">
                  <a:pos x="T4" y="T5"/>
                </a:cxn>
                <a:cxn ang="0">
                  <a:pos x="T6" y="T7"/>
                </a:cxn>
                <a:cxn ang="0">
                  <a:pos x="T8" y="T9"/>
                </a:cxn>
                <a:cxn ang="0">
                  <a:pos x="T10" y="T11"/>
                </a:cxn>
              </a:cxnLst>
              <a:rect l="0" t="0" r="r" b="b"/>
              <a:pathLst>
                <a:path w="128" h="37">
                  <a:moveTo>
                    <a:pt x="123" y="1"/>
                  </a:moveTo>
                  <a:cubicBezTo>
                    <a:pt x="82" y="7"/>
                    <a:pt x="41" y="22"/>
                    <a:pt x="2" y="34"/>
                  </a:cubicBezTo>
                  <a:cubicBezTo>
                    <a:pt x="0" y="34"/>
                    <a:pt x="1" y="37"/>
                    <a:pt x="3" y="37"/>
                  </a:cubicBezTo>
                  <a:cubicBezTo>
                    <a:pt x="23" y="32"/>
                    <a:pt x="43" y="27"/>
                    <a:pt x="64" y="22"/>
                  </a:cubicBezTo>
                  <a:cubicBezTo>
                    <a:pt x="84" y="18"/>
                    <a:pt x="105" y="14"/>
                    <a:pt x="124" y="7"/>
                  </a:cubicBezTo>
                  <a:cubicBezTo>
                    <a:pt x="128" y="5"/>
                    <a:pt x="127" y="0"/>
                    <a:pt x="1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Freeform 94"/>
            <p:cNvSpPr>
              <a:spLocks/>
            </p:cNvSpPr>
            <p:nvPr/>
          </p:nvSpPr>
          <p:spPr bwMode="auto">
            <a:xfrm>
              <a:off x="3868738" y="2327276"/>
              <a:ext cx="169862" cy="44450"/>
            </a:xfrm>
            <a:custGeom>
              <a:avLst/>
              <a:gdLst>
                <a:gd name="T0" fmla="*/ 120 w 125"/>
                <a:gd name="T1" fmla="*/ 0 h 33"/>
                <a:gd name="T2" fmla="*/ 60 w 125"/>
                <a:gd name="T3" fmla="*/ 14 h 33"/>
                <a:gd name="T4" fmla="*/ 1 w 125"/>
                <a:gd name="T5" fmla="*/ 31 h 33"/>
                <a:gd name="T6" fmla="*/ 1 w 125"/>
                <a:gd name="T7" fmla="*/ 33 h 33"/>
                <a:gd name="T8" fmla="*/ 58 w 125"/>
                <a:gd name="T9" fmla="*/ 21 h 33"/>
                <a:gd name="T10" fmla="*/ 121 w 125"/>
                <a:gd name="T11" fmla="*/ 6 h 33"/>
                <a:gd name="T12" fmla="*/ 120 w 125"/>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25" h="33">
                  <a:moveTo>
                    <a:pt x="120" y="0"/>
                  </a:moveTo>
                  <a:cubicBezTo>
                    <a:pt x="100" y="3"/>
                    <a:pt x="80" y="9"/>
                    <a:pt x="60" y="14"/>
                  </a:cubicBezTo>
                  <a:cubicBezTo>
                    <a:pt x="41" y="19"/>
                    <a:pt x="20" y="23"/>
                    <a:pt x="1" y="31"/>
                  </a:cubicBezTo>
                  <a:cubicBezTo>
                    <a:pt x="0" y="31"/>
                    <a:pt x="0" y="33"/>
                    <a:pt x="1" y="33"/>
                  </a:cubicBezTo>
                  <a:cubicBezTo>
                    <a:pt x="21" y="31"/>
                    <a:pt x="40" y="25"/>
                    <a:pt x="58" y="21"/>
                  </a:cubicBezTo>
                  <a:cubicBezTo>
                    <a:pt x="79" y="16"/>
                    <a:pt x="101" y="13"/>
                    <a:pt x="121" y="6"/>
                  </a:cubicBezTo>
                  <a:cubicBezTo>
                    <a:pt x="125" y="5"/>
                    <a:pt x="123" y="0"/>
                    <a:pt x="1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Freeform 95"/>
            <p:cNvSpPr>
              <a:spLocks/>
            </p:cNvSpPr>
            <p:nvPr/>
          </p:nvSpPr>
          <p:spPr bwMode="auto">
            <a:xfrm>
              <a:off x="3844925" y="2295526"/>
              <a:ext cx="184150" cy="50800"/>
            </a:xfrm>
            <a:custGeom>
              <a:avLst/>
              <a:gdLst>
                <a:gd name="T0" fmla="*/ 131 w 136"/>
                <a:gd name="T1" fmla="*/ 1 h 38"/>
                <a:gd name="T2" fmla="*/ 2 w 136"/>
                <a:gd name="T3" fmla="*/ 34 h 38"/>
                <a:gd name="T4" fmla="*/ 4 w 136"/>
                <a:gd name="T5" fmla="*/ 37 h 38"/>
                <a:gd name="T6" fmla="*/ 67 w 136"/>
                <a:gd name="T7" fmla="*/ 18 h 38"/>
                <a:gd name="T8" fmla="*/ 132 w 136"/>
                <a:gd name="T9" fmla="*/ 8 h 38"/>
                <a:gd name="T10" fmla="*/ 131 w 136"/>
                <a:gd name="T11" fmla="*/ 1 h 38"/>
              </a:gdLst>
              <a:ahLst/>
              <a:cxnLst>
                <a:cxn ang="0">
                  <a:pos x="T0" y="T1"/>
                </a:cxn>
                <a:cxn ang="0">
                  <a:pos x="T2" y="T3"/>
                </a:cxn>
                <a:cxn ang="0">
                  <a:pos x="T4" y="T5"/>
                </a:cxn>
                <a:cxn ang="0">
                  <a:pos x="T6" y="T7"/>
                </a:cxn>
                <a:cxn ang="0">
                  <a:pos x="T8" y="T9"/>
                </a:cxn>
                <a:cxn ang="0">
                  <a:pos x="T10" y="T11"/>
                </a:cxn>
              </a:cxnLst>
              <a:rect l="0" t="0" r="r" b="b"/>
              <a:pathLst>
                <a:path w="136" h="38">
                  <a:moveTo>
                    <a:pt x="131" y="1"/>
                  </a:moveTo>
                  <a:cubicBezTo>
                    <a:pt x="88" y="0"/>
                    <a:pt x="41" y="16"/>
                    <a:pt x="2" y="34"/>
                  </a:cubicBezTo>
                  <a:cubicBezTo>
                    <a:pt x="0" y="35"/>
                    <a:pt x="2" y="38"/>
                    <a:pt x="4" y="37"/>
                  </a:cubicBezTo>
                  <a:cubicBezTo>
                    <a:pt x="24" y="30"/>
                    <a:pt x="45" y="23"/>
                    <a:pt x="67" y="18"/>
                  </a:cubicBezTo>
                  <a:cubicBezTo>
                    <a:pt x="88" y="13"/>
                    <a:pt x="110" y="11"/>
                    <a:pt x="132" y="8"/>
                  </a:cubicBezTo>
                  <a:cubicBezTo>
                    <a:pt x="136" y="7"/>
                    <a:pt x="135" y="1"/>
                    <a:pt x="13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96"/>
            <p:cNvSpPr>
              <a:spLocks noEditPoints="1"/>
            </p:cNvSpPr>
            <p:nvPr/>
          </p:nvSpPr>
          <p:spPr bwMode="auto">
            <a:xfrm>
              <a:off x="2967038" y="3016251"/>
              <a:ext cx="657225" cy="220663"/>
            </a:xfrm>
            <a:custGeom>
              <a:avLst/>
              <a:gdLst>
                <a:gd name="T0" fmla="*/ 397 w 483"/>
                <a:gd name="T1" fmla="*/ 43 h 162"/>
                <a:gd name="T2" fmla="*/ 344 w 483"/>
                <a:gd name="T3" fmla="*/ 69 h 162"/>
                <a:gd name="T4" fmla="*/ 332 w 483"/>
                <a:gd name="T5" fmla="*/ 3 h 162"/>
                <a:gd name="T6" fmla="*/ 143 w 483"/>
                <a:gd name="T7" fmla="*/ 15 h 162"/>
                <a:gd name="T8" fmla="*/ 133 w 483"/>
                <a:gd name="T9" fmla="*/ 60 h 162"/>
                <a:gd name="T10" fmla="*/ 75 w 483"/>
                <a:gd name="T11" fmla="*/ 40 h 162"/>
                <a:gd name="T12" fmla="*/ 30 w 483"/>
                <a:gd name="T13" fmla="*/ 142 h 162"/>
                <a:gd name="T14" fmla="*/ 69 w 483"/>
                <a:gd name="T15" fmla="*/ 122 h 162"/>
                <a:gd name="T16" fmla="*/ 100 w 483"/>
                <a:gd name="T17" fmla="*/ 115 h 162"/>
                <a:gd name="T18" fmla="*/ 127 w 483"/>
                <a:gd name="T19" fmla="*/ 120 h 162"/>
                <a:gd name="T20" fmla="*/ 127 w 483"/>
                <a:gd name="T21" fmla="*/ 149 h 162"/>
                <a:gd name="T22" fmla="*/ 236 w 483"/>
                <a:gd name="T23" fmla="*/ 156 h 162"/>
                <a:gd name="T24" fmla="*/ 344 w 483"/>
                <a:gd name="T25" fmla="*/ 140 h 162"/>
                <a:gd name="T26" fmla="*/ 346 w 483"/>
                <a:gd name="T27" fmla="*/ 110 h 162"/>
                <a:gd name="T28" fmla="*/ 388 w 483"/>
                <a:gd name="T29" fmla="*/ 117 h 162"/>
                <a:gd name="T30" fmla="*/ 425 w 483"/>
                <a:gd name="T31" fmla="*/ 115 h 162"/>
                <a:gd name="T32" fmla="*/ 444 w 483"/>
                <a:gd name="T33" fmla="*/ 120 h 162"/>
                <a:gd name="T34" fmla="*/ 446 w 483"/>
                <a:gd name="T35" fmla="*/ 48 h 162"/>
                <a:gd name="T36" fmla="*/ 129 w 483"/>
                <a:gd name="T37" fmla="*/ 104 h 162"/>
                <a:gd name="T38" fmla="*/ 113 w 483"/>
                <a:gd name="T39" fmla="*/ 116 h 162"/>
                <a:gd name="T40" fmla="*/ 103 w 483"/>
                <a:gd name="T41" fmla="*/ 98 h 162"/>
                <a:gd name="T42" fmla="*/ 86 w 483"/>
                <a:gd name="T43" fmla="*/ 118 h 162"/>
                <a:gd name="T44" fmla="*/ 72 w 483"/>
                <a:gd name="T45" fmla="*/ 116 h 162"/>
                <a:gd name="T46" fmla="*/ 69 w 483"/>
                <a:gd name="T47" fmla="*/ 99 h 162"/>
                <a:gd name="T48" fmla="*/ 34 w 483"/>
                <a:gd name="T49" fmla="*/ 136 h 162"/>
                <a:gd name="T50" fmla="*/ 131 w 483"/>
                <a:gd name="T51" fmla="*/ 63 h 162"/>
                <a:gd name="T52" fmla="*/ 130 w 483"/>
                <a:gd name="T53" fmla="*/ 86 h 162"/>
                <a:gd name="T54" fmla="*/ 284 w 483"/>
                <a:gd name="T55" fmla="*/ 61 h 162"/>
                <a:gd name="T56" fmla="*/ 254 w 483"/>
                <a:gd name="T57" fmla="*/ 91 h 162"/>
                <a:gd name="T58" fmla="*/ 216 w 483"/>
                <a:gd name="T59" fmla="*/ 94 h 162"/>
                <a:gd name="T60" fmla="*/ 186 w 483"/>
                <a:gd name="T61" fmla="*/ 64 h 162"/>
                <a:gd name="T62" fmla="*/ 320 w 483"/>
                <a:gd name="T63" fmla="*/ 13 h 162"/>
                <a:gd name="T64" fmla="*/ 283 w 483"/>
                <a:gd name="T65" fmla="*/ 142 h 162"/>
                <a:gd name="T66" fmla="*/ 176 w 483"/>
                <a:gd name="T67" fmla="*/ 147 h 162"/>
                <a:gd name="T68" fmla="*/ 137 w 483"/>
                <a:gd name="T69" fmla="*/ 141 h 162"/>
                <a:gd name="T70" fmla="*/ 144 w 483"/>
                <a:gd name="T71" fmla="*/ 24 h 162"/>
                <a:gd name="T72" fmla="*/ 195 w 483"/>
                <a:gd name="T73" fmla="*/ 87 h 162"/>
                <a:gd name="T74" fmla="*/ 141 w 483"/>
                <a:gd name="T75" fmla="*/ 142 h 162"/>
                <a:gd name="T76" fmla="*/ 235 w 483"/>
                <a:gd name="T77" fmla="*/ 115 h 162"/>
                <a:gd name="T78" fmla="*/ 317 w 483"/>
                <a:gd name="T79" fmla="*/ 138 h 162"/>
                <a:gd name="T80" fmla="*/ 327 w 483"/>
                <a:gd name="T81" fmla="*/ 137 h 162"/>
                <a:gd name="T82" fmla="*/ 281 w 483"/>
                <a:gd name="T83" fmla="*/ 78 h 162"/>
                <a:gd name="T84" fmla="*/ 328 w 483"/>
                <a:gd name="T85" fmla="*/ 18 h 162"/>
                <a:gd name="T86" fmla="*/ 333 w 483"/>
                <a:gd name="T87" fmla="*/ 70 h 162"/>
                <a:gd name="T88" fmla="*/ 335 w 483"/>
                <a:gd name="T89" fmla="*/ 125 h 162"/>
                <a:gd name="T90" fmla="*/ 448 w 483"/>
                <a:gd name="T91" fmla="*/ 114 h 162"/>
                <a:gd name="T92" fmla="*/ 430 w 483"/>
                <a:gd name="T93" fmla="*/ 108 h 162"/>
                <a:gd name="T94" fmla="*/ 416 w 483"/>
                <a:gd name="T95" fmla="*/ 92 h 162"/>
                <a:gd name="T96" fmla="*/ 402 w 483"/>
                <a:gd name="T97" fmla="*/ 114 h 162"/>
                <a:gd name="T98" fmla="*/ 381 w 483"/>
                <a:gd name="T99" fmla="*/ 95 h 162"/>
                <a:gd name="T100" fmla="*/ 361 w 483"/>
                <a:gd name="T101" fmla="*/ 109 h 162"/>
                <a:gd name="T102" fmla="*/ 345 w 483"/>
                <a:gd name="T103" fmla="*/ 77 h 162"/>
                <a:gd name="T104" fmla="*/ 405 w 483"/>
                <a:gd name="T105" fmla="*/ 50 h 162"/>
                <a:gd name="T106" fmla="*/ 448 w 483"/>
                <a:gd name="T107" fmla="*/ 114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3" h="162">
                  <a:moveTo>
                    <a:pt x="446" y="48"/>
                  </a:moveTo>
                  <a:cubicBezTo>
                    <a:pt x="432" y="37"/>
                    <a:pt x="413" y="38"/>
                    <a:pt x="397" y="43"/>
                  </a:cubicBezTo>
                  <a:cubicBezTo>
                    <a:pt x="387" y="46"/>
                    <a:pt x="378" y="51"/>
                    <a:pt x="368" y="55"/>
                  </a:cubicBezTo>
                  <a:cubicBezTo>
                    <a:pt x="360" y="59"/>
                    <a:pt x="351" y="62"/>
                    <a:pt x="344" y="69"/>
                  </a:cubicBezTo>
                  <a:cubicBezTo>
                    <a:pt x="343" y="48"/>
                    <a:pt x="340" y="28"/>
                    <a:pt x="337" y="7"/>
                  </a:cubicBezTo>
                  <a:cubicBezTo>
                    <a:pt x="337" y="5"/>
                    <a:pt x="334" y="3"/>
                    <a:pt x="332" y="3"/>
                  </a:cubicBezTo>
                  <a:cubicBezTo>
                    <a:pt x="270" y="0"/>
                    <a:pt x="209" y="2"/>
                    <a:pt x="148" y="9"/>
                  </a:cubicBezTo>
                  <a:cubicBezTo>
                    <a:pt x="145" y="9"/>
                    <a:pt x="144" y="12"/>
                    <a:pt x="143" y="15"/>
                  </a:cubicBezTo>
                  <a:cubicBezTo>
                    <a:pt x="142" y="14"/>
                    <a:pt x="139" y="14"/>
                    <a:pt x="139" y="16"/>
                  </a:cubicBezTo>
                  <a:cubicBezTo>
                    <a:pt x="136" y="31"/>
                    <a:pt x="135" y="45"/>
                    <a:pt x="133" y="60"/>
                  </a:cubicBezTo>
                  <a:cubicBezTo>
                    <a:pt x="133" y="60"/>
                    <a:pt x="133" y="60"/>
                    <a:pt x="133" y="60"/>
                  </a:cubicBezTo>
                  <a:cubicBezTo>
                    <a:pt x="114" y="52"/>
                    <a:pt x="96" y="39"/>
                    <a:pt x="75" y="40"/>
                  </a:cubicBezTo>
                  <a:cubicBezTo>
                    <a:pt x="58" y="40"/>
                    <a:pt x="43" y="50"/>
                    <a:pt x="33" y="63"/>
                  </a:cubicBezTo>
                  <a:cubicBezTo>
                    <a:pt x="20" y="81"/>
                    <a:pt x="0" y="131"/>
                    <a:pt x="30" y="142"/>
                  </a:cubicBezTo>
                  <a:cubicBezTo>
                    <a:pt x="31" y="143"/>
                    <a:pt x="32" y="143"/>
                    <a:pt x="33" y="142"/>
                  </a:cubicBezTo>
                  <a:cubicBezTo>
                    <a:pt x="47" y="148"/>
                    <a:pt x="61" y="136"/>
                    <a:pt x="69" y="122"/>
                  </a:cubicBezTo>
                  <a:cubicBezTo>
                    <a:pt x="71" y="125"/>
                    <a:pt x="76" y="128"/>
                    <a:pt x="81" y="128"/>
                  </a:cubicBezTo>
                  <a:cubicBezTo>
                    <a:pt x="88" y="128"/>
                    <a:pt x="96" y="122"/>
                    <a:pt x="100" y="115"/>
                  </a:cubicBezTo>
                  <a:cubicBezTo>
                    <a:pt x="102" y="120"/>
                    <a:pt x="106" y="123"/>
                    <a:pt x="111" y="124"/>
                  </a:cubicBezTo>
                  <a:cubicBezTo>
                    <a:pt x="116" y="126"/>
                    <a:pt x="123" y="124"/>
                    <a:pt x="127" y="120"/>
                  </a:cubicBezTo>
                  <a:cubicBezTo>
                    <a:pt x="127" y="120"/>
                    <a:pt x="127" y="120"/>
                    <a:pt x="127" y="120"/>
                  </a:cubicBezTo>
                  <a:cubicBezTo>
                    <a:pt x="127" y="129"/>
                    <a:pt x="124" y="141"/>
                    <a:pt x="127" y="149"/>
                  </a:cubicBezTo>
                  <a:cubicBezTo>
                    <a:pt x="132" y="162"/>
                    <a:pt x="151" y="158"/>
                    <a:pt x="162" y="158"/>
                  </a:cubicBezTo>
                  <a:cubicBezTo>
                    <a:pt x="187" y="158"/>
                    <a:pt x="212" y="157"/>
                    <a:pt x="236" y="156"/>
                  </a:cubicBezTo>
                  <a:cubicBezTo>
                    <a:pt x="260" y="154"/>
                    <a:pt x="283" y="152"/>
                    <a:pt x="307" y="150"/>
                  </a:cubicBezTo>
                  <a:cubicBezTo>
                    <a:pt x="317" y="149"/>
                    <a:pt x="338" y="150"/>
                    <a:pt x="344" y="140"/>
                  </a:cubicBezTo>
                  <a:cubicBezTo>
                    <a:pt x="347" y="133"/>
                    <a:pt x="346" y="122"/>
                    <a:pt x="346" y="115"/>
                  </a:cubicBezTo>
                  <a:cubicBezTo>
                    <a:pt x="346" y="113"/>
                    <a:pt x="346" y="112"/>
                    <a:pt x="346" y="110"/>
                  </a:cubicBezTo>
                  <a:cubicBezTo>
                    <a:pt x="350" y="114"/>
                    <a:pt x="354" y="116"/>
                    <a:pt x="359" y="118"/>
                  </a:cubicBezTo>
                  <a:cubicBezTo>
                    <a:pt x="368" y="122"/>
                    <a:pt x="379" y="121"/>
                    <a:pt x="388" y="117"/>
                  </a:cubicBezTo>
                  <a:cubicBezTo>
                    <a:pt x="391" y="120"/>
                    <a:pt x="395" y="123"/>
                    <a:pt x="400" y="124"/>
                  </a:cubicBezTo>
                  <a:cubicBezTo>
                    <a:pt x="409" y="126"/>
                    <a:pt x="419" y="122"/>
                    <a:pt x="425" y="115"/>
                  </a:cubicBezTo>
                  <a:cubicBezTo>
                    <a:pt x="426" y="116"/>
                    <a:pt x="427" y="117"/>
                    <a:pt x="428" y="117"/>
                  </a:cubicBezTo>
                  <a:cubicBezTo>
                    <a:pt x="433" y="121"/>
                    <a:pt x="439" y="122"/>
                    <a:pt x="444" y="120"/>
                  </a:cubicBezTo>
                  <a:cubicBezTo>
                    <a:pt x="445" y="121"/>
                    <a:pt x="446" y="123"/>
                    <a:pt x="448" y="122"/>
                  </a:cubicBezTo>
                  <a:cubicBezTo>
                    <a:pt x="483" y="115"/>
                    <a:pt x="465" y="62"/>
                    <a:pt x="446" y="48"/>
                  </a:cubicBezTo>
                  <a:close/>
                  <a:moveTo>
                    <a:pt x="130" y="86"/>
                  </a:moveTo>
                  <a:cubicBezTo>
                    <a:pt x="130" y="92"/>
                    <a:pt x="129" y="98"/>
                    <a:pt x="129" y="104"/>
                  </a:cubicBezTo>
                  <a:cubicBezTo>
                    <a:pt x="128" y="104"/>
                    <a:pt x="126" y="104"/>
                    <a:pt x="126" y="106"/>
                  </a:cubicBezTo>
                  <a:cubicBezTo>
                    <a:pt x="123" y="111"/>
                    <a:pt x="120" y="117"/>
                    <a:pt x="113" y="116"/>
                  </a:cubicBezTo>
                  <a:cubicBezTo>
                    <a:pt x="108" y="116"/>
                    <a:pt x="104" y="112"/>
                    <a:pt x="103" y="108"/>
                  </a:cubicBezTo>
                  <a:cubicBezTo>
                    <a:pt x="104" y="105"/>
                    <a:pt x="104" y="101"/>
                    <a:pt x="103" y="98"/>
                  </a:cubicBezTo>
                  <a:cubicBezTo>
                    <a:pt x="103" y="95"/>
                    <a:pt x="99" y="95"/>
                    <a:pt x="98" y="97"/>
                  </a:cubicBezTo>
                  <a:cubicBezTo>
                    <a:pt x="93" y="104"/>
                    <a:pt x="94" y="113"/>
                    <a:pt x="86" y="118"/>
                  </a:cubicBezTo>
                  <a:cubicBezTo>
                    <a:pt x="83" y="120"/>
                    <a:pt x="78" y="122"/>
                    <a:pt x="75" y="120"/>
                  </a:cubicBezTo>
                  <a:cubicBezTo>
                    <a:pt x="73" y="119"/>
                    <a:pt x="72" y="117"/>
                    <a:pt x="72" y="116"/>
                  </a:cubicBezTo>
                  <a:cubicBezTo>
                    <a:pt x="74" y="111"/>
                    <a:pt x="75" y="106"/>
                    <a:pt x="75" y="101"/>
                  </a:cubicBezTo>
                  <a:cubicBezTo>
                    <a:pt x="75" y="98"/>
                    <a:pt x="71" y="97"/>
                    <a:pt x="69" y="99"/>
                  </a:cubicBezTo>
                  <a:cubicBezTo>
                    <a:pt x="65" y="108"/>
                    <a:pt x="63" y="118"/>
                    <a:pt x="58" y="125"/>
                  </a:cubicBezTo>
                  <a:cubicBezTo>
                    <a:pt x="52" y="133"/>
                    <a:pt x="43" y="138"/>
                    <a:pt x="34" y="136"/>
                  </a:cubicBezTo>
                  <a:cubicBezTo>
                    <a:pt x="14" y="115"/>
                    <a:pt x="31" y="78"/>
                    <a:pt x="49" y="62"/>
                  </a:cubicBezTo>
                  <a:cubicBezTo>
                    <a:pt x="74" y="39"/>
                    <a:pt x="104" y="54"/>
                    <a:pt x="131" y="63"/>
                  </a:cubicBezTo>
                  <a:cubicBezTo>
                    <a:pt x="132" y="63"/>
                    <a:pt x="132" y="63"/>
                    <a:pt x="133" y="63"/>
                  </a:cubicBezTo>
                  <a:cubicBezTo>
                    <a:pt x="132" y="71"/>
                    <a:pt x="131" y="78"/>
                    <a:pt x="130" y="86"/>
                  </a:cubicBezTo>
                  <a:close/>
                  <a:moveTo>
                    <a:pt x="320" y="13"/>
                  </a:moveTo>
                  <a:cubicBezTo>
                    <a:pt x="308" y="30"/>
                    <a:pt x="297" y="46"/>
                    <a:pt x="284" y="61"/>
                  </a:cubicBezTo>
                  <a:cubicBezTo>
                    <a:pt x="277" y="68"/>
                    <a:pt x="270" y="76"/>
                    <a:pt x="263" y="83"/>
                  </a:cubicBezTo>
                  <a:cubicBezTo>
                    <a:pt x="260" y="86"/>
                    <a:pt x="257" y="89"/>
                    <a:pt x="254" y="91"/>
                  </a:cubicBezTo>
                  <a:cubicBezTo>
                    <a:pt x="246" y="98"/>
                    <a:pt x="245" y="99"/>
                    <a:pt x="234" y="100"/>
                  </a:cubicBezTo>
                  <a:cubicBezTo>
                    <a:pt x="222" y="101"/>
                    <a:pt x="223" y="101"/>
                    <a:pt x="216" y="94"/>
                  </a:cubicBezTo>
                  <a:cubicBezTo>
                    <a:pt x="212" y="91"/>
                    <a:pt x="209" y="87"/>
                    <a:pt x="205" y="84"/>
                  </a:cubicBezTo>
                  <a:cubicBezTo>
                    <a:pt x="199" y="77"/>
                    <a:pt x="192" y="70"/>
                    <a:pt x="186" y="64"/>
                  </a:cubicBezTo>
                  <a:cubicBezTo>
                    <a:pt x="173" y="49"/>
                    <a:pt x="161" y="34"/>
                    <a:pt x="149" y="19"/>
                  </a:cubicBezTo>
                  <a:cubicBezTo>
                    <a:pt x="205" y="13"/>
                    <a:pt x="263" y="11"/>
                    <a:pt x="320" y="13"/>
                  </a:cubicBezTo>
                  <a:close/>
                  <a:moveTo>
                    <a:pt x="310" y="139"/>
                  </a:moveTo>
                  <a:cubicBezTo>
                    <a:pt x="301" y="140"/>
                    <a:pt x="292" y="141"/>
                    <a:pt x="283" y="142"/>
                  </a:cubicBezTo>
                  <a:cubicBezTo>
                    <a:pt x="266" y="143"/>
                    <a:pt x="248" y="145"/>
                    <a:pt x="230" y="146"/>
                  </a:cubicBezTo>
                  <a:cubicBezTo>
                    <a:pt x="212" y="146"/>
                    <a:pt x="194" y="147"/>
                    <a:pt x="176" y="147"/>
                  </a:cubicBezTo>
                  <a:cubicBezTo>
                    <a:pt x="167" y="147"/>
                    <a:pt x="157" y="149"/>
                    <a:pt x="149" y="147"/>
                  </a:cubicBezTo>
                  <a:cubicBezTo>
                    <a:pt x="143" y="149"/>
                    <a:pt x="139" y="147"/>
                    <a:pt x="137" y="141"/>
                  </a:cubicBezTo>
                  <a:cubicBezTo>
                    <a:pt x="137" y="137"/>
                    <a:pt x="137" y="132"/>
                    <a:pt x="137" y="127"/>
                  </a:cubicBezTo>
                  <a:cubicBezTo>
                    <a:pt x="140" y="93"/>
                    <a:pt x="143" y="59"/>
                    <a:pt x="144" y="24"/>
                  </a:cubicBezTo>
                  <a:cubicBezTo>
                    <a:pt x="158" y="44"/>
                    <a:pt x="174" y="63"/>
                    <a:pt x="190" y="81"/>
                  </a:cubicBezTo>
                  <a:cubicBezTo>
                    <a:pt x="192" y="83"/>
                    <a:pt x="194" y="85"/>
                    <a:pt x="195" y="87"/>
                  </a:cubicBezTo>
                  <a:cubicBezTo>
                    <a:pt x="176" y="103"/>
                    <a:pt x="156" y="120"/>
                    <a:pt x="138" y="138"/>
                  </a:cubicBezTo>
                  <a:cubicBezTo>
                    <a:pt x="136" y="140"/>
                    <a:pt x="139" y="143"/>
                    <a:pt x="141" y="142"/>
                  </a:cubicBezTo>
                  <a:cubicBezTo>
                    <a:pt x="162" y="126"/>
                    <a:pt x="181" y="109"/>
                    <a:pt x="200" y="93"/>
                  </a:cubicBezTo>
                  <a:cubicBezTo>
                    <a:pt x="210" y="104"/>
                    <a:pt x="222" y="117"/>
                    <a:pt x="235" y="115"/>
                  </a:cubicBezTo>
                  <a:cubicBezTo>
                    <a:pt x="251" y="114"/>
                    <a:pt x="267" y="94"/>
                    <a:pt x="278" y="81"/>
                  </a:cubicBezTo>
                  <a:cubicBezTo>
                    <a:pt x="289" y="101"/>
                    <a:pt x="302" y="122"/>
                    <a:pt x="317" y="138"/>
                  </a:cubicBezTo>
                  <a:cubicBezTo>
                    <a:pt x="315" y="138"/>
                    <a:pt x="312" y="139"/>
                    <a:pt x="310" y="139"/>
                  </a:cubicBezTo>
                  <a:close/>
                  <a:moveTo>
                    <a:pt x="327" y="137"/>
                  </a:moveTo>
                  <a:cubicBezTo>
                    <a:pt x="321" y="128"/>
                    <a:pt x="313" y="120"/>
                    <a:pt x="306" y="112"/>
                  </a:cubicBezTo>
                  <a:cubicBezTo>
                    <a:pt x="298" y="101"/>
                    <a:pt x="289" y="89"/>
                    <a:pt x="281" y="78"/>
                  </a:cubicBezTo>
                  <a:cubicBezTo>
                    <a:pt x="282" y="77"/>
                    <a:pt x="282" y="77"/>
                    <a:pt x="282" y="77"/>
                  </a:cubicBezTo>
                  <a:cubicBezTo>
                    <a:pt x="299" y="59"/>
                    <a:pt x="315" y="39"/>
                    <a:pt x="328" y="18"/>
                  </a:cubicBezTo>
                  <a:cubicBezTo>
                    <a:pt x="328" y="18"/>
                    <a:pt x="328" y="18"/>
                    <a:pt x="328" y="17"/>
                  </a:cubicBezTo>
                  <a:cubicBezTo>
                    <a:pt x="330" y="35"/>
                    <a:pt x="332" y="53"/>
                    <a:pt x="333" y="70"/>
                  </a:cubicBezTo>
                  <a:cubicBezTo>
                    <a:pt x="334" y="79"/>
                    <a:pt x="334" y="89"/>
                    <a:pt x="335" y="98"/>
                  </a:cubicBezTo>
                  <a:cubicBezTo>
                    <a:pt x="335" y="106"/>
                    <a:pt x="337" y="117"/>
                    <a:pt x="335" y="125"/>
                  </a:cubicBezTo>
                  <a:cubicBezTo>
                    <a:pt x="336" y="132"/>
                    <a:pt x="334" y="136"/>
                    <a:pt x="327" y="137"/>
                  </a:cubicBezTo>
                  <a:close/>
                  <a:moveTo>
                    <a:pt x="448" y="114"/>
                  </a:moveTo>
                  <a:cubicBezTo>
                    <a:pt x="448" y="114"/>
                    <a:pt x="448" y="114"/>
                    <a:pt x="448" y="114"/>
                  </a:cubicBezTo>
                  <a:cubicBezTo>
                    <a:pt x="441" y="115"/>
                    <a:pt x="434" y="113"/>
                    <a:pt x="430" y="108"/>
                  </a:cubicBezTo>
                  <a:cubicBezTo>
                    <a:pt x="426" y="102"/>
                    <a:pt x="425" y="95"/>
                    <a:pt x="422" y="90"/>
                  </a:cubicBezTo>
                  <a:cubicBezTo>
                    <a:pt x="420" y="87"/>
                    <a:pt x="416" y="88"/>
                    <a:pt x="416" y="92"/>
                  </a:cubicBezTo>
                  <a:cubicBezTo>
                    <a:pt x="415" y="97"/>
                    <a:pt x="417" y="104"/>
                    <a:pt x="421" y="110"/>
                  </a:cubicBezTo>
                  <a:cubicBezTo>
                    <a:pt x="416" y="114"/>
                    <a:pt x="409" y="116"/>
                    <a:pt x="402" y="114"/>
                  </a:cubicBezTo>
                  <a:cubicBezTo>
                    <a:pt x="393" y="112"/>
                    <a:pt x="391" y="103"/>
                    <a:pt x="389" y="95"/>
                  </a:cubicBezTo>
                  <a:cubicBezTo>
                    <a:pt x="388" y="91"/>
                    <a:pt x="382" y="92"/>
                    <a:pt x="381" y="95"/>
                  </a:cubicBezTo>
                  <a:cubicBezTo>
                    <a:pt x="380" y="101"/>
                    <a:pt x="381" y="107"/>
                    <a:pt x="384" y="112"/>
                  </a:cubicBezTo>
                  <a:cubicBezTo>
                    <a:pt x="376" y="114"/>
                    <a:pt x="368" y="113"/>
                    <a:pt x="361" y="109"/>
                  </a:cubicBezTo>
                  <a:cubicBezTo>
                    <a:pt x="353" y="105"/>
                    <a:pt x="351" y="99"/>
                    <a:pt x="345" y="93"/>
                  </a:cubicBezTo>
                  <a:cubicBezTo>
                    <a:pt x="345" y="87"/>
                    <a:pt x="345" y="82"/>
                    <a:pt x="345" y="77"/>
                  </a:cubicBezTo>
                  <a:cubicBezTo>
                    <a:pt x="345" y="76"/>
                    <a:pt x="345" y="75"/>
                    <a:pt x="345" y="73"/>
                  </a:cubicBezTo>
                  <a:cubicBezTo>
                    <a:pt x="365" y="73"/>
                    <a:pt x="385" y="55"/>
                    <a:pt x="405" y="50"/>
                  </a:cubicBezTo>
                  <a:cubicBezTo>
                    <a:pt x="423" y="46"/>
                    <a:pt x="440" y="50"/>
                    <a:pt x="450" y="67"/>
                  </a:cubicBezTo>
                  <a:cubicBezTo>
                    <a:pt x="458" y="80"/>
                    <a:pt x="467" y="105"/>
                    <a:pt x="448"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97"/>
            <p:cNvSpPr>
              <a:spLocks noEditPoints="1"/>
            </p:cNvSpPr>
            <p:nvPr/>
          </p:nvSpPr>
          <p:spPr bwMode="auto">
            <a:xfrm>
              <a:off x="2674938" y="1476376"/>
              <a:ext cx="271462" cy="334963"/>
            </a:xfrm>
            <a:custGeom>
              <a:avLst/>
              <a:gdLst>
                <a:gd name="T0" fmla="*/ 199 w 199"/>
                <a:gd name="T1" fmla="*/ 140 h 246"/>
                <a:gd name="T2" fmla="*/ 192 w 199"/>
                <a:gd name="T3" fmla="*/ 130 h 246"/>
                <a:gd name="T4" fmla="*/ 191 w 199"/>
                <a:gd name="T5" fmla="*/ 71 h 246"/>
                <a:gd name="T6" fmla="*/ 141 w 199"/>
                <a:gd name="T7" fmla="*/ 4 h 246"/>
                <a:gd name="T8" fmla="*/ 5 w 199"/>
                <a:gd name="T9" fmla="*/ 23 h 246"/>
                <a:gd name="T10" fmla="*/ 35 w 199"/>
                <a:gd name="T11" fmla="*/ 108 h 246"/>
                <a:gd name="T12" fmla="*/ 18 w 199"/>
                <a:gd name="T13" fmla="*/ 128 h 246"/>
                <a:gd name="T14" fmla="*/ 14 w 199"/>
                <a:gd name="T15" fmla="*/ 188 h 246"/>
                <a:gd name="T16" fmla="*/ 15 w 199"/>
                <a:gd name="T17" fmla="*/ 237 h 246"/>
                <a:gd name="T18" fmla="*/ 96 w 199"/>
                <a:gd name="T19" fmla="*/ 241 h 246"/>
                <a:gd name="T20" fmla="*/ 191 w 199"/>
                <a:gd name="T21" fmla="*/ 237 h 246"/>
                <a:gd name="T22" fmla="*/ 76 w 199"/>
                <a:gd name="T23" fmla="*/ 22 h 246"/>
                <a:gd name="T24" fmla="*/ 151 w 199"/>
                <a:gd name="T25" fmla="*/ 12 h 246"/>
                <a:gd name="T26" fmla="*/ 176 w 199"/>
                <a:gd name="T27" fmla="*/ 142 h 246"/>
                <a:gd name="T28" fmla="*/ 149 w 199"/>
                <a:gd name="T29" fmla="*/ 172 h 246"/>
                <a:gd name="T30" fmla="*/ 142 w 199"/>
                <a:gd name="T31" fmla="*/ 177 h 246"/>
                <a:gd name="T32" fmla="*/ 83 w 199"/>
                <a:gd name="T33" fmla="*/ 174 h 246"/>
                <a:gd name="T34" fmla="*/ 43 w 199"/>
                <a:gd name="T35" fmla="*/ 146 h 246"/>
                <a:gd name="T36" fmla="*/ 76 w 199"/>
                <a:gd name="T37" fmla="*/ 22 h 246"/>
                <a:gd name="T38" fmla="*/ 36 w 199"/>
                <a:gd name="T39" fmla="*/ 115 h 246"/>
                <a:gd name="T40" fmla="*/ 23 w 199"/>
                <a:gd name="T41" fmla="*/ 131 h 246"/>
                <a:gd name="T42" fmla="*/ 29 w 199"/>
                <a:gd name="T43" fmla="*/ 121 h 246"/>
                <a:gd name="T44" fmla="*/ 137 w 199"/>
                <a:gd name="T45" fmla="*/ 229 h 246"/>
                <a:gd name="T46" fmla="*/ 49 w 199"/>
                <a:gd name="T47" fmla="*/ 233 h 246"/>
                <a:gd name="T48" fmla="*/ 25 w 199"/>
                <a:gd name="T49" fmla="*/ 231 h 246"/>
                <a:gd name="T50" fmla="*/ 77 w 199"/>
                <a:gd name="T51" fmla="*/ 187 h 246"/>
                <a:gd name="T52" fmla="*/ 47 w 199"/>
                <a:gd name="T53" fmla="*/ 206 h 246"/>
                <a:gd name="T54" fmla="*/ 24 w 199"/>
                <a:gd name="T55" fmla="*/ 218 h 246"/>
                <a:gd name="T56" fmla="*/ 71 w 199"/>
                <a:gd name="T57" fmla="*/ 176 h 246"/>
                <a:gd name="T58" fmla="*/ 147 w 199"/>
                <a:gd name="T59" fmla="*/ 185 h 246"/>
                <a:gd name="T60" fmla="*/ 175 w 199"/>
                <a:gd name="T61" fmla="*/ 229 h 246"/>
                <a:gd name="T62" fmla="*/ 186 w 199"/>
                <a:gd name="T63" fmla="*/ 185 h 246"/>
                <a:gd name="T64" fmla="*/ 167 w 199"/>
                <a:gd name="T65" fmla="*/ 203 h 246"/>
                <a:gd name="T66" fmla="*/ 153 w 199"/>
                <a:gd name="T67" fmla="*/ 180 h 246"/>
                <a:gd name="T68" fmla="*/ 186 w 199"/>
                <a:gd name="T69" fmla="*/ 185 h 246"/>
                <a:gd name="T70" fmla="*/ 185 w 199"/>
                <a:gd name="T71" fmla="*/ 139 h 246"/>
                <a:gd name="T72" fmla="*/ 186 w 199"/>
                <a:gd name="T73" fmla="*/ 133 h 246"/>
                <a:gd name="T74" fmla="*/ 190 w 199"/>
                <a:gd name="T75" fmla="*/ 13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9" h="246">
                  <a:moveTo>
                    <a:pt x="195" y="202"/>
                  </a:moveTo>
                  <a:cubicBezTo>
                    <a:pt x="196" y="181"/>
                    <a:pt x="198" y="161"/>
                    <a:pt x="199" y="140"/>
                  </a:cubicBezTo>
                  <a:cubicBezTo>
                    <a:pt x="199" y="137"/>
                    <a:pt x="197" y="136"/>
                    <a:pt x="194" y="136"/>
                  </a:cubicBezTo>
                  <a:cubicBezTo>
                    <a:pt x="193" y="134"/>
                    <a:pt x="192" y="132"/>
                    <a:pt x="192" y="130"/>
                  </a:cubicBezTo>
                  <a:cubicBezTo>
                    <a:pt x="190" y="128"/>
                    <a:pt x="190" y="126"/>
                    <a:pt x="188" y="124"/>
                  </a:cubicBezTo>
                  <a:cubicBezTo>
                    <a:pt x="192" y="107"/>
                    <a:pt x="193" y="89"/>
                    <a:pt x="191" y="71"/>
                  </a:cubicBezTo>
                  <a:cubicBezTo>
                    <a:pt x="188" y="53"/>
                    <a:pt x="183" y="19"/>
                    <a:pt x="167" y="7"/>
                  </a:cubicBezTo>
                  <a:cubicBezTo>
                    <a:pt x="160" y="0"/>
                    <a:pt x="150" y="3"/>
                    <a:pt x="141" y="4"/>
                  </a:cubicBezTo>
                  <a:cubicBezTo>
                    <a:pt x="127" y="6"/>
                    <a:pt x="112" y="7"/>
                    <a:pt x="98" y="9"/>
                  </a:cubicBezTo>
                  <a:cubicBezTo>
                    <a:pt x="66" y="13"/>
                    <a:pt x="35" y="18"/>
                    <a:pt x="5" y="23"/>
                  </a:cubicBezTo>
                  <a:cubicBezTo>
                    <a:pt x="1" y="24"/>
                    <a:pt x="0" y="28"/>
                    <a:pt x="1" y="31"/>
                  </a:cubicBezTo>
                  <a:cubicBezTo>
                    <a:pt x="14" y="54"/>
                    <a:pt x="27" y="81"/>
                    <a:pt x="35" y="108"/>
                  </a:cubicBezTo>
                  <a:cubicBezTo>
                    <a:pt x="30" y="110"/>
                    <a:pt x="27" y="113"/>
                    <a:pt x="24" y="117"/>
                  </a:cubicBezTo>
                  <a:cubicBezTo>
                    <a:pt x="21" y="120"/>
                    <a:pt x="18" y="124"/>
                    <a:pt x="18" y="128"/>
                  </a:cubicBezTo>
                  <a:cubicBezTo>
                    <a:pt x="17" y="129"/>
                    <a:pt x="16" y="129"/>
                    <a:pt x="16" y="131"/>
                  </a:cubicBezTo>
                  <a:cubicBezTo>
                    <a:pt x="15" y="150"/>
                    <a:pt x="15" y="169"/>
                    <a:pt x="14" y="188"/>
                  </a:cubicBezTo>
                  <a:cubicBezTo>
                    <a:pt x="14" y="198"/>
                    <a:pt x="14" y="208"/>
                    <a:pt x="14" y="218"/>
                  </a:cubicBezTo>
                  <a:cubicBezTo>
                    <a:pt x="14" y="224"/>
                    <a:pt x="12" y="232"/>
                    <a:pt x="15" y="237"/>
                  </a:cubicBezTo>
                  <a:cubicBezTo>
                    <a:pt x="19" y="246"/>
                    <a:pt x="28" y="245"/>
                    <a:pt x="36" y="244"/>
                  </a:cubicBezTo>
                  <a:cubicBezTo>
                    <a:pt x="56" y="243"/>
                    <a:pt x="76" y="242"/>
                    <a:pt x="96" y="241"/>
                  </a:cubicBezTo>
                  <a:cubicBezTo>
                    <a:pt x="115" y="240"/>
                    <a:pt x="134" y="240"/>
                    <a:pt x="153" y="239"/>
                  </a:cubicBezTo>
                  <a:cubicBezTo>
                    <a:pt x="163" y="239"/>
                    <a:pt x="183" y="243"/>
                    <a:pt x="191" y="237"/>
                  </a:cubicBezTo>
                  <a:cubicBezTo>
                    <a:pt x="198" y="230"/>
                    <a:pt x="195" y="210"/>
                    <a:pt x="195" y="202"/>
                  </a:cubicBezTo>
                  <a:close/>
                  <a:moveTo>
                    <a:pt x="76" y="22"/>
                  </a:moveTo>
                  <a:cubicBezTo>
                    <a:pt x="87" y="21"/>
                    <a:pt x="98" y="19"/>
                    <a:pt x="109" y="18"/>
                  </a:cubicBezTo>
                  <a:cubicBezTo>
                    <a:pt x="123" y="16"/>
                    <a:pt x="138" y="11"/>
                    <a:pt x="151" y="12"/>
                  </a:cubicBezTo>
                  <a:cubicBezTo>
                    <a:pt x="172" y="14"/>
                    <a:pt x="178" y="51"/>
                    <a:pt x="180" y="68"/>
                  </a:cubicBezTo>
                  <a:cubicBezTo>
                    <a:pt x="184" y="93"/>
                    <a:pt x="182" y="118"/>
                    <a:pt x="176" y="142"/>
                  </a:cubicBezTo>
                  <a:cubicBezTo>
                    <a:pt x="176" y="144"/>
                    <a:pt x="177" y="145"/>
                    <a:pt x="178" y="146"/>
                  </a:cubicBezTo>
                  <a:cubicBezTo>
                    <a:pt x="168" y="155"/>
                    <a:pt x="160" y="165"/>
                    <a:pt x="149" y="172"/>
                  </a:cubicBezTo>
                  <a:cubicBezTo>
                    <a:pt x="148" y="173"/>
                    <a:pt x="147" y="174"/>
                    <a:pt x="146" y="174"/>
                  </a:cubicBezTo>
                  <a:cubicBezTo>
                    <a:pt x="144" y="173"/>
                    <a:pt x="140" y="175"/>
                    <a:pt x="142" y="177"/>
                  </a:cubicBezTo>
                  <a:cubicBezTo>
                    <a:pt x="131" y="185"/>
                    <a:pt x="117" y="194"/>
                    <a:pt x="105" y="191"/>
                  </a:cubicBezTo>
                  <a:cubicBezTo>
                    <a:pt x="98" y="188"/>
                    <a:pt x="89" y="179"/>
                    <a:pt x="83" y="174"/>
                  </a:cubicBezTo>
                  <a:cubicBezTo>
                    <a:pt x="78" y="170"/>
                    <a:pt x="72" y="166"/>
                    <a:pt x="67" y="162"/>
                  </a:cubicBezTo>
                  <a:cubicBezTo>
                    <a:pt x="59" y="157"/>
                    <a:pt x="51" y="151"/>
                    <a:pt x="43" y="146"/>
                  </a:cubicBezTo>
                  <a:cubicBezTo>
                    <a:pt x="51" y="109"/>
                    <a:pt x="31" y="65"/>
                    <a:pt x="14" y="32"/>
                  </a:cubicBezTo>
                  <a:cubicBezTo>
                    <a:pt x="35" y="29"/>
                    <a:pt x="56" y="26"/>
                    <a:pt x="76" y="22"/>
                  </a:cubicBezTo>
                  <a:close/>
                  <a:moveTo>
                    <a:pt x="29" y="121"/>
                  </a:moveTo>
                  <a:cubicBezTo>
                    <a:pt x="31" y="119"/>
                    <a:pt x="33" y="117"/>
                    <a:pt x="36" y="115"/>
                  </a:cubicBezTo>
                  <a:cubicBezTo>
                    <a:pt x="38" y="124"/>
                    <a:pt x="39" y="133"/>
                    <a:pt x="39" y="143"/>
                  </a:cubicBezTo>
                  <a:cubicBezTo>
                    <a:pt x="34" y="139"/>
                    <a:pt x="28" y="135"/>
                    <a:pt x="23" y="131"/>
                  </a:cubicBezTo>
                  <a:cubicBezTo>
                    <a:pt x="22" y="131"/>
                    <a:pt x="22" y="131"/>
                    <a:pt x="22" y="131"/>
                  </a:cubicBezTo>
                  <a:cubicBezTo>
                    <a:pt x="25" y="128"/>
                    <a:pt x="26" y="124"/>
                    <a:pt x="29" y="121"/>
                  </a:cubicBezTo>
                  <a:close/>
                  <a:moveTo>
                    <a:pt x="157" y="229"/>
                  </a:moveTo>
                  <a:cubicBezTo>
                    <a:pt x="150" y="229"/>
                    <a:pt x="143" y="229"/>
                    <a:pt x="137" y="229"/>
                  </a:cubicBezTo>
                  <a:cubicBezTo>
                    <a:pt x="122" y="230"/>
                    <a:pt x="108" y="230"/>
                    <a:pt x="93" y="231"/>
                  </a:cubicBezTo>
                  <a:cubicBezTo>
                    <a:pt x="79" y="232"/>
                    <a:pt x="64" y="232"/>
                    <a:pt x="49" y="233"/>
                  </a:cubicBezTo>
                  <a:cubicBezTo>
                    <a:pt x="45" y="234"/>
                    <a:pt x="33" y="237"/>
                    <a:pt x="29" y="235"/>
                  </a:cubicBezTo>
                  <a:cubicBezTo>
                    <a:pt x="27" y="233"/>
                    <a:pt x="26" y="232"/>
                    <a:pt x="25" y="231"/>
                  </a:cubicBezTo>
                  <a:cubicBezTo>
                    <a:pt x="33" y="225"/>
                    <a:pt x="41" y="219"/>
                    <a:pt x="49" y="213"/>
                  </a:cubicBezTo>
                  <a:cubicBezTo>
                    <a:pt x="58" y="205"/>
                    <a:pt x="70" y="197"/>
                    <a:pt x="77" y="187"/>
                  </a:cubicBezTo>
                  <a:cubicBezTo>
                    <a:pt x="79" y="184"/>
                    <a:pt x="77" y="180"/>
                    <a:pt x="73" y="182"/>
                  </a:cubicBezTo>
                  <a:cubicBezTo>
                    <a:pt x="64" y="189"/>
                    <a:pt x="56" y="198"/>
                    <a:pt x="47" y="206"/>
                  </a:cubicBezTo>
                  <a:cubicBezTo>
                    <a:pt x="39" y="212"/>
                    <a:pt x="31" y="219"/>
                    <a:pt x="24" y="226"/>
                  </a:cubicBezTo>
                  <a:cubicBezTo>
                    <a:pt x="24" y="224"/>
                    <a:pt x="24" y="221"/>
                    <a:pt x="24" y="218"/>
                  </a:cubicBezTo>
                  <a:cubicBezTo>
                    <a:pt x="24" y="191"/>
                    <a:pt x="24" y="165"/>
                    <a:pt x="22" y="138"/>
                  </a:cubicBezTo>
                  <a:cubicBezTo>
                    <a:pt x="38" y="151"/>
                    <a:pt x="54" y="164"/>
                    <a:pt x="71" y="176"/>
                  </a:cubicBezTo>
                  <a:cubicBezTo>
                    <a:pt x="82" y="184"/>
                    <a:pt x="98" y="204"/>
                    <a:pt x="113" y="202"/>
                  </a:cubicBezTo>
                  <a:cubicBezTo>
                    <a:pt x="124" y="201"/>
                    <a:pt x="137" y="193"/>
                    <a:pt x="147" y="185"/>
                  </a:cubicBezTo>
                  <a:cubicBezTo>
                    <a:pt x="152" y="193"/>
                    <a:pt x="157" y="201"/>
                    <a:pt x="162" y="208"/>
                  </a:cubicBezTo>
                  <a:cubicBezTo>
                    <a:pt x="166" y="215"/>
                    <a:pt x="170" y="223"/>
                    <a:pt x="175" y="229"/>
                  </a:cubicBezTo>
                  <a:cubicBezTo>
                    <a:pt x="171" y="230"/>
                    <a:pt x="161" y="229"/>
                    <a:pt x="157" y="229"/>
                  </a:cubicBezTo>
                  <a:close/>
                  <a:moveTo>
                    <a:pt x="186" y="185"/>
                  </a:moveTo>
                  <a:cubicBezTo>
                    <a:pt x="186" y="193"/>
                    <a:pt x="188" y="214"/>
                    <a:pt x="182" y="224"/>
                  </a:cubicBezTo>
                  <a:cubicBezTo>
                    <a:pt x="177" y="217"/>
                    <a:pt x="172" y="210"/>
                    <a:pt x="167" y="203"/>
                  </a:cubicBezTo>
                  <a:cubicBezTo>
                    <a:pt x="162" y="196"/>
                    <a:pt x="157" y="189"/>
                    <a:pt x="151" y="182"/>
                  </a:cubicBezTo>
                  <a:cubicBezTo>
                    <a:pt x="152" y="181"/>
                    <a:pt x="153" y="181"/>
                    <a:pt x="153" y="180"/>
                  </a:cubicBezTo>
                  <a:cubicBezTo>
                    <a:pt x="166" y="171"/>
                    <a:pt x="179" y="161"/>
                    <a:pt x="188" y="148"/>
                  </a:cubicBezTo>
                  <a:cubicBezTo>
                    <a:pt x="187" y="160"/>
                    <a:pt x="187" y="172"/>
                    <a:pt x="186" y="185"/>
                  </a:cubicBezTo>
                  <a:close/>
                  <a:moveTo>
                    <a:pt x="189" y="138"/>
                  </a:moveTo>
                  <a:cubicBezTo>
                    <a:pt x="188" y="138"/>
                    <a:pt x="186" y="138"/>
                    <a:pt x="185" y="139"/>
                  </a:cubicBezTo>
                  <a:cubicBezTo>
                    <a:pt x="185" y="139"/>
                    <a:pt x="184" y="139"/>
                    <a:pt x="184" y="140"/>
                  </a:cubicBezTo>
                  <a:cubicBezTo>
                    <a:pt x="185" y="137"/>
                    <a:pt x="186" y="135"/>
                    <a:pt x="186" y="133"/>
                  </a:cubicBezTo>
                  <a:cubicBezTo>
                    <a:pt x="186" y="133"/>
                    <a:pt x="186" y="133"/>
                    <a:pt x="187" y="133"/>
                  </a:cubicBezTo>
                  <a:cubicBezTo>
                    <a:pt x="188" y="135"/>
                    <a:pt x="189" y="136"/>
                    <a:pt x="190" y="138"/>
                  </a:cubicBezTo>
                  <a:cubicBezTo>
                    <a:pt x="189" y="138"/>
                    <a:pt x="189" y="138"/>
                    <a:pt x="189"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Freeform 98"/>
            <p:cNvSpPr>
              <a:spLocks/>
            </p:cNvSpPr>
            <p:nvPr/>
          </p:nvSpPr>
          <p:spPr bwMode="auto">
            <a:xfrm>
              <a:off x="2725738" y="1511301"/>
              <a:ext cx="158750" cy="41275"/>
            </a:xfrm>
            <a:custGeom>
              <a:avLst/>
              <a:gdLst>
                <a:gd name="T0" fmla="*/ 109 w 117"/>
                <a:gd name="T1" fmla="*/ 1 h 31"/>
                <a:gd name="T2" fmla="*/ 41 w 117"/>
                <a:gd name="T3" fmla="*/ 15 h 31"/>
                <a:gd name="T4" fmla="*/ 1 w 117"/>
                <a:gd name="T5" fmla="*/ 26 h 31"/>
                <a:gd name="T6" fmla="*/ 1 w 117"/>
                <a:gd name="T7" fmla="*/ 28 h 31"/>
                <a:gd name="T8" fmla="*/ 5 w 117"/>
                <a:gd name="T9" fmla="*/ 31 h 31"/>
                <a:gd name="T10" fmla="*/ 5 w 117"/>
                <a:gd name="T11" fmla="*/ 28 h 31"/>
                <a:gd name="T12" fmla="*/ 56 w 117"/>
                <a:gd name="T13" fmla="*/ 19 h 31"/>
                <a:gd name="T14" fmla="*/ 111 w 117"/>
                <a:gd name="T15" fmla="*/ 9 h 31"/>
                <a:gd name="T16" fmla="*/ 109 w 117"/>
                <a:gd name="T17"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31">
                  <a:moveTo>
                    <a:pt x="109" y="1"/>
                  </a:moveTo>
                  <a:cubicBezTo>
                    <a:pt x="87" y="6"/>
                    <a:pt x="64" y="10"/>
                    <a:pt x="41" y="15"/>
                  </a:cubicBezTo>
                  <a:cubicBezTo>
                    <a:pt x="31" y="17"/>
                    <a:pt x="7" y="16"/>
                    <a:pt x="1" y="26"/>
                  </a:cubicBezTo>
                  <a:cubicBezTo>
                    <a:pt x="0" y="27"/>
                    <a:pt x="0" y="28"/>
                    <a:pt x="1" y="28"/>
                  </a:cubicBezTo>
                  <a:cubicBezTo>
                    <a:pt x="3" y="31"/>
                    <a:pt x="2" y="31"/>
                    <a:pt x="5" y="31"/>
                  </a:cubicBezTo>
                  <a:cubicBezTo>
                    <a:pt x="7" y="31"/>
                    <a:pt x="7" y="28"/>
                    <a:pt x="5" y="28"/>
                  </a:cubicBezTo>
                  <a:cubicBezTo>
                    <a:pt x="21" y="29"/>
                    <a:pt x="41" y="22"/>
                    <a:pt x="56" y="19"/>
                  </a:cubicBezTo>
                  <a:cubicBezTo>
                    <a:pt x="75" y="16"/>
                    <a:pt x="93" y="13"/>
                    <a:pt x="111" y="9"/>
                  </a:cubicBezTo>
                  <a:cubicBezTo>
                    <a:pt x="117" y="8"/>
                    <a:pt x="114" y="0"/>
                    <a:pt x="10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 name="Freeform 99"/>
            <p:cNvSpPr>
              <a:spLocks/>
            </p:cNvSpPr>
            <p:nvPr/>
          </p:nvSpPr>
          <p:spPr bwMode="auto">
            <a:xfrm>
              <a:off x="2740025" y="1541463"/>
              <a:ext cx="149225" cy="33338"/>
            </a:xfrm>
            <a:custGeom>
              <a:avLst/>
              <a:gdLst>
                <a:gd name="T0" fmla="*/ 106 w 110"/>
                <a:gd name="T1" fmla="*/ 1 h 25"/>
                <a:gd name="T2" fmla="*/ 3 w 110"/>
                <a:gd name="T3" fmla="*/ 20 h 25"/>
                <a:gd name="T4" fmla="*/ 4 w 110"/>
                <a:gd name="T5" fmla="*/ 24 h 25"/>
                <a:gd name="T6" fmla="*/ 107 w 110"/>
                <a:gd name="T7" fmla="*/ 7 h 25"/>
                <a:gd name="T8" fmla="*/ 106 w 110"/>
                <a:gd name="T9" fmla="*/ 1 h 25"/>
              </a:gdLst>
              <a:ahLst/>
              <a:cxnLst>
                <a:cxn ang="0">
                  <a:pos x="T0" y="T1"/>
                </a:cxn>
                <a:cxn ang="0">
                  <a:pos x="T2" y="T3"/>
                </a:cxn>
                <a:cxn ang="0">
                  <a:pos x="T4" y="T5"/>
                </a:cxn>
                <a:cxn ang="0">
                  <a:pos x="T6" y="T7"/>
                </a:cxn>
                <a:cxn ang="0">
                  <a:pos x="T8" y="T9"/>
                </a:cxn>
              </a:cxnLst>
              <a:rect l="0" t="0" r="r" b="b"/>
              <a:pathLst>
                <a:path w="110" h="25">
                  <a:moveTo>
                    <a:pt x="106" y="1"/>
                  </a:moveTo>
                  <a:cubicBezTo>
                    <a:pt x="72" y="3"/>
                    <a:pt x="37" y="13"/>
                    <a:pt x="3" y="20"/>
                  </a:cubicBezTo>
                  <a:cubicBezTo>
                    <a:pt x="0" y="20"/>
                    <a:pt x="1" y="25"/>
                    <a:pt x="4" y="24"/>
                  </a:cubicBezTo>
                  <a:cubicBezTo>
                    <a:pt x="38" y="19"/>
                    <a:pt x="74" y="16"/>
                    <a:pt x="107" y="7"/>
                  </a:cubicBezTo>
                  <a:cubicBezTo>
                    <a:pt x="110" y="6"/>
                    <a:pt x="110" y="0"/>
                    <a:pt x="10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Freeform 100"/>
            <p:cNvSpPr>
              <a:spLocks/>
            </p:cNvSpPr>
            <p:nvPr/>
          </p:nvSpPr>
          <p:spPr bwMode="auto">
            <a:xfrm>
              <a:off x="2754313" y="1574801"/>
              <a:ext cx="136525" cy="34925"/>
            </a:xfrm>
            <a:custGeom>
              <a:avLst/>
              <a:gdLst>
                <a:gd name="T0" fmla="*/ 96 w 101"/>
                <a:gd name="T1" fmla="*/ 1 h 26"/>
                <a:gd name="T2" fmla="*/ 53 w 101"/>
                <a:gd name="T3" fmla="*/ 8 h 26"/>
                <a:gd name="T4" fmla="*/ 31 w 101"/>
                <a:gd name="T5" fmla="*/ 12 h 26"/>
                <a:gd name="T6" fmla="*/ 18 w 101"/>
                <a:gd name="T7" fmla="*/ 15 h 26"/>
                <a:gd name="T8" fmla="*/ 5 w 101"/>
                <a:gd name="T9" fmla="*/ 19 h 26"/>
                <a:gd name="T10" fmla="*/ 5 w 101"/>
                <a:gd name="T11" fmla="*/ 17 h 26"/>
                <a:gd name="T12" fmla="*/ 4 w 101"/>
                <a:gd name="T13" fmla="*/ 16 h 26"/>
                <a:gd name="T14" fmla="*/ 1 w 101"/>
                <a:gd name="T15" fmla="*/ 17 h 26"/>
                <a:gd name="T16" fmla="*/ 1 w 101"/>
                <a:gd name="T17" fmla="*/ 18 h 26"/>
                <a:gd name="T18" fmla="*/ 1 w 101"/>
                <a:gd name="T19" fmla="*/ 20 h 26"/>
                <a:gd name="T20" fmla="*/ 32 w 101"/>
                <a:gd name="T21" fmla="*/ 18 h 26"/>
                <a:gd name="T22" fmla="*/ 97 w 101"/>
                <a:gd name="T23" fmla="*/ 8 h 26"/>
                <a:gd name="T24" fmla="*/ 96 w 101"/>
                <a:gd name="T25" fmla="*/ 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26">
                  <a:moveTo>
                    <a:pt x="96" y="1"/>
                  </a:moveTo>
                  <a:cubicBezTo>
                    <a:pt x="82" y="3"/>
                    <a:pt x="67" y="6"/>
                    <a:pt x="53" y="8"/>
                  </a:cubicBezTo>
                  <a:cubicBezTo>
                    <a:pt x="46" y="10"/>
                    <a:pt x="38" y="11"/>
                    <a:pt x="31" y="12"/>
                  </a:cubicBezTo>
                  <a:cubicBezTo>
                    <a:pt x="26" y="13"/>
                    <a:pt x="22" y="14"/>
                    <a:pt x="18" y="15"/>
                  </a:cubicBezTo>
                  <a:cubicBezTo>
                    <a:pt x="13" y="15"/>
                    <a:pt x="9" y="17"/>
                    <a:pt x="5" y="19"/>
                  </a:cubicBezTo>
                  <a:cubicBezTo>
                    <a:pt x="5" y="18"/>
                    <a:pt x="5" y="17"/>
                    <a:pt x="5" y="17"/>
                  </a:cubicBezTo>
                  <a:cubicBezTo>
                    <a:pt x="4" y="16"/>
                    <a:pt x="4" y="16"/>
                    <a:pt x="4" y="16"/>
                  </a:cubicBezTo>
                  <a:cubicBezTo>
                    <a:pt x="3" y="16"/>
                    <a:pt x="2" y="16"/>
                    <a:pt x="1" y="17"/>
                  </a:cubicBezTo>
                  <a:cubicBezTo>
                    <a:pt x="1" y="17"/>
                    <a:pt x="1" y="17"/>
                    <a:pt x="1" y="18"/>
                  </a:cubicBezTo>
                  <a:cubicBezTo>
                    <a:pt x="0" y="19"/>
                    <a:pt x="0" y="19"/>
                    <a:pt x="1" y="20"/>
                  </a:cubicBezTo>
                  <a:cubicBezTo>
                    <a:pt x="7" y="26"/>
                    <a:pt x="25" y="19"/>
                    <a:pt x="32" y="18"/>
                  </a:cubicBezTo>
                  <a:cubicBezTo>
                    <a:pt x="54" y="15"/>
                    <a:pt x="76" y="12"/>
                    <a:pt x="97" y="8"/>
                  </a:cubicBezTo>
                  <a:cubicBezTo>
                    <a:pt x="101" y="7"/>
                    <a:pt x="100" y="0"/>
                    <a:pt x="9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Freeform 101"/>
            <p:cNvSpPr>
              <a:spLocks/>
            </p:cNvSpPr>
            <p:nvPr/>
          </p:nvSpPr>
          <p:spPr bwMode="auto">
            <a:xfrm>
              <a:off x="2760663" y="1616076"/>
              <a:ext cx="136525" cy="22225"/>
            </a:xfrm>
            <a:custGeom>
              <a:avLst/>
              <a:gdLst>
                <a:gd name="T0" fmla="*/ 96 w 100"/>
                <a:gd name="T1" fmla="*/ 0 h 16"/>
                <a:gd name="T2" fmla="*/ 46 w 100"/>
                <a:gd name="T3" fmla="*/ 5 h 16"/>
                <a:gd name="T4" fmla="*/ 2 w 100"/>
                <a:gd name="T5" fmla="*/ 9 h 16"/>
                <a:gd name="T6" fmla="*/ 3 w 100"/>
                <a:gd name="T7" fmla="*/ 12 h 16"/>
                <a:gd name="T8" fmla="*/ 97 w 100"/>
                <a:gd name="T9" fmla="*/ 6 h 16"/>
                <a:gd name="T10" fmla="*/ 96 w 100"/>
                <a:gd name="T11" fmla="*/ 0 h 16"/>
              </a:gdLst>
              <a:ahLst/>
              <a:cxnLst>
                <a:cxn ang="0">
                  <a:pos x="T0" y="T1"/>
                </a:cxn>
                <a:cxn ang="0">
                  <a:pos x="T2" y="T3"/>
                </a:cxn>
                <a:cxn ang="0">
                  <a:pos x="T4" y="T5"/>
                </a:cxn>
                <a:cxn ang="0">
                  <a:pos x="T6" y="T7"/>
                </a:cxn>
                <a:cxn ang="0">
                  <a:pos x="T8" y="T9"/>
                </a:cxn>
                <a:cxn ang="0">
                  <a:pos x="T10" y="T11"/>
                </a:cxn>
              </a:cxnLst>
              <a:rect l="0" t="0" r="r" b="b"/>
              <a:pathLst>
                <a:path w="100" h="16">
                  <a:moveTo>
                    <a:pt x="96" y="0"/>
                  </a:moveTo>
                  <a:cubicBezTo>
                    <a:pt x="79" y="0"/>
                    <a:pt x="63" y="4"/>
                    <a:pt x="46" y="5"/>
                  </a:cubicBezTo>
                  <a:cubicBezTo>
                    <a:pt x="31" y="6"/>
                    <a:pt x="17" y="7"/>
                    <a:pt x="2" y="9"/>
                  </a:cubicBezTo>
                  <a:cubicBezTo>
                    <a:pt x="0" y="9"/>
                    <a:pt x="1" y="12"/>
                    <a:pt x="3" y="12"/>
                  </a:cubicBezTo>
                  <a:cubicBezTo>
                    <a:pt x="32" y="16"/>
                    <a:pt x="68" y="13"/>
                    <a:pt x="97" y="6"/>
                  </a:cubicBezTo>
                  <a:cubicBezTo>
                    <a:pt x="100" y="5"/>
                    <a:pt x="99" y="0"/>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Freeform 102"/>
            <p:cNvSpPr>
              <a:spLocks/>
            </p:cNvSpPr>
            <p:nvPr/>
          </p:nvSpPr>
          <p:spPr bwMode="auto">
            <a:xfrm>
              <a:off x="2763838" y="1638301"/>
              <a:ext cx="138112" cy="19050"/>
            </a:xfrm>
            <a:custGeom>
              <a:avLst/>
              <a:gdLst>
                <a:gd name="T0" fmla="*/ 99 w 102"/>
                <a:gd name="T1" fmla="*/ 4 h 15"/>
                <a:gd name="T2" fmla="*/ 3 w 102"/>
                <a:gd name="T3" fmla="*/ 8 h 15"/>
                <a:gd name="T4" fmla="*/ 3 w 102"/>
                <a:gd name="T5" fmla="*/ 13 h 15"/>
                <a:gd name="T6" fmla="*/ 99 w 102"/>
                <a:gd name="T7" fmla="*/ 8 h 15"/>
                <a:gd name="T8" fmla="*/ 99 w 102"/>
                <a:gd name="T9" fmla="*/ 4 h 15"/>
              </a:gdLst>
              <a:ahLst/>
              <a:cxnLst>
                <a:cxn ang="0">
                  <a:pos x="T0" y="T1"/>
                </a:cxn>
                <a:cxn ang="0">
                  <a:pos x="T2" y="T3"/>
                </a:cxn>
                <a:cxn ang="0">
                  <a:pos x="T4" y="T5"/>
                </a:cxn>
                <a:cxn ang="0">
                  <a:pos x="T6" y="T7"/>
                </a:cxn>
                <a:cxn ang="0">
                  <a:pos x="T8" y="T9"/>
                </a:cxn>
              </a:cxnLst>
              <a:rect l="0" t="0" r="r" b="b"/>
              <a:pathLst>
                <a:path w="102" h="15">
                  <a:moveTo>
                    <a:pt x="99" y="4"/>
                  </a:moveTo>
                  <a:cubicBezTo>
                    <a:pt x="68" y="0"/>
                    <a:pt x="34" y="6"/>
                    <a:pt x="3" y="8"/>
                  </a:cubicBezTo>
                  <a:cubicBezTo>
                    <a:pt x="0" y="9"/>
                    <a:pt x="0" y="13"/>
                    <a:pt x="3" y="13"/>
                  </a:cubicBezTo>
                  <a:cubicBezTo>
                    <a:pt x="34" y="12"/>
                    <a:pt x="69" y="15"/>
                    <a:pt x="99" y="8"/>
                  </a:cubicBezTo>
                  <a:cubicBezTo>
                    <a:pt x="102" y="8"/>
                    <a:pt x="101" y="4"/>
                    <a:pt x="9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 name="Freeform 103"/>
            <p:cNvSpPr>
              <a:spLocks/>
            </p:cNvSpPr>
            <p:nvPr/>
          </p:nvSpPr>
          <p:spPr bwMode="auto">
            <a:xfrm>
              <a:off x="2759075" y="1666876"/>
              <a:ext cx="125412" cy="20638"/>
            </a:xfrm>
            <a:custGeom>
              <a:avLst/>
              <a:gdLst>
                <a:gd name="T0" fmla="*/ 88 w 92"/>
                <a:gd name="T1" fmla="*/ 4 h 15"/>
                <a:gd name="T2" fmla="*/ 4 w 92"/>
                <a:gd name="T3" fmla="*/ 1 h 15"/>
                <a:gd name="T4" fmla="*/ 3 w 92"/>
                <a:gd name="T5" fmla="*/ 5 h 15"/>
                <a:gd name="T6" fmla="*/ 88 w 92"/>
                <a:gd name="T7" fmla="*/ 10 h 15"/>
                <a:gd name="T8" fmla="*/ 88 w 92"/>
                <a:gd name="T9" fmla="*/ 4 h 15"/>
              </a:gdLst>
              <a:ahLst/>
              <a:cxnLst>
                <a:cxn ang="0">
                  <a:pos x="T0" y="T1"/>
                </a:cxn>
                <a:cxn ang="0">
                  <a:pos x="T2" y="T3"/>
                </a:cxn>
                <a:cxn ang="0">
                  <a:pos x="T4" y="T5"/>
                </a:cxn>
                <a:cxn ang="0">
                  <a:pos x="T6" y="T7"/>
                </a:cxn>
                <a:cxn ang="0">
                  <a:pos x="T8" y="T9"/>
                </a:cxn>
              </a:cxnLst>
              <a:rect l="0" t="0" r="r" b="b"/>
              <a:pathLst>
                <a:path w="92" h="15">
                  <a:moveTo>
                    <a:pt x="88" y="4"/>
                  </a:moveTo>
                  <a:cubicBezTo>
                    <a:pt x="60" y="3"/>
                    <a:pt x="32" y="5"/>
                    <a:pt x="4" y="1"/>
                  </a:cubicBezTo>
                  <a:cubicBezTo>
                    <a:pt x="1" y="0"/>
                    <a:pt x="0" y="5"/>
                    <a:pt x="3" y="5"/>
                  </a:cubicBezTo>
                  <a:cubicBezTo>
                    <a:pt x="30" y="10"/>
                    <a:pt x="61" y="15"/>
                    <a:pt x="88" y="10"/>
                  </a:cubicBezTo>
                  <a:cubicBezTo>
                    <a:pt x="92" y="10"/>
                    <a:pt x="91" y="5"/>
                    <a:pt x="8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Freeform 104"/>
            <p:cNvSpPr>
              <a:spLocks noEditPoints="1"/>
            </p:cNvSpPr>
            <p:nvPr/>
          </p:nvSpPr>
          <p:spPr bwMode="auto">
            <a:xfrm>
              <a:off x="2335213" y="622301"/>
              <a:ext cx="495300" cy="460375"/>
            </a:xfrm>
            <a:custGeom>
              <a:avLst/>
              <a:gdLst>
                <a:gd name="T0" fmla="*/ 340 w 364"/>
                <a:gd name="T1" fmla="*/ 227 h 339"/>
                <a:gd name="T2" fmla="*/ 318 w 364"/>
                <a:gd name="T3" fmla="*/ 4 h 339"/>
                <a:gd name="T4" fmla="*/ 76 w 364"/>
                <a:gd name="T5" fmla="*/ 8 h 339"/>
                <a:gd name="T6" fmla="*/ 72 w 364"/>
                <a:gd name="T7" fmla="*/ 211 h 339"/>
                <a:gd name="T8" fmla="*/ 0 w 364"/>
                <a:gd name="T9" fmla="*/ 312 h 339"/>
                <a:gd name="T10" fmla="*/ 357 w 364"/>
                <a:gd name="T11" fmla="*/ 314 h 339"/>
                <a:gd name="T12" fmla="*/ 83 w 364"/>
                <a:gd name="T13" fmla="*/ 10 h 339"/>
                <a:gd name="T14" fmla="*/ 343 w 364"/>
                <a:gd name="T15" fmla="*/ 107 h 339"/>
                <a:gd name="T16" fmla="*/ 79 w 364"/>
                <a:gd name="T17" fmla="*/ 180 h 339"/>
                <a:gd name="T18" fmla="*/ 8 w 364"/>
                <a:gd name="T19" fmla="*/ 310 h 339"/>
                <a:gd name="T20" fmla="*/ 83 w 364"/>
                <a:gd name="T21" fmla="*/ 302 h 339"/>
                <a:gd name="T22" fmla="*/ 304 w 364"/>
                <a:gd name="T23" fmla="*/ 328 h 339"/>
                <a:gd name="T24" fmla="*/ 59 w 364"/>
                <a:gd name="T25" fmla="*/ 291 h 339"/>
                <a:gd name="T26" fmla="*/ 82 w 364"/>
                <a:gd name="T27" fmla="*/ 222 h 339"/>
                <a:gd name="T28" fmla="*/ 81 w 364"/>
                <a:gd name="T29" fmla="*/ 237 h 339"/>
                <a:gd name="T30" fmla="*/ 53 w 364"/>
                <a:gd name="T31" fmla="*/ 266 h 339"/>
                <a:gd name="T32" fmla="*/ 53 w 364"/>
                <a:gd name="T33" fmla="*/ 275 h 339"/>
                <a:gd name="T34" fmla="*/ 65 w 364"/>
                <a:gd name="T35" fmla="*/ 280 h 339"/>
                <a:gd name="T36" fmla="*/ 100 w 364"/>
                <a:gd name="T37" fmla="*/ 281 h 339"/>
                <a:gd name="T38" fmla="*/ 128 w 364"/>
                <a:gd name="T39" fmla="*/ 285 h 339"/>
                <a:gd name="T40" fmla="*/ 151 w 364"/>
                <a:gd name="T41" fmla="*/ 285 h 339"/>
                <a:gd name="T42" fmla="*/ 179 w 364"/>
                <a:gd name="T43" fmla="*/ 284 h 339"/>
                <a:gd name="T44" fmla="*/ 203 w 364"/>
                <a:gd name="T45" fmla="*/ 297 h 339"/>
                <a:gd name="T46" fmla="*/ 237 w 364"/>
                <a:gd name="T47" fmla="*/ 293 h 339"/>
                <a:gd name="T48" fmla="*/ 261 w 364"/>
                <a:gd name="T49" fmla="*/ 296 h 339"/>
                <a:gd name="T50" fmla="*/ 290 w 364"/>
                <a:gd name="T51" fmla="*/ 296 h 339"/>
                <a:gd name="T52" fmla="*/ 322 w 364"/>
                <a:gd name="T53" fmla="*/ 303 h 339"/>
                <a:gd name="T54" fmla="*/ 320 w 364"/>
                <a:gd name="T55" fmla="*/ 282 h 339"/>
                <a:gd name="T56" fmla="*/ 216 w 364"/>
                <a:gd name="T57" fmla="*/ 240 h 339"/>
                <a:gd name="T58" fmla="*/ 122 w 364"/>
                <a:gd name="T59" fmla="*/ 235 h 339"/>
                <a:gd name="T60" fmla="*/ 104 w 364"/>
                <a:gd name="T61" fmla="*/ 225 h 339"/>
                <a:gd name="T62" fmla="*/ 330 w 364"/>
                <a:gd name="T63" fmla="*/ 232 h 339"/>
                <a:gd name="T64" fmla="*/ 108 w 364"/>
                <a:gd name="T65" fmla="*/ 239 h 339"/>
                <a:gd name="T66" fmla="*/ 107 w 364"/>
                <a:gd name="T67" fmla="*/ 240 h 339"/>
                <a:gd name="T68" fmla="*/ 212 w 364"/>
                <a:gd name="T69" fmla="*/ 246 h 339"/>
                <a:gd name="T70" fmla="*/ 184 w 364"/>
                <a:gd name="T71" fmla="*/ 247 h 339"/>
                <a:gd name="T72" fmla="*/ 162 w 364"/>
                <a:gd name="T73" fmla="*/ 244 h 339"/>
                <a:gd name="T74" fmla="*/ 146 w 364"/>
                <a:gd name="T75" fmla="*/ 242 h 339"/>
                <a:gd name="T76" fmla="*/ 207 w 364"/>
                <a:gd name="T77" fmla="*/ 275 h 339"/>
                <a:gd name="T78" fmla="*/ 210 w 364"/>
                <a:gd name="T79" fmla="*/ 261 h 339"/>
                <a:gd name="T80" fmla="*/ 161 w 364"/>
                <a:gd name="T81" fmla="*/ 258 h 339"/>
                <a:gd name="T82" fmla="*/ 136 w 364"/>
                <a:gd name="T83" fmla="*/ 270 h 339"/>
                <a:gd name="T84" fmla="*/ 111 w 364"/>
                <a:gd name="T85" fmla="*/ 254 h 339"/>
                <a:gd name="T86" fmla="*/ 75 w 364"/>
                <a:gd name="T87" fmla="*/ 267 h 339"/>
                <a:gd name="T88" fmla="*/ 75 w 364"/>
                <a:gd name="T89" fmla="*/ 267 h 339"/>
                <a:gd name="T90" fmla="*/ 109 w 364"/>
                <a:gd name="T91" fmla="*/ 269 h 339"/>
                <a:gd name="T92" fmla="*/ 119 w 364"/>
                <a:gd name="T93" fmla="*/ 251 h 339"/>
                <a:gd name="T94" fmla="*/ 92 w 364"/>
                <a:gd name="T95" fmla="*/ 250 h 339"/>
                <a:gd name="T96" fmla="*/ 92 w 364"/>
                <a:gd name="T97" fmla="*/ 250 h 339"/>
                <a:gd name="T98" fmla="*/ 217 w 364"/>
                <a:gd name="T99" fmla="*/ 256 h 339"/>
                <a:gd name="T100" fmla="*/ 213 w 364"/>
                <a:gd name="T101" fmla="*/ 275 h 339"/>
                <a:gd name="T102" fmla="*/ 238 w 364"/>
                <a:gd name="T103" fmla="*/ 256 h 339"/>
                <a:gd name="T104" fmla="*/ 255 w 364"/>
                <a:gd name="T105" fmla="*/ 278 h 339"/>
                <a:gd name="T106" fmla="*/ 255 w 364"/>
                <a:gd name="T107" fmla="*/ 278 h 339"/>
                <a:gd name="T108" fmla="*/ 262 w 364"/>
                <a:gd name="T109" fmla="*/ 265 h 339"/>
                <a:gd name="T110" fmla="*/ 281 w 364"/>
                <a:gd name="T111" fmla="*/ 251 h 339"/>
                <a:gd name="T112" fmla="*/ 307 w 364"/>
                <a:gd name="T113" fmla="*/ 265 h 339"/>
                <a:gd name="T114" fmla="*/ 305 w 364"/>
                <a:gd name="T115" fmla="*/ 266 h 339"/>
                <a:gd name="T116" fmla="*/ 289 w 364"/>
                <a:gd name="T117" fmla="*/ 260 h 339"/>
                <a:gd name="T118" fmla="*/ 306 w 364"/>
                <a:gd name="T119" fmla="*/ 26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4" h="339">
                  <a:moveTo>
                    <a:pt x="364" y="302"/>
                  </a:moveTo>
                  <a:cubicBezTo>
                    <a:pt x="364" y="292"/>
                    <a:pt x="356" y="278"/>
                    <a:pt x="353" y="269"/>
                  </a:cubicBezTo>
                  <a:cubicBezTo>
                    <a:pt x="348" y="256"/>
                    <a:pt x="344" y="243"/>
                    <a:pt x="339" y="230"/>
                  </a:cubicBezTo>
                  <a:cubicBezTo>
                    <a:pt x="340" y="229"/>
                    <a:pt x="340" y="228"/>
                    <a:pt x="340" y="227"/>
                  </a:cubicBezTo>
                  <a:cubicBezTo>
                    <a:pt x="346" y="183"/>
                    <a:pt x="351" y="138"/>
                    <a:pt x="353" y="94"/>
                  </a:cubicBezTo>
                  <a:cubicBezTo>
                    <a:pt x="354" y="72"/>
                    <a:pt x="354" y="50"/>
                    <a:pt x="354" y="28"/>
                  </a:cubicBezTo>
                  <a:cubicBezTo>
                    <a:pt x="354" y="16"/>
                    <a:pt x="354" y="8"/>
                    <a:pt x="341" y="4"/>
                  </a:cubicBezTo>
                  <a:cubicBezTo>
                    <a:pt x="334" y="2"/>
                    <a:pt x="325" y="4"/>
                    <a:pt x="318" y="4"/>
                  </a:cubicBezTo>
                  <a:cubicBezTo>
                    <a:pt x="306" y="4"/>
                    <a:pt x="295" y="3"/>
                    <a:pt x="283" y="3"/>
                  </a:cubicBezTo>
                  <a:cubicBezTo>
                    <a:pt x="261" y="3"/>
                    <a:pt x="239" y="2"/>
                    <a:pt x="217" y="2"/>
                  </a:cubicBezTo>
                  <a:cubicBezTo>
                    <a:pt x="171" y="1"/>
                    <a:pt x="125" y="1"/>
                    <a:pt x="79" y="0"/>
                  </a:cubicBezTo>
                  <a:cubicBezTo>
                    <a:pt x="74" y="0"/>
                    <a:pt x="73" y="6"/>
                    <a:pt x="76" y="8"/>
                  </a:cubicBezTo>
                  <a:cubicBezTo>
                    <a:pt x="76" y="8"/>
                    <a:pt x="76" y="8"/>
                    <a:pt x="76" y="8"/>
                  </a:cubicBezTo>
                  <a:cubicBezTo>
                    <a:pt x="73" y="52"/>
                    <a:pt x="72" y="95"/>
                    <a:pt x="71" y="139"/>
                  </a:cubicBezTo>
                  <a:cubicBezTo>
                    <a:pt x="70" y="159"/>
                    <a:pt x="67" y="182"/>
                    <a:pt x="69" y="202"/>
                  </a:cubicBezTo>
                  <a:cubicBezTo>
                    <a:pt x="70" y="205"/>
                    <a:pt x="71" y="208"/>
                    <a:pt x="72" y="211"/>
                  </a:cubicBezTo>
                  <a:cubicBezTo>
                    <a:pt x="72" y="211"/>
                    <a:pt x="71" y="211"/>
                    <a:pt x="71" y="211"/>
                  </a:cubicBezTo>
                  <a:cubicBezTo>
                    <a:pt x="51" y="230"/>
                    <a:pt x="33" y="252"/>
                    <a:pt x="15" y="273"/>
                  </a:cubicBezTo>
                  <a:cubicBezTo>
                    <a:pt x="10" y="278"/>
                    <a:pt x="5" y="286"/>
                    <a:pt x="7" y="291"/>
                  </a:cubicBezTo>
                  <a:cubicBezTo>
                    <a:pt x="4" y="298"/>
                    <a:pt x="2" y="305"/>
                    <a:pt x="0" y="312"/>
                  </a:cubicBezTo>
                  <a:cubicBezTo>
                    <a:pt x="0" y="314"/>
                    <a:pt x="2" y="316"/>
                    <a:pt x="4" y="316"/>
                  </a:cubicBezTo>
                  <a:cubicBezTo>
                    <a:pt x="76" y="321"/>
                    <a:pt x="148" y="326"/>
                    <a:pt x="221" y="331"/>
                  </a:cubicBezTo>
                  <a:cubicBezTo>
                    <a:pt x="256" y="333"/>
                    <a:pt x="292" y="337"/>
                    <a:pt x="328" y="338"/>
                  </a:cubicBezTo>
                  <a:cubicBezTo>
                    <a:pt x="342" y="339"/>
                    <a:pt x="364" y="334"/>
                    <a:pt x="357" y="314"/>
                  </a:cubicBezTo>
                  <a:cubicBezTo>
                    <a:pt x="361" y="313"/>
                    <a:pt x="364" y="309"/>
                    <a:pt x="364" y="302"/>
                  </a:cubicBezTo>
                  <a:close/>
                  <a:moveTo>
                    <a:pt x="79" y="180"/>
                  </a:moveTo>
                  <a:cubicBezTo>
                    <a:pt x="79" y="161"/>
                    <a:pt x="80" y="143"/>
                    <a:pt x="80" y="125"/>
                  </a:cubicBezTo>
                  <a:cubicBezTo>
                    <a:pt x="81" y="86"/>
                    <a:pt x="82" y="48"/>
                    <a:pt x="83" y="10"/>
                  </a:cubicBezTo>
                  <a:cubicBezTo>
                    <a:pt x="160" y="11"/>
                    <a:pt x="237" y="12"/>
                    <a:pt x="315" y="13"/>
                  </a:cubicBezTo>
                  <a:cubicBezTo>
                    <a:pt x="324" y="13"/>
                    <a:pt x="341" y="10"/>
                    <a:pt x="345" y="22"/>
                  </a:cubicBezTo>
                  <a:cubicBezTo>
                    <a:pt x="348" y="28"/>
                    <a:pt x="345" y="42"/>
                    <a:pt x="345" y="49"/>
                  </a:cubicBezTo>
                  <a:cubicBezTo>
                    <a:pt x="345" y="69"/>
                    <a:pt x="344" y="88"/>
                    <a:pt x="343" y="107"/>
                  </a:cubicBezTo>
                  <a:cubicBezTo>
                    <a:pt x="340" y="146"/>
                    <a:pt x="337" y="184"/>
                    <a:pt x="332" y="222"/>
                  </a:cubicBezTo>
                  <a:cubicBezTo>
                    <a:pt x="257" y="217"/>
                    <a:pt x="183" y="214"/>
                    <a:pt x="108" y="214"/>
                  </a:cubicBezTo>
                  <a:cubicBezTo>
                    <a:pt x="98" y="214"/>
                    <a:pt x="85" y="217"/>
                    <a:pt x="79" y="205"/>
                  </a:cubicBezTo>
                  <a:cubicBezTo>
                    <a:pt x="76" y="200"/>
                    <a:pt x="78" y="186"/>
                    <a:pt x="79" y="180"/>
                  </a:cubicBezTo>
                  <a:close/>
                  <a:moveTo>
                    <a:pt x="304" y="328"/>
                  </a:moveTo>
                  <a:cubicBezTo>
                    <a:pt x="290" y="327"/>
                    <a:pt x="276" y="326"/>
                    <a:pt x="262" y="325"/>
                  </a:cubicBezTo>
                  <a:cubicBezTo>
                    <a:pt x="233" y="324"/>
                    <a:pt x="205" y="322"/>
                    <a:pt x="176" y="320"/>
                  </a:cubicBezTo>
                  <a:cubicBezTo>
                    <a:pt x="8" y="310"/>
                    <a:pt x="8" y="310"/>
                    <a:pt x="8" y="310"/>
                  </a:cubicBezTo>
                  <a:cubicBezTo>
                    <a:pt x="9" y="305"/>
                    <a:pt x="10" y="300"/>
                    <a:pt x="11" y="295"/>
                  </a:cubicBezTo>
                  <a:cubicBezTo>
                    <a:pt x="12" y="296"/>
                    <a:pt x="13" y="296"/>
                    <a:pt x="14" y="297"/>
                  </a:cubicBezTo>
                  <a:cubicBezTo>
                    <a:pt x="22" y="300"/>
                    <a:pt x="33" y="299"/>
                    <a:pt x="42" y="299"/>
                  </a:cubicBezTo>
                  <a:cubicBezTo>
                    <a:pt x="56" y="300"/>
                    <a:pt x="69" y="301"/>
                    <a:pt x="83" y="302"/>
                  </a:cubicBezTo>
                  <a:cubicBezTo>
                    <a:pt x="112" y="303"/>
                    <a:pt x="141" y="305"/>
                    <a:pt x="170" y="307"/>
                  </a:cubicBezTo>
                  <a:cubicBezTo>
                    <a:pt x="225" y="310"/>
                    <a:pt x="280" y="313"/>
                    <a:pt x="336" y="316"/>
                  </a:cubicBezTo>
                  <a:cubicBezTo>
                    <a:pt x="340" y="316"/>
                    <a:pt x="345" y="317"/>
                    <a:pt x="349" y="316"/>
                  </a:cubicBezTo>
                  <a:cubicBezTo>
                    <a:pt x="356" y="336"/>
                    <a:pt x="310" y="329"/>
                    <a:pt x="304" y="328"/>
                  </a:cubicBezTo>
                  <a:close/>
                  <a:moveTo>
                    <a:pt x="336" y="306"/>
                  </a:moveTo>
                  <a:cubicBezTo>
                    <a:pt x="325" y="306"/>
                    <a:pt x="315" y="305"/>
                    <a:pt x="304" y="305"/>
                  </a:cubicBezTo>
                  <a:cubicBezTo>
                    <a:pt x="263" y="302"/>
                    <a:pt x="221" y="300"/>
                    <a:pt x="180" y="298"/>
                  </a:cubicBezTo>
                  <a:cubicBezTo>
                    <a:pt x="140" y="295"/>
                    <a:pt x="99" y="293"/>
                    <a:pt x="59" y="291"/>
                  </a:cubicBezTo>
                  <a:cubicBezTo>
                    <a:pt x="52" y="290"/>
                    <a:pt x="34" y="293"/>
                    <a:pt x="28" y="289"/>
                  </a:cubicBezTo>
                  <a:cubicBezTo>
                    <a:pt x="14" y="281"/>
                    <a:pt x="32" y="268"/>
                    <a:pt x="38" y="261"/>
                  </a:cubicBezTo>
                  <a:cubicBezTo>
                    <a:pt x="50" y="246"/>
                    <a:pt x="63" y="231"/>
                    <a:pt x="74" y="215"/>
                  </a:cubicBezTo>
                  <a:cubicBezTo>
                    <a:pt x="76" y="218"/>
                    <a:pt x="79" y="220"/>
                    <a:pt x="82" y="222"/>
                  </a:cubicBezTo>
                  <a:cubicBezTo>
                    <a:pt x="87" y="224"/>
                    <a:pt x="92" y="225"/>
                    <a:pt x="98" y="225"/>
                  </a:cubicBezTo>
                  <a:cubicBezTo>
                    <a:pt x="94" y="227"/>
                    <a:pt x="90" y="230"/>
                    <a:pt x="87" y="234"/>
                  </a:cubicBezTo>
                  <a:cubicBezTo>
                    <a:pt x="85" y="234"/>
                    <a:pt x="83" y="234"/>
                    <a:pt x="81" y="234"/>
                  </a:cubicBezTo>
                  <a:cubicBezTo>
                    <a:pt x="79" y="234"/>
                    <a:pt x="79" y="237"/>
                    <a:pt x="81" y="237"/>
                  </a:cubicBezTo>
                  <a:cubicBezTo>
                    <a:pt x="82" y="237"/>
                    <a:pt x="82" y="237"/>
                    <a:pt x="83" y="237"/>
                  </a:cubicBezTo>
                  <a:cubicBezTo>
                    <a:pt x="80" y="240"/>
                    <a:pt x="77" y="244"/>
                    <a:pt x="74" y="247"/>
                  </a:cubicBezTo>
                  <a:cubicBezTo>
                    <a:pt x="68" y="253"/>
                    <a:pt x="62" y="259"/>
                    <a:pt x="56" y="266"/>
                  </a:cubicBezTo>
                  <a:cubicBezTo>
                    <a:pt x="55" y="266"/>
                    <a:pt x="54" y="266"/>
                    <a:pt x="53" y="266"/>
                  </a:cubicBezTo>
                  <a:cubicBezTo>
                    <a:pt x="51" y="265"/>
                    <a:pt x="51" y="269"/>
                    <a:pt x="53" y="269"/>
                  </a:cubicBezTo>
                  <a:cubicBezTo>
                    <a:pt x="53" y="269"/>
                    <a:pt x="54" y="269"/>
                    <a:pt x="54" y="269"/>
                  </a:cubicBezTo>
                  <a:cubicBezTo>
                    <a:pt x="53" y="271"/>
                    <a:pt x="52" y="272"/>
                    <a:pt x="52" y="273"/>
                  </a:cubicBezTo>
                  <a:cubicBezTo>
                    <a:pt x="51" y="274"/>
                    <a:pt x="52" y="275"/>
                    <a:pt x="53" y="275"/>
                  </a:cubicBezTo>
                  <a:cubicBezTo>
                    <a:pt x="55" y="273"/>
                    <a:pt x="57" y="271"/>
                    <a:pt x="59" y="270"/>
                  </a:cubicBezTo>
                  <a:cubicBezTo>
                    <a:pt x="63" y="270"/>
                    <a:pt x="67" y="271"/>
                    <a:pt x="71" y="271"/>
                  </a:cubicBezTo>
                  <a:cubicBezTo>
                    <a:pt x="68" y="273"/>
                    <a:pt x="66" y="276"/>
                    <a:pt x="64" y="278"/>
                  </a:cubicBezTo>
                  <a:cubicBezTo>
                    <a:pt x="62" y="279"/>
                    <a:pt x="64" y="281"/>
                    <a:pt x="65" y="280"/>
                  </a:cubicBezTo>
                  <a:cubicBezTo>
                    <a:pt x="68" y="277"/>
                    <a:pt x="71" y="274"/>
                    <a:pt x="74" y="272"/>
                  </a:cubicBezTo>
                  <a:cubicBezTo>
                    <a:pt x="83" y="273"/>
                    <a:pt x="92" y="274"/>
                    <a:pt x="100" y="275"/>
                  </a:cubicBezTo>
                  <a:cubicBezTo>
                    <a:pt x="99" y="276"/>
                    <a:pt x="99" y="278"/>
                    <a:pt x="98" y="280"/>
                  </a:cubicBezTo>
                  <a:cubicBezTo>
                    <a:pt x="97" y="281"/>
                    <a:pt x="99" y="282"/>
                    <a:pt x="100" y="281"/>
                  </a:cubicBezTo>
                  <a:cubicBezTo>
                    <a:pt x="102" y="279"/>
                    <a:pt x="103" y="277"/>
                    <a:pt x="105" y="275"/>
                  </a:cubicBezTo>
                  <a:cubicBezTo>
                    <a:pt x="112" y="276"/>
                    <a:pt x="119" y="277"/>
                    <a:pt x="127" y="277"/>
                  </a:cubicBezTo>
                  <a:cubicBezTo>
                    <a:pt x="126" y="279"/>
                    <a:pt x="125" y="281"/>
                    <a:pt x="124" y="283"/>
                  </a:cubicBezTo>
                  <a:cubicBezTo>
                    <a:pt x="123" y="285"/>
                    <a:pt x="126" y="287"/>
                    <a:pt x="128" y="285"/>
                  </a:cubicBezTo>
                  <a:cubicBezTo>
                    <a:pt x="129" y="283"/>
                    <a:pt x="130" y="280"/>
                    <a:pt x="132" y="278"/>
                  </a:cubicBezTo>
                  <a:cubicBezTo>
                    <a:pt x="137" y="278"/>
                    <a:pt x="143" y="279"/>
                    <a:pt x="149" y="279"/>
                  </a:cubicBezTo>
                  <a:cubicBezTo>
                    <a:pt x="148" y="281"/>
                    <a:pt x="148" y="282"/>
                    <a:pt x="147" y="283"/>
                  </a:cubicBezTo>
                  <a:cubicBezTo>
                    <a:pt x="146" y="285"/>
                    <a:pt x="149" y="287"/>
                    <a:pt x="151" y="285"/>
                  </a:cubicBezTo>
                  <a:cubicBezTo>
                    <a:pt x="152" y="283"/>
                    <a:pt x="152" y="282"/>
                    <a:pt x="153" y="280"/>
                  </a:cubicBezTo>
                  <a:cubicBezTo>
                    <a:pt x="160" y="281"/>
                    <a:pt x="168" y="281"/>
                    <a:pt x="175" y="282"/>
                  </a:cubicBezTo>
                  <a:cubicBezTo>
                    <a:pt x="175" y="282"/>
                    <a:pt x="175" y="283"/>
                    <a:pt x="175" y="284"/>
                  </a:cubicBezTo>
                  <a:cubicBezTo>
                    <a:pt x="175" y="286"/>
                    <a:pt x="178" y="286"/>
                    <a:pt x="179" y="284"/>
                  </a:cubicBezTo>
                  <a:cubicBezTo>
                    <a:pt x="179" y="283"/>
                    <a:pt x="179" y="283"/>
                    <a:pt x="179" y="282"/>
                  </a:cubicBezTo>
                  <a:cubicBezTo>
                    <a:pt x="187" y="283"/>
                    <a:pt x="195" y="283"/>
                    <a:pt x="204" y="284"/>
                  </a:cubicBezTo>
                  <a:cubicBezTo>
                    <a:pt x="202" y="288"/>
                    <a:pt x="201" y="292"/>
                    <a:pt x="199" y="296"/>
                  </a:cubicBezTo>
                  <a:cubicBezTo>
                    <a:pt x="198" y="298"/>
                    <a:pt x="202" y="299"/>
                    <a:pt x="203" y="297"/>
                  </a:cubicBezTo>
                  <a:cubicBezTo>
                    <a:pt x="205" y="293"/>
                    <a:pt x="207" y="289"/>
                    <a:pt x="209" y="284"/>
                  </a:cubicBezTo>
                  <a:cubicBezTo>
                    <a:pt x="217" y="285"/>
                    <a:pt x="225" y="285"/>
                    <a:pt x="233" y="286"/>
                  </a:cubicBezTo>
                  <a:cubicBezTo>
                    <a:pt x="233" y="288"/>
                    <a:pt x="233" y="291"/>
                    <a:pt x="233" y="293"/>
                  </a:cubicBezTo>
                  <a:cubicBezTo>
                    <a:pt x="233" y="296"/>
                    <a:pt x="237" y="296"/>
                    <a:pt x="237" y="293"/>
                  </a:cubicBezTo>
                  <a:cubicBezTo>
                    <a:pt x="237" y="291"/>
                    <a:pt x="237" y="288"/>
                    <a:pt x="237" y="286"/>
                  </a:cubicBezTo>
                  <a:cubicBezTo>
                    <a:pt x="243" y="286"/>
                    <a:pt x="250" y="286"/>
                    <a:pt x="256" y="287"/>
                  </a:cubicBezTo>
                  <a:cubicBezTo>
                    <a:pt x="256" y="290"/>
                    <a:pt x="256" y="293"/>
                    <a:pt x="256" y="296"/>
                  </a:cubicBezTo>
                  <a:cubicBezTo>
                    <a:pt x="257" y="299"/>
                    <a:pt x="261" y="299"/>
                    <a:pt x="261" y="296"/>
                  </a:cubicBezTo>
                  <a:cubicBezTo>
                    <a:pt x="261" y="293"/>
                    <a:pt x="261" y="290"/>
                    <a:pt x="261" y="287"/>
                  </a:cubicBezTo>
                  <a:cubicBezTo>
                    <a:pt x="269" y="287"/>
                    <a:pt x="276" y="287"/>
                    <a:pt x="283" y="288"/>
                  </a:cubicBezTo>
                  <a:cubicBezTo>
                    <a:pt x="284" y="290"/>
                    <a:pt x="284" y="293"/>
                    <a:pt x="284" y="296"/>
                  </a:cubicBezTo>
                  <a:cubicBezTo>
                    <a:pt x="285" y="299"/>
                    <a:pt x="290" y="299"/>
                    <a:pt x="290" y="296"/>
                  </a:cubicBezTo>
                  <a:cubicBezTo>
                    <a:pt x="290" y="293"/>
                    <a:pt x="290" y="290"/>
                    <a:pt x="290" y="288"/>
                  </a:cubicBezTo>
                  <a:cubicBezTo>
                    <a:pt x="298" y="288"/>
                    <a:pt x="306" y="288"/>
                    <a:pt x="315" y="288"/>
                  </a:cubicBezTo>
                  <a:cubicBezTo>
                    <a:pt x="316" y="293"/>
                    <a:pt x="317" y="298"/>
                    <a:pt x="318" y="303"/>
                  </a:cubicBezTo>
                  <a:cubicBezTo>
                    <a:pt x="318" y="305"/>
                    <a:pt x="322" y="305"/>
                    <a:pt x="322" y="303"/>
                  </a:cubicBezTo>
                  <a:cubicBezTo>
                    <a:pt x="322" y="298"/>
                    <a:pt x="321" y="293"/>
                    <a:pt x="321" y="288"/>
                  </a:cubicBezTo>
                  <a:cubicBezTo>
                    <a:pt x="322" y="288"/>
                    <a:pt x="324" y="288"/>
                    <a:pt x="326" y="288"/>
                  </a:cubicBezTo>
                  <a:cubicBezTo>
                    <a:pt x="330" y="288"/>
                    <a:pt x="330" y="283"/>
                    <a:pt x="326" y="283"/>
                  </a:cubicBezTo>
                  <a:cubicBezTo>
                    <a:pt x="324" y="283"/>
                    <a:pt x="322" y="283"/>
                    <a:pt x="320" y="282"/>
                  </a:cubicBezTo>
                  <a:cubicBezTo>
                    <a:pt x="317" y="267"/>
                    <a:pt x="313" y="252"/>
                    <a:pt x="305" y="241"/>
                  </a:cubicBezTo>
                  <a:cubicBezTo>
                    <a:pt x="303" y="238"/>
                    <a:pt x="299" y="239"/>
                    <a:pt x="300" y="243"/>
                  </a:cubicBezTo>
                  <a:cubicBezTo>
                    <a:pt x="300" y="243"/>
                    <a:pt x="300" y="244"/>
                    <a:pt x="300" y="245"/>
                  </a:cubicBezTo>
                  <a:cubicBezTo>
                    <a:pt x="272" y="241"/>
                    <a:pt x="244" y="241"/>
                    <a:pt x="216" y="240"/>
                  </a:cubicBezTo>
                  <a:cubicBezTo>
                    <a:pt x="215" y="240"/>
                    <a:pt x="215" y="240"/>
                    <a:pt x="214" y="240"/>
                  </a:cubicBezTo>
                  <a:cubicBezTo>
                    <a:pt x="208" y="240"/>
                    <a:pt x="203" y="239"/>
                    <a:pt x="197" y="239"/>
                  </a:cubicBezTo>
                  <a:cubicBezTo>
                    <a:pt x="173" y="238"/>
                    <a:pt x="149" y="237"/>
                    <a:pt x="125" y="236"/>
                  </a:cubicBezTo>
                  <a:cubicBezTo>
                    <a:pt x="125" y="235"/>
                    <a:pt x="123" y="234"/>
                    <a:pt x="122" y="235"/>
                  </a:cubicBezTo>
                  <a:cubicBezTo>
                    <a:pt x="122" y="235"/>
                    <a:pt x="122" y="235"/>
                    <a:pt x="122" y="235"/>
                  </a:cubicBezTo>
                  <a:cubicBezTo>
                    <a:pt x="113" y="235"/>
                    <a:pt x="105" y="235"/>
                    <a:pt x="96" y="234"/>
                  </a:cubicBezTo>
                  <a:cubicBezTo>
                    <a:pt x="99" y="232"/>
                    <a:pt x="101" y="229"/>
                    <a:pt x="103" y="226"/>
                  </a:cubicBezTo>
                  <a:cubicBezTo>
                    <a:pt x="104" y="226"/>
                    <a:pt x="104" y="225"/>
                    <a:pt x="104" y="225"/>
                  </a:cubicBezTo>
                  <a:cubicBezTo>
                    <a:pt x="115" y="225"/>
                    <a:pt x="127" y="223"/>
                    <a:pt x="136" y="223"/>
                  </a:cubicBezTo>
                  <a:cubicBezTo>
                    <a:pt x="158" y="223"/>
                    <a:pt x="180" y="224"/>
                    <a:pt x="202" y="224"/>
                  </a:cubicBezTo>
                  <a:cubicBezTo>
                    <a:pt x="244" y="226"/>
                    <a:pt x="287" y="228"/>
                    <a:pt x="330" y="231"/>
                  </a:cubicBezTo>
                  <a:cubicBezTo>
                    <a:pt x="330" y="231"/>
                    <a:pt x="330" y="232"/>
                    <a:pt x="330" y="232"/>
                  </a:cubicBezTo>
                  <a:cubicBezTo>
                    <a:pt x="336" y="250"/>
                    <a:pt x="342" y="268"/>
                    <a:pt x="349" y="286"/>
                  </a:cubicBezTo>
                  <a:cubicBezTo>
                    <a:pt x="350" y="289"/>
                    <a:pt x="353" y="296"/>
                    <a:pt x="353" y="298"/>
                  </a:cubicBezTo>
                  <a:cubicBezTo>
                    <a:pt x="351" y="310"/>
                    <a:pt x="342" y="307"/>
                    <a:pt x="336" y="306"/>
                  </a:cubicBezTo>
                  <a:close/>
                  <a:moveTo>
                    <a:pt x="108" y="239"/>
                  </a:moveTo>
                  <a:cubicBezTo>
                    <a:pt x="112" y="239"/>
                    <a:pt x="116" y="239"/>
                    <a:pt x="119" y="240"/>
                  </a:cubicBezTo>
                  <a:cubicBezTo>
                    <a:pt x="117" y="243"/>
                    <a:pt x="115" y="247"/>
                    <a:pt x="112" y="251"/>
                  </a:cubicBezTo>
                  <a:cubicBezTo>
                    <a:pt x="107" y="251"/>
                    <a:pt x="102" y="251"/>
                    <a:pt x="97" y="250"/>
                  </a:cubicBezTo>
                  <a:cubicBezTo>
                    <a:pt x="101" y="247"/>
                    <a:pt x="104" y="244"/>
                    <a:pt x="107" y="240"/>
                  </a:cubicBezTo>
                  <a:cubicBezTo>
                    <a:pt x="108" y="240"/>
                    <a:pt x="108" y="239"/>
                    <a:pt x="108" y="239"/>
                  </a:cubicBezTo>
                  <a:close/>
                  <a:moveTo>
                    <a:pt x="146" y="241"/>
                  </a:moveTo>
                  <a:cubicBezTo>
                    <a:pt x="162" y="242"/>
                    <a:pt x="177" y="243"/>
                    <a:pt x="193" y="244"/>
                  </a:cubicBezTo>
                  <a:cubicBezTo>
                    <a:pt x="200" y="245"/>
                    <a:pt x="206" y="245"/>
                    <a:pt x="212" y="246"/>
                  </a:cubicBezTo>
                  <a:cubicBezTo>
                    <a:pt x="212" y="249"/>
                    <a:pt x="211" y="252"/>
                    <a:pt x="211" y="255"/>
                  </a:cubicBezTo>
                  <a:cubicBezTo>
                    <a:pt x="204" y="255"/>
                    <a:pt x="197" y="255"/>
                    <a:pt x="190" y="254"/>
                  </a:cubicBezTo>
                  <a:cubicBezTo>
                    <a:pt x="187" y="254"/>
                    <a:pt x="185" y="254"/>
                    <a:pt x="183" y="254"/>
                  </a:cubicBezTo>
                  <a:cubicBezTo>
                    <a:pt x="183" y="252"/>
                    <a:pt x="184" y="249"/>
                    <a:pt x="184" y="247"/>
                  </a:cubicBezTo>
                  <a:cubicBezTo>
                    <a:pt x="184" y="244"/>
                    <a:pt x="181" y="244"/>
                    <a:pt x="180" y="246"/>
                  </a:cubicBezTo>
                  <a:cubicBezTo>
                    <a:pt x="179" y="249"/>
                    <a:pt x="178" y="251"/>
                    <a:pt x="177" y="254"/>
                  </a:cubicBezTo>
                  <a:cubicBezTo>
                    <a:pt x="172" y="254"/>
                    <a:pt x="167" y="253"/>
                    <a:pt x="162" y="253"/>
                  </a:cubicBezTo>
                  <a:cubicBezTo>
                    <a:pt x="162" y="250"/>
                    <a:pt x="162" y="247"/>
                    <a:pt x="162" y="244"/>
                  </a:cubicBezTo>
                  <a:cubicBezTo>
                    <a:pt x="162" y="242"/>
                    <a:pt x="159" y="242"/>
                    <a:pt x="159" y="244"/>
                  </a:cubicBezTo>
                  <a:cubicBezTo>
                    <a:pt x="158" y="247"/>
                    <a:pt x="157" y="250"/>
                    <a:pt x="157" y="253"/>
                  </a:cubicBezTo>
                  <a:cubicBezTo>
                    <a:pt x="152" y="253"/>
                    <a:pt x="147" y="253"/>
                    <a:pt x="143" y="252"/>
                  </a:cubicBezTo>
                  <a:cubicBezTo>
                    <a:pt x="144" y="249"/>
                    <a:pt x="145" y="246"/>
                    <a:pt x="146" y="242"/>
                  </a:cubicBezTo>
                  <a:cubicBezTo>
                    <a:pt x="146" y="242"/>
                    <a:pt x="146" y="242"/>
                    <a:pt x="146" y="241"/>
                  </a:cubicBezTo>
                  <a:close/>
                  <a:moveTo>
                    <a:pt x="210" y="261"/>
                  </a:moveTo>
                  <a:cubicBezTo>
                    <a:pt x="209" y="264"/>
                    <a:pt x="209" y="266"/>
                    <a:pt x="208" y="269"/>
                  </a:cubicBezTo>
                  <a:cubicBezTo>
                    <a:pt x="208" y="271"/>
                    <a:pt x="207" y="273"/>
                    <a:pt x="207" y="275"/>
                  </a:cubicBezTo>
                  <a:cubicBezTo>
                    <a:pt x="198" y="274"/>
                    <a:pt x="189" y="273"/>
                    <a:pt x="180" y="273"/>
                  </a:cubicBezTo>
                  <a:cubicBezTo>
                    <a:pt x="181" y="268"/>
                    <a:pt x="181" y="264"/>
                    <a:pt x="182" y="259"/>
                  </a:cubicBezTo>
                  <a:cubicBezTo>
                    <a:pt x="185" y="259"/>
                    <a:pt x="187" y="260"/>
                    <a:pt x="190" y="260"/>
                  </a:cubicBezTo>
                  <a:cubicBezTo>
                    <a:pt x="196" y="260"/>
                    <a:pt x="203" y="261"/>
                    <a:pt x="210" y="261"/>
                  </a:cubicBezTo>
                  <a:close/>
                  <a:moveTo>
                    <a:pt x="176" y="259"/>
                  </a:moveTo>
                  <a:cubicBezTo>
                    <a:pt x="175" y="263"/>
                    <a:pt x="175" y="268"/>
                    <a:pt x="175" y="273"/>
                  </a:cubicBezTo>
                  <a:cubicBezTo>
                    <a:pt x="169" y="272"/>
                    <a:pt x="163" y="272"/>
                    <a:pt x="157" y="272"/>
                  </a:cubicBezTo>
                  <a:cubicBezTo>
                    <a:pt x="159" y="267"/>
                    <a:pt x="160" y="262"/>
                    <a:pt x="161" y="258"/>
                  </a:cubicBezTo>
                  <a:cubicBezTo>
                    <a:pt x="166" y="258"/>
                    <a:pt x="171" y="258"/>
                    <a:pt x="176" y="259"/>
                  </a:cubicBezTo>
                  <a:close/>
                  <a:moveTo>
                    <a:pt x="156" y="257"/>
                  </a:moveTo>
                  <a:cubicBezTo>
                    <a:pt x="154" y="262"/>
                    <a:pt x="153" y="267"/>
                    <a:pt x="152" y="271"/>
                  </a:cubicBezTo>
                  <a:cubicBezTo>
                    <a:pt x="146" y="271"/>
                    <a:pt x="141" y="271"/>
                    <a:pt x="136" y="270"/>
                  </a:cubicBezTo>
                  <a:cubicBezTo>
                    <a:pt x="138" y="266"/>
                    <a:pt x="140" y="261"/>
                    <a:pt x="142" y="256"/>
                  </a:cubicBezTo>
                  <a:cubicBezTo>
                    <a:pt x="146" y="257"/>
                    <a:pt x="151" y="257"/>
                    <a:pt x="156" y="257"/>
                  </a:cubicBezTo>
                  <a:close/>
                  <a:moveTo>
                    <a:pt x="95" y="253"/>
                  </a:moveTo>
                  <a:cubicBezTo>
                    <a:pt x="100" y="253"/>
                    <a:pt x="105" y="254"/>
                    <a:pt x="111" y="254"/>
                  </a:cubicBezTo>
                  <a:cubicBezTo>
                    <a:pt x="108" y="259"/>
                    <a:pt x="106" y="264"/>
                    <a:pt x="103" y="268"/>
                  </a:cubicBezTo>
                  <a:cubicBezTo>
                    <a:pt x="95" y="268"/>
                    <a:pt x="87" y="268"/>
                    <a:pt x="79" y="267"/>
                  </a:cubicBezTo>
                  <a:cubicBezTo>
                    <a:pt x="85" y="262"/>
                    <a:pt x="90" y="258"/>
                    <a:pt x="95" y="253"/>
                  </a:cubicBezTo>
                  <a:close/>
                  <a:moveTo>
                    <a:pt x="75" y="267"/>
                  </a:moveTo>
                  <a:cubicBezTo>
                    <a:pt x="71" y="267"/>
                    <a:pt x="67" y="266"/>
                    <a:pt x="63" y="266"/>
                  </a:cubicBezTo>
                  <a:cubicBezTo>
                    <a:pt x="68" y="261"/>
                    <a:pt x="72" y="256"/>
                    <a:pt x="77" y="251"/>
                  </a:cubicBezTo>
                  <a:cubicBezTo>
                    <a:pt x="81" y="252"/>
                    <a:pt x="85" y="252"/>
                    <a:pt x="90" y="252"/>
                  </a:cubicBezTo>
                  <a:cubicBezTo>
                    <a:pt x="85" y="257"/>
                    <a:pt x="80" y="262"/>
                    <a:pt x="75" y="267"/>
                  </a:cubicBezTo>
                  <a:close/>
                  <a:moveTo>
                    <a:pt x="117" y="255"/>
                  </a:moveTo>
                  <a:cubicBezTo>
                    <a:pt x="124" y="255"/>
                    <a:pt x="130" y="255"/>
                    <a:pt x="136" y="256"/>
                  </a:cubicBezTo>
                  <a:cubicBezTo>
                    <a:pt x="134" y="261"/>
                    <a:pt x="132" y="265"/>
                    <a:pt x="130" y="270"/>
                  </a:cubicBezTo>
                  <a:cubicBezTo>
                    <a:pt x="123" y="270"/>
                    <a:pt x="116" y="269"/>
                    <a:pt x="109" y="269"/>
                  </a:cubicBezTo>
                  <a:cubicBezTo>
                    <a:pt x="112" y="264"/>
                    <a:pt x="115" y="259"/>
                    <a:pt x="117" y="255"/>
                  </a:cubicBezTo>
                  <a:close/>
                  <a:moveTo>
                    <a:pt x="142" y="241"/>
                  </a:moveTo>
                  <a:cubicBezTo>
                    <a:pt x="140" y="245"/>
                    <a:pt x="139" y="248"/>
                    <a:pt x="137" y="252"/>
                  </a:cubicBezTo>
                  <a:cubicBezTo>
                    <a:pt x="131" y="252"/>
                    <a:pt x="125" y="252"/>
                    <a:pt x="119" y="251"/>
                  </a:cubicBezTo>
                  <a:cubicBezTo>
                    <a:pt x="121" y="247"/>
                    <a:pt x="123" y="244"/>
                    <a:pt x="124" y="240"/>
                  </a:cubicBezTo>
                  <a:cubicBezTo>
                    <a:pt x="130" y="240"/>
                    <a:pt x="136" y="241"/>
                    <a:pt x="142" y="241"/>
                  </a:cubicBezTo>
                  <a:cubicBezTo>
                    <a:pt x="142" y="241"/>
                    <a:pt x="142" y="241"/>
                    <a:pt x="142" y="241"/>
                  </a:cubicBezTo>
                  <a:close/>
                  <a:moveTo>
                    <a:pt x="92" y="250"/>
                  </a:moveTo>
                  <a:cubicBezTo>
                    <a:pt x="88" y="250"/>
                    <a:pt x="83" y="250"/>
                    <a:pt x="79" y="250"/>
                  </a:cubicBezTo>
                  <a:cubicBezTo>
                    <a:pt x="83" y="246"/>
                    <a:pt x="88" y="242"/>
                    <a:pt x="92" y="238"/>
                  </a:cubicBezTo>
                  <a:cubicBezTo>
                    <a:pt x="96" y="238"/>
                    <a:pt x="101" y="238"/>
                    <a:pt x="105" y="239"/>
                  </a:cubicBezTo>
                  <a:cubicBezTo>
                    <a:pt x="100" y="242"/>
                    <a:pt x="96" y="246"/>
                    <a:pt x="92" y="250"/>
                  </a:cubicBezTo>
                  <a:close/>
                  <a:moveTo>
                    <a:pt x="218" y="246"/>
                  </a:moveTo>
                  <a:cubicBezTo>
                    <a:pt x="223" y="246"/>
                    <a:pt x="228" y="247"/>
                    <a:pt x="233" y="247"/>
                  </a:cubicBezTo>
                  <a:cubicBezTo>
                    <a:pt x="232" y="250"/>
                    <a:pt x="232" y="253"/>
                    <a:pt x="232" y="256"/>
                  </a:cubicBezTo>
                  <a:cubicBezTo>
                    <a:pt x="227" y="256"/>
                    <a:pt x="222" y="256"/>
                    <a:pt x="217" y="256"/>
                  </a:cubicBezTo>
                  <a:cubicBezTo>
                    <a:pt x="218" y="252"/>
                    <a:pt x="218" y="249"/>
                    <a:pt x="218" y="246"/>
                  </a:cubicBezTo>
                  <a:close/>
                  <a:moveTo>
                    <a:pt x="232" y="263"/>
                  </a:moveTo>
                  <a:cubicBezTo>
                    <a:pt x="232" y="267"/>
                    <a:pt x="232" y="272"/>
                    <a:pt x="232" y="276"/>
                  </a:cubicBezTo>
                  <a:cubicBezTo>
                    <a:pt x="226" y="276"/>
                    <a:pt x="219" y="275"/>
                    <a:pt x="213" y="275"/>
                  </a:cubicBezTo>
                  <a:cubicBezTo>
                    <a:pt x="214" y="271"/>
                    <a:pt x="216" y="266"/>
                    <a:pt x="216" y="262"/>
                  </a:cubicBezTo>
                  <a:cubicBezTo>
                    <a:pt x="222" y="262"/>
                    <a:pt x="227" y="263"/>
                    <a:pt x="232" y="263"/>
                  </a:cubicBezTo>
                  <a:close/>
                  <a:moveTo>
                    <a:pt x="255" y="257"/>
                  </a:moveTo>
                  <a:cubicBezTo>
                    <a:pt x="249" y="257"/>
                    <a:pt x="244" y="257"/>
                    <a:pt x="238" y="256"/>
                  </a:cubicBezTo>
                  <a:cubicBezTo>
                    <a:pt x="238" y="253"/>
                    <a:pt x="238" y="250"/>
                    <a:pt x="238" y="248"/>
                  </a:cubicBezTo>
                  <a:cubicBezTo>
                    <a:pt x="244" y="248"/>
                    <a:pt x="250" y="248"/>
                    <a:pt x="256" y="249"/>
                  </a:cubicBezTo>
                  <a:cubicBezTo>
                    <a:pt x="255" y="252"/>
                    <a:pt x="255" y="254"/>
                    <a:pt x="255" y="257"/>
                  </a:cubicBezTo>
                  <a:close/>
                  <a:moveTo>
                    <a:pt x="255" y="278"/>
                  </a:moveTo>
                  <a:cubicBezTo>
                    <a:pt x="249" y="277"/>
                    <a:pt x="244" y="277"/>
                    <a:pt x="238" y="277"/>
                  </a:cubicBezTo>
                  <a:cubicBezTo>
                    <a:pt x="238" y="272"/>
                    <a:pt x="238" y="268"/>
                    <a:pt x="239" y="263"/>
                  </a:cubicBezTo>
                  <a:cubicBezTo>
                    <a:pt x="244" y="264"/>
                    <a:pt x="249" y="264"/>
                    <a:pt x="255" y="265"/>
                  </a:cubicBezTo>
                  <a:cubicBezTo>
                    <a:pt x="255" y="269"/>
                    <a:pt x="255" y="273"/>
                    <a:pt x="255" y="278"/>
                  </a:cubicBezTo>
                  <a:close/>
                  <a:moveTo>
                    <a:pt x="281" y="266"/>
                  </a:moveTo>
                  <a:cubicBezTo>
                    <a:pt x="281" y="270"/>
                    <a:pt x="282" y="275"/>
                    <a:pt x="282" y="280"/>
                  </a:cubicBezTo>
                  <a:cubicBezTo>
                    <a:pt x="276" y="279"/>
                    <a:pt x="269" y="279"/>
                    <a:pt x="262" y="278"/>
                  </a:cubicBezTo>
                  <a:cubicBezTo>
                    <a:pt x="262" y="274"/>
                    <a:pt x="262" y="269"/>
                    <a:pt x="262" y="265"/>
                  </a:cubicBezTo>
                  <a:cubicBezTo>
                    <a:pt x="269" y="265"/>
                    <a:pt x="275" y="266"/>
                    <a:pt x="281" y="266"/>
                  </a:cubicBezTo>
                  <a:close/>
                  <a:moveTo>
                    <a:pt x="262" y="249"/>
                  </a:moveTo>
                  <a:cubicBezTo>
                    <a:pt x="269" y="250"/>
                    <a:pt x="275" y="250"/>
                    <a:pt x="282" y="250"/>
                  </a:cubicBezTo>
                  <a:cubicBezTo>
                    <a:pt x="282" y="250"/>
                    <a:pt x="281" y="251"/>
                    <a:pt x="281" y="251"/>
                  </a:cubicBezTo>
                  <a:cubicBezTo>
                    <a:pt x="281" y="254"/>
                    <a:pt x="281" y="256"/>
                    <a:pt x="281" y="259"/>
                  </a:cubicBezTo>
                  <a:cubicBezTo>
                    <a:pt x="275" y="258"/>
                    <a:pt x="269" y="258"/>
                    <a:pt x="262" y="258"/>
                  </a:cubicBezTo>
                  <a:cubicBezTo>
                    <a:pt x="262" y="255"/>
                    <a:pt x="262" y="252"/>
                    <a:pt x="262" y="249"/>
                  </a:cubicBezTo>
                  <a:close/>
                  <a:moveTo>
                    <a:pt x="307" y="265"/>
                  </a:moveTo>
                  <a:cubicBezTo>
                    <a:pt x="309" y="271"/>
                    <a:pt x="311" y="276"/>
                    <a:pt x="313" y="282"/>
                  </a:cubicBezTo>
                  <a:cubicBezTo>
                    <a:pt x="305" y="281"/>
                    <a:pt x="297" y="281"/>
                    <a:pt x="290" y="280"/>
                  </a:cubicBezTo>
                  <a:cubicBezTo>
                    <a:pt x="290" y="275"/>
                    <a:pt x="289" y="271"/>
                    <a:pt x="289" y="266"/>
                  </a:cubicBezTo>
                  <a:cubicBezTo>
                    <a:pt x="295" y="266"/>
                    <a:pt x="300" y="266"/>
                    <a:pt x="305" y="266"/>
                  </a:cubicBezTo>
                  <a:cubicBezTo>
                    <a:pt x="306" y="266"/>
                    <a:pt x="307" y="266"/>
                    <a:pt x="307" y="265"/>
                  </a:cubicBezTo>
                  <a:close/>
                  <a:moveTo>
                    <a:pt x="306" y="262"/>
                  </a:moveTo>
                  <a:cubicBezTo>
                    <a:pt x="306" y="262"/>
                    <a:pt x="306" y="261"/>
                    <a:pt x="305" y="261"/>
                  </a:cubicBezTo>
                  <a:cubicBezTo>
                    <a:pt x="300" y="261"/>
                    <a:pt x="294" y="260"/>
                    <a:pt x="289" y="260"/>
                  </a:cubicBezTo>
                  <a:cubicBezTo>
                    <a:pt x="288" y="256"/>
                    <a:pt x="288" y="253"/>
                    <a:pt x="287" y="250"/>
                  </a:cubicBezTo>
                  <a:cubicBezTo>
                    <a:pt x="287" y="250"/>
                    <a:pt x="287" y="250"/>
                    <a:pt x="287" y="250"/>
                  </a:cubicBezTo>
                  <a:cubicBezTo>
                    <a:pt x="292" y="250"/>
                    <a:pt x="297" y="250"/>
                    <a:pt x="302" y="250"/>
                  </a:cubicBezTo>
                  <a:cubicBezTo>
                    <a:pt x="304" y="254"/>
                    <a:pt x="305" y="258"/>
                    <a:pt x="306" y="2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Freeform 105"/>
            <p:cNvSpPr>
              <a:spLocks/>
            </p:cNvSpPr>
            <p:nvPr/>
          </p:nvSpPr>
          <p:spPr bwMode="auto">
            <a:xfrm>
              <a:off x="2465388" y="661988"/>
              <a:ext cx="315912" cy="241300"/>
            </a:xfrm>
            <a:custGeom>
              <a:avLst/>
              <a:gdLst>
                <a:gd name="T0" fmla="*/ 224 w 232"/>
                <a:gd name="T1" fmla="*/ 4 h 177"/>
                <a:gd name="T2" fmla="*/ 221 w 232"/>
                <a:gd name="T3" fmla="*/ 2 h 177"/>
                <a:gd name="T4" fmla="*/ 90 w 232"/>
                <a:gd name="T5" fmla="*/ 1 h 177"/>
                <a:gd name="T6" fmla="*/ 28 w 232"/>
                <a:gd name="T7" fmla="*/ 2 h 177"/>
                <a:gd name="T8" fmla="*/ 14 w 232"/>
                <a:gd name="T9" fmla="*/ 9 h 177"/>
                <a:gd name="T10" fmla="*/ 14 w 232"/>
                <a:gd name="T11" fmla="*/ 10 h 177"/>
                <a:gd name="T12" fmla="*/ 14 w 232"/>
                <a:gd name="T13" fmla="*/ 10 h 177"/>
                <a:gd name="T14" fmla="*/ 1 w 232"/>
                <a:gd name="T15" fmla="*/ 158 h 177"/>
                <a:gd name="T16" fmla="*/ 7 w 232"/>
                <a:gd name="T17" fmla="*/ 158 h 177"/>
                <a:gd name="T18" fmla="*/ 20 w 232"/>
                <a:gd name="T19" fmla="*/ 11 h 177"/>
                <a:gd name="T20" fmla="*/ 20 w 232"/>
                <a:gd name="T21" fmla="*/ 10 h 177"/>
                <a:gd name="T22" fmla="*/ 42 w 232"/>
                <a:gd name="T23" fmla="*/ 9 h 177"/>
                <a:gd name="T24" fmla="*/ 69 w 232"/>
                <a:gd name="T25" fmla="*/ 9 h 177"/>
                <a:gd name="T26" fmla="*/ 118 w 232"/>
                <a:gd name="T27" fmla="*/ 9 h 177"/>
                <a:gd name="T28" fmla="*/ 221 w 232"/>
                <a:gd name="T29" fmla="*/ 8 h 177"/>
                <a:gd name="T30" fmla="*/ 223 w 232"/>
                <a:gd name="T31" fmla="*/ 7 h 177"/>
                <a:gd name="T32" fmla="*/ 219 w 232"/>
                <a:gd name="T33" fmla="*/ 169 h 177"/>
                <a:gd name="T34" fmla="*/ 4 w 232"/>
                <a:gd name="T35" fmla="*/ 161 h 177"/>
                <a:gd name="T36" fmla="*/ 4 w 232"/>
                <a:gd name="T37" fmla="*/ 165 h 177"/>
                <a:gd name="T38" fmla="*/ 219 w 232"/>
                <a:gd name="T39" fmla="*/ 177 h 177"/>
                <a:gd name="T40" fmla="*/ 222 w 232"/>
                <a:gd name="T41" fmla="*/ 175 h 177"/>
                <a:gd name="T42" fmla="*/ 224 w 232"/>
                <a:gd name="T43" fmla="*/ 172 h 177"/>
                <a:gd name="T44" fmla="*/ 232 w 232"/>
                <a:gd name="T45" fmla="*/ 6 h 177"/>
                <a:gd name="T46" fmla="*/ 224 w 232"/>
                <a:gd name="T47" fmla="*/ 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32" h="177">
                  <a:moveTo>
                    <a:pt x="224" y="4"/>
                  </a:moveTo>
                  <a:cubicBezTo>
                    <a:pt x="224" y="3"/>
                    <a:pt x="223" y="2"/>
                    <a:pt x="221" y="2"/>
                  </a:cubicBezTo>
                  <a:cubicBezTo>
                    <a:pt x="177" y="0"/>
                    <a:pt x="134" y="1"/>
                    <a:pt x="90" y="1"/>
                  </a:cubicBezTo>
                  <a:cubicBezTo>
                    <a:pt x="69" y="1"/>
                    <a:pt x="49" y="1"/>
                    <a:pt x="28" y="2"/>
                  </a:cubicBezTo>
                  <a:cubicBezTo>
                    <a:pt x="22" y="2"/>
                    <a:pt x="14" y="2"/>
                    <a:pt x="14" y="9"/>
                  </a:cubicBezTo>
                  <a:cubicBezTo>
                    <a:pt x="14" y="9"/>
                    <a:pt x="14" y="10"/>
                    <a:pt x="14" y="10"/>
                  </a:cubicBezTo>
                  <a:cubicBezTo>
                    <a:pt x="14" y="10"/>
                    <a:pt x="14" y="10"/>
                    <a:pt x="14" y="10"/>
                  </a:cubicBezTo>
                  <a:cubicBezTo>
                    <a:pt x="4" y="58"/>
                    <a:pt x="0" y="109"/>
                    <a:pt x="1" y="158"/>
                  </a:cubicBezTo>
                  <a:cubicBezTo>
                    <a:pt x="1" y="162"/>
                    <a:pt x="6" y="161"/>
                    <a:pt x="7" y="158"/>
                  </a:cubicBezTo>
                  <a:cubicBezTo>
                    <a:pt x="10" y="109"/>
                    <a:pt x="15" y="60"/>
                    <a:pt x="20" y="11"/>
                  </a:cubicBezTo>
                  <a:cubicBezTo>
                    <a:pt x="20" y="11"/>
                    <a:pt x="20" y="10"/>
                    <a:pt x="20" y="10"/>
                  </a:cubicBezTo>
                  <a:cubicBezTo>
                    <a:pt x="24" y="10"/>
                    <a:pt x="40" y="9"/>
                    <a:pt x="42" y="9"/>
                  </a:cubicBezTo>
                  <a:cubicBezTo>
                    <a:pt x="51" y="9"/>
                    <a:pt x="60" y="9"/>
                    <a:pt x="69" y="9"/>
                  </a:cubicBezTo>
                  <a:cubicBezTo>
                    <a:pt x="86" y="9"/>
                    <a:pt x="102" y="9"/>
                    <a:pt x="118" y="9"/>
                  </a:cubicBezTo>
                  <a:cubicBezTo>
                    <a:pt x="152" y="9"/>
                    <a:pt x="187" y="10"/>
                    <a:pt x="221" y="8"/>
                  </a:cubicBezTo>
                  <a:cubicBezTo>
                    <a:pt x="222" y="8"/>
                    <a:pt x="223" y="8"/>
                    <a:pt x="223" y="7"/>
                  </a:cubicBezTo>
                  <a:cubicBezTo>
                    <a:pt x="220" y="61"/>
                    <a:pt x="217" y="116"/>
                    <a:pt x="219" y="169"/>
                  </a:cubicBezTo>
                  <a:cubicBezTo>
                    <a:pt x="149" y="158"/>
                    <a:pt x="74" y="152"/>
                    <a:pt x="4" y="161"/>
                  </a:cubicBezTo>
                  <a:cubicBezTo>
                    <a:pt x="1" y="161"/>
                    <a:pt x="1" y="165"/>
                    <a:pt x="4" y="165"/>
                  </a:cubicBezTo>
                  <a:cubicBezTo>
                    <a:pt x="76" y="161"/>
                    <a:pt x="147" y="171"/>
                    <a:pt x="219" y="177"/>
                  </a:cubicBezTo>
                  <a:cubicBezTo>
                    <a:pt x="220" y="177"/>
                    <a:pt x="222" y="176"/>
                    <a:pt x="222" y="175"/>
                  </a:cubicBezTo>
                  <a:cubicBezTo>
                    <a:pt x="223" y="174"/>
                    <a:pt x="224" y="174"/>
                    <a:pt x="224" y="172"/>
                  </a:cubicBezTo>
                  <a:cubicBezTo>
                    <a:pt x="230" y="117"/>
                    <a:pt x="231" y="61"/>
                    <a:pt x="232" y="6"/>
                  </a:cubicBezTo>
                  <a:cubicBezTo>
                    <a:pt x="232" y="2"/>
                    <a:pt x="226" y="1"/>
                    <a:pt x="2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Freeform 106"/>
            <p:cNvSpPr>
              <a:spLocks noEditPoints="1"/>
            </p:cNvSpPr>
            <p:nvPr/>
          </p:nvSpPr>
          <p:spPr bwMode="auto">
            <a:xfrm>
              <a:off x="1492250" y="1606551"/>
              <a:ext cx="371475" cy="165100"/>
            </a:xfrm>
            <a:custGeom>
              <a:avLst/>
              <a:gdLst>
                <a:gd name="T0" fmla="*/ 272 w 273"/>
                <a:gd name="T1" fmla="*/ 36 h 121"/>
                <a:gd name="T2" fmla="*/ 267 w 273"/>
                <a:gd name="T3" fmla="*/ 33 h 121"/>
                <a:gd name="T4" fmla="*/ 266 w 273"/>
                <a:gd name="T5" fmla="*/ 33 h 121"/>
                <a:gd name="T6" fmla="*/ 178 w 273"/>
                <a:gd name="T7" fmla="*/ 33 h 121"/>
                <a:gd name="T8" fmla="*/ 138 w 273"/>
                <a:gd name="T9" fmla="*/ 33 h 121"/>
                <a:gd name="T10" fmla="*/ 97 w 273"/>
                <a:gd name="T11" fmla="*/ 35 h 121"/>
                <a:gd name="T12" fmla="*/ 100 w 273"/>
                <a:gd name="T13" fmla="*/ 5 h 121"/>
                <a:gd name="T14" fmla="*/ 94 w 273"/>
                <a:gd name="T15" fmla="*/ 1 h 121"/>
                <a:gd name="T16" fmla="*/ 4 w 273"/>
                <a:gd name="T17" fmla="*/ 42 h 121"/>
                <a:gd name="T18" fmla="*/ 3 w 273"/>
                <a:gd name="T19" fmla="*/ 50 h 121"/>
                <a:gd name="T20" fmla="*/ 46 w 273"/>
                <a:gd name="T21" fmla="*/ 91 h 121"/>
                <a:gd name="T22" fmla="*/ 82 w 273"/>
                <a:gd name="T23" fmla="*/ 121 h 121"/>
                <a:gd name="T24" fmla="*/ 84 w 273"/>
                <a:gd name="T25" fmla="*/ 119 h 121"/>
                <a:gd name="T26" fmla="*/ 82 w 273"/>
                <a:gd name="T27" fmla="*/ 117 h 121"/>
                <a:gd name="T28" fmla="*/ 90 w 273"/>
                <a:gd name="T29" fmla="*/ 115 h 121"/>
                <a:gd name="T30" fmla="*/ 90 w 273"/>
                <a:gd name="T31" fmla="*/ 87 h 121"/>
                <a:gd name="T32" fmla="*/ 177 w 273"/>
                <a:gd name="T33" fmla="*/ 82 h 121"/>
                <a:gd name="T34" fmla="*/ 266 w 273"/>
                <a:gd name="T35" fmla="*/ 80 h 121"/>
                <a:gd name="T36" fmla="*/ 268 w 273"/>
                <a:gd name="T37" fmla="*/ 79 h 121"/>
                <a:gd name="T38" fmla="*/ 271 w 273"/>
                <a:gd name="T39" fmla="*/ 77 h 121"/>
                <a:gd name="T40" fmla="*/ 272 w 273"/>
                <a:gd name="T41" fmla="*/ 55 h 121"/>
                <a:gd name="T42" fmla="*/ 272 w 273"/>
                <a:gd name="T43" fmla="*/ 36 h 121"/>
                <a:gd name="T44" fmla="*/ 177 w 273"/>
                <a:gd name="T45" fmla="*/ 74 h 121"/>
                <a:gd name="T46" fmla="*/ 89 w 273"/>
                <a:gd name="T47" fmla="*/ 81 h 121"/>
                <a:gd name="T48" fmla="*/ 85 w 273"/>
                <a:gd name="T49" fmla="*/ 81 h 121"/>
                <a:gd name="T50" fmla="*/ 81 w 273"/>
                <a:gd name="T51" fmla="*/ 114 h 121"/>
                <a:gd name="T52" fmla="*/ 81 w 273"/>
                <a:gd name="T53" fmla="*/ 115 h 121"/>
                <a:gd name="T54" fmla="*/ 50 w 273"/>
                <a:gd name="T55" fmla="*/ 82 h 121"/>
                <a:gd name="T56" fmla="*/ 14 w 273"/>
                <a:gd name="T57" fmla="*/ 48 h 121"/>
                <a:gd name="T58" fmla="*/ 90 w 273"/>
                <a:gd name="T59" fmla="*/ 12 h 121"/>
                <a:gd name="T60" fmla="*/ 88 w 273"/>
                <a:gd name="T61" fmla="*/ 39 h 121"/>
                <a:gd name="T62" fmla="*/ 96 w 273"/>
                <a:gd name="T63" fmla="*/ 42 h 121"/>
                <a:gd name="T64" fmla="*/ 111 w 273"/>
                <a:gd name="T65" fmla="*/ 41 h 121"/>
                <a:gd name="T66" fmla="*/ 161 w 273"/>
                <a:gd name="T67" fmla="*/ 41 h 121"/>
                <a:gd name="T68" fmla="*/ 264 w 273"/>
                <a:gd name="T69" fmla="*/ 41 h 121"/>
                <a:gd name="T70" fmla="*/ 264 w 273"/>
                <a:gd name="T71" fmla="*/ 55 h 121"/>
                <a:gd name="T72" fmla="*/ 265 w 273"/>
                <a:gd name="T73" fmla="*/ 73 h 121"/>
                <a:gd name="T74" fmla="*/ 177 w 273"/>
                <a:gd name="T75" fmla="*/ 74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73" h="121">
                  <a:moveTo>
                    <a:pt x="272" y="36"/>
                  </a:moveTo>
                  <a:cubicBezTo>
                    <a:pt x="271" y="34"/>
                    <a:pt x="269" y="33"/>
                    <a:pt x="267" y="33"/>
                  </a:cubicBezTo>
                  <a:cubicBezTo>
                    <a:pt x="267" y="33"/>
                    <a:pt x="266" y="33"/>
                    <a:pt x="266" y="33"/>
                  </a:cubicBezTo>
                  <a:cubicBezTo>
                    <a:pt x="237" y="33"/>
                    <a:pt x="207" y="33"/>
                    <a:pt x="178" y="33"/>
                  </a:cubicBezTo>
                  <a:cubicBezTo>
                    <a:pt x="165" y="33"/>
                    <a:pt x="151" y="33"/>
                    <a:pt x="138" y="33"/>
                  </a:cubicBezTo>
                  <a:cubicBezTo>
                    <a:pt x="134" y="33"/>
                    <a:pt x="107" y="34"/>
                    <a:pt x="97" y="35"/>
                  </a:cubicBezTo>
                  <a:cubicBezTo>
                    <a:pt x="98" y="25"/>
                    <a:pt x="99" y="15"/>
                    <a:pt x="100" y="5"/>
                  </a:cubicBezTo>
                  <a:cubicBezTo>
                    <a:pt x="100" y="3"/>
                    <a:pt x="97" y="0"/>
                    <a:pt x="94" y="1"/>
                  </a:cubicBezTo>
                  <a:cubicBezTo>
                    <a:pt x="63" y="12"/>
                    <a:pt x="33" y="26"/>
                    <a:pt x="4" y="42"/>
                  </a:cubicBezTo>
                  <a:cubicBezTo>
                    <a:pt x="1" y="44"/>
                    <a:pt x="0" y="48"/>
                    <a:pt x="3" y="50"/>
                  </a:cubicBezTo>
                  <a:cubicBezTo>
                    <a:pt x="17" y="64"/>
                    <a:pt x="31" y="77"/>
                    <a:pt x="46" y="91"/>
                  </a:cubicBezTo>
                  <a:cubicBezTo>
                    <a:pt x="57" y="101"/>
                    <a:pt x="68" y="115"/>
                    <a:pt x="82" y="121"/>
                  </a:cubicBezTo>
                  <a:cubicBezTo>
                    <a:pt x="83" y="121"/>
                    <a:pt x="84" y="120"/>
                    <a:pt x="84" y="119"/>
                  </a:cubicBezTo>
                  <a:cubicBezTo>
                    <a:pt x="83" y="118"/>
                    <a:pt x="83" y="117"/>
                    <a:pt x="82" y="117"/>
                  </a:cubicBezTo>
                  <a:cubicBezTo>
                    <a:pt x="84" y="119"/>
                    <a:pt x="89" y="119"/>
                    <a:pt x="90" y="115"/>
                  </a:cubicBezTo>
                  <a:cubicBezTo>
                    <a:pt x="92" y="106"/>
                    <a:pt x="91" y="97"/>
                    <a:pt x="90" y="87"/>
                  </a:cubicBezTo>
                  <a:cubicBezTo>
                    <a:pt x="119" y="86"/>
                    <a:pt x="148" y="83"/>
                    <a:pt x="177" y="82"/>
                  </a:cubicBezTo>
                  <a:cubicBezTo>
                    <a:pt x="206" y="81"/>
                    <a:pt x="236" y="82"/>
                    <a:pt x="266" y="80"/>
                  </a:cubicBezTo>
                  <a:cubicBezTo>
                    <a:pt x="267" y="80"/>
                    <a:pt x="267" y="80"/>
                    <a:pt x="268" y="79"/>
                  </a:cubicBezTo>
                  <a:cubicBezTo>
                    <a:pt x="269" y="80"/>
                    <a:pt x="271" y="79"/>
                    <a:pt x="271" y="77"/>
                  </a:cubicBezTo>
                  <a:cubicBezTo>
                    <a:pt x="272" y="69"/>
                    <a:pt x="272" y="62"/>
                    <a:pt x="272" y="55"/>
                  </a:cubicBezTo>
                  <a:cubicBezTo>
                    <a:pt x="272" y="49"/>
                    <a:pt x="273" y="42"/>
                    <a:pt x="272" y="36"/>
                  </a:cubicBezTo>
                  <a:close/>
                  <a:moveTo>
                    <a:pt x="177" y="74"/>
                  </a:moveTo>
                  <a:cubicBezTo>
                    <a:pt x="148" y="75"/>
                    <a:pt x="118" y="77"/>
                    <a:pt x="89" y="81"/>
                  </a:cubicBezTo>
                  <a:cubicBezTo>
                    <a:pt x="88" y="78"/>
                    <a:pt x="85" y="78"/>
                    <a:pt x="85" y="81"/>
                  </a:cubicBezTo>
                  <a:cubicBezTo>
                    <a:pt x="84" y="92"/>
                    <a:pt x="82" y="103"/>
                    <a:pt x="81" y="114"/>
                  </a:cubicBezTo>
                  <a:cubicBezTo>
                    <a:pt x="81" y="114"/>
                    <a:pt x="81" y="115"/>
                    <a:pt x="81" y="115"/>
                  </a:cubicBezTo>
                  <a:cubicBezTo>
                    <a:pt x="74" y="102"/>
                    <a:pt x="60" y="92"/>
                    <a:pt x="50" y="82"/>
                  </a:cubicBezTo>
                  <a:cubicBezTo>
                    <a:pt x="38" y="70"/>
                    <a:pt x="26" y="59"/>
                    <a:pt x="14" y="48"/>
                  </a:cubicBezTo>
                  <a:cubicBezTo>
                    <a:pt x="39" y="34"/>
                    <a:pt x="64" y="22"/>
                    <a:pt x="90" y="12"/>
                  </a:cubicBezTo>
                  <a:cubicBezTo>
                    <a:pt x="90" y="21"/>
                    <a:pt x="89" y="30"/>
                    <a:pt x="88" y="39"/>
                  </a:cubicBezTo>
                  <a:cubicBezTo>
                    <a:pt x="88" y="44"/>
                    <a:pt x="94" y="45"/>
                    <a:pt x="96" y="42"/>
                  </a:cubicBezTo>
                  <a:cubicBezTo>
                    <a:pt x="101" y="43"/>
                    <a:pt x="106" y="42"/>
                    <a:pt x="111" y="41"/>
                  </a:cubicBezTo>
                  <a:cubicBezTo>
                    <a:pt x="128" y="41"/>
                    <a:pt x="144" y="41"/>
                    <a:pt x="161" y="41"/>
                  </a:cubicBezTo>
                  <a:cubicBezTo>
                    <a:pt x="195" y="41"/>
                    <a:pt x="230" y="41"/>
                    <a:pt x="264" y="41"/>
                  </a:cubicBezTo>
                  <a:cubicBezTo>
                    <a:pt x="263" y="46"/>
                    <a:pt x="264" y="51"/>
                    <a:pt x="264" y="55"/>
                  </a:cubicBezTo>
                  <a:cubicBezTo>
                    <a:pt x="264" y="61"/>
                    <a:pt x="265" y="67"/>
                    <a:pt x="265" y="73"/>
                  </a:cubicBezTo>
                  <a:cubicBezTo>
                    <a:pt x="236" y="70"/>
                    <a:pt x="206" y="73"/>
                    <a:pt x="177"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Freeform 107"/>
            <p:cNvSpPr>
              <a:spLocks noEditPoints="1"/>
            </p:cNvSpPr>
            <p:nvPr/>
          </p:nvSpPr>
          <p:spPr bwMode="auto">
            <a:xfrm>
              <a:off x="1608138" y="1743076"/>
              <a:ext cx="360362" cy="166688"/>
            </a:xfrm>
            <a:custGeom>
              <a:avLst/>
              <a:gdLst>
                <a:gd name="T0" fmla="*/ 263 w 265"/>
                <a:gd name="T1" fmla="*/ 52 h 122"/>
                <a:gd name="T2" fmla="*/ 186 w 265"/>
                <a:gd name="T3" fmla="*/ 1 h 122"/>
                <a:gd name="T4" fmla="*/ 179 w 265"/>
                <a:gd name="T5" fmla="*/ 5 h 122"/>
                <a:gd name="T6" fmla="*/ 178 w 265"/>
                <a:gd name="T7" fmla="*/ 31 h 122"/>
                <a:gd name="T8" fmla="*/ 93 w 265"/>
                <a:gd name="T9" fmla="*/ 33 h 122"/>
                <a:gd name="T10" fmla="*/ 7 w 265"/>
                <a:gd name="T11" fmla="*/ 46 h 122"/>
                <a:gd name="T12" fmla="*/ 5 w 265"/>
                <a:gd name="T13" fmla="*/ 50 h 122"/>
                <a:gd name="T14" fmla="*/ 3 w 265"/>
                <a:gd name="T15" fmla="*/ 67 h 122"/>
                <a:gd name="T16" fmla="*/ 2 w 265"/>
                <a:gd name="T17" fmla="*/ 82 h 122"/>
                <a:gd name="T18" fmla="*/ 4 w 265"/>
                <a:gd name="T19" fmla="*/ 84 h 122"/>
                <a:gd name="T20" fmla="*/ 6 w 265"/>
                <a:gd name="T21" fmla="*/ 88 h 122"/>
                <a:gd name="T22" fmla="*/ 96 w 265"/>
                <a:gd name="T23" fmla="*/ 88 h 122"/>
                <a:gd name="T24" fmla="*/ 176 w 265"/>
                <a:gd name="T25" fmla="*/ 84 h 122"/>
                <a:gd name="T26" fmla="*/ 177 w 265"/>
                <a:gd name="T27" fmla="*/ 118 h 122"/>
                <a:gd name="T28" fmla="*/ 184 w 265"/>
                <a:gd name="T29" fmla="*/ 120 h 122"/>
                <a:gd name="T30" fmla="*/ 262 w 265"/>
                <a:gd name="T31" fmla="*/ 59 h 122"/>
                <a:gd name="T32" fmla="*/ 263 w 265"/>
                <a:gd name="T33" fmla="*/ 52 h 122"/>
                <a:gd name="T34" fmla="*/ 184 w 265"/>
                <a:gd name="T35" fmla="*/ 109 h 122"/>
                <a:gd name="T36" fmla="*/ 181 w 265"/>
                <a:gd name="T37" fmla="*/ 82 h 122"/>
                <a:gd name="T38" fmla="*/ 179 w 265"/>
                <a:gd name="T39" fmla="*/ 76 h 122"/>
                <a:gd name="T40" fmla="*/ 92 w 265"/>
                <a:gd name="T41" fmla="*/ 80 h 122"/>
                <a:gd name="T42" fmla="*/ 8 w 265"/>
                <a:gd name="T43" fmla="*/ 83 h 122"/>
                <a:gd name="T44" fmla="*/ 8 w 265"/>
                <a:gd name="T45" fmla="*/ 83 h 122"/>
                <a:gd name="T46" fmla="*/ 10 w 265"/>
                <a:gd name="T47" fmla="*/ 68 h 122"/>
                <a:gd name="T48" fmla="*/ 11 w 265"/>
                <a:gd name="T49" fmla="*/ 52 h 122"/>
                <a:gd name="T50" fmla="*/ 96 w 265"/>
                <a:gd name="T51" fmla="*/ 41 h 122"/>
                <a:gd name="T52" fmla="*/ 177 w 265"/>
                <a:gd name="T53" fmla="*/ 38 h 122"/>
                <a:gd name="T54" fmla="*/ 184 w 265"/>
                <a:gd name="T55" fmla="*/ 39 h 122"/>
                <a:gd name="T56" fmla="*/ 188 w 265"/>
                <a:gd name="T57" fmla="*/ 12 h 122"/>
                <a:gd name="T58" fmla="*/ 253 w 265"/>
                <a:gd name="T59" fmla="*/ 55 h 122"/>
                <a:gd name="T60" fmla="*/ 184 w 265"/>
                <a:gd name="T61"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5" h="122">
                  <a:moveTo>
                    <a:pt x="263" y="52"/>
                  </a:moveTo>
                  <a:cubicBezTo>
                    <a:pt x="240" y="31"/>
                    <a:pt x="214" y="14"/>
                    <a:pt x="186" y="1"/>
                  </a:cubicBezTo>
                  <a:cubicBezTo>
                    <a:pt x="183" y="0"/>
                    <a:pt x="179" y="1"/>
                    <a:pt x="179" y="5"/>
                  </a:cubicBezTo>
                  <a:cubicBezTo>
                    <a:pt x="179" y="14"/>
                    <a:pt x="179" y="22"/>
                    <a:pt x="178" y="31"/>
                  </a:cubicBezTo>
                  <a:cubicBezTo>
                    <a:pt x="150" y="27"/>
                    <a:pt x="121" y="30"/>
                    <a:pt x="93" y="33"/>
                  </a:cubicBezTo>
                  <a:cubicBezTo>
                    <a:pt x="64" y="35"/>
                    <a:pt x="35" y="39"/>
                    <a:pt x="7" y="46"/>
                  </a:cubicBezTo>
                  <a:cubicBezTo>
                    <a:pt x="5" y="47"/>
                    <a:pt x="5" y="48"/>
                    <a:pt x="5" y="50"/>
                  </a:cubicBezTo>
                  <a:cubicBezTo>
                    <a:pt x="4" y="56"/>
                    <a:pt x="4" y="61"/>
                    <a:pt x="3" y="67"/>
                  </a:cubicBezTo>
                  <a:cubicBezTo>
                    <a:pt x="2" y="72"/>
                    <a:pt x="0" y="77"/>
                    <a:pt x="2" y="82"/>
                  </a:cubicBezTo>
                  <a:cubicBezTo>
                    <a:pt x="2" y="83"/>
                    <a:pt x="3" y="84"/>
                    <a:pt x="4" y="84"/>
                  </a:cubicBezTo>
                  <a:cubicBezTo>
                    <a:pt x="3" y="85"/>
                    <a:pt x="4" y="87"/>
                    <a:pt x="6" y="88"/>
                  </a:cubicBezTo>
                  <a:cubicBezTo>
                    <a:pt x="36" y="89"/>
                    <a:pt x="66" y="89"/>
                    <a:pt x="96" y="88"/>
                  </a:cubicBezTo>
                  <a:cubicBezTo>
                    <a:pt x="122" y="88"/>
                    <a:pt x="150" y="88"/>
                    <a:pt x="176" y="84"/>
                  </a:cubicBezTo>
                  <a:cubicBezTo>
                    <a:pt x="174" y="95"/>
                    <a:pt x="174" y="106"/>
                    <a:pt x="177" y="118"/>
                  </a:cubicBezTo>
                  <a:cubicBezTo>
                    <a:pt x="178" y="121"/>
                    <a:pt x="182" y="122"/>
                    <a:pt x="184" y="120"/>
                  </a:cubicBezTo>
                  <a:cubicBezTo>
                    <a:pt x="209" y="98"/>
                    <a:pt x="235" y="78"/>
                    <a:pt x="262" y="59"/>
                  </a:cubicBezTo>
                  <a:cubicBezTo>
                    <a:pt x="264" y="58"/>
                    <a:pt x="265" y="54"/>
                    <a:pt x="263" y="52"/>
                  </a:cubicBezTo>
                  <a:close/>
                  <a:moveTo>
                    <a:pt x="184" y="109"/>
                  </a:moveTo>
                  <a:cubicBezTo>
                    <a:pt x="182" y="100"/>
                    <a:pt x="182" y="91"/>
                    <a:pt x="181" y="82"/>
                  </a:cubicBezTo>
                  <a:cubicBezTo>
                    <a:pt x="183" y="80"/>
                    <a:pt x="182" y="76"/>
                    <a:pt x="179" y="76"/>
                  </a:cubicBezTo>
                  <a:cubicBezTo>
                    <a:pt x="150" y="74"/>
                    <a:pt x="121" y="79"/>
                    <a:pt x="92" y="80"/>
                  </a:cubicBezTo>
                  <a:cubicBezTo>
                    <a:pt x="64" y="81"/>
                    <a:pt x="36" y="82"/>
                    <a:pt x="8" y="83"/>
                  </a:cubicBezTo>
                  <a:cubicBezTo>
                    <a:pt x="8" y="83"/>
                    <a:pt x="8" y="83"/>
                    <a:pt x="8" y="83"/>
                  </a:cubicBezTo>
                  <a:cubicBezTo>
                    <a:pt x="11" y="78"/>
                    <a:pt x="10" y="73"/>
                    <a:pt x="10" y="68"/>
                  </a:cubicBezTo>
                  <a:cubicBezTo>
                    <a:pt x="11" y="63"/>
                    <a:pt x="11" y="57"/>
                    <a:pt x="11" y="52"/>
                  </a:cubicBezTo>
                  <a:cubicBezTo>
                    <a:pt x="39" y="47"/>
                    <a:pt x="68" y="43"/>
                    <a:pt x="96" y="41"/>
                  </a:cubicBezTo>
                  <a:cubicBezTo>
                    <a:pt x="123" y="39"/>
                    <a:pt x="150" y="41"/>
                    <a:pt x="177" y="38"/>
                  </a:cubicBezTo>
                  <a:cubicBezTo>
                    <a:pt x="177" y="42"/>
                    <a:pt x="183" y="44"/>
                    <a:pt x="184" y="39"/>
                  </a:cubicBezTo>
                  <a:cubicBezTo>
                    <a:pt x="186" y="30"/>
                    <a:pt x="187" y="21"/>
                    <a:pt x="188" y="12"/>
                  </a:cubicBezTo>
                  <a:cubicBezTo>
                    <a:pt x="211" y="24"/>
                    <a:pt x="232" y="38"/>
                    <a:pt x="253" y="55"/>
                  </a:cubicBezTo>
                  <a:cubicBezTo>
                    <a:pt x="229" y="71"/>
                    <a:pt x="206" y="89"/>
                    <a:pt x="184"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Freeform 108"/>
            <p:cNvSpPr>
              <a:spLocks noEditPoints="1"/>
            </p:cNvSpPr>
            <p:nvPr/>
          </p:nvSpPr>
          <p:spPr bwMode="auto">
            <a:xfrm>
              <a:off x="1724025" y="776288"/>
              <a:ext cx="190500" cy="292100"/>
            </a:xfrm>
            <a:custGeom>
              <a:avLst/>
              <a:gdLst>
                <a:gd name="T0" fmla="*/ 139 w 140"/>
                <a:gd name="T1" fmla="*/ 188 h 214"/>
                <a:gd name="T2" fmla="*/ 98 w 140"/>
                <a:gd name="T3" fmla="*/ 87 h 214"/>
                <a:gd name="T4" fmla="*/ 113 w 140"/>
                <a:gd name="T5" fmla="*/ 26 h 214"/>
                <a:gd name="T6" fmla="*/ 56 w 140"/>
                <a:gd name="T7" fmla="*/ 15 h 214"/>
                <a:gd name="T8" fmla="*/ 33 w 140"/>
                <a:gd name="T9" fmla="*/ 67 h 214"/>
                <a:gd name="T10" fmla="*/ 50 w 140"/>
                <a:gd name="T11" fmla="*/ 87 h 214"/>
                <a:gd name="T12" fmla="*/ 9 w 140"/>
                <a:gd name="T13" fmla="*/ 151 h 214"/>
                <a:gd name="T14" fmla="*/ 8 w 140"/>
                <a:gd name="T15" fmla="*/ 201 h 214"/>
                <a:gd name="T16" fmla="*/ 52 w 140"/>
                <a:gd name="T17" fmla="*/ 212 h 214"/>
                <a:gd name="T18" fmla="*/ 118 w 140"/>
                <a:gd name="T19" fmla="*/ 208 h 214"/>
                <a:gd name="T20" fmla="*/ 139 w 140"/>
                <a:gd name="T21" fmla="*/ 188 h 214"/>
                <a:gd name="T22" fmla="*/ 43 w 140"/>
                <a:gd name="T23" fmla="*/ 65 h 214"/>
                <a:gd name="T24" fmla="*/ 54 w 140"/>
                <a:gd name="T25" fmla="*/ 24 h 214"/>
                <a:gd name="T26" fmla="*/ 57 w 140"/>
                <a:gd name="T27" fmla="*/ 24 h 214"/>
                <a:gd name="T28" fmla="*/ 106 w 140"/>
                <a:gd name="T29" fmla="*/ 33 h 214"/>
                <a:gd name="T30" fmla="*/ 90 w 140"/>
                <a:gd name="T31" fmla="*/ 80 h 214"/>
                <a:gd name="T32" fmla="*/ 43 w 140"/>
                <a:gd name="T33" fmla="*/ 65 h 214"/>
                <a:gd name="T34" fmla="*/ 122 w 140"/>
                <a:gd name="T35" fmla="*/ 197 h 214"/>
                <a:gd name="T36" fmla="*/ 115 w 140"/>
                <a:gd name="T37" fmla="*/ 199 h 214"/>
                <a:gd name="T38" fmla="*/ 65 w 140"/>
                <a:gd name="T39" fmla="*/ 203 h 214"/>
                <a:gd name="T40" fmla="*/ 18 w 140"/>
                <a:gd name="T41" fmla="*/ 194 h 214"/>
                <a:gd name="T42" fmla="*/ 19 w 140"/>
                <a:gd name="T43" fmla="*/ 151 h 214"/>
                <a:gd name="T44" fmla="*/ 59 w 140"/>
                <a:gd name="T45" fmla="*/ 91 h 214"/>
                <a:gd name="T46" fmla="*/ 89 w 140"/>
                <a:gd name="T47" fmla="*/ 91 h 214"/>
                <a:gd name="T48" fmla="*/ 127 w 140"/>
                <a:gd name="T49" fmla="*/ 166 h 214"/>
                <a:gd name="T50" fmla="*/ 130 w 140"/>
                <a:gd name="T51" fmla="*/ 188 h 214"/>
                <a:gd name="T52" fmla="*/ 122 w 140"/>
                <a:gd name="T53" fmla="*/ 197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214">
                  <a:moveTo>
                    <a:pt x="139" y="188"/>
                  </a:moveTo>
                  <a:cubicBezTo>
                    <a:pt x="138" y="151"/>
                    <a:pt x="123" y="114"/>
                    <a:pt x="98" y="87"/>
                  </a:cubicBezTo>
                  <a:cubicBezTo>
                    <a:pt x="119" y="74"/>
                    <a:pt x="126" y="47"/>
                    <a:pt x="113" y="26"/>
                  </a:cubicBezTo>
                  <a:cubicBezTo>
                    <a:pt x="102" y="9"/>
                    <a:pt x="72" y="0"/>
                    <a:pt x="56" y="15"/>
                  </a:cubicBezTo>
                  <a:cubicBezTo>
                    <a:pt x="35" y="21"/>
                    <a:pt x="25" y="47"/>
                    <a:pt x="33" y="67"/>
                  </a:cubicBezTo>
                  <a:cubicBezTo>
                    <a:pt x="36" y="76"/>
                    <a:pt x="43" y="82"/>
                    <a:pt x="50" y="87"/>
                  </a:cubicBezTo>
                  <a:cubicBezTo>
                    <a:pt x="26" y="97"/>
                    <a:pt x="13" y="126"/>
                    <a:pt x="9" y="151"/>
                  </a:cubicBezTo>
                  <a:cubicBezTo>
                    <a:pt x="7" y="163"/>
                    <a:pt x="0" y="190"/>
                    <a:pt x="8" y="201"/>
                  </a:cubicBezTo>
                  <a:cubicBezTo>
                    <a:pt x="15" y="212"/>
                    <a:pt x="40" y="211"/>
                    <a:pt x="52" y="212"/>
                  </a:cubicBezTo>
                  <a:cubicBezTo>
                    <a:pt x="74" y="214"/>
                    <a:pt x="96" y="212"/>
                    <a:pt x="118" y="208"/>
                  </a:cubicBezTo>
                  <a:cubicBezTo>
                    <a:pt x="133" y="205"/>
                    <a:pt x="140" y="204"/>
                    <a:pt x="139" y="188"/>
                  </a:cubicBezTo>
                  <a:close/>
                  <a:moveTo>
                    <a:pt x="43" y="65"/>
                  </a:moveTo>
                  <a:cubicBezTo>
                    <a:pt x="35" y="50"/>
                    <a:pt x="42" y="35"/>
                    <a:pt x="54" y="24"/>
                  </a:cubicBezTo>
                  <a:cubicBezTo>
                    <a:pt x="55" y="25"/>
                    <a:pt x="56" y="25"/>
                    <a:pt x="57" y="24"/>
                  </a:cubicBezTo>
                  <a:cubicBezTo>
                    <a:pt x="74" y="15"/>
                    <a:pt x="95" y="12"/>
                    <a:pt x="106" y="33"/>
                  </a:cubicBezTo>
                  <a:cubicBezTo>
                    <a:pt x="115" y="50"/>
                    <a:pt x="107" y="72"/>
                    <a:pt x="90" y="80"/>
                  </a:cubicBezTo>
                  <a:cubicBezTo>
                    <a:pt x="73" y="87"/>
                    <a:pt x="52" y="82"/>
                    <a:pt x="43" y="65"/>
                  </a:cubicBezTo>
                  <a:close/>
                  <a:moveTo>
                    <a:pt x="122" y="197"/>
                  </a:moveTo>
                  <a:cubicBezTo>
                    <a:pt x="119" y="198"/>
                    <a:pt x="117" y="198"/>
                    <a:pt x="115" y="199"/>
                  </a:cubicBezTo>
                  <a:cubicBezTo>
                    <a:pt x="99" y="203"/>
                    <a:pt x="81" y="203"/>
                    <a:pt x="65" y="203"/>
                  </a:cubicBezTo>
                  <a:cubicBezTo>
                    <a:pt x="52" y="202"/>
                    <a:pt x="26" y="204"/>
                    <a:pt x="18" y="194"/>
                  </a:cubicBezTo>
                  <a:cubicBezTo>
                    <a:pt x="12" y="185"/>
                    <a:pt x="18" y="161"/>
                    <a:pt x="19" y="151"/>
                  </a:cubicBezTo>
                  <a:cubicBezTo>
                    <a:pt x="24" y="124"/>
                    <a:pt x="37" y="104"/>
                    <a:pt x="59" y="91"/>
                  </a:cubicBezTo>
                  <a:cubicBezTo>
                    <a:pt x="69" y="94"/>
                    <a:pt x="79" y="94"/>
                    <a:pt x="89" y="91"/>
                  </a:cubicBezTo>
                  <a:cubicBezTo>
                    <a:pt x="108" y="113"/>
                    <a:pt x="122" y="138"/>
                    <a:pt x="127" y="166"/>
                  </a:cubicBezTo>
                  <a:cubicBezTo>
                    <a:pt x="128" y="173"/>
                    <a:pt x="131" y="182"/>
                    <a:pt x="130" y="188"/>
                  </a:cubicBezTo>
                  <a:cubicBezTo>
                    <a:pt x="131" y="194"/>
                    <a:pt x="129" y="197"/>
                    <a:pt x="122"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 name="Freeform 109"/>
            <p:cNvSpPr>
              <a:spLocks noEditPoints="1"/>
            </p:cNvSpPr>
            <p:nvPr/>
          </p:nvSpPr>
          <p:spPr bwMode="auto">
            <a:xfrm>
              <a:off x="2103438" y="776288"/>
              <a:ext cx="190500" cy="292100"/>
            </a:xfrm>
            <a:custGeom>
              <a:avLst/>
              <a:gdLst>
                <a:gd name="T0" fmla="*/ 140 w 140"/>
                <a:gd name="T1" fmla="*/ 188 h 214"/>
                <a:gd name="T2" fmla="*/ 99 w 140"/>
                <a:gd name="T3" fmla="*/ 87 h 214"/>
                <a:gd name="T4" fmla="*/ 114 w 140"/>
                <a:gd name="T5" fmla="*/ 26 h 214"/>
                <a:gd name="T6" fmla="*/ 56 w 140"/>
                <a:gd name="T7" fmla="*/ 15 h 214"/>
                <a:gd name="T8" fmla="*/ 33 w 140"/>
                <a:gd name="T9" fmla="*/ 67 h 214"/>
                <a:gd name="T10" fmla="*/ 50 w 140"/>
                <a:gd name="T11" fmla="*/ 87 h 214"/>
                <a:gd name="T12" fmla="*/ 9 w 140"/>
                <a:gd name="T13" fmla="*/ 151 h 214"/>
                <a:gd name="T14" fmla="*/ 8 w 140"/>
                <a:gd name="T15" fmla="*/ 201 h 214"/>
                <a:gd name="T16" fmla="*/ 52 w 140"/>
                <a:gd name="T17" fmla="*/ 212 h 214"/>
                <a:gd name="T18" fmla="*/ 118 w 140"/>
                <a:gd name="T19" fmla="*/ 208 h 214"/>
                <a:gd name="T20" fmla="*/ 140 w 140"/>
                <a:gd name="T21" fmla="*/ 188 h 214"/>
                <a:gd name="T22" fmla="*/ 44 w 140"/>
                <a:gd name="T23" fmla="*/ 65 h 214"/>
                <a:gd name="T24" fmla="*/ 54 w 140"/>
                <a:gd name="T25" fmla="*/ 24 h 214"/>
                <a:gd name="T26" fmla="*/ 57 w 140"/>
                <a:gd name="T27" fmla="*/ 24 h 214"/>
                <a:gd name="T28" fmla="*/ 106 w 140"/>
                <a:gd name="T29" fmla="*/ 33 h 214"/>
                <a:gd name="T30" fmla="*/ 90 w 140"/>
                <a:gd name="T31" fmla="*/ 80 h 214"/>
                <a:gd name="T32" fmla="*/ 44 w 140"/>
                <a:gd name="T33" fmla="*/ 65 h 214"/>
                <a:gd name="T34" fmla="*/ 122 w 140"/>
                <a:gd name="T35" fmla="*/ 197 h 214"/>
                <a:gd name="T36" fmla="*/ 115 w 140"/>
                <a:gd name="T37" fmla="*/ 199 h 214"/>
                <a:gd name="T38" fmla="*/ 65 w 140"/>
                <a:gd name="T39" fmla="*/ 203 h 214"/>
                <a:gd name="T40" fmla="*/ 19 w 140"/>
                <a:gd name="T41" fmla="*/ 194 h 214"/>
                <a:gd name="T42" fmla="*/ 20 w 140"/>
                <a:gd name="T43" fmla="*/ 151 h 214"/>
                <a:gd name="T44" fmla="*/ 59 w 140"/>
                <a:gd name="T45" fmla="*/ 91 h 214"/>
                <a:gd name="T46" fmla="*/ 90 w 140"/>
                <a:gd name="T47" fmla="*/ 91 h 214"/>
                <a:gd name="T48" fmla="*/ 127 w 140"/>
                <a:gd name="T49" fmla="*/ 166 h 214"/>
                <a:gd name="T50" fmla="*/ 130 w 140"/>
                <a:gd name="T51" fmla="*/ 188 h 214"/>
                <a:gd name="T52" fmla="*/ 122 w 140"/>
                <a:gd name="T53" fmla="*/ 197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214">
                  <a:moveTo>
                    <a:pt x="140" y="188"/>
                  </a:moveTo>
                  <a:cubicBezTo>
                    <a:pt x="138" y="151"/>
                    <a:pt x="123" y="114"/>
                    <a:pt x="99" y="87"/>
                  </a:cubicBezTo>
                  <a:cubicBezTo>
                    <a:pt x="119" y="74"/>
                    <a:pt x="127" y="47"/>
                    <a:pt x="114" y="26"/>
                  </a:cubicBezTo>
                  <a:cubicBezTo>
                    <a:pt x="103" y="9"/>
                    <a:pt x="73" y="0"/>
                    <a:pt x="56" y="15"/>
                  </a:cubicBezTo>
                  <a:cubicBezTo>
                    <a:pt x="35" y="21"/>
                    <a:pt x="25" y="47"/>
                    <a:pt x="33" y="67"/>
                  </a:cubicBezTo>
                  <a:cubicBezTo>
                    <a:pt x="37" y="76"/>
                    <a:pt x="43" y="82"/>
                    <a:pt x="50" y="87"/>
                  </a:cubicBezTo>
                  <a:cubicBezTo>
                    <a:pt x="27" y="97"/>
                    <a:pt x="14" y="126"/>
                    <a:pt x="9" y="151"/>
                  </a:cubicBezTo>
                  <a:cubicBezTo>
                    <a:pt x="7" y="163"/>
                    <a:pt x="0" y="190"/>
                    <a:pt x="8" y="201"/>
                  </a:cubicBezTo>
                  <a:cubicBezTo>
                    <a:pt x="16" y="212"/>
                    <a:pt x="40" y="211"/>
                    <a:pt x="52" y="212"/>
                  </a:cubicBezTo>
                  <a:cubicBezTo>
                    <a:pt x="74" y="214"/>
                    <a:pt x="96" y="212"/>
                    <a:pt x="118" y="208"/>
                  </a:cubicBezTo>
                  <a:cubicBezTo>
                    <a:pt x="133" y="205"/>
                    <a:pt x="140" y="204"/>
                    <a:pt x="140" y="188"/>
                  </a:cubicBezTo>
                  <a:close/>
                  <a:moveTo>
                    <a:pt x="44" y="65"/>
                  </a:moveTo>
                  <a:cubicBezTo>
                    <a:pt x="35" y="50"/>
                    <a:pt x="42" y="35"/>
                    <a:pt x="54" y="24"/>
                  </a:cubicBezTo>
                  <a:cubicBezTo>
                    <a:pt x="55" y="25"/>
                    <a:pt x="56" y="25"/>
                    <a:pt x="57" y="24"/>
                  </a:cubicBezTo>
                  <a:cubicBezTo>
                    <a:pt x="74" y="15"/>
                    <a:pt x="96" y="12"/>
                    <a:pt x="106" y="33"/>
                  </a:cubicBezTo>
                  <a:cubicBezTo>
                    <a:pt x="116" y="50"/>
                    <a:pt x="108" y="72"/>
                    <a:pt x="90" y="80"/>
                  </a:cubicBezTo>
                  <a:cubicBezTo>
                    <a:pt x="74" y="87"/>
                    <a:pt x="53" y="82"/>
                    <a:pt x="44" y="65"/>
                  </a:cubicBezTo>
                  <a:close/>
                  <a:moveTo>
                    <a:pt x="122" y="197"/>
                  </a:moveTo>
                  <a:cubicBezTo>
                    <a:pt x="120" y="198"/>
                    <a:pt x="118" y="198"/>
                    <a:pt x="115" y="199"/>
                  </a:cubicBezTo>
                  <a:cubicBezTo>
                    <a:pt x="100" y="203"/>
                    <a:pt x="81" y="203"/>
                    <a:pt x="65" y="203"/>
                  </a:cubicBezTo>
                  <a:cubicBezTo>
                    <a:pt x="52" y="202"/>
                    <a:pt x="26" y="204"/>
                    <a:pt x="19" y="194"/>
                  </a:cubicBezTo>
                  <a:cubicBezTo>
                    <a:pt x="12" y="185"/>
                    <a:pt x="18" y="161"/>
                    <a:pt x="20" y="151"/>
                  </a:cubicBezTo>
                  <a:cubicBezTo>
                    <a:pt x="25" y="124"/>
                    <a:pt x="37" y="104"/>
                    <a:pt x="59" y="91"/>
                  </a:cubicBezTo>
                  <a:cubicBezTo>
                    <a:pt x="69" y="94"/>
                    <a:pt x="80" y="94"/>
                    <a:pt x="90" y="91"/>
                  </a:cubicBezTo>
                  <a:cubicBezTo>
                    <a:pt x="108" y="113"/>
                    <a:pt x="122" y="138"/>
                    <a:pt x="127" y="166"/>
                  </a:cubicBezTo>
                  <a:cubicBezTo>
                    <a:pt x="129" y="173"/>
                    <a:pt x="132" y="182"/>
                    <a:pt x="130" y="188"/>
                  </a:cubicBezTo>
                  <a:cubicBezTo>
                    <a:pt x="132" y="194"/>
                    <a:pt x="129" y="197"/>
                    <a:pt x="122"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Freeform 110"/>
            <p:cNvSpPr>
              <a:spLocks noEditPoints="1"/>
            </p:cNvSpPr>
            <p:nvPr/>
          </p:nvSpPr>
          <p:spPr bwMode="auto">
            <a:xfrm>
              <a:off x="1914525" y="839788"/>
              <a:ext cx="152400" cy="66675"/>
            </a:xfrm>
            <a:custGeom>
              <a:avLst/>
              <a:gdLst>
                <a:gd name="T0" fmla="*/ 111 w 112"/>
                <a:gd name="T1" fmla="*/ 14 h 49"/>
                <a:gd name="T2" fmla="*/ 110 w 112"/>
                <a:gd name="T3" fmla="*/ 13 h 49"/>
                <a:gd name="T4" fmla="*/ 109 w 112"/>
                <a:gd name="T5" fmla="*/ 13 h 49"/>
                <a:gd name="T6" fmla="*/ 73 w 112"/>
                <a:gd name="T7" fmla="*/ 13 h 49"/>
                <a:gd name="T8" fmla="*/ 56 w 112"/>
                <a:gd name="T9" fmla="*/ 13 h 49"/>
                <a:gd name="T10" fmla="*/ 40 w 112"/>
                <a:gd name="T11" fmla="*/ 14 h 49"/>
                <a:gd name="T12" fmla="*/ 41 w 112"/>
                <a:gd name="T13" fmla="*/ 2 h 49"/>
                <a:gd name="T14" fmla="*/ 38 w 112"/>
                <a:gd name="T15" fmla="*/ 0 h 49"/>
                <a:gd name="T16" fmla="*/ 1 w 112"/>
                <a:gd name="T17" fmla="*/ 17 h 49"/>
                <a:gd name="T18" fmla="*/ 1 w 112"/>
                <a:gd name="T19" fmla="*/ 20 h 49"/>
                <a:gd name="T20" fmla="*/ 19 w 112"/>
                <a:gd name="T21" fmla="*/ 37 h 49"/>
                <a:gd name="T22" fmla="*/ 34 w 112"/>
                <a:gd name="T23" fmla="*/ 49 h 49"/>
                <a:gd name="T24" fmla="*/ 34 w 112"/>
                <a:gd name="T25" fmla="*/ 48 h 49"/>
                <a:gd name="T26" fmla="*/ 34 w 112"/>
                <a:gd name="T27" fmla="*/ 47 h 49"/>
                <a:gd name="T28" fmla="*/ 37 w 112"/>
                <a:gd name="T29" fmla="*/ 47 h 49"/>
                <a:gd name="T30" fmla="*/ 37 w 112"/>
                <a:gd name="T31" fmla="*/ 35 h 49"/>
                <a:gd name="T32" fmla="*/ 73 w 112"/>
                <a:gd name="T33" fmla="*/ 33 h 49"/>
                <a:gd name="T34" fmla="*/ 109 w 112"/>
                <a:gd name="T35" fmla="*/ 32 h 49"/>
                <a:gd name="T36" fmla="*/ 110 w 112"/>
                <a:gd name="T37" fmla="*/ 32 h 49"/>
                <a:gd name="T38" fmla="*/ 111 w 112"/>
                <a:gd name="T39" fmla="*/ 31 h 49"/>
                <a:gd name="T40" fmla="*/ 112 w 112"/>
                <a:gd name="T41" fmla="*/ 22 h 49"/>
                <a:gd name="T42" fmla="*/ 111 w 112"/>
                <a:gd name="T43" fmla="*/ 14 h 49"/>
                <a:gd name="T44" fmla="*/ 73 w 112"/>
                <a:gd name="T45" fmla="*/ 30 h 49"/>
                <a:gd name="T46" fmla="*/ 37 w 112"/>
                <a:gd name="T47" fmla="*/ 33 h 49"/>
                <a:gd name="T48" fmla="*/ 35 w 112"/>
                <a:gd name="T49" fmla="*/ 33 h 49"/>
                <a:gd name="T50" fmla="*/ 33 w 112"/>
                <a:gd name="T51" fmla="*/ 46 h 49"/>
                <a:gd name="T52" fmla="*/ 33 w 112"/>
                <a:gd name="T53" fmla="*/ 47 h 49"/>
                <a:gd name="T54" fmla="*/ 20 w 112"/>
                <a:gd name="T55" fmla="*/ 33 h 49"/>
                <a:gd name="T56" fmla="*/ 6 w 112"/>
                <a:gd name="T57" fmla="*/ 19 h 49"/>
                <a:gd name="T58" fmla="*/ 37 w 112"/>
                <a:gd name="T59" fmla="*/ 4 h 49"/>
                <a:gd name="T60" fmla="*/ 36 w 112"/>
                <a:gd name="T61" fmla="*/ 16 h 49"/>
                <a:gd name="T62" fmla="*/ 39 w 112"/>
                <a:gd name="T63" fmla="*/ 17 h 49"/>
                <a:gd name="T64" fmla="*/ 45 w 112"/>
                <a:gd name="T65" fmla="*/ 16 h 49"/>
                <a:gd name="T66" fmla="*/ 66 w 112"/>
                <a:gd name="T67" fmla="*/ 16 h 49"/>
                <a:gd name="T68" fmla="*/ 108 w 112"/>
                <a:gd name="T69" fmla="*/ 16 h 49"/>
                <a:gd name="T70" fmla="*/ 108 w 112"/>
                <a:gd name="T71" fmla="*/ 22 h 49"/>
                <a:gd name="T72" fmla="*/ 109 w 112"/>
                <a:gd name="T73" fmla="*/ 29 h 49"/>
                <a:gd name="T74" fmla="*/ 73 w 112"/>
                <a:gd name="T75" fmla="*/ 3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2" h="49">
                  <a:moveTo>
                    <a:pt x="111" y="14"/>
                  </a:moveTo>
                  <a:cubicBezTo>
                    <a:pt x="111" y="13"/>
                    <a:pt x="110" y="13"/>
                    <a:pt x="110" y="13"/>
                  </a:cubicBezTo>
                  <a:cubicBezTo>
                    <a:pt x="109" y="13"/>
                    <a:pt x="109" y="13"/>
                    <a:pt x="109" y="13"/>
                  </a:cubicBezTo>
                  <a:cubicBezTo>
                    <a:pt x="97" y="13"/>
                    <a:pt x="85" y="13"/>
                    <a:pt x="73" y="13"/>
                  </a:cubicBezTo>
                  <a:cubicBezTo>
                    <a:pt x="67" y="13"/>
                    <a:pt x="62" y="13"/>
                    <a:pt x="56" y="13"/>
                  </a:cubicBezTo>
                  <a:cubicBezTo>
                    <a:pt x="55" y="13"/>
                    <a:pt x="44" y="14"/>
                    <a:pt x="40" y="14"/>
                  </a:cubicBezTo>
                  <a:cubicBezTo>
                    <a:pt x="40" y="10"/>
                    <a:pt x="41" y="6"/>
                    <a:pt x="41" y="2"/>
                  </a:cubicBezTo>
                  <a:cubicBezTo>
                    <a:pt x="41" y="1"/>
                    <a:pt x="40" y="0"/>
                    <a:pt x="38" y="0"/>
                  </a:cubicBezTo>
                  <a:cubicBezTo>
                    <a:pt x="26" y="5"/>
                    <a:pt x="13" y="10"/>
                    <a:pt x="1" y="17"/>
                  </a:cubicBezTo>
                  <a:cubicBezTo>
                    <a:pt x="0" y="17"/>
                    <a:pt x="0" y="19"/>
                    <a:pt x="1" y="20"/>
                  </a:cubicBezTo>
                  <a:cubicBezTo>
                    <a:pt x="7" y="26"/>
                    <a:pt x="13" y="31"/>
                    <a:pt x="19" y="37"/>
                  </a:cubicBezTo>
                  <a:cubicBezTo>
                    <a:pt x="23" y="41"/>
                    <a:pt x="28" y="47"/>
                    <a:pt x="34" y="49"/>
                  </a:cubicBezTo>
                  <a:cubicBezTo>
                    <a:pt x="34" y="49"/>
                    <a:pt x="34" y="49"/>
                    <a:pt x="34" y="48"/>
                  </a:cubicBezTo>
                  <a:cubicBezTo>
                    <a:pt x="34" y="48"/>
                    <a:pt x="34" y="48"/>
                    <a:pt x="34" y="47"/>
                  </a:cubicBezTo>
                  <a:cubicBezTo>
                    <a:pt x="34" y="48"/>
                    <a:pt x="36" y="48"/>
                    <a:pt x="37" y="47"/>
                  </a:cubicBezTo>
                  <a:cubicBezTo>
                    <a:pt x="38" y="43"/>
                    <a:pt x="37" y="39"/>
                    <a:pt x="37" y="35"/>
                  </a:cubicBezTo>
                  <a:cubicBezTo>
                    <a:pt x="49" y="35"/>
                    <a:pt x="61" y="34"/>
                    <a:pt x="73" y="33"/>
                  </a:cubicBezTo>
                  <a:cubicBezTo>
                    <a:pt x="85" y="33"/>
                    <a:pt x="97" y="33"/>
                    <a:pt x="109" y="32"/>
                  </a:cubicBezTo>
                  <a:cubicBezTo>
                    <a:pt x="109" y="32"/>
                    <a:pt x="109" y="32"/>
                    <a:pt x="110" y="32"/>
                  </a:cubicBezTo>
                  <a:cubicBezTo>
                    <a:pt x="110" y="32"/>
                    <a:pt x="111" y="32"/>
                    <a:pt x="111" y="31"/>
                  </a:cubicBezTo>
                  <a:cubicBezTo>
                    <a:pt x="111" y="28"/>
                    <a:pt x="111" y="25"/>
                    <a:pt x="112" y="22"/>
                  </a:cubicBezTo>
                  <a:cubicBezTo>
                    <a:pt x="112" y="19"/>
                    <a:pt x="112" y="17"/>
                    <a:pt x="111" y="14"/>
                  </a:cubicBezTo>
                  <a:close/>
                  <a:moveTo>
                    <a:pt x="73" y="30"/>
                  </a:moveTo>
                  <a:cubicBezTo>
                    <a:pt x="61" y="30"/>
                    <a:pt x="48" y="31"/>
                    <a:pt x="37" y="33"/>
                  </a:cubicBezTo>
                  <a:cubicBezTo>
                    <a:pt x="36" y="32"/>
                    <a:pt x="35" y="32"/>
                    <a:pt x="35" y="33"/>
                  </a:cubicBezTo>
                  <a:cubicBezTo>
                    <a:pt x="35" y="37"/>
                    <a:pt x="33" y="42"/>
                    <a:pt x="33" y="46"/>
                  </a:cubicBezTo>
                  <a:cubicBezTo>
                    <a:pt x="33" y="46"/>
                    <a:pt x="33" y="47"/>
                    <a:pt x="33" y="47"/>
                  </a:cubicBezTo>
                  <a:cubicBezTo>
                    <a:pt x="30" y="42"/>
                    <a:pt x="25" y="37"/>
                    <a:pt x="20" y="33"/>
                  </a:cubicBezTo>
                  <a:cubicBezTo>
                    <a:pt x="15" y="28"/>
                    <a:pt x="11" y="24"/>
                    <a:pt x="6" y="19"/>
                  </a:cubicBezTo>
                  <a:cubicBezTo>
                    <a:pt x="16" y="13"/>
                    <a:pt x="26" y="9"/>
                    <a:pt x="37" y="4"/>
                  </a:cubicBezTo>
                  <a:cubicBezTo>
                    <a:pt x="37" y="8"/>
                    <a:pt x="36" y="12"/>
                    <a:pt x="36" y="16"/>
                  </a:cubicBezTo>
                  <a:cubicBezTo>
                    <a:pt x="36" y="17"/>
                    <a:pt x="38" y="18"/>
                    <a:pt x="39" y="17"/>
                  </a:cubicBezTo>
                  <a:cubicBezTo>
                    <a:pt x="41" y="17"/>
                    <a:pt x="44" y="17"/>
                    <a:pt x="45" y="16"/>
                  </a:cubicBezTo>
                  <a:cubicBezTo>
                    <a:pt x="52" y="16"/>
                    <a:pt x="59" y="16"/>
                    <a:pt x="66" y="16"/>
                  </a:cubicBezTo>
                  <a:cubicBezTo>
                    <a:pt x="80" y="16"/>
                    <a:pt x="94" y="16"/>
                    <a:pt x="108" y="16"/>
                  </a:cubicBezTo>
                  <a:cubicBezTo>
                    <a:pt x="108" y="18"/>
                    <a:pt x="108" y="20"/>
                    <a:pt x="108" y="22"/>
                  </a:cubicBezTo>
                  <a:cubicBezTo>
                    <a:pt x="108" y="25"/>
                    <a:pt x="108" y="27"/>
                    <a:pt x="109" y="29"/>
                  </a:cubicBezTo>
                  <a:cubicBezTo>
                    <a:pt x="97" y="28"/>
                    <a:pt x="84" y="29"/>
                    <a:pt x="73"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 name="Freeform 111"/>
            <p:cNvSpPr>
              <a:spLocks noEditPoints="1"/>
            </p:cNvSpPr>
            <p:nvPr/>
          </p:nvSpPr>
          <p:spPr bwMode="auto">
            <a:xfrm>
              <a:off x="1962150" y="895351"/>
              <a:ext cx="147637" cy="68263"/>
            </a:xfrm>
            <a:custGeom>
              <a:avLst/>
              <a:gdLst>
                <a:gd name="T0" fmla="*/ 108 w 109"/>
                <a:gd name="T1" fmla="*/ 21 h 50"/>
                <a:gd name="T2" fmla="*/ 76 w 109"/>
                <a:gd name="T3" fmla="*/ 0 h 50"/>
                <a:gd name="T4" fmla="*/ 73 w 109"/>
                <a:gd name="T5" fmla="*/ 2 h 50"/>
                <a:gd name="T6" fmla="*/ 73 w 109"/>
                <a:gd name="T7" fmla="*/ 13 h 50"/>
                <a:gd name="T8" fmla="*/ 38 w 109"/>
                <a:gd name="T9" fmla="*/ 13 h 50"/>
                <a:gd name="T10" fmla="*/ 3 w 109"/>
                <a:gd name="T11" fmla="*/ 19 h 50"/>
                <a:gd name="T12" fmla="*/ 2 w 109"/>
                <a:gd name="T13" fmla="*/ 20 h 50"/>
                <a:gd name="T14" fmla="*/ 1 w 109"/>
                <a:gd name="T15" fmla="*/ 27 h 50"/>
                <a:gd name="T16" fmla="*/ 0 w 109"/>
                <a:gd name="T17" fmla="*/ 33 h 50"/>
                <a:gd name="T18" fmla="*/ 1 w 109"/>
                <a:gd name="T19" fmla="*/ 34 h 50"/>
                <a:gd name="T20" fmla="*/ 2 w 109"/>
                <a:gd name="T21" fmla="*/ 36 h 50"/>
                <a:gd name="T22" fmla="*/ 39 w 109"/>
                <a:gd name="T23" fmla="*/ 36 h 50"/>
                <a:gd name="T24" fmla="*/ 72 w 109"/>
                <a:gd name="T25" fmla="*/ 34 h 50"/>
                <a:gd name="T26" fmla="*/ 72 w 109"/>
                <a:gd name="T27" fmla="*/ 48 h 50"/>
                <a:gd name="T28" fmla="*/ 75 w 109"/>
                <a:gd name="T29" fmla="*/ 49 h 50"/>
                <a:gd name="T30" fmla="*/ 107 w 109"/>
                <a:gd name="T31" fmla="*/ 24 h 50"/>
                <a:gd name="T32" fmla="*/ 108 w 109"/>
                <a:gd name="T33" fmla="*/ 21 h 50"/>
                <a:gd name="T34" fmla="*/ 75 w 109"/>
                <a:gd name="T35" fmla="*/ 45 h 50"/>
                <a:gd name="T36" fmla="*/ 74 w 109"/>
                <a:gd name="T37" fmla="*/ 33 h 50"/>
                <a:gd name="T38" fmla="*/ 73 w 109"/>
                <a:gd name="T39" fmla="*/ 31 h 50"/>
                <a:gd name="T40" fmla="*/ 38 w 109"/>
                <a:gd name="T41" fmla="*/ 33 h 50"/>
                <a:gd name="T42" fmla="*/ 3 w 109"/>
                <a:gd name="T43" fmla="*/ 34 h 50"/>
                <a:gd name="T44" fmla="*/ 3 w 109"/>
                <a:gd name="T45" fmla="*/ 34 h 50"/>
                <a:gd name="T46" fmla="*/ 4 w 109"/>
                <a:gd name="T47" fmla="*/ 28 h 50"/>
                <a:gd name="T48" fmla="*/ 4 w 109"/>
                <a:gd name="T49" fmla="*/ 21 h 50"/>
                <a:gd name="T50" fmla="*/ 39 w 109"/>
                <a:gd name="T51" fmla="*/ 17 h 50"/>
                <a:gd name="T52" fmla="*/ 72 w 109"/>
                <a:gd name="T53" fmla="*/ 16 h 50"/>
                <a:gd name="T54" fmla="*/ 75 w 109"/>
                <a:gd name="T55" fmla="*/ 16 h 50"/>
                <a:gd name="T56" fmla="*/ 77 w 109"/>
                <a:gd name="T57" fmla="*/ 5 h 50"/>
                <a:gd name="T58" fmla="*/ 103 w 109"/>
                <a:gd name="T59" fmla="*/ 22 h 50"/>
                <a:gd name="T60" fmla="*/ 75 w 109"/>
                <a:gd name="T61" fmla="*/ 4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50">
                  <a:moveTo>
                    <a:pt x="108" y="21"/>
                  </a:moveTo>
                  <a:cubicBezTo>
                    <a:pt x="98" y="13"/>
                    <a:pt x="88" y="6"/>
                    <a:pt x="76" y="0"/>
                  </a:cubicBezTo>
                  <a:cubicBezTo>
                    <a:pt x="75" y="0"/>
                    <a:pt x="73" y="0"/>
                    <a:pt x="73" y="2"/>
                  </a:cubicBezTo>
                  <a:cubicBezTo>
                    <a:pt x="73" y="6"/>
                    <a:pt x="73" y="9"/>
                    <a:pt x="73" y="13"/>
                  </a:cubicBezTo>
                  <a:cubicBezTo>
                    <a:pt x="61" y="11"/>
                    <a:pt x="49" y="12"/>
                    <a:pt x="38" y="13"/>
                  </a:cubicBezTo>
                  <a:cubicBezTo>
                    <a:pt x="26" y="14"/>
                    <a:pt x="14" y="16"/>
                    <a:pt x="3" y="19"/>
                  </a:cubicBezTo>
                  <a:cubicBezTo>
                    <a:pt x="2" y="19"/>
                    <a:pt x="2" y="20"/>
                    <a:pt x="2" y="20"/>
                  </a:cubicBezTo>
                  <a:cubicBezTo>
                    <a:pt x="1" y="23"/>
                    <a:pt x="1" y="25"/>
                    <a:pt x="1" y="27"/>
                  </a:cubicBezTo>
                  <a:cubicBezTo>
                    <a:pt x="1" y="29"/>
                    <a:pt x="0" y="31"/>
                    <a:pt x="0" y="33"/>
                  </a:cubicBezTo>
                  <a:cubicBezTo>
                    <a:pt x="1" y="34"/>
                    <a:pt x="1" y="34"/>
                    <a:pt x="1" y="34"/>
                  </a:cubicBezTo>
                  <a:cubicBezTo>
                    <a:pt x="1" y="35"/>
                    <a:pt x="1" y="36"/>
                    <a:pt x="2" y="36"/>
                  </a:cubicBezTo>
                  <a:cubicBezTo>
                    <a:pt x="14" y="36"/>
                    <a:pt x="27" y="37"/>
                    <a:pt x="39" y="36"/>
                  </a:cubicBezTo>
                  <a:cubicBezTo>
                    <a:pt x="50" y="36"/>
                    <a:pt x="61" y="36"/>
                    <a:pt x="72" y="34"/>
                  </a:cubicBezTo>
                  <a:cubicBezTo>
                    <a:pt x="71" y="39"/>
                    <a:pt x="71" y="44"/>
                    <a:pt x="72" y="48"/>
                  </a:cubicBezTo>
                  <a:cubicBezTo>
                    <a:pt x="73" y="50"/>
                    <a:pt x="74" y="50"/>
                    <a:pt x="75" y="49"/>
                  </a:cubicBezTo>
                  <a:cubicBezTo>
                    <a:pt x="85" y="40"/>
                    <a:pt x="96" y="32"/>
                    <a:pt x="107" y="24"/>
                  </a:cubicBezTo>
                  <a:cubicBezTo>
                    <a:pt x="108" y="24"/>
                    <a:pt x="109" y="22"/>
                    <a:pt x="108" y="21"/>
                  </a:cubicBezTo>
                  <a:close/>
                  <a:moveTo>
                    <a:pt x="75" y="45"/>
                  </a:moveTo>
                  <a:cubicBezTo>
                    <a:pt x="75" y="41"/>
                    <a:pt x="74" y="37"/>
                    <a:pt x="74" y="33"/>
                  </a:cubicBezTo>
                  <a:cubicBezTo>
                    <a:pt x="75" y="33"/>
                    <a:pt x="74" y="31"/>
                    <a:pt x="73" y="31"/>
                  </a:cubicBezTo>
                  <a:cubicBezTo>
                    <a:pt x="61" y="30"/>
                    <a:pt x="49" y="32"/>
                    <a:pt x="38" y="33"/>
                  </a:cubicBezTo>
                  <a:cubicBezTo>
                    <a:pt x="26" y="33"/>
                    <a:pt x="15" y="34"/>
                    <a:pt x="3" y="34"/>
                  </a:cubicBezTo>
                  <a:cubicBezTo>
                    <a:pt x="3" y="34"/>
                    <a:pt x="3" y="34"/>
                    <a:pt x="3" y="34"/>
                  </a:cubicBezTo>
                  <a:cubicBezTo>
                    <a:pt x="4" y="32"/>
                    <a:pt x="4" y="30"/>
                    <a:pt x="4" y="28"/>
                  </a:cubicBezTo>
                  <a:cubicBezTo>
                    <a:pt x="4" y="26"/>
                    <a:pt x="4" y="23"/>
                    <a:pt x="4" y="21"/>
                  </a:cubicBezTo>
                  <a:cubicBezTo>
                    <a:pt x="16" y="19"/>
                    <a:pt x="28" y="18"/>
                    <a:pt x="39" y="17"/>
                  </a:cubicBezTo>
                  <a:cubicBezTo>
                    <a:pt x="50" y="16"/>
                    <a:pt x="61" y="17"/>
                    <a:pt x="72" y="16"/>
                  </a:cubicBezTo>
                  <a:cubicBezTo>
                    <a:pt x="72" y="17"/>
                    <a:pt x="75" y="18"/>
                    <a:pt x="75" y="16"/>
                  </a:cubicBezTo>
                  <a:cubicBezTo>
                    <a:pt x="76" y="12"/>
                    <a:pt x="77" y="9"/>
                    <a:pt x="77" y="5"/>
                  </a:cubicBezTo>
                  <a:cubicBezTo>
                    <a:pt x="86" y="10"/>
                    <a:pt x="95" y="16"/>
                    <a:pt x="103" y="22"/>
                  </a:cubicBezTo>
                  <a:cubicBezTo>
                    <a:pt x="94" y="29"/>
                    <a:pt x="84" y="37"/>
                    <a:pt x="75"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Freeform 112"/>
            <p:cNvSpPr>
              <a:spLocks noEditPoints="1"/>
            </p:cNvSpPr>
            <p:nvPr/>
          </p:nvSpPr>
          <p:spPr bwMode="auto">
            <a:xfrm>
              <a:off x="2101850" y="1911351"/>
              <a:ext cx="95250" cy="284163"/>
            </a:xfrm>
            <a:custGeom>
              <a:avLst/>
              <a:gdLst>
                <a:gd name="T0" fmla="*/ 62 w 70"/>
                <a:gd name="T1" fmla="*/ 17 h 209"/>
                <a:gd name="T2" fmla="*/ 54 w 70"/>
                <a:gd name="T3" fmla="*/ 13 h 209"/>
                <a:gd name="T4" fmla="*/ 44 w 70"/>
                <a:gd name="T5" fmla="*/ 6 h 209"/>
                <a:gd name="T6" fmla="*/ 43 w 70"/>
                <a:gd name="T7" fmla="*/ 3 h 209"/>
                <a:gd name="T8" fmla="*/ 39 w 70"/>
                <a:gd name="T9" fmla="*/ 1 h 209"/>
                <a:gd name="T10" fmla="*/ 38 w 70"/>
                <a:gd name="T11" fmla="*/ 1 h 209"/>
                <a:gd name="T12" fmla="*/ 35 w 70"/>
                <a:gd name="T13" fmla="*/ 1 h 209"/>
                <a:gd name="T14" fmla="*/ 26 w 70"/>
                <a:gd name="T15" fmla="*/ 2 h 209"/>
                <a:gd name="T16" fmla="*/ 8 w 70"/>
                <a:gd name="T17" fmla="*/ 6 h 209"/>
                <a:gd name="T18" fmla="*/ 6 w 70"/>
                <a:gd name="T19" fmla="*/ 8 h 209"/>
                <a:gd name="T20" fmla="*/ 2 w 70"/>
                <a:gd name="T21" fmla="*/ 12 h 209"/>
                <a:gd name="T22" fmla="*/ 0 w 70"/>
                <a:gd name="T23" fmla="*/ 120 h 209"/>
                <a:gd name="T24" fmla="*/ 0 w 70"/>
                <a:gd name="T25" fmla="*/ 172 h 209"/>
                <a:gd name="T26" fmla="*/ 5 w 70"/>
                <a:gd name="T27" fmla="*/ 187 h 209"/>
                <a:gd name="T28" fmla="*/ 6 w 70"/>
                <a:gd name="T29" fmla="*/ 189 h 209"/>
                <a:gd name="T30" fmla="*/ 8 w 70"/>
                <a:gd name="T31" fmla="*/ 192 h 209"/>
                <a:gd name="T32" fmla="*/ 14 w 70"/>
                <a:gd name="T33" fmla="*/ 199 h 209"/>
                <a:gd name="T34" fmla="*/ 27 w 70"/>
                <a:gd name="T35" fmla="*/ 209 h 209"/>
                <a:gd name="T36" fmla="*/ 30 w 70"/>
                <a:gd name="T37" fmla="*/ 206 h 209"/>
                <a:gd name="T38" fmla="*/ 30 w 70"/>
                <a:gd name="T39" fmla="*/ 206 h 209"/>
                <a:gd name="T40" fmla="*/ 64 w 70"/>
                <a:gd name="T41" fmla="*/ 207 h 209"/>
                <a:gd name="T42" fmla="*/ 65 w 70"/>
                <a:gd name="T43" fmla="*/ 206 h 209"/>
                <a:gd name="T44" fmla="*/ 68 w 70"/>
                <a:gd name="T45" fmla="*/ 203 h 209"/>
                <a:gd name="T46" fmla="*/ 69 w 70"/>
                <a:gd name="T47" fmla="*/ 19 h 209"/>
                <a:gd name="T48" fmla="*/ 62 w 70"/>
                <a:gd name="T49" fmla="*/ 17 h 209"/>
                <a:gd name="T50" fmla="*/ 14 w 70"/>
                <a:gd name="T51" fmla="*/ 180 h 209"/>
                <a:gd name="T52" fmla="*/ 12 w 70"/>
                <a:gd name="T53" fmla="*/ 178 h 209"/>
                <a:gd name="T54" fmla="*/ 13 w 70"/>
                <a:gd name="T55" fmla="*/ 145 h 209"/>
                <a:gd name="T56" fmla="*/ 13 w 70"/>
                <a:gd name="T57" fmla="*/ 99 h 209"/>
                <a:gd name="T58" fmla="*/ 10 w 70"/>
                <a:gd name="T59" fmla="*/ 12 h 209"/>
                <a:gd name="T60" fmla="*/ 10 w 70"/>
                <a:gd name="T61" fmla="*/ 11 h 209"/>
                <a:gd name="T62" fmla="*/ 27 w 70"/>
                <a:gd name="T63" fmla="*/ 10 h 209"/>
                <a:gd name="T64" fmla="*/ 37 w 70"/>
                <a:gd name="T65" fmla="*/ 10 h 209"/>
                <a:gd name="T66" fmla="*/ 37 w 70"/>
                <a:gd name="T67" fmla="*/ 12 h 209"/>
                <a:gd name="T68" fmla="*/ 34 w 70"/>
                <a:gd name="T69" fmla="*/ 99 h 209"/>
                <a:gd name="T70" fmla="*/ 34 w 70"/>
                <a:gd name="T71" fmla="*/ 178 h 209"/>
                <a:gd name="T72" fmla="*/ 14 w 70"/>
                <a:gd name="T73" fmla="*/ 181 h 209"/>
                <a:gd name="T74" fmla="*/ 14 w 70"/>
                <a:gd name="T75" fmla="*/ 180 h 209"/>
                <a:gd name="T76" fmla="*/ 28 w 70"/>
                <a:gd name="T77" fmla="*/ 201 h 209"/>
                <a:gd name="T78" fmla="*/ 20 w 70"/>
                <a:gd name="T79" fmla="*/ 193 h 209"/>
                <a:gd name="T80" fmla="*/ 14 w 70"/>
                <a:gd name="T81" fmla="*/ 189 h 209"/>
                <a:gd name="T82" fmla="*/ 35 w 70"/>
                <a:gd name="T83" fmla="*/ 188 h 209"/>
                <a:gd name="T84" fmla="*/ 44 w 70"/>
                <a:gd name="T85" fmla="*/ 187 h 209"/>
                <a:gd name="T86" fmla="*/ 45 w 70"/>
                <a:gd name="T87" fmla="*/ 99 h 209"/>
                <a:gd name="T88" fmla="*/ 42 w 70"/>
                <a:gd name="T89" fmla="*/ 12 h 209"/>
                <a:gd name="T90" fmla="*/ 41 w 70"/>
                <a:gd name="T91" fmla="*/ 11 h 209"/>
                <a:gd name="T92" fmla="*/ 50 w 70"/>
                <a:gd name="T93" fmla="*/ 19 h 209"/>
                <a:gd name="T94" fmla="*/ 61 w 70"/>
                <a:gd name="T95" fmla="*/ 27 h 209"/>
                <a:gd name="T96" fmla="*/ 62 w 70"/>
                <a:gd name="T97" fmla="*/ 199 h 209"/>
                <a:gd name="T98" fmla="*/ 28 w 70"/>
                <a:gd name="T99" fmla="*/ 201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0" h="209">
                  <a:moveTo>
                    <a:pt x="62" y="17"/>
                  </a:moveTo>
                  <a:cubicBezTo>
                    <a:pt x="59" y="16"/>
                    <a:pt x="56" y="14"/>
                    <a:pt x="54" y="13"/>
                  </a:cubicBezTo>
                  <a:cubicBezTo>
                    <a:pt x="51" y="11"/>
                    <a:pt x="48" y="8"/>
                    <a:pt x="44" y="6"/>
                  </a:cubicBezTo>
                  <a:cubicBezTo>
                    <a:pt x="45" y="5"/>
                    <a:pt x="44" y="4"/>
                    <a:pt x="43" y="3"/>
                  </a:cubicBezTo>
                  <a:cubicBezTo>
                    <a:pt x="42" y="2"/>
                    <a:pt x="40" y="2"/>
                    <a:pt x="39" y="1"/>
                  </a:cubicBezTo>
                  <a:cubicBezTo>
                    <a:pt x="38" y="1"/>
                    <a:pt x="38" y="1"/>
                    <a:pt x="38" y="1"/>
                  </a:cubicBezTo>
                  <a:cubicBezTo>
                    <a:pt x="37" y="0"/>
                    <a:pt x="36" y="0"/>
                    <a:pt x="35" y="1"/>
                  </a:cubicBezTo>
                  <a:cubicBezTo>
                    <a:pt x="32" y="1"/>
                    <a:pt x="29" y="2"/>
                    <a:pt x="26" y="2"/>
                  </a:cubicBezTo>
                  <a:cubicBezTo>
                    <a:pt x="20" y="3"/>
                    <a:pt x="14" y="4"/>
                    <a:pt x="8" y="6"/>
                  </a:cubicBezTo>
                  <a:cubicBezTo>
                    <a:pt x="7" y="6"/>
                    <a:pt x="6" y="7"/>
                    <a:pt x="6" y="8"/>
                  </a:cubicBezTo>
                  <a:cubicBezTo>
                    <a:pt x="4" y="8"/>
                    <a:pt x="3" y="10"/>
                    <a:pt x="2" y="12"/>
                  </a:cubicBezTo>
                  <a:cubicBezTo>
                    <a:pt x="0" y="48"/>
                    <a:pt x="0" y="84"/>
                    <a:pt x="0" y="120"/>
                  </a:cubicBezTo>
                  <a:cubicBezTo>
                    <a:pt x="0" y="138"/>
                    <a:pt x="0" y="155"/>
                    <a:pt x="0" y="172"/>
                  </a:cubicBezTo>
                  <a:cubicBezTo>
                    <a:pt x="1" y="179"/>
                    <a:pt x="0" y="184"/>
                    <a:pt x="5" y="187"/>
                  </a:cubicBezTo>
                  <a:cubicBezTo>
                    <a:pt x="5" y="188"/>
                    <a:pt x="6" y="188"/>
                    <a:pt x="6" y="189"/>
                  </a:cubicBezTo>
                  <a:cubicBezTo>
                    <a:pt x="6" y="190"/>
                    <a:pt x="8" y="191"/>
                    <a:pt x="8" y="192"/>
                  </a:cubicBezTo>
                  <a:cubicBezTo>
                    <a:pt x="10" y="194"/>
                    <a:pt x="12" y="197"/>
                    <a:pt x="14" y="199"/>
                  </a:cubicBezTo>
                  <a:cubicBezTo>
                    <a:pt x="18" y="202"/>
                    <a:pt x="22" y="209"/>
                    <a:pt x="27" y="209"/>
                  </a:cubicBezTo>
                  <a:cubicBezTo>
                    <a:pt x="29" y="209"/>
                    <a:pt x="30" y="207"/>
                    <a:pt x="30" y="206"/>
                  </a:cubicBezTo>
                  <a:cubicBezTo>
                    <a:pt x="30" y="206"/>
                    <a:pt x="30" y="206"/>
                    <a:pt x="30" y="206"/>
                  </a:cubicBezTo>
                  <a:cubicBezTo>
                    <a:pt x="41" y="207"/>
                    <a:pt x="53" y="209"/>
                    <a:pt x="64" y="207"/>
                  </a:cubicBezTo>
                  <a:cubicBezTo>
                    <a:pt x="64" y="207"/>
                    <a:pt x="65" y="207"/>
                    <a:pt x="65" y="206"/>
                  </a:cubicBezTo>
                  <a:cubicBezTo>
                    <a:pt x="67" y="206"/>
                    <a:pt x="68" y="205"/>
                    <a:pt x="68" y="203"/>
                  </a:cubicBezTo>
                  <a:cubicBezTo>
                    <a:pt x="70" y="142"/>
                    <a:pt x="69" y="80"/>
                    <a:pt x="69" y="19"/>
                  </a:cubicBezTo>
                  <a:cubicBezTo>
                    <a:pt x="70" y="14"/>
                    <a:pt x="64" y="14"/>
                    <a:pt x="62" y="17"/>
                  </a:cubicBezTo>
                  <a:close/>
                  <a:moveTo>
                    <a:pt x="14" y="180"/>
                  </a:moveTo>
                  <a:cubicBezTo>
                    <a:pt x="13" y="179"/>
                    <a:pt x="13" y="179"/>
                    <a:pt x="12" y="178"/>
                  </a:cubicBezTo>
                  <a:cubicBezTo>
                    <a:pt x="10" y="168"/>
                    <a:pt x="12" y="154"/>
                    <a:pt x="13" y="145"/>
                  </a:cubicBezTo>
                  <a:cubicBezTo>
                    <a:pt x="13" y="129"/>
                    <a:pt x="13" y="114"/>
                    <a:pt x="13" y="99"/>
                  </a:cubicBezTo>
                  <a:cubicBezTo>
                    <a:pt x="12" y="70"/>
                    <a:pt x="12" y="41"/>
                    <a:pt x="10" y="12"/>
                  </a:cubicBezTo>
                  <a:cubicBezTo>
                    <a:pt x="10" y="12"/>
                    <a:pt x="10" y="12"/>
                    <a:pt x="10" y="11"/>
                  </a:cubicBezTo>
                  <a:cubicBezTo>
                    <a:pt x="16" y="11"/>
                    <a:pt x="22" y="10"/>
                    <a:pt x="27" y="10"/>
                  </a:cubicBezTo>
                  <a:cubicBezTo>
                    <a:pt x="31" y="10"/>
                    <a:pt x="34" y="10"/>
                    <a:pt x="37" y="10"/>
                  </a:cubicBezTo>
                  <a:cubicBezTo>
                    <a:pt x="37" y="10"/>
                    <a:pt x="37" y="11"/>
                    <a:pt x="37" y="12"/>
                  </a:cubicBezTo>
                  <a:cubicBezTo>
                    <a:pt x="34" y="41"/>
                    <a:pt x="34" y="70"/>
                    <a:pt x="34" y="99"/>
                  </a:cubicBezTo>
                  <a:cubicBezTo>
                    <a:pt x="34" y="126"/>
                    <a:pt x="33" y="152"/>
                    <a:pt x="34" y="178"/>
                  </a:cubicBezTo>
                  <a:cubicBezTo>
                    <a:pt x="27" y="180"/>
                    <a:pt x="21" y="181"/>
                    <a:pt x="14" y="181"/>
                  </a:cubicBezTo>
                  <a:cubicBezTo>
                    <a:pt x="14" y="181"/>
                    <a:pt x="14" y="180"/>
                    <a:pt x="14" y="180"/>
                  </a:cubicBezTo>
                  <a:close/>
                  <a:moveTo>
                    <a:pt x="28" y="201"/>
                  </a:moveTo>
                  <a:cubicBezTo>
                    <a:pt x="26" y="198"/>
                    <a:pt x="22" y="196"/>
                    <a:pt x="20" y="193"/>
                  </a:cubicBezTo>
                  <a:cubicBezTo>
                    <a:pt x="18" y="192"/>
                    <a:pt x="16" y="190"/>
                    <a:pt x="14" y="189"/>
                  </a:cubicBezTo>
                  <a:cubicBezTo>
                    <a:pt x="21" y="189"/>
                    <a:pt x="28" y="189"/>
                    <a:pt x="35" y="188"/>
                  </a:cubicBezTo>
                  <a:cubicBezTo>
                    <a:pt x="36" y="193"/>
                    <a:pt x="43" y="193"/>
                    <a:pt x="44" y="187"/>
                  </a:cubicBezTo>
                  <a:cubicBezTo>
                    <a:pt x="46" y="158"/>
                    <a:pt x="45" y="128"/>
                    <a:pt x="45" y="99"/>
                  </a:cubicBezTo>
                  <a:cubicBezTo>
                    <a:pt x="45" y="70"/>
                    <a:pt x="44" y="41"/>
                    <a:pt x="42" y="12"/>
                  </a:cubicBezTo>
                  <a:cubicBezTo>
                    <a:pt x="42" y="11"/>
                    <a:pt x="42" y="11"/>
                    <a:pt x="41" y="11"/>
                  </a:cubicBezTo>
                  <a:cubicBezTo>
                    <a:pt x="44" y="14"/>
                    <a:pt x="47" y="16"/>
                    <a:pt x="50" y="19"/>
                  </a:cubicBezTo>
                  <a:cubicBezTo>
                    <a:pt x="53" y="21"/>
                    <a:pt x="57" y="25"/>
                    <a:pt x="61" y="27"/>
                  </a:cubicBezTo>
                  <a:cubicBezTo>
                    <a:pt x="58" y="84"/>
                    <a:pt x="57" y="142"/>
                    <a:pt x="62" y="199"/>
                  </a:cubicBezTo>
                  <a:cubicBezTo>
                    <a:pt x="51" y="198"/>
                    <a:pt x="39" y="200"/>
                    <a:pt x="28" y="2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 name="Freeform 113"/>
            <p:cNvSpPr>
              <a:spLocks noEditPoints="1"/>
            </p:cNvSpPr>
            <p:nvPr/>
          </p:nvSpPr>
          <p:spPr bwMode="auto">
            <a:xfrm>
              <a:off x="2220913" y="1914526"/>
              <a:ext cx="180975" cy="296863"/>
            </a:xfrm>
            <a:custGeom>
              <a:avLst/>
              <a:gdLst>
                <a:gd name="T0" fmla="*/ 96 w 134"/>
                <a:gd name="T1" fmla="*/ 40 h 218"/>
                <a:gd name="T2" fmla="*/ 80 w 134"/>
                <a:gd name="T3" fmla="*/ 21 h 218"/>
                <a:gd name="T4" fmla="*/ 14 w 134"/>
                <a:gd name="T5" fmla="*/ 10 h 218"/>
                <a:gd name="T6" fmla="*/ 14 w 134"/>
                <a:gd name="T7" fmla="*/ 10 h 218"/>
                <a:gd name="T8" fmla="*/ 9 w 134"/>
                <a:gd name="T9" fmla="*/ 9 h 218"/>
                <a:gd name="T10" fmla="*/ 2 w 134"/>
                <a:gd name="T11" fmla="*/ 96 h 218"/>
                <a:gd name="T12" fmla="*/ 8 w 134"/>
                <a:gd name="T13" fmla="*/ 184 h 218"/>
                <a:gd name="T14" fmla="*/ 10 w 134"/>
                <a:gd name="T15" fmla="*/ 186 h 218"/>
                <a:gd name="T16" fmla="*/ 19 w 134"/>
                <a:gd name="T17" fmla="*/ 194 h 218"/>
                <a:gd name="T18" fmla="*/ 34 w 134"/>
                <a:gd name="T19" fmla="*/ 202 h 218"/>
                <a:gd name="T20" fmla="*/ 35 w 134"/>
                <a:gd name="T21" fmla="*/ 202 h 218"/>
                <a:gd name="T22" fmla="*/ 122 w 134"/>
                <a:gd name="T23" fmla="*/ 150 h 218"/>
                <a:gd name="T24" fmla="*/ 96 w 134"/>
                <a:gd name="T25" fmla="*/ 40 h 218"/>
                <a:gd name="T26" fmla="*/ 14 w 134"/>
                <a:gd name="T27" fmla="*/ 19 h 218"/>
                <a:gd name="T28" fmla="*/ 16 w 134"/>
                <a:gd name="T29" fmla="*/ 19 h 218"/>
                <a:gd name="T30" fmla="*/ 101 w 134"/>
                <a:gd name="T31" fmla="*/ 90 h 218"/>
                <a:gd name="T32" fmla="*/ 87 w 134"/>
                <a:gd name="T33" fmla="*/ 150 h 218"/>
                <a:gd name="T34" fmla="*/ 55 w 134"/>
                <a:gd name="T35" fmla="*/ 170 h 218"/>
                <a:gd name="T36" fmla="*/ 16 w 134"/>
                <a:gd name="T37" fmla="*/ 175 h 218"/>
                <a:gd name="T38" fmla="*/ 13 w 134"/>
                <a:gd name="T39" fmla="*/ 96 h 218"/>
                <a:gd name="T40" fmla="*/ 14 w 134"/>
                <a:gd name="T41" fmla="*/ 19 h 218"/>
                <a:gd name="T42" fmla="*/ 116 w 134"/>
                <a:gd name="T43" fmla="*/ 136 h 218"/>
                <a:gd name="T44" fmla="*/ 36 w 134"/>
                <a:gd name="T45" fmla="*/ 196 h 218"/>
                <a:gd name="T46" fmla="*/ 25 w 134"/>
                <a:gd name="T47" fmla="*/ 188 h 218"/>
                <a:gd name="T48" fmla="*/ 18 w 134"/>
                <a:gd name="T49" fmla="*/ 184 h 218"/>
                <a:gd name="T50" fmla="*/ 16 w 134"/>
                <a:gd name="T51" fmla="*/ 182 h 218"/>
                <a:gd name="T52" fmla="*/ 15 w 134"/>
                <a:gd name="T53" fmla="*/ 181 h 218"/>
                <a:gd name="T54" fmla="*/ 15 w 134"/>
                <a:gd name="T55" fmla="*/ 180 h 218"/>
                <a:gd name="T56" fmla="*/ 81 w 134"/>
                <a:gd name="T57" fmla="*/ 169 h 218"/>
                <a:gd name="T58" fmla="*/ 111 w 134"/>
                <a:gd name="T59" fmla="*/ 96 h 218"/>
                <a:gd name="T60" fmla="*/ 109 w 134"/>
                <a:gd name="T61" fmla="*/ 74 h 218"/>
                <a:gd name="T62" fmla="*/ 116 w 134"/>
                <a:gd name="T63" fmla="*/ 136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4" h="218">
                  <a:moveTo>
                    <a:pt x="96" y="40"/>
                  </a:moveTo>
                  <a:cubicBezTo>
                    <a:pt x="92" y="33"/>
                    <a:pt x="87" y="26"/>
                    <a:pt x="80" y="21"/>
                  </a:cubicBezTo>
                  <a:cubicBezTo>
                    <a:pt x="62" y="6"/>
                    <a:pt x="36" y="0"/>
                    <a:pt x="14" y="10"/>
                  </a:cubicBezTo>
                  <a:cubicBezTo>
                    <a:pt x="14" y="10"/>
                    <a:pt x="14" y="10"/>
                    <a:pt x="14" y="10"/>
                  </a:cubicBezTo>
                  <a:cubicBezTo>
                    <a:pt x="14" y="7"/>
                    <a:pt x="10" y="6"/>
                    <a:pt x="9" y="9"/>
                  </a:cubicBezTo>
                  <a:cubicBezTo>
                    <a:pt x="4" y="38"/>
                    <a:pt x="3" y="67"/>
                    <a:pt x="2" y="96"/>
                  </a:cubicBezTo>
                  <a:cubicBezTo>
                    <a:pt x="2" y="124"/>
                    <a:pt x="0" y="156"/>
                    <a:pt x="8" y="184"/>
                  </a:cubicBezTo>
                  <a:cubicBezTo>
                    <a:pt x="8" y="185"/>
                    <a:pt x="9" y="185"/>
                    <a:pt x="10" y="186"/>
                  </a:cubicBezTo>
                  <a:cubicBezTo>
                    <a:pt x="12" y="189"/>
                    <a:pt x="16" y="192"/>
                    <a:pt x="19" y="194"/>
                  </a:cubicBezTo>
                  <a:cubicBezTo>
                    <a:pt x="23" y="197"/>
                    <a:pt x="28" y="203"/>
                    <a:pt x="34" y="202"/>
                  </a:cubicBezTo>
                  <a:cubicBezTo>
                    <a:pt x="34" y="202"/>
                    <a:pt x="35" y="202"/>
                    <a:pt x="35" y="202"/>
                  </a:cubicBezTo>
                  <a:cubicBezTo>
                    <a:pt x="74" y="218"/>
                    <a:pt x="110" y="187"/>
                    <a:pt x="122" y="150"/>
                  </a:cubicBezTo>
                  <a:cubicBezTo>
                    <a:pt x="134" y="112"/>
                    <a:pt x="124" y="68"/>
                    <a:pt x="96" y="40"/>
                  </a:cubicBezTo>
                  <a:close/>
                  <a:moveTo>
                    <a:pt x="14" y="19"/>
                  </a:moveTo>
                  <a:cubicBezTo>
                    <a:pt x="15" y="19"/>
                    <a:pt x="16" y="19"/>
                    <a:pt x="16" y="19"/>
                  </a:cubicBezTo>
                  <a:cubicBezTo>
                    <a:pt x="65" y="1"/>
                    <a:pt x="99" y="46"/>
                    <a:pt x="101" y="90"/>
                  </a:cubicBezTo>
                  <a:cubicBezTo>
                    <a:pt x="102" y="111"/>
                    <a:pt x="99" y="133"/>
                    <a:pt x="87" y="150"/>
                  </a:cubicBezTo>
                  <a:cubicBezTo>
                    <a:pt x="79" y="160"/>
                    <a:pt x="67" y="166"/>
                    <a:pt x="55" y="170"/>
                  </a:cubicBezTo>
                  <a:cubicBezTo>
                    <a:pt x="45" y="173"/>
                    <a:pt x="26" y="179"/>
                    <a:pt x="16" y="175"/>
                  </a:cubicBezTo>
                  <a:cubicBezTo>
                    <a:pt x="17" y="149"/>
                    <a:pt x="13" y="122"/>
                    <a:pt x="13" y="96"/>
                  </a:cubicBezTo>
                  <a:cubicBezTo>
                    <a:pt x="13" y="70"/>
                    <a:pt x="14" y="45"/>
                    <a:pt x="14" y="19"/>
                  </a:cubicBezTo>
                  <a:close/>
                  <a:moveTo>
                    <a:pt x="116" y="136"/>
                  </a:moveTo>
                  <a:cubicBezTo>
                    <a:pt x="109" y="177"/>
                    <a:pt x="78" y="204"/>
                    <a:pt x="36" y="196"/>
                  </a:cubicBezTo>
                  <a:cubicBezTo>
                    <a:pt x="34" y="193"/>
                    <a:pt x="29" y="191"/>
                    <a:pt x="25" y="188"/>
                  </a:cubicBezTo>
                  <a:cubicBezTo>
                    <a:pt x="23" y="187"/>
                    <a:pt x="21" y="185"/>
                    <a:pt x="18" y="184"/>
                  </a:cubicBezTo>
                  <a:cubicBezTo>
                    <a:pt x="17" y="183"/>
                    <a:pt x="16" y="183"/>
                    <a:pt x="16" y="182"/>
                  </a:cubicBezTo>
                  <a:cubicBezTo>
                    <a:pt x="16" y="182"/>
                    <a:pt x="16" y="181"/>
                    <a:pt x="15" y="181"/>
                  </a:cubicBezTo>
                  <a:cubicBezTo>
                    <a:pt x="15" y="181"/>
                    <a:pt x="15" y="181"/>
                    <a:pt x="15" y="180"/>
                  </a:cubicBezTo>
                  <a:cubicBezTo>
                    <a:pt x="34" y="190"/>
                    <a:pt x="67" y="179"/>
                    <a:pt x="81" y="169"/>
                  </a:cubicBezTo>
                  <a:cubicBezTo>
                    <a:pt x="105" y="153"/>
                    <a:pt x="111" y="123"/>
                    <a:pt x="111" y="96"/>
                  </a:cubicBezTo>
                  <a:cubicBezTo>
                    <a:pt x="111" y="89"/>
                    <a:pt x="110" y="81"/>
                    <a:pt x="109" y="74"/>
                  </a:cubicBezTo>
                  <a:cubicBezTo>
                    <a:pt x="118" y="93"/>
                    <a:pt x="121" y="114"/>
                    <a:pt x="116" y="1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Freeform 114"/>
            <p:cNvSpPr>
              <a:spLocks noEditPoints="1"/>
            </p:cNvSpPr>
            <p:nvPr/>
          </p:nvSpPr>
          <p:spPr bwMode="auto">
            <a:xfrm>
              <a:off x="2259013" y="1958976"/>
              <a:ext cx="93662" cy="169863"/>
            </a:xfrm>
            <a:custGeom>
              <a:avLst/>
              <a:gdLst>
                <a:gd name="T0" fmla="*/ 15 w 69"/>
                <a:gd name="T1" fmla="*/ 3 h 125"/>
                <a:gd name="T2" fmla="*/ 14 w 69"/>
                <a:gd name="T3" fmla="*/ 3 h 125"/>
                <a:gd name="T4" fmla="*/ 6 w 69"/>
                <a:gd name="T5" fmla="*/ 5 h 125"/>
                <a:gd name="T6" fmla="*/ 5 w 69"/>
                <a:gd name="T7" fmla="*/ 112 h 125"/>
                <a:gd name="T8" fmla="*/ 4 w 69"/>
                <a:gd name="T9" fmla="*/ 121 h 125"/>
                <a:gd name="T10" fmla="*/ 9 w 69"/>
                <a:gd name="T11" fmla="*/ 121 h 125"/>
                <a:gd name="T12" fmla="*/ 15 w 69"/>
                <a:gd name="T13" fmla="*/ 3 h 125"/>
                <a:gd name="T14" fmla="*/ 11 w 69"/>
                <a:gd name="T15" fmla="*/ 112 h 125"/>
                <a:gd name="T16" fmla="*/ 15 w 69"/>
                <a:gd name="T17" fmla="*/ 10 h 125"/>
                <a:gd name="T18" fmla="*/ 33 w 69"/>
                <a:gd name="T19" fmla="*/ 30 h 125"/>
                <a:gd name="T20" fmla="*/ 28 w 69"/>
                <a:gd name="T21" fmla="*/ 33 h 125"/>
                <a:gd name="T22" fmla="*/ 26 w 69"/>
                <a:gd name="T23" fmla="*/ 105 h 125"/>
                <a:gd name="T24" fmla="*/ 27 w 69"/>
                <a:gd name="T25" fmla="*/ 107 h 125"/>
                <a:gd name="T26" fmla="*/ 11 w 69"/>
                <a:gd name="T27" fmla="*/ 112 h 125"/>
                <a:gd name="T28" fmla="*/ 31 w 69"/>
                <a:gd name="T29" fmla="*/ 105 h 125"/>
                <a:gd name="T30" fmla="*/ 35 w 69"/>
                <a:gd name="T31" fmla="*/ 34 h 125"/>
                <a:gd name="T32" fmla="*/ 31 w 69"/>
                <a:gd name="T33" fmla="*/ 10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 h="125">
                  <a:moveTo>
                    <a:pt x="15" y="3"/>
                  </a:moveTo>
                  <a:cubicBezTo>
                    <a:pt x="15" y="3"/>
                    <a:pt x="14" y="3"/>
                    <a:pt x="14" y="3"/>
                  </a:cubicBezTo>
                  <a:cubicBezTo>
                    <a:pt x="12" y="0"/>
                    <a:pt x="6" y="0"/>
                    <a:pt x="6" y="5"/>
                  </a:cubicBezTo>
                  <a:cubicBezTo>
                    <a:pt x="8" y="41"/>
                    <a:pt x="8" y="76"/>
                    <a:pt x="5" y="112"/>
                  </a:cubicBezTo>
                  <a:cubicBezTo>
                    <a:pt x="1" y="113"/>
                    <a:pt x="0" y="120"/>
                    <a:pt x="4" y="121"/>
                  </a:cubicBezTo>
                  <a:cubicBezTo>
                    <a:pt x="5" y="122"/>
                    <a:pt x="8" y="123"/>
                    <a:pt x="9" y="121"/>
                  </a:cubicBezTo>
                  <a:cubicBezTo>
                    <a:pt x="69" y="125"/>
                    <a:pt x="64" y="21"/>
                    <a:pt x="15" y="3"/>
                  </a:cubicBezTo>
                  <a:close/>
                  <a:moveTo>
                    <a:pt x="11" y="112"/>
                  </a:moveTo>
                  <a:cubicBezTo>
                    <a:pt x="18" y="78"/>
                    <a:pt x="19" y="44"/>
                    <a:pt x="15" y="10"/>
                  </a:cubicBezTo>
                  <a:cubicBezTo>
                    <a:pt x="22" y="14"/>
                    <a:pt x="28" y="21"/>
                    <a:pt x="33" y="30"/>
                  </a:cubicBezTo>
                  <a:cubicBezTo>
                    <a:pt x="31" y="29"/>
                    <a:pt x="28" y="30"/>
                    <a:pt x="28" y="33"/>
                  </a:cubicBezTo>
                  <a:cubicBezTo>
                    <a:pt x="26" y="57"/>
                    <a:pt x="26" y="81"/>
                    <a:pt x="26" y="105"/>
                  </a:cubicBezTo>
                  <a:cubicBezTo>
                    <a:pt x="26" y="106"/>
                    <a:pt x="27" y="107"/>
                    <a:pt x="27" y="107"/>
                  </a:cubicBezTo>
                  <a:cubicBezTo>
                    <a:pt x="23" y="110"/>
                    <a:pt x="18" y="112"/>
                    <a:pt x="11" y="112"/>
                  </a:cubicBezTo>
                  <a:close/>
                  <a:moveTo>
                    <a:pt x="31" y="105"/>
                  </a:moveTo>
                  <a:cubicBezTo>
                    <a:pt x="33" y="81"/>
                    <a:pt x="35" y="57"/>
                    <a:pt x="35" y="34"/>
                  </a:cubicBezTo>
                  <a:cubicBezTo>
                    <a:pt x="46" y="57"/>
                    <a:pt x="47" y="90"/>
                    <a:pt x="31"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 name="Freeform 115"/>
            <p:cNvSpPr>
              <a:spLocks noEditPoints="1"/>
            </p:cNvSpPr>
            <p:nvPr/>
          </p:nvSpPr>
          <p:spPr bwMode="auto">
            <a:xfrm>
              <a:off x="2408238" y="1925638"/>
              <a:ext cx="139700" cy="261938"/>
            </a:xfrm>
            <a:custGeom>
              <a:avLst/>
              <a:gdLst>
                <a:gd name="T0" fmla="*/ 100 w 103"/>
                <a:gd name="T1" fmla="*/ 79 h 192"/>
                <a:gd name="T2" fmla="*/ 87 w 103"/>
                <a:gd name="T3" fmla="*/ 76 h 192"/>
                <a:gd name="T4" fmla="*/ 57 w 103"/>
                <a:gd name="T5" fmla="*/ 75 h 192"/>
                <a:gd name="T6" fmla="*/ 92 w 103"/>
                <a:gd name="T7" fmla="*/ 59 h 192"/>
                <a:gd name="T8" fmla="*/ 97 w 103"/>
                <a:gd name="T9" fmla="*/ 52 h 192"/>
                <a:gd name="T10" fmla="*/ 84 w 103"/>
                <a:gd name="T11" fmla="*/ 4 h 192"/>
                <a:gd name="T12" fmla="*/ 23 w 103"/>
                <a:gd name="T13" fmla="*/ 1 h 192"/>
                <a:gd name="T14" fmla="*/ 1 w 103"/>
                <a:gd name="T15" fmla="*/ 5 h 192"/>
                <a:gd name="T16" fmla="*/ 1 w 103"/>
                <a:gd name="T17" fmla="*/ 10 h 192"/>
                <a:gd name="T18" fmla="*/ 5 w 103"/>
                <a:gd name="T19" fmla="*/ 85 h 192"/>
                <a:gd name="T20" fmla="*/ 5 w 103"/>
                <a:gd name="T21" fmla="*/ 162 h 192"/>
                <a:gd name="T22" fmla="*/ 22 w 103"/>
                <a:gd name="T23" fmla="*/ 176 h 192"/>
                <a:gd name="T24" fmla="*/ 30 w 103"/>
                <a:gd name="T25" fmla="*/ 185 h 192"/>
                <a:gd name="T26" fmla="*/ 32 w 103"/>
                <a:gd name="T27" fmla="*/ 186 h 192"/>
                <a:gd name="T28" fmla="*/ 89 w 103"/>
                <a:gd name="T29" fmla="*/ 189 h 192"/>
                <a:gd name="T30" fmla="*/ 83 w 103"/>
                <a:gd name="T31" fmla="*/ 140 h 192"/>
                <a:gd name="T32" fmla="*/ 61 w 103"/>
                <a:gd name="T33" fmla="*/ 138 h 192"/>
                <a:gd name="T34" fmla="*/ 81 w 103"/>
                <a:gd name="T35" fmla="*/ 124 h 192"/>
                <a:gd name="T36" fmla="*/ 102 w 103"/>
                <a:gd name="T37" fmla="*/ 117 h 192"/>
                <a:gd name="T38" fmla="*/ 85 w 103"/>
                <a:gd name="T39" fmla="*/ 35 h 192"/>
                <a:gd name="T40" fmla="*/ 92 w 103"/>
                <a:gd name="T41" fmla="*/ 50 h 192"/>
                <a:gd name="T42" fmla="*/ 58 w 103"/>
                <a:gd name="T43" fmla="*/ 50 h 192"/>
                <a:gd name="T44" fmla="*/ 52 w 103"/>
                <a:gd name="T45" fmla="*/ 76 h 192"/>
                <a:gd name="T46" fmla="*/ 37 w 103"/>
                <a:gd name="T47" fmla="*/ 78 h 192"/>
                <a:gd name="T48" fmla="*/ 59 w 103"/>
                <a:gd name="T49" fmla="*/ 37 h 192"/>
                <a:gd name="T50" fmla="*/ 85 w 103"/>
                <a:gd name="T51" fmla="*/ 35 h 192"/>
                <a:gd name="T52" fmla="*/ 83 w 103"/>
                <a:gd name="T53" fmla="*/ 165 h 192"/>
                <a:gd name="T54" fmla="*/ 85 w 103"/>
                <a:gd name="T55" fmla="*/ 153 h 192"/>
                <a:gd name="T56" fmla="*/ 36 w 103"/>
                <a:gd name="T57" fmla="*/ 181 h 192"/>
                <a:gd name="T58" fmla="*/ 25 w 103"/>
                <a:gd name="T59" fmla="*/ 171 h 192"/>
                <a:gd name="T60" fmla="*/ 82 w 103"/>
                <a:gd name="T61" fmla="*/ 167 h 192"/>
                <a:gd name="T62" fmla="*/ 76 w 103"/>
                <a:gd name="T63" fmla="*/ 145 h 192"/>
                <a:gd name="T64" fmla="*/ 75 w 103"/>
                <a:gd name="T65" fmla="*/ 163 h 192"/>
                <a:gd name="T66" fmla="*/ 44 w 103"/>
                <a:gd name="T67" fmla="*/ 163 h 192"/>
                <a:gd name="T68" fmla="*/ 15 w 103"/>
                <a:gd name="T69" fmla="*/ 85 h 192"/>
                <a:gd name="T70" fmla="*/ 43 w 103"/>
                <a:gd name="T71" fmla="*/ 10 h 192"/>
                <a:gd name="T72" fmla="*/ 77 w 103"/>
                <a:gd name="T73" fmla="*/ 29 h 192"/>
                <a:gd name="T74" fmla="*/ 34 w 103"/>
                <a:gd name="T75" fmla="*/ 26 h 192"/>
                <a:gd name="T76" fmla="*/ 31 w 103"/>
                <a:gd name="T77" fmla="*/ 78 h 192"/>
                <a:gd name="T78" fmla="*/ 34 w 103"/>
                <a:gd name="T79" fmla="*/ 85 h 192"/>
                <a:gd name="T80" fmla="*/ 78 w 103"/>
                <a:gd name="T81" fmla="*/ 82 h 192"/>
                <a:gd name="T82" fmla="*/ 67 w 103"/>
                <a:gd name="T83" fmla="*/ 100 h 192"/>
                <a:gd name="T84" fmla="*/ 41 w 103"/>
                <a:gd name="T85" fmla="*/ 99 h 192"/>
                <a:gd name="T86" fmla="*/ 34 w 103"/>
                <a:gd name="T87" fmla="*/ 117 h 192"/>
                <a:gd name="T88" fmla="*/ 39 w 103"/>
                <a:gd name="T89" fmla="*/ 140 h 192"/>
                <a:gd name="T90" fmla="*/ 62 w 103"/>
                <a:gd name="T91" fmla="*/ 146 h 192"/>
                <a:gd name="T92" fmla="*/ 60 w 103"/>
                <a:gd name="T93" fmla="*/ 115 h 192"/>
                <a:gd name="T94" fmla="*/ 56 w 103"/>
                <a:gd name="T95" fmla="*/ 120 h 192"/>
                <a:gd name="T96" fmla="*/ 47 w 103"/>
                <a:gd name="T97" fmla="*/ 138 h 192"/>
                <a:gd name="T98" fmla="*/ 43 w 103"/>
                <a:gd name="T99" fmla="*/ 116 h 192"/>
                <a:gd name="T100" fmla="*/ 82 w 103"/>
                <a:gd name="T101" fmla="*/ 108 h 192"/>
                <a:gd name="T102" fmla="*/ 88 w 103"/>
                <a:gd name="T103" fmla="*/ 104 h 192"/>
                <a:gd name="T104" fmla="*/ 87 w 103"/>
                <a:gd name="T105" fmla="*/ 85 h 192"/>
                <a:gd name="T106" fmla="*/ 96 w 103"/>
                <a:gd name="T107" fmla="*/ 115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3" h="192">
                  <a:moveTo>
                    <a:pt x="103" y="83"/>
                  </a:moveTo>
                  <a:cubicBezTo>
                    <a:pt x="103" y="81"/>
                    <a:pt x="102" y="79"/>
                    <a:pt x="100" y="79"/>
                  </a:cubicBezTo>
                  <a:cubicBezTo>
                    <a:pt x="96" y="78"/>
                    <a:pt x="92" y="77"/>
                    <a:pt x="87" y="77"/>
                  </a:cubicBezTo>
                  <a:cubicBezTo>
                    <a:pt x="87" y="77"/>
                    <a:pt x="87" y="76"/>
                    <a:pt x="87" y="76"/>
                  </a:cubicBezTo>
                  <a:cubicBezTo>
                    <a:pt x="88" y="72"/>
                    <a:pt x="84" y="70"/>
                    <a:pt x="81" y="71"/>
                  </a:cubicBezTo>
                  <a:cubicBezTo>
                    <a:pt x="73" y="72"/>
                    <a:pt x="65" y="74"/>
                    <a:pt x="57" y="75"/>
                  </a:cubicBezTo>
                  <a:cubicBezTo>
                    <a:pt x="58" y="69"/>
                    <a:pt x="58" y="63"/>
                    <a:pt x="59" y="57"/>
                  </a:cubicBezTo>
                  <a:cubicBezTo>
                    <a:pt x="70" y="59"/>
                    <a:pt x="81" y="60"/>
                    <a:pt x="92" y="59"/>
                  </a:cubicBezTo>
                  <a:cubicBezTo>
                    <a:pt x="95" y="58"/>
                    <a:pt x="96" y="56"/>
                    <a:pt x="96" y="54"/>
                  </a:cubicBezTo>
                  <a:cubicBezTo>
                    <a:pt x="97" y="54"/>
                    <a:pt x="97" y="53"/>
                    <a:pt x="97" y="52"/>
                  </a:cubicBezTo>
                  <a:cubicBezTo>
                    <a:pt x="102" y="36"/>
                    <a:pt x="100" y="17"/>
                    <a:pt x="89" y="4"/>
                  </a:cubicBezTo>
                  <a:cubicBezTo>
                    <a:pt x="87" y="2"/>
                    <a:pt x="85" y="3"/>
                    <a:pt x="84" y="4"/>
                  </a:cubicBezTo>
                  <a:cubicBezTo>
                    <a:pt x="83" y="3"/>
                    <a:pt x="82" y="2"/>
                    <a:pt x="80" y="2"/>
                  </a:cubicBezTo>
                  <a:cubicBezTo>
                    <a:pt x="61" y="0"/>
                    <a:pt x="42" y="0"/>
                    <a:pt x="23" y="1"/>
                  </a:cubicBezTo>
                  <a:cubicBezTo>
                    <a:pt x="18" y="1"/>
                    <a:pt x="11" y="1"/>
                    <a:pt x="6" y="3"/>
                  </a:cubicBezTo>
                  <a:cubicBezTo>
                    <a:pt x="5" y="2"/>
                    <a:pt x="1" y="2"/>
                    <a:pt x="1" y="5"/>
                  </a:cubicBezTo>
                  <a:cubicBezTo>
                    <a:pt x="1" y="6"/>
                    <a:pt x="1" y="7"/>
                    <a:pt x="1" y="8"/>
                  </a:cubicBezTo>
                  <a:cubicBezTo>
                    <a:pt x="1" y="9"/>
                    <a:pt x="1" y="9"/>
                    <a:pt x="1" y="10"/>
                  </a:cubicBezTo>
                  <a:cubicBezTo>
                    <a:pt x="0" y="11"/>
                    <a:pt x="1" y="11"/>
                    <a:pt x="1" y="12"/>
                  </a:cubicBezTo>
                  <a:cubicBezTo>
                    <a:pt x="3" y="36"/>
                    <a:pt x="4" y="60"/>
                    <a:pt x="5" y="85"/>
                  </a:cubicBezTo>
                  <a:cubicBezTo>
                    <a:pt x="6" y="109"/>
                    <a:pt x="3" y="135"/>
                    <a:pt x="6" y="160"/>
                  </a:cubicBezTo>
                  <a:cubicBezTo>
                    <a:pt x="5" y="160"/>
                    <a:pt x="5" y="161"/>
                    <a:pt x="5" y="162"/>
                  </a:cubicBezTo>
                  <a:cubicBezTo>
                    <a:pt x="6" y="168"/>
                    <a:pt x="10" y="169"/>
                    <a:pt x="15" y="170"/>
                  </a:cubicBezTo>
                  <a:cubicBezTo>
                    <a:pt x="17" y="172"/>
                    <a:pt x="20" y="174"/>
                    <a:pt x="22" y="176"/>
                  </a:cubicBezTo>
                  <a:cubicBezTo>
                    <a:pt x="25" y="178"/>
                    <a:pt x="27" y="182"/>
                    <a:pt x="30" y="184"/>
                  </a:cubicBezTo>
                  <a:cubicBezTo>
                    <a:pt x="30" y="184"/>
                    <a:pt x="30" y="185"/>
                    <a:pt x="30" y="185"/>
                  </a:cubicBezTo>
                  <a:cubicBezTo>
                    <a:pt x="30" y="185"/>
                    <a:pt x="31" y="185"/>
                    <a:pt x="31" y="185"/>
                  </a:cubicBezTo>
                  <a:cubicBezTo>
                    <a:pt x="31" y="185"/>
                    <a:pt x="32" y="186"/>
                    <a:pt x="32" y="186"/>
                  </a:cubicBezTo>
                  <a:cubicBezTo>
                    <a:pt x="32" y="186"/>
                    <a:pt x="32" y="186"/>
                    <a:pt x="33" y="186"/>
                  </a:cubicBezTo>
                  <a:cubicBezTo>
                    <a:pt x="50" y="192"/>
                    <a:pt x="71" y="190"/>
                    <a:pt x="89" y="189"/>
                  </a:cubicBezTo>
                  <a:cubicBezTo>
                    <a:pt x="91" y="189"/>
                    <a:pt x="92" y="188"/>
                    <a:pt x="93" y="186"/>
                  </a:cubicBezTo>
                  <a:cubicBezTo>
                    <a:pt x="97" y="169"/>
                    <a:pt x="99" y="150"/>
                    <a:pt x="83" y="140"/>
                  </a:cubicBezTo>
                  <a:cubicBezTo>
                    <a:pt x="83" y="139"/>
                    <a:pt x="82" y="138"/>
                    <a:pt x="80" y="138"/>
                  </a:cubicBezTo>
                  <a:cubicBezTo>
                    <a:pt x="74" y="137"/>
                    <a:pt x="68" y="137"/>
                    <a:pt x="61" y="138"/>
                  </a:cubicBezTo>
                  <a:cubicBezTo>
                    <a:pt x="63" y="132"/>
                    <a:pt x="64" y="127"/>
                    <a:pt x="63" y="122"/>
                  </a:cubicBezTo>
                  <a:cubicBezTo>
                    <a:pt x="69" y="123"/>
                    <a:pt x="75" y="124"/>
                    <a:pt x="81" y="124"/>
                  </a:cubicBezTo>
                  <a:cubicBezTo>
                    <a:pt x="87" y="124"/>
                    <a:pt x="95" y="125"/>
                    <a:pt x="101" y="121"/>
                  </a:cubicBezTo>
                  <a:cubicBezTo>
                    <a:pt x="102" y="120"/>
                    <a:pt x="103" y="119"/>
                    <a:pt x="102" y="117"/>
                  </a:cubicBezTo>
                  <a:cubicBezTo>
                    <a:pt x="103" y="106"/>
                    <a:pt x="103" y="94"/>
                    <a:pt x="103" y="83"/>
                  </a:cubicBezTo>
                  <a:close/>
                  <a:moveTo>
                    <a:pt x="85" y="35"/>
                  </a:moveTo>
                  <a:cubicBezTo>
                    <a:pt x="84" y="28"/>
                    <a:pt x="84" y="21"/>
                    <a:pt x="85" y="13"/>
                  </a:cubicBezTo>
                  <a:cubicBezTo>
                    <a:pt x="90" y="25"/>
                    <a:pt x="93" y="36"/>
                    <a:pt x="92" y="50"/>
                  </a:cubicBezTo>
                  <a:cubicBezTo>
                    <a:pt x="92" y="50"/>
                    <a:pt x="92" y="50"/>
                    <a:pt x="92" y="50"/>
                  </a:cubicBezTo>
                  <a:cubicBezTo>
                    <a:pt x="81" y="51"/>
                    <a:pt x="70" y="51"/>
                    <a:pt x="58" y="50"/>
                  </a:cubicBezTo>
                  <a:cubicBezTo>
                    <a:pt x="57" y="47"/>
                    <a:pt x="51" y="48"/>
                    <a:pt x="51" y="52"/>
                  </a:cubicBezTo>
                  <a:cubicBezTo>
                    <a:pt x="51" y="60"/>
                    <a:pt x="51" y="68"/>
                    <a:pt x="52" y="76"/>
                  </a:cubicBezTo>
                  <a:cubicBezTo>
                    <a:pt x="47" y="76"/>
                    <a:pt x="41" y="76"/>
                    <a:pt x="36" y="78"/>
                  </a:cubicBezTo>
                  <a:cubicBezTo>
                    <a:pt x="37" y="78"/>
                    <a:pt x="37" y="78"/>
                    <a:pt x="37" y="78"/>
                  </a:cubicBezTo>
                  <a:cubicBezTo>
                    <a:pt x="38" y="64"/>
                    <a:pt x="39" y="50"/>
                    <a:pt x="39" y="36"/>
                  </a:cubicBezTo>
                  <a:cubicBezTo>
                    <a:pt x="45" y="36"/>
                    <a:pt x="52" y="37"/>
                    <a:pt x="59" y="37"/>
                  </a:cubicBezTo>
                  <a:cubicBezTo>
                    <a:pt x="66" y="37"/>
                    <a:pt x="73" y="39"/>
                    <a:pt x="80" y="37"/>
                  </a:cubicBezTo>
                  <a:cubicBezTo>
                    <a:pt x="82" y="40"/>
                    <a:pt x="86" y="38"/>
                    <a:pt x="85" y="35"/>
                  </a:cubicBezTo>
                  <a:close/>
                  <a:moveTo>
                    <a:pt x="82" y="167"/>
                  </a:moveTo>
                  <a:cubicBezTo>
                    <a:pt x="82" y="167"/>
                    <a:pt x="82" y="166"/>
                    <a:pt x="83" y="165"/>
                  </a:cubicBezTo>
                  <a:cubicBezTo>
                    <a:pt x="84" y="161"/>
                    <a:pt x="85" y="157"/>
                    <a:pt x="85" y="153"/>
                  </a:cubicBezTo>
                  <a:cubicBezTo>
                    <a:pt x="85" y="153"/>
                    <a:pt x="85" y="153"/>
                    <a:pt x="85" y="153"/>
                  </a:cubicBezTo>
                  <a:cubicBezTo>
                    <a:pt x="90" y="161"/>
                    <a:pt x="88" y="171"/>
                    <a:pt x="85" y="180"/>
                  </a:cubicBezTo>
                  <a:cubicBezTo>
                    <a:pt x="69" y="181"/>
                    <a:pt x="52" y="179"/>
                    <a:pt x="36" y="181"/>
                  </a:cubicBezTo>
                  <a:cubicBezTo>
                    <a:pt x="34" y="177"/>
                    <a:pt x="29" y="174"/>
                    <a:pt x="26" y="172"/>
                  </a:cubicBezTo>
                  <a:cubicBezTo>
                    <a:pt x="25" y="171"/>
                    <a:pt x="25" y="171"/>
                    <a:pt x="25" y="171"/>
                  </a:cubicBezTo>
                  <a:cubicBezTo>
                    <a:pt x="42" y="172"/>
                    <a:pt x="60" y="173"/>
                    <a:pt x="78" y="172"/>
                  </a:cubicBezTo>
                  <a:cubicBezTo>
                    <a:pt x="81" y="172"/>
                    <a:pt x="82" y="169"/>
                    <a:pt x="82" y="167"/>
                  </a:cubicBezTo>
                  <a:close/>
                  <a:moveTo>
                    <a:pt x="62" y="146"/>
                  </a:moveTo>
                  <a:cubicBezTo>
                    <a:pt x="67" y="146"/>
                    <a:pt x="71" y="145"/>
                    <a:pt x="76" y="145"/>
                  </a:cubicBezTo>
                  <a:cubicBezTo>
                    <a:pt x="76" y="147"/>
                    <a:pt x="76" y="150"/>
                    <a:pt x="76" y="152"/>
                  </a:cubicBezTo>
                  <a:cubicBezTo>
                    <a:pt x="77" y="156"/>
                    <a:pt x="76" y="160"/>
                    <a:pt x="75" y="163"/>
                  </a:cubicBezTo>
                  <a:cubicBezTo>
                    <a:pt x="75" y="164"/>
                    <a:pt x="75" y="164"/>
                    <a:pt x="75" y="164"/>
                  </a:cubicBezTo>
                  <a:cubicBezTo>
                    <a:pt x="65" y="163"/>
                    <a:pt x="54" y="163"/>
                    <a:pt x="44" y="163"/>
                  </a:cubicBezTo>
                  <a:cubicBezTo>
                    <a:pt x="40" y="163"/>
                    <a:pt x="22" y="165"/>
                    <a:pt x="14" y="163"/>
                  </a:cubicBezTo>
                  <a:cubicBezTo>
                    <a:pt x="19" y="138"/>
                    <a:pt x="16" y="110"/>
                    <a:pt x="15" y="85"/>
                  </a:cubicBezTo>
                  <a:cubicBezTo>
                    <a:pt x="14" y="60"/>
                    <a:pt x="12" y="34"/>
                    <a:pt x="8" y="10"/>
                  </a:cubicBezTo>
                  <a:cubicBezTo>
                    <a:pt x="16" y="7"/>
                    <a:pt x="38" y="10"/>
                    <a:pt x="43" y="10"/>
                  </a:cubicBezTo>
                  <a:cubicBezTo>
                    <a:pt x="54" y="10"/>
                    <a:pt x="65" y="10"/>
                    <a:pt x="76" y="9"/>
                  </a:cubicBezTo>
                  <a:cubicBezTo>
                    <a:pt x="75" y="16"/>
                    <a:pt x="76" y="23"/>
                    <a:pt x="77" y="29"/>
                  </a:cubicBezTo>
                  <a:cubicBezTo>
                    <a:pt x="72" y="28"/>
                    <a:pt x="66" y="28"/>
                    <a:pt x="61" y="27"/>
                  </a:cubicBezTo>
                  <a:cubicBezTo>
                    <a:pt x="52" y="27"/>
                    <a:pt x="43" y="26"/>
                    <a:pt x="34" y="26"/>
                  </a:cubicBezTo>
                  <a:cubicBezTo>
                    <a:pt x="31" y="26"/>
                    <a:pt x="29" y="29"/>
                    <a:pt x="29" y="31"/>
                  </a:cubicBezTo>
                  <a:cubicBezTo>
                    <a:pt x="29" y="47"/>
                    <a:pt x="29" y="62"/>
                    <a:pt x="31" y="78"/>
                  </a:cubicBezTo>
                  <a:cubicBezTo>
                    <a:pt x="31" y="80"/>
                    <a:pt x="32" y="80"/>
                    <a:pt x="33" y="81"/>
                  </a:cubicBezTo>
                  <a:cubicBezTo>
                    <a:pt x="32" y="82"/>
                    <a:pt x="32" y="84"/>
                    <a:pt x="34" y="85"/>
                  </a:cubicBezTo>
                  <a:cubicBezTo>
                    <a:pt x="41" y="88"/>
                    <a:pt x="48" y="86"/>
                    <a:pt x="55" y="85"/>
                  </a:cubicBezTo>
                  <a:cubicBezTo>
                    <a:pt x="63" y="84"/>
                    <a:pt x="70" y="83"/>
                    <a:pt x="78" y="82"/>
                  </a:cubicBezTo>
                  <a:cubicBezTo>
                    <a:pt x="78" y="87"/>
                    <a:pt x="79" y="93"/>
                    <a:pt x="80" y="98"/>
                  </a:cubicBezTo>
                  <a:cubicBezTo>
                    <a:pt x="76" y="98"/>
                    <a:pt x="71" y="99"/>
                    <a:pt x="67" y="100"/>
                  </a:cubicBezTo>
                  <a:cubicBezTo>
                    <a:pt x="59" y="100"/>
                    <a:pt x="51" y="99"/>
                    <a:pt x="44" y="98"/>
                  </a:cubicBezTo>
                  <a:cubicBezTo>
                    <a:pt x="42" y="98"/>
                    <a:pt x="41" y="99"/>
                    <a:pt x="41" y="99"/>
                  </a:cubicBezTo>
                  <a:cubicBezTo>
                    <a:pt x="40" y="98"/>
                    <a:pt x="37" y="98"/>
                    <a:pt x="36" y="99"/>
                  </a:cubicBezTo>
                  <a:cubicBezTo>
                    <a:pt x="32" y="104"/>
                    <a:pt x="33" y="111"/>
                    <a:pt x="34" y="117"/>
                  </a:cubicBezTo>
                  <a:cubicBezTo>
                    <a:pt x="35" y="125"/>
                    <a:pt x="37" y="132"/>
                    <a:pt x="39" y="140"/>
                  </a:cubicBezTo>
                  <a:cubicBezTo>
                    <a:pt x="39" y="140"/>
                    <a:pt x="39" y="140"/>
                    <a:pt x="39" y="140"/>
                  </a:cubicBezTo>
                  <a:cubicBezTo>
                    <a:pt x="35" y="141"/>
                    <a:pt x="36" y="147"/>
                    <a:pt x="41" y="148"/>
                  </a:cubicBezTo>
                  <a:cubicBezTo>
                    <a:pt x="48" y="149"/>
                    <a:pt x="55" y="147"/>
                    <a:pt x="62" y="146"/>
                  </a:cubicBezTo>
                  <a:close/>
                  <a:moveTo>
                    <a:pt x="82" y="117"/>
                  </a:moveTo>
                  <a:cubicBezTo>
                    <a:pt x="75" y="117"/>
                    <a:pt x="67" y="116"/>
                    <a:pt x="60" y="115"/>
                  </a:cubicBezTo>
                  <a:cubicBezTo>
                    <a:pt x="58" y="115"/>
                    <a:pt x="57" y="116"/>
                    <a:pt x="57" y="117"/>
                  </a:cubicBezTo>
                  <a:cubicBezTo>
                    <a:pt x="56" y="118"/>
                    <a:pt x="56" y="119"/>
                    <a:pt x="56" y="120"/>
                  </a:cubicBezTo>
                  <a:cubicBezTo>
                    <a:pt x="56" y="126"/>
                    <a:pt x="56" y="132"/>
                    <a:pt x="56" y="138"/>
                  </a:cubicBezTo>
                  <a:cubicBezTo>
                    <a:pt x="53" y="138"/>
                    <a:pt x="50" y="138"/>
                    <a:pt x="47" y="138"/>
                  </a:cubicBezTo>
                  <a:cubicBezTo>
                    <a:pt x="46" y="138"/>
                    <a:pt x="47" y="138"/>
                    <a:pt x="46" y="138"/>
                  </a:cubicBezTo>
                  <a:cubicBezTo>
                    <a:pt x="45" y="130"/>
                    <a:pt x="43" y="123"/>
                    <a:pt x="43" y="116"/>
                  </a:cubicBezTo>
                  <a:cubicBezTo>
                    <a:pt x="43" y="112"/>
                    <a:pt x="43" y="108"/>
                    <a:pt x="43" y="105"/>
                  </a:cubicBezTo>
                  <a:cubicBezTo>
                    <a:pt x="54" y="108"/>
                    <a:pt x="70" y="111"/>
                    <a:pt x="82" y="108"/>
                  </a:cubicBezTo>
                  <a:cubicBezTo>
                    <a:pt x="84" y="110"/>
                    <a:pt x="89" y="109"/>
                    <a:pt x="88" y="106"/>
                  </a:cubicBezTo>
                  <a:cubicBezTo>
                    <a:pt x="88" y="105"/>
                    <a:pt x="88" y="105"/>
                    <a:pt x="88" y="104"/>
                  </a:cubicBezTo>
                  <a:cubicBezTo>
                    <a:pt x="89" y="103"/>
                    <a:pt x="89" y="100"/>
                    <a:pt x="88" y="99"/>
                  </a:cubicBezTo>
                  <a:cubicBezTo>
                    <a:pt x="87" y="94"/>
                    <a:pt x="87" y="90"/>
                    <a:pt x="87" y="85"/>
                  </a:cubicBezTo>
                  <a:cubicBezTo>
                    <a:pt x="90" y="86"/>
                    <a:pt x="92" y="86"/>
                    <a:pt x="95" y="87"/>
                  </a:cubicBezTo>
                  <a:cubicBezTo>
                    <a:pt x="95" y="96"/>
                    <a:pt x="95" y="105"/>
                    <a:pt x="96" y="115"/>
                  </a:cubicBezTo>
                  <a:cubicBezTo>
                    <a:pt x="91" y="115"/>
                    <a:pt x="87" y="116"/>
                    <a:pt x="82" y="1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Freeform 116"/>
            <p:cNvSpPr>
              <a:spLocks noEditPoints="1"/>
            </p:cNvSpPr>
            <p:nvPr/>
          </p:nvSpPr>
          <p:spPr bwMode="auto">
            <a:xfrm>
              <a:off x="2582863" y="1922463"/>
              <a:ext cx="187325" cy="261938"/>
            </a:xfrm>
            <a:custGeom>
              <a:avLst/>
              <a:gdLst>
                <a:gd name="T0" fmla="*/ 90 w 138"/>
                <a:gd name="T1" fmla="*/ 25 h 193"/>
                <a:gd name="T2" fmla="*/ 87 w 138"/>
                <a:gd name="T3" fmla="*/ 16 h 193"/>
                <a:gd name="T4" fmla="*/ 78 w 138"/>
                <a:gd name="T5" fmla="*/ 10 h 193"/>
                <a:gd name="T6" fmla="*/ 61 w 138"/>
                <a:gd name="T7" fmla="*/ 1 h 193"/>
                <a:gd name="T8" fmla="*/ 57 w 138"/>
                <a:gd name="T9" fmla="*/ 3 h 193"/>
                <a:gd name="T10" fmla="*/ 24 w 138"/>
                <a:gd name="T11" fmla="*/ 5 h 193"/>
                <a:gd name="T12" fmla="*/ 1 w 138"/>
                <a:gd name="T13" fmla="*/ 156 h 193"/>
                <a:gd name="T14" fmla="*/ 0 w 138"/>
                <a:gd name="T15" fmla="*/ 163 h 193"/>
                <a:gd name="T16" fmla="*/ 1 w 138"/>
                <a:gd name="T17" fmla="*/ 168 h 193"/>
                <a:gd name="T18" fmla="*/ 17 w 138"/>
                <a:gd name="T19" fmla="*/ 187 h 193"/>
                <a:gd name="T20" fmla="*/ 40 w 138"/>
                <a:gd name="T21" fmla="*/ 190 h 193"/>
                <a:gd name="T22" fmla="*/ 43 w 138"/>
                <a:gd name="T23" fmla="*/ 185 h 193"/>
                <a:gd name="T24" fmla="*/ 71 w 138"/>
                <a:gd name="T25" fmla="*/ 162 h 193"/>
                <a:gd name="T26" fmla="*/ 73 w 138"/>
                <a:gd name="T27" fmla="*/ 167 h 193"/>
                <a:gd name="T28" fmla="*/ 75 w 138"/>
                <a:gd name="T29" fmla="*/ 174 h 193"/>
                <a:gd name="T30" fmla="*/ 89 w 138"/>
                <a:gd name="T31" fmla="*/ 190 h 193"/>
                <a:gd name="T32" fmla="*/ 95 w 138"/>
                <a:gd name="T33" fmla="*/ 192 h 193"/>
                <a:gd name="T34" fmla="*/ 131 w 138"/>
                <a:gd name="T35" fmla="*/ 190 h 193"/>
                <a:gd name="T36" fmla="*/ 137 w 138"/>
                <a:gd name="T37" fmla="*/ 182 h 193"/>
                <a:gd name="T38" fmla="*/ 49 w 138"/>
                <a:gd name="T39" fmla="*/ 153 h 193"/>
                <a:gd name="T40" fmla="*/ 42 w 138"/>
                <a:gd name="T41" fmla="*/ 155 h 193"/>
                <a:gd name="T42" fmla="*/ 38 w 138"/>
                <a:gd name="T43" fmla="*/ 182 h 193"/>
                <a:gd name="T44" fmla="*/ 19 w 138"/>
                <a:gd name="T45" fmla="*/ 181 h 193"/>
                <a:gd name="T46" fmla="*/ 8 w 138"/>
                <a:gd name="T47" fmla="*/ 167 h 193"/>
                <a:gd name="T48" fmla="*/ 28 w 138"/>
                <a:gd name="T49" fmla="*/ 165 h 193"/>
                <a:gd name="T50" fmla="*/ 36 w 138"/>
                <a:gd name="T51" fmla="*/ 150 h 193"/>
                <a:gd name="T52" fmla="*/ 69 w 138"/>
                <a:gd name="T53" fmla="*/ 144 h 193"/>
                <a:gd name="T54" fmla="*/ 70 w 138"/>
                <a:gd name="T55" fmla="*/ 154 h 193"/>
                <a:gd name="T56" fmla="*/ 69 w 138"/>
                <a:gd name="T57" fmla="*/ 135 h 193"/>
                <a:gd name="T58" fmla="*/ 31 w 138"/>
                <a:gd name="T59" fmla="*/ 135 h 193"/>
                <a:gd name="T60" fmla="*/ 26 w 138"/>
                <a:gd name="T61" fmla="*/ 160 h 193"/>
                <a:gd name="T62" fmla="*/ 25 w 138"/>
                <a:gd name="T63" fmla="*/ 159 h 193"/>
                <a:gd name="T64" fmla="*/ 16 w 138"/>
                <a:gd name="T65" fmla="*/ 156 h 193"/>
                <a:gd name="T66" fmla="*/ 12 w 138"/>
                <a:gd name="T67" fmla="*/ 157 h 193"/>
                <a:gd name="T68" fmla="*/ 26 w 138"/>
                <a:gd name="T69" fmla="*/ 9 h 193"/>
                <a:gd name="T70" fmla="*/ 57 w 138"/>
                <a:gd name="T71" fmla="*/ 9 h 193"/>
                <a:gd name="T72" fmla="*/ 99 w 138"/>
                <a:gd name="T73" fmla="*/ 162 h 193"/>
                <a:gd name="T74" fmla="*/ 73 w 138"/>
                <a:gd name="T75" fmla="*/ 139 h 193"/>
                <a:gd name="T76" fmla="*/ 112 w 138"/>
                <a:gd name="T77" fmla="*/ 183 h 193"/>
                <a:gd name="T78" fmla="*/ 88 w 138"/>
                <a:gd name="T79" fmla="*/ 176 h 193"/>
                <a:gd name="T80" fmla="*/ 104 w 138"/>
                <a:gd name="T81" fmla="*/ 171 h 193"/>
                <a:gd name="T82" fmla="*/ 110 w 138"/>
                <a:gd name="T83" fmla="*/ 164 h 193"/>
                <a:gd name="T84" fmla="*/ 72 w 138"/>
                <a:gd name="T85" fmla="*/ 16 h 193"/>
                <a:gd name="T86" fmla="*/ 131 w 138"/>
                <a:gd name="T87" fmla="*/ 182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8" h="193">
                  <a:moveTo>
                    <a:pt x="137" y="182"/>
                  </a:moveTo>
                  <a:cubicBezTo>
                    <a:pt x="123" y="129"/>
                    <a:pt x="105" y="78"/>
                    <a:pt x="90" y="25"/>
                  </a:cubicBezTo>
                  <a:cubicBezTo>
                    <a:pt x="92" y="24"/>
                    <a:pt x="94" y="21"/>
                    <a:pt x="91" y="19"/>
                  </a:cubicBezTo>
                  <a:cubicBezTo>
                    <a:pt x="90" y="18"/>
                    <a:pt x="88" y="17"/>
                    <a:pt x="87" y="16"/>
                  </a:cubicBezTo>
                  <a:cubicBezTo>
                    <a:pt x="86" y="15"/>
                    <a:pt x="86" y="15"/>
                    <a:pt x="86" y="15"/>
                  </a:cubicBezTo>
                  <a:cubicBezTo>
                    <a:pt x="83" y="13"/>
                    <a:pt x="80" y="12"/>
                    <a:pt x="78" y="10"/>
                  </a:cubicBezTo>
                  <a:cubicBezTo>
                    <a:pt x="73" y="7"/>
                    <a:pt x="68" y="4"/>
                    <a:pt x="63" y="2"/>
                  </a:cubicBezTo>
                  <a:cubicBezTo>
                    <a:pt x="63" y="1"/>
                    <a:pt x="62" y="1"/>
                    <a:pt x="61" y="1"/>
                  </a:cubicBezTo>
                  <a:cubicBezTo>
                    <a:pt x="60" y="1"/>
                    <a:pt x="58" y="2"/>
                    <a:pt x="58" y="4"/>
                  </a:cubicBezTo>
                  <a:cubicBezTo>
                    <a:pt x="58" y="3"/>
                    <a:pt x="57" y="3"/>
                    <a:pt x="57" y="3"/>
                  </a:cubicBezTo>
                  <a:cubicBezTo>
                    <a:pt x="51" y="0"/>
                    <a:pt x="44" y="1"/>
                    <a:pt x="38" y="1"/>
                  </a:cubicBezTo>
                  <a:cubicBezTo>
                    <a:pt x="33" y="2"/>
                    <a:pt x="27" y="1"/>
                    <a:pt x="24" y="5"/>
                  </a:cubicBezTo>
                  <a:cubicBezTo>
                    <a:pt x="21" y="3"/>
                    <a:pt x="16" y="4"/>
                    <a:pt x="16" y="8"/>
                  </a:cubicBezTo>
                  <a:cubicBezTo>
                    <a:pt x="14" y="58"/>
                    <a:pt x="7" y="107"/>
                    <a:pt x="1" y="156"/>
                  </a:cubicBezTo>
                  <a:cubicBezTo>
                    <a:pt x="1" y="156"/>
                    <a:pt x="0" y="157"/>
                    <a:pt x="0" y="158"/>
                  </a:cubicBezTo>
                  <a:cubicBezTo>
                    <a:pt x="0" y="159"/>
                    <a:pt x="0" y="161"/>
                    <a:pt x="0" y="163"/>
                  </a:cubicBezTo>
                  <a:cubicBezTo>
                    <a:pt x="0" y="164"/>
                    <a:pt x="0" y="164"/>
                    <a:pt x="0" y="165"/>
                  </a:cubicBezTo>
                  <a:cubicBezTo>
                    <a:pt x="0" y="166"/>
                    <a:pt x="1" y="167"/>
                    <a:pt x="1" y="168"/>
                  </a:cubicBezTo>
                  <a:cubicBezTo>
                    <a:pt x="3" y="175"/>
                    <a:pt x="7" y="183"/>
                    <a:pt x="14" y="187"/>
                  </a:cubicBezTo>
                  <a:cubicBezTo>
                    <a:pt x="15" y="187"/>
                    <a:pt x="16" y="187"/>
                    <a:pt x="17" y="187"/>
                  </a:cubicBezTo>
                  <a:cubicBezTo>
                    <a:pt x="17" y="187"/>
                    <a:pt x="17" y="187"/>
                    <a:pt x="17" y="187"/>
                  </a:cubicBezTo>
                  <a:cubicBezTo>
                    <a:pt x="24" y="190"/>
                    <a:pt x="32" y="191"/>
                    <a:pt x="40" y="190"/>
                  </a:cubicBezTo>
                  <a:cubicBezTo>
                    <a:pt x="42" y="189"/>
                    <a:pt x="43" y="187"/>
                    <a:pt x="43" y="185"/>
                  </a:cubicBezTo>
                  <a:cubicBezTo>
                    <a:pt x="43" y="185"/>
                    <a:pt x="43" y="185"/>
                    <a:pt x="43" y="185"/>
                  </a:cubicBezTo>
                  <a:cubicBezTo>
                    <a:pt x="47" y="178"/>
                    <a:pt x="50" y="168"/>
                    <a:pt x="50" y="160"/>
                  </a:cubicBezTo>
                  <a:cubicBezTo>
                    <a:pt x="57" y="162"/>
                    <a:pt x="64" y="163"/>
                    <a:pt x="71" y="162"/>
                  </a:cubicBezTo>
                  <a:cubicBezTo>
                    <a:pt x="72" y="162"/>
                    <a:pt x="73" y="161"/>
                    <a:pt x="73" y="161"/>
                  </a:cubicBezTo>
                  <a:cubicBezTo>
                    <a:pt x="73" y="163"/>
                    <a:pt x="73" y="165"/>
                    <a:pt x="73" y="167"/>
                  </a:cubicBezTo>
                  <a:cubicBezTo>
                    <a:pt x="73" y="169"/>
                    <a:pt x="73" y="170"/>
                    <a:pt x="74" y="170"/>
                  </a:cubicBezTo>
                  <a:cubicBezTo>
                    <a:pt x="73" y="172"/>
                    <a:pt x="74" y="173"/>
                    <a:pt x="75" y="174"/>
                  </a:cubicBezTo>
                  <a:cubicBezTo>
                    <a:pt x="78" y="176"/>
                    <a:pt x="80" y="179"/>
                    <a:pt x="83" y="181"/>
                  </a:cubicBezTo>
                  <a:cubicBezTo>
                    <a:pt x="85" y="184"/>
                    <a:pt x="87" y="187"/>
                    <a:pt x="89" y="190"/>
                  </a:cubicBezTo>
                  <a:cubicBezTo>
                    <a:pt x="90" y="193"/>
                    <a:pt x="93" y="193"/>
                    <a:pt x="95" y="192"/>
                  </a:cubicBezTo>
                  <a:cubicBezTo>
                    <a:pt x="95" y="192"/>
                    <a:pt x="95" y="192"/>
                    <a:pt x="95" y="192"/>
                  </a:cubicBezTo>
                  <a:cubicBezTo>
                    <a:pt x="101" y="192"/>
                    <a:pt x="107" y="192"/>
                    <a:pt x="114" y="191"/>
                  </a:cubicBezTo>
                  <a:cubicBezTo>
                    <a:pt x="119" y="191"/>
                    <a:pt x="125" y="191"/>
                    <a:pt x="131" y="190"/>
                  </a:cubicBezTo>
                  <a:cubicBezTo>
                    <a:pt x="133" y="189"/>
                    <a:pt x="134" y="187"/>
                    <a:pt x="134" y="186"/>
                  </a:cubicBezTo>
                  <a:cubicBezTo>
                    <a:pt x="136" y="186"/>
                    <a:pt x="138" y="184"/>
                    <a:pt x="137" y="182"/>
                  </a:cubicBezTo>
                  <a:close/>
                  <a:moveTo>
                    <a:pt x="70" y="154"/>
                  </a:moveTo>
                  <a:cubicBezTo>
                    <a:pt x="63" y="155"/>
                    <a:pt x="56" y="155"/>
                    <a:pt x="49" y="153"/>
                  </a:cubicBezTo>
                  <a:cubicBezTo>
                    <a:pt x="49" y="153"/>
                    <a:pt x="49" y="153"/>
                    <a:pt x="49" y="153"/>
                  </a:cubicBezTo>
                  <a:cubicBezTo>
                    <a:pt x="47" y="151"/>
                    <a:pt x="43" y="152"/>
                    <a:pt x="42" y="155"/>
                  </a:cubicBezTo>
                  <a:cubicBezTo>
                    <a:pt x="41" y="159"/>
                    <a:pt x="42" y="163"/>
                    <a:pt x="41" y="168"/>
                  </a:cubicBezTo>
                  <a:cubicBezTo>
                    <a:pt x="41" y="172"/>
                    <a:pt x="40" y="177"/>
                    <a:pt x="38" y="182"/>
                  </a:cubicBezTo>
                  <a:cubicBezTo>
                    <a:pt x="38" y="182"/>
                    <a:pt x="38" y="182"/>
                    <a:pt x="38" y="182"/>
                  </a:cubicBezTo>
                  <a:cubicBezTo>
                    <a:pt x="31" y="183"/>
                    <a:pt x="25" y="183"/>
                    <a:pt x="19" y="181"/>
                  </a:cubicBezTo>
                  <a:cubicBezTo>
                    <a:pt x="16" y="178"/>
                    <a:pt x="13" y="174"/>
                    <a:pt x="10" y="171"/>
                  </a:cubicBezTo>
                  <a:cubicBezTo>
                    <a:pt x="10" y="169"/>
                    <a:pt x="9" y="168"/>
                    <a:pt x="8" y="167"/>
                  </a:cubicBezTo>
                  <a:cubicBezTo>
                    <a:pt x="11" y="168"/>
                    <a:pt x="14" y="169"/>
                    <a:pt x="17" y="169"/>
                  </a:cubicBezTo>
                  <a:cubicBezTo>
                    <a:pt x="21" y="169"/>
                    <a:pt x="26" y="169"/>
                    <a:pt x="28" y="165"/>
                  </a:cubicBezTo>
                  <a:cubicBezTo>
                    <a:pt x="29" y="166"/>
                    <a:pt x="31" y="166"/>
                    <a:pt x="32" y="163"/>
                  </a:cubicBezTo>
                  <a:cubicBezTo>
                    <a:pt x="34" y="159"/>
                    <a:pt x="35" y="154"/>
                    <a:pt x="36" y="150"/>
                  </a:cubicBezTo>
                  <a:cubicBezTo>
                    <a:pt x="37" y="147"/>
                    <a:pt x="37" y="145"/>
                    <a:pt x="38" y="142"/>
                  </a:cubicBezTo>
                  <a:cubicBezTo>
                    <a:pt x="48" y="143"/>
                    <a:pt x="59" y="144"/>
                    <a:pt x="69" y="144"/>
                  </a:cubicBezTo>
                  <a:cubicBezTo>
                    <a:pt x="71" y="147"/>
                    <a:pt x="72" y="150"/>
                    <a:pt x="73" y="154"/>
                  </a:cubicBezTo>
                  <a:cubicBezTo>
                    <a:pt x="72" y="154"/>
                    <a:pt x="71" y="154"/>
                    <a:pt x="70" y="154"/>
                  </a:cubicBezTo>
                  <a:close/>
                  <a:moveTo>
                    <a:pt x="73" y="139"/>
                  </a:moveTo>
                  <a:cubicBezTo>
                    <a:pt x="74" y="137"/>
                    <a:pt x="72" y="135"/>
                    <a:pt x="69" y="135"/>
                  </a:cubicBezTo>
                  <a:cubicBezTo>
                    <a:pt x="59" y="135"/>
                    <a:pt x="49" y="135"/>
                    <a:pt x="39" y="136"/>
                  </a:cubicBezTo>
                  <a:cubicBezTo>
                    <a:pt x="38" y="133"/>
                    <a:pt x="33" y="132"/>
                    <a:pt x="31" y="135"/>
                  </a:cubicBezTo>
                  <a:cubicBezTo>
                    <a:pt x="29" y="139"/>
                    <a:pt x="29" y="143"/>
                    <a:pt x="28" y="148"/>
                  </a:cubicBezTo>
                  <a:cubicBezTo>
                    <a:pt x="27" y="152"/>
                    <a:pt x="27" y="156"/>
                    <a:pt x="26" y="160"/>
                  </a:cubicBezTo>
                  <a:cubicBezTo>
                    <a:pt x="26" y="160"/>
                    <a:pt x="26" y="160"/>
                    <a:pt x="26" y="160"/>
                  </a:cubicBezTo>
                  <a:cubicBezTo>
                    <a:pt x="26" y="159"/>
                    <a:pt x="25" y="159"/>
                    <a:pt x="25" y="159"/>
                  </a:cubicBezTo>
                  <a:cubicBezTo>
                    <a:pt x="24" y="158"/>
                    <a:pt x="22" y="157"/>
                    <a:pt x="21" y="156"/>
                  </a:cubicBezTo>
                  <a:cubicBezTo>
                    <a:pt x="19" y="156"/>
                    <a:pt x="17" y="156"/>
                    <a:pt x="16" y="156"/>
                  </a:cubicBezTo>
                  <a:cubicBezTo>
                    <a:pt x="15" y="156"/>
                    <a:pt x="14" y="157"/>
                    <a:pt x="13" y="157"/>
                  </a:cubicBezTo>
                  <a:cubicBezTo>
                    <a:pt x="12" y="157"/>
                    <a:pt x="12" y="157"/>
                    <a:pt x="12" y="157"/>
                  </a:cubicBezTo>
                  <a:cubicBezTo>
                    <a:pt x="11" y="156"/>
                    <a:pt x="10" y="156"/>
                    <a:pt x="9" y="156"/>
                  </a:cubicBezTo>
                  <a:cubicBezTo>
                    <a:pt x="21" y="108"/>
                    <a:pt x="24" y="58"/>
                    <a:pt x="26" y="9"/>
                  </a:cubicBezTo>
                  <a:cubicBezTo>
                    <a:pt x="29" y="11"/>
                    <a:pt x="34" y="11"/>
                    <a:pt x="38" y="11"/>
                  </a:cubicBezTo>
                  <a:cubicBezTo>
                    <a:pt x="44" y="11"/>
                    <a:pt x="51" y="12"/>
                    <a:pt x="57" y="9"/>
                  </a:cubicBezTo>
                  <a:cubicBezTo>
                    <a:pt x="58" y="9"/>
                    <a:pt x="58" y="8"/>
                    <a:pt x="59" y="7"/>
                  </a:cubicBezTo>
                  <a:cubicBezTo>
                    <a:pt x="68" y="59"/>
                    <a:pt x="85" y="111"/>
                    <a:pt x="99" y="162"/>
                  </a:cubicBezTo>
                  <a:cubicBezTo>
                    <a:pt x="94" y="163"/>
                    <a:pt x="89" y="164"/>
                    <a:pt x="84" y="165"/>
                  </a:cubicBezTo>
                  <a:cubicBezTo>
                    <a:pt x="84" y="156"/>
                    <a:pt x="80" y="146"/>
                    <a:pt x="73" y="139"/>
                  </a:cubicBezTo>
                  <a:close/>
                  <a:moveTo>
                    <a:pt x="130" y="181"/>
                  </a:moveTo>
                  <a:cubicBezTo>
                    <a:pt x="124" y="181"/>
                    <a:pt x="118" y="182"/>
                    <a:pt x="112" y="183"/>
                  </a:cubicBezTo>
                  <a:cubicBezTo>
                    <a:pt x="107" y="184"/>
                    <a:pt x="102" y="184"/>
                    <a:pt x="96" y="185"/>
                  </a:cubicBezTo>
                  <a:cubicBezTo>
                    <a:pt x="94" y="182"/>
                    <a:pt x="91" y="178"/>
                    <a:pt x="88" y="176"/>
                  </a:cubicBezTo>
                  <a:cubicBezTo>
                    <a:pt x="86" y="175"/>
                    <a:pt x="85" y="173"/>
                    <a:pt x="83" y="172"/>
                  </a:cubicBezTo>
                  <a:cubicBezTo>
                    <a:pt x="90" y="172"/>
                    <a:pt x="97" y="171"/>
                    <a:pt x="104" y="171"/>
                  </a:cubicBezTo>
                  <a:cubicBezTo>
                    <a:pt x="106" y="171"/>
                    <a:pt x="107" y="170"/>
                    <a:pt x="108" y="169"/>
                  </a:cubicBezTo>
                  <a:cubicBezTo>
                    <a:pt x="110" y="168"/>
                    <a:pt x="111" y="166"/>
                    <a:pt x="110" y="164"/>
                  </a:cubicBezTo>
                  <a:cubicBezTo>
                    <a:pt x="96" y="113"/>
                    <a:pt x="84" y="60"/>
                    <a:pt x="66" y="11"/>
                  </a:cubicBezTo>
                  <a:cubicBezTo>
                    <a:pt x="68" y="13"/>
                    <a:pt x="70" y="14"/>
                    <a:pt x="72" y="16"/>
                  </a:cubicBezTo>
                  <a:cubicBezTo>
                    <a:pt x="75" y="18"/>
                    <a:pt x="79" y="21"/>
                    <a:pt x="82" y="23"/>
                  </a:cubicBezTo>
                  <a:cubicBezTo>
                    <a:pt x="94" y="77"/>
                    <a:pt x="109" y="131"/>
                    <a:pt x="131" y="182"/>
                  </a:cubicBezTo>
                  <a:cubicBezTo>
                    <a:pt x="130" y="182"/>
                    <a:pt x="130" y="181"/>
                    <a:pt x="130" y="1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 name="Freeform 117"/>
            <p:cNvSpPr>
              <a:spLocks noEditPoints="1"/>
            </p:cNvSpPr>
            <p:nvPr/>
          </p:nvSpPr>
          <p:spPr bwMode="auto">
            <a:xfrm>
              <a:off x="2624138" y="1947863"/>
              <a:ext cx="57150" cy="136525"/>
            </a:xfrm>
            <a:custGeom>
              <a:avLst/>
              <a:gdLst>
                <a:gd name="T0" fmla="*/ 37 w 42"/>
                <a:gd name="T1" fmla="*/ 85 h 100"/>
                <a:gd name="T2" fmla="*/ 37 w 42"/>
                <a:gd name="T3" fmla="*/ 84 h 100"/>
                <a:gd name="T4" fmla="*/ 15 w 42"/>
                <a:gd name="T5" fmla="*/ 5 h 100"/>
                <a:gd name="T6" fmla="*/ 7 w 42"/>
                <a:gd name="T7" fmla="*/ 6 h 100"/>
                <a:gd name="T8" fmla="*/ 0 w 42"/>
                <a:gd name="T9" fmla="*/ 88 h 100"/>
                <a:gd name="T10" fmla="*/ 3 w 42"/>
                <a:gd name="T11" fmla="*/ 91 h 100"/>
                <a:gd name="T12" fmla="*/ 4 w 42"/>
                <a:gd name="T13" fmla="*/ 92 h 100"/>
                <a:gd name="T14" fmla="*/ 37 w 42"/>
                <a:gd name="T15" fmla="*/ 94 h 100"/>
                <a:gd name="T16" fmla="*/ 37 w 42"/>
                <a:gd name="T17" fmla="*/ 85 h 100"/>
                <a:gd name="T18" fmla="*/ 7 w 42"/>
                <a:gd name="T19" fmla="*/ 88 h 100"/>
                <a:gd name="T20" fmla="*/ 14 w 42"/>
                <a:gd name="T21" fmla="*/ 27 h 100"/>
                <a:gd name="T22" fmla="*/ 21 w 42"/>
                <a:gd name="T23" fmla="*/ 53 h 100"/>
                <a:gd name="T24" fmla="*/ 20 w 42"/>
                <a:gd name="T25" fmla="*/ 54 h 100"/>
                <a:gd name="T26" fmla="*/ 13 w 42"/>
                <a:gd name="T27" fmla="*/ 88 h 100"/>
                <a:gd name="T28" fmla="*/ 7 w 42"/>
                <a:gd name="T29" fmla="*/ 88 h 100"/>
                <a:gd name="T30" fmla="*/ 18 w 42"/>
                <a:gd name="T31" fmla="*/ 88 h 100"/>
                <a:gd name="T32" fmla="*/ 17 w 42"/>
                <a:gd name="T33" fmla="*/ 88 h 100"/>
                <a:gd name="T34" fmla="*/ 24 w 42"/>
                <a:gd name="T35" fmla="*/ 64 h 100"/>
                <a:gd name="T36" fmla="*/ 29 w 42"/>
                <a:gd name="T37" fmla="*/ 86 h 100"/>
                <a:gd name="T38" fmla="*/ 29 w 42"/>
                <a:gd name="T39" fmla="*/ 87 h 100"/>
                <a:gd name="T40" fmla="*/ 18 w 42"/>
                <a:gd name="T41" fmla="*/ 8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2" h="100">
                  <a:moveTo>
                    <a:pt x="37" y="85"/>
                  </a:moveTo>
                  <a:cubicBezTo>
                    <a:pt x="37" y="85"/>
                    <a:pt x="37" y="85"/>
                    <a:pt x="37" y="84"/>
                  </a:cubicBezTo>
                  <a:cubicBezTo>
                    <a:pt x="31" y="57"/>
                    <a:pt x="23" y="31"/>
                    <a:pt x="15" y="5"/>
                  </a:cubicBezTo>
                  <a:cubicBezTo>
                    <a:pt x="14" y="0"/>
                    <a:pt x="8" y="1"/>
                    <a:pt x="7" y="6"/>
                  </a:cubicBezTo>
                  <a:cubicBezTo>
                    <a:pt x="4" y="33"/>
                    <a:pt x="1" y="60"/>
                    <a:pt x="0" y="88"/>
                  </a:cubicBezTo>
                  <a:cubicBezTo>
                    <a:pt x="0" y="89"/>
                    <a:pt x="2" y="90"/>
                    <a:pt x="3" y="91"/>
                  </a:cubicBezTo>
                  <a:cubicBezTo>
                    <a:pt x="3" y="91"/>
                    <a:pt x="3" y="92"/>
                    <a:pt x="4" y="92"/>
                  </a:cubicBezTo>
                  <a:cubicBezTo>
                    <a:pt x="11" y="100"/>
                    <a:pt x="28" y="97"/>
                    <a:pt x="37" y="94"/>
                  </a:cubicBezTo>
                  <a:cubicBezTo>
                    <a:pt x="42" y="93"/>
                    <a:pt x="41" y="86"/>
                    <a:pt x="37" y="85"/>
                  </a:cubicBezTo>
                  <a:close/>
                  <a:moveTo>
                    <a:pt x="7" y="88"/>
                  </a:moveTo>
                  <a:cubicBezTo>
                    <a:pt x="9" y="68"/>
                    <a:pt x="12" y="48"/>
                    <a:pt x="14" y="27"/>
                  </a:cubicBezTo>
                  <a:cubicBezTo>
                    <a:pt x="16" y="36"/>
                    <a:pt x="19" y="44"/>
                    <a:pt x="21" y="53"/>
                  </a:cubicBezTo>
                  <a:cubicBezTo>
                    <a:pt x="20" y="53"/>
                    <a:pt x="20" y="54"/>
                    <a:pt x="20" y="54"/>
                  </a:cubicBezTo>
                  <a:cubicBezTo>
                    <a:pt x="16" y="65"/>
                    <a:pt x="15" y="77"/>
                    <a:pt x="13" y="88"/>
                  </a:cubicBezTo>
                  <a:cubicBezTo>
                    <a:pt x="11" y="88"/>
                    <a:pt x="9" y="88"/>
                    <a:pt x="7" y="88"/>
                  </a:cubicBezTo>
                  <a:close/>
                  <a:moveTo>
                    <a:pt x="18" y="88"/>
                  </a:moveTo>
                  <a:cubicBezTo>
                    <a:pt x="18" y="88"/>
                    <a:pt x="18" y="88"/>
                    <a:pt x="17" y="88"/>
                  </a:cubicBezTo>
                  <a:cubicBezTo>
                    <a:pt x="20" y="80"/>
                    <a:pt x="22" y="72"/>
                    <a:pt x="24" y="64"/>
                  </a:cubicBezTo>
                  <a:cubicBezTo>
                    <a:pt x="26" y="71"/>
                    <a:pt x="27" y="79"/>
                    <a:pt x="29" y="86"/>
                  </a:cubicBezTo>
                  <a:cubicBezTo>
                    <a:pt x="29" y="86"/>
                    <a:pt x="29" y="87"/>
                    <a:pt x="29" y="87"/>
                  </a:cubicBezTo>
                  <a:cubicBezTo>
                    <a:pt x="26" y="88"/>
                    <a:pt x="22" y="88"/>
                    <a:pt x="18"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Freeform 118"/>
            <p:cNvSpPr>
              <a:spLocks noEditPoints="1"/>
            </p:cNvSpPr>
            <p:nvPr/>
          </p:nvSpPr>
          <p:spPr bwMode="auto">
            <a:xfrm>
              <a:off x="1160463" y="1401763"/>
              <a:ext cx="198437" cy="230188"/>
            </a:xfrm>
            <a:custGeom>
              <a:avLst/>
              <a:gdLst>
                <a:gd name="T0" fmla="*/ 124 w 146"/>
                <a:gd name="T1" fmla="*/ 13 h 169"/>
                <a:gd name="T2" fmla="*/ 122 w 146"/>
                <a:gd name="T3" fmla="*/ 9 h 169"/>
                <a:gd name="T4" fmla="*/ 98 w 146"/>
                <a:gd name="T5" fmla="*/ 1 h 169"/>
                <a:gd name="T6" fmla="*/ 91 w 146"/>
                <a:gd name="T7" fmla="*/ 5 h 169"/>
                <a:gd name="T8" fmla="*/ 5 w 146"/>
                <a:gd name="T9" fmla="*/ 42 h 169"/>
                <a:gd name="T10" fmla="*/ 4 w 146"/>
                <a:gd name="T11" fmla="*/ 58 h 169"/>
                <a:gd name="T12" fmla="*/ 12 w 146"/>
                <a:gd name="T13" fmla="*/ 75 h 169"/>
                <a:gd name="T14" fmla="*/ 18 w 146"/>
                <a:gd name="T15" fmla="*/ 79 h 169"/>
                <a:gd name="T16" fmla="*/ 38 w 146"/>
                <a:gd name="T17" fmla="*/ 86 h 169"/>
                <a:gd name="T18" fmla="*/ 55 w 146"/>
                <a:gd name="T19" fmla="*/ 84 h 169"/>
                <a:gd name="T20" fmla="*/ 90 w 146"/>
                <a:gd name="T21" fmla="*/ 157 h 169"/>
                <a:gd name="T22" fmla="*/ 105 w 146"/>
                <a:gd name="T23" fmla="*/ 164 h 169"/>
                <a:gd name="T24" fmla="*/ 123 w 146"/>
                <a:gd name="T25" fmla="*/ 165 h 169"/>
                <a:gd name="T26" fmla="*/ 145 w 146"/>
                <a:gd name="T27" fmla="*/ 153 h 169"/>
                <a:gd name="T28" fmla="*/ 146 w 146"/>
                <a:gd name="T29" fmla="*/ 148 h 169"/>
                <a:gd name="T30" fmla="*/ 134 w 146"/>
                <a:gd name="T31" fmla="*/ 46 h 169"/>
                <a:gd name="T32" fmla="*/ 135 w 146"/>
                <a:gd name="T33" fmla="*/ 38 h 169"/>
                <a:gd name="T34" fmla="*/ 52 w 146"/>
                <a:gd name="T35" fmla="*/ 77 h 169"/>
                <a:gd name="T36" fmla="*/ 40 w 146"/>
                <a:gd name="T37" fmla="*/ 80 h 169"/>
                <a:gd name="T38" fmla="*/ 28 w 146"/>
                <a:gd name="T39" fmla="*/ 76 h 169"/>
                <a:gd name="T40" fmla="*/ 47 w 146"/>
                <a:gd name="T41" fmla="*/ 65 h 169"/>
                <a:gd name="T42" fmla="*/ 62 w 146"/>
                <a:gd name="T43" fmla="*/ 80 h 169"/>
                <a:gd name="T44" fmla="*/ 53 w 146"/>
                <a:gd name="T45" fmla="*/ 62 h 169"/>
                <a:gd name="T46" fmla="*/ 52 w 146"/>
                <a:gd name="T47" fmla="*/ 59 h 169"/>
                <a:gd name="T48" fmla="*/ 33 w 146"/>
                <a:gd name="T49" fmla="*/ 63 h 169"/>
                <a:gd name="T50" fmla="*/ 12 w 146"/>
                <a:gd name="T51" fmla="*/ 55 h 169"/>
                <a:gd name="T52" fmla="*/ 44 w 146"/>
                <a:gd name="T53" fmla="*/ 33 h 169"/>
                <a:gd name="T54" fmla="*/ 95 w 146"/>
                <a:gd name="T55" fmla="*/ 22 h 169"/>
                <a:gd name="T56" fmla="*/ 100 w 146"/>
                <a:gd name="T57" fmla="*/ 33 h 169"/>
                <a:gd name="T58" fmla="*/ 73 w 146"/>
                <a:gd name="T59" fmla="*/ 54 h 169"/>
                <a:gd name="T60" fmla="*/ 92 w 146"/>
                <a:gd name="T61" fmla="*/ 104 h 169"/>
                <a:gd name="T62" fmla="*/ 109 w 146"/>
                <a:gd name="T63" fmla="*/ 142 h 169"/>
                <a:gd name="T64" fmla="*/ 96 w 146"/>
                <a:gd name="T65" fmla="*/ 149 h 169"/>
                <a:gd name="T66" fmla="*/ 101 w 146"/>
                <a:gd name="T67" fmla="*/ 55 h 169"/>
                <a:gd name="T68" fmla="*/ 100 w 146"/>
                <a:gd name="T69" fmla="*/ 61 h 169"/>
                <a:gd name="T70" fmla="*/ 132 w 146"/>
                <a:gd name="T71" fmla="*/ 155 h 169"/>
                <a:gd name="T72" fmla="*/ 118 w 146"/>
                <a:gd name="T73" fmla="*/ 160 h 169"/>
                <a:gd name="T74" fmla="*/ 98 w 146"/>
                <a:gd name="T75" fmla="*/ 154 h 169"/>
                <a:gd name="T76" fmla="*/ 112 w 146"/>
                <a:gd name="T77" fmla="*/ 150 h 169"/>
                <a:gd name="T78" fmla="*/ 118 w 146"/>
                <a:gd name="T79" fmla="*/ 144 h 169"/>
                <a:gd name="T80" fmla="*/ 77 w 146"/>
                <a:gd name="T81" fmla="*/ 54 h 169"/>
                <a:gd name="T82" fmla="*/ 108 w 146"/>
                <a:gd name="T83" fmla="*/ 34 h 169"/>
                <a:gd name="T84" fmla="*/ 98 w 146"/>
                <a:gd name="T85" fmla="*/ 11 h 169"/>
                <a:gd name="T86" fmla="*/ 102 w 146"/>
                <a:gd name="T87" fmla="*/ 9 h 169"/>
                <a:gd name="T88" fmla="*/ 108 w 146"/>
                <a:gd name="T89" fmla="*/ 11 h 169"/>
                <a:gd name="T90" fmla="*/ 116 w 146"/>
                <a:gd name="T91" fmla="*/ 16 h 169"/>
                <a:gd name="T92" fmla="*/ 101 w 146"/>
                <a:gd name="T93" fmla="*/ 5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6" h="169">
                  <a:moveTo>
                    <a:pt x="129" y="26"/>
                  </a:moveTo>
                  <a:cubicBezTo>
                    <a:pt x="127" y="22"/>
                    <a:pt x="126" y="17"/>
                    <a:pt x="124" y="13"/>
                  </a:cubicBezTo>
                  <a:cubicBezTo>
                    <a:pt x="124" y="13"/>
                    <a:pt x="123" y="13"/>
                    <a:pt x="123" y="13"/>
                  </a:cubicBezTo>
                  <a:cubicBezTo>
                    <a:pt x="124" y="11"/>
                    <a:pt x="123" y="10"/>
                    <a:pt x="122" y="9"/>
                  </a:cubicBezTo>
                  <a:cubicBezTo>
                    <a:pt x="118" y="6"/>
                    <a:pt x="114" y="5"/>
                    <a:pt x="110" y="3"/>
                  </a:cubicBezTo>
                  <a:cubicBezTo>
                    <a:pt x="107" y="2"/>
                    <a:pt x="102" y="0"/>
                    <a:pt x="98" y="1"/>
                  </a:cubicBezTo>
                  <a:cubicBezTo>
                    <a:pt x="96" y="1"/>
                    <a:pt x="94" y="3"/>
                    <a:pt x="94" y="5"/>
                  </a:cubicBezTo>
                  <a:cubicBezTo>
                    <a:pt x="93" y="4"/>
                    <a:pt x="92" y="4"/>
                    <a:pt x="91" y="5"/>
                  </a:cubicBezTo>
                  <a:cubicBezTo>
                    <a:pt x="75" y="9"/>
                    <a:pt x="59" y="15"/>
                    <a:pt x="43" y="22"/>
                  </a:cubicBezTo>
                  <a:cubicBezTo>
                    <a:pt x="30" y="27"/>
                    <a:pt x="15" y="32"/>
                    <a:pt x="5" y="42"/>
                  </a:cubicBezTo>
                  <a:cubicBezTo>
                    <a:pt x="4" y="42"/>
                    <a:pt x="2" y="43"/>
                    <a:pt x="1" y="45"/>
                  </a:cubicBezTo>
                  <a:cubicBezTo>
                    <a:pt x="0" y="50"/>
                    <a:pt x="2" y="53"/>
                    <a:pt x="4" y="58"/>
                  </a:cubicBezTo>
                  <a:cubicBezTo>
                    <a:pt x="5" y="63"/>
                    <a:pt x="7" y="68"/>
                    <a:pt x="9" y="73"/>
                  </a:cubicBezTo>
                  <a:cubicBezTo>
                    <a:pt x="10" y="74"/>
                    <a:pt x="11" y="75"/>
                    <a:pt x="12" y="75"/>
                  </a:cubicBezTo>
                  <a:cubicBezTo>
                    <a:pt x="12" y="77"/>
                    <a:pt x="14" y="78"/>
                    <a:pt x="16" y="79"/>
                  </a:cubicBezTo>
                  <a:cubicBezTo>
                    <a:pt x="17" y="79"/>
                    <a:pt x="18" y="79"/>
                    <a:pt x="18" y="79"/>
                  </a:cubicBezTo>
                  <a:cubicBezTo>
                    <a:pt x="21" y="80"/>
                    <a:pt x="24" y="81"/>
                    <a:pt x="27" y="82"/>
                  </a:cubicBezTo>
                  <a:cubicBezTo>
                    <a:pt x="30" y="84"/>
                    <a:pt x="34" y="86"/>
                    <a:pt x="38" y="86"/>
                  </a:cubicBezTo>
                  <a:cubicBezTo>
                    <a:pt x="38" y="87"/>
                    <a:pt x="39" y="86"/>
                    <a:pt x="39" y="86"/>
                  </a:cubicBezTo>
                  <a:cubicBezTo>
                    <a:pt x="45" y="85"/>
                    <a:pt x="50" y="85"/>
                    <a:pt x="55" y="84"/>
                  </a:cubicBezTo>
                  <a:cubicBezTo>
                    <a:pt x="65" y="108"/>
                    <a:pt x="75" y="131"/>
                    <a:pt x="86" y="154"/>
                  </a:cubicBezTo>
                  <a:cubicBezTo>
                    <a:pt x="87" y="156"/>
                    <a:pt x="88" y="157"/>
                    <a:pt x="90" y="157"/>
                  </a:cubicBezTo>
                  <a:cubicBezTo>
                    <a:pt x="90" y="158"/>
                    <a:pt x="91" y="158"/>
                    <a:pt x="92" y="159"/>
                  </a:cubicBezTo>
                  <a:cubicBezTo>
                    <a:pt x="96" y="161"/>
                    <a:pt x="101" y="162"/>
                    <a:pt x="105" y="164"/>
                  </a:cubicBezTo>
                  <a:cubicBezTo>
                    <a:pt x="110" y="166"/>
                    <a:pt x="114" y="168"/>
                    <a:pt x="119" y="168"/>
                  </a:cubicBezTo>
                  <a:cubicBezTo>
                    <a:pt x="121" y="169"/>
                    <a:pt x="123" y="167"/>
                    <a:pt x="123" y="165"/>
                  </a:cubicBezTo>
                  <a:cubicBezTo>
                    <a:pt x="127" y="165"/>
                    <a:pt x="131" y="164"/>
                    <a:pt x="135" y="162"/>
                  </a:cubicBezTo>
                  <a:cubicBezTo>
                    <a:pt x="139" y="160"/>
                    <a:pt x="144" y="158"/>
                    <a:pt x="145" y="153"/>
                  </a:cubicBezTo>
                  <a:cubicBezTo>
                    <a:pt x="145" y="153"/>
                    <a:pt x="145" y="152"/>
                    <a:pt x="145" y="152"/>
                  </a:cubicBezTo>
                  <a:cubicBezTo>
                    <a:pt x="146" y="151"/>
                    <a:pt x="146" y="150"/>
                    <a:pt x="146" y="148"/>
                  </a:cubicBezTo>
                  <a:cubicBezTo>
                    <a:pt x="135" y="118"/>
                    <a:pt x="121" y="88"/>
                    <a:pt x="108" y="59"/>
                  </a:cubicBezTo>
                  <a:cubicBezTo>
                    <a:pt x="117" y="55"/>
                    <a:pt x="125" y="51"/>
                    <a:pt x="134" y="46"/>
                  </a:cubicBezTo>
                  <a:cubicBezTo>
                    <a:pt x="136" y="45"/>
                    <a:pt x="136" y="42"/>
                    <a:pt x="136" y="40"/>
                  </a:cubicBezTo>
                  <a:cubicBezTo>
                    <a:pt x="136" y="40"/>
                    <a:pt x="136" y="39"/>
                    <a:pt x="135" y="38"/>
                  </a:cubicBezTo>
                  <a:cubicBezTo>
                    <a:pt x="133" y="34"/>
                    <a:pt x="131" y="30"/>
                    <a:pt x="129" y="26"/>
                  </a:cubicBezTo>
                  <a:close/>
                  <a:moveTo>
                    <a:pt x="52" y="77"/>
                  </a:moveTo>
                  <a:cubicBezTo>
                    <a:pt x="48" y="78"/>
                    <a:pt x="44" y="80"/>
                    <a:pt x="40" y="81"/>
                  </a:cubicBezTo>
                  <a:cubicBezTo>
                    <a:pt x="40" y="81"/>
                    <a:pt x="40" y="81"/>
                    <a:pt x="40" y="80"/>
                  </a:cubicBezTo>
                  <a:cubicBezTo>
                    <a:pt x="36" y="78"/>
                    <a:pt x="33" y="77"/>
                    <a:pt x="29" y="76"/>
                  </a:cubicBezTo>
                  <a:cubicBezTo>
                    <a:pt x="29" y="76"/>
                    <a:pt x="29" y="76"/>
                    <a:pt x="28" y="76"/>
                  </a:cubicBezTo>
                  <a:cubicBezTo>
                    <a:pt x="31" y="75"/>
                    <a:pt x="34" y="73"/>
                    <a:pt x="37" y="72"/>
                  </a:cubicBezTo>
                  <a:cubicBezTo>
                    <a:pt x="40" y="70"/>
                    <a:pt x="44" y="68"/>
                    <a:pt x="47" y="65"/>
                  </a:cubicBezTo>
                  <a:cubicBezTo>
                    <a:pt x="49" y="69"/>
                    <a:pt x="50" y="73"/>
                    <a:pt x="52" y="77"/>
                  </a:cubicBezTo>
                  <a:close/>
                  <a:moveTo>
                    <a:pt x="62" y="80"/>
                  </a:moveTo>
                  <a:cubicBezTo>
                    <a:pt x="63" y="78"/>
                    <a:pt x="62" y="77"/>
                    <a:pt x="60" y="76"/>
                  </a:cubicBezTo>
                  <a:cubicBezTo>
                    <a:pt x="58" y="71"/>
                    <a:pt x="55" y="66"/>
                    <a:pt x="53" y="62"/>
                  </a:cubicBezTo>
                  <a:cubicBezTo>
                    <a:pt x="52" y="61"/>
                    <a:pt x="52" y="60"/>
                    <a:pt x="51" y="60"/>
                  </a:cubicBezTo>
                  <a:cubicBezTo>
                    <a:pt x="51" y="60"/>
                    <a:pt x="51" y="60"/>
                    <a:pt x="52" y="59"/>
                  </a:cubicBezTo>
                  <a:cubicBezTo>
                    <a:pt x="52" y="58"/>
                    <a:pt x="51" y="57"/>
                    <a:pt x="50" y="57"/>
                  </a:cubicBezTo>
                  <a:cubicBezTo>
                    <a:pt x="44" y="57"/>
                    <a:pt x="39" y="60"/>
                    <a:pt x="33" y="63"/>
                  </a:cubicBezTo>
                  <a:cubicBezTo>
                    <a:pt x="27" y="65"/>
                    <a:pt x="20" y="67"/>
                    <a:pt x="15" y="71"/>
                  </a:cubicBezTo>
                  <a:cubicBezTo>
                    <a:pt x="14" y="65"/>
                    <a:pt x="13" y="60"/>
                    <a:pt x="12" y="55"/>
                  </a:cubicBezTo>
                  <a:cubicBezTo>
                    <a:pt x="12" y="52"/>
                    <a:pt x="11" y="48"/>
                    <a:pt x="9" y="45"/>
                  </a:cubicBezTo>
                  <a:cubicBezTo>
                    <a:pt x="22" y="44"/>
                    <a:pt x="33" y="37"/>
                    <a:pt x="44" y="33"/>
                  </a:cubicBezTo>
                  <a:cubicBezTo>
                    <a:pt x="59" y="27"/>
                    <a:pt x="74" y="21"/>
                    <a:pt x="88" y="16"/>
                  </a:cubicBezTo>
                  <a:cubicBezTo>
                    <a:pt x="90" y="18"/>
                    <a:pt x="93" y="20"/>
                    <a:pt x="95" y="22"/>
                  </a:cubicBezTo>
                  <a:cubicBezTo>
                    <a:pt x="97" y="25"/>
                    <a:pt x="99" y="28"/>
                    <a:pt x="100" y="32"/>
                  </a:cubicBezTo>
                  <a:cubicBezTo>
                    <a:pt x="100" y="32"/>
                    <a:pt x="100" y="33"/>
                    <a:pt x="100" y="33"/>
                  </a:cubicBezTo>
                  <a:cubicBezTo>
                    <a:pt x="90" y="36"/>
                    <a:pt x="81" y="42"/>
                    <a:pt x="73" y="49"/>
                  </a:cubicBezTo>
                  <a:cubicBezTo>
                    <a:pt x="71" y="50"/>
                    <a:pt x="71" y="53"/>
                    <a:pt x="73" y="54"/>
                  </a:cubicBezTo>
                  <a:cubicBezTo>
                    <a:pt x="73" y="55"/>
                    <a:pt x="73" y="55"/>
                    <a:pt x="73" y="55"/>
                  </a:cubicBezTo>
                  <a:cubicBezTo>
                    <a:pt x="79" y="72"/>
                    <a:pt x="86" y="88"/>
                    <a:pt x="92" y="104"/>
                  </a:cubicBezTo>
                  <a:cubicBezTo>
                    <a:pt x="98" y="116"/>
                    <a:pt x="102" y="130"/>
                    <a:pt x="110" y="142"/>
                  </a:cubicBezTo>
                  <a:cubicBezTo>
                    <a:pt x="109" y="142"/>
                    <a:pt x="109" y="142"/>
                    <a:pt x="109" y="142"/>
                  </a:cubicBezTo>
                  <a:cubicBezTo>
                    <a:pt x="108" y="144"/>
                    <a:pt x="104" y="145"/>
                    <a:pt x="102" y="146"/>
                  </a:cubicBezTo>
                  <a:cubicBezTo>
                    <a:pt x="100" y="147"/>
                    <a:pt x="98" y="148"/>
                    <a:pt x="96" y="149"/>
                  </a:cubicBezTo>
                  <a:cubicBezTo>
                    <a:pt x="85" y="126"/>
                    <a:pt x="74" y="103"/>
                    <a:pt x="62" y="80"/>
                  </a:cubicBezTo>
                  <a:close/>
                  <a:moveTo>
                    <a:pt x="101" y="55"/>
                  </a:moveTo>
                  <a:cubicBezTo>
                    <a:pt x="100" y="56"/>
                    <a:pt x="100" y="57"/>
                    <a:pt x="100" y="58"/>
                  </a:cubicBezTo>
                  <a:cubicBezTo>
                    <a:pt x="100" y="59"/>
                    <a:pt x="100" y="60"/>
                    <a:pt x="100" y="61"/>
                  </a:cubicBezTo>
                  <a:cubicBezTo>
                    <a:pt x="113" y="91"/>
                    <a:pt x="125" y="121"/>
                    <a:pt x="140" y="150"/>
                  </a:cubicBezTo>
                  <a:cubicBezTo>
                    <a:pt x="137" y="151"/>
                    <a:pt x="135" y="153"/>
                    <a:pt x="132" y="155"/>
                  </a:cubicBezTo>
                  <a:cubicBezTo>
                    <a:pt x="129" y="158"/>
                    <a:pt x="124" y="159"/>
                    <a:pt x="120" y="159"/>
                  </a:cubicBezTo>
                  <a:cubicBezTo>
                    <a:pt x="119" y="159"/>
                    <a:pt x="119" y="160"/>
                    <a:pt x="118" y="160"/>
                  </a:cubicBezTo>
                  <a:cubicBezTo>
                    <a:pt x="115" y="159"/>
                    <a:pt x="111" y="158"/>
                    <a:pt x="107" y="157"/>
                  </a:cubicBezTo>
                  <a:cubicBezTo>
                    <a:pt x="104" y="156"/>
                    <a:pt x="101" y="155"/>
                    <a:pt x="98" y="154"/>
                  </a:cubicBezTo>
                  <a:cubicBezTo>
                    <a:pt x="100" y="154"/>
                    <a:pt x="102" y="153"/>
                    <a:pt x="104" y="152"/>
                  </a:cubicBezTo>
                  <a:cubicBezTo>
                    <a:pt x="107" y="151"/>
                    <a:pt x="110" y="150"/>
                    <a:pt x="112" y="150"/>
                  </a:cubicBezTo>
                  <a:cubicBezTo>
                    <a:pt x="115" y="150"/>
                    <a:pt x="117" y="148"/>
                    <a:pt x="118" y="145"/>
                  </a:cubicBezTo>
                  <a:cubicBezTo>
                    <a:pt x="118" y="145"/>
                    <a:pt x="118" y="144"/>
                    <a:pt x="118" y="144"/>
                  </a:cubicBezTo>
                  <a:cubicBezTo>
                    <a:pt x="116" y="127"/>
                    <a:pt x="107" y="111"/>
                    <a:pt x="100" y="97"/>
                  </a:cubicBezTo>
                  <a:cubicBezTo>
                    <a:pt x="94" y="82"/>
                    <a:pt x="86" y="67"/>
                    <a:pt x="77" y="54"/>
                  </a:cubicBezTo>
                  <a:cubicBezTo>
                    <a:pt x="87" y="49"/>
                    <a:pt x="96" y="45"/>
                    <a:pt x="106" y="42"/>
                  </a:cubicBezTo>
                  <a:cubicBezTo>
                    <a:pt x="110" y="40"/>
                    <a:pt x="110" y="36"/>
                    <a:pt x="108" y="34"/>
                  </a:cubicBezTo>
                  <a:cubicBezTo>
                    <a:pt x="108" y="33"/>
                    <a:pt x="108" y="32"/>
                    <a:pt x="108" y="31"/>
                  </a:cubicBezTo>
                  <a:cubicBezTo>
                    <a:pt x="107" y="24"/>
                    <a:pt x="104" y="16"/>
                    <a:pt x="98" y="11"/>
                  </a:cubicBezTo>
                  <a:cubicBezTo>
                    <a:pt x="99" y="11"/>
                    <a:pt x="100" y="10"/>
                    <a:pt x="101" y="10"/>
                  </a:cubicBezTo>
                  <a:cubicBezTo>
                    <a:pt x="101" y="10"/>
                    <a:pt x="101" y="9"/>
                    <a:pt x="102" y="9"/>
                  </a:cubicBezTo>
                  <a:cubicBezTo>
                    <a:pt x="102" y="9"/>
                    <a:pt x="103" y="9"/>
                    <a:pt x="103" y="9"/>
                  </a:cubicBezTo>
                  <a:cubicBezTo>
                    <a:pt x="105" y="10"/>
                    <a:pt x="106" y="10"/>
                    <a:pt x="108" y="11"/>
                  </a:cubicBezTo>
                  <a:cubicBezTo>
                    <a:pt x="111" y="12"/>
                    <a:pt x="113" y="14"/>
                    <a:pt x="116" y="16"/>
                  </a:cubicBezTo>
                  <a:cubicBezTo>
                    <a:pt x="116" y="16"/>
                    <a:pt x="116" y="16"/>
                    <a:pt x="116" y="16"/>
                  </a:cubicBezTo>
                  <a:cubicBezTo>
                    <a:pt x="118" y="24"/>
                    <a:pt x="123" y="33"/>
                    <a:pt x="128" y="39"/>
                  </a:cubicBezTo>
                  <a:cubicBezTo>
                    <a:pt x="119" y="44"/>
                    <a:pt x="110" y="50"/>
                    <a:pt x="101"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 name="Freeform 119"/>
            <p:cNvSpPr>
              <a:spLocks noEditPoints="1"/>
            </p:cNvSpPr>
            <p:nvPr/>
          </p:nvSpPr>
          <p:spPr bwMode="auto">
            <a:xfrm>
              <a:off x="1350963" y="1346201"/>
              <a:ext cx="182562" cy="223838"/>
            </a:xfrm>
            <a:custGeom>
              <a:avLst/>
              <a:gdLst>
                <a:gd name="T0" fmla="*/ 112 w 135"/>
                <a:gd name="T1" fmla="*/ 81 h 164"/>
                <a:gd name="T2" fmla="*/ 105 w 135"/>
                <a:gd name="T3" fmla="*/ 58 h 164"/>
                <a:gd name="T4" fmla="*/ 88 w 135"/>
                <a:gd name="T5" fmla="*/ 52 h 164"/>
                <a:gd name="T6" fmla="*/ 82 w 135"/>
                <a:gd name="T7" fmla="*/ 53 h 164"/>
                <a:gd name="T8" fmla="*/ 60 w 135"/>
                <a:gd name="T9" fmla="*/ 59 h 164"/>
                <a:gd name="T10" fmla="*/ 60 w 135"/>
                <a:gd name="T11" fmla="*/ 55 h 164"/>
                <a:gd name="T12" fmla="*/ 71 w 135"/>
                <a:gd name="T13" fmla="*/ 45 h 164"/>
                <a:gd name="T14" fmla="*/ 85 w 135"/>
                <a:gd name="T15" fmla="*/ 36 h 164"/>
                <a:gd name="T16" fmla="*/ 84 w 135"/>
                <a:gd name="T17" fmla="*/ 19 h 164"/>
                <a:gd name="T18" fmla="*/ 79 w 135"/>
                <a:gd name="T19" fmla="*/ 5 h 164"/>
                <a:gd name="T20" fmla="*/ 64 w 135"/>
                <a:gd name="T21" fmla="*/ 1 h 164"/>
                <a:gd name="T22" fmla="*/ 61 w 135"/>
                <a:gd name="T23" fmla="*/ 2 h 164"/>
                <a:gd name="T24" fmla="*/ 60 w 135"/>
                <a:gd name="T25" fmla="*/ 3 h 164"/>
                <a:gd name="T26" fmla="*/ 4 w 135"/>
                <a:gd name="T27" fmla="*/ 27 h 164"/>
                <a:gd name="T28" fmla="*/ 1 w 135"/>
                <a:gd name="T29" fmla="*/ 34 h 164"/>
                <a:gd name="T30" fmla="*/ 52 w 135"/>
                <a:gd name="T31" fmla="*/ 152 h 164"/>
                <a:gd name="T32" fmla="*/ 66 w 135"/>
                <a:gd name="T33" fmla="*/ 159 h 164"/>
                <a:gd name="T34" fmla="*/ 80 w 135"/>
                <a:gd name="T35" fmla="*/ 164 h 164"/>
                <a:gd name="T36" fmla="*/ 133 w 135"/>
                <a:gd name="T37" fmla="*/ 135 h 164"/>
                <a:gd name="T38" fmla="*/ 122 w 135"/>
                <a:gd name="T39" fmla="*/ 106 h 164"/>
                <a:gd name="T40" fmla="*/ 113 w 135"/>
                <a:gd name="T41" fmla="*/ 100 h 164"/>
                <a:gd name="T42" fmla="*/ 112 w 135"/>
                <a:gd name="T43" fmla="*/ 100 h 164"/>
                <a:gd name="T44" fmla="*/ 108 w 135"/>
                <a:gd name="T45" fmla="*/ 99 h 164"/>
                <a:gd name="T46" fmla="*/ 106 w 135"/>
                <a:gd name="T47" fmla="*/ 99 h 164"/>
                <a:gd name="T48" fmla="*/ 102 w 135"/>
                <a:gd name="T49" fmla="*/ 102 h 164"/>
                <a:gd name="T50" fmla="*/ 81 w 135"/>
                <a:gd name="T51" fmla="*/ 99 h 164"/>
                <a:gd name="T52" fmla="*/ 69 w 135"/>
                <a:gd name="T53" fmla="*/ 8 h 164"/>
                <a:gd name="T54" fmla="*/ 76 w 135"/>
                <a:gd name="T55" fmla="*/ 21 h 164"/>
                <a:gd name="T56" fmla="*/ 68 w 135"/>
                <a:gd name="T57" fmla="*/ 39 h 164"/>
                <a:gd name="T58" fmla="*/ 52 w 135"/>
                <a:gd name="T59" fmla="*/ 48 h 164"/>
                <a:gd name="T60" fmla="*/ 52 w 135"/>
                <a:gd name="T61" fmla="*/ 54 h 164"/>
                <a:gd name="T62" fmla="*/ 54 w 135"/>
                <a:gd name="T63" fmla="*/ 62 h 164"/>
                <a:gd name="T64" fmla="*/ 35 w 135"/>
                <a:gd name="T65" fmla="*/ 44 h 164"/>
                <a:gd name="T66" fmla="*/ 71 w 135"/>
                <a:gd name="T67" fmla="*/ 23 h 164"/>
                <a:gd name="T68" fmla="*/ 69 w 135"/>
                <a:gd name="T69" fmla="*/ 8 h 164"/>
                <a:gd name="T70" fmla="*/ 115 w 135"/>
                <a:gd name="T71" fmla="*/ 119 h 164"/>
                <a:gd name="T72" fmla="*/ 111 w 135"/>
                <a:gd name="T73" fmla="*/ 107 h 164"/>
                <a:gd name="T74" fmla="*/ 114 w 135"/>
                <a:gd name="T75" fmla="*/ 107 h 164"/>
                <a:gd name="T76" fmla="*/ 117 w 135"/>
                <a:gd name="T77" fmla="*/ 110 h 164"/>
                <a:gd name="T78" fmla="*/ 126 w 135"/>
                <a:gd name="T79" fmla="*/ 135 h 164"/>
                <a:gd name="T80" fmla="*/ 69 w 135"/>
                <a:gd name="T81" fmla="*/ 153 h 164"/>
                <a:gd name="T82" fmla="*/ 116 w 135"/>
                <a:gd name="T83" fmla="*/ 125 h 164"/>
                <a:gd name="T84" fmla="*/ 108 w 135"/>
                <a:gd name="T85" fmla="*/ 119 h 164"/>
                <a:gd name="T86" fmla="*/ 84 w 135"/>
                <a:gd name="T87" fmla="*/ 133 h 164"/>
                <a:gd name="T88" fmla="*/ 34 w 135"/>
                <a:gd name="T89" fmla="*/ 93 h 164"/>
                <a:gd name="T90" fmla="*/ 9 w 135"/>
                <a:gd name="T91" fmla="*/ 34 h 164"/>
                <a:gd name="T92" fmla="*/ 64 w 135"/>
                <a:gd name="T93" fmla="*/ 24 h 164"/>
                <a:gd name="T94" fmla="*/ 32 w 135"/>
                <a:gd name="T95" fmla="*/ 37 h 164"/>
                <a:gd name="T96" fmla="*/ 41 w 135"/>
                <a:gd name="T97" fmla="*/ 70 h 164"/>
                <a:gd name="T98" fmla="*/ 45 w 135"/>
                <a:gd name="T99" fmla="*/ 73 h 164"/>
                <a:gd name="T100" fmla="*/ 81 w 135"/>
                <a:gd name="T101" fmla="*/ 59 h 164"/>
                <a:gd name="T102" fmla="*/ 51 w 135"/>
                <a:gd name="T103" fmla="*/ 84 h 164"/>
                <a:gd name="T104" fmla="*/ 46 w 135"/>
                <a:gd name="T105" fmla="*/ 89 h 164"/>
                <a:gd name="T106" fmla="*/ 63 w 135"/>
                <a:gd name="T107" fmla="*/ 120 h 164"/>
                <a:gd name="T108" fmla="*/ 64 w 135"/>
                <a:gd name="T109" fmla="*/ 127 h 164"/>
                <a:gd name="T110" fmla="*/ 73 w 135"/>
                <a:gd name="T111" fmla="*/ 89 h 164"/>
                <a:gd name="T112" fmla="*/ 75 w 135"/>
                <a:gd name="T113" fmla="*/ 102 h 164"/>
                <a:gd name="T114" fmla="*/ 68 w 135"/>
                <a:gd name="T115" fmla="*/ 118 h 164"/>
                <a:gd name="T116" fmla="*/ 55 w 135"/>
                <a:gd name="T117" fmla="*/ 88 h 164"/>
                <a:gd name="T118" fmla="*/ 90 w 135"/>
                <a:gd name="T119" fmla="*/ 66 h 164"/>
                <a:gd name="T120" fmla="*/ 97 w 135"/>
                <a:gd name="T121" fmla="*/ 62 h 164"/>
                <a:gd name="T122" fmla="*/ 73 w 135"/>
                <a:gd name="T123" fmla="*/ 89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5" h="164">
                  <a:moveTo>
                    <a:pt x="80" y="93"/>
                  </a:moveTo>
                  <a:cubicBezTo>
                    <a:pt x="91" y="91"/>
                    <a:pt x="103" y="88"/>
                    <a:pt x="112" y="81"/>
                  </a:cubicBezTo>
                  <a:cubicBezTo>
                    <a:pt x="115" y="79"/>
                    <a:pt x="113" y="74"/>
                    <a:pt x="110" y="74"/>
                  </a:cubicBezTo>
                  <a:cubicBezTo>
                    <a:pt x="106" y="69"/>
                    <a:pt x="105" y="64"/>
                    <a:pt x="105" y="58"/>
                  </a:cubicBezTo>
                  <a:cubicBezTo>
                    <a:pt x="104" y="55"/>
                    <a:pt x="101" y="54"/>
                    <a:pt x="99" y="55"/>
                  </a:cubicBezTo>
                  <a:cubicBezTo>
                    <a:pt x="95" y="54"/>
                    <a:pt x="91" y="53"/>
                    <a:pt x="88" y="52"/>
                  </a:cubicBezTo>
                  <a:cubicBezTo>
                    <a:pt x="87" y="52"/>
                    <a:pt x="87" y="52"/>
                    <a:pt x="86" y="52"/>
                  </a:cubicBezTo>
                  <a:cubicBezTo>
                    <a:pt x="85" y="51"/>
                    <a:pt x="83" y="52"/>
                    <a:pt x="82" y="53"/>
                  </a:cubicBezTo>
                  <a:cubicBezTo>
                    <a:pt x="81" y="52"/>
                    <a:pt x="80" y="51"/>
                    <a:pt x="79" y="51"/>
                  </a:cubicBezTo>
                  <a:cubicBezTo>
                    <a:pt x="72" y="53"/>
                    <a:pt x="66" y="56"/>
                    <a:pt x="60" y="59"/>
                  </a:cubicBezTo>
                  <a:cubicBezTo>
                    <a:pt x="60" y="59"/>
                    <a:pt x="60" y="59"/>
                    <a:pt x="59" y="60"/>
                  </a:cubicBezTo>
                  <a:cubicBezTo>
                    <a:pt x="60" y="58"/>
                    <a:pt x="60" y="57"/>
                    <a:pt x="60" y="55"/>
                  </a:cubicBezTo>
                  <a:cubicBezTo>
                    <a:pt x="60" y="53"/>
                    <a:pt x="59" y="52"/>
                    <a:pt x="58" y="50"/>
                  </a:cubicBezTo>
                  <a:cubicBezTo>
                    <a:pt x="62" y="48"/>
                    <a:pt x="67" y="47"/>
                    <a:pt x="71" y="45"/>
                  </a:cubicBezTo>
                  <a:cubicBezTo>
                    <a:pt x="76" y="44"/>
                    <a:pt x="81" y="43"/>
                    <a:pt x="84" y="39"/>
                  </a:cubicBezTo>
                  <a:cubicBezTo>
                    <a:pt x="84" y="38"/>
                    <a:pt x="85" y="37"/>
                    <a:pt x="85" y="36"/>
                  </a:cubicBezTo>
                  <a:cubicBezTo>
                    <a:pt x="86" y="36"/>
                    <a:pt x="87" y="35"/>
                    <a:pt x="87" y="33"/>
                  </a:cubicBezTo>
                  <a:cubicBezTo>
                    <a:pt x="86" y="28"/>
                    <a:pt x="85" y="24"/>
                    <a:pt x="84" y="19"/>
                  </a:cubicBezTo>
                  <a:cubicBezTo>
                    <a:pt x="83" y="15"/>
                    <a:pt x="83" y="10"/>
                    <a:pt x="81" y="7"/>
                  </a:cubicBezTo>
                  <a:cubicBezTo>
                    <a:pt x="80" y="6"/>
                    <a:pt x="80" y="5"/>
                    <a:pt x="79" y="5"/>
                  </a:cubicBezTo>
                  <a:cubicBezTo>
                    <a:pt x="79" y="5"/>
                    <a:pt x="79" y="5"/>
                    <a:pt x="78" y="4"/>
                  </a:cubicBezTo>
                  <a:cubicBezTo>
                    <a:pt x="74" y="2"/>
                    <a:pt x="69" y="0"/>
                    <a:pt x="64" y="1"/>
                  </a:cubicBezTo>
                  <a:cubicBezTo>
                    <a:pt x="63" y="1"/>
                    <a:pt x="62" y="2"/>
                    <a:pt x="61" y="3"/>
                  </a:cubicBezTo>
                  <a:cubicBezTo>
                    <a:pt x="61" y="3"/>
                    <a:pt x="61" y="3"/>
                    <a:pt x="61" y="2"/>
                  </a:cubicBezTo>
                  <a:cubicBezTo>
                    <a:pt x="61" y="3"/>
                    <a:pt x="61" y="3"/>
                    <a:pt x="60" y="3"/>
                  </a:cubicBezTo>
                  <a:cubicBezTo>
                    <a:pt x="60" y="3"/>
                    <a:pt x="60" y="3"/>
                    <a:pt x="60" y="3"/>
                  </a:cubicBezTo>
                  <a:cubicBezTo>
                    <a:pt x="60" y="3"/>
                    <a:pt x="60" y="3"/>
                    <a:pt x="60" y="3"/>
                  </a:cubicBezTo>
                  <a:cubicBezTo>
                    <a:pt x="40" y="6"/>
                    <a:pt x="21" y="16"/>
                    <a:pt x="4" y="27"/>
                  </a:cubicBezTo>
                  <a:cubicBezTo>
                    <a:pt x="3" y="28"/>
                    <a:pt x="3" y="29"/>
                    <a:pt x="3" y="30"/>
                  </a:cubicBezTo>
                  <a:cubicBezTo>
                    <a:pt x="1" y="30"/>
                    <a:pt x="0" y="32"/>
                    <a:pt x="1" y="34"/>
                  </a:cubicBezTo>
                  <a:cubicBezTo>
                    <a:pt x="8" y="55"/>
                    <a:pt x="17" y="76"/>
                    <a:pt x="26" y="97"/>
                  </a:cubicBezTo>
                  <a:cubicBezTo>
                    <a:pt x="34" y="115"/>
                    <a:pt x="40" y="136"/>
                    <a:pt x="52" y="152"/>
                  </a:cubicBezTo>
                  <a:cubicBezTo>
                    <a:pt x="53" y="153"/>
                    <a:pt x="54" y="154"/>
                    <a:pt x="55" y="153"/>
                  </a:cubicBezTo>
                  <a:cubicBezTo>
                    <a:pt x="58" y="156"/>
                    <a:pt x="62" y="157"/>
                    <a:pt x="66" y="159"/>
                  </a:cubicBezTo>
                  <a:cubicBezTo>
                    <a:pt x="69" y="160"/>
                    <a:pt x="73" y="163"/>
                    <a:pt x="77" y="163"/>
                  </a:cubicBezTo>
                  <a:cubicBezTo>
                    <a:pt x="78" y="164"/>
                    <a:pt x="79" y="164"/>
                    <a:pt x="80" y="164"/>
                  </a:cubicBezTo>
                  <a:cubicBezTo>
                    <a:pt x="98" y="161"/>
                    <a:pt x="118" y="153"/>
                    <a:pt x="133" y="141"/>
                  </a:cubicBezTo>
                  <a:cubicBezTo>
                    <a:pt x="135" y="139"/>
                    <a:pt x="134" y="136"/>
                    <a:pt x="133" y="135"/>
                  </a:cubicBezTo>
                  <a:cubicBezTo>
                    <a:pt x="132" y="126"/>
                    <a:pt x="130" y="112"/>
                    <a:pt x="122" y="106"/>
                  </a:cubicBezTo>
                  <a:cubicBezTo>
                    <a:pt x="122" y="106"/>
                    <a:pt x="122" y="106"/>
                    <a:pt x="122" y="106"/>
                  </a:cubicBezTo>
                  <a:cubicBezTo>
                    <a:pt x="122" y="103"/>
                    <a:pt x="118" y="101"/>
                    <a:pt x="116" y="101"/>
                  </a:cubicBezTo>
                  <a:cubicBezTo>
                    <a:pt x="115" y="100"/>
                    <a:pt x="114" y="100"/>
                    <a:pt x="113" y="100"/>
                  </a:cubicBezTo>
                  <a:cubicBezTo>
                    <a:pt x="113" y="100"/>
                    <a:pt x="113" y="100"/>
                    <a:pt x="113" y="100"/>
                  </a:cubicBezTo>
                  <a:cubicBezTo>
                    <a:pt x="113" y="100"/>
                    <a:pt x="113" y="100"/>
                    <a:pt x="112" y="100"/>
                  </a:cubicBezTo>
                  <a:cubicBezTo>
                    <a:pt x="113" y="99"/>
                    <a:pt x="113" y="98"/>
                    <a:pt x="112" y="98"/>
                  </a:cubicBezTo>
                  <a:cubicBezTo>
                    <a:pt x="110" y="97"/>
                    <a:pt x="109" y="98"/>
                    <a:pt x="108" y="99"/>
                  </a:cubicBezTo>
                  <a:cubicBezTo>
                    <a:pt x="108" y="99"/>
                    <a:pt x="108" y="100"/>
                    <a:pt x="107" y="100"/>
                  </a:cubicBezTo>
                  <a:cubicBezTo>
                    <a:pt x="107" y="100"/>
                    <a:pt x="107" y="100"/>
                    <a:pt x="106" y="99"/>
                  </a:cubicBezTo>
                  <a:cubicBezTo>
                    <a:pt x="105" y="99"/>
                    <a:pt x="102" y="100"/>
                    <a:pt x="102" y="102"/>
                  </a:cubicBezTo>
                  <a:cubicBezTo>
                    <a:pt x="102" y="102"/>
                    <a:pt x="102" y="102"/>
                    <a:pt x="102" y="102"/>
                  </a:cubicBezTo>
                  <a:cubicBezTo>
                    <a:pt x="96" y="104"/>
                    <a:pt x="90" y="106"/>
                    <a:pt x="85" y="109"/>
                  </a:cubicBezTo>
                  <a:cubicBezTo>
                    <a:pt x="84" y="106"/>
                    <a:pt x="83" y="102"/>
                    <a:pt x="81" y="99"/>
                  </a:cubicBezTo>
                  <a:cubicBezTo>
                    <a:pt x="81" y="97"/>
                    <a:pt x="80" y="95"/>
                    <a:pt x="80" y="93"/>
                  </a:cubicBezTo>
                  <a:close/>
                  <a:moveTo>
                    <a:pt x="69" y="8"/>
                  </a:moveTo>
                  <a:cubicBezTo>
                    <a:pt x="70" y="9"/>
                    <a:pt x="72" y="10"/>
                    <a:pt x="74" y="11"/>
                  </a:cubicBezTo>
                  <a:cubicBezTo>
                    <a:pt x="74" y="15"/>
                    <a:pt x="75" y="18"/>
                    <a:pt x="76" y="21"/>
                  </a:cubicBezTo>
                  <a:cubicBezTo>
                    <a:pt x="77" y="25"/>
                    <a:pt x="79" y="29"/>
                    <a:pt x="80" y="33"/>
                  </a:cubicBezTo>
                  <a:cubicBezTo>
                    <a:pt x="76" y="34"/>
                    <a:pt x="72" y="36"/>
                    <a:pt x="68" y="39"/>
                  </a:cubicBezTo>
                  <a:cubicBezTo>
                    <a:pt x="63" y="41"/>
                    <a:pt x="58" y="44"/>
                    <a:pt x="53" y="47"/>
                  </a:cubicBezTo>
                  <a:cubicBezTo>
                    <a:pt x="52" y="47"/>
                    <a:pt x="52" y="47"/>
                    <a:pt x="52" y="48"/>
                  </a:cubicBezTo>
                  <a:cubicBezTo>
                    <a:pt x="52" y="48"/>
                    <a:pt x="52" y="48"/>
                    <a:pt x="52" y="48"/>
                  </a:cubicBezTo>
                  <a:cubicBezTo>
                    <a:pt x="50" y="49"/>
                    <a:pt x="49" y="53"/>
                    <a:pt x="52" y="54"/>
                  </a:cubicBezTo>
                  <a:cubicBezTo>
                    <a:pt x="53" y="55"/>
                    <a:pt x="53" y="59"/>
                    <a:pt x="53" y="60"/>
                  </a:cubicBezTo>
                  <a:cubicBezTo>
                    <a:pt x="53" y="61"/>
                    <a:pt x="53" y="62"/>
                    <a:pt x="54" y="62"/>
                  </a:cubicBezTo>
                  <a:cubicBezTo>
                    <a:pt x="51" y="64"/>
                    <a:pt x="48" y="65"/>
                    <a:pt x="46" y="66"/>
                  </a:cubicBezTo>
                  <a:cubicBezTo>
                    <a:pt x="41" y="59"/>
                    <a:pt x="38" y="52"/>
                    <a:pt x="35" y="44"/>
                  </a:cubicBezTo>
                  <a:cubicBezTo>
                    <a:pt x="48" y="42"/>
                    <a:pt x="63" y="38"/>
                    <a:pt x="72" y="30"/>
                  </a:cubicBezTo>
                  <a:cubicBezTo>
                    <a:pt x="75" y="28"/>
                    <a:pt x="74" y="24"/>
                    <a:pt x="71" y="23"/>
                  </a:cubicBezTo>
                  <a:cubicBezTo>
                    <a:pt x="70" y="18"/>
                    <a:pt x="68" y="12"/>
                    <a:pt x="66" y="7"/>
                  </a:cubicBezTo>
                  <a:cubicBezTo>
                    <a:pt x="67" y="7"/>
                    <a:pt x="68" y="8"/>
                    <a:pt x="69" y="8"/>
                  </a:cubicBezTo>
                  <a:close/>
                  <a:moveTo>
                    <a:pt x="116" y="125"/>
                  </a:moveTo>
                  <a:cubicBezTo>
                    <a:pt x="118" y="123"/>
                    <a:pt x="117" y="120"/>
                    <a:pt x="115" y="119"/>
                  </a:cubicBezTo>
                  <a:cubicBezTo>
                    <a:pt x="115" y="118"/>
                    <a:pt x="115" y="117"/>
                    <a:pt x="115" y="116"/>
                  </a:cubicBezTo>
                  <a:cubicBezTo>
                    <a:pt x="114" y="113"/>
                    <a:pt x="112" y="110"/>
                    <a:pt x="111" y="107"/>
                  </a:cubicBezTo>
                  <a:cubicBezTo>
                    <a:pt x="111" y="107"/>
                    <a:pt x="111" y="107"/>
                    <a:pt x="111" y="106"/>
                  </a:cubicBezTo>
                  <a:cubicBezTo>
                    <a:pt x="112" y="107"/>
                    <a:pt x="113" y="107"/>
                    <a:pt x="114" y="107"/>
                  </a:cubicBezTo>
                  <a:cubicBezTo>
                    <a:pt x="114" y="107"/>
                    <a:pt x="115" y="107"/>
                    <a:pt x="115" y="108"/>
                  </a:cubicBezTo>
                  <a:cubicBezTo>
                    <a:pt x="115" y="109"/>
                    <a:pt x="116" y="109"/>
                    <a:pt x="117" y="110"/>
                  </a:cubicBezTo>
                  <a:cubicBezTo>
                    <a:pt x="117" y="114"/>
                    <a:pt x="120" y="118"/>
                    <a:pt x="122" y="121"/>
                  </a:cubicBezTo>
                  <a:cubicBezTo>
                    <a:pt x="124" y="126"/>
                    <a:pt x="125" y="130"/>
                    <a:pt x="126" y="135"/>
                  </a:cubicBezTo>
                  <a:cubicBezTo>
                    <a:pt x="111" y="143"/>
                    <a:pt x="96" y="151"/>
                    <a:pt x="80" y="157"/>
                  </a:cubicBezTo>
                  <a:cubicBezTo>
                    <a:pt x="77" y="154"/>
                    <a:pt x="72" y="154"/>
                    <a:pt x="69" y="153"/>
                  </a:cubicBezTo>
                  <a:cubicBezTo>
                    <a:pt x="67" y="152"/>
                    <a:pt x="65" y="151"/>
                    <a:pt x="63" y="150"/>
                  </a:cubicBezTo>
                  <a:cubicBezTo>
                    <a:pt x="81" y="145"/>
                    <a:pt x="103" y="138"/>
                    <a:pt x="116" y="125"/>
                  </a:cubicBezTo>
                  <a:close/>
                  <a:moveTo>
                    <a:pt x="104" y="111"/>
                  </a:moveTo>
                  <a:cubicBezTo>
                    <a:pt x="105" y="114"/>
                    <a:pt x="107" y="116"/>
                    <a:pt x="108" y="119"/>
                  </a:cubicBezTo>
                  <a:cubicBezTo>
                    <a:pt x="109" y="119"/>
                    <a:pt x="109" y="120"/>
                    <a:pt x="109" y="120"/>
                  </a:cubicBezTo>
                  <a:cubicBezTo>
                    <a:pt x="100" y="123"/>
                    <a:pt x="92" y="129"/>
                    <a:pt x="84" y="133"/>
                  </a:cubicBezTo>
                  <a:cubicBezTo>
                    <a:pt x="75" y="137"/>
                    <a:pt x="66" y="141"/>
                    <a:pt x="56" y="144"/>
                  </a:cubicBezTo>
                  <a:cubicBezTo>
                    <a:pt x="52" y="127"/>
                    <a:pt x="42" y="109"/>
                    <a:pt x="34" y="93"/>
                  </a:cubicBezTo>
                  <a:cubicBezTo>
                    <a:pt x="26" y="73"/>
                    <a:pt x="17" y="53"/>
                    <a:pt x="7" y="34"/>
                  </a:cubicBezTo>
                  <a:cubicBezTo>
                    <a:pt x="7" y="34"/>
                    <a:pt x="8" y="34"/>
                    <a:pt x="9" y="34"/>
                  </a:cubicBezTo>
                  <a:cubicBezTo>
                    <a:pt x="25" y="25"/>
                    <a:pt x="41" y="19"/>
                    <a:pt x="59" y="14"/>
                  </a:cubicBezTo>
                  <a:cubicBezTo>
                    <a:pt x="60" y="17"/>
                    <a:pt x="62" y="20"/>
                    <a:pt x="64" y="24"/>
                  </a:cubicBezTo>
                  <a:cubicBezTo>
                    <a:pt x="59" y="26"/>
                    <a:pt x="54" y="29"/>
                    <a:pt x="49" y="31"/>
                  </a:cubicBezTo>
                  <a:cubicBezTo>
                    <a:pt x="43" y="33"/>
                    <a:pt x="38" y="35"/>
                    <a:pt x="32" y="37"/>
                  </a:cubicBezTo>
                  <a:cubicBezTo>
                    <a:pt x="29" y="36"/>
                    <a:pt x="25" y="39"/>
                    <a:pt x="26" y="43"/>
                  </a:cubicBezTo>
                  <a:cubicBezTo>
                    <a:pt x="29" y="53"/>
                    <a:pt x="35" y="62"/>
                    <a:pt x="41" y="70"/>
                  </a:cubicBezTo>
                  <a:cubicBezTo>
                    <a:pt x="42" y="71"/>
                    <a:pt x="42" y="71"/>
                    <a:pt x="42" y="71"/>
                  </a:cubicBezTo>
                  <a:cubicBezTo>
                    <a:pt x="42" y="72"/>
                    <a:pt x="44" y="74"/>
                    <a:pt x="45" y="73"/>
                  </a:cubicBezTo>
                  <a:cubicBezTo>
                    <a:pt x="52" y="72"/>
                    <a:pt x="58" y="69"/>
                    <a:pt x="64" y="67"/>
                  </a:cubicBezTo>
                  <a:cubicBezTo>
                    <a:pt x="70" y="64"/>
                    <a:pt x="76" y="63"/>
                    <a:pt x="81" y="59"/>
                  </a:cubicBezTo>
                  <a:cubicBezTo>
                    <a:pt x="83" y="61"/>
                    <a:pt x="84" y="63"/>
                    <a:pt x="84" y="66"/>
                  </a:cubicBezTo>
                  <a:cubicBezTo>
                    <a:pt x="73" y="73"/>
                    <a:pt x="63" y="80"/>
                    <a:pt x="51" y="84"/>
                  </a:cubicBezTo>
                  <a:cubicBezTo>
                    <a:pt x="50" y="84"/>
                    <a:pt x="50" y="84"/>
                    <a:pt x="49" y="85"/>
                  </a:cubicBezTo>
                  <a:cubicBezTo>
                    <a:pt x="47" y="85"/>
                    <a:pt x="46" y="87"/>
                    <a:pt x="46" y="89"/>
                  </a:cubicBezTo>
                  <a:cubicBezTo>
                    <a:pt x="49" y="100"/>
                    <a:pt x="55" y="111"/>
                    <a:pt x="62" y="120"/>
                  </a:cubicBezTo>
                  <a:cubicBezTo>
                    <a:pt x="62" y="120"/>
                    <a:pt x="63" y="120"/>
                    <a:pt x="63" y="120"/>
                  </a:cubicBezTo>
                  <a:cubicBezTo>
                    <a:pt x="62" y="121"/>
                    <a:pt x="62" y="121"/>
                    <a:pt x="62" y="121"/>
                  </a:cubicBezTo>
                  <a:cubicBezTo>
                    <a:pt x="58" y="123"/>
                    <a:pt x="61" y="128"/>
                    <a:pt x="64" y="127"/>
                  </a:cubicBezTo>
                  <a:cubicBezTo>
                    <a:pt x="77" y="122"/>
                    <a:pt x="91" y="117"/>
                    <a:pt x="104" y="111"/>
                  </a:cubicBezTo>
                  <a:close/>
                  <a:moveTo>
                    <a:pt x="73" y="89"/>
                  </a:moveTo>
                  <a:cubicBezTo>
                    <a:pt x="72" y="90"/>
                    <a:pt x="71" y="92"/>
                    <a:pt x="72" y="93"/>
                  </a:cubicBezTo>
                  <a:cubicBezTo>
                    <a:pt x="72" y="96"/>
                    <a:pt x="74" y="99"/>
                    <a:pt x="75" y="102"/>
                  </a:cubicBezTo>
                  <a:cubicBezTo>
                    <a:pt x="77" y="105"/>
                    <a:pt x="78" y="108"/>
                    <a:pt x="80" y="111"/>
                  </a:cubicBezTo>
                  <a:cubicBezTo>
                    <a:pt x="76" y="113"/>
                    <a:pt x="72" y="115"/>
                    <a:pt x="68" y="118"/>
                  </a:cubicBezTo>
                  <a:cubicBezTo>
                    <a:pt x="68" y="117"/>
                    <a:pt x="68" y="117"/>
                    <a:pt x="68" y="117"/>
                  </a:cubicBezTo>
                  <a:cubicBezTo>
                    <a:pt x="63" y="108"/>
                    <a:pt x="59" y="98"/>
                    <a:pt x="55" y="88"/>
                  </a:cubicBezTo>
                  <a:cubicBezTo>
                    <a:pt x="68" y="86"/>
                    <a:pt x="81" y="82"/>
                    <a:pt x="90" y="73"/>
                  </a:cubicBezTo>
                  <a:cubicBezTo>
                    <a:pt x="93" y="70"/>
                    <a:pt x="92" y="68"/>
                    <a:pt x="90" y="66"/>
                  </a:cubicBezTo>
                  <a:cubicBezTo>
                    <a:pt x="91" y="64"/>
                    <a:pt x="91" y="62"/>
                    <a:pt x="90" y="60"/>
                  </a:cubicBezTo>
                  <a:cubicBezTo>
                    <a:pt x="92" y="61"/>
                    <a:pt x="94" y="62"/>
                    <a:pt x="97" y="62"/>
                  </a:cubicBezTo>
                  <a:cubicBezTo>
                    <a:pt x="97" y="67"/>
                    <a:pt x="100" y="72"/>
                    <a:pt x="103" y="76"/>
                  </a:cubicBezTo>
                  <a:cubicBezTo>
                    <a:pt x="93" y="80"/>
                    <a:pt x="84" y="85"/>
                    <a:pt x="73"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Freeform 120"/>
            <p:cNvSpPr>
              <a:spLocks noEditPoints="1"/>
            </p:cNvSpPr>
            <p:nvPr/>
          </p:nvSpPr>
          <p:spPr bwMode="auto">
            <a:xfrm>
              <a:off x="1508125" y="1290638"/>
              <a:ext cx="206375" cy="233363"/>
            </a:xfrm>
            <a:custGeom>
              <a:avLst/>
              <a:gdLst>
                <a:gd name="T0" fmla="*/ 149 w 151"/>
                <a:gd name="T1" fmla="*/ 122 h 171"/>
                <a:gd name="T2" fmla="*/ 56 w 151"/>
                <a:gd name="T3" fmla="*/ 5 h 171"/>
                <a:gd name="T4" fmla="*/ 43 w 151"/>
                <a:gd name="T5" fmla="*/ 5 h 171"/>
                <a:gd name="T6" fmla="*/ 38 w 151"/>
                <a:gd name="T7" fmla="*/ 4 h 171"/>
                <a:gd name="T8" fmla="*/ 2 w 151"/>
                <a:gd name="T9" fmla="*/ 18 h 171"/>
                <a:gd name="T10" fmla="*/ 1 w 151"/>
                <a:gd name="T11" fmla="*/ 25 h 171"/>
                <a:gd name="T12" fmla="*/ 30 w 151"/>
                <a:gd name="T13" fmla="*/ 160 h 171"/>
                <a:gd name="T14" fmla="*/ 51 w 151"/>
                <a:gd name="T15" fmla="*/ 170 h 171"/>
                <a:gd name="T16" fmla="*/ 67 w 151"/>
                <a:gd name="T17" fmla="*/ 162 h 171"/>
                <a:gd name="T18" fmla="*/ 76 w 151"/>
                <a:gd name="T19" fmla="*/ 151 h 171"/>
                <a:gd name="T20" fmla="*/ 71 w 151"/>
                <a:gd name="T21" fmla="*/ 125 h 171"/>
                <a:gd name="T22" fmla="*/ 83 w 151"/>
                <a:gd name="T23" fmla="*/ 122 h 171"/>
                <a:gd name="T24" fmla="*/ 96 w 151"/>
                <a:gd name="T25" fmla="*/ 137 h 171"/>
                <a:gd name="T26" fmla="*/ 116 w 151"/>
                <a:gd name="T27" fmla="*/ 143 h 171"/>
                <a:gd name="T28" fmla="*/ 149 w 151"/>
                <a:gd name="T29" fmla="*/ 129 h 171"/>
                <a:gd name="T30" fmla="*/ 75 w 151"/>
                <a:gd name="T31" fmla="*/ 118 h 171"/>
                <a:gd name="T32" fmla="*/ 66 w 151"/>
                <a:gd name="T33" fmla="*/ 122 h 171"/>
                <a:gd name="T34" fmla="*/ 67 w 151"/>
                <a:gd name="T35" fmla="*/ 139 h 171"/>
                <a:gd name="T36" fmla="*/ 64 w 151"/>
                <a:gd name="T37" fmla="*/ 156 h 171"/>
                <a:gd name="T38" fmla="*/ 43 w 151"/>
                <a:gd name="T39" fmla="*/ 160 h 171"/>
                <a:gd name="T40" fmla="*/ 49 w 151"/>
                <a:gd name="T41" fmla="*/ 156 h 171"/>
                <a:gd name="T42" fmla="*/ 58 w 151"/>
                <a:gd name="T43" fmla="*/ 148 h 171"/>
                <a:gd name="T44" fmla="*/ 55 w 151"/>
                <a:gd name="T45" fmla="*/ 120 h 171"/>
                <a:gd name="T46" fmla="*/ 79 w 151"/>
                <a:gd name="T47" fmla="*/ 116 h 171"/>
                <a:gd name="T48" fmla="*/ 99 w 151"/>
                <a:gd name="T49" fmla="*/ 127 h 171"/>
                <a:gd name="T50" fmla="*/ 73 w 151"/>
                <a:gd name="T51" fmla="*/ 103 h 171"/>
                <a:gd name="T52" fmla="*/ 48 w 151"/>
                <a:gd name="T53" fmla="*/ 117 h 171"/>
                <a:gd name="T54" fmla="*/ 47 w 151"/>
                <a:gd name="T55" fmla="*/ 117 h 171"/>
                <a:gd name="T56" fmla="*/ 47 w 151"/>
                <a:gd name="T57" fmla="*/ 119 h 171"/>
                <a:gd name="T58" fmla="*/ 46 w 151"/>
                <a:gd name="T59" fmla="*/ 120 h 171"/>
                <a:gd name="T60" fmla="*/ 53 w 151"/>
                <a:gd name="T61" fmla="*/ 145 h 171"/>
                <a:gd name="T62" fmla="*/ 35 w 151"/>
                <a:gd name="T63" fmla="*/ 152 h 171"/>
                <a:gd name="T64" fmla="*/ 8 w 151"/>
                <a:gd name="T65" fmla="*/ 22 h 171"/>
                <a:gd name="T66" fmla="*/ 36 w 151"/>
                <a:gd name="T67" fmla="*/ 13 h 171"/>
                <a:gd name="T68" fmla="*/ 118 w 151"/>
                <a:gd name="T69" fmla="*/ 121 h 171"/>
                <a:gd name="T70" fmla="*/ 117 w 151"/>
                <a:gd name="T71" fmla="*/ 137 h 171"/>
                <a:gd name="T72" fmla="*/ 106 w 151"/>
                <a:gd name="T73" fmla="*/ 135 h 171"/>
                <a:gd name="T74" fmla="*/ 109 w 151"/>
                <a:gd name="T75" fmla="*/ 131 h 171"/>
                <a:gd name="T76" fmla="*/ 122 w 151"/>
                <a:gd name="T77" fmla="*/ 127 h 171"/>
                <a:gd name="T78" fmla="*/ 129 w 151"/>
                <a:gd name="T79" fmla="*/ 122 h 171"/>
                <a:gd name="T80" fmla="*/ 50 w 151"/>
                <a:gd name="T81" fmla="*/ 12 h 171"/>
                <a:gd name="T82" fmla="*/ 143 w 151"/>
                <a:gd name="T83" fmla="*/ 123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1" h="171">
                  <a:moveTo>
                    <a:pt x="150" y="123"/>
                  </a:moveTo>
                  <a:cubicBezTo>
                    <a:pt x="150" y="123"/>
                    <a:pt x="150" y="123"/>
                    <a:pt x="149" y="122"/>
                  </a:cubicBezTo>
                  <a:cubicBezTo>
                    <a:pt x="126" y="79"/>
                    <a:pt x="95" y="40"/>
                    <a:pt x="63" y="3"/>
                  </a:cubicBezTo>
                  <a:cubicBezTo>
                    <a:pt x="61" y="0"/>
                    <a:pt x="57" y="2"/>
                    <a:pt x="56" y="5"/>
                  </a:cubicBezTo>
                  <a:cubicBezTo>
                    <a:pt x="54" y="5"/>
                    <a:pt x="52" y="5"/>
                    <a:pt x="50" y="5"/>
                  </a:cubicBezTo>
                  <a:cubicBezTo>
                    <a:pt x="48" y="5"/>
                    <a:pt x="46" y="5"/>
                    <a:pt x="43" y="5"/>
                  </a:cubicBezTo>
                  <a:cubicBezTo>
                    <a:pt x="42" y="5"/>
                    <a:pt x="41" y="5"/>
                    <a:pt x="40" y="5"/>
                  </a:cubicBezTo>
                  <a:cubicBezTo>
                    <a:pt x="39" y="5"/>
                    <a:pt x="38" y="4"/>
                    <a:pt x="38" y="4"/>
                  </a:cubicBezTo>
                  <a:cubicBezTo>
                    <a:pt x="36" y="2"/>
                    <a:pt x="34" y="3"/>
                    <a:pt x="34" y="5"/>
                  </a:cubicBezTo>
                  <a:cubicBezTo>
                    <a:pt x="22" y="5"/>
                    <a:pt x="11" y="11"/>
                    <a:pt x="2" y="18"/>
                  </a:cubicBezTo>
                  <a:cubicBezTo>
                    <a:pt x="0" y="19"/>
                    <a:pt x="0" y="21"/>
                    <a:pt x="1" y="22"/>
                  </a:cubicBezTo>
                  <a:cubicBezTo>
                    <a:pt x="1" y="23"/>
                    <a:pt x="0" y="24"/>
                    <a:pt x="1" y="25"/>
                  </a:cubicBezTo>
                  <a:cubicBezTo>
                    <a:pt x="11" y="69"/>
                    <a:pt x="20" y="113"/>
                    <a:pt x="29" y="157"/>
                  </a:cubicBezTo>
                  <a:cubicBezTo>
                    <a:pt x="29" y="158"/>
                    <a:pt x="29" y="160"/>
                    <a:pt x="30" y="160"/>
                  </a:cubicBezTo>
                  <a:cubicBezTo>
                    <a:pt x="34" y="162"/>
                    <a:pt x="37" y="164"/>
                    <a:pt x="41" y="165"/>
                  </a:cubicBezTo>
                  <a:cubicBezTo>
                    <a:pt x="44" y="167"/>
                    <a:pt x="48" y="169"/>
                    <a:pt x="51" y="170"/>
                  </a:cubicBezTo>
                  <a:cubicBezTo>
                    <a:pt x="54" y="171"/>
                    <a:pt x="56" y="169"/>
                    <a:pt x="56" y="167"/>
                  </a:cubicBezTo>
                  <a:cubicBezTo>
                    <a:pt x="60" y="166"/>
                    <a:pt x="63" y="164"/>
                    <a:pt x="67" y="162"/>
                  </a:cubicBezTo>
                  <a:cubicBezTo>
                    <a:pt x="70" y="160"/>
                    <a:pt x="75" y="159"/>
                    <a:pt x="77" y="155"/>
                  </a:cubicBezTo>
                  <a:cubicBezTo>
                    <a:pt x="78" y="154"/>
                    <a:pt x="78" y="151"/>
                    <a:pt x="76" y="151"/>
                  </a:cubicBezTo>
                  <a:cubicBezTo>
                    <a:pt x="76" y="150"/>
                    <a:pt x="76" y="150"/>
                    <a:pt x="76" y="150"/>
                  </a:cubicBezTo>
                  <a:cubicBezTo>
                    <a:pt x="75" y="142"/>
                    <a:pt x="74" y="133"/>
                    <a:pt x="71" y="125"/>
                  </a:cubicBezTo>
                  <a:cubicBezTo>
                    <a:pt x="73" y="126"/>
                    <a:pt x="74" y="126"/>
                    <a:pt x="76" y="125"/>
                  </a:cubicBezTo>
                  <a:cubicBezTo>
                    <a:pt x="78" y="125"/>
                    <a:pt x="81" y="124"/>
                    <a:pt x="83" y="122"/>
                  </a:cubicBezTo>
                  <a:cubicBezTo>
                    <a:pt x="86" y="126"/>
                    <a:pt x="89" y="131"/>
                    <a:pt x="93" y="135"/>
                  </a:cubicBezTo>
                  <a:cubicBezTo>
                    <a:pt x="94" y="136"/>
                    <a:pt x="95" y="136"/>
                    <a:pt x="96" y="137"/>
                  </a:cubicBezTo>
                  <a:cubicBezTo>
                    <a:pt x="98" y="139"/>
                    <a:pt x="101" y="140"/>
                    <a:pt x="104" y="142"/>
                  </a:cubicBezTo>
                  <a:cubicBezTo>
                    <a:pt x="107" y="143"/>
                    <a:pt x="112" y="145"/>
                    <a:pt x="116" y="143"/>
                  </a:cubicBezTo>
                  <a:cubicBezTo>
                    <a:pt x="116" y="143"/>
                    <a:pt x="116" y="143"/>
                    <a:pt x="116" y="143"/>
                  </a:cubicBezTo>
                  <a:cubicBezTo>
                    <a:pt x="128" y="142"/>
                    <a:pt x="141" y="138"/>
                    <a:pt x="149" y="129"/>
                  </a:cubicBezTo>
                  <a:cubicBezTo>
                    <a:pt x="151" y="127"/>
                    <a:pt x="151" y="125"/>
                    <a:pt x="150" y="123"/>
                  </a:cubicBezTo>
                  <a:close/>
                  <a:moveTo>
                    <a:pt x="75" y="118"/>
                  </a:moveTo>
                  <a:cubicBezTo>
                    <a:pt x="73" y="119"/>
                    <a:pt x="71" y="119"/>
                    <a:pt x="69" y="119"/>
                  </a:cubicBezTo>
                  <a:cubicBezTo>
                    <a:pt x="67" y="119"/>
                    <a:pt x="66" y="120"/>
                    <a:pt x="66" y="122"/>
                  </a:cubicBezTo>
                  <a:cubicBezTo>
                    <a:pt x="64" y="122"/>
                    <a:pt x="63" y="124"/>
                    <a:pt x="63" y="126"/>
                  </a:cubicBezTo>
                  <a:cubicBezTo>
                    <a:pt x="64" y="130"/>
                    <a:pt x="65" y="135"/>
                    <a:pt x="67" y="139"/>
                  </a:cubicBezTo>
                  <a:cubicBezTo>
                    <a:pt x="68" y="143"/>
                    <a:pt x="69" y="148"/>
                    <a:pt x="70" y="152"/>
                  </a:cubicBezTo>
                  <a:cubicBezTo>
                    <a:pt x="68" y="153"/>
                    <a:pt x="66" y="154"/>
                    <a:pt x="64" y="156"/>
                  </a:cubicBezTo>
                  <a:cubicBezTo>
                    <a:pt x="60" y="158"/>
                    <a:pt x="56" y="160"/>
                    <a:pt x="53" y="163"/>
                  </a:cubicBezTo>
                  <a:cubicBezTo>
                    <a:pt x="49" y="161"/>
                    <a:pt x="46" y="161"/>
                    <a:pt x="43" y="160"/>
                  </a:cubicBezTo>
                  <a:cubicBezTo>
                    <a:pt x="41" y="159"/>
                    <a:pt x="41" y="159"/>
                    <a:pt x="41" y="159"/>
                  </a:cubicBezTo>
                  <a:cubicBezTo>
                    <a:pt x="44" y="158"/>
                    <a:pt x="46" y="157"/>
                    <a:pt x="49" y="156"/>
                  </a:cubicBezTo>
                  <a:cubicBezTo>
                    <a:pt x="52" y="154"/>
                    <a:pt x="57" y="154"/>
                    <a:pt x="58" y="150"/>
                  </a:cubicBezTo>
                  <a:cubicBezTo>
                    <a:pt x="58" y="149"/>
                    <a:pt x="58" y="148"/>
                    <a:pt x="58" y="148"/>
                  </a:cubicBezTo>
                  <a:cubicBezTo>
                    <a:pt x="59" y="148"/>
                    <a:pt x="60" y="146"/>
                    <a:pt x="60" y="145"/>
                  </a:cubicBezTo>
                  <a:cubicBezTo>
                    <a:pt x="58" y="137"/>
                    <a:pt x="57" y="128"/>
                    <a:pt x="55" y="120"/>
                  </a:cubicBezTo>
                  <a:cubicBezTo>
                    <a:pt x="61" y="116"/>
                    <a:pt x="68" y="113"/>
                    <a:pt x="76" y="111"/>
                  </a:cubicBezTo>
                  <a:cubicBezTo>
                    <a:pt x="77" y="113"/>
                    <a:pt x="78" y="114"/>
                    <a:pt x="79" y="116"/>
                  </a:cubicBezTo>
                  <a:cubicBezTo>
                    <a:pt x="77" y="116"/>
                    <a:pt x="76" y="118"/>
                    <a:pt x="75" y="118"/>
                  </a:cubicBezTo>
                  <a:close/>
                  <a:moveTo>
                    <a:pt x="99" y="127"/>
                  </a:moveTo>
                  <a:cubicBezTo>
                    <a:pt x="91" y="119"/>
                    <a:pt x="84" y="111"/>
                    <a:pt x="78" y="102"/>
                  </a:cubicBezTo>
                  <a:cubicBezTo>
                    <a:pt x="76" y="100"/>
                    <a:pt x="73" y="101"/>
                    <a:pt x="73" y="103"/>
                  </a:cubicBezTo>
                  <a:cubicBezTo>
                    <a:pt x="63" y="105"/>
                    <a:pt x="55" y="110"/>
                    <a:pt x="48" y="117"/>
                  </a:cubicBezTo>
                  <a:cubicBezTo>
                    <a:pt x="48" y="117"/>
                    <a:pt x="48" y="117"/>
                    <a:pt x="48" y="117"/>
                  </a:cubicBezTo>
                  <a:cubicBezTo>
                    <a:pt x="48" y="117"/>
                    <a:pt x="48" y="117"/>
                    <a:pt x="48" y="117"/>
                  </a:cubicBezTo>
                  <a:cubicBezTo>
                    <a:pt x="48" y="117"/>
                    <a:pt x="48" y="117"/>
                    <a:pt x="47" y="117"/>
                  </a:cubicBezTo>
                  <a:cubicBezTo>
                    <a:pt x="47" y="117"/>
                    <a:pt x="47" y="118"/>
                    <a:pt x="47" y="118"/>
                  </a:cubicBezTo>
                  <a:cubicBezTo>
                    <a:pt x="47" y="118"/>
                    <a:pt x="47" y="118"/>
                    <a:pt x="47" y="119"/>
                  </a:cubicBezTo>
                  <a:cubicBezTo>
                    <a:pt x="47" y="119"/>
                    <a:pt x="47" y="119"/>
                    <a:pt x="47" y="119"/>
                  </a:cubicBezTo>
                  <a:cubicBezTo>
                    <a:pt x="46" y="119"/>
                    <a:pt x="46" y="119"/>
                    <a:pt x="46" y="120"/>
                  </a:cubicBezTo>
                  <a:cubicBezTo>
                    <a:pt x="46" y="120"/>
                    <a:pt x="46" y="120"/>
                    <a:pt x="46" y="120"/>
                  </a:cubicBezTo>
                  <a:cubicBezTo>
                    <a:pt x="47" y="128"/>
                    <a:pt x="50" y="137"/>
                    <a:pt x="53" y="145"/>
                  </a:cubicBezTo>
                  <a:cubicBezTo>
                    <a:pt x="50" y="145"/>
                    <a:pt x="48" y="146"/>
                    <a:pt x="45" y="147"/>
                  </a:cubicBezTo>
                  <a:cubicBezTo>
                    <a:pt x="42" y="149"/>
                    <a:pt x="39" y="151"/>
                    <a:pt x="35" y="152"/>
                  </a:cubicBezTo>
                  <a:cubicBezTo>
                    <a:pt x="30" y="109"/>
                    <a:pt x="21" y="66"/>
                    <a:pt x="9" y="24"/>
                  </a:cubicBezTo>
                  <a:cubicBezTo>
                    <a:pt x="9" y="23"/>
                    <a:pt x="9" y="23"/>
                    <a:pt x="8" y="22"/>
                  </a:cubicBezTo>
                  <a:cubicBezTo>
                    <a:pt x="12" y="20"/>
                    <a:pt x="16" y="19"/>
                    <a:pt x="21" y="17"/>
                  </a:cubicBezTo>
                  <a:cubicBezTo>
                    <a:pt x="26" y="16"/>
                    <a:pt x="31" y="15"/>
                    <a:pt x="36" y="13"/>
                  </a:cubicBezTo>
                  <a:cubicBezTo>
                    <a:pt x="37" y="13"/>
                    <a:pt x="37" y="12"/>
                    <a:pt x="37" y="12"/>
                  </a:cubicBezTo>
                  <a:cubicBezTo>
                    <a:pt x="63" y="49"/>
                    <a:pt x="91" y="84"/>
                    <a:pt x="118" y="121"/>
                  </a:cubicBezTo>
                  <a:cubicBezTo>
                    <a:pt x="111" y="120"/>
                    <a:pt x="104" y="124"/>
                    <a:pt x="99" y="127"/>
                  </a:cubicBezTo>
                  <a:close/>
                  <a:moveTo>
                    <a:pt x="117" y="137"/>
                  </a:moveTo>
                  <a:cubicBezTo>
                    <a:pt x="116" y="137"/>
                    <a:pt x="116" y="137"/>
                    <a:pt x="116" y="137"/>
                  </a:cubicBezTo>
                  <a:cubicBezTo>
                    <a:pt x="113" y="136"/>
                    <a:pt x="109" y="136"/>
                    <a:pt x="106" y="135"/>
                  </a:cubicBezTo>
                  <a:cubicBezTo>
                    <a:pt x="105" y="135"/>
                    <a:pt x="104" y="134"/>
                    <a:pt x="103" y="134"/>
                  </a:cubicBezTo>
                  <a:cubicBezTo>
                    <a:pt x="105" y="133"/>
                    <a:pt x="107" y="132"/>
                    <a:pt x="109" y="131"/>
                  </a:cubicBezTo>
                  <a:cubicBezTo>
                    <a:pt x="113" y="131"/>
                    <a:pt x="117" y="131"/>
                    <a:pt x="120" y="129"/>
                  </a:cubicBezTo>
                  <a:cubicBezTo>
                    <a:pt x="121" y="128"/>
                    <a:pt x="122" y="128"/>
                    <a:pt x="122" y="127"/>
                  </a:cubicBezTo>
                  <a:cubicBezTo>
                    <a:pt x="122" y="127"/>
                    <a:pt x="123" y="127"/>
                    <a:pt x="123" y="128"/>
                  </a:cubicBezTo>
                  <a:cubicBezTo>
                    <a:pt x="126" y="132"/>
                    <a:pt x="132" y="127"/>
                    <a:pt x="129" y="122"/>
                  </a:cubicBezTo>
                  <a:cubicBezTo>
                    <a:pt x="106" y="84"/>
                    <a:pt x="78" y="44"/>
                    <a:pt x="46" y="12"/>
                  </a:cubicBezTo>
                  <a:cubicBezTo>
                    <a:pt x="48" y="12"/>
                    <a:pt x="49" y="12"/>
                    <a:pt x="50" y="12"/>
                  </a:cubicBezTo>
                  <a:cubicBezTo>
                    <a:pt x="54" y="13"/>
                    <a:pt x="58" y="14"/>
                    <a:pt x="61" y="13"/>
                  </a:cubicBezTo>
                  <a:cubicBezTo>
                    <a:pt x="91" y="48"/>
                    <a:pt x="117" y="86"/>
                    <a:pt x="143" y="123"/>
                  </a:cubicBezTo>
                  <a:cubicBezTo>
                    <a:pt x="134" y="129"/>
                    <a:pt x="126" y="134"/>
                    <a:pt x="117" y="1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Freeform 121"/>
            <p:cNvSpPr>
              <a:spLocks noEditPoints="1"/>
            </p:cNvSpPr>
            <p:nvPr/>
          </p:nvSpPr>
          <p:spPr bwMode="auto">
            <a:xfrm>
              <a:off x="1543050" y="1322388"/>
              <a:ext cx="61912" cy="100013"/>
            </a:xfrm>
            <a:custGeom>
              <a:avLst/>
              <a:gdLst>
                <a:gd name="T0" fmla="*/ 44 w 46"/>
                <a:gd name="T1" fmla="*/ 61 h 73"/>
                <a:gd name="T2" fmla="*/ 44 w 46"/>
                <a:gd name="T3" fmla="*/ 60 h 73"/>
                <a:gd name="T4" fmla="*/ 5 w 46"/>
                <a:gd name="T5" fmla="*/ 2 h 73"/>
                <a:gd name="T6" fmla="*/ 0 w 46"/>
                <a:gd name="T7" fmla="*/ 4 h 73"/>
                <a:gd name="T8" fmla="*/ 16 w 46"/>
                <a:gd name="T9" fmla="*/ 72 h 73"/>
                <a:gd name="T10" fmla="*/ 17 w 46"/>
                <a:gd name="T11" fmla="*/ 73 h 73"/>
                <a:gd name="T12" fmla="*/ 17 w 46"/>
                <a:gd name="T13" fmla="*/ 73 h 73"/>
                <a:gd name="T14" fmla="*/ 18 w 46"/>
                <a:gd name="T15" fmla="*/ 73 h 73"/>
                <a:gd name="T16" fmla="*/ 19 w 46"/>
                <a:gd name="T17" fmla="*/ 73 h 73"/>
                <a:gd name="T18" fmla="*/ 44 w 46"/>
                <a:gd name="T19" fmla="*/ 66 h 73"/>
                <a:gd name="T20" fmla="*/ 44 w 46"/>
                <a:gd name="T21" fmla="*/ 61 h 73"/>
                <a:gd name="T22" fmla="*/ 8 w 46"/>
                <a:gd name="T23" fmla="*/ 15 h 73"/>
                <a:gd name="T24" fmla="*/ 24 w 46"/>
                <a:gd name="T25" fmla="*/ 37 h 73"/>
                <a:gd name="T26" fmla="*/ 21 w 46"/>
                <a:gd name="T27" fmla="*/ 37 h 73"/>
                <a:gd name="T28" fmla="*/ 21 w 46"/>
                <a:gd name="T29" fmla="*/ 52 h 73"/>
                <a:gd name="T30" fmla="*/ 27 w 46"/>
                <a:gd name="T31" fmla="*/ 65 h 73"/>
                <a:gd name="T32" fmla="*/ 21 w 46"/>
                <a:gd name="T33" fmla="*/ 67 h 73"/>
                <a:gd name="T34" fmla="*/ 8 w 46"/>
                <a:gd name="T35" fmla="*/ 15 h 73"/>
                <a:gd name="T36" fmla="*/ 31 w 46"/>
                <a:gd name="T37" fmla="*/ 63 h 73"/>
                <a:gd name="T38" fmla="*/ 27 w 46"/>
                <a:gd name="T39" fmla="*/ 50 h 73"/>
                <a:gd name="T40" fmla="*/ 25 w 46"/>
                <a:gd name="T41" fmla="*/ 38 h 73"/>
                <a:gd name="T42" fmla="*/ 38 w 46"/>
                <a:gd name="T43" fmla="*/ 60 h 73"/>
                <a:gd name="T44" fmla="*/ 31 w 46"/>
                <a:gd name="T45" fmla="*/ 6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 h="73">
                  <a:moveTo>
                    <a:pt x="44" y="61"/>
                  </a:moveTo>
                  <a:cubicBezTo>
                    <a:pt x="44" y="60"/>
                    <a:pt x="44" y="60"/>
                    <a:pt x="44" y="60"/>
                  </a:cubicBezTo>
                  <a:cubicBezTo>
                    <a:pt x="33" y="39"/>
                    <a:pt x="20" y="20"/>
                    <a:pt x="5" y="2"/>
                  </a:cubicBezTo>
                  <a:cubicBezTo>
                    <a:pt x="3" y="0"/>
                    <a:pt x="0" y="1"/>
                    <a:pt x="0" y="4"/>
                  </a:cubicBezTo>
                  <a:cubicBezTo>
                    <a:pt x="3" y="27"/>
                    <a:pt x="8" y="50"/>
                    <a:pt x="16" y="72"/>
                  </a:cubicBezTo>
                  <a:cubicBezTo>
                    <a:pt x="16" y="72"/>
                    <a:pt x="17" y="72"/>
                    <a:pt x="17" y="73"/>
                  </a:cubicBezTo>
                  <a:cubicBezTo>
                    <a:pt x="17" y="73"/>
                    <a:pt x="17" y="73"/>
                    <a:pt x="17" y="73"/>
                  </a:cubicBezTo>
                  <a:cubicBezTo>
                    <a:pt x="17" y="73"/>
                    <a:pt x="17" y="73"/>
                    <a:pt x="18" y="73"/>
                  </a:cubicBezTo>
                  <a:cubicBezTo>
                    <a:pt x="18" y="73"/>
                    <a:pt x="19" y="73"/>
                    <a:pt x="19" y="73"/>
                  </a:cubicBezTo>
                  <a:cubicBezTo>
                    <a:pt x="27" y="73"/>
                    <a:pt x="37" y="71"/>
                    <a:pt x="44" y="66"/>
                  </a:cubicBezTo>
                  <a:cubicBezTo>
                    <a:pt x="46" y="65"/>
                    <a:pt x="45" y="62"/>
                    <a:pt x="44" y="61"/>
                  </a:cubicBezTo>
                  <a:close/>
                  <a:moveTo>
                    <a:pt x="8" y="15"/>
                  </a:moveTo>
                  <a:cubicBezTo>
                    <a:pt x="14" y="22"/>
                    <a:pt x="19" y="30"/>
                    <a:pt x="24" y="37"/>
                  </a:cubicBezTo>
                  <a:cubicBezTo>
                    <a:pt x="23" y="36"/>
                    <a:pt x="22" y="36"/>
                    <a:pt x="21" y="37"/>
                  </a:cubicBezTo>
                  <a:cubicBezTo>
                    <a:pt x="19" y="42"/>
                    <a:pt x="20" y="47"/>
                    <a:pt x="21" y="52"/>
                  </a:cubicBezTo>
                  <a:cubicBezTo>
                    <a:pt x="23" y="57"/>
                    <a:pt x="24" y="61"/>
                    <a:pt x="27" y="65"/>
                  </a:cubicBezTo>
                  <a:cubicBezTo>
                    <a:pt x="25" y="66"/>
                    <a:pt x="23" y="67"/>
                    <a:pt x="21" y="67"/>
                  </a:cubicBezTo>
                  <a:cubicBezTo>
                    <a:pt x="17" y="50"/>
                    <a:pt x="12" y="32"/>
                    <a:pt x="8" y="15"/>
                  </a:cubicBezTo>
                  <a:close/>
                  <a:moveTo>
                    <a:pt x="31" y="63"/>
                  </a:moveTo>
                  <a:cubicBezTo>
                    <a:pt x="29" y="59"/>
                    <a:pt x="28" y="55"/>
                    <a:pt x="27" y="50"/>
                  </a:cubicBezTo>
                  <a:cubicBezTo>
                    <a:pt x="26" y="46"/>
                    <a:pt x="27" y="41"/>
                    <a:pt x="25" y="38"/>
                  </a:cubicBezTo>
                  <a:cubicBezTo>
                    <a:pt x="29" y="45"/>
                    <a:pt x="34" y="52"/>
                    <a:pt x="38" y="60"/>
                  </a:cubicBezTo>
                  <a:cubicBezTo>
                    <a:pt x="36" y="61"/>
                    <a:pt x="33" y="62"/>
                    <a:pt x="3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122"/>
            <p:cNvSpPr>
              <a:spLocks noEditPoints="1"/>
            </p:cNvSpPr>
            <p:nvPr/>
          </p:nvSpPr>
          <p:spPr bwMode="auto">
            <a:xfrm>
              <a:off x="1641475" y="1190626"/>
              <a:ext cx="287337" cy="252413"/>
            </a:xfrm>
            <a:custGeom>
              <a:avLst/>
              <a:gdLst>
                <a:gd name="T0" fmla="*/ 122 w 211"/>
                <a:gd name="T1" fmla="*/ 3 h 185"/>
                <a:gd name="T2" fmla="*/ 118 w 211"/>
                <a:gd name="T3" fmla="*/ 3 h 185"/>
                <a:gd name="T4" fmla="*/ 114 w 211"/>
                <a:gd name="T5" fmla="*/ 3 h 185"/>
                <a:gd name="T6" fmla="*/ 87 w 211"/>
                <a:gd name="T7" fmla="*/ 15 h 185"/>
                <a:gd name="T8" fmla="*/ 86 w 211"/>
                <a:gd name="T9" fmla="*/ 16 h 185"/>
                <a:gd name="T10" fmla="*/ 80 w 211"/>
                <a:gd name="T11" fmla="*/ 56 h 185"/>
                <a:gd name="T12" fmla="*/ 43 w 211"/>
                <a:gd name="T13" fmla="*/ 40 h 185"/>
                <a:gd name="T14" fmla="*/ 86 w 211"/>
                <a:gd name="T15" fmla="*/ 61 h 185"/>
                <a:gd name="T16" fmla="*/ 87 w 211"/>
                <a:gd name="T17" fmla="*/ 19 h 185"/>
                <a:gd name="T18" fmla="*/ 88 w 211"/>
                <a:gd name="T19" fmla="*/ 18 h 185"/>
                <a:gd name="T20" fmla="*/ 118 w 211"/>
                <a:gd name="T21" fmla="*/ 12 h 185"/>
                <a:gd name="T22" fmla="*/ 121 w 211"/>
                <a:gd name="T23" fmla="*/ 11 h 185"/>
                <a:gd name="T24" fmla="*/ 147 w 211"/>
                <a:gd name="T25" fmla="*/ 67 h 185"/>
                <a:gd name="T26" fmla="*/ 172 w 211"/>
                <a:gd name="T27" fmla="*/ 124 h 185"/>
                <a:gd name="T28" fmla="*/ 112 w 211"/>
                <a:gd name="T29" fmla="*/ 47 h 185"/>
                <a:gd name="T30" fmla="*/ 109 w 211"/>
                <a:gd name="T31" fmla="*/ 98 h 185"/>
                <a:gd name="T32" fmla="*/ 58 w 211"/>
                <a:gd name="T33" fmla="*/ 68 h 185"/>
                <a:gd name="T34" fmla="*/ 87 w 211"/>
                <a:gd name="T35" fmla="*/ 156 h 185"/>
                <a:gd name="T36" fmla="*/ 72 w 211"/>
                <a:gd name="T37" fmla="*/ 165 h 185"/>
                <a:gd name="T38" fmla="*/ 68 w 211"/>
                <a:gd name="T39" fmla="*/ 171 h 185"/>
                <a:gd name="T40" fmla="*/ 11 w 211"/>
                <a:gd name="T41" fmla="*/ 53 h 185"/>
                <a:gd name="T42" fmla="*/ 39 w 211"/>
                <a:gd name="T43" fmla="*/ 42 h 185"/>
                <a:gd name="T44" fmla="*/ 19 w 211"/>
                <a:gd name="T45" fmla="*/ 42 h 185"/>
                <a:gd name="T46" fmla="*/ 2 w 211"/>
                <a:gd name="T47" fmla="*/ 55 h 185"/>
                <a:gd name="T48" fmla="*/ 67 w 211"/>
                <a:gd name="T49" fmla="*/ 177 h 185"/>
                <a:gd name="T50" fmla="*/ 90 w 211"/>
                <a:gd name="T51" fmla="*/ 184 h 185"/>
                <a:gd name="T52" fmla="*/ 118 w 211"/>
                <a:gd name="T53" fmla="*/ 171 h 185"/>
                <a:gd name="T54" fmla="*/ 120 w 211"/>
                <a:gd name="T55" fmla="*/ 163 h 185"/>
                <a:gd name="T56" fmla="*/ 118 w 211"/>
                <a:gd name="T57" fmla="*/ 127 h 185"/>
                <a:gd name="T58" fmla="*/ 145 w 211"/>
                <a:gd name="T59" fmla="*/ 144 h 185"/>
                <a:gd name="T60" fmla="*/ 191 w 211"/>
                <a:gd name="T61" fmla="*/ 147 h 185"/>
                <a:gd name="T62" fmla="*/ 157 w 211"/>
                <a:gd name="T63" fmla="*/ 26 h 185"/>
                <a:gd name="T64" fmla="*/ 80 w 211"/>
                <a:gd name="T65" fmla="*/ 175 h 185"/>
                <a:gd name="T66" fmla="*/ 74 w 211"/>
                <a:gd name="T67" fmla="*/ 172 h 185"/>
                <a:gd name="T68" fmla="*/ 93 w 211"/>
                <a:gd name="T69" fmla="*/ 161 h 185"/>
                <a:gd name="T70" fmla="*/ 94 w 211"/>
                <a:gd name="T71" fmla="*/ 154 h 185"/>
                <a:gd name="T72" fmla="*/ 85 w 211"/>
                <a:gd name="T73" fmla="*/ 107 h 185"/>
                <a:gd name="T74" fmla="*/ 87 w 211"/>
                <a:gd name="T75" fmla="*/ 176 h 185"/>
                <a:gd name="T76" fmla="*/ 115 w 211"/>
                <a:gd name="T77" fmla="*/ 120 h 185"/>
                <a:gd name="T78" fmla="*/ 114 w 211"/>
                <a:gd name="T79" fmla="*/ 104 h 185"/>
                <a:gd name="T80" fmla="*/ 115 w 211"/>
                <a:gd name="T81" fmla="*/ 97 h 185"/>
                <a:gd name="T82" fmla="*/ 125 w 211"/>
                <a:gd name="T83" fmla="*/ 98 h 185"/>
                <a:gd name="T84" fmla="*/ 171 w 211"/>
                <a:gd name="T85" fmla="*/ 80 h 185"/>
                <a:gd name="T86" fmla="*/ 191 w 211"/>
                <a:gd name="T87" fmla="*/ 126 h 185"/>
                <a:gd name="T88" fmla="*/ 156 w 211"/>
                <a:gd name="T89" fmla="*/ 144 h 185"/>
                <a:gd name="T90" fmla="*/ 177 w 211"/>
                <a:gd name="T91" fmla="*/ 132 h 185"/>
                <a:gd name="T92" fmla="*/ 128 w 211"/>
                <a:gd name="T93" fmla="*/ 1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1" h="185">
                  <a:moveTo>
                    <a:pt x="157" y="26"/>
                  </a:moveTo>
                  <a:cubicBezTo>
                    <a:pt x="150" y="13"/>
                    <a:pt x="138" y="1"/>
                    <a:pt x="122" y="3"/>
                  </a:cubicBezTo>
                  <a:cubicBezTo>
                    <a:pt x="122" y="3"/>
                    <a:pt x="122" y="2"/>
                    <a:pt x="121" y="1"/>
                  </a:cubicBezTo>
                  <a:cubicBezTo>
                    <a:pt x="120" y="0"/>
                    <a:pt x="118" y="1"/>
                    <a:pt x="118" y="3"/>
                  </a:cubicBezTo>
                  <a:cubicBezTo>
                    <a:pt x="119" y="3"/>
                    <a:pt x="119" y="4"/>
                    <a:pt x="119" y="4"/>
                  </a:cubicBezTo>
                  <a:cubicBezTo>
                    <a:pt x="118" y="3"/>
                    <a:pt x="116" y="2"/>
                    <a:pt x="114" y="3"/>
                  </a:cubicBezTo>
                  <a:cubicBezTo>
                    <a:pt x="105" y="6"/>
                    <a:pt x="97" y="8"/>
                    <a:pt x="89" y="12"/>
                  </a:cubicBezTo>
                  <a:cubicBezTo>
                    <a:pt x="88" y="12"/>
                    <a:pt x="87" y="14"/>
                    <a:pt x="87" y="15"/>
                  </a:cubicBezTo>
                  <a:cubicBezTo>
                    <a:pt x="86" y="16"/>
                    <a:pt x="86" y="16"/>
                    <a:pt x="86" y="16"/>
                  </a:cubicBezTo>
                  <a:cubicBezTo>
                    <a:pt x="86" y="16"/>
                    <a:pt x="86" y="16"/>
                    <a:pt x="86" y="16"/>
                  </a:cubicBezTo>
                  <a:cubicBezTo>
                    <a:pt x="84" y="14"/>
                    <a:pt x="79" y="14"/>
                    <a:pt x="79" y="18"/>
                  </a:cubicBezTo>
                  <a:cubicBezTo>
                    <a:pt x="79" y="31"/>
                    <a:pt x="79" y="43"/>
                    <a:pt x="80" y="56"/>
                  </a:cubicBezTo>
                  <a:cubicBezTo>
                    <a:pt x="69" y="48"/>
                    <a:pt x="57" y="42"/>
                    <a:pt x="46" y="35"/>
                  </a:cubicBezTo>
                  <a:cubicBezTo>
                    <a:pt x="43" y="34"/>
                    <a:pt x="41" y="38"/>
                    <a:pt x="43" y="40"/>
                  </a:cubicBezTo>
                  <a:cubicBezTo>
                    <a:pt x="55" y="50"/>
                    <a:pt x="68" y="59"/>
                    <a:pt x="82" y="67"/>
                  </a:cubicBezTo>
                  <a:cubicBezTo>
                    <a:pt x="86" y="69"/>
                    <a:pt x="90" y="64"/>
                    <a:pt x="86" y="61"/>
                  </a:cubicBezTo>
                  <a:cubicBezTo>
                    <a:pt x="86" y="60"/>
                    <a:pt x="85" y="60"/>
                    <a:pt x="85" y="59"/>
                  </a:cubicBezTo>
                  <a:cubicBezTo>
                    <a:pt x="86" y="46"/>
                    <a:pt x="87" y="33"/>
                    <a:pt x="87" y="19"/>
                  </a:cubicBezTo>
                  <a:cubicBezTo>
                    <a:pt x="87" y="19"/>
                    <a:pt x="87" y="19"/>
                    <a:pt x="87" y="18"/>
                  </a:cubicBezTo>
                  <a:cubicBezTo>
                    <a:pt x="87" y="18"/>
                    <a:pt x="88" y="18"/>
                    <a:pt x="88" y="18"/>
                  </a:cubicBezTo>
                  <a:cubicBezTo>
                    <a:pt x="89" y="19"/>
                    <a:pt x="90" y="20"/>
                    <a:pt x="92" y="19"/>
                  </a:cubicBezTo>
                  <a:cubicBezTo>
                    <a:pt x="100" y="17"/>
                    <a:pt x="109" y="15"/>
                    <a:pt x="118" y="12"/>
                  </a:cubicBezTo>
                  <a:cubicBezTo>
                    <a:pt x="118" y="12"/>
                    <a:pt x="119" y="11"/>
                    <a:pt x="119" y="11"/>
                  </a:cubicBezTo>
                  <a:cubicBezTo>
                    <a:pt x="120" y="11"/>
                    <a:pt x="120" y="11"/>
                    <a:pt x="121" y="11"/>
                  </a:cubicBezTo>
                  <a:cubicBezTo>
                    <a:pt x="121" y="11"/>
                    <a:pt x="122" y="11"/>
                    <a:pt x="122" y="11"/>
                  </a:cubicBezTo>
                  <a:cubicBezTo>
                    <a:pt x="130" y="30"/>
                    <a:pt x="138" y="49"/>
                    <a:pt x="147" y="67"/>
                  </a:cubicBezTo>
                  <a:cubicBezTo>
                    <a:pt x="155" y="86"/>
                    <a:pt x="163" y="106"/>
                    <a:pt x="172" y="124"/>
                  </a:cubicBezTo>
                  <a:cubicBezTo>
                    <a:pt x="172" y="124"/>
                    <a:pt x="172" y="124"/>
                    <a:pt x="172" y="124"/>
                  </a:cubicBezTo>
                  <a:cubicBezTo>
                    <a:pt x="165" y="128"/>
                    <a:pt x="158" y="132"/>
                    <a:pt x="151" y="136"/>
                  </a:cubicBezTo>
                  <a:cubicBezTo>
                    <a:pt x="138" y="106"/>
                    <a:pt x="125" y="77"/>
                    <a:pt x="112" y="47"/>
                  </a:cubicBezTo>
                  <a:cubicBezTo>
                    <a:pt x="111" y="43"/>
                    <a:pt x="104" y="44"/>
                    <a:pt x="104" y="49"/>
                  </a:cubicBezTo>
                  <a:cubicBezTo>
                    <a:pt x="103" y="66"/>
                    <a:pt x="104" y="82"/>
                    <a:pt x="109" y="98"/>
                  </a:cubicBezTo>
                  <a:cubicBezTo>
                    <a:pt x="109" y="98"/>
                    <a:pt x="109" y="98"/>
                    <a:pt x="109" y="98"/>
                  </a:cubicBezTo>
                  <a:cubicBezTo>
                    <a:pt x="91" y="109"/>
                    <a:pt x="68" y="80"/>
                    <a:pt x="58" y="68"/>
                  </a:cubicBezTo>
                  <a:cubicBezTo>
                    <a:pt x="54" y="65"/>
                    <a:pt x="48" y="68"/>
                    <a:pt x="50" y="73"/>
                  </a:cubicBezTo>
                  <a:cubicBezTo>
                    <a:pt x="62" y="101"/>
                    <a:pt x="74" y="129"/>
                    <a:pt x="87" y="156"/>
                  </a:cubicBezTo>
                  <a:cubicBezTo>
                    <a:pt x="84" y="157"/>
                    <a:pt x="81" y="160"/>
                    <a:pt x="78" y="162"/>
                  </a:cubicBezTo>
                  <a:cubicBezTo>
                    <a:pt x="76" y="163"/>
                    <a:pt x="74" y="164"/>
                    <a:pt x="72" y="165"/>
                  </a:cubicBezTo>
                  <a:cubicBezTo>
                    <a:pt x="70" y="167"/>
                    <a:pt x="70" y="169"/>
                    <a:pt x="69" y="170"/>
                  </a:cubicBezTo>
                  <a:cubicBezTo>
                    <a:pt x="69" y="170"/>
                    <a:pt x="69" y="170"/>
                    <a:pt x="68" y="171"/>
                  </a:cubicBezTo>
                  <a:cubicBezTo>
                    <a:pt x="68" y="171"/>
                    <a:pt x="68" y="170"/>
                    <a:pt x="68" y="170"/>
                  </a:cubicBezTo>
                  <a:cubicBezTo>
                    <a:pt x="54" y="129"/>
                    <a:pt x="34" y="90"/>
                    <a:pt x="11" y="53"/>
                  </a:cubicBezTo>
                  <a:cubicBezTo>
                    <a:pt x="15" y="53"/>
                    <a:pt x="18" y="51"/>
                    <a:pt x="22" y="49"/>
                  </a:cubicBezTo>
                  <a:cubicBezTo>
                    <a:pt x="28" y="47"/>
                    <a:pt x="34" y="45"/>
                    <a:pt x="39" y="42"/>
                  </a:cubicBezTo>
                  <a:cubicBezTo>
                    <a:pt x="43" y="39"/>
                    <a:pt x="41" y="33"/>
                    <a:pt x="36" y="35"/>
                  </a:cubicBezTo>
                  <a:cubicBezTo>
                    <a:pt x="30" y="36"/>
                    <a:pt x="24" y="40"/>
                    <a:pt x="19" y="42"/>
                  </a:cubicBezTo>
                  <a:cubicBezTo>
                    <a:pt x="15" y="44"/>
                    <a:pt x="10" y="45"/>
                    <a:pt x="8" y="49"/>
                  </a:cubicBezTo>
                  <a:cubicBezTo>
                    <a:pt x="5" y="46"/>
                    <a:pt x="0" y="51"/>
                    <a:pt x="2" y="55"/>
                  </a:cubicBezTo>
                  <a:cubicBezTo>
                    <a:pt x="26" y="93"/>
                    <a:pt x="45" y="134"/>
                    <a:pt x="62" y="175"/>
                  </a:cubicBezTo>
                  <a:cubicBezTo>
                    <a:pt x="63" y="177"/>
                    <a:pt x="65" y="178"/>
                    <a:pt x="67" y="177"/>
                  </a:cubicBezTo>
                  <a:cubicBezTo>
                    <a:pt x="71" y="178"/>
                    <a:pt x="74" y="180"/>
                    <a:pt x="78" y="182"/>
                  </a:cubicBezTo>
                  <a:cubicBezTo>
                    <a:pt x="82" y="183"/>
                    <a:pt x="86" y="185"/>
                    <a:pt x="90" y="184"/>
                  </a:cubicBezTo>
                  <a:cubicBezTo>
                    <a:pt x="92" y="184"/>
                    <a:pt x="93" y="183"/>
                    <a:pt x="93" y="181"/>
                  </a:cubicBezTo>
                  <a:cubicBezTo>
                    <a:pt x="101" y="178"/>
                    <a:pt x="110" y="175"/>
                    <a:pt x="118" y="171"/>
                  </a:cubicBezTo>
                  <a:cubicBezTo>
                    <a:pt x="121" y="170"/>
                    <a:pt x="121" y="167"/>
                    <a:pt x="120" y="165"/>
                  </a:cubicBezTo>
                  <a:cubicBezTo>
                    <a:pt x="120" y="164"/>
                    <a:pt x="120" y="164"/>
                    <a:pt x="120" y="163"/>
                  </a:cubicBezTo>
                  <a:cubicBezTo>
                    <a:pt x="113" y="150"/>
                    <a:pt x="107" y="135"/>
                    <a:pt x="100" y="121"/>
                  </a:cubicBezTo>
                  <a:cubicBezTo>
                    <a:pt x="105" y="126"/>
                    <a:pt x="111" y="129"/>
                    <a:pt x="118" y="127"/>
                  </a:cubicBezTo>
                  <a:cubicBezTo>
                    <a:pt x="125" y="125"/>
                    <a:pt x="129" y="118"/>
                    <a:pt x="130" y="111"/>
                  </a:cubicBezTo>
                  <a:cubicBezTo>
                    <a:pt x="135" y="122"/>
                    <a:pt x="140" y="133"/>
                    <a:pt x="145" y="144"/>
                  </a:cubicBezTo>
                  <a:cubicBezTo>
                    <a:pt x="146" y="146"/>
                    <a:pt x="148" y="147"/>
                    <a:pt x="150" y="147"/>
                  </a:cubicBezTo>
                  <a:cubicBezTo>
                    <a:pt x="161" y="159"/>
                    <a:pt x="178" y="155"/>
                    <a:pt x="191" y="147"/>
                  </a:cubicBezTo>
                  <a:cubicBezTo>
                    <a:pt x="211" y="135"/>
                    <a:pt x="198" y="121"/>
                    <a:pt x="190" y="104"/>
                  </a:cubicBezTo>
                  <a:cubicBezTo>
                    <a:pt x="179" y="78"/>
                    <a:pt x="170" y="51"/>
                    <a:pt x="157" y="26"/>
                  </a:cubicBezTo>
                  <a:close/>
                  <a:moveTo>
                    <a:pt x="87" y="176"/>
                  </a:moveTo>
                  <a:cubicBezTo>
                    <a:pt x="85" y="175"/>
                    <a:pt x="82" y="175"/>
                    <a:pt x="80" y="175"/>
                  </a:cubicBezTo>
                  <a:cubicBezTo>
                    <a:pt x="78" y="174"/>
                    <a:pt x="76" y="173"/>
                    <a:pt x="74" y="172"/>
                  </a:cubicBezTo>
                  <a:cubicBezTo>
                    <a:pt x="74" y="172"/>
                    <a:pt x="74" y="172"/>
                    <a:pt x="74" y="172"/>
                  </a:cubicBezTo>
                  <a:cubicBezTo>
                    <a:pt x="77" y="172"/>
                    <a:pt x="79" y="170"/>
                    <a:pt x="82" y="169"/>
                  </a:cubicBezTo>
                  <a:cubicBezTo>
                    <a:pt x="86" y="167"/>
                    <a:pt x="91" y="165"/>
                    <a:pt x="93" y="161"/>
                  </a:cubicBezTo>
                  <a:cubicBezTo>
                    <a:pt x="94" y="160"/>
                    <a:pt x="94" y="159"/>
                    <a:pt x="93" y="158"/>
                  </a:cubicBezTo>
                  <a:cubicBezTo>
                    <a:pt x="94" y="157"/>
                    <a:pt x="95" y="155"/>
                    <a:pt x="94" y="154"/>
                  </a:cubicBezTo>
                  <a:cubicBezTo>
                    <a:pt x="86" y="133"/>
                    <a:pt x="78" y="113"/>
                    <a:pt x="69" y="93"/>
                  </a:cubicBezTo>
                  <a:cubicBezTo>
                    <a:pt x="74" y="98"/>
                    <a:pt x="79" y="103"/>
                    <a:pt x="85" y="107"/>
                  </a:cubicBezTo>
                  <a:cubicBezTo>
                    <a:pt x="89" y="127"/>
                    <a:pt x="101" y="147"/>
                    <a:pt x="113" y="164"/>
                  </a:cubicBezTo>
                  <a:cubicBezTo>
                    <a:pt x="104" y="168"/>
                    <a:pt x="96" y="172"/>
                    <a:pt x="87" y="176"/>
                  </a:cubicBezTo>
                  <a:close/>
                  <a:moveTo>
                    <a:pt x="123" y="101"/>
                  </a:moveTo>
                  <a:cubicBezTo>
                    <a:pt x="122" y="107"/>
                    <a:pt x="124" y="118"/>
                    <a:pt x="115" y="120"/>
                  </a:cubicBezTo>
                  <a:cubicBezTo>
                    <a:pt x="109" y="121"/>
                    <a:pt x="104" y="117"/>
                    <a:pt x="100" y="112"/>
                  </a:cubicBezTo>
                  <a:cubicBezTo>
                    <a:pt x="105" y="112"/>
                    <a:pt x="110" y="108"/>
                    <a:pt x="114" y="104"/>
                  </a:cubicBezTo>
                  <a:cubicBezTo>
                    <a:pt x="116" y="102"/>
                    <a:pt x="115" y="101"/>
                    <a:pt x="115" y="100"/>
                  </a:cubicBezTo>
                  <a:cubicBezTo>
                    <a:pt x="115" y="99"/>
                    <a:pt x="116" y="98"/>
                    <a:pt x="115" y="97"/>
                  </a:cubicBezTo>
                  <a:cubicBezTo>
                    <a:pt x="114" y="88"/>
                    <a:pt x="113" y="80"/>
                    <a:pt x="113" y="71"/>
                  </a:cubicBezTo>
                  <a:cubicBezTo>
                    <a:pt x="117" y="80"/>
                    <a:pt x="121" y="89"/>
                    <a:pt x="125" y="98"/>
                  </a:cubicBezTo>
                  <a:cubicBezTo>
                    <a:pt x="124" y="99"/>
                    <a:pt x="123" y="99"/>
                    <a:pt x="123" y="101"/>
                  </a:cubicBezTo>
                  <a:close/>
                  <a:moveTo>
                    <a:pt x="171" y="80"/>
                  </a:moveTo>
                  <a:cubicBezTo>
                    <a:pt x="176" y="92"/>
                    <a:pt x="181" y="105"/>
                    <a:pt x="187" y="117"/>
                  </a:cubicBezTo>
                  <a:cubicBezTo>
                    <a:pt x="188" y="120"/>
                    <a:pt x="189" y="123"/>
                    <a:pt x="191" y="126"/>
                  </a:cubicBezTo>
                  <a:cubicBezTo>
                    <a:pt x="194" y="134"/>
                    <a:pt x="193" y="138"/>
                    <a:pt x="186" y="140"/>
                  </a:cubicBezTo>
                  <a:cubicBezTo>
                    <a:pt x="179" y="148"/>
                    <a:pt x="165" y="149"/>
                    <a:pt x="156" y="144"/>
                  </a:cubicBezTo>
                  <a:cubicBezTo>
                    <a:pt x="162" y="140"/>
                    <a:pt x="169" y="137"/>
                    <a:pt x="175" y="133"/>
                  </a:cubicBezTo>
                  <a:cubicBezTo>
                    <a:pt x="176" y="133"/>
                    <a:pt x="176" y="133"/>
                    <a:pt x="177" y="132"/>
                  </a:cubicBezTo>
                  <a:cubicBezTo>
                    <a:pt x="180" y="135"/>
                    <a:pt x="185" y="132"/>
                    <a:pt x="183" y="128"/>
                  </a:cubicBezTo>
                  <a:cubicBezTo>
                    <a:pt x="171" y="88"/>
                    <a:pt x="150" y="47"/>
                    <a:pt x="128" y="11"/>
                  </a:cubicBezTo>
                  <a:cubicBezTo>
                    <a:pt x="152" y="16"/>
                    <a:pt x="163" y="61"/>
                    <a:pt x="17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Freeform 123"/>
            <p:cNvSpPr>
              <a:spLocks noEditPoints="1"/>
            </p:cNvSpPr>
            <p:nvPr/>
          </p:nvSpPr>
          <p:spPr bwMode="auto">
            <a:xfrm>
              <a:off x="1336675" y="2401888"/>
              <a:ext cx="109537" cy="174625"/>
            </a:xfrm>
            <a:custGeom>
              <a:avLst/>
              <a:gdLst>
                <a:gd name="T0" fmla="*/ 59 w 80"/>
                <a:gd name="T1" fmla="*/ 2 h 128"/>
                <a:gd name="T2" fmla="*/ 54 w 80"/>
                <a:gd name="T3" fmla="*/ 5 h 128"/>
                <a:gd name="T4" fmla="*/ 53 w 80"/>
                <a:gd name="T5" fmla="*/ 0 h 128"/>
                <a:gd name="T6" fmla="*/ 52 w 80"/>
                <a:gd name="T7" fmla="*/ 0 h 128"/>
                <a:gd name="T8" fmla="*/ 25 w 80"/>
                <a:gd name="T9" fmla="*/ 52 h 128"/>
                <a:gd name="T10" fmla="*/ 11 w 80"/>
                <a:gd name="T11" fmla="*/ 88 h 128"/>
                <a:gd name="T12" fmla="*/ 1 w 80"/>
                <a:gd name="T13" fmla="*/ 122 h 128"/>
                <a:gd name="T14" fmla="*/ 8 w 80"/>
                <a:gd name="T15" fmla="*/ 125 h 128"/>
                <a:gd name="T16" fmla="*/ 37 w 80"/>
                <a:gd name="T17" fmla="*/ 57 h 128"/>
                <a:gd name="T18" fmla="*/ 39 w 80"/>
                <a:gd name="T19" fmla="*/ 53 h 128"/>
                <a:gd name="T20" fmla="*/ 72 w 80"/>
                <a:gd name="T21" fmla="*/ 45 h 128"/>
                <a:gd name="T22" fmla="*/ 59 w 80"/>
                <a:gd name="T23" fmla="*/ 2 h 128"/>
                <a:gd name="T24" fmla="*/ 57 w 80"/>
                <a:gd name="T25" fmla="*/ 44 h 128"/>
                <a:gd name="T26" fmla="*/ 44 w 80"/>
                <a:gd name="T27" fmla="*/ 43 h 128"/>
                <a:gd name="T28" fmla="*/ 43 w 80"/>
                <a:gd name="T29" fmla="*/ 43 h 128"/>
                <a:gd name="T30" fmla="*/ 54 w 80"/>
                <a:gd name="T31" fmla="*/ 5 h 128"/>
                <a:gd name="T32" fmla="*/ 54 w 80"/>
                <a:gd name="T33" fmla="*/ 6 h 128"/>
                <a:gd name="T34" fmla="*/ 64 w 80"/>
                <a:gd name="T35" fmla="*/ 32 h 128"/>
                <a:gd name="T36" fmla="*/ 57 w 80"/>
                <a:gd name="T37" fmla="*/ 4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0" h="128">
                  <a:moveTo>
                    <a:pt x="59" y="2"/>
                  </a:moveTo>
                  <a:cubicBezTo>
                    <a:pt x="57" y="0"/>
                    <a:pt x="53" y="2"/>
                    <a:pt x="54" y="5"/>
                  </a:cubicBezTo>
                  <a:cubicBezTo>
                    <a:pt x="53" y="3"/>
                    <a:pt x="53" y="2"/>
                    <a:pt x="53" y="0"/>
                  </a:cubicBezTo>
                  <a:cubicBezTo>
                    <a:pt x="52" y="0"/>
                    <a:pt x="52" y="0"/>
                    <a:pt x="52" y="0"/>
                  </a:cubicBezTo>
                  <a:cubicBezTo>
                    <a:pt x="36" y="9"/>
                    <a:pt x="31" y="37"/>
                    <a:pt x="25" y="52"/>
                  </a:cubicBezTo>
                  <a:cubicBezTo>
                    <a:pt x="20" y="64"/>
                    <a:pt x="16" y="76"/>
                    <a:pt x="11" y="88"/>
                  </a:cubicBezTo>
                  <a:cubicBezTo>
                    <a:pt x="7" y="99"/>
                    <a:pt x="1" y="110"/>
                    <a:pt x="1" y="122"/>
                  </a:cubicBezTo>
                  <a:cubicBezTo>
                    <a:pt x="0" y="126"/>
                    <a:pt x="5" y="128"/>
                    <a:pt x="8" y="125"/>
                  </a:cubicBezTo>
                  <a:cubicBezTo>
                    <a:pt x="23" y="108"/>
                    <a:pt x="29" y="78"/>
                    <a:pt x="37" y="57"/>
                  </a:cubicBezTo>
                  <a:cubicBezTo>
                    <a:pt x="37" y="56"/>
                    <a:pt x="38" y="54"/>
                    <a:pt x="39" y="53"/>
                  </a:cubicBezTo>
                  <a:cubicBezTo>
                    <a:pt x="47" y="64"/>
                    <a:pt x="66" y="55"/>
                    <a:pt x="72" y="45"/>
                  </a:cubicBezTo>
                  <a:cubicBezTo>
                    <a:pt x="80" y="30"/>
                    <a:pt x="70" y="12"/>
                    <a:pt x="59" y="2"/>
                  </a:cubicBezTo>
                  <a:close/>
                  <a:moveTo>
                    <a:pt x="57" y="44"/>
                  </a:moveTo>
                  <a:cubicBezTo>
                    <a:pt x="52" y="47"/>
                    <a:pt x="49" y="45"/>
                    <a:pt x="44" y="43"/>
                  </a:cubicBezTo>
                  <a:cubicBezTo>
                    <a:pt x="43" y="43"/>
                    <a:pt x="43" y="43"/>
                    <a:pt x="43" y="43"/>
                  </a:cubicBezTo>
                  <a:cubicBezTo>
                    <a:pt x="49" y="31"/>
                    <a:pt x="55" y="16"/>
                    <a:pt x="54" y="5"/>
                  </a:cubicBezTo>
                  <a:cubicBezTo>
                    <a:pt x="54" y="5"/>
                    <a:pt x="54" y="5"/>
                    <a:pt x="54" y="6"/>
                  </a:cubicBezTo>
                  <a:cubicBezTo>
                    <a:pt x="58" y="14"/>
                    <a:pt x="64" y="22"/>
                    <a:pt x="64" y="32"/>
                  </a:cubicBezTo>
                  <a:cubicBezTo>
                    <a:pt x="63" y="37"/>
                    <a:pt x="62" y="41"/>
                    <a:pt x="57"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124"/>
            <p:cNvSpPr>
              <a:spLocks/>
            </p:cNvSpPr>
            <p:nvPr/>
          </p:nvSpPr>
          <p:spPr bwMode="auto">
            <a:xfrm>
              <a:off x="1398588" y="2420938"/>
              <a:ext cx="82550" cy="200025"/>
            </a:xfrm>
            <a:custGeom>
              <a:avLst/>
              <a:gdLst>
                <a:gd name="T0" fmla="*/ 38 w 61"/>
                <a:gd name="T1" fmla="*/ 132 h 147"/>
                <a:gd name="T2" fmla="*/ 16 w 61"/>
                <a:gd name="T3" fmla="*/ 122 h 147"/>
                <a:gd name="T4" fmla="*/ 59 w 61"/>
                <a:gd name="T5" fmla="*/ 8 h 147"/>
                <a:gd name="T6" fmla="*/ 52 w 61"/>
                <a:gd name="T7" fmla="*/ 5 h 147"/>
                <a:gd name="T8" fmla="*/ 1 w 61"/>
                <a:gd name="T9" fmla="*/ 123 h 147"/>
                <a:gd name="T10" fmla="*/ 5 w 61"/>
                <a:gd name="T11" fmla="*/ 131 h 147"/>
                <a:gd name="T12" fmla="*/ 33 w 61"/>
                <a:gd name="T13" fmla="*/ 143 h 147"/>
                <a:gd name="T14" fmla="*/ 38 w 61"/>
                <a:gd name="T15" fmla="*/ 132 h 1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147">
                  <a:moveTo>
                    <a:pt x="38" y="132"/>
                  </a:moveTo>
                  <a:cubicBezTo>
                    <a:pt x="31" y="128"/>
                    <a:pt x="23" y="125"/>
                    <a:pt x="16" y="122"/>
                  </a:cubicBezTo>
                  <a:cubicBezTo>
                    <a:pt x="31" y="84"/>
                    <a:pt x="46" y="46"/>
                    <a:pt x="59" y="8"/>
                  </a:cubicBezTo>
                  <a:cubicBezTo>
                    <a:pt x="61" y="3"/>
                    <a:pt x="54" y="0"/>
                    <a:pt x="52" y="5"/>
                  </a:cubicBezTo>
                  <a:cubicBezTo>
                    <a:pt x="34" y="43"/>
                    <a:pt x="18" y="83"/>
                    <a:pt x="1" y="123"/>
                  </a:cubicBezTo>
                  <a:cubicBezTo>
                    <a:pt x="0" y="126"/>
                    <a:pt x="2" y="130"/>
                    <a:pt x="5" y="131"/>
                  </a:cubicBezTo>
                  <a:cubicBezTo>
                    <a:pt x="15" y="135"/>
                    <a:pt x="24" y="138"/>
                    <a:pt x="33" y="143"/>
                  </a:cubicBezTo>
                  <a:cubicBezTo>
                    <a:pt x="40" y="147"/>
                    <a:pt x="45" y="136"/>
                    <a:pt x="38" y="1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Freeform 125"/>
            <p:cNvSpPr>
              <a:spLocks noEditPoints="1"/>
            </p:cNvSpPr>
            <p:nvPr/>
          </p:nvSpPr>
          <p:spPr bwMode="auto">
            <a:xfrm>
              <a:off x="1466850" y="2452688"/>
              <a:ext cx="101600" cy="184150"/>
            </a:xfrm>
            <a:custGeom>
              <a:avLst/>
              <a:gdLst>
                <a:gd name="T0" fmla="*/ 60 w 75"/>
                <a:gd name="T1" fmla="*/ 51 h 136"/>
                <a:gd name="T2" fmla="*/ 64 w 75"/>
                <a:gd name="T3" fmla="*/ 4 h 136"/>
                <a:gd name="T4" fmla="*/ 55 w 75"/>
                <a:gd name="T5" fmla="*/ 4 h 136"/>
                <a:gd name="T6" fmla="*/ 1 w 75"/>
                <a:gd name="T7" fmla="*/ 120 h 136"/>
                <a:gd name="T8" fmla="*/ 9 w 75"/>
                <a:gd name="T9" fmla="*/ 123 h 136"/>
                <a:gd name="T10" fmla="*/ 17 w 75"/>
                <a:gd name="T11" fmla="*/ 106 h 136"/>
                <a:gd name="T12" fmla="*/ 25 w 75"/>
                <a:gd name="T13" fmla="*/ 110 h 136"/>
                <a:gd name="T14" fmla="*/ 30 w 75"/>
                <a:gd name="T15" fmla="*/ 114 h 136"/>
                <a:gd name="T16" fmla="*/ 28 w 75"/>
                <a:gd name="T17" fmla="*/ 129 h 136"/>
                <a:gd name="T18" fmla="*/ 36 w 75"/>
                <a:gd name="T19" fmla="*/ 132 h 136"/>
                <a:gd name="T20" fmla="*/ 60 w 75"/>
                <a:gd name="T21" fmla="*/ 51 h 136"/>
                <a:gd name="T22" fmla="*/ 29 w 75"/>
                <a:gd name="T23" fmla="*/ 103 h 136"/>
                <a:gd name="T24" fmla="*/ 21 w 75"/>
                <a:gd name="T25" fmla="*/ 98 h 136"/>
                <a:gd name="T26" fmla="*/ 56 w 75"/>
                <a:gd name="T27" fmla="*/ 27 h 136"/>
                <a:gd name="T28" fmla="*/ 50 w 75"/>
                <a:gd name="T29" fmla="*/ 44 h 136"/>
                <a:gd name="T30" fmla="*/ 42 w 75"/>
                <a:gd name="T31" fmla="*/ 74 h 136"/>
                <a:gd name="T32" fmla="*/ 33 w 75"/>
                <a:gd name="T33" fmla="*/ 104 h 136"/>
                <a:gd name="T34" fmla="*/ 29 w 75"/>
                <a:gd name="T35" fmla="*/ 10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136">
                  <a:moveTo>
                    <a:pt x="60" y="51"/>
                  </a:moveTo>
                  <a:cubicBezTo>
                    <a:pt x="63" y="38"/>
                    <a:pt x="75" y="16"/>
                    <a:pt x="64" y="4"/>
                  </a:cubicBezTo>
                  <a:cubicBezTo>
                    <a:pt x="61" y="2"/>
                    <a:pt x="57" y="0"/>
                    <a:pt x="55" y="4"/>
                  </a:cubicBezTo>
                  <a:cubicBezTo>
                    <a:pt x="33" y="40"/>
                    <a:pt x="14" y="80"/>
                    <a:pt x="1" y="120"/>
                  </a:cubicBezTo>
                  <a:cubicBezTo>
                    <a:pt x="0" y="125"/>
                    <a:pt x="7" y="128"/>
                    <a:pt x="9" y="123"/>
                  </a:cubicBezTo>
                  <a:cubicBezTo>
                    <a:pt x="12" y="117"/>
                    <a:pt x="14" y="111"/>
                    <a:pt x="17" y="106"/>
                  </a:cubicBezTo>
                  <a:cubicBezTo>
                    <a:pt x="20" y="107"/>
                    <a:pt x="22" y="109"/>
                    <a:pt x="25" y="110"/>
                  </a:cubicBezTo>
                  <a:cubicBezTo>
                    <a:pt x="27" y="112"/>
                    <a:pt x="28" y="113"/>
                    <a:pt x="30" y="114"/>
                  </a:cubicBezTo>
                  <a:cubicBezTo>
                    <a:pt x="29" y="119"/>
                    <a:pt x="28" y="124"/>
                    <a:pt x="28" y="129"/>
                  </a:cubicBezTo>
                  <a:cubicBezTo>
                    <a:pt x="27" y="135"/>
                    <a:pt x="34" y="136"/>
                    <a:pt x="36" y="132"/>
                  </a:cubicBezTo>
                  <a:cubicBezTo>
                    <a:pt x="48" y="107"/>
                    <a:pt x="53" y="77"/>
                    <a:pt x="60" y="51"/>
                  </a:cubicBezTo>
                  <a:close/>
                  <a:moveTo>
                    <a:pt x="29" y="103"/>
                  </a:moveTo>
                  <a:cubicBezTo>
                    <a:pt x="26" y="101"/>
                    <a:pt x="24" y="100"/>
                    <a:pt x="21" y="98"/>
                  </a:cubicBezTo>
                  <a:cubicBezTo>
                    <a:pt x="32" y="74"/>
                    <a:pt x="44" y="51"/>
                    <a:pt x="56" y="27"/>
                  </a:cubicBezTo>
                  <a:cubicBezTo>
                    <a:pt x="54" y="33"/>
                    <a:pt x="51" y="40"/>
                    <a:pt x="50" y="44"/>
                  </a:cubicBezTo>
                  <a:cubicBezTo>
                    <a:pt x="47" y="54"/>
                    <a:pt x="44" y="64"/>
                    <a:pt x="42" y="74"/>
                  </a:cubicBezTo>
                  <a:cubicBezTo>
                    <a:pt x="39" y="84"/>
                    <a:pt x="35" y="94"/>
                    <a:pt x="33" y="104"/>
                  </a:cubicBezTo>
                  <a:cubicBezTo>
                    <a:pt x="32" y="104"/>
                    <a:pt x="30" y="103"/>
                    <a:pt x="29"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126"/>
            <p:cNvSpPr>
              <a:spLocks/>
            </p:cNvSpPr>
            <p:nvPr/>
          </p:nvSpPr>
          <p:spPr bwMode="auto">
            <a:xfrm>
              <a:off x="1527175" y="2473326"/>
              <a:ext cx="120650" cy="201613"/>
            </a:xfrm>
            <a:custGeom>
              <a:avLst/>
              <a:gdLst>
                <a:gd name="T0" fmla="*/ 85 w 88"/>
                <a:gd name="T1" fmla="*/ 23 h 148"/>
                <a:gd name="T2" fmla="*/ 75 w 88"/>
                <a:gd name="T3" fmla="*/ 18 h 148"/>
                <a:gd name="T4" fmla="*/ 38 w 88"/>
                <a:gd name="T5" fmla="*/ 106 h 148"/>
                <a:gd name="T6" fmla="*/ 57 w 88"/>
                <a:gd name="T7" fmla="*/ 7 h 148"/>
                <a:gd name="T8" fmla="*/ 47 w 88"/>
                <a:gd name="T9" fmla="*/ 5 h 148"/>
                <a:gd name="T10" fmla="*/ 1 w 88"/>
                <a:gd name="T11" fmla="*/ 120 h 148"/>
                <a:gd name="T12" fmla="*/ 9 w 88"/>
                <a:gd name="T13" fmla="*/ 123 h 148"/>
                <a:gd name="T14" fmla="*/ 35 w 88"/>
                <a:gd name="T15" fmla="*/ 62 h 148"/>
                <a:gd name="T16" fmla="*/ 22 w 88"/>
                <a:gd name="T17" fmla="*/ 141 h 148"/>
                <a:gd name="T18" fmla="*/ 33 w 88"/>
                <a:gd name="T19" fmla="*/ 143 h 148"/>
                <a:gd name="T20" fmla="*/ 85 w 88"/>
                <a:gd name="T21" fmla="*/ 23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148">
                  <a:moveTo>
                    <a:pt x="85" y="23"/>
                  </a:moveTo>
                  <a:cubicBezTo>
                    <a:pt x="88" y="16"/>
                    <a:pt x="77" y="11"/>
                    <a:pt x="75" y="18"/>
                  </a:cubicBezTo>
                  <a:cubicBezTo>
                    <a:pt x="64" y="48"/>
                    <a:pt x="51" y="77"/>
                    <a:pt x="38" y="106"/>
                  </a:cubicBezTo>
                  <a:cubicBezTo>
                    <a:pt x="43" y="73"/>
                    <a:pt x="49" y="40"/>
                    <a:pt x="57" y="7"/>
                  </a:cubicBezTo>
                  <a:cubicBezTo>
                    <a:pt x="59" y="1"/>
                    <a:pt x="49" y="0"/>
                    <a:pt x="47" y="5"/>
                  </a:cubicBezTo>
                  <a:cubicBezTo>
                    <a:pt x="29" y="42"/>
                    <a:pt x="13" y="80"/>
                    <a:pt x="1" y="120"/>
                  </a:cubicBezTo>
                  <a:cubicBezTo>
                    <a:pt x="0" y="124"/>
                    <a:pt x="6" y="127"/>
                    <a:pt x="9" y="123"/>
                  </a:cubicBezTo>
                  <a:cubicBezTo>
                    <a:pt x="18" y="103"/>
                    <a:pt x="27" y="82"/>
                    <a:pt x="35" y="62"/>
                  </a:cubicBezTo>
                  <a:cubicBezTo>
                    <a:pt x="30" y="88"/>
                    <a:pt x="26" y="114"/>
                    <a:pt x="22" y="141"/>
                  </a:cubicBezTo>
                  <a:cubicBezTo>
                    <a:pt x="21" y="147"/>
                    <a:pt x="30" y="148"/>
                    <a:pt x="33" y="143"/>
                  </a:cubicBezTo>
                  <a:cubicBezTo>
                    <a:pt x="53" y="104"/>
                    <a:pt x="71" y="64"/>
                    <a:pt x="85"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 name="Freeform 127"/>
            <p:cNvSpPr>
              <a:spLocks/>
            </p:cNvSpPr>
            <p:nvPr/>
          </p:nvSpPr>
          <p:spPr bwMode="auto">
            <a:xfrm>
              <a:off x="1595438" y="2503488"/>
              <a:ext cx="130175" cy="198438"/>
            </a:xfrm>
            <a:custGeom>
              <a:avLst/>
              <a:gdLst>
                <a:gd name="T0" fmla="*/ 94 w 96"/>
                <a:gd name="T1" fmla="*/ 24 h 146"/>
                <a:gd name="T2" fmla="*/ 84 w 96"/>
                <a:gd name="T3" fmla="*/ 21 h 146"/>
                <a:gd name="T4" fmla="*/ 57 w 96"/>
                <a:gd name="T5" fmla="*/ 84 h 146"/>
                <a:gd name="T6" fmla="*/ 62 w 96"/>
                <a:gd name="T7" fmla="*/ 6 h 146"/>
                <a:gd name="T8" fmla="*/ 59 w 96"/>
                <a:gd name="T9" fmla="*/ 2 h 146"/>
                <a:gd name="T10" fmla="*/ 49 w 96"/>
                <a:gd name="T11" fmla="*/ 4 h 146"/>
                <a:gd name="T12" fmla="*/ 0 w 96"/>
                <a:gd name="T13" fmla="*/ 129 h 146"/>
                <a:gd name="T14" fmla="*/ 7 w 96"/>
                <a:gd name="T15" fmla="*/ 130 h 146"/>
                <a:gd name="T16" fmla="*/ 52 w 96"/>
                <a:gd name="T17" fmla="*/ 26 h 146"/>
                <a:gd name="T18" fmla="*/ 37 w 96"/>
                <a:gd name="T19" fmla="*/ 138 h 146"/>
                <a:gd name="T20" fmla="*/ 47 w 96"/>
                <a:gd name="T21" fmla="*/ 140 h 146"/>
                <a:gd name="T22" fmla="*/ 94 w 96"/>
                <a:gd name="T23" fmla="*/ 2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 h="146">
                  <a:moveTo>
                    <a:pt x="94" y="24"/>
                  </a:moveTo>
                  <a:cubicBezTo>
                    <a:pt x="96" y="18"/>
                    <a:pt x="87" y="15"/>
                    <a:pt x="84" y="21"/>
                  </a:cubicBezTo>
                  <a:cubicBezTo>
                    <a:pt x="74" y="41"/>
                    <a:pt x="65" y="62"/>
                    <a:pt x="57" y="84"/>
                  </a:cubicBezTo>
                  <a:cubicBezTo>
                    <a:pt x="60" y="58"/>
                    <a:pt x="62" y="32"/>
                    <a:pt x="62" y="6"/>
                  </a:cubicBezTo>
                  <a:cubicBezTo>
                    <a:pt x="63" y="4"/>
                    <a:pt x="61" y="2"/>
                    <a:pt x="59" y="2"/>
                  </a:cubicBezTo>
                  <a:cubicBezTo>
                    <a:pt x="57" y="0"/>
                    <a:pt x="52" y="0"/>
                    <a:pt x="49" y="4"/>
                  </a:cubicBezTo>
                  <a:cubicBezTo>
                    <a:pt x="29" y="43"/>
                    <a:pt x="9" y="86"/>
                    <a:pt x="0" y="129"/>
                  </a:cubicBezTo>
                  <a:cubicBezTo>
                    <a:pt x="0" y="133"/>
                    <a:pt x="5" y="134"/>
                    <a:pt x="7" y="130"/>
                  </a:cubicBezTo>
                  <a:cubicBezTo>
                    <a:pt x="24" y="97"/>
                    <a:pt x="37" y="61"/>
                    <a:pt x="52" y="26"/>
                  </a:cubicBezTo>
                  <a:cubicBezTo>
                    <a:pt x="47" y="63"/>
                    <a:pt x="43" y="100"/>
                    <a:pt x="37" y="138"/>
                  </a:cubicBezTo>
                  <a:cubicBezTo>
                    <a:pt x="36" y="144"/>
                    <a:pt x="45" y="146"/>
                    <a:pt x="47" y="140"/>
                  </a:cubicBezTo>
                  <a:cubicBezTo>
                    <a:pt x="62" y="102"/>
                    <a:pt x="81" y="64"/>
                    <a:pt x="94"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128"/>
            <p:cNvSpPr>
              <a:spLocks/>
            </p:cNvSpPr>
            <p:nvPr/>
          </p:nvSpPr>
          <p:spPr bwMode="auto">
            <a:xfrm>
              <a:off x="1682750" y="2533651"/>
              <a:ext cx="74612" cy="179388"/>
            </a:xfrm>
            <a:custGeom>
              <a:avLst/>
              <a:gdLst>
                <a:gd name="T0" fmla="*/ 32 w 55"/>
                <a:gd name="T1" fmla="*/ 71 h 132"/>
                <a:gd name="T2" fmla="*/ 54 w 55"/>
                <a:gd name="T3" fmla="*/ 7 h 132"/>
                <a:gd name="T4" fmla="*/ 47 w 55"/>
                <a:gd name="T5" fmla="*/ 4 h 132"/>
                <a:gd name="T6" fmla="*/ 21 w 55"/>
                <a:gd name="T7" fmla="*/ 67 h 132"/>
                <a:gd name="T8" fmla="*/ 1 w 55"/>
                <a:gd name="T9" fmla="*/ 125 h 132"/>
                <a:gd name="T10" fmla="*/ 8 w 55"/>
                <a:gd name="T11" fmla="*/ 128 h 132"/>
                <a:gd name="T12" fmla="*/ 32 w 55"/>
                <a:gd name="T13" fmla="*/ 71 h 132"/>
              </a:gdLst>
              <a:ahLst/>
              <a:cxnLst>
                <a:cxn ang="0">
                  <a:pos x="T0" y="T1"/>
                </a:cxn>
                <a:cxn ang="0">
                  <a:pos x="T2" y="T3"/>
                </a:cxn>
                <a:cxn ang="0">
                  <a:pos x="T4" y="T5"/>
                </a:cxn>
                <a:cxn ang="0">
                  <a:pos x="T6" y="T7"/>
                </a:cxn>
                <a:cxn ang="0">
                  <a:pos x="T8" y="T9"/>
                </a:cxn>
                <a:cxn ang="0">
                  <a:pos x="T10" y="T11"/>
                </a:cxn>
                <a:cxn ang="0">
                  <a:pos x="T12" y="T13"/>
                </a:cxn>
              </a:cxnLst>
              <a:rect l="0" t="0" r="r" b="b"/>
              <a:pathLst>
                <a:path w="55" h="132">
                  <a:moveTo>
                    <a:pt x="32" y="71"/>
                  </a:moveTo>
                  <a:cubicBezTo>
                    <a:pt x="40" y="50"/>
                    <a:pt x="48" y="29"/>
                    <a:pt x="54" y="7"/>
                  </a:cubicBezTo>
                  <a:cubicBezTo>
                    <a:pt x="55" y="2"/>
                    <a:pt x="49" y="0"/>
                    <a:pt x="47" y="4"/>
                  </a:cubicBezTo>
                  <a:cubicBezTo>
                    <a:pt x="37" y="25"/>
                    <a:pt x="29" y="46"/>
                    <a:pt x="21" y="67"/>
                  </a:cubicBezTo>
                  <a:cubicBezTo>
                    <a:pt x="13" y="85"/>
                    <a:pt x="3" y="105"/>
                    <a:pt x="1" y="125"/>
                  </a:cubicBezTo>
                  <a:cubicBezTo>
                    <a:pt x="0" y="129"/>
                    <a:pt x="6" y="132"/>
                    <a:pt x="8" y="128"/>
                  </a:cubicBezTo>
                  <a:cubicBezTo>
                    <a:pt x="20" y="112"/>
                    <a:pt x="25" y="90"/>
                    <a:pt x="32"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129"/>
            <p:cNvSpPr>
              <a:spLocks/>
            </p:cNvSpPr>
            <p:nvPr/>
          </p:nvSpPr>
          <p:spPr bwMode="auto">
            <a:xfrm>
              <a:off x="1706563" y="2546351"/>
              <a:ext cx="117475" cy="188913"/>
            </a:xfrm>
            <a:custGeom>
              <a:avLst/>
              <a:gdLst>
                <a:gd name="T0" fmla="*/ 84 w 86"/>
                <a:gd name="T1" fmla="*/ 20 h 139"/>
                <a:gd name="T2" fmla="*/ 73 w 86"/>
                <a:gd name="T3" fmla="*/ 16 h 139"/>
                <a:gd name="T4" fmla="*/ 44 w 86"/>
                <a:gd name="T5" fmla="*/ 87 h 139"/>
                <a:gd name="T6" fmla="*/ 63 w 86"/>
                <a:gd name="T7" fmla="*/ 9 h 139"/>
                <a:gd name="T8" fmla="*/ 52 w 86"/>
                <a:gd name="T9" fmla="*/ 5 h 139"/>
                <a:gd name="T10" fmla="*/ 1 w 86"/>
                <a:gd name="T11" fmla="*/ 121 h 139"/>
                <a:gd name="T12" fmla="*/ 8 w 86"/>
                <a:gd name="T13" fmla="*/ 123 h 139"/>
                <a:gd name="T14" fmla="*/ 42 w 86"/>
                <a:gd name="T15" fmla="*/ 49 h 139"/>
                <a:gd name="T16" fmla="*/ 23 w 86"/>
                <a:gd name="T17" fmla="*/ 131 h 139"/>
                <a:gd name="T18" fmla="*/ 34 w 86"/>
                <a:gd name="T19" fmla="*/ 134 h 139"/>
                <a:gd name="T20" fmla="*/ 84 w 86"/>
                <a:gd name="T21" fmla="*/ 2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139">
                  <a:moveTo>
                    <a:pt x="84" y="20"/>
                  </a:moveTo>
                  <a:cubicBezTo>
                    <a:pt x="86" y="13"/>
                    <a:pt x="76" y="9"/>
                    <a:pt x="73" y="16"/>
                  </a:cubicBezTo>
                  <a:cubicBezTo>
                    <a:pt x="65" y="40"/>
                    <a:pt x="55" y="64"/>
                    <a:pt x="44" y="87"/>
                  </a:cubicBezTo>
                  <a:cubicBezTo>
                    <a:pt x="50" y="61"/>
                    <a:pt x="56" y="35"/>
                    <a:pt x="63" y="9"/>
                  </a:cubicBezTo>
                  <a:cubicBezTo>
                    <a:pt x="64" y="4"/>
                    <a:pt x="55" y="0"/>
                    <a:pt x="52" y="5"/>
                  </a:cubicBezTo>
                  <a:cubicBezTo>
                    <a:pt x="30" y="40"/>
                    <a:pt x="10" y="80"/>
                    <a:pt x="1" y="121"/>
                  </a:cubicBezTo>
                  <a:cubicBezTo>
                    <a:pt x="0" y="126"/>
                    <a:pt x="6" y="127"/>
                    <a:pt x="8" y="123"/>
                  </a:cubicBezTo>
                  <a:cubicBezTo>
                    <a:pt x="20" y="98"/>
                    <a:pt x="30" y="73"/>
                    <a:pt x="42" y="49"/>
                  </a:cubicBezTo>
                  <a:cubicBezTo>
                    <a:pt x="36" y="76"/>
                    <a:pt x="29" y="103"/>
                    <a:pt x="23" y="131"/>
                  </a:cubicBezTo>
                  <a:cubicBezTo>
                    <a:pt x="22" y="137"/>
                    <a:pt x="31" y="139"/>
                    <a:pt x="34" y="134"/>
                  </a:cubicBezTo>
                  <a:cubicBezTo>
                    <a:pt x="53" y="97"/>
                    <a:pt x="70" y="59"/>
                    <a:pt x="8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130"/>
            <p:cNvSpPr>
              <a:spLocks/>
            </p:cNvSpPr>
            <p:nvPr/>
          </p:nvSpPr>
          <p:spPr bwMode="auto">
            <a:xfrm>
              <a:off x="1781175" y="2584451"/>
              <a:ext cx="96837" cy="185738"/>
            </a:xfrm>
            <a:custGeom>
              <a:avLst/>
              <a:gdLst>
                <a:gd name="T0" fmla="*/ 46 w 71"/>
                <a:gd name="T1" fmla="*/ 101 h 137"/>
                <a:gd name="T2" fmla="*/ 65 w 71"/>
                <a:gd name="T3" fmla="*/ 53 h 137"/>
                <a:gd name="T4" fmla="*/ 62 w 71"/>
                <a:gd name="T5" fmla="*/ 45 h 137"/>
                <a:gd name="T6" fmla="*/ 45 w 71"/>
                <a:gd name="T7" fmla="*/ 39 h 137"/>
                <a:gd name="T8" fmla="*/ 42 w 71"/>
                <a:gd name="T9" fmla="*/ 50 h 137"/>
                <a:gd name="T10" fmla="*/ 52 w 71"/>
                <a:gd name="T11" fmla="*/ 54 h 137"/>
                <a:gd name="T12" fmla="*/ 37 w 71"/>
                <a:gd name="T13" fmla="*/ 91 h 137"/>
                <a:gd name="T14" fmla="*/ 26 w 71"/>
                <a:gd name="T15" fmla="*/ 115 h 137"/>
                <a:gd name="T16" fmla="*/ 16 w 71"/>
                <a:gd name="T17" fmla="*/ 95 h 137"/>
                <a:gd name="T18" fmla="*/ 66 w 71"/>
                <a:gd name="T19" fmla="*/ 12 h 137"/>
                <a:gd name="T20" fmla="*/ 68 w 71"/>
                <a:gd name="T21" fmla="*/ 7 h 137"/>
                <a:gd name="T22" fmla="*/ 30 w 71"/>
                <a:gd name="T23" fmla="*/ 27 h 137"/>
                <a:gd name="T24" fmla="*/ 2 w 71"/>
                <a:gd name="T25" fmla="*/ 110 h 137"/>
                <a:gd name="T26" fmla="*/ 29 w 71"/>
                <a:gd name="T27" fmla="*/ 129 h 137"/>
                <a:gd name="T28" fmla="*/ 46 w 71"/>
                <a:gd name="T29" fmla="*/ 10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37">
                  <a:moveTo>
                    <a:pt x="46" y="101"/>
                  </a:moveTo>
                  <a:cubicBezTo>
                    <a:pt x="53" y="85"/>
                    <a:pt x="59" y="69"/>
                    <a:pt x="65" y="53"/>
                  </a:cubicBezTo>
                  <a:cubicBezTo>
                    <a:pt x="67" y="49"/>
                    <a:pt x="65" y="46"/>
                    <a:pt x="62" y="45"/>
                  </a:cubicBezTo>
                  <a:cubicBezTo>
                    <a:pt x="56" y="42"/>
                    <a:pt x="51" y="40"/>
                    <a:pt x="45" y="39"/>
                  </a:cubicBezTo>
                  <a:cubicBezTo>
                    <a:pt x="39" y="39"/>
                    <a:pt x="36" y="48"/>
                    <a:pt x="42" y="50"/>
                  </a:cubicBezTo>
                  <a:cubicBezTo>
                    <a:pt x="46" y="51"/>
                    <a:pt x="49" y="52"/>
                    <a:pt x="52" y="54"/>
                  </a:cubicBezTo>
                  <a:cubicBezTo>
                    <a:pt x="47" y="66"/>
                    <a:pt x="42" y="78"/>
                    <a:pt x="37" y="91"/>
                  </a:cubicBezTo>
                  <a:cubicBezTo>
                    <a:pt x="35" y="95"/>
                    <a:pt x="30" y="113"/>
                    <a:pt x="26" y="115"/>
                  </a:cubicBezTo>
                  <a:cubicBezTo>
                    <a:pt x="9" y="121"/>
                    <a:pt x="15" y="100"/>
                    <a:pt x="16" y="95"/>
                  </a:cubicBezTo>
                  <a:cubicBezTo>
                    <a:pt x="20" y="74"/>
                    <a:pt x="37" y="8"/>
                    <a:pt x="66" y="12"/>
                  </a:cubicBezTo>
                  <a:cubicBezTo>
                    <a:pt x="70" y="13"/>
                    <a:pt x="71" y="8"/>
                    <a:pt x="68" y="7"/>
                  </a:cubicBezTo>
                  <a:cubicBezTo>
                    <a:pt x="51" y="0"/>
                    <a:pt x="38" y="14"/>
                    <a:pt x="30" y="27"/>
                  </a:cubicBezTo>
                  <a:cubicBezTo>
                    <a:pt x="16" y="49"/>
                    <a:pt x="0" y="83"/>
                    <a:pt x="2" y="110"/>
                  </a:cubicBezTo>
                  <a:cubicBezTo>
                    <a:pt x="3" y="124"/>
                    <a:pt x="15" y="137"/>
                    <a:pt x="29" y="129"/>
                  </a:cubicBezTo>
                  <a:cubicBezTo>
                    <a:pt x="38" y="123"/>
                    <a:pt x="42" y="110"/>
                    <a:pt x="4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 name="Freeform 131"/>
            <p:cNvSpPr>
              <a:spLocks noEditPoints="1"/>
            </p:cNvSpPr>
            <p:nvPr/>
          </p:nvSpPr>
          <p:spPr bwMode="auto">
            <a:xfrm>
              <a:off x="3255963" y="1246188"/>
              <a:ext cx="77787" cy="249238"/>
            </a:xfrm>
            <a:custGeom>
              <a:avLst/>
              <a:gdLst>
                <a:gd name="T0" fmla="*/ 56 w 57"/>
                <a:gd name="T1" fmla="*/ 95 h 184"/>
                <a:gd name="T2" fmla="*/ 57 w 57"/>
                <a:gd name="T3" fmla="*/ 7 h 184"/>
                <a:gd name="T4" fmla="*/ 46 w 57"/>
                <a:gd name="T5" fmla="*/ 5 h 184"/>
                <a:gd name="T6" fmla="*/ 1 w 57"/>
                <a:gd name="T7" fmla="*/ 177 h 184"/>
                <a:gd name="T8" fmla="*/ 8 w 57"/>
                <a:gd name="T9" fmla="*/ 179 h 184"/>
                <a:gd name="T10" fmla="*/ 14 w 57"/>
                <a:gd name="T11" fmla="*/ 155 h 184"/>
                <a:gd name="T12" fmla="*/ 27 w 57"/>
                <a:gd name="T13" fmla="*/ 158 h 184"/>
                <a:gd name="T14" fmla="*/ 39 w 57"/>
                <a:gd name="T15" fmla="*/ 161 h 184"/>
                <a:gd name="T16" fmla="*/ 40 w 57"/>
                <a:gd name="T17" fmla="*/ 176 h 184"/>
                <a:gd name="T18" fmla="*/ 50 w 57"/>
                <a:gd name="T19" fmla="*/ 177 h 184"/>
                <a:gd name="T20" fmla="*/ 56 w 57"/>
                <a:gd name="T21" fmla="*/ 95 h 184"/>
                <a:gd name="T22" fmla="*/ 29 w 57"/>
                <a:gd name="T23" fmla="*/ 150 h 184"/>
                <a:gd name="T24" fmla="*/ 15 w 57"/>
                <a:gd name="T25" fmla="*/ 148 h 184"/>
                <a:gd name="T26" fmla="*/ 46 w 57"/>
                <a:gd name="T27" fmla="*/ 42 h 184"/>
                <a:gd name="T28" fmla="*/ 44 w 57"/>
                <a:gd name="T29" fmla="*/ 92 h 184"/>
                <a:gd name="T30" fmla="*/ 39 w 57"/>
                <a:gd name="T31" fmla="*/ 151 h 184"/>
                <a:gd name="T32" fmla="*/ 29 w 57"/>
                <a:gd name="T33" fmla="*/ 15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184">
                  <a:moveTo>
                    <a:pt x="56" y="95"/>
                  </a:moveTo>
                  <a:cubicBezTo>
                    <a:pt x="57" y="66"/>
                    <a:pt x="57" y="37"/>
                    <a:pt x="57" y="7"/>
                  </a:cubicBezTo>
                  <a:cubicBezTo>
                    <a:pt x="57" y="2"/>
                    <a:pt x="48" y="0"/>
                    <a:pt x="46" y="5"/>
                  </a:cubicBezTo>
                  <a:cubicBezTo>
                    <a:pt x="25" y="61"/>
                    <a:pt x="8" y="118"/>
                    <a:pt x="1" y="177"/>
                  </a:cubicBezTo>
                  <a:cubicBezTo>
                    <a:pt x="0" y="182"/>
                    <a:pt x="7" y="184"/>
                    <a:pt x="8" y="179"/>
                  </a:cubicBezTo>
                  <a:cubicBezTo>
                    <a:pt x="10" y="171"/>
                    <a:pt x="12" y="163"/>
                    <a:pt x="14" y="155"/>
                  </a:cubicBezTo>
                  <a:cubicBezTo>
                    <a:pt x="18" y="156"/>
                    <a:pt x="23" y="157"/>
                    <a:pt x="27" y="158"/>
                  </a:cubicBezTo>
                  <a:cubicBezTo>
                    <a:pt x="31" y="159"/>
                    <a:pt x="35" y="160"/>
                    <a:pt x="39" y="161"/>
                  </a:cubicBezTo>
                  <a:cubicBezTo>
                    <a:pt x="39" y="166"/>
                    <a:pt x="40" y="171"/>
                    <a:pt x="40" y="176"/>
                  </a:cubicBezTo>
                  <a:cubicBezTo>
                    <a:pt x="41" y="182"/>
                    <a:pt x="49" y="182"/>
                    <a:pt x="50" y="177"/>
                  </a:cubicBezTo>
                  <a:cubicBezTo>
                    <a:pt x="57" y="152"/>
                    <a:pt x="55" y="121"/>
                    <a:pt x="56" y="95"/>
                  </a:cubicBezTo>
                  <a:close/>
                  <a:moveTo>
                    <a:pt x="29" y="150"/>
                  </a:moveTo>
                  <a:cubicBezTo>
                    <a:pt x="24" y="149"/>
                    <a:pt x="20" y="149"/>
                    <a:pt x="15" y="148"/>
                  </a:cubicBezTo>
                  <a:cubicBezTo>
                    <a:pt x="24" y="112"/>
                    <a:pt x="34" y="77"/>
                    <a:pt x="46" y="42"/>
                  </a:cubicBezTo>
                  <a:cubicBezTo>
                    <a:pt x="45" y="59"/>
                    <a:pt x="45" y="76"/>
                    <a:pt x="44" y="92"/>
                  </a:cubicBezTo>
                  <a:cubicBezTo>
                    <a:pt x="43" y="111"/>
                    <a:pt x="40" y="132"/>
                    <a:pt x="39" y="151"/>
                  </a:cubicBezTo>
                  <a:cubicBezTo>
                    <a:pt x="36" y="150"/>
                    <a:pt x="32" y="150"/>
                    <a:pt x="29" y="1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Freeform 132"/>
            <p:cNvSpPr>
              <a:spLocks/>
            </p:cNvSpPr>
            <p:nvPr/>
          </p:nvSpPr>
          <p:spPr bwMode="auto">
            <a:xfrm>
              <a:off x="3338513" y="1246188"/>
              <a:ext cx="114300" cy="268288"/>
            </a:xfrm>
            <a:custGeom>
              <a:avLst/>
              <a:gdLst>
                <a:gd name="T0" fmla="*/ 83 w 84"/>
                <a:gd name="T1" fmla="*/ 18 h 197"/>
                <a:gd name="T2" fmla="*/ 70 w 84"/>
                <a:gd name="T3" fmla="*/ 16 h 197"/>
                <a:gd name="T4" fmla="*/ 52 w 84"/>
                <a:gd name="T5" fmla="*/ 103 h 197"/>
                <a:gd name="T6" fmla="*/ 42 w 84"/>
                <a:gd name="T7" fmla="*/ 155 h 197"/>
                <a:gd name="T8" fmla="*/ 42 w 84"/>
                <a:gd name="T9" fmla="*/ 7 h 197"/>
                <a:gd name="T10" fmla="*/ 31 w 84"/>
                <a:gd name="T11" fmla="*/ 6 h 197"/>
                <a:gd name="T12" fmla="*/ 0 w 84"/>
                <a:gd name="T13" fmla="*/ 181 h 197"/>
                <a:gd name="T14" fmla="*/ 7 w 84"/>
                <a:gd name="T15" fmla="*/ 182 h 197"/>
                <a:gd name="T16" fmla="*/ 32 w 84"/>
                <a:gd name="T17" fmla="*/ 62 h 197"/>
                <a:gd name="T18" fmla="*/ 30 w 84"/>
                <a:gd name="T19" fmla="*/ 190 h 197"/>
                <a:gd name="T20" fmla="*/ 42 w 84"/>
                <a:gd name="T21" fmla="*/ 192 h 197"/>
                <a:gd name="T22" fmla="*/ 64 w 84"/>
                <a:gd name="T23" fmla="*/ 112 h 197"/>
                <a:gd name="T24" fmla="*/ 83 w 84"/>
                <a:gd name="T25" fmla="*/ 1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 h="197">
                  <a:moveTo>
                    <a:pt x="83" y="18"/>
                  </a:moveTo>
                  <a:cubicBezTo>
                    <a:pt x="84" y="10"/>
                    <a:pt x="72" y="8"/>
                    <a:pt x="70" y="16"/>
                  </a:cubicBezTo>
                  <a:cubicBezTo>
                    <a:pt x="63" y="45"/>
                    <a:pt x="58" y="74"/>
                    <a:pt x="52" y="103"/>
                  </a:cubicBezTo>
                  <a:cubicBezTo>
                    <a:pt x="49" y="120"/>
                    <a:pt x="46" y="138"/>
                    <a:pt x="42" y="155"/>
                  </a:cubicBezTo>
                  <a:cubicBezTo>
                    <a:pt x="41" y="106"/>
                    <a:pt x="41" y="56"/>
                    <a:pt x="42" y="7"/>
                  </a:cubicBezTo>
                  <a:cubicBezTo>
                    <a:pt x="42" y="0"/>
                    <a:pt x="33" y="0"/>
                    <a:pt x="31" y="6"/>
                  </a:cubicBezTo>
                  <a:cubicBezTo>
                    <a:pt x="18" y="64"/>
                    <a:pt x="5" y="122"/>
                    <a:pt x="0" y="181"/>
                  </a:cubicBezTo>
                  <a:cubicBezTo>
                    <a:pt x="0" y="186"/>
                    <a:pt x="6" y="187"/>
                    <a:pt x="7" y="182"/>
                  </a:cubicBezTo>
                  <a:cubicBezTo>
                    <a:pt x="17" y="143"/>
                    <a:pt x="24" y="102"/>
                    <a:pt x="32" y="62"/>
                  </a:cubicBezTo>
                  <a:cubicBezTo>
                    <a:pt x="32" y="105"/>
                    <a:pt x="31" y="147"/>
                    <a:pt x="30" y="190"/>
                  </a:cubicBezTo>
                  <a:cubicBezTo>
                    <a:pt x="30" y="197"/>
                    <a:pt x="39" y="197"/>
                    <a:pt x="42" y="192"/>
                  </a:cubicBezTo>
                  <a:cubicBezTo>
                    <a:pt x="55" y="167"/>
                    <a:pt x="59" y="139"/>
                    <a:pt x="64" y="112"/>
                  </a:cubicBezTo>
                  <a:cubicBezTo>
                    <a:pt x="70" y="81"/>
                    <a:pt x="77" y="50"/>
                    <a:pt x="8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133"/>
            <p:cNvSpPr>
              <a:spLocks noEditPoints="1"/>
            </p:cNvSpPr>
            <p:nvPr/>
          </p:nvSpPr>
          <p:spPr bwMode="auto">
            <a:xfrm>
              <a:off x="3414713" y="1265238"/>
              <a:ext cx="95250" cy="257175"/>
            </a:xfrm>
            <a:custGeom>
              <a:avLst/>
              <a:gdLst>
                <a:gd name="T0" fmla="*/ 70 w 70"/>
                <a:gd name="T1" fmla="*/ 9 h 189"/>
                <a:gd name="T2" fmla="*/ 59 w 70"/>
                <a:gd name="T3" fmla="*/ 6 h 189"/>
                <a:gd name="T4" fmla="*/ 2 w 70"/>
                <a:gd name="T5" fmla="*/ 180 h 189"/>
                <a:gd name="T6" fmla="*/ 11 w 70"/>
                <a:gd name="T7" fmla="*/ 183 h 189"/>
                <a:gd name="T8" fmla="*/ 20 w 70"/>
                <a:gd name="T9" fmla="*/ 160 h 189"/>
                <a:gd name="T10" fmla="*/ 31 w 70"/>
                <a:gd name="T11" fmla="*/ 164 h 189"/>
                <a:gd name="T12" fmla="*/ 40 w 70"/>
                <a:gd name="T13" fmla="*/ 168 h 189"/>
                <a:gd name="T14" fmla="*/ 39 w 70"/>
                <a:gd name="T15" fmla="*/ 179 h 189"/>
                <a:gd name="T16" fmla="*/ 51 w 70"/>
                <a:gd name="T17" fmla="*/ 182 h 189"/>
                <a:gd name="T18" fmla="*/ 70 w 70"/>
                <a:gd name="T19" fmla="*/ 9 h 189"/>
                <a:gd name="T20" fmla="*/ 34 w 70"/>
                <a:gd name="T21" fmla="*/ 154 h 189"/>
                <a:gd name="T22" fmla="*/ 22 w 70"/>
                <a:gd name="T23" fmla="*/ 154 h 189"/>
                <a:gd name="T24" fmla="*/ 52 w 70"/>
                <a:gd name="T25" fmla="*/ 65 h 189"/>
                <a:gd name="T26" fmla="*/ 41 w 70"/>
                <a:gd name="T27" fmla="*/ 156 h 189"/>
                <a:gd name="T28" fmla="*/ 34 w 70"/>
                <a:gd name="T29" fmla="*/ 15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 h="189">
                  <a:moveTo>
                    <a:pt x="70" y="9"/>
                  </a:moveTo>
                  <a:cubicBezTo>
                    <a:pt x="70" y="4"/>
                    <a:pt x="61" y="0"/>
                    <a:pt x="59" y="6"/>
                  </a:cubicBezTo>
                  <a:cubicBezTo>
                    <a:pt x="39" y="64"/>
                    <a:pt x="17" y="121"/>
                    <a:pt x="2" y="180"/>
                  </a:cubicBezTo>
                  <a:cubicBezTo>
                    <a:pt x="0" y="185"/>
                    <a:pt x="9" y="188"/>
                    <a:pt x="11" y="183"/>
                  </a:cubicBezTo>
                  <a:cubicBezTo>
                    <a:pt x="14" y="176"/>
                    <a:pt x="17" y="168"/>
                    <a:pt x="20" y="160"/>
                  </a:cubicBezTo>
                  <a:cubicBezTo>
                    <a:pt x="23" y="162"/>
                    <a:pt x="27" y="162"/>
                    <a:pt x="31" y="164"/>
                  </a:cubicBezTo>
                  <a:cubicBezTo>
                    <a:pt x="34" y="165"/>
                    <a:pt x="37" y="167"/>
                    <a:pt x="40" y="168"/>
                  </a:cubicBezTo>
                  <a:cubicBezTo>
                    <a:pt x="40" y="171"/>
                    <a:pt x="39" y="175"/>
                    <a:pt x="39" y="179"/>
                  </a:cubicBezTo>
                  <a:cubicBezTo>
                    <a:pt x="38" y="187"/>
                    <a:pt x="50" y="189"/>
                    <a:pt x="51" y="182"/>
                  </a:cubicBezTo>
                  <a:cubicBezTo>
                    <a:pt x="57" y="124"/>
                    <a:pt x="63" y="67"/>
                    <a:pt x="70" y="9"/>
                  </a:cubicBezTo>
                  <a:close/>
                  <a:moveTo>
                    <a:pt x="34" y="154"/>
                  </a:moveTo>
                  <a:cubicBezTo>
                    <a:pt x="30" y="154"/>
                    <a:pt x="26" y="153"/>
                    <a:pt x="22" y="154"/>
                  </a:cubicBezTo>
                  <a:cubicBezTo>
                    <a:pt x="33" y="124"/>
                    <a:pt x="43" y="95"/>
                    <a:pt x="52" y="65"/>
                  </a:cubicBezTo>
                  <a:cubicBezTo>
                    <a:pt x="48" y="95"/>
                    <a:pt x="45" y="126"/>
                    <a:pt x="41" y="156"/>
                  </a:cubicBezTo>
                  <a:cubicBezTo>
                    <a:pt x="39" y="155"/>
                    <a:pt x="36" y="155"/>
                    <a:pt x="34"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Freeform 134"/>
            <p:cNvSpPr>
              <a:spLocks/>
            </p:cNvSpPr>
            <p:nvPr/>
          </p:nvSpPr>
          <p:spPr bwMode="auto">
            <a:xfrm>
              <a:off x="3498850" y="1274763"/>
              <a:ext cx="55562" cy="246063"/>
            </a:xfrm>
            <a:custGeom>
              <a:avLst/>
              <a:gdLst>
                <a:gd name="T0" fmla="*/ 31 w 41"/>
                <a:gd name="T1" fmla="*/ 168 h 181"/>
                <a:gd name="T2" fmla="*/ 15 w 41"/>
                <a:gd name="T3" fmla="*/ 165 h 181"/>
                <a:gd name="T4" fmla="*/ 40 w 41"/>
                <a:gd name="T5" fmla="*/ 6 h 181"/>
                <a:gd name="T6" fmla="*/ 33 w 41"/>
                <a:gd name="T7" fmla="*/ 5 h 181"/>
                <a:gd name="T8" fmla="*/ 1 w 41"/>
                <a:gd name="T9" fmla="*/ 169 h 181"/>
                <a:gd name="T10" fmla="*/ 6 w 41"/>
                <a:gd name="T11" fmla="*/ 177 h 181"/>
                <a:gd name="T12" fmla="*/ 31 w 41"/>
                <a:gd name="T13" fmla="*/ 180 h 181"/>
                <a:gd name="T14" fmla="*/ 31 w 41"/>
                <a:gd name="T15" fmla="*/ 168 h 1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181">
                  <a:moveTo>
                    <a:pt x="31" y="168"/>
                  </a:moveTo>
                  <a:cubicBezTo>
                    <a:pt x="26" y="167"/>
                    <a:pt x="20" y="166"/>
                    <a:pt x="15" y="165"/>
                  </a:cubicBezTo>
                  <a:cubicBezTo>
                    <a:pt x="24" y="113"/>
                    <a:pt x="36" y="59"/>
                    <a:pt x="40" y="6"/>
                  </a:cubicBezTo>
                  <a:cubicBezTo>
                    <a:pt x="41" y="1"/>
                    <a:pt x="34" y="0"/>
                    <a:pt x="33" y="5"/>
                  </a:cubicBezTo>
                  <a:cubicBezTo>
                    <a:pt x="18" y="58"/>
                    <a:pt x="10" y="115"/>
                    <a:pt x="1" y="169"/>
                  </a:cubicBezTo>
                  <a:cubicBezTo>
                    <a:pt x="0" y="173"/>
                    <a:pt x="3" y="176"/>
                    <a:pt x="6" y="177"/>
                  </a:cubicBezTo>
                  <a:cubicBezTo>
                    <a:pt x="15" y="179"/>
                    <a:pt x="22" y="181"/>
                    <a:pt x="31" y="180"/>
                  </a:cubicBezTo>
                  <a:cubicBezTo>
                    <a:pt x="37" y="179"/>
                    <a:pt x="38" y="170"/>
                    <a:pt x="31"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Freeform 135"/>
            <p:cNvSpPr>
              <a:spLocks/>
            </p:cNvSpPr>
            <p:nvPr/>
          </p:nvSpPr>
          <p:spPr bwMode="auto">
            <a:xfrm>
              <a:off x="3568700" y="1290638"/>
              <a:ext cx="87312" cy="241300"/>
            </a:xfrm>
            <a:custGeom>
              <a:avLst/>
              <a:gdLst>
                <a:gd name="T0" fmla="*/ 64 w 64"/>
                <a:gd name="T1" fmla="*/ 16 h 177"/>
                <a:gd name="T2" fmla="*/ 58 w 64"/>
                <a:gd name="T3" fmla="*/ 11 h 177"/>
                <a:gd name="T4" fmla="*/ 46 w 64"/>
                <a:gd name="T5" fmla="*/ 18 h 177"/>
                <a:gd name="T6" fmla="*/ 37 w 64"/>
                <a:gd name="T7" fmla="*/ 25 h 177"/>
                <a:gd name="T8" fmla="*/ 23 w 64"/>
                <a:gd name="T9" fmla="*/ 3 h 177"/>
                <a:gd name="T10" fmla="*/ 17 w 64"/>
                <a:gd name="T11" fmla="*/ 6 h 177"/>
                <a:gd name="T12" fmla="*/ 29 w 64"/>
                <a:gd name="T13" fmla="*/ 36 h 177"/>
                <a:gd name="T14" fmla="*/ 33 w 64"/>
                <a:gd name="T15" fmla="*/ 40 h 177"/>
                <a:gd name="T16" fmla="*/ 22 w 64"/>
                <a:gd name="T17" fmla="*/ 82 h 177"/>
                <a:gd name="T18" fmla="*/ 1 w 64"/>
                <a:gd name="T19" fmla="*/ 170 h 177"/>
                <a:gd name="T20" fmla="*/ 9 w 64"/>
                <a:gd name="T21" fmla="*/ 172 h 177"/>
                <a:gd name="T22" fmla="*/ 28 w 64"/>
                <a:gd name="T23" fmla="*/ 106 h 177"/>
                <a:gd name="T24" fmla="*/ 37 w 64"/>
                <a:gd name="T25" fmla="*/ 74 h 177"/>
                <a:gd name="T26" fmla="*/ 42 w 64"/>
                <a:gd name="T27" fmla="*/ 55 h 177"/>
                <a:gd name="T28" fmla="*/ 46 w 64"/>
                <a:gd name="T29" fmla="*/ 37 h 177"/>
                <a:gd name="T30" fmla="*/ 49 w 64"/>
                <a:gd name="T31" fmla="*/ 33 h 177"/>
                <a:gd name="T32" fmla="*/ 64 w 64"/>
                <a:gd name="T33"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 h="177">
                  <a:moveTo>
                    <a:pt x="64" y="16"/>
                  </a:moveTo>
                  <a:cubicBezTo>
                    <a:pt x="64" y="13"/>
                    <a:pt x="61" y="11"/>
                    <a:pt x="58" y="11"/>
                  </a:cubicBezTo>
                  <a:cubicBezTo>
                    <a:pt x="53" y="11"/>
                    <a:pt x="50" y="15"/>
                    <a:pt x="46" y="18"/>
                  </a:cubicBezTo>
                  <a:cubicBezTo>
                    <a:pt x="43" y="21"/>
                    <a:pt x="40" y="23"/>
                    <a:pt x="37" y="25"/>
                  </a:cubicBezTo>
                  <a:cubicBezTo>
                    <a:pt x="32" y="18"/>
                    <a:pt x="28" y="10"/>
                    <a:pt x="23" y="3"/>
                  </a:cubicBezTo>
                  <a:cubicBezTo>
                    <a:pt x="21" y="0"/>
                    <a:pt x="15" y="2"/>
                    <a:pt x="17" y="6"/>
                  </a:cubicBezTo>
                  <a:cubicBezTo>
                    <a:pt x="21" y="16"/>
                    <a:pt x="26" y="26"/>
                    <a:pt x="29" y="36"/>
                  </a:cubicBezTo>
                  <a:cubicBezTo>
                    <a:pt x="30" y="38"/>
                    <a:pt x="31" y="39"/>
                    <a:pt x="33" y="40"/>
                  </a:cubicBezTo>
                  <a:cubicBezTo>
                    <a:pt x="29" y="54"/>
                    <a:pt x="26" y="68"/>
                    <a:pt x="22" y="82"/>
                  </a:cubicBezTo>
                  <a:cubicBezTo>
                    <a:pt x="15" y="111"/>
                    <a:pt x="7" y="140"/>
                    <a:pt x="1" y="170"/>
                  </a:cubicBezTo>
                  <a:cubicBezTo>
                    <a:pt x="0" y="174"/>
                    <a:pt x="8" y="177"/>
                    <a:pt x="9" y="172"/>
                  </a:cubicBezTo>
                  <a:cubicBezTo>
                    <a:pt x="17" y="151"/>
                    <a:pt x="22" y="128"/>
                    <a:pt x="28" y="106"/>
                  </a:cubicBezTo>
                  <a:cubicBezTo>
                    <a:pt x="31" y="96"/>
                    <a:pt x="34" y="85"/>
                    <a:pt x="37" y="74"/>
                  </a:cubicBezTo>
                  <a:cubicBezTo>
                    <a:pt x="39" y="68"/>
                    <a:pt x="40" y="61"/>
                    <a:pt x="42" y="55"/>
                  </a:cubicBezTo>
                  <a:cubicBezTo>
                    <a:pt x="43" y="50"/>
                    <a:pt x="44" y="42"/>
                    <a:pt x="46" y="37"/>
                  </a:cubicBezTo>
                  <a:cubicBezTo>
                    <a:pt x="48" y="37"/>
                    <a:pt x="49" y="35"/>
                    <a:pt x="49" y="33"/>
                  </a:cubicBezTo>
                  <a:cubicBezTo>
                    <a:pt x="56" y="29"/>
                    <a:pt x="64" y="23"/>
                    <a:pt x="64"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 name="Freeform 136"/>
            <p:cNvSpPr>
              <a:spLocks/>
            </p:cNvSpPr>
            <p:nvPr/>
          </p:nvSpPr>
          <p:spPr bwMode="auto">
            <a:xfrm>
              <a:off x="3633788" y="1306513"/>
              <a:ext cx="84137" cy="246063"/>
            </a:xfrm>
            <a:custGeom>
              <a:avLst/>
              <a:gdLst>
                <a:gd name="T0" fmla="*/ 43 w 62"/>
                <a:gd name="T1" fmla="*/ 151 h 181"/>
                <a:gd name="T2" fmla="*/ 34 w 62"/>
                <a:gd name="T3" fmla="*/ 87 h 181"/>
                <a:gd name="T4" fmla="*/ 58 w 62"/>
                <a:gd name="T5" fmla="*/ 15 h 181"/>
                <a:gd name="T6" fmla="*/ 59 w 62"/>
                <a:gd name="T7" fmla="*/ 9 h 181"/>
                <a:gd name="T8" fmla="*/ 21 w 62"/>
                <a:gd name="T9" fmla="*/ 55 h 181"/>
                <a:gd name="T10" fmla="*/ 23 w 62"/>
                <a:gd name="T11" fmla="*/ 107 h 181"/>
                <a:gd name="T12" fmla="*/ 27 w 62"/>
                <a:gd name="T13" fmla="*/ 130 h 181"/>
                <a:gd name="T14" fmla="*/ 30 w 62"/>
                <a:gd name="T15" fmla="*/ 146 h 181"/>
                <a:gd name="T16" fmla="*/ 21 w 62"/>
                <a:gd name="T17" fmla="*/ 159 h 181"/>
                <a:gd name="T18" fmla="*/ 10 w 62"/>
                <a:gd name="T19" fmla="*/ 160 h 181"/>
                <a:gd name="T20" fmla="*/ 1 w 62"/>
                <a:gd name="T21" fmla="*/ 165 h 181"/>
                <a:gd name="T22" fmla="*/ 23 w 62"/>
                <a:gd name="T23" fmla="*/ 179 h 181"/>
                <a:gd name="T24" fmla="*/ 43 w 62"/>
                <a:gd name="T25" fmla="*/ 15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 h="181">
                  <a:moveTo>
                    <a:pt x="43" y="151"/>
                  </a:moveTo>
                  <a:cubicBezTo>
                    <a:pt x="45" y="130"/>
                    <a:pt x="35" y="108"/>
                    <a:pt x="34" y="87"/>
                  </a:cubicBezTo>
                  <a:cubicBezTo>
                    <a:pt x="32" y="67"/>
                    <a:pt x="28" y="14"/>
                    <a:pt x="58" y="15"/>
                  </a:cubicBezTo>
                  <a:cubicBezTo>
                    <a:pt x="62" y="15"/>
                    <a:pt x="62" y="10"/>
                    <a:pt x="59" y="9"/>
                  </a:cubicBezTo>
                  <a:cubicBezTo>
                    <a:pt x="30" y="0"/>
                    <a:pt x="22" y="35"/>
                    <a:pt x="21" y="55"/>
                  </a:cubicBezTo>
                  <a:cubicBezTo>
                    <a:pt x="20" y="72"/>
                    <a:pt x="21" y="90"/>
                    <a:pt x="23" y="107"/>
                  </a:cubicBezTo>
                  <a:cubicBezTo>
                    <a:pt x="24" y="114"/>
                    <a:pt x="26" y="122"/>
                    <a:pt x="27" y="130"/>
                  </a:cubicBezTo>
                  <a:cubicBezTo>
                    <a:pt x="28" y="135"/>
                    <a:pt x="30" y="140"/>
                    <a:pt x="30" y="146"/>
                  </a:cubicBezTo>
                  <a:cubicBezTo>
                    <a:pt x="33" y="154"/>
                    <a:pt x="29" y="158"/>
                    <a:pt x="21" y="159"/>
                  </a:cubicBezTo>
                  <a:cubicBezTo>
                    <a:pt x="16" y="164"/>
                    <a:pt x="13" y="165"/>
                    <a:pt x="10" y="160"/>
                  </a:cubicBezTo>
                  <a:cubicBezTo>
                    <a:pt x="6" y="157"/>
                    <a:pt x="0" y="160"/>
                    <a:pt x="1" y="165"/>
                  </a:cubicBezTo>
                  <a:cubicBezTo>
                    <a:pt x="3" y="175"/>
                    <a:pt x="12" y="181"/>
                    <a:pt x="23" y="179"/>
                  </a:cubicBezTo>
                  <a:cubicBezTo>
                    <a:pt x="36" y="177"/>
                    <a:pt x="42" y="163"/>
                    <a:pt x="43"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Freeform 137"/>
            <p:cNvSpPr>
              <a:spLocks/>
            </p:cNvSpPr>
            <p:nvPr/>
          </p:nvSpPr>
          <p:spPr bwMode="auto">
            <a:xfrm>
              <a:off x="3709988" y="1327151"/>
              <a:ext cx="66675" cy="233363"/>
            </a:xfrm>
            <a:custGeom>
              <a:avLst/>
              <a:gdLst>
                <a:gd name="T0" fmla="*/ 45 w 49"/>
                <a:gd name="T1" fmla="*/ 2 h 171"/>
                <a:gd name="T2" fmla="*/ 41 w 49"/>
                <a:gd name="T3" fmla="*/ 1 h 171"/>
                <a:gd name="T4" fmla="*/ 28 w 49"/>
                <a:gd name="T5" fmla="*/ 41 h 171"/>
                <a:gd name="T6" fmla="*/ 16 w 49"/>
                <a:gd name="T7" fmla="*/ 94 h 171"/>
                <a:gd name="T8" fmla="*/ 5 w 49"/>
                <a:gd name="T9" fmla="*/ 147 h 171"/>
                <a:gd name="T10" fmla="*/ 6 w 49"/>
                <a:gd name="T11" fmla="*/ 169 h 171"/>
                <a:gd name="T12" fmla="*/ 14 w 49"/>
                <a:gd name="T13" fmla="*/ 169 h 171"/>
                <a:gd name="T14" fmla="*/ 15 w 49"/>
                <a:gd name="T15" fmla="*/ 169 h 171"/>
                <a:gd name="T16" fmla="*/ 16 w 49"/>
                <a:gd name="T17" fmla="*/ 160 h 171"/>
                <a:gd name="T18" fmla="*/ 16 w 49"/>
                <a:gd name="T19" fmla="*/ 160 h 171"/>
                <a:gd name="T20" fmla="*/ 24 w 49"/>
                <a:gd name="T21" fmla="*/ 126 h 171"/>
                <a:gd name="T22" fmla="*/ 33 w 49"/>
                <a:gd name="T23" fmla="*/ 83 h 171"/>
                <a:gd name="T24" fmla="*/ 45 w 49"/>
                <a:gd name="T25" fmla="*/ 2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171">
                  <a:moveTo>
                    <a:pt x="45" y="2"/>
                  </a:moveTo>
                  <a:cubicBezTo>
                    <a:pt x="44" y="1"/>
                    <a:pt x="42" y="0"/>
                    <a:pt x="41" y="1"/>
                  </a:cubicBezTo>
                  <a:cubicBezTo>
                    <a:pt x="33" y="13"/>
                    <a:pt x="31" y="28"/>
                    <a:pt x="28" y="41"/>
                  </a:cubicBezTo>
                  <a:cubicBezTo>
                    <a:pt x="24" y="59"/>
                    <a:pt x="20" y="76"/>
                    <a:pt x="16" y="94"/>
                  </a:cubicBezTo>
                  <a:cubicBezTo>
                    <a:pt x="13" y="111"/>
                    <a:pt x="9" y="129"/>
                    <a:pt x="5" y="147"/>
                  </a:cubicBezTo>
                  <a:cubicBezTo>
                    <a:pt x="4" y="154"/>
                    <a:pt x="0" y="163"/>
                    <a:pt x="6" y="169"/>
                  </a:cubicBezTo>
                  <a:cubicBezTo>
                    <a:pt x="8" y="171"/>
                    <a:pt x="12" y="171"/>
                    <a:pt x="14" y="169"/>
                  </a:cubicBezTo>
                  <a:cubicBezTo>
                    <a:pt x="15" y="169"/>
                    <a:pt x="15" y="169"/>
                    <a:pt x="15" y="169"/>
                  </a:cubicBezTo>
                  <a:cubicBezTo>
                    <a:pt x="17" y="167"/>
                    <a:pt x="18" y="163"/>
                    <a:pt x="16" y="160"/>
                  </a:cubicBezTo>
                  <a:cubicBezTo>
                    <a:pt x="16" y="160"/>
                    <a:pt x="16" y="160"/>
                    <a:pt x="16" y="160"/>
                  </a:cubicBezTo>
                  <a:cubicBezTo>
                    <a:pt x="16" y="152"/>
                    <a:pt x="23" y="133"/>
                    <a:pt x="24" y="126"/>
                  </a:cubicBezTo>
                  <a:cubicBezTo>
                    <a:pt x="27" y="112"/>
                    <a:pt x="30" y="97"/>
                    <a:pt x="33" y="83"/>
                  </a:cubicBezTo>
                  <a:cubicBezTo>
                    <a:pt x="38" y="59"/>
                    <a:pt x="49" y="27"/>
                    <a:pt x="4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 name="Freeform 138"/>
            <p:cNvSpPr>
              <a:spLocks/>
            </p:cNvSpPr>
            <p:nvPr/>
          </p:nvSpPr>
          <p:spPr bwMode="auto">
            <a:xfrm>
              <a:off x="3751263" y="1325563"/>
              <a:ext cx="88900" cy="265113"/>
            </a:xfrm>
            <a:custGeom>
              <a:avLst/>
              <a:gdLst>
                <a:gd name="T0" fmla="*/ 40 w 65"/>
                <a:gd name="T1" fmla="*/ 161 h 194"/>
                <a:gd name="T2" fmla="*/ 31 w 65"/>
                <a:gd name="T3" fmla="*/ 98 h 194"/>
                <a:gd name="T4" fmla="*/ 59 w 65"/>
                <a:gd name="T5" fmla="*/ 25 h 194"/>
                <a:gd name="T6" fmla="*/ 62 w 65"/>
                <a:gd name="T7" fmla="*/ 18 h 194"/>
                <a:gd name="T8" fmla="*/ 21 w 65"/>
                <a:gd name="T9" fmla="*/ 66 h 194"/>
                <a:gd name="T10" fmla="*/ 18 w 65"/>
                <a:gd name="T11" fmla="*/ 121 h 194"/>
                <a:gd name="T12" fmla="*/ 22 w 65"/>
                <a:gd name="T13" fmla="*/ 147 h 194"/>
                <a:gd name="T14" fmla="*/ 26 w 65"/>
                <a:gd name="T15" fmla="*/ 165 h 194"/>
                <a:gd name="T16" fmla="*/ 7 w 65"/>
                <a:gd name="T17" fmla="*/ 175 h 194"/>
                <a:gd name="T18" fmla="*/ 2 w 65"/>
                <a:gd name="T19" fmla="*/ 182 h 194"/>
                <a:gd name="T20" fmla="*/ 26 w 65"/>
                <a:gd name="T21" fmla="*/ 190 h 194"/>
                <a:gd name="T22" fmla="*/ 40 w 65"/>
                <a:gd name="T23" fmla="*/ 161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 h="194">
                  <a:moveTo>
                    <a:pt x="40" y="161"/>
                  </a:moveTo>
                  <a:cubicBezTo>
                    <a:pt x="37" y="139"/>
                    <a:pt x="31" y="120"/>
                    <a:pt x="31" y="98"/>
                  </a:cubicBezTo>
                  <a:cubicBezTo>
                    <a:pt x="32" y="84"/>
                    <a:pt x="32" y="17"/>
                    <a:pt x="59" y="25"/>
                  </a:cubicBezTo>
                  <a:cubicBezTo>
                    <a:pt x="64" y="26"/>
                    <a:pt x="65" y="20"/>
                    <a:pt x="62" y="18"/>
                  </a:cubicBezTo>
                  <a:cubicBezTo>
                    <a:pt x="31" y="0"/>
                    <a:pt x="23" y="48"/>
                    <a:pt x="21" y="66"/>
                  </a:cubicBezTo>
                  <a:cubicBezTo>
                    <a:pt x="18" y="85"/>
                    <a:pt x="17" y="103"/>
                    <a:pt x="18" y="121"/>
                  </a:cubicBezTo>
                  <a:cubicBezTo>
                    <a:pt x="19" y="130"/>
                    <a:pt x="20" y="139"/>
                    <a:pt x="22" y="147"/>
                  </a:cubicBezTo>
                  <a:cubicBezTo>
                    <a:pt x="23" y="151"/>
                    <a:pt x="28" y="161"/>
                    <a:pt x="26" y="165"/>
                  </a:cubicBezTo>
                  <a:cubicBezTo>
                    <a:pt x="24" y="171"/>
                    <a:pt x="13" y="177"/>
                    <a:pt x="7" y="175"/>
                  </a:cubicBezTo>
                  <a:cubicBezTo>
                    <a:pt x="4" y="174"/>
                    <a:pt x="0" y="178"/>
                    <a:pt x="2" y="182"/>
                  </a:cubicBezTo>
                  <a:cubicBezTo>
                    <a:pt x="6" y="191"/>
                    <a:pt x="17" y="194"/>
                    <a:pt x="26" y="190"/>
                  </a:cubicBezTo>
                  <a:cubicBezTo>
                    <a:pt x="39" y="185"/>
                    <a:pt x="42" y="173"/>
                    <a:pt x="40"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 name="Freeform 139"/>
            <p:cNvSpPr>
              <a:spLocks noEditPoints="1"/>
            </p:cNvSpPr>
            <p:nvPr/>
          </p:nvSpPr>
          <p:spPr bwMode="auto">
            <a:xfrm>
              <a:off x="3003550" y="2751138"/>
              <a:ext cx="130175" cy="223838"/>
            </a:xfrm>
            <a:custGeom>
              <a:avLst/>
              <a:gdLst>
                <a:gd name="T0" fmla="*/ 93 w 96"/>
                <a:gd name="T1" fmla="*/ 139 h 164"/>
                <a:gd name="T2" fmla="*/ 90 w 96"/>
                <a:gd name="T3" fmla="*/ 134 h 164"/>
                <a:gd name="T4" fmla="*/ 88 w 96"/>
                <a:gd name="T5" fmla="*/ 132 h 164"/>
                <a:gd name="T6" fmla="*/ 29 w 96"/>
                <a:gd name="T7" fmla="*/ 61 h 164"/>
                <a:gd name="T8" fmla="*/ 44 w 96"/>
                <a:gd name="T9" fmla="*/ 21 h 164"/>
                <a:gd name="T10" fmla="*/ 4 w 96"/>
                <a:gd name="T11" fmla="*/ 11 h 164"/>
                <a:gd name="T12" fmla="*/ 3 w 96"/>
                <a:gd name="T13" fmla="*/ 12 h 164"/>
                <a:gd name="T14" fmla="*/ 1 w 96"/>
                <a:gd name="T15" fmla="*/ 16 h 164"/>
                <a:gd name="T16" fmla="*/ 22 w 96"/>
                <a:gd name="T17" fmla="*/ 91 h 164"/>
                <a:gd name="T18" fmla="*/ 48 w 96"/>
                <a:gd name="T19" fmla="*/ 159 h 164"/>
                <a:gd name="T20" fmla="*/ 56 w 96"/>
                <a:gd name="T21" fmla="*/ 155 h 164"/>
                <a:gd name="T22" fmla="*/ 31 w 96"/>
                <a:gd name="T23" fmla="*/ 85 h 164"/>
                <a:gd name="T24" fmla="*/ 25 w 96"/>
                <a:gd name="T25" fmla="*/ 68 h 164"/>
                <a:gd name="T26" fmla="*/ 83 w 96"/>
                <a:gd name="T27" fmla="*/ 145 h 164"/>
                <a:gd name="T28" fmla="*/ 93 w 96"/>
                <a:gd name="T29" fmla="*/ 139 h 164"/>
                <a:gd name="T30" fmla="*/ 35 w 96"/>
                <a:gd name="T31" fmla="*/ 26 h 164"/>
                <a:gd name="T32" fmla="*/ 20 w 96"/>
                <a:gd name="T33" fmla="*/ 52 h 164"/>
                <a:gd name="T34" fmla="*/ 20 w 96"/>
                <a:gd name="T35" fmla="*/ 53 h 164"/>
                <a:gd name="T36" fmla="*/ 6 w 96"/>
                <a:gd name="T37" fmla="*/ 15 h 164"/>
                <a:gd name="T38" fmla="*/ 35 w 96"/>
                <a:gd name="T39" fmla="*/ 26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6" h="164">
                  <a:moveTo>
                    <a:pt x="93" y="139"/>
                  </a:moveTo>
                  <a:cubicBezTo>
                    <a:pt x="92" y="137"/>
                    <a:pt x="91" y="136"/>
                    <a:pt x="90" y="134"/>
                  </a:cubicBezTo>
                  <a:cubicBezTo>
                    <a:pt x="90" y="133"/>
                    <a:pt x="89" y="132"/>
                    <a:pt x="88" y="132"/>
                  </a:cubicBezTo>
                  <a:cubicBezTo>
                    <a:pt x="70" y="107"/>
                    <a:pt x="50" y="83"/>
                    <a:pt x="29" y="61"/>
                  </a:cubicBezTo>
                  <a:cubicBezTo>
                    <a:pt x="43" y="56"/>
                    <a:pt x="51" y="35"/>
                    <a:pt x="44" y="21"/>
                  </a:cubicBezTo>
                  <a:cubicBezTo>
                    <a:pt x="37" y="7"/>
                    <a:pt x="16" y="0"/>
                    <a:pt x="4" y="11"/>
                  </a:cubicBezTo>
                  <a:cubicBezTo>
                    <a:pt x="3" y="11"/>
                    <a:pt x="3" y="12"/>
                    <a:pt x="3" y="12"/>
                  </a:cubicBezTo>
                  <a:cubicBezTo>
                    <a:pt x="1" y="13"/>
                    <a:pt x="0" y="14"/>
                    <a:pt x="1" y="16"/>
                  </a:cubicBezTo>
                  <a:cubicBezTo>
                    <a:pt x="5" y="41"/>
                    <a:pt x="13" y="66"/>
                    <a:pt x="22" y="91"/>
                  </a:cubicBezTo>
                  <a:cubicBezTo>
                    <a:pt x="29" y="113"/>
                    <a:pt x="35" y="139"/>
                    <a:pt x="48" y="159"/>
                  </a:cubicBezTo>
                  <a:cubicBezTo>
                    <a:pt x="51" y="164"/>
                    <a:pt x="58" y="160"/>
                    <a:pt x="56" y="155"/>
                  </a:cubicBezTo>
                  <a:cubicBezTo>
                    <a:pt x="51" y="131"/>
                    <a:pt x="39" y="108"/>
                    <a:pt x="31" y="85"/>
                  </a:cubicBezTo>
                  <a:cubicBezTo>
                    <a:pt x="29" y="79"/>
                    <a:pt x="27" y="74"/>
                    <a:pt x="25" y="68"/>
                  </a:cubicBezTo>
                  <a:cubicBezTo>
                    <a:pt x="45" y="94"/>
                    <a:pt x="64" y="119"/>
                    <a:pt x="83" y="145"/>
                  </a:cubicBezTo>
                  <a:cubicBezTo>
                    <a:pt x="87" y="152"/>
                    <a:pt x="96" y="146"/>
                    <a:pt x="93" y="139"/>
                  </a:cubicBezTo>
                  <a:close/>
                  <a:moveTo>
                    <a:pt x="35" y="26"/>
                  </a:moveTo>
                  <a:cubicBezTo>
                    <a:pt x="40" y="38"/>
                    <a:pt x="30" y="47"/>
                    <a:pt x="20" y="52"/>
                  </a:cubicBezTo>
                  <a:cubicBezTo>
                    <a:pt x="20" y="52"/>
                    <a:pt x="20" y="52"/>
                    <a:pt x="20" y="53"/>
                  </a:cubicBezTo>
                  <a:cubicBezTo>
                    <a:pt x="15" y="40"/>
                    <a:pt x="11" y="27"/>
                    <a:pt x="6" y="15"/>
                  </a:cubicBezTo>
                  <a:cubicBezTo>
                    <a:pt x="17" y="12"/>
                    <a:pt x="30" y="14"/>
                    <a:pt x="35"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 name="Freeform 140"/>
            <p:cNvSpPr>
              <a:spLocks/>
            </p:cNvSpPr>
            <p:nvPr/>
          </p:nvSpPr>
          <p:spPr bwMode="auto">
            <a:xfrm>
              <a:off x="3086100" y="2724151"/>
              <a:ext cx="100012" cy="225425"/>
            </a:xfrm>
            <a:custGeom>
              <a:avLst/>
              <a:gdLst>
                <a:gd name="T0" fmla="*/ 12 w 74"/>
                <a:gd name="T1" fmla="*/ 15 h 165"/>
                <a:gd name="T2" fmla="*/ 30 w 74"/>
                <a:gd name="T3" fmla="*/ 11 h 165"/>
                <a:gd name="T4" fmla="*/ 29 w 74"/>
                <a:gd name="T5" fmla="*/ 1 h 165"/>
                <a:gd name="T6" fmla="*/ 10 w 74"/>
                <a:gd name="T7" fmla="*/ 6 h 165"/>
                <a:gd name="T8" fmla="*/ 7 w 74"/>
                <a:gd name="T9" fmla="*/ 11 h 165"/>
                <a:gd name="T10" fmla="*/ 7 w 74"/>
                <a:gd name="T11" fmla="*/ 8 h 165"/>
                <a:gd name="T12" fmla="*/ 0 w 74"/>
                <a:gd name="T13" fmla="*/ 10 h 165"/>
                <a:gd name="T14" fmla="*/ 40 w 74"/>
                <a:gd name="T15" fmla="*/ 159 h 165"/>
                <a:gd name="T16" fmla="*/ 49 w 74"/>
                <a:gd name="T17" fmla="*/ 163 h 165"/>
                <a:gd name="T18" fmla="*/ 71 w 74"/>
                <a:gd name="T19" fmla="*/ 148 h 165"/>
                <a:gd name="T20" fmla="*/ 67 w 74"/>
                <a:gd name="T21" fmla="*/ 141 h 165"/>
                <a:gd name="T22" fmla="*/ 50 w 74"/>
                <a:gd name="T23" fmla="*/ 148 h 165"/>
                <a:gd name="T24" fmla="*/ 40 w 74"/>
                <a:gd name="T25" fmla="*/ 114 h 165"/>
                <a:gd name="T26" fmla="*/ 42 w 74"/>
                <a:gd name="T27" fmla="*/ 115 h 165"/>
                <a:gd name="T28" fmla="*/ 53 w 74"/>
                <a:gd name="T29" fmla="*/ 113 h 165"/>
                <a:gd name="T30" fmla="*/ 56 w 74"/>
                <a:gd name="T31" fmla="*/ 106 h 165"/>
                <a:gd name="T32" fmla="*/ 49 w 74"/>
                <a:gd name="T33" fmla="*/ 104 h 165"/>
                <a:gd name="T34" fmla="*/ 40 w 74"/>
                <a:gd name="T35" fmla="*/ 111 h 165"/>
                <a:gd name="T36" fmla="*/ 40 w 74"/>
                <a:gd name="T37" fmla="*/ 111 h 165"/>
                <a:gd name="T38" fmla="*/ 39 w 74"/>
                <a:gd name="T39" fmla="*/ 112 h 165"/>
                <a:gd name="T40" fmla="*/ 8 w 74"/>
                <a:gd name="T41" fmla="*/ 13 h 165"/>
                <a:gd name="T42" fmla="*/ 12 w 74"/>
                <a:gd name="T43" fmla="*/ 1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4" h="165">
                  <a:moveTo>
                    <a:pt x="12" y="15"/>
                  </a:moveTo>
                  <a:cubicBezTo>
                    <a:pt x="18" y="14"/>
                    <a:pt x="25" y="13"/>
                    <a:pt x="30" y="11"/>
                  </a:cubicBezTo>
                  <a:cubicBezTo>
                    <a:pt x="36" y="10"/>
                    <a:pt x="35" y="0"/>
                    <a:pt x="29" y="1"/>
                  </a:cubicBezTo>
                  <a:cubicBezTo>
                    <a:pt x="23" y="2"/>
                    <a:pt x="16" y="4"/>
                    <a:pt x="10" y="6"/>
                  </a:cubicBezTo>
                  <a:cubicBezTo>
                    <a:pt x="8" y="7"/>
                    <a:pt x="7" y="9"/>
                    <a:pt x="7" y="11"/>
                  </a:cubicBezTo>
                  <a:cubicBezTo>
                    <a:pt x="7" y="10"/>
                    <a:pt x="7" y="9"/>
                    <a:pt x="7" y="8"/>
                  </a:cubicBezTo>
                  <a:cubicBezTo>
                    <a:pt x="5" y="4"/>
                    <a:pt x="0" y="6"/>
                    <a:pt x="0" y="10"/>
                  </a:cubicBezTo>
                  <a:cubicBezTo>
                    <a:pt x="11" y="60"/>
                    <a:pt x="25" y="110"/>
                    <a:pt x="40" y="159"/>
                  </a:cubicBezTo>
                  <a:cubicBezTo>
                    <a:pt x="41" y="163"/>
                    <a:pt x="45" y="165"/>
                    <a:pt x="49" y="163"/>
                  </a:cubicBezTo>
                  <a:cubicBezTo>
                    <a:pt x="57" y="158"/>
                    <a:pt x="65" y="155"/>
                    <a:pt x="71" y="148"/>
                  </a:cubicBezTo>
                  <a:cubicBezTo>
                    <a:pt x="74" y="145"/>
                    <a:pt x="71" y="140"/>
                    <a:pt x="67" y="141"/>
                  </a:cubicBezTo>
                  <a:cubicBezTo>
                    <a:pt x="61" y="142"/>
                    <a:pt x="55" y="145"/>
                    <a:pt x="50" y="148"/>
                  </a:cubicBezTo>
                  <a:cubicBezTo>
                    <a:pt x="46" y="137"/>
                    <a:pt x="43" y="125"/>
                    <a:pt x="40" y="114"/>
                  </a:cubicBezTo>
                  <a:cubicBezTo>
                    <a:pt x="40" y="114"/>
                    <a:pt x="41" y="115"/>
                    <a:pt x="42" y="115"/>
                  </a:cubicBezTo>
                  <a:cubicBezTo>
                    <a:pt x="45" y="116"/>
                    <a:pt x="50" y="114"/>
                    <a:pt x="53" y="113"/>
                  </a:cubicBezTo>
                  <a:cubicBezTo>
                    <a:pt x="56" y="112"/>
                    <a:pt x="57" y="109"/>
                    <a:pt x="56" y="106"/>
                  </a:cubicBezTo>
                  <a:cubicBezTo>
                    <a:pt x="55" y="103"/>
                    <a:pt x="51" y="102"/>
                    <a:pt x="49" y="104"/>
                  </a:cubicBezTo>
                  <a:cubicBezTo>
                    <a:pt x="46" y="106"/>
                    <a:pt x="41" y="107"/>
                    <a:pt x="40" y="111"/>
                  </a:cubicBezTo>
                  <a:cubicBezTo>
                    <a:pt x="40" y="111"/>
                    <a:pt x="40" y="111"/>
                    <a:pt x="40" y="111"/>
                  </a:cubicBezTo>
                  <a:cubicBezTo>
                    <a:pt x="40" y="111"/>
                    <a:pt x="40" y="112"/>
                    <a:pt x="39" y="112"/>
                  </a:cubicBezTo>
                  <a:cubicBezTo>
                    <a:pt x="30" y="79"/>
                    <a:pt x="20" y="46"/>
                    <a:pt x="8" y="13"/>
                  </a:cubicBezTo>
                  <a:cubicBezTo>
                    <a:pt x="9" y="14"/>
                    <a:pt x="10" y="15"/>
                    <a:pt x="1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Freeform 141"/>
            <p:cNvSpPr>
              <a:spLocks noEditPoints="1"/>
            </p:cNvSpPr>
            <p:nvPr/>
          </p:nvSpPr>
          <p:spPr bwMode="auto">
            <a:xfrm>
              <a:off x="3159125" y="2713038"/>
              <a:ext cx="103187" cy="211138"/>
            </a:xfrm>
            <a:custGeom>
              <a:avLst/>
              <a:gdLst>
                <a:gd name="T0" fmla="*/ 63 w 76"/>
                <a:gd name="T1" fmla="*/ 114 h 155"/>
                <a:gd name="T2" fmla="*/ 48 w 76"/>
                <a:gd name="T3" fmla="*/ 74 h 155"/>
                <a:gd name="T4" fmla="*/ 12 w 76"/>
                <a:gd name="T5" fmla="*/ 5 h 155"/>
                <a:gd name="T6" fmla="*/ 2 w 76"/>
                <a:gd name="T7" fmla="*/ 10 h 155"/>
                <a:gd name="T8" fmla="*/ 17 w 76"/>
                <a:gd name="T9" fmla="*/ 82 h 155"/>
                <a:gd name="T10" fmla="*/ 35 w 76"/>
                <a:gd name="T11" fmla="*/ 152 h 155"/>
                <a:gd name="T12" fmla="*/ 41 w 76"/>
                <a:gd name="T13" fmla="*/ 151 h 155"/>
                <a:gd name="T14" fmla="*/ 38 w 76"/>
                <a:gd name="T15" fmla="*/ 124 h 155"/>
                <a:gd name="T16" fmla="*/ 52 w 76"/>
                <a:gd name="T17" fmla="*/ 120 h 155"/>
                <a:gd name="T18" fmla="*/ 52 w 76"/>
                <a:gd name="T19" fmla="*/ 119 h 155"/>
                <a:gd name="T20" fmla="*/ 55 w 76"/>
                <a:gd name="T21" fmla="*/ 126 h 155"/>
                <a:gd name="T22" fmla="*/ 68 w 76"/>
                <a:gd name="T23" fmla="*/ 150 h 155"/>
                <a:gd name="T24" fmla="*/ 75 w 76"/>
                <a:gd name="T25" fmla="*/ 145 h 155"/>
                <a:gd name="T26" fmla="*/ 63 w 76"/>
                <a:gd name="T27" fmla="*/ 114 h 155"/>
                <a:gd name="T28" fmla="*/ 49 w 76"/>
                <a:gd name="T29" fmla="*/ 112 h 155"/>
                <a:gd name="T30" fmla="*/ 36 w 76"/>
                <a:gd name="T31" fmla="*/ 116 h 155"/>
                <a:gd name="T32" fmla="*/ 29 w 76"/>
                <a:gd name="T33" fmla="*/ 82 h 155"/>
                <a:gd name="T34" fmla="*/ 20 w 76"/>
                <a:gd name="T35" fmla="*/ 40 h 155"/>
                <a:gd name="T36" fmla="*/ 42 w 76"/>
                <a:gd name="T37" fmla="*/ 90 h 155"/>
                <a:gd name="T38" fmla="*/ 50 w 76"/>
                <a:gd name="T39" fmla="*/ 112 h 155"/>
                <a:gd name="T40" fmla="*/ 49 w 76"/>
                <a:gd name="T41" fmla="*/ 11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6" h="155">
                  <a:moveTo>
                    <a:pt x="63" y="114"/>
                  </a:moveTo>
                  <a:cubicBezTo>
                    <a:pt x="58" y="101"/>
                    <a:pt x="53" y="87"/>
                    <a:pt x="48" y="74"/>
                  </a:cubicBezTo>
                  <a:cubicBezTo>
                    <a:pt x="38" y="50"/>
                    <a:pt x="27" y="27"/>
                    <a:pt x="12" y="5"/>
                  </a:cubicBezTo>
                  <a:cubicBezTo>
                    <a:pt x="8" y="0"/>
                    <a:pt x="0" y="4"/>
                    <a:pt x="2" y="10"/>
                  </a:cubicBezTo>
                  <a:cubicBezTo>
                    <a:pt x="6" y="34"/>
                    <a:pt x="11" y="58"/>
                    <a:pt x="17" y="82"/>
                  </a:cubicBezTo>
                  <a:cubicBezTo>
                    <a:pt x="22" y="105"/>
                    <a:pt x="26" y="130"/>
                    <a:pt x="35" y="152"/>
                  </a:cubicBezTo>
                  <a:cubicBezTo>
                    <a:pt x="36" y="155"/>
                    <a:pt x="42" y="155"/>
                    <a:pt x="41" y="151"/>
                  </a:cubicBezTo>
                  <a:cubicBezTo>
                    <a:pt x="41" y="142"/>
                    <a:pt x="39" y="133"/>
                    <a:pt x="38" y="124"/>
                  </a:cubicBezTo>
                  <a:cubicBezTo>
                    <a:pt x="43" y="123"/>
                    <a:pt x="48" y="122"/>
                    <a:pt x="52" y="120"/>
                  </a:cubicBezTo>
                  <a:cubicBezTo>
                    <a:pt x="52" y="119"/>
                    <a:pt x="52" y="119"/>
                    <a:pt x="52" y="119"/>
                  </a:cubicBezTo>
                  <a:cubicBezTo>
                    <a:pt x="53" y="121"/>
                    <a:pt x="54" y="124"/>
                    <a:pt x="55" y="126"/>
                  </a:cubicBezTo>
                  <a:cubicBezTo>
                    <a:pt x="58" y="133"/>
                    <a:pt x="61" y="145"/>
                    <a:pt x="68" y="150"/>
                  </a:cubicBezTo>
                  <a:cubicBezTo>
                    <a:pt x="71" y="153"/>
                    <a:pt x="76" y="150"/>
                    <a:pt x="75" y="145"/>
                  </a:cubicBezTo>
                  <a:cubicBezTo>
                    <a:pt x="73" y="135"/>
                    <a:pt x="66" y="124"/>
                    <a:pt x="63" y="114"/>
                  </a:cubicBezTo>
                  <a:close/>
                  <a:moveTo>
                    <a:pt x="49" y="112"/>
                  </a:moveTo>
                  <a:cubicBezTo>
                    <a:pt x="45" y="113"/>
                    <a:pt x="41" y="114"/>
                    <a:pt x="36" y="116"/>
                  </a:cubicBezTo>
                  <a:cubicBezTo>
                    <a:pt x="34" y="105"/>
                    <a:pt x="31" y="93"/>
                    <a:pt x="29" y="82"/>
                  </a:cubicBezTo>
                  <a:cubicBezTo>
                    <a:pt x="26" y="68"/>
                    <a:pt x="23" y="54"/>
                    <a:pt x="20" y="40"/>
                  </a:cubicBezTo>
                  <a:cubicBezTo>
                    <a:pt x="28" y="56"/>
                    <a:pt x="35" y="73"/>
                    <a:pt x="42" y="90"/>
                  </a:cubicBezTo>
                  <a:cubicBezTo>
                    <a:pt x="44" y="97"/>
                    <a:pt x="47" y="105"/>
                    <a:pt x="50" y="112"/>
                  </a:cubicBezTo>
                  <a:cubicBezTo>
                    <a:pt x="50" y="112"/>
                    <a:pt x="50" y="112"/>
                    <a:pt x="49"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 name="Freeform 142"/>
            <p:cNvSpPr>
              <a:spLocks/>
            </p:cNvSpPr>
            <p:nvPr/>
          </p:nvSpPr>
          <p:spPr bwMode="auto">
            <a:xfrm>
              <a:off x="3213100" y="2697163"/>
              <a:ext cx="106362" cy="206375"/>
            </a:xfrm>
            <a:custGeom>
              <a:avLst/>
              <a:gdLst>
                <a:gd name="T0" fmla="*/ 68 w 78"/>
                <a:gd name="T1" fmla="*/ 134 h 152"/>
                <a:gd name="T2" fmla="*/ 52 w 78"/>
                <a:gd name="T3" fmla="*/ 139 h 152"/>
                <a:gd name="T4" fmla="*/ 8 w 78"/>
                <a:gd name="T5" fmla="*/ 5 h 152"/>
                <a:gd name="T6" fmla="*/ 1 w 78"/>
                <a:gd name="T7" fmla="*/ 7 h 152"/>
                <a:gd name="T8" fmla="*/ 42 w 78"/>
                <a:gd name="T9" fmla="*/ 148 h 152"/>
                <a:gd name="T10" fmla="*/ 49 w 78"/>
                <a:gd name="T11" fmla="*/ 152 h 152"/>
                <a:gd name="T12" fmla="*/ 73 w 78"/>
                <a:gd name="T13" fmla="*/ 143 h 152"/>
                <a:gd name="T14" fmla="*/ 68 w 78"/>
                <a:gd name="T15" fmla="*/ 134 h 1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 h="152">
                  <a:moveTo>
                    <a:pt x="68" y="134"/>
                  </a:moveTo>
                  <a:cubicBezTo>
                    <a:pt x="63" y="135"/>
                    <a:pt x="57" y="137"/>
                    <a:pt x="52" y="139"/>
                  </a:cubicBezTo>
                  <a:cubicBezTo>
                    <a:pt x="38" y="94"/>
                    <a:pt x="24" y="49"/>
                    <a:pt x="8" y="5"/>
                  </a:cubicBezTo>
                  <a:cubicBezTo>
                    <a:pt x="6" y="0"/>
                    <a:pt x="0" y="2"/>
                    <a:pt x="1" y="7"/>
                  </a:cubicBezTo>
                  <a:cubicBezTo>
                    <a:pt x="14" y="54"/>
                    <a:pt x="28" y="101"/>
                    <a:pt x="42" y="148"/>
                  </a:cubicBezTo>
                  <a:cubicBezTo>
                    <a:pt x="43" y="151"/>
                    <a:pt x="46" y="152"/>
                    <a:pt x="49" y="152"/>
                  </a:cubicBezTo>
                  <a:cubicBezTo>
                    <a:pt x="58" y="150"/>
                    <a:pt x="65" y="147"/>
                    <a:pt x="73" y="143"/>
                  </a:cubicBezTo>
                  <a:cubicBezTo>
                    <a:pt x="78" y="141"/>
                    <a:pt x="74" y="132"/>
                    <a:pt x="68" y="1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 name="Freeform 143"/>
            <p:cNvSpPr>
              <a:spLocks/>
            </p:cNvSpPr>
            <p:nvPr/>
          </p:nvSpPr>
          <p:spPr bwMode="auto">
            <a:xfrm>
              <a:off x="3276600" y="2682876"/>
              <a:ext cx="69850" cy="200025"/>
            </a:xfrm>
            <a:custGeom>
              <a:avLst/>
              <a:gdLst>
                <a:gd name="T0" fmla="*/ 9 w 51"/>
                <a:gd name="T1" fmla="*/ 4 h 147"/>
                <a:gd name="T2" fmla="*/ 1 w 51"/>
                <a:gd name="T3" fmla="*/ 6 h 147"/>
                <a:gd name="T4" fmla="*/ 19 w 51"/>
                <a:gd name="T5" fmla="*/ 72 h 147"/>
                <a:gd name="T6" fmla="*/ 41 w 51"/>
                <a:gd name="T7" fmla="*/ 142 h 147"/>
                <a:gd name="T8" fmla="*/ 50 w 51"/>
                <a:gd name="T9" fmla="*/ 139 h 147"/>
                <a:gd name="T10" fmla="*/ 30 w 51"/>
                <a:gd name="T11" fmla="*/ 68 h 147"/>
                <a:gd name="T12" fmla="*/ 9 w 51"/>
                <a:gd name="T13" fmla="*/ 4 h 147"/>
              </a:gdLst>
              <a:ahLst/>
              <a:cxnLst>
                <a:cxn ang="0">
                  <a:pos x="T0" y="T1"/>
                </a:cxn>
                <a:cxn ang="0">
                  <a:pos x="T2" y="T3"/>
                </a:cxn>
                <a:cxn ang="0">
                  <a:pos x="T4" y="T5"/>
                </a:cxn>
                <a:cxn ang="0">
                  <a:pos x="T6" y="T7"/>
                </a:cxn>
                <a:cxn ang="0">
                  <a:pos x="T8" y="T9"/>
                </a:cxn>
                <a:cxn ang="0">
                  <a:pos x="T10" y="T11"/>
                </a:cxn>
                <a:cxn ang="0">
                  <a:pos x="T12" y="T13"/>
                </a:cxn>
              </a:cxnLst>
              <a:rect l="0" t="0" r="r" b="b"/>
              <a:pathLst>
                <a:path w="51" h="147">
                  <a:moveTo>
                    <a:pt x="9" y="4"/>
                  </a:moveTo>
                  <a:cubicBezTo>
                    <a:pt x="7" y="0"/>
                    <a:pt x="0" y="2"/>
                    <a:pt x="1" y="6"/>
                  </a:cubicBezTo>
                  <a:cubicBezTo>
                    <a:pt x="3" y="28"/>
                    <a:pt x="12" y="50"/>
                    <a:pt x="19" y="72"/>
                  </a:cubicBezTo>
                  <a:cubicBezTo>
                    <a:pt x="26" y="95"/>
                    <a:pt x="33" y="119"/>
                    <a:pt x="41" y="142"/>
                  </a:cubicBezTo>
                  <a:cubicBezTo>
                    <a:pt x="43" y="147"/>
                    <a:pt x="51" y="145"/>
                    <a:pt x="50" y="139"/>
                  </a:cubicBezTo>
                  <a:cubicBezTo>
                    <a:pt x="44" y="115"/>
                    <a:pt x="37" y="92"/>
                    <a:pt x="30" y="68"/>
                  </a:cubicBezTo>
                  <a:cubicBezTo>
                    <a:pt x="24" y="47"/>
                    <a:pt x="20" y="23"/>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 name="Freeform 144"/>
            <p:cNvSpPr>
              <a:spLocks/>
            </p:cNvSpPr>
            <p:nvPr/>
          </p:nvSpPr>
          <p:spPr bwMode="auto">
            <a:xfrm>
              <a:off x="3313113" y="2654301"/>
              <a:ext cx="106362" cy="212725"/>
            </a:xfrm>
            <a:custGeom>
              <a:avLst/>
              <a:gdLst>
                <a:gd name="T0" fmla="*/ 36 w 78"/>
                <a:gd name="T1" fmla="*/ 4 h 156"/>
                <a:gd name="T2" fmla="*/ 2 w 78"/>
                <a:gd name="T3" fmla="*/ 16 h 156"/>
                <a:gd name="T4" fmla="*/ 3 w 78"/>
                <a:gd name="T5" fmla="*/ 20 h 156"/>
                <a:gd name="T6" fmla="*/ 24 w 78"/>
                <a:gd name="T7" fmla="*/ 16 h 156"/>
                <a:gd name="T8" fmla="*/ 31 w 78"/>
                <a:gd name="T9" fmla="*/ 14 h 156"/>
                <a:gd name="T10" fmla="*/ 29 w 78"/>
                <a:gd name="T11" fmla="*/ 28 h 156"/>
                <a:gd name="T12" fmla="*/ 26 w 78"/>
                <a:gd name="T13" fmla="*/ 64 h 156"/>
                <a:gd name="T14" fmla="*/ 31 w 78"/>
                <a:gd name="T15" fmla="*/ 150 h 156"/>
                <a:gd name="T16" fmla="*/ 39 w 78"/>
                <a:gd name="T17" fmla="*/ 155 h 156"/>
                <a:gd name="T18" fmla="*/ 70 w 78"/>
                <a:gd name="T19" fmla="*/ 150 h 156"/>
                <a:gd name="T20" fmla="*/ 67 w 78"/>
                <a:gd name="T21" fmla="*/ 138 h 156"/>
                <a:gd name="T22" fmla="*/ 42 w 78"/>
                <a:gd name="T23" fmla="*/ 143 h 156"/>
                <a:gd name="T24" fmla="*/ 40 w 78"/>
                <a:gd name="T25" fmla="*/ 29 h 156"/>
                <a:gd name="T26" fmla="*/ 36 w 78"/>
                <a:gd name="T27" fmla="*/ 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8" h="156">
                  <a:moveTo>
                    <a:pt x="36" y="4"/>
                  </a:moveTo>
                  <a:cubicBezTo>
                    <a:pt x="27" y="0"/>
                    <a:pt x="9" y="11"/>
                    <a:pt x="2" y="16"/>
                  </a:cubicBezTo>
                  <a:cubicBezTo>
                    <a:pt x="0" y="17"/>
                    <a:pt x="1" y="19"/>
                    <a:pt x="3" y="20"/>
                  </a:cubicBezTo>
                  <a:cubicBezTo>
                    <a:pt x="10" y="20"/>
                    <a:pt x="17" y="16"/>
                    <a:pt x="24" y="16"/>
                  </a:cubicBezTo>
                  <a:cubicBezTo>
                    <a:pt x="26" y="15"/>
                    <a:pt x="29" y="15"/>
                    <a:pt x="31" y="14"/>
                  </a:cubicBezTo>
                  <a:cubicBezTo>
                    <a:pt x="30" y="19"/>
                    <a:pt x="30" y="23"/>
                    <a:pt x="29" y="28"/>
                  </a:cubicBezTo>
                  <a:cubicBezTo>
                    <a:pt x="28" y="40"/>
                    <a:pt x="27" y="52"/>
                    <a:pt x="26" y="64"/>
                  </a:cubicBezTo>
                  <a:cubicBezTo>
                    <a:pt x="25" y="93"/>
                    <a:pt x="27" y="121"/>
                    <a:pt x="31" y="150"/>
                  </a:cubicBezTo>
                  <a:cubicBezTo>
                    <a:pt x="32" y="154"/>
                    <a:pt x="35" y="156"/>
                    <a:pt x="39" y="155"/>
                  </a:cubicBezTo>
                  <a:cubicBezTo>
                    <a:pt x="49" y="154"/>
                    <a:pt x="60" y="152"/>
                    <a:pt x="70" y="150"/>
                  </a:cubicBezTo>
                  <a:cubicBezTo>
                    <a:pt x="78" y="148"/>
                    <a:pt x="74" y="137"/>
                    <a:pt x="67" y="138"/>
                  </a:cubicBezTo>
                  <a:cubicBezTo>
                    <a:pt x="59" y="140"/>
                    <a:pt x="50" y="141"/>
                    <a:pt x="42" y="143"/>
                  </a:cubicBezTo>
                  <a:cubicBezTo>
                    <a:pt x="37" y="105"/>
                    <a:pt x="36" y="67"/>
                    <a:pt x="40" y="29"/>
                  </a:cubicBezTo>
                  <a:cubicBezTo>
                    <a:pt x="41" y="22"/>
                    <a:pt x="45" y="8"/>
                    <a:pt x="3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 name="Freeform 145"/>
            <p:cNvSpPr>
              <a:spLocks noEditPoints="1"/>
            </p:cNvSpPr>
            <p:nvPr/>
          </p:nvSpPr>
          <p:spPr bwMode="auto">
            <a:xfrm>
              <a:off x="3402013" y="2635251"/>
              <a:ext cx="95250" cy="212725"/>
            </a:xfrm>
            <a:custGeom>
              <a:avLst/>
              <a:gdLst>
                <a:gd name="T0" fmla="*/ 10 w 70"/>
                <a:gd name="T1" fmla="*/ 5 h 156"/>
                <a:gd name="T2" fmla="*/ 0 w 70"/>
                <a:gd name="T3" fmla="*/ 7 h 156"/>
                <a:gd name="T4" fmla="*/ 24 w 70"/>
                <a:gd name="T5" fmla="*/ 151 h 156"/>
                <a:gd name="T6" fmla="*/ 31 w 70"/>
                <a:gd name="T7" fmla="*/ 149 h 156"/>
                <a:gd name="T8" fmla="*/ 28 w 70"/>
                <a:gd name="T9" fmla="*/ 132 h 156"/>
                <a:gd name="T10" fmla="*/ 38 w 70"/>
                <a:gd name="T11" fmla="*/ 131 h 156"/>
                <a:gd name="T12" fmla="*/ 51 w 70"/>
                <a:gd name="T13" fmla="*/ 129 h 156"/>
                <a:gd name="T14" fmla="*/ 55 w 70"/>
                <a:gd name="T15" fmla="*/ 139 h 156"/>
                <a:gd name="T16" fmla="*/ 55 w 70"/>
                <a:gd name="T17" fmla="*/ 141 h 156"/>
                <a:gd name="T18" fmla="*/ 55 w 70"/>
                <a:gd name="T19" fmla="*/ 143 h 156"/>
                <a:gd name="T20" fmla="*/ 61 w 70"/>
                <a:gd name="T21" fmla="*/ 149 h 156"/>
                <a:gd name="T22" fmla="*/ 63 w 70"/>
                <a:gd name="T23" fmla="*/ 149 h 156"/>
                <a:gd name="T24" fmla="*/ 69 w 70"/>
                <a:gd name="T25" fmla="*/ 141 h 156"/>
                <a:gd name="T26" fmla="*/ 10 w 70"/>
                <a:gd name="T27" fmla="*/ 5 h 156"/>
                <a:gd name="T28" fmla="*/ 36 w 70"/>
                <a:gd name="T29" fmla="*/ 123 h 156"/>
                <a:gd name="T30" fmla="*/ 27 w 70"/>
                <a:gd name="T31" fmla="*/ 125 h 156"/>
                <a:gd name="T32" fmla="*/ 14 w 70"/>
                <a:gd name="T33" fmla="*/ 38 h 156"/>
                <a:gd name="T34" fmla="*/ 48 w 70"/>
                <a:gd name="T35" fmla="*/ 120 h 156"/>
                <a:gd name="T36" fmla="*/ 36 w 70"/>
                <a:gd name="T37" fmla="*/ 12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0" h="156">
                  <a:moveTo>
                    <a:pt x="10" y="5"/>
                  </a:moveTo>
                  <a:cubicBezTo>
                    <a:pt x="8" y="0"/>
                    <a:pt x="0" y="3"/>
                    <a:pt x="0" y="7"/>
                  </a:cubicBezTo>
                  <a:cubicBezTo>
                    <a:pt x="4" y="56"/>
                    <a:pt x="12" y="104"/>
                    <a:pt x="24" y="151"/>
                  </a:cubicBezTo>
                  <a:cubicBezTo>
                    <a:pt x="25" y="156"/>
                    <a:pt x="32" y="154"/>
                    <a:pt x="31" y="149"/>
                  </a:cubicBezTo>
                  <a:cubicBezTo>
                    <a:pt x="30" y="144"/>
                    <a:pt x="29" y="138"/>
                    <a:pt x="28" y="132"/>
                  </a:cubicBezTo>
                  <a:cubicBezTo>
                    <a:pt x="31" y="132"/>
                    <a:pt x="35" y="132"/>
                    <a:pt x="38" y="131"/>
                  </a:cubicBezTo>
                  <a:cubicBezTo>
                    <a:pt x="43" y="130"/>
                    <a:pt x="47" y="130"/>
                    <a:pt x="51" y="129"/>
                  </a:cubicBezTo>
                  <a:cubicBezTo>
                    <a:pt x="53" y="132"/>
                    <a:pt x="54" y="135"/>
                    <a:pt x="55" y="139"/>
                  </a:cubicBezTo>
                  <a:cubicBezTo>
                    <a:pt x="55" y="140"/>
                    <a:pt x="55" y="140"/>
                    <a:pt x="55" y="141"/>
                  </a:cubicBezTo>
                  <a:cubicBezTo>
                    <a:pt x="55" y="142"/>
                    <a:pt x="55" y="142"/>
                    <a:pt x="55" y="143"/>
                  </a:cubicBezTo>
                  <a:cubicBezTo>
                    <a:pt x="55" y="146"/>
                    <a:pt x="58" y="149"/>
                    <a:pt x="61" y="149"/>
                  </a:cubicBezTo>
                  <a:cubicBezTo>
                    <a:pt x="62" y="149"/>
                    <a:pt x="62" y="149"/>
                    <a:pt x="63" y="149"/>
                  </a:cubicBezTo>
                  <a:cubicBezTo>
                    <a:pt x="67" y="148"/>
                    <a:pt x="70" y="144"/>
                    <a:pt x="69" y="141"/>
                  </a:cubicBezTo>
                  <a:cubicBezTo>
                    <a:pt x="52" y="94"/>
                    <a:pt x="32" y="49"/>
                    <a:pt x="10" y="5"/>
                  </a:cubicBezTo>
                  <a:close/>
                  <a:moveTo>
                    <a:pt x="36" y="123"/>
                  </a:moveTo>
                  <a:cubicBezTo>
                    <a:pt x="33" y="123"/>
                    <a:pt x="30" y="124"/>
                    <a:pt x="27" y="125"/>
                  </a:cubicBezTo>
                  <a:cubicBezTo>
                    <a:pt x="22" y="96"/>
                    <a:pt x="18" y="67"/>
                    <a:pt x="14" y="38"/>
                  </a:cubicBezTo>
                  <a:cubicBezTo>
                    <a:pt x="26" y="65"/>
                    <a:pt x="38" y="92"/>
                    <a:pt x="48" y="120"/>
                  </a:cubicBezTo>
                  <a:cubicBezTo>
                    <a:pt x="44" y="120"/>
                    <a:pt x="40" y="122"/>
                    <a:pt x="36"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 name="Freeform 146"/>
            <p:cNvSpPr>
              <a:spLocks/>
            </p:cNvSpPr>
            <p:nvPr/>
          </p:nvSpPr>
          <p:spPr bwMode="auto">
            <a:xfrm>
              <a:off x="3435350" y="2613026"/>
              <a:ext cx="93662" cy="206375"/>
            </a:xfrm>
            <a:custGeom>
              <a:avLst/>
              <a:gdLst>
                <a:gd name="T0" fmla="*/ 35 w 69"/>
                <a:gd name="T1" fmla="*/ 3 h 152"/>
                <a:gd name="T2" fmla="*/ 18 w 69"/>
                <a:gd name="T3" fmla="*/ 6 h 152"/>
                <a:gd name="T4" fmla="*/ 9 w 69"/>
                <a:gd name="T5" fmla="*/ 10 h 152"/>
                <a:gd name="T6" fmla="*/ 2 w 69"/>
                <a:gd name="T7" fmla="*/ 15 h 152"/>
                <a:gd name="T8" fmla="*/ 4 w 69"/>
                <a:gd name="T9" fmla="*/ 19 h 152"/>
                <a:gd name="T10" fmla="*/ 12 w 69"/>
                <a:gd name="T11" fmla="*/ 19 h 152"/>
                <a:gd name="T12" fmla="*/ 39 w 69"/>
                <a:gd name="T13" fmla="*/ 90 h 152"/>
                <a:gd name="T14" fmla="*/ 61 w 69"/>
                <a:gd name="T15" fmla="*/ 151 h 152"/>
                <a:gd name="T16" fmla="*/ 65 w 69"/>
                <a:gd name="T17" fmla="*/ 150 h 152"/>
                <a:gd name="T18" fmla="*/ 49 w 69"/>
                <a:gd name="T19" fmla="*/ 84 h 152"/>
                <a:gd name="T20" fmla="*/ 23 w 69"/>
                <a:gd name="T21" fmla="*/ 16 h 152"/>
                <a:gd name="T22" fmla="*/ 23 w 69"/>
                <a:gd name="T23" fmla="*/ 16 h 152"/>
                <a:gd name="T24" fmla="*/ 37 w 69"/>
                <a:gd name="T25" fmla="*/ 8 h 152"/>
                <a:gd name="T26" fmla="*/ 35 w 69"/>
                <a:gd name="T27" fmla="*/ 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9" h="152">
                  <a:moveTo>
                    <a:pt x="35" y="3"/>
                  </a:moveTo>
                  <a:cubicBezTo>
                    <a:pt x="29" y="0"/>
                    <a:pt x="23" y="4"/>
                    <a:pt x="18" y="6"/>
                  </a:cubicBezTo>
                  <a:cubicBezTo>
                    <a:pt x="15" y="7"/>
                    <a:pt x="12" y="8"/>
                    <a:pt x="9" y="10"/>
                  </a:cubicBezTo>
                  <a:cubicBezTo>
                    <a:pt x="5" y="11"/>
                    <a:pt x="5" y="12"/>
                    <a:pt x="2" y="15"/>
                  </a:cubicBezTo>
                  <a:cubicBezTo>
                    <a:pt x="0" y="17"/>
                    <a:pt x="2" y="19"/>
                    <a:pt x="4" y="19"/>
                  </a:cubicBezTo>
                  <a:cubicBezTo>
                    <a:pt x="7" y="19"/>
                    <a:pt x="9" y="20"/>
                    <a:pt x="12" y="19"/>
                  </a:cubicBezTo>
                  <a:cubicBezTo>
                    <a:pt x="22" y="43"/>
                    <a:pt x="31" y="66"/>
                    <a:pt x="39" y="90"/>
                  </a:cubicBezTo>
                  <a:cubicBezTo>
                    <a:pt x="46" y="109"/>
                    <a:pt x="49" y="135"/>
                    <a:pt x="61" y="151"/>
                  </a:cubicBezTo>
                  <a:cubicBezTo>
                    <a:pt x="62" y="152"/>
                    <a:pt x="64" y="151"/>
                    <a:pt x="65" y="150"/>
                  </a:cubicBezTo>
                  <a:cubicBezTo>
                    <a:pt x="69" y="129"/>
                    <a:pt x="56" y="103"/>
                    <a:pt x="49" y="84"/>
                  </a:cubicBezTo>
                  <a:cubicBezTo>
                    <a:pt x="42" y="61"/>
                    <a:pt x="33" y="38"/>
                    <a:pt x="23" y="16"/>
                  </a:cubicBezTo>
                  <a:cubicBezTo>
                    <a:pt x="23" y="16"/>
                    <a:pt x="23" y="16"/>
                    <a:pt x="23" y="16"/>
                  </a:cubicBezTo>
                  <a:cubicBezTo>
                    <a:pt x="29" y="14"/>
                    <a:pt x="35" y="14"/>
                    <a:pt x="37" y="8"/>
                  </a:cubicBezTo>
                  <a:cubicBezTo>
                    <a:pt x="37" y="6"/>
                    <a:pt x="36" y="4"/>
                    <a:pt x="3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 name="Freeform 147"/>
            <p:cNvSpPr>
              <a:spLocks/>
            </p:cNvSpPr>
            <p:nvPr/>
          </p:nvSpPr>
          <p:spPr bwMode="auto">
            <a:xfrm>
              <a:off x="3497263" y="2603501"/>
              <a:ext cx="74612" cy="204788"/>
            </a:xfrm>
            <a:custGeom>
              <a:avLst/>
              <a:gdLst>
                <a:gd name="T0" fmla="*/ 33 w 55"/>
                <a:gd name="T1" fmla="*/ 76 h 151"/>
                <a:gd name="T2" fmla="*/ 7 w 55"/>
                <a:gd name="T3" fmla="*/ 3 h 151"/>
                <a:gd name="T4" fmla="*/ 1 w 55"/>
                <a:gd name="T5" fmla="*/ 5 h 151"/>
                <a:gd name="T6" fmla="*/ 22 w 55"/>
                <a:gd name="T7" fmla="*/ 79 h 151"/>
                <a:gd name="T8" fmla="*/ 46 w 55"/>
                <a:gd name="T9" fmla="*/ 147 h 151"/>
                <a:gd name="T10" fmla="*/ 54 w 55"/>
                <a:gd name="T11" fmla="*/ 144 h 151"/>
                <a:gd name="T12" fmla="*/ 33 w 55"/>
                <a:gd name="T13" fmla="*/ 76 h 151"/>
              </a:gdLst>
              <a:ahLst/>
              <a:cxnLst>
                <a:cxn ang="0">
                  <a:pos x="T0" y="T1"/>
                </a:cxn>
                <a:cxn ang="0">
                  <a:pos x="T2" y="T3"/>
                </a:cxn>
                <a:cxn ang="0">
                  <a:pos x="T4" y="T5"/>
                </a:cxn>
                <a:cxn ang="0">
                  <a:pos x="T6" y="T7"/>
                </a:cxn>
                <a:cxn ang="0">
                  <a:pos x="T8" y="T9"/>
                </a:cxn>
                <a:cxn ang="0">
                  <a:pos x="T10" y="T11"/>
                </a:cxn>
                <a:cxn ang="0">
                  <a:pos x="T12" y="T13"/>
                </a:cxn>
              </a:cxnLst>
              <a:rect l="0" t="0" r="r" b="b"/>
              <a:pathLst>
                <a:path w="55" h="151">
                  <a:moveTo>
                    <a:pt x="33" y="76"/>
                  </a:moveTo>
                  <a:cubicBezTo>
                    <a:pt x="25" y="52"/>
                    <a:pt x="17" y="27"/>
                    <a:pt x="7" y="3"/>
                  </a:cubicBezTo>
                  <a:cubicBezTo>
                    <a:pt x="5" y="0"/>
                    <a:pt x="0" y="1"/>
                    <a:pt x="1" y="5"/>
                  </a:cubicBezTo>
                  <a:cubicBezTo>
                    <a:pt x="6" y="30"/>
                    <a:pt x="14" y="55"/>
                    <a:pt x="22" y="79"/>
                  </a:cubicBezTo>
                  <a:cubicBezTo>
                    <a:pt x="29" y="101"/>
                    <a:pt x="34" y="127"/>
                    <a:pt x="46" y="147"/>
                  </a:cubicBezTo>
                  <a:cubicBezTo>
                    <a:pt x="48" y="151"/>
                    <a:pt x="55" y="149"/>
                    <a:pt x="54" y="144"/>
                  </a:cubicBezTo>
                  <a:cubicBezTo>
                    <a:pt x="52" y="121"/>
                    <a:pt x="41" y="98"/>
                    <a:pt x="33"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 name="Freeform 148"/>
            <p:cNvSpPr>
              <a:spLocks noEditPoints="1"/>
            </p:cNvSpPr>
            <p:nvPr/>
          </p:nvSpPr>
          <p:spPr bwMode="auto">
            <a:xfrm>
              <a:off x="3522663" y="2578101"/>
              <a:ext cx="114300" cy="239713"/>
            </a:xfrm>
            <a:custGeom>
              <a:avLst/>
              <a:gdLst>
                <a:gd name="T0" fmla="*/ 30 w 84"/>
                <a:gd name="T1" fmla="*/ 12 h 176"/>
                <a:gd name="T2" fmla="*/ 30 w 84"/>
                <a:gd name="T3" fmla="*/ 6 h 176"/>
                <a:gd name="T4" fmla="*/ 13 w 84"/>
                <a:gd name="T5" fmla="*/ 65 h 176"/>
                <a:gd name="T6" fmla="*/ 31 w 84"/>
                <a:gd name="T7" fmla="*/ 126 h 176"/>
                <a:gd name="T8" fmla="*/ 54 w 84"/>
                <a:gd name="T9" fmla="*/ 161 h 176"/>
                <a:gd name="T10" fmla="*/ 76 w 84"/>
                <a:gd name="T11" fmla="*/ 111 h 176"/>
                <a:gd name="T12" fmla="*/ 30 w 84"/>
                <a:gd name="T13" fmla="*/ 12 h 176"/>
                <a:gd name="T14" fmla="*/ 62 w 84"/>
                <a:gd name="T15" fmla="*/ 103 h 176"/>
                <a:gd name="T16" fmla="*/ 67 w 84"/>
                <a:gd name="T17" fmla="*/ 140 h 176"/>
                <a:gd name="T18" fmla="*/ 58 w 84"/>
                <a:gd name="T19" fmla="*/ 149 h 176"/>
                <a:gd name="T20" fmla="*/ 52 w 84"/>
                <a:gd name="T21" fmla="*/ 141 h 176"/>
                <a:gd name="T22" fmla="*/ 45 w 84"/>
                <a:gd name="T23" fmla="*/ 127 h 176"/>
                <a:gd name="T24" fmla="*/ 31 w 84"/>
                <a:gd name="T25" fmla="*/ 93 h 176"/>
                <a:gd name="T26" fmla="*/ 21 w 84"/>
                <a:gd name="T27" fmla="*/ 18 h 176"/>
                <a:gd name="T28" fmla="*/ 53 w 84"/>
                <a:gd name="T29" fmla="*/ 73 h 176"/>
                <a:gd name="T30" fmla="*/ 62 w 84"/>
                <a:gd name="T31" fmla="*/ 10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 h="176">
                  <a:moveTo>
                    <a:pt x="30" y="12"/>
                  </a:moveTo>
                  <a:cubicBezTo>
                    <a:pt x="33" y="12"/>
                    <a:pt x="34" y="6"/>
                    <a:pt x="30" y="6"/>
                  </a:cubicBezTo>
                  <a:cubicBezTo>
                    <a:pt x="0" y="0"/>
                    <a:pt x="10" y="49"/>
                    <a:pt x="13" y="65"/>
                  </a:cubicBezTo>
                  <a:cubicBezTo>
                    <a:pt x="16" y="86"/>
                    <a:pt x="23" y="106"/>
                    <a:pt x="31" y="126"/>
                  </a:cubicBezTo>
                  <a:cubicBezTo>
                    <a:pt x="36" y="137"/>
                    <a:pt x="42" y="155"/>
                    <a:pt x="54" y="161"/>
                  </a:cubicBezTo>
                  <a:cubicBezTo>
                    <a:pt x="84" y="176"/>
                    <a:pt x="78" y="124"/>
                    <a:pt x="76" y="111"/>
                  </a:cubicBezTo>
                  <a:cubicBezTo>
                    <a:pt x="70" y="75"/>
                    <a:pt x="53" y="41"/>
                    <a:pt x="30" y="12"/>
                  </a:cubicBezTo>
                  <a:close/>
                  <a:moveTo>
                    <a:pt x="62" y="103"/>
                  </a:moveTo>
                  <a:cubicBezTo>
                    <a:pt x="64" y="112"/>
                    <a:pt x="70" y="130"/>
                    <a:pt x="67" y="140"/>
                  </a:cubicBezTo>
                  <a:cubicBezTo>
                    <a:pt x="64" y="143"/>
                    <a:pt x="61" y="146"/>
                    <a:pt x="58" y="149"/>
                  </a:cubicBezTo>
                  <a:cubicBezTo>
                    <a:pt x="56" y="146"/>
                    <a:pt x="54" y="144"/>
                    <a:pt x="52" y="141"/>
                  </a:cubicBezTo>
                  <a:cubicBezTo>
                    <a:pt x="50" y="136"/>
                    <a:pt x="47" y="132"/>
                    <a:pt x="45" y="127"/>
                  </a:cubicBezTo>
                  <a:cubicBezTo>
                    <a:pt x="39" y="116"/>
                    <a:pt x="35" y="104"/>
                    <a:pt x="31" y="93"/>
                  </a:cubicBezTo>
                  <a:cubicBezTo>
                    <a:pt x="28" y="84"/>
                    <a:pt x="14" y="35"/>
                    <a:pt x="21" y="18"/>
                  </a:cubicBezTo>
                  <a:cubicBezTo>
                    <a:pt x="34" y="35"/>
                    <a:pt x="45" y="53"/>
                    <a:pt x="53" y="73"/>
                  </a:cubicBezTo>
                  <a:cubicBezTo>
                    <a:pt x="57" y="83"/>
                    <a:pt x="60" y="93"/>
                    <a:pt x="62"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 name="Freeform 149"/>
            <p:cNvSpPr>
              <a:spLocks/>
            </p:cNvSpPr>
            <p:nvPr/>
          </p:nvSpPr>
          <p:spPr bwMode="auto">
            <a:xfrm>
              <a:off x="3600450" y="2536826"/>
              <a:ext cx="114300" cy="247650"/>
            </a:xfrm>
            <a:custGeom>
              <a:avLst/>
              <a:gdLst>
                <a:gd name="T0" fmla="*/ 34 w 84"/>
                <a:gd name="T1" fmla="*/ 7 h 182"/>
                <a:gd name="T2" fmla="*/ 23 w 84"/>
                <a:gd name="T3" fmla="*/ 10 h 182"/>
                <a:gd name="T4" fmla="*/ 64 w 84"/>
                <a:gd name="T5" fmla="*/ 129 h 182"/>
                <a:gd name="T6" fmla="*/ 12 w 84"/>
                <a:gd name="T7" fmla="*/ 29 h 182"/>
                <a:gd name="T8" fmla="*/ 2 w 84"/>
                <a:gd name="T9" fmla="*/ 34 h 182"/>
                <a:gd name="T10" fmla="*/ 44 w 84"/>
                <a:gd name="T11" fmla="*/ 177 h 182"/>
                <a:gd name="T12" fmla="*/ 51 w 84"/>
                <a:gd name="T13" fmla="*/ 175 h 182"/>
                <a:gd name="T14" fmla="*/ 28 w 84"/>
                <a:gd name="T15" fmla="*/ 86 h 182"/>
                <a:gd name="T16" fmla="*/ 73 w 84"/>
                <a:gd name="T17" fmla="*/ 168 h 182"/>
                <a:gd name="T18" fmla="*/ 84 w 84"/>
                <a:gd name="T19" fmla="*/ 163 h 182"/>
                <a:gd name="T20" fmla="*/ 34 w 84"/>
                <a:gd name="T21" fmla="*/ 7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 h="182">
                  <a:moveTo>
                    <a:pt x="34" y="7"/>
                  </a:moveTo>
                  <a:cubicBezTo>
                    <a:pt x="31" y="0"/>
                    <a:pt x="20" y="4"/>
                    <a:pt x="23" y="10"/>
                  </a:cubicBezTo>
                  <a:cubicBezTo>
                    <a:pt x="38" y="49"/>
                    <a:pt x="54" y="88"/>
                    <a:pt x="64" y="129"/>
                  </a:cubicBezTo>
                  <a:cubicBezTo>
                    <a:pt x="46" y="96"/>
                    <a:pt x="29" y="63"/>
                    <a:pt x="12" y="29"/>
                  </a:cubicBezTo>
                  <a:cubicBezTo>
                    <a:pt x="9" y="23"/>
                    <a:pt x="0" y="28"/>
                    <a:pt x="2" y="34"/>
                  </a:cubicBezTo>
                  <a:cubicBezTo>
                    <a:pt x="15" y="82"/>
                    <a:pt x="28" y="130"/>
                    <a:pt x="44" y="177"/>
                  </a:cubicBezTo>
                  <a:cubicBezTo>
                    <a:pt x="45" y="182"/>
                    <a:pt x="52" y="179"/>
                    <a:pt x="51" y="175"/>
                  </a:cubicBezTo>
                  <a:cubicBezTo>
                    <a:pt x="44" y="145"/>
                    <a:pt x="37" y="115"/>
                    <a:pt x="28" y="86"/>
                  </a:cubicBezTo>
                  <a:cubicBezTo>
                    <a:pt x="43" y="113"/>
                    <a:pt x="58" y="141"/>
                    <a:pt x="73" y="168"/>
                  </a:cubicBezTo>
                  <a:cubicBezTo>
                    <a:pt x="77" y="174"/>
                    <a:pt x="84" y="169"/>
                    <a:pt x="84" y="163"/>
                  </a:cubicBezTo>
                  <a:cubicBezTo>
                    <a:pt x="75" y="109"/>
                    <a:pt x="54" y="58"/>
                    <a:pt x="3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 name="Freeform 150"/>
            <p:cNvSpPr>
              <a:spLocks/>
            </p:cNvSpPr>
            <p:nvPr/>
          </p:nvSpPr>
          <p:spPr bwMode="auto">
            <a:xfrm>
              <a:off x="1408113" y="2862263"/>
              <a:ext cx="354012" cy="311150"/>
            </a:xfrm>
            <a:custGeom>
              <a:avLst/>
              <a:gdLst>
                <a:gd name="T0" fmla="*/ 250 w 261"/>
                <a:gd name="T1" fmla="*/ 3 h 229"/>
                <a:gd name="T2" fmla="*/ 212 w 261"/>
                <a:gd name="T3" fmla="*/ 41 h 229"/>
                <a:gd name="T4" fmla="*/ 215 w 261"/>
                <a:gd name="T5" fmla="*/ 52 h 229"/>
                <a:gd name="T6" fmla="*/ 226 w 261"/>
                <a:gd name="T7" fmla="*/ 55 h 229"/>
                <a:gd name="T8" fmla="*/ 202 w 261"/>
                <a:gd name="T9" fmla="*/ 155 h 229"/>
                <a:gd name="T10" fmla="*/ 188 w 261"/>
                <a:gd name="T11" fmla="*/ 112 h 229"/>
                <a:gd name="T12" fmla="*/ 176 w 261"/>
                <a:gd name="T13" fmla="*/ 112 h 229"/>
                <a:gd name="T14" fmla="*/ 152 w 261"/>
                <a:gd name="T15" fmla="*/ 170 h 229"/>
                <a:gd name="T16" fmla="*/ 128 w 261"/>
                <a:gd name="T17" fmla="*/ 30 h 229"/>
                <a:gd name="T18" fmla="*/ 116 w 261"/>
                <a:gd name="T19" fmla="*/ 30 h 229"/>
                <a:gd name="T20" fmla="*/ 82 w 261"/>
                <a:gd name="T21" fmla="*/ 194 h 229"/>
                <a:gd name="T22" fmla="*/ 54 w 261"/>
                <a:gd name="T23" fmla="*/ 91 h 229"/>
                <a:gd name="T24" fmla="*/ 43 w 261"/>
                <a:gd name="T25" fmla="*/ 91 h 229"/>
                <a:gd name="T26" fmla="*/ 2 w 261"/>
                <a:gd name="T27" fmla="*/ 172 h 229"/>
                <a:gd name="T28" fmla="*/ 8 w 261"/>
                <a:gd name="T29" fmla="*/ 175 h 229"/>
                <a:gd name="T30" fmla="*/ 47 w 261"/>
                <a:gd name="T31" fmla="*/ 108 h 229"/>
                <a:gd name="T32" fmla="*/ 76 w 261"/>
                <a:gd name="T33" fmla="*/ 223 h 229"/>
                <a:gd name="T34" fmla="*/ 88 w 261"/>
                <a:gd name="T35" fmla="*/ 223 h 229"/>
                <a:gd name="T36" fmla="*/ 123 w 261"/>
                <a:gd name="T37" fmla="*/ 62 h 229"/>
                <a:gd name="T38" fmla="*/ 144 w 261"/>
                <a:gd name="T39" fmla="*/ 188 h 229"/>
                <a:gd name="T40" fmla="*/ 156 w 261"/>
                <a:gd name="T41" fmla="*/ 189 h 229"/>
                <a:gd name="T42" fmla="*/ 182 w 261"/>
                <a:gd name="T43" fmla="*/ 135 h 229"/>
                <a:gd name="T44" fmla="*/ 196 w 261"/>
                <a:gd name="T45" fmla="*/ 177 h 229"/>
                <a:gd name="T46" fmla="*/ 208 w 261"/>
                <a:gd name="T47" fmla="*/ 177 h 229"/>
                <a:gd name="T48" fmla="*/ 239 w 261"/>
                <a:gd name="T49" fmla="*/ 56 h 229"/>
                <a:gd name="T50" fmla="*/ 251 w 261"/>
                <a:gd name="T51" fmla="*/ 54 h 229"/>
                <a:gd name="T52" fmla="*/ 255 w 261"/>
                <a:gd name="T53" fmla="*/ 50 h 229"/>
                <a:gd name="T54" fmla="*/ 261 w 261"/>
                <a:gd name="T55" fmla="*/ 44 h 229"/>
                <a:gd name="T56" fmla="*/ 261 w 261"/>
                <a:gd name="T57" fmla="*/ 8 h 229"/>
                <a:gd name="T58" fmla="*/ 250 w 261"/>
                <a:gd name="T59" fmla="*/ 3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61" h="229">
                  <a:moveTo>
                    <a:pt x="250" y="3"/>
                  </a:moveTo>
                  <a:cubicBezTo>
                    <a:pt x="236" y="15"/>
                    <a:pt x="224" y="28"/>
                    <a:pt x="212" y="41"/>
                  </a:cubicBezTo>
                  <a:cubicBezTo>
                    <a:pt x="208" y="45"/>
                    <a:pt x="210" y="51"/>
                    <a:pt x="215" y="52"/>
                  </a:cubicBezTo>
                  <a:cubicBezTo>
                    <a:pt x="218" y="53"/>
                    <a:pt x="222" y="54"/>
                    <a:pt x="226" y="55"/>
                  </a:cubicBezTo>
                  <a:cubicBezTo>
                    <a:pt x="220" y="89"/>
                    <a:pt x="212" y="122"/>
                    <a:pt x="202" y="155"/>
                  </a:cubicBezTo>
                  <a:cubicBezTo>
                    <a:pt x="197" y="140"/>
                    <a:pt x="193" y="126"/>
                    <a:pt x="188" y="112"/>
                  </a:cubicBezTo>
                  <a:cubicBezTo>
                    <a:pt x="187" y="106"/>
                    <a:pt x="178" y="106"/>
                    <a:pt x="176" y="112"/>
                  </a:cubicBezTo>
                  <a:cubicBezTo>
                    <a:pt x="170" y="132"/>
                    <a:pt x="162" y="152"/>
                    <a:pt x="152" y="170"/>
                  </a:cubicBezTo>
                  <a:cubicBezTo>
                    <a:pt x="141" y="124"/>
                    <a:pt x="141" y="76"/>
                    <a:pt x="128" y="30"/>
                  </a:cubicBezTo>
                  <a:cubicBezTo>
                    <a:pt x="126" y="24"/>
                    <a:pt x="117" y="23"/>
                    <a:pt x="116" y="30"/>
                  </a:cubicBezTo>
                  <a:cubicBezTo>
                    <a:pt x="105" y="85"/>
                    <a:pt x="94" y="139"/>
                    <a:pt x="82" y="194"/>
                  </a:cubicBezTo>
                  <a:cubicBezTo>
                    <a:pt x="73" y="159"/>
                    <a:pt x="64" y="125"/>
                    <a:pt x="54" y="91"/>
                  </a:cubicBezTo>
                  <a:cubicBezTo>
                    <a:pt x="52" y="85"/>
                    <a:pt x="45" y="86"/>
                    <a:pt x="43" y="91"/>
                  </a:cubicBezTo>
                  <a:cubicBezTo>
                    <a:pt x="32" y="119"/>
                    <a:pt x="18" y="146"/>
                    <a:pt x="2" y="172"/>
                  </a:cubicBezTo>
                  <a:cubicBezTo>
                    <a:pt x="0" y="175"/>
                    <a:pt x="5" y="178"/>
                    <a:pt x="8" y="175"/>
                  </a:cubicBezTo>
                  <a:cubicBezTo>
                    <a:pt x="22" y="154"/>
                    <a:pt x="35" y="131"/>
                    <a:pt x="47" y="108"/>
                  </a:cubicBezTo>
                  <a:cubicBezTo>
                    <a:pt x="57" y="147"/>
                    <a:pt x="67" y="185"/>
                    <a:pt x="76" y="223"/>
                  </a:cubicBezTo>
                  <a:cubicBezTo>
                    <a:pt x="77" y="229"/>
                    <a:pt x="87" y="229"/>
                    <a:pt x="88" y="223"/>
                  </a:cubicBezTo>
                  <a:cubicBezTo>
                    <a:pt x="101" y="170"/>
                    <a:pt x="113" y="116"/>
                    <a:pt x="123" y="62"/>
                  </a:cubicBezTo>
                  <a:cubicBezTo>
                    <a:pt x="131" y="104"/>
                    <a:pt x="132" y="147"/>
                    <a:pt x="144" y="188"/>
                  </a:cubicBezTo>
                  <a:cubicBezTo>
                    <a:pt x="146" y="193"/>
                    <a:pt x="153" y="194"/>
                    <a:pt x="156" y="189"/>
                  </a:cubicBezTo>
                  <a:cubicBezTo>
                    <a:pt x="166" y="172"/>
                    <a:pt x="175" y="154"/>
                    <a:pt x="182" y="135"/>
                  </a:cubicBezTo>
                  <a:cubicBezTo>
                    <a:pt x="187" y="149"/>
                    <a:pt x="191" y="163"/>
                    <a:pt x="196" y="177"/>
                  </a:cubicBezTo>
                  <a:cubicBezTo>
                    <a:pt x="198" y="183"/>
                    <a:pt x="206" y="183"/>
                    <a:pt x="208" y="177"/>
                  </a:cubicBezTo>
                  <a:cubicBezTo>
                    <a:pt x="221" y="137"/>
                    <a:pt x="232" y="97"/>
                    <a:pt x="239" y="56"/>
                  </a:cubicBezTo>
                  <a:cubicBezTo>
                    <a:pt x="243" y="55"/>
                    <a:pt x="247" y="55"/>
                    <a:pt x="251" y="54"/>
                  </a:cubicBezTo>
                  <a:cubicBezTo>
                    <a:pt x="253" y="54"/>
                    <a:pt x="254" y="52"/>
                    <a:pt x="255" y="50"/>
                  </a:cubicBezTo>
                  <a:cubicBezTo>
                    <a:pt x="258" y="50"/>
                    <a:pt x="261" y="47"/>
                    <a:pt x="261" y="44"/>
                  </a:cubicBezTo>
                  <a:cubicBezTo>
                    <a:pt x="261" y="32"/>
                    <a:pt x="261" y="20"/>
                    <a:pt x="261" y="8"/>
                  </a:cubicBezTo>
                  <a:cubicBezTo>
                    <a:pt x="261" y="2"/>
                    <a:pt x="254" y="0"/>
                    <a:pt x="25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 name="Freeform 151"/>
            <p:cNvSpPr>
              <a:spLocks noEditPoints="1"/>
            </p:cNvSpPr>
            <p:nvPr/>
          </p:nvSpPr>
          <p:spPr bwMode="auto">
            <a:xfrm>
              <a:off x="3003550" y="757238"/>
              <a:ext cx="177800" cy="230188"/>
            </a:xfrm>
            <a:custGeom>
              <a:avLst/>
              <a:gdLst>
                <a:gd name="T0" fmla="*/ 126 w 131"/>
                <a:gd name="T1" fmla="*/ 7 h 168"/>
                <a:gd name="T2" fmla="*/ 116 w 131"/>
                <a:gd name="T3" fmla="*/ 2 h 168"/>
                <a:gd name="T4" fmla="*/ 81 w 131"/>
                <a:gd name="T5" fmla="*/ 24 h 168"/>
                <a:gd name="T6" fmla="*/ 79 w 131"/>
                <a:gd name="T7" fmla="*/ 35 h 168"/>
                <a:gd name="T8" fmla="*/ 88 w 131"/>
                <a:gd name="T9" fmla="*/ 42 h 168"/>
                <a:gd name="T10" fmla="*/ 55 w 131"/>
                <a:gd name="T11" fmla="*/ 87 h 168"/>
                <a:gd name="T12" fmla="*/ 27 w 131"/>
                <a:gd name="T13" fmla="*/ 124 h 168"/>
                <a:gd name="T14" fmla="*/ 1 w 131"/>
                <a:gd name="T15" fmla="*/ 163 h 168"/>
                <a:gd name="T16" fmla="*/ 6 w 131"/>
                <a:gd name="T17" fmla="*/ 167 h 168"/>
                <a:gd name="T18" fmla="*/ 37 w 131"/>
                <a:gd name="T19" fmla="*/ 132 h 168"/>
                <a:gd name="T20" fmla="*/ 65 w 131"/>
                <a:gd name="T21" fmla="*/ 96 h 168"/>
                <a:gd name="T22" fmla="*/ 99 w 131"/>
                <a:gd name="T23" fmla="*/ 50 h 168"/>
                <a:gd name="T24" fmla="*/ 107 w 131"/>
                <a:gd name="T25" fmla="*/ 57 h 168"/>
                <a:gd name="T26" fmla="*/ 119 w 131"/>
                <a:gd name="T27" fmla="*/ 54 h 168"/>
                <a:gd name="T28" fmla="*/ 130 w 131"/>
                <a:gd name="T29" fmla="*/ 15 h 168"/>
                <a:gd name="T30" fmla="*/ 126 w 131"/>
                <a:gd name="T31" fmla="*/ 7 h 168"/>
                <a:gd name="T32" fmla="*/ 110 w 131"/>
                <a:gd name="T33" fmla="*/ 35 h 168"/>
                <a:gd name="T34" fmla="*/ 108 w 131"/>
                <a:gd name="T35" fmla="*/ 40 h 168"/>
                <a:gd name="T36" fmla="*/ 107 w 131"/>
                <a:gd name="T37" fmla="*/ 39 h 168"/>
                <a:gd name="T38" fmla="*/ 110 w 131"/>
                <a:gd name="T39" fmla="*/ 3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1" h="168">
                  <a:moveTo>
                    <a:pt x="126" y="7"/>
                  </a:moveTo>
                  <a:cubicBezTo>
                    <a:pt x="125" y="3"/>
                    <a:pt x="120" y="0"/>
                    <a:pt x="116" y="2"/>
                  </a:cubicBezTo>
                  <a:cubicBezTo>
                    <a:pt x="104" y="10"/>
                    <a:pt x="92" y="17"/>
                    <a:pt x="81" y="24"/>
                  </a:cubicBezTo>
                  <a:cubicBezTo>
                    <a:pt x="77" y="26"/>
                    <a:pt x="76" y="32"/>
                    <a:pt x="79" y="35"/>
                  </a:cubicBezTo>
                  <a:cubicBezTo>
                    <a:pt x="82" y="37"/>
                    <a:pt x="85" y="39"/>
                    <a:pt x="88" y="42"/>
                  </a:cubicBezTo>
                  <a:cubicBezTo>
                    <a:pt x="77" y="57"/>
                    <a:pt x="66" y="72"/>
                    <a:pt x="55" y="87"/>
                  </a:cubicBezTo>
                  <a:cubicBezTo>
                    <a:pt x="46" y="99"/>
                    <a:pt x="37" y="112"/>
                    <a:pt x="27" y="124"/>
                  </a:cubicBezTo>
                  <a:cubicBezTo>
                    <a:pt x="18" y="136"/>
                    <a:pt x="6" y="148"/>
                    <a:pt x="1" y="163"/>
                  </a:cubicBezTo>
                  <a:cubicBezTo>
                    <a:pt x="0" y="165"/>
                    <a:pt x="3" y="168"/>
                    <a:pt x="6" y="167"/>
                  </a:cubicBezTo>
                  <a:cubicBezTo>
                    <a:pt x="19" y="159"/>
                    <a:pt x="28" y="144"/>
                    <a:pt x="37" y="132"/>
                  </a:cubicBezTo>
                  <a:cubicBezTo>
                    <a:pt x="47" y="120"/>
                    <a:pt x="56" y="108"/>
                    <a:pt x="65" y="96"/>
                  </a:cubicBezTo>
                  <a:cubicBezTo>
                    <a:pt x="76" y="81"/>
                    <a:pt x="88" y="66"/>
                    <a:pt x="99" y="50"/>
                  </a:cubicBezTo>
                  <a:cubicBezTo>
                    <a:pt x="102" y="52"/>
                    <a:pt x="104" y="55"/>
                    <a:pt x="107" y="57"/>
                  </a:cubicBezTo>
                  <a:cubicBezTo>
                    <a:pt x="111" y="60"/>
                    <a:pt x="118" y="60"/>
                    <a:pt x="119" y="54"/>
                  </a:cubicBezTo>
                  <a:cubicBezTo>
                    <a:pt x="123" y="41"/>
                    <a:pt x="126" y="28"/>
                    <a:pt x="130" y="15"/>
                  </a:cubicBezTo>
                  <a:cubicBezTo>
                    <a:pt x="131" y="11"/>
                    <a:pt x="129" y="8"/>
                    <a:pt x="126" y="7"/>
                  </a:cubicBezTo>
                  <a:close/>
                  <a:moveTo>
                    <a:pt x="110" y="35"/>
                  </a:moveTo>
                  <a:cubicBezTo>
                    <a:pt x="109" y="36"/>
                    <a:pt x="109" y="38"/>
                    <a:pt x="108" y="40"/>
                  </a:cubicBezTo>
                  <a:cubicBezTo>
                    <a:pt x="108" y="39"/>
                    <a:pt x="107" y="39"/>
                    <a:pt x="107" y="39"/>
                  </a:cubicBezTo>
                  <a:cubicBezTo>
                    <a:pt x="108" y="37"/>
                    <a:pt x="109" y="36"/>
                    <a:pt x="110"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 name="Freeform 152"/>
            <p:cNvSpPr>
              <a:spLocks noEditPoints="1"/>
            </p:cNvSpPr>
            <p:nvPr/>
          </p:nvSpPr>
          <p:spPr bwMode="auto">
            <a:xfrm>
              <a:off x="1054100" y="1133476"/>
              <a:ext cx="304800" cy="177800"/>
            </a:xfrm>
            <a:custGeom>
              <a:avLst/>
              <a:gdLst>
                <a:gd name="T0" fmla="*/ 195 w 224"/>
                <a:gd name="T1" fmla="*/ 49 h 130"/>
                <a:gd name="T2" fmla="*/ 204 w 224"/>
                <a:gd name="T3" fmla="*/ 18 h 130"/>
                <a:gd name="T4" fmla="*/ 170 w 224"/>
                <a:gd name="T5" fmla="*/ 9 h 130"/>
                <a:gd name="T6" fmla="*/ 154 w 224"/>
                <a:gd name="T7" fmla="*/ 29 h 130"/>
                <a:gd name="T8" fmla="*/ 163 w 224"/>
                <a:gd name="T9" fmla="*/ 48 h 130"/>
                <a:gd name="T10" fmla="*/ 138 w 224"/>
                <a:gd name="T11" fmla="*/ 72 h 130"/>
                <a:gd name="T12" fmla="*/ 109 w 224"/>
                <a:gd name="T13" fmla="*/ 66 h 130"/>
                <a:gd name="T14" fmla="*/ 105 w 224"/>
                <a:gd name="T15" fmla="*/ 67 h 130"/>
                <a:gd name="T16" fmla="*/ 105 w 224"/>
                <a:gd name="T17" fmla="*/ 67 h 130"/>
                <a:gd name="T18" fmla="*/ 70 w 224"/>
                <a:gd name="T19" fmla="*/ 74 h 130"/>
                <a:gd name="T20" fmla="*/ 58 w 224"/>
                <a:gd name="T21" fmla="*/ 59 h 130"/>
                <a:gd name="T22" fmla="*/ 66 w 224"/>
                <a:gd name="T23" fmla="*/ 42 h 130"/>
                <a:gd name="T24" fmla="*/ 58 w 224"/>
                <a:gd name="T25" fmla="*/ 21 h 130"/>
                <a:gd name="T26" fmla="*/ 41 w 224"/>
                <a:gd name="T27" fmla="*/ 20 h 130"/>
                <a:gd name="T28" fmla="*/ 13 w 224"/>
                <a:gd name="T29" fmla="*/ 33 h 130"/>
                <a:gd name="T30" fmla="*/ 21 w 224"/>
                <a:gd name="T31" fmla="*/ 62 h 130"/>
                <a:gd name="T32" fmla="*/ 0 w 224"/>
                <a:gd name="T33" fmla="*/ 102 h 130"/>
                <a:gd name="T34" fmla="*/ 6 w 224"/>
                <a:gd name="T35" fmla="*/ 121 h 130"/>
                <a:gd name="T36" fmla="*/ 39 w 224"/>
                <a:gd name="T37" fmla="*/ 125 h 130"/>
                <a:gd name="T38" fmla="*/ 72 w 224"/>
                <a:gd name="T39" fmla="*/ 127 h 130"/>
                <a:gd name="T40" fmla="*/ 80 w 224"/>
                <a:gd name="T41" fmla="*/ 109 h 130"/>
                <a:gd name="T42" fmla="*/ 74 w 224"/>
                <a:gd name="T43" fmla="*/ 82 h 130"/>
                <a:gd name="T44" fmla="*/ 108 w 224"/>
                <a:gd name="T45" fmla="*/ 78 h 130"/>
                <a:gd name="T46" fmla="*/ 111 w 224"/>
                <a:gd name="T47" fmla="*/ 76 h 130"/>
                <a:gd name="T48" fmla="*/ 134 w 224"/>
                <a:gd name="T49" fmla="*/ 83 h 130"/>
                <a:gd name="T50" fmla="*/ 133 w 224"/>
                <a:gd name="T51" fmla="*/ 93 h 130"/>
                <a:gd name="T52" fmla="*/ 135 w 224"/>
                <a:gd name="T53" fmla="*/ 122 h 130"/>
                <a:gd name="T54" fmla="*/ 167 w 224"/>
                <a:gd name="T55" fmla="*/ 124 h 130"/>
                <a:gd name="T56" fmla="*/ 208 w 224"/>
                <a:gd name="T57" fmla="*/ 120 h 130"/>
                <a:gd name="T58" fmla="*/ 221 w 224"/>
                <a:gd name="T59" fmla="*/ 104 h 130"/>
                <a:gd name="T60" fmla="*/ 195 w 224"/>
                <a:gd name="T61" fmla="*/ 49 h 130"/>
                <a:gd name="T62" fmla="*/ 39 w 224"/>
                <a:gd name="T63" fmla="*/ 27 h 130"/>
                <a:gd name="T64" fmla="*/ 44 w 224"/>
                <a:gd name="T65" fmla="*/ 29 h 130"/>
                <a:gd name="T66" fmla="*/ 32 w 224"/>
                <a:gd name="T67" fmla="*/ 54 h 130"/>
                <a:gd name="T68" fmla="*/ 39 w 224"/>
                <a:gd name="T69" fmla="*/ 27 h 130"/>
                <a:gd name="T70" fmla="*/ 63 w 224"/>
                <a:gd name="T71" fmla="*/ 116 h 130"/>
                <a:gd name="T72" fmla="*/ 39 w 224"/>
                <a:gd name="T73" fmla="*/ 114 h 130"/>
                <a:gd name="T74" fmla="*/ 19 w 224"/>
                <a:gd name="T75" fmla="*/ 112 h 130"/>
                <a:gd name="T76" fmla="*/ 11 w 224"/>
                <a:gd name="T77" fmla="*/ 106 h 130"/>
                <a:gd name="T78" fmla="*/ 12 w 224"/>
                <a:gd name="T79" fmla="*/ 96 h 130"/>
                <a:gd name="T80" fmla="*/ 28 w 224"/>
                <a:gd name="T81" fmla="*/ 66 h 130"/>
                <a:gd name="T82" fmla="*/ 34 w 224"/>
                <a:gd name="T83" fmla="*/ 68 h 130"/>
                <a:gd name="T84" fmla="*/ 49 w 224"/>
                <a:gd name="T85" fmla="*/ 66 h 130"/>
                <a:gd name="T86" fmla="*/ 68 w 224"/>
                <a:gd name="T87" fmla="*/ 100 h 130"/>
                <a:gd name="T88" fmla="*/ 63 w 224"/>
                <a:gd name="T89" fmla="*/ 116 h 130"/>
                <a:gd name="T90" fmla="*/ 172 w 224"/>
                <a:gd name="T91" fmla="*/ 17 h 130"/>
                <a:gd name="T92" fmla="*/ 173 w 224"/>
                <a:gd name="T93" fmla="*/ 17 h 130"/>
                <a:gd name="T94" fmla="*/ 193 w 224"/>
                <a:gd name="T95" fmla="*/ 22 h 130"/>
                <a:gd name="T96" fmla="*/ 184 w 224"/>
                <a:gd name="T97" fmla="*/ 42 h 130"/>
                <a:gd name="T98" fmla="*/ 165 w 224"/>
                <a:gd name="T99" fmla="*/ 32 h 130"/>
                <a:gd name="T100" fmla="*/ 172 w 224"/>
                <a:gd name="T101" fmla="*/ 17 h 130"/>
                <a:gd name="T102" fmla="*/ 200 w 224"/>
                <a:gd name="T103" fmla="*/ 110 h 130"/>
                <a:gd name="T104" fmla="*/ 178 w 224"/>
                <a:gd name="T105" fmla="*/ 112 h 130"/>
                <a:gd name="T106" fmla="*/ 156 w 224"/>
                <a:gd name="T107" fmla="*/ 114 h 130"/>
                <a:gd name="T108" fmla="*/ 143 w 224"/>
                <a:gd name="T109" fmla="*/ 108 h 130"/>
                <a:gd name="T110" fmla="*/ 144 w 224"/>
                <a:gd name="T111" fmla="*/ 98 h 130"/>
                <a:gd name="T112" fmla="*/ 170 w 224"/>
                <a:gd name="T113" fmla="*/ 53 h 130"/>
                <a:gd name="T114" fmla="*/ 171 w 224"/>
                <a:gd name="T115" fmla="*/ 52 h 130"/>
                <a:gd name="T116" fmla="*/ 185 w 224"/>
                <a:gd name="T117" fmla="*/ 53 h 130"/>
                <a:gd name="T118" fmla="*/ 187 w 224"/>
                <a:gd name="T119" fmla="*/ 58 h 130"/>
                <a:gd name="T120" fmla="*/ 210 w 224"/>
                <a:gd name="T121" fmla="*/ 95 h 130"/>
                <a:gd name="T122" fmla="*/ 200 w 224"/>
                <a:gd name="T123" fmla="*/ 11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4" h="130">
                  <a:moveTo>
                    <a:pt x="195" y="49"/>
                  </a:moveTo>
                  <a:cubicBezTo>
                    <a:pt x="204" y="42"/>
                    <a:pt x="209" y="29"/>
                    <a:pt x="204" y="18"/>
                  </a:cubicBezTo>
                  <a:cubicBezTo>
                    <a:pt x="198" y="6"/>
                    <a:pt x="180" y="0"/>
                    <a:pt x="170" y="9"/>
                  </a:cubicBezTo>
                  <a:cubicBezTo>
                    <a:pt x="162" y="11"/>
                    <a:pt x="154" y="19"/>
                    <a:pt x="154" y="29"/>
                  </a:cubicBezTo>
                  <a:cubicBezTo>
                    <a:pt x="153" y="37"/>
                    <a:pt x="157" y="44"/>
                    <a:pt x="163" y="48"/>
                  </a:cubicBezTo>
                  <a:cubicBezTo>
                    <a:pt x="151" y="51"/>
                    <a:pt x="142" y="61"/>
                    <a:pt x="138" y="72"/>
                  </a:cubicBezTo>
                  <a:cubicBezTo>
                    <a:pt x="128" y="69"/>
                    <a:pt x="119" y="67"/>
                    <a:pt x="109" y="66"/>
                  </a:cubicBezTo>
                  <a:cubicBezTo>
                    <a:pt x="107" y="66"/>
                    <a:pt x="106" y="67"/>
                    <a:pt x="105" y="67"/>
                  </a:cubicBezTo>
                  <a:cubicBezTo>
                    <a:pt x="105" y="67"/>
                    <a:pt x="105" y="67"/>
                    <a:pt x="105" y="67"/>
                  </a:cubicBezTo>
                  <a:cubicBezTo>
                    <a:pt x="93" y="69"/>
                    <a:pt x="82" y="72"/>
                    <a:pt x="70" y="74"/>
                  </a:cubicBezTo>
                  <a:cubicBezTo>
                    <a:pt x="67" y="69"/>
                    <a:pt x="63" y="63"/>
                    <a:pt x="58" y="59"/>
                  </a:cubicBezTo>
                  <a:cubicBezTo>
                    <a:pt x="62" y="54"/>
                    <a:pt x="65" y="48"/>
                    <a:pt x="66" y="42"/>
                  </a:cubicBezTo>
                  <a:cubicBezTo>
                    <a:pt x="66" y="34"/>
                    <a:pt x="64" y="26"/>
                    <a:pt x="58" y="21"/>
                  </a:cubicBezTo>
                  <a:cubicBezTo>
                    <a:pt x="53" y="17"/>
                    <a:pt x="46" y="16"/>
                    <a:pt x="41" y="20"/>
                  </a:cubicBezTo>
                  <a:cubicBezTo>
                    <a:pt x="30" y="16"/>
                    <a:pt x="17" y="22"/>
                    <a:pt x="13" y="33"/>
                  </a:cubicBezTo>
                  <a:cubicBezTo>
                    <a:pt x="8" y="44"/>
                    <a:pt x="13" y="55"/>
                    <a:pt x="21" y="62"/>
                  </a:cubicBezTo>
                  <a:cubicBezTo>
                    <a:pt x="9" y="72"/>
                    <a:pt x="2" y="87"/>
                    <a:pt x="0" y="102"/>
                  </a:cubicBezTo>
                  <a:cubicBezTo>
                    <a:pt x="0" y="109"/>
                    <a:pt x="0" y="118"/>
                    <a:pt x="6" y="121"/>
                  </a:cubicBezTo>
                  <a:cubicBezTo>
                    <a:pt x="15" y="126"/>
                    <a:pt x="30" y="125"/>
                    <a:pt x="39" y="125"/>
                  </a:cubicBezTo>
                  <a:cubicBezTo>
                    <a:pt x="49" y="126"/>
                    <a:pt x="63" y="130"/>
                    <a:pt x="72" y="127"/>
                  </a:cubicBezTo>
                  <a:cubicBezTo>
                    <a:pt x="79" y="124"/>
                    <a:pt x="80" y="116"/>
                    <a:pt x="80" y="109"/>
                  </a:cubicBezTo>
                  <a:cubicBezTo>
                    <a:pt x="80" y="100"/>
                    <a:pt x="78" y="90"/>
                    <a:pt x="74" y="82"/>
                  </a:cubicBezTo>
                  <a:cubicBezTo>
                    <a:pt x="85" y="81"/>
                    <a:pt x="97" y="80"/>
                    <a:pt x="108" y="78"/>
                  </a:cubicBezTo>
                  <a:cubicBezTo>
                    <a:pt x="110" y="78"/>
                    <a:pt x="111" y="77"/>
                    <a:pt x="111" y="76"/>
                  </a:cubicBezTo>
                  <a:cubicBezTo>
                    <a:pt x="119" y="77"/>
                    <a:pt x="127" y="79"/>
                    <a:pt x="134" y="83"/>
                  </a:cubicBezTo>
                  <a:cubicBezTo>
                    <a:pt x="134" y="86"/>
                    <a:pt x="133" y="89"/>
                    <a:pt x="133" y="93"/>
                  </a:cubicBezTo>
                  <a:cubicBezTo>
                    <a:pt x="132" y="101"/>
                    <a:pt x="128" y="115"/>
                    <a:pt x="135" y="122"/>
                  </a:cubicBezTo>
                  <a:cubicBezTo>
                    <a:pt x="143" y="130"/>
                    <a:pt x="158" y="125"/>
                    <a:pt x="167" y="124"/>
                  </a:cubicBezTo>
                  <a:cubicBezTo>
                    <a:pt x="180" y="123"/>
                    <a:pt x="195" y="124"/>
                    <a:pt x="208" y="120"/>
                  </a:cubicBezTo>
                  <a:cubicBezTo>
                    <a:pt x="217" y="118"/>
                    <a:pt x="220" y="112"/>
                    <a:pt x="221" y="104"/>
                  </a:cubicBezTo>
                  <a:cubicBezTo>
                    <a:pt x="224" y="82"/>
                    <a:pt x="213" y="60"/>
                    <a:pt x="195" y="49"/>
                  </a:cubicBezTo>
                  <a:close/>
                  <a:moveTo>
                    <a:pt x="39" y="27"/>
                  </a:moveTo>
                  <a:cubicBezTo>
                    <a:pt x="40" y="28"/>
                    <a:pt x="42" y="29"/>
                    <a:pt x="44" y="29"/>
                  </a:cubicBezTo>
                  <a:cubicBezTo>
                    <a:pt x="60" y="26"/>
                    <a:pt x="53" y="65"/>
                    <a:pt x="32" y="54"/>
                  </a:cubicBezTo>
                  <a:cubicBezTo>
                    <a:pt x="16" y="47"/>
                    <a:pt x="25" y="27"/>
                    <a:pt x="39" y="27"/>
                  </a:cubicBezTo>
                  <a:close/>
                  <a:moveTo>
                    <a:pt x="63" y="116"/>
                  </a:moveTo>
                  <a:cubicBezTo>
                    <a:pt x="56" y="117"/>
                    <a:pt x="46" y="115"/>
                    <a:pt x="39" y="114"/>
                  </a:cubicBezTo>
                  <a:cubicBezTo>
                    <a:pt x="33" y="114"/>
                    <a:pt x="25" y="114"/>
                    <a:pt x="19" y="112"/>
                  </a:cubicBezTo>
                  <a:cubicBezTo>
                    <a:pt x="14" y="111"/>
                    <a:pt x="12" y="112"/>
                    <a:pt x="11" y="106"/>
                  </a:cubicBezTo>
                  <a:cubicBezTo>
                    <a:pt x="11" y="103"/>
                    <a:pt x="12" y="99"/>
                    <a:pt x="12" y="96"/>
                  </a:cubicBezTo>
                  <a:cubicBezTo>
                    <a:pt x="15" y="84"/>
                    <a:pt x="20" y="75"/>
                    <a:pt x="28" y="66"/>
                  </a:cubicBezTo>
                  <a:cubicBezTo>
                    <a:pt x="30" y="67"/>
                    <a:pt x="32" y="68"/>
                    <a:pt x="34" y="68"/>
                  </a:cubicBezTo>
                  <a:cubicBezTo>
                    <a:pt x="40" y="69"/>
                    <a:pt x="45" y="68"/>
                    <a:pt x="49" y="66"/>
                  </a:cubicBezTo>
                  <a:cubicBezTo>
                    <a:pt x="58" y="76"/>
                    <a:pt x="65" y="86"/>
                    <a:pt x="68" y="100"/>
                  </a:cubicBezTo>
                  <a:cubicBezTo>
                    <a:pt x="69" y="107"/>
                    <a:pt x="70" y="114"/>
                    <a:pt x="63" y="116"/>
                  </a:cubicBezTo>
                  <a:close/>
                  <a:moveTo>
                    <a:pt x="172" y="17"/>
                  </a:moveTo>
                  <a:cubicBezTo>
                    <a:pt x="173" y="17"/>
                    <a:pt x="173" y="17"/>
                    <a:pt x="173" y="17"/>
                  </a:cubicBezTo>
                  <a:cubicBezTo>
                    <a:pt x="180" y="15"/>
                    <a:pt x="189" y="14"/>
                    <a:pt x="193" y="22"/>
                  </a:cubicBezTo>
                  <a:cubicBezTo>
                    <a:pt x="197" y="29"/>
                    <a:pt x="191" y="39"/>
                    <a:pt x="184" y="42"/>
                  </a:cubicBezTo>
                  <a:cubicBezTo>
                    <a:pt x="177" y="44"/>
                    <a:pt x="167" y="39"/>
                    <a:pt x="165" y="32"/>
                  </a:cubicBezTo>
                  <a:cubicBezTo>
                    <a:pt x="164" y="26"/>
                    <a:pt x="167" y="20"/>
                    <a:pt x="172" y="17"/>
                  </a:cubicBezTo>
                  <a:close/>
                  <a:moveTo>
                    <a:pt x="200" y="110"/>
                  </a:moveTo>
                  <a:cubicBezTo>
                    <a:pt x="193" y="110"/>
                    <a:pt x="185" y="111"/>
                    <a:pt x="178" y="112"/>
                  </a:cubicBezTo>
                  <a:cubicBezTo>
                    <a:pt x="171" y="112"/>
                    <a:pt x="162" y="114"/>
                    <a:pt x="156" y="114"/>
                  </a:cubicBezTo>
                  <a:cubicBezTo>
                    <a:pt x="150" y="116"/>
                    <a:pt x="146" y="114"/>
                    <a:pt x="143" y="108"/>
                  </a:cubicBezTo>
                  <a:cubicBezTo>
                    <a:pt x="143" y="105"/>
                    <a:pt x="143" y="101"/>
                    <a:pt x="144" y="98"/>
                  </a:cubicBezTo>
                  <a:cubicBezTo>
                    <a:pt x="145" y="79"/>
                    <a:pt x="151" y="60"/>
                    <a:pt x="170" y="53"/>
                  </a:cubicBezTo>
                  <a:cubicBezTo>
                    <a:pt x="171" y="53"/>
                    <a:pt x="171" y="52"/>
                    <a:pt x="171" y="52"/>
                  </a:cubicBezTo>
                  <a:cubicBezTo>
                    <a:pt x="176" y="54"/>
                    <a:pt x="180" y="54"/>
                    <a:pt x="185" y="53"/>
                  </a:cubicBezTo>
                  <a:cubicBezTo>
                    <a:pt x="185" y="55"/>
                    <a:pt x="186" y="56"/>
                    <a:pt x="187" y="58"/>
                  </a:cubicBezTo>
                  <a:cubicBezTo>
                    <a:pt x="200" y="66"/>
                    <a:pt x="209" y="79"/>
                    <a:pt x="210" y="95"/>
                  </a:cubicBezTo>
                  <a:cubicBezTo>
                    <a:pt x="210" y="104"/>
                    <a:pt x="210" y="109"/>
                    <a:pt x="200"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Freeform 153"/>
            <p:cNvSpPr>
              <a:spLocks noEditPoints="1"/>
            </p:cNvSpPr>
            <p:nvPr/>
          </p:nvSpPr>
          <p:spPr bwMode="auto">
            <a:xfrm>
              <a:off x="1160463" y="1047751"/>
              <a:ext cx="74612" cy="141288"/>
            </a:xfrm>
            <a:custGeom>
              <a:avLst/>
              <a:gdLst>
                <a:gd name="T0" fmla="*/ 41 w 55"/>
                <a:gd name="T1" fmla="*/ 46 h 103"/>
                <a:gd name="T2" fmla="*/ 40 w 55"/>
                <a:gd name="T3" fmla="*/ 34 h 103"/>
                <a:gd name="T4" fmla="*/ 46 w 55"/>
                <a:gd name="T5" fmla="*/ 41 h 103"/>
                <a:gd name="T6" fmla="*/ 53 w 55"/>
                <a:gd name="T7" fmla="*/ 36 h 103"/>
                <a:gd name="T8" fmla="*/ 39 w 55"/>
                <a:gd name="T9" fmla="*/ 25 h 103"/>
                <a:gd name="T10" fmla="*/ 37 w 55"/>
                <a:gd name="T11" fmla="*/ 6 h 103"/>
                <a:gd name="T12" fmla="*/ 33 w 55"/>
                <a:gd name="T13" fmla="*/ 6 h 103"/>
                <a:gd name="T14" fmla="*/ 33 w 55"/>
                <a:gd name="T15" fmla="*/ 24 h 103"/>
                <a:gd name="T16" fmla="*/ 32 w 55"/>
                <a:gd name="T17" fmla="*/ 24 h 103"/>
                <a:gd name="T18" fmla="*/ 24 w 55"/>
                <a:gd name="T19" fmla="*/ 19 h 103"/>
                <a:gd name="T20" fmla="*/ 24 w 55"/>
                <a:gd name="T21" fmla="*/ 3 h 103"/>
                <a:gd name="T22" fmla="*/ 18 w 55"/>
                <a:gd name="T23" fmla="*/ 3 h 103"/>
                <a:gd name="T24" fmla="*/ 18 w 55"/>
                <a:gd name="T25" fmla="*/ 19 h 103"/>
                <a:gd name="T26" fmla="*/ 4 w 55"/>
                <a:gd name="T27" fmla="*/ 42 h 103"/>
                <a:gd name="T28" fmla="*/ 19 w 55"/>
                <a:gd name="T29" fmla="*/ 54 h 103"/>
                <a:gd name="T30" fmla="*/ 20 w 55"/>
                <a:gd name="T31" fmla="*/ 67 h 103"/>
                <a:gd name="T32" fmla="*/ 12 w 55"/>
                <a:gd name="T33" fmla="*/ 63 h 103"/>
                <a:gd name="T34" fmla="*/ 6 w 55"/>
                <a:gd name="T35" fmla="*/ 69 h 103"/>
                <a:gd name="T36" fmla="*/ 23 w 55"/>
                <a:gd name="T37" fmla="*/ 82 h 103"/>
                <a:gd name="T38" fmla="*/ 29 w 55"/>
                <a:gd name="T39" fmla="*/ 100 h 103"/>
                <a:gd name="T40" fmla="*/ 35 w 55"/>
                <a:gd name="T41" fmla="*/ 99 h 103"/>
                <a:gd name="T42" fmla="*/ 33 w 55"/>
                <a:gd name="T43" fmla="*/ 82 h 103"/>
                <a:gd name="T44" fmla="*/ 37 w 55"/>
                <a:gd name="T45" fmla="*/ 81 h 103"/>
                <a:gd name="T46" fmla="*/ 40 w 55"/>
                <a:gd name="T47" fmla="*/ 100 h 103"/>
                <a:gd name="T48" fmla="*/ 45 w 55"/>
                <a:gd name="T49" fmla="*/ 99 h 103"/>
                <a:gd name="T50" fmla="*/ 44 w 55"/>
                <a:gd name="T51" fmla="*/ 77 h 103"/>
                <a:gd name="T52" fmla="*/ 53 w 55"/>
                <a:gd name="T53" fmla="*/ 65 h 103"/>
                <a:gd name="T54" fmla="*/ 41 w 55"/>
                <a:gd name="T55" fmla="*/ 46 h 103"/>
                <a:gd name="T56" fmla="*/ 18 w 55"/>
                <a:gd name="T57" fmla="*/ 31 h 103"/>
                <a:gd name="T58" fmla="*/ 18 w 55"/>
                <a:gd name="T59" fmla="*/ 40 h 103"/>
                <a:gd name="T60" fmla="*/ 18 w 55"/>
                <a:gd name="T61" fmla="*/ 31 h 103"/>
                <a:gd name="T62" fmla="*/ 25 w 55"/>
                <a:gd name="T63" fmla="*/ 29 h 103"/>
                <a:gd name="T64" fmla="*/ 29 w 55"/>
                <a:gd name="T65" fmla="*/ 32 h 103"/>
                <a:gd name="T66" fmla="*/ 34 w 55"/>
                <a:gd name="T67" fmla="*/ 33 h 103"/>
                <a:gd name="T68" fmla="*/ 34 w 55"/>
                <a:gd name="T69" fmla="*/ 44 h 103"/>
                <a:gd name="T70" fmla="*/ 27 w 55"/>
                <a:gd name="T71" fmla="*/ 43 h 103"/>
                <a:gd name="T72" fmla="*/ 25 w 55"/>
                <a:gd name="T73" fmla="*/ 29 h 103"/>
                <a:gd name="T74" fmla="*/ 31 w 55"/>
                <a:gd name="T75" fmla="*/ 69 h 103"/>
                <a:gd name="T76" fmla="*/ 29 w 55"/>
                <a:gd name="T77" fmla="*/ 56 h 103"/>
                <a:gd name="T78" fmla="*/ 35 w 55"/>
                <a:gd name="T79" fmla="*/ 57 h 103"/>
                <a:gd name="T80" fmla="*/ 36 w 55"/>
                <a:gd name="T81" fmla="*/ 68 h 103"/>
                <a:gd name="T82" fmla="*/ 31 w 55"/>
                <a:gd name="T83" fmla="*/ 6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5" h="103">
                  <a:moveTo>
                    <a:pt x="41" y="46"/>
                  </a:moveTo>
                  <a:cubicBezTo>
                    <a:pt x="41" y="42"/>
                    <a:pt x="40" y="38"/>
                    <a:pt x="40" y="34"/>
                  </a:cubicBezTo>
                  <a:cubicBezTo>
                    <a:pt x="42" y="36"/>
                    <a:pt x="44" y="39"/>
                    <a:pt x="46" y="41"/>
                  </a:cubicBezTo>
                  <a:cubicBezTo>
                    <a:pt x="49" y="45"/>
                    <a:pt x="55" y="40"/>
                    <a:pt x="53" y="36"/>
                  </a:cubicBezTo>
                  <a:cubicBezTo>
                    <a:pt x="50" y="31"/>
                    <a:pt x="45" y="27"/>
                    <a:pt x="39" y="25"/>
                  </a:cubicBezTo>
                  <a:cubicBezTo>
                    <a:pt x="38" y="19"/>
                    <a:pt x="38" y="12"/>
                    <a:pt x="37" y="6"/>
                  </a:cubicBezTo>
                  <a:cubicBezTo>
                    <a:pt x="37" y="3"/>
                    <a:pt x="33" y="3"/>
                    <a:pt x="33" y="6"/>
                  </a:cubicBezTo>
                  <a:cubicBezTo>
                    <a:pt x="33" y="12"/>
                    <a:pt x="33" y="18"/>
                    <a:pt x="33" y="24"/>
                  </a:cubicBezTo>
                  <a:cubicBezTo>
                    <a:pt x="33" y="24"/>
                    <a:pt x="33" y="24"/>
                    <a:pt x="32" y="24"/>
                  </a:cubicBezTo>
                  <a:cubicBezTo>
                    <a:pt x="30" y="21"/>
                    <a:pt x="27" y="20"/>
                    <a:pt x="24" y="19"/>
                  </a:cubicBezTo>
                  <a:cubicBezTo>
                    <a:pt x="24" y="14"/>
                    <a:pt x="24" y="9"/>
                    <a:pt x="24" y="3"/>
                  </a:cubicBezTo>
                  <a:cubicBezTo>
                    <a:pt x="24" y="0"/>
                    <a:pt x="18" y="0"/>
                    <a:pt x="18" y="3"/>
                  </a:cubicBezTo>
                  <a:cubicBezTo>
                    <a:pt x="18" y="8"/>
                    <a:pt x="18" y="13"/>
                    <a:pt x="18" y="19"/>
                  </a:cubicBezTo>
                  <a:cubicBezTo>
                    <a:pt x="8" y="20"/>
                    <a:pt x="0" y="30"/>
                    <a:pt x="4" y="42"/>
                  </a:cubicBezTo>
                  <a:cubicBezTo>
                    <a:pt x="6" y="49"/>
                    <a:pt x="12" y="52"/>
                    <a:pt x="19" y="54"/>
                  </a:cubicBezTo>
                  <a:cubicBezTo>
                    <a:pt x="19" y="58"/>
                    <a:pt x="20" y="63"/>
                    <a:pt x="20" y="67"/>
                  </a:cubicBezTo>
                  <a:cubicBezTo>
                    <a:pt x="18" y="66"/>
                    <a:pt x="15" y="64"/>
                    <a:pt x="12" y="63"/>
                  </a:cubicBezTo>
                  <a:cubicBezTo>
                    <a:pt x="8" y="62"/>
                    <a:pt x="5" y="66"/>
                    <a:pt x="6" y="69"/>
                  </a:cubicBezTo>
                  <a:cubicBezTo>
                    <a:pt x="8" y="77"/>
                    <a:pt x="15" y="82"/>
                    <a:pt x="23" y="82"/>
                  </a:cubicBezTo>
                  <a:cubicBezTo>
                    <a:pt x="25" y="88"/>
                    <a:pt x="27" y="94"/>
                    <a:pt x="29" y="100"/>
                  </a:cubicBezTo>
                  <a:cubicBezTo>
                    <a:pt x="30" y="103"/>
                    <a:pt x="35" y="103"/>
                    <a:pt x="35" y="99"/>
                  </a:cubicBezTo>
                  <a:cubicBezTo>
                    <a:pt x="34" y="93"/>
                    <a:pt x="34" y="88"/>
                    <a:pt x="33" y="82"/>
                  </a:cubicBezTo>
                  <a:cubicBezTo>
                    <a:pt x="34" y="81"/>
                    <a:pt x="36" y="81"/>
                    <a:pt x="37" y="81"/>
                  </a:cubicBezTo>
                  <a:cubicBezTo>
                    <a:pt x="38" y="87"/>
                    <a:pt x="39" y="93"/>
                    <a:pt x="40" y="100"/>
                  </a:cubicBezTo>
                  <a:cubicBezTo>
                    <a:pt x="41" y="103"/>
                    <a:pt x="45" y="102"/>
                    <a:pt x="45" y="99"/>
                  </a:cubicBezTo>
                  <a:cubicBezTo>
                    <a:pt x="45" y="92"/>
                    <a:pt x="44" y="85"/>
                    <a:pt x="44" y="77"/>
                  </a:cubicBezTo>
                  <a:cubicBezTo>
                    <a:pt x="48" y="74"/>
                    <a:pt x="52" y="70"/>
                    <a:pt x="53" y="65"/>
                  </a:cubicBezTo>
                  <a:cubicBezTo>
                    <a:pt x="55" y="56"/>
                    <a:pt x="49" y="49"/>
                    <a:pt x="41" y="46"/>
                  </a:cubicBezTo>
                  <a:close/>
                  <a:moveTo>
                    <a:pt x="18" y="31"/>
                  </a:moveTo>
                  <a:cubicBezTo>
                    <a:pt x="18" y="34"/>
                    <a:pt x="18" y="37"/>
                    <a:pt x="18" y="40"/>
                  </a:cubicBezTo>
                  <a:cubicBezTo>
                    <a:pt x="14" y="37"/>
                    <a:pt x="15" y="33"/>
                    <a:pt x="18" y="31"/>
                  </a:cubicBezTo>
                  <a:close/>
                  <a:moveTo>
                    <a:pt x="25" y="29"/>
                  </a:moveTo>
                  <a:cubicBezTo>
                    <a:pt x="27" y="30"/>
                    <a:pt x="28" y="31"/>
                    <a:pt x="29" y="32"/>
                  </a:cubicBezTo>
                  <a:cubicBezTo>
                    <a:pt x="31" y="34"/>
                    <a:pt x="32" y="34"/>
                    <a:pt x="34" y="33"/>
                  </a:cubicBezTo>
                  <a:cubicBezTo>
                    <a:pt x="34" y="36"/>
                    <a:pt x="34" y="40"/>
                    <a:pt x="34" y="44"/>
                  </a:cubicBezTo>
                  <a:cubicBezTo>
                    <a:pt x="32" y="44"/>
                    <a:pt x="29" y="43"/>
                    <a:pt x="27" y="43"/>
                  </a:cubicBezTo>
                  <a:cubicBezTo>
                    <a:pt x="26" y="39"/>
                    <a:pt x="26" y="34"/>
                    <a:pt x="25" y="29"/>
                  </a:cubicBezTo>
                  <a:close/>
                  <a:moveTo>
                    <a:pt x="31" y="69"/>
                  </a:moveTo>
                  <a:cubicBezTo>
                    <a:pt x="30" y="65"/>
                    <a:pt x="30" y="60"/>
                    <a:pt x="29" y="56"/>
                  </a:cubicBezTo>
                  <a:cubicBezTo>
                    <a:pt x="31" y="56"/>
                    <a:pt x="33" y="56"/>
                    <a:pt x="35" y="57"/>
                  </a:cubicBezTo>
                  <a:cubicBezTo>
                    <a:pt x="35" y="61"/>
                    <a:pt x="35" y="64"/>
                    <a:pt x="36" y="68"/>
                  </a:cubicBezTo>
                  <a:cubicBezTo>
                    <a:pt x="34" y="69"/>
                    <a:pt x="33" y="69"/>
                    <a:pt x="31"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364926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325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ppt_x"/>
                                          </p:val>
                                        </p:tav>
                                        <p:tav tm="100000">
                                          <p:val>
                                            <p:strVal val="#ppt_x"/>
                                          </p:val>
                                        </p:tav>
                                      </p:tavLst>
                                    </p:anim>
                                    <p:anim calcmode="lin" valueType="num">
                                      <p:cBhvr additive="base">
                                        <p:cTn id="8"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rot="5400000">
            <a:off x="4558284" y="515529"/>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3525790" y="272652"/>
            <a:ext cx="2092432" cy="461665"/>
          </a:xfrm>
          <a:prstGeom prst="rect">
            <a:avLst/>
          </a:prstGeom>
          <a:noFill/>
        </p:spPr>
        <p:txBody>
          <a:bodyPr wrap="none" rtlCol="0">
            <a:spAutoFit/>
          </a:bodyPr>
          <a:lstStyle/>
          <a:p>
            <a:pPr algn="ctr"/>
            <a:r>
              <a:rPr lang="en-US" sz="2400" dirty="0" smtClean="0">
                <a:solidFill>
                  <a:schemeClr val="accent1"/>
                </a:solidFill>
                <a:latin typeface="Adobe Garamond Pro" panose="02020502060506020403" pitchFamily="18" charset="0"/>
                <a:ea typeface="Open Sans Extrabold" panose="020B0906030804020204" pitchFamily="34" charset="0"/>
                <a:cs typeface="Open Sans Extrabold" panose="020B0906030804020204" pitchFamily="34" charset="0"/>
              </a:rPr>
              <a:t>THE VISSION</a:t>
            </a:r>
            <a:endParaRPr lang="en-US" sz="2400" dirty="0">
              <a:solidFill>
                <a:schemeClr val="accent1"/>
              </a:solidFill>
              <a:latin typeface="Adobe Garamond Pro" panose="02020502060506020403" pitchFamily="18" charset="0"/>
              <a:ea typeface="Open Sans Extrabold" panose="020B0906030804020204" pitchFamily="34" charset="0"/>
              <a:cs typeface="Open Sans Extrabold" panose="020B0906030804020204" pitchFamily="34" charset="0"/>
            </a:endParaRPr>
          </a:p>
        </p:txBody>
      </p:sp>
      <p:sp>
        <p:nvSpPr>
          <p:cNvPr id="7" name="Rectangle 6"/>
          <p:cNvSpPr/>
          <p:nvPr/>
        </p:nvSpPr>
        <p:spPr>
          <a:xfrm>
            <a:off x="1488407" y="611206"/>
            <a:ext cx="6167186" cy="230832"/>
          </a:xfrm>
          <a:prstGeom prst="rect">
            <a:avLst/>
          </a:prstGeom>
        </p:spPr>
        <p:txBody>
          <a:bodyPr wrap="square">
            <a:spAutoFit/>
          </a:bodyPr>
          <a:lstStyle/>
          <a:p>
            <a:pPr algn="ct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is simply dummy text of the printing and typesetting industry.</a:t>
            </a:r>
          </a:p>
        </p:txBody>
      </p:sp>
      <p:sp>
        <p:nvSpPr>
          <p:cNvPr id="32" name="TextBox 31"/>
          <p:cNvSpPr txBox="1"/>
          <p:nvPr/>
        </p:nvSpPr>
        <p:spPr>
          <a:xfrm>
            <a:off x="2579020" y="1350223"/>
            <a:ext cx="5953420" cy="2877711"/>
          </a:xfrm>
          <a:prstGeom prst="rect">
            <a:avLst/>
          </a:prstGeom>
          <a:noFill/>
        </p:spPr>
        <p:txBody>
          <a:bodyPr wrap="square" rtlCol="0">
            <a:spAutoFit/>
          </a:bodyPr>
          <a:lstStyle/>
          <a:p>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is simply dummy text of the printing and typesetting industry.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popularised</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in the 1960s with the release of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Letraset</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sheets containing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passages, and more recently with desktop publishing software like Aldus PageMaker including versions of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a:t>
            </a:r>
          </a:p>
          <a:p>
            <a:endPar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It is a long established fact that a reader will be distracted by the readable content of a page when looking at its layout. The point of using Lorem Ipsum is that it has a more-or-less normal distribution of letters, as opposed to using 'Content here, content here', making it look like readable English</a:t>
            </a:r>
            <a:r>
              <a:rPr lang="en-US" sz="9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p>
          <a:p>
            <a:endPar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sz="9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The </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standard chunk of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used since the 1500s is reproduced below for those interested. Sections 1.10.32 and 1.10.33 from "de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Finibus</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Bonorum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et </a:t>
            </a:r>
            <a:r>
              <a:rPr lang="en-US" sz="900" dirty="0" err="1"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Malorum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by Cicero are also reproduced in their exact original form, accompanied by English versions from the 1914 translation by H. Rackham</a:t>
            </a:r>
            <a:r>
              <a:rPr lang="en-US" sz="9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a:t>
            </a:r>
          </a:p>
          <a:p>
            <a:endParaRPr lang="en-US" sz="1000" i="1"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a:p>
            <a:endParaRPr lang="en-US" sz="900" i="1"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sz="900" i="1"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Contrary </a:t>
            </a:r>
            <a:r>
              <a:rPr lang="en-US" sz="900" i="1"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to popular belief, Lorem Ipsum is not simply random text. It has roots in a piece of classical Latin literature from 45 BC, making it over 2000 years old. Richard McClintock, a Latin professor at Hampden-Sydney College in Virginia, looked up one of the more obscure Latin words, </a:t>
            </a:r>
            <a:r>
              <a:rPr lang="en-US" sz="900" i="1"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consectetur</a:t>
            </a:r>
            <a:r>
              <a:rPr lang="en-US" sz="900" i="1"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from a Lorem Ipsum passage, and going through the cites of the word in classical literature, discovered the undoubtable source. </a:t>
            </a:r>
          </a:p>
        </p:txBody>
      </p:sp>
      <p:cxnSp>
        <p:nvCxnSpPr>
          <p:cNvPr id="33" name="Straight Connector 32"/>
          <p:cNvCxnSpPr/>
          <p:nvPr/>
        </p:nvCxnSpPr>
        <p:spPr>
          <a:xfrm>
            <a:off x="2699792" y="3470459"/>
            <a:ext cx="5904656" cy="0"/>
          </a:xfrm>
          <a:prstGeom prst="line">
            <a:avLst/>
          </a:prstGeom>
          <a:ln w="22225">
            <a:solidFill>
              <a:schemeClr val="bg1">
                <a:lumMod val="65000"/>
              </a:schemeClr>
            </a:solidFill>
            <a:prstDash val="sysDot"/>
            <a:headEnd type="none" w="med" len="med"/>
            <a:tailEnd type="none"/>
          </a:ln>
        </p:spPr>
        <p:style>
          <a:lnRef idx="1">
            <a:schemeClr val="accent1"/>
          </a:lnRef>
          <a:fillRef idx="0">
            <a:schemeClr val="accent1"/>
          </a:fillRef>
          <a:effectRef idx="0">
            <a:schemeClr val="accent1"/>
          </a:effectRef>
          <a:fontRef idx="minor">
            <a:schemeClr val="tx1"/>
          </a:fontRef>
        </p:style>
      </p:cxnSp>
      <p:sp>
        <p:nvSpPr>
          <p:cNvPr id="8" name="Freeform 5"/>
          <p:cNvSpPr>
            <a:spLocks/>
          </p:cNvSpPr>
          <p:nvPr/>
        </p:nvSpPr>
        <p:spPr bwMode="auto">
          <a:xfrm>
            <a:off x="890588" y="1166813"/>
            <a:ext cx="982663" cy="2827338"/>
          </a:xfrm>
          <a:custGeom>
            <a:avLst/>
            <a:gdLst>
              <a:gd name="T0" fmla="*/ 231 w 461"/>
              <a:gd name="T1" fmla="*/ 0 h 1331"/>
              <a:gd name="T2" fmla="*/ 231 w 461"/>
              <a:gd name="T3" fmla="*/ 0 h 1331"/>
              <a:gd name="T4" fmla="*/ 231 w 461"/>
              <a:gd name="T5" fmla="*/ 0 h 1331"/>
              <a:gd name="T6" fmla="*/ 231 w 461"/>
              <a:gd name="T7" fmla="*/ 0 h 1331"/>
              <a:gd name="T8" fmla="*/ 231 w 461"/>
              <a:gd name="T9" fmla="*/ 0 h 1331"/>
              <a:gd name="T10" fmla="*/ 39 w 461"/>
              <a:gd name="T11" fmla="*/ 638 h 1331"/>
              <a:gd name="T12" fmla="*/ 135 w 461"/>
              <a:gd name="T13" fmla="*/ 1331 h 1331"/>
              <a:gd name="T14" fmla="*/ 222 w 461"/>
              <a:gd name="T15" fmla="*/ 1331 h 1331"/>
              <a:gd name="T16" fmla="*/ 240 w 461"/>
              <a:gd name="T17" fmla="*/ 1331 h 1331"/>
              <a:gd name="T18" fmla="*/ 327 w 461"/>
              <a:gd name="T19" fmla="*/ 1331 h 1331"/>
              <a:gd name="T20" fmla="*/ 423 w 461"/>
              <a:gd name="T21" fmla="*/ 638 h 1331"/>
              <a:gd name="T22" fmla="*/ 231 w 461"/>
              <a:gd name="T23" fmla="*/ 0 h 1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1331">
                <a:moveTo>
                  <a:pt x="231" y="0"/>
                </a:moveTo>
                <a:cubicBezTo>
                  <a:pt x="231" y="0"/>
                  <a:pt x="231" y="0"/>
                  <a:pt x="231" y="0"/>
                </a:cubicBezTo>
                <a:cubicBezTo>
                  <a:pt x="231" y="0"/>
                  <a:pt x="231" y="0"/>
                  <a:pt x="231" y="0"/>
                </a:cubicBezTo>
                <a:cubicBezTo>
                  <a:pt x="231" y="0"/>
                  <a:pt x="231" y="0"/>
                  <a:pt x="231" y="0"/>
                </a:cubicBezTo>
                <a:cubicBezTo>
                  <a:pt x="231" y="0"/>
                  <a:pt x="231" y="0"/>
                  <a:pt x="231" y="0"/>
                </a:cubicBezTo>
                <a:cubicBezTo>
                  <a:pt x="184" y="0"/>
                  <a:pt x="0" y="98"/>
                  <a:pt x="39" y="638"/>
                </a:cubicBezTo>
                <a:cubicBezTo>
                  <a:pt x="77" y="1179"/>
                  <a:pt x="135" y="1331"/>
                  <a:pt x="135" y="1331"/>
                </a:cubicBezTo>
                <a:cubicBezTo>
                  <a:pt x="222" y="1331"/>
                  <a:pt x="222" y="1331"/>
                  <a:pt x="222" y="1331"/>
                </a:cubicBezTo>
                <a:cubicBezTo>
                  <a:pt x="240" y="1331"/>
                  <a:pt x="240" y="1331"/>
                  <a:pt x="240" y="1331"/>
                </a:cubicBezTo>
                <a:cubicBezTo>
                  <a:pt x="327" y="1331"/>
                  <a:pt x="327" y="1331"/>
                  <a:pt x="327" y="1331"/>
                </a:cubicBezTo>
                <a:cubicBezTo>
                  <a:pt x="327" y="1331"/>
                  <a:pt x="384" y="1179"/>
                  <a:pt x="423" y="638"/>
                </a:cubicBezTo>
                <a:cubicBezTo>
                  <a:pt x="461" y="98"/>
                  <a:pt x="278" y="0"/>
                  <a:pt x="231"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9" name="Oval 6"/>
          <p:cNvSpPr>
            <a:spLocks noChangeArrowheads="1"/>
          </p:cNvSpPr>
          <p:nvPr/>
        </p:nvSpPr>
        <p:spPr bwMode="auto">
          <a:xfrm>
            <a:off x="1192213" y="1727200"/>
            <a:ext cx="403225" cy="404813"/>
          </a:xfrm>
          <a:prstGeom prst="ellipse">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Oval 7"/>
          <p:cNvSpPr>
            <a:spLocks noChangeArrowheads="1"/>
          </p:cNvSpPr>
          <p:nvPr/>
        </p:nvSpPr>
        <p:spPr bwMode="auto">
          <a:xfrm>
            <a:off x="1246188" y="2301875"/>
            <a:ext cx="292100" cy="292100"/>
          </a:xfrm>
          <a:prstGeom prst="ellipse">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Freeform 8"/>
          <p:cNvSpPr>
            <a:spLocks/>
          </p:cNvSpPr>
          <p:nvPr/>
        </p:nvSpPr>
        <p:spPr bwMode="auto">
          <a:xfrm>
            <a:off x="862013" y="1382713"/>
            <a:ext cx="1000125" cy="219075"/>
          </a:xfrm>
          <a:custGeom>
            <a:avLst/>
            <a:gdLst>
              <a:gd name="T0" fmla="*/ 462 w 470"/>
              <a:gd name="T1" fmla="*/ 103 h 103"/>
              <a:gd name="T2" fmla="*/ 10 w 470"/>
              <a:gd name="T3" fmla="*/ 103 h 103"/>
              <a:gd name="T4" fmla="*/ 0 w 470"/>
              <a:gd name="T5" fmla="*/ 78 h 103"/>
              <a:gd name="T6" fmla="*/ 470 w 470"/>
              <a:gd name="T7" fmla="*/ 78 h 103"/>
              <a:gd name="T8" fmla="*/ 462 w 470"/>
              <a:gd name="T9" fmla="*/ 103 h 103"/>
            </a:gdLst>
            <a:ahLst/>
            <a:cxnLst>
              <a:cxn ang="0">
                <a:pos x="T0" y="T1"/>
              </a:cxn>
              <a:cxn ang="0">
                <a:pos x="T2" y="T3"/>
              </a:cxn>
              <a:cxn ang="0">
                <a:pos x="T4" y="T5"/>
              </a:cxn>
              <a:cxn ang="0">
                <a:pos x="T6" y="T7"/>
              </a:cxn>
              <a:cxn ang="0">
                <a:pos x="T8" y="T9"/>
              </a:cxn>
            </a:cxnLst>
            <a:rect l="0" t="0" r="r" b="b"/>
            <a:pathLst>
              <a:path w="470" h="103">
                <a:moveTo>
                  <a:pt x="462" y="103"/>
                </a:moveTo>
                <a:cubicBezTo>
                  <a:pt x="209" y="29"/>
                  <a:pt x="12" y="102"/>
                  <a:pt x="10" y="103"/>
                </a:cubicBezTo>
                <a:cubicBezTo>
                  <a:pt x="0" y="78"/>
                  <a:pt x="0" y="78"/>
                  <a:pt x="0" y="78"/>
                </a:cubicBezTo>
                <a:cubicBezTo>
                  <a:pt x="9" y="75"/>
                  <a:pt x="208" y="0"/>
                  <a:pt x="470" y="78"/>
                </a:cubicBezTo>
                <a:lnTo>
                  <a:pt x="462" y="103"/>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Rectangle 9"/>
          <p:cNvSpPr>
            <a:spLocks noChangeArrowheads="1"/>
          </p:cNvSpPr>
          <p:nvPr/>
        </p:nvSpPr>
        <p:spPr bwMode="auto">
          <a:xfrm>
            <a:off x="946151" y="2859088"/>
            <a:ext cx="873125" cy="131763"/>
          </a:xfrm>
          <a:prstGeom prst="rect">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10"/>
          <p:cNvSpPr>
            <a:spLocks/>
          </p:cNvSpPr>
          <p:nvPr/>
        </p:nvSpPr>
        <p:spPr bwMode="auto">
          <a:xfrm>
            <a:off x="569913" y="3098800"/>
            <a:ext cx="549275" cy="1438275"/>
          </a:xfrm>
          <a:custGeom>
            <a:avLst/>
            <a:gdLst>
              <a:gd name="T0" fmla="*/ 222 w 258"/>
              <a:gd name="T1" fmla="*/ 0 h 677"/>
              <a:gd name="T2" fmla="*/ 11 w 258"/>
              <a:gd name="T3" fmla="*/ 356 h 677"/>
              <a:gd name="T4" fmla="*/ 122 w 258"/>
              <a:gd name="T5" fmla="*/ 670 h 677"/>
              <a:gd name="T6" fmla="*/ 165 w 258"/>
              <a:gd name="T7" fmla="*/ 391 h 677"/>
              <a:gd name="T8" fmla="*/ 258 w 258"/>
              <a:gd name="T9" fmla="*/ 268 h 677"/>
              <a:gd name="T10" fmla="*/ 222 w 258"/>
              <a:gd name="T11" fmla="*/ 0 h 677"/>
            </a:gdLst>
            <a:ahLst/>
            <a:cxnLst>
              <a:cxn ang="0">
                <a:pos x="T0" y="T1"/>
              </a:cxn>
              <a:cxn ang="0">
                <a:pos x="T2" y="T3"/>
              </a:cxn>
              <a:cxn ang="0">
                <a:pos x="T4" y="T5"/>
              </a:cxn>
              <a:cxn ang="0">
                <a:pos x="T6" y="T7"/>
              </a:cxn>
              <a:cxn ang="0">
                <a:pos x="T8" y="T9"/>
              </a:cxn>
              <a:cxn ang="0">
                <a:pos x="T10" y="T11"/>
              </a:cxn>
            </a:cxnLst>
            <a:rect l="0" t="0" r="r" b="b"/>
            <a:pathLst>
              <a:path w="258" h="677">
                <a:moveTo>
                  <a:pt x="222" y="0"/>
                </a:moveTo>
                <a:cubicBezTo>
                  <a:pt x="162" y="37"/>
                  <a:pt x="0" y="154"/>
                  <a:pt x="11" y="356"/>
                </a:cubicBezTo>
                <a:cubicBezTo>
                  <a:pt x="24" y="612"/>
                  <a:pt x="68" y="677"/>
                  <a:pt x="122" y="670"/>
                </a:cubicBezTo>
                <a:cubicBezTo>
                  <a:pt x="141" y="668"/>
                  <a:pt x="137" y="501"/>
                  <a:pt x="165" y="391"/>
                </a:cubicBezTo>
                <a:cubicBezTo>
                  <a:pt x="179" y="336"/>
                  <a:pt x="233" y="290"/>
                  <a:pt x="258" y="268"/>
                </a:cubicBezTo>
                <a:cubicBezTo>
                  <a:pt x="247" y="203"/>
                  <a:pt x="234" y="115"/>
                  <a:pt x="222"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11"/>
          <p:cNvSpPr>
            <a:spLocks/>
          </p:cNvSpPr>
          <p:nvPr/>
        </p:nvSpPr>
        <p:spPr bwMode="auto">
          <a:xfrm>
            <a:off x="1647826" y="3101975"/>
            <a:ext cx="549275" cy="1501775"/>
          </a:xfrm>
          <a:custGeom>
            <a:avLst/>
            <a:gdLst>
              <a:gd name="T0" fmla="*/ 36 w 258"/>
              <a:gd name="T1" fmla="*/ 0 h 707"/>
              <a:gd name="T2" fmla="*/ 0 w 258"/>
              <a:gd name="T3" fmla="*/ 268 h 707"/>
              <a:gd name="T4" fmla="*/ 93 w 258"/>
              <a:gd name="T5" fmla="*/ 390 h 707"/>
              <a:gd name="T6" fmla="*/ 136 w 258"/>
              <a:gd name="T7" fmla="*/ 669 h 707"/>
              <a:gd name="T8" fmla="*/ 247 w 258"/>
              <a:gd name="T9" fmla="*/ 355 h 707"/>
              <a:gd name="T10" fmla="*/ 36 w 258"/>
              <a:gd name="T11" fmla="*/ 0 h 707"/>
            </a:gdLst>
            <a:ahLst/>
            <a:cxnLst>
              <a:cxn ang="0">
                <a:pos x="T0" y="T1"/>
              </a:cxn>
              <a:cxn ang="0">
                <a:pos x="T2" y="T3"/>
              </a:cxn>
              <a:cxn ang="0">
                <a:pos x="T4" y="T5"/>
              </a:cxn>
              <a:cxn ang="0">
                <a:pos x="T6" y="T7"/>
              </a:cxn>
              <a:cxn ang="0">
                <a:pos x="T8" y="T9"/>
              </a:cxn>
              <a:cxn ang="0">
                <a:pos x="T10" y="T11"/>
              </a:cxn>
            </a:cxnLst>
            <a:rect l="0" t="0" r="r" b="b"/>
            <a:pathLst>
              <a:path w="258" h="707">
                <a:moveTo>
                  <a:pt x="36" y="0"/>
                </a:moveTo>
                <a:cubicBezTo>
                  <a:pt x="22" y="126"/>
                  <a:pt x="10" y="206"/>
                  <a:pt x="0" y="268"/>
                </a:cubicBezTo>
                <a:cubicBezTo>
                  <a:pt x="25" y="290"/>
                  <a:pt x="79" y="335"/>
                  <a:pt x="93" y="390"/>
                </a:cubicBezTo>
                <a:cubicBezTo>
                  <a:pt x="121" y="500"/>
                  <a:pt x="126" y="659"/>
                  <a:pt x="136" y="669"/>
                </a:cubicBezTo>
                <a:cubicBezTo>
                  <a:pt x="174" y="707"/>
                  <a:pt x="234" y="611"/>
                  <a:pt x="247" y="355"/>
                </a:cubicBezTo>
                <a:cubicBezTo>
                  <a:pt x="258" y="153"/>
                  <a:pt x="96" y="37"/>
                  <a:pt x="36"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12"/>
          <p:cNvSpPr>
            <a:spLocks/>
          </p:cNvSpPr>
          <p:nvPr/>
        </p:nvSpPr>
        <p:spPr bwMode="auto">
          <a:xfrm>
            <a:off x="876301" y="4098925"/>
            <a:ext cx="839788" cy="727075"/>
          </a:xfrm>
          <a:custGeom>
            <a:avLst/>
            <a:gdLst>
              <a:gd name="T0" fmla="*/ 303 w 394"/>
              <a:gd name="T1" fmla="*/ 0 h 342"/>
              <a:gd name="T2" fmla="*/ 296 w 394"/>
              <a:gd name="T3" fmla="*/ 100 h 342"/>
              <a:gd name="T4" fmla="*/ 272 w 394"/>
              <a:gd name="T5" fmla="*/ 156 h 342"/>
              <a:gd name="T6" fmla="*/ 263 w 394"/>
              <a:gd name="T7" fmla="*/ 106 h 342"/>
              <a:gd name="T8" fmla="*/ 235 w 394"/>
              <a:gd name="T9" fmla="*/ 201 h 342"/>
              <a:gd name="T10" fmla="*/ 184 w 394"/>
              <a:gd name="T11" fmla="*/ 0 h 342"/>
              <a:gd name="T12" fmla="*/ 162 w 394"/>
              <a:gd name="T13" fmla="*/ 278 h 342"/>
              <a:gd name="T14" fmla="*/ 169 w 394"/>
              <a:gd name="T15" fmla="*/ 216 h 342"/>
              <a:gd name="T16" fmla="*/ 264 w 394"/>
              <a:gd name="T17" fmla="*/ 342 h 342"/>
              <a:gd name="T18" fmla="*/ 329 w 394"/>
              <a:gd name="T19" fmla="*/ 185 h 342"/>
              <a:gd name="T20" fmla="*/ 343 w 394"/>
              <a:gd name="T21" fmla="*/ 242 h 342"/>
              <a:gd name="T22" fmla="*/ 383 w 394"/>
              <a:gd name="T23" fmla="*/ 132 h 342"/>
              <a:gd name="T24" fmla="*/ 303 w 394"/>
              <a:gd name="T25"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4" h="342">
                <a:moveTo>
                  <a:pt x="303" y="0"/>
                </a:moveTo>
                <a:cubicBezTo>
                  <a:pt x="325" y="47"/>
                  <a:pt x="313" y="75"/>
                  <a:pt x="296" y="100"/>
                </a:cubicBezTo>
                <a:cubicBezTo>
                  <a:pt x="277" y="128"/>
                  <a:pt x="272" y="156"/>
                  <a:pt x="272" y="156"/>
                </a:cubicBezTo>
                <a:cubicBezTo>
                  <a:pt x="272" y="156"/>
                  <a:pt x="257" y="136"/>
                  <a:pt x="263" y="106"/>
                </a:cubicBezTo>
                <a:cubicBezTo>
                  <a:pt x="236" y="135"/>
                  <a:pt x="231" y="183"/>
                  <a:pt x="235" y="201"/>
                </a:cubicBezTo>
                <a:cubicBezTo>
                  <a:pt x="175" y="159"/>
                  <a:pt x="149" y="68"/>
                  <a:pt x="184" y="0"/>
                </a:cubicBezTo>
                <a:cubicBezTo>
                  <a:pt x="0" y="104"/>
                  <a:pt x="138" y="260"/>
                  <a:pt x="162" y="278"/>
                </a:cubicBezTo>
                <a:cubicBezTo>
                  <a:pt x="154" y="260"/>
                  <a:pt x="153" y="231"/>
                  <a:pt x="169" y="216"/>
                </a:cubicBezTo>
                <a:cubicBezTo>
                  <a:pt x="196" y="320"/>
                  <a:pt x="264" y="342"/>
                  <a:pt x="264" y="342"/>
                </a:cubicBezTo>
                <a:cubicBezTo>
                  <a:pt x="256" y="288"/>
                  <a:pt x="293" y="229"/>
                  <a:pt x="329" y="185"/>
                </a:cubicBezTo>
                <a:cubicBezTo>
                  <a:pt x="330" y="207"/>
                  <a:pt x="332" y="222"/>
                  <a:pt x="343" y="242"/>
                </a:cubicBezTo>
                <a:cubicBezTo>
                  <a:pt x="346" y="203"/>
                  <a:pt x="375" y="171"/>
                  <a:pt x="383" y="132"/>
                </a:cubicBezTo>
                <a:cubicBezTo>
                  <a:pt x="394" y="80"/>
                  <a:pt x="375" y="41"/>
                  <a:pt x="303"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361713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325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ppt_x"/>
                                          </p:val>
                                        </p:tav>
                                        <p:tav tm="100000">
                                          <p:val>
                                            <p:strVal val="#ppt_x"/>
                                          </p:val>
                                        </p:tav>
                                      </p:tavLst>
                                    </p:anim>
                                    <p:anim calcmode="lin" valueType="num">
                                      <p:cBhvr additive="base">
                                        <p:cTn id="8"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rot="5400000">
            <a:off x="4558284" y="515529"/>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3168387" y="272652"/>
            <a:ext cx="2807243"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THE PHILOSOPHY</a:t>
            </a:r>
            <a:endParaRPr lang="en-US" sz="2400" dirty="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endParaRPr>
          </a:p>
        </p:txBody>
      </p:sp>
      <p:sp>
        <p:nvSpPr>
          <p:cNvPr id="7" name="Rectangle 6"/>
          <p:cNvSpPr/>
          <p:nvPr/>
        </p:nvSpPr>
        <p:spPr>
          <a:xfrm>
            <a:off x="1488407" y="611206"/>
            <a:ext cx="6167186" cy="230832"/>
          </a:xfrm>
          <a:prstGeom prst="rect">
            <a:avLst/>
          </a:prstGeom>
        </p:spPr>
        <p:txBody>
          <a:bodyPr wrap="square">
            <a:spAutoFit/>
          </a:bodyPr>
          <a:lstStyle/>
          <a:p>
            <a:pPr algn="ct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is simply dummy text of the printing and typesetting industry.</a:t>
            </a:r>
          </a:p>
        </p:txBody>
      </p:sp>
      <p:sp>
        <p:nvSpPr>
          <p:cNvPr id="32" name="TextBox 31"/>
          <p:cNvSpPr txBox="1"/>
          <p:nvPr/>
        </p:nvSpPr>
        <p:spPr>
          <a:xfrm>
            <a:off x="4800600" y="1315610"/>
            <a:ext cx="3731840" cy="3277820"/>
          </a:xfrm>
          <a:prstGeom prst="rect">
            <a:avLst/>
          </a:prstGeom>
          <a:noFill/>
        </p:spPr>
        <p:txBody>
          <a:bodyPr wrap="square" rtlCol="0">
            <a:spAutoFit/>
          </a:bodyPr>
          <a:lstStyle/>
          <a:p>
            <a:r>
              <a:rPr lang="en-US" sz="9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LOREM IPSUM IS SIMPLY DUMMY TEXT OF THE PRINTING AND TYPESETTING INDUSTRY. </a:t>
            </a:r>
          </a:p>
          <a:p>
            <a:endPar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sz="9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a:t>
            </a:r>
            <a:endParaRPr lang="en-US" sz="9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a:p>
            <a:endPar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sz="9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It </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was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popularised</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in the 1960s with the release of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Letraset</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sheets containing Lorem Ipsum passages, and more recently with desktop publishing software like Aldus PageMaker including versions of Lorem Ipsum</a:t>
            </a:r>
            <a:r>
              <a:rPr lang="en-US" sz="9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It </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is a long established fact that a reader will be distracted by the readable content of a page when looking at its layout. The point of using Lorem Ipsum is that it has a more-or-less normal distribution of letters, as opposed to using 'Content here, content here', making it look like readable English</a:t>
            </a:r>
            <a:r>
              <a:rPr lang="en-US" sz="9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p>
          <a:p>
            <a:endPar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The standard chunk of Lorem Ipsum used since the 1500s is reproduced below for those interested. Sections 1.10.32 and 1.10.33 from "de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Finibus</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Bonorum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et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Malorum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by Cicero are also reproduced in their exact original form, accompanied by English versions from the 1914 translation by H. Rackham.</a:t>
            </a:r>
            <a:endParaRPr lang="en-US" sz="9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Freeform 5"/>
          <p:cNvSpPr>
            <a:spLocks/>
          </p:cNvSpPr>
          <p:nvPr/>
        </p:nvSpPr>
        <p:spPr bwMode="auto">
          <a:xfrm>
            <a:off x="-9525" y="2814638"/>
            <a:ext cx="3995738" cy="1885950"/>
          </a:xfrm>
          <a:custGeom>
            <a:avLst/>
            <a:gdLst>
              <a:gd name="T0" fmla="*/ 2465 w 2497"/>
              <a:gd name="T1" fmla="*/ 13 h 1178"/>
              <a:gd name="T2" fmla="*/ 1844 w 2497"/>
              <a:gd name="T3" fmla="*/ 459 h 1178"/>
              <a:gd name="T4" fmla="*/ 1216 w 2497"/>
              <a:gd name="T5" fmla="*/ 886 h 1178"/>
              <a:gd name="T6" fmla="*/ 867 w 2497"/>
              <a:gd name="T7" fmla="*/ 1119 h 1178"/>
              <a:gd name="T8" fmla="*/ 481 w 2497"/>
              <a:gd name="T9" fmla="*/ 685 h 1178"/>
              <a:gd name="T10" fmla="*/ 460 w 2497"/>
              <a:gd name="T11" fmla="*/ 685 h 1178"/>
              <a:gd name="T12" fmla="*/ 6 w 2497"/>
              <a:gd name="T13" fmla="*/ 1159 h 1178"/>
              <a:gd name="T14" fmla="*/ 21 w 2497"/>
              <a:gd name="T15" fmla="*/ 1170 h 1178"/>
              <a:gd name="T16" fmla="*/ 469 w 2497"/>
              <a:gd name="T17" fmla="*/ 716 h 1178"/>
              <a:gd name="T18" fmla="*/ 853 w 2497"/>
              <a:gd name="T19" fmla="*/ 1151 h 1178"/>
              <a:gd name="T20" fmla="*/ 872 w 2497"/>
              <a:gd name="T21" fmla="*/ 1154 h 1178"/>
              <a:gd name="T22" fmla="*/ 1508 w 2497"/>
              <a:gd name="T23" fmla="*/ 729 h 1178"/>
              <a:gd name="T24" fmla="*/ 2132 w 2497"/>
              <a:gd name="T25" fmla="*/ 295 h 1178"/>
              <a:gd name="T26" fmla="*/ 2481 w 2497"/>
              <a:gd name="T27" fmla="*/ 41 h 1178"/>
              <a:gd name="T28" fmla="*/ 2465 w 2497"/>
              <a:gd name="T29" fmla="*/ 13 h 1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97" h="1178">
                <a:moveTo>
                  <a:pt x="2465" y="13"/>
                </a:moveTo>
                <a:cubicBezTo>
                  <a:pt x="2261" y="165"/>
                  <a:pt x="2053" y="313"/>
                  <a:pt x="1844" y="459"/>
                </a:cubicBezTo>
                <a:cubicBezTo>
                  <a:pt x="1636" y="603"/>
                  <a:pt x="1426" y="745"/>
                  <a:pt x="1216" y="886"/>
                </a:cubicBezTo>
                <a:cubicBezTo>
                  <a:pt x="1100" y="964"/>
                  <a:pt x="983" y="1041"/>
                  <a:pt x="867" y="1119"/>
                </a:cubicBezTo>
                <a:cubicBezTo>
                  <a:pt x="739" y="974"/>
                  <a:pt x="611" y="828"/>
                  <a:pt x="481" y="685"/>
                </a:cubicBezTo>
                <a:cubicBezTo>
                  <a:pt x="475" y="679"/>
                  <a:pt x="465" y="680"/>
                  <a:pt x="460" y="685"/>
                </a:cubicBezTo>
                <a:cubicBezTo>
                  <a:pt x="299" y="833"/>
                  <a:pt x="139" y="985"/>
                  <a:pt x="6" y="1159"/>
                </a:cubicBezTo>
                <a:cubicBezTo>
                  <a:pt x="0" y="1167"/>
                  <a:pt x="14" y="1178"/>
                  <a:pt x="21" y="1170"/>
                </a:cubicBezTo>
                <a:cubicBezTo>
                  <a:pt x="166" y="1015"/>
                  <a:pt x="309" y="856"/>
                  <a:pt x="469" y="716"/>
                </a:cubicBezTo>
                <a:cubicBezTo>
                  <a:pt x="595" y="862"/>
                  <a:pt x="725" y="1006"/>
                  <a:pt x="853" y="1151"/>
                </a:cubicBezTo>
                <a:cubicBezTo>
                  <a:pt x="858" y="1156"/>
                  <a:pt x="867" y="1157"/>
                  <a:pt x="872" y="1154"/>
                </a:cubicBezTo>
                <a:cubicBezTo>
                  <a:pt x="1085" y="1014"/>
                  <a:pt x="1297" y="872"/>
                  <a:pt x="1508" y="729"/>
                </a:cubicBezTo>
                <a:cubicBezTo>
                  <a:pt x="1717" y="587"/>
                  <a:pt x="1926" y="443"/>
                  <a:pt x="2132" y="295"/>
                </a:cubicBezTo>
                <a:cubicBezTo>
                  <a:pt x="2249" y="212"/>
                  <a:pt x="2366" y="127"/>
                  <a:pt x="2481" y="41"/>
                </a:cubicBezTo>
                <a:cubicBezTo>
                  <a:pt x="2497" y="28"/>
                  <a:pt x="2481" y="0"/>
                  <a:pt x="2465" y="13"/>
                </a:cubicBezTo>
                <a:close/>
              </a:path>
            </a:pathLst>
          </a:cu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0" name="Freeform 6"/>
          <p:cNvSpPr>
            <a:spLocks/>
          </p:cNvSpPr>
          <p:nvPr/>
        </p:nvSpPr>
        <p:spPr bwMode="auto">
          <a:xfrm>
            <a:off x="3857625" y="2338388"/>
            <a:ext cx="758825" cy="669925"/>
          </a:xfrm>
          <a:custGeom>
            <a:avLst/>
            <a:gdLst>
              <a:gd name="T0" fmla="*/ 449 w 474"/>
              <a:gd name="T1" fmla="*/ 4 h 419"/>
              <a:gd name="T2" fmla="*/ 251 w 474"/>
              <a:gd name="T3" fmla="*/ 62 h 419"/>
              <a:gd name="T4" fmla="*/ 46 w 474"/>
              <a:gd name="T5" fmla="*/ 100 h 419"/>
              <a:gd name="T6" fmla="*/ 55 w 474"/>
              <a:gd name="T7" fmla="*/ 130 h 419"/>
              <a:gd name="T8" fmla="*/ 415 w 474"/>
              <a:gd name="T9" fmla="*/ 50 h 419"/>
              <a:gd name="T10" fmla="*/ 319 w 474"/>
              <a:gd name="T11" fmla="*/ 198 h 419"/>
              <a:gd name="T12" fmla="*/ 221 w 474"/>
              <a:gd name="T13" fmla="*/ 373 h 419"/>
              <a:gd name="T14" fmla="*/ 22 w 474"/>
              <a:gd name="T15" fmla="*/ 122 h 419"/>
              <a:gd name="T16" fmla="*/ 6 w 474"/>
              <a:gd name="T17" fmla="*/ 135 h 419"/>
              <a:gd name="T18" fmla="*/ 213 w 474"/>
              <a:gd name="T19" fmla="*/ 411 h 419"/>
              <a:gd name="T20" fmla="*/ 237 w 474"/>
              <a:gd name="T21" fmla="*/ 408 h 419"/>
              <a:gd name="T22" fmla="*/ 345 w 474"/>
              <a:gd name="T23" fmla="*/ 213 h 419"/>
              <a:gd name="T24" fmla="*/ 467 w 474"/>
              <a:gd name="T25" fmla="*/ 26 h 419"/>
              <a:gd name="T26" fmla="*/ 449 w 474"/>
              <a:gd name="T27" fmla="*/ 4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4" h="419">
                <a:moveTo>
                  <a:pt x="449" y="4"/>
                </a:moveTo>
                <a:cubicBezTo>
                  <a:pt x="384" y="27"/>
                  <a:pt x="318" y="47"/>
                  <a:pt x="251" y="62"/>
                </a:cubicBezTo>
                <a:cubicBezTo>
                  <a:pt x="183" y="77"/>
                  <a:pt x="115" y="88"/>
                  <a:pt x="46" y="100"/>
                </a:cubicBezTo>
                <a:cubicBezTo>
                  <a:pt x="26" y="103"/>
                  <a:pt x="35" y="134"/>
                  <a:pt x="55" y="130"/>
                </a:cubicBezTo>
                <a:cubicBezTo>
                  <a:pt x="175" y="110"/>
                  <a:pt x="299" y="91"/>
                  <a:pt x="415" y="50"/>
                </a:cubicBezTo>
                <a:cubicBezTo>
                  <a:pt x="382" y="99"/>
                  <a:pt x="349" y="147"/>
                  <a:pt x="319" y="198"/>
                </a:cubicBezTo>
                <a:cubicBezTo>
                  <a:pt x="284" y="255"/>
                  <a:pt x="251" y="314"/>
                  <a:pt x="221" y="373"/>
                </a:cubicBezTo>
                <a:cubicBezTo>
                  <a:pt x="152" y="291"/>
                  <a:pt x="89" y="205"/>
                  <a:pt x="22" y="122"/>
                </a:cubicBezTo>
                <a:cubicBezTo>
                  <a:pt x="14" y="113"/>
                  <a:pt x="0" y="125"/>
                  <a:pt x="6" y="135"/>
                </a:cubicBezTo>
                <a:cubicBezTo>
                  <a:pt x="63" y="234"/>
                  <a:pt x="139" y="324"/>
                  <a:pt x="213" y="411"/>
                </a:cubicBezTo>
                <a:cubicBezTo>
                  <a:pt x="219" y="419"/>
                  <a:pt x="233" y="416"/>
                  <a:pt x="237" y="408"/>
                </a:cubicBezTo>
                <a:cubicBezTo>
                  <a:pt x="271" y="342"/>
                  <a:pt x="307" y="277"/>
                  <a:pt x="345" y="213"/>
                </a:cubicBezTo>
                <a:cubicBezTo>
                  <a:pt x="383" y="150"/>
                  <a:pt x="422" y="85"/>
                  <a:pt x="467" y="26"/>
                </a:cubicBezTo>
                <a:cubicBezTo>
                  <a:pt x="474" y="16"/>
                  <a:pt x="461" y="0"/>
                  <a:pt x="449" y="4"/>
                </a:cubicBezTo>
                <a:close/>
              </a:path>
            </a:pathLst>
          </a:cu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1" name="Freeform 7"/>
          <p:cNvSpPr>
            <a:spLocks noEditPoints="1"/>
          </p:cNvSpPr>
          <p:nvPr/>
        </p:nvSpPr>
        <p:spPr bwMode="auto">
          <a:xfrm>
            <a:off x="3003550" y="1885951"/>
            <a:ext cx="238125" cy="195263"/>
          </a:xfrm>
          <a:custGeom>
            <a:avLst/>
            <a:gdLst>
              <a:gd name="T0" fmla="*/ 122 w 149"/>
              <a:gd name="T1" fmla="*/ 10 h 122"/>
              <a:gd name="T2" fmla="*/ 64 w 149"/>
              <a:gd name="T3" fmla="*/ 1 h 122"/>
              <a:gd name="T4" fmla="*/ 37 w 149"/>
              <a:gd name="T5" fmla="*/ 10 h 122"/>
              <a:gd name="T6" fmla="*/ 26 w 149"/>
              <a:gd name="T7" fmla="*/ 30 h 122"/>
              <a:gd name="T8" fmla="*/ 51 w 149"/>
              <a:gd name="T9" fmla="*/ 110 h 122"/>
              <a:gd name="T10" fmla="*/ 139 w 149"/>
              <a:gd name="T11" fmla="*/ 79 h 122"/>
              <a:gd name="T12" fmla="*/ 122 w 149"/>
              <a:gd name="T13" fmla="*/ 10 h 122"/>
              <a:gd name="T14" fmla="*/ 124 w 149"/>
              <a:gd name="T15" fmla="*/ 73 h 122"/>
              <a:gd name="T16" fmla="*/ 62 w 149"/>
              <a:gd name="T17" fmla="*/ 98 h 122"/>
              <a:gd name="T18" fmla="*/ 32 w 149"/>
              <a:gd name="T19" fmla="*/ 38 h 122"/>
              <a:gd name="T20" fmla="*/ 36 w 149"/>
              <a:gd name="T21" fmla="*/ 37 h 122"/>
              <a:gd name="T22" fmla="*/ 63 w 149"/>
              <a:gd name="T23" fmla="*/ 16 h 122"/>
              <a:gd name="T24" fmla="*/ 99 w 149"/>
              <a:gd name="T25" fmla="*/ 17 h 122"/>
              <a:gd name="T26" fmla="*/ 124 w 149"/>
              <a:gd name="T27" fmla="*/ 73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9" h="122">
                <a:moveTo>
                  <a:pt x="122" y="10"/>
                </a:moveTo>
                <a:cubicBezTo>
                  <a:pt x="102" y="5"/>
                  <a:pt x="83" y="0"/>
                  <a:pt x="64" y="1"/>
                </a:cubicBezTo>
                <a:cubicBezTo>
                  <a:pt x="54" y="3"/>
                  <a:pt x="45" y="6"/>
                  <a:pt x="37" y="10"/>
                </a:cubicBezTo>
                <a:cubicBezTo>
                  <a:pt x="30" y="15"/>
                  <a:pt x="26" y="21"/>
                  <a:pt x="26" y="30"/>
                </a:cubicBezTo>
                <a:cubicBezTo>
                  <a:pt x="0" y="56"/>
                  <a:pt x="20" y="98"/>
                  <a:pt x="51" y="110"/>
                </a:cubicBezTo>
                <a:cubicBezTo>
                  <a:pt x="82" y="122"/>
                  <a:pt x="124" y="112"/>
                  <a:pt x="139" y="79"/>
                </a:cubicBezTo>
                <a:cubicBezTo>
                  <a:pt x="149" y="56"/>
                  <a:pt x="143" y="25"/>
                  <a:pt x="122" y="10"/>
                </a:cubicBezTo>
                <a:close/>
                <a:moveTo>
                  <a:pt x="124" y="73"/>
                </a:moveTo>
                <a:cubicBezTo>
                  <a:pt x="113" y="96"/>
                  <a:pt x="85" y="104"/>
                  <a:pt x="62" y="98"/>
                </a:cubicBezTo>
                <a:cubicBezTo>
                  <a:pt x="32" y="90"/>
                  <a:pt x="24" y="64"/>
                  <a:pt x="32" y="38"/>
                </a:cubicBezTo>
                <a:cubicBezTo>
                  <a:pt x="33" y="38"/>
                  <a:pt x="35" y="38"/>
                  <a:pt x="36" y="37"/>
                </a:cubicBezTo>
                <a:cubicBezTo>
                  <a:pt x="44" y="27"/>
                  <a:pt x="49" y="18"/>
                  <a:pt x="63" y="16"/>
                </a:cubicBezTo>
                <a:cubicBezTo>
                  <a:pt x="74" y="14"/>
                  <a:pt x="88" y="14"/>
                  <a:pt x="99" y="17"/>
                </a:cubicBezTo>
                <a:cubicBezTo>
                  <a:pt x="124" y="23"/>
                  <a:pt x="134" y="51"/>
                  <a:pt x="124" y="73"/>
                </a:cubicBezTo>
                <a:close/>
              </a:path>
            </a:pathLst>
          </a:cu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2" name="Freeform 8"/>
          <p:cNvSpPr>
            <a:spLocks/>
          </p:cNvSpPr>
          <p:nvPr/>
        </p:nvSpPr>
        <p:spPr bwMode="auto">
          <a:xfrm>
            <a:off x="2825750" y="2976563"/>
            <a:ext cx="460375" cy="247650"/>
          </a:xfrm>
          <a:custGeom>
            <a:avLst/>
            <a:gdLst>
              <a:gd name="T0" fmla="*/ 273 w 288"/>
              <a:gd name="T1" fmla="*/ 96 h 154"/>
              <a:gd name="T2" fmla="*/ 240 w 288"/>
              <a:gd name="T3" fmla="*/ 125 h 154"/>
              <a:gd name="T4" fmla="*/ 230 w 288"/>
              <a:gd name="T5" fmla="*/ 135 h 154"/>
              <a:gd name="T6" fmla="*/ 226 w 288"/>
              <a:gd name="T7" fmla="*/ 129 h 154"/>
              <a:gd name="T8" fmla="*/ 210 w 288"/>
              <a:gd name="T9" fmla="*/ 104 h 154"/>
              <a:gd name="T10" fmla="*/ 158 w 288"/>
              <a:gd name="T11" fmla="*/ 21 h 154"/>
              <a:gd name="T12" fmla="*/ 105 w 288"/>
              <a:gd name="T13" fmla="*/ 6 h 154"/>
              <a:gd name="T14" fmla="*/ 7 w 288"/>
              <a:gd name="T15" fmla="*/ 15 h 154"/>
              <a:gd name="T16" fmla="*/ 8 w 288"/>
              <a:gd name="T17" fmla="*/ 26 h 154"/>
              <a:gd name="T18" fmla="*/ 113 w 288"/>
              <a:gd name="T19" fmla="*/ 21 h 154"/>
              <a:gd name="T20" fmla="*/ 144 w 288"/>
              <a:gd name="T21" fmla="*/ 30 h 154"/>
              <a:gd name="T22" fmla="*/ 156 w 288"/>
              <a:gd name="T23" fmla="*/ 49 h 154"/>
              <a:gd name="T24" fmla="*/ 183 w 288"/>
              <a:gd name="T25" fmla="*/ 93 h 154"/>
              <a:gd name="T26" fmla="*/ 211 w 288"/>
              <a:gd name="T27" fmla="*/ 138 h 154"/>
              <a:gd name="T28" fmla="*/ 229 w 288"/>
              <a:gd name="T29" fmla="*/ 153 h 154"/>
              <a:gd name="T30" fmla="*/ 252 w 288"/>
              <a:gd name="T31" fmla="*/ 137 h 154"/>
              <a:gd name="T32" fmla="*/ 283 w 288"/>
              <a:gd name="T33" fmla="*/ 106 h 154"/>
              <a:gd name="T34" fmla="*/ 273 w 288"/>
              <a:gd name="T35" fmla="*/ 9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154">
                <a:moveTo>
                  <a:pt x="273" y="96"/>
                </a:moveTo>
                <a:cubicBezTo>
                  <a:pt x="261" y="104"/>
                  <a:pt x="251" y="115"/>
                  <a:pt x="240" y="125"/>
                </a:cubicBezTo>
                <a:cubicBezTo>
                  <a:pt x="237" y="129"/>
                  <a:pt x="233" y="132"/>
                  <a:pt x="230" y="135"/>
                </a:cubicBezTo>
                <a:cubicBezTo>
                  <a:pt x="228" y="133"/>
                  <a:pt x="227" y="131"/>
                  <a:pt x="226" y="129"/>
                </a:cubicBezTo>
                <a:cubicBezTo>
                  <a:pt x="219" y="124"/>
                  <a:pt x="214" y="111"/>
                  <a:pt x="210" y="104"/>
                </a:cubicBezTo>
                <a:cubicBezTo>
                  <a:pt x="192" y="77"/>
                  <a:pt x="176" y="48"/>
                  <a:pt x="158" y="21"/>
                </a:cubicBezTo>
                <a:cubicBezTo>
                  <a:pt x="144" y="0"/>
                  <a:pt x="129" y="4"/>
                  <a:pt x="105" y="6"/>
                </a:cubicBezTo>
                <a:cubicBezTo>
                  <a:pt x="72" y="9"/>
                  <a:pt x="39" y="10"/>
                  <a:pt x="7" y="15"/>
                </a:cubicBezTo>
                <a:cubicBezTo>
                  <a:pt x="0" y="16"/>
                  <a:pt x="2" y="26"/>
                  <a:pt x="8" y="26"/>
                </a:cubicBezTo>
                <a:cubicBezTo>
                  <a:pt x="43" y="26"/>
                  <a:pt x="78" y="23"/>
                  <a:pt x="113" y="21"/>
                </a:cubicBezTo>
                <a:cubicBezTo>
                  <a:pt x="126" y="20"/>
                  <a:pt x="135" y="19"/>
                  <a:pt x="144" y="30"/>
                </a:cubicBezTo>
                <a:cubicBezTo>
                  <a:pt x="149" y="35"/>
                  <a:pt x="152" y="43"/>
                  <a:pt x="156" y="49"/>
                </a:cubicBezTo>
                <a:cubicBezTo>
                  <a:pt x="165" y="64"/>
                  <a:pt x="174" y="79"/>
                  <a:pt x="183" y="93"/>
                </a:cubicBezTo>
                <a:cubicBezTo>
                  <a:pt x="192" y="108"/>
                  <a:pt x="202" y="123"/>
                  <a:pt x="211" y="138"/>
                </a:cubicBezTo>
                <a:cubicBezTo>
                  <a:pt x="215" y="144"/>
                  <a:pt x="220" y="153"/>
                  <a:pt x="229" y="153"/>
                </a:cubicBezTo>
                <a:cubicBezTo>
                  <a:pt x="238" y="154"/>
                  <a:pt x="246" y="143"/>
                  <a:pt x="252" y="137"/>
                </a:cubicBezTo>
                <a:cubicBezTo>
                  <a:pt x="263" y="127"/>
                  <a:pt x="274" y="118"/>
                  <a:pt x="283" y="106"/>
                </a:cubicBezTo>
                <a:cubicBezTo>
                  <a:pt x="288" y="100"/>
                  <a:pt x="279" y="92"/>
                  <a:pt x="273" y="96"/>
                </a:cubicBezTo>
                <a:close/>
              </a:path>
            </a:pathLst>
          </a:cu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3" name="Freeform 9"/>
          <p:cNvSpPr>
            <a:spLocks/>
          </p:cNvSpPr>
          <p:nvPr/>
        </p:nvSpPr>
        <p:spPr bwMode="auto">
          <a:xfrm>
            <a:off x="2241550" y="2438401"/>
            <a:ext cx="771525" cy="674688"/>
          </a:xfrm>
          <a:custGeom>
            <a:avLst/>
            <a:gdLst>
              <a:gd name="T0" fmla="*/ 255 w 482"/>
              <a:gd name="T1" fmla="*/ 11 h 422"/>
              <a:gd name="T2" fmla="*/ 275 w 482"/>
              <a:gd name="T3" fmla="*/ 62 h 422"/>
              <a:gd name="T4" fmla="*/ 202 w 482"/>
              <a:gd name="T5" fmla="*/ 35 h 422"/>
              <a:gd name="T6" fmla="*/ 184 w 482"/>
              <a:gd name="T7" fmla="*/ 36 h 422"/>
              <a:gd name="T8" fmla="*/ 249 w 482"/>
              <a:gd name="T9" fmla="*/ 142 h 422"/>
              <a:gd name="T10" fmla="*/ 136 w 482"/>
              <a:gd name="T11" fmla="*/ 74 h 422"/>
              <a:gd name="T12" fmla="*/ 117 w 482"/>
              <a:gd name="T13" fmla="*/ 69 h 422"/>
              <a:gd name="T14" fmla="*/ 181 w 482"/>
              <a:gd name="T15" fmla="*/ 185 h 422"/>
              <a:gd name="T16" fmla="*/ 59 w 482"/>
              <a:gd name="T17" fmla="*/ 92 h 422"/>
              <a:gd name="T18" fmla="*/ 23 w 482"/>
              <a:gd name="T19" fmla="*/ 86 h 422"/>
              <a:gd name="T20" fmla="*/ 118 w 482"/>
              <a:gd name="T21" fmla="*/ 228 h 422"/>
              <a:gd name="T22" fmla="*/ 26 w 482"/>
              <a:gd name="T23" fmla="*/ 171 h 422"/>
              <a:gd name="T24" fmla="*/ 35 w 482"/>
              <a:gd name="T25" fmla="*/ 207 h 422"/>
              <a:gd name="T26" fmla="*/ 106 w 482"/>
              <a:gd name="T27" fmla="*/ 319 h 422"/>
              <a:gd name="T28" fmla="*/ 30 w 482"/>
              <a:gd name="T29" fmla="*/ 277 h 422"/>
              <a:gd name="T30" fmla="*/ 39 w 482"/>
              <a:gd name="T31" fmla="*/ 307 h 422"/>
              <a:gd name="T32" fmla="*/ 51 w 482"/>
              <a:gd name="T33" fmla="*/ 345 h 422"/>
              <a:gd name="T34" fmla="*/ 38 w 482"/>
              <a:gd name="T35" fmla="*/ 357 h 422"/>
              <a:gd name="T36" fmla="*/ 37 w 482"/>
              <a:gd name="T37" fmla="*/ 376 h 422"/>
              <a:gd name="T38" fmla="*/ 80 w 482"/>
              <a:gd name="T39" fmla="*/ 409 h 422"/>
              <a:gd name="T40" fmla="*/ 100 w 482"/>
              <a:gd name="T41" fmla="*/ 404 h 422"/>
              <a:gd name="T42" fmla="*/ 122 w 482"/>
              <a:gd name="T43" fmla="*/ 401 h 422"/>
              <a:gd name="T44" fmla="*/ 139 w 482"/>
              <a:gd name="T45" fmla="*/ 412 h 422"/>
              <a:gd name="T46" fmla="*/ 98 w 482"/>
              <a:gd name="T47" fmla="*/ 335 h 422"/>
              <a:gd name="T48" fmla="*/ 189 w 482"/>
              <a:gd name="T49" fmla="*/ 390 h 422"/>
              <a:gd name="T50" fmla="*/ 207 w 482"/>
              <a:gd name="T51" fmla="*/ 391 h 422"/>
              <a:gd name="T52" fmla="*/ 151 w 482"/>
              <a:gd name="T53" fmla="*/ 287 h 422"/>
              <a:gd name="T54" fmla="*/ 253 w 482"/>
              <a:gd name="T55" fmla="*/ 366 h 422"/>
              <a:gd name="T56" fmla="*/ 251 w 482"/>
              <a:gd name="T57" fmla="*/ 364 h 422"/>
              <a:gd name="T58" fmla="*/ 112 w 482"/>
              <a:gd name="T59" fmla="*/ 190 h 422"/>
              <a:gd name="T60" fmla="*/ 292 w 482"/>
              <a:gd name="T61" fmla="*/ 349 h 422"/>
              <a:gd name="T62" fmla="*/ 308 w 482"/>
              <a:gd name="T63" fmla="*/ 343 h 422"/>
              <a:gd name="T64" fmla="*/ 242 w 482"/>
              <a:gd name="T65" fmla="*/ 225 h 422"/>
              <a:gd name="T66" fmla="*/ 357 w 482"/>
              <a:gd name="T67" fmla="*/ 309 h 422"/>
              <a:gd name="T68" fmla="*/ 387 w 482"/>
              <a:gd name="T69" fmla="*/ 307 h 422"/>
              <a:gd name="T70" fmla="*/ 308 w 482"/>
              <a:gd name="T71" fmla="*/ 171 h 422"/>
              <a:gd name="T72" fmla="*/ 443 w 482"/>
              <a:gd name="T73" fmla="*/ 266 h 422"/>
              <a:gd name="T74" fmla="*/ 440 w 482"/>
              <a:gd name="T75" fmla="*/ 263 h 422"/>
              <a:gd name="T76" fmla="*/ 407 w 482"/>
              <a:gd name="T77" fmla="*/ 221 h 422"/>
              <a:gd name="T78" fmla="*/ 465 w 482"/>
              <a:gd name="T79" fmla="*/ 243 h 422"/>
              <a:gd name="T80" fmla="*/ 473 w 482"/>
              <a:gd name="T81" fmla="*/ 216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82" h="422">
                <a:moveTo>
                  <a:pt x="473" y="216"/>
                </a:moveTo>
                <a:cubicBezTo>
                  <a:pt x="406" y="142"/>
                  <a:pt x="333" y="73"/>
                  <a:pt x="255" y="11"/>
                </a:cubicBezTo>
                <a:cubicBezTo>
                  <a:pt x="242" y="0"/>
                  <a:pt x="223" y="19"/>
                  <a:pt x="236" y="29"/>
                </a:cubicBezTo>
                <a:cubicBezTo>
                  <a:pt x="250" y="40"/>
                  <a:pt x="262" y="51"/>
                  <a:pt x="275" y="62"/>
                </a:cubicBezTo>
                <a:cubicBezTo>
                  <a:pt x="257" y="47"/>
                  <a:pt x="238" y="32"/>
                  <a:pt x="219" y="17"/>
                </a:cubicBezTo>
                <a:cubicBezTo>
                  <a:pt x="207" y="8"/>
                  <a:pt x="190" y="24"/>
                  <a:pt x="202" y="35"/>
                </a:cubicBezTo>
                <a:cubicBezTo>
                  <a:pt x="228" y="60"/>
                  <a:pt x="254" y="85"/>
                  <a:pt x="279" y="112"/>
                </a:cubicBezTo>
                <a:cubicBezTo>
                  <a:pt x="248" y="86"/>
                  <a:pt x="217" y="60"/>
                  <a:pt x="184" y="36"/>
                </a:cubicBezTo>
                <a:cubicBezTo>
                  <a:pt x="172" y="27"/>
                  <a:pt x="159" y="46"/>
                  <a:pt x="169" y="56"/>
                </a:cubicBezTo>
                <a:cubicBezTo>
                  <a:pt x="196" y="84"/>
                  <a:pt x="223" y="113"/>
                  <a:pt x="249" y="142"/>
                </a:cubicBezTo>
                <a:cubicBezTo>
                  <a:pt x="217" y="113"/>
                  <a:pt x="185" y="85"/>
                  <a:pt x="153" y="57"/>
                </a:cubicBezTo>
                <a:cubicBezTo>
                  <a:pt x="141" y="47"/>
                  <a:pt x="126" y="63"/>
                  <a:pt x="136" y="74"/>
                </a:cubicBezTo>
                <a:cubicBezTo>
                  <a:pt x="160" y="103"/>
                  <a:pt x="184" y="131"/>
                  <a:pt x="208" y="160"/>
                </a:cubicBezTo>
                <a:cubicBezTo>
                  <a:pt x="178" y="130"/>
                  <a:pt x="147" y="100"/>
                  <a:pt x="117" y="69"/>
                </a:cubicBezTo>
                <a:cubicBezTo>
                  <a:pt x="107" y="59"/>
                  <a:pt x="93" y="74"/>
                  <a:pt x="101" y="85"/>
                </a:cubicBezTo>
                <a:cubicBezTo>
                  <a:pt x="128" y="118"/>
                  <a:pt x="155" y="151"/>
                  <a:pt x="181" y="185"/>
                </a:cubicBezTo>
                <a:cubicBezTo>
                  <a:pt x="146" y="149"/>
                  <a:pt x="110" y="113"/>
                  <a:pt x="74" y="77"/>
                </a:cubicBezTo>
                <a:cubicBezTo>
                  <a:pt x="65" y="67"/>
                  <a:pt x="51" y="81"/>
                  <a:pt x="59" y="92"/>
                </a:cubicBezTo>
                <a:cubicBezTo>
                  <a:pt x="82" y="120"/>
                  <a:pt x="104" y="148"/>
                  <a:pt x="127" y="176"/>
                </a:cubicBezTo>
                <a:cubicBezTo>
                  <a:pt x="94" y="144"/>
                  <a:pt x="59" y="114"/>
                  <a:pt x="23" y="86"/>
                </a:cubicBezTo>
                <a:cubicBezTo>
                  <a:pt x="13" y="78"/>
                  <a:pt x="0" y="90"/>
                  <a:pt x="9" y="100"/>
                </a:cubicBezTo>
                <a:cubicBezTo>
                  <a:pt x="46" y="142"/>
                  <a:pt x="82" y="185"/>
                  <a:pt x="118" y="228"/>
                </a:cubicBezTo>
                <a:cubicBezTo>
                  <a:pt x="93" y="204"/>
                  <a:pt x="66" y="180"/>
                  <a:pt x="39" y="158"/>
                </a:cubicBezTo>
                <a:cubicBezTo>
                  <a:pt x="30" y="150"/>
                  <a:pt x="17" y="162"/>
                  <a:pt x="26" y="171"/>
                </a:cubicBezTo>
                <a:cubicBezTo>
                  <a:pt x="63" y="212"/>
                  <a:pt x="100" y="253"/>
                  <a:pt x="135" y="296"/>
                </a:cubicBezTo>
                <a:cubicBezTo>
                  <a:pt x="102" y="266"/>
                  <a:pt x="68" y="236"/>
                  <a:pt x="35" y="207"/>
                </a:cubicBezTo>
                <a:cubicBezTo>
                  <a:pt x="26" y="199"/>
                  <a:pt x="14" y="211"/>
                  <a:pt x="22" y="220"/>
                </a:cubicBezTo>
                <a:cubicBezTo>
                  <a:pt x="50" y="253"/>
                  <a:pt x="78" y="286"/>
                  <a:pt x="106" y="319"/>
                </a:cubicBezTo>
                <a:cubicBezTo>
                  <a:pt x="85" y="301"/>
                  <a:pt x="64" y="283"/>
                  <a:pt x="42" y="264"/>
                </a:cubicBezTo>
                <a:cubicBezTo>
                  <a:pt x="34" y="257"/>
                  <a:pt x="23" y="268"/>
                  <a:pt x="30" y="277"/>
                </a:cubicBezTo>
                <a:cubicBezTo>
                  <a:pt x="52" y="303"/>
                  <a:pt x="73" y="330"/>
                  <a:pt x="94" y="357"/>
                </a:cubicBezTo>
                <a:cubicBezTo>
                  <a:pt x="75" y="341"/>
                  <a:pt x="57" y="324"/>
                  <a:pt x="39" y="307"/>
                </a:cubicBezTo>
                <a:cubicBezTo>
                  <a:pt x="31" y="299"/>
                  <a:pt x="20" y="311"/>
                  <a:pt x="27" y="319"/>
                </a:cubicBezTo>
                <a:cubicBezTo>
                  <a:pt x="35" y="328"/>
                  <a:pt x="43" y="337"/>
                  <a:pt x="51" y="345"/>
                </a:cubicBezTo>
                <a:cubicBezTo>
                  <a:pt x="50" y="345"/>
                  <a:pt x="49" y="344"/>
                  <a:pt x="49" y="344"/>
                </a:cubicBezTo>
                <a:cubicBezTo>
                  <a:pt x="41" y="338"/>
                  <a:pt x="33" y="350"/>
                  <a:pt x="38" y="357"/>
                </a:cubicBezTo>
                <a:cubicBezTo>
                  <a:pt x="40" y="359"/>
                  <a:pt x="42" y="361"/>
                  <a:pt x="43" y="363"/>
                </a:cubicBezTo>
                <a:cubicBezTo>
                  <a:pt x="37" y="362"/>
                  <a:pt x="32" y="371"/>
                  <a:pt x="37" y="376"/>
                </a:cubicBezTo>
                <a:cubicBezTo>
                  <a:pt x="47" y="388"/>
                  <a:pt x="57" y="400"/>
                  <a:pt x="67" y="412"/>
                </a:cubicBezTo>
                <a:cubicBezTo>
                  <a:pt x="72" y="417"/>
                  <a:pt x="78" y="414"/>
                  <a:pt x="80" y="409"/>
                </a:cubicBezTo>
                <a:cubicBezTo>
                  <a:pt x="83" y="411"/>
                  <a:pt x="87" y="414"/>
                  <a:pt x="90" y="417"/>
                </a:cubicBezTo>
                <a:cubicBezTo>
                  <a:pt x="98" y="422"/>
                  <a:pt x="106" y="411"/>
                  <a:pt x="100" y="404"/>
                </a:cubicBezTo>
                <a:cubicBezTo>
                  <a:pt x="104" y="407"/>
                  <a:pt x="107" y="409"/>
                  <a:pt x="111" y="412"/>
                </a:cubicBezTo>
                <a:cubicBezTo>
                  <a:pt x="119" y="418"/>
                  <a:pt x="130" y="409"/>
                  <a:pt x="122" y="401"/>
                </a:cubicBezTo>
                <a:cubicBezTo>
                  <a:pt x="122" y="400"/>
                  <a:pt x="121" y="399"/>
                  <a:pt x="121" y="399"/>
                </a:cubicBezTo>
                <a:cubicBezTo>
                  <a:pt x="127" y="403"/>
                  <a:pt x="133" y="408"/>
                  <a:pt x="139" y="412"/>
                </a:cubicBezTo>
                <a:cubicBezTo>
                  <a:pt x="148" y="418"/>
                  <a:pt x="155" y="406"/>
                  <a:pt x="150" y="399"/>
                </a:cubicBezTo>
                <a:cubicBezTo>
                  <a:pt x="132" y="378"/>
                  <a:pt x="115" y="356"/>
                  <a:pt x="98" y="335"/>
                </a:cubicBezTo>
                <a:cubicBezTo>
                  <a:pt x="125" y="357"/>
                  <a:pt x="151" y="380"/>
                  <a:pt x="177" y="402"/>
                </a:cubicBezTo>
                <a:cubicBezTo>
                  <a:pt x="185" y="410"/>
                  <a:pt x="196" y="398"/>
                  <a:pt x="189" y="390"/>
                </a:cubicBezTo>
                <a:cubicBezTo>
                  <a:pt x="166" y="362"/>
                  <a:pt x="142" y="334"/>
                  <a:pt x="119" y="306"/>
                </a:cubicBezTo>
                <a:cubicBezTo>
                  <a:pt x="149" y="334"/>
                  <a:pt x="178" y="362"/>
                  <a:pt x="207" y="391"/>
                </a:cubicBezTo>
                <a:cubicBezTo>
                  <a:pt x="215" y="398"/>
                  <a:pt x="228" y="389"/>
                  <a:pt x="222" y="380"/>
                </a:cubicBezTo>
                <a:cubicBezTo>
                  <a:pt x="199" y="348"/>
                  <a:pt x="175" y="317"/>
                  <a:pt x="151" y="287"/>
                </a:cubicBezTo>
                <a:cubicBezTo>
                  <a:pt x="180" y="317"/>
                  <a:pt x="209" y="347"/>
                  <a:pt x="238" y="377"/>
                </a:cubicBezTo>
                <a:cubicBezTo>
                  <a:pt x="245" y="385"/>
                  <a:pt x="259" y="374"/>
                  <a:pt x="253" y="366"/>
                </a:cubicBezTo>
                <a:cubicBezTo>
                  <a:pt x="252" y="365"/>
                  <a:pt x="252" y="364"/>
                  <a:pt x="251" y="364"/>
                </a:cubicBezTo>
                <a:cubicBezTo>
                  <a:pt x="251" y="364"/>
                  <a:pt x="251" y="364"/>
                  <a:pt x="251" y="364"/>
                </a:cubicBezTo>
                <a:cubicBezTo>
                  <a:pt x="251" y="364"/>
                  <a:pt x="251" y="364"/>
                  <a:pt x="251" y="364"/>
                </a:cubicBezTo>
                <a:cubicBezTo>
                  <a:pt x="206" y="305"/>
                  <a:pt x="159" y="247"/>
                  <a:pt x="112" y="190"/>
                </a:cubicBezTo>
                <a:cubicBezTo>
                  <a:pt x="169" y="245"/>
                  <a:pt x="223" y="305"/>
                  <a:pt x="277" y="364"/>
                </a:cubicBezTo>
                <a:cubicBezTo>
                  <a:pt x="287" y="374"/>
                  <a:pt x="301" y="359"/>
                  <a:pt x="292" y="349"/>
                </a:cubicBezTo>
                <a:cubicBezTo>
                  <a:pt x="262" y="310"/>
                  <a:pt x="231" y="272"/>
                  <a:pt x="200" y="233"/>
                </a:cubicBezTo>
                <a:cubicBezTo>
                  <a:pt x="236" y="270"/>
                  <a:pt x="272" y="306"/>
                  <a:pt x="308" y="343"/>
                </a:cubicBezTo>
                <a:cubicBezTo>
                  <a:pt x="318" y="353"/>
                  <a:pt x="332" y="338"/>
                  <a:pt x="323" y="327"/>
                </a:cubicBezTo>
                <a:cubicBezTo>
                  <a:pt x="296" y="293"/>
                  <a:pt x="269" y="259"/>
                  <a:pt x="242" y="225"/>
                </a:cubicBezTo>
                <a:cubicBezTo>
                  <a:pt x="274" y="258"/>
                  <a:pt x="307" y="290"/>
                  <a:pt x="339" y="323"/>
                </a:cubicBezTo>
                <a:cubicBezTo>
                  <a:pt x="348" y="332"/>
                  <a:pt x="366" y="320"/>
                  <a:pt x="357" y="309"/>
                </a:cubicBezTo>
                <a:cubicBezTo>
                  <a:pt x="325" y="266"/>
                  <a:pt x="292" y="225"/>
                  <a:pt x="258" y="183"/>
                </a:cubicBezTo>
                <a:cubicBezTo>
                  <a:pt x="302" y="224"/>
                  <a:pt x="345" y="265"/>
                  <a:pt x="387" y="307"/>
                </a:cubicBezTo>
                <a:cubicBezTo>
                  <a:pt x="399" y="318"/>
                  <a:pt x="414" y="301"/>
                  <a:pt x="405" y="289"/>
                </a:cubicBezTo>
                <a:cubicBezTo>
                  <a:pt x="373" y="249"/>
                  <a:pt x="341" y="210"/>
                  <a:pt x="308" y="171"/>
                </a:cubicBezTo>
                <a:cubicBezTo>
                  <a:pt x="347" y="206"/>
                  <a:pt x="385" y="243"/>
                  <a:pt x="422" y="281"/>
                </a:cubicBezTo>
                <a:cubicBezTo>
                  <a:pt x="432" y="291"/>
                  <a:pt x="452" y="277"/>
                  <a:pt x="443" y="266"/>
                </a:cubicBezTo>
                <a:cubicBezTo>
                  <a:pt x="442" y="265"/>
                  <a:pt x="441" y="264"/>
                  <a:pt x="440" y="263"/>
                </a:cubicBezTo>
                <a:cubicBezTo>
                  <a:pt x="440" y="263"/>
                  <a:pt x="440" y="263"/>
                  <a:pt x="440" y="263"/>
                </a:cubicBezTo>
                <a:cubicBezTo>
                  <a:pt x="440" y="263"/>
                  <a:pt x="440" y="263"/>
                  <a:pt x="440" y="263"/>
                </a:cubicBezTo>
                <a:cubicBezTo>
                  <a:pt x="430" y="249"/>
                  <a:pt x="418" y="235"/>
                  <a:pt x="407" y="221"/>
                </a:cubicBezTo>
                <a:cubicBezTo>
                  <a:pt x="420" y="234"/>
                  <a:pt x="432" y="247"/>
                  <a:pt x="444" y="260"/>
                </a:cubicBezTo>
                <a:cubicBezTo>
                  <a:pt x="454" y="271"/>
                  <a:pt x="473" y="256"/>
                  <a:pt x="465" y="243"/>
                </a:cubicBezTo>
                <a:cubicBezTo>
                  <a:pt x="464" y="243"/>
                  <a:pt x="464" y="242"/>
                  <a:pt x="463" y="241"/>
                </a:cubicBezTo>
                <a:cubicBezTo>
                  <a:pt x="473" y="240"/>
                  <a:pt x="482" y="226"/>
                  <a:pt x="473" y="216"/>
                </a:cubicBezTo>
                <a:close/>
              </a:path>
            </a:pathLst>
          </a:custGeom>
          <a:solidFill>
            <a:srgbClr val="F39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0"/>
          <p:cNvSpPr>
            <a:spLocks noEditPoints="1"/>
          </p:cNvSpPr>
          <p:nvPr/>
        </p:nvSpPr>
        <p:spPr bwMode="auto">
          <a:xfrm>
            <a:off x="1606550" y="1312863"/>
            <a:ext cx="1436688" cy="1817688"/>
          </a:xfrm>
          <a:custGeom>
            <a:avLst/>
            <a:gdLst>
              <a:gd name="T0" fmla="*/ 842 w 898"/>
              <a:gd name="T1" fmla="*/ 847 h 1136"/>
              <a:gd name="T2" fmla="*/ 701 w 898"/>
              <a:gd name="T3" fmla="*/ 561 h 1136"/>
              <a:gd name="T4" fmla="*/ 649 w 898"/>
              <a:gd name="T5" fmla="*/ 197 h 1136"/>
              <a:gd name="T6" fmla="*/ 406 w 898"/>
              <a:gd name="T7" fmla="*/ 94 h 1136"/>
              <a:gd name="T8" fmla="*/ 460 w 898"/>
              <a:gd name="T9" fmla="*/ 14 h 1136"/>
              <a:gd name="T10" fmla="*/ 340 w 898"/>
              <a:gd name="T11" fmla="*/ 95 h 1136"/>
              <a:gd name="T12" fmla="*/ 383 w 898"/>
              <a:gd name="T13" fmla="*/ 4 h 1136"/>
              <a:gd name="T14" fmla="*/ 287 w 898"/>
              <a:gd name="T15" fmla="*/ 101 h 1136"/>
              <a:gd name="T16" fmla="*/ 304 w 898"/>
              <a:gd name="T17" fmla="*/ 27 h 1136"/>
              <a:gd name="T18" fmla="*/ 290 w 898"/>
              <a:gd name="T19" fmla="*/ 66 h 1136"/>
              <a:gd name="T20" fmla="*/ 261 w 898"/>
              <a:gd name="T21" fmla="*/ 113 h 1136"/>
              <a:gd name="T22" fmla="*/ 217 w 898"/>
              <a:gd name="T23" fmla="*/ 44 h 1136"/>
              <a:gd name="T24" fmla="*/ 220 w 898"/>
              <a:gd name="T25" fmla="*/ 87 h 1136"/>
              <a:gd name="T26" fmla="*/ 186 w 898"/>
              <a:gd name="T27" fmla="*/ 146 h 1136"/>
              <a:gd name="T28" fmla="*/ 136 w 898"/>
              <a:gd name="T29" fmla="*/ 82 h 1136"/>
              <a:gd name="T30" fmla="*/ 152 w 898"/>
              <a:gd name="T31" fmla="*/ 170 h 1136"/>
              <a:gd name="T32" fmla="*/ 58 w 898"/>
              <a:gd name="T33" fmla="*/ 149 h 1136"/>
              <a:gd name="T34" fmla="*/ 110 w 898"/>
              <a:gd name="T35" fmla="*/ 211 h 1136"/>
              <a:gd name="T36" fmla="*/ 108 w 898"/>
              <a:gd name="T37" fmla="*/ 214 h 1136"/>
              <a:gd name="T38" fmla="*/ 22 w 898"/>
              <a:gd name="T39" fmla="*/ 224 h 1136"/>
              <a:gd name="T40" fmla="*/ 91 w 898"/>
              <a:gd name="T41" fmla="*/ 235 h 1136"/>
              <a:gd name="T42" fmla="*/ 171 w 898"/>
              <a:gd name="T43" fmla="*/ 739 h 1136"/>
              <a:gd name="T44" fmla="*/ 398 w 898"/>
              <a:gd name="T45" fmla="*/ 789 h 1136"/>
              <a:gd name="T46" fmla="*/ 470 w 898"/>
              <a:gd name="T47" fmla="*/ 1134 h 1136"/>
              <a:gd name="T48" fmla="*/ 819 w 898"/>
              <a:gd name="T49" fmla="*/ 1011 h 1136"/>
              <a:gd name="T50" fmla="*/ 878 w 898"/>
              <a:gd name="T51" fmla="*/ 892 h 1136"/>
              <a:gd name="T52" fmla="*/ 37 w 898"/>
              <a:gd name="T53" fmla="*/ 427 h 1136"/>
              <a:gd name="T54" fmla="*/ 275 w 898"/>
              <a:gd name="T55" fmla="*/ 120 h 1136"/>
              <a:gd name="T56" fmla="*/ 514 w 898"/>
              <a:gd name="T57" fmla="*/ 129 h 1136"/>
              <a:gd name="T58" fmla="*/ 678 w 898"/>
              <a:gd name="T59" fmla="*/ 274 h 1136"/>
              <a:gd name="T60" fmla="*/ 696 w 898"/>
              <a:gd name="T61" fmla="*/ 511 h 1136"/>
              <a:gd name="T62" fmla="*/ 433 w 898"/>
              <a:gd name="T63" fmla="*/ 769 h 1136"/>
              <a:gd name="T64" fmla="*/ 874 w 898"/>
              <a:gd name="T65" fmla="*/ 926 h 1136"/>
              <a:gd name="T66" fmla="*/ 815 w 898"/>
              <a:gd name="T67" fmla="*/ 993 h 1136"/>
              <a:gd name="T68" fmla="*/ 510 w 898"/>
              <a:gd name="T69" fmla="*/ 1116 h 1136"/>
              <a:gd name="T70" fmla="*/ 432 w 898"/>
              <a:gd name="T71" fmla="*/ 1058 h 1136"/>
              <a:gd name="T72" fmla="*/ 584 w 898"/>
              <a:gd name="T73" fmla="*/ 730 h 1136"/>
              <a:gd name="T74" fmla="*/ 619 w 898"/>
              <a:gd name="T75" fmla="*/ 704 h 1136"/>
              <a:gd name="T76" fmla="*/ 861 w 898"/>
              <a:gd name="T77" fmla="*/ 896 h 1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98" h="1136">
                <a:moveTo>
                  <a:pt x="878" y="892"/>
                </a:moveTo>
                <a:cubicBezTo>
                  <a:pt x="867" y="876"/>
                  <a:pt x="855" y="861"/>
                  <a:pt x="842" y="847"/>
                </a:cubicBezTo>
                <a:cubicBezTo>
                  <a:pt x="783" y="782"/>
                  <a:pt x="711" y="726"/>
                  <a:pt x="630" y="691"/>
                </a:cubicBezTo>
                <a:cubicBezTo>
                  <a:pt x="664" y="655"/>
                  <a:pt x="687" y="610"/>
                  <a:pt x="701" y="561"/>
                </a:cubicBezTo>
                <a:cubicBezTo>
                  <a:pt x="723" y="482"/>
                  <a:pt x="742" y="393"/>
                  <a:pt x="713" y="314"/>
                </a:cubicBezTo>
                <a:cubicBezTo>
                  <a:pt x="698" y="272"/>
                  <a:pt x="675" y="232"/>
                  <a:pt x="649" y="197"/>
                </a:cubicBezTo>
                <a:cubicBezTo>
                  <a:pt x="624" y="163"/>
                  <a:pt x="593" y="140"/>
                  <a:pt x="553" y="125"/>
                </a:cubicBezTo>
                <a:cubicBezTo>
                  <a:pt x="507" y="107"/>
                  <a:pt x="457" y="97"/>
                  <a:pt x="406" y="94"/>
                </a:cubicBezTo>
                <a:cubicBezTo>
                  <a:pt x="437" y="79"/>
                  <a:pt x="462" y="50"/>
                  <a:pt x="469" y="17"/>
                </a:cubicBezTo>
                <a:cubicBezTo>
                  <a:pt x="470" y="11"/>
                  <a:pt x="462" y="9"/>
                  <a:pt x="460" y="14"/>
                </a:cubicBezTo>
                <a:cubicBezTo>
                  <a:pt x="446" y="51"/>
                  <a:pt x="423" y="78"/>
                  <a:pt x="388" y="94"/>
                </a:cubicBezTo>
                <a:cubicBezTo>
                  <a:pt x="372" y="94"/>
                  <a:pt x="356" y="94"/>
                  <a:pt x="340" y="95"/>
                </a:cubicBezTo>
                <a:cubicBezTo>
                  <a:pt x="370" y="75"/>
                  <a:pt x="390" y="41"/>
                  <a:pt x="392" y="5"/>
                </a:cubicBezTo>
                <a:cubicBezTo>
                  <a:pt x="392" y="1"/>
                  <a:pt x="384" y="0"/>
                  <a:pt x="383" y="4"/>
                </a:cubicBezTo>
                <a:cubicBezTo>
                  <a:pt x="374" y="44"/>
                  <a:pt x="355" y="75"/>
                  <a:pt x="321" y="97"/>
                </a:cubicBezTo>
                <a:cubicBezTo>
                  <a:pt x="310" y="98"/>
                  <a:pt x="299" y="100"/>
                  <a:pt x="287" y="101"/>
                </a:cubicBezTo>
                <a:cubicBezTo>
                  <a:pt x="291" y="97"/>
                  <a:pt x="293" y="91"/>
                  <a:pt x="295" y="86"/>
                </a:cubicBezTo>
                <a:cubicBezTo>
                  <a:pt x="304" y="68"/>
                  <a:pt x="307" y="47"/>
                  <a:pt x="304" y="27"/>
                </a:cubicBezTo>
                <a:cubicBezTo>
                  <a:pt x="303" y="21"/>
                  <a:pt x="295" y="23"/>
                  <a:pt x="294" y="28"/>
                </a:cubicBezTo>
                <a:cubicBezTo>
                  <a:pt x="294" y="41"/>
                  <a:pt x="293" y="53"/>
                  <a:pt x="290" y="66"/>
                </a:cubicBezTo>
                <a:cubicBezTo>
                  <a:pt x="287" y="77"/>
                  <a:pt x="279" y="107"/>
                  <a:pt x="264" y="106"/>
                </a:cubicBezTo>
                <a:cubicBezTo>
                  <a:pt x="260" y="106"/>
                  <a:pt x="258" y="111"/>
                  <a:pt x="261" y="113"/>
                </a:cubicBezTo>
                <a:cubicBezTo>
                  <a:pt x="251" y="116"/>
                  <a:pt x="241" y="119"/>
                  <a:pt x="231" y="123"/>
                </a:cubicBezTo>
                <a:cubicBezTo>
                  <a:pt x="235" y="97"/>
                  <a:pt x="232" y="66"/>
                  <a:pt x="217" y="44"/>
                </a:cubicBezTo>
                <a:cubicBezTo>
                  <a:pt x="214" y="40"/>
                  <a:pt x="207" y="42"/>
                  <a:pt x="208" y="47"/>
                </a:cubicBezTo>
                <a:cubicBezTo>
                  <a:pt x="212" y="61"/>
                  <a:pt x="218" y="73"/>
                  <a:pt x="220" y="87"/>
                </a:cubicBezTo>
                <a:cubicBezTo>
                  <a:pt x="223" y="100"/>
                  <a:pt x="222" y="114"/>
                  <a:pt x="221" y="127"/>
                </a:cubicBezTo>
                <a:cubicBezTo>
                  <a:pt x="209" y="133"/>
                  <a:pt x="197" y="139"/>
                  <a:pt x="186" y="146"/>
                </a:cubicBezTo>
                <a:cubicBezTo>
                  <a:pt x="167" y="126"/>
                  <a:pt x="152" y="107"/>
                  <a:pt x="143" y="80"/>
                </a:cubicBezTo>
                <a:cubicBezTo>
                  <a:pt x="142" y="76"/>
                  <a:pt x="135" y="77"/>
                  <a:pt x="136" y="82"/>
                </a:cubicBezTo>
                <a:cubicBezTo>
                  <a:pt x="141" y="108"/>
                  <a:pt x="156" y="135"/>
                  <a:pt x="179" y="151"/>
                </a:cubicBezTo>
                <a:cubicBezTo>
                  <a:pt x="170" y="157"/>
                  <a:pt x="161" y="163"/>
                  <a:pt x="152" y="170"/>
                </a:cubicBezTo>
                <a:cubicBezTo>
                  <a:pt x="119" y="171"/>
                  <a:pt x="91" y="165"/>
                  <a:pt x="64" y="142"/>
                </a:cubicBezTo>
                <a:cubicBezTo>
                  <a:pt x="60" y="139"/>
                  <a:pt x="54" y="144"/>
                  <a:pt x="58" y="149"/>
                </a:cubicBezTo>
                <a:cubicBezTo>
                  <a:pt x="78" y="170"/>
                  <a:pt x="110" y="183"/>
                  <a:pt x="140" y="180"/>
                </a:cubicBezTo>
                <a:cubicBezTo>
                  <a:pt x="130" y="190"/>
                  <a:pt x="120" y="200"/>
                  <a:pt x="110" y="211"/>
                </a:cubicBezTo>
                <a:cubicBezTo>
                  <a:pt x="109" y="211"/>
                  <a:pt x="109" y="211"/>
                  <a:pt x="108" y="212"/>
                </a:cubicBezTo>
                <a:cubicBezTo>
                  <a:pt x="108" y="213"/>
                  <a:pt x="108" y="213"/>
                  <a:pt x="108" y="214"/>
                </a:cubicBezTo>
                <a:cubicBezTo>
                  <a:pt x="105" y="217"/>
                  <a:pt x="102" y="220"/>
                  <a:pt x="100" y="223"/>
                </a:cubicBezTo>
                <a:cubicBezTo>
                  <a:pt x="80" y="236"/>
                  <a:pt x="39" y="228"/>
                  <a:pt x="22" y="224"/>
                </a:cubicBezTo>
                <a:cubicBezTo>
                  <a:pt x="17" y="223"/>
                  <a:pt x="15" y="230"/>
                  <a:pt x="20" y="232"/>
                </a:cubicBezTo>
                <a:cubicBezTo>
                  <a:pt x="36" y="237"/>
                  <a:pt x="68" y="242"/>
                  <a:pt x="91" y="235"/>
                </a:cubicBezTo>
                <a:cubicBezTo>
                  <a:pt x="58" y="279"/>
                  <a:pt x="35" y="329"/>
                  <a:pt x="26" y="379"/>
                </a:cubicBezTo>
                <a:cubicBezTo>
                  <a:pt x="0" y="515"/>
                  <a:pt x="58" y="660"/>
                  <a:pt x="171" y="739"/>
                </a:cubicBezTo>
                <a:cubicBezTo>
                  <a:pt x="236" y="785"/>
                  <a:pt x="316" y="795"/>
                  <a:pt x="394" y="790"/>
                </a:cubicBezTo>
                <a:cubicBezTo>
                  <a:pt x="395" y="790"/>
                  <a:pt x="397" y="789"/>
                  <a:pt x="398" y="789"/>
                </a:cubicBezTo>
                <a:cubicBezTo>
                  <a:pt x="399" y="886"/>
                  <a:pt x="408" y="984"/>
                  <a:pt x="417" y="1081"/>
                </a:cubicBezTo>
                <a:cubicBezTo>
                  <a:pt x="420" y="1115"/>
                  <a:pt x="435" y="1132"/>
                  <a:pt x="470" y="1134"/>
                </a:cubicBezTo>
                <a:cubicBezTo>
                  <a:pt x="511" y="1136"/>
                  <a:pt x="552" y="1129"/>
                  <a:pt x="591" y="1119"/>
                </a:cubicBezTo>
                <a:cubicBezTo>
                  <a:pt x="670" y="1096"/>
                  <a:pt x="750" y="1057"/>
                  <a:pt x="819" y="1011"/>
                </a:cubicBezTo>
                <a:cubicBezTo>
                  <a:pt x="846" y="993"/>
                  <a:pt x="882" y="967"/>
                  <a:pt x="893" y="935"/>
                </a:cubicBezTo>
                <a:cubicBezTo>
                  <a:pt x="898" y="918"/>
                  <a:pt x="888" y="905"/>
                  <a:pt x="878" y="892"/>
                </a:cubicBezTo>
                <a:close/>
                <a:moveTo>
                  <a:pt x="222" y="750"/>
                </a:moveTo>
                <a:cubicBezTo>
                  <a:pt x="101" y="694"/>
                  <a:pt x="30" y="557"/>
                  <a:pt x="37" y="427"/>
                </a:cubicBezTo>
                <a:cubicBezTo>
                  <a:pt x="41" y="355"/>
                  <a:pt x="70" y="286"/>
                  <a:pt x="116" y="231"/>
                </a:cubicBezTo>
                <a:cubicBezTo>
                  <a:pt x="159" y="180"/>
                  <a:pt x="214" y="146"/>
                  <a:pt x="275" y="120"/>
                </a:cubicBezTo>
                <a:cubicBezTo>
                  <a:pt x="276" y="120"/>
                  <a:pt x="277" y="120"/>
                  <a:pt x="278" y="120"/>
                </a:cubicBezTo>
                <a:cubicBezTo>
                  <a:pt x="357" y="105"/>
                  <a:pt x="437" y="108"/>
                  <a:pt x="514" y="129"/>
                </a:cubicBezTo>
                <a:cubicBezTo>
                  <a:pt x="552" y="140"/>
                  <a:pt x="589" y="154"/>
                  <a:pt x="617" y="183"/>
                </a:cubicBezTo>
                <a:cubicBezTo>
                  <a:pt x="642" y="209"/>
                  <a:pt x="661" y="242"/>
                  <a:pt x="678" y="274"/>
                </a:cubicBezTo>
                <a:cubicBezTo>
                  <a:pt x="696" y="309"/>
                  <a:pt x="710" y="346"/>
                  <a:pt x="712" y="386"/>
                </a:cubicBezTo>
                <a:cubicBezTo>
                  <a:pt x="713" y="428"/>
                  <a:pt x="705" y="470"/>
                  <a:pt x="696" y="511"/>
                </a:cubicBezTo>
                <a:cubicBezTo>
                  <a:pt x="681" y="580"/>
                  <a:pt x="659" y="647"/>
                  <a:pt x="604" y="695"/>
                </a:cubicBezTo>
                <a:cubicBezTo>
                  <a:pt x="556" y="736"/>
                  <a:pt x="495" y="759"/>
                  <a:pt x="433" y="769"/>
                </a:cubicBezTo>
                <a:cubicBezTo>
                  <a:pt x="365" y="780"/>
                  <a:pt x="286" y="780"/>
                  <a:pt x="222" y="750"/>
                </a:cubicBezTo>
                <a:close/>
                <a:moveTo>
                  <a:pt x="874" y="926"/>
                </a:moveTo>
                <a:cubicBezTo>
                  <a:pt x="872" y="940"/>
                  <a:pt x="866" y="947"/>
                  <a:pt x="857" y="957"/>
                </a:cubicBezTo>
                <a:cubicBezTo>
                  <a:pt x="845" y="971"/>
                  <a:pt x="830" y="982"/>
                  <a:pt x="815" y="993"/>
                </a:cubicBezTo>
                <a:cubicBezTo>
                  <a:pt x="756" y="1034"/>
                  <a:pt x="686" y="1069"/>
                  <a:pt x="618" y="1092"/>
                </a:cubicBezTo>
                <a:cubicBezTo>
                  <a:pt x="583" y="1104"/>
                  <a:pt x="547" y="1114"/>
                  <a:pt x="510" y="1116"/>
                </a:cubicBezTo>
                <a:cubicBezTo>
                  <a:pt x="493" y="1118"/>
                  <a:pt x="473" y="1120"/>
                  <a:pt x="456" y="1116"/>
                </a:cubicBezTo>
                <a:cubicBezTo>
                  <a:pt x="431" y="1109"/>
                  <a:pt x="434" y="1080"/>
                  <a:pt x="432" y="1058"/>
                </a:cubicBezTo>
                <a:cubicBezTo>
                  <a:pt x="425" y="969"/>
                  <a:pt x="421" y="878"/>
                  <a:pt x="408" y="788"/>
                </a:cubicBezTo>
                <a:cubicBezTo>
                  <a:pt x="470" y="782"/>
                  <a:pt x="531" y="765"/>
                  <a:pt x="584" y="730"/>
                </a:cubicBezTo>
                <a:cubicBezTo>
                  <a:pt x="596" y="722"/>
                  <a:pt x="608" y="713"/>
                  <a:pt x="618" y="703"/>
                </a:cubicBezTo>
                <a:cubicBezTo>
                  <a:pt x="618" y="703"/>
                  <a:pt x="619" y="703"/>
                  <a:pt x="619" y="704"/>
                </a:cubicBezTo>
                <a:cubicBezTo>
                  <a:pt x="681" y="735"/>
                  <a:pt x="740" y="771"/>
                  <a:pt x="791" y="819"/>
                </a:cubicBezTo>
                <a:cubicBezTo>
                  <a:pt x="816" y="843"/>
                  <a:pt x="840" y="869"/>
                  <a:pt x="861" y="896"/>
                </a:cubicBezTo>
                <a:cubicBezTo>
                  <a:pt x="869" y="907"/>
                  <a:pt x="875" y="912"/>
                  <a:pt x="874" y="926"/>
                </a:cubicBezTo>
                <a:close/>
              </a:path>
            </a:pathLst>
          </a:cu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5" name="Freeform 11"/>
          <p:cNvSpPr>
            <a:spLocks/>
          </p:cNvSpPr>
          <p:nvPr/>
        </p:nvSpPr>
        <p:spPr bwMode="auto">
          <a:xfrm>
            <a:off x="2686050" y="3079751"/>
            <a:ext cx="204788" cy="449263"/>
          </a:xfrm>
          <a:custGeom>
            <a:avLst/>
            <a:gdLst>
              <a:gd name="T0" fmla="*/ 112 w 128"/>
              <a:gd name="T1" fmla="*/ 266 h 281"/>
              <a:gd name="T2" fmla="*/ 56 w 128"/>
              <a:gd name="T3" fmla="*/ 255 h 281"/>
              <a:gd name="T4" fmla="*/ 95 w 128"/>
              <a:gd name="T5" fmla="*/ 190 h 281"/>
              <a:gd name="T6" fmla="*/ 116 w 128"/>
              <a:gd name="T7" fmla="*/ 149 h 281"/>
              <a:gd name="T8" fmla="*/ 126 w 128"/>
              <a:gd name="T9" fmla="*/ 121 h 281"/>
              <a:gd name="T10" fmla="*/ 113 w 128"/>
              <a:gd name="T11" fmla="*/ 102 h 281"/>
              <a:gd name="T12" fmla="*/ 81 w 128"/>
              <a:gd name="T13" fmla="*/ 71 h 281"/>
              <a:gd name="T14" fmla="*/ 11 w 128"/>
              <a:gd name="T15" fmla="*/ 5 h 281"/>
              <a:gd name="T16" fmla="*/ 4 w 128"/>
              <a:gd name="T17" fmla="*/ 12 h 281"/>
              <a:gd name="T18" fmla="*/ 55 w 128"/>
              <a:gd name="T19" fmla="*/ 65 h 281"/>
              <a:gd name="T20" fmla="*/ 81 w 128"/>
              <a:gd name="T21" fmla="*/ 92 h 281"/>
              <a:gd name="T22" fmla="*/ 106 w 128"/>
              <a:gd name="T23" fmla="*/ 126 h 281"/>
              <a:gd name="T24" fmla="*/ 74 w 128"/>
              <a:gd name="T25" fmla="*/ 194 h 281"/>
              <a:gd name="T26" fmla="*/ 34 w 128"/>
              <a:gd name="T27" fmla="*/ 257 h 281"/>
              <a:gd name="T28" fmla="*/ 39 w 128"/>
              <a:gd name="T29" fmla="*/ 270 h 281"/>
              <a:gd name="T30" fmla="*/ 110 w 128"/>
              <a:gd name="T31" fmla="*/ 280 h 281"/>
              <a:gd name="T32" fmla="*/ 112 w 128"/>
              <a:gd name="T33" fmla="*/ 266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8" h="281">
                <a:moveTo>
                  <a:pt x="112" y="266"/>
                </a:moveTo>
                <a:cubicBezTo>
                  <a:pt x="95" y="260"/>
                  <a:pt x="75" y="258"/>
                  <a:pt x="56" y="255"/>
                </a:cubicBezTo>
                <a:cubicBezTo>
                  <a:pt x="70" y="234"/>
                  <a:pt x="83" y="212"/>
                  <a:pt x="95" y="190"/>
                </a:cubicBezTo>
                <a:cubicBezTo>
                  <a:pt x="103" y="176"/>
                  <a:pt x="110" y="163"/>
                  <a:pt x="116" y="149"/>
                </a:cubicBezTo>
                <a:cubicBezTo>
                  <a:pt x="120" y="141"/>
                  <a:pt x="128" y="130"/>
                  <a:pt x="126" y="121"/>
                </a:cubicBezTo>
                <a:cubicBezTo>
                  <a:pt x="125" y="113"/>
                  <a:pt x="119" y="107"/>
                  <a:pt x="113" y="102"/>
                </a:cubicBezTo>
                <a:cubicBezTo>
                  <a:pt x="102" y="91"/>
                  <a:pt x="92" y="81"/>
                  <a:pt x="81" y="71"/>
                </a:cubicBezTo>
                <a:cubicBezTo>
                  <a:pt x="58" y="49"/>
                  <a:pt x="36" y="26"/>
                  <a:pt x="11" y="5"/>
                </a:cubicBezTo>
                <a:cubicBezTo>
                  <a:pt x="7" y="0"/>
                  <a:pt x="0" y="7"/>
                  <a:pt x="4" y="12"/>
                </a:cubicBezTo>
                <a:cubicBezTo>
                  <a:pt x="20" y="30"/>
                  <a:pt x="38" y="48"/>
                  <a:pt x="55" y="65"/>
                </a:cubicBezTo>
                <a:cubicBezTo>
                  <a:pt x="64" y="74"/>
                  <a:pt x="72" y="83"/>
                  <a:pt x="81" y="92"/>
                </a:cubicBezTo>
                <a:cubicBezTo>
                  <a:pt x="90" y="101"/>
                  <a:pt x="107" y="113"/>
                  <a:pt x="106" y="126"/>
                </a:cubicBezTo>
                <a:cubicBezTo>
                  <a:pt x="104" y="149"/>
                  <a:pt x="85" y="174"/>
                  <a:pt x="74" y="194"/>
                </a:cubicBezTo>
                <a:cubicBezTo>
                  <a:pt x="61" y="215"/>
                  <a:pt x="48" y="236"/>
                  <a:pt x="34" y="257"/>
                </a:cubicBezTo>
                <a:cubicBezTo>
                  <a:pt x="31" y="261"/>
                  <a:pt x="34" y="269"/>
                  <a:pt x="39" y="270"/>
                </a:cubicBezTo>
                <a:cubicBezTo>
                  <a:pt x="62" y="273"/>
                  <a:pt x="87" y="281"/>
                  <a:pt x="110" y="280"/>
                </a:cubicBezTo>
                <a:cubicBezTo>
                  <a:pt x="119" y="280"/>
                  <a:pt x="120" y="269"/>
                  <a:pt x="112" y="266"/>
                </a:cubicBezTo>
                <a:close/>
              </a:path>
            </a:pathLst>
          </a:cu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6" name="Freeform 12"/>
          <p:cNvSpPr>
            <a:spLocks/>
          </p:cNvSpPr>
          <p:nvPr/>
        </p:nvSpPr>
        <p:spPr bwMode="auto">
          <a:xfrm>
            <a:off x="2735263" y="2085976"/>
            <a:ext cx="395288" cy="328613"/>
          </a:xfrm>
          <a:custGeom>
            <a:avLst/>
            <a:gdLst>
              <a:gd name="T0" fmla="*/ 234 w 247"/>
              <a:gd name="T1" fmla="*/ 6 h 206"/>
              <a:gd name="T2" fmla="*/ 219 w 247"/>
              <a:gd name="T3" fmla="*/ 40 h 206"/>
              <a:gd name="T4" fmla="*/ 200 w 247"/>
              <a:gd name="T5" fmla="*/ 73 h 206"/>
              <a:gd name="T6" fmla="*/ 148 w 247"/>
              <a:gd name="T7" fmla="*/ 132 h 206"/>
              <a:gd name="T8" fmla="*/ 6 w 247"/>
              <a:gd name="T9" fmla="*/ 197 h 206"/>
              <a:gd name="T10" fmla="*/ 7 w 247"/>
              <a:gd name="T11" fmla="*/ 206 h 206"/>
              <a:gd name="T12" fmla="*/ 157 w 247"/>
              <a:gd name="T13" fmla="*/ 145 h 206"/>
              <a:gd name="T14" fmla="*/ 213 w 247"/>
              <a:gd name="T15" fmla="*/ 83 h 206"/>
              <a:gd name="T16" fmla="*/ 247 w 247"/>
              <a:gd name="T17" fmla="*/ 9 h 206"/>
              <a:gd name="T18" fmla="*/ 234 w 247"/>
              <a:gd name="T19" fmla="*/ 6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7" h="206">
                <a:moveTo>
                  <a:pt x="234" y="6"/>
                </a:moveTo>
                <a:cubicBezTo>
                  <a:pt x="227" y="16"/>
                  <a:pt x="224" y="29"/>
                  <a:pt x="219" y="40"/>
                </a:cubicBezTo>
                <a:cubicBezTo>
                  <a:pt x="214" y="51"/>
                  <a:pt x="207" y="62"/>
                  <a:pt x="200" y="73"/>
                </a:cubicBezTo>
                <a:cubicBezTo>
                  <a:pt x="186" y="95"/>
                  <a:pt x="168" y="115"/>
                  <a:pt x="148" y="132"/>
                </a:cubicBezTo>
                <a:cubicBezTo>
                  <a:pt x="107" y="167"/>
                  <a:pt x="59" y="187"/>
                  <a:pt x="6" y="197"/>
                </a:cubicBezTo>
                <a:cubicBezTo>
                  <a:pt x="0" y="198"/>
                  <a:pt x="2" y="206"/>
                  <a:pt x="7" y="206"/>
                </a:cubicBezTo>
                <a:cubicBezTo>
                  <a:pt x="62" y="203"/>
                  <a:pt x="115" y="179"/>
                  <a:pt x="157" y="145"/>
                </a:cubicBezTo>
                <a:cubicBezTo>
                  <a:pt x="179" y="127"/>
                  <a:pt x="197" y="106"/>
                  <a:pt x="213" y="83"/>
                </a:cubicBezTo>
                <a:cubicBezTo>
                  <a:pt x="227" y="63"/>
                  <a:pt x="245" y="34"/>
                  <a:pt x="247" y="9"/>
                </a:cubicBezTo>
                <a:cubicBezTo>
                  <a:pt x="247" y="2"/>
                  <a:pt x="237" y="0"/>
                  <a:pt x="234" y="6"/>
                </a:cubicBezTo>
                <a:close/>
              </a:path>
            </a:pathLst>
          </a:cu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7" name="Freeform 13"/>
          <p:cNvSpPr>
            <a:spLocks/>
          </p:cNvSpPr>
          <p:nvPr/>
        </p:nvSpPr>
        <p:spPr bwMode="auto">
          <a:xfrm>
            <a:off x="1846263" y="2657476"/>
            <a:ext cx="352425" cy="346075"/>
          </a:xfrm>
          <a:custGeom>
            <a:avLst/>
            <a:gdLst>
              <a:gd name="T0" fmla="*/ 217 w 220"/>
              <a:gd name="T1" fmla="*/ 13 h 217"/>
              <a:gd name="T2" fmla="*/ 73 w 220"/>
              <a:gd name="T3" fmla="*/ 69 h 217"/>
              <a:gd name="T4" fmla="*/ 18 w 220"/>
              <a:gd name="T5" fmla="*/ 210 h 217"/>
              <a:gd name="T6" fmla="*/ 32 w 220"/>
              <a:gd name="T7" fmla="*/ 208 h 217"/>
              <a:gd name="T8" fmla="*/ 44 w 220"/>
              <a:gd name="T9" fmla="*/ 133 h 217"/>
              <a:gd name="T10" fmla="*/ 85 w 220"/>
              <a:gd name="T11" fmla="*/ 80 h 217"/>
              <a:gd name="T12" fmla="*/ 216 w 220"/>
              <a:gd name="T13" fmla="*/ 19 h 217"/>
              <a:gd name="T14" fmla="*/ 217 w 220"/>
              <a:gd name="T15" fmla="*/ 13 h 2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0" h="217">
                <a:moveTo>
                  <a:pt x="217" y="13"/>
                </a:moveTo>
                <a:cubicBezTo>
                  <a:pt x="164" y="0"/>
                  <a:pt x="110" y="35"/>
                  <a:pt x="73" y="69"/>
                </a:cubicBezTo>
                <a:cubicBezTo>
                  <a:pt x="38" y="101"/>
                  <a:pt x="0" y="159"/>
                  <a:pt x="18" y="210"/>
                </a:cubicBezTo>
                <a:cubicBezTo>
                  <a:pt x="21" y="217"/>
                  <a:pt x="32" y="216"/>
                  <a:pt x="32" y="208"/>
                </a:cubicBezTo>
                <a:cubicBezTo>
                  <a:pt x="32" y="181"/>
                  <a:pt x="32" y="158"/>
                  <a:pt x="44" y="133"/>
                </a:cubicBezTo>
                <a:cubicBezTo>
                  <a:pt x="54" y="113"/>
                  <a:pt x="69" y="96"/>
                  <a:pt x="85" y="80"/>
                </a:cubicBezTo>
                <a:cubicBezTo>
                  <a:pt x="123" y="45"/>
                  <a:pt x="165" y="26"/>
                  <a:pt x="216" y="19"/>
                </a:cubicBezTo>
                <a:cubicBezTo>
                  <a:pt x="219" y="19"/>
                  <a:pt x="220" y="14"/>
                  <a:pt x="217" y="13"/>
                </a:cubicBezTo>
                <a:close/>
              </a:path>
            </a:pathLst>
          </a:cu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8" name="Freeform 14"/>
          <p:cNvSpPr>
            <a:spLocks noEditPoints="1"/>
          </p:cNvSpPr>
          <p:nvPr/>
        </p:nvSpPr>
        <p:spPr bwMode="auto">
          <a:xfrm>
            <a:off x="1809750" y="2981326"/>
            <a:ext cx="219075" cy="220663"/>
          </a:xfrm>
          <a:custGeom>
            <a:avLst/>
            <a:gdLst>
              <a:gd name="T0" fmla="*/ 127 w 137"/>
              <a:gd name="T1" fmla="*/ 50 h 138"/>
              <a:gd name="T2" fmla="*/ 66 w 137"/>
              <a:gd name="T3" fmla="*/ 13 h 138"/>
              <a:gd name="T4" fmla="*/ 64 w 137"/>
              <a:gd name="T5" fmla="*/ 14 h 138"/>
              <a:gd name="T6" fmla="*/ 13 w 137"/>
              <a:gd name="T7" fmla="*/ 92 h 138"/>
              <a:gd name="T8" fmla="*/ 95 w 137"/>
              <a:gd name="T9" fmla="*/ 125 h 138"/>
              <a:gd name="T10" fmla="*/ 127 w 137"/>
              <a:gd name="T11" fmla="*/ 50 h 138"/>
              <a:gd name="T12" fmla="*/ 82 w 137"/>
              <a:gd name="T13" fmla="*/ 113 h 138"/>
              <a:gd name="T14" fmla="*/ 26 w 137"/>
              <a:gd name="T15" fmla="*/ 76 h 138"/>
              <a:gd name="T16" fmla="*/ 59 w 137"/>
              <a:gd name="T17" fmla="*/ 29 h 138"/>
              <a:gd name="T18" fmla="*/ 64 w 137"/>
              <a:gd name="T19" fmla="*/ 30 h 138"/>
              <a:gd name="T20" fmla="*/ 82 w 137"/>
              <a:gd name="T21" fmla="*/ 113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7" h="138">
                <a:moveTo>
                  <a:pt x="127" y="50"/>
                </a:moveTo>
                <a:cubicBezTo>
                  <a:pt x="119" y="29"/>
                  <a:pt x="88" y="0"/>
                  <a:pt x="66" y="13"/>
                </a:cubicBezTo>
                <a:cubicBezTo>
                  <a:pt x="65" y="14"/>
                  <a:pt x="65" y="14"/>
                  <a:pt x="64" y="14"/>
                </a:cubicBezTo>
                <a:cubicBezTo>
                  <a:pt x="33" y="26"/>
                  <a:pt x="0" y="54"/>
                  <a:pt x="13" y="92"/>
                </a:cubicBezTo>
                <a:cubicBezTo>
                  <a:pt x="24" y="125"/>
                  <a:pt x="64" y="138"/>
                  <a:pt x="95" y="125"/>
                </a:cubicBezTo>
                <a:cubicBezTo>
                  <a:pt x="124" y="113"/>
                  <a:pt x="137" y="80"/>
                  <a:pt x="127" y="50"/>
                </a:cubicBezTo>
                <a:close/>
                <a:moveTo>
                  <a:pt x="82" y="113"/>
                </a:moveTo>
                <a:cubicBezTo>
                  <a:pt x="57" y="119"/>
                  <a:pt x="27" y="104"/>
                  <a:pt x="26" y="76"/>
                </a:cubicBezTo>
                <a:cubicBezTo>
                  <a:pt x="25" y="55"/>
                  <a:pt x="43" y="40"/>
                  <a:pt x="59" y="29"/>
                </a:cubicBezTo>
                <a:cubicBezTo>
                  <a:pt x="61" y="30"/>
                  <a:pt x="62" y="30"/>
                  <a:pt x="64" y="30"/>
                </a:cubicBezTo>
                <a:cubicBezTo>
                  <a:pt x="118" y="14"/>
                  <a:pt x="134" y="100"/>
                  <a:pt x="82" y="113"/>
                </a:cubicBezTo>
                <a:close/>
              </a:path>
            </a:pathLst>
          </a:cu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9" name="Freeform 15"/>
          <p:cNvSpPr>
            <a:spLocks/>
          </p:cNvSpPr>
          <p:nvPr/>
        </p:nvSpPr>
        <p:spPr bwMode="auto">
          <a:xfrm>
            <a:off x="2146300" y="1884363"/>
            <a:ext cx="584200" cy="361950"/>
          </a:xfrm>
          <a:custGeom>
            <a:avLst/>
            <a:gdLst>
              <a:gd name="T0" fmla="*/ 333 w 365"/>
              <a:gd name="T1" fmla="*/ 4 h 226"/>
              <a:gd name="T2" fmla="*/ 323 w 365"/>
              <a:gd name="T3" fmla="*/ 7 h 226"/>
              <a:gd name="T4" fmla="*/ 308 w 365"/>
              <a:gd name="T5" fmla="*/ 107 h 226"/>
              <a:gd name="T6" fmla="*/ 230 w 365"/>
              <a:gd name="T7" fmla="*/ 177 h 226"/>
              <a:gd name="T8" fmla="*/ 7 w 365"/>
              <a:gd name="T9" fmla="*/ 160 h 226"/>
              <a:gd name="T10" fmla="*/ 4 w 365"/>
              <a:gd name="T11" fmla="*/ 168 h 226"/>
              <a:gd name="T12" fmla="*/ 247 w 365"/>
              <a:gd name="T13" fmla="*/ 187 h 226"/>
              <a:gd name="T14" fmla="*/ 333 w 365"/>
              <a:gd name="T15" fmla="*/ 4 h 2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5" h="226">
                <a:moveTo>
                  <a:pt x="333" y="4"/>
                </a:moveTo>
                <a:cubicBezTo>
                  <a:pt x="330" y="0"/>
                  <a:pt x="322" y="2"/>
                  <a:pt x="323" y="7"/>
                </a:cubicBezTo>
                <a:cubicBezTo>
                  <a:pt x="326" y="42"/>
                  <a:pt x="325" y="75"/>
                  <a:pt x="308" y="107"/>
                </a:cubicBezTo>
                <a:cubicBezTo>
                  <a:pt x="291" y="139"/>
                  <a:pt x="263" y="162"/>
                  <a:pt x="230" y="177"/>
                </a:cubicBezTo>
                <a:cubicBezTo>
                  <a:pt x="157" y="209"/>
                  <a:pt x="78" y="189"/>
                  <a:pt x="7" y="160"/>
                </a:cubicBezTo>
                <a:cubicBezTo>
                  <a:pt x="3" y="158"/>
                  <a:pt x="0" y="166"/>
                  <a:pt x="4" y="168"/>
                </a:cubicBezTo>
                <a:cubicBezTo>
                  <a:pt x="77" y="211"/>
                  <a:pt x="169" y="226"/>
                  <a:pt x="247" y="187"/>
                </a:cubicBezTo>
                <a:cubicBezTo>
                  <a:pt x="309" y="156"/>
                  <a:pt x="365" y="74"/>
                  <a:pt x="333" y="4"/>
                </a:cubicBezTo>
                <a:close/>
              </a:path>
            </a:pathLst>
          </a:cu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0" name="Freeform 16"/>
          <p:cNvSpPr>
            <a:spLocks/>
          </p:cNvSpPr>
          <p:nvPr/>
        </p:nvSpPr>
        <p:spPr bwMode="auto">
          <a:xfrm>
            <a:off x="2185988" y="1751013"/>
            <a:ext cx="119063" cy="133350"/>
          </a:xfrm>
          <a:custGeom>
            <a:avLst/>
            <a:gdLst>
              <a:gd name="T0" fmla="*/ 49 w 74"/>
              <a:gd name="T1" fmla="*/ 28 h 83"/>
              <a:gd name="T2" fmla="*/ 10 w 74"/>
              <a:gd name="T3" fmla="*/ 1 h 83"/>
              <a:gd name="T4" fmla="*/ 7 w 74"/>
              <a:gd name="T5" fmla="*/ 12 h 83"/>
              <a:gd name="T6" fmla="*/ 41 w 74"/>
              <a:gd name="T7" fmla="*/ 42 h 83"/>
              <a:gd name="T8" fmla="*/ 63 w 74"/>
              <a:gd name="T9" fmla="*/ 80 h 83"/>
              <a:gd name="T10" fmla="*/ 74 w 74"/>
              <a:gd name="T11" fmla="*/ 76 h 83"/>
              <a:gd name="T12" fmla="*/ 49 w 74"/>
              <a:gd name="T13" fmla="*/ 28 h 83"/>
            </a:gdLst>
            <a:ahLst/>
            <a:cxnLst>
              <a:cxn ang="0">
                <a:pos x="T0" y="T1"/>
              </a:cxn>
              <a:cxn ang="0">
                <a:pos x="T2" y="T3"/>
              </a:cxn>
              <a:cxn ang="0">
                <a:pos x="T4" y="T5"/>
              </a:cxn>
              <a:cxn ang="0">
                <a:pos x="T6" y="T7"/>
              </a:cxn>
              <a:cxn ang="0">
                <a:pos x="T8" y="T9"/>
              </a:cxn>
              <a:cxn ang="0">
                <a:pos x="T10" y="T11"/>
              </a:cxn>
              <a:cxn ang="0">
                <a:pos x="T12" y="T13"/>
              </a:cxn>
            </a:cxnLst>
            <a:rect l="0" t="0" r="r" b="b"/>
            <a:pathLst>
              <a:path w="74" h="83">
                <a:moveTo>
                  <a:pt x="49" y="28"/>
                </a:moveTo>
                <a:cubicBezTo>
                  <a:pt x="39" y="15"/>
                  <a:pt x="27" y="4"/>
                  <a:pt x="10" y="1"/>
                </a:cubicBezTo>
                <a:cubicBezTo>
                  <a:pt x="3" y="0"/>
                  <a:pt x="0" y="9"/>
                  <a:pt x="7" y="12"/>
                </a:cubicBezTo>
                <a:cubicBezTo>
                  <a:pt x="22" y="18"/>
                  <a:pt x="32" y="28"/>
                  <a:pt x="41" y="42"/>
                </a:cubicBezTo>
                <a:cubicBezTo>
                  <a:pt x="48" y="54"/>
                  <a:pt x="52" y="71"/>
                  <a:pt x="63" y="80"/>
                </a:cubicBezTo>
                <a:cubicBezTo>
                  <a:pt x="67" y="83"/>
                  <a:pt x="74" y="81"/>
                  <a:pt x="74" y="76"/>
                </a:cubicBezTo>
                <a:cubicBezTo>
                  <a:pt x="73" y="59"/>
                  <a:pt x="59" y="41"/>
                  <a:pt x="49" y="28"/>
                </a:cubicBezTo>
                <a:close/>
              </a:path>
            </a:pathLst>
          </a:cu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1" name="Freeform 17"/>
          <p:cNvSpPr>
            <a:spLocks/>
          </p:cNvSpPr>
          <p:nvPr/>
        </p:nvSpPr>
        <p:spPr bwMode="auto">
          <a:xfrm>
            <a:off x="2305050" y="1665288"/>
            <a:ext cx="123825" cy="138113"/>
          </a:xfrm>
          <a:custGeom>
            <a:avLst/>
            <a:gdLst>
              <a:gd name="T0" fmla="*/ 77 w 78"/>
              <a:gd name="T1" fmla="*/ 76 h 87"/>
              <a:gd name="T2" fmla="*/ 9 w 78"/>
              <a:gd name="T3" fmla="*/ 2 h 87"/>
              <a:gd name="T4" fmla="*/ 6 w 78"/>
              <a:gd name="T5" fmla="*/ 13 h 87"/>
              <a:gd name="T6" fmla="*/ 61 w 78"/>
              <a:gd name="T7" fmla="*/ 78 h 87"/>
              <a:gd name="T8" fmla="*/ 77 w 78"/>
              <a:gd name="T9" fmla="*/ 76 h 87"/>
            </a:gdLst>
            <a:ahLst/>
            <a:cxnLst>
              <a:cxn ang="0">
                <a:pos x="T0" y="T1"/>
              </a:cxn>
              <a:cxn ang="0">
                <a:pos x="T2" y="T3"/>
              </a:cxn>
              <a:cxn ang="0">
                <a:pos x="T4" y="T5"/>
              </a:cxn>
              <a:cxn ang="0">
                <a:pos x="T6" y="T7"/>
              </a:cxn>
              <a:cxn ang="0">
                <a:pos x="T8" y="T9"/>
              </a:cxn>
            </a:cxnLst>
            <a:rect l="0" t="0" r="r" b="b"/>
            <a:pathLst>
              <a:path w="78" h="87">
                <a:moveTo>
                  <a:pt x="77" y="76"/>
                </a:moveTo>
                <a:cubicBezTo>
                  <a:pt x="72" y="41"/>
                  <a:pt x="44" y="11"/>
                  <a:pt x="9" y="2"/>
                </a:cubicBezTo>
                <a:cubicBezTo>
                  <a:pt x="2" y="0"/>
                  <a:pt x="0" y="10"/>
                  <a:pt x="6" y="13"/>
                </a:cubicBezTo>
                <a:cubicBezTo>
                  <a:pt x="36" y="24"/>
                  <a:pt x="53" y="48"/>
                  <a:pt x="61" y="78"/>
                </a:cubicBezTo>
                <a:cubicBezTo>
                  <a:pt x="63" y="87"/>
                  <a:pt x="78" y="86"/>
                  <a:pt x="77" y="76"/>
                </a:cubicBezTo>
                <a:close/>
              </a:path>
            </a:pathLst>
          </a:cu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2" name="Freeform 18"/>
          <p:cNvSpPr>
            <a:spLocks/>
          </p:cNvSpPr>
          <p:nvPr/>
        </p:nvSpPr>
        <p:spPr bwMode="auto">
          <a:xfrm>
            <a:off x="2101850" y="2071688"/>
            <a:ext cx="65088" cy="101600"/>
          </a:xfrm>
          <a:custGeom>
            <a:avLst/>
            <a:gdLst>
              <a:gd name="T0" fmla="*/ 31 w 41"/>
              <a:gd name="T1" fmla="*/ 1 h 64"/>
              <a:gd name="T2" fmla="*/ 5 w 41"/>
              <a:gd name="T3" fmla="*/ 23 h 64"/>
              <a:gd name="T4" fmla="*/ 6 w 41"/>
              <a:gd name="T5" fmla="*/ 58 h 64"/>
              <a:gd name="T6" fmla="*/ 17 w 41"/>
              <a:gd name="T7" fmla="*/ 53 h 64"/>
              <a:gd name="T8" fmla="*/ 18 w 41"/>
              <a:gd name="T9" fmla="*/ 29 h 64"/>
              <a:gd name="T10" fmla="*/ 36 w 41"/>
              <a:gd name="T11" fmla="*/ 13 h 64"/>
              <a:gd name="T12" fmla="*/ 31 w 41"/>
              <a:gd name="T13" fmla="*/ 1 h 64"/>
            </a:gdLst>
            <a:ahLst/>
            <a:cxnLst>
              <a:cxn ang="0">
                <a:pos x="T0" y="T1"/>
              </a:cxn>
              <a:cxn ang="0">
                <a:pos x="T2" y="T3"/>
              </a:cxn>
              <a:cxn ang="0">
                <a:pos x="T4" y="T5"/>
              </a:cxn>
              <a:cxn ang="0">
                <a:pos x="T6" y="T7"/>
              </a:cxn>
              <a:cxn ang="0">
                <a:pos x="T8" y="T9"/>
              </a:cxn>
              <a:cxn ang="0">
                <a:pos x="T10" y="T11"/>
              </a:cxn>
              <a:cxn ang="0">
                <a:pos x="T12" y="T13"/>
              </a:cxn>
            </a:cxnLst>
            <a:rect l="0" t="0" r="r" b="b"/>
            <a:pathLst>
              <a:path w="41" h="64">
                <a:moveTo>
                  <a:pt x="31" y="1"/>
                </a:moveTo>
                <a:cubicBezTo>
                  <a:pt x="20" y="0"/>
                  <a:pt x="9" y="14"/>
                  <a:pt x="5" y="23"/>
                </a:cubicBezTo>
                <a:cubicBezTo>
                  <a:pt x="0" y="34"/>
                  <a:pt x="0" y="47"/>
                  <a:pt x="6" y="58"/>
                </a:cubicBezTo>
                <a:cubicBezTo>
                  <a:pt x="9" y="64"/>
                  <a:pt x="19" y="60"/>
                  <a:pt x="17" y="53"/>
                </a:cubicBezTo>
                <a:cubicBezTo>
                  <a:pt x="14" y="45"/>
                  <a:pt x="14" y="37"/>
                  <a:pt x="18" y="29"/>
                </a:cubicBezTo>
                <a:cubicBezTo>
                  <a:pt x="23" y="20"/>
                  <a:pt x="30" y="19"/>
                  <a:pt x="36" y="13"/>
                </a:cubicBezTo>
                <a:cubicBezTo>
                  <a:pt x="41" y="8"/>
                  <a:pt x="37" y="2"/>
                  <a:pt x="31" y="1"/>
                </a:cubicBezTo>
                <a:close/>
              </a:path>
            </a:pathLst>
          </a:cu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3" name="Freeform 19"/>
          <p:cNvSpPr>
            <a:spLocks/>
          </p:cNvSpPr>
          <p:nvPr/>
        </p:nvSpPr>
        <p:spPr bwMode="auto">
          <a:xfrm>
            <a:off x="1692275" y="3630613"/>
            <a:ext cx="709613" cy="392113"/>
          </a:xfrm>
          <a:custGeom>
            <a:avLst/>
            <a:gdLst>
              <a:gd name="T0" fmla="*/ 425 w 443"/>
              <a:gd name="T1" fmla="*/ 6 h 245"/>
              <a:gd name="T2" fmla="*/ 10 w 443"/>
              <a:gd name="T3" fmla="*/ 224 h 245"/>
              <a:gd name="T4" fmla="*/ 15 w 443"/>
              <a:gd name="T5" fmla="*/ 241 h 245"/>
              <a:gd name="T6" fmla="*/ 434 w 443"/>
              <a:gd name="T7" fmla="*/ 22 h 245"/>
              <a:gd name="T8" fmla="*/ 425 w 443"/>
              <a:gd name="T9" fmla="*/ 6 h 245"/>
            </a:gdLst>
            <a:ahLst/>
            <a:cxnLst>
              <a:cxn ang="0">
                <a:pos x="T0" y="T1"/>
              </a:cxn>
              <a:cxn ang="0">
                <a:pos x="T2" y="T3"/>
              </a:cxn>
              <a:cxn ang="0">
                <a:pos x="T4" y="T5"/>
              </a:cxn>
              <a:cxn ang="0">
                <a:pos x="T6" y="T7"/>
              </a:cxn>
              <a:cxn ang="0">
                <a:pos x="T8" y="T9"/>
              </a:cxn>
            </a:cxnLst>
            <a:rect l="0" t="0" r="r" b="b"/>
            <a:pathLst>
              <a:path w="443" h="245">
                <a:moveTo>
                  <a:pt x="425" y="6"/>
                </a:moveTo>
                <a:cubicBezTo>
                  <a:pt x="296" y="96"/>
                  <a:pt x="157" y="169"/>
                  <a:pt x="10" y="224"/>
                </a:cubicBezTo>
                <a:cubicBezTo>
                  <a:pt x="0" y="228"/>
                  <a:pt x="4" y="245"/>
                  <a:pt x="15" y="241"/>
                </a:cubicBezTo>
                <a:cubicBezTo>
                  <a:pt x="163" y="186"/>
                  <a:pt x="304" y="112"/>
                  <a:pt x="434" y="22"/>
                </a:cubicBezTo>
                <a:cubicBezTo>
                  <a:pt x="443" y="15"/>
                  <a:pt x="434" y="0"/>
                  <a:pt x="425" y="6"/>
                </a:cubicBezTo>
                <a:close/>
              </a:path>
            </a:pathLst>
          </a:cu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4" name="Freeform 20"/>
          <p:cNvSpPr>
            <a:spLocks/>
          </p:cNvSpPr>
          <p:nvPr/>
        </p:nvSpPr>
        <p:spPr bwMode="auto">
          <a:xfrm>
            <a:off x="1838325" y="3486151"/>
            <a:ext cx="361950" cy="260350"/>
          </a:xfrm>
          <a:custGeom>
            <a:avLst/>
            <a:gdLst>
              <a:gd name="T0" fmla="*/ 204 w 226"/>
              <a:gd name="T1" fmla="*/ 8 h 163"/>
              <a:gd name="T2" fmla="*/ 10 w 226"/>
              <a:gd name="T3" fmla="*/ 142 h 163"/>
              <a:gd name="T4" fmla="*/ 15 w 226"/>
              <a:gd name="T5" fmla="*/ 159 h 163"/>
              <a:gd name="T6" fmla="*/ 217 w 226"/>
              <a:gd name="T7" fmla="*/ 20 h 163"/>
              <a:gd name="T8" fmla="*/ 204 w 226"/>
              <a:gd name="T9" fmla="*/ 8 h 163"/>
            </a:gdLst>
            <a:ahLst/>
            <a:cxnLst>
              <a:cxn ang="0">
                <a:pos x="T0" y="T1"/>
              </a:cxn>
              <a:cxn ang="0">
                <a:pos x="T2" y="T3"/>
              </a:cxn>
              <a:cxn ang="0">
                <a:pos x="T4" y="T5"/>
              </a:cxn>
              <a:cxn ang="0">
                <a:pos x="T6" y="T7"/>
              </a:cxn>
              <a:cxn ang="0">
                <a:pos x="T8" y="T9"/>
              </a:cxn>
            </a:cxnLst>
            <a:rect l="0" t="0" r="r" b="b"/>
            <a:pathLst>
              <a:path w="226" h="163">
                <a:moveTo>
                  <a:pt x="204" y="8"/>
                </a:moveTo>
                <a:cubicBezTo>
                  <a:pt x="146" y="60"/>
                  <a:pt x="85" y="114"/>
                  <a:pt x="10" y="142"/>
                </a:cubicBezTo>
                <a:cubicBezTo>
                  <a:pt x="0" y="146"/>
                  <a:pt x="4" y="163"/>
                  <a:pt x="15" y="159"/>
                </a:cubicBezTo>
                <a:cubicBezTo>
                  <a:pt x="93" y="130"/>
                  <a:pt x="156" y="75"/>
                  <a:pt x="217" y="20"/>
                </a:cubicBezTo>
                <a:cubicBezTo>
                  <a:pt x="226" y="12"/>
                  <a:pt x="213" y="0"/>
                  <a:pt x="204" y="8"/>
                </a:cubicBezTo>
                <a:close/>
              </a:path>
            </a:pathLst>
          </a:cu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5" name="Freeform 21"/>
          <p:cNvSpPr>
            <a:spLocks/>
          </p:cNvSpPr>
          <p:nvPr/>
        </p:nvSpPr>
        <p:spPr bwMode="auto">
          <a:xfrm>
            <a:off x="1550988" y="3276601"/>
            <a:ext cx="573088" cy="369888"/>
          </a:xfrm>
          <a:custGeom>
            <a:avLst/>
            <a:gdLst>
              <a:gd name="T0" fmla="*/ 338 w 358"/>
              <a:gd name="T1" fmla="*/ 5 h 231"/>
              <a:gd name="T2" fmla="*/ 9 w 358"/>
              <a:gd name="T3" fmla="*/ 211 h 231"/>
              <a:gd name="T4" fmla="*/ 21 w 358"/>
              <a:gd name="T5" fmla="*/ 223 h 231"/>
              <a:gd name="T6" fmla="*/ 347 w 358"/>
              <a:gd name="T7" fmla="*/ 20 h 231"/>
              <a:gd name="T8" fmla="*/ 338 w 358"/>
              <a:gd name="T9" fmla="*/ 5 h 231"/>
            </a:gdLst>
            <a:ahLst/>
            <a:cxnLst>
              <a:cxn ang="0">
                <a:pos x="T0" y="T1"/>
              </a:cxn>
              <a:cxn ang="0">
                <a:pos x="T2" y="T3"/>
              </a:cxn>
              <a:cxn ang="0">
                <a:pos x="T4" y="T5"/>
              </a:cxn>
              <a:cxn ang="0">
                <a:pos x="T6" y="T7"/>
              </a:cxn>
              <a:cxn ang="0">
                <a:pos x="T8" y="T9"/>
              </a:cxn>
            </a:cxnLst>
            <a:rect l="0" t="0" r="r" b="b"/>
            <a:pathLst>
              <a:path w="358" h="231">
                <a:moveTo>
                  <a:pt x="338" y="5"/>
                </a:moveTo>
                <a:cubicBezTo>
                  <a:pt x="221" y="60"/>
                  <a:pt x="110" y="130"/>
                  <a:pt x="9" y="211"/>
                </a:cubicBezTo>
                <a:cubicBezTo>
                  <a:pt x="0" y="218"/>
                  <a:pt x="12" y="231"/>
                  <a:pt x="21" y="223"/>
                </a:cubicBezTo>
                <a:cubicBezTo>
                  <a:pt x="122" y="143"/>
                  <a:pt x="231" y="75"/>
                  <a:pt x="347" y="20"/>
                </a:cubicBezTo>
                <a:cubicBezTo>
                  <a:pt x="358" y="15"/>
                  <a:pt x="348" y="0"/>
                  <a:pt x="338" y="5"/>
                </a:cubicBezTo>
                <a:close/>
              </a:path>
            </a:pathLst>
          </a:cu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18352827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6" name="Freeform 6"/>
          <p:cNvSpPr>
            <a:spLocks/>
          </p:cNvSpPr>
          <p:nvPr/>
        </p:nvSpPr>
        <p:spPr bwMode="auto">
          <a:xfrm>
            <a:off x="6348635" y="3160948"/>
            <a:ext cx="747444" cy="1121639"/>
          </a:xfrm>
          <a:custGeom>
            <a:avLst/>
            <a:gdLst/>
            <a:ahLst/>
            <a:cxnLst>
              <a:cxn ang="0">
                <a:pos x="0" y="0"/>
              </a:cxn>
              <a:cxn ang="0">
                <a:pos x="0" y="580"/>
              </a:cxn>
              <a:cxn ang="0">
                <a:pos x="0" y="650"/>
              </a:cxn>
              <a:cxn ang="0">
                <a:pos x="0" y="1187"/>
              </a:cxn>
              <a:cxn ang="0">
                <a:pos x="791" y="1187"/>
              </a:cxn>
              <a:cxn ang="0">
                <a:pos x="791" y="650"/>
              </a:cxn>
              <a:cxn ang="0">
                <a:pos x="791" y="580"/>
              </a:cxn>
              <a:cxn ang="0">
                <a:pos x="791" y="0"/>
              </a:cxn>
              <a:cxn ang="0">
                <a:pos x="0" y="0"/>
              </a:cxn>
            </a:cxnLst>
            <a:rect l="0" t="0" r="r" b="b"/>
            <a:pathLst>
              <a:path w="791" h="1187">
                <a:moveTo>
                  <a:pt x="0" y="0"/>
                </a:moveTo>
                <a:lnTo>
                  <a:pt x="0" y="580"/>
                </a:lnTo>
                <a:lnTo>
                  <a:pt x="0" y="650"/>
                </a:lnTo>
                <a:lnTo>
                  <a:pt x="0" y="1187"/>
                </a:lnTo>
                <a:lnTo>
                  <a:pt x="791" y="1187"/>
                </a:lnTo>
                <a:lnTo>
                  <a:pt x="791" y="650"/>
                </a:lnTo>
                <a:lnTo>
                  <a:pt x="791" y="580"/>
                </a:lnTo>
                <a:lnTo>
                  <a:pt x="791" y="0"/>
                </a:lnTo>
                <a:lnTo>
                  <a:pt x="0" y="0"/>
                </a:lnTo>
                <a:close/>
              </a:path>
            </a:pathLst>
          </a:custGeom>
          <a:solidFill>
            <a:srgbClr val="3D5473"/>
          </a:solid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81927" name="Rectangle 7"/>
          <p:cNvSpPr>
            <a:spLocks noChangeArrowheads="1"/>
          </p:cNvSpPr>
          <p:nvPr/>
        </p:nvSpPr>
        <p:spPr bwMode="auto">
          <a:xfrm>
            <a:off x="6423759" y="3971474"/>
            <a:ext cx="591509" cy="16158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defTabSz="685800" fontAlgn="base">
              <a:spcBef>
                <a:spcPct val="0"/>
              </a:spcBef>
              <a:spcAft>
                <a:spcPct val="0"/>
              </a:spcAft>
            </a:pPr>
            <a:r>
              <a:rPr lang="en-US" sz="1050" dirty="0">
                <a:solidFill>
                  <a:srgbClr val="F1F1F1"/>
                </a:solidFill>
                <a:latin typeface="+mj-lt"/>
                <a:ea typeface="Open Sans Light" pitchFamily="34" charset="0"/>
                <a:cs typeface="Open Sans Light" pitchFamily="34" charset="0"/>
              </a:rPr>
              <a:t>SUCCESS!</a:t>
            </a:r>
            <a:endParaRPr lang="en-US" sz="1050" dirty="0">
              <a:latin typeface="+mj-lt"/>
              <a:ea typeface="Open Sans Light" pitchFamily="34" charset="0"/>
              <a:cs typeface="Open Sans Light" pitchFamily="34" charset="0"/>
            </a:endParaRPr>
          </a:p>
        </p:txBody>
      </p:sp>
      <p:sp>
        <p:nvSpPr>
          <p:cNvPr id="81928" name="Rectangle 8"/>
          <p:cNvSpPr>
            <a:spLocks noChangeArrowheads="1"/>
          </p:cNvSpPr>
          <p:nvPr/>
        </p:nvSpPr>
        <p:spPr bwMode="auto">
          <a:xfrm>
            <a:off x="6603768" y="3300798"/>
            <a:ext cx="301365" cy="62324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defTabSz="685800" fontAlgn="base">
              <a:spcBef>
                <a:spcPct val="0"/>
              </a:spcBef>
              <a:spcAft>
                <a:spcPct val="0"/>
              </a:spcAft>
            </a:pPr>
            <a:r>
              <a:rPr lang="en-US" sz="4050" b="1">
                <a:solidFill>
                  <a:srgbClr val="F1F1F1"/>
                </a:solidFill>
                <a:latin typeface="Roboto Black" pitchFamily="2" charset="0"/>
                <a:cs typeface="Arial" pitchFamily="34" charset="0"/>
              </a:rPr>
              <a:t>$</a:t>
            </a:r>
            <a:endParaRPr lang="en-US" sz="1350">
              <a:latin typeface="Arial" pitchFamily="34" charset="0"/>
              <a:cs typeface="Arial" pitchFamily="34" charset="0"/>
            </a:endParaRPr>
          </a:p>
        </p:txBody>
      </p:sp>
      <p:sp>
        <p:nvSpPr>
          <p:cNvPr id="81929" name="Freeform 9"/>
          <p:cNvSpPr>
            <a:spLocks/>
          </p:cNvSpPr>
          <p:nvPr/>
        </p:nvSpPr>
        <p:spPr bwMode="auto">
          <a:xfrm>
            <a:off x="6717161" y="3268670"/>
            <a:ext cx="10394" cy="79375"/>
          </a:xfrm>
          <a:custGeom>
            <a:avLst/>
            <a:gdLst/>
            <a:ahLst/>
            <a:cxnLst>
              <a:cxn ang="0">
                <a:pos x="4" y="55"/>
              </a:cxn>
              <a:cxn ang="0">
                <a:pos x="0" y="52"/>
              </a:cxn>
              <a:cxn ang="0">
                <a:pos x="0" y="3"/>
              </a:cxn>
              <a:cxn ang="0">
                <a:pos x="4" y="0"/>
              </a:cxn>
              <a:cxn ang="0">
                <a:pos x="7" y="3"/>
              </a:cxn>
              <a:cxn ang="0">
                <a:pos x="7" y="52"/>
              </a:cxn>
              <a:cxn ang="0">
                <a:pos x="4" y="55"/>
              </a:cxn>
            </a:cxnLst>
            <a:rect l="0" t="0" r="r" b="b"/>
            <a:pathLst>
              <a:path w="7" h="55">
                <a:moveTo>
                  <a:pt x="4" y="55"/>
                </a:moveTo>
                <a:cubicBezTo>
                  <a:pt x="2" y="55"/>
                  <a:pt x="0" y="54"/>
                  <a:pt x="0" y="52"/>
                </a:cubicBezTo>
                <a:cubicBezTo>
                  <a:pt x="0" y="3"/>
                  <a:pt x="0" y="3"/>
                  <a:pt x="0" y="3"/>
                </a:cubicBezTo>
                <a:cubicBezTo>
                  <a:pt x="0" y="1"/>
                  <a:pt x="2" y="0"/>
                  <a:pt x="4" y="0"/>
                </a:cubicBezTo>
                <a:cubicBezTo>
                  <a:pt x="6" y="0"/>
                  <a:pt x="7" y="1"/>
                  <a:pt x="7" y="3"/>
                </a:cubicBezTo>
                <a:cubicBezTo>
                  <a:pt x="7" y="52"/>
                  <a:pt x="7" y="52"/>
                  <a:pt x="7" y="52"/>
                </a:cubicBezTo>
                <a:cubicBezTo>
                  <a:pt x="7" y="54"/>
                  <a:pt x="6" y="55"/>
                  <a:pt x="4" y="55"/>
                </a:cubicBezTo>
                <a:close/>
              </a:path>
            </a:pathLst>
          </a:custGeom>
          <a:solidFill>
            <a:srgbClr val="F1F1F1"/>
          </a:solid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81930" name="Freeform 10"/>
          <p:cNvSpPr>
            <a:spLocks/>
          </p:cNvSpPr>
          <p:nvPr/>
        </p:nvSpPr>
        <p:spPr bwMode="auto">
          <a:xfrm>
            <a:off x="6611328" y="3285679"/>
            <a:ext cx="35908" cy="77485"/>
          </a:xfrm>
          <a:custGeom>
            <a:avLst/>
            <a:gdLst/>
            <a:ahLst/>
            <a:cxnLst>
              <a:cxn ang="0">
                <a:pos x="20" y="53"/>
              </a:cxn>
              <a:cxn ang="0">
                <a:pos x="17" y="51"/>
              </a:cxn>
              <a:cxn ang="0">
                <a:pos x="1" y="6"/>
              </a:cxn>
              <a:cxn ang="0">
                <a:pos x="3" y="1"/>
              </a:cxn>
              <a:cxn ang="0">
                <a:pos x="7" y="3"/>
              </a:cxn>
              <a:cxn ang="0">
                <a:pos x="24" y="48"/>
              </a:cxn>
              <a:cxn ang="0">
                <a:pos x="22" y="53"/>
              </a:cxn>
              <a:cxn ang="0">
                <a:pos x="20" y="53"/>
              </a:cxn>
            </a:cxnLst>
            <a:rect l="0" t="0" r="r" b="b"/>
            <a:pathLst>
              <a:path w="25" h="53">
                <a:moveTo>
                  <a:pt x="20" y="53"/>
                </a:moveTo>
                <a:cubicBezTo>
                  <a:pt x="19" y="53"/>
                  <a:pt x="18" y="52"/>
                  <a:pt x="17" y="51"/>
                </a:cubicBezTo>
                <a:cubicBezTo>
                  <a:pt x="1" y="6"/>
                  <a:pt x="1" y="6"/>
                  <a:pt x="1" y="6"/>
                </a:cubicBezTo>
                <a:cubicBezTo>
                  <a:pt x="0" y="4"/>
                  <a:pt x="1" y="1"/>
                  <a:pt x="3" y="1"/>
                </a:cubicBezTo>
                <a:cubicBezTo>
                  <a:pt x="5" y="0"/>
                  <a:pt x="7" y="1"/>
                  <a:pt x="7" y="3"/>
                </a:cubicBezTo>
                <a:cubicBezTo>
                  <a:pt x="24" y="48"/>
                  <a:pt x="24" y="48"/>
                  <a:pt x="24" y="48"/>
                </a:cubicBezTo>
                <a:cubicBezTo>
                  <a:pt x="25" y="50"/>
                  <a:pt x="24" y="52"/>
                  <a:pt x="22" y="53"/>
                </a:cubicBezTo>
                <a:cubicBezTo>
                  <a:pt x="21" y="53"/>
                  <a:pt x="21" y="53"/>
                  <a:pt x="20" y="53"/>
                </a:cubicBezTo>
                <a:close/>
              </a:path>
            </a:pathLst>
          </a:custGeom>
          <a:solidFill>
            <a:srgbClr val="F1F1F1"/>
          </a:solid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81931" name="Freeform 11"/>
          <p:cNvSpPr>
            <a:spLocks/>
          </p:cNvSpPr>
          <p:nvPr/>
        </p:nvSpPr>
        <p:spPr bwMode="auto">
          <a:xfrm>
            <a:off x="6518725" y="3339540"/>
            <a:ext cx="56696" cy="65201"/>
          </a:xfrm>
          <a:custGeom>
            <a:avLst/>
            <a:gdLst/>
            <a:ahLst/>
            <a:cxnLst>
              <a:cxn ang="0">
                <a:pos x="35" y="45"/>
              </a:cxn>
              <a:cxn ang="0">
                <a:pos x="32" y="43"/>
              </a:cxn>
              <a:cxn ang="0">
                <a:pos x="1" y="6"/>
              </a:cxn>
              <a:cxn ang="0">
                <a:pos x="2" y="1"/>
              </a:cxn>
              <a:cxn ang="0">
                <a:pos x="7" y="2"/>
              </a:cxn>
              <a:cxn ang="0">
                <a:pos x="38" y="39"/>
              </a:cxn>
              <a:cxn ang="0">
                <a:pos x="38" y="44"/>
              </a:cxn>
              <a:cxn ang="0">
                <a:pos x="35" y="45"/>
              </a:cxn>
            </a:cxnLst>
            <a:rect l="0" t="0" r="r" b="b"/>
            <a:pathLst>
              <a:path w="39" h="45">
                <a:moveTo>
                  <a:pt x="35" y="45"/>
                </a:moveTo>
                <a:cubicBezTo>
                  <a:pt x="34" y="45"/>
                  <a:pt x="33" y="44"/>
                  <a:pt x="32" y="43"/>
                </a:cubicBezTo>
                <a:cubicBezTo>
                  <a:pt x="1" y="6"/>
                  <a:pt x="1" y="6"/>
                  <a:pt x="1" y="6"/>
                </a:cubicBezTo>
                <a:cubicBezTo>
                  <a:pt x="0" y="5"/>
                  <a:pt x="0" y="3"/>
                  <a:pt x="2" y="1"/>
                </a:cubicBezTo>
                <a:cubicBezTo>
                  <a:pt x="3" y="0"/>
                  <a:pt x="6" y="0"/>
                  <a:pt x="7" y="2"/>
                </a:cubicBezTo>
                <a:cubicBezTo>
                  <a:pt x="38" y="39"/>
                  <a:pt x="38" y="39"/>
                  <a:pt x="38" y="39"/>
                </a:cubicBezTo>
                <a:cubicBezTo>
                  <a:pt x="39" y="40"/>
                  <a:pt x="39" y="43"/>
                  <a:pt x="38" y="44"/>
                </a:cubicBezTo>
                <a:cubicBezTo>
                  <a:pt x="37" y="44"/>
                  <a:pt x="36" y="45"/>
                  <a:pt x="35" y="45"/>
                </a:cubicBezTo>
                <a:close/>
              </a:path>
            </a:pathLst>
          </a:custGeom>
          <a:solidFill>
            <a:srgbClr val="F1F1F1"/>
          </a:solid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81932" name="Freeform 12"/>
          <p:cNvSpPr>
            <a:spLocks/>
          </p:cNvSpPr>
          <p:nvPr/>
        </p:nvSpPr>
        <p:spPr bwMode="auto">
          <a:xfrm>
            <a:off x="6449743" y="3420805"/>
            <a:ext cx="72760" cy="46302"/>
          </a:xfrm>
          <a:custGeom>
            <a:avLst/>
            <a:gdLst/>
            <a:ahLst/>
            <a:cxnLst>
              <a:cxn ang="0">
                <a:pos x="46" y="32"/>
              </a:cxn>
              <a:cxn ang="0">
                <a:pos x="44" y="32"/>
              </a:cxn>
              <a:cxn ang="0">
                <a:pos x="2" y="8"/>
              </a:cxn>
              <a:cxn ang="0">
                <a:pos x="1" y="3"/>
              </a:cxn>
              <a:cxn ang="0">
                <a:pos x="6" y="1"/>
              </a:cxn>
              <a:cxn ang="0">
                <a:pos x="47" y="25"/>
              </a:cxn>
              <a:cxn ang="0">
                <a:pos x="49" y="30"/>
              </a:cxn>
              <a:cxn ang="0">
                <a:pos x="46" y="32"/>
              </a:cxn>
            </a:cxnLst>
            <a:rect l="0" t="0" r="r" b="b"/>
            <a:pathLst>
              <a:path w="50" h="32">
                <a:moveTo>
                  <a:pt x="46" y="32"/>
                </a:moveTo>
                <a:cubicBezTo>
                  <a:pt x="45" y="32"/>
                  <a:pt x="44" y="32"/>
                  <a:pt x="44" y="32"/>
                </a:cubicBezTo>
                <a:cubicBezTo>
                  <a:pt x="2" y="8"/>
                  <a:pt x="2" y="8"/>
                  <a:pt x="2" y="8"/>
                </a:cubicBezTo>
                <a:cubicBezTo>
                  <a:pt x="0" y="7"/>
                  <a:pt x="0" y="4"/>
                  <a:pt x="1" y="3"/>
                </a:cubicBezTo>
                <a:cubicBezTo>
                  <a:pt x="2" y="1"/>
                  <a:pt x="4" y="0"/>
                  <a:pt x="6" y="1"/>
                </a:cubicBezTo>
                <a:cubicBezTo>
                  <a:pt x="47" y="25"/>
                  <a:pt x="47" y="25"/>
                  <a:pt x="47" y="25"/>
                </a:cubicBezTo>
                <a:cubicBezTo>
                  <a:pt x="49" y="26"/>
                  <a:pt x="50" y="29"/>
                  <a:pt x="49" y="30"/>
                </a:cubicBezTo>
                <a:cubicBezTo>
                  <a:pt x="48" y="32"/>
                  <a:pt x="47" y="32"/>
                  <a:pt x="46" y="32"/>
                </a:cubicBezTo>
                <a:close/>
              </a:path>
            </a:pathLst>
          </a:custGeom>
          <a:solidFill>
            <a:srgbClr val="F1F1F1"/>
          </a:solid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81933" name="Freeform 13"/>
          <p:cNvSpPr>
            <a:spLocks/>
          </p:cNvSpPr>
          <p:nvPr/>
        </p:nvSpPr>
        <p:spPr bwMode="auto">
          <a:xfrm>
            <a:off x="6413836" y="3522858"/>
            <a:ext cx="79375" cy="22679"/>
          </a:xfrm>
          <a:custGeom>
            <a:avLst/>
            <a:gdLst/>
            <a:ahLst/>
            <a:cxnLst>
              <a:cxn ang="0">
                <a:pos x="51" y="16"/>
              </a:cxn>
              <a:cxn ang="0">
                <a:pos x="50" y="16"/>
              </a:cxn>
              <a:cxn ang="0">
                <a:pos x="3" y="7"/>
              </a:cxn>
              <a:cxn ang="0">
                <a:pos x="0" y="3"/>
              </a:cxn>
              <a:cxn ang="0">
                <a:pos x="4" y="0"/>
              </a:cxn>
              <a:cxn ang="0">
                <a:pos x="52" y="9"/>
              </a:cxn>
              <a:cxn ang="0">
                <a:pos x="55" y="13"/>
              </a:cxn>
              <a:cxn ang="0">
                <a:pos x="51" y="16"/>
              </a:cxn>
            </a:cxnLst>
            <a:rect l="0" t="0" r="r" b="b"/>
            <a:pathLst>
              <a:path w="55" h="16">
                <a:moveTo>
                  <a:pt x="51" y="16"/>
                </a:moveTo>
                <a:cubicBezTo>
                  <a:pt x="50" y="16"/>
                  <a:pt x="50" y="16"/>
                  <a:pt x="50" y="16"/>
                </a:cubicBezTo>
                <a:cubicBezTo>
                  <a:pt x="3" y="7"/>
                  <a:pt x="3" y="7"/>
                  <a:pt x="3" y="7"/>
                </a:cubicBezTo>
                <a:cubicBezTo>
                  <a:pt x="1" y="7"/>
                  <a:pt x="0" y="5"/>
                  <a:pt x="0" y="3"/>
                </a:cubicBezTo>
                <a:cubicBezTo>
                  <a:pt x="0" y="1"/>
                  <a:pt x="2" y="0"/>
                  <a:pt x="4" y="0"/>
                </a:cubicBezTo>
                <a:cubicBezTo>
                  <a:pt x="52" y="9"/>
                  <a:pt x="52" y="9"/>
                  <a:pt x="52" y="9"/>
                </a:cubicBezTo>
                <a:cubicBezTo>
                  <a:pt x="54" y="9"/>
                  <a:pt x="55" y="11"/>
                  <a:pt x="55" y="13"/>
                </a:cubicBezTo>
                <a:cubicBezTo>
                  <a:pt x="54" y="15"/>
                  <a:pt x="53" y="16"/>
                  <a:pt x="51" y="16"/>
                </a:cubicBezTo>
                <a:close/>
              </a:path>
            </a:pathLst>
          </a:custGeom>
          <a:solidFill>
            <a:srgbClr val="F1F1F1"/>
          </a:solid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81934" name="Freeform 14"/>
          <p:cNvSpPr>
            <a:spLocks/>
          </p:cNvSpPr>
          <p:nvPr/>
        </p:nvSpPr>
        <p:spPr bwMode="auto">
          <a:xfrm>
            <a:off x="6413836" y="3617351"/>
            <a:ext cx="79375" cy="22679"/>
          </a:xfrm>
          <a:custGeom>
            <a:avLst/>
            <a:gdLst/>
            <a:ahLst/>
            <a:cxnLst>
              <a:cxn ang="0">
                <a:pos x="4" y="16"/>
              </a:cxn>
              <a:cxn ang="0">
                <a:pos x="0" y="13"/>
              </a:cxn>
              <a:cxn ang="0">
                <a:pos x="3" y="9"/>
              </a:cxn>
              <a:cxn ang="0">
                <a:pos x="50" y="1"/>
              </a:cxn>
              <a:cxn ang="0">
                <a:pos x="55" y="4"/>
              </a:cxn>
              <a:cxn ang="0">
                <a:pos x="52" y="8"/>
              </a:cxn>
              <a:cxn ang="0">
                <a:pos x="4" y="16"/>
              </a:cxn>
            </a:cxnLst>
            <a:rect l="0" t="0" r="r" b="b"/>
            <a:pathLst>
              <a:path w="55" h="16">
                <a:moveTo>
                  <a:pt x="4" y="16"/>
                </a:moveTo>
                <a:cubicBezTo>
                  <a:pt x="2" y="16"/>
                  <a:pt x="0" y="15"/>
                  <a:pt x="0" y="13"/>
                </a:cubicBezTo>
                <a:cubicBezTo>
                  <a:pt x="0" y="11"/>
                  <a:pt x="1" y="9"/>
                  <a:pt x="3" y="9"/>
                </a:cubicBezTo>
                <a:cubicBezTo>
                  <a:pt x="50" y="1"/>
                  <a:pt x="50" y="1"/>
                  <a:pt x="50" y="1"/>
                </a:cubicBezTo>
                <a:cubicBezTo>
                  <a:pt x="52" y="0"/>
                  <a:pt x="54" y="1"/>
                  <a:pt x="55" y="4"/>
                </a:cubicBezTo>
                <a:cubicBezTo>
                  <a:pt x="55" y="6"/>
                  <a:pt x="54" y="7"/>
                  <a:pt x="52" y="8"/>
                </a:cubicBezTo>
                <a:cubicBezTo>
                  <a:pt x="4" y="16"/>
                  <a:pt x="4" y="16"/>
                  <a:pt x="4" y="16"/>
                </a:cubicBezTo>
                <a:close/>
              </a:path>
            </a:pathLst>
          </a:custGeom>
          <a:solidFill>
            <a:srgbClr val="F1F1F1"/>
          </a:solid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81935" name="Freeform 15"/>
          <p:cNvSpPr>
            <a:spLocks/>
          </p:cNvSpPr>
          <p:nvPr/>
        </p:nvSpPr>
        <p:spPr bwMode="auto">
          <a:xfrm>
            <a:off x="6449743" y="3693891"/>
            <a:ext cx="72760" cy="46302"/>
          </a:xfrm>
          <a:custGeom>
            <a:avLst/>
            <a:gdLst/>
            <a:ahLst/>
            <a:cxnLst>
              <a:cxn ang="0">
                <a:pos x="4" y="32"/>
              </a:cxn>
              <a:cxn ang="0">
                <a:pos x="1" y="31"/>
              </a:cxn>
              <a:cxn ang="0">
                <a:pos x="2" y="26"/>
              </a:cxn>
              <a:cxn ang="0">
                <a:pos x="44" y="1"/>
              </a:cxn>
              <a:cxn ang="0">
                <a:pos x="49" y="3"/>
              </a:cxn>
              <a:cxn ang="0">
                <a:pos x="47" y="8"/>
              </a:cxn>
              <a:cxn ang="0">
                <a:pos x="6" y="32"/>
              </a:cxn>
              <a:cxn ang="0">
                <a:pos x="4" y="32"/>
              </a:cxn>
            </a:cxnLst>
            <a:rect l="0" t="0" r="r" b="b"/>
            <a:pathLst>
              <a:path w="50" h="32">
                <a:moveTo>
                  <a:pt x="4" y="32"/>
                </a:moveTo>
                <a:cubicBezTo>
                  <a:pt x="3" y="32"/>
                  <a:pt x="1" y="32"/>
                  <a:pt x="1" y="31"/>
                </a:cubicBezTo>
                <a:cubicBezTo>
                  <a:pt x="0" y="29"/>
                  <a:pt x="0" y="27"/>
                  <a:pt x="2" y="26"/>
                </a:cubicBezTo>
                <a:cubicBezTo>
                  <a:pt x="44" y="1"/>
                  <a:pt x="44" y="1"/>
                  <a:pt x="44" y="1"/>
                </a:cubicBezTo>
                <a:cubicBezTo>
                  <a:pt x="45" y="0"/>
                  <a:pt x="48" y="1"/>
                  <a:pt x="49" y="3"/>
                </a:cubicBezTo>
                <a:cubicBezTo>
                  <a:pt x="50" y="5"/>
                  <a:pt x="49" y="7"/>
                  <a:pt x="47" y="8"/>
                </a:cubicBezTo>
                <a:cubicBezTo>
                  <a:pt x="6" y="32"/>
                  <a:pt x="6" y="32"/>
                  <a:pt x="6" y="32"/>
                </a:cubicBezTo>
                <a:cubicBezTo>
                  <a:pt x="5" y="32"/>
                  <a:pt x="4" y="32"/>
                  <a:pt x="4" y="32"/>
                </a:cubicBezTo>
                <a:close/>
              </a:path>
            </a:pathLst>
          </a:custGeom>
          <a:solidFill>
            <a:srgbClr val="F1F1F1"/>
          </a:solid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81936" name="Freeform 16"/>
          <p:cNvSpPr>
            <a:spLocks/>
          </p:cNvSpPr>
          <p:nvPr/>
        </p:nvSpPr>
        <p:spPr bwMode="auto">
          <a:xfrm>
            <a:off x="6518725" y="3758147"/>
            <a:ext cx="56696" cy="65201"/>
          </a:xfrm>
          <a:custGeom>
            <a:avLst/>
            <a:gdLst/>
            <a:ahLst/>
            <a:cxnLst>
              <a:cxn ang="0">
                <a:pos x="4" y="45"/>
              </a:cxn>
              <a:cxn ang="0">
                <a:pos x="2" y="44"/>
              </a:cxn>
              <a:cxn ang="0">
                <a:pos x="1" y="39"/>
              </a:cxn>
              <a:cxn ang="0">
                <a:pos x="32" y="2"/>
              </a:cxn>
              <a:cxn ang="0">
                <a:pos x="38" y="1"/>
              </a:cxn>
              <a:cxn ang="0">
                <a:pos x="38" y="7"/>
              </a:cxn>
              <a:cxn ang="0">
                <a:pos x="7" y="44"/>
              </a:cxn>
              <a:cxn ang="0">
                <a:pos x="4" y="45"/>
              </a:cxn>
            </a:cxnLst>
            <a:rect l="0" t="0" r="r" b="b"/>
            <a:pathLst>
              <a:path w="39" h="45">
                <a:moveTo>
                  <a:pt x="4" y="45"/>
                </a:moveTo>
                <a:cubicBezTo>
                  <a:pt x="3" y="45"/>
                  <a:pt x="3" y="45"/>
                  <a:pt x="2" y="44"/>
                </a:cubicBezTo>
                <a:cubicBezTo>
                  <a:pt x="0" y="43"/>
                  <a:pt x="0" y="40"/>
                  <a:pt x="1" y="39"/>
                </a:cubicBezTo>
                <a:cubicBezTo>
                  <a:pt x="32" y="2"/>
                  <a:pt x="32" y="2"/>
                  <a:pt x="32" y="2"/>
                </a:cubicBezTo>
                <a:cubicBezTo>
                  <a:pt x="34" y="0"/>
                  <a:pt x="36" y="0"/>
                  <a:pt x="38" y="1"/>
                </a:cubicBezTo>
                <a:cubicBezTo>
                  <a:pt x="39" y="3"/>
                  <a:pt x="39" y="5"/>
                  <a:pt x="38" y="7"/>
                </a:cubicBezTo>
                <a:cubicBezTo>
                  <a:pt x="7" y="44"/>
                  <a:pt x="7" y="44"/>
                  <a:pt x="7" y="44"/>
                </a:cubicBezTo>
                <a:cubicBezTo>
                  <a:pt x="6" y="44"/>
                  <a:pt x="5" y="45"/>
                  <a:pt x="4" y="45"/>
                </a:cubicBezTo>
                <a:close/>
              </a:path>
            </a:pathLst>
          </a:custGeom>
          <a:solidFill>
            <a:srgbClr val="F1F1F1"/>
          </a:solid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81937" name="Freeform 17"/>
          <p:cNvSpPr>
            <a:spLocks/>
          </p:cNvSpPr>
          <p:nvPr/>
        </p:nvSpPr>
        <p:spPr bwMode="auto">
          <a:xfrm>
            <a:off x="6611328" y="3799724"/>
            <a:ext cx="35908" cy="77485"/>
          </a:xfrm>
          <a:custGeom>
            <a:avLst/>
            <a:gdLst/>
            <a:ahLst/>
            <a:cxnLst>
              <a:cxn ang="0">
                <a:pos x="4" y="53"/>
              </a:cxn>
              <a:cxn ang="0">
                <a:pos x="3" y="53"/>
              </a:cxn>
              <a:cxn ang="0">
                <a:pos x="1" y="48"/>
              </a:cxn>
              <a:cxn ang="0">
                <a:pos x="17" y="3"/>
              </a:cxn>
              <a:cxn ang="0">
                <a:pos x="22" y="0"/>
              </a:cxn>
              <a:cxn ang="0">
                <a:pos x="24" y="5"/>
              </a:cxn>
              <a:cxn ang="0">
                <a:pos x="7" y="50"/>
              </a:cxn>
              <a:cxn ang="0">
                <a:pos x="4" y="53"/>
              </a:cxn>
            </a:cxnLst>
            <a:rect l="0" t="0" r="r" b="b"/>
            <a:pathLst>
              <a:path w="25" h="53">
                <a:moveTo>
                  <a:pt x="4" y="53"/>
                </a:moveTo>
                <a:cubicBezTo>
                  <a:pt x="4" y="53"/>
                  <a:pt x="3" y="53"/>
                  <a:pt x="3" y="53"/>
                </a:cubicBezTo>
                <a:cubicBezTo>
                  <a:pt x="1" y="52"/>
                  <a:pt x="0" y="50"/>
                  <a:pt x="1" y="48"/>
                </a:cubicBezTo>
                <a:cubicBezTo>
                  <a:pt x="17" y="3"/>
                  <a:pt x="17" y="3"/>
                  <a:pt x="17" y="3"/>
                </a:cubicBezTo>
                <a:cubicBezTo>
                  <a:pt x="18" y="1"/>
                  <a:pt x="20" y="0"/>
                  <a:pt x="22" y="0"/>
                </a:cubicBezTo>
                <a:cubicBezTo>
                  <a:pt x="24" y="1"/>
                  <a:pt x="25" y="3"/>
                  <a:pt x="24" y="5"/>
                </a:cubicBezTo>
                <a:cubicBezTo>
                  <a:pt x="7" y="50"/>
                  <a:pt x="7" y="50"/>
                  <a:pt x="7" y="50"/>
                </a:cubicBezTo>
                <a:cubicBezTo>
                  <a:pt x="7" y="52"/>
                  <a:pt x="6" y="53"/>
                  <a:pt x="4" y="53"/>
                </a:cubicBezTo>
                <a:close/>
              </a:path>
            </a:pathLst>
          </a:custGeom>
          <a:solidFill>
            <a:srgbClr val="F1F1F1"/>
          </a:solid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81938" name="Freeform 18"/>
          <p:cNvSpPr>
            <a:spLocks/>
          </p:cNvSpPr>
          <p:nvPr/>
        </p:nvSpPr>
        <p:spPr bwMode="auto">
          <a:xfrm>
            <a:off x="6717161" y="3814843"/>
            <a:ext cx="10394" cy="81265"/>
          </a:xfrm>
          <a:custGeom>
            <a:avLst/>
            <a:gdLst/>
            <a:ahLst/>
            <a:cxnLst>
              <a:cxn ang="0">
                <a:pos x="4" y="56"/>
              </a:cxn>
              <a:cxn ang="0">
                <a:pos x="4" y="56"/>
              </a:cxn>
              <a:cxn ang="0">
                <a:pos x="0" y="52"/>
              </a:cxn>
              <a:cxn ang="0">
                <a:pos x="0" y="4"/>
              </a:cxn>
              <a:cxn ang="0">
                <a:pos x="4" y="0"/>
              </a:cxn>
              <a:cxn ang="0">
                <a:pos x="7" y="4"/>
              </a:cxn>
              <a:cxn ang="0">
                <a:pos x="7" y="52"/>
              </a:cxn>
              <a:cxn ang="0">
                <a:pos x="4" y="56"/>
              </a:cxn>
            </a:cxnLst>
            <a:rect l="0" t="0" r="r" b="b"/>
            <a:pathLst>
              <a:path w="7" h="56">
                <a:moveTo>
                  <a:pt x="4" y="56"/>
                </a:moveTo>
                <a:cubicBezTo>
                  <a:pt x="4" y="56"/>
                  <a:pt x="4" y="56"/>
                  <a:pt x="4" y="56"/>
                </a:cubicBezTo>
                <a:cubicBezTo>
                  <a:pt x="2" y="56"/>
                  <a:pt x="0" y="54"/>
                  <a:pt x="0" y="52"/>
                </a:cubicBezTo>
                <a:cubicBezTo>
                  <a:pt x="0" y="4"/>
                  <a:pt x="0" y="4"/>
                  <a:pt x="0" y="4"/>
                </a:cubicBezTo>
                <a:cubicBezTo>
                  <a:pt x="0" y="2"/>
                  <a:pt x="2" y="0"/>
                  <a:pt x="4" y="0"/>
                </a:cubicBezTo>
                <a:cubicBezTo>
                  <a:pt x="6" y="0"/>
                  <a:pt x="7" y="2"/>
                  <a:pt x="7" y="4"/>
                </a:cubicBezTo>
                <a:cubicBezTo>
                  <a:pt x="7" y="52"/>
                  <a:pt x="7" y="52"/>
                  <a:pt x="7" y="52"/>
                </a:cubicBezTo>
                <a:cubicBezTo>
                  <a:pt x="7" y="54"/>
                  <a:pt x="6" y="56"/>
                  <a:pt x="4" y="56"/>
                </a:cubicBezTo>
                <a:close/>
              </a:path>
            </a:pathLst>
          </a:custGeom>
          <a:solidFill>
            <a:srgbClr val="F1F1F1"/>
          </a:solid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81939" name="Freeform 19"/>
          <p:cNvSpPr>
            <a:spLocks/>
          </p:cNvSpPr>
          <p:nvPr/>
        </p:nvSpPr>
        <p:spPr bwMode="auto">
          <a:xfrm>
            <a:off x="6798425" y="3799724"/>
            <a:ext cx="34962" cy="77485"/>
          </a:xfrm>
          <a:custGeom>
            <a:avLst/>
            <a:gdLst/>
            <a:ahLst/>
            <a:cxnLst>
              <a:cxn ang="0">
                <a:pos x="20" y="53"/>
              </a:cxn>
              <a:cxn ang="0">
                <a:pos x="17" y="50"/>
              </a:cxn>
              <a:cxn ang="0">
                <a:pos x="0" y="5"/>
              </a:cxn>
              <a:cxn ang="0">
                <a:pos x="2" y="0"/>
              </a:cxn>
              <a:cxn ang="0">
                <a:pos x="7" y="3"/>
              </a:cxn>
              <a:cxn ang="0">
                <a:pos x="24" y="48"/>
              </a:cxn>
              <a:cxn ang="0">
                <a:pos x="21" y="53"/>
              </a:cxn>
              <a:cxn ang="0">
                <a:pos x="20" y="53"/>
              </a:cxn>
            </a:cxnLst>
            <a:rect l="0" t="0" r="r" b="b"/>
            <a:pathLst>
              <a:path w="24" h="53">
                <a:moveTo>
                  <a:pt x="20" y="53"/>
                </a:moveTo>
                <a:cubicBezTo>
                  <a:pt x="19" y="53"/>
                  <a:pt x="17" y="52"/>
                  <a:pt x="17" y="50"/>
                </a:cubicBezTo>
                <a:cubicBezTo>
                  <a:pt x="0" y="5"/>
                  <a:pt x="0" y="5"/>
                  <a:pt x="0" y="5"/>
                </a:cubicBezTo>
                <a:cubicBezTo>
                  <a:pt x="0" y="3"/>
                  <a:pt x="1" y="1"/>
                  <a:pt x="2" y="0"/>
                </a:cubicBezTo>
                <a:cubicBezTo>
                  <a:pt x="4" y="0"/>
                  <a:pt x="6" y="1"/>
                  <a:pt x="7" y="3"/>
                </a:cubicBezTo>
                <a:cubicBezTo>
                  <a:pt x="24" y="48"/>
                  <a:pt x="24" y="48"/>
                  <a:pt x="24" y="48"/>
                </a:cubicBezTo>
                <a:cubicBezTo>
                  <a:pt x="24" y="50"/>
                  <a:pt x="23" y="52"/>
                  <a:pt x="21" y="53"/>
                </a:cubicBezTo>
                <a:cubicBezTo>
                  <a:pt x="21" y="53"/>
                  <a:pt x="21" y="53"/>
                  <a:pt x="20" y="53"/>
                </a:cubicBezTo>
                <a:close/>
              </a:path>
            </a:pathLst>
          </a:custGeom>
          <a:solidFill>
            <a:srgbClr val="F1F1F1"/>
          </a:solid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81940" name="Freeform 20"/>
          <p:cNvSpPr>
            <a:spLocks/>
          </p:cNvSpPr>
          <p:nvPr/>
        </p:nvSpPr>
        <p:spPr bwMode="auto">
          <a:xfrm>
            <a:off x="6870241" y="3758147"/>
            <a:ext cx="55751" cy="65201"/>
          </a:xfrm>
          <a:custGeom>
            <a:avLst/>
            <a:gdLst/>
            <a:ahLst/>
            <a:cxnLst>
              <a:cxn ang="0">
                <a:pos x="35" y="45"/>
              </a:cxn>
              <a:cxn ang="0">
                <a:pos x="32" y="44"/>
              </a:cxn>
              <a:cxn ang="0">
                <a:pos x="1" y="7"/>
              </a:cxn>
              <a:cxn ang="0">
                <a:pos x="2" y="1"/>
              </a:cxn>
              <a:cxn ang="0">
                <a:pos x="7" y="2"/>
              </a:cxn>
              <a:cxn ang="0">
                <a:pos x="38" y="39"/>
              </a:cxn>
              <a:cxn ang="0">
                <a:pos x="37" y="44"/>
              </a:cxn>
              <a:cxn ang="0">
                <a:pos x="35" y="45"/>
              </a:cxn>
            </a:cxnLst>
            <a:rect l="0" t="0" r="r" b="b"/>
            <a:pathLst>
              <a:path w="39" h="45">
                <a:moveTo>
                  <a:pt x="35" y="45"/>
                </a:moveTo>
                <a:cubicBezTo>
                  <a:pt x="34" y="45"/>
                  <a:pt x="33" y="44"/>
                  <a:pt x="32" y="44"/>
                </a:cubicBezTo>
                <a:cubicBezTo>
                  <a:pt x="1" y="7"/>
                  <a:pt x="1" y="7"/>
                  <a:pt x="1" y="7"/>
                </a:cubicBezTo>
                <a:cubicBezTo>
                  <a:pt x="0" y="5"/>
                  <a:pt x="0" y="3"/>
                  <a:pt x="2" y="1"/>
                </a:cubicBezTo>
                <a:cubicBezTo>
                  <a:pt x="3" y="0"/>
                  <a:pt x="6" y="0"/>
                  <a:pt x="7" y="2"/>
                </a:cubicBezTo>
                <a:cubicBezTo>
                  <a:pt x="38" y="39"/>
                  <a:pt x="38" y="39"/>
                  <a:pt x="38" y="39"/>
                </a:cubicBezTo>
                <a:cubicBezTo>
                  <a:pt x="39" y="40"/>
                  <a:pt x="39" y="43"/>
                  <a:pt x="37" y="44"/>
                </a:cubicBezTo>
                <a:cubicBezTo>
                  <a:pt x="37" y="45"/>
                  <a:pt x="36" y="45"/>
                  <a:pt x="35" y="45"/>
                </a:cubicBezTo>
                <a:close/>
              </a:path>
            </a:pathLst>
          </a:custGeom>
          <a:solidFill>
            <a:srgbClr val="F1F1F1"/>
          </a:solid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81941" name="Freeform 21"/>
          <p:cNvSpPr>
            <a:spLocks/>
          </p:cNvSpPr>
          <p:nvPr/>
        </p:nvSpPr>
        <p:spPr bwMode="auto">
          <a:xfrm>
            <a:off x="6922212" y="3693891"/>
            <a:ext cx="73705" cy="46302"/>
          </a:xfrm>
          <a:custGeom>
            <a:avLst/>
            <a:gdLst/>
            <a:ahLst/>
            <a:cxnLst>
              <a:cxn ang="0">
                <a:pos x="46" y="32"/>
              </a:cxn>
              <a:cxn ang="0">
                <a:pos x="45" y="32"/>
              </a:cxn>
              <a:cxn ang="0">
                <a:pos x="3" y="8"/>
              </a:cxn>
              <a:cxn ang="0">
                <a:pos x="1" y="3"/>
              </a:cxn>
              <a:cxn ang="0">
                <a:pos x="6" y="1"/>
              </a:cxn>
              <a:cxn ang="0">
                <a:pos x="48" y="26"/>
              </a:cxn>
              <a:cxn ang="0">
                <a:pos x="50" y="31"/>
              </a:cxn>
              <a:cxn ang="0">
                <a:pos x="46" y="32"/>
              </a:cxn>
            </a:cxnLst>
            <a:rect l="0" t="0" r="r" b="b"/>
            <a:pathLst>
              <a:path w="51" h="32">
                <a:moveTo>
                  <a:pt x="46" y="32"/>
                </a:moveTo>
                <a:cubicBezTo>
                  <a:pt x="46" y="32"/>
                  <a:pt x="45" y="32"/>
                  <a:pt x="45" y="32"/>
                </a:cubicBezTo>
                <a:cubicBezTo>
                  <a:pt x="3" y="8"/>
                  <a:pt x="3" y="8"/>
                  <a:pt x="3" y="8"/>
                </a:cubicBezTo>
                <a:cubicBezTo>
                  <a:pt x="1" y="7"/>
                  <a:pt x="0" y="5"/>
                  <a:pt x="1" y="3"/>
                </a:cubicBezTo>
                <a:cubicBezTo>
                  <a:pt x="2" y="1"/>
                  <a:pt x="5" y="0"/>
                  <a:pt x="6" y="1"/>
                </a:cubicBezTo>
                <a:cubicBezTo>
                  <a:pt x="48" y="26"/>
                  <a:pt x="48" y="26"/>
                  <a:pt x="48" y="26"/>
                </a:cubicBezTo>
                <a:cubicBezTo>
                  <a:pt x="50" y="27"/>
                  <a:pt x="51" y="29"/>
                  <a:pt x="50" y="31"/>
                </a:cubicBezTo>
                <a:cubicBezTo>
                  <a:pt x="49" y="32"/>
                  <a:pt x="48" y="32"/>
                  <a:pt x="46" y="32"/>
                </a:cubicBezTo>
                <a:close/>
              </a:path>
            </a:pathLst>
          </a:custGeom>
          <a:solidFill>
            <a:srgbClr val="F1F1F1"/>
          </a:solid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81942" name="Freeform 22"/>
          <p:cNvSpPr>
            <a:spLocks/>
          </p:cNvSpPr>
          <p:nvPr/>
        </p:nvSpPr>
        <p:spPr bwMode="auto">
          <a:xfrm>
            <a:off x="6951504" y="3617351"/>
            <a:ext cx="81265" cy="22679"/>
          </a:xfrm>
          <a:custGeom>
            <a:avLst/>
            <a:gdLst/>
            <a:ahLst/>
            <a:cxnLst>
              <a:cxn ang="0">
                <a:pos x="52" y="16"/>
              </a:cxn>
              <a:cxn ang="0">
                <a:pos x="51" y="16"/>
              </a:cxn>
              <a:cxn ang="0">
                <a:pos x="3" y="8"/>
              </a:cxn>
              <a:cxn ang="0">
                <a:pos x="0" y="3"/>
              </a:cxn>
              <a:cxn ang="0">
                <a:pos x="5" y="0"/>
              </a:cxn>
              <a:cxn ang="0">
                <a:pos x="52" y="9"/>
              </a:cxn>
              <a:cxn ang="0">
                <a:pos x="55" y="13"/>
              </a:cxn>
              <a:cxn ang="0">
                <a:pos x="52" y="16"/>
              </a:cxn>
            </a:cxnLst>
            <a:rect l="0" t="0" r="r" b="b"/>
            <a:pathLst>
              <a:path w="56" h="16">
                <a:moveTo>
                  <a:pt x="52" y="16"/>
                </a:moveTo>
                <a:cubicBezTo>
                  <a:pt x="51" y="16"/>
                  <a:pt x="51" y="16"/>
                  <a:pt x="51" y="16"/>
                </a:cubicBezTo>
                <a:cubicBezTo>
                  <a:pt x="3" y="8"/>
                  <a:pt x="3" y="8"/>
                  <a:pt x="3" y="8"/>
                </a:cubicBezTo>
                <a:cubicBezTo>
                  <a:pt x="1" y="7"/>
                  <a:pt x="0" y="5"/>
                  <a:pt x="0" y="3"/>
                </a:cubicBezTo>
                <a:cubicBezTo>
                  <a:pt x="1" y="1"/>
                  <a:pt x="3" y="0"/>
                  <a:pt x="5" y="0"/>
                </a:cubicBezTo>
                <a:cubicBezTo>
                  <a:pt x="52" y="9"/>
                  <a:pt x="52" y="9"/>
                  <a:pt x="52" y="9"/>
                </a:cubicBezTo>
                <a:cubicBezTo>
                  <a:pt x="54" y="9"/>
                  <a:pt x="56" y="11"/>
                  <a:pt x="55" y="13"/>
                </a:cubicBezTo>
                <a:cubicBezTo>
                  <a:pt x="55" y="15"/>
                  <a:pt x="53" y="16"/>
                  <a:pt x="52" y="16"/>
                </a:cubicBezTo>
                <a:close/>
              </a:path>
            </a:pathLst>
          </a:custGeom>
          <a:solidFill>
            <a:srgbClr val="F1F1F1"/>
          </a:solid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81943" name="Freeform 23"/>
          <p:cNvSpPr>
            <a:spLocks/>
          </p:cNvSpPr>
          <p:nvPr/>
        </p:nvSpPr>
        <p:spPr bwMode="auto">
          <a:xfrm>
            <a:off x="6951504" y="3522858"/>
            <a:ext cx="81265" cy="22679"/>
          </a:xfrm>
          <a:custGeom>
            <a:avLst/>
            <a:gdLst/>
            <a:ahLst/>
            <a:cxnLst>
              <a:cxn ang="0">
                <a:pos x="4" y="16"/>
              </a:cxn>
              <a:cxn ang="0">
                <a:pos x="0" y="13"/>
              </a:cxn>
              <a:cxn ang="0">
                <a:pos x="3" y="9"/>
              </a:cxn>
              <a:cxn ang="0">
                <a:pos x="51" y="0"/>
              </a:cxn>
              <a:cxn ang="0">
                <a:pos x="55" y="3"/>
              </a:cxn>
              <a:cxn ang="0">
                <a:pos x="52" y="7"/>
              </a:cxn>
              <a:cxn ang="0">
                <a:pos x="5" y="16"/>
              </a:cxn>
              <a:cxn ang="0">
                <a:pos x="4" y="16"/>
              </a:cxn>
            </a:cxnLst>
            <a:rect l="0" t="0" r="r" b="b"/>
            <a:pathLst>
              <a:path w="56" h="16">
                <a:moveTo>
                  <a:pt x="4" y="16"/>
                </a:moveTo>
                <a:cubicBezTo>
                  <a:pt x="2" y="16"/>
                  <a:pt x="1" y="15"/>
                  <a:pt x="0" y="13"/>
                </a:cubicBezTo>
                <a:cubicBezTo>
                  <a:pt x="0" y="11"/>
                  <a:pt x="1" y="9"/>
                  <a:pt x="3" y="9"/>
                </a:cubicBezTo>
                <a:cubicBezTo>
                  <a:pt x="51" y="0"/>
                  <a:pt x="51" y="0"/>
                  <a:pt x="51" y="0"/>
                </a:cubicBezTo>
                <a:cubicBezTo>
                  <a:pt x="53" y="0"/>
                  <a:pt x="55" y="1"/>
                  <a:pt x="55" y="3"/>
                </a:cubicBezTo>
                <a:cubicBezTo>
                  <a:pt x="56" y="5"/>
                  <a:pt x="54" y="7"/>
                  <a:pt x="52" y="7"/>
                </a:cubicBezTo>
                <a:cubicBezTo>
                  <a:pt x="5" y="16"/>
                  <a:pt x="5" y="16"/>
                  <a:pt x="5" y="16"/>
                </a:cubicBezTo>
                <a:lnTo>
                  <a:pt x="4" y="16"/>
                </a:lnTo>
                <a:close/>
              </a:path>
            </a:pathLst>
          </a:custGeom>
          <a:solidFill>
            <a:srgbClr val="F1F1F1"/>
          </a:solid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81944" name="Freeform 24"/>
          <p:cNvSpPr>
            <a:spLocks/>
          </p:cNvSpPr>
          <p:nvPr/>
        </p:nvSpPr>
        <p:spPr bwMode="auto">
          <a:xfrm>
            <a:off x="6922212" y="3420805"/>
            <a:ext cx="73705" cy="46302"/>
          </a:xfrm>
          <a:custGeom>
            <a:avLst/>
            <a:gdLst/>
            <a:ahLst/>
            <a:cxnLst>
              <a:cxn ang="0">
                <a:pos x="5" y="32"/>
              </a:cxn>
              <a:cxn ang="0">
                <a:pos x="1" y="30"/>
              </a:cxn>
              <a:cxn ang="0">
                <a:pos x="3" y="25"/>
              </a:cxn>
              <a:cxn ang="0">
                <a:pos x="45" y="1"/>
              </a:cxn>
              <a:cxn ang="0">
                <a:pos x="50" y="3"/>
              </a:cxn>
              <a:cxn ang="0">
                <a:pos x="48" y="8"/>
              </a:cxn>
              <a:cxn ang="0">
                <a:pos x="6" y="32"/>
              </a:cxn>
              <a:cxn ang="0">
                <a:pos x="5" y="32"/>
              </a:cxn>
            </a:cxnLst>
            <a:rect l="0" t="0" r="r" b="b"/>
            <a:pathLst>
              <a:path w="51" h="32">
                <a:moveTo>
                  <a:pt x="5" y="32"/>
                </a:moveTo>
                <a:cubicBezTo>
                  <a:pt x="3" y="32"/>
                  <a:pt x="2" y="32"/>
                  <a:pt x="1" y="30"/>
                </a:cubicBezTo>
                <a:cubicBezTo>
                  <a:pt x="0" y="29"/>
                  <a:pt x="1" y="26"/>
                  <a:pt x="3" y="25"/>
                </a:cubicBezTo>
                <a:cubicBezTo>
                  <a:pt x="45" y="1"/>
                  <a:pt x="45" y="1"/>
                  <a:pt x="45" y="1"/>
                </a:cubicBezTo>
                <a:cubicBezTo>
                  <a:pt x="46" y="0"/>
                  <a:pt x="49" y="1"/>
                  <a:pt x="50" y="3"/>
                </a:cubicBezTo>
                <a:cubicBezTo>
                  <a:pt x="51" y="4"/>
                  <a:pt x="50" y="7"/>
                  <a:pt x="48" y="8"/>
                </a:cubicBezTo>
                <a:cubicBezTo>
                  <a:pt x="6" y="32"/>
                  <a:pt x="6" y="32"/>
                  <a:pt x="6" y="32"/>
                </a:cubicBezTo>
                <a:cubicBezTo>
                  <a:pt x="6" y="32"/>
                  <a:pt x="5" y="32"/>
                  <a:pt x="5" y="32"/>
                </a:cubicBezTo>
                <a:close/>
              </a:path>
            </a:pathLst>
          </a:custGeom>
          <a:solidFill>
            <a:srgbClr val="F1F1F1"/>
          </a:solid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81945" name="Freeform 25"/>
          <p:cNvSpPr>
            <a:spLocks/>
          </p:cNvSpPr>
          <p:nvPr/>
        </p:nvSpPr>
        <p:spPr bwMode="auto">
          <a:xfrm>
            <a:off x="6870241" y="3339540"/>
            <a:ext cx="55751" cy="65201"/>
          </a:xfrm>
          <a:custGeom>
            <a:avLst/>
            <a:gdLst/>
            <a:ahLst/>
            <a:cxnLst>
              <a:cxn ang="0">
                <a:pos x="4" y="45"/>
              </a:cxn>
              <a:cxn ang="0">
                <a:pos x="2" y="44"/>
              </a:cxn>
              <a:cxn ang="0">
                <a:pos x="1" y="39"/>
              </a:cxn>
              <a:cxn ang="0">
                <a:pos x="32" y="2"/>
              </a:cxn>
              <a:cxn ang="0">
                <a:pos x="37" y="1"/>
              </a:cxn>
              <a:cxn ang="0">
                <a:pos x="38" y="6"/>
              </a:cxn>
              <a:cxn ang="0">
                <a:pos x="7" y="43"/>
              </a:cxn>
              <a:cxn ang="0">
                <a:pos x="4" y="45"/>
              </a:cxn>
            </a:cxnLst>
            <a:rect l="0" t="0" r="r" b="b"/>
            <a:pathLst>
              <a:path w="39" h="45">
                <a:moveTo>
                  <a:pt x="4" y="45"/>
                </a:moveTo>
                <a:cubicBezTo>
                  <a:pt x="3" y="45"/>
                  <a:pt x="2" y="44"/>
                  <a:pt x="2" y="44"/>
                </a:cubicBezTo>
                <a:cubicBezTo>
                  <a:pt x="0" y="43"/>
                  <a:pt x="0" y="40"/>
                  <a:pt x="1" y="39"/>
                </a:cubicBezTo>
                <a:cubicBezTo>
                  <a:pt x="32" y="2"/>
                  <a:pt x="32" y="2"/>
                  <a:pt x="32" y="2"/>
                </a:cubicBezTo>
                <a:cubicBezTo>
                  <a:pt x="33" y="0"/>
                  <a:pt x="36" y="0"/>
                  <a:pt x="37" y="1"/>
                </a:cubicBezTo>
                <a:cubicBezTo>
                  <a:pt x="39" y="3"/>
                  <a:pt x="39" y="5"/>
                  <a:pt x="38" y="6"/>
                </a:cubicBezTo>
                <a:cubicBezTo>
                  <a:pt x="7" y="43"/>
                  <a:pt x="7" y="43"/>
                  <a:pt x="7" y="43"/>
                </a:cubicBezTo>
                <a:cubicBezTo>
                  <a:pt x="6" y="44"/>
                  <a:pt x="5" y="45"/>
                  <a:pt x="4" y="45"/>
                </a:cubicBezTo>
                <a:close/>
              </a:path>
            </a:pathLst>
          </a:custGeom>
          <a:solidFill>
            <a:srgbClr val="F1F1F1"/>
          </a:solid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81946" name="Freeform 26"/>
          <p:cNvSpPr>
            <a:spLocks/>
          </p:cNvSpPr>
          <p:nvPr/>
        </p:nvSpPr>
        <p:spPr bwMode="auto">
          <a:xfrm>
            <a:off x="6798425" y="3285679"/>
            <a:ext cx="34962" cy="77485"/>
          </a:xfrm>
          <a:custGeom>
            <a:avLst/>
            <a:gdLst/>
            <a:ahLst/>
            <a:cxnLst>
              <a:cxn ang="0">
                <a:pos x="4" y="53"/>
              </a:cxn>
              <a:cxn ang="0">
                <a:pos x="2" y="53"/>
              </a:cxn>
              <a:cxn ang="0">
                <a:pos x="0" y="48"/>
              </a:cxn>
              <a:cxn ang="0">
                <a:pos x="17" y="3"/>
              </a:cxn>
              <a:cxn ang="0">
                <a:pos x="21" y="1"/>
              </a:cxn>
              <a:cxn ang="0">
                <a:pos x="24" y="6"/>
              </a:cxn>
              <a:cxn ang="0">
                <a:pos x="7" y="51"/>
              </a:cxn>
              <a:cxn ang="0">
                <a:pos x="4" y="53"/>
              </a:cxn>
            </a:cxnLst>
            <a:rect l="0" t="0" r="r" b="b"/>
            <a:pathLst>
              <a:path w="24" h="53">
                <a:moveTo>
                  <a:pt x="4" y="53"/>
                </a:moveTo>
                <a:cubicBezTo>
                  <a:pt x="3" y="53"/>
                  <a:pt x="3" y="53"/>
                  <a:pt x="2" y="53"/>
                </a:cubicBezTo>
                <a:cubicBezTo>
                  <a:pt x="0" y="52"/>
                  <a:pt x="0" y="50"/>
                  <a:pt x="0" y="48"/>
                </a:cubicBezTo>
                <a:cubicBezTo>
                  <a:pt x="17" y="3"/>
                  <a:pt x="17" y="3"/>
                  <a:pt x="17" y="3"/>
                </a:cubicBezTo>
                <a:cubicBezTo>
                  <a:pt x="17" y="1"/>
                  <a:pt x="20" y="0"/>
                  <a:pt x="21" y="1"/>
                </a:cubicBezTo>
                <a:cubicBezTo>
                  <a:pt x="23" y="1"/>
                  <a:pt x="24" y="4"/>
                  <a:pt x="24" y="6"/>
                </a:cubicBezTo>
                <a:cubicBezTo>
                  <a:pt x="7" y="51"/>
                  <a:pt x="7" y="51"/>
                  <a:pt x="7" y="51"/>
                </a:cubicBezTo>
                <a:cubicBezTo>
                  <a:pt x="7" y="52"/>
                  <a:pt x="5" y="53"/>
                  <a:pt x="4" y="53"/>
                </a:cubicBezTo>
                <a:close/>
              </a:path>
            </a:pathLst>
          </a:custGeom>
          <a:solidFill>
            <a:srgbClr val="F1F1F1"/>
          </a:solid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81947" name="Freeform 27"/>
          <p:cNvSpPr>
            <a:spLocks/>
          </p:cNvSpPr>
          <p:nvPr/>
        </p:nvSpPr>
        <p:spPr bwMode="auto">
          <a:xfrm>
            <a:off x="5351728" y="4098323"/>
            <a:ext cx="1357872" cy="777683"/>
          </a:xfrm>
          <a:custGeom>
            <a:avLst/>
            <a:gdLst/>
            <a:ahLst/>
            <a:cxnLst>
              <a:cxn ang="0">
                <a:pos x="828" y="137"/>
              </a:cxn>
              <a:cxn ang="0">
                <a:pos x="828" y="83"/>
              </a:cxn>
              <a:cxn ang="0">
                <a:pos x="849" y="83"/>
              </a:cxn>
              <a:cxn ang="0">
                <a:pos x="801" y="0"/>
              </a:cxn>
              <a:cxn ang="0">
                <a:pos x="754" y="83"/>
              </a:cxn>
              <a:cxn ang="0">
                <a:pos x="774" y="83"/>
              </a:cxn>
              <a:cxn ang="0">
                <a:pos x="774" y="137"/>
              </a:cxn>
              <a:cxn ang="0">
                <a:pos x="671" y="137"/>
              </a:cxn>
              <a:cxn ang="0">
                <a:pos x="655" y="137"/>
              </a:cxn>
              <a:cxn ang="0">
                <a:pos x="419" y="137"/>
              </a:cxn>
              <a:cxn ang="0">
                <a:pos x="419" y="137"/>
              </a:cxn>
              <a:cxn ang="0">
                <a:pos x="390" y="137"/>
              </a:cxn>
              <a:cxn ang="0">
                <a:pos x="390" y="137"/>
              </a:cxn>
              <a:cxn ang="0">
                <a:pos x="126" y="137"/>
              </a:cxn>
              <a:cxn ang="0">
                <a:pos x="134" y="171"/>
              </a:cxn>
              <a:cxn ang="0">
                <a:pos x="14" y="411"/>
              </a:cxn>
              <a:cxn ang="0">
                <a:pos x="273" y="448"/>
              </a:cxn>
              <a:cxn ang="0">
                <a:pos x="671" y="525"/>
              </a:cxn>
              <a:cxn ang="0">
                <a:pos x="686" y="526"/>
              </a:cxn>
              <a:cxn ang="0">
                <a:pos x="935" y="536"/>
              </a:cxn>
              <a:cxn ang="0">
                <a:pos x="935" y="137"/>
              </a:cxn>
              <a:cxn ang="0">
                <a:pos x="828" y="137"/>
              </a:cxn>
            </a:cxnLst>
            <a:rect l="0" t="0" r="r" b="b"/>
            <a:pathLst>
              <a:path w="935" h="536">
                <a:moveTo>
                  <a:pt x="828" y="137"/>
                </a:moveTo>
                <a:cubicBezTo>
                  <a:pt x="828" y="83"/>
                  <a:pt x="828" y="83"/>
                  <a:pt x="828" y="83"/>
                </a:cubicBezTo>
                <a:cubicBezTo>
                  <a:pt x="849" y="83"/>
                  <a:pt x="849" y="83"/>
                  <a:pt x="849" y="83"/>
                </a:cubicBezTo>
                <a:cubicBezTo>
                  <a:pt x="801" y="0"/>
                  <a:pt x="801" y="0"/>
                  <a:pt x="801" y="0"/>
                </a:cubicBezTo>
                <a:cubicBezTo>
                  <a:pt x="754" y="83"/>
                  <a:pt x="754" y="83"/>
                  <a:pt x="754" y="83"/>
                </a:cubicBezTo>
                <a:cubicBezTo>
                  <a:pt x="774" y="83"/>
                  <a:pt x="774" y="83"/>
                  <a:pt x="774" y="83"/>
                </a:cubicBezTo>
                <a:cubicBezTo>
                  <a:pt x="774" y="137"/>
                  <a:pt x="774" y="137"/>
                  <a:pt x="774" y="137"/>
                </a:cubicBezTo>
                <a:cubicBezTo>
                  <a:pt x="671" y="137"/>
                  <a:pt x="671" y="137"/>
                  <a:pt x="671" y="137"/>
                </a:cubicBezTo>
                <a:cubicBezTo>
                  <a:pt x="655" y="137"/>
                  <a:pt x="655" y="137"/>
                  <a:pt x="655" y="137"/>
                </a:cubicBezTo>
                <a:cubicBezTo>
                  <a:pt x="419" y="137"/>
                  <a:pt x="419" y="137"/>
                  <a:pt x="419" y="137"/>
                </a:cubicBezTo>
                <a:cubicBezTo>
                  <a:pt x="419" y="137"/>
                  <a:pt x="419" y="137"/>
                  <a:pt x="419" y="137"/>
                </a:cubicBezTo>
                <a:cubicBezTo>
                  <a:pt x="390" y="137"/>
                  <a:pt x="390" y="137"/>
                  <a:pt x="390" y="137"/>
                </a:cubicBezTo>
                <a:cubicBezTo>
                  <a:pt x="390" y="137"/>
                  <a:pt x="390" y="137"/>
                  <a:pt x="390" y="137"/>
                </a:cubicBezTo>
                <a:cubicBezTo>
                  <a:pt x="126" y="137"/>
                  <a:pt x="126" y="137"/>
                  <a:pt x="126" y="137"/>
                </a:cubicBezTo>
                <a:cubicBezTo>
                  <a:pt x="129" y="148"/>
                  <a:pt x="131" y="160"/>
                  <a:pt x="134" y="171"/>
                </a:cubicBezTo>
                <a:cubicBezTo>
                  <a:pt x="134" y="171"/>
                  <a:pt x="0" y="384"/>
                  <a:pt x="14" y="411"/>
                </a:cubicBezTo>
                <a:cubicBezTo>
                  <a:pt x="28" y="439"/>
                  <a:pt x="273" y="448"/>
                  <a:pt x="273" y="448"/>
                </a:cubicBezTo>
                <a:cubicBezTo>
                  <a:pt x="273" y="448"/>
                  <a:pt x="390" y="501"/>
                  <a:pt x="671" y="525"/>
                </a:cubicBezTo>
                <a:cubicBezTo>
                  <a:pt x="686" y="526"/>
                  <a:pt x="686" y="526"/>
                  <a:pt x="686" y="526"/>
                </a:cubicBezTo>
                <a:cubicBezTo>
                  <a:pt x="761" y="532"/>
                  <a:pt x="837" y="536"/>
                  <a:pt x="935" y="536"/>
                </a:cubicBezTo>
                <a:cubicBezTo>
                  <a:pt x="935" y="137"/>
                  <a:pt x="935" y="137"/>
                  <a:pt x="935" y="137"/>
                </a:cubicBezTo>
                <a:lnTo>
                  <a:pt x="828" y="137"/>
                </a:lnTo>
                <a:close/>
              </a:path>
            </a:pathLst>
          </a:custGeom>
          <a:solidFill>
            <a:srgbClr val="4D8C69"/>
          </a:solid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81948" name="Rectangle 28"/>
          <p:cNvSpPr>
            <a:spLocks noChangeArrowheads="1"/>
          </p:cNvSpPr>
          <p:nvPr/>
        </p:nvSpPr>
        <p:spPr bwMode="auto">
          <a:xfrm>
            <a:off x="5699464" y="4522191"/>
            <a:ext cx="341440" cy="16158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defTabSz="685800" fontAlgn="base">
              <a:spcBef>
                <a:spcPct val="0"/>
              </a:spcBef>
              <a:spcAft>
                <a:spcPct val="0"/>
              </a:spcAft>
            </a:pPr>
            <a:r>
              <a:rPr lang="en-US" sz="1050" b="1" dirty="0">
                <a:solidFill>
                  <a:srgbClr val="F1F1F1"/>
                </a:solidFill>
                <a:latin typeface="+mj-lt"/>
                <a:ea typeface="Open Sans Light" pitchFamily="34" charset="0"/>
                <a:cs typeface="Open Sans Light" pitchFamily="34" charset="0"/>
              </a:rPr>
              <a:t>TIME</a:t>
            </a:r>
            <a:endParaRPr lang="en-US" sz="1050" dirty="0">
              <a:latin typeface="+mj-lt"/>
              <a:ea typeface="Open Sans Light" pitchFamily="34" charset="0"/>
              <a:cs typeface="Open Sans Light" pitchFamily="34" charset="0"/>
            </a:endParaRPr>
          </a:p>
        </p:txBody>
      </p:sp>
      <p:sp>
        <p:nvSpPr>
          <p:cNvPr id="81949" name="Freeform 29"/>
          <p:cNvSpPr>
            <a:spLocks noEditPoints="1"/>
          </p:cNvSpPr>
          <p:nvPr/>
        </p:nvSpPr>
        <p:spPr bwMode="auto">
          <a:xfrm>
            <a:off x="6197446" y="4391254"/>
            <a:ext cx="389314" cy="375140"/>
          </a:xfrm>
          <a:custGeom>
            <a:avLst/>
            <a:gdLst/>
            <a:ahLst/>
            <a:cxnLst>
              <a:cxn ang="0">
                <a:pos x="169" y="102"/>
              </a:cxn>
              <a:cxn ang="0">
                <a:pos x="176" y="30"/>
              </a:cxn>
              <a:cxn ang="0">
                <a:pos x="170" y="33"/>
              </a:cxn>
              <a:cxn ang="0">
                <a:pos x="143" y="111"/>
              </a:cxn>
              <a:cxn ang="0">
                <a:pos x="162" y="125"/>
              </a:cxn>
              <a:cxn ang="0">
                <a:pos x="209" y="144"/>
              </a:cxn>
              <a:cxn ang="0">
                <a:pos x="208" y="137"/>
              </a:cxn>
              <a:cxn ang="0">
                <a:pos x="150" y="111"/>
              </a:cxn>
              <a:cxn ang="0">
                <a:pos x="165" y="111"/>
              </a:cxn>
              <a:cxn ang="0">
                <a:pos x="150" y="111"/>
              </a:cxn>
              <a:cxn ang="0">
                <a:pos x="191" y="216"/>
              </a:cxn>
              <a:cxn ang="0">
                <a:pos x="253" y="111"/>
              </a:cxn>
              <a:cxn ang="0">
                <a:pos x="61" y="111"/>
              </a:cxn>
              <a:cxn ang="0">
                <a:pos x="47" y="126"/>
              </a:cxn>
              <a:cxn ang="0">
                <a:pos x="157" y="0"/>
              </a:cxn>
              <a:cxn ang="0">
                <a:pos x="177" y="190"/>
              </a:cxn>
              <a:cxn ang="0">
                <a:pos x="134" y="152"/>
              </a:cxn>
              <a:cxn ang="0">
                <a:pos x="117" y="146"/>
              </a:cxn>
              <a:cxn ang="0">
                <a:pos x="9" y="137"/>
              </a:cxn>
              <a:cxn ang="0">
                <a:pos x="0" y="204"/>
              </a:cxn>
              <a:cxn ang="0">
                <a:pos x="180" y="198"/>
              </a:cxn>
              <a:cxn ang="0">
                <a:pos x="162" y="191"/>
              </a:cxn>
              <a:cxn ang="0">
                <a:pos x="127" y="189"/>
              </a:cxn>
              <a:cxn ang="0">
                <a:pos x="129" y="162"/>
              </a:cxn>
              <a:cxn ang="0">
                <a:pos x="136" y="163"/>
              </a:cxn>
              <a:cxn ang="0">
                <a:pos x="162" y="191"/>
              </a:cxn>
              <a:cxn ang="0">
                <a:pos x="180" y="228"/>
              </a:cxn>
              <a:cxn ang="0">
                <a:pos x="162" y="237"/>
              </a:cxn>
              <a:cxn ang="0">
                <a:pos x="115" y="237"/>
              </a:cxn>
              <a:cxn ang="0">
                <a:pos x="44" y="216"/>
              </a:cxn>
              <a:cxn ang="0">
                <a:pos x="9" y="237"/>
              </a:cxn>
              <a:cxn ang="0">
                <a:pos x="0" y="209"/>
              </a:cxn>
              <a:cxn ang="0">
                <a:pos x="138" y="222"/>
              </a:cxn>
              <a:cxn ang="0">
                <a:pos x="138" y="258"/>
              </a:cxn>
              <a:cxn ang="0">
                <a:pos x="138" y="222"/>
              </a:cxn>
              <a:cxn ang="0">
                <a:pos x="129" y="240"/>
              </a:cxn>
              <a:cxn ang="0">
                <a:pos x="147" y="240"/>
              </a:cxn>
              <a:cxn ang="0">
                <a:pos x="44" y="222"/>
              </a:cxn>
              <a:cxn ang="0">
                <a:pos x="44" y="258"/>
              </a:cxn>
              <a:cxn ang="0">
                <a:pos x="44" y="222"/>
              </a:cxn>
              <a:cxn ang="0">
                <a:pos x="35" y="240"/>
              </a:cxn>
              <a:cxn ang="0">
                <a:pos x="53" y="240"/>
              </a:cxn>
            </a:cxnLst>
            <a:rect l="0" t="0" r="r" b="b"/>
            <a:pathLst>
              <a:path w="268" h="258">
                <a:moveTo>
                  <a:pt x="172" y="109"/>
                </a:moveTo>
                <a:cubicBezTo>
                  <a:pt x="171" y="106"/>
                  <a:pt x="170" y="104"/>
                  <a:pt x="169" y="102"/>
                </a:cubicBezTo>
                <a:cubicBezTo>
                  <a:pt x="180" y="35"/>
                  <a:pt x="180" y="35"/>
                  <a:pt x="180" y="35"/>
                </a:cubicBezTo>
                <a:cubicBezTo>
                  <a:pt x="180" y="33"/>
                  <a:pt x="178" y="30"/>
                  <a:pt x="176" y="30"/>
                </a:cubicBezTo>
                <a:cubicBezTo>
                  <a:pt x="176" y="30"/>
                  <a:pt x="176" y="30"/>
                  <a:pt x="176" y="30"/>
                </a:cubicBezTo>
                <a:cubicBezTo>
                  <a:pt x="173" y="29"/>
                  <a:pt x="171" y="30"/>
                  <a:pt x="170" y="33"/>
                </a:cubicBezTo>
                <a:cubicBezTo>
                  <a:pt x="151" y="97"/>
                  <a:pt x="151" y="97"/>
                  <a:pt x="151" y="97"/>
                </a:cubicBezTo>
                <a:cubicBezTo>
                  <a:pt x="146" y="100"/>
                  <a:pt x="143" y="105"/>
                  <a:pt x="143" y="111"/>
                </a:cubicBezTo>
                <a:cubicBezTo>
                  <a:pt x="143" y="119"/>
                  <a:pt x="149" y="125"/>
                  <a:pt x="157" y="125"/>
                </a:cubicBezTo>
                <a:cubicBezTo>
                  <a:pt x="159" y="125"/>
                  <a:pt x="160" y="125"/>
                  <a:pt x="162" y="125"/>
                </a:cubicBezTo>
                <a:cubicBezTo>
                  <a:pt x="202" y="146"/>
                  <a:pt x="202" y="146"/>
                  <a:pt x="202" y="146"/>
                </a:cubicBezTo>
                <a:cubicBezTo>
                  <a:pt x="205" y="147"/>
                  <a:pt x="207" y="146"/>
                  <a:pt x="209" y="144"/>
                </a:cubicBezTo>
                <a:cubicBezTo>
                  <a:pt x="209" y="144"/>
                  <a:pt x="209" y="144"/>
                  <a:pt x="209" y="144"/>
                </a:cubicBezTo>
                <a:cubicBezTo>
                  <a:pt x="210" y="142"/>
                  <a:pt x="210" y="139"/>
                  <a:pt x="208" y="137"/>
                </a:cubicBezTo>
                <a:lnTo>
                  <a:pt x="172" y="109"/>
                </a:lnTo>
                <a:close/>
                <a:moveTo>
                  <a:pt x="150" y="111"/>
                </a:moveTo>
                <a:cubicBezTo>
                  <a:pt x="150" y="107"/>
                  <a:pt x="153" y="103"/>
                  <a:pt x="157" y="103"/>
                </a:cubicBezTo>
                <a:cubicBezTo>
                  <a:pt x="161" y="103"/>
                  <a:pt x="165" y="107"/>
                  <a:pt x="165" y="111"/>
                </a:cubicBezTo>
                <a:cubicBezTo>
                  <a:pt x="165" y="115"/>
                  <a:pt x="161" y="118"/>
                  <a:pt x="157" y="118"/>
                </a:cubicBezTo>
                <a:cubicBezTo>
                  <a:pt x="153" y="118"/>
                  <a:pt x="150" y="115"/>
                  <a:pt x="150" y="111"/>
                </a:cubicBezTo>
                <a:close/>
                <a:moveTo>
                  <a:pt x="268" y="111"/>
                </a:moveTo>
                <a:cubicBezTo>
                  <a:pt x="268" y="160"/>
                  <a:pt x="236" y="202"/>
                  <a:pt x="191" y="216"/>
                </a:cubicBezTo>
                <a:cubicBezTo>
                  <a:pt x="191" y="200"/>
                  <a:pt x="191" y="200"/>
                  <a:pt x="191" y="200"/>
                </a:cubicBezTo>
                <a:cubicBezTo>
                  <a:pt x="227" y="187"/>
                  <a:pt x="253" y="152"/>
                  <a:pt x="253" y="111"/>
                </a:cubicBezTo>
                <a:cubicBezTo>
                  <a:pt x="253" y="58"/>
                  <a:pt x="210" y="15"/>
                  <a:pt x="157" y="15"/>
                </a:cubicBezTo>
                <a:cubicBezTo>
                  <a:pt x="104" y="15"/>
                  <a:pt x="61" y="58"/>
                  <a:pt x="61" y="111"/>
                </a:cubicBezTo>
                <a:cubicBezTo>
                  <a:pt x="61" y="116"/>
                  <a:pt x="62" y="121"/>
                  <a:pt x="63" y="126"/>
                </a:cubicBezTo>
                <a:cubicBezTo>
                  <a:pt x="47" y="126"/>
                  <a:pt x="47" y="126"/>
                  <a:pt x="47" y="126"/>
                </a:cubicBezTo>
                <a:cubicBezTo>
                  <a:pt x="47" y="121"/>
                  <a:pt x="46" y="116"/>
                  <a:pt x="46" y="111"/>
                </a:cubicBezTo>
                <a:cubicBezTo>
                  <a:pt x="46" y="49"/>
                  <a:pt x="96" y="0"/>
                  <a:pt x="157" y="0"/>
                </a:cubicBezTo>
                <a:cubicBezTo>
                  <a:pt x="218" y="0"/>
                  <a:pt x="268" y="49"/>
                  <a:pt x="268" y="111"/>
                </a:cubicBezTo>
                <a:close/>
                <a:moveTo>
                  <a:pt x="177" y="190"/>
                </a:moveTo>
                <a:cubicBezTo>
                  <a:pt x="142" y="156"/>
                  <a:pt x="142" y="156"/>
                  <a:pt x="142" y="156"/>
                </a:cubicBezTo>
                <a:cubicBezTo>
                  <a:pt x="140" y="154"/>
                  <a:pt x="137" y="152"/>
                  <a:pt x="134" y="152"/>
                </a:cubicBezTo>
                <a:cubicBezTo>
                  <a:pt x="117" y="152"/>
                  <a:pt x="117" y="152"/>
                  <a:pt x="117" y="152"/>
                </a:cubicBezTo>
                <a:cubicBezTo>
                  <a:pt x="117" y="146"/>
                  <a:pt x="117" y="146"/>
                  <a:pt x="117" y="146"/>
                </a:cubicBezTo>
                <a:cubicBezTo>
                  <a:pt x="117" y="141"/>
                  <a:pt x="113" y="137"/>
                  <a:pt x="108" y="137"/>
                </a:cubicBezTo>
                <a:cubicBezTo>
                  <a:pt x="9" y="137"/>
                  <a:pt x="9" y="137"/>
                  <a:pt x="9" y="137"/>
                </a:cubicBezTo>
                <a:cubicBezTo>
                  <a:pt x="4" y="137"/>
                  <a:pt x="0" y="141"/>
                  <a:pt x="0" y="146"/>
                </a:cubicBezTo>
                <a:cubicBezTo>
                  <a:pt x="0" y="204"/>
                  <a:pt x="0" y="204"/>
                  <a:pt x="0" y="204"/>
                </a:cubicBezTo>
                <a:cubicBezTo>
                  <a:pt x="180" y="204"/>
                  <a:pt x="180" y="204"/>
                  <a:pt x="180" y="204"/>
                </a:cubicBezTo>
                <a:cubicBezTo>
                  <a:pt x="180" y="198"/>
                  <a:pt x="180" y="198"/>
                  <a:pt x="180" y="198"/>
                </a:cubicBezTo>
                <a:cubicBezTo>
                  <a:pt x="180" y="195"/>
                  <a:pt x="179" y="192"/>
                  <a:pt x="177" y="190"/>
                </a:cubicBezTo>
                <a:close/>
                <a:moveTo>
                  <a:pt x="162" y="191"/>
                </a:moveTo>
                <a:cubicBezTo>
                  <a:pt x="129" y="191"/>
                  <a:pt x="129" y="191"/>
                  <a:pt x="129" y="191"/>
                </a:cubicBezTo>
                <a:cubicBezTo>
                  <a:pt x="128" y="191"/>
                  <a:pt x="127" y="190"/>
                  <a:pt x="127" y="189"/>
                </a:cubicBezTo>
                <a:cubicBezTo>
                  <a:pt x="127" y="164"/>
                  <a:pt x="127" y="164"/>
                  <a:pt x="127" y="164"/>
                </a:cubicBezTo>
                <a:cubicBezTo>
                  <a:pt x="127" y="163"/>
                  <a:pt x="128" y="162"/>
                  <a:pt x="129" y="162"/>
                </a:cubicBezTo>
                <a:cubicBezTo>
                  <a:pt x="135" y="162"/>
                  <a:pt x="135" y="162"/>
                  <a:pt x="135" y="162"/>
                </a:cubicBezTo>
                <a:cubicBezTo>
                  <a:pt x="136" y="163"/>
                  <a:pt x="136" y="163"/>
                  <a:pt x="136" y="163"/>
                </a:cubicBezTo>
                <a:cubicBezTo>
                  <a:pt x="163" y="188"/>
                  <a:pt x="163" y="188"/>
                  <a:pt x="163" y="188"/>
                </a:cubicBezTo>
                <a:cubicBezTo>
                  <a:pt x="164" y="189"/>
                  <a:pt x="163" y="191"/>
                  <a:pt x="162" y="191"/>
                </a:cubicBezTo>
                <a:close/>
                <a:moveTo>
                  <a:pt x="180" y="209"/>
                </a:moveTo>
                <a:cubicBezTo>
                  <a:pt x="180" y="228"/>
                  <a:pt x="180" y="228"/>
                  <a:pt x="180" y="228"/>
                </a:cubicBezTo>
                <a:cubicBezTo>
                  <a:pt x="180" y="233"/>
                  <a:pt x="176" y="237"/>
                  <a:pt x="171" y="237"/>
                </a:cubicBezTo>
                <a:cubicBezTo>
                  <a:pt x="162" y="237"/>
                  <a:pt x="162" y="237"/>
                  <a:pt x="162" y="237"/>
                </a:cubicBezTo>
                <a:cubicBezTo>
                  <a:pt x="160" y="225"/>
                  <a:pt x="150" y="216"/>
                  <a:pt x="138" y="216"/>
                </a:cubicBezTo>
                <a:cubicBezTo>
                  <a:pt x="126" y="216"/>
                  <a:pt x="117" y="225"/>
                  <a:pt x="115" y="237"/>
                </a:cubicBezTo>
                <a:cubicBezTo>
                  <a:pt x="68" y="237"/>
                  <a:pt x="68" y="237"/>
                  <a:pt x="68" y="237"/>
                </a:cubicBezTo>
                <a:cubicBezTo>
                  <a:pt x="66" y="225"/>
                  <a:pt x="56" y="216"/>
                  <a:pt x="44" y="216"/>
                </a:cubicBezTo>
                <a:cubicBezTo>
                  <a:pt x="32" y="216"/>
                  <a:pt x="22" y="225"/>
                  <a:pt x="21" y="237"/>
                </a:cubicBezTo>
                <a:cubicBezTo>
                  <a:pt x="9" y="237"/>
                  <a:pt x="9" y="237"/>
                  <a:pt x="9" y="237"/>
                </a:cubicBezTo>
                <a:cubicBezTo>
                  <a:pt x="4" y="237"/>
                  <a:pt x="0" y="233"/>
                  <a:pt x="0" y="228"/>
                </a:cubicBezTo>
                <a:cubicBezTo>
                  <a:pt x="0" y="209"/>
                  <a:pt x="0" y="209"/>
                  <a:pt x="0" y="209"/>
                </a:cubicBezTo>
                <a:lnTo>
                  <a:pt x="180" y="209"/>
                </a:lnTo>
                <a:close/>
                <a:moveTo>
                  <a:pt x="138" y="222"/>
                </a:moveTo>
                <a:cubicBezTo>
                  <a:pt x="129" y="222"/>
                  <a:pt x="120" y="230"/>
                  <a:pt x="120" y="240"/>
                </a:cubicBezTo>
                <a:cubicBezTo>
                  <a:pt x="120" y="250"/>
                  <a:pt x="129" y="258"/>
                  <a:pt x="138" y="258"/>
                </a:cubicBezTo>
                <a:cubicBezTo>
                  <a:pt x="148" y="258"/>
                  <a:pt x="156" y="250"/>
                  <a:pt x="156" y="240"/>
                </a:cubicBezTo>
                <a:cubicBezTo>
                  <a:pt x="156" y="230"/>
                  <a:pt x="148" y="222"/>
                  <a:pt x="138" y="222"/>
                </a:cubicBezTo>
                <a:close/>
                <a:moveTo>
                  <a:pt x="138" y="249"/>
                </a:moveTo>
                <a:cubicBezTo>
                  <a:pt x="133" y="249"/>
                  <a:pt x="129" y="245"/>
                  <a:pt x="129" y="240"/>
                </a:cubicBezTo>
                <a:cubicBezTo>
                  <a:pt x="129" y="235"/>
                  <a:pt x="133" y="231"/>
                  <a:pt x="138" y="231"/>
                </a:cubicBezTo>
                <a:cubicBezTo>
                  <a:pt x="143" y="231"/>
                  <a:pt x="147" y="235"/>
                  <a:pt x="147" y="240"/>
                </a:cubicBezTo>
                <a:cubicBezTo>
                  <a:pt x="147" y="245"/>
                  <a:pt x="143" y="249"/>
                  <a:pt x="138" y="249"/>
                </a:cubicBezTo>
                <a:close/>
                <a:moveTo>
                  <a:pt x="44" y="222"/>
                </a:moveTo>
                <a:cubicBezTo>
                  <a:pt x="34" y="222"/>
                  <a:pt x="26" y="230"/>
                  <a:pt x="26" y="240"/>
                </a:cubicBezTo>
                <a:cubicBezTo>
                  <a:pt x="26" y="250"/>
                  <a:pt x="34" y="258"/>
                  <a:pt x="44" y="258"/>
                </a:cubicBezTo>
                <a:cubicBezTo>
                  <a:pt x="54" y="258"/>
                  <a:pt x="62" y="250"/>
                  <a:pt x="62" y="240"/>
                </a:cubicBezTo>
                <a:cubicBezTo>
                  <a:pt x="62" y="230"/>
                  <a:pt x="54" y="222"/>
                  <a:pt x="44" y="222"/>
                </a:cubicBezTo>
                <a:close/>
                <a:moveTo>
                  <a:pt x="44" y="249"/>
                </a:moveTo>
                <a:cubicBezTo>
                  <a:pt x="39" y="249"/>
                  <a:pt x="35" y="245"/>
                  <a:pt x="35" y="240"/>
                </a:cubicBezTo>
                <a:cubicBezTo>
                  <a:pt x="35" y="235"/>
                  <a:pt x="39" y="231"/>
                  <a:pt x="44" y="231"/>
                </a:cubicBezTo>
                <a:cubicBezTo>
                  <a:pt x="49" y="231"/>
                  <a:pt x="53" y="235"/>
                  <a:pt x="53" y="240"/>
                </a:cubicBezTo>
                <a:cubicBezTo>
                  <a:pt x="53" y="245"/>
                  <a:pt x="49" y="249"/>
                  <a:pt x="44" y="249"/>
                </a:cubicBezTo>
                <a:close/>
              </a:path>
            </a:pathLst>
          </a:custGeom>
          <a:solidFill>
            <a:srgbClr val="F1F1F1"/>
          </a:solid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81950" name="Freeform 30"/>
          <p:cNvSpPr>
            <a:spLocks/>
          </p:cNvSpPr>
          <p:nvPr/>
        </p:nvSpPr>
        <p:spPr bwMode="auto">
          <a:xfrm>
            <a:off x="5484019" y="3160947"/>
            <a:ext cx="842883" cy="1324800"/>
          </a:xfrm>
          <a:custGeom>
            <a:avLst/>
            <a:gdLst/>
            <a:ahLst/>
            <a:cxnLst>
              <a:cxn ang="0">
                <a:pos x="580" y="772"/>
              </a:cxn>
              <a:cxn ang="0">
                <a:pos x="580" y="344"/>
              </a:cxn>
              <a:cxn ang="0">
                <a:pos x="578" y="344"/>
              </a:cxn>
              <a:cxn ang="0">
                <a:pos x="578" y="0"/>
              </a:cxn>
              <a:cxn ang="0">
                <a:pos x="224" y="0"/>
              </a:cxn>
              <a:cxn ang="0">
                <a:pos x="30" y="366"/>
              </a:cxn>
              <a:cxn ang="0">
                <a:pos x="28" y="378"/>
              </a:cxn>
              <a:cxn ang="0">
                <a:pos x="33" y="772"/>
              </a:cxn>
              <a:cxn ang="0">
                <a:pos x="342" y="772"/>
              </a:cxn>
              <a:cxn ang="0">
                <a:pos x="342" y="830"/>
              </a:cxn>
              <a:cxn ang="0">
                <a:pos x="321" y="830"/>
              </a:cxn>
              <a:cxn ang="0">
                <a:pos x="369" y="912"/>
              </a:cxn>
              <a:cxn ang="0">
                <a:pos x="416" y="830"/>
              </a:cxn>
              <a:cxn ang="0">
                <a:pos x="396" y="830"/>
              </a:cxn>
              <a:cxn ang="0">
                <a:pos x="396" y="772"/>
              </a:cxn>
              <a:cxn ang="0">
                <a:pos x="580" y="772"/>
              </a:cxn>
            </a:cxnLst>
            <a:rect l="0" t="0" r="r" b="b"/>
            <a:pathLst>
              <a:path w="580" h="912">
                <a:moveTo>
                  <a:pt x="580" y="772"/>
                </a:moveTo>
                <a:cubicBezTo>
                  <a:pt x="580" y="344"/>
                  <a:pt x="580" y="344"/>
                  <a:pt x="580" y="344"/>
                </a:cubicBezTo>
                <a:cubicBezTo>
                  <a:pt x="578" y="344"/>
                  <a:pt x="578" y="344"/>
                  <a:pt x="578" y="344"/>
                </a:cubicBezTo>
                <a:cubicBezTo>
                  <a:pt x="578" y="0"/>
                  <a:pt x="578" y="0"/>
                  <a:pt x="578" y="0"/>
                </a:cubicBezTo>
                <a:cubicBezTo>
                  <a:pt x="224" y="0"/>
                  <a:pt x="224" y="0"/>
                  <a:pt x="224" y="0"/>
                </a:cubicBezTo>
                <a:cubicBezTo>
                  <a:pt x="146" y="88"/>
                  <a:pt x="67" y="208"/>
                  <a:pt x="30" y="366"/>
                </a:cubicBezTo>
                <a:cubicBezTo>
                  <a:pt x="28" y="378"/>
                  <a:pt x="28" y="378"/>
                  <a:pt x="28" y="378"/>
                </a:cubicBezTo>
                <a:cubicBezTo>
                  <a:pt x="3" y="490"/>
                  <a:pt x="0" y="621"/>
                  <a:pt x="33" y="772"/>
                </a:cubicBezTo>
                <a:cubicBezTo>
                  <a:pt x="342" y="772"/>
                  <a:pt x="342" y="772"/>
                  <a:pt x="342" y="772"/>
                </a:cubicBezTo>
                <a:cubicBezTo>
                  <a:pt x="342" y="830"/>
                  <a:pt x="342" y="830"/>
                  <a:pt x="342" y="830"/>
                </a:cubicBezTo>
                <a:cubicBezTo>
                  <a:pt x="321" y="830"/>
                  <a:pt x="321" y="830"/>
                  <a:pt x="321" y="830"/>
                </a:cubicBezTo>
                <a:cubicBezTo>
                  <a:pt x="369" y="912"/>
                  <a:pt x="369" y="912"/>
                  <a:pt x="369" y="912"/>
                </a:cubicBezTo>
                <a:cubicBezTo>
                  <a:pt x="416" y="830"/>
                  <a:pt x="416" y="830"/>
                  <a:pt x="416" y="830"/>
                </a:cubicBezTo>
                <a:cubicBezTo>
                  <a:pt x="396" y="830"/>
                  <a:pt x="396" y="830"/>
                  <a:pt x="396" y="830"/>
                </a:cubicBezTo>
                <a:cubicBezTo>
                  <a:pt x="396" y="772"/>
                  <a:pt x="396" y="772"/>
                  <a:pt x="396" y="772"/>
                </a:cubicBezTo>
                <a:lnTo>
                  <a:pt x="580" y="772"/>
                </a:lnTo>
                <a:close/>
              </a:path>
            </a:pathLst>
          </a:custGeom>
          <a:solidFill>
            <a:srgbClr val="D9737B"/>
          </a:solid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81951" name="Rectangle 31"/>
          <p:cNvSpPr>
            <a:spLocks noChangeArrowheads="1"/>
          </p:cNvSpPr>
          <p:nvPr/>
        </p:nvSpPr>
        <p:spPr bwMode="auto">
          <a:xfrm>
            <a:off x="5798857" y="3904457"/>
            <a:ext cx="312586" cy="16158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defTabSz="685800" fontAlgn="base">
              <a:spcBef>
                <a:spcPct val="0"/>
              </a:spcBef>
              <a:spcAft>
                <a:spcPct val="0"/>
              </a:spcAft>
            </a:pPr>
            <a:r>
              <a:rPr lang="en-US" sz="1050" dirty="0">
                <a:solidFill>
                  <a:srgbClr val="F1F1F1"/>
                </a:solidFill>
                <a:latin typeface="+mj-lt"/>
                <a:ea typeface="Open Sans Light" pitchFamily="34" charset="0"/>
                <a:cs typeface="Open Sans Light" pitchFamily="34" charset="0"/>
              </a:rPr>
              <a:t>IDEA</a:t>
            </a:r>
            <a:endParaRPr lang="en-US" sz="1050" dirty="0">
              <a:latin typeface="+mj-lt"/>
              <a:ea typeface="Open Sans Light" pitchFamily="34" charset="0"/>
              <a:cs typeface="Open Sans Light" pitchFamily="34" charset="0"/>
            </a:endParaRPr>
          </a:p>
        </p:txBody>
      </p:sp>
      <p:sp>
        <p:nvSpPr>
          <p:cNvPr id="81952" name="Freeform 32"/>
          <p:cNvSpPr>
            <a:spLocks/>
          </p:cNvSpPr>
          <p:nvPr/>
        </p:nvSpPr>
        <p:spPr bwMode="auto">
          <a:xfrm>
            <a:off x="5799627" y="3537032"/>
            <a:ext cx="301434" cy="302380"/>
          </a:xfrm>
          <a:custGeom>
            <a:avLst/>
            <a:gdLst/>
            <a:ahLst/>
            <a:cxnLst>
              <a:cxn ang="0">
                <a:pos x="104" y="208"/>
              </a:cxn>
              <a:cxn ang="0">
                <a:pos x="208" y="104"/>
              </a:cxn>
              <a:cxn ang="0">
                <a:pos x="196" y="55"/>
              </a:cxn>
              <a:cxn ang="0">
                <a:pos x="194" y="55"/>
              </a:cxn>
              <a:cxn ang="0">
                <a:pos x="192" y="55"/>
              </a:cxn>
              <a:cxn ang="0">
                <a:pos x="179" y="54"/>
              </a:cxn>
              <a:cxn ang="0">
                <a:pos x="169" y="63"/>
              </a:cxn>
              <a:cxn ang="0">
                <a:pos x="181" y="104"/>
              </a:cxn>
              <a:cxn ang="0">
                <a:pos x="104" y="180"/>
              </a:cxn>
              <a:cxn ang="0">
                <a:pos x="28" y="104"/>
              </a:cxn>
              <a:cxn ang="0">
                <a:pos x="104" y="27"/>
              </a:cxn>
              <a:cxn ang="0">
                <a:pos x="145" y="39"/>
              </a:cxn>
              <a:cxn ang="0">
                <a:pos x="153" y="30"/>
              </a:cxn>
              <a:cxn ang="0">
                <a:pos x="152" y="15"/>
              </a:cxn>
              <a:cxn ang="0">
                <a:pos x="152" y="11"/>
              </a:cxn>
              <a:cxn ang="0">
                <a:pos x="104" y="0"/>
              </a:cxn>
              <a:cxn ang="0">
                <a:pos x="0" y="104"/>
              </a:cxn>
              <a:cxn ang="0">
                <a:pos x="104" y="208"/>
              </a:cxn>
            </a:cxnLst>
            <a:rect l="0" t="0" r="r" b="b"/>
            <a:pathLst>
              <a:path w="208" h="208">
                <a:moveTo>
                  <a:pt x="104" y="208"/>
                </a:moveTo>
                <a:cubicBezTo>
                  <a:pt x="162" y="208"/>
                  <a:pt x="208" y="161"/>
                  <a:pt x="208" y="104"/>
                </a:cubicBezTo>
                <a:cubicBezTo>
                  <a:pt x="208" y="86"/>
                  <a:pt x="204" y="69"/>
                  <a:pt x="196" y="55"/>
                </a:cubicBezTo>
                <a:cubicBezTo>
                  <a:pt x="195" y="55"/>
                  <a:pt x="194" y="55"/>
                  <a:pt x="194" y="55"/>
                </a:cubicBezTo>
                <a:cubicBezTo>
                  <a:pt x="193" y="55"/>
                  <a:pt x="193" y="55"/>
                  <a:pt x="192" y="55"/>
                </a:cubicBezTo>
                <a:cubicBezTo>
                  <a:pt x="179" y="54"/>
                  <a:pt x="179" y="54"/>
                  <a:pt x="179" y="54"/>
                </a:cubicBezTo>
                <a:cubicBezTo>
                  <a:pt x="169" y="63"/>
                  <a:pt x="169" y="63"/>
                  <a:pt x="169" y="63"/>
                </a:cubicBezTo>
                <a:cubicBezTo>
                  <a:pt x="177" y="75"/>
                  <a:pt x="181" y="89"/>
                  <a:pt x="181" y="104"/>
                </a:cubicBezTo>
                <a:cubicBezTo>
                  <a:pt x="181" y="146"/>
                  <a:pt x="147" y="180"/>
                  <a:pt x="104" y="180"/>
                </a:cubicBezTo>
                <a:cubicBezTo>
                  <a:pt x="62" y="180"/>
                  <a:pt x="28" y="146"/>
                  <a:pt x="28" y="104"/>
                </a:cubicBezTo>
                <a:cubicBezTo>
                  <a:pt x="28" y="61"/>
                  <a:pt x="62" y="27"/>
                  <a:pt x="104" y="27"/>
                </a:cubicBezTo>
                <a:cubicBezTo>
                  <a:pt x="119" y="27"/>
                  <a:pt x="133" y="31"/>
                  <a:pt x="145" y="39"/>
                </a:cubicBezTo>
                <a:cubicBezTo>
                  <a:pt x="153" y="30"/>
                  <a:pt x="153" y="30"/>
                  <a:pt x="153" y="30"/>
                </a:cubicBezTo>
                <a:cubicBezTo>
                  <a:pt x="152" y="15"/>
                  <a:pt x="152" y="15"/>
                  <a:pt x="152" y="15"/>
                </a:cubicBezTo>
                <a:cubicBezTo>
                  <a:pt x="152" y="14"/>
                  <a:pt x="152" y="12"/>
                  <a:pt x="152" y="11"/>
                </a:cubicBezTo>
                <a:cubicBezTo>
                  <a:pt x="138" y="4"/>
                  <a:pt x="121" y="0"/>
                  <a:pt x="104" y="0"/>
                </a:cubicBezTo>
                <a:cubicBezTo>
                  <a:pt x="47" y="0"/>
                  <a:pt x="0" y="46"/>
                  <a:pt x="0" y="104"/>
                </a:cubicBezTo>
                <a:cubicBezTo>
                  <a:pt x="0" y="161"/>
                  <a:pt x="47" y="208"/>
                  <a:pt x="104" y="208"/>
                </a:cubicBezTo>
                <a:close/>
              </a:path>
            </a:pathLst>
          </a:custGeom>
          <a:solidFill>
            <a:srgbClr val="F1F1F1"/>
          </a:solid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81953" name="Freeform 33"/>
          <p:cNvSpPr>
            <a:spLocks/>
          </p:cNvSpPr>
          <p:nvPr/>
        </p:nvSpPr>
        <p:spPr bwMode="auto">
          <a:xfrm>
            <a:off x="5876167" y="3612626"/>
            <a:ext cx="148355" cy="149300"/>
          </a:xfrm>
          <a:custGeom>
            <a:avLst/>
            <a:gdLst/>
            <a:ahLst/>
            <a:cxnLst>
              <a:cxn ang="0">
                <a:pos x="51" y="25"/>
              </a:cxn>
              <a:cxn ang="0">
                <a:pos x="53" y="25"/>
              </a:cxn>
              <a:cxn ang="0">
                <a:pos x="73" y="6"/>
              </a:cxn>
              <a:cxn ang="0">
                <a:pos x="73" y="5"/>
              </a:cxn>
              <a:cxn ang="0">
                <a:pos x="51" y="0"/>
              </a:cxn>
              <a:cxn ang="0">
                <a:pos x="0" y="52"/>
              </a:cxn>
              <a:cxn ang="0">
                <a:pos x="51" y="103"/>
              </a:cxn>
              <a:cxn ang="0">
                <a:pos x="102" y="52"/>
              </a:cxn>
              <a:cxn ang="0">
                <a:pos x="98" y="30"/>
              </a:cxn>
              <a:cxn ang="0">
                <a:pos x="97" y="30"/>
              </a:cxn>
              <a:cxn ang="0">
                <a:pos x="78" y="50"/>
              </a:cxn>
              <a:cxn ang="0">
                <a:pos x="78" y="52"/>
              </a:cxn>
              <a:cxn ang="0">
                <a:pos x="51" y="79"/>
              </a:cxn>
              <a:cxn ang="0">
                <a:pos x="24" y="52"/>
              </a:cxn>
              <a:cxn ang="0">
                <a:pos x="51" y="25"/>
              </a:cxn>
            </a:cxnLst>
            <a:rect l="0" t="0" r="r" b="b"/>
            <a:pathLst>
              <a:path w="102" h="103">
                <a:moveTo>
                  <a:pt x="51" y="25"/>
                </a:moveTo>
                <a:cubicBezTo>
                  <a:pt x="52" y="25"/>
                  <a:pt x="53" y="25"/>
                  <a:pt x="53" y="25"/>
                </a:cubicBezTo>
                <a:cubicBezTo>
                  <a:pt x="73" y="6"/>
                  <a:pt x="73" y="6"/>
                  <a:pt x="73" y="6"/>
                </a:cubicBezTo>
                <a:cubicBezTo>
                  <a:pt x="73" y="5"/>
                  <a:pt x="73" y="5"/>
                  <a:pt x="73" y="5"/>
                </a:cubicBezTo>
                <a:cubicBezTo>
                  <a:pt x="66" y="2"/>
                  <a:pt x="59" y="0"/>
                  <a:pt x="51" y="0"/>
                </a:cubicBezTo>
                <a:cubicBezTo>
                  <a:pt x="23" y="0"/>
                  <a:pt x="0" y="23"/>
                  <a:pt x="0" y="52"/>
                </a:cubicBezTo>
                <a:cubicBezTo>
                  <a:pt x="0" y="80"/>
                  <a:pt x="23" y="103"/>
                  <a:pt x="51" y="103"/>
                </a:cubicBezTo>
                <a:cubicBezTo>
                  <a:pt x="80" y="103"/>
                  <a:pt x="102" y="80"/>
                  <a:pt x="102" y="52"/>
                </a:cubicBezTo>
                <a:cubicBezTo>
                  <a:pt x="102" y="44"/>
                  <a:pt x="101" y="37"/>
                  <a:pt x="98" y="30"/>
                </a:cubicBezTo>
                <a:cubicBezTo>
                  <a:pt x="97" y="30"/>
                  <a:pt x="97" y="30"/>
                  <a:pt x="97" y="30"/>
                </a:cubicBezTo>
                <a:cubicBezTo>
                  <a:pt x="78" y="50"/>
                  <a:pt x="78" y="50"/>
                  <a:pt x="78" y="50"/>
                </a:cubicBezTo>
                <a:cubicBezTo>
                  <a:pt x="78" y="50"/>
                  <a:pt x="78" y="51"/>
                  <a:pt x="78" y="52"/>
                </a:cubicBezTo>
                <a:cubicBezTo>
                  <a:pt x="78" y="67"/>
                  <a:pt x="66" y="79"/>
                  <a:pt x="51" y="79"/>
                </a:cubicBezTo>
                <a:cubicBezTo>
                  <a:pt x="36" y="79"/>
                  <a:pt x="24" y="67"/>
                  <a:pt x="24" y="52"/>
                </a:cubicBezTo>
                <a:cubicBezTo>
                  <a:pt x="24" y="37"/>
                  <a:pt x="36" y="25"/>
                  <a:pt x="51" y="25"/>
                </a:cubicBezTo>
                <a:close/>
              </a:path>
            </a:pathLst>
          </a:custGeom>
          <a:solidFill>
            <a:srgbClr val="F1F1F1"/>
          </a:solid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81954" name="Freeform 34"/>
          <p:cNvSpPr>
            <a:spLocks/>
          </p:cNvSpPr>
          <p:nvPr/>
        </p:nvSpPr>
        <p:spPr bwMode="auto">
          <a:xfrm>
            <a:off x="5950818" y="3502070"/>
            <a:ext cx="184262" cy="185207"/>
          </a:xfrm>
          <a:custGeom>
            <a:avLst/>
            <a:gdLst/>
            <a:ahLst/>
            <a:cxnLst>
              <a:cxn ang="0">
                <a:pos x="107" y="35"/>
              </a:cxn>
              <a:cxn ang="0">
                <a:pos x="114" y="29"/>
              </a:cxn>
              <a:cxn ang="0">
                <a:pos x="114" y="19"/>
              </a:cxn>
              <a:cxn ang="0">
                <a:pos x="109" y="14"/>
              </a:cxn>
              <a:cxn ang="0">
                <a:pos x="104" y="12"/>
              </a:cxn>
              <a:cxn ang="0">
                <a:pos x="99" y="14"/>
              </a:cxn>
              <a:cxn ang="0">
                <a:pos x="92" y="21"/>
              </a:cxn>
              <a:cxn ang="0">
                <a:pos x="91" y="3"/>
              </a:cxn>
              <a:cxn ang="0">
                <a:pos x="88" y="0"/>
              </a:cxn>
              <a:cxn ang="0">
                <a:pos x="87" y="1"/>
              </a:cxn>
              <a:cxn ang="0">
                <a:pos x="59" y="29"/>
              </a:cxn>
              <a:cxn ang="0">
                <a:pos x="55" y="38"/>
              </a:cxn>
              <a:cxn ang="0">
                <a:pos x="55" y="39"/>
              </a:cxn>
              <a:cxn ang="0">
                <a:pos x="57" y="57"/>
              </a:cxn>
              <a:cxn ang="0">
                <a:pos x="47" y="67"/>
              </a:cxn>
              <a:cxn ang="0">
                <a:pos x="29" y="85"/>
              </a:cxn>
              <a:cxn ang="0">
                <a:pos x="28" y="85"/>
              </a:cxn>
              <a:cxn ang="0">
                <a:pos x="11" y="103"/>
              </a:cxn>
              <a:cxn ang="0">
                <a:pos x="3" y="111"/>
              </a:cxn>
              <a:cxn ang="0">
                <a:pos x="1" y="114"/>
              </a:cxn>
              <a:cxn ang="0">
                <a:pos x="1" y="121"/>
              </a:cxn>
              <a:cxn ang="0">
                <a:pos x="7" y="127"/>
              </a:cxn>
              <a:cxn ang="0">
                <a:pos x="7" y="127"/>
              </a:cxn>
              <a:cxn ang="0">
                <a:pos x="13" y="127"/>
              </a:cxn>
              <a:cxn ang="0">
                <a:pos x="17" y="125"/>
              </a:cxn>
              <a:cxn ang="0">
                <a:pos x="72" y="70"/>
              </a:cxn>
              <a:cxn ang="0">
                <a:pos x="88" y="72"/>
              </a:cxn>
              <a:cxn ang="0">
                <a:pos x="89" y="72"/>
              </a:cxn>
              <a:cxn ang="0">
                <a:pos x="90" y="72"/>
              </a:cxn>
              <a:cxn ang="0">
                <a:pos x="98" y="68"/>
              </a:cxn>
              <a:cxn ang="0">
                <a:pos x="126" y="40"/>
              </a:cxn>
              <a:cxn ang="0">
                <a:pos x="124" y="36"/>
              </a:cxn>
              <a:cxn ang="0">
                <a:pos x="107" y="35"/>
              </a:cxn>
            </a:cxnLst>
            <a:rect l="0" t="0" r="r" b="b"/>
            <a:pathLst>
              <a:path w="127" h="127">
                <a:moveTo>
                  <a:pt x="107" y="35"/>
                </a:moveTo>
                <a:cubicBezTo>
                  <a:pt x="114" y="29"/>
                  <a:pt x="114" y="29"/>
                  <a:pt x="114" y="29"/>
                </a:cubicBezTo>
                <a:cubicBezTo>
                  <a:pt x="116" y="26"/>
                  <a:pt x="116" y="21"/>
                  <a:pt x="114" y="19"/>
                </a:cubicBezTo>
                <a:cubicBezTo>
                  <a:pt x="109" y="14"/>
                  <a:pt x="109" y="14"/>
                  <a:pt x="109" y="14"/>
                </a:cubicBezTo>
                <a:cubicBezTo>
                  <a:pt x="108" y="13"/>
                  <a:pt x="106" y="12"/>
                  <a:pt x="104" y="12"/>
                </a:cubicBezTo>
                <a:cubicBezTo>
                  <a:pt x="102" y="12"/>
                  <a:pt x="101" y="13"/>
                  <a:pt x="99" y="14"/>
                </a:cubicBezTo>
                <a:cubicBezTo>
                  <a:pt x="92" y="21"/>
                  <a:pt x="92" y="21"/>
                  <a:pt x="92" y="21"/>
                </a:cubicBezTo>
                <a:cubicBezTo>
                  <a:pt x="91" y="3"/>
                  <a:pt x="91" y="3"/>
                  <a:pt x="91" y="3"/>
                </a:cubicBezTo>
                <a:cubicBezTo>
                  <a:pt x="91" y="1"/>
                  <a:pt x="89" y="0"/>
                  <a:pt x="88" y="0"/>
                </a:cubicBezTo>
                <a:cubicBezTo>
                  <a:pt x="88" y="0"/>
                  <a:pt x="87" y="1"/>
                  <a:pt x="87" y="1"/>
                </a:cubicBezTo>
                <a:cubicBezTo>
                  <a:pt x="59" y="29"/>
                  <a:pt x="59" y="29"/>
                  <a:pt x="59" y="29"/>
                </a:cubicBezTo>
                <a:cubicBezTo>
                  <a:pt x="56" y="31"/>
                  <a:pt x="55" y="35"/>
                  <a:pt x="55" y="38"/>
                </a:cubicBezTo>
                <a:cubicBezTo>
                  <a:pt x="55" y="39"/>
                  <a:pt x="55" y="39"/>
                  <a:pt x="55" y="39"/>
                </a:cubicBezTo>
                <a:cubicBezTo>
                  <a:pt x="57" y="57"/>
                  <a:pt x="57" y="57"/>
                  <a:pt x="57" y="57"/>
                </a:cubicBezTo>
                <a:cubicBezTo>
                  <a:pt x="47" y="67"/>
                  <a:pt x="47" y="67"/>
                  <a:pt x="47" y="67"/>
                </a:cubicBezTo>
                <a:cubicBezTo>
                  <a:pt x="29" y="85"/>
                  <a:pt x="29" y="85"/>
                  <a:pt x="29" y="85"/>
                </a:cubicBezTo>
                <a:cubicBezTo>
                  <a:pt x="28" y="85"/>
                  <a:pt x="28" y="85"/>
                  <a:pt x="28" y="85"/>
                </a:cubicBezTo>
                <a:cubicBezTo>
                  <a:pt x="11" y="103"/>
                  <a:pt x="11" y="103"/>
                  <a:pt x="11" y="103"/>
                </a:cubicBezTo>
                <a:cubicBezTo>
                  <a:pt x="3" y="111"/>
                  <a:pt x="3" y="111"/>
                  <a:pt x="3" y="111"/>
                </a:cubicBezTo>
                <a:cubicBezTo>
                  <a:pt x="2" y="112"/>
                  <a:pt x="1" y="113"/>
                  <a:pt x="1" y="114"/>
                </a:cubicBezTo>
                <a:cubicBezTo>
                  <a:pt x="1" y="121"/>
                  <a:pt x="1" y="121"/>
                  <a:pt x="1" y="121"/>
                </a:cubicBezTo>
                <a:cubicBezTo>
                  <a:pt x="0" y="124"/>
                  <a:pt x="3" y="127"/>
                  <a:pt x="7" y="127"/>
                </a:cubicBezTo>
                <a:cubicBezTo>
                  <a:pt x="7" y="127"/>
                  <a:pt x="7" y="127"/>
                  <a:pt x="7" y="127"/>
                </a:cubicBezTo>
                <a:cubicBezTo>
                  <a:pt x="13" y="127"/>
                  <a:pt x="13" y="127"/>
                  <a:pt x="13" y="127"/>
                </a:cubicBezTo>
                <a:cubicBezTo>
                  <a:pt x="15" y="127"/>
                  <a:pt x="16" y="126"/>
                  <a:pt x="17" y="125"/>
                </a:cubicBezTo>
                <a:cubicBezTo>
                  <a:pt x="72" y="70"/>
                  <a:pt x="72" y="70"/>
                  <a:pt x="72" y="70"/>
                </a:cubicBezTo>
                <a:cubicBezTo>
                  <a:pt x="88" y="72"/>
                  <a:pt x="88" y="72"/>
                  <a:pt x="88" y="72"/>
                </a:cubicBezTo>
                <a:cubicBezTo>
                  <a:pt x="89" y="72"/>
                  <a:pt x="89" y="72"/>
                  <a:pt x="89" y="72"/>
                </a:cubicBezTo>
                <a:cubicBezTo>
                  <a:pt x="90" y="72"/>
                  <a:pt x="90" y="72"/>
                  <a:pt x="90" y="72"/>
                </a:cubicBezTo>
                <a:cubicBezTo>
                  <a:pt x="93" y="72"/>
                  <a:pt x="96" y="70"/>
                  <a:pt x="98" y="68"/>
                </a:cubicBezTo>
                <a:cubicBezTo>
                  <a:pt x="126" y="40"/>
                  <a:pt x="126" y="40"/>
                  <a:pt x="126" y="40"/>
                </a:cubicBezTo>
                <a:cubicBezTo>
                  <a:pt x="127" y="39"/>
                  <a:pt x="126" y="36"/>
                  <a:pt x="124" y="36"/>
                </a:cubicBezTo>
                <a:lnTo>
                  <a:pt x="107" y="35"/>
                </a:lnTo>
                <a:close/>
              </a:path>
            </a:pathLst>
          </a:custGeom>
          <a:solidFill>
            <a:srgbClr val="F1F1F1"/>
          </a:solid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81955" name="Freeform 35"/>
          <p:cNvSpPr>
            <a:spLocks/>
          </p:cNvSpPr>
          <p:nvPr/>
        </p:nvSpPr>
        <p:spPr bwMode="auto">
          <a:xfrm>
            <a:off x="6741729" y="4098323"/>
            <a:ext cx="1373936" cy="777683"/>
          </a:xfrm>
          <a:custGeom>
            <a:avLst/>
            <a:gdLst/>
            <a:ahLst/>
            <a:cxnLst>
              <a:cxn ang="0">
                <a:pos x="812" y="171"/>
              </a:cxn>
              <a:cxn ang="0">
                <a:pos x="820" y="137"/>
              </a:cxn>
              <a:cxn ang="0">
                <a:pos x="288" y="137"/>
              </a:cxn>
              <a:cxn ang="0">
                <a:pos x="268" y="137"/>
              </a:cxn>
              <a:cxn ang="0">
                <a:pos x="156" y="137"/>
              </a:cxn>
              <a:cxn ang="0">
                <a:pos x="156" y="83"/>
              </a:cxn>
              <a:cxn ang="0">
                <a:pos x="176" y="83"/>
              </a:cxn>
              <a:cxn ang="0">
                <a:pos x="129" y="0"/>
              </a:cxn>
              <a:cxn ang="0">
                <a:pos x="81" y="83"/>
              </a:cxn>
              <a:cxn ang="0">
                <a:pos x="102" y="83"/>
              </a:cxn>
              <a:cxn ang="0">
                <a:pos x="102" y="137"/>
              </a:cxn>
              <a:cxn ang="0">
                <a:pos x="0" y="137"/>
              </a:cxn>
              <a:cxn ang="0">
                <a:pos x="0" y="536"/>
              </a:cxn>
              <a:cxn ang="0">
                <a:pos x="244" y="527"/>
              </a:cxn>
              <a:cxn ang="0">
                <a:pos x="268" y="526"/>
              </a:cxn>
              <a:cxn ang="0">
                <a:pos x="673" y="448"/>
              </a:cxn>
              <a:cxn ang="0">
                <a:pos x="932" y="411"/>
              </a:cxn>
              <a:cxn ang="0">
                <a:pos x="812" y="171"/>
              </a:cxn>
            </a:cxnLst>
            <a:rect l="0" t="0" r="r" b="b"/>
            <a:pathLst>
              <a:path w="946" h="536">
                <a:moveTo>
                  <a:pt x="812" y="171"/>
                </a:moveTo>
                <a:cubicBezTo>
                  <a:pt x="815" y="160"/>
                  <a:pt x="818" y="148"/>
                  <a:pt x="820" y="137"/>
                </a:cubicBezTo>
                <a:cubicBezTo>
                  <a:pt x="288" y="137"/>
                  <a:pt x="288" y="137"/>
                  <a:pt x="288" y="137"/>
                </a:cubicBezTo>
                <a:cubicBezTo>
                  <a:pt x="268" y="137"/>
                  <a:pt x="268" y="137"/>
                  <a:pt x="268" y="137"/>
                </a:cubicBezTo>
                <a:cubicBezTo>
                  <a:pt x="156" y="137"/>
                  <a:pt x="156" y="137"/>
                  <a:pt x="156" y="137"/>
                </a:cubicBezTo>
                <a:cubicBezTo>
                  <a:pt x="156" y="83"/>
                  <a:pt x="156" y="83"/>
                  <a:pt x="156" y="83"/>
                </a:cubicBezTo>
                <a:cubicBezTo>
                  <a:pt x="176" y="83"/>
                  <a:pt x="176" y="83"/>
                  <a:pt x="176" y="83"/>
                </a:cubicBezTo>
                <a:cubicBezTo>
                  <a:pt x="129" y="0"/>
                  <a:pt x="129" y="0"/>
                  <a:pt x="129" y="0"/>
                </a:cubicBezTo>
                <a:cubicBezTo>
                  <a:pt x="81" y="83"/>
                  <a:pt x="81" y="83"/>
                  <a:pt x="81" y="83"/>
                </a:cubicBezTo>
                <a:cubicBezTo>
                  <a:pt x="102" y="83"/>
                  <a:pt x="102" y="83"/>
                  <a:pt x="102" y="83"/>
                </a:cubicBezTo>
                <a:cubicBezTo>
                  <a:pt x="102" y="137"/>
                  <a:pt x="102" y="137"/>
                  <a:pt x="102" y="137"/>
                </a:cubicBezTo>
                <a:cubicBezTo>
                  <a:pt x="0" y="137"/>
                  <a:pt x="0" y="137"/>
                  <a:pt x="0" y="137"/>
                </a:cubicBezTo>
                <a:cubicBezTo>
                  <a:pt x="0" y="536"/>
                  <a:pt x="0" y="536"/>
                  <a:pt x="0" y="536"/>
                </a:cubicBezTo>
                <a:cubicBezTo>
                  <a:pt x="87" y="536"/>
                  <a:pt x="175" y="532"/>
                  <a:pt x="244" y="527"/>
                </a:cubicBezTo>
                <a:cubicBezTo>
                  <a:pt x="268" y="526"/>
                  <a:pt x="268" y="526"/>
                  <a:pt x="268" y="526"/>
                </a:cubicBezTo>
                <a:cubicBezTo>
                  <a:pt x="554" y="502"/>
                  <a:pt x="673" y="448"/>
                  <a:pt x="673" y="448"/>
                </a:cubicBezTo>
                <a:cubicBezTo>
                  <a:pt x="673" y="448"/>
                  <a:pt x="918" y="439"/>
                  <a:pt x="932" y="411"/>
                </a:cubicBezTo>
                <a:cubicBezTo>
                  <a:pt x="946" y="384"/>
                  <a:pt x="812" y="171"/>
                  <a:pt x="812" y="171"/>
                </a:cubicBezTo>
                <a:close/>
              </a:path>
            </a:pathLst>
          </a:custGeom>
          <a:solidFill>
            <a:srgbClr val="F6921E"/>
          </a:solid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81956" name="Freeform 36"/>
          <p:cNvSpPr>
            <a:spLocks noEditPoints="1"/>
          </p:cNvSpPr>
          <p:nvPr/>
        </p:nvSpPr>
        <p:spPr bwMode="auto">
          <a:xfrm>
            <a:off x="6949614" y="4499921"/>
            <a:ext cx="246628" cy="247574"/>
          </a:xfrm>
          <a:custGeom>
            <a:avLst/>
            <a:gdLst/>
            <a:ahLst/>
            <a:cxnLst>
              <a:cxn ang="0">
                <a:pos x="151" y="68"/>
              </a:cxn>
              <a:cxn ang="0">
                <a:pos x="143" y="57"/>
              </a:cxn>
              <a:cxn ang="0">
                <a:pos x="150" y="44"/>
              </a:cxn>
              <a:cxn ang="0">
                <a:pos x="140" y="20"/>
              </a:cxn>
              <a:cxn ang="0">
                <a:pos x="125" y="20"/>
              </a:cxn>
              <a:cxn ang="0">
                <a:pos x="116" y="28"/>
              </a:cxn>
              <a:cxn ang="0">
                <a:pos x="106" y="24"/>
              </a:cxn>
              <a:cxn ang="0">
                <a:pos x="102" y="10"/>
              </a:cxn>
              <a:cxn ang="0">
                <a:pos x="78" y="0"/>
              </a:cxn>
              <a:cxn ang="0">
                <a:pos x="68" y="19"/>
              </a:cxn>
              <a:cxn ang="0">
                <a:pos x="57" y="27"/>
              </a:cxn>
              <a:cxn ang="0">
                <a:pos x="50" y="26"/>
              </a:cxn>
              <a:cxn ang="0">
                <a:pos x="37" y="17"/>
              </a:cxn>
              <a:cxn ang="0">
                <a:pos x="20" y="30"/>
              </a:cxn>
              <a:cxn ang="0">
                <a:pos x="20" y="44"/>
              </a:cxn>
              <a:cxn ang="0">
                <a:pos x="27" y="57"/>
              </a:cxn>
              <a:cxn ang="0">
                <a:pos x="19" y="68"/>
              </a:cxn>
              <a:cxn ang="0">
                <a:pos x="0" y="78"/>
              </a:cxn>
              <a:cxn ang="0">
                <a:pos x="11" y="102"/>
              </a:cxn>
              <a:cxn ang="0">
                <a:pos x="24" y="106"/>
              </a:cxn>
              <a:cxn ang="0">
                <a:pos x="26" y="120"/>
              </a:cxn>
              <a:cxn ang="0">
                <a:pos x="20" y="140"/>
              </a:cxn>
              <a:cxn ang="0">
                <a:pos x="37" y="153"/>
              </a:cxn>
              <a:cxn ang="0">
                <a:pos x="50" y="144"/>
              </a:cxn>
              <a:cxn ang="0">
                <a:pos x="57" y="143"/>
              </a:cxn>
              <a:cxn ang="0">
                <a:pos x="68" y="151"/>
              </a:cxn>
              <a:cxn ang="0">
                <a:pos x="78" y="170"/>
              </a:cxn>
              <a:cxn ang="0">
                <a:pos x="102" y="159"/>
              </a:cxn>
              <a:cxn ang="0">
                <a:pos x="106" y="146"/>
              </a:cxn>
              <a:cxn ang="0">
                <a:pos x="116" y="142"/>
              </a:cxn>
              <a:cxn ang="0">
                <a:pos x="125" y="149"/>
              </a:cxn>
              <a:cxn ang="0">
                <a:pos x="140" y="149"/>
              </a:cxn>
              <a:cxn ang="0">
                <a:pos x="150" y="125"/>
              </a:cxn>
              <a:cxn ang="0">
                <a:pos x="143" y="113"/>
              </a:cxn>
              <a:cxn ang="0">
                <a:pos x="151" y="102"/>
              </a:cxn>
              <a:cxn ang="0">
                <a:pos x="170" y="92"/>
              </a:cxn>
              <a:cxn ang="0">
                <a:pos x="159" y="68"/>
              </a:cxn>
              <a:cxn ang="0">
                <a:pos x="85" y="115"/>
              </a:cxn>
              <a:cxn ang="0">
                <a:pos x="85" y="54"/>
              </a:cxn>
            </a:cxnLst>
            <a:rect l="0" t="0" r="r" b="b"/>
            <a:pathLst>
              <a:path w="170" h="170">
                <a:moveTo>
                  <a:pt x="159" y="68"/>
                </a:moveTo>
                <a:cubicBezTo>
                  <a:pt x="151" y="68"/>
                  <a:pt x="151" y="68"/>
                  <a:pt x="151" y="68"/>
                </a:cubicBezTo>
                <a:cubicBezTo>
                  <a:pt x="149" y="68"/>
                  <a:pt x="146" y="66"/>
                  <a:pt x="146" y="64"/>
                </a:cubicBezTo>
                <a:cubicBezTo>
                  <a:pt x="145" y="61"/>
                  <a:pt x="144" y="59"/>
                  <a:pt x="143" y="57"/>
                </a:cubicBezTo>
                <a:cubicBezTo>
                  <a:pt x="142" y="55"/>
                  <a:pt x="142" y="52"/>
                  <a:pt x="144" y="50"/>
                </a:cubicBezTo>
                <a:cubicBezTo>
                  <a:pt x="150" y="44"/>
                  <a:pt x="150" y="44"/>
                  <a:pt x="150" y="44"/>
                </a:cubicBezTo>
                <a:cubicBezTo>
                  <a:pt x="154" y="40"/>
                  <a:pt x="154" y="34"/>
                  <a:pt x="150" y="30"/>
                </a:cubicBezTo>
                <a:cubicBezTo>
                  <a:pt x="140" y="20"/>
                  <a:pt x="140" y="20"/>
                  <a:pt x="140" y="20"/>
                </a:cubicBezTo>
                <a:cubicBezTo>
                  <a:pt x="138" y="18"/>
                  <a:pt x="136" y="17"/>
                  <a:pt x="133" y="17"/>
                </a:cubicBezTo>
                <a:cubicBezTo>
                  <a:pt x="130" y="17"/>
                  <a:pt x="127" y="18"/>
                  <a:pt x="125" y="20"/>
                </a:cubicBezTo>
                <a:cubicBezTo>
                  <a:pt x="120" y="26"/>
                  <a:pt x="120" y="26"/>
                  <a:pt x="120" y="26"/>
                </a:cubicBezTo>
                <a:cubicBezTo>
                  <a:pt x="119" y="27"/>
                  <a:pt x="117" y="28"/>
                  <a:pt x="116" y="28"/>
                </a:cubicBezTo>
                <a:cubicBezTo>
                  <a:pt x="115" y="28"/>
                  <a:pt x="114" y="27"/>
                  <a:pt x="113" y="27"/>
                </a:cubicBezTo>
                <a:cubicBezTo>
                  <a:pt x="111" y="26"/>
                  <a:pt x="108" y="25"/>
                  <a:pt x="106" y="24"/>
                </a:cubicBezTo>
                <a:cubicBezTo>
                  <a:pt x="104" y="23"/>
                  <a:pt x="102" y="21"/>
                  <a:pt x="102" y="19"/>
                </a:cubicBezTo>
                <a:cubicBezTo>
                  <a:pt x="102" y="10"/>
                  <a:pt x="102" y="10"/>
                  <a:pt x="102" y="10"/>
                </a:cubicBezTo>
                <a:cubicBezTo>
                  <a:pt x="102" y="5"/>
                  <a:pt x="97" y="0"/>
                  <a:pt x="92" y="0"/>
                </a:cubicBezTo>
                <a:cubicBezTo>
                  <a:pt x="78" y="0"/>
                  <a:pt x="78" y="0"/>
                  <a:pt x="78" y="0"/>
                </a:cubicBezTo>
                <a:cubicBezTo>
                  <a:pt x="73" y="0"/>
                  <a:pt x="68" y="5"/>
                  <a:pt x="68" y="10"/>
                </a:cubicBezTo>
                <a:cubicBezTo>
                  <a:pt x="68" y="19"/>
                  <a:pt x="68" y="19"/>
                  <a:pt x="68" y="19"/>
                </a:cubicBezTo>
                <a:cubicBezTo>
                  <a:pt x="68" y="21"/>
                  <a:pt x="66" y="23"/>
                  <a:pt x="64" y="24"/>
                </a:cubicBezTo>
                <a:cubicBezTo>
                  <a:pt x="61" y="25"/>
                  <a:pt x="59" y="26"/>
                  <a:pt x="57" y="27"/>
                </a:cubicBezTo>
                <a:cubicBezTo>
                  <a:pt x="56" y="27"/>
                  <a:pt x="55" y="28"/>
                  <a:pt x="54" y="28"/>
                </a:cubicBezTo>
                <a:cubicBezTo>
                  <a:pt x="53" y="28"/>
                  <a:pt x="51" y="27"/>
                  <a:pt x="50" y="26"/>
                </a:cubicBezTo>
                <a:cubicBezTo>
                  <a:pt x="44" y="20"/>
                  <a:pt x="44" y="20"/>
                  <a:pt x="44" y="20"/>
                </a:cubicBezTo>
                <a:cubicBezTo>
                  <a:pt x="42" y="18"/>
                  <a:pt x="40" y="17"/>
                  <a:pt x="37" y="17"/>
                </a:cubicBezTo>
                <a:cubicBezTo>
                  <a:pt x="34" y="17"/>
                  <a:pt x="32" y="18"/>
                  <a:pt x="30" y="20"/>
                </a:cubicBezTo>
                <a:cubicBezTo>
                  <a:pt x="20" y="30"/>
                  <a:pt x="20" y="30"/>
                  <a:pt x="20" y="30"/>
                </a:cubicBezTo>
                <a:cubicBezTo>
                  <a:pt x="18" y="32"/>
                  <a:pt x="17" y="34"/>
                  <a:pt x="17" y="37"/>
                </a:cubicBezTo>
                <a:cubicBezTo>
                  <a:pt x="17" y="40"/>
                  <a:pt x="18" y="42"/>
                  <a:pt x="20" y="44"/>
                </a:cubicBezTo>
                <a:cubicBezTo>
                  <a:pt x="26" y="50"/>
                  <a:pt x="26" y="50"/>
                  <a:pt x="26" y="50"/>
                </a:cubicBezTo>
                <a:cubicBezTo>
                  <a:pt x="28" y="52"/>
                  <a:pt x="28" y="55"/>
                  <a:pt x="27" y="57"/>
                </a:cubicBezTo>
                <a:cubicBezTo>
                  <a:pt x="26" y="59"/>
                  <a:pt x="25" y="61"/>
                  <a:pt x="24" y="64"/>
                </a:cubicBezTo>
                <a:cubicBezTo>
                  <a:pt x="23" y="66"/>
                  <a:pt x="21" y="68"/>
                  <a:pt x="19" y="68"/>
                </a:cubicBezTo>
                <a:cubicBezTo>
                  <a:pt x="11" y="68"/>
                  <a:pt x="11" y="68"/>
                  <a:pt x="11" y="68"/>
                </a:cubicBezTo>
                <a:cubicBezTo>
                  <a:pt x="5" y="68"/>
                  <a:pt x="0" y="73"/>
                  <a:pt x="0" y="78"/>
                </a:cubicBezTo>
                <a:cubicBezTo>
                  <a:pt x="0" y="92"/>
                  <a:pt x="0" y="92"/>
                  <a:pt x="0" y="92"/>
                </a:cubicBezTo>
                <a:cubicBezTo>
                  <a:pt x="0" y="97"/>
                  <a:pt x="5" y="102"/>
                  <a:pt x="11" y="102"/>
                </a:cubicBezTo>
                <a:cubicBezTo>
                  <a:pt x="19" y="102"/>
                  <a:pt x="19" y="102"/>
                  <a:pt x="19" y="102"/>
                </a:cubicBezTo>
                <a:cubicBezTo>
                  <a:pt x="21" y="102"/>
                  <a:pt x="23" y="104"/>
                  <a:pt x="24" y="106"/>
                </a:cubicBezTo>
                <a:cubicBezTo>
                  <a:pt x="25" y="108"/>
                  <a:pt x="26" y="111"/>
                  <a:pt x="27" y="113"/>
                </a:cubicBezTo>
                <a:cubicBezTo>
                  <a:pt x="28" y="115"/>
                  <a:pt x="28" y="118"/>
                  <a:pt x="26" y="120"/>
                </a:cubicBezTo>
                <a:cubicBezTo>
                  <a:pt x="20" y="125"/>
                  <a:pt x="20" y="125"/>
                  <a:pt x="20" y="125"/>
                </a:cubicBezTo>
                <a:cubicBezTo>
                  <a:pt x="16" y="129"/>
                  <a:pt x="16" y="136"/>
                  <a:pt x="20" y="140"/>
                </a:cubicBezTo>
                <a:cubicBezTo>
                  <a:pt x="30" y="149"/>
                  <a:pt x="30" y="149"/>
                  <a:pt x="30" y="149"/>
                </a:cubicBezTo>
                <a:cubicBezTo>
                  <a:pt x="32" y="151"/>
                  <a:pt x="34" y="153"/>
                  <a:pt x="37" y="153"/>
                </a:cubicBezTo>
                <a:cubicBezTo>
                  <a:pt x="40" y="153"/>
                  <a:pt x="42" y="151"/>
                  <a:pt x="44" y="149"/>
                </a:cubicBezTo>
                <a:cubicBezTo>
                  <a:pt x="50" y="144"/>
                  <a:pt x="50" y="144"/>
                  <a:pt x="50" y="144"/>
                </a:cubicBezTo>
                <a:cubicBezTo>
                  <a:pt x="51" y="143"/>
                  <a:pt x="53" y="142"/>
                  <a:pt x="54" y="142"/>
                </a:cubicBezTo>
                <a:cubicBezTo>
                  <a:pt x="55" y="142"/>
                  <a:pt x="56" y="142"/>
                  <a:pt x="57" y="143"/>
                </a:cubicBezTo>
                <a:cubicBezTo>
                  <a:pt x="59" y="144"/>
                  <a:pt x="61" y="145"/>
                  <a:pt x="64" y="146"/>
                </a:cubicBezTo>
                <a:cubicBezTo>
                  <a:pt x="66" y="146"/>
                  <a:pt x="68" y="149"/>
                  <a:pt x="68" y="151"/>
                </a:cubicBezTo>
                <a:cubicBezTo>
                  <a:pt x="68" y="159"/>
                  <a:pt x="68" y="159"/>
                  <a:pt x="68" y="159"/>
                </a:cubicBezTo>
                <a:cubicBezTo>
                  <a:pt x="68" y="165"/>
                  <a:pt x="73" y="170"/>
                  <a:pt x="78" y="170"/>
                </a:cubicBezTo>
                <a:cubicBezTo>
                  <a:pt x="92" y="170"/>
                  <a:pt x="92" y="170"/>
                  <a:pt x="92" y="170"/>
                </a:cubicBezTo>
                <a:cubicBezTo>
                  <a:pt x="97" y="170"/>
                  <a:pt x="102" y="165"/>
                  <a:pt x="102" y="159"/>
                </a:cubicBezTo>
                <a:cubicBezTo>
                  <a:pt x="102" y="151"/>
                  <a:pt x="102" y="151"/>
                  <a:pt x="102" y="151"/>
                </a:cubicBezTo>
                <a:cubicBezTo>
                  <a:pt x="102" y="149"/>
                  <a:pt x="104" y="146"/>
                  <a:pt x="106" y="146"/>
                </a:cubicBezTo>
                <a:cubicBezTo>
                  <a:pt x="108" y="145"/>
                  <a:pt x="111" y="144"/>
                  <a:pt x="113" y="143"/>
                </a:cubicBezTo>
                <a:cubicBezTo>
                  <a:pt x="114" y="142"/>
                  <a:pt x="115" y="142"/>
                  <a:pt x="116" y="142"/>
                </a:cubicBezTo>
                <a:cubicBezTo>
                  <a:pt x="117" y="142"/>
                  <a:pt x="119" y="143"/>
                  <a:pt x="120" y="144"/>
                </a:cubicBezTo>
                <a:cubicBezTo>
                  <a:pt x="125" y="149"/>
                  <a:pt x="125" y="149"/>
                  <a:pt x="125" y="149"/>
                </a:cubicBezTo>
                <a:cubicBezTo>
                  <a:pt x="127" y="151"/>
                  <a:pt x="130" y="153"/>
                  <a:pt x="133" y="153"/>
                </a:cubicBezTo>
                <a:cubicBezTo>
                  <a:pt x="136" y="153"/>
                  <a:pt x="138" y="151"/>
                  <a:pt x="140" y="149"/>
                </a:cubicBezTo>
                <a:cubicBezTo>
                  <a:pt x="150" y="140"/>
                  <a:pt x="150" y="140"/>
                  <a:pt x="150" y="140"/>
                </a:cubicBezTo>
                <a:cubicBezTo>
                  <a:pt x="154" y="136"/>
                  <a:pt x="154" y="129"/>
                  <a:pt x="150" y="125"/>
                </a:cubicBezTo>
                <a:cubicBezTo>
                  <a:pt x="144" y="120"/>
                  <a:pt x="144" y="120"/>
                  <a:pt x="144" y="120"/>
                </a:cubicBezTo>
                <a:cubicBezTo>
                  <a:pt x="142" y="118"/>
                  <a:pt x="142" y="115"/>
                  <a:pt x="143" y="113"/>
                </a:cubicBezTo>
                <a:cubicBezTo>
                  <a:pt x="144" y="111"/>
                  <a:pt x="145" y="108"/>
                  <a:pt x="146" y="106"/>
                </a:cubicBezTo>
                <a:cubicBezTo>
                  <a:pt x="146" y="104"/>
                  <a:pt x="149" y="102"/>
                  <a:pt x="151" y="102"/>
                </a:cubicBezTo>
                <a:cubicBezTo>
                  <a:pt x="159" y="102"/>
                  <a:pt x="159" y="102"/>
                  <a:pt x="159" y="102"/>
                </a:cubicBezTo>
                <a:cubicBezTo>
                  <a:pt x="165" y="102"/>
                  <a:pt x="170" y="97"/>
                  <a:pt x="170" y="92"/>
                </a:cubicBezTo>
                <a:cubicBezTo>
                  <a:pt x="170" y="78"/>
                  <a:pt x="170" y="78"/>
                  <a:pt x="170" y="78"/>
                </a:cubicBezTo>
                <a:cubicBezTo>
                  <a:pt x="170" y="73"/>
                  <a:pt x="165" y="68"/>
                  <a:pt x="159" y="68"/>
                </a:cubicBezTo>
                <a:close/>
                <a:moveTo>
                  <a:pt x="115" y="85"/>
                </a:moveTo>
                <a:cubicBezTo>
                  <a:pt x="115" y="102"/>
                  <a:pt x="102" y="115"/>
                  <a:pt x="85" y="115"/>
                </a:cubicBezTo>
                <a:cubicBezTo>
                  <a:pt x="68" y="115"/>
                  <a:pt x="55" y="102"/>
                  <a:pt x="55" y="85"/>
                </a:cubicBezTo>
                <a:cubicBezTo>
                  <a:pt x="55" y="68"/>
                  <a:pt x="68" y="54"/>
                  <a:pt x="85" y="54"/>
                </a:cubicBezTo>
                <a:cubicBezTo>
                  <a:pt x="102" y="54"/>
                  <a:pt x="115" y="68"/>
                  <a:pt x="115" y="85"/>
                </a:cubicBezTo>
                <a:close/>
              </a:path>
            </a:pathLst>
          </a:custGeom>
          <a:solidFill>
            <a:srgbClr val="F1F1F1"/>
          </a:solid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81957" name="Freeform 37"/>
          <p:cNvSpPr>
            <a:spLocks noEditPoints="1"/>
          </p:cNvSpPr>
          <p:nvPr/>
        </p:nvSpPr>
        <p:spPr bwMode="auto">
          <a:xfrm>
            <a:off x="6871184" y="4421492"/>
            <a:ext cx="127566" cy="128511"/>
          </a:xfrm>
          <a:custGeom>
            <a:avLst/>
            <a:gdLst/>
            <a:ahLst/>
            <a:cxnLst>
              <a:cxn ang="0">
                <a:pos x="77" y="54"/>
              </a:cxn>
              <a:cxn ang="0">
                <a:pos x="88" y="47"/>
              </a:cxn>
              <a:cxn ang="0">
                <a:pos x="81" y="34"/>
              </a:cxn>
              <a:cxn ang="0">
                <a:pos x="76" y="33"/>
              </a:cxn>
              <a:cxn ang="0">
                <a:pos x="75" y="28"/>
              </a:cxn>
              <a:cxn ang="0">
                <a:pos x="78" y="15"/>
              </a:cxn>
              <a:cxn ang="0">
                <a:pos x="68" y="8"/>
              </a:cxn>
              <a:cxn ang="0">
                <a:pos x="60" y="13"/>
              </a:cxn>
              <a:cxn ang="0">
                <a:pos x="59" y="13"/>
              </a:cxn>
              <a:cxn ang="0">
                <a:pos x="54" y="11"/>
              </a:cxn>
              <a:cxn ang="0">
                <a:pos x="47" y="0"/>
              </a:cxn>
              <a:cxn ang="0">
                <a:pos x="34" y="7"/>
              </a:cxn>
              <a:cxn ang="0">
                <a:pos x="33" y="12"/>
              </a:cxn>
              <a:cxn ang="0">
                <a:pos x="29" y="14"/>
              </a:cxn>
              <a:cxn ang="0">
                <a:pos x="25" y="11"/>
              </a:cxn>
              <a:cxn ang="0">
                <a:pos x="15" y="11"/>
              </a:cxn>
              <a:cxn ang="0">
                <a:pos x="11" y="25"/>
              </a:cxn>
              <a:cxn ang="0">
                <a:pos x="14" y="29"/>
              </a:cxn>
              <a:cxn ang="0">
                <a:pos x="11" y="34"/>
              </a:cxn>
              <a:cxn ang="0">
                <a:pos x="0" y="41"/>
              </a:cxn>
              <a:cxn ang="0">
                <a:pos x="7" y="54"/>
              </a:cxn>
              <a:cxn ang="0">
                <a:pos x="12" y="55"/>
              </a:cxn>
              <a:cxn ang="0">
                <a:pos x="13" y="60"/>
              </a:cxn>
              <a:cxn ang="0">
                <a:pos x="9" y="68"/>
              </a:cxn>
              <a:cxn ang="0">
                <a:pos x="15" y="78"/>
              </a:cxn>
              <a:cxn ang="0">
                <a:pos x="25" y="78"/>
              </a:cxn>
              <a:cxn ang="0">
                <a:pos x="29" y="74"/>
              </a:cxn>
              <a:cxn ang="0">
                <a:pos x="33" y="76"/>
              </a:cxn>
              <a:cxn ang="0">
                <a:pos x="34" y="81"/>
              </a:cxn>
              <a:cxn ang="0">
                <a:pos x="47" y="88"/>
              </a:cxn>
              <a:cxn ang="0">
                <a:pos x="54" y="77"/>
              </a:cxn>
              <a:cxn ang="0">
                <a:pos x="59" y="75"/>
              </a:cxn>
              <a:cxn ang="0">
                <a:pos x="60" y="75"/>
              </a:cxn>
              <a:cxn ang="0">
                <a:pos x="68" y="80"/>
              </a:cxn>
              <a:cxn ang="0">
                <a:pos x="78" y="73"/>
              </a:cxn>
              <a:cxn ang="0">
                <a:pos x="75" y="60"/>
              </a:cxn>
              <a:cxn ang="0">
                <a:pos x="76" y="55"/>
              </a:cxn>
              <a:cxn ang="0">
                <a:pos x="44" y="58"/>
              </a:cxn>
              <a:cxn ang="0">
                <a:pos x="44" y="31"/>
              </a:cxn>
            </a:cxnLst>
            <a:rect l="0" t="0" r="r" b="b"/>
            <a:pathLst>
              <a:path w="88" h="88">
                <a:moveTo>
                  <a:pt x="76" y="55"/>
                </a:moveTo>
                <a:cubicBezTo>
                  <a:pt x="76" y="55"/>
                  <a:pt x="77" y="54"/>
                  <a:pt x="77" y="54"/>
                </a:cubicBezTo>
                <a:cubicBezTo>
                  <a:pt x="81" y="54"/>
                  <a:pt x="81" y="54"/>
                  <a:pt x="81" y="54"/>
                </a:cubicBezTo>
                <a:cubicBezTo>
                  <a:pt x="85" y="54"/>
                  <a:pt x="88" y="51"/>
                  <a:pt x="88" y="47"/>
                </a:cubicBezTo>
                <a:cubicBezTo>
                  <a:pt x="88" y="41"/>
                  <a:pt x="88" y="41"/>
                  <a:pt x="88" y="41"/>
                </a:cubicBezTo>
                <a:cubicBezTo>
                  <a:pt x="88" y="37"/>
                  <a:pt x="85" y="34"/>
                  <a:pt x="81" y="34"/>
                </a:cubicBezTo>
                <a:cubicBezTo>
                  <a:pt x="77" y="34"/>
                  <a:pt x="77" y="34"/>
                  <a:pt x="77" y="34"/>
                </a:cubicBezTo>
                <a:cubicBezTo>
                  <a:pt x="77" y="34"/>
                  <a:pt x="76" y="33"/>
                  <a:pt x="76" y="33"/>
                </a:cubicBezTo>
                <a:cubicBezTo>
                  <a:pt x="76" y="32"/>
                  <a:pt x="75" y="30"/>
                  <a:pt x="75" y="29"/>
                </a:cubicBezTo>
                <a:cubicBezTo>
                  <a:pt x="74" y="29"/>
                  <a:pt x="75" y="28"/>
                  <a:pt x="75" y="28"/>
                </a:cubicBezTo>
                <a:cubicBezTo>
                  <a:pt x="78" y="25"/>
                  <a:pt x="78" y="25"/>
                  <a:pt x="78" y="25"/>
                </a:cubicBezTo>
                <a:cubicBezTo>
                  <a:pt x="80" y="22"/>
                  <a:pt x="80" y="18"/>
                  <a:pt x="78" y="15"/>
                </a:cubicBezTo>
                <a:cubicBezTo>
                  <a:pt x="73" y="11"/>
                  <a:pt x="73" y="11"/>
                  <a:pt x="73" y="11"/>
                </a:cubicBezTo>
                <a:cubicBezTo>
                  <a:pt x="72" y="9"/>
                  <a:pt x="70" y="8"/>
                  <a:pt x="68" y="8"/>
                </a:cubicBezTo>
                <a:cubicBezTo>
                  <a:pt x="66" y="8"/>
                  <a:pt x="64" y="9"/>
                  <a:pt x="63" y="11"/>
                </a:cubicBezTo>
                <a:cubicBezTo>
                  <a:pt x="60" y="13"/>
                  <a:pt x="60" y="13"/>
                  <a:pt x="60" y="13"/>
                </a:cubicBezTo>
                <a:cubicBezTo>
                  <a:pt x="60" y="13"/>
                  <a:pt x="60" y="14"/>
                  <a:pt x="59" y="14"/>
                </a:cubicBezTo>
                <a:cubicBezTo>
                  <a:pt x="59" y="13"/>
                  <a:pt x="59" y="13"/>
                  <a:pt x="59" y="13"/>
                </a:cubicBezTo>
                <a:cubicBezTo>
                  <a:pt x="58" y="13"/>
                  <a:pt x="56" y="12"/>
                  <a:pt x="55" y="12"/>
                </a:cubicBezTo>
                <a:cubicBezTo>
                  <a:pt x="55" y="12"/>
                  <a:pt x="54" y="11"/>
                  <a:pt x="54" y="11"/>
                </a:cubicBezTo>
                <a:cubicBezTo>
                  <a:pt x="54" y="7"/>
                  <a:pt x="54" y="7"/>
                  <a:pt x="54" y="7"/>
                </a:cubicBezTo>
                <a:cubicBezTo>
                  <a:pt x="54" y="3"/>
                  <a:pt x="51" y="0"/>
                  <a:pt x="47" y="0"/>
                </a:cubicBezTo>
                <a:cubicBezTo>
                  <a:pt x="41" y="0"/>
                  <a:pt x="41" y="0"/>
                  <a:pt x="41" y="0"/>
                </a:cubicBezTo>
                <a:cubicBezTo>
                  <a:pt x="37" y="0"/>
                  <a:pt x="34" y="3"/>
                  <a:pt x="34" y="7"/>
                </a:cubicBezTo>
                <a:cubicBezTo>
                  <a:pt x="34" y="11"/>
                  <a:pt x="34" y="11"/>
                  <a:pt x="34" y="11"/>
                </a:cubicBezTo>
                <a:cubicBezTo>
                  <a:pt x="34" y="11"/>
                  <a:pt x="33" y="12"/>
                  <a:pt x="33" y="12"/>
                </a:cubicBezTo>
                <a:cubicBezTo>
                  <a:pt x="32" y="12"/>
                  <a:pt x="31" y="13"/>
                  <a:pt x="29" y="13"/>
                </a:cubicBezTo>
                <a:cubicBezTo>
                  <a:pt x="29" y="14"/>
                  <a:pt x="29" y="14"/>
                  <a:pt x="29" y="14"/>
                </a:cubicBezTo>
                <a:cubicBezTo>
                  <a:pt x="28" y="14"/>
                  <a:pt x="28" y="13"/>
                  <a:pt x="28" y="13"/>
                </a:cubicBezTo>
                <a:cubicBezTo>
                  <a:pt x="25" y="11"/>
                  <a:pt x="25" y="11"/>
                  <a:pt x="25" y="11"/>
                </a:cubicBezTo>
                <a:cubicBezTo>
                  <a:pt x="24" y="9"/>
                  <a:pt x="22" y="8"/>
                  <a:pt x="20" y="8"/>
                </a:cubicBezTo>
                <a:cubicBezTo>
                  <a:pt x="18" y="8"/>
                  <a:pt x="17" y="9"/>
                  <a:pt x="15" y="11"/>
                </a:cubicBezTo>
                <a:cubicBezTo>
                  <a:pt x="11" y="15"/>
                  <a:pt x="11" y="15"/>
                  <a:pt x="11" y="15"/>
                </a:cubicBezTo>
                <a:cubicBezTo>
                  <a:pt x="8" y="18"/>
                  <a:pt x="8" y="22"/>
                  <a:pt x="11" y="25"/>
                </a:cubicBezTo>
                <a:cubicBezTo>
                  <a:pt x="13" y="28"/>
                  <a:pt x="13" y="28"/>
                  <a:pt x="13" y="28"/>
                </a:cubicBezTo>
                <a:cubicBezTo>
                  <a:pt x="14" y="28"/>
                  <a:pt x="14" y="29"/>
                  <a:pt x="14" y="29"/>
                </a:cubicBezTo>
                <a:cubicBezTo>
                  <a:pt x="13" y="30"/>
                  <a:pt x="13" y="32"/>
                  <a:pt x="12" y="33"/>
                </a:cubicBezTo>
                <a:cubicBezTo>
                  <a:pt x="12" y="33"/>
                  <a:pt x="11" y="34"/>
                  <a:pt x="11" y="34"/>
                </a:cubicBezTo>
                <a:cubicBezTo>
                  <a:pt x="7" y="34"/>
                  <a:pt x="7" y="34"/>
                  <a:pt x="7" y="34"/>
                </a:cubicBezTo>
                <a:cubicBezTo>
                  <a:pt x="3" y="34"/>
                  <a:pt x="0" y="37"/>
                  <a:pt x="0" y="41"/>
                </a:cubicBezTo>
                <a:cubicBezTo>
                  <a:pt x="0" y="47"/>
                  <a:pt x="0" y="47"/>
                  <a:pt x="0" y="47"/>
                </a:cubicBezTo>
                <a:cubicBezTo>
                  <a:pt x="0" y="51"/>
                  <a:pt x="3" y="54"/>
                  <a:pt x="7" y="54"/>
                </a:cubicBezTo>
                <a:cubicBezTo>
                  <a:pt x="11" y="54"/>
                  <a:pt x="11" y="54"/>
                  <a:pt x="11" y="54"/>
                </a:cubicBezTo>
                <a:cubicBezTo>
                  <a:pt x="11" y="54"/>
                  <a:pt x="12" y="55"/>
                  <a:pt x="12" y="55"/>
                </a:cubicBezTo>
                <a:cubicBezTo>
                  <a:pt x="13" y="56"/>
                  <a:pt x="13" y="58"/>
                  <a:pt x="14" y="59"/>
                </a:cubicBezTo>
                <a:cubicBezTo>
                  <a:pt x="14" y="59"/>
                  <a:pt x="14" y="60"/>
                  <a:pt x="13" y="60"/>
                </a:cubicBezTo>
                <a:cubicBezTo>
                  <a:pt x="11" y="63"/>
                  <a:pt x="11" y="63"/>
                  <a:pt x="11" y="63"/>
                </a:cubicBezTo>
                <a:cubicBezTo>
                  <a:pt x="9" y="64"/>
                  <a:pt x="9" y="66"/>
                  <a:pt x="9" y="68"/>
                </a:cubicBezTo>
                <a:cubicBezTo>
                  <a:pt x="9" y="70"/>
                  <a:pt x="9" y="72"/>
                  <a:pt x="11" y="73"/>
                </a:cubicBezTo>
                <a:cubicBezTo>
                  <a:pt x="15" y="78"/>
                  <a:pt x="15" y="78"/>
                  <a:pt x="15" y="78"/>
                </a:cubicBezTo>
                <a:cubicBezTo>
                  <a:pt x="17" y="79"/>
                  <a:pt x="18" y="80"/>
                  <a:pt x="20" y="80"/>
                </a:cubicBezTo>
                <a:cubicBezTo>
                  <a:pt x="22" y="80"/>
                  <a:pt x="24" y="79"/>
                  <a:pt x="25" y="78"/>
                </a:cubicBezTo>
                <a:cubicBezTo>
                  <a:pt x="28" y="75"/>
                  <a:pt x="28" y="75"/>
                  <a:pt x="28" y="75"/>
                </a:cubicBezTo>
                <a:cubicBezTo>
                  <a:pt x="28" y="75"/>
                  <a:pt x="28" y="74"/>
                  <a:pt x="29" y="74"/>
                </a:cubicBezTo>
                <a:cubicBezTo>
                  <a:pt x="29" y="75"/>
                  <a:pt x="29" y="75"/>
                  <a:pt x="29" y="75"/>
                </a:cubicBezTo>
                <a:cubicBezTo>
                  <a:pt x="31" y="75"/>
                  <a:pt x="32" y="76"/>
                  <a:pt x="33" y="76"/>
                </a:cubicBezTo>
                <a:cubicBezTo>
                  <a:pt x="33" y="76"/>
                  <a:pt x="34" y="77"/>
                  <a:pt x="34" y="77"/>
                </a:cubicBezTo>
                <a:cubicBezTo>
                  <a:pt x="34" y="81"/>
                  <a:pt x="34" y="81"/>
                  <a:pt x="34" y="81"/>
                </a:cubicBezTo>
                <a:cubicBezTo>
                  <a:pt x="34" y="85"/>
                  <a:pt x="37" y="88"/>
                  <a:pt x="41" y="88"/>
                </a:cubicBezTo>
                <a:cubicBezTo>
                  <a:pt x="47" y="88"/>
                  <a:pt x="47" y="88"/>
                  <a:pt x="47" y="88"/>
                </a:cubicBezTo>
                <a:cubicBezTo>
                  <a:pt x="51" y="88"/>
                  <a:pt x="54" y="85"/>
                  <a:pt x="54" y="81"/>
                </a:cubicBezTo>
                <a:cubicBezTo>
                  <a:pt x="54" y="77"/>
                  <a:pt x="54" y="77"/>
                  <a:pt x="54" y="77"/>
                </a:cubicBezTo>
                <a:cubicBezTo>
                  <a:pt x="54" y="77"/>
                  <a:pt x="55" y="76"/>
                  <a:pt x="55" y="76"/>
                </a:cubicBezTo>
                <a:cubicBezTo>
                  <a:pt x="56" y="76"/>
                  <a:pt x="58" y="75"/>
                  <a:pt x="59" y="75"/>
                </a:cubicBezTo>
                <a:cubicBezTo>
                  <a:pt x="59" y="74"/>
                  <a:pt x="59" y="74"/>
                  <a:pt x="59" y="74"/>
                </a:cubicBezTo>
                <a:cubicBezTo>
                  <a:pt x="60" y="74"/>
                  <a:pt x="60" y="75"/>
                  <a:pt x="60" y="75"/>
                </a:cubicBezTo>
                <a:cubicBezTo>
                  <a:pt x="63" y="78"/>
                  <a:pt x="63" y="78"/>
                  <a:pt x="63" y="78"/>
                </a:cubicBezTo>
                <a:cubicBezTo>
                  <a:pt x="64" y="79"/>
                  <a:pt x="66" y="80"/>
                  <a:pt x="68" y="80"/>
                </a:cubicBezTo>
                <a:cubicBezTo>
                  <a:pt x="70" y="80"/>
                  <a:pt x="72" y="79"/>
                  <a:pt x="73" y="78"/>
                </a:cubicBezTo>
                <a:cubicBezTo>
                  <a:pt x="78" y="73"/>
                  <a:pt x="78" y="73"/>
                  <a:pt x="78" y="73"/>
                </a:cubicBezTo>
                <a:cubicBezTo>
                  <a:pt x="80" y="70"/>
                  <a:pt x="80" y="66"/>
                  <a:pt x="78" y="63"/>
                </a:cubicBezTo>
                <a:cubicBezTo>
                  <a:pt x="75" y="60"/>
                  <a:pt x="75" y="60"/>
                  <a:pt x="75" y="60"/>
                </a:cubicBezTo>
                <a:cubicBezTo>
                  <a:pt x="75" y="60"/>
                  <a:pt x="74" y="59"/>
                  <a:pt x="75" y="59"/>
                </a:cubicBezTo>
                <a:cubicBezTo>
                  <a:pt x="75" y="58"/>
                  <a:pt x="76" y="56"/>
                  <a:pt x="76" y="55"/>
                </a:cubicBezTo>
                <a:close/>
                <a:moveTo>
                  <a:pt x="58" y="44"/>
                </a:moveTo>
                <a:cubicBezTo>
                  <a:pt x="58" y="51"/>
                  <a:pt x="52" y="58"/>
                  <a:pt x="44" y="58"/>
                </a:cubicBezTo>
                <a:cubicBezTo>
                  <a:pt x="37" y="58"/>
                  <a:pt x="31" y="51"/>
                  <a:pt x="31" y="44"/>
                </a:cubicBezTo>
                <a:cubicBezTo>
                  <a:pt x="31" y="37"/>
                  <a:pt x="37" y="31"/>
                  <a:pt x="44" y="31"/>
                </a:cubicBezTo>
                <a:cubicBezTo>
                  <a:pt x="52" y="31"/>
                  <a:pt x="58" y="37"/>
                  <a:pt x="58" y="44"/>
                </a:cubicBezTo>
                <a:close/>
              </a:path>
            </a:pathLst>
          </a:custGeom>
          <a:solidFill>
            <a:srgbClr val="F1F1F1"/>
          </a:solid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81958" name="Rectangle 38"/>
          <p:cNvSpPr>
            <a:spLocks noChangeArrowheads="1"/>
          </p:cNvSpPr>
          <p:nvPr/>
        </p:nvSpPr>
        <p:spPr bwMode="auto">
          <a:xfrm>
            <a:off x="7254828" y="4519766"/>
            <a:ext cx="585097" cy="16158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defTabSz="685800" fontAlgn="base">
              <a:spcBef>
                <a:spcPct val="0"/>
              </a:spcBef>
              <a:spcAft>
                <a:spcPct val="0"/>
              </a:spcAft>
            </a:pPr>
            <a:r>
              <a:rPr lang="en-US" sz="1050" b="1" dirty="0">
                <a:solidFill>
                  <a:srgbClr val="F1F1F1"/>
                </a:solidFill>
                <a:latin typeface="+mj-lt"/>
                <a:ea typeface="Open Sans Light" pitchFamily="34" charset="0"/>
                <a:cs typeface="Open Sans Light" pitchFamily="34" charset="0"/>
              </a:rPr>
              <a:t>TECHNO</a:t>
            </a:r>
            <a:endParaRPr lang="en-US" sz="1050" dirty="0">
              <a:latin typeface="+mj-lt"/>
              <a:ea typeface="Open Sans Light" pitchFamily="34" charset="0"/>
              <a:cs typeface="Open Sans Light" pitchFamily="34" charset="0"/>
            </a:endParaRPr>
          </a:p>
        </p:txBody>
      </p:sp>
      <p:sp>
        <p:nvSpPr>
          <p:cNvPr id="81961" name="Freeform 41"/>
          <p:cNvSpPr>
            <a:spLocks/>
          </p:cNvSpPr>
          <p:nvPr/>
        </p:nvSpPr>
        <p:spPr bwMode="auto">
          <a:xfrm>
            <a:off x="7130097" y="3160947"/>
            <a:ext cx="853277" cy="1324800"/>
          </a:xfrm>
          <a:custGeom>
            <a:avLst/>
            <a:gdLst/>
            <a:ahLst/>
            <a:cxnLst>
              <a:cxn ang="0">
                <a:pos x="556" y="770"/>
              </a:cxn>
              <a:cxn ang="0">
                <a:pos x="560" y="377"/>
              </a:cxn>
              <a:cxn ang="0">
                <a:pos x="558" y="366"/>
              </a:cxn>
              <a:cxn ang="0">
                <a:pos x="364" y="0"/>
              </a:cxn>
              <a:cxn ang="0">
                <a:pos x="0" y="0"/>
              </a:cxn>
              <a:cxn ang="0">
                <a:pos x="0" y="770"/>
              </a:cxn>
              <a:cxn ang="0">
                <a:pos x="125" y="770"/>
              </a:cxn>
              <a:cxn ang="0">
                <a:pos x="125" y="830"/>
              </a:cxn>
              <a:cxn ang="0">
                <a:pos x="104" y="830"/>
              </a:cxn>
              <a:cxn ang="0">
                <a:pos x="152" y="912"/>
              </a:cxn>
              <a:cxn ang="0">
                <a:pos x="199" y="830"/>
              </a:cxn>
              <a:cxn ang="0">
                <a:pos x="179" y="830"/>
              </a:cxn>
              <a:cxn ang="0">
                <a:pos x="179" y="770"/>
              </a:cxn>
              <a:cxn ang="0">
                <a:pos x="556" y="770"/>
              </a:cxn>
            </a:cxnLst>
            <a:rect l="0" t="0" r="r" b="b"/>
            <a:pathLst>
              <a:path w="588" h="912">
                <a:moveTo>
                  <a:pt x="556" y="770"/>
                </a:moveTo>
                <a:cubicBezTo>
                  <a:pt x="588" y="619"/>
                  <a:pt x="585" y="489"/>
                  <a:pt x="560" y="377"/>
                </a:cubicBezTo>
                <a:cubicBezTo>
                  <a:pt x="558" y="366"/>
                  <a:pt x="558" y="366"/>
                  <a:pt x="558" y="366"/>
                </a:cubicBezTo>
                <a:cubicBezTo>
                  <a:pt x="521" y="208"/>
                  <a:pt x="442" y="87"/>
                  <a:pt x="364" y="0"/>
                </a:cubicBezTo>
                <a:cubicBezTo>
                  <a:pt x="0" y="0"/>
                  <a:pt x="0" y="0"/>
                  <a:pt x="0" y="0"/>
                </a:cubicBezTo>
                <a:cubicBezTo>
                  <a:pt x="0" y="770"/>
                  <a:pt x="0" y="770"/>
                  <a:pt x="0" y="770"/>
                </a:cubicBezTo>
                <a:cubicBezTo>
                  <a:pt x="125" y="770"/>
                  <a:pt x="125" y="770"/>
                  <a:pt x="125" y="770"/>
                </a:cubicBezTo>
                <a:cubicBezTo>
                  <a:pt x="125" y="830"/>
                  <a:pt x="125" y="830"/>
                  <a:pt x="125" y="830"/>
                </a:cubicBezTo>
                <a:cubicBezTo>
                  <a:pt x="104" y="830"/>
                  <a:pt x="104" y="830"/>
                  <a:pt x="104" y="830"/>
                </a:cubicBezTo>
                <a:cubicBezTo>
                  <a:pt x="152" y="912"/>
                  <a:pt x="152" y="912"/>
                  <a:pt x="152" y="912"/>
                </a:cubicBezTo>
                <a:cubicBezTo>
                  <a:pt x="199" y="830"/>
                  <a:pt x="199" y="830"/>
                  <a:pt x="199" y="830"/>
                </a:cubicBezTo>
                <a:cubicBezTo>
                  <a:pt x="179" y="830"/>
                  <a:pt x="179" y="830"/>
                  <a:pt x="179" y="830"/>
                </a:cubicBezTo>
                <a:cubicBezTo>
                  <a:pt x="179" y="770"/>
                  <a:pt x="179" y="770"/>
                  <a:pt x="179" y="770"/>
                </a:cubicBezTo>
                <a:lnTo>
                  <a:pt x="556" y="770"/>
                </a:lnTo>
                <a:close/>
              </a:path>
            </a:pathLst>
          </a:custGeom>
          <a:solidFill>
            <a:srgbClr val="A63D33"/>
          </a:solid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81962" name="Rectangle 42"/>
          <p:cNvSpPr>
            <a:spLocks noChangeArrowheads="1"/>
          </p:cNvSpPr>
          <p:nvPr/>
        </p:nvSpPr>
        <p:spPr bwMode="auto">
          <a:xfrm>
            <a:off x="7325592" y="3916667"/>
            <a:ext cx="407163" cy="16158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defTabSz="685800" fontAlgn="base">
              <a:spcBef>
                <a:spcPct val="0"/>
              </a:spcBef>
              <a:spcAft>
                <a:spcPct val="0"/>
              </a:spcAft>
            </a:pPr>
            <a:r>
              <a:rPr lang="en-US" sz="1050" dirty="0">
                <a:solidFill>
                  <a:srgbClr val="F1F1F1"/>
                </a:solidFill>
                <a:latin typeface="+mj-lt"/>
                <a:ea typeface="Open Sans Light" pitchFamily="34" charset="0"/>
                <a:cs typeface="Open Sans Light" pitchFamily="34" charset="0"/>
              </a:rPr>
              <a:t>DEALS</a:t>
            </a:r>
            <a:endParaRPr lang="en-US" sz="1050" dirty="0">
              <a:latin typeface="+mj-lt"/>
              <a:ea typeface="Open Sans Light" pitchFamily="34" charset="0"/>
              <a:cs typeface="Open Sans Light" pitchFamily="34" charset="0"/>
            </a:endParaRPr>
          </a:p>
        </p:txBody>
      </p:sp>
      <p:sp>
        <p:nvSpPr>
          <p:cNvPr id="81963" name="Oval 43"/>
          <p:cNvSpPr>
            <a:spLocks noChangeArrowheads="1"/>
          </p:cNvSpPr>
          <p:nvPr/>
        </p:nvSpPr>
        <p:spPr bwMode="auto">
          <a:xfrm>
            <a:off x="7401294" y="3503959"/>
            <a:ext cx="72760" cy="72761"/>
          </a:xfrm>
          <a:prstGeom prst="ellipse">
            <a:avLst/>
          </a:prstGeom>
          <a:solidFill>
            <a:srgbClr val="F1F1F1"/>
          </a:solid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81964" name="Oval 44"/>
          <p:cNvSpPr>
            <a:spLocks noChangeArrowheads="1"/>
          </p:cNvSpPr>
          <p:nvPr/>
        </p:nvSpPr>
        <p:spPr bwMode="auto">
          <a:xfrm>
            <a:off x="7520356" y="3503959"/>
            <a:ext cx="70870" cy="72761"/>
          </a:xfrm>
          <a:prstGeom prst="ellipse">
            <a:avLst/>
          </a:prstGeom>
          <a:solidFill>
            <a:srgbClr val="F1F1F1"/>
          </a:solid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81965" name="Freeform 45"/>
          <p:cNvSpPr>
            <a:spLocks/>
          </p:cNvSpPr>
          <p:nvPr/>
        </p:nvSpPr>
        <p:spPr bwMode="auto">
          <a:xfrm>
            <a:off x="7578942" y="3793110"/>
            <a:ext cx="37798" cy="44412"/>
          </a:xfrm>
          <a:custGeom>
            <a:avLst/>
            <a:gdLst/>
            <a:ahLst/>
            <a:cxnLst>
              <a:cxn ang="0">
                <a:pos x="0" y="0"/>
              </a:cxn>
              <a:cxn ang="0">
                <a:pos x="0" y="18"/>
              </a:cxn>
              <a:cxn ang="0">
                <a:pos x="13" y="31"/>
              </a:cxn>
              <a:cxn ang="0">
                <a:pos x="13" y="31"/>
              </a:cxn>
              <a:cxn ang="0">
                <a:pos x="26" y="18"/>
              </a:cxn>
              <a:cxn ang="0">
                <a:pos x="26" y="0"/>
              </a:cxn>
              <a:cxn ang="0">
                <a:pos x="0" y="0"/>
              </a:cxn>
            </a:cxnLst>
            <a:rect l="0" t="0" r="r" b="b"/>
            <a:pathLst>
              <a:path w="26" h="31">
                <a:moveTo>
                  <a:pt x="0" y="0"/>
                </a:moveTo>
                <a:cubicBezTo>
                  <a:pt x="0" y="18"/>
                  <a:pt x="0" y="18"/>
                  <a:pt x="0" y="18"/>
                </a:cubicBezTo>
                <a:cubicBezTo>
                  <a:pt x="0" y="25"/>
                  <a:pt x="6" y="31"/>
                  <a:pt x="13" y="31"/>
                </a:cubicBezTo>
                <a:cubicBezTo>
                  <a:pt x="13" y="31"/>
                  <a:pt x="13" y="31"/>
                  <a:pt x="13" y="31"/>
                </a:cubicBezTo>
                <a:cubicBezTo>
                  <a:pt x="21" y="31"/>
                  <a:pt x="26" y="25"/>
                  <a:pt x="26" y="18"/>
                </a:cubicBezTo>
                <a:cubicBezTo>
                  <a:pt x="26" y="0"/>
                  <a:pt x="26" y="0"/>
                  <a:pt x="26" y="0"/>
                </a:cubicBezTo>
                <a:lnTo>
                  <a:pt x="0" y="0"/>
                </a:lnTo>
                <a:close/>
              </a:path>
            </a:pathLst>
          </a:custGeom>
          <a:solidFill>
            <a:srgbClr val="F1F1F1"/>
          </a:solid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81966" name="Freeform 46"/>
          <p:cNvSpPr>
            <a:spLocks noEditPoints="1"/>
          </p:cNvSpPr>
          <p:nvPr/>
        </p:nvSpPr>
        <p:spPr bwMode="auto">
          <a:xfrm>
            <a:off x="7365386" y="3573885"/>
            <a:ext cx="303324" cy="263638"/>
          </a:xfrm>
          <a:custGeom>
            <a:avLst/>
            <a:gdLst/>
            <a:ahLst/>
            <a:cxnLst>
              <a:cxn ang="0">
                <a:pos x="191" y="93"/>
              </a:cxn>
              <a:cxn ang="0">
                <a:pos x="182" y="83"/>
              </a:cxn>
              <a:cxn ang="0">
                <a:pos x="182" y="80"/>
              </a:cxn>
              <a:cxn ang="0">
                <a:pos x="166" y="15"/>
              </a:cxn>
              <a:cxn ang="0">
                <a:pos x="148" y="0"/>
              </a:cxn>
              <a:cxn ang="0">
                <a:pos x="148" y="0"/>
              </a:cxn>
              <a:cxn ang="0">
                <a:pos x="142" y="1"/>
              </a:cxn>
              <a:cxn ang="0">
                <a:pos x="137" y="3"/>
              </a:cxn>
              <a:cxn ang="0">
                <a:pos x="124" y="20"/>
              </a:cxn>
              <a:cxn ang="0">
                <a:pos x="124" y="21"/>
              </a:cxn>
              <a:cxn ang="0">
                <a:pos x="117" y="43"/>
              </a:cxn>
              <a:cxn ang="0">
                <a:pos x="90" y="48"/>
              </a:cxn>
              <a:cxn ang="0">
                <a:pos x="82" y="53"/>
              </a:cxn>
              <a:cxn ang="0">
                <a:pos x="65" y="45"/>
              </a:cxn>
              <a:cxn ang="0">
                <a:pos x="58" y="21"/>
              </a:cxn>
              <a:cxn ang="0">
                <a:pos x="58" y="20"/>
              </a:cxn>
              <a:cxn ang="0">
                <a:pos x="44" y="3"/>
              </a:cxn>
              <a:cxn ang="0">
                <a:pos x="39" y="1"/>
              </a:cxn>
              <a:cxn ang="0">
                <a:pos x="34" y="0"/>
              </a:cxn>
              <a:cxn ang="0">
                <a:pos x="34" y="0"/>
              </a:cxn>
              <a:cxn ang="0">
                <a:pos x="13" y="15"/>
              </a:cxn>
              <a:cxn ang="0">
                <a:pos x="1" y="69"/>
              </a:cxn>
              <a:cxn ang="0">
                <a:pos x="8" y="86"/>
              </a:cxn>
              <a:cxn ang="0">
                <a:pos x="8" y="169"/>
              </a:cxn>
              <a:cxn ang="0">
                <a:pos x="21" y="182"/>
              </a:cxn>
              <a:cxn ang="0">
                <a:pos x="34" y="169"/>
              </a:cxn>
              <a:cxn ang="0">
                <a:pos x="34" y="91"/>
              </a:cxn>
              <a:cxn ang="0">
                <a:pos x="46" y="78"/>
              </a:cxn>
              <a:cxn ang="0">
                <a:pos x="50" y="58"/>
              </a:cxn>
              <a:cxn ang="0">
                <a:pos x="89" y="73"/>
              </a:cxn>
              <a:cxn ang="0">
                <a:pos x="90" y="73"/>
              </a:cxn>
              <a:cxn ang="0">
                <a:pos x="99" y="67"/>
              </a:cxn>
              <a:cxn ang="0">
                <a:pos x="131" y="56"/>
              </a:cxn>
              <a:cxn ang="0">
                <a:pos x="136" y="78"/>
              </a:cxn>
              <a:cxn ang="0">
                <a:pos x="145" y="90"/>
              </a:cxn>
              <a:cxn ang="0">
                <a:pos x="151" y="90"/>
              </a:cxn>
              <a:cxn ang="0">
                <a:pos x="159" y="81"/>
              </a:cxn>
              <a:cxn ang="0">
                <a:pos x="147" y="41"/>
              </a:cxn>
              <a:cxn ang="0">
                <a:pos x="150" y="40"/>
              </a:cxn>
              <a:cxn ang="0">
                <a:pos x="163" y="83"/>
              </a:cxn>
              <a:cxn ang="0">
                <a:pos x="154" y="93"/>
              </a:cxn>
              <a:cxn ang="0">
                <a:pos x="135" y="93"/>
              </a:cxn>
              <a:cxn ang="0">
                <a:pos x="135" y="147"/>
              </a:cxn>
              <a:cxn ang="0">
                <a:pos x="209" y="147"/>
              </a:cxn>
              <a:cxn ang="0">
                <a:pos x="209" y="93"/>
              </a:cxn>
              <a:cxn ang="0">
                <a:pos x="191" y="93"/>
              </a:cxn>
              <a:cxn ang="0">
                <a:pos x="160" y="93"/>
              </a:cxn>
              <a:cxn ang="0">
                <a:pos x="165" y="89"/>
              </a:cxn>
              <a:cxn ang="0">
                <a:pos x="172" y="92"/>
              </a:cxn>
              <a:cxn ang="0">
                <a:pos x="174" y="92"/>
              </a:cxn>
              <a:cxn ang="0">
                <a:pos x="179" y="89"/>
              </a:cxn>
              <a:cxn ang="0">
                <a:pos x="184" y="93"/>
              </a:cxn>
              <a:cxn ang="0">
                <a:pos x="160" y="93"/>
              </a:cxn>
            </a:cxnLst>
            <a:rect l="0" t="0" r="r" b="b"/>
            <a:pathLst>
              <a:path w="209" h="182">
                <a:moveTo>
                  <a:pt x="191" y="93"/>
                </a:moveTo>
                <a:cubicBezTo>
                  <a:pt x="190" y="88"/>
                  <a:pt x="186" y="84"/>
                  <a:pt x="182" y="83"/>
                </a:cubicBezTo>
                <a:cubicBezTo>
                  <a:pt x="182" y="82"/>
                  <a:pt x="182" y="81"/>
                  <a:pt x="182" y="80"/>
                </a:cubicBezTo>
                <a:cubicBezTo>
                  <a:pt x="181" y="74"/>
                  <a:pt x="166" y="15"/>
                  <a:pt x="166" y="15"/>
                </a:cubicBezTo>
                <a:cubicBezTo>
                  <a:pt x="163" y="5"/>
                  <a:pt x="157" y="0"/>
                  <a:pt x="148" y="0"/>
                </a:cubicBezTo>
                <a:cubicBezTo>
                  <a:pt x="148" y="0"/>
                  <a:pt x="148" y="0"/>
                  <a:pt x="148" y="0"/>
                </a:cubicBezTo>
                <a:cubicBezTo>
                  <a:pt x="148" y="0"/>
                  <a:pt x="145" y="0"/>
                  <a:pt x="142" y="1"/>
                </a:cubicBezTo>
                <a:cubicBezTo>
                  <a:pt x="140" y="1"/>
                  <a:pt x="137" y="3"/>
                  <a:pt x="137" y="3"/>
                </a:cubicBezTo>
                <a:cubicBezTo>
                  <a:pt x="131" y="6"/>
                  <a:pt x="125" y="12"/>
                  <a:pt x="124" y="20"/>
                </a:cubicBezTo>
                <a:cubicBezTo>
                  <a:pt x="124" y="20"/>
                  <a:pt x="124" y="20"/>
                  <a:pt x="124" y="21"/>
                </a:cubicBezTo>
                <a:cubicBezTo>
                  <a:pt x="122" y="32"/>
                  <a:pt x="120" y="40"/>
                  <a:pt x="117" y="43"/>
                </a:cubicBezTo>
                <a:cubicBezTo>
                  <a:pt x="113" y="47"/>
                  <a:pt x="105" y="48"/>
                  <a:pt x="90" y="48"/>
                </a:cubicBezTo>
                <a:cubicBezTo>
                  <a:pt x="86" y="48"/>
                  <a:pt x="83" y="50"/>
                  <a:pt x="82" y="53"/>
                </a:cubicBezTo>
                <a:cubicBezTo>
                  <a:pt x="73" y="51"/>
                  <a:pt x="67" y="48"/>
                  <a:pt x="65" y="45"/>
                </a:cubicBezTo>
                <a:cubicBezTo>
                  <a:pt x="61" y="41"/>
                  <a:pt x="60" y="33"/>
                  <a:pt x="58" y="21"/>
                </a:cubicBezTo>
                <a:cubicBezTo>
                  <a:pt x="58" y="20"/>
                  <a:pt x="58" y="20"/>
                  <a:pt x="58" y="20"/>
                </a:cubicBezTo>
                <a:cubicBezTo>
                  <a:pt x="57" y="12"/>
                  <a:pt x="51" y="6"/>
                  <a:pt x="44" y="3"/>
                </a:cubicBezTo>
                <a:cubicBezTo>
                  <a:pt x="44" y="3"/>
                  <a:pt x="42" y="1"/>
                  <a:pt x="39" y="1"/>
                </a:cubicBezTo>
                <a:cubicBezTo>
                  <a:pt x="37" y="0"/>
                  <a:pt x="34" y="0"/>
                  <a:pt x="34" y="0"/>
                </a:cubicBezTo>
                <a:cubicBezTo>
                  <a:pt x="34" y="0"/>
                  <a:pt x="34" y="0"/>
                  <a:pt x="34" y="0"/>
                </a:cubicBezTo>
                <a:cubicBezTo>
                  <a:pt x="25" y="0"/>
                  <a:pt x="15" y="5"/>
                  <a:pt x="13" y="15"/>
                </a:cubicBezTo>
                <a:cubicBezTo>
                  <a:pt x="1" y="69"/>
                  <a:pt x="1" y="69"/>
                  <a:pt x="1" y="69"/>
                </a:cubicBezTo>
                <a:cubicBezTo>
                  <a:pt x="0" y="76"/>
                  <a:pt x="3" y="82"/>
                  <a:pt x="8" y="86"/>
                </a:cubicBezTo>
                <a:cubicBezTo>
                  <a:pt x="8" y="169"/>
                  <a:pt x="8" y="169"/>
                  <a:pt x="8" y="169"/>
                </a:cubicBezTo>
                <a:cubicBezTo>
                  <a:pt x="8" y="176"/>
                  <a:pt x="14" y="182"/>
                  <a:pt x="21" y="182"/>
                </a:cubicBezTo>
                <a:cubicBezTo>
                  <a:pt x="29" y="182"/>
                  <a:pt x="34" y="176"/>
                  <a:pt x="34" y="169"/>
                </a:cubicBezTo>
                <a:cubicBezTo>
                  <a:pt x="34" y="91"/>
                  <a:pt x="34" y="91"/>
                  <a:pt x="34" y="91"/>
                </a:cubicBezTo>
                <a:cubicBezTo>
                  <a:pt x="40" y="89"/>
                  <a:pt x="44" y="85"/>
                  <a:pt x="46" y="78"/>
                </a:cubicBezTo>
                <a:cubicBezTo>
                  <a:pt x="50" y="58"/>
                  <a:pt x="50" y="58"/>
                  <a:pt x="50" y="58"/>
                </a:cubicBezTo>
                <a:cubicBezTo>
                  <a:pt x="57" y="66"/>
                  <a:pt x="68" y="70"/>
                  <a:pt x="89" y="73"/>
                </a:cubicBezTo>
                <a:cubicBezTo>
                  <a:pt x="89" y="73"/>
                  <a:pt x="90" y="73"/>
                  <a:pt x="90" y="73"/>
                </a:cubicBezTo>
                <a:cubicBezTo>
                  <a:pt x="94" y="73"/>
                  <a:pt x="98" y="71"/>
                  <a:pt x="99" y="67"/>
                </a:cubicBezTo>
                <a:cubicBezTo>
                  <a:pt x="115" y="66"/>
                  <a:pt x="125" y="63"/>
                  <a:pt x="131" y="56"/>
                </a:cubicBezTo>
                <a:cubicBezTo>
                  <a:pt x="136" y="78"/>
                  <a:pt x="136" y="78"/>
                  <a:pt x="136" y="78"/>
                </a:cubicBezTo>
                <a:cubicBezTo>
                  <a:pt x="137" y="84"/>
                  <a:pt x="141" y="88"/>
                  <a:pt x="145" y="90"/>
                </a:cubicBezTo>
                <a:cubicBezTo>
                  <a:pt x="151" y="90"/>
                  <a:pt x="151" y="90"/>
                  <a:pt x="151" y="90"/>
                </a:cubicBezTo>
                <a:cubicBezTo>
                  <a:pt x="153" y="86"/>
                  <a:pt x="155" y="83"/>
                  <a:pt x="159" y="81"/>
                </a:cubicBezTo>
                <a:cubicBezTo>
                  <a:pt x="156" y="66"/>
                  <a:pt x="151" y="50"/>
                  <a:pt x="147" y="41"/>
                </a:cubicBezTo>
                <a:cubicBezTo>
                  <a:pt x="145" y="36"/>
                  <a:pt x="148" y="35"/>
                  <a:pt x="150" y="40"/>
                </a:cubicBezTo>
                <a:cubicBezTo>
                  <a:pt x="152" y="45"/>
                  <a:pt x="160" y="68"/>
                  <a:pt x="163" y="83"/>
                </a:cubicBezTo>
                <a:cubicBezTo>
                  <a:pt x="158" y="84"/>
                  <a:pt x="155" y="88"/>
                  <a:pt x="154" y="93"/>
                </a:cubicBezTo>
                <a:cubicBezTo>
                  <a:pt x="135" y="93"/>
                  <a:pt x="135" y="93"/>
                  <a:pt x="135" y="93"/>
                </a:cubicBezTo>
                <a:cubicBezTo>
                  <a:pt x="135" y="147"/>
                  <a:pt x="135" y="147"/>
                  <a:pt x="135" y="147"/>
                </a:cubicBezTo>
                <a:cubicBezTo>
                  <a:pt x="209" y="147"/>
                  <a:pt x="209" y="147"/>
                  <a:pt x="209" y="147"/>
                </a:cubicBezTo>
                <a:cubicBezTo>
                  <a:pt x="209" y="93"/>
                  <a:pt x="209" y="93"/>
                  <a:pt x="209" y="93"/>
                </a:cubicBezTo>
                <a:lnTo>
                  <a:pt x="191" y="93"/>
                </a:lnTo>
                <a:close/>
                <a:moveTo>
                  <a:pt x="160" y="93"/>
                </a:moveTo>
                <a:cubicBezTo>
                  <a:pt x="161" y="91"/>
                  <a:pt x="163" y="89"/>
                  <a:pt x="165" y="89"/>
                </a:cubicBezTo>
                <a:cubicBezTo>
                  <a:pt x="167" y="91"/>
                  <a:pt x="170" y="92"/>
                  <a:pt x="172" y="92"/>
                </a:cubicBezTo>
                <a:cubicBezTo>
                  <a:pt x="173" y="92"/>
                  <a:pt x="174" y="92"/>
                  <a:pt x="174" y="92"/>
                </a:cubicBezTo>
                <a:cubicBezTo>
                  <a:pt x="176" y="91"/>
                  <a:pt x="178" y="90"/>
                  <a:pt x="179" y="89"/>
                </a:cubicBezTo>
                <a:cubicBezTo>
                  <a:pt x="182" y="89"/>
                  <a:pt x="183" y="91"/>
                  <a:pt x="184" y="93"/>
                </a:cubicBezTo>
                <a:lnTo>
                  <a:pt x="160" y="93"/>
                </a:lnTo>
                <a:close/>
              </a:path>
            </a:pathLst>
          </a:custGeom>
          <a:solidFill>
            <a:srgbClr val="F1F1F1"/>
          </a:solid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81967" name="Freeform 47"/>
          <p:cNvSpPr>
            <a:spLocks/>
          </p:cNvSpPr>
          <p:nvPr/>
        </p:nvSpPr>
        <p:spPr bwMode="auto">
          <a:xfrm>
            <a:off x="5832701" y="2597766"/>
            <a:ext cx="1802937" cy="759728"/>
          </a:xfrm>
          <a:custGeom>
            <a:avLst/>
            <a:gdLst/>
            <a:ahLst/>
            <a:cxnLst>
              <a:cxn ang="0">
                <a:pos x="1106" y="370"/>
              </a:cxn>
              <a:cxn ang="0">
                <a:pos x="1241" y="370"/>
              </a:cxn>
              <a:cxn ang="0">
                <a:pos x="1188" y="317"/>
              </a:cxn>
              <a:cxn ang="0">
                <a:pos x="869" y="0"/>
              </a:cxn>
              <a:cxn ang="0">
                <a:pos x="373" y="0"/>
              </a:cxn>
              <a:cxn ang="0">
                <a:pos x="53" y="317"/>
              </a:cxn>
              <a:cxn ang="0">
                <a:pos x="0" y="370"/>
              </a:cxn>
              <a:cxn ang="0">
                <a:pos x="136" y="370"/>
              </a:cxn>
              <a:cxn ang="0">
                <a:pos x="136" y="441"/>
              </a:cxn>
              <a:cxn ang="0">
                <a:pos x="115" y="441"/>
              </a:cxn>
              <a:cxn ang="0">
                <a:pos x="163" y="523"/>
              </a:cxn>
              <a:cxn ang="0">
                <a:pos x="210" y="441"/>
              </a:cxn>
              <a:cxn ang="0">
                <a:pos x="190" y="441"/>
              </a:cxn>
              <a:cxn ang="0">
                <a:pos x="190" y="370"/>
              </a:cxn>
              <a:cxn ang="0">
                <a:pos x="1052" y="370"/>
              </a:cxn>
              <a:cxn ang="0">
                <a:pos x="1052" y="441"/>
              </a:cxn>
              <a:cxn ang="0">
                <a:pos x="1031" y="441"/>
              </a:cxn>
              <a:cxn ang="0">
                <a:pos x="1079" y="523"/>
              </a:cxn>
              <a:cxn ang="0">
                <a:pos x="1126" y="441"/>
              </a:cxn>
              <a:cxn ang="0">
                <a:pos x="1106" y="441"/>
              </a:cxn>
              <a:cxn ang="0">
                <a:pos x="1106" y="370"/>
              </a:cxn>
            </a:cxnLst>
            <a:rect l="0" t="0" r="r" b="b"/>
            <a:pathLst>
              <a:path w="1241" h="523">
                <a:moveTo>
                  <a:pt x="1106" y="370"/>
                </a:moveTo>
                <a:cubicBezTo>
                  <a:pt x="1241" y="370"/>
                  <a:pt x="1241" y="370"/>
                  <a:pt x="1241" y="370"/>
                </a:cubicBezTo>
                <a:cubicBezTo>
                  <a:pt x="1223" y="350"/>
                  <a:pt x="1205" y="333"/>
                  <a:pt x="1188" y="317"/>
                </a:cubicBezTo>
                <a:cubicBezTo>
                  <a:pt x="1108" y="241"/>
                  <a:pt x="975" y="108"/>
                  <a:pt x="869" y="0"/>
                </a:cubicBezTo>
                <a:cubicBezTo>
                  <a:pt x="373" y="0"/>
                  <a:pt x="373" y="0"/>
                  <a:pt x="373" y="0"/>
                </a:cubicBezTo>
                <a:cubicBezTo>
                  <a:pt x="266" y="108"/>
                  <a:pt x="133" y="241"/>
                  <a:pt x="53" y="317"/>
                </a:cubicBezTo>
                <a:cubicBezTo>
                  <a:pt x="36" y="333"/>
                  <a:pt x="18" y="350"/>
                  <a:pt x="0" y="370"/>
                </a:cubicBezTo>
                <a:cubicBezTo>
                  <a:pt x="136" y="370"/>
                  <a:pt x="136" y="370"/>
                  <a:pt x="136" y="370"/>
                </a:cubicBezTo>
                <a:cubicBezTo>
                  <a:pt x="136" y="441"/>
                  <a:pt x="136" y="441"/>
                  <a:pt x="136" y="441"/>
                </a:cubicBezTo>
                <a:cubicBezTo>
                  <a:pt x="115" y="441"/>
                  <a:pt x="115" y="441"/>
                  <a:pt x="115" y="441"/>
                </a:cubicBezTo>
                <a:cubicBezTo>
                  <a:pt x="163" y="523"/>
                  <a:pt x="163" y="523"/>
                  <a:pt x="163" y="523"/>
                </a:cubicBezTo>
                <a:cubicBezTo>
                  <a:pt x="210" y="441"/>
                  <a:pt x="210" y="441"/>
                  <a:pt x="210" y="441"/>
                </a:cubicBezTo>
                <a:cubicBezTo>
                  <a:pt x="190" y="441"/>
                  <a:pt x="190" y="441"/>
                  <a:pt x="190" y="441"/>
                </a:cubicBezTo>
                <a:cubicBezTo>
                  <a:pt x="190" y="370"/>
                  <a:pt x="190" y="370"/>
                  <a:pt x="190" y="370"/>
                </a:cubicBezTo>
                <a:cubicBezTo>
                  <a:pt x="1052" y="370"/>
                  <a:pt x="1052" y="370"/>
                  <a:pt x="1052" y="370"/>
                </a:cubicBezTo>
                <a:cubicBezTo>
                  <a:pt x="1052" y="441"/>
                  <a:pt x="1052" y="441"/>
                  <a:pt x="1052" y="441"/>
                </a:cubicBezTo>
                <a:cubicBezTo>
                  <a:pt x="1031" y="441"/>
                  <a:pt x="1031" y="441"/>
                  <a:pt x="1031" y="441"/>
                </a:cubicBezTo>
                <a:cubicBezTo>
                  <a:pt x="1079" y="523"/>
                  <a:pt x="1079" y="523"/>
                  <a:pt x="1079" y="523"/>
                </a:cubicBezTo>
                <a:cubicBezTo>
                  <a:pt x="1126" y="441"/>
                  <a:pt x="1126" y="441"/>
                  <a:pt x="1126" y="441"/>
                </a:cubicBezTo>
                <a:cubicBezTo>
                  <a:pt x="1106" y="441"/>
                  <a:pt x="1106" y="441"/>
                  <a:pt x="1106" y="441"/>
                </a:cubicBezTo>
                <a:cubicBezTo>
                  <a:pt x="1106" y="370"/>
                  <a:pt x="1106" y="370"/>
                  <a:pt x="1106" y="370"/>
                </a:cubicBezTo>
              </a:path>
            </a:pathLst>
          </a:custGeom>
          <a:solidFill>
            <a:srgbClr val="4D8C69"/>
          </a:solid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81968" name="Rectangle 48"/>
          <p:cNvSpPr>
            <a:spLocks noChangeArrowheads="1"/>
          </p:cNvSpPr>
          <p:nvPr/>
        </p:nvSpPr>
        <p:spPr bwMode="auto">
          <a:xfrm>
            <a:off x="6264993" y="2799031"/>
            <a:ext cx="898131"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algn="ctr" defTabSz="685800" fontAlgn="base">
              <a:spcBef>
                <a:spcPct val="0"/>
              </a:spcBef>
              <a:spcAft>
                <a:spcPct val="0"/>
              </a:spcAft>
            </a:pPr>
            <a:r>
              <a:rPr lang="en-US" sz="1200" dirty="0">
                <a:solidFill>
                  <a:schemeClr val="bg1"/>
                </a:solidFill>
                <a:latin typeface="+mj-lt"/>
              </a:rPr>
              <a:t>TEAMWORK</a:t>
            </a:r>
          </a:p>
        </p:txBody>
      </p:sp>
      <p:pic>
        <p:nvPicPr>
          <p:cNvPr id="81970" name="Picture 50"/>
          <p:cNvPicPr>
            <a:picLocks noChangeAspect="1" noChangeArrowheads="1"/>
          </p:cNvPicPr>
          <p:nvPr/>
        </p:nvPicPr>
        <p:blipFill>
          <a:blip r:embed="rId2" cstate="print"/>
          <a:srcRect/>
          <a:stretch>
            <a:fillRect/>
          </a:stretch>
        </p:blipFill>
        <p:spPr bwMode="auto">
          <a:xfrm>
            <a:off x="6337296" y="2595876"/>
            <a:ext cx="797526" cy="52916"/>
          </a:xfrm>
          <a:prstGeom prst="rect">
            <a:avLst/>
          </a:prstGeom>
          <a:noFill/>
          <a:ln w="9525">
            <a:noFill/>
            <a:miter lim="800000"/>
            <a:headEnd/>
            <a:tailEnd/>
          </a:ln>
        </p:spPr>
      </p:pic>
      <p:sp>
        <p:nvSpPr>
          <p:cNvPr id="81971" name="Freeform 51"/>
          <p:cNvSpPr>
            <a:spLocks/>
          </p:cNvSpPr>
          <p:nvPr/>
        </p:nvSpPr>
        <p:spPr bwMode="auto">
          <a:xfrm>
            <a:off x="6392103" y="2346413"/>
            <a:ext cx="686968" cy="229620"/>
          </a:xfrm>
          <a:custGeom>
            <a:avLst/>
            <a:gdLst/>
            <a:ahLst/>
            <a:cxnLst>
              <a:cxn ang="0">
                <a:pos x="105" y="158"/>
              </a:cxn>
              <a:cxn ang="0">
                <a:pos x="397" y="158"/>
              </a:cxn>
              <a:cxn ang="0">
                <a:pos x="397" y="158"/>
              </a:cxn>
              <a:cxn ang="0">
                <a:pos x="473" y="158"/>
              </a:cxn>
              <a:cxn ang="0">
                <a:pos x="314" y="0"/>
              </a:cxn>
              <a:cxn ang="0">
                <a:pos x="157" y="0"/>
              </a:cxn>
              <a:cxn ang="0">
                <a:pos x="0" y="158"/>
              </a:cxn>
              <a:cxn ang="0">
                <a:pos x="105" y="158"/>
              </a:cxn>
              <a:cxn ang="0">
                <a:pos x="105" y="158"/>
              </a:cxn>
            </a:cxnLst>
            <a:rect l="0" t="0" r="r" b="b"/>
            <a:pathLst>
              <a:path w="473" h="158">
                <a:moveTo>
                  <a:pt x="105" y="158"/>
                </a:moveTo>
                <a:cubicBezTo>
                  <a:pt x="397" y="158"/>
                  <a:pt x="397" y="158"/>
                  <a:pt x="397" y="158"/>
                </a:cubicBezTo>
                <a:cubicBezTo>
                  <a:pt x="397" y="158"/>
                  <a:pt x="397" y="158"/>
                  <a:pt x="397" y="158"/>
                </a:cubicBezTo>
                <a:cubicBezTo>
                  <a:pt x="473" y="158"/>
                  <a:pt x="473" y="158"/>
                  <a:pt x="473" y="158"/>
                </a:cubicBezTo>
                <a:cubicBezTo>
                  <a:pt x="392" y="75"/>
                  <a:pt x="314" y="0"/>
                  <a:pt x="314" y="0"/>
                </a:cubicBezTo>
                <a:cubicBezTo>
                  <a:pt x="157" y="0"/>
                  <a:pt x="157" y="0"/>
                  <a:pt x="157" y="0"/>
                </a:cubicBezTo>
                <a:cubicBezTo>
                  <a:pt x="157" y="0"/>
                  <a:pt x="81" y="75"/>
                  <a:pt x="0" y="158"/>
                </a:cubicBezTo>
                <a:cubicBezTo>
                  <a:pt x="105" y="158"/>
                  <a:pt x="105" y="158"/>
                  <a:pt x="105" y="158"/>
                </a:cubicBezTo>
                <a:cubicBezTo>
                  <a:pt x="105" y="158"/>
                  <a:pt x="105" y="158"/>
                  <a:pt x="105" y="158"/>
                </a:cubicBezTo>
              </a:path>
            </a:pathLst>
          </a:custGeom>
          <a:solidFill>
            <a:srgbClr val="363334"/>
          </a:solid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81973" name="Freeform 53"/>
          <p:cNvSpPr>
            <a:spLocks/>
          </p:cNvSpPr>
          <p:nvPr/>
        </p:nvSpPr>
        <p:spPr bwMode="auto">
          <a:xfrm>
            <a:off x="6287215" y="929955"/>
            <a:ext cx="897689" cy="531999"/>
          </a:xfrm>
          <a:custGeom>
            <a:avLst/>
            <a:gdLst/>
            <a:ahLst/>
            <a:cxnLst>
              <a:cxn ang="0">
                <a:pos x="616" y="169"/>
              </a:cxn>
              <a:cxn ang="0">
                <a:pos x="453" y="88"/>
              </a:cxn>
              <a:cxn ang="0">
                <a:pos x="401" y="27"/>
              </a:cxn>
              <a:cxn ang="0">
                <a:pos x="325" y="35"/>
              </a:cxn>
              <a:cxn ang="0">
                <a:pos x="318" y="74"/>
              </a:cxn>
              <a:cxn ang="0">
                <a:pos x="259" y="91"/>
              </a:cxn>
              <a:cxn ang="0">
                <a:pos x="205" y="55"/>
              </a:cxn>
              <a:cxn ang="0">
                <a:pos x="161" y="100"/>
              </a:cxn>
              <a:cxn ang="0">
                <a:pos x="0" y="96"/>
              </a:cxn>
              <a:cxn ang="0">
                <a:pos x="6" y="105"/>
              </a:cxn>
              <a:cxn ang="0">
                <a:pos x="237" y="355"/>
              </a:cxn>
              <a:cxn ang="0">
                <a:pos x="417" y="366"/>
              </a:cxn>
              <a:cxn ang="0">
                <a:pos x="492" y="283"/>
              </a:cxn>
              <a:cxn ang="0">
                <a:pos x="607" y="187"/>
              </a:cxn>
              <a:cxn ang="0">
                <a:pos x="616" y="169"/>
              </a:cxn>
            </a:cxnLst>
            <a:rect l="0" t="0" r="r" b="b"/>
            <a:pathLst>
              <a:path w="618" h="366">
                <a:moveTo>
                  <a:pt x="616" y="169"/>
                </a:moveTo>
                <a:cubicBezTo>
                  <a:pt x="608" y="140"/>
                  <a:pt x="536" y="107"/>
                  <a:pt x="453" y="88"/>
                </a:cubicBezTo>
                <a:cubicBezTo>
                  <a:pt x="450" y="69"/>
                  <a:pt x="438" y="43"/>
                  <a:pt x="401" y="27"/>
                </a:cubicBezTo>
                <a:cubicBezTo>
                  <a:pt x="339" y="0"/>
                  <a:pt x="325" y="35"/>
                  <a:pt x="325" y="35"/>
                </a:cubicBezTo>
                <a:cubicBezTo>
                  <a:pt x="325" y="35"/>
                  <a:pt x="323" y="55"/>
                  <a:pt x="318" y="74"/>
                </a:cubicBezTo>
                <a:cubicBezTo>
                  <a:pt x="287" y="75"/>
                  <a:pt x="270" y="82"/>
                  <a:pt x="259" y="91"/>
                </a:cubicBezTo>
                <a:cubicBezTo>
                  <a:pt x="242" y="75"/>
                  <a:pt x="224" y="56"/>
                  <a:pt x="205" y="55"/>
                </a:cubicBezTo>
                <a:cubicBezTo>
                  <a:pt x="187" y="54"/>
                  <a:pt x="178" y="78"/>
                  <a:pt x="161" y="100"/>
                </a:cubicBezTo>
                <a:cubicBezTo>
                  <a:pt x="46" y="47"/>
                  <a:pt x="0" y="96"/>
                  <a:pt x="0" y="96"/>
                </a:cubicBezTo>
                <a:cubicBezTo>
                  <a:pt x="2" y="99"/>
                  <a:pt x="4" y="102"/>
                  <a:pt x="6" y="105"/>
                </a:cubicBezTo>
                <a:cubicBezTo>
                  <a:pt x="59" y="181"/>
                  <a:pt x="237" y="355"/>
                  <a:pt x="237" y="355"/>
                </a:cubicBezTo>
                <a:cubicBezTo>
                  <a:pt x="417" y="366"/>
                  <a:pt x="417" y="366"/>
                  <a:pt x="417" y="366"/>
                </a:cubicBezTo>
                <a:cubicBezTo>
                  <a:pt x="417" y="366"/>
                  <a:pt x="396" y="324"/>
                  <a:pt x="492" y="283"/>
                </a:cubicBezTo>
                <a:cubicBezTo>
                  <a:pt x="559" y="254"/>
                  <a:pt x="593" y="211"/>
                  <a:pt x="607" y="187"/>
                </a:cubicBezTo>
                <a:cubicBezTo>
                  <a:pt x="614" y="181"/>
                  <a:pt x="618" y="175"/>
                  <a:pt x="616" y="169"/>
                </a:cubicBezTo>
                <a:close/>
              </a:path>
            </a:pathLst>
          </a:custGeom>
          <a:solidFill>
            <a:srgbClr val="363334"/>
          </a:solid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81974" name="Freeform 54"/>
          <p:cNvSpPr>
            <a:spLocks/>
          </p:cNvSpPr>
          <p:nvPr/>
        </p:nvSpPr>
        <p:spPr bwMode="auto">
          <a:xfrm>
            <a:off x="6223904" y="1370295"/>
            <a:ext cx="1104629" cy="976119"/>
          </a:xfrm>
          <a:custGeom>
            <a:avLst/>
            <a:gdLst/>
            <a:ahLst/>
            <a:cxnLst>
              <a:cxn ang="0">
                <a:pos x="761" y="109"/>
              </a:cxn>
              <a:cxn ang="0">
                <a:pos x="761" y="582"/>
              </a:cxn>
              <a:cxn ang="0">
                <a:pos x="709" y="582"/>
              </a:cxn>
              <a:cxn ang="0">
                <a:pos x="527" y="672"/>
              </a:cxn>
              <a:cxn ang="0">
                <a:pos x="123" y="672"/>
              </a:cxn>
              <a:cxn ang="0">
                <a:pos x="85" y="609"/>
              </a:cxn>
              <a:cxn ang="0">
                <a:pos x="112" y="533"/>
              </a:cxn>
              <a:cxn ang="0">
                <a:pos x="51" y="451"/>
              </a:cxn>
              <a:cxn ang="0">
                <a:pos x="98" y="373"/>
              </a:cxn>
              <a:cxn ang="0">
                <a:pos x="84" y="371"/>
              </a:cxn>
              <a:cxn ang="0">
                <a:pos x="16" y="293"/>
              </a:cxn>
              <a:cxn ang="0">
                <a:pos x="69" y="215"/>
              </a:cxn>
              <a:cxn ang="0">
                <a:pos x="80" y="213"/>
              </a:cxn>
              <a:cxn ang="0">
                <a:pos x="0" y="115"/>
              </a:cxn>
              <a:cxn ang="0">
                <a:pos x="397" y="31"/>
              </a:cxn>
              <a:cxn ang="0">
                <a:pos x="703" y="100"/>
              </a:cxn>
              <a:cxn ang="0">
                <a:pos x="761" y="109"/>
              </a:cxn>
            </a:cxnLst>
            <a:rect l="0" t="0" r="r" b="b"/>
            <a:pathLst>
              <a:path w="761" h="672">
                <a:moveTo>
                  <a:pt x="761" y="109"/>
                </a:moveTo>
                <a:cubicBezTo>
                  <a:pt x="761" y="582"/>
                  <a:pt x="761" y="582"/>
                  <a:pt x="761" y="582"/>
                </a:cubicBezTo>
                <a:cubicBezTo>
                  <a:pt x="709" y="582"/>
                  <a:pt x="709" y="582"/>
                  <a:pt x="709" y="582"/>
                </a:cubicBezTo>
                <a:cubicBezTo>
                  <a:pt x="709" y="582"/>
                  <a:pt x="640" y="672"/>
                  <a:pt x="527" y="672"/>
                </a:cubicBezTo>
                <a:cubicBezTo>
                  <a:pt x="413" y="672"/>
                  <a:pt x="123" y="672"/>
                  <a:pt x="123" y="672"/>
                </a:cubicBezTo>
                <a:cubicBezTo>
                  <a:pt x="123" y="672"/>
                  <a:pt x="85" y="660"/>
                  <a:pt x="85" y="609"/>
                </a:cubicBezTo>
                <a:cubicBezTo>
                  <a:pt x="85" y="558"/>
                  <a:pt x="112" y="551"/>
                  <a:pt x="112" y="533"/>
                </a:cubicBezTo>
                <a:cubicBezTo>
                  <a:pt x="112" y="515"/>
                  <a:pt x="51" y="551"/>
                  <a:pt x="51" y="451"/>
                </a:cubicBezTo>
                <a:cubicBezTo>
                  <a:pt x="51" y="351"/>
                  <a:pt x="98" y="387"/>
                  <a:pt x="98" y="373"/>
                </a:cubicBezTo>
                <a:cubicBezTo>
                  <a:pt x="98" y="370"/>
                  <a:pt x="92" y="370"/>
                  <a:pt x="84" y="371"/>
                </a:cubicBezTo>
                <a:cubicBezTo>
                  <a:pt x="60" y="372"/>
                  <a:pt x="16" y="373"/>
                  <a:pt x="16" y="293"/>
                </a:cubicBezTo>
                <a:cubicBezTo>
                  <a:pt x="16" y="211"/>
                  <a:pt x="51" y="213"/>
                  <a:pt x="69" y="215"/>
                </a:cubicBezTo>
                <a:cubicBezTo>
                  <a:pt x="76" y="216"/>
                  <a:pt x="80" y="217"/>
                  <a:pt x="80" y="213"/>
                </a:cubicBezTo>
                <a:cubicBezTo>
                  <a:pt x="80" y="202"/>
                  <a:pt x="0" y="230"/>
                  <a:pt x="0" y="115"/>
                </a:cubicBezTo>
                <a:cubicBezTo>
                  <a:pt x="0" y="0"/>
                  <a:pt x="239" y="31"/>
                  <a:pt x="397" y="31"/>
                </a:cubicBezTo>
                <a:cubicBezTo>
                  <a:pt x="555" y="31"/>
                  <a:pt x="663" y="66"/>
                  <a:pt x="703" y="100"/>
                </a:cubicBezTo>
                <a:cubicBezTo>
                  <a:pt x="743" y="134"/>
                  <a:pt x="761" y="109"/>
                  <a:pt x="761" y="109"/>
                </a:cubicBezTo>
              </a:path>
            </a:pathLst>
          </a:custGeom>
          <a:solidFill>
            <a:srgbClr val="FFEACA"/>
          </a:solid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81975" name="Freeform 55"/>
          <p:cNvSpPr>
            <a:spLocks/>
          </p:cNvSpPr>
          <p:nvPr/>
        </p:nvSpPr>
        <p:spPr bwMode="auto">
          <a:xfrm>
            <a:off x="7287902" y="1528098"/>
            <a:ext cx="40632" cy="686969"/>
          </a:xfrm>
          <a:custGeom>
            <a:avLst/>
            <a:gdLst/>
            <a:ahLst/>
            <a:cxnLst>
              <a:cxn ang="0">
                <a:pos x="28" y="0"/>
              </a:cxn>
              <a:cxn ang="0">
                <a:pos x="8" y="9"/>
              </a:cxn>
              <a:cxn ang="0">
                <a:pos x="0" y="8"/>
              </a:cxn>
              <a:cxn ang="0">
                <a:pos x="0" y="8"/>
              </a:cxn>
              <a:cxn ang="0">
                <a:pos x="8" y="9"/>
              </a:cxn>
              <a:cxn ang="0">
                <a:pos x="28" y="0"/>
              </a:cxn>
              <a:cxn ang="0">
                <a:pos x="28" y="473"/>
              </a:cxn>
              <a:cxn ang="0">
                <a:pos x="28" y="0"/>
              </a:cxn>
            </a:cxnLst>
            <a:rect l="0" t="0" r="r" b="b"/>
            <a:pathLst>
              <a:path w="28" h="473">
                <a:moveTo>
                  <a:pt x="28" y="0"/>
                </a:moveTo>
                <a:cubicBezTo>
                  <a:pt x="28" y="0"/>
                  <a:pt x="22" y="9"/>
                  <a:pt x="8" y="9"/>
                </a:cubicBezTo>
                <a:cubicBezTo>
                  <a:pt x="6" y="9"/>
                  <a:pt x="3" y="9"/>
                  <a:pt x="0" y="8"/>
                </a:cubicBezTo>
                <a:cubicBezTo>
                  <a:pt x="0" y="8"/>
                  <a:pt x="0" y="8"/>
                  <a:pt x="0" y="8"/>
                </a:cubicBezTo>
                <a:cubicBezTo>
                  <a:pt x="3" y="9"/>
                  <a:pt x="6" y="9"/>
                  <a:pt x="8" y="9"/>
                </a:cubicBezTo>
                <a:cubicBezTo>
                  <a:pt x="22" y="9"/>
                  <a:pt x="28" y="0"/>
                  <a:pt x="28" y="0"/>
                </a:cubicBezTo>
                <a:cubicBezTo>
                  <a:pt x="28" y="473"/>
                  <a:pt x="28" y="473"/>
                  <a:pt x="28" y="473"/>
                </a:cubicBezTo>
                <a:cubicBezTo>
                  <a:pt x="28" y="0"/>
                  <a:pt x="28" y="0"/>
                  <a:pt x="28" y="0"/>
                </a:cubicBezTo>
              </a:path>
            </a:pathLst>
          </a:custGeom>
          <a:solidFill>
            <a:srgbClr val="FFF7EF"/>
          </a:solid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81976" name="Freeform 56"/>
          <p:cNvSpPr>
            <a:spLocks/>
          </p:cNvSpPr>
          <p:nvPr/>
        </p:nvSpPr>
        <p:spPr bwMode="auto">
          <a:xfrm>
            <a:off x="6346746" y="1528098"/>
            <a:ext cx="981788" cy="818315"/>
          </a:xfrm>
          <a:custGeom>
            <a:avLst/>
            <a:gdLst/>
            <a:ahLst/>
            <a:cxnLst>
              <a:cxn ang="0">
                <a:pos x="676" y="0"/>
              </a:cxn>
              <a:cxn ang="0">
                <a:pos x="656" y="9"/>
              </a:cxn>
              <a:cxn ang="0">
                <a:pos x="648" y="8"/>
              </a:cxn>
              <a:cxn ang="0">
                <a:pos x="21" y="494"/>
              </a:cxn>
              <a:cxn ang="0">
                <a:pos x="0" y="493"/>
              </a:cxn>
              <a:cxn ang="0">
                <a:pos x="0" y="500"/>
              </a:cxn>
              <a:cxn ang="0">
                <a:pos x="0" y="500"/>
              </a:cxn>
              <a:cxn ang="0">
                <a:pos x="38" y="563"/>
              </a:cxn>
              <a:cxn ang="0">
                <a:pos x="442" y="563"/>
              </a:cxn>
              <a:cxn ang="0">
                <a:pos x="624" y="473"/>
              </a:cxn>
              <a:cxn ang="0">
                <a:pos x="676" y="473"/>
              </a:cxn>
              <a:cxn ang="0">
                <a:pos x="676" y="0"/>
              </a:cxn>
            </a:cxnLst>
            <a:rect l="0" t="0" r="r" b="b"/>
            <a:pathLst>
              <a:path w="676" h="563">
                <a:moveTo>
                  <a:pt x="676" y="0"/>
                </a:moveTo>
                <a:cubicBezTo>
                  <a:pt x="676" y="0"/>
                  <a:pt x="670" y="9"/>
                  <a:pt x="656" y="9"/>
                </a:cubicBezTo>
                <a:cubicBezTo>
                  <a:pt x="654" y="9"/>
                  <a:pt x="651" y="9"/>
                  <a:pt x="648" y="8"/>
                </a:cubicBezTo>
                <a:cubicBezTo>
                  <a:pt x="574" y="285"/>
                  <a:pt x="318" y="494"/>
                  <a:pt x="21" y="494"/>
                </a:cubicBezTo>
                <a:cubicBezTo>
                  <a:pt x="14" y="494"/>
                  <a:pt x="7" y="494"/>
                  <a:pt x="0" y="493"/>
                </a:cubicBezTo>
                <a:cubicBezTo>
                  <a:pt x="0" y="496"/>
                  <a:pt x="0" y="498"/>
                  <a:pt x="0" y="500"/>
                </a:cubicBezTo>
                <a:cubicBezTo>
                  <a:pt x="0" y="500"/>
                  <a:pt x="0" y="500"/>
                  <a:pt x="0" y="500"/>
                </a:cubicBezTo>
                <a:cubicBezTo>
                  <a:pt x="0" y="551"/>
                  <a:pt x="38" y="563"/>
                  <a:pt x="38" y="563"/>
                </a:cubicBezTo>
                <a:cubicBezTo>
                  <a:pt x="38" y="563"/>
                  <a:pt x="328" y="563"/>
                  <a:pt x="442" y="563"/>
                </a:cubicBezTo>
                <a:cubicBezTo>
                  <a:pt x="555" y="563"/>
                  <a:pt x="624" y="473"/>
                  <a:pt x="624" y="473"/>
                </a:cubicBezTo>
                <a:cubicBezTo>
                  <a:pt x="676" y="473"/>
                  <a:pt x="676" y="473"/>
                  <a:pt x="676" y="473"/>
                </a:cubicBezTo>
                <a:cubicBezTo>
                  <a:pt x="676" y="0"/>
                  <a:pt x="676" y="0"/>
                  <a:pt x="676" y="0"/>
                </a:cubicBezTo>
              </a:path>
            </a:pathLst>
          </a:custGeom>
          <a:solidFill>
            <a:srgbClr val="FFE7C4"/>
          </a:solid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81977" name="Rectangle 57"/>
          <p:cNvSpPr>
            <a:spLocks noChangeArrowheads="1"/>
          </p:cNvSpPr>
          <p:nvPr/>
        </p:nvSpPr>
        <p:spPr bwMode="auto">
          <a:xfrm>
            <a:off x="7328534" y="1449670"/>
            <a:ext cx="228674" cy="857057"/>
          </a:xfrm>
          <a:prstGeom prst="rect">
            <a:avLst/>
          </a:prstGeom>
          <a:solidFill>
            <a:srgbClr val="F1F1F1"/>
          </a:solidFill>
          <a:ln w="9525">
            <a:noFill/>
            <a:miter lim="800000"/>
            <a:headEnd/>
            <a:tailEnd/>
          </a:ln>
        </p:spPr>
        <p:txBody>
          <a:bodyPr vert="horz" wrap="square" lIns="68580" tIns="34290" rIns="68580" bIns="34290" numCol="1" anchor="t" anchorCtr="0" compatLnSpc="1">
            <a:prstTxWarp prst="textNoShape">
              <a:avLst/>
            </a:prstTxWarp>
          </a:bodyPr>
          <a:lstStyle/>
          <a:p>
            <a:endParaRPr lang="en-US" sz="1350"/>
          </a:p>
        </p:txBody>
      </p:sp>
      <p:sp>
        <p:nvSpPr>
          <p:cNvPr id="81978" name="Rectangle 58"/>
          <p:cNvSpPr>
            <a:spLocks noChangeArrowheads="1"/>
          </p:cNvSpPr>
          <p:nvPr/>
        </p:nvSpPr>
        <p:spPr bwMode="auto">
          <a:xfrm>
            <a:off x="7328534" y="1449670"/>
            <a:ext cx="228674" cy="857057"/>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p>
            <a:endParaRPr lang="en-US" sz="1350"/>
          </a:p>
        </p:txBody>
      </p:sp>
      <p:sp>
        <p:nvSpPr>
          <p:cNvPr id="81979" name="Rectangle 59"/>
          <p:cNvSpPr>
            <a:spLocks noChangeArrowheads="1"/>
          </p:cNvSpPr>
          <p:nvPr/>
        </p:nvSpPr>
        <p:spPr bwMode="auto">
          <a:xfrm>
            <a:off x="7557208" y="1419431"/>
            <a:ext cx="1583712" cy="919423"/>
          </a:xfrm>
          <a:prstGeom prst="rect">
            <a:avLst/>
          </a:prstGeom>
          <a:solidFill>
            <a:srgbClr val="596473"/>
          </a:solidFill>
          <a:ln w="9525">
            <a:noFill/>
            <a:miter lim="800000"/>
            <a:headEnd/>
            <a:tailEnd/>
          </a:ln>
        </p:spPr>
        <p:txBody>
          <a:bodyPr vert="horz" wrap="square" lIns="68580" tIns="34290" rIns="68580" bIns="34290" numCol="1" anchor="t" anchorCtr="0" compatLnSpc="1">
            <a:prstTxWarp prst="textNoShape">
              <a:avLst/>
            </a:prstTxWarp>
          </a:bodyPr>
          <a:lstStyle/>
          <a:p>
            <a:endParaRPr lang="en-US" sz="1350"/>
          </a:p>
        </p:txBody>
      </p:sp>
      <p:sp>
        <p:nvSpPr>
          <p:cNvPr id="81980" name="Rectangle 60"/>
          <p:cNvSpPr>
            <a:spLocks noChangeArrowheads="1"/>
          </p:cNvSpPr>
          <p:nvPr/>
        </p:nvSpPr>
        <p:spPr bwMode="auto">
          <a:xfrm>
            <a:off x="7557208" y="1419431"/>
            <a:ext cx="1583712" cy="919423"/>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p>
            <a:endParaRPr lang="en-US" sz="1350"/>
          </a:p>
        </p:txBody>
      </p:sp>
      <p:sp>
        <p:nvSpPr>
          <p:cNvPr id="81981" name="Rectangle 61"/>
          <p:cNvSpPr>
            <a:spLocks noChangeArrowheads="1"/>
          </p:cNvSpPr>
          <p:nvPr/>
        </p:nvSpPr>
        <p:spPr bwMode="auto">
          <a:xfrm>
            <a:off x="7328534" y="2108288"/>
            <a:ext cx="228674" cy="198437"/>
          </a:xfrm>
          <a:prstGeom prst="rect">
            <a:avLst/>
          </a:prstGeom>
          <a:solidFill>
            <a:srgbClr val="CBCBCB"/>
          </a:solidFill>
          <a:ln w="9525">
            <a:noFill/>
            <a:miter lim="800000"/>
            <a:headEnd/>
            <a:tailEnd/>
          </a:ln>
        </p:spPr>
        <p:txBody>
          <a:bodyPr vert="horz" wrap="square" lIns="68580" tIns="34290" rIns="68580" bIns="34290" numCol="1" anchor="t" anchorCtr="0" compatLnSpc="1">
            <a:prstTxWarp prst="textNoShape">
              <a:avLst/>
            </a:prstTxWarp>
          </a:bodyPr>
          <a:lstStyle/>
          <a:p>
            <a:endParaRPr lang="en-US" sz="1350"/>
          </a:p>
        </p:txBody>
      </p:sp>
      <p:sp>
        <p:nvSpPr>
          <p:cNvPr id="81982" name="Rectangle 62"/>
          <p:cNvSpPr>
            <a:spLocks noChangeArrowheads="1"/>
          </p:cNvSpPr>
          <p:nvPr/>
        </p:nvSpPr>
        <p:spPr bwMode="auto">
          <a:xfrm>
            <a:off x="7328534" y="2108288"/>
            <a:ext cx="228674" cy="198437"/>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p>
            <a:endParaRPr lang="en-US" sz="1350"/>
          </a:p>
        </p:txBody>
      </p:sp>
      <p:sp>
        <p:nvSpPr>
          <p:cNvPr id="81983" name="Rectangle 63"/>
          <p:cNvSpPr>
            <a:spLocks noChangeArrowheads="1"/>
          </p:cNvSpPr>
          <p:nvPr/>
        </p:nvSpPr>
        <p:spPr bwMode="auto">
          <a:xfrm>
            <a:off x="7557208" y="2125298"/>
            <a:ext cx="1583712" cy="213556"/>
          </a:xfrm>
          <a:prstGeom prst="rect">
            <a:avLst/>
          </a:prstGeom>
          <a:solidFill>
            <a:srgbClr val="475260"/>
          </a:solidFill>
          <a:ln w="9525">
            <a:noFill/>
            <a:miter lim="800000"/>
            <a:headEnd/>
            <a:tailEnd/>
          </a:ln>
        </p:spPr>
        <p:txBody>
          <a:bodyPr vert="horz" wrap="square" lIns="68580" tIns="34290" rIns="68580" bIns="34290" numCol="1" anchor="t" anchorCtr="0" compatLnSpc="1">
            <a:prstTxWarp prst="textNoShape">
              <a:avLst/>
            </a:prstTxWarp>
          </a:bodyPr>
          <a:lstStyle/>
          <a:p>
            <a:endParaRPr lang="en-US" sz="1350"/>
          </a:p>
        </p:txBody>
      </p:sp>
      <p:sp>
        <p:nvSpPr>
          <p:cNvPr id="81984" name="Rectangle 64"/>
          <p:cNvSpPr>
            <a:spLocks noChangeArrowheads="1"/>
          </p:cNvSpPr>
          <p:nvPr/>
        </p:nvSpPr>
        <p:spPr bwMode="auto">
          <a:xfrm>
            <a:off x="7557208" y="2125298"/>
            <a:ext cx="1583712" cy="213556"/>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p>
            <a:endParaRPr lang="en-US" sz="1350"/>
          </a:p>
        </p:txBody>
      </p:sp>
      <p:grpSp>
        <p:nvGrpSpPr>
          <p:cNvPr id="115" name="Group 93"/>
          <p:cNvGrpSpPr/>
          <p:nvPr/>
        </p:nvGrpSpPr>
        <p:grpSpPr>
          <a:xfrm>
            <a:off x="3143250" y="3357423"/>
            <a:ext cx="468411" cy="468411"/>
            <a:chOff x="4259726" y="3014288"/>
            <a:chExt cx="624548" cy="624548"/>
          </a:xfrm>
        </p:grpSpPr>
        <p:sp>
          <p:nvSpPr>
            <p:cNvPr id="145" name="Oval 13"/>
            <p:cNvSpPr/>
            <p:nvPr/>
          </p:nvSpPr>
          <p:spPr>
            <a:xfrm>
              <a:off x="4259726" y="3014288"/>
              <a:ext cx="624548" cy="62454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146" name="Group 31"/>
            <p:cNvGrpSpPr/>
            <p:nvPr/>
          </p:nvGrpSpPr>
          <p:grpSpPr>
            <a:xfrm>
              <a:off x="4440145" y="3153571"/>
              <a:ext cx="263709" cy="384412"/>
              <a:chOff x="3582988" y="3510757"/>
              <a:chExt cx="319088" cy="465138"/>
            </a:xfrm>
            <a:solidFill>
              <a:schemeClr val="bg2"/>
            </a:solidFill>
          </p:grpSpPr>
          <p:sp>
            <p:nvSpPr>
              <p:cNvPr id="147"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148"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16" name="Group 98"/>
          <p:cNvGrpSpPr/>
          <p:nvPr/>
        </p:nvGrpSpPr>
        <p:grpSpPr>
          <a:xfrm>
            <a:off x="1014684" y="3357423"/>
            <a:ext cx="468411" cy="468411"/>
            <a:chOff x="1527694" y="3014288"/>
            <a:chExt cx="624548" cy="624548"/>
          </a:xfrm>
        </p:grpSpPr>
        <p:sp>
          <p:nvSpPr>
            <p:cNvPr id="141" name="Oval 140"/>
            <p:cNvSpPr/>
            <p:nvPr/>
          </p:nvSpPr>
          <p:spPr>
            <a:xfrm>
              <a:off x="1527694" y="3014288"/>
              <a:ext cx="624548" cy="62454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142" name="Group 34"/>
            <p:cNvGrpSpPr/>
            <p:nvPr/>
          </p:nvGrpSpPr>
          <p:grpSpPr>
            <a:xfrm>
              <a:off x="1671802" y="3171343"/>
              <a:ext cx="349465" cy="348868"/>
              <a:chOff x="2581275" y="2582069"/>
              <a:chExt cx="465138" cy="464344"/>
            </a:xfrm>
            <a:solidFill>
              <a:schemeClr val="bg2"/>
            </a:solidFill>
          </p:grpSpPr>
          <p:sp>
            <p:nvSpPr>
              <p:cNvPr id="143" name="AutoShape 128"/>
              <p:cNvSpPr>
                <a:spLocks/>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144" name="AutoShape 129"/>
              <p:cNvSpPr>
                <a:spLocks/>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17" name="Group 103"/>
          <p:cNvGrpSpPr/>
          <p:nvPr/>
        </p:nvGrpSpPr>
        <p:grpSpPr>
          <a:xfrm>
            <a:off x="1014684" y="1851670"/>
            <a:ext cx="468411" cy="468411"/>
            <a:chOff x="1527694" y="1265864"/>
            <a:chExt cx="624548" cy="624548"/>
          </a:xfrm>
        </p:grpSpPr>
        <p:sp>
          <p:nvSpPr>
            <p:cNvPr id="139" name="Oval 138"/>
            <p:cNvSpPr/>
            <p:nvPr/>
          </p:nvSpPr>
          <p:spPr>
            <a:xfrm>
              <a:off x="1527694" y="1265864"/>
              <a:ext cx="624548" cy="62454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40" name="AutoShape 130"/>
            <p:cNvSpPr>
              <a:spLocks/>
            </p:cNvSpPr>
            <p:nvPr/>
          </p:nvSpPr>
          <p:spPr bwMode="auto">
            <a:xfrm>
              <a:off x="1648090" y="1386260"/>
              <a:ext cx="383755" cy="383755"/>
            </a:xfrm>
            <a:custGeom>
              <a:avLst/>
              <a:gdLst>
                <a:gd name="T0" fmla="+- 0 10799 113"/>
                <a:gd name="T1" fmla="*/ T0 w 21373"/>
                <a:gd name="T2" fmla="*/ 10800 h 21600"/>
                <a:gd name="T3" fmla="+- 0 10799 113"/>
                <a:gd name="T4" fmla="*/ T3 w 21373"/>
                <a:gd name="T5" fmla="*/ 10800 h 21600"/>
                <a:gd name="T6" fmla="+- 0 10799 113"/>
                <a:gd name="T7" fmla="*/ T6 w 21373"/>
                <a:gd name="T8" fmla="*/ 10800 h 21600"/>
                <a:gd name="T9" fmla="+- 0 10799 113"/>
                <a:gd name="T10" fmla="*/ T9 w 21373"/>
                <a:gd name="T11" fmla="*/ 10800 h 21600"/>
              </a:gdLst>
              <a:ahLst/>
              <a:cxnLst>
                <a:cxn ang="0">
                  <a:pos x="T1" y="T2"/>
                </a:cxn>
                <a:cxn ang="0">
                  <a:pos x="T4" y="T5"/>
                </a:cxn>
                <a:cxn ang="0">
                  <a:pos x="T7" y="T8"/>
                </a:cxn>
                <a:cxn ang="0">
                  <a:pos x="T10" y="T11"/>
                </a:cxn>
              </a:cxnLst>
              <a:rect l="0" t="0" r="r" b="b"/>
              <a:pathLst>
                <a:path w="21373" h="21600">
                  <a:moveTo>
                    <a:pt x="1336" y="20249"/>
                  </a:moveTo>
                  <a:cubicBezTo>
                    <a:pt x="1428" y="20188"/>
                    <a:pt x="3691" y="18688"/>
                    <a:pt x="7070" y="17950"/>
                  </a:cubicBezTo>
                  <a:lnTo>
                    <a:pt x="8729" y="17587"/>
                  </a:lnTo>
                  <a:cubicBezTo>
                    <a:pt x="9321" y="17980"/>
                    <a:pt x="9972" y="18225"/>
                    <a:pt x="10686" y="18225"/>
                  </a:cubicBezTo>
                  <a:cubicBezTo>
                    <a:pt x="11401" y="18225"/>
                    <a:pt x="12052" y="17980"/>
                    <a:pt x="12644" y="17587"/>
                  </a:cubicBezTo>
                  <a:lnTo>
                    <a:pt x="14303" y="17950"/>
                  </a:lnTo>
                  <a:cubicBezTo>
                    <a:pt x="17656" y="18682"/>
                    <a:pt x="19911" y="20165"/>
                    <a:pt x="20037" y="20249"/>
                  </a:cubicBezTo>
                  <a:cubicBezTo>
                    <a:pt x="20037" y="20249"/>
                    <a:pt x="1336" y="20249"/>
                    <a:pt x="1336" y="20249"/>
                  </a:cubicBezTo>
                  <a:close/>
                  <a:moveTo>
                    <a:pt x="13537" y="15793"/>
                  </a:moveTo>
                  <a:lnTo>
                    <a:pt x="13317" y="16073"/>
                  </a:lnTo>
                  <a:cubicBezTo>
                    <a:pt x="11725" y="17923"/>
                    <a:pt x="9648" y="17923"/>
                    <a:pt x="8056" y="16073"/>
                  </a:cubicBezTo>
                  <a:lnTo>
                    <a:pt x="7836" y="15793"/>
                  </a:lnTo>
                  <a:cubicBezTo>
                    <a:pt x="5977" y="13411"/>
                    <a:pt x="5053" y="10261"/>
                    <a:pt x="5451" y="7255"/>
                  </a:cubicBezTo>
                  <a:cubicBezTo>
                    <a:pt x="5815" y="4367"/>
                    <a:pt x="7453" y="1350"/>
                    <a:pt x="10686" y="1350"/>
                  </a:cubicBezTo>
                  <a:cubicBezTo>
                    <a:pt x="13920" y="1350"/>
                    <a:pt x="15558" y="4367"/>
                    <a:pt x="15922" y="7255"/>
                  </a:cubicBezTo>
                  <a:cubicBezTo>
                    <a:pt x="16318" y="10262"/>
                    <a:pt x="15398" y="13411"/>
                    <a:pt x="13537" y="15793"/>
                  </a:cubicBezTo>
                  <a:moveTo>
                    <a:pt x="20778" y="19126"/>
                  </a:moveTo>
                  <a:cubicBezTo>
                    <a:pt x="20644" y="19037"/>
                    <a:pt x="18209" y="17422"/>
                    <a:pt x="14585" y="16630"/>
                  </a:cubicBezTo>
                  <a:cubicBezTo>
                    <a:pt x="15914" y="14927"/>
                    <a:pt x="16767" y="12639"/>
                    <a:pt x="17130" y="11115"/>
                  </a:cubicBezTo>
                  <a:cubicBezTo>
                    <a:pt x="17633" y="9004"/>
                    <a:pt x="17438" y="4873"/>
                    <a:pt x="15431" y="2299"/>
                  </a:cubicBezTo>
                  <a:cubicBezTo>
                    <a:pt x="14259" y="795"/>
                    <a:pt x="12618" y="0"/>
                    <a:pt x="10686" y="0"/>
                  </a:cubicBezTo>
                  <a:cubicBezTo>
                    <a:pt x="8755" y="0"/>
                    <a:pt x="7114" y="795"/>
                    <a:pt x="5942" y="2299"/>
                  </a:cubicBezTo>
                  <a:cubicBezTo>
                    <a:pt x="3935" y="4873"/>
                    <a:pt x="3740" y="9004"/>
                    <a:pt x="4243" y="11115"/>
                  </a:cubicBezTo>
                  <a:cubicBezTo>
                    <a:pt x="4606" y="12639"/>
                    <a:pt x="5459" y="14927"/>
                    <a:pt x="6788" y="16630"/>
                  </a:cubicBezTo>
                  <a:cubicBezTo>
                    <a:pt x="3164" y="17422"/>
                    <a:pt x="729" y="19037"/>
                    <a:pt x="595" y="19126"/>
                  </a:cubicBezTo>
                  <a:cubicBezTo>
                    <a:pt x="105" y="19457"/>
                    <a:pt x="-113" y="20071"/>
                    <a:pt x="57" y="20640"/>
                  </a:cubicBezTo>
                  <a:cubicBezTo>
                    <a:pt x="228" y="21210"/>
                    <a:pt x="747" y="21599"/>
                    <a:pt x="1336" y="21599"/>
                  </a:cubicBezTo>
                  <a:lnTo>
                    <a:pt x="20037" y="21599"/>
                  </a:lnTo>
                  <a:cubicBezTo>
                    <a:pt x="20626" y="21599"/>
                    <a:pt x="21145" y="21210"/>
                    <a:pt x="21316" y="20640"/>
                  </a:cubicBezTo>
                  <a:cubicBezTo>
                    <a:pt x="21487" y="20071"/>
                    <a:pt x="21268" y="19457"/>
                    <a:pt x="20778" y="19126"/>
                  </a:cubicBezTo>
                </a:path>
              </a:pathLst>
            </a:custGeom>
            <a:solidFill>
              <a:schemeClr val="bg2"/>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grpSp>
      <p:grpSp>
        <p:nvGrpSpPr>
          <p:cNvPr id="118" name="Group 106"/>
          <p:cNvGrpSpPr/>
          <p:nvPr/>
        </p:nvGrpSpPr>
        <p:grpSpPr>
          <a:xfrm>
            <a:off x="3143250" y="1851670"/>
            <a:ext cx="468411" cy="468411"/>
            <a:chOff x="4259726" y="1265864"/>
            <a:chExt cx="624548" cy="624548"/>
          </a:xfrm>
        </p:grpSpPr>
        <p:sp>
          <p:nvSpPr>
            <p:cNvPr id="137" name="Oval 136"/>
            <p:cNvSpPr/>
            <p:nvPr/>
          </p:nvSpPr>
          <p:spPr>
            <a:xfrm>
              <a:off x="4259726" y="1265864"/>
              <a:ext cx="624548" cy="62454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38" name="AutoShape 137"/>
            <p:cNvSpPr>
              <a:spLocks/>
            </p:cNvSpPr>
            <p:nvPr/>
          </p:nvSpPr>
          <p:spPr bwMode="auto">
            <a:xfrm>
              <a:off x="4397565" y="1386260"/>
              <a:ext cx="348868" cy="348868"/>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bg2"/>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grpSp>
      <p:sp>
        <p:nvSpPr>
          <p:cNvPr id="135" name="TextBox 134"/>
          <p:cNvSpPr txBox="1"/>
          <p:nvPr/>
        </p:nvSpPr>
        <p:spPr>
          <a:xfrm>
            <a:off x="800100" y="2384250"/>
            <a:ext cx="1725152" cy="261610"/>
          </a:xfrm>
          <a:prstGeom prst="rect">
            <a:avLst/>
          </a:prstGeom>
          <a:noFill/>
        </p:spPr>
        <p:txBody>
          <a:bodyPr wrap="none" rtlCol="0">
            <a:spAutoFit/>
          </a:bodyPr>
          <a:lstStyle/>
          <a:p>
            <a:r>
              <a:rPr lang="en-GB" sz="1100" dirty="0">
                <a:solidFill>
                  <a:schemeClr val="accent1"/>
                </a:solidFill>
                <a:latin typeface="Open Sans" panose="020B0606030504020204" pitchFamily="34" charset="0"/>
                <a:ea typeface="Open Sans" panose="020B0606030504020204" pitchFamily="34" charset="0"/>
                <a:cs typeface="Open Sans" panose="020B0606030504020204" pitchFamily="34" charset="0"/>
              </a:rPr>
              <a:t>WORLDWIDE BUSINESS</a:t>
            </a:r>
          </a:p>
        </p:txBody>
      </p:sp>
      <p:sp>
        <p:nvSpPr>
          <p:cNvPr id="136" name="Rectangle 135"/>
          <p:cNvSpPr/>
          <p:nvPr/>
        </p:nvSpPr>
        <p:spPr>
          <a:xfrm>
            <a:off x="800100" y="2643758"/>
            <a:ext cx="1662149" cy="438582"/>
          </a:xfrm>
          <a:prstGeom prst="rect">
            <a:avLst/>
          </a:prstGeom>
        </p:spPr>
        <p:txBody>
          <a:bodyPr wrap="square">
            <a:spAutoFit/>
          </a:bodyPr>
          <a:lstStyle/>
          <a:p>
            <a:r>
              <a:rPr lang="en-GB" sz="750" dirty="0" err="1">
                <a:solidFill>
                  <a:schemeClr val="bg1">
                    <a:lumMod val="85000"/>
                  </a:schemeClr>
                </a:solidFill>
              </a:rPr>
              <a:t>Lorem</a:t>
            </a:r>
            <a:r>
              <a:rPr lang="en-GB" sz="750" dirty="0">
                <a:solidFill>
                  <a:schemeClr val="bg1">
                    <a:lumMod val="85000"/>
                  </a:schemeClr>
                </a:solidFill>
              </a:rPr>
              <a:t> </a:t>
            </a:r>
            <a:r>
              <a:rPr lang="en-GB" sz="750" dirty="0" err="1">
                <a:solidFill>
                  <a:schemeClr val="bg1">
                    <a:lumMod val="85000"/>
                  </a:schemeClr>
                </a:solidFill>
              </a:rPr>
              <a:t>ipsum</a:t>
            </a:r>
            <a:r>
              <a:rPr lang="en-GB" sz="750" dirty="0">
                <a:solidFill>
                  <a:schemeClr val="bg1">
                    <a:lumMod val="85000"/>
                  </a:schemeClr>
                </a:solidFill>
              </a:rPr>
              <a:t> </a:t>
            </a:r>
            <a:r>
              <a:rPr lang="en-GB" sz="750" dirty="0" err="1">
                <a:solidFill>
                  <a:schemeClr val="bg1">
                    <a:lumMod val="85000"/>
                  </a:schemeClr>
                </a:solidFill>
              </a:rPr>
              <a:t>dolor</a:t>
            </a:r>
            <a:r>
              <a:rPr lang="en-GB" sz="750" dirty="0">
                <a:solidFill>
                  <a:schemeClr val="bg1">
                    <a:lumMod val="85000"/>
                  </a:schemeClr>
                </a:solidFill>
              </a:rPr>
              <a:t> sit </a:t>
            </a:r>
            <a:r>
              <a:rPr lang="en-GB" sz="750" dirty="0" err="1">
                <a:solidFill>
                  <a:schemeClr val="bg1">
                    <a:lumMod val="85000"/>
                  </a:schemeClr>
                </a:solidFill>
              </a:rPr>
              <a:t>amet</a:t>
            </a:r>
            <a:r>
              <a:rPr lang="en-GB" sz="750" dirty="0">
                <a:solidFill>
                  <a:schemeClr val="bg1">
                    <a:lumMod val="85000"/>
                  </a:schemeClr>
                </a:solidFill>
              </a:rPr>
              <a:t>, </a:t>
            </a:r>
            <a:r>
              <a:rPr lang="en-GB" sz="750" dirty="0" err="1">
                <a:solidFill>
                  <a:schemeClr val="bg1">
                    <a:lumMod val="85000"/>
                  </a:schemeClr>
                </a:solidFill>
              </a:rPr>
              <a:t>consectetuer</a:t>
            </a:r>
            <a:r>
              <a:rPr lang="en-GB" sz="750" dirty="0">
                <a:solidFill>
                  <a:schemeClr val="bg1">
                    <a:lumMod val="85000"/>
                  </a:schemeClr>
                </a:solidFill>
              </a:rPr>
              <a:t> </a:t>
            </a:r>
            <a:r>
              <a:rPr lang="en-GB" sz="750" dirty="0" err="1">
                <a:solidFill>
                  <a:schemeClr val="bg1">
                    <a:lumMod val="85000"/>
                  </a:schemeClr>
                </a:solidFill>
              </a:rPr>
              <a:t>adipiscing</a:t>
            </a:r>
            <a:r>
              <a:rPr lang="en-GB" sz="750" dirty="0">
                <a:solidFill>
                  <a:schemeClr val="bg1">
                    <a:lumMod val="85000"/>
                  </a:schemeClr>
                </a:solidFill>
              </a:rPr>
              <a:t> </a:t>
            </a:r>
            <a:r>
              <a:rPr lang="en-GB" sz="750" dirty="0" err="1">
                <a:solidFill>
                  <a:schemeClr val="bg1">
                    <a:lumMod val="85000"/>
                  </a:schemeClr>
                </a:solidFill>
              </a:rPr>
              <a:t>elit</a:t>
            </a:r>
            <a:r>
              <a:rPr lang="en-GB" sz="750" dirty="0">
                <a:solidFill>
                  <a:schemeClr val="bg1">
                    <a:lumMod val="85000"/>
                  </a:schemeClr>
                </a:solidFill>
              </a:rPr>
              <a:t>, </a:t>
            </a:r>
            <a:r>
              <a:rPr lang="en-GB" sz="750" dirty="0" err="1">
                <a:solidFill>
                  <a:schemeClr val="bg1">
                    <a:lumMod val="85000"/>
                  </a:schemeClr>
                </a:solidFill>
              </a:rPr>
              <a:t>sed</a:t>
            </a:r>
            <a:r>
              <a:rPr lang="en-GB" sz="750" dirty="0">
                <a:solidFill>
                  <a:schemeClr val="bg1">
                    <a:lumMod val="85000"/>
                  </a:schemeClr>
                </a:solidFill>
              </a:rPr>
              <a:t> </a:t>
            </a:r>
            <a:r>
              <a:rPr lang="en-GB" sz="750" dirty="0" err="1">
                <a:solidFill>
                  <a:schemeClr val="bg1">
                    <a:lumMod val="85000"/>
                  </a:schemeClr>
                </a:solidFill>
              </a:rPr>
              <a:t>diam</a:t>
            </a:r>
            <a:r>
              <a:rPr lang="en-GB" sz="750" dirty="0">
                <a:solidFill>
                  <a:schemeClr val="bg1">
                    <a:lumMod val="85000"/>
                  </a:schemeClr>
                </a:solidFill>
              </a:rPr>
              <a:t> </a:t>
            </a:r>
            <a:r>
              <a:rPr lang="en-GB" sz="750" dirty="0" err="1">
                <a:solidFill>
                  <a:schemeClr val="bg1">
                    <a:lumMod val="85000"/>
                  </a:schemeClr>
                </a:solidFill>
              </a:rPr>
              <a:t>nonummy</a:t>
            </a:r>
            <a:endParaRPr lang="en-GB" sz="750" dirty="0">
              <a:solidFill>
                <a:schemeClr val="bg1">
                  <a:lumMod val="85000"/>
                </a:schemeClr>
              </a:solidFill>
            </a:endParaRPr>
          </a:p>
        </p:txBody>
      </p:sp>
      <p:sp>
        <p:nvSpPr>
          <p:cNvPr id="133" name="TextBox 132"/>
          <p:cNvSpPr txBox="1"/>
          <p:nvPr/>
        </p:nvSpPr>
        <p:spPr>
          <a:xfrm>
            <a:off x="800100" y="3899085"/>
            <a:ext cx="1027845" cy="261610"/>
          </a:xfrm>
          <a:prstGeom prst="rect">
            <a:avLst/>
          </a:prstGeom>
          <a:noFill/>
        </p:spPr>
        <p:txBody>
          <a:bodyPr wrap="none" rtlCol="0">
            <a:spAutoFit/>
          </a:bodyPr>
          <a:lstStyle/>
          <a:p>
            <a:r>
              <a:rPr lang="en-GB" sz="1100" dirty="0">
                <a:solidFill>
                  <a:schemeClr val="accent5"/>
                </a:solidFill>
                <a:latin typeface="Open Sans" panose="020B0606030504020204" pitchFamily="34" charset="0"/>
                <a:ea typeface="Open Sans" panose="020B0606030504020204" pitchFamily="34" charset="0"/>
                <a:cs typeface="Open Sans" panose="020B0606030504020204" pitchFamily="34" charset="0"/>
              </a:rPr>
              <a:t>WEB DESIGN</a:t>
            </a:r>
          </a:p>
        </p:txBody>
      </p:sp>
      <p:sp>
        <p:nvSpPr>
          <p:cNvPr id="134" name="Rectangle 133"/>
          <p:cNvSpPr/>
          <p:nvPr/>
        </p:nvSpPr>
        <p:spPr>
          <a:xfrm>
            <a:off x="800100" y="4099352"/>
            <a:ext cx="1662149" cy="438582"/>
          </a:xfrm>
          <a:prstGeom prst="rect">
            <a:avLst/>
          </a:prstGeom>
        </p:spPr>
        <p:txBody>
          <a:bodyPr wrap="square">
            <a:spAutoFit/>
          </a:bodyPr>
          <a:lstStyle/>
          <a:p>
            <a:r>
              <a:rPr lang="en-GB" sz="750" dirty="0" err="1">
                <a:solidFill>
                  <a:schemeClr val="bg1">
                    <a:lumMod val="85000"/>
                  </a:schemeClr>
                </a:solidFill>
              </a:rPr>
              <a:t>Lorem</a:t>
            </a:r>
            <a:r>
              <a:rPr lang="en-GB" sz="750" dirty="0">
                <a:solidFill>
                  <a:schemeClr val="bg1">
                    <a:lumMod val="85000"/>
                  </a:schemeClr>
                </a:solidFill>
              </a:rPr>
              <a:t> </a:t>
            </a:r>
            <a:r>
              <a:rPr lang="en-GB" sz="750" dirty="0" err="1">
                <a:solidFill>
                  <a:schemeClr val="bg1">
                    <a:lumMod val="85000"/>
                  </a:schemeClr>
                </a:solidFill>
              </a:rPr>
              <a:t>ipsum</a:t>
            </a:r>
            <a:r>
              <a:rPr lang="en-GB" sz="750" dirty="0">
                <a:solidFill>
                  <a:schemeClr val="bg1">
                    <a:lumMod val="85000"/>
                  </a:schemeClr>
                </a:solidFill>
              </a:rPr>
              <a:t> </a:t>
            </a:r>
            <a:r>
              <a:rPr lang="en-GB" sz="750" dirty="0" err="1">
                <a:solidFill>
                  <a:schemeClr val="bg1">
                    <a:lumMod val="85000"/>
                  </a:schemeClr>
                </a:solidFill>
              </a:rPr>
              <a:t>dolor</a:t>
            </a:r>
            <a:r>
              <a:rPr lang="en-GB" sz="750" dirty="0">
                <a:solidFill>
                  <a:schemeClr val="bg1">
                    <a:lumMod val="85000"/>
                  </a:schemeClr>
                </a:solidFill>
              </a:rPr>
              <a:t> sit </a:t>
            </a:r>
            <a:r>
              <a:rPr lang="en-GB" sz="750" dirty="0" err="1">
                <a:solidFill>
                  <a:schemeClr val="bg1">
                    <a:lumMod val="85000"/>
                  </a:schemeClr>
                </a:solidFill>
              </a:rPr>
              <a:t>amet</a:t>
            </a:r>
            <a:r>
              <a:rPr lang="en-GB" sz="750" dirty="0">
                <a:solidFill>
                  <a:schemeClr val="bg1">
                    <a:lumMod val="85000"/>
                  </a:schemeClr>
                </a:solidFill>
              </a:rPr>
              <a:t>, </a:t>
            </a:r>
            <a:r>
              <a:rPr lang="en-GB" sz="750" dirty="0" err="1">
                <a:solidFill>
                  <a:schemeClr val="bg1">
                    <a:lumMod val="85000"/>
                  </a:schemeClr>
                </a:solidFill>
              </a:rPr>
              <a:t>consectetuer</a:t>
            </a:r>
            <a:r>
              <a:rPr lang="en-GB" sz="750" dirty="0">
                <a:solidFill>
                  <a:schemeClr val="bg1">
                    <a:lumMod val="85000"/>
                  </a:schemeClr>
                </a:solidFill>
              </a:rPr>
              <a:t> </a:t>
            </a:r>
            <a:r>
              <a:rPr lang="en-GB" sz="750" dirty="0" err="1">
                <a:solidFill>
                  <a:schemeClr val="bg1">
                    <a:lumMod val="85000"/>
                  </a:schemeClr>
                </a:solidFill>
              </a:rPr>
              <a:t>adipiscing</a:t>
            </a:r>
            <a:r>
              <a:rPr lang="en-GB" sz="750" dirty="0">
                <a:solidFill>
                  <a:schemeClr val="bg1">
                    <a:lumMod val="85000"/>
                  </a:schemeClr>
                </a:solidFill>
              </a:rPr>
              <a:t> </a:t>
            </a:r>
            <a:r>
              <a:rPr lang="en-GB" sz="750" dirty="0" err="1">
                <a:solidFill>
                  <a:schemeClr val="bg1">
                    <a:lumMod val="85000"/>
                  </a:schemeClr>
                </a:solidFill>
              </a:rPr>
              <a:t>elit</a:t>
            </a:r>
            <a:r>
              <a:rPr lang="en-GB" sz="750" dirty="0">
                <a:solidFill>
                  <a:schemeClr val="bg1">
                    <a:lumMod val="85000"/>
                  </a:schemeClr>
                </a:solidFill>
              </a:rPr>
              <a:t>, </a:t>
            </a:r>
            <a:r>
              <a:rPr lang="en-GB" sz="750" dirty="0" err="1">
                <a:solidFill>
                  <a:schemeClr val="bg1">
                    <a:lumMod val="85000"/>
                  </a:schemeClr>
                </a:solidFill>
              </a:rPr>
              <a:t>sed</a:t>
            </a:r>
            <a:r>
              <a:rPr lang="en-GB" sz="750" dirty="0">
                <a:solidFill>
                  <a:schemeClr val="bg1">
                    <a:lumMod val="85000"/>
                  </a:schemeClr>
                </a:solidFill>
              </a:rPr>
              <a:t> </a:t>
            </a:r>
            <a:r>
              <a:rPr lang="en-GB" sz="750" dirty="0" err="1">
                <a:solidFill>
                  <a:schemeClr val="bg1">
                    <a:lumMod val="85000"/>
                  </a:schemeClr>
                </a:solidFill>
              </a:rPr>
              <a:t>diam</a:t>
            </a:r>
            <a:r>
              <a:rPr lang="en-GB" sz="750" dirty="0">
                <a:solidFill>
                  <a:schemeClr val="bg1">
                    <a:lumMod val="85000"/>
                  </a:schemeClr>
                </a:solidFill>
              </a:rPr>
              <a:t> </a:t>
            </a:r>
            <a:r>
              <a:rPr lang="en-GB" sz="750" dirty="0" err="1">
                <a:solidFill>
                  <a:schemeClr val="bg1">
                    <a:lumMod val="85000"/>
                  </a:schemeClr>
                </a:solidFill>
              </a:rPr>
              <a:t>nonummy</a:t>
            </a:r>
            <a:endParaRPr lang="en-GB" sz="750" dirty="0">
              <a:solidFill>
                <a:schemeClr val="bg1">
                  <a:lumMod val="85000"/>
                </a:schemeClr>
              </a:solidFill>
            </a:endParaRPr>
          </a:p>
        </p:txBody>
      </p:sp>
      <p:sp>
        <p:nvSpPr>
          <p:cNvPr id="131" name="TextBox 130"/>
          <p:cNvSpPr txBox="1"/>
          <p:nvPr/>
        </p:nvSpPr>
        <p:spPr>
          <a:xfrm>
            <a:off x="2896226" y="2384248"/>
            <a:ext cx="1186543" cy="261610"/>
          </a:xfrm>
          <a:prstGeom prst="rect">
            <a:avLst/>
          </a:prstGeom>
          <a:noFill/>
        </p:spPr>
        <p:txBody>
          <a:bodyPr wrap="none" rtlCol="0">
            <a:spAutoFit/>
          </a:bodyPr>
          <a:lstStyle/>
          <a:p>
            <a:pPr algn="ctr"/>
            <a:r>
              <a:rPr lang="en-GB" sz="1100" dirty="0">
                <a:solidFill>
                  <a:schemeClr val="accent3"/>
                </a:solidFill>
                <a:latin typeface="Open Sans" panose="020B0606030504020204" pitchFamily="34" charset="0"/>
                <a:ea typeface="Open Sans" panose="020B0606030504020204" pitchFamily="34" charset="0"/>
                <a:cs typeface="Open Sans" panose="020B0606030504020204" pitchFamily="34" charset="0"/>
              </a:rPr>
              <a:t>DEVELOPMENT</a:t>
            </a:r>
          </a:p>
        </p:txBody>
      </p:sp>
      <p:sp>
        <p:nvSpPr>
          <p:cNvPr id="132" name="Rectangle 131"/>
          <p:cNvSpPr/>
          <p:nvPr/>
        </p:nvSpPr>
        <p:spPr>
          <a:xfrm>
            <a:off x="2909851" y="2647304"/>
            <a:ext cx="1662149" cy="438582"/>
          </a:xfrm>
          <a:prstGeom prst="rect">
            <a:avLst/>
          </a:prstGeom>
        </p:spPr>
        <p:txBody>
          <a:bodyPr wrap="square">
            <a:spAutoFit/>
          </a:bodyPr>
          <a:lstStyle/>
          <a:p>
            <a:r>
              <a:rPr lang="en-GB" sz="750" dirty="0" err="1">
                <a:solidFill>
                  <a:schemeClr val="bg1">
                    <a:lumMod val="85000"/>
                  </a:schemeClr>
                </a:solidFill>
              </a:rPr>
              <a:t>Lorem</a:t>
            </a:r>
            <a:r>
              <a:rPr lang="en-GB" sz="750" dirty="0">
                <a:solidFill>
                  <a:schemeClr val="bg1">
                    <a:lumMod val="85000"/>
                  </a:schemeClr>
                </a:solidFill>
              </a:rPr>
              <a:t> </a:t>
            </a:r>
            <a:r>
              <a:rPr lang="en-GB" sz="750" dirty="0" err="1">
                <a:solidFill>
                  <a:schemeClr val="bg1">
                    <a:lumMod val="85000"/>
                  </a:schemeClr>
                </a:solidFill>
              </a:rPr>
              <a:t>ipsum</a:t>
            </a:r>
            <a:r>
              <a:rPr lang="en-GB" sz="750" dirty="0">
                <a:solidFill>
                  <a:schemeClr val="bg1">
                    <a:lumMod val="85000"/>
                  </a:schemeClr>
                </a:solidFill>
              </a:rPr>
              <a:t> </a:t>
            </a:r>
            <a:r>
              <a:rPr lang="en-GB" sz="750" dirty="0" err="1">
                <a:solidFill>
                  <a:schemeClr val="bg1">
                    <a:lumMod val="85000"/>
                  </a:schemeClr>
                </a:solidFill>
              </a:rPr>
              <a:t>dolor</a:t>
            </a:r>
            <a:r>
              <a:rPr lang="en-GB" sz="750" dirty="0">
                <a:solidFill>
                  <a:schemeClr val="bg1">
                    <a:lumMod val="85000"/>
                  </a:schemeClr>
                </a:solidFill>
              </a:rPr>
              <a:t> sit </a:t>
            </a:r>
            <a:r>
              <a:rPr lang="en-GB" sz="750" dirty="0" err="1">
                <a:solidFill>
                  <a:schemeClr val="bg1">
                    <a:lumMod val="85000"/>
                  </a:schemeClr>
                </a:solidFill>
              </a:rPr>
              <a:t>amet</a:t>
            </a:r>
            <a:r>
              <a:rPr lang="en-GB" sz="750" dirty="0">
                <a:solidFill>
                  <a:schemeClr val="bg1">
                    <a:lumMod val="85000"/>
                  </a:schemeClr>
                </a:solidFill>
              </a:rPr>
              <a:t>, </a:t>
            </a:r>
            <a:r>
              <a:rPr lang="en-GB" sz="750" dirty="0" err="1">
                <a:solidFill>
                  <a:schemeClr val="bg1">
                    <a:lumMod val="85000"/>
                  </a:schemeClr>
                </a:solidFill>
              </a:rPr>
              <a:t>consectetuer</a:t>
            </a:r>
            <a:r>
              <a:rPr lang="en-GB" sz="750" dirty="0">
                <a:solidFill>
                  <a:schemeClr val="bg1">
                    <a:lumMod val="85000"/>
                  </a:schemeClr>
                </a:solidFill>
              </a:rPr>
              <a:t> </a:t>
            </a:r>
            <a:r>
              <a:rPr lang="en-GB" sz="750" dirty="0" err="1">
                <a:solidFill>
                  <a:schemeClr val="bg1">
                    <a:lumMod val="85000"/>
                  </a:schemeClr>
                </a:solidFill>
              </a:rPr>
              <a:t>adipiscing</a:t>
            </a:r>
            <a:r>
              <a:rPr lang="en-GB" sz="750" dirty="0">
                <a:solidFill>
                  <a:schemeClr val="bg1">
                    <a:lumMod val="85000"/>
                  </a:schemeClr>
                </a:solidFill>
              </a:rPr>
              <a:t> </a:t>
            </a:r>
            <a:r>
              <a:rPr lang="en-GB" sz="750" dirty="0" err="1">
                <a:solidFill>
                  <a:schemeClr val="bg1">
                    <a:lumMod val="85000"/>
                  </a:schemeClr>
                </a:solidFill>
              </a:rPr>
              <a:t>elit</a:t>
            </a:r>
            <a:r>
              <a:rPr lang="en-GB" sz="750" dirty="0">
                <a:solidFill>
                  <a:schemeClr val="bg1">
                    <a:lumMod val="85000"/>
                  </a:schemeClr>
                </a:solidFill>
              </a:rPr>
              <a:t>, </a:t>
            </a:r>
            <a:r>
              <a:rPr lang="en-GB" sz="750" dirty="0" err="1">
                <a:solidFill>
                  <a:schemeClr val="bg1">
                    <a:lumMod val="85000"/>
                  </a:schemeClr>
                </a:solidFill>
              </a:rPr>
              <a:t>sed</a:t>
            </a:r>
            <a:r>
              <a:rPr lang="en-GB" sz="750" dirty="0">
                <a:solidFill>
                  <a:schemeClr val="bg1">
                    <a:lumMod val="85000"/>
                  </a:schemeClr>
                </a:solidFill>
              </a:rPr>
              <a:t> </a:t>
            </a:r>
            <a:r>
              <a:rPr lang="en-GB" sz="750" dirty="0" err="1">
                <a:solidFill>
                  <a:schemeClr val="bg1">
                    <a:lumMod val="85000"/>
                  </a:schemeClr>
                </a:solidFill>
              </a:rPr>
              <a:t>diam</a:t>
            </a:r>
            <a:r>
              <a:rPr lang="en-GB" sz="750" dirty="0">
                <a:solidFill>
                  <a:schemeClr val="bg1">
                    <a:lumMod val="85000"/>
                  </a:schemeClr>
                </a:solidFill>
              </a:rPr>
              <a:t> </a:t>
            </a:r>
            <a:r>
              <a:rPr lang="en-GB" sz="750" dirty="0" err="1">
                <a:solidFill>
                  <a:schemeClr val="bg1">
                    <a:lumMod val="85000"/>
                  </a:schemeClr>
                </a:solidFill>
              </a:rPr>
              <a:t>nonummy</a:t>
            </a:r>
            <a:endParaRPr lang="en-GB" sz="750" dirty="0">
              <a:solidFill>
                <a:schemeClr val="bg1">
                  <a:lumMod val="85000"/>
                </a:schemeClr>
              </a:solidFill>
            </a:endParaRPr>
          </a:p>
        </p:txBody>
      </p:sp>
      <p:sp>
        <p:nvSpPr>
          <p:cNvPr id="127" name="TextBox 126"/>
          <p:cNvSpPr txBox="1"/>
          <p:nvPr/>
        </p:nvSpPr>
        <p:spPr>
          <a:xfrm>
            <a:off x="2909851" y="3899085"/>
            <a:ext cx="1545616" cy="261610"/>
          </a:xfrm>
          <a:prstGeom prst="rect">
            <a:avLst/>
          </a:prstGeom>
          <a:noFill/>
        </p:spPr>
        <p:txBody>
          <a:bodyPr wrap="none" rtlCol="0">
            <a:spAutoFit/>
          </a:bodyPr>
          <a:lstStyle/>
          <a:p>
            <a:r>
              <a:rPr lang="en-GB" sz="1100" dirty="0">
                <a:solidFill>
                  <a:schemeClr val="accent6"/>
                </a:solidFill>
                <a:latin typeface="Open Sans" panose="020B0606030504020204" pitchFamily="34" charset="0"/>
                <a:ea typeface="Open Sans" panose="020B0606030504020204" pitchFamily="34" charset="0"/>
                <a:cs typeface="Open Sans" panose="020B0606030504020204" pitchFamily="34" charset="0"/>
              </a:rPr>
              <a:t>CREATIVE SOLUTION</a:t>
            </a:r>
          </a:p>
        </p:txBody>
      </p:sp>
      <p:sp>
        <p:nvSpPr>
          <p:cNvPr id="128" name="Rectangle 127"/>
          <p:cNvSpPr/>
          <p:nvPr/>
        </p:nvSpPr>
        <p:spPr>
          <a:xfrm>
            <a:off x="2909851" y="4099352"/>
            <a:ext cx="1662149" cy="438582"/>
          </a:xfrm>
          <a:prstGeom prst="rect">
            <a:avLst/>
          </a:prstGeom>
        </p:spPr>
        <p:txBody>
          <a:bodyPr wrap="square">
            <a:spAutoFit/>
          </a:bodyPr>
          <a:lstStyle/>
          <a:p>
            <a:r>
              <a:rPr lang="en-GB" sz="750" dirty="0" err="1">
                <a:solidFill>
                  <a:schemeClr val="bg1">
                    <a:lumMod val="85000"/>
                  </a:schemeClr>
                </a:solidFill>
              </a:rPr>
              <a:t>Lorem</a:t>
            </a:r>
            <a:r>
              <a:rPr lang="en-GB" sz="750" dirty="0">
                <a:solidFill>
                  <a:schemeClr val="bg1">
                    <a:lumMod val="85000"/>
                  </a:schemeClr>
                </a:solidFill>
              </a:rPr>
              <a:t> </a:t>
            </a:r>
            <a:r>
              <a:rPr lang="en-GB" sz="750" dirty="0" err="1">
                <a:solidFill>
                  <a:schemeClr val="bg1">
                    <a:lumMod val="85000"/>
                  </a:schemeClr>
                </a:solidFill>
              </a:rPr>
              <a:t>ipsum</a:t>
            </a:r>
            <a:r>
              <a:rPr lang="en-GB" sz="750" dirty="0">
                <a:solidFill>
                  <a:schemeClr val="bg1">
                    <a:lumMod val="85000"/>
                  </a:schemeClr>
                </a:solidFill>
              </a:rPr>
              <a:t> </a:t>
            </a:r>
            <a:r>
              <a:rPr lang="en-GB" sz="750" dirty="0" err="1">
                <a:solidFill>
                  <a:schemeClr val="bg1">
                    <a:lumMod val="85000"/>
                  </a:schemeClr>
                </a:solidFill>
              </a:rPr>
              <a:t>dolor</a:t>
            </a:r>
            <a:r>
              <a:rPr lang="en-GB" sz="750" dirty="0">
                <a:solidFill>
                  <a:schemeClr val="bg1">
                    <a:lumMod val="85000"/>
                  </a:schemeClr>
                </a:solidFill>
              </a:rPr>
              <a:t> sit </a:t>
            </a:r>
            <a:r>
              <a:rPr lang="en-GB" sz="750" dirty="0" err="1">
                <a:solidFill>
                  <a:schemeClr val="bg1">
                    <a:lumMod val="85000"/>
                  </a:schemeClr>
                </a:solidFill>
              </a:rPr>
              <a:t>amet</a:t>
            </a:r>
            <a:r>
              <a:rPr lang="en-GB" sz="750" dirty="0">
                <a:solidFill>
                  <a:schemeClr val="bg1">
                    <a:lumMod val="85000"/>
                  </a:schemeClr>
                </a:solidFill>
              </a:rPr>
              <a:t>, </a:t>
            </a:r>
            <a:r>
              <a:rPr lang="en-GB" sz="750" dirty="0" err="1">
                <a:solidFill>
                  <a:schemeClr val="bg1">
                    <a:lumMod val="85000"/>
                  </a:schemeClr>
                </a:solidFill>
              </a:rPr>
              <a:t>consectetuer</a:t>
            </a:r>
            <a:r>
              <a:rPr lang="en-GB" sz="750" dirty="0">
                <a:solidFill>
                  <a:schemeClr val="bg1">
                    <a:lumMod val="85000"/>
                  </a:schemeClr>
                </a:solidFill>
              </a:rPr>
              <a:t> </a:t>
            </a:r>
            <a:r>
              <a:rPr lang="en-GB" sz="750" dirty="0" err="1">
                <a:solidFill>
                  <a:schemeClr val="bg1">
                    <a:lumMod val="85000"/>
                  </a:schemeClr>
                </a:solidFill>
              </a:rPr>
              <a:t>adipiscing</a:t>
            </a:r>
            <a:r>
              <a:rPr lang="en-GB" sz="750" dirty="0">
                <a:solidFill>
                  <a:schemeClr val="bg1">
                    <a:lumMod val="85000"/>
                  </a:schemeClr>
                </a:solidFill>
              </a:rPr>
              <a:t> </a:t>
            </a:r>
            <a:r>
              <a:rPr lang="en-GB" sz="750" dirty="0" err="1">
                <a:solidFill>
                  <a:schemeClr val="bg1">
                    <a:lumMod val="85000"/>
                  </a:schemeClr>
                </a:solidFill>
              </a:rPr>
              <a:t>elit</a:t>
            </a:r>
            <a:r>
              <a:rPr lang="en-GB" sz="750" dirty="0">
                <a:solidFill>
                  <a:schemeClr val="bg1">
                    <a:lumMod val="85000"/>
                  </a:schemeClr>
                </a:solidFill>
              </a:rPr>
              <a:t>, </a:t>
            </a:r>
            <a:r>
              <a:rPr lang="en-GB" sz="750" dirty="0" err="1">
                <a:solidFill>
                  <a:schemeClr val="bg1">
                    <a:lumMod val="85000"/>
                  </a:schemeClr>
                </a:solidFill>
              </a:rPr>
              <a:t>sed</a:t>
            </a:r>
            <a:r>
              <a:rPr lang="en-GB" sz="750" dirty="0">
                <a:solidFill>
                  <a:schemeClr val="bg1">
                    <a:lumMod val="85000"/>
                  </a:schemeClr>
                </a:solidFill>
              </a:rPr>
              <a:t> </a:t>
            </a:r>
            <a:r>
              <a:rPr lang="en-GB" sz="750" dirty="0" err="1">
                <a:solidFill>
                  <a:schemeClr val="bg1">
                    <a:lumMod val="85000"/>
                  </a:schemeClr>
                </a:solidFill>
              </a:rPr>
              <a:t>diam</a:t>
            </a:r>
            <a:r>
              <a:rPr lang="en-GB" sz="750" dirty="0">
                <a:solidFill>
                  <a:schemeClr val="bg1">
                    <a:lumMod val="85000"/>
                  </a:schemeClr>
                </a:solidFill>
              </a:rPr>
              <a:t> </a:t>
            </a:r>
            <a:r>
              <a:rPr lang="en-GB" sz="750" dirty="0" err="1">
                <a:solidFill>
                  <a:schemeClr val="bg1">
                    <a:lumMod val="85000"/>
                  </a:schemeClr>
                </a:solidFill>
              </a:rPr>
              <a:t>nonummy</a:t>
            </a:r>
            <a:endParaRPr lang="en-GB" sz="750" dirty="0">
              <a:solidFill>
                <a:schemeClr val="bg1">
                  <a:lumMod val="85000"/>
                </a:schemeClr>
              </a:solidFill>
            </a:endParaRPr>
          </a:p>
        </p:txBody>
      </p:sp>
      <p:sp>
        <p:nvSpPr>
          <p:cNvPr id="83" name="Rectangle 82"/>
          <p:cNvSpPr/>
          <p:nvPr/>
        </p:nvSpPr>
        <p:spPr>
          <a:xfrm rot="5400000">
            <a:off x="4558284" y="515529"/>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TextBox 83"/>
          <p:cNvSpPr txBox="1"/>
          <p:nvPr/>
        </p:nvSpPr>
        <p:spPr>
          <a:xfrm>
            <a:off x="3168387" y="272652"/>
            <a:ext cx="2807243"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THE PHILOSOPHY</a:t>
            </a:r>
            <a:endParaRPr lang="en-US" sz="2400" dirty="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endParaRPr>
          </a:p>
        </p:txBody>
      </p:sp>
      <p:sp>
        <p:nvSpPr>
          <p:cNvPr id="85" name="Rectangle 84"/>
          <p:cNvSpPr/>
          <p:nvPr/>
        </p:nvSpPr>
        <p:spPr>
          <a:xfrm>
            <a:off x="1488407" y="611206"/>
            <a:ext cx="6167186" cy="230832"/>
          </a:xfrm>
          <a:prstGeom prst="rect">
            <a:avLst/>
          </a:prstGeom>
        </p:spPr>
        <p:txBody>
          <a:bodyPr wrap="square">
            <a:spAutoFit/>
          </a:bodyPr>
          <a:lstStyle/>
          <a:p>
            <a:pPr algn="ct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is simply dummy text of the printing and typesetting industry.</a:t>
            </a:r>
          </a:p>
        </p:txBody>
      </p:sp>
    </p:spTree>
    <p:extLst>
      <p:ext uri="{BB962C8B-B14F-4D97-AF65-F5344CB8AC3E}">
        <p14:creationId xmlns:p14="http://schemas.microsoft.com/office/powerpoint/2010/main" val="34213656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Oval 26"/>
          <p:cNvSpPr/>
          <p:nvPr/>
        </p:nvSpPr>
        <p:spPr>
          <a:xfrm>
            <a:off x="4708950" y="1558592"/>
            <a:ext cx="562844" cy="55744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28" name="Picture 2" descr="D:\DOSYAM\İCON\4\Landing Page Optimizatio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82678" y="1728337"/>
            <a:ext cx="215389" cy="217950"/>
          </a:xfrm>
          <a:prstGeom prst="rect">
            <a:avLst/>
          </a:prstGeom>
          <a:solidFill>
            <a:schemeClr val="accent1"/>
          </a:solidFill>
        </p:spPr>
      </p:pic>
      <p:sp>
        <p:nvSpPr>
          <p:cNvPr id="29" name="Oval 28"/>
          <p:cNvSpPr/>
          <p:nvPr/>
        </p:nvSpPr>
        <p:spPr>
          <a:xfrm>
            <a:off x="4708949" y="2273664"/>
            <a:ext cx="562844" cy="55744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0" name="Oval 29"/>
          <p:cNvSpPr/>
          <p:nvPr/>
        </p:nvSpPr>
        <p:spPr>
          <a:xfrm>
            <a:off x="4708950" y="3008472"/>
            <a:ext cx="562844" cy="55744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1" name="Oval 30"/>
          <p:cNvSpPr/>
          <p:nvPr/>
        </p:nvSpPr>
        <p:spPr>
          <a:xfrm>
            <a:off x="4713365" y="3742502"/>
            <a:ext cx="562844" cy="55744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32" name="Picture 3" descr="D:\DOSYAM\İCON\4\Link Building.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53683" y="2419353"/>
            <a:ext cx="267405" cy="270585"/>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4" descr="D:\DOSYAM\İCON\4\Page Quality.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40878" y="3148385"/>
            <a:ext cx="298985" cy="277611"/>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5" descr="D:\DOSYAM\İCON\4\Retina Ready Web Design.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820681" y="3910250"/>
            <a:ext cx="339380" cy="221943"/>
          </a:xfrm>
          <a:prstGeom prst="rect">
            <a:avLst/>
          </a:prstGeom>
          <a:noFill/>
          <a:extLst>
            <a:ext uri="{909E8E84-426E-40DD-AFC4-6F175D3DCCD1}">
              <a14:hiddenFill xmlns:a14="http://schemas.microsoft.com/office/drawing/2010/main">
                <a:solidFill>
                  <a:srgbClr val="FFFFFF"/>
                </a:solidFill>
              </a14:hiddenFill>
            </a:ext>
          </a:extLst>
        </p:spPr>
      </p:pic>
      <p:sp>
        <p:nvSpPr>
          <p:cNvPr id="35" name="Metin kutusu 34"/>
          <p:cNvSpPr txBox="1"/>
          <p:nvPr/>
        </p:nvSpPr>
        <p:spPr>
          <a:xfrm>
            <a:off x="5445521" y="1564161"/>
            <a:ext cx="3086919" cy="546303"/>
          </a:xfrm>
          <a:prstGeom prst="rect">
            <a:avLst/>
          </a:prstGeom>
          <a:noFill/>
        </p:spPr>
        <p:txBody>
          <a:bodyPr wrap="square" rtlCol="0">
            <a:spAutoFit/>
          </a:bodyPr>
          <a:lstStyle/>
          <a:p>
            <a:pPr>
              <a:spcAft>
                <a:spcPts val="300"/>
              </a:spcAft>
            </a:pPr>
            <a:r>
              <a:rPr lang="tr-TR" sz="9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STRUCTURE</a:t>
            </a:r>
            <a:endParaRPr lang="en-US" sz="9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endParaRPr>
          </a:p>
          <a:p>
            <a:pPr>
              <a:spcAft>
                <a:spcPts val="300"/>
              </a:spcAft>
            </a:pPr>
            <a:r>
              <a:rPr lang="en-US" sz="900" dirty="0" smtClean="0">
                <a:solidFill>
                  <a:schemeClr val="bg1">
                    <a:lumMod val="85000"/>
                  </a:schemeClr>
                </a:solidFill>
                <a:ea typeface="Arial Unicode MS" panose="020B0604020202020204" pitchFamily="34" charset="-128"/>
                <a:cs typeface="Arial Unicode MS" panose="020B0604020202020204" pitchFamily="34" charset="-128"/>
              </a:rPr>
              <a:t>Lorem </a:t>
            </a:r>
            <a:r>
              <a:rPr lang="en-US" sz="900" dirty="0">
                <a:solidFill>
                  <a:schemeClr val="bg1">
                    <a:lumMod val="85000"/>
                  </a:schemeClr>
                </a:solidFill>
                <a:ea typeface="Arial Unicode MS" panose="020B0604020202020204" pitchFamily="34" charset="-128"/>
                <a:cs typeface="Arial Unicode MS" panose="020B0604020202020204" pitchFamily="34" charset="-128"/>
              </a:rPr>
              <a:t>Ipsum has been the industry's standard dummy text ever since the </a:t>
            </a:r>
            <a:r>
              <a:rPr lang="en-US" sz="900" dirty="0" smtClean="0">
                <a:solidFill>
                  <a:schemeClr val="bg1">
                    <a:lumMod val="85000"/>
                  </a:schemeClr>
                </a:solidFill>
                <a:ea typeface="Arial Unicode MS" panose="020B0604020202020204" pitchFamily="34" charset="-128"/>
                <a:cs typeface="Arial Unicode MS" panose="020B0604020202020204" pitchFamily="34" charset="-128"/>
              </a:rPr>
              <a:t>1500s </a:t>
            </a:r>
            <a:r>
              <a:rPr lang="en-US" sz="900" dirty="0">
                <a:solidFill>
                  <a:schemeClr val="bg1">
                    <a:lumMod val="85000"/>
                  </a:schemeClr>
                </a:solidFill>
                <a:ea typeface="Arial Unicode MS" panose="020B0604020202020204" pitchFamily="34" charset="-128"/>
                <a:cs typeface="Arial Unicode MS" panose="020B0604020202020204" pitchFamily="34" charset="-128"/>
              </a:rPr>
              <a:t>when an unknown </a:t>
            </a:r>
            <a:r>
              <a:rPr lang="en-US" sz="900" dirty="0" smtClean="0">
                <a:solidFill>
                  <a:schemeClr val="bg1">
                    <a:lumMod val="85000"/>
                  </a:schemeClr>
                </a:solidFill>
                <a:ea typeface="Arial Unicode MS" panose="020B0604020202020204" pitchFamily="34" charset="-128"/>
                <a:cs typeface="Arial Unicode MS" panose="020B0604020202020204" pitchFamily="34" charset="-128"/>
              </a:rPr>
              <a:t>printer.</a:t>
            </a:r>
          </a:p>
        </p:txBody>
      </p:sp>
      <p:sp>
        <p:nvSpPr>
          <p:cNvPr id="40" name="Rectangle 39"/>
          <p:cNvSpPr/>
          <p:nvPr/>
        </p:nvSpPr>
        <p:spPr>
          <a:xfrm rot="5400000">
            <a:off x="4558284" y="515529"/>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p:cNvSpPr txBox="1"/>
          <p:nvPr/>
        </p:nvSpPr>
        <p:spPr>
          <a:xfrm>
            <a:off x="3189197" y="272652"/>
            <a:ext cx="2765629"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BUSINESS MODEL</a:t>
            </a:r>
            <a:endParaRPr lang="en-US" sz="2400" dirty="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endParaRPr>
          </a:p>
        </p:txBody>
      </p:sp>
      <p:sp>
        <p:nvSpPr>
          <p:cNvPr id="42" name="Rectangle 41"/>
          <p:cNvSpPr/>
          <p:nvPr/>
        </p:nvSpPr>
        <p:spPr>
          <a:xfrm>
            <a:off x="1488407" y="611206"/>
            <a:ext cx="6167186" cy="230832"/>
          </a:xfrm>
          <a:prstGeom prst="rect">
            <a:avLst/>
          </a:prstGeom>
        </p:spPr>
        <p:txBody>
          <a:bodyPr wrap="square">
            <a:spAutoFit/>
          </a:bodyPr>
          <a:lstStyle/>
          <a:p>
            <a:pPr algn="ct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is simply dummy text of the printing and typesetting industry.</a:t>
            </a:r>
          </a:p>
        </p:txBody>
      </p:sp>
      <p:pic>
        <p:nvPicPr>
          <p:cNvPr id="3" name="Picture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55576" y="1283278"/>
            <a:ext cx="3312368" cy="3533660"/>
          </a:xfrm>
          <a:prstGeom prst="rect">
            <a:avLst/>
          </a:prstGeom>
        </p:spPr>
      </p:pic>
      <p:sp>
        <p:nvSpPr>
          <p:cNvPr id="47" name="Metin kutusu 34"/>
          <p:cNvSpPr txBox="1"/>
          <p:nvPr/>
        </p:nvSpPr>
        <p:spPr>
          <a:xfrm>
            <a:off x="5445521" y="2292131"/>
            <a:ext cx="3086919" cy="546303"/>
          </a:xfrm>
          <a:prstGeom prst="rect">
            <a:avLst/>
          </a:prstGeom>
          <a:noFill/>
        </p:spPr>
        <p:txBody>
          <a:bodyPr wrap="square" rtlCol="0">
            <a:spAutoFit/>
          </a:bodyPr>
          <a:lstStyle/>
          <a:p>
            <a:pPr>
              <a:spcAft>
                <a:spcPts val="300"/>
              </a:spcAft>
            </a:pPr>
            <a:r>
              <a:rPr lang="en-US" sz="9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STRATEGY</a:t>
            </a:r>
          </a:p>
          <a:p>
            <a:pPr>
              <a:spcAft>
                <a:spcPts val="300"/>
              </a:spcAft>
            </a:pPr>
            <a:r>
              <a:rPr lang="en-US" sz="900" dirty="0" smtClean="0">
                <a:solidFill>
                  <a:schemeClr val="bg1">
                    <a:lumMod val="85000"/>
                  </a:schemeClr>
                </a:solidFill>
                <a:ea typeface="Arial Unicode MS" panose="020B0604020202020204" pitchFamily="34" charset="-128"/>
                <a:cs typeface="Arial Unicode MS" panose="020B0604020202020204" pitchFamily="34" charset="-128"/>
              </a:rPr>
              <a:t>Lorem </a:t>
            </a:r>
            <a:r>
              <a:rPr lang="en-US" sz="900" dirty="0">
                <a:solidFill>
                  <a:schemeClr val="bg1">
                    <a:lumMod val="85000"/>
                  </a:schemeClr>
                </a:solidFill>
                <a:ea typeface="Arial Unicode MS" panose="020B0604020202020204" pitchFamily="34" charset="-128"/>
                <a:cs typeface="Arial Unicode MS" panose="020B0604020202020204" pitchFamily="34" charset="-128"/>
              </a:rPr>
              <a:t>Ipsum has been the industry's standard dummy text ever since the </a:t>
            </a:r>
            <a:r>
              <a:rPr lang="en-US" sz="900" dirty="0" smtClean="0">
                <a:solidFill>
                  <a:schemeClr val="bg1">
                    <a:lumMod val="85000"/>
                  </a:schemeClr>
                </a:solidFill>
                <a:ea typeface="Arial Unicode MS" panose="020B0604020202020204" pitchFamily="34" charset="-128"/>
                <a:cs typeface="Arial Unicode MS" panose="020B0604020202020204" pitchFamily="34" charset="-128"/>
              </a:rPr>
              <a:t>1500s </a:t>
            </a:r>
            <a:r>
              <a:rPr lang="en-US" sz="900" dirty="0">
                <a:solidFill>
                  <a:schemeClr val="bg1">
                    <a:lumMod val="85000"/>
                  </a:schemeClr>
                </a:solidFill>
                <a:ea typeface="Arial Unicode MS" panose="020B0604020202020204" pitchFamily="34" charset="-128"/>
                <a:cs typeface="Arial Unicode MS" panose="020B0604020202020204" pitchFamily="34" charset="-128"/>
              </a:rPr>
              <a:t>when an unknown </a:t>
            </a:r>
            <a:r>
              <a:rPr lang="en-US" sz="900" dirty="0" smtClean="0">
                <a:solidFill>
                  <a:schemeClr val="bg1">
                    <a:lumMod val="85000"/>
                  </a:schemeClr>
                </a:solidFill>
                <a:ea typeface="Arial Unicode MS" panose="020B0604020202020204" pitchFamily="34" charset="-128"/>
                <a:cs typeface="Arial Unicode MS" panose="020B0604020202020204" pitchFamily="34" charset="-128"/>
              </a:rPr>
              <a:t>printer.</a:t>
            </a:r>
          </a:p>
        </p:txBody>
      </p:sp>
      <p:sp>
        <p:nvSpPr>
          <p:cNvPr id="48" name="Metin kutusu 34"/>
          <p:cNvSpPr txBox="1"/>
          <p:nvPr/>
        </p:nvSpPr>
        <p:spPr>
          <a:xfrm>
            <a:off x="5445521" y="3020101"/>
            <a:ext cx="3086919" cy="546303"/>
          </a:xfrm>
          <a:prstGeom prst="rect">
            <a:avLst/>
          </a:prstGeom>
          <a:noFill/>
        </p:spPr>
        <p:txBody>
          <a:bodyPr wrap="square" rtlCol="0">
            <a:spAutoFit/>
          </a:bodyPr>
          <a:lstStyle/>
          <a:p>
            <a:pPr>
              <a:spcAft>
                <a:spcPts val="300"/>
              </a:spcAft>
            </a:pPr>
            <a:r>
              <a:rPr lang="en-US" sz="9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ADVERTISING</a:t>
            </a:r>
          </a:p>
          <a:p>
            <a:pPr>
              <a:spcAft>
                <a:spcPts val="300"/>
              </a:spcAft>
            </a:pPr>
            <a:r>
              <a:rPr lang="en-US" sz="900" dirty="0" smtClean="0">
                <a:solidFill>
                  <a:schemeClr val="bg1">
                    <a:lumMod val="85000"/>
                  </a:schemeClr>
                </a:solidFill>
                <a:ea typeface="Arial Unicode MS" panose="020B0604020202020204" pitchFamily="34" charset="-128"/>
                <a:cs typeface="Arial Unicode MS" panose="020B0604020202020204" pitchFamily="34" charset="-128"/>
              </a:rPr>
              <a:t>Lorem </a:t>
            </a:r>
            <a:r>
              <a:rPr lang="en-US" sz="900" dirty="0">
                <a:solidFill>
                  <a:schemeClr val="bg1">
                    <a:lumMod val="85000"/>
                  </a:schemeClr>
                </a:solidFill>
                <a:ea typeface="Arial Unicode MS" panose="020B0604020202020204" pitchFamily="34" charset="-128"/>
                <a:cs typeface="Arial Unicode MS" panose="020B0604020202020204" pitchFamily="34" charset="-128"/>
              </a:rPr>
              <a:t>Ipsum has been the industry's standard dummy text ever since the </a:t>
            </a:r>
            <a:r>
              <a:rPr lang="en-US" sz="900" dirty="0" smtClean="0">
                <a:solidFill>
                  <a:schemeClr val="bg1">
                    <a:lumMod val="85000"/>
                  </a:schemeClr>
                </a:solidFill>
                <a:ea typeface="Arial Unicode MS" panose="020B0604020202020204" pitchFamily="34" charset="-128"/>
                <a:cs typeface="Arial Unicode MS" panose="020B0604020202020204" pitchFamily="34" charset="-128"/>
              </a:rPr>
              <a:t>1500s </a:t>
            </a:r>
            <a:r>
              <a:rPr lang="en-US" sz="900" dirty="0">
                <a:solidFill>
                  <a:schemeClr val="bg1">
                    <a:lumMod val="85000"/>
                  </a:schemeClr>
                </a:solidFill>
                <a:ea typeface="Arial Unicode MS" panose="020B0604020202020204" pitchFamily="34" charset="-128"/>
                <a:cs typeface="Arial Unicode MS" panose="020B0604020202020204" pitchFamily="34" charset="-128"/>
              </a:rPr>
              <a:t>when an unknown </a:t>
            </a:r>
            <a:r>
              <a:rPr lang="en-US" sz="900" dirty="0" smtClean="0">
                <a:solidFill>
                  <a:schemeClr val="bg1">
                    <a:lumMod val="85000"/>
                  </a:schemeClr>
                </a:solidFill>
                <a:ea typeface="Arial Unicode MS" panose="020B0604020202020204" pitchFamily="34" charset="-128"/>
                <a:cs typeface="Arial Unicode MS" panose="020B0604020202020204" pitchFamily="34" charset="-128"/>
              </a:rPr>
              <a:t>printer.</a:t>
            </a:r>
          </a:p>
        </p:txBody>
      </p:sp>
      <p:sp>
        <p:nvSpPr>
          <p:cNvPr id="49" name="Metin kutusu 34"/>
          <p:cNvSpPr txBox="1"/>
          <p:nvPr/>
        </p:nvSpPr>
        <p:spPr>
          <a:xfrm>
            <a:off x="5445521" y="3748071"/>
            <a:ext cx="3086919" cy="546303"/>
          </a:xfrm>
          <a:prstGeom prst="rect">
            <a:avLst/>
          </a:prstGeom>
          <a:noFill/>
        </p:spPr>
        <p:txBody>
          <a:bodyPr wrap="square" rtlCol="0">
            <a:spAutoFit/>
          </a:bodyPr>
          <a:lstStyle/>
          <a:p>
            <a:pPr>
              <a:spcAft>
                <a:spcPts val="300"/>
              </a:spcAft>
            </a:pPr>
            <a:r>
              <a:rPr lang="en-US" sz="9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MANAGEMENT</a:t>
            </a:r>
          </a:p>
          <a:p>
            <a:pPr>
              <a:spcAft>
                <a:spcPts val="300"/>
              </a:spcAft>
            </a:pPr>
            <a:r>
              <a:rPr lang="en-US" sz="900" dirty="0" smtClean="0">
                <a:solidFill>
                  <a:schemeClr val="bg1">
                    <a:lumMod val="85000"/>
                  </a:schemeClr>
                </a:solidFill>
                <a:ea typeface="Arial Unicode MS" panose="020B0604020202020204" pitchFamily="34" charset="-128"/>
                <a:cs typeface="Arial Unicode MS" panose="020B0604020202020204" pitchFamily="34" charset="-128"/>
              </a:rPr>
              <a:t>Lorem </a:t>
            </a:r>
            <a:r>
              <a:rPr lang="en-US" sz="900" dirty="0">
                <a:solidFill>
                  <a:schemeClr val="bg1">
                    <a:lumMod val="85000"/>
                  </a:schemeClr>
                </a:solidFill>
                <a:ea typeface="Arial Unicode MS" panose="020B0604020202020204" pitchFamily="34" charset="-128"/>
                <a:cs typeface="Arial Unicode MS" panose="020B0604020202020204" pitchFamily="34" charset="-128"/>
              </a:rPr>
              <a:t>Ipsum has been the industry's standard dummy text ever since the </a:t>
            </a:r>
            <a:r>
              <a:rPr lang="en-US" sz="900" dirty="0" smtClean="0">
                <a:solidFill>
                  <a:schemeClr val="bg1">
                    <a:lumMod val="85000"/>
                  </a:schemeClr>
                </a:solidFill>
                <a:ea typeface="Arial Unicode MS" panose="020B0604020202020204" pitchFamily="34" charset="-128"/>
                <a:cs typeface="Arial Unicode MS" panose="020B0604020202020204" pitchFamily="34" charset="-128"/>
              </a:rPr>
              <a:t>1500s </a:t>
            </a:r>
            <a:r>
              <a:rPr lang="en-US" sz="900" dirty="0">
                <a:solidFill>
                  <a:schemeClr val="bg1">
                    <a:lumMod val="85000"/>
                  </a:schemeClr>
                </a:solidFill>
                <a:ea typeface="Arial Unicode MS" panose="020B0604020202020204" pitchFamily="34" charset="-128"/>
                <a:cs typeface="Arial Unicode MS" panose="020B0604020202020204" pitchFamily="34" charset="-128"/>
              </a:rPr>
              <a:t>when an unknown </a:t>
            </a:r>
            <a:r>
              <a:rPr lang="en-US" sz="900" dirty="0" smtClean="0">
                <a:solidFill>
                  <a:schemeClr val="bg1">
                    <a:lumMod val="85000"/>
                  </a:schemeClr>
                </a:solidFill>
                <a:ea typeface="Arial Unicode MS" panose="020B0604020202020204" pitchFamily="34" charset="-128"/>
                <a:cs typeface="Arial Unicode MS" panose="020B0604020202020204" pitchFamily="34" charset="-128"/>
              </a:rPr>
              <a:t>printer.</a:t>
            </a:r>
          </a:p>
        </p:txBody>
      </p:sp>
    </p:spTree>
    <p:custDataLst>
      <p:tags r:id="rId1"/>
    </p:custDataLst>
    <p:extLst>
      <p:ext uri="{BB962C8B-B14F-4D97-AF65-F5344CB8AC3E}">
        <p14:creationId xmlns:p14="http://schemas.microsoft.com/office/powerpoint/2010/main" val="2545730539"/>
      </p:ext>
    </p:extLst>
  </p:cSld>
  <p:clrMapOvr>
    <a:masterClrMapping/>
  </p:clrMapOvr>
  <mc:AlternateContent xmlns:mc="http://schemas.openxmlformats.org/markup-compatibility/2006" xmlns:p14="http://schemas.microsoft.com/office/powerpoint/2010/main">
    <mc:Choice Requires="p14">
      <p:transition spd="slow" p14:dur="2000" advTm="8238"/>
    </mc:Choice>
    <mc:Fallback xmlns="">
      <p:transition spd="slow" advTm="8238"/>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28"/>
          <p:cNvGrpSpPr/>
          <p:nvPr/>
        </p:nvGrpSpPr>
        <p:grpSpPr>
          <a:xfrm>
            <a:off x="1465823" y="2859782"/>
            <a:ext cx="370633" cy="108811"/>
            <a:chOff x="1526938" y="3003798"/>
            <a:chExt cx="370633" cy="108811"/>
          </a:xfrm>
        </p:grpSpPr>
        <p:sp>
          <p:nvSpPr>
            <p:cNvPr id="9" name="Oval 8"/>
            <p:cNvSpPr>
              <a:spLocks noChangeAspect="1"/>
            </p:cNvSpPr>
            <p:nvPr/>
          </p:nvSpPr>
          <p:spPr>
            <a:xfrm>
              <a:off x="1526938" y="3003798"/>
              <a:ext cx="108811" cy="108811"/>
            </a:xfrm>
            <a:prstGeom prst="ellipse">
              <a:avLst/>
            </a:prstGeom>
            <a:solidFill>
              <a:schemeClr val="accent1">
                <a:alpha val="9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sp>
          <p:nvSpPr>
            <p:cNvPr id="10" name="Oval 9"/>
            <p:cNvSpPr>
              <a:spLocks noChangeAspect="1"/>
            </p:cNvSpPr>
            <p:nvPr/>
          </p:nvSpPr>
          <p:spPr>
            <a:xfrm>
              <a:off x="1661448" y="3003798"/>
              <a:ext cx="108811" cy="108811"/>
            </a:xfrm>
            <a:prstGeom prst="ellipse">
              <a:avLst/>
            </a:prstGeom>
            <a:solidFill>
              <a:schemeClr val="accent4">
                <a:alpha val="9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sp>
          <p:nvSpPr>
            <p:cNvPr id="11" name="Oval 10"/>
            <p:cNvSpPr>
              <a:spLocks noChangeAspect="1"/>
            </p:cNvSpPr>
            <p:nvPr/>
          </p:nvSpPr>
          <p:spPr>
            <a:xfrm>
              <a:off x="1788760" y="3003798"/>
              <a:ext cx="108811" cy="108811"/>
            </a:xfrm>
            <a:prstGeom prst="ellipse">
              <a:avLst/>
            </a:prstGeom>
            <a:solidFill>
              <a:srgbClr val="FF0000">
                <a:alpha val="90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grpSp>
      <p:sp>
        <p:nvSpPr>
          <p:cNvPr id="12" name="Content Placeholder 2"/>
          <p:cNvSpPr txBox="1">
            <a:spLocks/>
          </p:cNvSpPr>
          <p:nvPr/>
        </p:nvSpPr>
        <p:spPr>
          <a:xfrm>
            <a:off x="810734" y="3075806"/>
            <a:ext cx="1680809" cy="1368152"/>
          </a:xfrm>
          <a:prstGeom prst="rect">
            <a:avLst/>
          </a:prstGeom>
        </p:spPr>
        <p:txBody>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fontAlgn="auto">
              <a:spcBef>
                <a:spcPts val="0"/>
              </a:spcBef>
              <a:spcAft>
                <a:spcPts val="300"/>
              </a:spcAft>
              <a:defRPr/>
            </a:pPr>
            <a:r>
              <a:rPr lang="en-US" sz="9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SJ JOHNDOE</a:t>
            </a:r>
          </a:p>
          <a:p>
            <a:pPr algn="ctr" fontAlgn="auto">
              <a:defRPr/>
            </a:pPr>
            <a:r>
              <a:rPr lang="id-ID" sz="900" i="1" dirty="0" smtClean="0">
                <a:solidFill>
                  <a:schemeClr val="bg1">
                    <a:lumMod val="65000"/>
                  </a:schemeClr>
                </a:solidFill>
                <a:ea typeface="Roboto" panose="02000000000000000000" pitchFamily="2" charset="0"/>
              </a:rPr>
              <a:t>Designer</a:t>
            </a:r>
            <a:endParaRPr lang="en-US" sz="900" i="1" dirty="0" smtClean="0">
              <a:solidFill>
                <a:schemeClr val="bg1">
                  <a:lumMod val="65000"/>
                </a:schemeClr>
              </a:solidFill>
              <a:ea typeface="Roboto" panose="02000000000000000000" pitchFamily="2" charset="0"/>
            </a:endParaRPr>
          </a:p>
          <a:p>
            <a:pPr algn="ctr" fontAlgn="auto">
              <a:defRPr/>
            </a:pPr>
            <a:r>
              <a:rPr lang="en-US" sz="900" dirty="0">
                <a:solidFill>
                  <a:schemeClr val="bg1">
                    <a:lumMod val="75000"/>
                  </a:schemeClr>
                </a:solidFill>
                <a:ea typeface="Roboto" panose="02000000000000000000" pitchFamily="2" charset="0"/>
              </a:rPr>
              <a:t>Lorem Ipsum is simply dummy text of the printing and typesetting industry. Lorem Ipsum has been the industry's standard dummy text ever since the </a:t>
            </a:r>
            <a:r>
              <a:rPr lang="en-US" sz="900" dirty="0" smtClean="0">
                <a:solidFill>
                  <a:schemeClr val="bg1">
                    <a:lumMod val="75000"/>
                  </a:schemeClr>
                </a:solidFill>
                <a:ea typeface="Roboto" panose="02000000000000000000" pitchFamily="2" charset="0"/>
              </a:rPr>
              <a:t>1500S.</a:t>
            </a:r>
            <a:endParaRPr lang="id-ID" sz="900" dirty="0">
              <a:solidFill>
                <a:schemeClr val="bg1">
                  <a:lumMod val="75000"/>
                </a:schemeClr>
              </a:solidFill>
              <a:ea typeface="Roboto" panose="02000000000000000000" pitchFamily="2" charset="0"/>
            </a:endParaRPr>
          </a:p>
        </p:txBody>
      </p:sp>
      <p:grpSp>
        <p:nvGrpSpPr>
          <p:cNvPr id="30" name="Group 29"/>
          <p:cNvGrpSpPr/>
          <p:nvPr/>
        </p:nvGrpSpPr>
        <p:grpSpPr>
          <a:xfrm>
            <a:off x="3420665" y="2859782"/>
            <a:ext cx="370634" cy="108811"/>
            <a:chOff x="3435460" y="3003798"/>
            <a:chExt cx="370634" cy="108811"/>
          </a:xfrm>
        </p:grpSpPr>
        <p:sp>
          <p:nvSpPr>
            <p:cNvPr id="13" name="Oval 12"/>
            <p:cNvSpPr>
              <a:spLocks noChangeAspect="1"/>
            </p:cNvSpPr>
            <p:nvPr/>
          </p:nvSpPr>
          <p:spPr>
            <a:xfrm>
              <a:off x="3435460" y="3003798"/>
              <a:ext cx="108811" cy="108811"/>
            </a:xfrm>
            <a:prstGeom prst="ellipse">
              <a:avLst/>
            </a:prstGeom>
            <a:solidFill>
              <a:schemeClr val="accent1">
                <a:alpha val="9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sp>
          <p:nvSpPr>
            <p:cNvPr id="14" name="Oval 13"/>
            <p:cNvSpPr>
              <a:spLocks noChangeAspect="1"/>
            </p:cNvSpPr>
            <p:nvPr/>
          </p:nvSpPr>
          <p:spPr>
            <a:xfrm>
              <a:off x="3569970" y="3003798"/>
              <a:ext cx="108811" cy="108811"/>
            </a:xfrm>
            <a:prstGeom prst="ellipse">
              <a:avLst/>
            </a:prstGeom>
            <a:solidFill>
              <a:schemeClr val="accent4">
                <a:alpha val="9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sp>
          <p:nvSpPr>
            <p:cNvPr id="15" name="Oval 14"/>
            <p:cNvSpPr>
              <a:spLocks noChangeAspect="1"/>
            </p:cNvSpPr>
            <p:nvPr/>
          </p:nvSpPr>
          <p:spPr>
            <a:xfrm>
              <a:off x="3697283" y="3003798"/>
              <a:ext cx="108811" cy="108811"/>
            </a:xfrm>
            <a:prstGeom prst="ellipse">
              <a:avLst/>
            </a:prstGeom>
            <a:solidFill>
              <a:srgbClr val="FF0000">
                <a:alpha val="90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grpSp>
      <p:sp>
        <p:nvSpPr>
          <p:cNvPr id="16" name="Content Placeholder 2"/>
          <p:cNvSpPr txBox="1">
            <a:spLocks/>
          </p:cNvSpPr>
          <p:nvPr/>
        </p:nvSpPr>
        <p:spPr>
          <a:xfrm>
            <a:off x="2765577" y="3075806"/>
            <a:ext cx="1680809" cy="1253376"/>
          </a:xfrm>
          <a:prstGeom prst="rect">
            <a:avLst/>
          </a:prstGeom>
        </p:spPr>
        <p:txBody>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fontAlgn="auto">
              <a:spcBef>
                <a:spcPts val="0"/>
              </a:spcBef>
              <a:spcAft>
                <a:spcPts val="300"/>
              </a:spcAft>
              <a:defRPr/>
            </a:pPr>
            <a:r>
              <a:rPr lang="en-US" sz="9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JENNIFER SJ</a:t>
            </a:r>
          </a:p>
          <a:p>
            <a:pPr algn="ctr" fontAlgn="auto">
              <a:spcBef>
                <a:spcPts val="24"/>
              </a:spcBef>
              <a:defRPr/>
            </a:pPr>
            <a:r>
              <a:rPr lang="id-ID" sz="900" i="1" dirty="0" smtClean="0">
                <a:solidFill>
                  <a:schemeClr val="bg1">
                    <a:lumMod val="65000"/>
                  </a:schemeClr>
                </a:solidFill>
                <a:ea typeface="Roboto" panose="02000000000000000000" pitchFamily="2" charset="0"/>
              </a:rPr>
              <a:t>Development</a:t>
            </a:r>
            <a:endParaRPr lang="en-US" sz="900" i="1" dirty="0" smtClean="0">
              <a:solidFill>
                <a:schemeClr val="bg1">
                  <a:lumMod val="65000"/>
                </a:schemeClr>
              </a:solidFill>
              <a:ea typeface="Roboto" panose="02000000000000000000" pitchFamily="2" charset="0"/>
            </a:endParaRPr>
          </a:p>
          <a:p>
            <a:pPr algn="ctr">
              <a:spcBef>
                <a:spcPts val="24"/>
              </a:spcBef>
              <a:defRPr/>
            </a:pPr>
            <a:r>
              <a:rPr lang="en-US" sz="900" dirty="0">
                <a:solidFill>
                  <a:schemeClr val="bg1">
                    <a:lumMod val="75000"/>
                  </a:schemeClr>
                </a:solidFill>
                <a:ea typeface="Roboto" panose="02000000000000000000" pitchFamily="2" charset="0"/>
              </a:rPr>
              <a:t>Lorem Ipsum is simply dummy text of the printing and typesetting industry. Lorem Ipsum has been the industry's standard dummy text ever since the 1500S</a:t>
            </a:r>
            <a:r>
              <a:rPr lang="en-US" sz="900" dirty="0" smtClean="0">
                <a:solidFill>
                  <a:schemeClr val="bg1">
                    <a:lumMod val="75000"/>
                  </a:schemeClr>
                </a:solidFill>
                <a:ea typeface="Roboto" panose="02000000000000000000" pitchFamily="2" charset="0"/>
              </a:rPr>
              <a:t>.</a:t>
            </a:r>
            <a:endParaRPr lang="id-ID" sz="900" dirty="0">
              <a:solidFill>
                <a:schemeClr val="bg1">
                  <a:lumMod val="75000"/>
                </a:schemeClr>
              </a:solidFill>
              <a:ea typeface="Roboto" panose="02000000000000000000" pitchFamily="2" charset="0"/>
            </a:endParaRPr>
          </a:p>
        </p:txBody>
      </p:sp>
      <p:grpSp>
        <p:nvGrpSpPr>
          <p:cNvPr id="31" name="Group 30"/>
          <p:cNvGrpSpPr/>
          <p:nvPr/>
        </p:nvGrpSpPr>
        <p:grpSpPr>
          <a:xfrm>
            <a:off x="5410499" y="2859782"/>
            <a:ext cx="370634" cy="108811"/>
            <a:chOff x="5343982" y="3003798"/>
            <a:chExt cx="370634" cy="108811"/>
          </a:xfrm>
        </p:grpSpPr>
        <p:sp>
          <p:nvSpPr>
            <p:cNvPr id="17" name="Oval 16"/>
            <p:cNvSpPr>
              <a:spLocks noChangeAspect="1"/>
            </p:cNvSpPr>
            <p:nvPr/>
          </p:nvSpPr>
          <p:spPr>
            <a:xfrm>
              <a:off x="5343982" y="3003798"/>
              <a:ext cx="108811" cy="108811"/>
            </a:xfrm>
            <a:prstGeom prst="ellipse">
              <a:avLst/>
            </a:prstGeom>
            <a:solidFill>
              <a:schemeClr val="accent1">
                <a:alpha val="9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sp>
          <p:nvSpPr>
            <p:cNvPr id="18" name="Oval 17"/>
            <p:cNvSpPr>
              <a:spLocks noChangeAspect="1"/>
            </p:cNvSpPr>
            <p:nvPr/>
          </p:nvSpPr>
          <p:spPr>
            <a:xfrm>
              <a:off x="5478492" y="3003798"/>
              <a:ext cx="108811" cy="108811"/>
            </a:xfrm>
            <a:prstGeom prst="ellipse">
              <a:avLst/>
            </a:prstGeom>
            <a:solidFill>
              <a:schemeClr val="accent4">
                <a:alpha val="9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sp>
          <p:nvSpPr>
            <p:cNvPr id="19" name="Oval 18"/>
            <p:cNvSpPr>
              <a:spLocks noChangeAspect="1"/>
            </p:cNvSpPr>
            <p:nvPr/>
          </p:nvSpPr>
          <p:spPr>
            <a:xfrm>
              <a:off x="5605805" y="3003798"/>
              <a:ext cx="108811" cy="108811"/>
            </a:xfrm>
            <a:prstGeom prst="ellipse">
              <a:avLst/>
            </a:prstGeom>
            <a:solidFill>
              <a:srgbClr val="FF0000">
                <a:alpha val="90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grpSp>
      <p:sp>
        <p:nvSpPr>
          <p:cNvPr id="20" name="Content Placeholder 2"/>
          <p:cNvSpPr txBox="1">
            <a:spLocks/>
          </p:cNvSpPr>
          <p:nvPr/>
        </p:nvSpPr>
        <p:spPr>
          <a:xfrm>
            <a:off x="4755411" y="3075806"/>
            <a:ext cx="1680809" cy="1253376"/>
          </a:xfrm>
          <a:prstGeom prst="rect">
            <a:avLst/>
          </a:prstGeom>
        </p:spPr>
        <p:txBody>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fontAlgn="auto">
              <a:spcBef>
                <a:spcPts val="0"/>
              </a:spcBef>
              <a:spcAft>
                <a:spcPts val="300"/>
              </a:spcAft>
              <a:defRPr/>
            </a:pPr>
            <a:r>
              <a:rPr lang="en-US" sz="9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PETER BECKER</a:t>
            </a:r>
            <a:endParaRPr lang="en-US" sz="900" b="1"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endParaRPr>
          </a:p>
          <a:p>
            <a:pPr algn="ctr" fontAlgn="auto">
              <a:spcBef>
                <a:spcPts val="24"/>
              </a:spcBef>
              <a:defRPr/>
            </a:pPr>
            <a:r>
              <a:rPr lang="id-ID" sz="900" i="1" dirty="0" smtClean="0">
                <a:solidFill>
                  <a:schemeClr val="bg1">
                    <a:lumMod val="65000"/>
                  </a:schemeClr>
                </a:solidFill>
                <a:ea typeface="Roboto" panose="02000000000000000000" pitchFamily="2" charset="0"/>
              </a:rPr>
              <a:t>Analysis Staff</a:t>
            </a:r>
            <a:endParaRPr lang="en-US" sz="900" i="1" dirty="0" smtClean="0">
              <a:solidFill>
                <a:schemeClr val="bg1">
                  <a:lumMod val="65000"/>
                </a:schemeClr>
              </a:solidFill>
              <a:ea typeface="Roboto" panose="02000000000000000000" pitchFamily="2" charset="0"/>
            </a:endParaRPr>
          </a:p>
          <a:p>
            <a:pPr algn="ctr" fontAlgn="auto">
              <a:defRPr/>
            </a:pPr>
            <a:r>
              <a:rPr lang="en-US" sz="900" dirty="0">
                <a:solidFill>
                  <a:schemeClr val="bg1">
                    <a:lumMod val="75000"/>
                  </a:schemeClr>
                </a:solidFill>
                <a:ea typeface="Roboto" panose="02000000000000000000" pitchFamily="2" charset="0"/>
              </a:rPr>
              <a:t>Lorem Ipsum is simply dummy text of the printing and typesetting industry. Lorem Ipsum has been the industry's standard dummy text ever since the 1500S.</a:t>
            </a:r>
            <a:endParaRPr lang="id-ID" sz="900" dirty="0">
              <a:solidFill>
                <a:schemeClr val="bg1">
                  <a:lumMod val="75000"/>
                </a:schemeClr>
              </a:solidFill>
              <a:ea typeface="Roboto" panose="02000000000000000000" pitchFamily="2" charset="0"/>
            </a:endParaRPr>
          </a:p>
        </p:txBody>
      </p:sp>
      <p:grpSp>
        <p:nvGrpSpPr>
          <p:cNvPr id="32" name="Group 31"/>
          <p:cNvGrpSpPr/>
          <p:nvPr/>
        </p:nvGrpSpPr>
        <p:grpSpPr>
          <a:xfrm>
            <a:off x="7349408" y="2859782"/>
            <a:ext cx="370634" cy="108811"/>
            <a:chOff x="7252504" y="3003798"/>
            <a:chExt cx="370634" cy="108811"/>
          </a:xfrm>
        </p:grpSpPr>
        <p:sp>
          <p:nvSpPr>
            <p:cNvPr id="21" name="Oval 20"/>
            <p:cNvSpPr>
              <a:spLocks noChangeAspect="1"/>
            </p:cNvSpPr>
            <p:nvPr/>
          </p:nvSpPr>
          <p:spPr>
            <a:xfrm>
              <a:off x="7252504" y="3003798"/>
              <a:ext cx="108811" cy="108811"/>
            </a:xfrm>
            <a:prstGeom prst="ellipse">
              <a:avLst/>
            </a:prstGeom>
            <a:solidFill>
              <a:schemeClr val="accent1">
                <a:alpha val="9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sp>
          <p:nvSpPr>
            <p:cNvPr id="22" name="Oval 21"/>
            <p:cNvSpPr>
              <a:spLocks noChangeAspect="1"/>
            </p:cNvSpPr>
            <p:nvPr/>
          </p:nvSpPr>
          <p:spPr>
            <a:xfrm>
              <a:off x="7387014" y="3003798"/>
              <a:ext cx="108811" cy="108811"/>
            </a:xfrm>
            <a:prstGeom prst="ellipse">
              <a:avLst/>
            </a:prstGeom>
            <a:solidFill>
              <a:schemeClr val="accent4">
                <a:alpha val="9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sp>
          <p:nvSpPr>
            <p:cNvPr id="23" name="Oval 22"/>
            <p:cNvSpPr>
              <a:spLocks noChangeAspect="1"/>
            </p:cNvSpPr>
            <p:nvPr/>
          </p:nvSpPr>
          <p:spPr>
            <a:xfrm>
              <a:off x="7514327" y="3003798"/>
              <a:ext cx="108811" cy="108811"/>
            </a:xfrm>
            <a:prstGeom prst="ellipse">
              <a:avLst/>
            </a:prstGeom>
            <a:solidFill>
              <a:srgbClr val="FF0000">
                <a:alpha val="90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grpSp>
      <p:sp>
        <p:nvSpPr>
          <p:cNvPr id="24" name="Content Placeholder 2"/>
          <p:cNvSpPr txBox="1">
            <a:spLocks/>
          </p:cNvSpPr>
          <p:nvPr/>
        </p:nvSpPr>
        <p:spPr>
          <a:xfrm>
            <a:off x="6694320" y="3075806"/>
            <a:ext cx="1680809" cy="1253376"/>
          </a:xfrm>
          <a:prstGeom prst="rect">
            <a:avLst/>
          </a:prstGeom>
        </p:spPr>
        <p:txBody>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fontAlgn="auto">
              <a:spcBef>
                <a:spcPts val="0"/>
              </a:spcBef>
              <a:spcAft>
                <a:spcPts val="300"/>
              </a:spcAft>
              <a:defRPr/>
            </a:pPr>
            <a:r>
              <a:rPr lang="en-US" sz="9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ANNA CRAFT</a:t>
            </a:r>
          </a:p>
          <a:p>
            <a:pPr algn="ctr" fontAlgn="auto">
              <a:defRPr/>
            </a:pPr>
            <a:r>
              <a:rPr lang="id-ID" sz="900" i="1" dirty="0" smtClean="0">
                <a:solidFill>
                  <a:schemeClr val="bg1">
                    <a:lumMod val="65000"/>
                  </a:schemeClr>
                </a:solidFill>
                <a:ea typeface="Roboto" panose="02000000000000000000" pitchFamily="2" charset="0"/>
              </a:rPr>
              <a:t>Marketing</a:t>
            </a:r>
            <a:endParaRPr lang="en-US" sz="900" i="1" dirty="0" smtClean="0">
              <a:solidFill>
                <a:schemeClr val="bg1">
                  <a:lumMod val="65000"/>
                </a:schemeClr>
              </a:solidFill>
              <a:ea typeface="Roboto" panose="02000000000000000000" pitchFamily="2" charset="0"/>
            </a:endParaRPr>
          </a:p>
          <a:p>
            <a:pPr algn="ctr" fontAlgn="auto">
              <a:defRPr/>
            </a:pPr>
            <a:r>
              <a:rPr lang="en-US" sz="900" dirty="0">
                <a:solidFill>
                  <a:schemeClr val="bg1">
                    <a:lumMod val="75000"/>
                  </a:schemeClr>
                </a:solidFill>
                <a:ea typeface="Roboto" panose="02000000000000000000" pitchFamily="2" charset="0"/>
              </a:rPr>
              <a:t>Lorem Ipsum is simply dummy text of the printing and typesetting industry. Lorem Ipsum has been the industry's standard dummy text ever since the 1500S.</a:t>
            </a:r>
            <a:endParaRPr lang="id-ID" sz="900" dirty="0">
              <a:solidFill>
                <a:schemeClr val="bg1">
                  <a:lumMod val="75000"/>
                </a:schemeClr>
              </a:solidFill>
              <a:ea typeface="Roboto" panose="02000000000000000000" pitchFamily="2" charset="0"/>
            </a:endParaRPr>
          </a:p>
        </p:txBody>
      </p:sp>
      <p:sp>
        <p:nvSpPr>
          <p:cNvPr id="26" name="Rectangle 25"/>
          <p:cNvSpPr/>
          <p:nvPr/>
        </p:nvSpPr>
        <p:spPr>
          <a:xfrm rot="5400000">
            <a:off x="4558284" y="515529"/>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p:cNvSpPr txBox="1"/>
          <p:nvPr/>
        </p:nvSpPr>
        <p:spPr>
          <a:xfrm>
            <a:off x="2898987" y="272652"/>
            <a:ext cx="3346044"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OUR AWESOME TEAM</a:t>
            </a:r>
            <a:endParaRPr lang="en-US" sz="2400" dirty="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endParaRPr>
          </a:p>
        </p:txBody>
      </p:sp>
      <p:sp>
        <p:nvSpPr>
          <p:cNvPr id="28" name="Rectangle 27"/>
          <p:cNvSpPr/>
          <p:nvPr/>
        </p:nvSpPr>
        <p:spPr>
          <a:xfrm>
            <a:off x="1475656" y="611206"/>
            <a:ext cx="6167186" cy="230832"/>
          </a:xfrm>
          <a:prstGeom prst="rect">
            <a:avLst/>
          </a:prstGeom>
        </p:spPr>
        <p:txBody>
          <a:bodyPr wrap="square">
            <a:spAutoFit/>
          </a:bodyPr>
          <a:lstStyle/>
          <a:p>
            <a:pPr algn="ct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is simply dummy text of the printing and typesetting industry.</a:t>
            </a:r>
          </a:p>
        </p:txBody>
      </p:sp>
      <p:sp>
        <p:nvSpPr>
          <p:cNvPr id="2" name="Picture Placeholder 1"/>
          <p:cNvSpPr>
            <a:spLocks noGrp="1"/>
          </p:cNvSpPr>
          <p:nvPr>
            <p:ph type="pic" sz="quarter" idx="14"/>
          </p:nvPr>
        </p:nvSpPr>
        <p:spPr/>
      </p:sp>
      <p:sp>
        <p:nvSpPr>
          <p:cNvPr id="3" name="Picture Placeholder 2"/>
          <p:cNvSpPr>
            <a:spLocks noGrp="1"/>
          </p:cNvSpPr>
          <p:nvPr>
            <p:ph type="pic" sz="quarter" idx="15"/>
          </p:nvPr>
        </p:nvSpPr>
        <p:spPr/>
      </p:sp>
      <p:sp>
        <p:nvSpPr>
          <p:cNvPr id="4" name="Picture Placeholder 3"/>
          <p:cNvSpPr>
            <a:spLocks noGrp="1"/>
          </p:cNvSpPr>
          <p:nvPr>
            <p:ph type="pic" sz="quarter" idx="16"/>
          </p:nvPr>
        </p:nvSpPr>
        <p:spPr/>
      </p:sp>
      <p:sp>
        <p:nvSpPr>
          <p:cNvPr id="5" name="Picture Placeholder 4"/>
          <p:cNvSpPr>
            <a:spLocks noGrp="1"/>
          </p:cNvSpPr>
          <p:nvPr>
            <p:ph type="pic" sz="quarter" idx="17"/>
          </p:nvPr>
        </p:nvSpPr>
        <p:spPr/>
      </p:sp>
    </p:spTree>
    <p:extLst>
      <p:ext uri="{BB962C8B-B14F-4D97-AF65-F5344CB8AC3E}">
        <p14:creationId xmlns:p14="http://schemas.microsoft.com/office/powerpoint/2010/main" val="3720580082"/>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rot="5400000">
            <a:off x="4558284" y="515529"/>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3100295" y="272652"/>
            <a:ext cx="2943434"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MEET JOHNDOE SJ</a:t>
            </a:r>
            <a:endParaRPr lang="en-US" sz="2400" dirty="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endParaRPr>
          </a:p>
        </p:txBody>
      </p:sp>
      <p:sp>
        <p:nvSpPr>
          <p:cNvPr id="9" name="Rectangle 8"/>
          <p:cNvSpPr/>
          <p:nvPr/>
        </p:nvSpPr>
        <p:spPr>
          <a:xfrm>
            <a:off x="1488407" y="611206"/>
            <a:ext cx="6167186" cy="230832"/>
          </a:xfrm>
          <a:prstGeom prst="rect">
            <a:avLst/>
          </a:prstGeom>
        </p:spPr>
        <p:txBody>
          <a:bodyPr wrap="square">
            <a:spAutoFit/>
          </a:bodyPr>
          <a:lstStyle/>
          <a:p>
            <a:pPr algn="ct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is simply dummy text of the printing and typesetting industry.</a:t>
            </a:r>
          </a:p>
        </p:txBody>
      </p:sp>
      <p:grpSp>
        <p:nvGrpSpPr>
          <p:cNvPr id="10" name="Group 9"/>
          <p:cNvGrpSpPr/>
          <p:nvPr/>
        </p:nvGrpSpPr>
        <p:grpSpPr>
          <a:xfrm>
            <a:off x="1259632" y="2859782"/>
            <a:ext cx="370633" cy="108811"/>
            <a:chOff x="1526938" y="3003798"/>
            <a:chExt cx="370633" cy="108811"/>
          </a:xfrm>
        </p:grpSpPr>
        <p:sp>
          <p:nvSpPr>
            <p:cNvPr id="11" name="Oval 10"/>
            <p:cNvSpPr>
              <a:spLocks noChangeAspect="1"/>
            </p:cNvSpPr>
            <p:nvPr/>
          </p:nvSpPr>
          <p:spPr>
            <a:xfrm>
              <a:off x="1526938" y="3003798"/>
              <a:ext cx="108811" cy="108811"/>
            </a:xfrm>
            <a:prstGeom prst="ellipse">
              <a:avLst/>
            </a:prstGeom>
            <a:solidFill>
              <a:schemeClr val="accent1">
                <a:alpha val="9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sp>
          <p:nvSpPr>
            <p:cNvPr id="12" name="Oval 11"/>
            <p:cNvSpPr>
              <a:spLocks noChangeAspect="1"/>
            </p:cNvSpPr>
            <p:nvPr/>
          </p:nvSpPr>
          <p:spPr>
            <a:xfrm>
              <a:off x="1661448" y="3003798"/>
              <a:ext cx="108811" cy="108811"/>
            </a:xfrm>
            <a:prstGeom prst="ellipse">
              <a:avLst/>
            </a:prstGeom>
            <a:solidFill>
              <a:schemeClr val="accent4">
                <a:alpha val="9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sp>
          <p:nvSpPr>
            <p:cNvPr id="13" name="Oval 12"/>
            <p:cNvSpPr>
              <a:spLocks noChangeAspect="1"/>
            </p:cNvSpPr>
            <p:nvPr/>
          </p:nvSpPr>
          <p:spPr>
            <a:xfrm>
              <a:off x="1788760" y="3003798"/>
              <a:ext cx="108811" cy="108811"/>
            </a:xfrm>
            <a:prstGeom prst="ellipse">
              <a:avLst/>
            </a:prstGeom>
            <a:solidFill>
              <a:srgbClr val="FF0000">
                <a:alpha val="90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grpSp>
      <p:sp>
        <p:nvSpPr>
          <p:cNvPr id="14" name="Content Placeholder 2"/>
          <p:cNvSpPr txBox="1">
            <a:spLocks/>
          </p:cNvSpPr>
          <p:nvPr/>
        </p:nvSpPr>
        <p:spPr>
          <a:xfrm>
            <a:off x="604543" y="3075806"/>
            <a:ext cx="1680809" cy="1368152"/>
          </a:xfrm>
          <a:prstGeom prst="rect">
            <a:avLst/>
          </a:prstGeom>
        </p:spPr>
        <p:txBody>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fontAlgn="auto">
              <a:spcBef>
                <a:spcPts val="0"/>
              </a:spcBef>
              <a:spcAft>
                <a:spcPts val="300"/>
              </a:spcAft>
              <a:defRPr/>
            </a:pPr>
            <a:r>
              <a:rPr lang="en-US" sz="9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SJ JOHNDOE</a:t>
            </a:r>
          </a:p>
          <a:p>
            <a:pPr algn="ctr" fontAlgn="auto">
              <a:defRPr/>
            </a:pPr>
            <a:r>
              <a:rPr lang="id-ID" sz="900" i="1" dirty="0" smtClean="0">
                <a:solidFill>
                  <a:schemeClr val="bg1">
                    <a:lumMod val="65000"/>
                  </a:schemeClr>
                </a:solidFill>
                <a:ea typeface="Roboto" panose="02000000000000000000" pitchFamily="2" charset="0"/>
              </a:rPr>
              <a:t>Designer</a:t>
            </a:r>
            <a:endParaRPr lang="en-US" sz="900" i="1" dirty="0" smtClean="0">
              <a:solidFill>
                <a:schemeClr val="bg1">
                  <a:lumMod val="65000"/>
                </a:schemeClr>
              </a:solidFill>
              <a:ea typeface="Roboto" panose="02000000000000000000" pitchFamily="2" charset="0"/>
            </a:endParaRPr>
          </a:p>
          <a:p>
            <a:pPr algn="ctr" fontAlgn="auto">
              <a:defRPr/>
            </a:pPr>
            <a:r>
              <a:rPr lang="en-US" sz="900" dirty="0">
                <a:solidFill>
                  <a:schemeClr val="bg1">
                    <a:lumMod val="75000"/>
                  </a:schemeClr>
                </a:solidFill>
                <a:ea typeface="Roboto" panose="02000000000000000000" pitchFamily="2" charset="0"/>
              </a:rPr>
              <a:t>Lorem Ipsum is simply dummy text of the printing and typesetting industry. Lorem Ipsum has been the industry's standard dummy text ever since the </a:t>
            </a:r>
            <a:r>
              <a:rPr lang="en-US" sz="900" dirty="0" smtClean="0">
                <a:solidFill>
                  <a:schemeClr val="bg1">
                    <a:lumMod val="75000"/>
                  </a:schemeClr>
                </a:solidFill>
                <a:ea typeface="Roboto" panose="02000000000000000000" pitchFamily="2" charset="0"/>
              </a:rPr>
              <a:t>1500S.</a:t>
            </a:r>
            <a:endParaRPr lang="id-ID" sz="900" dirty="0">
              <a:solidFill>
                <a:schemeClr val="bg1">
                  <a:lumMod val="75000"/>
                </a:schemeClr>
              </a:solidFill>
              <a:ea typeface="Roboto" panose="02000000000000000000" pitchFamily="2" charset="0"/>
            </a:endParaRPr>
          </a:p>
        </p:txBody>
      </p:sp>
      <p:sp>
        <p:nvSpPr>
          <p:cNvPr id="20" name="TextBox 19"/>
          <p:cNvSpPr txBox="1"/>
          <p:nvPr/>
        </p:nvSpPr>
        <p:spPr>
          <a:xfrm>
            <a:off x="2699792" y="1363182"/>
            <a:ext cx="2664296" cy="3303840"/>
          </a:xfrm>
          <a:prstGeom prst="rect">
            <a:avLst/>
          </a:prstGeom>
          <a:noFill/>
        </p:spPr>
        <p:txBody>
          <a:bodyPr wrap="square" lIns="117208" tIns="58604" rIns="117208" bIns="58604" rtlCol="0">
            <a:spAutoFit/>
          </a:bodyPr>
          <a:lstStyle/>
          <a:p>
            <a:r>
              <a:rPr lang="en-US" sz="900" dirty="0">
                <a:solidFill>
                  <a:schemeClr val="bg1">
                    <a:lumMod val="85000"/>
                  </a:schemeClr>
                </a:solidFill>
                <a:cs typeface="Lato Regular"/>
              </a:rPr>
              <a:t>Lorem Ipsum is simply dummy text of the printing and typesetting industry. Lorem Ipsum has been the industry's standard dummy text ever since the </a:t>
            </a:r>
            <a:r>
              <a:rPr lang="en-US" sz="900" dirty="0" smtClean="0">
                <a:solidFill>
                  <a:schemeClr val="bg1">
                    <a:lumMod val="85000"/>
                  </a:schemeClr>
                </a:solidFill>
                <a:cs typeface="Lato Regular"/>
              </a:rPr>
              <a:t>1500s.</a:t>
            </a:r>
          </a:p>
          <a:p>
            <a:endParaRPr lang="en-US" sz="900" dirty="0">
              <a:solidFill>
                <a:schemeClr val="bg1">
                  <a:lumMod val="85000"/>
                </a:schemeClr>
              </a:solidFill>
              <a:cs typeface="Lato Regular"/>
            </a:endParaRPr>
          </a:p>
          <a:p>
            <a:r>
              <a:rPr lang="en-US" sz="900" dirty="0" smtClean="0">
                <a:solidFill>
                  <a:schemeClr val="bg1">
                    <a:lumMod val="85000"/>
                  </a:schemeClr>
                </a:solidFill>
                <a:cs typeface="Lato Regular"/>
              </a:rPr>
              <a:t>When </a:t>
            </a:r>
            <a:r>
              <a:rPr lang="en-US" sz="900" dirty="0">
                <a:solidFill>
                  <a:schemeClr val="bg1">
                    <a:lumMod val="85000"/>
                  </a:schemeClr>
                </a:solidFill>
                <a:cs typeface="Lato Regular"/>
              </a:rPr>
              <a:t>an unknown printer took a galley of type and scrambled it to make a type specimen book. It has survived not only five centuries, but also the leap into electronic typesetting, remaining essentially unchanged. </a:t>
            </a:r>
            <a:r>
              <a:rPr lang="en-US" sz="900" dirty="0" smtClean="0">
                <a:solidFill>
                  <a:schemeClr val="bg1">
                    <a:lumMod val="85000"/>
                  </a:schemeClr>
                </a:solidFill>
                <a:cs typeface="Lato Regular"/>
              </a:rPr>
              <a:t> It </a:t>
            </a:r>
            <a:r>
              <a:rPr lang="en-US" sz="900" dirty="0">
                <a:solidFill>
                  <a:schemeClr val="bg1">
                    <a:lumMod val="85000"/>
                  </a:schemeClr>
                </a:solidFill>
                <a:cs typeface="Lato Regular"/>
              </a:rPr>
              <a:t>was </a:t>
            </a:r>
            <a:r>
              <a:rPr lang="en-US" sz="900" dirty="0" err="1">
                <a:solidFill>
                  <a:schemeClr val="bg1">
                    <a:lumMod val="85000"/>
                  </a:schemeClr>
                </a:solidFill>
                <a:cs typeface="Lato Regular"/>
              </a:rPr>
              <a:t>popularised</a:t>
            </a:r>
            <a:r>
              <a:rPr lang="en-US" sz="900" dirty="0">
                <a:solidFill>
                  <a:schemeClr val="bg1">
                    <a:lumMod val="85000"/>
                  </a:schemeClr>
                </a:solidFill>
                <a:cs typeface="Lato Regular"/>
              </a:rPr>
              <a:t> in the 1960s with the release of </a:t>
            </a:r>
            <a:r>
              <a:rPr lang="en-US" sz="900" dirty="0" err="1">
                <a:solidFill>
                  <a:schemeClr val="bg1">
                    <a:lumMod val="85000"/>
                  </a:schemeClr>
                </a:solidFill>
                <a:cs typeface="Lato Regular"/>
              </a:rPr>
              <a:t>Letraset</a:t>
            </a:r>
            <a:r>
              <a:rPr lang="en-US" sz="900" dirty="0">
                <a:solidFill>
                  <a:schemeClr val="bg1">
                    <a:lumMod val="85000"/>
                  </a:schemeClr>
                </a:solidFill>
                <a:cs typeface="Lato Regular"/>
              </a:rPr>
              <a:t> sheets containing Lorem Ipsum passages, and more recently with desktop publishing software like Aldus PageMaker including versions of Lorem Ipsum</a:t>
            </a:r>
            <a:r>
              <a:rPr lang="en-US" sz="900" dirty="0" smtClean="0">
                <a:solidFill>
                  <a:schemeClr val="bg1">
                    <a:lumMod val="85000"/>
                  </a:schemeClr>
                </a:solidFill>
                <a:cs typeface="Lato Regular"/>
              </a:rPr>
              <a:t>.</a:t>
            </a:r>
          </a:p>
          <a:p>
            <a:endParaRPr lang="en-US" sz="900" dirty="0">
              <a:solidFill>
                <a:schemeClr val="bg1">
                  <a:lumMod val="85000"/>
                </a:schemeClr>
              </a:solidFill>
              <a:ea typeface="Open Sans Light" panose="020B0306030504020204" pitchFamily="34" charset="0"/>
              <a:cs typeface="Lato Regular"/>
            </a:endParaRPr>
          </a:p>
          <a:p>
            <a:r>
              <a:rPr lang="en-US" sz="900" dirty="0">
                <a:solidFill>
                  <a:schemeClr val="bg1">
                    <a:lumMod val="85000"/>
                  </a:schemeClr>
                </a:solidFill>
                <a:ea typeface="Open Sans Light" panose="020B0306030504020204" pitchFamily="34" charset="0"/>
                <a:cs typeface="Calibri Light"/>
              </a:rPr>
              <a:t>The standard chunk of Lorem Ipsum used since the 1500s is reproduced below for those interested. Sections 1.10.32 and 1.10.33 from "de </a:t>
            </a:r>
            <a:r>
              <a:rPr lang="en-US" sz="900" dirty="0" err="1">
                <a:solidFill>
                  <a:schemeClr val="bg1">
                    <a:lumMod val="85000"/>
                  </a:schemeClr>
                </a:solidFill>
                <a:ea typeface="Open Sans Light" panose="020B0306030504020204" pitchFamily="34" charset="0"/>
                <a:cs typeface="Calibri Light"/>
              </a:rPr>
              <a:t>Finibus</a:t>
            </a:r>
            <a:r>
              <a:rPr lang="en-US" sz="900" dirty="0">
                <a:solidFill>
                  <a:schemeClr val="bg1">
                    <a:lumMod val="85000"/>
                  </a:schemeClr>
                </a:solidFill>
                <a:ea typeface="Open Sans Light" panose="020B0306030504020204" pitchFamily="34" charset="0"/>
                <a:cs typeface="Calibri Light"/>
              </a:rPr>
              <a:t> </a:t>
            </a:r>
            <a:r>
              <a:rPr lang="en-US" sz="900" dirty="0" err="1">
                <a:solidFill>
                  <a:schemeClr val="bg1">
                    <a:lumMod val="85000"/>
                  </a:schemeClr>
                </a:solidFill>
                <a:ea typeface="Open Sans Light" panose="020B0306030504020204" pitchFamily="34" charset="0"/>
                <a:cs typeface="Calibri Light"/>
              </a:rPr>
              <a:t>Bonorum</a:t>
            </a:r>
            <a:r>
              <a:rPr lang="en-US" sz="900" dirty="0">
                <a:solidFill>
                  <a:schemeClr val="bg1">
                    <a:lumMod val="85000"/>
                  </a:schemeClr>
                </a:solidFill>
                <a:ea typeface="Open Sans Light" panose="020B0306030504020204" pitchFamily="34" charset="0"/>
                <a:cs typeface="Calibri Light"/>
              </a:rPr>
              <a:t> et </a:t>
            </a:r>
            <a:r>
              <a:rPr lang="en-US" sz="900" dirty="0" err="1">
                <a:solidFill>
                  <a:schemeClr val="bg1">
                    <a:lumMod val="85000"/>
                  </a:schemeClr>
                </a:solidFill>
                <a:ea typeface="Open Sans Light" panose="020B0306030504020204" pitchFamily="34" charset="0"/>
                <a:cs typeface="Calibri Light"/>
              </a:rPr>
              <a:t>Malorum</a:t>
            </a:r>
            <a:r>
              <a:rPr lang="en-US" sz="900" dirty="0">
                <a:solidFill>
                  <a:schemeClr val="bg1">
                    <a:lumMod val="85000"/>
                  </a:schemeClr>
                </a:solidFill>
                <a:ea typeface="Open Sans Light" panose="020B0306030504020204" pitchFamily="34" charset="0"/>
                <a:cs typeface="Calibri Light"/>
              </a:rPr>
              <a:t>" by Cicero are also reproduced in their exact original form, accompanied by English versions from the 1914 translation by H. Rackham.</a:t>
            </a:r>
            <a:endParaRPr lang="en-US" sz="900" dirty="0" smtClean="0">
              <a:solidFill>
                <a:schemeClr val="bg1">
                  <a:lumMod val="85000"/>
                </a:schemeClr>
              </a:solidFill>
              <a:ea typeface="Open Sans Light" panose="020B0306030504020204" pitchFamily="34" charset="0"/>
              <a:cs typeface="Calibri Light"/>
            </a:endParaRPr>
          </a:p>
        </p:txBody>
      </p:sp>
      <p:cxnSp>
        <p:nvCxnSpPr>
          <p:cNvPr id="22" name="Straight Connector 21"/>
          <p:cNvCxnSpPr/>
          <p:nvPr/>
        </p:nvCxnSpPr>
        <p:spPr>
          <a:xfrm>
            <a:off x="2483768" y="1365754"/>
            <a:ext cx="0" cy="3115777"/>
          </a:xfrm>
          <a:prstGeom prst="line">
            <a:avLst/>
          </a:prstGeom>
          <a:ln w="19050" cmpd="sng">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5" name="Title 13"/>
          <p:cNvSpPr txBox="1">
            <a:spLocks/>
          </p:cNvSpPr>
          <p:nvPr/>
        </p:nvSpPr>
        <p:spPr>
          <a:xfrm>
            <a:off x="5955678" y="1466520"/>
            <a:ext cx="2501232" cy="369332"/>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800" dirty="0" smtClean="0">
                <a:solidFill>
                  <a:schemeClr val="bg2">
                    <a:lumMod val="50000"/>
                  </a:schemeClr>
                </a:solidFill>
                <a:latin typeface="+mj-lt"/>
                <a:ea typeface="Open Sans Extrabold" panose="020B0906030804020204" pitchFamily="34" charset="0"/>
                <a:cs typeface="Open Sans Extrabold" panose="020B0906030804020204" pitchFamily="34" charset="0"/>
              </a:rPr>
              <a:t>SKILLS</a:t>
            </a:r>
            <a:endParaRPr lang="en-US" sz="1800" dirty="0">
              <a:solidFill>
                <a:schemeClr val="bg2">
                  <a:lumMod val="50000"/>
                </a:schemeClr>
              </a:solidFill>
              <a:latin typeface="+mj-lt"/>
              <a:ea typeface="Open Sans Extrabold" panose="020B0906030804020204" pitchFamily="34" charset="0"/>
              <a:cs typeface="Open Sans Extrabold" panose="020B0906030804020204" pitchFamily="34" charset="0"/>
            </a:endParaRPr>
          </a:p>
        </p:txBody>
      </p:sp>
      <p:grpSp>
        <p:nvGrpSpPr>
          <p:cNvPr id="26" name="Group 25"/>
          <p:cNvGrpSpPr/>
          <p:nvPr/>
        </p:nvGrpSpPr>
        <p:grpSpPr>
          <a:xfrm>
            <a:off x="6018111" y="2623581"/>
            <a:ext cx="2073019" cy="197911"/>
            <a:chOff x="8951547" y="3559562"/>
            <a:chExt cx="2262749" cy="216024"/>
          </a:xfrm>
        </p:grpSpPr>
        <p:sp>
          <p:nvSpPr>
            <p:cNvPr id="27" name="Parallelogram 26"/>
            <p:cNvSpPr/>
            <p:nvPr/>
          </p:nvSpPr>
          <p:spPr>
            <a:xfrm>
              <a:off x="8951547"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8" name="Parallelogram 27"/>
            <p:cNvSpPr/>
            <p:nvPr/>
          </p:nvSpPr>
          <p:spPr>
            <a:xfrm>
              <a:off x="9062370"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9" name="Parallelogram 28"/>
            <p:cNvSpPr/>
            <p:nvPr/>
          </p:nvSpPr>
          <p:spPr>
            <a:xfrm>
              <a:off x="9173193"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30" name="Parallelogram 29"/>
            <p:cNvSpPr/>
            <p:nvPr/>
          </p:nvSpPr>
          <p:spPr>
            <a:xfrm>
              <a:off x="9284017"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31" name="Parallelogram 30"/>
            <p:cNvSpPr/>
            <p:nvPr/>
          </p:nvSpPr>
          <p:spPr>
            <a:xfrm>
              <a:off x="9394840"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32" name="Parallelogram 31"/>
            <p:cNvSpPr/>
            <p:nvPr/>
          </p:nvSpPr>
          <p:spPr>
            <a:xfrm>
              <a:off x="9505663"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3" name="Parallelogram 32"/>
            <p:cNvSpPr/>
            <p:nvPr/>
          </p:nvSpPr>
          <p:spPr>
            <a:xfrm>
              <a:off x="9616486"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4" name="Parallelogram 33"/>
            <p:cNvSpPr/>
            <p:nvPr/>
          </p:nvSpPr>
          <p:spPr>
            <a:xfrm>
              <a:off x="9727309"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5" name="Parallelogram 34"/>
            <p:cNvSpPr/>
            <p:nvPr/>
          </p:nvSpPr>
          <p:spPr>
            <a:xfrm>
              <a:off x="9838132"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6" name="Parallelogram 35"/>
            <p:cNvSpPr/>
            <p:nvPr/>
          </p:nvSpPr>
          <p:spPr>
            <a:xfrm>
              <a:off x="9948956"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7" name="Parallelogram 36"/>
            <p:cNvSpPr/>
            <p:nvPr/>
          </p:nvSpPr>
          <p:spPr>
            <a:xfrm>
              <a:off x="10059779"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8" name="Parallelogram 37"/>
            <p:cNvSpPr/>
            <p:nvPr/>
          </p:nvSpPr>
          <p:spPr>
            <a:xfrm>
              <a:off x="10170602"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9" name="Parallelogram 38"/>
            <p:cNvSpPr/>
            <p:nvPr/>
          </p:nvSpPr>
          <p:spPr>
            <a:xfrm>
              <a:off x="10281425"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0" name="Parallelogram 39"/>
            <p:cNvSpPr/>
            <p:nvPr/>
          </p:nvSpPr>
          <p:spPr>
            <a:xfrm>
              <a:off x="10392248"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1" name="Parallelogram 40"/>
            <p:cNvSpPr/>
            <p:nvPr/>
          </p:nvSpPr>
          <p:spPr>
            <a:xfrm>
              <a:off x="10503071"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2" name="Parallelogram 41"/>
            <p:cNvSpPr/>
            <p:nvPr/>
          </p:nvSpPr>
          <p:spPr>
            <a:xfrm>
              <a:off x="10613895"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3" name="Parallelogram 42"/>
            <p:cNvSpPr/>
            <p:nvPr/>
          </p:nvSpPr>
          <p:spPr>
            <a:xfrm>
              <a:off x="10724718"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4" name="Parallelogram 43"/>
            <p:cNvSpPr/>
            <p:nvPr/>
          </p:nvSpPr>
          <p:spPr>
            <a:xfrm>
              <a:off x="10835541"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5" name="Parallelogram 44"/>
            <p:cNvSpPr/>
            <p:nvPr/>
          </p:nvSpPr>
          <p:spPr>
            <a:xfrm>
              <a:off x="10946364"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6" name="Parallelogram 45"/>
            <p:cNvSpPr/>
            <p:nvPr/>
          </p:nvSpPr>
          <p:spPr>
            <a:xfrm>
              <a:off x="11057181"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sp>
        <p:nvSpPr>
          <p:cNvPr id="47" name="TextBox 46"/>
          <p:cNvSpPr txBox="1"/>
          <p:nvPr/>
        </p:nvSpPr>
        <p:spPr>
          <a:xfrm>
            <a:off x="8058415" y="2597682"/>
            <a:ext cx="664472" cy="276999"/>
          </a:xfrm>
          <a:prstGeom prst="rect">
            <a:avLst/>
          </a:prstGeom>
          <a:noFill/>
        </p:spPr>
        <p:txBody>
          <a:bodyPr wrap="square" rtlCol="0">
            <a:spAutoFit/>
          </a:bodyPr>
          <a:lstStyle/>
          <a:p>
            <a:r>
              <a:rPr lang="id-ID" sz="1200" i="1" dirty="0" smtClean="0">
                <a:solidFill>
                  <a:schemeClr val="bg2">
                    <a:lumMod val="50000"/>
                  </a:schemeClr>
                </a:solidFill>
              </a:rPr>
              <a:t>78</a:t>
            </a:r>
            <a:r>
              <a:rPr lang="en-US" sz="1200" i="1" dirty="0" smtClean="0">
                <a:solidFill>
                  <a:schemeClr val="bg2">
                    <a:lumMod val="50000"/>
                  </a:schemeClr>
                </a:solidFill>
              </a:rPr>
              <a:t>%</a:t>
            </a:r>
            <a:endParaRPr lang="en-CA" sz="1200" i="1" dirty="0" smtClean="0">
              <a:solidFill>
                <a:schemeClr val="bg2">
                  <a:lumMod val="50000"/>
                </a:schemeClr>
              </a:solidFill>
            </a:endParaRPr>
          </a:p>
        </p:txBody>
      </p:sp>
      <p:sp>
        <p:nvSpPr>
          <p:cNvPr id="48" name="TextBox 47"/>
          <p:cNvSpPr txBox="1"/>
          <p:nvPr/>
        </p:nvSpPr>
        <p:spPr>
          <a:xfrm>
            <a:off x="5965896" y="2398005"/>
            <a:ext cx="2558670" cy="261610"/>
          </a:xfrm>
          <a:prstGeom prst="rect">
            <a:avLst/>
          </a:prstGeom>
          <a:noFill/>
        </p:spPr>
        <p:txBody>
          <a:bodyPr wrap="square" rtlCol="0">
            <a:spAutoFit/>
          </a:bodyPr>
          <a:lstStyle/>
          <a:p>
            <a:pPr algn="just"/>
            <a:r>
              <a:rPr lang="id-ID" sz="1100" i="1" dirty="0" smtClean="0">
                <a:solidFill>
                  <a:schemeClr val="bg2">
                    <a:lumMod val="75000"/>
                  </a:schemeClr>
                </a:solidFill>
                <a:latin typeface="Open Sans" panose="020B0606030504020204" pitchFamily="34" charset="0"/>
                <a:ea typeface="Open Sans" panose="020B0606030504020204" pitchFamily="34" charset="0"/>
                <a:cs typeface="Open Sans" panose="020B0606030504020204" pitchFamily="34" charset="0"/>
              </a:rPr>
              <a:t>LEADERSHIP</a:t>
            </a:r>
            <a:endParaRPr lang="en-US" sz="1000" i="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49" name="Group 48"/>
          <p:cNvGrpSpPr/>
          <p:nvPr/>
        </p:nvGrpSpPr>
        <p:grpSpPr>
          <a:xfrm>
            <a:off x="6018111" y="3097907"/>
            <a:ext cx="2073019" cy="197911"/>
            <a:chOff x="8951547" y="4077301"/>
            <a:chExt cx="2262749" cy="216024"/>
          </a:xfrm>
          <a:solidFill>
            <a:schemeClr val="bg2">
              <a:lumMod val="90000"/>
            </a:schemeClr>
          </a:solidFill>
        </p:grpSpPr>
        <p:sp>
          <p:nvSpPr>
            <p:cNvPr id="50" name="Parallelogram 49"/>
            <p:cNvSpPr/>
            <p:nvPr/>
          </p:nvSpPr>
          <p:spPr>
            <a:xfrm>
              <a:off x="8951547"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51" name="Parallelogram 50"/>
            <p:cNvSpPr/>
            <p:nvPr/>
          </p:nvSpPr>
          <p:spPr>
            <a:xfrm>
              <a:off x="9062370"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52" name="Parallelogram 51"/>
            <p:cNvSpPr/>
            <p:nvPr/>
          </p:nvSpPr>
          <p:spPr>
            <a:xfrm>
              <a:off x="9173193"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53" name="Parallelogram 52"/>
            <p:cNvSpPr/>
            <p:nvPr/>
          </p:nvSpPr>
          <p:spPr>
            <a:xfrm>
              <a:off x="9284017"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54" name="Parallelogram 53"/>
            <p:cNvSpPr/>
            <p:nvPr/>
          </p:nvSpPr>
          <p:spPr>
            <a:xfrm>
              <a:off x="9394840"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55" name="Parallelogram 54"/>
            <p:cNvSpPr/>
            <p:nvPr/>
          </p:nvSpPr>
          <p:spPr>
            <a:xfrm>
              <a:off x="9505663"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6" name="Parallelogram 55"/>
            <p:cNvSpPr/>
            <p:nvPr/>
          </p:nvSpPr>
          <p:spPr>
            <a:xfrm>
              <a:off x="9616486"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7" name="Parallelogram 56"/>
            <p:cNvSpPr/>
            <p:nvPr/>
          </p:nvSpPr>
          <p:spPr>
            <a:xfrm>
              <a:off x="9727309"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8" name="Parallelogram 57"/>
            <p:cNvSpPr/>
            <p:nvPr/>
          </p:nvSpPr>
          <p:spPr>
            <a:xfrm>
              <a:off x="9838132"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9" name="Parallelogram 58"/>
            <p:cNvSpPr/>
            <p:nvPr/>
          </p:nvSpPr>
          <p:spPr>
            <a:xfrm>
              <a:off x="9948956"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0" name="Parallelogram 59"/>
            <p:cNvSpPr/>
            <p:nvPr/>
          </p:nvSpPr>
          <p:spPr>
            <a:xfrm>
              <a:off x="10059779"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1" name="Parallelogram 60"/>
            <p:cNvSpPr/>
            <p:nvPr/>
          </p:nvSpPr>
          <p:spPr>
            <a:xfrm>
              <a:off x="10170602"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2" name="Parallelogram 61"/>
            <p:cNvSpPr/>
            <p:nvPr/>
          </p:nvSpPr>
          <p:spPr>
            <a:xfrm>
              <a:off x="10281425"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3" name="Parallelogram 62"/>
            <p:cNvSpPr/>
            <p:nvPr/>
          </p:nvSpPr>
          <p:spPr>
            <a:xfrm>
              <a:off x="10392248"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4" name="Parallelogram 63"/>
            <p:cNvSpPr/>
            <p:nvPr/>
          </p:nvSpPr>
          <p:spPr>
            <a:xfrm>
              <a:off x="10503071"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5" name="Parallelogram 64"/>
            <p:cNvSpPr/>
            <p:nvPr/>
          </p:nvSpPr>
          <p:spPr>
            <a:xfrm>
              <a:off x="10613895"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6" name="Parallelogram 65"/>
            <p:cNvSpPr/>
            <p:nvPr/>
          </p:nvSpPr>
          <p:spPr>
            <a:xfrm>
              <a:off x="10724718"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7" name="Parallelogram 66"/>
            <p:cNvSpPr/>
            <p:nvPr/>
          </p:nvSpPr>
          <p:spPr>
            <a:xfrm>
              <a:off x="10835541"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8" name="Parallelogram 67"/>
            <p:cNvSpPr/>
            <p:nvPr/>
          </p:nvSpPr>
          <p:spPr>
            <a:xfrm>
              <a:off x="10946364"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9" name="Parallelogram 68"/>
            <p:cNvSpPr/>
            <p:nvPr/>
          </p:nvSpPr>
          <p:spPr>
            <a:xfrm>
              <a:off x="11057181"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sp>
        <p:nvSpPr>
          <p:cNvPr id="70" name="TextBox 69"/>
          <p:cNvSpPr txBox="1"/>
          <p:nvPr/>
        </p:nvSpPr>
        <p:spPr>
          <a:xfrm>
            <a:off x="8058415" y="3072008"/>
            <a:ext cx="664472" cy="276999"/>
          </a:xfrm>
          <a:prstGeom prst="rect">
            <a:avLst/>
          </a:prstGeom>
          <a:noFill/>
        </p:spPr>
        <p:txBody>
          <a:bodyPr wrap="square" rtlCol="0">
            <a:spAutoFit/>
          </a:bodyPr>
          <a:lstStyle/>
          <a:p>
            <a:r>
              <a:rPr lang="id-ID" sz="1200" i="1" dirty="0" smtClean="0">
                <a:solidFill>
                  <a:schemeClr val="bg2">
                    <a:lumMod val="50000"/>
                  </a:schemeClr>
                </a:solidFill>
              </a:rPr>
              <a:t>51</a:t>
            </a:r>
            <a:r>
              <a:rPr lang="en-US" sz="1200" i="1" dirty="0" smtClean="0">
                <a:solidFill>
                  <a:schemeClr val="bg2">
                    <a:lumMod val="50000"/>
                  </a:schemeClr>
                </a:solidFill>
              </a:rPr>
              <a:t>%</a:t>
            </a:r>
            <a:endParaRPr lang="en-CA" sz="1200" i="1" dirty="0" smtClean="0">
              <a:solidFill>
                <a:schemeClr val="bg2">
                  <a:lumMod val="50000"/>
                </a:schemeClr>
              </a:solidFill>
            </a:endParaRPr>
          </a:p>
        </p:txBody>
      </p:sp>
      <p:sp>
        <p:nvSpPr>
          <p:cNvPr id="71" name="TextBox 70"/>
          <p:cNvSpPr txBox="1"/>
          <p:nvPr/>
        </p:nvSpPr>
        <p:spPr>
          <a:xfrm>
            <a:off x="5965896" y="2872332"/>
            <a:ext cx="2558670" cy="261610"/>
          </a:xfrm>
          <a:prstGeom prst="rect">
            <a:avLst/>
          </a:prstGeom>
          <a:noFill/>
        </p:spPr>
        <p:txBody>
          <a:bodyPr wrap="square" rtlCol="0">
            <a:spAutoFit/>
          </a:bodyPr>
          <a:lstStyle/>
          <a:p>
            <a:pPr algn="just"/>
            <a:r>
              <a:rPr lang="id-ID" sz="1100" i="1" dirty="0" smtClean="0">
                <a:solidFill>
                  <a:schemeClr val="bg2">
                    <a:lumMod val="75000"/>
                  </a:schemeClr>
                </a:solidFill>
                <a:latin typeface="Open Sans" panose="020B0606030504020204" pitchFamily="34" charset="0"/>
                <a:ea typeface="Open Sans" panose="020B0606030504020204" pitchFamily="34" charset="0"/>
                <a:cs typeface="Open Sans" panose="020B0606030504020204" pitchFamily="34" charset="0"/>
              </a:rPr>
              <a:t>ORGANITATION</a:t>
            </a:r>
            <a:endParaRPr lang="en-US" sz="1000" i="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72" name="Group 71"/>
          <p:cNvGrpSpPr/>
          <p:nvPr/>
        </p:nvGrpSpPr>
        <p:grpSpPr>
          <a:xfrm>
            <a:off x="6020096" y="3598403"/>
            <a:ext cx="2073019" cy="197911"/>
            <a:chOff x="8953714" y="4623604"/>
            <a:chExt cx="2262749" cy="216024"/>
          </a:xfrm>
          <a:solidFill>
            <a:schemeClr val="bg2">
              <a:lumMod val="90000"/>
            </a:schemeClr>
          </a:solidFill>
        </p:grpSpPr>
        <p:sp>
          <p:nvSpPr>
            <p:cNvPr id="73" name="Parallelogram 72"/>
            <p:cNvSpPr/>
            <p:nvPr/>
          </p:nvSpPr>
          <p:spPr>
            <a:xfrm>
              <a:off x="8953714"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74" name="Parallelogram 73"/>
            <p:cNvSpPr/>
            <p:nvPr/>
          </p:nvSpPr>
          <p:spPr>
            <a:xfrm>
              <a:off x="9064537"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75" name="Parallelogram 74"/>
            <p:cNvSpPr/>
            <p:nvPr/>
          </p:nvSpPr>
          <p:spPr>
            <a:xfrm>
              <a:off x="9175360"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76" name="Parallelogram 75"/>
            <p:cNvSpPr/>
            <p:nvPr/>
          </p:nvSpPr>
          <p:spPr>
            <a:xfrm>
              <a:off x="9286184"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77" name="Parallelogram 76"/>
            <p:cNvSpPr/>
            <p:nvPr/>
          </p:nvSpPr>
          <p:spPr>
            <a:xfrm>
              <a:off x="9397007"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78" name="Parallelogram 77"/>
            <p:cNvSpPr/>
            <p:nvPr/>
          </p:nvSpPr>
          <p:spPr>
            <a:xfrm>
              <a:off x="9507830"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79" name="Parallelogram 78"/>
            <p:cNvSpPr/>
            <p:nvPr/>
          </p:nvSpPr>
          <p:spPr>
            <a:xfrm>
              <a:off x="9618653"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0" name="Parallelogram 79"/>
            <p:cNvSpPr/>
            <p:nvPr/>
          </p:nvSpPr>
          <p:spPr>
            <a:xfrm>
              <a:off x="9729476"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1" name="Parallelogram 80"/>
            <p:cNvSpPr/>
            <p:nvPr/>
          </p:nvSpPr>
          <p:spPr>
            <a:xfrm>
              <a:off x="9840299"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2" name="Parallelogram 81"/>
            <p:cNvSpPr/>
            <p:nvPr/>
          </p:nvSpPr>
          <p:spPr>
            <a:xfrm>
              <a:off x="9951123"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3" name="Parallelogram 82"/>
            <p:cNvSpPr/>
            <p:nvPr/>
          </p:nvSpPr>
          <p:spPr>
            <a:xfrm>
              <a:off x="10061946"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4" name="Parallelogram 83"/>
            <p:cNvSpPr/>
            <p:nvPr/>
          </p:nvSpPr>
          <p:spPr>
            <a:xfrm>
              <a:off x="10172769"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5" name="Parallelogram 84"/>
            <p:cNvSpPr/>
            <p:nvPr/>
          </p:nvSpPr>
          <p:spPr>
            <a:xfrm>
              <a:off x="10283592"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6" name="Parallelogram 85"/>
            <p:cNvSpPr/>
            <p:nvPr/>
          </p:nvSpPr>
          <p:spPr>
            <a:xfrm>
              <a:off x="10394415"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7" name="Parallelogram 86"/>
            <p:cNvSpPr/>
            <p:nvPr/>
          </p:nvSpPr>
          <p:spPr>
            <a:xfrm>
              <a:off x="10505238"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8" name="Parallelogram 87"/>
            <p:cNvSpPr/>
            <p:nvPr/>
          </p:nvSpPr>
          <p:spPr>
            <a:xfrm>
              <a:off x="10616062"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9" name="Parallelogram 88"/>
            <p:cNvSpPr/>
            <p:nvPr/>
          </p:nvSpPr>
          <p:spPr>
            <a:xfrm>
              <a:off x="10726885"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90" name="Parallelogram 89"/>
            <p:cNvSpPr/>
            <p:nvPr/>
          </p:nvSpPr>
          <p:spPr>
            <a:xfrm>
              <a:off x="10837708"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91" name="Parallelogram 90"/>
            <p:cNvSpPr/>
            <p:nvPr/>
          </p:nvSpPr>
          <p:spPr>
            <a:xfrm>
              <a:off x="10948531"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92" name="Parallelogram 91"/>
            <p:cNvSpPr/>
            <p:nvPr/>
          </p:nvSpPr>
          <p:spPr>
            <a:xfrm>
              <a:off x="11059348"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sp>
        <p:nvSpPr>
          <p:cNvPr id="93" name="TextBox 92"/>
          <p:cNvSpPr txBox="1"/>
          <p:nvPr/>
        </p:nvSpPr>
        <p:spPr>
          <a:xfrm>
            <a:off x="8060400" y="3554574"/>
            <a:ext cx="664472" cy="276999"/>
          </a:xfrm>
          <a:prstGeom prst="rect">
            <a:avLst/>
          </a:prstGeom>
          <a:noFill/>
        </p:spPr>
        <p:txBody>
          <a:bodyPr wrap="square" rtlCol="0">
            <a:spAutoFit/>
          </a:bodyPr>
          <a:lstStyle/>
          <a:p>
            <a:r>
              <a:rPr lang="id-ID" sz="1200" i="1" dirty="0" smtClean="0">
                <a:solidFill>
                  <a:schemeClr val="bg2">
                    <a:lumMod val="50000"/>
                  </a:schemeClr>
                </a:solidFill>
              </a:rPr>
              <a:t>59</a:t>
            </a:r>
            <a:r>
              <a:rPr lang="en-US" sz="1200" i="1" dirty="0" smtClean="0">
                <a:solidFill>
                  <a:schemeClr val="bg2">
                    <a:lumMod val="50000"/>
                  </a:schemeClr>
                </a:solidFill>
              </a:rPr>
              <a:t>%</a:t>
            </a:r>
            <a:endParaRPr lang="en-CA" sz="1200" i="1" dirty="0" smtClean="0">
              <a:solidFill>
                <a:schemeClr val="bg2">
                  <a:lumMod val="50000"/>
                </a:schemeClr>
              </a:solidFill>
            </a:endParaRPr>
          </a:p>
        </p:txBody>
      </p:sp>
      <p:sp>
        <p:nvSpPr>
          <p:cNvPr id="94" name="TextBox 93"/>
          <p:cNvSpPr txBox="1"/>
          <p:nvPr/>
        </p:nvSpPr>
        <p:spPr>
          <a:xfrm>
            <a:off x="5967881" y="3390758"/>
            <a:ext cx="2558670" cy="261610"/>
          </a:xfrm>
          <a:prstGeom prst="rect">
            <a:avLst/>
          </a:prstGeom>
          <a:noFill/>
        </p:spPr>
        <p:txBody>
          <a:bodyPr wrap="square" rtlCol="0">
            <a:spAutoFit/>
          </a:bodyPr>
          <a:lstStyle/>
          <a:p>
            <a:pPr algn="just"/>
            <a:r>
              <a:rPr lang="id-ID" sz="1100" i="1" dirty="0" smtClean="0">
                <a:solidFill>
                  <a:schemeClr val="bg2">
                    <a:lumMod val="75000"/>
                  </a:schemeClr>
                </a:solidFill>
                <a:latin typeface="Open Sans" panose="020B0606030504020204" pitchFamily="34" charset="0"/>
                <a:ea typeface="Open Sans" panose="020B0606030504020204" pitchFamily="34" charset="0"/>
                <a:cs typeface="Open Sans" panose="020B0606030504020204" pitchFamily="34" charset="0"/>
              </a:rPr>
              <a:t>PREPAIRING</a:t>
            </a:r>
            <a:endParaRPr lang="en-US" sz="1000" i="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95" name="Group 94"/>
          <p:cNvGrpSpPr/>
          <p:nvPr/>
        </p:nvGrpSpPr>
        <p:grpSpPr>
          <a:xfrm>
            <a:off x="6014031" y="4127628"/>
            <a:ext cx="2073019" cy="197911"/>
            <a:chOff x="8947094" y="5201265"/>
            <a:chExt cx="2262749" cy="216024"/>
          </a:xfrm>
          <a:solidFill>
            <a:schemeClr val="bg2">
              <a:lumMod val="90000"/>
            </a:schemeClr>
          </a:solidFill>
        </p:grpSpPr>
        <p:sp>
          <p:nvSpPr>
            <p:cNvPr id="96" name="Parallelogram 95"/>
            <p:cNvSpPr/>
            <p:nvPr/>
          </p:nvSpPr>
          <p:spPr>
            <a:xfrm>
              <a:off x="8947094"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97" name="Parallelogram 96"/>
            <p:cNvSpPr/>
            <p:nvPr/>
          </p:nvSpPr>
          <p:spPr>
            <a:xfrm>
              <a:off x="9057917"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98" name="Parallelogram 97"/>
            <p:cNvSpPr/>
            <p:nvPr/>
          </p:nvSpPr>
          <p:spPr>
            <a:xfrm>
              <a:off x="9168740"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99" name="Parallelogram 98"/>
            <p:cNvSpPr/>
            <p:nvPr/>
          </p:nvSpPr>
          <p:spPr>
            <a:xfrm>
              <a:off x="9279564"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00" name="Parallelogram 99"/>
            <p:cNvSpPr/>
            <p:nvPr/>
          </p:nvSpPr>
          <p:spPr>
            <a:xfrm>
              <a:off x="9390387"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01" name="Parallelogram 100"/>
            <p:cNvSpPr/>
            <p:nvPr/>
          </p:nvSpPr>
          <p:spPr>
            <a:xfrm>
              <a:off x="9501210"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2" name="Parallelogram 101"/>
            <p:cNvSpPr/>
            <p:nvPr/>
          </p:nvSpPr>
          <p:spPr>
            <a:xfrm>
              <a:off x="9612033"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3" name="Parallelogram 102"/>
            <p:cNvSpPr/>
            <p:nvPr/>
          </p:nvSpPr>
          <p:spPr>
            <a:xfrm>
              <a:off x="9722856"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4" name="Parallelogram 103"/>
            <p:cNvSpPr/>
            <p:nvPr/>
          </p:nvSpPr>
          <p:spPr>
            <a:xfrm>
              <a:off x="9833679"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5" name="Parallelogram 104"/>
            <p:cNvSpPr/>
            <p:nvPr/>
          </p:nvSpPr>
          <p:spPr>
            <a:xfrm>
              <a:off x="9944503"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6" name="Parallelogram 105"/>
            <p:cNvSpPr/>
            <p:nvPr/>
          </p:nvSpPr>
          <p:spPr>
            <a:xfrm>
              <a:off x="10055326"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7" name="Parallelogram 106"/>
            <p:cNvSpPr/>
            <p:nvPr/>
          </p:nvSpPr>
          <p:spPr>
            <a:xfrm>
              <a:off x="10166149"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8" name="Parallelogram 107"/>
            <p:cNvSpPr/>
            <p:nvPr/>
          </p:nvSpPr>
          <p:spPr>
            <a:xfrm>
              <a:off x="10276972"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9" name="Parallelogram 108"/>
            <p:cNvSpPr/>
            <p:nvPr/>
          </p:nvSpPr>
          <p:spPr>
            <a:xfrm>
              <a:off x="10387795"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10" name="Parallelogram 109"/>
            <p:cNvSpPr/>
            <p:nvPr/>
          </p:nvSpPr>
          <p:spPr>
            <a:xfrm>
              <a:off x="10498618"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11" name="Parallelogram 110"/>
            <p:cNvSpPr/>
            <p:nvPr/>
          </p:nvSpPr>
          <p:spPr>
            <a:xfrm>
              <a:off x="10609442"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12" name="Parallelogram 111"/>
            <p:cNvSpPr/>
            <p:nvPr/>
          </p:nvSpPr>
          <p:spPr>
            <a:xfrm>
              <a:off x="10720265"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13" name="Parallelogram 112"/>
            <p:cNvSpPr/>
            <p:nvPr/>
          </p:nvSpPr>
          <p:spPr>
            <a:xfrm>
              <a:off x="10831088"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14" name="Parallelogram 113"/>
            <p:cNvSpPr/>
            <p:nvPr/>
          </p:nvSpPr>
          <p:spPr>
            <a:xfrm>
              <a:off x="10941911"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15" name="Parallelogram 114"/>
            <p:cNvSpPr/>
            <p:nvPr/>
          </p:nvSpPr>
          <p:spPr>
            <a:xfrm>
              <a:off x="11052728"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sp>
        <p:nvSpPr>
          <p:cNvPr id="116" name="TextBox 115"/>
          <p:cNvSpPr txBox="1"/>
          <p:nvPr/>
        </p:nvSpPr>
        <p:spPr>
          <a:xfrm>
            <a:off x="8054335" y="4101729"/>
            <a:ext cx="664472" cy="276999"/>
          </a:xfrm>
          <a:prstGeom prst="rect">
            <a:avLst/>
          </a:prstGeom>
          <a:noFill/>
        </p:spPr>
        <p:txBody>
          <a:bodyPr wrap="square" rtlCol="0">
            <a:spAutoFit/>
          </a:bodyPr>
          <a:lstStyle/>
          <a:p>
            <a:r>
              <a:rPr lang="id-ID" sz="1200" i="1" dirty="0" smtClean="0">
                <a:solidFill>
                  <a:schemeClr val="bg2">
                    <a:lumMod val="50000"/>
                  </a:schemeClr>
                </a:solidFill>
              </a:rPr>
              <a:t>85</a:t>
            </a:r>
            <a:r>
              <a:rPr lang="en-US" sz="1200" i="1" dirty="0" smtClean="0">
                <a:solidFill>
                  <a:schemeClr val="bg2">
                    <a:lumMod val="50000"/>
                  </a:schemeClr>
                </a:solidFill>
              </a:rPr>
              <a:t>%</a:t>
            </a:r>
            <a:endParaRPr lang="en-CA" sz="1200" i="1" dirty="0" smtClean="0">
              <a:solidFill>
                <a:schemeClr val="bg2">
                  <a:lumMod val="50000"/>
                </a:schemeClr>
              </a:solidFill>
            </a:endParaRPr>
          </a:p>
        </p:txBody>
      </p:sp>
      <p:sp>
        <p:nvSpPr>
          <p:cNvPr id="117" name="TextBox 116"/>
          <p:cNvSpPr txBox="1"/>
          <p:nvPr/>
        </p:nvSpPr>
        <p:spPr>
          <a:xfrm>
            <a:off x="5961816" y="3902052"/>
            <a:ext cx="2558670" cy="261610"/>
          </a:xfrm>
          <a:prstGeom prst="rect">
            <a:avLst/>
          </a:prstGeom>
          <a:noFill/>
        </p:spPr>
        <p:txBody>
          <a:bodyPr wrap="square" rtlCol="0">
            <a:spAutoFit/>
          </a:bodyPr>
          <a:lstStyle/>
          <a:p>
            <a:pPr algn="just"/>
            <a:r>
              <a:rPr lang="id-ID" sz="1100" i="1" dirty="0" smtClean="0">
                <a:solidFill>
                  <a:schemeClr val="bg2">
                    <a:lumMod val="75000"/>
                  </a:schemeClr>
                </a:solidFill>
                <a:latin typeface="Open Sans" panose="020B0606030504020204" pitchFamily="34" charset="0"/>
                <a:ea typeface="Open Sans" panose="020B0606030504020204" pitchFamily="34" charset="0"/>
                <a:cs typeface="Open Sans" panose="020B0606030504020204" pitchFamily="34" charset="0"/>
              </a:rPr>
              <a:t>EXECUTION</a:t>
            </a:r>
            <a:endParaRPr lang="en-US" sz="1000" i="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118" name="Group 117"/>
          <p:cNvGrpSpPr/>
          <p:nvPr/>
        </p:nvGrpSpPr>
        <p:grpSpPr>
          <a:xfrm>
            <a:off x="6007893" y="2149254"/>
            <a:ext cx="2073019" cy="197911"/>
            <a:chOff x="8940394" y="3041823"/>
            <a:chExt cx="2262749" cy="216024"/>
          </a:xfrm>
        </p:grpSpPr>
        <p:sp>
          <p:nvSpPr>
            <p:cNvPr id="119" name="Parallelogram 118"/>
            <p:cNvSpPr/>
            <p:nvPr/>
          </p:nvSpPr>
          <p:spPr>
            <a:xfrm>
              <a:off x="8940394" y="3041823"/>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20" name="Parallelogram 119"/>
            <p:cNvSpPr/>
            <p:nvPr/>
          </p:nvSpPr>
          <p:spPr>
            <a:xfrm>
              <a:off x="9051217" y="3041823"/>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21" name="Parallelogram 120"/>
            <p:cNvSpPr/>
            <p:nvPr/>
          </p:nvSpPr>
          <p:spPr>
            <a:xfrm>
              <a:off x="9162040" y="3041823"/>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22" name="Parallelogram 121"/>
            <p:cNvSpPr/>
            <p:nvPr/>
          </p:nvSpPr>
          <p:spPr>
            <a:xfrm>
              <a:off x="9272864" y="3041823"/>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23" name="Parallelogram 122"/>
            <p:cNvSpPr/>
            <p:nvPr/>
          </p:nvSpPr>
          <p:spPr>
            <a:xfrm>
              <a:off x="9383687" y="3041823"/>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24" name="Parallelogram 123"/>
            <p:cNvSpPr/>
            <p:nvPr/>
          </p:nvSpPr>
          <p:spPr>
            <a:xfrm>
              <a:off x="9494510"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25" name="Parallelogram 124"/>
            <p:cNvSpPr/>
            <p:nvPr/>
          </p:nvSpPr>
          <p:spPr>
            <a:xfrm>
              <a:off x="9605333"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26" name="Parallelogram 125"/>
            <p:cNvSpPr/>
            <p:nvPr/>
          </p:nvSpPr>
          <p:spPr>
            <a:xfrm>
              <a:off x="9716156"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27" name="Parallelogram 126"/>
            <p:cNvSpPr/>
            <p:nvPr/>
          </p:nvSpPr>
          <p:spPr>
            <a:xfrm>
              <a:off x="9826979"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28" name="Parallelogram 127"/>
            <p:cNvSpPr/>
            <p:nvPr/>
          </p:nvSpPr>
          <p:spPr>
            <a:xfrm>
              <a:off x="9937803"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29" name="Parallelogram 128"/>
            <p:cNvSpPr/>
            <p:nvPr/>
          </p:nvSpPr>
          <p:spPr>
            <a:xfrm>
              <a:off x="10048626"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0" name="Parallelogram 129"/>
            <p:cNvSpPr/>
            <p:nvPr/>
          </p:nvSpPr>
          <p:spPr>
            <a:xfrm>
              <a:off x="10159449"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1" name="Parallelogram 130"/>
            <p:cNvSpPr/>
            <p:nvPr/>
          </p:nvSpPr>
          <p:spPr>
            <a:xfrm>
              <a:off x="10270272"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2" name="Parallelogram 131"/>
            <p:cNvSpPr/>
            <p:nvPr/>
          </p:nvSpPr>
          <p:spPr>
            <a:xfrm>
              <a:off x="10381095"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3" name="Parallelogram 132"/>
            <p:cNvSpPr/>
            <p:nvPr/>
          </p:nvSpPr>
          <p:spPr>
            <a:xfrm>
              <a:off x="10491918"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4" name="Parallelogram 133"/>
            <p:cNvSpPr/>
            <p:nvPr/>
          </p:nvSpPr>
          <p:spPr>
            <a:xfrm>
              <a:off x="10602742"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5" name="Parallelogram 134"/>
            <p:cNvSpPr/>
            <p:nvPr/>
          </p:nvSpPr>
          <p:spPr>
            <a:xfrm>
              <a:off x="10713565"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6" name="Parallelogram 135"/>
            <p:cNvSpPr/>
            <p:nvPr/>
          </p:nvSpPr>
          <p:spPr>
            <a:xfrm>
              <a:off x="10824388"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7" name="Parallelogram 136"/>
            <p:cNvSpPr/>
            <p:nvPr/>
          </p:nvSpPr>
          <p:spPr>
            <a:xfrm>
              <a:off x="10935211"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8" name="Parallelogram 137"/>
            <p:cNvSpPr/>
            <p:nvPr/>
          </p:nvSpPr>
          <p:spPr>
            <a:xfrm>
              <a:off x="11046028"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sp>
        <p:nvSpPr>
          <p:cNvPr id="139" name="TextBox 138"/>
          <p:cNvSpPr txBox="1"/>
          <p:nvPr/>
        </p:nvSpPr>
        <p:spPr>
          <a:xfrm>
            <a:off x="5955678" y="1923678"/>
            <a:ext cx="1169053" cy="261610"/>
          </a:xfrm>
          <a:prstGeom prst="rect">
            <a:avLst/>
          </a:prstGeom>
          <a:noFill/>
        </p:spPr>
        <p:txBody>
          <a:bodyPr wrap="square" rtlCol="0">
            <a:spAutoFit/>
          </a:bodyPr>
          <a:lstStyle/>
          <a:p>
            <a:pPr algn="just"/>
            <a:r>
              <a:rPr lang="id-ID" sz="1100" i="1" dirty="0" smtClean="0">
                <a:solidFill>
                  <a:schemeClr val="bg2">
                    <a:lumMod val="75000"/>
                  </a:schemeClr>
                </a:solidFill>
                <a:latin typeface="Open Sans" panose="020B0606030504020204" pitchFamily="34" charset="0"/>
                <a:ea typeface="Open Sans" panose="020B0606030504020204" pitchFamily="34" charset="0"/>
                <a:cs typeface="Open Sans" panose="020B0606030504020204" pitchFamily="34" charset="0"/>
              </a:rPr>
              <a:t>INNOVATION</a:t>
            </a:r>
            <a:endParaRPr lang="en-US" sz="1000" i="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40" name="TextBox 139"/>
          <p:cNvSpPr txBox="1"/>
          <p:nvPr/>
        </p:nvSpPr>
        <p:spPr>
          <a:xfrm>
            <a:off x="8048197" y="2123355"/>
            <a:ext cx="664472" cy="276999"/>
          </a:xfrm>
          <a:prstGeom prst="rect">
            <a:avLst/>
          </a:prstGeom>
          <a:noFill/>
        </p:spPr>
        <p:txBody>
          <a:bodyPr wrap="square" rtlCol="0">
            <a:spAutoFit/>
          </a:bodyPr>
          <a:lstStyle/>
          <a:p>
            <a:r>
              <a:rPr lang="en-US" sz="1200" i="1" dirty="0" smtClean="0">
                <a:solidFill>
                  <a:schemeClr val="bg2">
                    <a:lumMod val="50000"/>
                  </a:schemeClr>
                </a:solidFill>
              </a:rPr>
              <a:t>25%</a:t>
            </a:r>
            <a:endParaRPr lang="en-CA" sz="1200" i="1" dirty="0" smtClean="0">
              <a:solidFill>
                <a:schemeClr val="bg2">
                  <a:lumMod val="50000"/>
                </a:schemeClr>
              </a:solidFill>
            </a:endParaRPr>
          </a:p>
        </p:txBody>
      </p:sp>
      <p:grpSp>
        <p:nvGrpSpPr>
          <p:cNvPr id="141" name="Group 140"/>
          <p:cNvGrpSpPr/>
          <p:nvPr/>
        </p:nvGrpSpPr>
        <p:grpSpPr>
          <a:xfrm>
            <a:off x="6002775" y="2156304"/>
            <a:ext cx="550064" cy="187695"/>
            <a:chOff x="9325855" y="1403810"/>
            <a:chExt cx="600408" cy="216024"/>
          </a:xfrm>
          <a:solidFill>
            <a:schemeClr val="accent1"/>
          </a:solidFill>
        </p:grpSpPr>
        <p:sp>
          <p:nvSpPr>
            <p:cNvPr id="142" name="Parallelogram 141"/>
            <p:cNvSpPr/>
            <p:nvPr/>
          </p:nvSpPr>
          <p:spPr>
            <a:xfrm>
              <a:off x="9325855" y="1403810"/>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43" name="Parallelogram 142"/>
            <p:cNvSpPr/>
            <p:nvPr/>
          </p:nvSpPr>
          <p:spPr>
            <a:xfrm>
              <a:off x="9436678" y="1403810"/>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44" name="Parallelogram 143"/>
            <p:cNvSpPr/>
            <p:nvPr/>
          </p:nvSpPr>
          <p:spPr>
            <a:xfrm>
              <a:off x="9547501" y="1403810"/>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45" name="Parallelogram 144"/>
            <p:cNvSpPr/>
            <p:nvPr/>
          </p:nvSpPr>
          <p:spPr>
            <a:xfrm>
              <a:off x="9658325" y="1403810"/>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46" name="Parallelogram 145"/>
            <p:cNvSpPr/>
            <p:nvPr/>
          </p:nvSpPr>
          <p:spPr>
            <a:xfrm>
              <a:off x="9769148" y="1403810"/>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grpSp>
      <p:grpSp>
        <p:nvGrpSpPr>
          <p:cNvPr id="147" name="Group 146"/>
          <p:cNvGrpSpPr/>
          <p:nvPr/>
        </p:nvGrpSpPr>
        <p:grpSpPr>
          <a:xfrm>
            <a:off x="6018111" y="2617715"/>
            <a:ext cx="1573290" cy="204332"/>
            <a:chOff x="9697210" y="1541459"/>
            <a:chExt cx="1717283" cy="223033"/>
          </a:xfrm>
          <a:solidFill>
            <a:schemeClr val="accent6"/>
          </a:solidFill>
        </p:grpSpPr>
        <p:sp>
          <p:nvSpPr>
            <p:cNvPr id="148" name="Parallelogram 147"/>
            <p:cNvSpPr/>
            <p:nvPr/>
          </p:nvSpPr>
          <p:spPr>
            <a:xfrm>
              <a:off x="9697210" y="1541459"/>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49" name="Parallelogram 148"/>
            <p:cNvSpPr/>
            <p:nvPr/>
          </p:nvSpPr>
          <p:spPr>
            <a:xfrm>
              <a:off x="9808033" y="1541459"/>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50" name="Parallelogram 149"/>
            <p:cNvSpPr/>
            <p:nvPr/>
          </p:nvSpPr>
          <p:spPr>
            <a:xfrm>
              <a:off x="9918856" y="1541459"/>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51" name="Parallelogram 150"/>
            <p:cNvSpPr/>
            <p:nvPr/>
          </p:nvSpPr>
          <p:spPr>
            <a:xfrm>
              <a:off x="10029680" y="1541459"/>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52" name="Parallelogram 151"/>
            <p:cNvSpPr/>
            <p:nvPr/>
          </p:nvSpPr>
          <p:spPr>
            <a:xfrm>
              <a:off x="10140503" y="1541459"/>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53" name="Parallelogram 152"/>
            <p:cNvSpPr/>
            <p:nvPr/>
          </p:nvSpPr>
          <p:spPr>
            <a:xfrm>
              <a:off x="10259543" y="1543027"/>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54" name="Parallelogram 153"/>
            <p:cNvSpPr/>
            <p:nvPr/>
          </p:nvSpPr>
          <p:spPr>
            <a:xfrm>
              <a:off x="10370366" y="1543027"/>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55" name="Parallelogram 154"/>
            <p:cNvSpPr/>
            <p:nvPr/>
          </p:nvSpPr>
          <p:spPr>
            <a:xfrm>
              <a:off x="10481189" y="1543027"/>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56" name="Parallelogram 155"/>
            <p:cNvSpPr/>
            <p:nvPr/>
          </p:nvSpPr>
          <p:spPr>
            <a:xfrm>
              <a:off x="10592013" y="1543027"/>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57" name="Parallelogram 156"/>
            <p:cNvSpPr/>
            <p:nvPr/>
          </p:nvSpPr>
          <p:spPr>
            <a:xfrm>
              <a:off x="10702836" y="1543027"/>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58" name="Parallelogram 157"/>
            <p:cNvSpPr/>
            <p:nvPr/>
          </p:nvSpPr>
          <p:spPr>
            <a:xfrm>
              <a:off x="10814085" y="154846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59" name="Parallelogram 158"/>
            <p:cNvSpPr/>
            <p:nvPr/>
          </p:nvSpPr>
          <p:spPr>
            <a:xfrm>
              <a:off x="10924908" y="154846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60" name="Parallelogram 159"/>
            <p:cNvSpPr/>
            <p:nvPr/>
          </p:nvSpPr>
          <p:spPr>
            <a:xfrm>
              <a:off x="11035731" y="154846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61" name="Parallelogram 160"/>
            <p:cNvSpPr/>
            <p:nvPr/>
          </p:nvSpPr>
          <p:spPr>
            <a:xfrm>
              <a:off x="11146555" y="154846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62" name="Parallelogram 161"/>
            <p:cNvSpPr/>
            <p:nvPr/>
          </p:nvSpPr>
          <p:spPr>
            <a:xfrm>
              <a:off x="11257378" y="154846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grpSp>
      <p:grpSp>
        <p:nvGrpSpPr>
          <p:cNvPr id="163" name="Group 162"/>
          <p:cNvGrpSpPr/>
          <p:nvPr/>
        </p:nvGrpSpPr>
        <p:grpSpPr>
          <a:xfrm>
            <a:off x="6018111" y="3103915"/>
            <a:ext cx="1063773" cy="198071"/>
            <a:chOff x="10274238" y="1409853"/>
            <a:chExt cx="1161134" cy="216199"/>
          </a:xfrm>
          <a:solidFill>
            <a:schemeClr val="accent4"/>
          </a:solidFill>
        </p:grpSpPr>
        <p:sp>
          <p:nvSpPr>
            <p:cNvPr id="164" name="Parallelogram 163"/>
            <p:cNvSpPr/>
            <p:nvPr/>
          </p:nvSpPr>
          <p:spPr>
            <a:xfrm>
              <a:off x="10274238"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65" name="Parallelogram 164"/>
            <p:cNvSpPr/>
            <p:nvPr/>
          </p:nvSpPr>
          <p:spPr>
            <a:xfrm>
              <a:off x="1038506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66" name="Parallelogram 165"/>
            <p:cNvSpPr/>
            <p:nvPr/>
          </p:nvSpPr>
          <p:spPr>
            <a:xfrm>
              <a:off x="10495884"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67" name="Parallelogram 166"/>
            <p:cNvSpPr/>
            <p:nvPr/>
          </p:nvSpPr>
          <p:spPr>
            <a:xfrm>
              <a:off x="10606708"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68" name="Parallelogram 167"/>
            <p:cNvSpPr/>
            <p:nvPr/>
          </p:nvSpPr>
          <p:spPr>
            <a:xfrm>
              <a:off x="1071753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69" name="Parallelogram 168"/>
            <p:cNvSpPr/>
            <p:nvPr/>
          </p:nvSpPr>
          <p:spPr>
            <a:xfrm>
              <a:off x="10834964" y="1409853"/>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70" name="Parallelogram 169"/>
            <p:cNvSpPr/>
            <p:nvPr/>
          </p:nvSpPr>
          <p:spPr>
            <a:xfrm>
              <a:off x="10945787" y="1409853"/>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71" name="Parallelogram 170"/>
            <p:cNvSpPr/>
            <p:nvPr/>
          </p:nvSpPr>
          <p:spPr>
            <a:xfrm>
              <a:off x="11056610" y="1409853"/>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72" name="Parallelogram 171"/>
            <p:cNvSpPr/>
            <p:nvPr/>
          </p:nvSpPr>
          <p:spPr>
            <a:xfrm>
              <a:off x="11167434" y="1409853"/>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73" name="Parallelogram 172"/>
            <p:cNvSpPr/>
            <p:nvPr/>
          </p:nvSpPr>
          <p:spPr>
            <a:xfrm>
              <a:off x="11278257" y="1409853"/>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grpSp>
      <p:grpSp>
        <p:nvGrpSpPr>
          <p:cNvPr id="174" name="Group 173"/>
          <p:cNvGrpSpPr/>
          <p:nvPr/>
        </p:nvGrpSpPr>
        <p:grpSpPr>
          <a:xfrm>
            <a:off x="6011064" y="3597003"/>
            <a:ext cx="1272976" cy="197911"/>
            <a:chOff x="10035926" y="1410028"/>
            <a:chExt cx="1389484" cy="216024"/>
          </a:xfrm>
          <a:solidFill>
            <a:srgbClr val="7030A0"/>
          </a:solidFill>
        </p:grpSpPr>
        <p:sp>
          <p:nvSpPr>
            <p:cNvPr id="175" name="Parallelogram 174"/>
            <p:cNvSpPr/>
            <p:nvPr/>
          </p:nvSpPr>
          <p:spPr>
            <a:xfrm>
              <a:off x="10274238"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76" name="Parallelogram 175"/>
            <p:cNvSpPr/>
            <p:nvPr/>
          </p:nvSpPr>
          <p:spPr>
            <a:xfrm>
              <a:off x="1038506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77" name="Parallelogram 176"/>
            <p:cNvSpPr/>
            <p:nvPr/>
          </p:nvSpPr>
          <p:spPr>
            <a:xfrm>
              <a:off x="10495884"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78" name="Parallelogram 177"/>
            <p:cNvSpPr/>
            <p:nvPr/>
          </p:nvSpPr>
          <p:spPr>
            <a:xfrm>
              <a:off x="10606708"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79" name="Parallelogram 178"/>
            <p:cNvSpPr/>
            <p:nvPr/>
          </p:nvSpPr>
          <p:spPr>
            <a:xfrm>
              <a:off x="1071753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80" name="Parallelogram 179"/>
            <p:cNvSpPr/>
            <p:nvPr/>
          </p:nvSpPr>
          <p:spPr>
            <a:xfrm>
              <a:off x="10825002"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81" name="Parallelogram 180"/>
            <p:cNvSpPr/>
            <p:nvPr/>
          </p:nvSpPr>
          <p:spPr>
            <a:xfrm>
              <a:off x="10935825"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82" name="Parallelogram 181"/>
            <p:cNvSpPr/>
            <p:nvPr/>
          </p:nvSpPr>
          <p:spPr>
            <a:xfrm>
              <a:off x="11046648"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83" name="Parallelogram 182"/>
            <p:cNvSpPr/>
            <p:nvPr/>
          </p:nvSpPr>
          <p:spPr>
            <a:xfrm>
              <a:off x="11157472"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84" name="Parallelogram 183"/>
            <p:cNvSpPr/>
            <p:nvPr/>
          </p:nvSpPr>
          <p:spPr>
            <a:xfrm>
              <a:off x="11268295"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85" name="Parallelogram 184"/>
            <p:cNvSpPr/>
            <p:nvPr/>
          </p:nvSpPr>
          <p:spPr>
            <a:xfrm>
              <a:off x="10035926"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86" name="Parallelogram 185"/>
            <p:cNvSpPr/>
            <p:nvPr/>
          </p:nvSpPr>
          <p:spPr>
            <a:xfrm>
              <a:off x="10159449"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grpSp>
      <p:grpSp>
        <p:nvGrpSpPr>
          <p:cNvPr id="187" name="Group 186"/>
          <p:cNvGrpSpPr/>
          <p:nvPr/>
        </p:nvGrpSpPr>
        <p:grpSpPr>
          <a:xfrm>
            <a:off x="6011064" y="4133820"/>
            <a:ext cx="1761594" cy="197911"/>
            <a:chOff x="9501974" y="1410028"/>
            <a:chExt cx="1922822" cy="216024"/>
          </a:xfrm>
          <a:solidFill>
            <a:srgbClr val="FF0000"/>
          </a:solidFill>
        </p:grpSpPr>
        <p:sp>
          <p:nvSpPr>
            <p:cNvPr id="188" name="Parallelogram 187"/>
            <p:cNvSpPr/>
            <p:nvPr/>
          </p:nvSpPr>
          <p:spPr>
            <a:xfrm>
              <a:off x="10274238"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89" name="Parallelogram 188"/>
            <p:cNvSpPr/>
            <p:nvPr/>
          </p:nvSpPr>
          <p:spPr>
            <a:xfrm>
              <a:off x="1038506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90" name="Parallelogram 189"/>
            <p:cNvSpPr/>
            <p:nvPr/>
          </p:nvSpPr>
          <p:spPr>
            <a:xfrm>
              <a:off x="10495884"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91" name="Parallelogram 190"/>
            <p:cNvSpPr/>
            <p:nvPr/>
          </p:nvSpPr>
          <p:spPr>
            <a:xfrm>
              <a:off x="10606708"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92" name="Parallelogram 191"/>
            <p:cNvSpPr/>
            <p:nvPr/>
          </p:nvSpPr>
          <p:spPr>
            <a:xfrm>
              <a:off x="1071753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93" name="Parallelogram 192"/>
            <p:cNvSpPr/>
            <p:nvPr/>
          </p:nvSpPr>
          <p:spPr>
            <a:xfrm>
              <a:off x="10824388"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94" name="Parallelogram 193"/>
            <p:cNvSpPr/>
            <p:nvPr/>
          </p:nvSpPr>
          <p:spPr>
            <a:xfrm>
              <a:off x="1093521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95" name="Parallelogram 194"/>
            <p:cNvSpPr/>
            <p:nvPr/>
          </p:nvSpPr>
          <p:spPr>
            <a:xfrm>
              <a:off x="11046034"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96" name="Parallelogram 195"/>
            <p:cNvSpPr/>
            <p:nvPr/>
          </p:nvSpPr>
          <p:spPr>
            <a:xfrm>
              <a:off x="11156858"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97" name="Parallelogram 196"/>
            <p:cNvSpPr/>
            <p:nvPr/>
          </p:nvSpPr>
          <p:spPr>
            <a:xfrm>
              <a:off x="1126768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98" name="Parallelogram 197"/>
            <p:cNvSpPr/>
            <p:nvPr/>
          </p:nvSpPr>
          <p:spPr>
            <a:xfrm>
              <a:off x="972972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99" name="Parallelogram 198"/>
            <p:cNvSpPr/>
            <p:nvPr/>
          </p:nvSpPr>
          <p:spPr>
            <a:xfrm>
              <a:off x="9840544"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00" name="Parallelogram 199"/>
            <p:cNvSpPr/>
            <p:nvPr/>
          </p:nvSpPr>
          <p:spPr>
            <a:xfrm>
              <a:off x="9951367"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01" name="Parallelogram 200"/>
            <p:cNvSpPr/>
            <p:nvPr/>
          </p:nvSpPr>
          <p:spPr>
            <a:xfrm>
              <a:off x="1006219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02" name="Parallelogram 201"/>
            <p:cNvSpPr/>
            <p:nvPr/>
          </p:nvSpPr>
          <p:spPr>
            <a:xfrm>
              <a:off x="10173014"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03" name="Parallelogram 202"/>
            <p:cNvSpPr/>
            <p:nvPr/>
          </p:nvSpPr>
          <p:spPr>
            <a:xfrm>
              <a:off x="9501974"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04" name="Parallelogram 203"/>
            <p:cNvSpPr/>
            <p:nvPr/>
          </p:nvSpPr>
          <p:spPr>
            <a:xfrm>
              <a:off x="9612797"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grpSp>
      <p:cxnSp>
        <p:nvCxnSpPr>
          <p:cNvPr id="206" name="Straight Connector 205"/>
          <p:cNvCxnSpPr/>
          <p:nvPr/>
        </p:nvCxnSpPr>
        <p:spPr>
          <a:xfrm>
            <a:off x="5576591" y="1365754"/>
            <a:ext cx="0" cy="3115777"/>
          </a:xfrm>
          <a:prstGeom prst="line">
            <a:avLst/>
          </a:prstGeom>
          <a:ln w="19050" cmpd="sng">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 name="Picture Placeholder 1"/>
          <p:cNvSpPr>
            <a:spLocks noGrp="1"/>
          </p:cNvSpPr>
          <p:nvPr>
            <p:ph type="pic" sz="quarter" idx="14"/>
          </p:nvPr>
        </p:nvSpPr>
        <p:spPr/>
      </p:sp>
    </p:spTree>
    <p:extLst>
      <p:ext uri="{BB962C8B-B14F-4D97-AF65-F5344CB8AC3E}">
        <p14:creationId xmlns:p14="http://schemas.microsoft.com/office/powerpoint/2010/main" val="1869177711"/>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6"/>
                                        </p:tgtEl>
                                        <p:attrNameLst>
                                          <p:attrName>style.visibility</p:attrName>
                                        </p:attrNameLst>
                                      </p:cBhvr>
                                      <p:to>
                                        <p:strVal val="visible"/>
                                      </p:to>
                                    </p:set>
                                    <p:animEffect transition="in" filter="fade">
                                      <p:cBhvr>
                                        <p:cTn id="11" dur="500"/>
                                        <p:tgtEl>
                                          <p:spTgt spid="2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Diagram 19"/>
          <p:cNvGraphicFramePr/>
          <p:nvPr>
            <p:extLst>
              <p:ext uri="{D42A27DB-BD31-4B8C-83A1-F6EECF244321}">
                <p14:modId xmlns:p14="http://schemas.microsoft.com/office/powerpoint/2010/main" val="485940913"/>
              </p:ext>
            </p:extLst>
          </p:nvPr>
        </p:nvGraphicFramePr>
        <p:xfrm>
          <a:off x="1226095" y="1131590"/>
          <a:ext cx="6691811" cy="28083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18" name="Straight Connector 17"/>
          <p:cNvCxnSpPr/>
          <p:nvPr/>
        </p:nvCxnSpPr>
        <p:spPr>
          <a:xfrm flipH="1">
            <a:off x="549017" y="4149880"/>
            <a:ext cx="7900326" cy="0"/>
          </a:xfrm>
          <a:prstGeom prst="line">
            <a:avLst/>
          </a:prstGeom>
          <a:ln w="1270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9" name="Content Placeholder 2"/>
          <p:cNvSpPr txBox="1">
            <a:spLocks/>
          </p:cNvSpPr>
          <p:nvPr/>
        </p:nvSpPr>
        <p:spPr>
          <a:xfrm>
            <a:off x="455486" y="4191064"/>
            <a:ext cx="8087388" cy="61293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1">
                    <a:lumMod val="85000"/>
                  </a:schemeClr>
                </a:solidFill>
              </a:rPr>
              <a:t>Lorem ipsum dolor sit amet, consectetur adipiscing elit. </a:t>
            </a:r>
            <a:r>
              <a:rPr lang="en-US" sz="900" b="1" dirty="0">
                <a:solidFill>
                  <a:schemeClr val="bg1">
                    <a:lumMod val="85000"/>
                  </a:schemeClr>
                </a:solidFill>
              </a:rPr>
              <a:t>Fusce suscipit neque non libero aliquam</a:t>
            </a:r>
            <a:r>
              <a:rPr lang="en-US" sz="900" dirty="0">
                <a:solidFill>
                  <a:schemeClr val="bg1">
                    <a:lumMod val="85000"/>
                  </a:schemeClr>
                </a:solidFill>
              </a:rPr>
              <a:t>, ut facilisis lacus pretium. Sed imperdiet tincidunt velit laoreet facilisis. Praesent tempus ipsum suscipit, dictum nulla a, sagittis sapien. Curabitur a nisl facilisis lectus posuere pharetra porta sed neque. Fusce porttitor venenatis ipsum at ullamcorper. Suspendisse sodales leo vehicula libero pharetra, ac porttitor metus mollis.</a:t>
            </a:r>
          </a:p>
        </p:txBody>
      </p:sp>
      <p:sp>
        <p:nvSpPr>
          <p:cNvPr id="21" name="Rectangle 20"/>
          <p:cNvSpPr/>
          <p:nvPr/>
        </p:nvSpPr>
        <p:spPr>
          <a:xfrm rot="5400000">
            <a:off x="4558284" y="515529"/>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p:cNvSpPr txBox="1"/>
          <p:nvPr/>
        </p:nvSpPr>
        <p:spPr>
          <a:xfrm>
            <a:off x="2700059" y="272652"/>
            <a:ext cx="3743910"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COMPANY FLOW CHART</a:t>
            </a:r>
            <a:endParaRPr lang="en-US" sz="2400" dirty="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endParaRPr>
          </a:p>
        </p:txBody>
      </p:sp>
      <p:sp>
        <p:nvSpPr>
          <p:cNvPr id="23" name="Rectangle 22"/>
          <p:cNvSpPr/>
          <p:nvPr/>
        </p:nvSpPr>
        <p:spPr>
          <a:xfrm>
            <a:off x="1488407" y="611206"/>
            <a:ext cx="6167186" cy="230832"/>
          </a:xfrm>
          <a:prstGeom prst="rect">
            <a:avLst/>
          </a:prstGeom>
        </p:spPr>
        <p:txBody>
          <a:bodyPr wrap="square">
            <a:spAutoFit/>
          </a:bodyPr>
          <a:lstStyle/>
          <a:p>
            <a:pPr algn="ct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is simply dummy text of the printing and typesetting industry.</a:t>
            </a:r>
          </a:p>
        </p:txBody>
      </p:sp>
    </p:spTree>
    <p:extLst>
      <p:ext uri="{BB962C8B-B14F-4D97-AF65-F5344CB8AC3E}">
        <p14:creationId xmlns:p14="http://schemas.microsoft.com/office/powerpoint/2010/main" val="159446489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outVertical)">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0">
                                            <p:graphicEl>
                                              <a:dgm id="{CCE1D863-468B-42C9-AE74-ED908FA3955C}"/>
                                            </p:graphicEl>
                                          </p:spTgt>
                                        </p:tgtEl>
                                        <p:attrNameLst>
                                          <p:attrName>style.visibility</p:attrName>
                                        </p:attrNameLst>
                                      </p:cBhvr>
                                      <p:to>
                                        <p:strVal val="visible"/>
                                      </p:to>
                                    </p:set>
                                    <p:animEffect transition="in" filter="fade">
                                      <p:cBhvr>
                                        <p:cTn id="16" dur="500"/>
                                        <p:tgtEl>
                                          <p:spTgt spid="20">
                                            <p:graphicEl>
                                              <a:dgm id="{CCE1D863-468B-42C9-AE74-ED908FA3955C}"/>
                                            </p:graphic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0">
                                            <p:graphicEl>
                                              <a:dgm id="{F503ADD1-0569-4024-9874-748722ED470D}"/>
                                            </p:graphicEl>
                                          </p:spTgt>
                                        </p:tgtEl>
                                        <p:attrNameLst>
                                          <p:attrName>style.visibility</p:attrName>
                                        </p:attrNameLst>
                                      </p:cBhvr>
                                      <p:to>
                                        <p:strVal val="visible"/>
                                      </p:to>
                                    </p:set>
                                    <p:animEffect transition="in" filter="fade">
                                      <p:cBhvr>
                                        <p:cTn id="19" dur="500"/>
                                        <p:tgtEl>
                                          <p:spTgt spid="20">
                                            <p:graphicEl>
                                              <a:dgm id="{F503ADD1-0569-4024-9874-748722ED470D}"/>
                                            </p:graphic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0">
                                            <p:graphicEl>
                                              <a:dgm id="{5D2CADEA-14D5-42C5-81FE-2CF398B42B4C}"/>
                                            </p:graphicEl>
                                          </p:spTgt>
                                        </p:tgtEl>
                                        <p:attrNameLst>
                                          <p:attrName>style.visibility</p:attrName>
                                        </p:attrNameLst>
                                      </p:cBhvr>
                                      <p:to>
                                        <p:strVal val="visible"/>
                                      </p:to>
                                    </p:set>
                                    <p:animEffect transition="in" filter="fade">
                                      <p:cBhvr>
                                        <p:cTn id="22" dur="500"/>
                                        <p:tgtEl>
                                          <p:spTgt spid="20">
                                            <p:graphicEl>
                                              <a:dgm id="{5D2CADEA-14D5-42C5-81FE-2CF398B42B4C}"/>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
                                            <p:graphicEl>
                                              <a:dgm id="{0D985407-97DE-4467-810A-74F37EE2D2EC}"/>
                                            </p:graphicEl>
                                          </p:spTgt>
                                        </p:tgtEl>
                                        <p:attrNameLst>
                                          <p:attrName>style.visibility</p:attrName>
                                        </p:attrNameLst>
                                      </p:cBhvr>
                                      <p:to>
                                        <p:strVal val="visible"/>
                                      </p:to>
                                    </p:set>
                                    <p:animEffect transition="in" filter="fade">
                                      <p:cBhvr>
                                        <p:cTn id="27" dur="500"/>
                                        <p:tgtEl>
                                          <p:spTgt spid="20">
                                            <p:graphicEl>
                                              <a:dgm id="{0D985407-97DE-4467-810A-74F37EE2D2EC}"/>
                                            </p:graphic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0">
                                            <p:graphicEl>
                                              <a:dgm id="{0B3D46E7-2E2E-477A-92B6-177761DFD321}"/>
                                            </p:graphicEl>
                                          </p:spTgt>
                                        </p:tgtEl>
                                        <p:attrNameLst>
                                          <p:attrName>style.visibility</p:attrName>
                                        </p:attrNameLst>
                                      </p:cBhvr>
                                      <p:to>
                                        <p:strVal val="visible"/>
                                      </p:to>
                                    </p:set>
                                    <p:animEffect transition="in" filter="fade">
                                      <p:cBhvr>
                                        <p:cTn id="30" dur="500"/>
                                        <p:tgtEl>
                                          <p:spTgt spid="20">
                                            <p:graphicEl>
                                              <a:dgm id="{0B3D46E7-2E2E-477A-92B6-177761DFD321}"/>
                                            </p:graphic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0">
                                            <p:graphicEl>
                                              <a:dgm id="{31DFD131-83FA-40C8-BC35-3F42B60B4817}"/>
                                            </p:graphicEl>
                                          </p:spTgt>
                                        </p:tgtEl>
                                        <p:attrNameLst>
                                          <p:attrName>style.visibility</p:attrName>
                                        </p:attrNameLst>
                                      </p:cBhvr>
                                      <p:to>
                                        <p:strVal val="visible"/>
                                      </p:to>
                                    </p:set>
                                    <p:animEffect transition="in" filter="fade">
                                      <p:cBhvr>
                                        <p:cTn id="33" dur="500"/>
                                        <p:tgtEl>
                                          <p:spTgt spid="20">
                                            <p:graphicEl>
                                              <a:dgm id="{31DFD131-83FA-40C8-BC35-3F42B60B4817}"/>
                                            </p:graphic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0">
                                            <p:graphicEl>
                                              <a:dgm id="{1EA79031-96DB-4F0D-BCAB-B78A252AAAD5}"/>
                                            </p:graphicEl>
                                          </p:spTgt>
                                        </p:tgtEl>
                                        <p:attrNameLst>
                                          <p:attrName>style.visibility</p:attrName>
                                        </p:attrNameLst>
                                      </p:cBhvr>
                                      <p:to>
                                        <p:strVal val="visible"/>
                                      </p:to>
                                    </p:set>
                                    <p:animEffect transition="in" filter="fade">
                                      <p:cBhvr>
                                        <p:cTn id="36" dur="500"/>
                                        <p:tgtEl>
                                          <p:spTgt spid="20">
                                            <p:graphicEl>
                                              <a:dgm id="{1EA79031-96DB-4F0D-BCAB-B78A252AAAD5}"/>
                                            </p:graphic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0">
                                            <p:graphicEl>
                                              <a:dgm id="{8F97A7CB-1D43-4E34-97A3-F0A31F9A6357}"/>
                                            </p:graphicEl>
                                          </p:spTgt>
                                        </p:tgtEl>
                                        <p:attrNameLst>
                                          <p:attrName>style.visibility</p:attrName>
                                        </p:attrNameLst>
                                      </p:cBhvr>
                                      <p:to>
                                        <p:strVal val="visible"/>
                                      </p:to>
                                    </p:set>
                                    <p:animEffect transition="in" filter="fade">
                                      <p:cBhvr>
                                        <p:cTn id="41" dur="500"/>
                                        <p:tgtEl>
                                          <p:spTgt spid="20">
                                            <p:graphicEl>
                                              <a:dgm id="{8F97A7CB-1D43-4E34-97A3-F0A31F9A6357}"/>
                                            </p:graphicEl>
                                          </p:spTgt>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0">
                                            <p:graphicEl>
                                              <a:dgm id="{AB13E917-3DEF-418C-A6FB-A2E4A49F3293}"/>
                                            </p:graphicEl>
                                          </p:spTgt>
                                        </p:tgtEl>
                                        <p:attrNameLst>
                                          <p:attrName>style.visibility</p:attrName>
                                        </p:attrNameLst>
                                      </p:cBhvr>
                                      <p:to>
                                        <p:strVal val="visible"/>
                                      </p:to>
                                    </p:set>
                                    <p:animEffect transition="in" filter="fade">
                                      <p:cBhvr>
                                        <p:cTn id="44" dur="500"/>
                                        <p:tgtEl>
                                          <p:spTgt spid="20">
                                            <p:graphicEl>
                                              <a:dgm id="{AB13E917-3DEF-418C-A6FB-A2E4A49F3293}"/>
                                            </p:graphicEl>
                                          </p:spTgt>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0">
                                            <p:graphicEl>
                                              <a:dgm id="{C2622923-4D4C-4A01-823A-3FA31336F2A1}"/>
                                            </p:graphicEl>
                                          </p:spTgt>
                                        </p:tgtEl>
                                        <p:attrNameLst>
                                          <p:attrName>style.visibility</p:attrName>
                                        </p:attrNameLst>
                                      </p:cBhvr>
                                      <p:to>
                                        <p:strVal val="visible"/>
                                      </p:to>
                                    </p:set>
                                    <p:animEffect transition="in" filter="fade">
                                      <p:cBhvr>
                                        <p:cTn id="47" dur="500"/>
                                        <p:tgtEl>
                                          <p:spTgt spid="20">
                                            <p:graphicEl>
                                              <a:dgm id="{C2622923-4D4C-4A01-823A-3FA31336F2A1}"/>
                                            </p:graphicEl>
                                          </p:spTgt>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0">
                                            <p:graphicEl>
                                              <a:dgm id="{7340FBF4-6614-4038-A04A-7E12E43A1E50}"/>
                                            </p:graphicEl>
                                          </p:spTgt>
                                        </p:tgtEl>
                                        <p:attrNameLst>
                                          <p:attrName>style.visibility</p:attrName>
                                        </p:attrNameLst>
                                      </p:cBhvr>
                                      <p:to>
                                        <p:strVal val="visible"/>
                                      </p:to>
                                    </p:set>
                                    <p:animEffect transition="in" filter="fade">
                                      <p:cBhvr>
                                        <p:cTn id="50" dur="500"/>
                                        <p:tgtEl>
                                          <p:spTgt spid="20">
                                            <p:graphicEl>
                                              <a:dgm id="{7340FBF4-6614-4038-A04A-7E12E43A1E50}"/>
                                            </p:graphic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20">
                                            <p:graphicEl>
                                              <a:dgm id="{F8746BA1-A7D3-4076-A98E-41CF0985BCFD}"/>
                                            </p:graphicEl>
                                          </p:spTgt>
                                        </p:tgtEl>
                                        <p:attrNameLst>
                                          <p:attrName>style.visibility</p:attrName>
                                        </p:attrNameLst>
                                      </p:cBhvr>
                                      <p:to>
                                        <p:strVal val="visible"/>
                                      </p:to>
                                    </p:set>
                                    <p:animEffect transition="in" filter="fade">
                                      <p:cBhvr>
                                        <p:cTn id="55" dur="500"/>
                                        <p:tgtEl>
                                          <p:spTgt spid="20">
                                            <p:graphicEl>
                                              <a:dgm id="{F8746BA1-A7D3-4076-A98E-41CF0985BCFD}"/>
                                            </p:graphicEl>
                                          </p:spTgt>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0">
                                            <p:graphicEl>
                                              <a:dgm id="{BE6A6D5F-A350-486F-BB26-0AC2F25AA65F}"/>
                                            </p:graphicEl>
                                          </p:spTgt>
                                        </p:tgtEl>
                                        <p:attrNameLst>
                                          <p:attrName>style.visibility</p:attrName>
                                        </p:attrNameLst>
                                      </p:cBhvr>
                                      <p:to>
                                        <p:strVal val="visible"/>
                                      </p:to>
                                    </p:set>
                                    <p:animEffect transition="in" filter="fade">
                                      <p:cBhvr>
                                        <p:cTn id="58" dur="500"/>
                                        <p:tgtEl>
                                          <p:spTgt spid="20">
                                            <p:graphicEl>
                                              <a:dgm id="{BE6A6D5F-A350-486F-BB26-0AC2F25AA65F}"/>
                                            </p:graphicEl>
                                          </p:spTgt>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0">
                                            <p:graphicEl>
                                              <a:dgm id="{2A6098A0-C3B9-44AB-B67D-FD278D0D1BBC}"/>
                                            </p:graphicEl>
                                          </p:spTgt>
                                        </p:tgtEl>
                                        <p:attrNameLst>
                                          <p:attrName>style.visibility</p:attrName>
                                        </p:attrNameLst>
                                      </p:cBhvr>
                                      <p:to>
                                        <p:strVal val="visible"/>
                                      </p:to>
                                    </p:set>
                                    <p:animEffect transition="in" filter="fade">
                                      <p:cBhvr>
                                        <p:cTn id="61" dur="500"/>
                                        <p:tgtEl>
                                          <p:spTgt spid="20">
                                            <p:graphicEl>
                                              <a:dgm id="{2A6098A0-C3B9-44AB-B67D-FD278D0D1BBC}"/>
                                            </p:graphicEl>
                                          </p:spTgt>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0">
                                            <p:graphicEl>
                                              <a:dgm id="{0CEBE2F1-682E-42EA-A6A7-A6110755A766}"/>
                                            </p:graphicEl>
                                          </p:spTgt>
                                        </p:tgtEl>
                                        <p:attrNameLst>
                                          <p:attrName>style.visibility</p:attrName>
                                        </p:attrNameLst>
                                      </p:cBhvr>
                                      <p:to>
                                        <p:strVal val="visible"/>
                                      </p:to>
                                    </p:set>
                                    <p:animEffect transition="in" filter="fade">
                                      <p:cBhvr>
                                        <p:cTn id="64" dur="500"/>
                                        <p:tgtEl>
                                          <p:spTgt spid="20">
                                            <p:graphicEl>
                                              <a:dgm id="{0CEBE2F1-682E-42EA-A6A7-A6110755A766}"/>
                                            </p:graphicEl>
                                          </p:spTgt>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20">
                                            <p:graphicEl>
                                              <a:dgm id="{54478360-04FB-48C7-9B55-80490DCD6004}"/>
                                            </p:graphicEl>
                                          </p:spTgt>
                                        </p:tgtEl>
                                        <p:attrNameLst>
                                          <p:attrName>style.visibility</p:attrName>
                                        </p:attrNameLst>
                                      </p:cBhvr>
                                      <p:to>
                                        <p:strVal val="visible"/>
                                      </p:to>
                                    </p:set>
                                    <p:animEffect transition="in" filter="fade">
                                      <p:cBhvr>
                                        <p:cTn id="69" dur="500"/>
                                        <p:tgtEl>
                                          <p:spTgt spid="20">
                                            <p:graphicEl>
                                              <a:dgm id="{54478360-04FB-48C7-9B55-80490DCD6004}"/>
                                            </p:graphicEl>
                                          </p:spTgt>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0">
                                            <p:graphicEl>
                                              <a:dgm id="{4AFE1B3C-AE9C-4EF2-A323-32DB4D1BF7F8}"/>
                                            </p:graphicEl>
                                          </p:spTgt>
                                        </p:tgtEl>
                                        <p:attrNameLst>
                                          <p:attrName>style.visibility</p:attrName>
                                        </p:attrNameLst>
                                      </p:cBhvr>
                                      <p:to>
                                        <p:strVal val="visible"/>
                                      </p:to>
                                    </p:set>
                                    <p:animEffect transition="in" filter="fade">
                                      <p:cBhvr>
                                        <p:cTn id="72" dur="500"/>
                                        <p:tgtEl>
                                          <p:spTgt spid="20">
                                            <p:graphicEl>
                                              <a:dgm id="{4AFE1B3C-AE9C-4EF2-A323-32DB4D1BF7F8}"/>
                                            </p:graphicEl>
                                          </p:spTgt>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20">
                                            <p:graphicEl>
                                              <a:dgm id="{46B7E72A-D7C5-4F39-8C82-85C4F02D8209}"/>
                                            </p:graphicEl>
                                          </p:spTgt>
                                        </p:tgtEl>
                                        <p:attrNameLst>
                                          <p:attrName>style.visibility</p:attrName>
                                        </p:attrNameLst>
                                      </p:cBhvr>
                                      <p:to>
                                        <p:strVal val="visible"/>
                                      </p:to>
                                    </p:set>
                                    <p:animEffect transition="in" filter="fade">
                                      <p:cBhvr>
                                        <p:cTn id="75" dur="500"/>
                                        <p:tgtEl>
                                          <p:spTgt spid="20">
                                            <p:graphicEl>
                                              <a:dgm id="{46B7E72A-D7C5-4F39-8C82-85C4F02D8209}"/>
                                            </p:graphicEl>
                                          </p:spTgt>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20">
                                            <p:graphicEl>
                                              <a:dgm id="{3ED4D82F-D4C1-414A-A573-8756FB5D0037}"/>
                                            </p:graphicEl>
                                          </p:spTgt>
                                        </p:tgtEl>
                                        <p:attrNameLst>
                                          <p:attrName>style.visibility</p:attrName>
                                        </p:attrNameLst>
                                      </p:cBhvr>
                                      <p:to>
                                        <p:strVal val="visible"/>
                                      </p:to>
                                    </p:set>
                                    <p:animEffect transition="in" filter="fade">
                                      <p:cBhvr>
                                        <p:cTn id="78" dur="500"/>
                                        <p:tgtEl>
                                          <p:spTgt spid="20">
                                            <p:graphicEl>
                                              <a:dgm id="{3ED4D82F-D4C1-414A-A573-8756FB5D0037}"/>
                                            </p:graphicEl>
                                          </p:spTgt>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20">
                                            <p:graphicEl>
                                              <a:dgm id="{BF0C7C62-6AC4-463E-915B-F9C1C1C7C342}"/>
                                            </p:graphicEl>
                                          </p:spTgt>
                                        </p:tgtEl>
                                        <p:attrNameLst>
                                          <p:attrName>style.visibility</p:attrName>
                                        </p:attrNameLst>
                                      </p:cBhvr>
                                      <p:to>
                                        <p:strVal val="visible"/>
                                      </p:to>
                                    </p:set>
                                    <p:animEffect transition="in" filter="fade">
                                      <p:cBhvr>
                                        <p:cTn id="83" dur="500"/>
                                        <p:tgtEl>
                                          <p:spTgt spid="20">
                                            <p:graphicEl>
                                              <a:dgm id="{BF0C7C62-6AC4-463E-915B-F9C1C1C7C342}"/>
                                            </p:graphicEl>
                                          </p:spTgt>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20">
                                            <p:graphicEl>
                                              <a:dgm id="{22B43CF2-C14A-4319-ACD5-533420AC2BFF}"/>
                                            </p:graphicEl>
                                          </p:spTgt>
                                        </p:tgtEl>
                                        <p:attrNameLst>
                                          <p:attrName>style.visibility</p:attrName>
                                        </p:attrNameLst>
                                      </p:cBhvr>
                                      <p:to>
                                        <p:strVal val="visible"/>
                                      </p:to>
                                    </p:set>
                                    <p:animEffect transition="in" filter="fade">
                                      <p:cBhvr>
                                        <p:cTn id="86" dur="500"/>
                                        <p:tgtEl>
                                          <p:spTgt spid="20">
                                            <p:graphicEl>
                                              <a:dgm id="{22B43CF2-C14A-4319-ACD5-533420AC2BFF}"/>
                                            </p:graphicEl>
                                          </p:spTgt>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20">
                                            <p:graphicEl>
                                              <a:dgm id="{AE967BE5-BDD4-4F6A-8EA7-E6356A8946DD}"/>
                                            </p:graphicEl>
                                          </p:spTgt>
                                        </p:tgtEl>
                                        <p:attrNameLst>
                                          <p:attrName>style.visibility</p:attrName>
                                        </p:attrNameLst>
                                      </p:cBhvr>
                                      <p:to>
                                        <p:strVal val="visible"/>
                                      </p:to>
                                    </p:set>
                                    <p:animEffect transition="in" filter="fade">
                                      <p:cBhvr>
                                        <p:cTn id="89" dur="500"/>
                                        <p:tgtEl>
                                          <p:spTgt spid="20">
                                            <p:graphicEl>
                                              <a:dgm id="{AE967BE5-BDD4-4F6A-8EA7-E6356A8946DD}"/>
                                            </p:graphicEl>
                                          </p:spTgt>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20">
                                            <p:graphicEl>
                                              <a:dgm id="{8ECEC6DA-12DC-41EC-BD29-3EFD7E9329A1}"/>
                                            </p:graphicEl>
                                          </p:spTgt>
                                        </p:tgtEl>
                                        <p:attrNameLst>
                                          <p:attrName>style.visibility</p:attrName>
                                        </p:attrNameLst>
                                      </p:cBhvr>
                                      <p:to>
                                        <p:strVal val="visible"/>
                                      </p:to>
                                    </p:set>
                                    <p:animEffect transition="in" filter="fade">
                                      <p:cBhvr>
                                        <p:cTn id="92" dur="500"/>
                                        <p:tgtEl>
                                          <p:spTgt spid="20">
                                            <p:graphicEl>
                                              <a:dgm id="{8ECEC6DA-12DC-41EC-BD29-3EFD7E9329A1}"/>
                                            </p:graphicEl>
                                          </p:spTgt>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20">
                                            <p:graphicEl>
                                              <a:dgm id="{1A1FA74A-3A99-49B7-84E0-1780E8152DEB}"/>
                                            </p:graphicEl>
                                          </p:spTgt>
                                        </p:tgtEl>
                                        <p:attrNameLst>
                                          <p:attrName>style.visibility</p:attrName>
                                        </p:attrNameLst>
                                      </p:cBhvr>
                                      <p:to>
                                        <p:strVal val="visible"/>
                                      </p:to>
                                    </p:set>
                                    <p:animEffect transition="in" filter="fade">
                                      <p:cBhvr>
                                        <p:cTn id="97" dur="500"/>
                                        <p:tgtEl>
                                          <p:spTgt spid="20">
                                            <p:graphicEl>
                                              <a:dgm id="{1A1FA74A-3A99-49B7-84E0-1780E8152DEB}"/>
                                            </p:graphicEl>
                                          </p:spTgt>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20">
                                            <p:graphicEl>
                                              <a:dgm id="{B4C2077C-EBCA-49F6-9950-918C4848D682}"/>
                                            </p:graphicEl>
                                          </p:spTgt>
                                        </p:tgtEl>
                                        <p:attrNameLst>
                                          <p:attrName>style.visibility</p:attrName>
                                        </p:attrNameLst>
                                      </p:cBhvr>
                                      <p:to>
                                        <p:strVal val="visible"/>
                                      </p:to>
                                    </p:set>
                                    <p:animEffect transition="in" filter="fade">
                                      <p:cBhvr>
                                        <p:cTn id="100" dur="500"/>
                                        <p:tgtEl>
                                          <p:spTgt spid="20">
                                            <p:graphicEl>
                                              <a:dgm id="{B4C2077C-EBCA-49F6-9950-918C4848D682}"/>
                                            </p:graphicEl>
                                          </p:spTgt>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20">
                                            <p:graphicEl>
                                              <a:dgm id="{4791FDA3-AF75-480A-8226-B5B9A50FF243}"/>
                                            </p:graphicEl>
                                          </p:spTgt>
                                        </p:tgtEl>
                                        <p:attrNameLst>
                                          <p:attrName>style.visibility</p:attrName>
                                        </p:attrNameLst>
                                      </p:cBhvr>
                                      <p:to>
                                        <p:strVal val="visible"/>
                                      </p:to>
                                    </p:set>
                                    <p:animEffect transition="in" filter="fade">
                                      <p:cBhvr>
                                        <p:cTn id="103" dur="500"/>
                                        <p:tgtEl>
                                          <p:spTgt spid="20">
                                            <p:graphicEl>
                                              <a:dgm id="{4791FDA3-AF75-480A-8226-B5B9A50FF243}"/>
                                            </p:graphicEl>
                                          </p:spTgt>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20">
                                            <p:graphicEl>
                                              <a:dgm id="{BDE64337-77EE-49A0-86D9-99BD483C377E}"/>
                                            </p:graphicEl>
                                          </p:spTgt>
                                        </p:tgtEl>
                                        <p:attrNameLst>
                                          <p:attrName>style.visibility</p:attrName>
                                        </p:attrNameLst>
                                      </p:cBhvr>
                                      <p:to>
                                        <p:strVal val="visible"/>
                                      </p:to>
                                    </p:set>
                                    <p:animEffect transition="in" filter="fade">
                                      <p:cBhvr>
                                        <p:cTn id="106" dur="500"/>
                                        <p:tgtEl>
                                          <p:spTgt spid="20">
                                            <p:graphicEl>
                                              <a:dgm id="{BDE64337-77EE-49A0-86D9-99BD483C377E}"/>
                                            </p:graphicEl>
                                          </p:spTgt>
                                        </p:tgtEl>
                                      </p:cBhvr>
                                    </p:animEffect>
                                  </p:childTnLst>
                                </p:cTn>
                              </p:par>
                            </p:childTnLst>
                          </p:cTn>
                        </p:par>
                      </p:childTnLst>
                    </p:cTn>
                  </p:par>
                  <p:par>
                    <p:cTn id="107" fill="hold">
                      <p:stCondLst>
                        <p:cond delay="indefinite"/>
                      </p:stCondLst>
                      <p:childTnLst>
                        <p:par>
                          <p:cTn id="108" fill="hold">
                            <p:stCondLst>
                              <p:cond delay="0"/>
                            </p:stCondLst>
                            <p:childTnLst>
                              <p:par>
                                <p:cTn id="109" presetID="10" presetClass="entr" presetSubtype="0" fill="hold" grpId="0" nodeType="clickEffect">
                                  <p:stCondLst>
                                    <p:cond delay="0"/>
                                  </p:stCondLst>
                                  <p:childTnLst>
                                    <p:set>
                                      <p:cBhvr>
                                        <p:cTn id="110" dur="1" fill="hold">
                                          <p:stCondLst>
                                            <p:cond delay="0"/>
                                          </p:stCondLst>
                                        </p:cTn>
                                        <p:tgtEl>
                                          <p:spTgt spid="20">
                                            <p:graphicEl>
                                              <a:dgm id="{D1340D02-CE52-4562-ABF6-83B4A27BDD4F}"/>
                                            </p:graphicEl>
                                          </p:spTgt>
                                        </p:tgtEl>
                                        <p:attrNameLst>
                                          <p:attrName>style.visibility</p:attrName>
                                        </p:attrNameLst>
                                      </p:cBhvr>
                                      <p:to>
                                        <p:strVal val="visible"/>
                                      </p:to>
                                    </p:set>
                                    <p:animEffect transition="in" filter="fade">
                                      <p:cBhvr>
                                        <p:cTn id="111" dur="500"/>
                                        <p:tgtEl>
                                          <p:spTgt spid="20">
                                            <p:graphicEl>
                                              <a:dgm id="{D1340D02-CE52-4562-ABF6-83B4A27BDD4F}"/>
                                            </p:graphicEl>
                                          </p:spTgt>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20">
                                            <p:graphicEl>
                                              <a:dgm id="{4BA8A3AD-2D31-4CF0-A483-E569654D14B3}"/>
                                            </p:graphicEl>
                                          </p:spTgt>
                                        </p:tgtEl>
                                        <p:attrNameLst>
                                          <p:attrName>style.visibility</p:attrName>
                                        </p:attrNameLst>
                                      </p:cBhvr>
                                      <p:to>
                                        <p:strVal val="visible"/>
                                      </p:to>
                                    </p:set>
                                    <p:animEffect transition="in" filter="fade">
                                      <p:cBhvr>
                                        <p:cTn id="114" dur="500"/>
                                        <p:tgtEl>
                                          <p:spTgt spid="20">
                                            <p:graphicEl>
                                              <a:dgm id="{4BA8A3AD-2D31-4CF0-A483-E569654D14B3}"/>
                                            </p:graphicEl>
                                          </p:spTgt>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20">
                                            <p:graphicEl>
                                              <a:dgm id="{0890D15F-06A5-42AF-886F-DC49CB206ECC}"/>
                                            </p:graphicEl>
                                          </p:spTgt>
                                        </p:tgtEl>
                                        <p:attrNameLst>
                                          <p:attrName>style.visibility</p:attrName>
                                        </p:attrNameLst>
                                      </p:cBhvr>
                                      <p:to>
                                        <p:strVal val="visible"/>
                                      </p:to>
                                    </p:set>
                                    <p:animEffect transition="in" filter="fade">
                                      <p:cBhvr>
                                        <p:cTn id="117" dur="500"/>
                                        <p:tgtEl>
                                          <p:spTgt spid="20">
                                            <p:graphicEl>
                                              <a:dgm id="{0890D15F-06A5-42AF-886F-DC49CB206ECC}"/>
                                            </p:graphicEl>
                                          </p:spTgt>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20">
                                            <p:graphicEl>
                                              <a:dgm id="{05E335E0-A345-4A28-B853-C066A374F2F3}"/>
                                            </p:graphicEl>
                                          </p:spTgt>
                                        </p:tgtEl>
                                        <p:attrNameLst>
                                          <p:attrName>style.visibility</p:attrName>
                                        </p:attrNameLst>
                                      </p:cBhvr>
                                      <p:to>
                                        <p:strVal val="visible"/>
                                      </p:to>
                                    </p:set>
                                    <p:animEffect transition="in" filter="fade">
                                      <p:cBhvr>
                                        <p:cTn id="120" dur="500"/>
                                        <p:tgtEl>
                                          <p:spTgt spid="20">
                                            <p:graphicEl>
                                              <a:dgm id="{05E335E0-A345-4A28-B853-C066A374F2F3}"/>
                                            </p:graphicEl>
                                          </p:spTgt>
                                        </p:tgtEl>
                                      </p:cBhvr>
                                    </p:animEffect>
                                  </p:childTnLst>
                                </p:cTn>
                              </p:par>
                            </p:childTnLst>
                          </p:cTn>
                        </p:par>
                      </p:childTnLst>
                    </p:cTn>
                  </p:par>
                  <p:par>
                    <p:cTn id="121" fill="hold">
                      <p:stCondLst>
                        <p:cond delay="indefinite"/>
                      </p:stCondLst>
                      <p:childTnLst>
                        <p:par>
                          <p:cTn id="122" fill="hold">
                            <p:stCondLst>
                              <p:cond delay="0"/>
                            </p:stCondLst>
                            <p:childTnLst>
                              <p:par>
                                <p:cTn id="123" presetID="10" presetClass="entr" presetSubtype="0" fill="hold" grpId="0" nodeType="clickEffect">
                                  <p:stCondLst>
                                    <p:cond delay="0"/>
                                  </p:stCondLst>
                                  <p:childTnLst>
                                    <p:set>
                                      <p:cBhvr>
                                        <p:cTn id="124" dur="1" fill="hold">
                                          <p:stCondLst>
                                            <p:cond delay="0"/>
                                          </p:stCondLst>
                                        </p:cTn>
                                        <p:tgtEl>
                                          <p:spTgt spid="20">
                                            <p:graphicEl>
                                              <a:dgm id="{6BE42B11-E0F5-44CC-B960-A5ACB0F3CA86}"/>
                                            </p:graphicEl>
                                          </p:spTgt>
                                        </p:tgtEl>
                                        <p:attrNameLst>
                                          <p:attrName>style.visibility</p:attrName>
                                        </p:attrNameLst>
                                      </p:cBhvr>
                                      <p:to>
                                        <p:strVal val="visible"/>
                                      </p:to>
                                    </p:set>
                                    <p:animEffect transition="in" filter="fade">
                                      <p:cBhvr>
                                        <p:cTn id="125" dur="500"/>
                                        <p:tgtEl>
                                          <p:spTgt spid="20">
                                            <p:graphicEl>
                                              <a:dgm id="{6BE42B11-E0F5-44CC-B960-A5ACB0F3CA86}"/>
                                            </p:graphicEl>
                                          </p:spTgt>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20">
                                            <p:graphicEl>
                                              <a:dgm id="{2F83FA4C-8943-432A-834F-07CA2ED496CC}"/>
                                            </p:graphicEl>
                                          </p:spTgt>
                                        </p:tgtEl>
                                        <p:attrNameLst>
                                          <p:attrName>style.visibility</p:attrName>
                                        </p:attrNameLst>
                                      </p:cBhvr>
                                      <p:to>
                                        <p:strVal val="visible"/>
                                      </p:to>
                                    </p:set>
                                    <p:animEffect transition="in" filter="fade">
                                      <p:cBhvr>
                                        <p:cTn id="128" dur="500"/>
                                        <p:tgtEl>
                                          <p:spTgt spid="20">
                                            <p:graphicEl>
                                              <a:dgm id="{2F83FA4C-8943-432A-834F-07CA2ED496CC}"/>
                                            </p:graphicEl>
                                          </p:spTgt>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20">
                                            <p:graphicEl>
                                              <a:dgm id="{1D271BCC-AA4C-43DA-AA75-3D9F347230FE}"/>
                                            </p:graphicEl>
                                          </p:spTgt>
                                        </p:tgtEl>
                                        <p:attrNameLst>
                                          <p:attrName>style.visibility</p:attrName>
                                        </p:attrNameLst>
                                      </p:cBhvr>
                                      <p:to>
                                        <p:strVal val="visible"/>
                                      </p:to>
                                    </p:set>
                                    <p:animEffect transition="in" filter="fade">
                                      <p:cBhvr>
                                        <p:cTn id="131" dur="500"/>
                                        <p:tgtEl>
                                          <p:spTgt spid="20">
                                            <p:graphicEl>
                                              <a:dgm id="{1D271BCC-AA4C-43DA-AA75-3D9F347230FE}"/>
                                            </p:graphicEl>
                                          </p:spTgt>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20">
                                            <p:graphicEl>
                                              <a:dgm id="{7BB7F4F2-5B0D-4190-ADEE-5FB3852AC3FA}"/>
                                            </p:graphicEl>
                                          </p:spTgt>
                                        </p:tgtEl>
                                        <p:attrNameLst>
                                          <p:attrName>style.visibility</p:attrName>
                                        </p:attrNameLst>
                                      </p:cBhvr>
                                      <p:to>
                                        <p:strVal val="visible"/>
                                      </p:to>
                                    </p:set>
                                    <p:animEffect transition="in" filter="fade">
                                      <p:cBhvr>
                                        <p:cTn id="134" dur="500"/>
                                        <p:tgtEl>
                                          <p:spTgt spid="20">
                                            <p:graphicEl>
                                              <a:dgm id="{7BB7F4F2-5B0D-4190-ADEE-5FB3852AC3FA}"/>
                                            </p:graphicEl>
                                          </p:spTgt>
                                        </p:tgtEl>
                                      </p:cBhvr>
                                    </p:animEffect>
                                  </p:childTnLst>
                                </p:cTn>
                              </p:par>
                            </p:childTnLst>
                          </p:cTn>
                        </p:par>
                      </p:childTnLst>
                    </p:cTn>
                  </p:par>
                  <p:par>
                    <p:cTn id="135" fill="hold">
                      <p:stCondLst>
                        <p:cond delay="indefinite"/>
                      </p:stCondLst>
                      <p:childTnLst>
                        <p:par>
                          <p:cTn id="136" fill="hold">
                            <p:stCondLst>
                              <p:cond delay="0"/>
                            </p:stCondLst>
                            <p:childTnLst>
                              <p:par>
                                <p:cTn id="137" presetID="10" presetClass="entr" presetSubtype="0" fill="hold" grpId="0" nodeType="clickEffect">
                                  <p:stCondLst>
                                    <p:cond delay="0"/>
                                  </p:stCondLst>
                                  <p:childTnLst>
                                    <p:set>
                                      <p:cBhvr>
                                        <p:cTn id="138" dur="1" fill="hold">
                                          <p:stCondLst>
                                            <p:cond delay="0"/>
                                          </p:stCondLst>
                                        </p:cTn>
                                        <p:tgtEl>
                                          <p:spTgt spid="20">
                                            <p:graphicEl>
                                              <a:dgm id="{708789F1-2D5F-4C5F-BA8C-979D7189CEE9}"/>
                                            </p:graphicEl>
                                          </p:spTgt>
                                        </p:tgtEl>
                                        <p:attrNameLst>
                                          <p:attrName>style.visibility</p:attrName>
                                        </p:attrNameLst>
                                      </p:cBhvr>
                                      <p:to>
                                        <p:strVal val="visible"/>
                                      </p:to>
                                    </p:set>
                                    <p:animEffect transition="in" filter="fade">
                                      <p:cBhvr>
                                        <p:cTn id="139" dur="500"/>
                                        <p:tgtEl>
                                          <p:spTgt spid="20">
                                            <p:graphicEl>
                                              <a:dgm id="{708789F1-2D5F-4C5F-BA8C-979D7189CEE9}"/>
                                            </p:graphicEl>
                                          </p:spTgt>
                                        </p:tgtEl>
                                      </p:cBhvr>
                                    </p:animEffect>
                                  </p:childTnLst>
                                </p:cTn>
                              </p:par>
                              <p:par>
                                <p:cTn id="140" presetID="10" presetClass="entr" presetSubtype="0" fill="hold" grpId="0" nodeType="withEffect">
                                  <p:stCondLst>
                                    <p:cond delay="0"/>
                                  </p:stCondLst>
                                  <p:childTnLst>
                                    <p:set>
                                      <p:cBhvr>
                                        <p:cTn id="141" dur="1" fill="hold">
                                          <p:stCondLst>
                                            <p:cond delay="0"/>
                                          </p:stCondLst>
                                        </p:cTn>
                                        <p:tgtEl>
                                          <p:spTgt spid="20">
                                            <p:graphicEl>
                                              <a:dgm id="{9CF14DE8-E950-494F-91B4-697BCDA964F7}"/>
                                            </p:graphicEl>
                                          </p:spTgt>
                                        </p:tgtEl>
                                        <p:attrNameLst>
                                          <p:attrName>style.visibility</p:attrName>
                                        </p:attrNameLst>
                                      </p:cBhvr>
                                      <p:to>
                                        <p:strVal val="visible"/>
                                      </p:to>
                                    </p:set>
                                    <p:animEffect transition="in" filter="fade">
                                      <p:cBhvr>
                                        <p:cTn id="142" dur="500"/>
                                        <p:tgtEl>
                                          <p:spTgt spid="20">
                                            <p:graphicEl>
                                              <a:dgm id="{9CF14DE8-E950-494F-91B4-697BCDA964F7}"/>
                                            </p:graphicEl>
                                          </p:spTgt>
                                        </p:tgtEl>
                                      </p:cBhvr>
                                    </p:animEffect>
                                  </p:childTnLst>
                                </p:cTn>
                              </p:par>
                              <p:par>
                                <p:cTn id="143" presetID="10" presetClass="entr" presetSubtype="0" fill="hold" grpId="0" nodeType="withEffect">
                                  <p:stCondLst>
                                    <p:cond delay="0"/>
                                  </p:stCondLst>
                                  <p:childTnLst>
                                    <p:set>
                                      <p:cBhvr>
                                        <p:cTn id="144" dur="1" fill="hold">
                                          <p:stCondLst>
                                            <p:cond delay="0"/>
                                          </p:stCondLst>
                                        </p:cTn>
                                        <p:tgtEl>
                                          <p:spTgt spid="20">
                                            <p:graphicEl>
                                              <a:dgm id="{18BC90E4-E130-47A8-B96D-C1DB2CB958C2}"/>
                                            </p:graphicEl>
                                          </p:spTgt>
                                        </p:tgtEl>
                                        <p:attrNameLst>
                                          <p:attrName>style.visibility</p:attrName>
                                        </p:attrNameLst>
                                      </p:cBhvr>
                                      <p:to>
                                        <p:strVal val="visible"/>
                                      </p:to>
                                    </p:set>
                                    <p:animEffect transition="in" filter="fade">
                                      <p:cBhvr>
                                        <p:cTn id="145" dur="500"/>
                                        <p:tgtEl>
                                          <p:spTgt spid="20">
                                            <p:graphicEl>
                                              <a:dgm id="{18BC90E4-E130-47A8-B96D-C1DB2CB958C2}"/>
                                            </p:graphicEl>
                                          </p:spTgt>
                                        </p:tgtEl>
                                      </p:cBhvr>
                                    </p:animEffect>
                                  </p:childTnLst>
                                </p:cTn>
                              </p:par>
                              <p:par>
                                <p:cTn id="146" presetID="10" presetClass="entr" presetSubtype="0" fill="hold" grpId="0" nodeType="withEffect">
                                  <p:stCondLst>
                                    <p:cond delay="0"/>
                                  </p:stCondLst>
                                  <p:childTnLst>
                                    <p:set>
                                      <p:cBhvr>
                                        <p:cTn id="147" dur="1" fill="hold">
                                          <p:stCondLst>
                                            <p:cond delay="0"/>
                                          </p:stCondLst>
                                        </p:cTn>
                                        <p:tgtEl>
                                          <p:spTgt spid="20">
                                            <p:graphicEl>
                                              <a:dgm id="{71765A0F-04F6-4A40-9DA7-5E7D39A6A6F9}"/>
                                            </p:graphicEl>
                                          </p:spTgt>
                                        </p:tgtEl>
                                        <p:attrNameLst>
                                          <p:attrName>style.visibility</p:attrName>
                                        </p:attrNameLst>
                                      </p:cBhvr>
                                      <p:to>
                                        <p:strVal val="visible"/>
                                      </p:to>
                                    </p:set>
                                    <p:animEffect transition="in" filter="fade">
                                      <p:cBhvr>
                                        <p:cTn id="148" dur="500"/>
                                        <p:tgtEl>
                                          <p:spTgt spid="20">
                                            <p:graphicEl>
                                              <a:dgm id="{71765A0F-04F6-4A40-9DA7-5E7D39A6A6F9}"/>
                                            </p:graphicEl>
                                          </p:spTgt>
                                        </p:tgtEl>
                                      </p:cBhvr>
                                    </p:animEffect>
                                  </p:childTnLst>
                                </p:cTn>
                              </p:par>
                            </p:childTnLst>
                          </p:cTn>
                        </p:par>
                      </p:childTnLst>
                    </p:cTn>
                  </p:par>
                  <p:par>
                    <p:cTn id="149" fill="hold">
                      <p:stCondLst>
                        <p:cond delay="indefinite"/>
                      </p:stCondLst>
                      <p:childTnLst>
                        <p:par>
                          <p:cTn id="150" fill="hold">
                            <p:stCondLst>
                              <p:cond delay="0"/>
                            </p:stCondLst>
                            <p:childTnLst>
                              <p:par>
                                <p:cTn id="151" presetID="10" presetClass="entr" presetSubtype="0" fill="hold" grpId="0" nodeType="clickEffect">
                                  <p:stCondLst>
                                    <p:cond delay="0"/>
                                  </p:stCondLst>
                                  <p:childTnLst>
                                    <p:set>
                                      <p:cBhvr>
                                        <p:cTn id="152" dur="1" fill="hold">
                                          <p:stCondLst>
                                            <p:cond delay="0"/>
                                          </p:stCondLst>
                                        </p:cTn>
                                        <p:tgtEl>
                                          <p:spTgt spid="20">
                                            <p:graphicEl>
                                              <a:dgm id="{13126D0A-9A1A-42BE-B0A2-A95225AC4C1B}"/>
                                            </p:graphicEl>
                                          </p:spTgt>
                                        </p:tgtEl>
                                        <p:attrNameLst>
                                          <p:attrName>style.visibility</p:attrName>
                                        </p:attrNameLst>
                                      </p:cBhvr>
                                      <p:to>
                                        <p:strVal val="visible"/>
                                      </p:to>
                                    </p:set>
                                    <p:animEffect transition="in" filter="fade">
                                      <p:cBhvr>
                                        <p:cTn id="153" dur="500"/>
                                        <p:tgtEl>
                                          <p:spTgt spid="20">
                                            <p:graphicEl>
                                              <a:dgm id="{13126D0A-9A1A-42BE-B0A2-A95225AC4C1B}"/>
                                            </p:graphicEl>
                                          </p:spTgt>
                                        </p:tgtEl>
                                      </p:cBhvr>
                                    </p:animEffect>
                                  </p:childTnLst>
                                </p:cTn>
                              </p:par>
                              <p:par>
                                <p:cTn id="154" presetID="10" presetClass="entr" presetSubtype="0" fill="hold" grpId="0" nodeType="withEffect">
                                  <p:stCondLst>
                                    <p:cond delay="0"/>
                                  </p:stCondLst>
                                  <p:childTnLst>
                                    <p:set>
                                      <p:cBhvr>
                                        <p:cTn id="155" dur="1" fill="hold">
                                          <p:stCondLst>
                                            <p:cond delay="0"/>
                                          </p:stCondLst>
                                        </p:cTn>
                                        <p:tgtEl>
                                          <p:spTgt spid="20">
                                            <p:graphicEl>
                                              <a:dgm id="{4CD0AF53-878E-4612-B04A-8EE10BF2E879}"/>
                                            </p:graphicEl>
                                          </p:spTgt>
                                        </p:tgtEl>
                                        <p:attrNameLst>
                                          <p:attrName>style.visibility</p:attrName>
                                        </p:attrNameLst>
                                      </p:cBhvr>
                                      <p:to>
                                        <p:strVal val="visible"/>
                                      </p:to>
                                    </p:set>
                                    <p:animEffect transition="in" filter="fade">
                                      <p:cBhvr>
                                        <p:cTn id="156" dur="500"/>
                                        <p:tgtEl>
                                          <p:spTgt spid="20">
                                            <p:graphicEl>
                                              <a:dgm id="{4CD0AF53-878E-4612-B04A-8EE10BF2E879}"/>
                                            </p:graphicEl>
                                          </p:spTgt>
                                        </p:tgtEl>
                                      </p:cBhvr>
                                    </p:animEffect>
                                  </p:childTnLst>
                                </p:cTn>
                              </p:par>
                              <p:par>
                                <p:cTn id="157" presetID="10" presetClass="entr" presetSubtype="0" fill="hold" grpId="0" nodeType="withEffect">
                                  <p:stCondLst>
                                    <p:cond delay="0"/>
                                  </p:stCondLst>
                                  <p:childTnLst>
                                    <p:set>
                                      <p:cBhvr>
                                        <p:cTn id="158" dur="1" fill="hold">
                                          <p:stCondLst>
                                            <p:cond delay="0"/>
                                          </p:stCondLst>
                                        </p:cTn>
                                        <p:tgtEl>
                                          <p:spTgt spid="20">
                                            <p:graphicEl>
                                              <a:dgm id="{E8DDC803-6DB6-4B9F-BA77-B1A4EAA009B6}"/>
                                            </p:graphicEl>
                                          </p:spTgt>
                                        </p:tgtEl>
                                        <p:attrNameLst>
                                          <p:attrName>style.visibility</p:attrName>
                                        </p:attrNameLst>
                                      </p:cBhvr>
                                      <p:to>
                                        <p:strVal val="visible"/>
                                      </p:to>
                                    </p:set>
                                    <p:animEffect transition="in" filter="fade">
                                      <p:cBhvr>
                                        <p:cTn id="159" dur="500"/>
                                        <p:tgtEl>
                                          <p:spTgt spid="20">
                                            <p:graphicEl>
                                              <a:dgm id="{E8DDC803-6DB6-4B9F-BA77-B1A4EAA009B6}"/>
                                            </p:graphicEl>
                                          </p:spTgt>
                                        </p:tgtEl>
                                      </p:cBhvr>
                                    </p:animEffect>
                                  </p:childTnLst>
                                </p:cTn>
                              </p:par>
                              <p:par>
                                <p:cTn id="160" presetID="10" presetClass="entr" presetSubtype="0" fill="hold" grpId="0" nodeType="withEffect">
                                  <p:stCondLst>
                                    <p:cond delay="0"/>
                                  </p:stCondLst>
                                  <p:childTnLst>
                                    <p:set>
                                      <p:cBhvr>
                                        <p:cTn id="161" dur="1" fill="hold">
                                          <p:stCondLst>
                                            <p:cond delay="0"/>
                                          </p:stCondLst>
                                        </p:cTn>
                                        <p:tgtEl>
                                          <p:spTgt spid="20">
                                            <p:graphicEl>
                                              <a:dgm id="{E9262006-F629-461B-8EAD-2C392B22410A}"/>
                                            </p:graphicEl>
                                          </p:spTgt>
                                        </p:tgtEl>
                                        <p:attrNameLst>
                                          <p:attrName>style.visibility</p:attrName>
                                        </p:attrNameLst>
                                      </p:cBhvr>
                                      <p:to>
                                        <p:strVal val="visible"/>
                                      </p:to>
                                    </p:set>
                                    <p:animEffect transition="in" filter="fade">
                                      <p:cBhvr>
                                        <p:cTn id="162" dur="500"/>
                                        <p:tgtEl>
                                          <p:spTgt spid="20">
                                            <p:graphicEl>
                                              <a:dgm id="{E9262006-F629-461B-8EAD-2C392B22410A}"/>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0" grpId="0">
        <p:bldSub>
          <a:bldDgm bld="one"/>
        </p:bldSub>
      </p:bldGraphic>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a:spLocks noChangeArrowheads="1"/>
          </p:cNvSpPr>
          <p:nvPr/>
        </p:nvSpPr>
        <p:spPr bwMode="auto">
          <a:xfrm>
            <a:off x="5508104" y="2172801"/>
            <a:ext cx="244983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300">
                <a:solidFill>
                  <a:schemeClr val="tx1"/>
                </a:solidFill>
                <a:latin typeface="Open Sans" panose="020B0606030504020204" pitchFamily="34" charset="0"/>
              </a:defRPr>
            </a:lvl1pPr>
            <a:lvl2pPr marL="742950" indent="-285750">
              <a:defRPr sz="2300">
                <a:solidFill>
                  <a:schemeClr val="tx1"/>
                </a:solidFill>
                <a:latin typeface="Open Sans" panose="020B0606030504020204" pitchFamily="34" charset="0"/>
              </a:defRPr>
            </a:lvl2pPr>
            <a:lvl3pPr marL="1143000" indent="-228600">
              <a:defRPr sz="2300">
                <a:solidFill>
                  <a:schemeClr val="tx1"/>
                </a:solidFill>
                <a:latin typeface="Open Sans" panose="020B0606030504020204" pitchFamily="34" charset="0"/>
              </a:defRPr>
            </a:lvl3pPr>
            <a:lvl4pPr marL="1600200" indent="-228600">
              <a:defRPr sz="2300">
                <a:solidFill>
                  <a:schemeClr val="tx1"/>
                </a:solidFill>
                <a:latin typeface="Open Sans" panose="020B0606030504020204" pitchFamily="34" charset="0"/>
              </a:defRPr>
            </a:lvl4pPr>
            <a:lvl5pPr marL="2057400" indent="-228600">
              <a:defRPr sz="2300">
                <a:solidFill>
                  <a:schemeClr val="tx1"/>
                </a:solidFill>
                <a:latin typeface="Open Sans" panose="020B0606030504020204" pitchFamily="34" charset="0"/>
              </a:defRPr>
            </a:lvl5pPr>
            <a:lvl6pPr marL="2514600" indent="-228600" defTabSz="1171575" fontAlgn="base">
              <a:spcBef>
                <a:spcPct val="0"/>
              </a:spcBef>
              <a:spcAft>
                <a:spcPct val="0"/>
              </a:spcAft>
              <a:defRPr sz="2300">
                <a:solidFill>
                  <a:schemeClr val="tx1"/>
                </a:solidFill>
                <a:latin typeface="Open Sans" panose="020B0606030504020204" pitchFamily="34" charset="0"/>
              </a:defRPr>
            </a:lvl6pPr>
            <a:lvl7pPr marL="2971800" indent="-228600" defTabSz="1171575" fontAlgn="base">
              <a:spcBef>
                <a:spcPct val="0"/>
              </a:spcBef>
              <a:spcAft>
                <a:spcPct val="0"/>
              </a:spcAft>
              <a:defRPr sz="2300">
                <a:solidFill>
                  <a:schemeClr val="tx1"/>
                </a:solidFill>
                <a:latin typeface="Open Sans" panose="020B0606030504020204" pitchFamily="34" charset="0"/>
              </a:defRPr>
            </a:lvl7pPr>
            <a:lvl8pPr marL="3429000" indent="-228600" defTabSz="1171575" fontAlgn="base">
              <a:spcBef>
                <a:spcPct val="0"/>
              </a:spcBef>
              <a:spcAft>
                <a:spcPct val="0"/>
              </a:spcAft>
              <a:defRPr sz="2300">
                <a:solidFill>
                  <a:schemeClr val="tx1"/>
                </a:solidFill>
                <a:latin typeface="Open Sans" panose="020B0606030504020204" pitchFamily="34" charset="0"/>
              </a:defRPr>
            </a:lvl8pPr>
            <a:lvl9pPr marL="3886200" indent="-228600" defTabSz="1171575" fontAlgn="base">
              <a:spcBef>
                <a:spcPct val="0"/>
              </a:spcBef>
              <a:spcAft>
                <a:spcPct val="0"/>
              </a:spcAft>
              <a:defRPr sz="2300">
                <a:solidFill>
                  <a:schemeClr val="tx1"/>
                </a:solidFill>
                <a:latin typeface="Open Sans" panose="020B0606030504020204" pitchFamily="34" charset="0"/>
              </a:defRPr>
            </a:lvl9pPr>
          </a:lstStyle>
          <a:p>
            <a:pPr eaLnBrk="1" hangingPunct="1"/>
            <a:r>
              <a:rPr lang="en-US" sz="2400" dirty="0" smtClean="0">
                <a:solidFill>
                  <a:schemeClr val="bg1"/>
                </a:solidFill>
                <a:latin typeface="Adobe Garamond Pro" panose="02020502060506020403" pitchFamily="18" charset="0"/>
                <a:ea typeface="Roboto" panose="02000000000000000000" pitchFamily="2" charset="0"/>
                <a:cs typeface="Roboto" panose="02000000000000000000" pitchFamily="2" charset="0"/>
              </a:rPr>
              <a:t>BUSINESS</a:t>
            </a:r>
          </a:p>
          <a:p>
            <a:pPr eaLnBrk="1" hangingPunct="1"/>
            <a:r>
              <a:rPr lang="en-US" sz="2400" dirty="0" smtClean="0">
                <a:solidFill>
                  <a:schemeClr val="bg1"/>
                </a:solidFill>
                <a:latin typeface="Adobe Garamond Pro" panose="02020502060506020403" pitchFamily="18" charset="0"/>
                <a:ea typeface="Roboto" panose="02000000000000000000" pitchFamily="2" charset="0"/>
                <a:cs typeface="Roboto" panose="02000000000000000000" pitchFamily="2" charset="0"/>
              </a:rPr>
              <a:t>PRESENTATION</a:t>
            </a:r>
            <a:endParaRPr lang="en-US" sz="2400" dirty="0">
              <a:solidFill>
                <a:schemeClr val="bg1"/>
              </a:solidFill>
              <a:latin typeface="Adobe Garamond Pro" panose="02020502060506020403" pitchFamily="18" charset="0"/>
              <a:ea typeface="Roboto" panose="02000000000000000000" pitchFamily="2" charset="0"/>
              <a:cs typeface="Roboto" panose="02000000000000000000" pitchFamily="2" charset="0"/>
            </a:endParaRPr>
          </a:p>
        </p:txBody>
      </p:sp>
      <p:sp>
        <p:nvSpPr>
          <p:cNvPr id="10" name="Rectangle 9"/>
          <p:cNvSpPr/>
          <p:nvPr/>
        </p:nvSpPr>
        <p:spPr>
          <a:xfrm>
            <a:off x="917450" y="2569255"/>
            <a:ext cx="2724150" cy="6985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defTabSz="1172078" eaLnBrk="1" fontAlgn="auto" hangingPunct="1">
              <a:lnSpc>
                <a:spcPct val="150000"/>
              </a:lnSpc>
              <a:spcBef>
                <a:spcPts val="0"/>
              </a:spcBef>
              <a:spcAft>
                <a:spcPts val="0"/>
              </a:spcAft>
              <a:defRPr/>
            </a:pPr>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PRESENTED BY :  </a:t>
            </a: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DESIGN</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pPr algn="r" defTabSz="1172078" eaLnBrk="1" fontAlgn="auto" hangingPunct="1">
              <a:lnSpc>
                <a:spcPct val="150000"/>
              </a:lnSpc>
              <a:spcBef>
                <a:spcPts val="0"/>
              </a:spcBef>
              <a:spcAft>
                <a:spcPts val="0"/>
              </a:spcAft>
              <a:defRPr/>
            </a:pP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SEPTEMBER 22</a:t>
            </a:r>
            <a:r>
              <a:rPr lang="en-US" sz="1000" baseline="30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ND</a:t>
            </a: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201x</a:t>
            </a:r>
            <a:endPar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Rectangle 13"/>
          <p:cNvSpPr/>
          <p:nvPr/>
        </p:nvSpPr>
        <p:spPr>
          <a:xfrm>
            <a:off x="5508105" y="2792785"/>
            <a:ext cx="2808312" cy="4749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72078" eaLnBrk="1" fontAlgn="auto" hangingPunct="1">
              <a:spcBef>
                <a:spcPts val="0"/>
              </a:spcBef>
              <a:spcAft>
                <a:spcPts val="0"/>
              </a:spcAft>
              <a:defRPr/>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AMAZING POWERPOINT TEMPLATE</a:t>
            </a:r>
          </a:p>
        </p:txBody>
      </p:sp>
      <p:sp>
        <p:nvSpPr>
          <p:cNvPr id="2" name="Rectangle 1"/>
          <p:cNvSpPr/>
          <p:nvPr/>
        </p:nvSpPr>
        <p:spPr>
          <a:xfrm>
            <a:off x="3967510" y="4876006"/>
            <a:ext cx="1208981" cy="26749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sz="quarter" idx="10"/>
          </p:nvPr>
        </p:nvSpPr>
        <p:spPr/>
      </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23619" y="1840990"/>
            <a:ext cx="728265" cy="728265"/>
          </a:xfrm>
          <a:prstGeom prst="rect">
            <a:avLst/>
          </a:prstGeom>
        </p:spPr>
      </p:pic>
    </p:spTree>
    <p:custDataLst>
      <p:tags r:id="rId1"/>
    </p:custDataLst>
    <p:extLst>
      <p:ext uri="{BB962C8B-B14F-4D97-AF65-F5344CB8AC3E}">
        <p14:creationId xmlns:p14="http://schemas.microsoft.com/office/powerpoint/2010/main" val="1025509012"/>
      </p:ext>
    </p:extLst>
  </p:cSld>
  <p:clrMapOvr>
    <a:masterClrMapping/>
  </p:clrMapOvr>
  <mc:AlternateContent xmlns:mc="http://schemas.openxmlformats.org/markup-compatibility/2006" xmlns:p14="http://schemas.microsoft.com/office/powerpoint/2010/main">
    <mc:Choice Requires="p14">
      <p:transition spd="slow" p14:dur="2000" advTm="4570"/>
    </mc:Choice>
    <mc:Fallback xmlns="">
      <p:transition spd="slow" advTm="457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custDataLst>
              <p:tags r:id="rId1"/>
            </p:custDataLst>
          </p:nvPr>
        </p:nvGrpSpPr>
        <p:grpSpPr bwMode="gray">
          <a:xfrm>
            <a:off x="1508530" y="1238398"/>
            <a:ext cx="6126940" cy="2701504"/>
            <a:chOff x="1832768" y="1268759"/>
            <a:chExt cx="6240462" cy="3571875"/>
          </a:xfrm>
          <a:solidFill>
            <a:schemeClr val="tx1">
              <a:lumMod val="65000"/>
              <a:lumOff val="35000"/>
            </a:schemeClr>
          </a:solidFill>
        </p:grpSpPr>
        <p:sp>
          <p:nvSpPr>
            <p:cNvPr id="6" name="Freeform 53"/>
            <p:cNvSpPr>
              <a:spLocks noChangeAspect="1"/>
            </p:cNvSpPr>
            <p:nvPr/>
          </p:nvSpPr>
          <p:spPr bwMode="gray">
            <a:xfrm>
              <a:off x="7279480" y="4464397"/>
              <a:ext cx="63500" cy="68263"/>
            </a:xfrm>
            <a:custGeom>
              <a:avLst/>
              <a:gdLst/>
              <a:ahLst/>
              <a:cxnLst>
                <a:cxn ang="0">
                  <a:pos x="4" y="4"/>
                </a:cxn>
                <a:cxn ang="0">
                  <a:pos x="20" y="11"/>
                </a:cxn>
                <a:cxn ang="0">
                  <a:pos x="30" y="7"/>
                </a:cxn>
                <a:cxn ang="0">
                  <a:pos x="68" y="32"/>
                </a:cxn>
                <a:cxn ang="0">
                  <a:pos x="105" y="36"/>
                </a:cxn>
                <a:cxn ang="0">
                  <a:pos x="127" y="23"/>
                </a:cxn>
                <a:cxn ang="0">
                  <a:pos x="148" y="22"/>
                </a:cxn>
                <a:cxn ang="0">
                  <a:pos x="165" y="13"/>
                </a:cxn>
                <a:cxn ang="0">
                  <a:pos x="176" y="7"/>
                </a:cxn>
                <a:cxn ang="0">
                  <a:pos x="193" y="22"/>
                </a:cxn>
                <a:cxn ang="0">
                  <a:pos x="198" y="54"/>
                </a:cxn>
                <a:cxn ang="0">
                  <a:pos x="196" y="85"/>
                </a:cxn>
                <a:cxn ang="0">
                  <a:pos x="201" y="109"/>
                </a:cxn>
                <a:cxn ang="0">
                  <a:pos x="198" y="112"/>
                </a:cxn>
                <a:cxn ang="0">
                  <a:pos x="194" y="94"/>
                </a:cxn>
                <a:cxn ang="0">
                  <a:pos x="182" y="119"/>
                </a:cxn>
                <a:cxn ang="0">
                  <a:pos x="177" y="135"/>
                </a:cxn>
                <a:cxn ang="0">
                  <a:pos x="172" y="157"/>
                </a:cxn>
                <a:cxn ang="0">
                  <a:pos x="156" y="155"/>
                </a:cxn>
                <a:cxn ang="0">
                  <a:pos x="154" y="167"/>
                </a:cxn>
                <a:cxn ang="0">
                  <a:pos x="143" y="179"/>
                </a:cxn>
                <a:cxn ang="0">
                  <a:pos x="137" y="184"/>
                </a:cxn>
                <a:cxn ang="0">
                  <a:pos x="127" y="187"/>
                </a:cxn>
                <a:cxn ang="0">
                  <a:pos x="124" y="206"/>
                </a:cxn>
                <a:cxn ang="0">
                  <a:pos x="111" y="216"/>
                </a:cxn>
                <a:cxn ang="0">
                  <a:pos x="99" y="209"/>
                </a:cxn>
                <a:cxn ang="0">
                  <a:pos x="83" y="208"/>
                </a:cxn>
                <a:cxn ang="0">
                  <a:pos x="69" y="201"/>
                </a:cxn>
                <a:cxn ang="0">
                  <a:pos x="80" y="193"/>
                </a:cxn>
                <a:cxn ang="0">
                  <a:pos x="62" y="188"/>
                </a:cxn>
                <a:cxn ang="0">
                  <a:pos x="41" y="157"/>
                </a:cxn>
                <a:cxn ang="0">
                  <a:pos x="25" y="107"/>
                </a:cxn>
                <a:cxn ang="0">
                  <a:pos x="45" y="118"/>
                </a:cxn>
                <a:cxn ang="0">
                  <a:pos x="25" y="92"/>
                </a:cxn>
                <a:cxn ang="0">
                  <a:pos x="2" y="24"/>
                </a:cxn>
              </a:cxnLst>
              <a:rect l="0" t="0" r="r" b="b"/>
              <a:pathLst>
                <a:path w="201" h="216">
                  <a:moveTo>
                    <a:pt x="2" y="0"/>
                  </a:moveTo>
                  <a:lnTo>
                    <a:pt x="4" y="4"/>
                  </a:lnTo>
                  <a:lnTo>
                    <a:pt x="13" y="6"/>
                  </a:lnTo>
                  <a:lnTo>
                    <a:pt x="20" y="11"/>
                  </a:lnTo>
                  <a:lnTo>
                    <a:pt x="26" y="7"/>
                  </a:lnTo>
                  <a:lnTo>
                    <a:pt x="30" y="7"/>
                  </a:lnTo>
                  <a:lnTo>
                    <a:pt x="43" y="13"/>
                  </a:lnTo>
                  <a:lnTo>
                    <a:pt x="68" y="32"/>
                  </a:lnTo>
                  <a:lnTo>
                    <a:pt x="100" y="36"/>
                  </a:lnTo>
                  <a:lnTo>
                    <a:pt x="105" y="36"/>
                  </a:lnTo>
                  <a:lnTo>
                    <a:pt x="116" y="28"/>
                  </a:lnTo>
                  <a:lnTo>
                    <a:pt x="127" y="23"/>
                  </a:lnTo>
                  <a:lnTo>
                    <a:pt x="137" y="24"/>
                  </a:lnTo>
                  <a:lnTo>
                    <a:pt x="148" y="22"/>
                  </a:lnTo>
                  <a:lnTo>
                    <a:pt x="159" y="11"/>
                  </a:lnTo>
                  <a:lnTo>
                    <a:pt x="165" y="13"/>
                  </a:lnTo>
                  <a:lnTo>
                    <a:pt x="172" y="16"/>
                  </a:lnTo>
                  <a:lnTo>
                    <a:pt x="176" y="7"/>
                  </a:lnTo>
                  <a:lnTo>
                    <a:pt x="185" y="11"/>
                  </a:lnTo>
                  <a:lnTo>
                    <a:pt x="193" y="22"/>
                  </a:lnTo>
                  <a:lnTo>
                    <a:pt x="197" y="44"/>
                  </a:lnTo>
                  <a:lnTo>
                    <a:pt x="198" y="54"/>
                  </a:lnTo>
                  <a:lnTo>
                    <a:pt x="196" y="65"/>
                  </a:lnTo>
                  <a:lnTo>
                    <a:pt x="196" y="85"/>
                  </a:lnTo>
                  <a:lnTo>
                    <a:pt x="198" y="103"/>
                  </a:lnTo>
                  <a:lnTo>
                    <a:pt x="201" y="109"/>
                  </a:lnTo>
                  <a:lnTo>
                    <a:pt x="198" y="122"/>
                  </a:lnTo>
                  <a:lnTo>
                    <a:pt x="198" y="112"/>
                  </a:lnTo>
                  <a:lnTo>
                    <a:pt x="197" y="102"/>
                  </a:lnTo>
                  <a:lnTo>
                    <a:pt x="194" y="94"/>
                  </a:lnTo>
                  <a:lnTo>
                    <a:pt x="192" y="101"/>
                  </a:lnTo>
                  <a:lnTo>
                    <a:pt x="182" y="119"/>
                  </a:lnTo>
                  <a:lnTo>
                    <a:pt x="182" y="134"/>
                  </a:lnTo>
                  <a:lnTo>
                    <a:pt x="177" y="135"/>
                  </a:lnTo>
                  <a:lnTo>
                    <a:pt x="177" y="153"/>
                  </a:lnTo>
                  <a:lnTo>
                    <a:pt x="172" y="157"/>
                  </a:lnTo>
                  <a:lnTo>
                    <a:pt x="166" y="157"/>
                  </a:lnTo>
                  <a:lnTo>
                    <a:pt x="156" y="155"/>
                  </a:lnTo>
                  <a:lnTo>
                    <a:pt x="154" y="158"/>
                  </a:lnTo>
                  <a:lnTo>
                    <a:pt x="154" y="167"/>
                  </a:lnTo>
                  <a:lnTo>
                    <a:pt x="150" y="176"/>
                  </a:lnTo>
                  <a:lnTo>
                    <a:pt x="143" y="179"/>
                  </a:lnTo>
                  <a:lnTo>
                    <a:pt x="140" y="190"/>
                  </a:lnTo>
                  <a:lnTo>
                    <a:pt x="137" y="184"/>
                  </a:lnTo>
                  <a:lnTo>
                    <a:pt x="131" y="182"/>
                  </a:lnTo>
                  <a:lnTo>
                    <a:pt x="127" y="187"/>
                  </a:lnTo>
                  <a:lnTo>
                    <a:pt x="124" y="198"/>
                  </a:lnTo>
                  <a:lnTo>
                    <a:pt x="124" y="206"/>
                  </a:lnTo>
                  <a:lnTo>
                    <a:pt x="117" y="215"/>
                  </a:lnTo>
                  <a:lnTo>
                    <a:pt x="111" y="216"/>
                  </a:lnTo>
                  <a:lnTo>
                    <a:pt x="105" y="211"/>
                  </a:lnTo>
                  <a:lnTo>
                    <a:pt x="99" y="209"/>
                  </a:lnTo>
                  <a:lnTo>
                    <a:pt x="94" y="212"/>
                  </a:lnTo>
                  <a:lnTo>
                    <a:pt x="83" y="208"/>
                  </a:lnTo>
                  <a:lnTo>
                    <a:pt x="73" y="208"/>
                  </a:lnTo>
                  <a:lnTo>
                    <a:pt x="69" y="201"/>
                  </a:lnTo>
                  <a:lnTo>
                    <a:pt x="77" y="200"/>
                  </a:lnTo>
                  <a:lnTo>
                    <a:pt x="80" y="193"/>
                  </a:lnTo>
                  <a:lnTo>
                    <a:pt x="70" y="193"/>
                  </a:lnTo>
                  <a:lnTo>
                    <a:pt x="62" y="188"/>
                  </a:lnTo>
                  <a:lnTo>
                    <a:pt x="49" y="165"/>
                  </a:lnTo>
                  <a:lnTo>
                    <a:pt x="41" y="157"/>
                  </a:lnTo>
                  <a:lnTo>
                    <a:pt x="37" y="151"/>
                  </a:lnTo>
                  <a:lnTo>
                    <a:pt x="25" y="107"/>
                  </a:lnTo>
                  <a:lnTo>
                    <a:pt x="37" y="129"/>
                  </a:lnTo>
                  <a:lnTo>
                    <a:pt x="45" y="118"/>
                  </a:lnTo>
                  <a:lnTo>
                    <a:pt x="37" y="113"/>
                  </a:lnTo>
                  <a:lnTo>
                    <a:pt x="25" y="92"/>
                  </a:lnTo>
                  <a:lnTo>
                    <a:pt x="0" y="39"/>
                  </a:lnTo>
                  <a:lnTo>
                    <a:pt x="2" y="24"/>
                  </a:lnTo>
                  <a:lnTo>
                    <a:pt x="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 name="Freeform 54"/>
            <p:cNvSpPr>
              <a:spLocks noChangeAspect="1"/>
            </p:cNvSpPr>
            <p:nvPr/>
          </p:nvSpPr>
          <p:spPr bwMode="gray">
            <a:xfrm>
              <a:off x="6728617" y="3878609"/>
              <a:ext cx="704850" cy="550863"/>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chemeClr val="accent2"/>
            </a:solidFill>
            <a:ln w="6350" cap="flat" cmpd="sng">
              <a:solidFill>
                <a:schemeClr val="bg1"/>
              </a:solidFill>
              <a:prstDash val="solid"/>
              <a:round/>
              <a:headEnd type="none" w="med" len="med"/>
              <a:tailEnd type="none" w="med" len="med"/>
            </a:ln>
            <a:effectLst/>
          </p:spPr>
          <p:txBody>
            <a:bodyPr/>
            <a:lstStyle/>
            <a:p>
              <a:endParaRPr lang="en-US" dirty="0"/>
            </a:p>
          </p:txBody>
        </p:sp>
        <p:sp>
          <p:nvSpPr>
            <p:cNvPr id="8" name="Freeform 55"/>
            <p:cNvSpPr>
              <a:spLocks noChangeAspect="1"/>
            </p:cNvSpPr>
            <p:nvPr/>
          </p:nvSpPr>
          <p:spPr bwMode="gray">
            <a:xfrm>
              <a:off x="7657305" y="4462809"/>
              <a:ext cx="134938" cy="146050"/>
            </a:xfrm>
            <a:custGeom>
              <a:avLst/>
              <a:gdLst/>
              <a:ahLst/>
              <a:cxnLst>
                <a:cxn ang="0">
                  <a:pos x="319" y="16"/>
                </a:cxn>
                <a:cxn ang="0">
                  <a:pos x="337" y="0"/>
                </a:cxn>
                <a:cxn ang="0">
                  <a:pos x="349" y="22"/>
                </a:cxn>
                <a:cxn ang="0">
                  <a:pos x="362" y="51"/>
                </a:cxn>
                <a:cxn ang="0">
                  <a:pos x="391" y="35"/>
                </a:cxn>
                <a:cxn ang="0">
                  <a:pos x="402" y="35"/>
                </a:cxn>
                <a:cxn ang="0">
                  <a:pos x="411" y="47"/>
                </a:cxn>
                <a:cxn ang="0">
                  <a:pos x="423" y="40"/>
                </a:cxn>
                <a:cxn ang="0">
                  <a:pos x="417" y="68"/>
                </a:cxn>
                <a:cxn ang="0">
                  <a:pos x="411" y="114"/>
                </a:cxn>
                <a:cxn ang="0">
                  <a:pos x="387" y="141"/>
                </a:cxn>
                <a:cxn ang="0">
                  <a:pos x="362" y="180"/>
                </a:cxn>
                <a:cxn ang="0">
                  <a:pos x="342" y="228"/>
                </a:cxn>
                <a:cxn ang="0">
                  <a:pos x="360" y="246"/>
                </a:cxn>
                <a:cxn ang="0">
                  <a:pos x="326" y="235"/>
                </a:cxn>
                <a:cxn ang="0">
                  <a:pos x="316" y="244"/>
                </a:cxn>
                <a:cxn ang="0">
                  <a:pos x="287" y="262"/>
                </a:cxn>
                <a:cxn ang="0">
                  <a:pos x="274" y="265"/>
                </a:cxn>
                <a:cxn ang="0">
                  <a:pos x="262" y="320"/>
                </a:cxn>
                <a:cxn ang="0">
                  <a:pos x="245" y="361"/>
                </a:cxn>
                <a:cxn ang="0">
                  <a:pos x="231" y="390"/>
                </a:cxn>
                <a:cxn ang="0">
                  <a:pos x="230" y="410"/>
                </a:cxn>
                <a:cxn ang="0">
                  <a:pos x="190" y="434"/>
                </a:cxn>
                <a:cxn ang="0">
                  <a:pos x="177" y="449"/>
                </a:cxn>
                <a:cxn ang="0">
                  <a:pos x="138" y="463"/>
                </a:cxn>
                <a:cxn ang="0">
                  <a:pos x="120" y="454"/>
                </a:cxn>
                <a:cxn ang="0">
                  <a:pos x="104" y="454"/>
                </a:cxn>
                <a:cxn ang="0">
                  <a:pos x="91" y="441"/>
                </a:cxn>
                <a:cxn ang="0">
                  <a:pos x="55" y="421"/>
                </a:cxn>
                <a:cxn ang="0">
                  <a:pos x="12" y="422"/>
                </a:cxn>
                <a:cxn ang="0">
                  <a:pos x="13" y="413"/>
                </a:cxn>
                <a:cxn ang="0">
                  <a:pos x="9" y="405"/>
                </a:cxn>
                <a:cxn ang="0">
                  <a:pos x="16" y="391"/>
                </a:cxn>
                <a:cxn ang="0">
                  <a:pos x="24" y="379"/>
                </a:cxn>
                <a:cxn ang="0">
                  <a:pos x="15" y="366"/>
                </a:cxn>
                <a:cxn ang="0">
                  <a:pos x="21" y="353"/>
                </a:cxn>
                <a:cxn ang="0">
                  <a:pos x="37" y="356"/>
                </a:cxn>
                <a:cxn ang="0">
                  <a:pos x="31" y="347"/>
                </a:cxn>
                <a:cxn ang="0">
                  <a:pos x="47" y="325"/>
                </a:cxn>
                <a:cxn ang="0">
                  <a:pos x="56" y="329"/>
                </a:cxn>
                <a:cxn ang="0">
                  <a:pos x="61" y="304"/>
                </a:cxn>
                <a:cxn ang="0">
                  <a:pos x="82" y="278"/>
                </a:cxn>
                <a:cxn ang="0">
                  <a:pos x="102" y="255"/>
                </a:cxn>
                <a:cxn ang="0">
                  <a:pos x="133" y="249"/>
                </a:cxn>
                <a:cxn ang="0">
                  <a:pos x="187" y="208"/>
                </a:cxn>
                <a:cxn ang="0">
                  <a:pos x="219" y="178"/>
                </a:cxn>
                <a:cxn ang="0">
                  <a:pos x="256" y="144"/>
                </a:cxn>
                <a:cxn ang="0">
                  <a:pos x="288" y="81"/>
                </a:cxn>
                <a:cxn ang="0">
                  <a:pos x="308" y="34"/>
                </a:cxn>
              </a:cxnLst>
              <a:rect l="0" t="0" r="r" b="b"/>
              <a:pathLst>
                <a:path w="424" h="463">
                  <a:moveTo>
                    <a:pt x="308" y="34"/>
                  </a:moveTo>
                  <a:lnTo>
                    <a:pt x="310" y="35"/>
                  </a:lnTo>
                  <a:lnTo>
                    <a:pt x="311" y="20"/>
                  </a:lnTo>
                  <a:lnTo>
                    <a:pt x="319" y="16"/>
                  </a:lnTo>
                  <a:lnTo>
                    <a:pt x="327" y="6"/>
                  </a:lnTo>
                  <a:lnTo>
                    <a:pt x="331" y="6"/>
                  </a:lnTo>
                  <a:lnTo>
                    <a:pt x="333" y="2"/>
                  </a:lnTo>
                  <a:lnTo>
                    <a:pt x="337" y="0"/>
                  </a:lnTo>
                  <a:lnTo>
                    <a:pt x="340" y="3"/>
                  </a:lnTo>
                  <a:lnTo>
                    <a:pt x="340" y="14"/>
                  </a:lnTo>
                  <a:lnTo>
                    <a:pt x="343" y="20"/>
                  </a:lnTo>
                  <a:lnTo>
                    <a:pt x="349" y="22"/>
                  </a:lnTo>
                  <a:lnTo>
                    <a:pt x="354" y="22"/>
                  </a:lnTo>
                  <a:lnTo>
                    <a:pt x="358" y="28"/>
                  </a:lnTo>
                  <a:lnTo>
                    <a:pt x="358" y="45"/>
                  </a:lnTo>
                  <a:lnTo>
                    <a:pt x="362" y="51"/>
                  </a:lnTo>
                  <a:lnTo>
                    <a:pt x="368" y="55"/>
                  </a:lnTo>
                  <a:lnTo>
                    <a:pt x="381" y="44"/>
                  </a:lnTo>
                  <a:lnTo>
                    <a:pt x="387" y="41"/>
                  </a:lnTo>
                  <a:lnTo>
                    <a:pt x="391" y="35"/>
                  </a:lnTo>
                  <a:lnTo>
                    <a:pt x="401" y="29"/>
                  </a:lnTo>
                  <a:lnTo>
                    <a:pt x="406" y="28"/>
                  </a:lnTo>
                  <a:lnTo>
                    <a:pt x="407" y="29"/>
                  </a:lnTo>
                  <a:lnTo>
                    <a:pt x="402" y="35"/>
                  </a:lnTo>
                  <a:lnTo>
                    <a:pt x="403" y="36"/>
                  </a:lnTo>
                  <a:lnTo>
                    <a:pt x="405" y="44"/>
                  </a:lnTo>
                  <a:lnTo>
                    <a:pt x="401" y="54"/>
                  </a:lnTo>
                  <a:lnTo>
                    <a:pt x="411" y="47"/>
                  </a:lnTo>
                  <a:lnTo>
                    <a:pt x="408" y="43"/>
                  </a:lnTo>
                  <a:lnTo>
                    <a:pt x="413" y="34"/>
                  </a:lnTo>
                  <a:lnTo>
                    <a:pt x="418" y="33"/>
                  </a:lnTo>
                  <a:lnTo>
                    <a:pt x="423" y="40"/>
                  </a:lnTo>
                  <a:lnTo>
                    <a:pt x="414" y="51"/>
                  </a:lnTo>
                  <a:lnTo>
                    <a:pt x="418" y="51"/>
                  </a:lnTo>
                  <a:lnTo>
                    <a:pt x="422" y="57"/>
                  </a:lnTo>
                  <a:lnTo>
                    <a:pt x="417" y="68"/>
                  </a:lnTo>
                  <a:lnTo>
                    <a:pt x="424" y="87"/>
                  </a:lnTo>
                  <a:lnTo>
                    <a:pt x="422" y="93"/>
                  </a:lnTo>
                  <a:lnTo>
                    <a:pt x="413" y="106"/>
                  </a:lnTo>
                  <a:lnTo>
                    <a:pt x="411" y="114"/>
                  </a:lnTo>
                  <a:lnTo>
                    <a:pt x="405" y="124"/>
                  </a:lnTo>
                  <a:lnTo>
                    <a:pt x="398" y="125"/>
                  </a:lnTo>
                  <a:lnTo>
                    <a:pt x="397" y="129"/>
                  </a:lnTo>
                  <a:lnTo>
                    <a:pt x="387" y="141"/>
                  </a:lnTo>
                  <a:lnTo>
                    <a:pt x="375" y="168"/>
                  </a:lnTo>
                  <a:lnTo>
                    <a:pt x="369" y="174"/>
                  </a:lnTo>
                  <a:lnTo>
                    <a:pt x="365" y="175"/>
                  </a:lnTo>
                  <a:lnTo>
                    <a:pt x="362" y="180"/>
                  </a:lnTo>
                  <a:lnTo>
                    <a:pt x="349" y="189"/>
                  </a:lnTo>
                  <a:lnTo>
                    <a:pt x="347" y="192"/>
                  </a:lnTo>
                  <a:lnTo>
                    <a:pt x="344" y="217"/>
                  </a:lnTo>
                  <a:lnTo>
                    <a:pt x="342" y="228"/>
                  </a:lnTo>
                  <a:lnTo>
                    <a:pt x="352" y="230"/>
                  </a:lnTo>
                  <a:lnTo>
                    <a:pt x="359" y="234"/>
                  </a:lnTo>
                  <a:lnTo>
                    <a:pt x="362" y="243"/>
                  </a:lnTo>
                  <a:lnTo>
                    <a:pt x="360" y="246"/>
                  </a:lnTo>
                  <a:lnTo>
                    <a:pt x="356" y="240"/>
                  </a:lnTo>
                  <a:lnTo>
                    <a:pt x="354" y="246"/>
                  </a:lnTo>
                  <a:lnTo>
                    <a:pt x="333" y="239"/>
                  </a:lnTo>
                  <a:lnTo>
                    <a:pt x="326" y="235"/>
                  </a:lnTo>
                  <a:lnTo>
                    <a:pt x="324" y="237"/>
                  </a:lnTo>
                  <a:lnTo>
                    <a:pt x="324" y="244"/>
                  </a:lnTo>
                  <a:lnTo>
                    <a:pt x="320" y="248"/>
                  </a:lnTo>
                  <a:lnTo>
                    <a:pt x="316" y="244"/>
                  </a:lnTo>
                  <a:lnTo>
                    <a:pt x="313" y="243"/>
                  </a:lnTo>
                  <a:lnTo>
                    <a:pt x="310" y="249"/>
                  </a:lnTo>
                  <a:lnTo>
                    <a:pt x="295" y="256"/>
                  </a:lnTo>
                  <a:lnTo>
                    <a:pt x="287" y="262"/>
                  </a:lnTo>
                  <a:lnTo>
                    <a:pt x="282" y="262"/>
                  </a:lnTo>
                  <a:lnTo>
                    <a:pt x="279" y="256"/>
                  </a:lnTo>
                  <a:lnTo>
                    <a:pt x="274" y="256"/>
                  </a:lnTo>
                  <a:lnTo>
                    <a:pt x="274" y="265"/>
                  </a:lnTo>
                  <a:lnTo>
                    <a:pt x="272" y="277"/>
                  </a:lnTo>
                  <a:lnTo>
                    <a:pt x="265" y="289"/>
                  </a:lnTo>
                  <a:lnTo>
                    <a:pt x="263" y="302"/>
                  </a:lnTo>
                  <a:lnTo>
                    <a:pt x="262" y="320"/>
                  </a:lnTo>
                  <a:lnTo>
                    <a:pt x="256" y="324"/>
                  </a:lnTo>
                  <a:lnTo>
                    <a:pt x="257" y="336"/>
                  </a:lnTo>
                  <a:lnTo>
                    <a:pt x="247" y="347"/>
                  </a:lnTo>
                  <a:lnTo>
                    <a:pt x="245" y="361"/>
                  </a:lnTo>
                  <a:lnTo>
                    <a:pt x="245" y="369"/>
                  </a:lnTo>
                  <a:lnTo>
                    <a:pt x="239" y="379"/>
                  </a:lnTo>
                  <a:lnTo>
                    <a:pt x="233" y="385"/>
                  </a:lnTo>
                  <a:lnTo>
                    <a:pt x="231" y="390"/>
                  </a:lnTo>
                  <a:lnTo>
                    <a:pt x="231" y="398"/>
                  </a:lnTo>
                  <a:lnTo>
                    <a:pt x="228" y="401"/>
                  </a:lnTo>
                  <a:lnTo>
                    <a:pt x="233" y="402"/>
                  </a:lnTo>
                  <a:lnTo>
                    <a:pt x="230" y="410"/>
                  </a:lnTo>
                  <a:lnTo>
                    <a:pt x="223" y="409"/>
                  </a:lnTo>
                  <a:lnTo>
                    <a:pt x="214" y="415"/>
                  </a:lnTo>
                  <a:lnTo>
                    <a:pt x="204" y="428"/>
                  </a:lnTo>
                  <a:lnTo>
                    <a:pt x="190" y="434"/>
                  </a:lnTo>
                  <a:lnTo>
                    <a:pt x="185" y="437"/>
                  </a:lnTo>
                  <a:lnTo>
                    <a:pt x="185" y="441"/>
                  </a:lnTo>
                  <a:lnTo>
                    <a:pt x="180" y="443"/>
                  </a:lnTo>
                  <a:lnTo>
                    <a:pt x="177" y="449"/>
                  </a:lnTo>
                  <a:lnTo>
                    <a:pt x="172" y="453"/>
                  </a:lnTo>
                  <a:lnTo>
                    <a:pt x="153" y="459"/>
                  </a:lnTo>
                  <a:lnTo>
                    <a:pt x="149" y="459"/>
                  </a:lnTo>
                  <a:lnTo>
                    <a:pt x="138" y="463"/>
                  </a:lnTo>
                  <a:lnTo>
                    <a:pt x="132" y="459"/>
                  </a:lnTo>
                  <a:lnTo>
                    <a:pt x="129" y="452"/>
                  </a:lnTo>
                  <a:lnTo>
                    <a:pt x="126" y="450"/>
                  </a:lnTo>
                  <a:lnTo>
                    <a:pt x="120" y="454"/>
                  </a:lnTo>
                  <a:lnTo>
                    <a:pt x="114" y="455"/>
                  </a:lnTo>
                  <a:lnTo>
                    <a:pt x="110" y="454"/>
                  </a:lnTo>
                  <a:lnTo>
                    <a:pt x="110" y="453"/>
                  </a:lnTo>
                  <a:lnTo>
                    <a:pt x="104" y="454"/>
                  </a:lnTo>
                  <a:lnTo>
                    <a:pt x="102" y="449"/>
                  </a:lnTo>
                  <a:lnTo>
                    <a:pt x="102" y="443"/>
                  </a:lnTo>
                  <a:lnTo>
                    <a:pt x="98" y="444"/>
                  </a:lnTo>
                  <a:lnTo>
                    <a:pt x="91" y="441"/>
                  </a:lnTo>
                  <a:lnTo>
                    <a:pt x="73" y="439"/>
                  </a:lnTo>
                  <a:lnTo>
                    <a:pt x="69" y="427"/>
                  </a:lnTo>
                  <a:lnTo>
                    <a:pt x="64" y="422"/>
                  </a:lnTo>
                  <a:lnTo>
                    <a:pt x="55" y="421"/>
                  </a:lnTo>
                  <a:lnTo>
                    <a:pt x="47" y="428"/>
                  </a:lnTo>
                  <a:lnTo>
                    <a:pt x="39" y="429"/>
                  </a:lnTo>
                  <a:lnTo>
                    <a:pt x="18" y="427"/>
                  </a:lnTo>
                  <a:lnTo>
                    <a:pt x="12" y="422"/>
                  </a:lnTo>
                  <a:lnTo>
                    <a:pt x="15" y="415"/>
                  </a:lnTo>
                  <a:lnTo>
                    <a:pt x="20" y="409"/>
                  </a:lnTo>
                  <a:lnTo>
                    <a:pt x="24" y="402"/>
                  </a:lnTo>
                  <a:lnTo>
                    <a:pt x="13" y="413"/>
                  </a:lnTo>
                  <a:lnTo>
                    <a:pt x="9" y="413"/>
                  </a:lnTo>
                  <a:lnTo>
                    <a:pt x="14" y="402"/>
                  </a:lnTo>
                  <a:lnTo>
                    <a:pt x="14" y="401"/>
                  </a:lnTo>
                  <a:lnTo>
                    <a:pt x="9" y="405"/>
                  </a:lnTo>
                  <a:lnTo>
                    <a:pt x="3" y="406"/>
                  </a:lnTo>
                  <a:lnTo>
                    <a:pt x="0" y="400"/>
                  </a:lnTo>
                  <a:lnTo>
                    <a:pt x="4" y="395"/>
                  </a:lnTo>
                  <a:lnTo>
                    <a:pt x="16" y="391"/>
                  </a:lnTo>
                  <a:lnTo>
                    <a:pt x="24" y="385"/>
                  </a:lnTo>
                  <a:lnTo>
                    <a:pt x="21" y="385"/>
                  </a:lnTo>
                  <a:lnTo>
                    <a:pt x="19" y="383"/>
                  </a:lnTo>
                  <a:lnTo>
                    <a:pt x="24" y="379"/>
                  </a:lnTo>
                  <a:lnTo>
                    <a:pt x="26" y="373"/>
                  </a:lnTo>
                  <a:lnTo>
                    <a:pt x="21" y="373"/>
                  </a:lnTo>
                  <a:lnTo>
                    <a:pt x="16" y="372"/>
                  </a:lnTo>
                  <a:lnTo>
                    <a:pt x="15" y="366"/>
                  </a:lnTo>
                  <a:lnTo>
                    <a:pt x="21" y="366"/>
                  </a:lnTo>
                  <a:lnTo>
                    <a:pt x="25" y="361"/>
                  </a:lnTo>
                  <a:lnTo>
                    <a:pt x="21" y="358"/>
                  </a:lnTo>
                  <a:lnTo>
                    <a:pt x="21" y="353"/>
                  </a:lnTo>
                  <a:lnTo>
                    <a:pt x="26" y="353"/>
                  </a:lnTo>
                  <a:lnTo>
                    <a:pt x="29" y="357"/>
                  </a:lnTo>
                  <a:lnTo>
                    <a:pt x="34" y="355"/>
                  </a:lnTo>
                  <a:lnTo>
                    <a:pt x="37" y="356"/>
                  </a:lnTo>
                  <a:lnTo>
                    <a:pt x="40" y="353"/>
                  </a:lnTo>
                  <a:lnTo>
                    <a:pt x="40" y="351"/>
                  </a:lnTo>
                  <a:lnTo>
                    <a:pt x="35" y="351"/>
                  </a:lnTo>
                  <a:lnTo>
                    <a:pt x="31" y="347"/>
                  </a:lnTo>
                  <a:lnTo>
                    <a:pt x="35" y="329"/>
                  </a:lnTo>
                  <a:lnTo>
                    <a:pt x="42" y="323"/>
                  </a:lnTo>
                  <a:lnTo>
                    <a:pt x="45" y="321"/>
                  </a:lnTo>
                  <a:lnTo>
                    <a:pt x="47" y="325"/>
                  </a:lnTo>
                  <a:lnTo>
                    <a:pt x="48" y="331"/>
                  </a:lnTo>
                  <a:lnTo>
                    <a:pt x="51" y="332"/>
                  </a:lnTo>
                  <a:lnTo>
                    <a:pt x="53" y="332"/>
                  </a:lnTo>
                  <a:lnTo>
                    <a:pt x="56" y="329"/>
                  </a:lnTo>
                  <a:lnTo>
                    <a:pt x="53" y="319"/>
                  </a:lnTo>
                  <a:lnTo>
                    <a:pt x="55" y="315"/>
                  </a:lnTo>
                  <a:lnTo>
                    <a:pt x="58" y="314"/>
                  </a:lnTo>
                  <a:lnTo>
                    <a:pt x="61" y="304"/>
                  </a:lnTo>
                  <a:lnTo>
                    <a:pt x="69" y="302"/>
                  </a:lnTo>
                  <a:lnTo>
                    <a:pt x="75" y="296"/>
                  </a:lnTo>
                  <a:lnTo>
                    <a:pt x="77" y="286"/>
                  </a:lnTo>
                  <a:lnTo>
                    <a:pt x="82" y="278"/>
                  </a:lnTo>
                  <a:lnTo>
                    <a:pt x="89" y="275"/>
                  </a:lnTo>
                  <a:lnTo>
                    <a:pt x="93" y="260"/>
                  </a:lnTo>
                  <a:lnTo>
                    <a:pt x="96" y="260"/>
                  </a:lnTo>
                  <a:lnTo>
                    <a:pt x="102" y="255"/>
                  </a:lnTo>
                  <a:lnTo>
                    <a:pt x="109" y="255"/>
                  </a:lnTo>
                  <a:lnTo>
                    <a:pt x="116" y="251"/>
                  </a:lnTo>
                  <a:lnTo>
                    <a:pt x="123" y="251"/>
                  </a:lnTo>
                  <a:lnTo>
                    <a:pt x="133" y="249"/>
                  </a:lnTo>
                  <a:lnTo>
                    <a:pt x="141" y="244"/>
                  </a:lnTo>
                  <a:lnTo>
                    <a:pt x="154" y="232"/>
                  </a:lnTo>
                  <a:lnTo>
                    <a:pt x="169" y="223"/>
                  </a:lnTo>
                  <a:lnTo>
                    <a:pt x="187" y="208"/>
                  </a:lnTo>
                  <a:lnTo>
                    <a:pt x="201" y="200"/>
                  </a:lnTo>
                  <a:lnTo>
                    <a:pt x="202" y="191"/>
                  </a:lnTo>
                  <a:lnTo>
                    <a:pt x="213" y="181"/>
                  </a:lnTo>
                  <a:lnTo>
                    <a:pt x="219" y="178"/>
                  </a:lnTo>
                  <a:lnTo>
                    <a:pt x="225" y="178"/>
                  </a:lnTo>
                  <a:lnTo>
                    <a:pt x="235" y="170"/>
                  </a:lnTo>
                  <a:lnTo>
                    <a:pt x="241" y="164"/>
                  </a:lnTo>
                  <a:lnTo>
                    <a:pt x="256" y="144"/>
                  </a:lnTo>
                  <a:lnTo>
                    <a:pt x="261" y="126"/>
                  </a:lnTo>
                  <a:lnTo>
                    <a:pt x="265" y="105"/>
                  </a:lnTo>
                  <a:lnTo>
                    <a:pt x="270" y="93"/>
                  </a:lnTo>
                  <a:lnTo>
                    <a:pt x="288" y="81"/>
                  </a:lnTo>
                  <a:lnTo>
                    <a:pt x="294" y="78"/>
                  </a:lnTo>
                  <a:lnTo>
                    <a:pt x="298" y="72"/>
                  </a:lnTo>
                  <a:lnTo>
                    <a:pt x="304" y="60"/>
                  </a:lnTo>
                  <a:lnTo>
                    <a:pt x="308" y="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 name="Freeform 56"/>
            <p:cNvSpPr>
              <a:spLocks noChangeAspect="1"/>
            </p:cNvSpPr>
            <p:nvPr/>
          </p:nvSpPr>
          <p:spPr bwMode="gray">
            <a:xfrm>
              <a:off x="7765255" y="4327872"/>
              <a:ext cx="100013" cy="157163"/>
            </a:xfrm>
            <a:custGeom>
              <a:avLst/>
              <a:gdLst/>
              <a:ahLst/>
              <a:cxnLst>
                <a:cxn ang="0">
                  <a:pos x="128" y="441"/>
                </a:cxn>
                <a:cxn ang="0">
                  <a:pos x="139" y="398"/>
                </a:cxn>
                <a:cxn ang="0">
                  <a:pos x="97" y="366"/>
                </a:cxn>
                <a:cxn ang="0">
                  <a:pos x="59" y="325"/>
                </a:cxn>
                <a:cxn ang="0">
                  <a:pos x="100" y="296"/>
                </a:cxn>
                <a:cxn ang="0">
                  <a:pos x="115" y="250"/>
                </a:cxn>
                <a:cxn ang="0">
                  <a:pos x="120" y="224"/>
                </a:cxn>
                <a:cxn ang="0">
                  <a:pos x="113" y="198"/>
                </a:cxn>
                <a:cxn ang="0">
                  <a:pos x="112" y="178"/>
                </a:cxn>
                <a:cxn ang="0">
                  <a:pos x="97" y="172"/>
                </a:cxn>
                <a:cxn ang="0">
                  <a:pos x="91" y="145"/>
                </a:cxn>
                <a:cxn ang="0">
                  <a:pos x="86" y="127"/>
                </a:cxn>
                <a:cxn ang="0">
                  <a:pos x="73" y="117"/>
                </a:cxn>
                <a:cxn ang="0">
                  <a:pos x="43" y="85"/>
                </a:cxn>
                <a:cxn ang="0">
                  <a:pos x="45" y="59"/>
                </a:cxn>
                <a:cxn ang="0">
                  <a:pos x="26" y="59"/>
                </a:cxn>
                <a:cxn ang="0">
                  <a:pos x="7" y="14"/>
                </a:cxn>
                <a:cxn ang="0">
                  <a:pos x="10" y="0"/>
                </a:cxn>
                <a:cxn ang="0">
                  <a:pos x="19" y="28"/>
                </a:cxn>
                <a:cxn ang="0">
                  <a:pos x="35" y="30"/>
                </a:cxn>
                <a:cxn ang="0">
                  <a:pos x="59" y="41"/>
                </a:cxn>
                <a:cxn ang="0">
                  <a:pos x="78" y="59"/>
                </a:cxn>
                <a:cxn ang="0">
                  <a:pos x="87" y="70"/>
                </a:cxn>
                <a:cxn ang="0">
                  <a:pos x="100" y="96"/>
                </a:cxn>
                <a:cxn ang="0">
                  <a:pos x="86" y="96"/>
                </a:cxn>
                <a:cxn ang="0">
                  <a:pos x="96" y="107"/>
                </a:cxn>
                <a:cxn ang="0">
                  <a:pos x="110" y="140"/>
                </a:cxn>
                <a:cxn ang="0">
                  <a:pos x="109" y="159"/>
                </a:cxn>
                <a:cxn ang="0">
                  <a:pos x="116" y="170"/>
                </a:cxn>
                <a:cxn ang="0">
                  <a:pos x="136" y="169"/>
                </a:cxn>
                <a:cxn ang="0">
                  <a:pos x="151" y="182"/>
                </a:cxn>
                <a:cxn ang="0">
                  <a:pos x="147" y="141"/>
                </a:cxn>
                <a:cxn ang="0">
                  <a:pos x="167" y="162"/>
                </a:cxn>
                <a:cxn ang="0">
                  <a:pos x="169" y="192"/>
                </a:cxn>
                <a:cxn ang="0">
                  <a:pos x="185" y="219"/>
                </a:cxn>
                <a:cxn ang="0">
                  <a:pos x="239" y="240"/>
                </a:cxn>
                <a:cxn ang="0">
                  <a:pos x="266" y="224"/>
                </a:cxn>
                <a:cxn ang="0">
                  <a:pos x="286" y="210"/>
                </a:cxn>
                <a:cxn ang="0">
                  <a:pos x="313" y="231"/>
                </a:cxn>
                <a:cxn ang="0">
                  <a:pos x="307" y="272"/>
                </a:cxn>
                <a:cxn ang="0">
                  <a:pos x="286" y="304"/>
                </a:cxn>
                <a:cxn ang="0">
                  <a:pos x="287" y="321"/>
                </a:cxn>
                <a:cxn ang="0">
                  <a:pos x="269" y="315"/>
                </a:cxn>
                <a:cxn ang="0">
                  <a:pos x="242" y="323"/>
                </a:cxn>
                <a:cxn ang="0">
                  <a:pos x="232" y="356"/>
                </a:cxn>
                <a:cxn ang="0">
                  <a:pos x="217" y="404"/>
                </a:cxn>
                <a:cxn ang="0">
                  <a:pos x="171" y="479"/>
                </a:cxn>
                <a:cxn ang="0">
                  <a:pos x="132" y="481"/>
                </a:cxn>
              </a:cxnLst>
              <a:rect l="0" t="0" r="r" b="b"/>
              <a:pathLst>
                <a:path w="313" h="495">
                  <a:moveTo>
                    <a:pt x="109" y="469"/>
                  </a:moveTo>
                  <a:lnTo>
                    <a:pt x="118" y="458"/>
                  </a:lnTo>
                  <a:lnTo>
                    <a:pt x="121" y="449"/>
                  </a:lnTo>
                  <a:lnTo>
                    <a:pt x="128" y="441"/>
                  </a:lnTo>
                  <a:lnTo>
                    <a:pt x="134" y="429"/>
                  </a:lnTo>
                  <a:lnTo>
                    <a:pt x="135" y="417"/>
                  </a:lnTo>
                  <a:lnTo>
                    <a:pt x="139" y="407"/>
                  </a:lnTo>
                  <a:lnTo>
                    <a:pt x="139" y="398"/>
                  </a:lnTo>
                  <a:lnTo>
                    <a:pt x="134" y="391"/>
                  </a:lnTo>
                  <a:lnTo>
                    <a:pt x="120" y="375"/>
                  </a:lnTo>
                  <a:lnTo>
                    <a:pt x="108" y="372"/>
                  </a:lnTo>
                  <a:lnTo>
                    <a:pt x="97" y="366"/>
                  </a:lnTo>
                  <a:lnTo>
                    <a:pt x="80" y="350"/>
                  </a:lnTo>
                  <a:lnTo>
                    <a:pt x="67" y="349"/>
                  </a:lnTo>
                  <a:lnTo>
                    <a:pt x="57" y="337"/>
                  </a:lnTo>
                  <a:lnTo>
                    <a:pt x="59" y="325"/>
                  </a:lnTo>
                  <a:lnTo>
                    <a:pt x="69" y="316"/>
                  </a:lnTo>
                  <a:lnTo>
                    <a:pt x="78" y="310"/>
                  </a:lnTo>
                  <a:lnTo>
                    <a:pt x="92" y="306"/>
                  </a:lnTo>
                  <a:lnTo>
                    <a:pt x="100" y="296"/>
                  </a:lnTo>
                  <a:lnTo>
                    <a:pt x="104" y="283"/>
                  </a:lnTo>
                  <a:lnTo>
                    <a:pt x="105" y="261"/>
                  </a:lnTo>
                  <a:lnTo>
                    <a:pt x="109" y="250"/>
                  </a:lnTo>
                  <a:lnTo>
                    <a:pt x="115" y="250"/>
                  </a:lnTo>
                  <a:lnTo>
                    <a:pt x="118" y="247"/>
                  </a:lnTo>
                  <a:lnTo>
                    <a:pt x="118" y="237"/>
                  </a:lnTo>
                  <a:lnTo>
                    <a:pt x="115" y="229"/>
                  </a:lnTo>
                  <a:lnTo>
                    <a:pt x="120" y="224"/>
                  </a:lnTo>
                  <a:lnTo>
                    <a:pt x="118" y="220"/>
                  </a:lnTo>
                  <a:lnTo>
                    <a:pt x="115" y="208"/>
                  </a:lnTo>
                  <a:lnTo>
                    <a:pt x="116" y="196"/>
                  </a:lnTo>
                  <a:lnTo>
                    <a:pt x="113" y="198"/>
                  </a:lnTo>
                  <a:lnTo>
                    <a:pt x="104" y="188"/>
                  </a:lnTo>
                  <a:lnTo>
                    <a:pt x="102" y="182"/>
                  </a:lnTo>
                  <a:lnTo>
                    <a:pt x="108" y="182"/>
                  </a:lnTo>
                  <a:lnTo>
                    <a:pt x="112" y="178"/>
                  </a:lnTo>
                  <a:lnTo>
                    <a:pt x="113" y="175"/>
                  </a:lnTo>
                  <a:lnTo>
                    <a:pt x="112" y="171"/>
                  </a:lnTo>
                  <a:lnTo>
                    <a:pt x="107" y="170"/>
                  </a:lnTo>
                  <a:lnTo>
                    <a:pt x="97" y="172"/>
                  </a:lnTo>
                  <a:lnTo>
                    <a:pt x="86" y="151"/>
                  </a:lnTo>
                  <a:lnTo>
                    <a:pt x="81" y="138"/>
                  </a:lnTo>
                  <a:lnTo>
                    <a:pt x="87" y="148"/>
                  </a:lnTo>
                  <a:lnTo>
                    <a:pt x="91" y="145"/>
                  </a:lnTo>
                  <a:lnTo>
                    <a:pt x="92" y="133"/>
                  </a:lnTo>
                  <a:lnTo>
                    <a:pt x="87" y="133"/>
                  </a:lnTo>
                  <a:lnTo>
                    <a:pt x="83" y="130"/>
                  </a:lnTo>
                  <a:lnTo>
                    <a:pt x="86" y="127"/>
                  </a:lnTo>
                  <a:lnTo>
                    <a:pt x="86" y="117"/>
                  </a:lnTo>
                  <a:lnTo>
                    <a:pt x="82" y="113"/>
                  </a:lnTo>
                  <a:lnTo>
                    <a:pt x="80" y="117"/>
                  </a:lnTo>
                  <a:lnTo>
                    <a:pt x="73" y="117"/>
                  </a:lnTo>
                  <a:lnTo>
                    <a:pt x="72" y="122"/>
                  </a:lnTo>
                  <a:lnTo>
                    <a:pt x="73" y="129"/>
                  </a:lnTo>
                  <a:lnTo>
                    <a:pt x="60" y="107"/>
                  </a:lnTo>
                  <a:lnTo>
                    <a:pt x="43" y="85"/>
                  </a:lnTo>
                  <a:lnTo>
                    <a:pt x="38" y="75"/>
                  </a:lnTo>
                  <a:lnTo>
                    <a:pt x="37" y="71"/>
                  </a:lnTo>
                  <a:lnTo>
                    <a:pt x="42" y="67"/>
                  </a:lnTo>
                  <a:lnTo>
                    <a:pt x="45" y="59"/>
                  </a:lnTo>
                  <a:lnTo>
                    <a:pt x="42" y="57"/>
                  </a:lnTo>
                  <a:lnTo>
                    <a:pt x="40" y="62"/>
                  </a:lnTo>
                  <a:lnTo>
                    <a:pt x="33" y="68"/>
                  </a:lnTo>
                  <a:lnTo>
                    <a:pt x="26" y="59"/>
                  </a:lnTo>
                  <a:lnTo>
                    <a:pt x="22" y="49"/>
                  </a:lnTo>
                  <a:lnTo>
                    <a:pt x="23" y="44"/>
                  </a:lnTo>
                  <a:lnTo>
                    <a:pt x="21" y="35"/>
                  </a:lnTo>
                  <a:lnTo>
                    <a:pt x="7" y="14"/>
                  </a:lnTo>
                  <a:lnTo>
                    <a:pt x="1" y="6"/>
                  </a:lnTo>
                  <a:lnTo>
                    <a:pt x="0" y="3"/>
                  </a:lnTo>
                  <a:lnTo>
                    <a:pt x="8" y="1"/>
                  </a:lnTo>
                  <a:lnTo>
                    <a:pt x="10" y="0"/>
                  </a:lnTo>
                  <a:lnTo>
                    <a:pt x="13" y="1"/>
                  </a:lnTo>
                  <a:lnTo>
                    <a:pt x="13" y="11"/>
                  </a:lnTo>
                  <a:lnTo>
                    <a:pt x="19" y="22"/>
                  </a:lnTo>
                  <a:lnTo>
                    <a:pt x="19" y="28"/>
                  </a:lnTo>
                  <a:lnTo>
                    <a:pt x="24" y="36"/>
                  </a:lnTo>
                  <a:lnTo>
                    <a:pt x="29" y="32"/>
                  </a:lnTo>
                  <a:lnTo>
                    <a:pt x="34" y="27"/>
                  </a:lnTo>
                  <a:lnTo>
                    <a:pt x="35" y="30"/>
                  </a:lnTo>
                  <a:lnTo>
                    <a:pt x="35" y="35"/>
                  </a:lnTo>
                  <a:lnTo>
                    <a:pt x="46" y="35"/>
                  </a:lnTo>
                  <a:lnTo>
                    <a:pt x="51" y="38"/>
                  </a:lnTo>
                  <a:lnTo>
                    <a:pt x="59" y="41"/>
                  </a:lnTo>
                  <a:lnTo>
                    <a:pt x="64" y="40"/>
                  </a:lnTo>
                  <a:lnTo>
                    <a:pt x="73" y="48"/>
                  </a:lnTo>
                  <a:lnTo>
                    <a:pt x="66" y="52"/>
                  </a:lnTo>
                  <a:lnTo>
                    <a:pt x="78" y="59"/>
                  </a:lnTo>
                  <a:lnTo>
                    <a:pt x="80" y="56"/>
                  </a:lnTo>
                  <a:lnTo>
                    <a:pt x="83" y="59"/>
                  </a:lnTo>
                  <a:lnTo>
                    <a:pt x="85" y="64"/>
                  </a:lnTo>
                  <a:lnTo>
                    <a:pt x="87" y="70"/>
                  </a:lnTo>
                  <a:lnTo>
                    <a:pt x="96" y="79"/>
                  </a:lnTo>
                  <a:lnTo>
                    <a:pt x="98" y="83"/>
                  </a:lnTo>
                  <a:lnTo>
                    <a:pt x="98" y="87"/>
                  </a:lnTo>
                  <a:lnTo>
                    <a:pt x="100" y="96"/>
                  </a:lnTo>
                  <a:lnTo>
                    <a:pt x="98" y="94"/>
                  </a:lnTo>
                  <a:lnTo>
                    <a:pt x="89" y="89"/>
                  </a:lnTo>
                  <a:lnTo>
                    <a:pt x="85" y="89"/>
                  </a:lnTo>
                  <a:lnTo>
                    <a:pt x="86" y="96"/>
                  </a:lnTo>
                  <a:lnTo>
                    <a:pt x="87" y="97"/>
                  </a:lnTo>
                  <a:lnTo>
                    <a:pt x="89" y="97"/>
                  </a:lnTo>
                  <a:lnTo>
                    <a:pt x="93" y="100"/>
                  </a:lnTo>
                  <a:lnTo>
                    <a:pt x="96" y="107"/>
                  </a:lnTo>
                  <a:lnTo>
                    <a:pt x="103" y="114"/>
                  </a:lnTo>
                  <a:lnTo>
                    <a:pt x="109" y="126"/>
                  </a:lnTo>
                  <a:lnTo>
                    <a:pt x="116" y="134"/>
                  </a:lnTo>
                  <a:lnTo>
                    <a:pt x="110" y="140"/>
                  </a:lnTo>
                  <a:lnTo>
                    <a:pt x="109" y="148"/>
                  </a:lnTo>
                  <a:lnTo>
                    <a:pt x="113" y="151"/>
                  </a:lnTo>
                  <a:lnTo>
                    <a:pt x="113" y="159"/>
                  </a:lnTo>
                  <a:lnTo>
                    <a:pt x="109" y="159"/>
                  </a:lnTo>
                  <a:lnTo>
                    <a:pt x="105" y="162"/>
                  </a:lnTo>
                  <a:lnTo>
                    <a:pt x="108" y="165"/>
                  </a:lnTo>
                  <a:lnTo>
                    <a:pt x="112" y="165"/>
                  </a:lnTo>
                  <a:lnTo>
                    <a:pt x="116" y="170"/>
                  </a:lnTo>
                  <a:lnTo>
                    <a:pt x="123" y="170"/>
                  </a:lnTo>
                  <a:lnTo>
                    <a:pt x="125" y="167"/>
                  </a:lnTo>
                  <a:lnTo>
                    <a:pt x="132" y="167"/>
                  </a:lnTo>
                  <a:lnTo>
                    <a:pt x="136" y="169"/>
                  </a:lnTo>
                  <a:lnTo>
                    <a:pt x="137" y="177"/>
                  </a:lnTo>
                  <a:lnTo>
                    <a:pt x="140" y="184"/>
                  </a:lnTo>
                  <a:lnTo>
                    <a:pt x="146" y="187"/>
                  </a:lnTo>
                  <a:lnTo>
                    <a:pt x="151" y="182"/>
                  </a:lnTo>
                  <a:lnTo>
                    <a:pt x="150" y="156"/>
                  </a:lnTo>
                  <a:lnTo>
                    <a:pt x="150" y="151"/>
                  </a:lnTo>
                  <a:lnTo>
                    <a:pt x="143" y="141"/>
                  </a:lnTo>
                  <a:lnTo>
                    <a:pt x="147" y="141"/>
                  </a:lnTo>
                  <a:lnTo>
                    <a:pt x="151" y="148"/>
                  </a:lnTo>
                  <a:lnTo>
                    <a:pt x="164" y="151"/>
                  </a:lnTo>
                  <a:lnTo>
                    <a:pt x="164" y="161"/>
                  </a:lnTo>
                  <a:lnTo>
                    <a:pt x="167" y="162"/>
                  </a:lnTo>
                  <a:lnTo>
                    <a:pt x="167" y="171"/>
                  </a:lnTo>
                  <a:lnTo>
                    <a:pt x="169" y="176"/>
                  </a:lnTo>
                  <a:lnTo>
                    <a:pt x="168" y="186"/>
                  </a:lnTo>
                  <a:lnTo>
                    <a:pt x="169" y="192"/>
                  </a:lnTo>
                  <a:lnTo>
                    <a:pt x="173" y="197"/>
                  </a:lnTo>
                  <a:lnTo>
                    <a:pt x="175" y="203"/>
                  </a:lnTo>
                  <a:lnTo>
                    <a:pt x="178" y="213"/>
                  </a:lnTo>
                  <a:lnTo>
                    <a:pt x="185" y="219"/>
                  </a:lnTo>
                  <a:lnTo>
                    <a:pt x="194" y="219"/>
                  </a:lnTo>
                  <a:lnTo>
                    <a:pt x="205" y="227"/>
                  </a:lnTo>
                  <a:lnTo>
                    <a:pt x="232" y="235"/>
                  </a:lnTo>
                  <a:lnTo>
                    <a:pt x="239" y="240"/>
                  </a:lnTo>
                  <a:lnTo>
                    <a:pt x="249" y="241"/>
                  </a:lnTo>
                  <a:lnTo>
                    <a:pt x="254" y="235"/>
                  </a:lnTo>
                  <a:lnTo>
                    <a:pt x="259" y="235"/>
                  </a:lnTo>
                  <a:lnTo>
                    <a:pt x="266" y="224"/>
                  </a:lnTo>
                  <a:lnTo>
                    <a:pt x="271" y="221"/>
                  </a:lnTo>
                  <a:lnTo>
                    <a:pt x="276" y="218"/>
                  </a:lnTo>
                  <a:lnTo>
                    <a:pt x="284" y="213"/>
                  </a:lnTo>
                  <a:lnTo>
                    <a:pt x="286" y="210"/>
                  </a:lnTo>
                  <a:lnTo>
                    <a:pt x="292" y="208"/>
                  </a:lnTo>
                  <a:lnTo>
                    <a:pt x="301" y="210"/>
                  </a:lnTo>
                  <a:lnTo>
                    <a:pt x="313" y="218"/>
                  </a:lnTo>
                  <a:lnTo>
                    <a:pt x="313" y="231"/>
                  </a:lnTo>
                  <a:lnTo>
                    <a:pt x="308" y="246"/>
                  </a:lnTo>
                  <a:lnTo>
                    <a:pt x="308" y="262"/>
                  </a:lnTo>
                  <a:lnTo>
                    <a:pt x="307" y="264"/>
                  </a:lnTo>
                  <a:lnTo>
                    <a:pt x="307" y="272"/>
                  </a:lnTo>
                  <a:lnTo>
                    <a:pt x="304" y="280"/>
                  </a:lnTo>
                  <a:lnTo>
                    <a:pt x="296" y="286"/>
                  </a:lnTo>
                  <a:lnTo>
                    <a:pt x="287" y="290"/>
                  </a:lnTo>
                  <a:lnTo>
                    <a:pt x="286" y="304"/>
                  </a:lnTo>
                  <a:lnTo>
                    <a:pt x="284" y="307"/>
                  </a:lnTo>
                  <a:lnTo>
                    <a:pt x="285" y="316"/>
                  </a:lnTo>
                  <a:lnTo>
                    <a:pt x="287" y="317"/>
                  </a:lnTo>
                  <a:lnTo>
                    <a:pt x="287" y="321"/>
                  </a:lnTo>
                  <a:lnTo>
                    <a:pt x="282" y="328"/>
                  </a:lnTo>
                  <a:lnTo>
                    <a:pt x="280" y="316"/>
                  </a:lnTo>
                  <a:lnTo>
                    <a:pt x="275" y="315"/>
                  </a:lnTo>
                  <a:lnTo>
                    <a:pt x="269" y="315"/>
                  </a:lnTo>
                  <a:lnTo>
                    <a:pt x="261" y="316"/>
                  </a:lnTo>
                  <a:lnTo>
                    <a:pt x="253" y="316"/>
                  </a:lnTo>
                  <a:lnTo>
                    <a:pt x="247" y="318"/>
                  </a:lnTo>
                  <a:lnTo>
                    <a:pt x="242" y="323"/>
                  </a:lnTo>
                  <a:lnTo>
                    <a:pt x="226" y="345"/>
                  </a:lnTo>
                  <a:lnTo>
                    <a:pt x="226" y="349"/>
                  </a:lnTo>
                  <a:lnTo>
                    <a:pt x="228" y="348"/>
                  </a:lnTo>
                  <a:lnTo>
                    <a:pt x="232" y="356"/>
                  </a:lnTo>
                  <a:lnTo>
                    <a:pt x="237" y="360"/>
                  </a:lnTo>
                  <a:lnTo>
                    <a:pt x="236" y="369"/>
                  </a:lnTo>
                  <a:lnTo>
                    <a:pt x="231" y="380"/>
                  </a:lnTo>
                  <a:lnTo>
                    <a:pt x="217" y="404"/>
                  </a:lnTo>
                  <a:lnTo>
                    <a:pt x="215" y="412"/>
                  </a:lnTo>
                  <a:lnTo>
                    <a:pt x="202" y="428"/>
                  </a:lnTo>
                  <a:lnTo>
                    <a:pt x="182" y="463"/>
                  </a:lnTo>
                  <a:lnTo>
                    <a:pt x="171" y="479"/>
                  </a:lnTo>
                  <a:lnTo>
                    <a:pt x="153" y="492"/>
                  </a:lnTo>
                  <a:lnTo>
                    <a:pt x="145" y="495"/>
                  </a:lnTo>
                  <a:lnTo>
                    <a:pt x="137" y="488"/>
                  </a:lnTo>
                  <a:lnTo>
                    <a:pt x="132" y="481"/>
                  </a:lnTo>
                  <a:lnTo>
                    <a:pt x="113" y="482"/>
                  </a:lnTo>
                  <a:lnTo>
                    <a:pt x="109" y="473"/>
                  </a:lnTo>
                  <a:lnTo>
                    <a:pt x="109" y="46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 name="Freeform 57"/>
            <p:cNvSpPr>
              <a:spLocks noChangeAspect="1"/>
            </p:cNvSpPr>
            <p:nvPr/>
          </p:nvSpPr>
          <p:spPr bwMode="gray">
            <a:xfrm>
              <a:off x="7612855" y="4050059"/>
              <a:ext cx="50800" cy="41275"/>
            </a:xfrm>
            <a:custGeom>
              <a:avLst/>
              <a:gdLst/>
              <a:ahLst/>
              <a:cxnLst>
                <a:cxn ang="0">
                  <a:pos x="60" y="71"/>
                </a:cxn>
                <a:cxn ang="0">
                  <a:pos x="39" y="60"/>
                </a:cxn>
                <a:cxn ang="0">
                  <a:pos x="27" y="43"/>
                </a:cxn>
                <a:cxn ang="0">
                  <a:pos x="21" y="38"/>
                </a:cxn>
                <a:cxn ang="0">
                  <a:pos x="16" y="26"/>
                </a:cxn>
                <a:cxn ang="0">
                  <a:pos x="6" y="17"/>
                </a:cxn>
                <a:cxn ang="0">
                  <a:pos x="6" y="9"/>
                </a:cxn>
                <a:cxn ang="0">
                  <a:pos x="0" y="2"/>
                </a:cxn>
                <a:cxn ang="0">
                  <a:pos x="6" y="0"/>
                </a:cxn>
                <a:cxn ang="0">
                  <a:pos x="14" y="5"/>
                </a:cxn>
                <a:cxn ang="0">
                  <a:pos x="19" y="4"/>
                </a:cxn>
                <a:cxn ang="0">
                  <a:pos x="33" y="14"/>
                </a:cxn>
                <a:cxn ang="0">
                  <a:pos x="40" y="16"/>
                </a:cxn>
                <a:cxn ang="0">
                  <a:pos x="41" y="21"/>
                </a:cxn>
                <a:cxn ang="0">
                  <a:pos x="45" y="26"/>
                </a:cxn>
                <a:cxn ang="0">
                  <a:pos x="51" y="26"/>
                </a:cxn>
                <a:cxn ang="0">
                  <a:pos x="59" y="29"/>
                </a:cxn>
                <a:cxn ang="0">
                  <a:pos x="67" y="43"/>
                </a:cxn>
                <a:cxn ang="0">
                  <a:pos x="72" y="47"/>
                </a:cxn>
                <a:cxn ang="0">
                  <a:pos x="75" y="57"/>
                </a:cxn>
                <a:cxn ang="0">
                  <a:pos x="78" y="58"/>
                </a:cxn>
                <a:cxn ang="0">
                  <a:pos x="82" y="63"/>
                </a:cxn>
                <a:cxn ang="0">
                  <a:pos x="89" y="68"/>
                </a:cxn>
                <a:cxn ang="0">
                  <a:pos x="94" y="74"/>
                </a:cxn>
                <a:cxn ang="0">
                  <a:pos x="98" y="75"/>
                </a:cxn>
                <a:cxn ang="0">
                  <a:pos x="100" y="81"/>
                </a:cxn>
                <a:cxn ang="0">
                  <a:pos x="109" y="82"/>
                </a:cxn>
                <a:cxn ang="0">
                  <a:pos x="123" y="86"/>
                </a:cxn>
                <a:cxn ang="0">
                  <a:pos x="141" y="103"/>
                </a:cxn>
                <a:cxn ang="0">
                  <a:pos x="143" y="109"/>
                </a:cxn>
                <a:cxn ang="0">
                  <a:pos x="150" y="108"/>
                </a:cxn>
                <a:cxn ang="0">
                  <a:pos x="157" y="114"/>
                </a:cxn>
                <a:cxn ang="0">
                  <a:pos x="159" y="123"/>
                </a:cxn>
                <a:cxn ang="0">
                  <a:pos x="158" y="125"/>
                </a:cxn>
                <a:cxn ang="0">
                  <a:pos x="153" y="125"/>
                </a:cxn>
                <a:cxn ang="0">
                  <a:pos x="152" y="133"/>
                </a:cxn>
                <a:cxn ang="0">
                  <a:pos x="150" y="131"/>
                </a:cxn>
                <a:cxn ang="0">
                  <a:pos x="147" y="127"/>
                </a:cxn>
                <a:cxn ang="0">
                  <a:pos x="141" y="122"/>
                </a:cxn>
                <a:cxn ang="0">
                  <a:pos x="138" y="119"/>
                </a:cxn>
                <a:cxn ang="0">
                  <a:pos x="130" y="119"/>
                </a:cxn>
                <a:cxn ang="0">
                  <a:pos x="124" y="115"/>
                </a:cxn>
                <a:cxn ang="0">
                  <a:pos x="116" y="115"/>
                </a:cxn>
                <a:cxn ang="0">
                  <a:pos x="114" y="112"/>
                </a:cxn>
                <a:cxn ang="0">
                  <a:pos x="113" y="104"/>
                </a:cxn>
                <a:cxn ang="0">
                  <a:pos x="108" y="104"/>
                </a:cxn>
                <a:cxn ang="0">
                  <a:pos x="104" y="102"/>
                </a:cxn>
                <a:cxn ang="0">
                  <a:pos x="99" y="102"/>
                </a:cxn>
                <a:cxn ang="0">
                  <a:pos x="98" y="97"/>
                </a:cxn>
                <a:cxn ang="0">
                  <a:pos x="93" y="97"/>
                </a:cxn>
                <a:cxn ang="0">
                  <a:pos x="91" y="95"/>
                </a:cxn>
                <a:cxn ang="0">
                  <a:pos x="84" y="93"/>
                </a:cxn>
                <a:cxn ang="0">
                  <a:pos x="77" y="86"/>
                </a:cxn>
                <a:cxn ang="0">
                  <a:pos x="71" y="86"/>
                </a:cxn>
                <a:cxn ang="0">
                  <a:pos x="66" y="84"/>
                </a:cxn>
                <a:cxn ang="0">
                  <a:pos x="65" y="76"/>
                </a:cxn>
                <a:cxn ang="0">
                  <a:pos x="60" y="71"/>
                </a:cxn>
              </a:cxnLst>
              <a:rect l="0" t="0" r="r" b="b"/>
              <a:pathLst>
                <a:path w="159" h="133">
                  <a:moveTo>
                    <a:pt x="60" y="71"/>
                  </a:moveTo>
                  <a:lnTo>
                    <a:pt x="39" y="60"/>
                  </a:lnTo>
                  <a:lnTo>
                    <a:pt x="27" y="43"/>
                  </a:lnTo>
                  <a:lnTo>
                    <a:pt x="21" y="38"/>
                  </a:lnTo>
                  <a:lnTo>
                    <a:pt x="16" y="26"/>
                  </a:lnTo>
                  <a:lnTo>
                    <a:pt x="6" y="17"/>
                  </a:lnTo>
                  <a:lnTo>
                    <a:pt x="6" y="9"/>
                  </a:lnTo>
                  <a:lnTo>
                    <a:pt x="0" y="2"/>
                  </a:lnTo>
                  <a:lnTo>
                    <a:pt x="6" y="0"/>
                  </a:lnTo>
                  <a:lnTo>
                    <a:pt x="14" y="5"/>
                  </a:lnTo>
                  <a:lnTo>
                    <a:pt x="19" y="4"/>
                  </a:lnTo>
                  <a:lnTo>
                    <a:pt x="33" y="14"/>
                  </a:lnTo>
                  <a:lnTo>
                    <a:pt x="40" y="16"/>
                  </a:lnTo>
                  <a:lnTo>
                    <a:pt x="41" y="21"/>
                  </a:lnTo>
                  <a:lnTo>
                    <a:pt x="45" y="26"/>
                  </a:lnTo>
                  <a:lnTo>
                    <a:pt x="51" y="26"/>
                  </a:lnTo>
                  <a:lnTo>
                    <a:pt x="59" y="29"/>
                  </a:lnTo>
                  <a:lnTo>
                    <a:pt x="67" y="43"/>
                  </a:lnTo>
                  <a:lnTo>
                    <a:pt x="72" y="47"/>
                  </a:lnTo>
                  <a:lnTo>
                    <a:pt x="75" y="57"/>
                  </a:lnTo>
                  <a:lnTo>
                    <a:pt x="78" y="58"/>
                  </a:lnTo>
                  <a:lnTo>
                    <a:pt x="82" y="63"/>
                  </a:lnTo>
                  <a:lnTo>
                    <a:pt x="89" y="68"/>
                  </a:lnTo>
                  <a:lnTo>
                    <a:pt x="94" y="74"/>
                  </a:lnTo>
                  <a:lnTo>
                    <a:pt x="98" y="75"/>
                  </a:lnTo>
                  <a:lnTo>
                    <a:pt x="100" y="81"/>
                  </a:lnTo>
                  <a:lnTo>
                    <a:pt x="109" y="82"/>
                  </a:lnTo>
                  <a:lnTo>
                    <a:pt x="123" y="86"/>
                  </a:lnTo>
                  <a:lnTo>
                    <a:pt x="141" y="103"/>
                  </a:lnTo>
                  <a:lnTo>
                    <a:pt x="143" y="109"/>
                  </a:lnTo>
                  <a:lnTo>
                    <a:pt x="150" y="108"/>
                  </a:lnTo>
                  <a:lnTo>
                    <a:pt x="157" y="114"/>
                  </a:lnTo>
                  <a:lnTo>
                    <a:pt x="159" y="123"/>
                  </a:lnTo>
                  <a:lnTo>
                    <a:pt x="158" y="125"/>
                  </a:lnTo>
                  <a:lnTo>
                    <a:pt x="153" y="125"/>
                  </a:lnTo>
                  <a:lnTo>
                    <a:pt x="152" y="133"/>
                  </a:lnTo>
                  <a:lnTo>
                    <a:pt x="150" y="131"/>
                  </a:lnTo>
                  <a:lnTo>
                    <a:pt x="147" y="127"/>
                  </a:lnTo>
                  <a:lnTo>
                    <a:pt x="141" y="122"/>
                  </a:lnTo>
                  <a:lnTo>
                    <a:pt x="138" y="119"/>
                  </a:lnTo>
                  <a:lnTo>
                    <a:pt x="130" y="119"/>
                  </a:lnTo>
                  <a:lnTo>
                    <a:pt x="124" y="115"/>
                  </a:lnTo>
                  <a:lnTo>
                    <a:pt x="116" y="115"/>
                  </a:lnTo>
                  <a:lnTo>
                    <a:pt x="114" y="112"/>
                  </a:lnTo>
                  <a:lnTo>
                    <a:pt x="113" y="104"/>
                  </a:lnTo>
                  <a:lnTo>
                    <a:pt x="108" y="104"/>
                  </a:lnTo>
                  <a:lnTo>
                    <a:pt x="104" y="102"/>
                  </a:lnTo>
                  <a:lnTo>
                    <a:pt x="99" y="102"/>
                  </a:lnTo>
                  <a:lnTo>
                    <a:pt x="98" y="97"/>
                  </a:lnTo>
                  <a:lnTo>
                    <a:pt x="93" y="97"/>
                  </a:lnTo>
                  <a:lnTo>
                    <a:pt x="91" y="95"/>
                  </a:lnTo>
                  <a:lnTo>
                    <a:pt x="84" y="93"/>
                  </a:lnTo>
                  <a:lnTo>
                    <a:pt x="77" y="86"/>
                  </a:lnTo>
                  <a:lnTo>
                    <a:pt x="71" y="86"/>
                  </a:lnTo>
                  <a:lnTo>
                    <a:pt x="66" y="84"/>
                  </a:lnTo>
                  <a:lnTo>
                    <a:pt x="65" y="76"/>
                  </a:lnTo>
                  <a:lnTo>
                    <a:pt x="60" y="7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 name="Freeform 58"/>
            <p:cNvSpPr>
              <a:spLocks noChangeAspect="1"/>
            </p:cNvSpPr>
            <p:nvPr/>
          </p:nvSpPr>
          <p:spPr bwMode="gray">
            <a:xfrm>
              <a:off x="5965030" y="2859434"/>
              <a:ext cx="192088" cy="92075"/>
            </a:xfrm>
            <a:custGeom>
              <a:avLst/>
              <a:gdLst/>
              <a:ahLst/>
              <a:cxnLst>
                <a:cxn ang="0">
                  <a:pos x="259" y="238"/>
                </a:cxn>
                <a:cxn ang="0">
                  <a:pos x="303" y="218"/>
                </a:cxn>
                <a:cxn ang="0">
                  <a:pos x="334" y="201"/>
                </a:cxn>
                <a:cxn ang="0">
                  <a:pos x="362" y="217"/>
                </a:cxn>
                <a:cxn ang="0">
                  <a:pos x="401" y="204"/>
                </a:cxn>
                <a:cxn ang="0">
                  <a:pos x="433" y="170"/>
                </a:cxn>
                <a:cxn ang="0">
                  <a:pos x="491" y="159"/>
                </a:cxn>
                <a:cxn ang="0">
                  <a:pos x="550" y="112"/>
                </a:cxn>
                <a:cxn ang="0">
                  <a:pos x="604" y="79"/>
                </a:cxn>
                <a:cxn ang="0">
                  <a:pos x="577" y="56"/>
                </a:cxn>
                <a:cxn ang="0">
                  <a:pos x="530" y="34"/>
                </a:cxn>
                <a:cxn ang="0">
                  <a:pos x="508" y="27"/>
                </a:cxn>
                <a:cxn ang="0">
                  <a:pos x="452" y="24"/>
                </a:cxn>
                <a:cxn ang="0">
                  <a:pos x="421" y="18"/>
                </a:cxn>
                <a:cxn ang="0">
                  <a:pos x="366" y="20"/>
                </a:cxn>
                <a:cxn ang="0">
                  <a:pos x="325" y="23"/>
                </a:cxn>
                <a:cxn ang="0">
                  <a:pos x="294" y="18"/>
                </a:cxn>
                <a:cxn ang="0">
                  <a:pos x="260" y="4"/>
                </a:cxn>
                <a:cxn ang="0">
                  <a:pos x="233" y="18"/>
                </a:cxn>
                <a:cxn ang="0">
                  <a:pos x="224" y="48"/>
                </a:cxn>
                <a:cxn ang="0">
                  <a:pos x="191" y="45"/>
                </a:cxn>
                <a:cxn ang="0">
                  <a:pos x="160" y="34"/>
                </a:cxn>
                <a:cxn ang="0">
                  <a:pos x="129" y="32"/>
                </a:cxn>
                <a:cxn ang="0">
                  <a:pos x="98" y="36"/>
                </a:cxn>
                <a:cxn ang="0">
                  <a:pos x="92" y="58"/>
                </a:cxn>
                <a:cxn ang="0">
                  <a:pos x="106" y="79"/>
                </a:cxn>
                <a:cxn ang="0">
                  <a:pos x="70" y="109"/>
                </a:cxn>
                <a:cxn ang="0">
                  <a:pos x="62" y="129"/>
                </a:cxn>
                <a:cxn ang="0">
                  <a:pos x="84" y="144"/>
                </a:cxn>
                <a:cxn ang="0">
                  <a:pos x="117" y="147"/>
                </a:cxn>
                <a:cxn ang="0">
                  <a:pos x="137" y="131"/>
                </a:cxn>
                <a:cxn ang="0">
                  <a:pos x="156" y="154"/>
                </a:cxn>
                <a:cxn ang="0">
                  <a:pos x="181" y="169"/>
                </a:cxn>
                <a:cxn ang="0">
                  <a:pos x="212" y="175"/>
                </a:cxn>
                <a:cxn ang="0">
                  <a:pos x="187" y="195"/>
                </a:cxn>
                <a:cxn ang="0">
                  <a:pos x="168" y="202"/>
                </a:cxn>
                <a:cxn ang="0">
                  <a:pos x="149" y="213"/>
                </a:cxn>
                <a:cxn ang="0">
                  <a:pos x="111" y="215"/>
                </a:cxn>
                <a:cxn ang="0">
                  <a:pos x="88" y="224"/>
                </a:cxn>
                <a:cxn ang="0">
                  <a:pos x="68" y="236"/>
                </a:cxn>
                <a:cxn ang="0">
                  <a:pos x="30" y="229"/>
                </a:cxn>
                <a:cxn ang="0">
                  <a:pos x="0" y="236"/>
                </a:cxn>
                <a:cxn ang="0">
                  <a:pos x="4" y="267"/>
                </a:cxn>
                <a:cxn ang="0">
                  <a:pos x="36" y="268"/>
                </a:cxn>
                <a:cxn ang="0">
                  <a:pos x="76" y="267"/>
                </a:cxn>
                <a:cxn ang="0">
                  <a:pos x="120" y="265"/>
                </a:cxn>
                <a:cxn ang="0">
                  <a:pos x="140" y="287"/>
                </a:cxn>
                <a:cxn ang="0">
                  <a:pos x="178" y="281"/>
                </a:cxn>
                <a:cxn ang="0">
                  <a:pos x="219" y="278"/>
                </a:cxn>
                <a:cxn ang="0">
                  <a:pos x="251" y="267"/>
                </a:cxn>
              </a:cxnLst>
              <a:rect l="0" t="0" r="r" b="b"/>
              <a:pathLst>
                <a:path w="604" h="288">
                  <a:moveTo>
                    <a:pt x="251" y="267"/>
                  </a:moveTo>
                  <a:lnTo>
                    <a:pt x="250" y="256"/>
                  </a:lnTo>
                  <a:lnTo>
                    <a:pt x="259" y="238"/>
                  </a:lnTo>
                  <a:lnTo>
                    <a:pt x="291" y="223"/>
                  </a:lnTo>
                  <a:lnTo>
                    <a:pt x="296" y="218"/>
                  </a:lnTo>
                  <a:lnTo>
                    <a:pt x="303" y="218"/>
                  </a:lnTo>
                  <a:lnTo>
                    <a:pt x="309" y="203"/>
                  </a:lnTo>
                  <a:lnTo>
                    <a:pt x="319" y="207"/>
                  </a:lnTo>
                  <a:lnTo>
                    <a:pt x="334" y="201"/>
                  </a:lnTo>
                  <a:lnTo>
                    <a:pt x="345" y="202"/>
                  </a:lnTo>
                  <a:lnTo>
                    <a:pt x="351" y="215"/>
                  </a:lnTo>
                  <a:lnTo>
                    <a:pt x="362" y="217"/>
                  </a:lnTo>
                  <a:lnTo>
                    <a:pt x="378" y="213"/>
                  </a:lnTo>
                  <a:lnTo>
                    <a:pt x="388" y="214"/>
                  </a:lnTo>
                  <a:lnTo>
                    <a:pt x="401" y="204"/>
                  </a:lnTo>
                  <a:lnTo>
                    <a:pt x="407" y="186"/>
                  </a:lnTo>
                  <a:lnTo>
                    <a:pt x="416" y="175"/>
                  </a:lnTo>
                  <a:lnTo>
                    <a:pt x="433" y="170"/>
                  </a:lnTo>
                  <a:lnTo>
                    <a:pt x="452" y="169"/>
                  </a:lnTo>
                  <a:lnTo>
                    <a:pt x="479" y="164"/>
                  </a:lnTo>
                  <a:lnTo>
                    <a:pt x="491" y="159"/>
                  </a:lnTo>
                  <a:lnTo>
                    <a:pt x="499" y="145"/>
                  </a:lnTo>
                  <a:lnTo>
                    <a:pt x="514" y="132"/>
                  </a:lnTo>
                  <a:lnTo>
                    <a:pt x="550" y="112"/>
                  </a:lnTo>
                  <a:lnTo>
                    <a:pt x="588" y="100"/>
                  </a:lnTo>
                  <a:lnTo>
                    <a:pt x="598" y="93"/>
                  </a:lnTo>
                  <a:lnTo>
                    <a:pt x="604" y="79"/>
                  </a:lnTo>
                  <a:lnTo>
                    <a:pt x="604" y="69"/>
                  </a:lnTo>
                  <a:lnTo>
                    <a:pt x="597" y="69"/>
                  </a:lnTo>
                  <a:lnTo>
                    <a:pt x="577" y="56"/>
                  </a:lnTo>
                  <a:lnTo>
                    <a:pt x="561" y="53"/>
                  </a:lnTo>
                  <a:lnTo>
                    <a:pt x="546" y="35"/>
                  </a:lnTo>
                  <a:lnTo>
                    <a:pt x="530" y="34"/>
                  </a:lnTo>
                  <a:lnTo>
                    <a:pt x="523" y="31"/>
                  </a:lnTo>
                  <a:lnTo>
                    <a:pt x="514" y="31"/>
                  </a:lnTo>
                  <a:lnTo>
                    <a:pt x="508" y="27"/>
                  </a:lnTo>
                  <a:lnTo>
                    <a:pt x="499" y="26"/>
                  </a:lnTo>
                  <a:lnTo>
                    <a:pt x="475" y="27"/>
                  </a:lnTo>
                  <a:lnTo>
                    <a:pt x="452" y="24"/>
                  </a:lnTo>
                  <a:lnTo>
                    <a:pt x="443" y="24"/>
                  </a:lnTo>
                  <a:lnTo>
                    <a:pt x="428" y="18"/>
                  </a:lnTo>
                  <a:lnTo>
                    <a:pt x="421" y="18"/>
                  </a:lnTo>
                  <a:lnTo>
                    <a:pt x="406" y="24"/>
                  </a:lnTo>
                  <a:lnTo>
                    <a:pt x="374" y="20"/>
                  </a:lnTo>
                  <a:lnTo>
                    <a:pt x="366" y="20"/>
                  </a:lnTo>
                  <a:lnTo>
                    <a:pt x="350" y="24"/>
                  </a:lnTo>
                  <a:lnTo>
                    <a:pt x="334" y="24"/>
                  </a:lnTo>
                  <a:lnTo>
                    <a:pt x="325" y="23"/>
                  </a:lnTo>
                  <a:lnTo>
                    <a:pt x="319" y="18"/>
                  </a:lnTo>
                  <a:lnTo>
                    <a:pt x="310" y="16"/>
                  </a:lnTo>
                  <a:lnTo>
                    <a:pt x="294" y="18"/>
                  </a:lnTo>
                  <a:lnTo>
                    <a:pt x="288" y="12"/>
                  </a:lnTo>
                  <a:lnTo>
                    <a:pt x="267" y="0"/>
                  </a:lnTo>
                  <a:lnTo>
                    <a:pt x="260" y="4"/>
                  </a:lnTo>
                  <a:lnTo>
                    <a:pt x="253" y="5"/>
                  </a:lnTo>
                  <a:lnTo>
                    <a:pt x="245" y="8"/>
                  </a:lnTo>
                  <a:lnTo>
                    <a:pt x="233" y="18"/>
                  </a:lnTo>
                  <a:lnTo>
                    <a:pt x="232" y="26"/>
                  </a:lnTo>
                  <a:lnTo>
                    <a:pt x="227" y="32"/>
                  </a:lnTo>
                  <a:lnTo>
                    <a:pt x="224" y="48"/>
                  </a:lnTo>
                  <a:lnTo>
                    <a:pt x="221" y="56"/>
                  </a:lnTo>
                  <a:lnTo>
                    <a:pt x="205" y="52"/>
                  </a:lnTo>
                  <a:lnTo>
                    <a:pt x="191" y="45"/>
                  </a:lnTo>
                  <a:lnTo>
                    <a:pt x="175" y="40"/>
                  </a:lnTo>
                  <a:lnTo>
                    <a:pt x="169" y="36"/>
                  </a:lnTo>
                  <a:lnTo>
                    <a:pt x="160" y="34"/>
                  </a:lnTo>
                  <a:lnTo>
                    <a:pt x="152" y="34"/>
                  </a:lnTo>
                  <a:lnTo>
                    <a:pt x="137" y="31"/>
                  </a:lnTo>
                  <a:lnTo>
                    <a:pt x="129" y="32"/>
                  </a:lnTo>
                  <a:lnTo>
                    <a:pt x="121" y="30"/>
                  </a:lnTo>
                  <a:lnTo>
                    <a:pt x="105" y="32"/>
                  </a:lnTo>
                  <a:lnTo>
                    <a:pt x="98" y="36"/>
                  </a:lnTo>
                  <a:lnTo>
                    <a:pt x="95" y="43"/>
                  </a:lnTo>
                  <a:lnTo>
                    <a:pt x="97" y="51"/>
                  </a:lnTo>
                  <a:lnTo>
                    <a:pt x="92" y="58"/>
                  </a:lnTo>
                  <a:lnTo>
                    <a:pt x="88" y="66"/>
                  </a:lnTo>
                  <a:lnTo>
                    <a:pt x="105" y="70"/>
                  </a:lnTo>
                  <a:lnTo>
                    <a:pt x="106" y="79"/>
                  </a:lnTo>
                  <a:lnTo>
                    <a:pt x="92" y="85"/>
                  </a:lnTo>
                  <a:lnTo>
                    <a:pt x="82" y="97"/>
                  </a:lnTo>
                  <a:lnTo>
                    <a:pt x="70" y="109"/>
                  </a:lnTo>
                  <a:lnTo>
                    <a:pt x="55" y="118"/>
                  </a:lnTo>
                  <a:lnTo>
                    <a:pt x="54" y="127"/>
                  </a:lnTo>
                  <a:lnTo>
                    <a:pt x="62" y="129"/>
                  </a:lnTo>
                  <a:lnTo>
                    <a:pt x="68" y="134"/>
                  </a:lnTo>
                  <a:lnTo>
                    <a:pt x="76" y="131"/>
                  </a:lnTo>
                  <a:lnTo>
                    <a:pt x="84" y="144"/>
                  </a:lnTo>
                  <a:lnTo>
                    <a:pt x="108" y="154"/>
                  </a:lnTo>
                  <a:lnTo>
                    <a:pt x="115" y="154"/>
                  </a:lnTo>
                  <a:lnTo>
                    <a:pt x="117" y="147"/>
                  </a:lnTo>
                  <a:lnTo>
                    <a:pt x="125" y="142"/>
                  </a:lnTo>
                  <a:lnTo>
                    <a:pt x="130" y="127"/>
                  </a:lnTo>
                  <a:lnTo>
                    <a:pt x="137" y="131"/>
                  </a:lnTo>
                  <a:lnTo>
                    <a:pt x="142" y="137"/>
                  </a:lnTo>
                  <a:lnTo>
                    <a:pt x="142" y="145"/>
                  </a:lnTo>
                  <a:lnTo>
                    <a:pt x="156" y="154"/>
                  </a:lnTo>
                  <a:lnTo>
                    <a:pt x="162" y="159"/>
                  </a:lnTo>
                  <a:lnTo>
                    <a:pt x="170" y="159"/>
                  </a:lnTo>
                  <a:lnTo>
                    <a:pt x="181" y="169"/>
                  </a:lnTo>
                  <a:lnTo>
                    <a:pt x="197" y="174"/>
                  </a:lnTo>
                  <a:lnTo>
                    <a:pt x="205" y="171"/>
                  </a:lnTo>
                  <a:lnTo>
                    <a:pt x="212" y="175"/>
                  </a:lnTo>
                  <a:lnTo>
                    <a:pt x="207" y="182"/>
                  </a:lnTo>
                  <a:lnTo>
                    <a:pt x="191" y="186"/>
                  </a:lnTo>
                  <a:lnTo>
                    <a:pt x="187" y="195"/>
                  </a:lnTo>
                  <a:lnTo>
                    <a:pt x="181" y="198"/>
                  </a:lnTo>
                  <a:lnTo>
                    <a:pt x="173" y="196"/>
                  </a:lnTo>
                  <a:lnTo>
                    <a:pt x="168" y="202"/>
                  </a:lnTo>
                  <a:lnTo>
                    <a:pt x="160" y="202"/>
                  </a:lnTo>
                  <a:lnTo>
                    <a:pt x="153" y="206"/>
                  </a:lnTo>
                  <a:lnTo>
                    <a:pt x="149" y="213"/>
                  </a:lnTo>
                  <a:lnTo>
                    <a:pt x="143" y="218"/>
                  </a:lnTo>
                  <a:lnTo>
                    <a:pt x="127" y="220"/>
                  </a:lnTo>
                  <a:lnTo>
                    <a:pt x="111" y="215"/>
                  </a:lnTo>
                  <a:lnTo>
                    <a:pt x="104" y="214"/>
                  </a:lnTo>
                  <a:lnTo>
                    <a:pt x="92" y="215"/>
                  </a:lnTo>
                  <a:lnTo>
                    <a:pt x="88" y="224"/>
                  </a:lnTo>
                  <a:lnTo>
                    <a:pt x="81" y="226"/>
                  </a:lnTo>
                  <a:lnTo>
                    <a:pt x="76" y="234"/>
                  </a:lnTo>
                  <a:lnTo>
                    <a:pt x="68" y="236"/>
                  </a:lnTo>
                  <a:lnTo>
                    <a:pt x="55" y="228"/>
                  </a:lnTo>
                  <a:lnTo>
                    <a:pt x="46" y="226"/>
                  </a:lnTo>
                  <a:lnTo>
                    <a:pt x="30" y="229"/>
                  </a:lnTo>
                  <a:lnTo>
                    <a:pt x="22" y="226"/>
                  </a:lnTo>
                  <a:lnTo>
                    <a:pt x="15" y="231"/>
                  </a:lnTo>
                  <a:lnTo>
                    <a:pt x="0" y="236"/>
                  </a:lnTo>
                  <a:lnTo>
                    <a:pt x="0" y="245"/>
                  </a:lnTo>
                  <a:lnTo>
                    <a:pt x="0" y="261"/>
                  </a:lnTo>
                  <a:lnTo>
                    <a:pt x="4" y="267"/>
                  </a:lnTo>
                  <a:lnTo>
                    <a:pt x="13" y="267"/>
                  </a:lnTo>
                  <a:lnTo>
                    <a:pt x="20" y="265"/>
                  </a:lnTo>
                  <a:lnTo>
                    <a:pt x="36" y="268"/>
                  </a:lnTo>
                  <a:lnTo>
                    <a:pt x="60" y="265"/>
                  </a:lnTo>
                  <a:lnTo>
                    <a:pt x="68" y="265"/>
                  </a:lnTo>
                  <a:lnTo>
                    <a:pt x="76" y="267"/>
                  </a:lnTo>
                  <a:lnTo>
                    <a:pt x="81" y="273"/>
                  </a:lnTo>
                  <a:lnTo>
                    <a:pt x="89" y="274"/>
                  </a:lnTo>
                  <a:lnTo>
                    <a:pt x="120" y="265"/>
                  </a:lnTo>
                  <a:lnTo>
                    <a:pt x="127" y="269"/>
                  </a:lnTo>
                  <a:lnTo>
                    <a:pt x="135" y="271"/>
                  </a:lnTo>
                  <a:lnTo>
                    <a:pt x="140" y="287"/>
                  </a:lnTo>
                  <a:lnTo>
                    <a:pt x="156" y="285"/>
                  </a:lnTo>
                  <a:lnTo>
                    <a:pt x="163" y="288"/>
                  </a:lnTo>
                  <a:lnTo>
                    <a:pt x="178" y="281"/>
                  </a:lnTo>
                  <a:lnTo>
                    <a:pt x="194" y="278"/>
                  </a:lnTo>
                  <a:lnTo>
                    <a:pt x="210" y="281"/>
                  </a:lnTo>
                  <a:lnTo>
                    <a:pt x="219" y="278"/>
                  </a:lnTo>
                  <a:lnTo>
                    <a:pt x="229" y="279"/>
                  </a:lnTo>
                  <a:lnTo>
                    <a:pt x="232" y="265"/>
                  </a:lnTo>
                  <a:lnTo>
                    <a:pt x="251" y="26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 name="Freeform 59"/>
            <p:cNvSpPr>
              <a:spLocks noChangeAspect="1"/>
            </p:cNvSpPr>
            <p:nvPr/>
          </p:nvSpPr>
          <p:spPr bwMode="gray">
            <a:xfrm>
              <a:off x="5933280" y="2910234"/>
              <a:ext cx="131763" cy="98425"/>
            </a:xfrm>
            <a:custGeom>
              <a:avLst/>
              <a:gdLst/>
              <a:ahLst/>
              <a:cxnLst>
                <a:cxn ang="0">
                  <a:pos x="45" y="286"/>
                </a:cxn>
                <a:cxn ang="0">
                  <a:pos x="72" y="273"/>
                </a:cxn>
                <a:cxn ang="0">
                  <a:pos x="89" y="269"/>
                </a:cxn>
                <a:cxn ang="0">
                  <a:pos x="112" y="274"/>
                </a:cxn>
                <a:cxn ang="0">
                  <a:pos x="118" y="246"/>
                </a:cxn>
                <a:cxn ang="0">
                  <a:pos x="145" y="252"/>
                </a:cxn>
                <a:cxn ang="0">
                  <a:pos x="160" y="238"/>
                </a:cxn>
                <a:cxn ang="0">
                  <a:pos x="176" y="198"/>
                </a:cxn>
                <a:cxn ang="0">
                  <a:pos x="190" y="190"/>
                </a:cxn>
                <a:cxn ang="0">
                  <a:pos x="217" y="207"/>
                </a:cxn>
                <a:cxn ang="0">
                  <a:pos x="219" y="225"/>
                </a:cxn>
                <a:cxn ang="0">
                  <a:pos x="230" y="231"/>
                </a:cxn>
                <a:cxn ang="0">
                  <a:pos x="226" y="254"/>
                </a:cxn>
                <a:cxn ang="0">
                  <a:pos x="224" y="287"/>
                </a:cxn>
                <a:cxn ang="0">
                  <a:pos x="241" y="312"/>
                </a:cxn>
                <a:cxn ang="0">
                  <a:pos x="293" y="286"/>
                </a:cxn>
                <a:cxn ang="0">
                  <a:pos x="307" y="271"/>
                </a:cxn>
                <a:cxn ang="0">
                  <a:pos x="334" y="257"/>
                </a:cxn>
                <a:cxn ang="0">
                  <a:pos x="350" y="260"/>
                </a:cxn>
                <a:cxn ang="0">
                  <a:pos x="364" y="266"/>
                </a:cxn>
                <a:cxn ang="0">
                  <a:pos x="390" y="260"/>
                </a:cxn>
                <a:cxn ang="0">
                  <a:pos x="411" y="268"/>
                </a:cxn>
                <a:cxn ang="0">
                  <a:pos x="417" y="273"/>
                </a:cxn>
                <a:cxn ang="0">
                  <a:pos x="400" y="182"/>
                </a:cxn>
                <a:cxn ang="0">
                  <a:pos x="346" y="162"/>
                </a:cxn>
                <a:cxn ang="0">
                  <a:pos x="333" y="120"/>
                </a:cxn>
                <a:cxn ang="0">
                  <a:pos x="282" y="122"/>
                </a:cxn>
                <a:cxn ang="0">
                  <a:pos x="239" y="112"/>
                </a:cxn>
                <a:cxn ang="0">
                  <a:pos x="185" y="114"/>
                </a:cxn>
                <a:cxn ang="0">
                  <a:pos x="140" y="109"/>
                </a:cxn>
                <a:cxn ang="0">
                  <a:pos x="104" y="102"/>
                </a:cxn>
                <a:cxn ang="0">
                  <a:pos x="126" y="67"/>
                </a:cxn>
                <a:cxn ang="0">
                  <a:pos x="172" y="77"/>
                </a:cxn>
                <a:cxn ang="0">
                  <a:pos x="196" y="56"/>
                </a:cxn>
                <a:cxn ang="0">
                  <a:pos x="172" y="54"/>
                </a:cxn>
                <a:cxn ang="0">
                  <a:pos x="185" y="22"/>
                </a:cxn>
                <a:cxn ang="0">
                  <a:pos x="170" y="0"/>
                </a:cxn>
                <a:cxn ang="0">
                  <a:pos x="132" y="27"/>
                </a:cxn>
                <a:cxn ang="0">
                  <a:pos x="108" y="36"/>
                </a:cxn>
                <a:cxn ang="0">
                  <a:pos x="105" y="63"/>
                </a:cxn>
                <a:cxn ang="0">
                  <a:pos x="75" y="82"/>
                </a:cxn>
                <a:cxn ang="0">
                  <a:pos x="32" y="107"/>
                </a:cxn>
                <a:cxn ang="0">
                  <a:pos x="6" y="112"/>
                </a:cxn>
                <a:cxn ang="0">
                  <a:pos x="14" y="136"/>
                </a:cxn>
                <a:cxn ang="0">
                  <a:pos x="40" y="149"/>
                </a:cxn>
                <a:cxn ang="0">
                  <a:pos x="41" y="187"/>
                </a:cxn>
                <a:cxn ang="0">
                  <a:pos x="52" y="212"/>
                </a:cxn>
                <a:cxn ang="0">
                  <a:pos x="29" y="239"/>
                </a:cxn>
                <a:cxn ang="0">
                  <a:pos x="19" y="269"/>
                </a:cxn>
              </a:cxnLst>
              <a:rect l="0" t="0" r="r" b="b"/>
              <a:pathLst>
                <a:path w="417" h="312">
                  <a:moveTo>
                    <a:pt x="19" y="269"/>
                  </a:moveTo>
                  <a:lnTo>
                    <a:pt x="24" y="274"/>
                  </a:lnTo>
                  <a:lnTo>
                    <a:pt x="37" y="289"/>
                  </a:lnTo>
                  <a:lnTo>
                    <a:pt x="45" y="286"/>
                  </a:lnTo>
                  <a:lnTo>
                    <a:pt x="52" y="286"/>
                  </a:lnTo>
                  <a:lnTo>
                    <a:pt x="53" y="281"/>
                  </a:lnTo>
                  <a:lnTo>
                    <a:pt x="67" y="274"/>
                  </a:lnTo>
                  <a:lnTo>
                    <a:pt x="72" y="273"/>
                  </a:lnTo>
                  <a:lnTo>
                    <a:pt x="76" y="274"/>
                  </a:lnTo>
                  <a:lnTo>
                    <a:pt x="79" y="270"/>
                  </a:lnTo>
                  <a:lnTo>
                    <a:pt x="85" y="268"/>
                  </a:lnTo>
                  <a:lnTo>
                    <a:pt x="89" y="269"/>
                  </a:lnTo>
                  <a:lnTo>
                    <a:pt x="94" y="274"/>
                  </a:lnTo>
                  <a:lnTo>
                    <a:pt x="107" y="279"/>
                  </a:lnTo>
                  <a:lnTo>
                    <a:pt x="111" y="276"/>
                  </a:lnTo>
                  <a:lnTo>
                    <a:pt x="112" y="274"/>
                  </a:lnTo>
                  <a:lnTo>
                    <a:pt x="112" y="269"/>
                  </a:lnTo>
                  <a:lnTo>
                    <a:pt x="110" y="265"/>
                  </a:lnTo>
                  <a:lnTo>
                    <a:pt x="110" y="258"/>
                  </a:lnTo>
                  <a:lnTo>
                    <a:pt x="118" y="246"/>
                  </a:lnTo>
                  <a:lnTo>
                    <a:pt x="123" y="246"/>
                  </a:lnTo>
                  <a:lnTo>
                    <a:pt x="129" y="248"/>
                  </a:lnTo>
                  <a:lnTo>
                    <a:pt x="138" y="246"/>
                  </a:lnTo>
                  <a:lnTo>
                    <a:pt x="145" y="252"/>
                  </a:lnTo>
                  <a:lnTo>
                    <a:pt x="149" y="252"/>
                  </a:lnTo>
                  <a:lnTo>
                    <a:pt x="153" y="250"/>
                  </a:lnTo>
                  <a:lnTo>
                    <a:pt x="159" y="243"/>
                  </a:lnTo>
                  <a:lnTo>
                    <a:pt x="160" y="238"/>
                  </a:lnTo>
                  <a:lnTo>
                    <a:pt x="155" y="232"/>
                  </a:lnTo>
                  <a:lnTo>
                    <a:pt x="155" y="227"/>
                  </a:lnTo>
                  <a:lnTo>
                    <a:pt x="165" y="214"/>
                  </a:lnTo>
                  <a:lnTo>
                    <a:pt x="176" y="198"/>
                  </a:lnTo>
                  <a:lnTo>
                    <a:pt x="178" y="195"/>
                  </a:lnTo>
                  <a:lnTo>
                    <a:pt x="182" y="190"/>
                  </a:lnTo>
                  <a:lnTo>
                    <a:pt x="183" y="189"/>
                  </a:lnTo>
                  <a:lnTo>
                    <a:pt x="190" y="190"/>
                  </a:lnTo>
                  <a:lnTo>
                    <a:pt x="194" y="187"/>
                  </a:lnTo>
                  <a:lnTo>
                    <a:pt x="204" y="189"/>
                  </a:lnTo>
                  <a:lnTo>
                    <a:pt x="217" y="201"/>
                  </a:lnTo>
                  <a:lnTo>
                    <a:pt x="217" y="207"/>
                  </a:lnTo>
                  <a:lnTo>
                    <a:pt x="213" y="215"/>
                  </a:lnTo>
                  <a:lnTo>
                    <a:pt x="213" y="220"/>
                  </a:lnTo>
                  <a:lnTo>
                    <a:pt x="214" y="222"/>
                  </a:lnTo>
                  <a:lnTo>
                    <a:pt x="219" y="225"/>
                  </a:lnTo>
                  <a:lnTo>
                    <a:pt x="225" y="223"/>
                  </a:lnTo>
                  <a:lnTo>
                    <a:pt x="229" y="225"/>
                  </a:lnTo>
                  <a:lnTo>
                    <a:pt x="229" y="227"/>
                  </a:lnTo>
                  <a:lnTo>
                    <a:pt x="230" y="231"/>
                  </a:lnTo>
                  <a:lnTo>
                    <a:pt x="228" y="233"/>
                  </a:lnTo>
                  <a:lnTo>
                    <a:pt x="226" y="238"/>
                  </a:lnTo>
                  <a:lnTo>
                    <a:pt x="228" y="249"/>
                  </a:lnTo>
                  <a:lnTo>
                    <a:pt x="226" y="254"/>
                  </a:lnTo>
                  <a:lnTo>
                    <a:pt x="224" y="259"/>
                  </a:lnTo>
                  <a:lnTo>
                    <a:pt x="224" y="269"/>
                  </a:lnTo>
                  <a:lnTo>
                    <a:pt x="221" y="278"/>
                  </a:lnTo>
                  <a:lnTo>
                    <a:pt x="224" y="287"/>
                  </a:lnTo>
                  <a:lnTo>
                    <a:pt x="230" y="298"/>
                  </a:lnTo>
                  <a:lnTo>
                    <a:pt x="235" y="309"/>
                  </a:lnTo>
                  <a:lnTo>
                    <a:pt x="236" y="311"/>
                  </a:lnTo>
                  <a:lnTo>
                    <a:pt x="241" y="312"/>
                  </a:lnTo>
                  <a:lnTo>
                    <a:pt x="246" y="309"/>
                  </a:lnTo>
                  <a:lnTo>
                    <a:pt x="258" y="302"/>
                  </a:lnTo>
                  <a:lnTo>
                    <a:pt x="272" y="292"/>
                  </a:lnTo>
                  <a:lnTo>
                    <a:pt x="293" y="286"/>
                  </a:lnTo>
                  <a:lnTo>
                    <a:pt x="295" y="285"/>
                  </a:lnTo>
                  <a:lnTo>
                    <a:pt x="299" y="278"/>
                  </a:lnTo>
                  <a:lnTo>
                    <a:pt x="306" y="274"/>
                  </a:lnTo>
                  <a:lnTo>
                    <a:pt x="307" y="271"/>
                  </a:lnTo>
                  <a:lnTo>
                    <a:pt x="312" y="270"/>
                  </a:lnTo>
                  <a:lnTo>
                    <a:pt x="322" y="263"/>
                  </a:lnTo>
                  <a:lnTo>
                    <a:pt x="327" y="262"/>
                  </a:lnTo>
                  <a:lnTo>
                    <a:pt x="334" y="257"/>
                  </a:lnTo>
                  <a:lnTo>
                    <a:pt x="339" y="257"/>
                  </a:lnTo>
                  <a:lnTo>
                    <a:pt x="343" y="259"/>
                  </a:lnTo>
                  <a:lnTo>
                    <a:pt x="346" y="260"/>
                  </a:lnTo>
                  <a:lnTo>
                    <a:pt x="350" y="260"/>
                  </a:lnTo>
                  <a:lnTo>
                    <a:pt x="352" y="270"/>
                  </a:lnTo>
                  <a:lnTo>
                    <a:pt x="354" y="274"/>
                  </a:lnTo>
                  <a:lnTo>
                    <a:pt x="357" y="273"/>
                  </a:lnTo>
                  <a:lnTo>
                    <a:pt x="364" y="266"/>
                  </a:lnTo>
                  <a:lnTo>
                    <a:pt x="364" y="268"/>
                  </a:lnTo>
                  <a:lnTo>
                    <a:pt x="366" y="268"/>
                  </a:lnTo>
                  <a:lnTo>
                    <a:pt x="379" y="263"/>
                  </a:lnTo>
                  <a:lnTo>
                    <a:pt x="390" y="260"/>
                  </a:lnTo>
                  <a:lnTo>
                    <a:pt x="396" y="260"/>
                  </a:lnTo>
                  <a:lnTo>
                    <a:pt x="401" y="264"/>
                  </a:lnTo>
                  <a:lnTo>
                    <a:pt x="409" y="264"/>
                  </a:lnTo>
                  <a:lnTo>
                    <a:pt x="411" y="268"/>
                  </a:lnTo>
                  <a:lnTo>
                    <a:pt x="411" y="270"/>
                  </a:lnTo>
                  <a:lnTo>
                    <a:pt x="406" y="271"/>
                  </a:lnTo>
                  <a:lnTo>
                    <a:pt x="414" y="274"/>
                  </a:lnTo>
                  <a:lnTo>
                    <a:pt x="417" y="273"/>
                  </a:lnTo>
                  <a:lnTo>
                    <a:pt x="417" y="237"/>
                  </a:lnTo>
                  <a:lnTo>
                    <a:pt x="407" y="212"/>
                  </a:lnTo>
                  <a:lnTo>
                    <a:pt x="407" y="193"/>
                  </a:lnTo>
                  <a:lnTo>
                    <a:pt x="400" y="182"/>
                  </a:lnTo>
                  <a:lnTo>
                    <a:pt x="381" y="180"/>
                  </a:lnTo>
                  <a:lnTo>
                    <a:pt x="361" y="187"/>
                  </a:lnTo>
                  <a:lnTo>
                    <a:pt x="350" y="179"/>
                  </a:lnTo>
                  <a:lnTo>
                    <a:pt x="346" y="162"/>
                  </a:lnTo>
                  <a:lnTo>
                    <a:pt x="344" y="142"/>
                  </a:lnTo>
                  <a:lnTo>
                    <a:pt x="355" y="108"/>
                  </a:lnTo>
                  <a:lnTo>
                    <a:pt x="336" y="106"/>
                  </a:lnTo>
                  <a:lnTo>
                    <a:pt x="333" y="120"/>
                  </a:lnTo>
                  <a:lnTo>
                    <a:pt x="323" y="119"/>
                  </a:lnTo>
                  <a:lnTo>
                    <a:pt x="314" y="122"/>
                  </a:lnTo>
                  <a:lnTo>
                    <a:pt x="298" y="119"/>
                  </a:lnTo>
                  <a:lnTo>
                    <a:pt x="282" y="122"/>
                  </a:lnTo>
                  <a:lnTo>
                    <a:pt x="267" y="129"/>
                  </a:lnTo>
                  <a:lnTo>
                    <a:pt x="260" y="126"/>
                  </a:lnTo>
                  <a:lnTo>
                    <a:pt x="244" y="128"/>
                  </a:lnTo>
                  <a:lnTo>
                    <a:pt x="239" y="112"/>
                  </a:lnTo>
                  <a:lnTo>
                    <a:pt x="231" y="110"/>
                  </a:lnTo>
                  <a:lnTo>
                    <a:pt x="224" y="106"/>
                  </a:lnTo>
                  <a:lnTo>
                    <a:pt x="193" y="115"/>
                  </a:lnTo>
                  <a:lnTo>
                    <a:pt x="185" y="114"/>
                  </a:lnTo>
                  <a:lnTo>
                    <a:pt x="180" y="108"/>
                  </a:lnTo>
                  <a:lnTo>
                    <a:pt x="172" y="106"/>
                  </a:lnTo>
                  <a:lnTo>
                    <a:pt x="164" y="106"/>
                  </a:lnTo>
                  <a:lnTo>
                    <a:pt x="140" y="109"/>
                  </a:lnTo>
                  <a:lnTo>
                    <a:pt x="124" y="106"/>
                  </a:lnTo>
                  <a:lnTo>
                    <a:pt x="117" y="108"/>
                  </a:lnTo>
                  <a:lnTo>
                    <a:pt x="108" y="108"/>
                  </a:lnTo>
                  <a:lnTo>
                    <a:pt x="104" y="102"/>
                  </a:lnTo>
                  <a:lnTo>
                    <a:pt x="104" y="86"/>
                  </a:lnTo>
                  <a:lnTo>
                    <a:pt x="104" y="77"/>
                  </a:lnTo>
                  <a:lnTo>
                    <a:pt x="119" y="72"/>
                  </a:lnTo>
                  <a:lnTo>
                    <a:pt x="126" y="67"/>
                  </a:lnTo>
                  <a:lnTo>
                    <a:pt x="134" y="70"/>
                  </a:lnTo>
                  <a:lnTo>
                    <a:pt x="150" y="67"/>
                  </a:lnTo>
                  <a:lnTo>
                    <a:pt x="159" y="69"/>
                  </a:lnTo>
                  <a:lnTo>
                    <a:pt x="172" y="77"/>
                  </a:lnTo>
                  <a:lnTo>
                    <a:pt x="180" y="75"/>
                  </a:lnTo>
                  <a:lnTo>
                    <a:pt x="185" y="67"/>
                  </a:lnTo>
                  <a:lnTo>
                    <a:pt x="192" y="65"/>
                  </a:lnTo>
                  <a:lnTo>
                    <a:pt x="196" y="56"/>
                  </a:lnTo>
                  <a:lnTo>
                    <a:pt x="192" y="56"/>
                  </a:lnTo>
                  <a:lnTo>
                    <a:pt x="185" y="60"/>
                  </a:lnTo>
                  <a:lnTo>
                    <a:pt x="176" y="61"/>
                  </a:lnTo>
                  <a:lnTo>
                    <a:pt x="172" y="54"/>
                  </a:lnTo>
                  <a:lnTo>
                    <a:pt x="167" y="38"/>
                  </a:lnTo>
                  <a:lnTo>
                    <a:pt x="174" y="33"/>
                  </a:lnTo>
                  <a:lnTo>
                    <a:pt x="181" y="29"/>
                  </a:lnTo>
                  <a:lnTo>
                    <a:pt x="185" y="22"/>
                  </a:lnTo>
                  <a:lnTo>
                    <a:pt x="183" y="15"/>
                  </a:lnTo>
                  <a:lnTo>
                    <a:pt x="178" y="9"/>
                  </a:lnTo>
                  <a:lnTo>
                    <a:pt x="177" y="0"/>
                  </a:lnTo>
                  <a:lnTo>
                    <a:pt x="170" y="0"/>
                  </a:lnTo>
                  <a:lnTo>
                    <a:pt x="164" y="5"/>
                  </a:lnTo>
                  <a:lnTo>
                    <a:pt x="160" y="12"/>
                  </a:lnTo>
                  <a:lnTo>
                    <a:pt x="145" y="20"/>
                  </a:lnTo>
                  <a:lnTo>
                    <a:pt x="132" y="27"/>
                  </a:lnTo>
                  <a:lnTo>
                    <a:pt x="123" y="28"/>
                  </a:lnTo>
                  <a:lnTo>
                    <a:pt x="117" y="23"/>
                  </a:lnTo>
                  <a:lnTo>
                    <a:pt x="110" y="27"/>
                  </a:lnTo>
                  <a:lnTo>
                    <a:pt x="108" y="36"/>
                  </a:lnTo>
                  <a:lnTo>
                    <a:pt x="102" y="40"/>
                  </a:lnTo>
                  <a:lnTo>
                    <a:pt x="107" y="47"/>
                  </a:lnTo>
                  <a:lnTo>
                    <a:pt x="107" y="55"/>
                  </a:lnTo>
                  <a:lnTo>
                    <a:pt x="105" y="63"/>
                  </a:lnTo>
                  <a:lnTo>
                    <a:pt x="99" y="67"/>
                  </a:lnTo>
                  <a:lnTo>
                    <a:pt x="83" y="70"/>
                  </a:lnTo>
                  <a:lnTo>
                    <a:pt x="75" y="75"/>
                  </a:lnTo>
                  <a:lnTo>
                    <a:pt x="75" y="82"/>
                  </a:lnTo>
                  <a:lnTo>
                    <a:pt x="63" y="104"/>
                  </a:lnTo>
                  <a:lnTo>
                    <a:pt x="56" y="107"/>
                  </a:lnTo>
                  <a:lnTo>
                    <a:pt x="40" y="108"/>
                  </a:lnTo>
                  <a:lnTo>
                    <a:pt x="32" y="107"/>
                  </a:lnTo>
                  <a:lnTo>
                    <a:pt x="26" y="101"/>
                  </a:lnTo>
                  <a:lnTo>
                    <a:pt x="18" y="102"/>
                  </a:lnTo>
                  <a:lnTo>
                    <a:pt x="10" y="106"/>
                  </a:lnTo>
                  <a:lnTo>
                    <a:pt x="6" y="112"/>
                  </a:lnTo>
                  <a:lnTo>
                    <a:pt x="8" y="120"/>
                  </a:lnTo>
                  <a:lnTo>
                    <a:pt x="0" y="125"/>
                  </a:lnTo>
                  <a:lnTo>
                    <a:pt x="6" y="131"/>
                  </a:lnTo>
                  <a:lnTo>
                    <a:pt x="14" y="136"/>
                  </a:lnTo>
                  <a:lnTo>
                    <a:pt x="16" y="144"/>
                  </a:lnTo>
                  <a:lnTo>
                    <a:pt x="25" y="145"/>
                  </a:lnTo>
                  <a:lnTo>
                    <a:pt x="34" y="144"/>
                  </a:lnTo>
                  <a:lnTo>
                    <a:pt x="40" y="149"/>
                  </a:lnTo>
                  <a:lnTo>
                    <a:pt x="42" y="156"/>
                  </a:lnTo>
                  <a:lnTo>
                    <a:pt x="41" y="165"/>
                  </a:lnTo>
                  <a:lnTo>
                    <a:pt x="37" y="171"/>
                  </a:lnTo>
                  <a:lnTo>
                    <a:pt x="41" y="187"/>
                  </a:lnTo>
                  <a:lnTo>
                    <a:pt x="46" y="194"/>
                  </a:lnTo>
                  <a:lnTo>
                    <a:pt x="53" y="199"/>
                  </a:lnTo>
                  <a:lnTo>
                    <a:pt x="54" y="205"/>
                  </a:lnTo>
                  <a:lnTo>
                    <a:pt x="52" y="212"/>
                  </a:lnTo>
                  <a:lnTo>
                    <a:pt x="47" y="217"/>
                  </a:lnTo>
                  <a:lnTo>
                    <a:pt x="40" y="222"/>
                  </a:lnTo>
                  <a:lnTo>
                    <a:pt x="37" y="228"/>
                  </a:lnTo>
                  <a:lnTo>
                    <a:pt x="29" y="239"/>
                  </a:lnTo>
                  <a:lnTo>
                    <a:pt x="22" y="253"/>
                  </a:lnTo>
                  <a:lnTo>
                    <a:pt x="24" y="259"/>
                  </a:lnTo>
                  <a:lnTo>
                    <a:pt x="24" y="266"/>
                  </a:lnTo>
                  <a:lnTo>
                    <a:pt x="19" y="26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 name="Freeform 60"/>
            <p:cNvSpPr>
              <a:spLocks noChangeAspect="1"/>
            </p:cNvSpPr>
            <p:nvPr/>
          </p:nvSpPr>
          <p:spPr bwMode="gray">
            <a:xfrm>
              <a:off x="5995192" y="2930872"/>
              <a:ext cx="4763" cy="6350"/>
            </a:xfrm>
            <a:custGeom>
              <a:avLst/>
              <a:gdLst/>
              <a:ahLst/>
              <a:cxnLst>
                <a:cxn ang="0">
                  <a:pos x="16" y="19"/>
                </a:cxn>
                <a:cxn ang="0">
                  <a:pos x="14" y="12"/>
                </a:cxn>
                <a:cxn ang="0">
                  <a:pos x="5" y="0"/>
                </a:cxn>
                <a:cxn ang="0">
                  <a:pos x="0" y="6"/>
                </a:cxn>
                <a:cxn ang="0">
                  <a:pos x="1" y="13"/>
                </a:cxn>
                <a:cxn ang="0">
                  <a:pos x="3" y="21"/>
                </a:cxn>
                <a:cxn ang="0">
                  <a:pos x="12" y="22"/>
                </a:cxn>
                <a:cxn ang="0">
                  <a:pos x="16" y="19"/>
                </a:cxn>
              </a:cxnLst>
              <a:rect l="0" t="0" r="r" b="b"/>
              <a:pathLst>
                <a:path w="16" h="22">
                  <a:moveTo>
                    <a:pt x="16" y="19"/>
                  </a:moveTo>
                  <a:lnTo>
                    <a:pt x="14" y="12"/>
                  </a:lnTo>
                  <a:lnTo>
                    <a:pt x="5" y="0"/>
                  </a:lnTo>
                  <a:lnTo>
                    <a:pt x="0" y="6"/>
                  </a:lnTo>
                  <a:lnTo>
                    <a:pt x="1" y="13"/>
                  </a:lnTo>
                  <a:lnTo>
                    <a:pt x="3" y="21"/>
                  </a:lnTo>
                  <a:lnTo>
                    <a:pt x="12" y="22"/>
                  </a:lnTo>
                  <a:lnTo>
                    <a:pt x="16" y="1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 name="Freeform 61"/>
            <p:cNvSpPr>
              <a:spLocks noChangeAspect="1"/>
            </p:cNvSpPr>
            <p:nvPr/>
          </p:nvSpPr>
          <p:spPr bwMode="gray">
            <a:xfrm>
              <a:off x="6006305" y="2934047"/>
              <a:ext cx="4763" cy="3175"/>
            </a:xfrm>
            <a:custGeom>
              <a:avLst/>
              <a:gdLst/>
              <a:ahLst/>
              <a:cxnLst>
                <a:cxn ang="0">
                  <a:pos x="15" y="4"/>
                </a:cxn>
                <a:cxn ang="0">
                  <a:pos x="7" y="0"/>
                </a:cxn>
                <a:cxn ang="0">
                  <a:pos x="0" y="3"/>
                </a:cxn>
                <a:cxn ang="0">
                  <a:pos x="6" y="9"/>
                </a:cxn>
                <a:cxn ang="0">
                  <a:pos x="14" y="6"/>
                </a:cxn>
                <a:cxn ang="0">
                  <a:pos x="15" y="4"/>
                </a:cxn>
              </a:cxnLst>
              <a:rect l="0" t="0" r="r" b="b"/>
              <a:pathLst>
                <a:path w="15" h="9">
                  <a:moveTo>
                    <a:pt x="15" y="4"/>
                  </a:moveTo>
                  <a:lnTo>
                    <a:pt x="7" y="0"/>
                  </a:lnTo>
                  <a:lnTo>
                    <a:pt x="0" y="3"/>
                  </a:lnTo>
                  <a:lnTo>
                    <a:pt x="6" y="9"/>
                  </a:lnTo>
                  <a:lnTo>
                    <a:pt x="14" y="6"/>
                  </a:lnTo>
                  <a:lnTo>
                    <a:pt x="15"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 name="Freeform 62"/>
            <p:cNvSpPr>
              <a:spLocks noChangeAspect="1"/>
            </p:cNvSpPr>
            <p:nvPr/>
          </p:nvSpPr>
          <p:spPr bwMode="gray">
            <a:xfrm>
              <a:off x="5987255" y="2937222"/>
              <a:ext cx="3175" cy="3175"/>
            </a:xfrm>
            <a:custGeom>
              <a:avLst/>
              <a:gdLst/>
              <a:ahLst/>
              <a:cxnLst>
                <a:cxn ang="0">
                  <a:pos x="12" y="6"/>
                </a:cxn>
                <a:cxn ang="0">
                  <a:pos x="8" y="0"/>
                </a:cxn>
                <a:cxn ang="0">
                  <a:pos x="0" y="1"/>
                </a:cxn>
                <a:cxn ang="0">
                  <a:pos x="2" y="8"/>
                </a:cxn>
                <a:cxn ang="0">
                  <a:pos x="11" y="8"/>
                </a:cxn>
                <a:cxn ang="0">
                  <a:pos x="12" y="6"/>
                </a:cxn>
              </a:cxnLst>
              <a:rect l="0" t="0" r="r" b="b"/>
              <a:pathLst>
                <a:path w="12" h="8">
                  <a:moveTo>
                    <a:pt x="12" y="6"/>
                  </a:moveTo>
                  <a:lnTo>
                    <a:pt x="8" y="0"/>
                  </a:lnTo>
                  <a:lnTo>
                    <a:pt x="0" y="1"/>
                  </a:lnTo>
                  <a:lnTo>
                    <a:pt x="2" y="8"/>
                  </a:lnTo>
                  <a:lnTo>
                    <a:pt x="11" y="8"/>
                  </a:lnTo>
                  <a:lnTo>
                    <a:pt x="12" y="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 name="Freeform 63"/>
            <p:cNvSpPr>
              <a:spLocks noChangeAspect="1"/>
            </p:cNvSpPr>
            <p:nvPr/>
          </p:nvSpPr>
          <p:spPr bwMode="gray">
            <a:xfrm>
              <a:off x="5812630" y="2968972"/>
              <a:ext cx="250825" cy="190500"/>
            </a:xfrm>
            <a:custGeom>
              <a:avLst/>
              <a:gdLst/>
              <a:ahLst/>
              <a:cxnLst>
                <a:cxn ang="0">
                  <a:pos x="65" y="487"/>
                </a:cxn>
                <a:cxn ang="0">
                  <a:pos x="14" y="447"/>
                </a:cxn>
                <a:cxn ang="0">
                  <a:pos x="3" y="371"/>
                </a:cxn>
                <a:cxn ang="0">
                  <a:pos x="0" y="299"/>
                </a:cxn>
                <a:cxn ang="0">
                  <a:pos x="40" y="223"/>
                </a:cxn>
                <a:cxn ang="0">
                  <a:pos x="57" y="206"/>
                </a:cxn>
                <a:cxn ang="0">
                  <a:pos x="98" y="221"/>
                </a:cxn>
                <a:cxn ang="0">
                  <a:pos x="139" y="210"/>
                </a:cxn>
                <a:cxn ang="0">
                  <a:pos x="146" y="184"/>
                </a:cxn>
                <a:cxn ang="0">
                  <a:pos x="186" y="168"/>
                </a:cxn>
                <a:cxn ang="0">
                  <a:pos x="224" y="142"/>
                </a:cxn>
                <a:cxn ang="0">
                  <a:pos x="235" y="95"/>
                </a:cxn>
                <a:cxn ang="0">
                  <a:pos x="259" y="83"/>
                </a:cxn>
                <a:cxn ang="0">
                  <a:pos x="283" y="65"/>
                </a:cxn>
                <a:cxn ang="0">
                  <a:pos x="331" y="77"/>
                </a:cxn>
                <a:cxn ang="0">
                  <a:pos x="396" y="82"/>
                </a:cxn>
                <a:cxn ang="0">
                  <a:pos x="430" y="94"/>
                </a:cxn>
                <a:cxn ang="0">
                  <a:pos x="462" y="81"/>
                </a:cxn>
                <a:cxn ang="0">
                  <a:pos x="489" y="87"/>
                </a:cxn>
                <a:cxn ang="0">
                  <a:pos x="500" y="59"/>
                </a:cxn>
                <a:cxn ang="0">
                  <a:pos x="528" y="63"/>
                </a:cxn>
                <a:cxn ang="0">
                  <a:pos x="542" y="27"/>
                </a:cxn>
                <a:cxn ang="0">
                  <a:pos x="567" y="3"/>
                </a:cxn>
                <a:cxn ang="0">
                  <a:pos x="590" y="28"/>
                </a:cxn>
                <a:cxn ang="0">
                  <a:pos x="606" y="38"/>
                </a:cxn>
                <a:cxn ang="0">
                  <a:pos x="605" y="62"/>
                </a:cxn>
                <a:cxn ang="0">
                  <a:pos x="601" y="100"/>
                </a:cxn>
                <a:cxn ang="0">
                  <a:pos x="623" y="122"/>
                </a:cxn>
                <a:cxn ang="0">
                  <a:pos x="676" y="92"/>
                </a:cxn>
                <a:cxn ang="0">
                  <a:pos x="704" y="75"/>
                </a:cxn>
                <a:cxn ang="0">
                  <a:pos x="727" y="73"/>
                </a:cxn>
                <a:cxn ang="0">
                  <a:pos x="741" y="81"/>
                </a:cxn>
                <a:cxn ang="0">
                  <a:pos x="778" y="77"/>
                </a:cxn>
                <a:cxn ang="0">
                  <a:pos x="785" y="84"/>
                </a:cxn>
                <a:cxn ang="0">
                  <a:pos x="768" y="94"/>
                </a:cxn>
                <a:cxn ang="0">
                  <a:pos x="759" y="108"/>
                </a:cxn>
                <a:cxn ang="0">
                  <a:pos x="725" y="109"/>
                </a:cxn>
                <a:cxn ang="0">
                  <a:pos x="665" y="114"/>
                </a:cxn>
                <a:cxn ang="0">
                  <a:pos x="638" y="129"/>
                </a:cxn>
                <a:cxn ang="0">
                  <a:pos x="622" y="141"/>
                </a:cxn>
                <a:cxn ang="0">
                  <a:pos x="594" y="158"/>
                </a:cxn>
                <a:cxn ang="0">
                  <a:pos x="605" y="183"/>
                </a:cxn>
                <a:cxn ang="0">
                  <a:pos x="608" y="218"/>
                </a:cxn>
                <a:cxn ang="0">
                  <a:pos x="592" y="249"/>
                </a:cxn>
                <a:cxn ang="0">
                  <a:pos x="582" y="277"/>
                </a:cxn>
                <a:cxn ang="0">
                  <a:pos x="569" y="304"/>
                </a:cxn>
                <a:cxn ang="0">
                  <a:pos x="520" y="302"/>
                </a:cxn>
                <a:cxn ang="0">
                  <a:pos x="535" y="336"/>
                </a:cxn>
                <a:cxn ang="0">
                  <a:pos x="517" y="361"/>
                </a:cxn>
                <a:cxn ang="0">
                  <a:pos x="489" y="384"/>
                </a:cxn>
                <a:cxn ang="0">
                  <a:pos x="481" y="404"/>
                </a:cxn>
                <a:cxn ang="0">
                  <a:pos x="463" y="460"/>
                </a:cxn>
                <a:cxn ang="0">
                  <a:pos x="444" y="445"/>
                </a:cxn>
                <a:cxn ang="0">
                  <a:pos x="425" y="448"/>
                </a:cxn>
                <a:cxn ang="0">
                  <a:pos x="391" y="468"/>
                </a:cxn>
                <a:cxn ang="0">
                  <a:pos x="390" y="479"/>
                </a:cxn>
                <a:cxn ang="0">
                  <a:pos x="352" y="476"/>
                </a:cxn>
                <a:cxn ang="0">
                  <a:pos x="321" y="520"/>
                </a:cxn>
                <a:cxn ang="0">
                  <a:pos x="321" y="566"/>
                </a:cxn>
                <a:cxn ang="0">
                  <a:pos x="226" y="587"/>
                </a:cxn>
                <a:cxn ang="0">
                  <a:pos x="197" y="599"/>
                </a:cxn>
                <a:cxn ang="0">
                  <a:pos x="129" y="594"/>
                </a:cxn>
                <a:cxn ang="0">
                  <a:pos x="101" y="598"/>
                </a:cxn>
              </a:cxnLst>
              <a:rect l="0" t="0" r="r" b="b"/>
              <a:pathLst>
                <a:path w="788" h="599">
                  <a:moveTo>
                    <a:pt x="24" y="572"/>
                  </a:moveTo>
                  <a:lnTo>
                    <a:pt x="36" y="547"/>
                  </a:lnTo>
                  <a:lnTo>
                    <a:pt x="59" y="519"/>
                  </a:lnTo>
                  <a:lnTo>
                    <a:pt x="65" y="502"/>
                  </a:lnTo>
                  <a:lnTo>
                    <a:pt x="65" y="487"/>
                  </a:lnTo>
                  <a:lnTo>
                    <a:pt x="59" y="471"/>
                  </a:lnTo>
                  <a:lnTo>
                    <a:pt x="48" y="461"/>
                  </a:lnTo>
                  <a:lnTo>
                    <a:pt x="36" y="461"/>
                  </a:lnTo>
                  <a:lnTo>
                    <a:pt x="24" y="458"/>
                  </a:lnTo>
                  <a:lnTo>
                    <a:pt x="14" y="447"/>
                  </a:lnTo>
                  <a:lnTo>
                    <a:pt x="12" y="434"/>
                  </a:lnTo>
                  <a:lnTo>
                    <a:pt x="15" y="417"/>
                  </a:lnTo>
                  <a:lnTo>
                    <a:pt x="12" y="399"/>
                  </a:lnTo>
                  <a:lnTo>
                    <a:pt x="6" y="383"/>
                  </a:lnTo>
                  <a:lnTo>
                    <a:pt x="3" y="371"/>
                  </a:lnTo>
                  <a:lnTo>
                    <a:pt x="6" y="353"/>
                  </a:lnTo>
                  <a:lnTo>
                    <a:pt x="15" y="335"/>
                  </a:lnTo>
                  <a:lnTo>
                    <a:pt x="14" y="324"/>
                  </a:lnTo>
                  <a:lnTo>
                    <a:pt x="0" y="319"/>
                  </a:lnTo>
                  <a:lnTo>
                    <a:pt x="0" y="299"/>
                  </a:lnTo>
                  <a:lnTo>
                    <a:pt x="0" y="289"/>
                  </a:lnTo>
                  <a:lnTo>
                    <a:pt x="21" y="281"/>
                  </a:lnTo>
                  <a:lnTo>
                    <a:pt x="21" y="266"/>
                  </a:lnTo>
                  <a:lnTo>
                    <a:pt x="35" y="244"/>
                  </a:lnTo>
                  <a:lnTo>
                    <a:pt x="40" y="223"/>
                  </a:lnTo>
                  <a:lnTo>
                    <a:pt x="40" y="206"/>
                  </a:lnTo>
                  <a:lnTo>
                    <a:pt x="42" y="192"/>
                  </a:lnTo>
                  <a:lnTo>
                    <a:pt x="48" y="196"/>
                  </a:lnTo>
                  <a:lnTo>
                    <a:pt x="54" y="202"/>
                  </a:lnTo>
                  <a:lnTo>
                    <a:pt x="57" y="206"/>
                  </a:lnTo>
                  <a:lnTo>
                    <a:pt x="68" y="208"/>
                  </a:lnTo>
                  <a:lnTo>
                    <a:pt x="80" y="206"/>
                  </a:lnTo>
                  <a:lnTo>
                    <a:pt x="86" y="211"/>
                  </a:lnTo>
                  <a:lnTo>
                    <a:pt x="94" y="215"/>
                  </a:lnTo>
                  <a:lnTo>
                    <a:pt x="98" y="221"/>
                  </a:lnTo>
                  <a:lnTo>
                    <a:pt x="103" y="221"/>
                  </a:lnTo>
                  <a:lnTo>
                    <a:pt x="111" y="219"/>
                  </a:lnTo>
                  <a:lnTo>
                    <a:pt x="124" y="219"/>
                  </a:lnTo>
                  <a:lnTo>
                    <a:pt x="130" y="213"/>
                  </a:lnTo>
                  <a:lnTo>
                    <a:pt x="139" y="210"/>
                  </a:lnTo>
                  <a:lnTo>
                    <a:pt x="143" y="207"/>
                  </a:lnTo>
                  <a:lnTo>
                    <a:pt x="145" y="195"/>
                  </a:lnTo>
                  <a:lnTo>
                    <a:pt x="149" y="194"/>
                  </a:lnTo>
                  <a:lnTo>
                    <a:pt x="153" y="189"/>
                  </a:lnTo>
                  <a:lnTo>
                    <a:pt x="146" y="184"/>
                  </a:lnTo>
                  <a:lnTo>
                    <a:pt x="146" y="178"/>
                  </a:lnTo>
                  <a:lnTo>
                    <a:pt x="154" y="179"/>
                  </a:lnTo>
                  <a:lnTo>
                    <a:pt x="160" y="176"/>
                  </a:lnTo>
                  <a:lnTo>
                    <a:pt x="178" y="173"/>
                  </a:lnTo>
                  <a:lnTo>
                    <a:pt x="186" y="168"/>
                  </a:lnTo>
                  <a:lnTo>
                    <a:pt x="194" y="164"/>
                  </a:lnTo>
                  <a:lnTo>
                    <a:pt x="200" y="158"/>
                  </a:lnTo>
                  <a:lnTo>
                    <a:pt x="208" y="157"/>
                  </a:lnTo>
                  <a:lnTo>
                    <a:pt x="223" y="147"/>
                  </a:lnTo>
                  <a:lnTo>
                    <a:pt x="224" y="142"/>
                  </a:lnTo>
                  <a:lnTo>
                    <a:pt x="224" y="135"/>
                  </a:lnTo>
                  <a:lnTo>
                    <a:pt x="226" y="122"/>
                  </a:lnTo>
                  <a:lnTo>
                    <a:pt x="229" y="119"/>
                  </a:lnTo>
                  <a:lnTo>
                    <a:pt x="235" y="102"/>
                  </a:lnTo>
                  <a:lnTo>
                    <a:pt x="235" y="95"/>
                  </a:lnTo>
                  <a:lnTo>
                    <a:pt x="236" y="93"/>
                  </a:lnTo>
                  <a:lnTo>
                    <a:pt x="240" y="89"/>
                  </a:lnTo>
                  <a:lnTo>
                    <a:pt x="245" y="83"/>
                  </a:lnTo>
                  <a:lnTo>
                    <a:pt x="253" y="82"/>
                  </a:lnTo>
                  <a:lnTo>
                    <a:pt x="259" y="83"/>
                  </a:lnTo>
                  <a:lnTo>
                    <a:pt x="274" y="83"/>
                  </a:lnTo>
                  <a:lnTo>
                    <a:pt x="277" y="82"/>
                  </a:lnTo>
                  <a:lnTo>
                    <a:pt x="279" y="77"/>
                  </a:lnTo>
                  <a:lnTo>
                    <a:pt x="280" y="68"/>
                  </a:lnTo>
                  <a:lnTo>
                    <a:pt x="283" y="65"/>
                  </a:lnTo>
                  <a:lnTo>
                    <a:pt x="288" y="65"/>
                  </a:lnTo>
                  <a:lnTo>
                    <a:pt x="293" y="65"/>
                  </a:lnTo>
                  <a:lnTo>
                    <a:pt x="306" y="73"/>
                  </a:lnTo>
                  <a:lnTo>
                    <a:pt x="316" y="77"/>
                  </a:lnTo>
                  <a:lnTo>
                    <a:pt x="331" y="77"/>
                  </a:lnTo>
                  <a:lnTo>
                    <a:pt x="360" y="76"/>
                  </a:lnTo>
                  <a:lnTo>
                    <a:pt x="366" y="78"/>
                  </a:lnTo>
                  <a:lnTo>
                    <a:pt x="374" y="83"/>
                  </a:lnTo>
                  <a:lnTo>
                    <a:pt x="383" y="81"/>
                  </a:lnTo>
                  <a:lnTo>
                    <a:pt x="396" y="82"/>
                  </a:lnTo>
                  <a:lnTo>
                    <a:pt x="401" y="87"/>
                  </a:lnTo>
                  <a:lnTo>
                    <a:pt x="414" y="102"/>
                  </a:lnTo>
                  <a:lnTo>
                    <a:pt x="422" y="99"/>
                  </a:lnTo>
                  <a:lnTo>
                    <a:pt x="429" y="99"/>
                  </a:lnTo>
                  <a:lnTo>
                    <a:pt x="430" y="94"/>
                  </a:lnTo>
                  <a:lnTo>
                    <a:pt x="444" y="87"/>
                  </a:lnTo>
                  <a:lnTo>
                    <a:pt x="449" y="86"/>
                  </a:lnTo>
                  <a:lnTo>
                    <a:pt x="453" y="87"/>
                  </a:lnTo>
                  <a:lnTo>
                    <a:pt x="456" y="83"/>
                  </a:lnTo>
                  <a:lnTo>
                    <a:pt x="462" y="81"/>
                  </a:lnTo>
                  <a:lnTo>
                    <a:pt x="466" y="82"/>
                  </a:lnTo>
                  <a:lnTo>
                    <a:pt x="471" y="87"/>
                  </a:lnTo>
                  <a:lnTo>
                    <a:pt x="484" y="92"/>
                  </a:lnTo>
                  <a:lnTo>
                    <a:pt x="488" y="89"/>
                  </a:lnTo>
                  <a:lnTo>
                    <a:pt x="489" y="87"/>
                  </a:lnTo>
                  <a:lnTo>
                    <a:pt x="489" y="82"/>
                  </a:lnTo>
                  <a:lnTo>
                    <a:pt x="487" y="78"/>
                  </a:lnTo>
                  <a:lnTo>
                    <a:pt x="485" y="71"/>
                  </a:lnTo>
                  <a:lnTo>
                    <a:pt x="495" y="59"/>
                  </a:lnTo>
                  <a:lnTo>
                    <a:pt x="500" y="59"/>
                  </a:lnTo>
                  <a:lnTo>
                    <a:pt x="506" y="61"/>
                  </a:lnTo>
                  <a:lnTo>
                    <a:pt x="514" y="59"/>
                  </a:lnTo>
                  <a:lnTo>
                    <a:pt x="522" y="65"/>
                  </a:lnTo>
                  <a:lnTo>
                    <a:pt x="526" y="65"/>
                  </a:lnTo>
                  <a:lnTo>
                    <a:pt x="528" y="63"/>
                  </a:lnTo>
                  <a:lnTo>
                    <a:pt x="536" y="56"/>
                  </a:lnTo>
                  <a:lnTo>
                    <a:pt x="537" y="51"/>
                  </a:lnTo>
                  <a:lnTo>
                    <a:pt x="532" y="45"/>
                  </a:lnTo>
                  <a:lnTo>
                    <a:pt x="532" y="40"/>
                  </a:lnTo>
                  <a:lnTo>
                    <a:pt x="542" y="27"/>
                  </a:lnTo>
                  <a:lnTo>
                    <a:pt x="553" y="11"/>
                  </a:lnTo>
                  <a:lnTo>
                    <a:pt x="555" y="9"/>
                  </a:lnTo>
                  <a:lnTo>
                    <a:pt x="559" y="3"/>
                  </a:lnTo>
                  <a:lnTo>
                    <a:pt x="560" y="2"/>
                  </a:lnTo>
                  <a:lnTo>
                    <a:pt x="567" y="3"/>
                  </a:lnTo>
                  <a:lnTo>
                    <a:pt x="571" y="0"/>
                  </a:lnTo>
                  <a:lnTo>
                    <a:pt x="581" y="2"/>
                  </a:lnTo>
                  <a:lnTo>
                    <a:pt x="594" y="14"/>
                  </a:lnTo>
                  <a:lnTo>
                    <a:pt x="594" y="20"/>
                  </a:lnTo>
                  <a:lnTo>
                    <a:pt x="590" y="28"/>
                  </a:lnTo>
                  <a:lnTo>
                    <a:pt x="590" y="33"/>
                  </a:lnTo>
                  <a:lnTo>
                    <a:pt x="591" y="35"/>
                  </a:lnTo>
                  <a:lnTo>
                    <a:pt x="596" y="38"/>
                  </a:lnTo>
                  <a:lnTo>
                    <a:pt x="602" y="36"/>
                  </a:lnTo>
                  <a:lnTo>
                    <a:pt x="606" y="38"/>
                  </a:lnTo>
                  <a:lnTo>
                    <a:pt x="606" y="40"/>
                  </a:lnTo>
                  <a:lnTo>
                    <a:pt x="607" y="44"/>
                  </a:lnTo>
                  <a:lnTo>
                    <a:pt x="605" y="46"/>
                  </a:lnTo>
                  <a:lnTo>
                    <a:pt x="603" y="51"/>
                  </a:lnTo>
                  <a:lnTo>
                    <a:pt x="605" y="62"/>
                  </a:lnTo>
                  <a:lnTo>
                    <a:pt x="603" y="67"/>
                  </a:lnTo>
                  <a:lnTo>
                    <a:pt x="601" y="72"/>
                  </a:lnTo>
                  <a:lnTo>
                    <a:pt x="601" y="82"/>
                  </a:lnTo>
                  <a:lnTo>
                    <a:pt x="598" y="92"/>
                  </a:lnTo>
                  <a:lnTo>
                    <a:pt x="601" y="100"/>
                  </a:lnTo>
                  <a:lnTo>
                    <a:pt x="607" y="111"/>
                  </a:lnTo>
                  <a:lnTo>
                    <a:pt x="612" y="122"/>
                  </a:lnTo>
                  <a:lnTo>
                    <a:pt x="613" y="124"/>
                  </a:lnTo>
                  <a:lnTo>
                    <a:pt x="618" y="125"/>
                  </a:lnTo>
                  <a:lnTo>
                    <a:pt x="623" y="122"/>
                  </a:lnTo>
                  <a:lnTo>
                    <a:pt x="635" y="115"/>
                  </a:lnTo>
                  <a:lnTo>
                    <a:pt x="648" y="105"/>
                  </a:lnTo>
                  <a:lnTo>
                    <a:pt x="670" y="99"/>
                  </a:lnTo>
                  <a:lnTo>
                    <a:pt x="671" y="98"/>
                  </a:lnTo>
                  <a:lnTo>
                    <a:pt x="676" y="92"/>
                  </a:lnTo>
                  <a:lnTo>
                    <a:pt x="683" y="87"/>
                  </a:lnTo>
                  <a:lnTo>
                    <a:pt x="684" y="84"/>
                  </a:lnTo>
                  <a:lnTo>
                    <a:pt x="689" y="83"/>
                  </a:lnTo>
                  <a:lnTo>
                    <a:pt x="699" y="77"/>
                  </a:lnTo>
                  <a:lnTo>
                    <a:pt x="704" y="75"/>
                  </a:lnTo>
                  <a:lnTo>
                    <a:pt x="711" y="70"/>
                  </a:lnTo>
                  <a:lnTo>
                    <a:pt x="716" y="70"/>
                  </a:lnTo>
                  <a:lnTo>
                    <a:pt x="720" y="72"/>
                  </a:lnTo>
                  <a:lnTo>
                    <a:pt x="723" y="73"/>
                  </a:lnTo>
                  <a:lnTo>
                    <a:pt x="727" y="73"/>
                  </a:lnTo>
                  <a:lnTo>
                    <a:pt x="729" y="83"/>
                  </a:lnTo>
                  <a:lnTo>
                    <a:pt x="731" y="87"/>
                  </a:lnTo>
                  <a:lnTo>
                    <a:pt x="734" y="86"/>
                  </a:lnTo>
                  <a:lnTo>
                    <a:pt x="741" y="79"/>
                  </a:lnTo>
                  <a:lnTo>
                    <a:pt x="741" y="81"/>
                  </a:lnTo>
                  <a:lnTo>
                    <a:pt x="743" y="81"/>
                  </a:lnTo>
                  <a:lnTo>
                    <a:pt x="756" y="76"/>
                  </a:lnTo>
                  <a:lnTo>
                    <a:pt x="767" y="75"/>
                  </a:lnTo>
                  <a:lnTo>
                    <a:pt x="773" y="75"/>
                  </a:lnTo>
                  <a:lnTo>
                    <a:pt x="778" y="77"/>
                  </a:lnTo>
                  <a:lnTo>
                    <a:pt x="785" y="77"/>
                  </a:lnTo>
                  <a:lnTo>
                    <a:pt x="788" y="81"/>
                  </a:lnTo>
                  <a:lnTo>
                    <a:pt x="788" y="83"/>
                  </a:lnTo>
                  <a:lnTo>
                    <a:pt x="783" y="84"/>
                  </a:lnTo>
                  <a:lnTo>
                    <a:pt x="785" y="84"/>
                  </a:lnTo>
                  <a:lnTo>
                    <a:pt x="783" y="84"/>
                  </a:lnTo>
                  <a:lnTo>
                    <a:pt x="778" y="83"/>
                  </a:lnTo>
                  <a:lnTo>
                    <a:pt x="774" y="83"/>
                  </a:lnTo>
                  <a:lnTo>
                    <a:pt x="766" y="92"/>
                  </a:lnTo>
                  <a:lnTo>
                    <a:pt x="768" y="94"/>
                  </a:lnTo>
                  <a:lnTo>
                    <a:pt x="774" y="97"/>
                  </a:lnTo>
                  <a:lnTo>
                    <a:pt x="775" y="102"/>
                  </a:lnTo>
                  <a:lnTo>
                    <a:pt x="775" y="106"/>
                  </a:lnTo>
                  <a:lnTo>
                    <a:pt x="764" y="104"/>
                  </a:lnTo>
                  <a:lnTo>
                    <a:pt x="759" y="108"/>
                  </a:lnTo>
                  <a:lnTo>
                    <a:pt x="757" y="108"/>
                  </a:lnTo>
                  <a:lnTo>
                    <a:pt x="751" y="113"/>
                  </a:lnTo>
                  <a:lnTo>
                    <a:pt x="746" y="113"/>
                  </a:lnTo>
                  <a:lnTo>
                    <a:pt x="732" y="108"/>
                  </a:lnTo>
                  <a:lnTo>
                    <a:pt x="725" y="109"/>
                  </a:lnTo>
                  <a:lnTo>
                    <a:pt x="721" y="108"/>
                  </a:lnTo>
                  <a:lnTo>
                    <a:pt x="686" y="110"/>
                  </a:lnTo>
                  <a:lnTo>
                    <a:pt x="682" y="110"/>
                  </a:lnTo>
                  <a:lnTo>
                    <a:pt x="672" y="114"/>
                  </a:lnTo>
                  <a:lnTo>
                    <a:pt x="665" y="114"/>
                  </a:lnTo>
                  <a:lnTo>
                    <a:pt x="656" y="120"/>
                  </a:lnTo>
                  <a:lnTo>
                    <a:pt x="648" y="121"/>
                  </a:lnTo>
                  <a:lnTo>
                    <a:pt x="643" y="124"/>
                  </a:lnTo>
                  <a:lnTo>
                    <a:pt x="639" y="125"/>
                  </a:lnTo>
                  <a:lnTo>
                    <a:pt x="638" y="129"/>
                  </a:lnTo>
                  <a:lnTo>
                    <a:pt x="635" y="131"/>
                  </a:lnTo>
                  <a:lnTo>
                    <a:pt x="625" y="134"/>
                  </a:lnTo>
                  <a:lnTo>
                    <a:pt x="624" y="136"/>
                  </a:lnTo>
                  <a:lnTo>
                    <a:pt x="625" y="140"/>
                  </a:lnTo>
                  <a:lnTo>
                    <a:pt x="622" y="141"/>
                  </a:lnTo>
                  <a:lnTo>
                    <a:pt x="617" y="138"/>
                  </a:lnTo>
                  <a:lnTo>
                    <a:pt x="612" y="138"/>
                  </a:lnTo>
                  <a:lnTo>
                    <a:pt x="611" y="140"/>
                  </a:lnTo>
                  <a:lnTo>
                    <a:pt x="610" y="145"/>
                  </a:lnTo>
                  <a:lnTo>
                    <a:pt x="594" y="158"/>
                  </a:lnTo>
                  <a:lnTo>
                    <a:pt x="590" y="162"/>
                  </a:lnTo>
                  <a:lnTo>
                    <a:pt x="589" y="168"/>
                  </a:lnTo>
                  <a:lnTo>
                    <a:pt x="590" y="170"/>
                  </a:lnTo>
                  <a:lnTo>
                    <a:pt x="598" y="175"/>
                  </a:lnTo>
                  <a:lnTo>
                    <a:pt x="605" y="183"/>
                  </a:lnTo>
                  <a:lnTo>
                    <a:pt x="608" y="196"/>
                  </a:lnTo>
                  <a:lnTo>
                    <a:pt x="612" y="206"/>
                  </a:lnTo>
                  <a:lnTo>
                    <a:pt x="612" y="207"/>
                  </a:lnTo>
                  <a:lnTo>
                    <a:pt x="608" y="216"/>
                  </a:lnTo>
                  <a:lnTo>
                    <a:pt x="608" y="218"/>
                  </a:lnTo>
                  <a:lnTo>
                    <a:pt x="611" y="222"/>
                  </a:lnTo>
                  <a:lnTo>
                    <a:pt x="610" y="228"/>
                  </a:lnTo>
                  <a:lnTo>
                    <a:pt x="606" y="235"/>
                  </a:lnTo>
                  <a:lnTo>
                    <a:pt x="601" y="243"/>
                  </a:lnTo>
                  <a:lnTo>
                    <a:pt x="592" y="249"/>
                  </a:lnTo>
                  <a:lnTo>
                    <a:pt x="585" y="258"/>
                  </a:lnTo>
                  <a:lnTo>
                    <a:pt x="581" y="265"/>
                  </a:lnTo>
                  <a:lnTo>
                    <a:pt x="578" y="269"/>
                  </a:lnTo>
                  <a:lnTo>
                    <a:pt x="578" y="275"/>
                  </a:lnTo>
                  <a:lnTo>
                    <a:pt x="582" y="277"/>
                  </a:lnTo>
                  <a:lnTo>
                    <a:pt x="586" y="280"/>
                  </a:lnTo>
                  <a:lnTo>
                    <a:pt x="582" y="283"/>
                  </a:lnTo>
                  <a:lnTo>
                    <a:pt x="582" y="291"/>
                  </a:lnTo>
                  <a:lnTo>
                    <a:pt x="575" y="301"/>
                  </a:lnTo>
                  <a:lnTo>
                    <a:pt x="569" y="304"/>
                  </a:lnTo>
                  <a:lnTo>
                    <a:pt x="558" y="307"/>
                  </a:lnTo>
                  <a:lnTo>
                    <a:pt x="547" y="305"/>
                  </a:lnTo>
                  <a:lnTo>
                    <a:pt x="528" y="301"/>
                  </a:lnTo>
                  <a:lnTo>
                    <a:pt x="524" y="299"/>
                  </a:lnTo>
                  <a:lnTo>
                    <a:pt x="520" y="302"/>
                  </a:lnTo>
                  <a:lnTo>
                    <a:pt x="517" y="307"/>
                  </a:lnTo>
                  <a:lnTo>
                    <a:pt x="520" y="310"/>
                  </a:lnTo>
                  <a:lnTo>
                    <a:pt x="525" y="320"/>
                  </a:lnTo>
                  <a:lnTo>
                    <a:pt x="530" y="320"/>
                  </a:lnTo>
                  <a:lnTo>
                    <a:pt x="535" y="336"/>
                  </a:lnTo>
                  <a:lnTo>
                    <a:pt x="539" y="341"/>
                  </a:lnTo>
                  <a:lnTo>
                    <a:pt x="539" y="345"/>
                  </a:lnTo>
                  <a:lnTo>
                    <a:pt x="533" y="351"/>
                  </a:lnTo>
                  <a:lnTo>
                    <a:pt x="527" y="353"/>
                  </a:lnTo>
                  <a:lnTo>
                    <a:pt x="517" y="361"/>
                  </a:lnTo>
                  <a:lnTo>
                    <a:pt x="509" y="360"/>
                  </a:lnTo>
                  <a:lnTo>
                    <a:pt x="498" y="363"/>
                  </a:lnTo>
                  <a:lnTo>
                    <a:pt x="496" y="377"/>
                  </a:lnTo>
                  <a:lnTo>
                    <a:pt x="490" y="379"/>
                  </a:lnTo>
                  <a:lnTo>
                    <a:pt x="489" y="384"/>
                  </a:lnTo>
                  <a:lnTo>
                    <a:pt x="490" y="390"/>
                  </a:lnTo>
                  <a:lnTo>
                    <a:pt x="489" y="394"/>
                  </a:lnTo>
                  <a:lnTo>
                    <a:pt x="487" y="394"/>
                  </a:lnTo>
                  <a:lnTo>
                    <a:pt x="483" y="399"/>
                  </a:lnTo>
                  <a:lnTo>
                    <a:pt x="481" y="404"/>
                  </a:lnTo>
                  <a:lnTo>
                    <a:pt x="479" y="407"/>
                  </a:lnTo>
                  <a:lnTo>
                    <a:pt x="481" y="425"/>
                  </a:lnTo>
                  <a:lnTo>
                    <a:pt x="483" y="437"/>
                  </a:lnTo>
                  <a:lnTo>
                    <a:pt x="483" y="439"/>
                  </a:lnTo>
                  <a:lnTo>
                    <a:pt x="463" y="460"/>
                  </a:lnTo>
                  <a:lnTo>
                    <a:pt x="460" y="460"/>
                  </a:lnTo>
                  <a:lnTo>
                    <a:pt x="455" y="458"/>
                  </a:lnTo>
                  <a:lnTo>
                    <a:pt x="452" y="454"/>
                  </a:lnTo>
                  <a:lnTo>
                    <a:pt x="451" y="450"/>
                  </a:lnTo>
                  <a:lnTo>
                    <a:pt x="444" y="445"/>
                  </a:lnTo>
                  <a:lnTo>
                    <a:pt x="440" y="445"/>
                  </a:lnTo>
                  <a:lnTo>
                    <a:pt x="438" y="449"/>
                  </a:lnTo>
                  <a:lnTo>
                    <a:pt x="441" y="450"/>
                  </a:lnTo>
                  <a:lnTo>
                    <a:pt x="441" y="453"/>
                  </a:lnTo>
                  <a:lnTo>
                    <a:pt x="425" y="448"/>
                  </a:lnTo>
                  <a:lnTo>
                    <a:pt x="419" y="448"/>
                  </a:lnTo>
                  <a:lnTo>
                    <a:pt x="414" y="450"/>
                  </a:lnTo>
                  <a:lnTo>
                    <a:pt x="412" y="455"/>
                  </a:lnTo>
                  <a:lnTo>
                    <a:pt x="395" y="464"/>
                  </a:lnTo>
                  <a:lnTo>
                    <a:pt x="391" y="468"/>
                  </a:lnTo>
                  <a:lnTo>
                    <a:pt x="392" y="470"/>
                  </a:lnTo>
                  <a:lnTo>
                    <a:pt x="399" y="473"/>
                  </a:lnTo>
                  <a:lnTo>
                    <a:pt x="399" y="475"/>
                  </a:lnTo>
                  <a:lnTo>
                    <a:pt x="397" y="477"/>
                  </a:lnTo>
                  <a:lnTo>
                    <a:pt x="390" y="479"/>
                  </a:lnTo>
                  <a:lnTo>
                    <a:pt x="377" y="481"/>
                  </a:lnTo>
                  <a:lnTo>
                    <a:pt x="368" y="484"/>
                  </a:lnTo>
                  <a:lnTo>
                    <a:pt x="356" y="482"/>
                  </a:lnTo>
                  <a:lnTo>
                    <a:pt x="356" y="479"/>
                  </a:lnTo>
                  <a:lnTo>
                    <a:pt x="352" y="476"/>
                  </a:lnTo>
                  <a:lnTo>
                    <a:pt x="345" y="480"/>
                  </a:lnTo>
                  <a:lnTo>
                    <a:pt x="339" y="491"/>
                  </a:lnTo>
                  <a:lnTo>
                    <a:pt x="327" y="500"/>
                  </a:lnTo>
                  <a:lnTo>
                    <a:pt x="325" y="506"/>
                  </a:lnTo>
                  <a:lnTo>
                    <a:pt x="321" y="520"/>
                  </a:lnTo>
                  <a:lnTo>
                    <a:pt x="322" y="533"/>
                  </a:lnTo>
                  <a:lnTo>
                    <a:pt x="318" y="552"/>
                  </a:lnTo>
                  <a:lnTo>
                    <a:pt x="318" y="556"/>
                  </a:lnTo>
                  <a:lnTo>
                    <a:pt x="322" y="560"/>
                  </a:lnTo>
                  <a:lnTo>
                    <a:pt x="321" y="566"/>
                  </a:lnTo>
                  <a:lnTo>
                    <a:pt x="313" y="572"/>
                  </a:lnTo>
                  <a:lnTo>
                    <a:pt x="288" y="577"/>
                  </a:lnTo>
                  <a:lnTo>
                    <a:pt x="268" y="584"/>
                  </a:lnTo>
                  <a:lnTo>
                    <a:pt x="252" y="588"/>
                  </a:lnTo>
                  <a:lnTo>
                    <a:pt x="226" y="587"/>
                  </a:lnTo>
                  <a:lnTo>
                    <a:pt x="213" y="587"/>
                  </a:lnTo>
                  <a:lnTo>
                    <a:pt x="207" y="589"/>
                  </a:lnTo>
                  <a:lnTo>
                    <a:pt x="203" y="592"/>
                  </a:lnTo>
                  <a:lnTo>
                    <a:pt x="200" y="597"/>
                  </a:lnTo>
                  <a:lnTo>
                    <a:pt x="197" y="599"/>
                  </a:lnTo>
                  <a:lnTo>
                    <a:pt x="181" y="592"/>
                  </a:lnTo>
                  <a:lnTo>
                    <a:pt x="164" y="592"/>
                  </a:lnTo>
                  <a:lnTo>
                    <a:pt x="149" y="594"/>
                  </a:lnTo>
                  <a:lnTo>
                    <a:pt x="138" y="593"/>
                  </a:lnTo>
                  <a:lnTo>
                    <a:pt x="129" y="594"/>
                  </a:lnTo>
                  <a:lnTo>
                    <a:pt x="119" y="594"/>
                  </a:lnTo>
                  <a:lnTo>
                    <a:pt x="116" y="595"/>
                  </a:lnTo>
                  <a:lnTo>
                    <a:pt x="112" y="598"/>
                  </a:lnTo>
                  <a:lnTo>
                    <a:pt x="108" y="599"/>
                  </a:lnTo>
                  <a:lnTo>
                    <a:pt x="101" y="598"/>
                  </a:lnTo>
                  <a:lnTo>
                    <a:pt x="83" y="588"/>
                  </a:lnTo>
                  <a:lnTo>
                    <a:pt x="24" y="57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 name="Freeform 64"/>
            <p:cNvSpPr>
              <a:spLocks noChangeAspect="1"/>
            </p:cNvSpPr>
            <p:nvPr/>
          </p:nvSpPr>
          <p:spPr bwMode="gray">
            <a:xfrm>
              <a:off x="6419055" y="3594447"/>
              <a:ext cx="188913" cy="200025"/>
            </a:xfrm>
            <a:custGeom>
              <a:avLst/>
              <a:gdLst/>
              <a:ahLst/>
              <a:cxnLst>
                <a:cxn ang="0">
                  <a:pos x="10" y="0"/>
                </a:cxn>
                <a:cxn ang="0">
                  <a:pos x="35" y="3"/>
                </a:cxn>
                <a:cxn ang="0">
                  <a:pos x="62" y="19"/>
                </a:cxn>
                <a:cxn ang="0">
                  <a:pos x="100" y="19"/>
                </a:cxn>
                <a:cxn ang="0">
                  <a:pos x="130" y="26"/>
                </a:cxn>
                <a:cxn ang="0">
                  <a:pos x="151" y="51"/>
                </a:cxn>
                <a:cxn ang="0">
                  <a:pos x="168" y="72"/>
                </a:cxn>
                <a:cxn ang="0">
                  <a:pos x="196" y="102"/>
                </a:cxn>
                <a:cxn ang="0">
                  <a:pos x="251" y="136"/>
                </a:cxn>
                <a:cxn ang="0">
                  <a:pos x="277" y="159"/>
                </a:cxn>
                <a:cxn ang="0">
                  <a:pos x="302" y="190"/>
                </a:cxn>
                <a:cxn ang="0">
                  <a:pos x="311" y="184"/>
                </a:cxn>
                <a:cxn ang="0">
                  <a:pos x="338" y="211"/>
                </a:cxn>
                <a:cxn ang="0">
                  <a:pos x="355" y="217"/>
                </a:cxn>
                <a:cxn ang="0">
                  <a:pos x="382" y="242"/>
                </a:cxn>
                <a:cxn ang="0">
                  <a:pos x="391" y="236"/>
                </a:cxn>
                <a:cxn ang="0">
                  <a:pos x="423" y="247"/>
                </a:cxn>
                <a:cxn ang="0">
                  <a:pos x="431" y="259"/>
                </a:cxn>
                <a:cxn ang="0">
                  <a:pos x="425" y="270"/>
                </a:cxn>
                <a:cxn ang="0">
                  <a:pos x="417" y="290"/>
                </a:cxn>
                <a:cxn ang="0">
                  <a:pos x="430" y="287"/>
                </a:cxn>
                <a:cxn ang="0">
                  <a:pos x="453" y="281"/>
                </a:cxn>
                <a:cxn ang="0">
                  <a:pos x="467" y="303"/>
                </a:cxn>
                <a:cxn ang="0">
                  <a:pos x="463" y="320"/>
                </a:cxn>
                <a:cxn ang="0">
                  <a:pos x="450" y="344"/>
                </a:cxn>
                <a:cxn ang="0">
                  <a:pos x="474" y="361"/>
                </a:cxn>
                <a:cxn ang="0">
                  <a:pos x="490" y="363"/>
                </a:cxn>
                <a:cxn ang="0">
                  <a:pos x="509" y="384"/>
                </a:cxn>
                <a:cxn ang="0">
                  <a:pos x="510" y="409"/>
                </a:cxn>
                <a:cxn ang="0">
                  <a:pos x="532" y="420"/>
                </a:cxn>
                <a:cxn ang="0">
                  <a:pos x="542" y="435"/>
                </a:cxn>
                <a:cxn ang="0">
                  <a:pos x="570" y="440"/>
                </a:cxn>
                <a:cxn ang="0">
                  <a:pos x="584" y="462"/>
                </a:cxn>
                <a:cxn ang="0">
                  <a:pos x="591" y="487"/>
                </a:cxn>
                <a:cxn ang="0">
                  <a:pos x="587" y="512"/>
                </a:cxn>
                <a:cxn ang="0">
                  <a:pos x="582" y="548"/>
                </a:cxn>
                <a:cxn ang="0">
                  <a:pos x="581" y="613"/>
                </a:cxn>
                <a:cxn ang="0">
                  <a:pos x="563" y="613"/>
                </a:cxn>
                <a:cxn ang="0">
                  <a:pos x="549" y="619"/>
                </a:cxn>
                <a:cxn ang="0">
                  <a:pos x="516" y="608"/>
                </a:cxn>
                <a:cxn ang="0">
                  <a:pos x="508" y="618"/>
                </a:cxn>
                <a:cxn ang="0">
                  <a:pos x="478" y="586"/>
                </a:cxn>
                <a:cxn ang="0">
                  <a:pos x="455" y="571"/>
                </a:cxn>
                <a:cxn ang="0">
                  <a:pos x="409" y="535"/>
                </a:cxn>
                <a:cxn ang="0">
                  <a:pos x="388" y="508"/>
                </a:cxn>
                <a:cxn ang="0">
                  <a:pos x="363" y="484"/>
                </a:cxn>
                <a:cxn ang="0">
                  <a:pos x="312" y="426"/>
                </a:cxn>
                <a:cxn ang="0">
                  <a:pos x="286" y="355"/>
                </a:cxn>
                <a:cxn ang="0">
                  <a:pos x="264" y="328"/>
                </a:cxn>
                <a:cxn ang="0">
                  <a:pos x="232" y="293"/>
                </a:cxn>
                <a:cxn ang="0">
                  <a:pos x="221" y="291"/>
                </a:cxn>
                <a:cxn ang="0">
                  <a:pos x="205" y="237"/>
                </a:cxn>
                <a:cxn ang="0">
                  <a:pos x="191" y="205"/>
                </a:cxn>
                <a:cxn ang="0">
                  <a:pos x="151" y="182"/>
                </a:cxn>
                <a:cxn ang="0">
                  <a:pos x="123" y="146"/>
                </a:cxn>
                <a:cxn ang="0">
                  <a:pos x="105" y="118"/>
                </a:cxn>
                <a:cxn ang="0">
                  <a:pos x="76" y="103"/>
                </a:cxn>
                <a:cxn ang="0">
                  <a:pos x="51" y="77"/>
                </a:cxn>
                <a:cxn ang="0">
                  <a:pos x="12" y="39"/>
                </a:cxn>
                <a:cxn ang="0">
                  <a:pos x="0" y="1"/>
                </a:cxn>
              </a:cxnLst>
              <a:rect l="0" t="0" r="r" b="b"/>
              <a:pathLst>
                <a:path w="594" h="626">
                  <a:moveTo>
                    <a:pt x="0" y="1"/>
                  </a:moveTo>
                  <a:lnTo>
                    <a:pt x="6" y="1"/>
                  </a:lnTo>
                  <a:lnTo>
                    <a:pt x="10" y="0"/>
                  </a:lnTo>
                  <a:lnTo>
                    <a:pt x="22" y="0"/>
                  </a:lnTo>
                  <a:lnTo>
                    <a:pt x="28" y="1"/>
                  </a:lnTo>
                  <a:lnTo>
                    <a:pt x="35" y="3"/>
                  </a:lnTo>
                  <a:lnTo>
                    <a:pt x="42" y="16"/>
                  </a:lnTo>
                  <a:lnTo>
                    <a:pt x="55" y="17"/>
                  </a:lnTo>
                  <a:lnTo>
                    <a:pt x="62" y="19"/>
                  </a:lnTo>
                  <a:lnTo>
                    <a:pt x="74" y="21"/>
                  </a:lnTo>
                  <a:lnTo>
                    <a:pt x="91" y="18"/>
                  </a:lnTo>
                  <a:lnTo>
                    <a:pt x="100" y="19"/>
                  </a:lnTo>
                  <a:lnTo>
                    <a:pt x="110" y="24"/>
                  </a:lnTo>
                  <a:lnTo>
                    <a:pt x="122" y="23"/>
                  </a:lnTo>
                  <a:lnTo>
                    <a:pt x="130" y="26"/>
                  </a:lnTo>
                  <a:lnTo>
                    <a:pt x="146" y="38"/>
                  </a:lnTo>
                  <a:lnTo>
                    <a:pt x="150" y="45"/>
                  </a:lnTo>
                  <a:lnTo>
                    <a:pt x="151" y="51"/>
                  </a:lnTo>
                  <a:lnTo>
                    <a:pt x="155" y="56"/>
                  </a:lnTo>
                  <a:lnTo>
                    <a:pt x="161" y="60"/>
                  </a:lnTo>
                  <a:lnTo>
                    <a:pt x="168" y="72"/>
                  </a:lnTo>
                  <a:lnTo>
                    <a:pt x="171" y="80"/>
                  </a:lnTo>
                  <a:lnTo>
                    <a:pt x="184" y="89"/>
                  </a:lnTo>
                  <a:lnTo>
                    <a:pt x="196" y="102"/>
                  </a:lnTo>
                  <a:lnTo>
                    <a:pt x="230" y="118"/>
                  </a:lnTo>
                  <a:lnTo>
                    <a:pt x="237" y="125"/>
                  </a:lnTo>
                  <a:lnTo>
                    <a:pt x="251" y="136"/>
                  </a:lnTo>
                  <a:lnTo>
                    <a:pt x="259" y="146"/>
                  </a:lnTo>
                  <a:lnTo>
                    <a:pt x="263" y="157"/>
                  </a:lnTo>
                  <a:lnTo>
                    <a:pt x="277" y="159"/>
                  </a:lnTo>
                  <a:lnTo>
                    <a:pt x="282" y="172"/>
                  </a:lnTo>
                  <a:lnTo>
                    <a:pt x="296" y="187"/>
                  </a:lnTo>
                  <a:lnTo>
                    <a:pt x="302" y="190"/>
                  </a:lnTo>
                  <a:lnTo>
                    <a:pt x="307" y="193"/>
                  </a:lnTo>
                  <a:lnTo>
                    <a:pt x="309" y="189"/>
                  </a:lnTo>
                  <a:lnTo>
                    <a:pt x="311" y="184"/>
                  </a:lnTo>
                  <a:lnTo>
                    <a:pt x="320" y="184"/>
                  </a:lnTo>
                  <a:lnTo>
                    <a:pt x="327" y="189"/>
                  </a:lnTo>
                  <a:lnTo>
                    <a:pt x="338" y="211"/>
                  </a:lnTo>
                  <a:lnTo>
                    <a:pt x="345" y="215"/>
                  </a:lnTo>
                  <a:lnTo>
                    <a:pt x="350" y="216"/>
                  </a:lnTo>
                  <a:lnTo>
                    <a:pt x="355" y="217"/>
                  </a:lnTo>
                  <a:lnTo>
                    <a:pt x="371" y="226"/>
                  </a:lnTo>
                  <a:lnTo>
                    <a:pt x="376" y="231"/>
                  </a:lnTo>
                  <a:lnTo>
                    <a:pt x="382" y="242"/>
                  </a:lnTo>
                  <a:lnTo>
                    <a:pt x="386" y="244"/>
                  </a:lnTo>
                  <a:lnTo>
                    <a:pt x="387" y="233"/>
                  </a:lnTo>
                  <a:lnTo>
                    <a:pt x="391" y="236"/>
                  </a:lnTo>
                  <a:lnTo>
                    <a:pt x="396" y="243"/>
                  </a:lnTo>
                  <a:lnTo>
                    <a:pt x="403" y="248"/>
                  </a:lnTo>
                  <a:lnTo>
                    <a:pt x="423" y="247"/>
                  </a:lnTo>
                  <a:lnTo>
                    <a:pt x="430" y="250"/>
                  </a:lnTo>
                  <a:lnTo>
                    <a:pt x="433" y="254"/>
                  </a:lnTo>
                  <a:lnTo>
                    <a:pt x="431" y="259"/>
                  </a:lnTo>
                  <a:lnTo>
                    <a:pt x="428" y="263"/>
                  </a:lnTo>
                  <a:lnTo>
                    <a:pt x="424" y="263"/>
                  </a:lnTo>
                  <a:lnTo>
                    <a:pt x="425" y="270"/>
                  </a:lnTo>
                  <a:lnTo>
                    <a:pt x="429" y="276"/>
                  </a:lnTo>
                  <a:lnTo>
                    <a:pt x="429" y="282"/>
                  </a:lnTo>
                  <a:lnTo>
                    <a:pt x="417" y="290"/>
                  </a:lnTo>
                  <a:lnTo>
                    <a:pt x="415" y="292"/>
                  </a:lnTo>
                  <a:lnTo>
                    <a:pt x="417" y="293"/>
                  </a:lnTo>
                  <a:lnTo>
                    <a:pt x="430" y="287"/>
                  </a:lnTo>
                  <a:lnTo>
                    <a:pt x="438" y="282"/>
                  </a:lnTo>
                  <a:lnTo>
                    <a:pt x="449" y="279"/>
                  </a:lnTo>
                  <a:lnTo>
                    <a:pt x="453" y="281"/>
                  </a:lnTo>
                  <a:lnTo>
                    <a:pt x="462" y="288"/>
                  </a:lnTo>
                  <a:lnTo>
                    <a:pt x="466" y="297"/>
                  </a:lnTo>
                  <a:lnTo>
                    <a:pt x="467" y="303"/>
                  </a:lnTo>
                  <a:lnTo>
                    <a:pt x="453" y="317"/>
                  </a:lnTo>
                  <a:lnTo>
                    <a:pt x="457" y="319"/>
                  </a:lnTo>
                  <a:lnTo>
                    <a:pt x="463" y="320"/>
                  </a:lnTo>
                  <a:lnTo>
                    <a:pt x="461" y="328"/>
                  </a:lnTo>
                  <a:lnTo>
                    <a:pt x="453" y="334"/>
                  </a:lnTo>
                  <a:lnTo>
                    <a:pt x="450" y="344"/>
                  </a:lnTo>
                  <a:lnTo>
                    <a:pt x="455" y="351"/>
                  </a:lnTo>
                  <a:lnTo>
                    <a:pt x="466" y="357"/>
                  </a:lnTo>
                  <a:lnTo>
                    <a:pt x="474" y="361"/>
                  </a:lnTo>
                  <a:lnTo>
                    <a:pt x="482" y="361"/>
                  </a:lnTo>
                  <a:lnTo>
                    <a:pt x="487" y="365"/>
                  </a:lnTo>
                  <a:lnTo>
                    <a:pt x="490" y="363"/>
                  </a:lnTo>
                  <a:lnTo>
                    <a:pt x="501" y="365"/>
                  </a:lnTo>
                  <a:lnTo>
                    <a:pt x="506" y="376"/>
                  </a:lnTo>
                  <a:lnTo>
                    <a:pt x="509" y="384"/>
                  </a:lnTo>
                  <a:lnTo>
                    <a:pt x="510" y="394"/>
                  </a:lnTo>
                  <a:lnTo>
                    <a:pt x="512" y="401"/>
                  </a:lnTo>
                  <a:lnTo>
                    <a:pt x="510" y="409"/>
                  </a:lnTo>
                  <a:lnTo>
                    <a:pt x="516" y="410"/>
                  </a:lnTo>
                  <a:lnTo>
                    <a:pt x="526" y="414"/>
                  </a:lnTo>
                  <a:lnTo>
                    <a:pt x="532" y="420"/>
                  </a:lnTo>
                  <a:lnTo>
                    <a:pt x="526" y="435"/>
                  </a:lnTo>
                  <a:lnTo>
                    <a:pt x="533" y="436"/>
                  </a:lnTo>
                  <a:lnTo>
                    <a:pt x="542" y="435"/>
                  </a:lnTo>
                  <a:lnTo>
                    <a:pt x="552" y="435"/>
                  </a:lnTo>
                  <a:lnTo>
                    <a:pt x="560" y="436"/>
                  </a:lnTo>
                  <a:lnTo>
                    <a:pt x="570" y="440"/>
                  </a:lnTo>
                  <a:lnTo>
                    <a:pt x="573" y="446"/>
                  </a:lnTo>
                  <a:lnTo>
                    <a:pt x="580" y="454"/>
                  </a:lnTo>
                  <a:lnTo>
                    <a:pt x="584" y="462"/>
                  </a:lnTo>
                  <a:lnTo>
                    <a:pt x="591" y="469"/>
                  </a:lnTo>
                  <a:lnTo>
                    <a:pt x="594" y="478"/>
                  </a:lnTo>
                  <a:lnTo>
                    <a:pt x="591" y="487"/>
                  </a:lnTo>
                  <a:lnTo>
                    <a:pt x="585" y="501"/>
                  </a:lnTo>
                  <a:lnTo>
                    <a:pt x="584" y="510"/>
                  </a:lnTo>
                  <a:lnTo>
                    <a:pt x="587" y="512"/>
                  </a:lnTo>
                  <a:lnTo>
                    <a:pt x="589" y="518"/>
                  </a:lnTo>
                  <a:lnTo>
                    <a:pt x="585" y="530"/>
                  </a:lnTo>
                  <a:lnTo>
                    <a:pt x="582" y="548"/>
                  </a:lnTo>
                  <a:lnTo>
                    <a:pt x="584" y="556"/>
                  </a:lnTo>
                  <a:lnTo>
                    <a:pt x="584" y="594"/>
                  </a:lnTo>
                  <a:lnTo>
                    <a:pt x="581" y="613"/>
                  </a:lnTo>
                  <a:lnTo>
                    <a:pt x="579" y="623"/>
                  </a:lnTo>
                  <a:lnTo>
                    <a:pt x="574" y="623"/>
                  </a:lnTo>
                  <a:lnTo>
                    <a:pt x="563" y="613"/>
                  </a:lnTo>
                  <a:lnTo>
                    <a:pt x="554" y="607"/>
                  </a:lnTo>
                  <a:lnTo>
                    <a:pt x="552" y="610"/>
                  </a:lnTo>
                  <a:lnTo>
                    <a:pt x="549" y="619"/>
                  </a:lnTo>
                  <a:lnTo>
                    <a:pt x="543" y="621"/>
                  </a:lnTo>
                  <a:lnTo>
                    <a:pt x="524" y="607"/>
                  </a:lnTo>
                  <a:lnTo>
                    <a:pt x="516" y="608"/>
                  </a:lnTo>
                  <a:lnTo>
                    <a:pt x="524" y="624"/>
                  </a:lnTo>
                  <a:lnTo>
                    <a:pt x="519" y="626"/>
                  </a:lnTo>
                  <a:lnTo>
                    <a:pt x="508" y="618"/>
                  </a:lnTo>
                  <a:lnTo>
                    <a:pt x="500" y="609"/>
                  </a:lnTo>
                  <a:lnTo>
                    <a:pt x="484" y="596"/>
                  </a:lnTo>
                  <a:lnTo>
                    <a:pt x="478" y="586"/>
                  </a:lnTo>
                  <a:lnTo>
                    <a:pt x="471" y="577"/>
                  </a:lnTo>
                  <a:lnTo>
                    <a:pt x="461" y="572"/>
                  </a:lnTo>
                  <a:lnTo>
                    <a:pt x="455" y="571"/>
                  </a:lnTo>
                  <a:lnTo>
                    <a:pt x="436" y="554"/>
                  </a:lnTo>
                  <a:lnTo>
                    <a:pt x="419" y="543"/>
                  </a:lnTo>
                  <a:lnTo>
                    <a:pt x="409" y="535"/>
                  </a:lnTo>
                  <a:lnTo>
                    <a:pt x="399" y="532"/>
                  </a:lnTo>
                  <a:lnTo>
                    <a:pt x="392" y="522"/>
                  </a:lnTo>
                  <a:lnTo>
                    <a:pt x="388" y="508"/>
                  </a:lnTo>
                  <a:lnTo>
                    <a:pt x="383" y="501"/>
                  </a:lnTo>
                  <a:lnTo>
                    <a:pt x="371" y="495"/>
                  </a:lnTo>
                  <a:lnTo>
                    <a:pt x="363" y="484"/>
                  </a:lnTo>
                  <a:lnTo>
                    <a:pt x="339" y="457"/>
                  </a:lnTo>
                  <a:lnTo>
                    <a:pt x="317" y="433"/>
                  </a:lnTo>
                  <a:lnTo>
                    <a:pt x="312" y="426"/>
                  </a:lnTo>
                  <a:lnTo>
                    <a:pt x="311" y="409"/>
                  </a:lnTo>
                  <a:lnTo>
                    <a:pt x="288" y="366"/>
                  </a:lnTo>
                  <a:lnTo>
                    <a:pt x="286" y="355"/>
                  </a:lnTo>
                  <a:lnTo>
                    <a:pt x="278" y="341"/>
                  </a:lnTo>
                  <a:lnTo>
                    <a:pt x="272" y="336"/>
                  </a:lnTo>
                  <a:lnTo>
                    <a:pt x="264" y="328"/>
                  </a:lnTo>
                  <a:lnTo>
                    <a:pt x="258" y="323"/>
                  </a:lnTo>
                  <a:lnTo>
                    <a:pt x="250" y="306"/>
                  </a:lnTo>
                  <a:lnTo>
                    <a:pt x="232" y="293"/>
                  </a:lnTo>
                  <a:lnTo>
                    <a:pt x="225" y="293"/>
                  </a:lnTo>
                  <a:lnTo>
                    <a:pt x="223" y="292"/>
                  </a:lnTo>
                  <a:lnTo>
                    <a:pt x="221" y="291"/>
                  </a:lnTo>
                  <a:lnTo>
                    <a:pt x="216" y="270"/>
                  </a:lnTo>
                  <a:lnTo>
                    <a:pt x="210" y="248"/>
                  </a:lnTo>
                  <a:lnTo>
                    <a:pt x="205" y="237"/>
                  </a:lnTo>
                  <a:lnTo>
                    <a:pt x="198" y="225"/>
                  </a:lnTo>
                  <a:lnTo>
                    <a:pt x="198" y="215"/>
                  </a:lnTo>
                  <a:lnTo>
                    <a:pt x="191" y="205"/>
                  </a:lnTo>
                  <a:lnTo>
                    <a:pt x="181" y="195"/>
                  </a:lnTo>
                  <a:lnTo>
                    <a:pt x="161" y="185"/>
                  </a:lnTo>
                  <a:lnTo>
                    <a:pt x="151" y="182"/>
                  </a:lnTo>
                  <a:lnTo>
                    <a:pt x="139" y="179"/>
                  </a:lnTo>
                  <a:lnTo>
                    <a:pt x="130" y="148"/>
                  </a:lnTo>
                  <a:lnTo>
                    <a:pt x="123" y="146"/>
                  </a:lnTo>
                  <a:lnTo>
                    <a:pt x="121" y="140"/>
                  </a:lnTo>
                  <a:lnTo>
                    <a:pt x="116" y="136"/>
                  </a:lnTo>
                  <a:lnTo>
                    <a:pt x="105" y="118"/>
                  </a:lnTo>
                  <a:lnTo>
                    <a:pt x="94" y="108"/>
                  </a:lnTo>
                  <a:lnTo>
                    <a:pt x="86" y="103"/>
                  </a:lnTo>
                  <a:lnTo>
                    <a:pt x="76" y="103"/>
                  </a:lnTo>
                  <a:lnTo>
                    <a:pt x="65" y="93"/>
                  </a:lnTo>
                  <a:lnTo>
                    <a:pt x="57" y="83"/>
                  </a:lnTo>
                  <a:lnTo>
                    <a:pt x="51" y="77"/>
                  </a:lnTo>
                  <a:lnTo>
                    <a:pt x="41" y="71"/>
                  </a:lnTo>
                  <a:lnTo>
                    <a:pt x="19" y="46"/>
                  </a:lnTo>
                  <a:lnTo>
                    <a:pt x="12" y="39"/>
                  </a:lnTo>
                  <a:lnTo>
                    <a:pt x="4" y="22"/>
                  </a:lnTo>
                  <a:lnTo>
                    <a:pt x="3" y="3"/>
                  </a:lnTo>
                  <a:lnTo>
                    <a:pt x="0"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 name="Freeform 65"/>
            <p:cNvSpPr>
              <a:spLocks noChangeAspect="1"/>
            </p:cNvSpPr>
            <p:nvPr/>
          </p:nvSpPr>
          <p:spPr bwMode="gray">
            <a:xfrm>
              <a:off x="6593680" y="3794472"/>
              <a:ext cx="160338" cy="50800"/>
            </a:xfrm>
            <a:custGeom>
              <a:avLst/>
              <a:gdLst/>
              <a:ahLst/>
              <a:cxnLst>
                <a:cxn ang="0">
                  <a:pos x="364" y="129"/>
                </a:cxn>
                <a:cxn ang="0">
                  <a:pos x="334" y="130"/>
                </a:cxn>
                <a:cxn ang="0">
                  <a:pos x="326" y="124"/>
                </a:cxn>
                <a:cxn ang="0">
                  <a:pos x="314" y="126"/>
                </a:cxn>
                <a:cxn ang="0">
                  <a:pos x="288" y="120"/>
                </a:cxn>
                <a:cxn ang="0">
                  <a:pos x="272" y="110"/>
                </a:cxn>
                <a:cxn ang="0">
                  <a:pos x="257" y="102"/>
                </a:cxn>
                <a:cxn ang="0">
                  <a:pos x="231" y="99"/>
                </a:cxn>
                <a:cxn ang="0">
                  <a:pos x="212" y="97"/>
                </a:cxn>
                <a:cxn ang="0">
                  <a:pos x="203" y="99"/>
                </a:cxn>
                <a:cxn ang="0">
                  <a:pos x="191" y="96"/>
                </a:cxn>
                <a:cxn ang="0">
                  <a:pos x="181" y="103"/>
                </a:cxn>
                <a:cxn ang="0">
                  <a:pos x="142" y="96"/>
                </a:cxn>
                <a:cxn ang="0">
                  <a:pos x="116" y="87"/>
                </a:cxn>
                <a:cxn ang="0">
                  <a:pos x="85" y="83"/>
                </a:cxn>
                <a:cxn ang="0">
                  <a:pos x="67" y="76"/>
                </a:cxn>
                <a:cxn ang="0">
                  <a:pos x="72" y="60"/>
                </a:cxn>
                <a:cxn ang="0">
                  <a:pos x="62" y="59"/>
                </a:cxn>
                <a:cxn ang="0">
                  <a:pos x="24" y="50"/>
                </a:cxn>
                <a:cxn ang="0">
                  <a:pos x="6" y="46"/>
                </a:cxn>
                <a:cxn ang="0">
                  <a:pos x="3" y="38"/>
                </a:cxn>
                <a:cxn ang="0">
                  <a:pos x="9" y="41"/>
                </a:cxn>
                <a:cxn ang="0">
                  <a:pos x="20" y="38"/>
                </a:cxn>
                <a:cxn ang="0">
                  <a:pos x="29" y="30"/>
                </a:cxn>
                <a:cxn ang="0">
                  <a:pos x="36" y="14"/>
                </a:cxn>
                <a:cxn ang="0">
                  <a:pos x="53" y="1"/>
                </a:cxn>
                <a:cxn ang="0">
                  <a:pos x="102" y="0"/>
                </a:cxn>
                <a:cxn ang="0">
                  <a:pos x="119" y="7"/>
                </a:cxn>
                <a:cxn ang="0">
                  <a:pos x="132" y="16"/>
                </a:cxn>
                <a:cxn ang="0">
                  <a:pos x="154" y="18"/>
                </a:cxn>
                <a:cxn ang="0">
                  <a:pos x="177" y="33"/>
                </a:cxn>
                <a:cxn ang="0">
                  <a:pos x="196" y="49"/>
                </a:cxn>
                <a:cxn ang="0">
                  <a:pos x="228" y="49"/>
                </a:cxn>
                <a:cxn ang="0">
                  <a:pos x="261" y="53"/>
                </a:cxn>
                <a:cxn ang="0">
                  <a:pos x="279" y="56"/>
                </a:cxn>
                <a:cxn ang="0">
                  <a:pos x="295" y="39"/>
                </a:cxn>
                <a:cxn ang="0">
                  <a:pos x="304" y="25"/>
                </a:cxn>
                <a:cxn ang="0">
                  <a:pos x="317" y="35"/>
                </a:cxn>
                <a:cxn ang="0">
                  <a:pos x="333" y="41"/>
                </a:cxn>
                <a:cxn ang="0">
                  <a:pos x="347" y="40"/>
                </a:cxn>
                <a:cxn ang="0">
                  <a:pos x="358" y="45"/>
                </a:cxn>
                <a:cxn ang="0">
                  <a:pos x="373" y="51"/>
                </a:cxn>
                <a:cxn ang="0">
                  <a:pos x="397" y="55"/>
                </a:cxn>
                <a:cxn ang="0">
                  <a:pos x="412" y="75"/>
                </a:cxn>
                <a:cxn ang="0">
                  <a:pos x="424" y="96"/>
                </a:cxn>
                <a:cxn ang="0">
                  <a:pos x="456" y="97"/>
                </a:cxn>
                <a:cxn ang="0">
                  <a:pos x="481" y="94"/>
                </a:cxn>
                <a:cxn ang="0">
                  <a:pos x="499" y="103"/>
                </a:cxn>
                <a:cxn ang="0">
                  <a:pos x="497" y="136"/>
                </a:cxn>
                <a:cxn ang="0">
                  <a:pos x="503" y="148"/>
                </a:cxn>
                <a:cxn ang="0">
                  <a:pos x="502" y="156"/>
                </a:cxn>
                <a:cxn ang="0">
                  <a:pos x="462" y="141"/>
                </a:cxn>
                <a:cxn ang="0">
                  <a:pos x="433" y="130"/>
                </a:cxn>
                <a:cxn ang="0">
                  <a:pos x="392" y="136"/>
                </a:cxn>
                <a:cxn ang="0">
                  <a:pos x="374" y="129"/>
                </a:cxn>
              </a:cxnLst>
              <a:rect l="0" t="0" r="r" b="b"/>
              <a:pathLst>
                <a:path w="506" h="158">
                  <a:moveTo>
                    <a:pt x="374" y="129"/>
                  </a:moveTo>
                  <a:lnTo>
                    <a:pt x="364" y="129"/>
                  </a:lnTo>
                  <a:lnTo>
                    <a:pt x="353" y="135"/>
                  </a:lnTo>
                  <a:lnTo>
                    <a:pt x="334" y="130"/>
                  </a:lnTo>
                  <a:lnTo>
                    <a:pt x="330" y="127"/>
                  </a:lnTo>
                  <a:lnTo>
                    <a:pt x="326" y="124"/>
                  </a:lnTo>
                  <a:lnTo>
                    <a:pt x="323" y="126"/>
                  </a:lnTo>
                  <a:lnTo>
                    <a:pt x="314" y="126"/>
                  </a:lnTo>
                  <a:lnTo>
                    <a:pt x="304" y="125"/>
                  </a:lnTo>
                  <a:lnTo>
                    <a:pt x="288" y="120"/>
                  </a:lnTo>
                  <a:lnTo>
                    <a:pt x="279" y="115"/>
                  </a:lnTo>
                  <a:lnTo>
                    <a:pt x="272" y="110"/>
                  </a:lnTo>
                  <a:lnTo>
                    <a:pt x="266" y="105"/>
                  </a:lnTo>
                  <a:lnTo>
                    <a:pt x="257" y="102"/>
                  </a:lnTo>
                  <a:lnTo>
                    <a:pt x="242" y="99"/>
                  </a:lnTo>
                  <a:lnTo>
                    <a:pt x="231" y="99"/>
                  </a:lnTo>
                  <a:lnTo>
                    <a:pt x="217" y="96"/>
                  </a:lnTo>
                  <a:lnTo>
                    <a:pt x="212" y="97"/>
                  </a:lnTo>
                  <a:lnTo>
                    <a:pt x="208" y="99"/>
                  </a:lnTo>
                  <a:lnTo>
                    <a:pt x="203" y="99"/>
                  </a:lnTo>
                  <a:lnTo>
                    <a:pt x="201" y="96"/>
                  </a:lnTo>
                  <a:lnTo>
                    <a:pt x="191" y="96"/>
                  </a:lnTo>
                  <a:lnTo>
                    <a:pt x="186" y="100"/>
                  </a:lnTo>
                  <a:lnTo>
                    <a:pt x="181" y="103"/>
                  </a:lnTo>
                  <a:lnTo>
                    <a:pt x="177" y="103"/>
                  </a:lnTo>
                  <a:lnTo>
                    <a:pt x="142" y="96"/>
                  </a:lnTo>
                  <a:lnTo>
                    <a:pt x="129" y="89"/>
                  </a:lnTo>
                  <a:lnTo>
                    <a:pt x="116" y="87"/>
                  </a:lnTo>
                  <a:lnTo>
                    <a:pt x="95" y="86"/>
                  </a:lnTo>
                  <a:lnTo>
                    <a:pt x="85" y="83"/>
                  </a:lnTo>
                  <a:lnTo>
                    <a:pt x="79" y="80"/>
                  </a:lnTo>
                  <a:lnTo>
                    <a:pt x="67" y="76"/>
                  </a:lnTo>
                  <a:lnTo>
                    <a:pt x="63" y="72"/>
                  </a:lnTo>
                  <a:lnTo>
                    <a:pt x="72" y="60"/>
                  </a:lnTo>
                  <a:lnTo>
                    <a:pt x="70" y="59"/>
                  </a:lnTo>
                  <a:lnTo>
                    <a:pt x="62" y="59"/>
                  </a:lnTo>
                  <a:lnTo>
                    <a:pt x="42" y="50"/>
                  </a:lnTo>
                  <a:lnTo>
                    <a:pt x="24" y="50"/>
                  </a:lnTo>
                  <a:lnTo>
                    <a:pt x="18" y="48"/>
                  </a:lnTo>
                  <a:lnTo>
                    <a:pt x="6" y="46"/>
                  </a:lnTo>
                  <a:lnTo>
                    <a:pt x="0" y="40"/>
                  </a:lnTo>
                  <a:lnTo>
                    <a:pt x="3" y="38"/>
                  </a:lnTo>
                  <a:lnTo>
                    <a:pt x="5" y="39"/>
                  </a:lnTo>
                  <a:lnTo>
                    <a:pt x="9" y="41"/>
                  </a:lnTo>
                  <a:lnTo>
                    <a:pt x="15" y="41"/>
                  </a:lnTo>
                  <a:lnTo>
                    <a:pt x="20" y="38"/>
                  </a:lnTo>
                  <a:lnTo>
                    <a:pt x="24" y="30"/>
                  </a:lnTo>
                  <a:lnTo>
                    <a:pt x="29" y="30"/>
                  </a:lnTo>
                  <a:lnTo>
                    <a:pt x="33" y="23"/>
                  </a:lnTo>
                  <a:lnTo>
                    <a:pt x="36" y="14"/>
                  </a:lnTo>
                  <a:lnTo>
                    <a:pt x="41" y="5"/>
                  </a:lnTo>
                  <a:lnTo>
                    <a:pt x="53" y="1"/>
                  </a:lnTo>
                  <a:lnTo>
                    <a:pt x="89" y="7"/>
                  </a:lnTo>
                  <a:lnTo>
                    <a:pt x="102" y="0"/>
                  </a:lnTo>
                  <a:lnTo>
                    <a:pt x="113" y="0"/>
                  </a:lnTo>
                  <a:lnTo>
                    <a:pt x="119" y="7"/>
                  </a:lnTo>
                  <a:lnTo>
                    <a:pt x="122" y="14"/>
                  </a:lnTo>
                  <a:lnTo>
                    <a:pt x="132" y="16"/>
                  </a:lnTo>
                  <a:lnTo>
                    <a:pt x="140" y="14"/>
                  </a:lnTo>
                  <a:lnTo>
                    <a:pt x="154" y="18"/>
                  </a:lnTo>
                  <a:lnTo>
                    <a:pt x="164" y="19"/>
                  </a:lnTo>
                  <a:lnTo>
                    <a:pt x="177" y="33"/>
                  </a:lnTo>
                  <a:lnTo>
                    <a:pt x="186" y="46"/>
                  </a:lnTo>
                  <a:lnTo>
                    <a:pt x="196" y="49"/>
                  </a:lnTo>
                  <a:lnTo>
                    <a:pt x="207" y="48"/>
                  </a:lnTo>
                  <a:lnTo>
                    <a:pt x="228" y="49"/>
                  </a:lnTo>
                  <a:lnTo>
                    <a:pt x="234" y="48"/>
                  </a:lnTo>
                  <a:lnTo>
                    <a:pt x="261" y="53"/>
                  </a:lnTo>
                  <a:lnTo>
                    <a:pt x="271" y="54"/>
                  </a:lnTo>
                  <a:lnTo>
                    <a:pt x="279" y="56"/>
                  </a:lnTo>
                  <a:lnTo>
                    <a:pt x="287" y="54"/>
                  </a:lnTo>
                  <a:lnTo>
                    <a:pt x="295" y="39"/>
                  </a:lnTo>
                  <a:lnTo>
                    <a:pt x="296" y="32"/>
                  </a:lnTo>
                  <a:lnTo>
                    <a:pt x="304" y="25"/>
                  </a:lnTo>
                  <a:lnTo>
                    <a:pt x="311" y="27"/>
                  </a:lnTo>
                  <a:lnTo>
                    <a:pt x="317" y="35"/>
                  </a:lnTo>
                  <a:lnTo>
                    <a:pt x="323" y="41"/>
                  </a:lnTo>
                  <a:lnTo>
                    <a:pt x="333" y="41"/>
                  </a:lnTo>
                  <a:lnTo>
                    <a:pt x="342" y="37"/>
                  </a:lnTo>
                  <a:lnTo>
                    <a:pt x="347" y="40"/>
                  </a:lnTo>
                  <a:lnTo>
                    <a:pt x="353" y="41"/>
                  </a:lnTo>
                  <a:lnTo>
                    <a:pt x="358" y="45"/>
                  </a:lnTo>
                  <a:lnTo>
                    <a:pt x="365" y="46"/>
                  </a:lnTo>
                  <a:lnTo>
                    <a:pt x="373" y="51"/>
                  </a:lnTo>
                  <a:lnTo>
                    <a:pt x="390" y="50"/>
                  </a:lnTo>
                  <a:lnTo>
                    <a:pt x="397" y="55"/>
                  </a:lnTo>
                  <a:lnTo>
                    <a:pt x="404" y="70"/>
                  </a:lnTo>
                  <a:lnTo>
                    <a:pt x="412" y="75"/>
                  </a:lnTo>
                  <a:lnTo>
                    <a:pt x="414" y="91"/>
                  </a:lnTo>
                  <a:lnTo>
                    <a:pt x="424" y="96"/>
                  </a:lnTo>
                  <a:lnTo>
                    <a:pt x="435" y="99"/>
                  </a:lnTo>
                  <a:lnTo>
                    <a:pt x="456" y="97"/>
                  </a:lnTo>
                  <a:lnTo>
                    <a:pt x="467" y="97"/>
                  </a:lnTo>
                  <a:lnTo>
                    <a:pt x="481" y="94"/>
                  </a:lnTo>
                  <a:lnTo>
                    <a:pt x="492" y="97"/>
                  </a:lnTo>
                  <a:lnTo>
                    <a:pt x="499" y="103"/>
                  </a:lnTo>
                  <a:lnTo>
                    <a:pt x="500" y="116"/>
                  </a:lnTo>
                  <a:lnTo>
                    <a:pt x="497" y="136"/>
                  </a:lnTo>
                  <a:lnTo>
                    <a:pt x="499" y="143"/>
                  </a:lnTo>
                  <a:lnTo>
                    <a:pt x="503" y="148"/>
                  </a:lnTo>
                  <a:lnTo>
                    <a:pt x="506" y="158"/>
                  </a:lnTo>
                  <a:lnTo>
                    <a:pt x="502" y="156"/>
                  </a:lnTo>
                  <a:lnTo>
                    <a:pt x="495" y="150"/>
                  </a:lnTo>
                  <a:lnTo>
                    <a:pt x="462" y="141"/>
                  </a:lnTo>
                  <a:lnTo>
                    <a:pt x="446" y="135"/>
                  </a:lnTo>
                  <a:lnTo>
                    <a:pt x="433" y="130"/>
                  </a:lnTo>
                  <a:lnTo>
                    <a:pt x="406" y="138"/>
                  </a:lnTo>
                  <a:lnTo>
                    <a:pt x="392" y="136"/>
                  </a:lnTo>
                  <a:lnTo>
                    <a:pt x="381" y="131"/>
                  </a:lnTo>
                  <a:lnTo>
                    <a:pt x="374" y="12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 name="Freeform 66"/>
            <p:cNvSpPr>
              <a:spLocks noChangeAspect="1"/>
            </p:cNvSpPr>
            <p:nvPr/>
          </p:nvSpPr>
          <p:spPr bwMode="gray">
            <a:xfrm>
              <a:off x="6657180" y="3616672"/>
              <a:ext cx="173038" cy="147638"/>
            </a:xfrm>
            <a:custGeom>
              <a:avLst/>
              <a:gdLst/>
              <a:ahLst/>
              <a:cxnLst>
                <a:cxn ang="0">
                  <a:pos x="474" y="15"/>
                </a:cxn>
                <a:cxn ang="0">
                  <a:pos x="471" y="22"/>
                </a:cxn>
                <a:cxn ang="0">
                  <a:pos x="485" y="38"/>
                </a:cxn>
                <a:cxn ang="0">
                  <a:pos x="470" y="42"/>
                </a:cxn>
                <a:cxn ang="0">
                  <a:pos x="460" y="57"/>
                </a:cxn>
                <a:cxn ang="0">
                  <a:pos x="461" y="67"/>
                </a:cxn>
                <a:cxn ang="0">
                  <a:pos x="475" y="80"/>
                </a:cxn>
                <a:cxn ang="0">
                  <a:pos x="493" y="121"/>
                </a:cxn>
                <a:cxn ang="0">
                  <a:pos x="490" y="132"/>
                </a:cxn>
                <a:cxn ang="0">
                  <a:pos x="547" y="186"/>
                </a:cxn>
                <a:cxn ang="0">
                  <a:pos x="519" y="194"/>
                </a:cxn>
                <a:cxn ang="0">
                  <a:pos x="495" y="186"/>
                </a:cxn>
                <a:cxn ang="0">
                  <a:pos x="486" y="202"/>
                </a:cxn>
                <a:cxn ang="0">
                  <a:pos x="471" y="228"/>
                </a:cxn>
                <a:cxn ang="0">
                  <a:pos x="468" y="266"/>
                </a:cxn>
                <a:cxn ang="0">
                  <a:pos x="438" y="311"/>
                </a:cxn>
                <a:cxn ang="0">
                  <a:pos x="402" y="336"/>
                </a:cxn>
                <a:cxn ang="0">
                  <a:pos x="411" y="350"/>
                </a:cxn>
                <a:cxn ang="0">
                  <a:pos x="417" y="381"/>
                </a:cxn>
                <a:cxn ang="0">
                  <a:pos x="407" y="393"/>
                </a:cxn>
                <a:cxn ang="0">
                  <a:pos x="398" y="407"/>
                </a:cxn>
                <a:cxn ang="0">
                  <a:pos x="394" y="417"/>
                </a:cxn>
                <a:cxn ang="0">
                  <a:pos x="374" y="441"/>
                </a:cxn>
                <a:cxn ang="0">
                  <a:pos x="324" y="465"/>
                </a:cxn>
                <a:cxn ang="0">
                  <a:pos x="308" y="433"/>
                </a:cxn>
                <a:cxn ang="0">
                  <a:pos x="293" y="423"/>
                </a:cxn>
                <a:cxn ang="0">
                  <a:pos x="262" y="428"/>
                </a:cxn>
                <a:cxn ang="0">
                  <a:pos x="240" y="414"/>
                </a:cxn>
                <a:cxn ang="0">
                  <a:pos x="221" y="408"/>
                </a:cxn>
                <a:cxn ang="0">
                  <a:pos x="201" y="424"/>
                </a:cxn>
                <a:cxn ang="0">
                  <a:pos x="174" y="427"/>
                </a:cxn>
                <a:cxn ang="0">
                  <a:pos x="160" y="430"/>
                </a:cxn>
                <a:cxn ang="0">
                  <a:pos x="146" y="398"/>
                </a:cxn>
                <a:cxn ang="0">
                  <a:pos x="129" y="398"/>
                </a:cxn>
                <a:cxn ang="0">
                  <a:pos x="110" y="406"/>
                </a:cxn>
                <a:cxn ang="0">
                  <a:pos x="84" y="397"/>
                </a:cxn>
                <a:cxn ang="0">
                  <a:pos x="70" y="387"/>
                </a:cxn>
                <a:cxn ang="0">
                  <a:pos x="62" y="353"/>
                </a:cxn>
                <a:cxn ang="0">
                  <a:pos x="59" y="333"/>
                </a:cxn>
                <a:cxn ang="0">
                  <a:pos x="55" y="305"/>
                </a:cxn>
                <a:cxn ang="0">
                  <a:pos x="39" y="278"/>
                </a:cxn>
                <a:cxn ang="0">
                  <a:pos x="18" y="268"/>
                </a:cxn>
                <a:cxn ang="0">
                  <a:pos x="11" y="233"/>
                </a:cxn>
                <a:cxn ang="0">
                  <a:pos x="1" y="214"/>
                </a:cxn>
                <a:cxn ang="0">
                  <a:pos x="7" y="163"/>
                </a:cxn>
                <a:cxn ang="0">
                  <a:pos x="25" y="134"/>
                </a:cxn>
                <a:cxn ang="0">
                  <a:pos x="60" y="174"/>
                </a:cxn>
                <a:cxn ang="0">
                  <a:pos x="99" y="185"/>
                </a:cxn>
                <a:cxn ang="0">
                  <a:pos x="129" y="186"/>
                </a:cxn>
                <a:cxn ang="0">
                  <a:pos x="156" y="183"/>
                </a:cxn>
                <a:cxn ang="0">
                  <a:pos x="184" y="155"/>
                </a:cxn>
                <a:cxn ang="0">
                  <a:pos x="217" y="166"/>
                </a:cxn>
                <a:cxn ang="0">
                  <a:pos x="253" y="174"/>
                </a:cxn>
                <a:cxn ang="0">
                  <a:pos x="285" y="163"/>
                </a:cxn>
                <a:cxn ang="0">
                  <a:pos x="308" y="147"/>
                </a:cxn>
                <a:cxn ang="0">
                  <a:pos x="330" y="90"/>
                </a:cxn>
                <a:cxn ang="0">
                  <a:pos x="363" y="27"/>
                </a:cxn>
                <a:cxn ang="0">
                  <a:pos x="394" y="0"/>
                </a:cxn>
                <a:cxn ang="0">
                  <a:pos x="468" y="11"/>
                </a:cxn>
              </a:cxnLst>
              <a:rect l="0" t="0" r="r" b="b"/>
              <a:pathLst>
                <a:path w="547" h="467">
                  <a:moveTo>
                    <a:pt x="472" y="11"/>
                  </a:moveTo>
                  <a:lnTo>
                    <a:pt x="475" y="13"/>
                  </a:lnTo>
                  <a:lnTo>
                    <a:pt x="474" y="15"/>
                  </a:lnTo>
                  <a:lnTo>
                    <a:pt x="469" y="18"/>
                  </a:lnTo>
                  <a:lnTo>
                    <a:pt x="464" y="19"/>
                  </a:lnTo>
                  <a:lnTo>
                    <a:pt x="471" y="22"/>
                  </a:lnTo>
                  <a:lnTo>
                    <a:pt x="477" y="27"/>
                  </a:lnTo>
                  <a:lnTo>
                    <a:pt x="485" y="30"/>
                  </a:lnTo>
                  <a:lnTo>
                    <a:pt x="485" y="38"/>
                  </a:lnTo>
                  <a:lnTo>
                    <a:pt x="479" y="41"/>
                  </a:lnTo>
                  <a:lnTo>
                    <a:pt x="471" y="40"/>
                  </a:lnTo>
                  <a:lnTo>
                    <a:pt x="470" y="42"/>
                  </a:lnTo>
                  <a:lnTo>
                    <a:pt x="457" y="43"/>
                  </a:lnTo>
                  <a:lnTo>
                    <a:pt x="453" y="47"/>
                  </a:lnTo>
                  <a:lnTo>
                    <a:pt x="460" y="57"/>
                  </a:lnTo>
                  <a:lnTo>
                    <a:pt x="464" y="59"/>
                  </a:lnTo>
                  <a:lnTo>
                    <a:pt x="465" y="63"/>
                  </a:lnTo>
                  <a:lnTo>
                    <a:pt x="461" y="67"/>
                  </a:lnTo>
                  <a:lnTo>
                    <a:pt x="464" y="70"/>
                  </a:lnTo>
                  <a:lnTo>
                    <a:pt x="470" y="75"/>
                  </a:lnTo>
                  <a:lnTo>
                    <a:pt x="475" y="80"/>
                  </a:lnTo>
                  <a:lnTo>
                    <a:pt x="479" y="88"/>
                  </a:lnTo>
                  <a:lnTo>
                    <a:pt x="496" y="116"/>
                  </a:lnTo>
                  <a:lnTo>
                    <a:pt x="493" y="121"/>
                  </a:lnTo>
                  <a:lnTo>
                    <a:pt x="492" y="124"/>
                  </a:lnTo>
                  <a:lnTo>
                    <a:pt x="490" y="127"/>
                  </a:lnTo>
                  <a:lnTo>
                    <a:pt x="490" y="132"/>
                  </a:lnTo>
                  <a:lnTo>
                    <a:pt x="491" y="137"/>
                  </a:lnTo>
                  <a:lnTo>
                    <a:pt x="541" y="180"/>
                  </a:lnTo>
                  <a:lnTo>
                    <a:pt x="547" y="186"/>
                  </a:lnTo>
                  <a:lnTo>
                    <a:pt x="547" y="191"/>
                  </a:lnTo>
                  <a:lnTo>
                    <a:pt x="538" y="193"/>
                  </a:lnTo>
                  <a:lnTo>
                    <a:pt x="519" y="194"/>
                  </a:lnTo>
                  <a:lnTo>
                    <a:pt x="504" y="191"/>
                  </a:lnTo>
                  <a:lnTo>
                    <a:pt x="496" y="181"/>
                  </a:lnTo>
                  <a:lnTo>
                    <a:pt x="495" y="186"/>
                  </a:lnTo>
                  <a:lnTo>
                    <a:pt x="497" y="194"/>
                  </a:lnTo>
                  <a:lnTo>
                    <a:pt x="496" y="197"/>
                  </a:lnTo>
                  <a:lnTo>
                    <a:pt x="486" y="202"/>
                  </a:lnTo>
                  <a:lnTo>
                    <a:pt x="479" y="212"/>
                  </a:lnTo>
                  <a:lnTo>
                    <a:pt x="474" y="219"/>
                  </a:lnTo>
                  <a:lnTo>
                    <a:pt x="471" y="228"/>
                  </a:lnTo>
                  <a:lnTo>
                    <a:pt x="471" y="240"/>
                  </a:lnTo>
                  <a:lnTo>
                    <a:pt x="468" y="248"/>
                  </a:lnTo>
                  <a:lnTo>
                    <a:pt x="468" y="266"/>
                  </a:lnTo>
                  <a:lnTo>
                    <a:pt x="460" y="276"/>
                  </a:lnTo>
                  <a:lnTo>
                    <a:pt x="447" y="304"/>
                  </a:lnTo>
                  <a:lnTo>
                    <a:pt x="438" y="311"/>
                  </a:lnTo>
                  <a:lnTo>
                    <a:pt x="433" y="309"/>
                  </a:lnTo>
                  <a:lnTo>
                    <a:pt x="427" y="316"/>
                  </a:lnTo>
                  <a:lnTo>
                    <a:pt x="402" y="336"/>
                  </a:lnTo>
                  <a:lnTo>
                    <a:pt x="404" y="339"/>
                  </a:lnTo>
                  <a:lnTo>
                    <a:pt x="410" y="341"/>
                  </a:lnTo>
                  <a:lnTo>
                    <a:pt x="411" y="350"/>
                  </a:lnTo>
                  <a:lnTo>
                    <a:pt x="411" y="358"/>
                  </a:lnTo>
                  <a:lnTo>
                    <a:pt x="422" y="363"/>
                  </a:lnTo>
                  <a:lnTo>
                    <a:pt x="417" y="381"/>
                  </a:lnTo>
                  <a:lnTo>
                    <a:pt x="411" y="377"/>
                  </a:lnTo>
                  <a:lnTo>
                    <a:pt x="409" y="381"/>
                  </a:lnTo>
                  <a:lnTo>
                    <a:pt x="407" y="393"/>
                  </a:lnTo>
                  <a:lnTo>
                    <a:pt x="404" y="401"/>
                  </a:lnTo>
                  <a:lnTo>
                    <a:pt x="399" y="402"/>
                  </a:lnTo>
                  <a:lnTo>
                    <a:pt x="398" y="407"/>
                  </a:lnTo>
                  <a:lnTo>
                    <a:pt x="398" y="412"/>
                  </a:lnTo>
                  <a:lnTo>
                    <a:pt x="396" y="416"/>
                  </a:lnTo>
                  <a:lnTo>
                    <a:pt x="394" y="417"/>
                  </a:lnTo>
                  <a:lnTo>
                    <a:pt x="390" y="420"/>
                  </a:lnTo>
                  <a:lnTo>
                    <a:pt x="387" y="433"/>
                  </a:lnTo>
                  <a:lnTo>
                    <a:pt x="374" y="441"/>
                  </a:lnTo>
                  <a:lnTo>
                    <a:pt x="371" y="441"/>
                  </a:lnTo>
                  <a:lnTo>
                    <a:pt x="361" y="447"/>
                  </a:lnTo>
                  <a:lnTo>
                    <a:pt x="324" y="465"/>
                  </a:lnTo>
                  <a:lnTo>
                    <a:pt x="315" y="467"/>
                  </a:lnTo>
                  <a:lnTo>
                    <a:pt x="310" y="443"/>
                  </a:lnTo>
                  <a:lnTo>
                    <a:pt x="308" y="433"/>
                  </a:lnTo>
                  <a:lnTo>
                    <a:pt x="304" y="430"/>
                  </a:lnTo>
                  <a:lnTo>
                    <a:pt x="301" y="430"/>
                  </a:lnTo>
                  <a:lnTo>
                    <a:pt x="293" y="423"/>
                  </a:lnTo>
                  <a:lnTo>
                    <a:pt x="280" y="423"/>
                  </a:lnTo>
                  <a:lnTo>
                    <a:pt x="271" y="427"/>
                  </a:lnTo>
                  <a:lnTo>
                    <a:pt x="262" y="428"/>
                  </a:lnTo>
                  <a:lnTo>
                    <a:pt x="260" y="423"/>
                  </a:lnTo>
                  <a:lnTo>
                    <a:pt x="259" y="414"/>
                  </a:lnTo>
                  <a:lnTo>
                    <a:pt x="240" y="414"/>
                  </a:lnTo>
                  <a:lnTo>
                    <a:pt x="229" y="407"/>
                  </a:lnTo>
                  <a:lnTo>
                    <a:pt x="223" y="404"/>
                  </a:lnTo>
                  <a:lnTo>
                    <a:pt x="221" y="408"/>
                  </a:lnTo>
                  <a:lnTo>
                    <a:pt x="222" y="413"/>
                  </a:lnTo>
                  <a:lnTo>
                    <a:pt x="213" y="419"/>
                  </a:lnTo>
                  <a:lnTo>
                    <a:pt x="201" y="424"/>
                  </a:lnTo>
                  <a:lnTo>
                    <a:pt x="194" y="425"/>
                  </a:lnTo>
                  <a:lnTo>
                    <a:pt x="183" y="423"/>
                  </a:lnTo>
                  <a:lnTo>
                    <a:pt x="174" y="427"/>
                  </a:lnTo>
                  <a:lnTo>
                    <a:pt x="168" y="428"/>
                  </a:lnTo>
                  <a:lnTo>
                    <a:pt x="163" y="430"/>
                  </a:lnTo>
                  <a:lnTo>
                    <a:pt x="160" y="430"/>
                  </a:lnTo>
                  <a:lnTo>
                    <a:pt x="158" y="412"/>
                  </a:lnTo>
                  <a:lnTo>
                    <a:pt x="151" y="391"/>
                  </a:lnTo>
                  <a:lnTo>
                    <a:pt x="146" y="398"/>
                  </a:lnTo>
                  <a:lnTo>
                    <a:pt x="143" y="401"/>
                  </a:lnTo>
                  <a:lnTo>
                    <a:pt x="133" y="397"/>
                  </a:lnTo>
                  <a:lnTo>
                    <a:pt x="129" y="398"/>
                  </a:lnTo>
                  <a:lnTo>
                    <a:pt x="124" y="403"/>
                  </a:lnTo>
                  <a:lnTo>
                    <a:pt x="119" y="404"/>
                  </a:lnTo>
                  <a:lnTo>
                    <a:pt x="110" y="406"/>
                  </a:lnTo>
                  <a:lnTo>
                    <a:pt x="104" y="403"/>
                  </a:lnTo>
                  <a:lnTo>
                    <a:pt x="94" y="404"/>
                  </a:lnTo>
                  <a:lnTo>
                    <a:pt x="84" y="397"/>
                  </a:lnTo>
                  <a:lnTo>
                    <a:pt x="81" y="400"/>
                  </a:lnTo>
                  <a:lnTo>
                    <a:pt x="73" y="401"/>
                  </a:lnTo>
                  <a:lnTo>
                    <a:pt x="70" y="387"/>
                  </a:lnTo>
                  <a:lnTo>
                    <a:pt x="71" y="377"/>
                  </a:lnTo>
                  <a:lnTo>
                    <a:pt x="67" y="373"/>
                  </a:lnTo>
                  <a:lnTo>
                    <a:pt x="62" y="353"/>
                  </a:lnTo>
                  <a:lnTo>
                    <a:pt x="56" y="341"/>
                  </a:lnTo>
                  <a:lnTo>
                    <a:pt x="56" y="336"/>
                  </a:lnTo>
                  <a:lnTo>
                    <a:pt x="59" y="333"/>
                  </a:lnTo>
                  <a:lnTo>
                    <a:pt x="60" y="325"/>
                  </a:lnTo>
                  <a:lnTo>
                    <a:pt x="57" y="314"/>
                  </a:lnTo>
                  <a:lnTo>
                    <a:pt x="55" y="305"/>
                  </a:lnTo>
                  <a:lnTo>
                    <a:pt x="45" y="288"/>
                  </a:lnTo>
                  <a:lnTo>
                    <a:pt x="43" y="283"/>
                  </a:lnTo>
                  <a:lnTo>
                    <a:pt x="39" y="278"/>
                  </a:lnTo>
                  <a:lnTo>
                    <a:pt x="29" y="274"/>
                  </a:lnTo>
                  <a:lnTo>
                    <a:pt x="23" y="268"/>
                  </a:lnTo>
                  <a:lnTo>
                    <a:pt x="18" y="268"/>
                  </a:lnTo>
                  <a:lnTo>
                    <a:pt x="13" y="264"/>
                  </a:lnTo>
                  <a:lnTo>
                    <a:pt x="12" y="253"/>
                  </a:lnTo>
                  <a:lnTo>
                    <a:pt x="11" y="233"/>
                  </a:lnTo>
                  <a:lnTo>
                    <a:pt x="6" y="223"/>
                  </a:lnTo>
                  <a:lnTo>
                    <a:pt x="2" y="219"/>
                  </a:lnTo>
                  <a:lnTo>
                    <a:pt x="1" y="214"/>
                  </a:lnTo>
                  <a:lnTo>
                    <a:pt x="0" y="196"/>
                  </a:lnTo>
                  <a:lnTo>
                    <a:pt x="1" y="182"/>
                  </a:lnTo>
                  <a:lnTo>
                    <a:pt x="7" y="163"/>
                  </a:lnTo>
                  <a:lnTo>
                    <a:pt x="12" y="154"/>
                  </a:lnTo>
                  <a:lnTo>
                    <a:pt x="19" y="145"/>
                  </a:lnTo>
                  <a:lnTo>
                    <a:pt x="25" y="134"/>
                  </a:lnTo>
                  <a:lnTo>
                    <a:pt x="33" y="129"/>
                  </a:lnTo>
                  <a:lnTo>
                    <a:pt x="33" y="134"/>
                  </a:lnTo>
                  <a:lnTo>
                    <a:pt x="60" y="174"/>
                  </a:lnTo>
                  <a:lnTo>
                    <a:pt x="73" y="185"/>
                  </a:lnTo>
                  <a:lnTo>
                    <a:pt x="87" y="188"/>
                  </a:lnTo>
                  <a:lnTo>
                    <a:pt x="99" y="185"/>
                  </a:lnTo>
                  <a:lnTo>
                    <a:pt x="110" y="183"/>
                  </a:lnTo>
                  <a:lnTo>
                    <a:pt x="120" y="190"/>
                  </a:lnTo>
                  <a:lnTo>
                    <a:pt x="129" y="186"/>
                  </a:lnTo>
                  <a:lnTo>
                    <a:pt x="138" y="186"/>
                  </a:lnTo>
                  <a:lnTo>
                    <a:pt x="148" y="187"/>
                  </a:lnTo>
                  <a:lnTo>
                    <a:pt x="156" y="183"/>
                  </a:lnTo>
                  <a:lnTo>
                    <a:pt x="172" y="165"/>
                  </a:lnTo>
                  <a:lnTo>
                    <a:pt x="179" y="156"/>
                  </a:lnTo>
                  <a:lnTo>
                    <a:pt x="184" y="155"/>
                  </a:lnTo>
                  <a:lnTo>
                    <a:pt x="211" y="156"/>
                  </a:lnTo>
                  <a:lnTo>
                    <a:pt x="216" y="159"/>
                  </a:lnTo>
                  <a:lnTo>
                    <a:pt x="217" y="166"/>
                  </a:lnTo>
                  <a:lnTo>
                    <a:pt x="222" y="166"/>
                  </a:lnTo>
                  <a:lnTo>
                    <a:pt x="243" y="174"/>
                  </a:lnTo>
                  <a:lnTo>
                    <a:pt x="253" y="174"/>
                  </a:lnTo>
                  <a:lnTo>
                    <a:pt x="264" y="167"/>
                  </a:lnTo>
                  <a:lnTo>
                    <a:pt x="273" y="165"/>
                  </a:lnTo>
                  <a:lnTo>
                    <a:pt x="285" y="163"/>
                  </a:lnTo>
                  <a:lnTo>
                    <a:pt x="298" y="159"/>
                  </a:lnTo>
                  <a:lnTo>
                    <a:pt x="304" y="154"/>
                  </a:lnTo>
                  <a:lnTo>
                    <a:pt x="308" y="147"/>
                  </a:lnTo>
                  <a:lnTo>
                    <a:pt x="315" y="135"/>
                  </a:lnTo>
                  <a:lnTo>
                    <a:pt x="324" y="117"/>
                  </a:lnTo>
                  <a:lnTo>
                    <a:pt x="330" y="90"/>
                  </a:lnTo>
                  <a:lnTo>
                    <a:pt x="356" y="61"/>
                  </a:lnTo>
                  <a:lnTo>
                    <a:pt x="361" y="49"/>
                  </a:lnTo>
                  <a:lnTo>
                    <a:pt x="363" y="27"/>
                  </a:lnTo>
                  <a:lnTo>
                    <a:pt x="369" y="10"/>
                  </a:lnTo>
                  <a:lnTo>
                    <a:pt x="375" y="2"/>
                  </a:lnTo>
                  <a:lnTo>
                    <a:pt x="394" y="0"/>
                  </a:lnTo>
                  <a:lnTo>
                    <a:pt x="445" y="2"/>
                  </a:lnTo>
                  <a:lnTo>
                    <a:pt x="454" y="7"/>
                  </a:lnTo>
                  <a:lnTo>
                    <a:pt x="468" y="11"/>
                  </a:lnTo>
                  <a:lnTo>
                    <a:pt x="472" y="11"/>
                  </a:lnTo>
                  <a:close/>
                </a:path>
              </a:pathLst>
            </a:custGeom>
            <a:solidFill>
              <a:schemeClr val="accent6"/>
            </a:solidFill>
            <a:ln w="6350" cap="flat" cmpd="sng">
              <a:solidFill>
                <a:schemeClr val="bg1"/>
              </a:solidFill>
              <a:prstDash val="solid"/>
              <a:round/>
              <a:headEnd type="none" w="med" len="med"/>
              <a:tailEnd type="none" w="med" len="med"/>
            </a:ln>
            <a:effectLst/>
          </p:spPr>
          <p:txBody>
            <a:bodyPr/>
            <a:lstStyle/>
            <a:p>
              <a:endParaRPr lang="en-US" dirty="0"/>
            </a:p>
          </p:txBody>
        </p:sp>
        <p:sp>
          <p:nvSpPr>
            <p:cNvPr id="20" name="Freeform 67"/>
            <p:cNvSpPr>
              <a:spLocks noChangeAspect="1"/>
            </p:cNvSpPr>
            <p:nvPr/>
          </p:nvSpPr>
          <p:spPr bwMode="gray">
            <a:xfrm>
              <a:off x="7344567" y="3764309"/>
              <a:ext cx="69850" cy="38100"/>
            </a:xfrm>
            <a:custGeom>
              <a:avLst/>
              <a:gdLst/>
              <a:ahLst/>
              <a:cxnLst>
                <a:cxn ang="0">
                  <a:pos x="0" y="73"/>
                </a:cxn>
                <a:cxn ang="0">
                  <a:pos x="5" y="69"/>
                </a:cxn>
                <a:cxn ang="0">
                  <a:pos x="11" y="72"/>
                </a:cxn>
                <a:cxn ang="0">
                  <a:pos x="50" y="75"/>
                </a:cxn>
                <a:cxn ang="0">
                  <a:pos x="81" y="73"/>
                </a:cxn>
                <a:cxn ang="0">
                  <a:pos x="88" y="69"/>
                </a:cxn>
                <a:cxn ang="0">
                  <a:pos x="88" y="62"/>
                </a:cxn>
                <a:cxn ang="0">
                  <a:pos x="89" y="58"/>
                </a:cxn>
                <a:cxn ang="0">
                  <a:pos x="93" y="51"/>
                </a:cxn>
                <a:cxn ang="0">
                  <a:pos x="98" y="47"/>
                </a:cxn>
                <a:cxn ang="0">
                  <a:pos x="102" y="49"/>
                </a:cxn>
                <a:cxn ang="0">
                  <a:pos x="97" y="58"/>
                </a:cxn>
                <a:cxn ang="0">
                  <a:pos x="96" y="68"/>
                </a:cxn>
                <a:cxn ang="0">
                  <a:pos x="102" y="72"/>
                </a:cxn>
                <a:cxn ang="0">
                  <a:pos x="110" y="69"/>
                </a:cxn>
                <a:cxn ang="0">
                  <a:pos x="119" y="69"/>
                </a:cxn>
                <a:cxn ang="0">
                  <a:pos x="126" y="73"/>
                </a:cxn>
                <a:cxn ang="0">
                  <a:pos x="135" y="72"/>
                </a:cxn>
                <a:cxn ang="0">
                  <a:pos x="142" y="69"/>
                </a:cxn>
                <a:cxn ang="0">
                  <a:pos x="160" y="47"/>
                </a:cxn>
                <a:cxn ang="0">
                  <a:pos x="169" y="41"/>
                </a:cxn>
                <a:cxn ang="0">
                  <a:pos x="175" y="42"/>
                </a:cxn>
                <a:cxn ang="0">
                  <a:pos x="184" y="37"/>
                </a:cxn>
                <a:cxn ang="0">
                  <a:pos x="185" y="27"/>
                </a:cxn>
                <a:cxn ang="0">
                  <a:pos x="183" y="18"/>
                </a:cxn>
                <a:cxn ang="0">
                  <a:pos x="179" y="9"/>
                </a:cxn>
                <a:cxn ang="0">
                  <a:pos x="179" y="4"/>
                </a:cxn>
                <a:cxn ang="0">
                  <a:pos x="188" y="2"/>
                </a:cxn>
                <a:cxn ang="0">
                  <a:pos x="195" y="5"/>
                </a:cxn>
                <a:cxn ang="0">
                  <a:pos x="201" y="5"/>
                </a:cxn>
                <a:cxn ang="0">
                  <a:pos x="204" y="3"/>
                </a:cxn>
                <a:cxn ang="0">
                  <a:pos x="210" y="0"/>
                </a:cxn>
                <a:cxn ang="0">
                  <a:pos x="217" y="4"/>
                </a:cxn>
                <a:cxn ang="0">
                  <a:pos x="222" y="14"/>
                </a:cxn>
                <a:cxn ang="0">
                  <a:pos x="223" y="27"/>
                </a:cxn>
                <a:cxn ang="0">
                  <a:pos x="221" y="36"/>
                </a:cxn>
                <a:cxn ang="0">
                  <a:pos x="216" y="42"/>
                </a:cxn>
                <a:cxn ang="0">
                  <a:pos x="210" y="45"/>
                </a:cxn>
                <a:cxn ang="0">
                  <a:pos x="206" y="52"/>
                </a:cxn>
                <a:cxn ang="0">
                  <a:pos x="210" y="63"/>
                </a:cxn>
                <a:cxn ang="0">
                  <a:pos x="204" y="74"/>
                </a:cxn>
                <a:cxn ang="0">
                  <a:pos x="195" y="77"/>
                </a:cxn>
                <a:cxn ang="0">
                  <a:pos x="183" y="74"/>
                </a:cxn>
                <a:cxn ang="0">
                  <a:pos x="179" y="79"/>
                </a:cxn>
                <a:cxn ang="0">
                  <a:pos x="178" y="86"/>
                </a:cxn>
                <a:cxn ang="0">
                  <a:pos x="167" y="97"/>
                </a:cxn>
                <a:cxn ang="0">
                  <a:pos x="142" y="110"/>
                </a:cxn>
                <a:cxn ang="0">
                  <a:pos x="132" y="112"/>
                </a:cxn>
                <a:cxn ang="0">
                  <a:pos x="121" y="115"/>
                </a:cxn>
                <a:cxn ang="0">
                  <a:pos x="102" y="115"/>
                </a:cxn>
                <a:cxn ang="0">
                  <a:pos x="91" y="117"/>
                </a:cxn>
                <a:cxn ang="0">
                  <a:pos x="77" y="117"/>
                </a:cxn>
                <a:cxn ang="0">
                  <a:pos x="66" y="106"/>
                </a:cxn>
                <a:cxn ang="0">
                  <a:pos x="59" y="106"/>
                </a:cxn>
                <a:cxn ang="0">
                  <a:pos x="48" y="110"/>
                </a:cxn>
                <a:cxn ang="0">
                  <a:pos x="27" y="96"/>
                </a:cxn>
                <a:cxn ang="0">
                  <a:pos x="12" y="92"/>
                </a:cxn>
                <a:cxn ang="0">
                  <a:pos x="4" y="84"/>
                </a:cxn>
                <a:cxn ang="0">
                  <a:pos x="0" y="73"/>
                </a:cxn>
              </a:cxnLst>
              <a:rect l="0" t="0" r="r" b="b"/>
              <a:pathLst>
                <a:path w="223" h="117">
                  <a:moveTo>
                    <a:pt x="0" y="73"/>
                  </a:moveTo>
                  <a:lnTo>
                    <a:pt x="5" y="69"/>
                  </a:lnTo>
                  <a:lnTo>
                    <a:pt x="11" y="72"/>
                  </a:lnTo>
                  <a:lnTo>
                    <a:pt x="50" y="75"/>
                  </a:lnTo>
                  <a:lnTo>
                    <a:pt x="81" y="73"/>
                  </a:lnTo>
                  <a:lnTo>
                    <a:pt x="88" y="69"/>
                  </a:lnTo>
                  <a:lnTo>
                    <a:pt x="88" y="62"/>
                  </a:lnTo>
                  <a:lnTo>
                    <a:pt x="89" y="58"/>
                  </a:lnTo>
                  <a:lnTo>
                    <a:pt x="93" y="51"/>
                  </a:lnTo>
                  <a:lnTo>
                    <a:pt x="98" y="47"/>
                  </a:lnTo>
                  <a:lnTo>
                    <a:pt x="102" y="49"/>
                  </a:lnTo>
                  <a:lnTo>
                    <a:pt x="97" y="58"/>
                  </a:lnTo>
                  <a:lnTo>
                    <a:pt x="96" y="68"/>
                  </a:lnTo>
                  <a:lnTo>
                    <a:pt x="102" y="72"/>
                  </a:lnTo>
                  <a:lnTo>
                    <a:pt x="110" y="69"/>
                  </a:lnTo>
                  <a:lnTo>
                    <a:pt x="119" y="69"/>
                  </a:lnTo>
                  <a:lnTo>
                    <a:pt x="126" y="73"/>
                  </a:lnTo>
                  <a:lnTo>
                    <a:pt x="135" y="72"/>
                  </a:lnTo>
                  <a:lnTo>
                    <a:pt x="142" y="69"/>
                  </a:lnTo>
                  <a:lnTo>
                    <a:pt x="160" y="47"/>
                  </a:lnTo>
                  <a:lnTo>
                    <a:pt x="169" y="41"/>
                  </a:lnTo>
                  <a:lnTo>
                    <a:pt x="175" y="42"/>
                  </a:lnTo>
                  <a:lnTo>
                    <a:pt x="184" y="37"/>
                  </a:lnTo>
                  <a:lnTo>
                    <a:pt x="185" y="27"/>
                  </a:lnTo>
                  <a:lnTo>
                    <a:pt x="183" y="18"/>
                  </a:lnTo>
                  <a:lnTo>
                    <a:pt x="179" y="9"/>
                  </a:lnTo>
                  <a:lnTo>
                    <a:pt x="179" y="4"/>
                  </a:lnTo>
                  <a:lnTo>
                    <a:pt x="188" y="2"/>
                  </a:lnTo>
                  <a:lnTo>
                    <a:pt x="195" y="5"/>
                  </a:lnTo>
                  <a:lnTo>
                    <a:pt x="201" y="5"/>
                  </a:lnTo>
                  <a:lnTo>
                    <a:pt x="204" y="3"/>
                  </a:lnTo>
                  <a:lnTo>
                    <a:pt x="210" y="0"/>
                  </a:lnTo>
                  <a:lnTo>
                    <a:pt x="217" y="4"/>
                  </a:lnTo>
                  <a:lnTo>
                    <a:pt x="222" y="14"/>
                  </a:lnTo>
                  <a:lnTo>
                    <a:pt x="223" y="27"/>
                  </a:lnTo>
                  <a:lnTo>
                    <a:pt x="221" y="36"/>
                  </a:lnTo>
                  <a:lnTo>
                    <a:pt x="216" y="42"/>
                  </a:lnTo>
                  <a:lnTo>
                    <a:pt x="210" y="45"/>
                  </a:lnTo>
                  <a:lnTo>
                    <a:pt x="206" y="52"/>
                  </a:lnTo>
                  <a:lnTo>
                    <a:pt x="210" y="63"/>
                  </a:lnTo>
                  <a:lnTo>
                    <a:pt x="204" y="74"/>
                  </a:lnTo>
                  <a:lnTo>
                    <a:pt x="195" y="77"/>
                  </a:lnTo>
                  <a:lnTo>
                    <a:pt x="183" y="74"/>
                  </a:lnTo>
                  <a:lnTo>
                    <a:pt x="179" y="79"/>
                  </a:lnTo>
                  <a:lnTo>
                    <a:pt x="178" y="86"/>
                  </a:lnTo>
                  <a:lnTo>
                    <a:pt x="167" y="97"/>
                  </a:lnTo>
                  <a:lnTo>
                    <a:pt x="142" y="110"/>
                  </a:lnTo>
                  <a:lnTo>
                    <a:pt x="132" y="112"/>
                  </a:lnTo>
                  <a:lnTo>
                    <a:pt x="121" y="115"/>
                  </a:lnTo>
                  <a:lnTo>
                    <a:pt x="102" y="115"/>
                  </a:lnTo>
                  <a:lnTo>
                    <a:pt x="91" y="117"/>
                  </a:lnTo>
                  <a:lnTo>
                    <a:pt x="77" y="117"/>
                  </a:lnTo>
                  <a:lnTo>
                    <a:pt x="66" y="106"/>
                  </a:lnTo>
                  <a:lnTo>
                    <a:pt x="59" y="106"/>
                  </a:lnTo>
                  <a:lnTo>
                    <a:pt x="48" y="110"/>
                  </a:lnTo>
                  <a:lnTo>
                    <a:pt x="27" y="96"/>
                  </a:lnTo>
                  <a:lnTo>
                    <a:pt x="12" y="92"/>
                  </a:lnTo>
                  <a:lnTo>
                    <a:pt x="4" y="84"/>
                  </a:lnTo>
                  <a:lnTo>
                    <a:pt x="0" y="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 name="Freeform 68"/>
            <p:cNvSpPr>
              <a:spLocks noChangeAspect="1"/>
            </p:cNvSpPr>
            <p:nvPr/>
          </p:nvSpPr>
          <p:spPr bwMode="gray">
            <a:xfrm>
              <a:off x="7215980" y="3737322"/>
              <a:ext cx="173038" cy="141288"/>
            </a:xfrm>
            <a:custGeom>
              <a:avLst/>
              <a:gdLst/>
              <a:ahLst/>
              <a:cxnLst>
                <a:cxn ang="0">
                  <a:pos x="5" y="134"/>
                </a:cxn>
                <a:cxn ang="0">
                  <a:pos x="0" y="231"/>
                </a:cxn>
                <a:cxn ang="0">
                  <a:pos x="10" y="346"/>
                </a:cxn>
                <a:cxn ang="0">
                  <a:pos x="31" y="362"/>
                </a:cxn>
                <a:cxn ang="0">
                  <a:pos x="56" y="362"/>
                </a:cxn>
                <a:cxn ang="0">
                  <a:pos x="93" y="368"/>
                </a:cxn>
                <a:cxn ang="0">
                  <a:pos x="125" y="352"/>
                </a:cxn>
                <a:cxn ang="0">
                  <a:pos x="118" y="323"/>
                </a:cxn>
                <a:cxn ang="0">
                  <a:pos x="137" y="307"/>
                </a:cxn>
                <a:cxn ang="0">
                  <a:pos x="152" y="298"/>
                </a:cxn>
                <a:cxn ang="0">
                  <a:pos x="155" y="273"/>
                </a:cxn>
                <a:cxn ang="0">
                  <a:pos x="180" y="278"/>
                </a:cxn>
                <a:cxn ang="0">
                  <a:pos x="196" y="276"/>
                </a:cxn>
                <a:cxn ang="0">
                  <a:pos x="211" y="279"/>
                </a:cxn>
                <a:cxn ang="0">
                  <a:pos x="232" y="289"/>
                </a:cxn>
                <a:cxn ang="0">
                  <a:pos x="258" y="296"/>
                </a:cxn>
                <a:cxn ang="0">
                  <a:pos x="291" y="323"/>
                </a:cxn>
                <a:cxn ang="0">
                  <a:pos x="330" y="356"/>
                </a:cxn>
                <a:cxn ang="0">
                  <a:pos x="335" y="375"/>
                </a:cxn>
                <a:cxn ang="0">
                  <a:pos x="357" y="392"/>
                </a:cxn>
                <a:cxn ang="0">
                  <a:pos x="388" y="415"/>
                </a:cxn>
                <a:cxn ang="0">
                  <a:pos x="425" y="419"/>
                </a:cxn>
                <a:cxn ang="0">
                  <a:pos x="495" y="435"/>
                </a:cxn>
                <a:cxn ang="0">
                  <a:pos x="526" y="441"/>
                </a:cxn>
                <a:cxn ang="0">
                  <a:pos x="515" y="427"/>
                </a:cxn>
                <a:cxn ang="0">
                  <a:pos x="544" y="425"/>
                </a:cxn>
                <a:cxn ang="0">
                  <a:pos x="506" y="413"/>
                </a:cxn>
                <a:cxn ang="0">
                  <a:pos x="496" y="391"/>
                </a:cxn>
                <a:cxn ang="0">
                  <a:pos x="462" y="383"/>
                </a:cxn>
                <a:cxn ang="0">
                  <a:pos x="456" y="357"/>
                </a:cxn>
                <a:cxn ang="0">
                  <a:pos x="419" y="351"/>
                </a:cxn>
                <a:cxn ang="0">
                  <a:pos x="397" y="323"/>
                </a:cxn>
                <a:cxn ang="0">
                  <a:pos x="393" y="301"/>
                </a:cxn>
                <a:cxn ang="0">
                  <a:pos x="367" y="285"/>
                </a:cxn>
                <a:cxn ang="0">
                  <a:pos x="341" y="255"/>
                </a:cxn>
                <a:cxn ang="0">
                  <a:pos x="339" y="231"/>
                </a:cxn>
                <a:cxn ang="0">
                  <a:pos x="370" y="227"/>
                </a:cxn>
                <a:cxn ang="0">
                  <a:pos x="375" y="201"/>
                </a:cxn>
                <a:cxn ang="0">
                  <a:pos x="348" y="187"/>
                </a:cxn>
                <a:cxn ang="0">
                  <a:pos x="296" y="166"/>
                </a:cxn>
                <a:cxn ang="0">
                  <a:pos x="266" y="136"/>
                </a:cxn>
                <a:cxn ang="0">
                  <a:pos x="238" y="103"/>
                </a:cxn>
                <a:cxn ang="0">
                  <a:pos x="193" y="70"/>
                </a:cxn>
                <a:cxn ang="0">
                  <a:pos x="166" y="61"/>
                </a:cxn>
                <a:cxn ang="0">
                  <a:pos x="92" y="36"/>
                </a:cxn>
                <a:cxn ang="0">
                  <a:pos x="42" y="16"/>
                </a:cxn>
                <a:cxn ang="0">
                  <a:pos x="1" y="0"/>
                </a:cxn>
              </a:cxnLst>
              <a:rect l="0" t="0" r="r" b="b"/>
              <a:pathLst>
                <a:path w="544" h="446">
                  <a:moveTo>
                    <a:pt x="1" y="0"/>
                  </a:moveTo>
                  <a:lnTo>
                    <a:pt x="0" y="9"/>
                  </a:lnTo>
                  <a:lnTo>
                    <a:pt x="5" y="134"/>
                  </a:lnTo>
                  <a:lnTo>
                    <a:pt x="5" y="206"/>
                  </a:lnTo>
                  <a:lnTo>
                    <a:pt x="1" y="227"/>
                  </a:lnTo>
                  <a:lnTo>
                    <a:pt x="0" y="231"/>
                  </a:lnTo>
                  <a:lnTo>
                    <a:pt x="7" y="248"/>
                  </a:lnTo>
                  <a:lnTo>
                    <a:pt x="7" y="289"/>
                  </a:lnTo>
                  <a:lnTo>
                    <a:pt x="10" y="346"/>
                  </a:lnTo>
                  <a:lnTo>
                    <a:pt x="13" y="360"/>
                  </a:lnTo>
                  <a:lnTo>
                    <a:pt x="26" y="359"/>
                  </a:lnTo>
                  <a:lnTo>
                    <a:pt x="31" y="362"/>
                  </a:lnTo>
                  <a:lnTo>
                    <a:pt x="39" y="365"/>
                  </a:lnTo>
                  <a:lnTo>
                    <a:pt x="48" y="365"/>
                  </a:lnTo>
                  <a:lnTo>
                    <a:pt x="56" y="362"/>
                  </a:lnTo>
                  <a:lnTo>
                    <a:pt x="72" y="362"/>
                  </a:lnTo>
                  <a:lnTo>
                    <a:pt x="77" y="362"/>
                  </a:lnTo>
                  <a:lnTo>
                    <a:pt x="93" y="368"/>
                  </a:lnTo>
                  <a:lnTo>
                    <a:pt x="99" y="366"/>
                  </a:lnTo>
                  <a:lnTo>
                    <a:pt x="114" y="356"/>
                  </a:lnTo>
                  <a:lnTo>
                    <a:pt x="125" y="352"/>
                  </a:lnTo>
                  <a:lnTo>
                    <a:pt x="130" y="346"/>
                  </a:lnTo>
                  <a:lnTo>
                    <a:pt x="124" y="330"/>
                  </a:lnTo>
                  <a:lnTo>
                    <a:pt x="118" y="323"/>
                  </a:lnTo>
                  <a:lnTo>
                    <a:pt x="112" y="317"/>
                  </a:lnTo>
                  <a:lnTo>
                    <a:pt x="131" y="312"/>
                  </a:lnTo>
                  <a:lnTo>
                    <a:pt x="137" y="307"/>
                  </a:lnTo>
                  <a:lnTo>
                    <a:pt x="135" y="302"/>
                  </a:lnTo>
                  <a:lnTo>
                    <a:pt x="140" y="297"/>
                  </a:lnTo>
                  <a:lnTo>
                    <a:pt x="152" y="298"/>
                  </a:lnTo>
                  <a:lnTo>
                    <a:pt x="160" y="296"/>
                  </a:lnTo>
                  <a:lnTo>
                    <a:pt x="157" y="287"/>
                  </a:lnTo>
                  <a:lnTo>
                    <a:pt x="155" y="273"/>
                  </a:lnTo>
                  <a:lnTo>
                    <a:pt x="161" y="278"/>
                  </a:lnTo>
                  <a:lnTo>
                    <a:pt x="173" y="280"/>
                  </a:lnTo>
                  <a:lnTo>
                    <a:pt x="180" y="278"/>
                  </a:lnTo>
                  <a:lnTo>
                    <a:pt x="184" y="273"/>
                  </a:lnTo>
                  <a:lnTo>
                    <a:pt x="189" y="269"/>
                  </a:lnTo>
                  <a:lnTo>
                    <a:pt x="196" y="276"/>
                  </a:lnTo>
                  <a:lnTo>
                    <a:pt x="203" y="273"/>
                  </a:lnTo>
                  <a:lnTo>
                    <a:pt x="210" y="275"/>
                  </a:lnTo>
                  <a:lnTo>
                    <a:pt x="211" y="279"/>
                  </a:lnTo>
                  <a:lnTo>
                    <a:pt x="216" y="282"/>
                  </a:lnTo>
                  <a:lnTo>
                    <a:pt x="223" y="284"/>
                  </a:lnTo>
                  <a:lnTo>
                    <a:pt x="232" y="289"/>
                  </a:lnTo>
                  <a:lnTo>
                    <a:pt x="238" y="290"/>
                  </a:lnTo>
                  <a:lnTo>
                    <a:pt x="247" y="296"/>
                  </a:lnTo>
                  <a:lnTo>
                    <a:pt x="258" y="296"/>
                  </a:lnTo>
                  <a:lnTo>
                    <a:pt x="278" y="302"/>
                  </a:lnTo>
                  <a:lnTo>
                    <a:pt x="289" y="311"/>
                  </a:lnTo>
                  <a:lnTo>
                    <a:pt x="291" y="323"/>
                  </a:lnTo>
                  <a:lnTo>
                    <a:pt x="306" y="341"/>
                  </a:lnTo>
                  <a:lnTo>
                    <a:pt x="312" y="354"/>
                  </a:lnTo>
                  <a:lnTo>
                    <a:pt x="330" y="356"/>
                  </a:lnTo>
                  <a:lnTo>
                    <a:pt x="328" y="365"/>
                  </a:lnTo>
                  <a:lnTo>
                    <a:pt x="329" y="367"/>
                  </a:lnTo>
                  <a:lnTo>
                    <a:pt x="335" y="375"/>
                  </a:lnTo>
                  <a:lnTo>
                    <a:pt x="343" y="378"/>
                  </a:lnTo>
                  <a:lnTo>
                    <a:pt x="350" y="384"/>
                  </a:lnTo>
                  <a:lnTo>
                    <a:pt x="357" y="392"/>
                  </a:lnTo>
                  <a:lnTo>
                    <a:pt x="373" y="410"/>
                  </a:lnTo>
                  <a:lnTo>
                    <a:pt x="378" y="410"/>
                  </a:lnTo>
                  <a:lnTo>
                    <a:pt x="388" y="415"/>
                  </a:lnTo>
                  <a:lnTo>
                    <a:pt x="399" y="416"/>
                  </a:lnTo>
                  <a:lnTo>
                    <a:pt x="408" y="419"/>
                  </a:lnTo>
                  <a:lnTo>
                    <a:pt x="425" y="419"/>
                  </a:lnTo>
                  <a:lnTo>
                    <a:pt x="442" y="424"/>
                  </a:lnTo>
                  <a:lnTo>
                    <a:pt x="494" y="431"/>
                  </a:lnTo>
                  <a:lnTo>
                    <a:pt x="495" y="435"/>
                  </a:lnTo>
                  <a:lnTo>
                    <a:pt x="497" y="441"/>
                  </a:lnTo>
                  <a:lnTo>
                    <a:pt x="512" y="446"/>
                  </a:lnTo>
                  <a:lnTo>
                    <a:pt x="526" y="441"/>
                  </a:lnTo>
                  <a:lnTo>
                    <a:pt x="531" y="435"/>
                  </a:lnTo>
                  <a:lnTo>
                    <a:pt x="522" y="429"/>
                  </a:lnTo>
                  <a:lnTo>
                    <a:pt x="515" y="427"/>
                  </a:lnTo>
                  <a:lnTo>
                    <a:pt x="522" y="426"/>
                  </a:lnTo>
                  <a:lnTo>
                    <a:pt x="533" y="427"/>
                  </a:lnTo>
                  <a:lnTo>
                    <a:pt x="544" y="425"/>
                  </a:lnTo>
                  <a:lnTo>
                    <a:pt x="542" y="420"/>
                  </a:lnTo>
                  <a:lnTo>
                    <a:pt x="517" y="416"/>
                  </a:lnTo>
                  <a:lnTo>
                    <a:pt x="506" y="413"/>
                  </a:lnTo>
                  <a:lnTo>
                    <a:pt x="486" y="402"/>
                  </a:lnTo>
                  <a:lnTo>
                    <a:pt x="489" y="394"/>
                  </a:lnTo>
                  <a:lnTo>
                    <a:pt x="496" y="391"/>
                  </a:lnTo>
                  <a:lnTo>
                    <a:pt x="486" y="386"/>
                  </a:lnTo>
                  <a:lnTo>
                    <a:pt x="473" y="383"/>
                  </a:lnTo>
                  <a:lnTo>
                    <a:pt x="462" y="383"/>
                  </a:lnTo>
                  <a:lnTo>
                    <a:pt x="453" y="377"/>
                  </a:lnTo>
                  <a:lnTo>
                    <a:pt x="454" y="367"/>
                  </a:lnTo>
                  <a:lnTo>
                    <a:pt x="456" y="357"/>
                  </a:lnTo>
                  <a:lnTo>
                    <a:pt x="451" y="354"/>
                  </a:lnTo>
                  <a:lnTo>
                    <a:pt x="426" y="356"/>
                  </a:lnTo>
                  <a:lnTo>
                    <a:pt x="419" y="351"/>
                  </a:lnTo>
                  <a:lnTo>
                    <a:pt x="410" y="336"/>
                  </a:lnTo>
                  <a:lnTo>
                    <a:pt x="403" y="330"/>
                  </a:lnTo>
                  <a:lnTo>
                    <a:pt x="397" y="323"/>
                  </a:lnTo>
                  <a:lnTo>
                    <a:pt x="397" y="309"/>
                  </a:lnTo>
                  <a:lnTo>
                    <a:pt x="395" y="303"/>
                  </a:lnTo>
                  <a:lnTo>
                    <a:pt x="393" y="301"/>
                  </a:lnTo>
                  <a:lnTo>
                    <a:pt x="387" y="300"/>
                  </a:lnTo>
                  <a:lnTo>
                    <a:pt x="383" y="296"/>
                  </a:lnTo>
                  <a:lnTo>
                    <a:pt x="367" y="285"/>
                  </a:lnTo>
                  <a:lnTo>
                    <a:pt x="356" y="271"/>
                  </a:lnTo>
                  <a:lnTo>
                    <a:pt x="348" y="268"/>
                  </a:lnTo>
                  <a:lnTo>
                    <a:pt x="341" y="255"/>
                  </a:lnTo>
                  <a:lnTo>
                    <a:pt x="339" y="244"/>
                  </a:lnTo>
                  <a:lnTo>
                    <a:pt x="334" y="237"/>
                  </a:lnTo>
                  <a:lnTo>
                    <a:pt x="339" y="231"/>
                  </a:lnTo>
                  <a:lnTo>
                    <a:pt x="351" y="231"/>
                  </a:lnTo>
                  <a:lnTo>
                    <a:pt x="362" y="230"/>
                  </a:lnTo>
                  <a:lnTo>
                    <a:pt x="370" y="227"/>
                  </a:lnTo>
                  <a:lnTo>
                    <a:pt x="378" y="227"/>
                  </a:lnTo>
                  <a:lnTo>
                    <a:pt x="379" y="212"/>
                  </a:lnTo>
                  <a:lnTo>
                    <a:pt x="375" y="201"/>
                  </a:lnTo>
                  <a:lnTo>
                    <a:pt x="366" y="193"/>
                  </a:lnTo>
                  <a:lnTo>
                    <a:pt x="356" y="187"/>
                  </a:lnTo>
                  <a:lnTo>
                    <a:pt x="348" y="187"/>
                  </a:lnTo>
                  <a:lnTo>
                    <a:pt x="323" y="182"/>
                  </a:lnTo>
                  <a:lnTo>
                    <a:pt x="314" y="178"/>
                  </a:lnTo>
                  <a:lnTo>
                    <a:pt x="296" y="166"/>
                  </a:lnTo>
                  <a:lnTo>
                    <a:pt x="270" y="160"/>
                  </a:lnTo>
                  <a:lnTo>
                    <a:pt x="266" y="156"/>
                  </a:lnTo>
                  <a:lnTo>
                    <a:pt x="266" y="136"/>
                  </a:lnTo>
                  <a:lnTo>
                    <a:pt x="262" y="124"/>
                  </a:lnTo>
                  <a:lnTo>
                    <a:pt x="250" y="112"/>
                  </a:lnTo>
                  <a:lnTo>
                    <a:pt x="238" y="103"/>
                  </a:lnTo>
                  <a:lnTo>
                    <a:pt x="225" y="97"/>
                  </a:lnTo>
                  <a:lnTo>
                    <a:pt x="201" y="82"/>
                  </a:lnTo>
                  <a:lnTo>
                    <a:pt x="193" y="70"/>
                  </a:lnTo>
                  <a:lnTo>
                    <a:pt x="188" y="65"/>
                  </a:lnTo>
                  <a:lnTo>
                    <a:pt x="177" y="65"/>
                  </a:lnTo>
                  <a:lnTo>
                    <a:pt x="166" y="61"/>
                  </a:lnTo>
                  <a:lnTo>
                    <a:pt x="124" y="43"/>
                  </a:lnTo>
                  <a:lnTo>
                    <a:pt x="102" y="39"/>
                  </a:lnTo>
                  <a:lnTo>
                    <a:pt x="92" y="36"/>
                  </a:lnTo>
                  <a:lnTo>
                    <a:pt x="81" y="33"/>
                  </a:lnTo>
                  <a:lnTo>
                    <a:pt x="63" y="22"/>
                  </a:lnTo>
                  <a:lnTo>
                    <a:pt x="42" y="16"/>
                  </a:lnTo>
                  <a:lnTo>
                    <a:pt x="31" y="10"/>
                  </a:lnTo>
                  <a:lnTo>
                    <a:pt x="16" y="7"/>
                  </a:lnTo>
                  <a:lnTo>
                    <a:pt x="1"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22" name="Group 69"/>
            <p:cNvGrpSpPr>
              <a:grpSpLocks noChangeAspect="1"/>
            </p:cNvGrpSpPr>
            <p:nvPr/>
          </p:nvGrpSpPr>
          <p:grpSpPr bwMode="gray">
            <a:xfrm>
              <a:off x="6801642" y="3364259"/>
              <a:ext cx="161925" cy="231775"/>
              <a:chOff x="3802" y="2280"/>
              <a:chExt cx="102" cy="146"/>
            </a:xfrm>
            <a:grpFill/>
          </p:grpSpPr>
          <p:sp>
            <p:nvSpPr>
              <p:cNvPr id="350" name="Freeform 70"/>
              <p:cNvSpPr>
                <a:spLocks noChangeAspect="1"/>
              </p:cNvSpPr>
              <p:nvPr/>
            </p:nvSpPr>
            <p:spPr bwMode="gray">
              <a:xfrm>
                <a:off x="3802" y="2362"/>
                <a:ext cx="25" cy="33"/>
              </a:xfrm>
              <a:custGeom>
                <a:avLst/>
                <a:gdLst/>
                <a:ahLst/>
                <a:cxnLst>
                  <a:cxn ang="0">
                    <a:pos x="120" y="2"/>
                  </a:cxn>
                  <a:cxn ang="0">
                    <a:pos x="123" y="0"/>
                  </a:cxn>
                  <a:cxn ang="0">
                    <a:pos x="124" y="1"/>
                  </a:cxn>
                  <a:cxn ang="0">
                    <a:pos x="125" y="15"/>
                  </a:cxn>
                  <a:cxn ang="0">
                    <a:pos x="126" y="18"/>
                  </a:cxn>
                  <a:cxn ang="0">
                    <a:pos x="124" y="23"/>
                  </a:cxn>
                  <a:cxn ang="0">
                    <a:pos x="124" y="32"/>
                  </a:cxn>
                  <a:cxn ang="0">
                    <a:pos x="129" y="47"/>
                  </a:cxn>
                  <a:cxn ang="0">
                    <a:pos x="126" y="53"/>
                  </a:cxn>
                  <a:cxn ang="0">
                    <a:pos x="117" y="59"/>
                  </a:cxn>
                  <a:cxn ang="0">
                    <a:pos x="112" y="67"/>
                  </a:cxn>
                  <a:cxn ang="0">
                    <a:pos x="103" y="76"/>
                  </a:cxn>
                  <a:cxn ang="0">
                    <a:pos x="93" y="80"/>
                  </a:cxn>
                  <a:cxn ang="0">
                    <a:pos x="86" y="85"/>
                  </a:cxn>
                  <a:cxn ang="0">
                    <a:pos x="82" y="98"/>
                  </a:cxn>
                  <a:cxn ang="0">
                    <a:pos x="70" y="112"/>
                  </a:cxn>
                  <a:cxn ang="0">
                    <a:pos x="49" y="130"/>
                  </a:cxn>
                  <a:cxn ang="0">
                    <a:pos x="37" y="142"/>
                  </a:cxn>
                  <a:cxn ang="0">
                    <a:pos x="28" y="150"/>
                  </a:cxn>
                  <a:cxn ang="0">
                    <a:pos x="19" y="151"/>
                  </a:cxn>
                  <a:cxn ang="0">
                    <a:pos x="13" y="158"/>
                  </a:cxn>
                  <a:cxn ang="0">
                    <a:pos x="6" y="163"/>
                  </a:cxn>
                  <a:cxn ang="0">
                    <a:pos x="0" y="163"/>
                  </a:cxn>
                  <a:cxn ang="0">
                    <a:pos x="2" y="150"/>
                  </a:cxn>
                  <a:cxn ang="0">
                    <a:pos x="10" y="137"/>
                  </a:cxn>
                  <a:cxn ang="0">
                    <a:pos x="17" y="130"/>
                  </a:cxn>
                  <a:cxn ang="0">
                    <a:pos x="32" y="119"/>
                  </a:cxn>
                  <a:cxn ang="0">
                    <a:pos x="37" y="118"/>
                  </a:cxn>
                  <a:cxn ang="0">
                    <a:pos x="69" y="85"/>
                  </a:cxn>
                  <a:cxn ang="0">
                    <a:pos x="77" y="75"/>
                  </a:cxn>
                  <a:cxn ang="0">
                    <a:pos x="82" y="71"/>
                  </a:cxn>
                  <a:cxn ang="0">
                    <a:pos x="88" y="61"/>
                  </a:cxn>
                  <a:cxn ang="0">
                    <a:pos x="97" y="55"/>
                  </a:cxn>
                  <a:cxn ang="0">
                    <a:pos x="104" y="53"/>
                  </a:cxn>
                  <a:cxn ang="0">
                    <a:pos x="112" y="39"/>
                  </a:cxn>
                  <a:cxn ang="0">
                    <a:pos x="110" y="29"/>
                  </a:cxn>
                  <a:cxn ang="0">
                    <a:pos x="113" y="34"/>
                  </a:cxn>
                  <a:cxn ang="0">
                    <a:pos x="117" y="31"/>
                  </a:cxn>
                  <a:cxn ang="0">
                    <a:pos x="115" y="27"/>
                  </a:cxn>
                  <a:cxn ang="0">
                    <a:pos x="112" y="23"/>
                  </a:cxn>
                  <a:cxn ang="0">
                    <a:pos x="114" y="21"/>
                  </a:cxn>
                  <a:cxn ang="0">
                    <a:pos x="117" y="13"/>
                  </a:cxn>
                  <a:cxn ang="0">
                    <a:pos x="118" y="5"/>
                  </a:cxn>
                  <a:cxn ang="0">
                    <a:pos x="120" y="2"/>
                  </a:cxn>
                </a:cxnLst>
                <a:rect l="0" t="0" r="r" b="b"/>
                <a:pathLst>
                  <a:path w="129" h="163">
                    <a:moveTo>
                      <a:pt x="120" y="2"/>
                    </a:moveTo>
                    <a:lnTo>
                      <a:pt x="123" y="0"/>
                    </a:lnTo>
                    <a:lnTo>
                      <a:pt x="124" y="1"/>
                    </a:lnTo>
                    <a:lnTo>
                      <a:pt x="125" y="15"/>
                    </a:lnTo>
                    <a:lnTo>
                      <a:pt x="126" y="18"/>
                    </a:lnTo>
                    <a:lnTo>
                      <a:pt x="124" y="23"/>
                    </a:lnTo>
                    <a:lnTo>
                      <a:pt x="124" y="32"/>
                    </a:lnTo>
                    <a:lnTo>
                      <a:pt x="129" y="47"/>
                    </a:lnTo>
                    <a:lnTo>
                      <a:pt x="126" y="53"/>
                    </a:lnTo>
                    <a:lnTo>
                      <a:pt x="117" y="59"/>
                    </a:lnTo>
                    <a:lnTo>
                      <a:pt x="112" y="67"/>
                    </a:lnTo>
                    <a:lnTo>
                      <a:pt x="103" y="76"/>
                    </a:lnTo>
                    <a:lnTo>
                      <a:pt x="93" y="80"/>
                    </a:lnTo>
                    <a:lnTo>
                      <a:pt x="86" y="85"/>
                    </a:lnTo>
                    <a:lnTo>
                      <a:pt x="82" y="98"/>
                    </a:lnTo>
                    <a:lnTo>
                      <a:pt x="70" y="112"/>
                    </a:lnTo>
                    <a:lnTo>
                      <a:pt x="49" y="130"/>
                    </a:lnTo>
                    <a:lnTo>
                      <a:pt x="37" y="142"/>
                    </a:lnTo>
                    <a:lnTo>
                      <a:pt x="28" y="150"/>
                    </a:lnTo>
                    <a:lnTo>
                      <a:pt x="19" y="151"/>
                    </a:lnTo>
                    <a:lnTo>
                      <a:pt x="13" y="158"/>
                    </a:lnTo>
                    <a:lnTo>
                      <a:pt x="6" y="163"/>
                    </a:lnTo>
                    <a:lnTo>
                      <a:pt x="0" y="163"/>
                    </a:lnTo>
                    <a:lnTo>
                      <a:pt x="2" y="150"/>
                    </a:lnTo>
                    <a:lnTo>
                      <a:pt x="10" y="137"/>
                    </a:lnTo>
                    <a:lnTo>
                      <a:pt x="17" y="130"/>
                    </a:lnTo>
                    <a:lnTo>
                      <a:pt x="32" y="119"/>
                    </a:lnTo>
                    <a:lnTo>
                      <a:pt x="37" y="118"/>
                    </a:lnTo>
                    <a:lnTo>
                      <a:pt x="69" y="85"/>
                    </a:lnTo>
                    <a:lnTo>
                      <a:pt x="77" y="75"/>
                    </a:lnTo>
                    <a:lnTo>
                      <a:pt x="82" y="71"/>
                    </a:lnTo>
                    <a:lnTo>
                      <a:pt x="88" y="61"/>
                    </a:lnTo>
                    <a:lnTo>
                      <a:pt x="97" y="55"/>
                    </a:lnTo>
                    <a:lnTo>
                      <a:pt x="104" y="53"/>
                    </a:lnTo>
                    <a:lnTo>
                      <a:pt x="112" y="39"/>
                    </a:lnTo>
                    <a:lnTo>
                      <a:pt x="110" y="29"/>
                    </a:lnTo>
                    <a:lnTo>
                      <a:pt x="113" y="34"/>
                    </a:lnTo>
                    <a:lnTo>
                      <a:pt x="117" y="31"/>
                    </a:lnTo>
                    <a:lnTo>
                      <a:pt x="115" y="27"/>
                    </a:lnTo>
                    <a:lnTo>
                      <a:pt x="112" y="23"/>
                    </a:lnTo>
                    <a:lnTo>
                      <a:pt x="114" y="21"/>
                    </a:lnTo>
                    <a:lnTo>
                      <a:pt x="117" y="13"/>
                    </a:lnTo>
                    <a:lnTo>
                      <a:pt x="118" y="5"/>
                    </a:lnTo>
                    <a:lnTo>
                      <a:pt x="120"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1" name="Freeform 71"/>
              <p:cNvSpPr>
                <a:spLocks noChangeAspect="1"/>
              </p:cNvSpPr>
              <p:nvPr/>
            </p:nvSpPr>
            <p:spPr bwMode="gray">
              <a:xfrm>
                <a:off x="3835" y="2339"/>
                <a:ext cx="14" cy="14"/>
              </a:xfrm>
              <a:custGeom>
                <a:avLst/>
                <a:gdLst/>
                <a:ahLst/>
                <a:cxnLst>
                  <a:cxn ang="0">
                    <a:pos x="2" y="3"/>
                  </a:cxn>
                  <a:cxn ang="0">
                    <a:pos x="0" y="0"/>
                  </a:cxn>
                  <a:cxn ang="0">
                    <a:pos x="4" y="0"/>
                  </a:cxn>
                  <a:cxn ang="0">
                    <a:pos x="32" y="0"/>
                  </a:cxn>
                  <a:cxn ang="0">
                    <a:pos x="37" y="0"/>
                  </a:cxn>
                  <a:cxn ang="0">
                    <a:pos x="47" y="3"/>
                  </a:cxn>
                  <a:cxn ang="0">
                    <a:pos x="56" y="10"/>
                  </a:cxn>
                  <a:cxn ang="0">
                    <a:pos x="59" y="16"/>
                  </a:cxn>
                  <a:cxn ang="0">
                    <a:pos x="63" y="17"/>
                  </a:cxn>
                  <a:cxn ang="0">
                    <a:pos x="64" y="28"/>
                  </a:cxn>
                  <a:cxn ang="0">
                    <a:pos x="64" y="38"/>
                  </a:cxn>
                  <a:cxn ang="0">
                    <a:pos x="67" y="51"/>
                  </a:cxn>
                  <a:cxn ang="0">
                    <a:pos x="63" y="54"/>
                  </a:cxn>
                  <a:cxn ang="0">
                    <a:pos x="63" y="62"/>
                  </a:cxn>
                  <a:cxn ang="0">
                    <a:pos x="48" y="71"/>
                  </a:cxn>
                  <a:cxn ang="0">
                    <a:pos x="45" y="64"/>
                  </a:cxn>
                  <a:cxn ang="0">
                    <a:pos x="36" y="57"/>
                  </a:cxn>
                  <a:cxn ang="0">
                    <a:pos x="26" y="36"/>
                  </a:cxn>
                  <a:cxn ang="0">
                    <a:pos x="25" y="25"/>
                  </a:cxn>
                  <a:cxn ang="0">
                    <a:pos x="20" y="16"/>
                  </a:cxn>
                  <a:cxn ang="0">
                    <a:pos x="13" y="13"/>
                  </a:cxn>
                  <a:cxn ang="0">
                    <a:pos x="10" y="4"/>
                  </a:cxn>
                  <a:cxn ang="0">
                    <a:pos x="5" y="3"/>
                  </a:cxn>
                  <a:cxn ang="0">
                    <a:pos x="2" y="3"/>
                  </a:cxn>
                </a:cxnLst>
                <a:rect l="0" t="0" r="r" b="b"/>
                <a:pathLst>
                  <a:path w="67" h="71">
                    <a:moveTo>
                      <a:pt x="2" y="3"/>
                    </a:moveTo>
                    <a:lnTo>
                      <a:pt x="0" y="0"/>
                    </a:lnTo>
                    <a:lnTo>
                      <a:pt x="4" y="0"/>
                    </a:lnTo>
                    <a:lnTo>
                      <a:pt x="32" y="0"/>
                    </a:lnTo>
                    <a:lnTo>
                      <a:pt x="37" y="0"/>
                    </a:lnTo>
                    <a:lnTo>
                      <a:pt x="47" y="3"/>
                    </a:lnTo>
                    <a:lnTo>
                      <a:pt x="56" y="10"/>
                    </a:lnTo>
                    <a:lnTo>
                      <a:pt x="59" y="16"/>
                    </a:lnTo>
                    <a:lnTo>
                      <a:pt x="63" y="17"/>
                    </a:lnTo>
                    <a:lnTo>
                      <a:pt x="64" y="28"/>
                    </a:lnTo>
                    <a:lnTo>
                      <a:pt x="64" y="38"/>
                    </a:lnTo>
                    <a:lnTo>
                      <a:pt x="67" y="51"/>
                    </a:lnTo>
                    <a:lnTo>
                      <a:pt x="63" y="54"/>
                    </a:lnTo>
                    <a:lnTo>
                      <a:pt x="63" y="62"/>
                    </a:lnTo>
                    <a:lnTo>
                      <a:pt x="48" y="71"/>
                    </a:lnTo>
                    <a:lnTo>
                      <a:pt x="45" y="64"/>
                    </a:lnTo>
                    <a:lnTo>
                      <a:pt x="36" y="57"/>
                    </a:lnTo>
                    <a:lnTo>
                      <a:pt x="26" y="36"/>
                    </a:lnTo>
                    <a:lnTo>
                      <a:pt x="25" y="25"/>
                    </a:lnTo>
                    <a:lnTo>
                      <a:pt x="20" y="16"/>
                    </a:lnTo>
                    <a:lnTo>
                      <a:pt x="13" y="13"/>
                    </a:lnTo>
                    <a:lnTo>
                      <a:pt x="10" y="4"/>
                    </a:lnTo>
                    <a:lnTo>
                      <a:pt x="5" y="3"/>
                    </a:lnTo>
                    <a:lnTo>
                      <a:pt x="2"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2" name="Freeform 72"/>
              <p:cNvSpPr>
                <a:spLocks noChangeAspect="1"/>
              </p:cNvSpPr>
              <p:nvPr/>
            </p:nvSpPr>
            <p:spPr bwMode="gray">
              <a:xfrm>
                <a:off x="3830" y="2280"/>
                <a:ext cx="47" cy="69"/>
              </a:xfrm>
              <a:custGeom>
                <a:avLst/>
                <a:gdLst/>
                <a:ahLst/>
                <a:cxnLst>
                  <a:cxn ang="0">
                    <a:pos x="139" y="17"/>
                  </a:cxn>
                  <a:cxn ang="0">
                    <a:pos x="129" y="44"/>
                  </a:cxn>
                  <a:cxn ang="0">
                    <a:pos x="139" y="75"/>
                  </a:cxn>
                  <a:cxn ang="0">
                    <a:pos x="146" y="97"/>
                  </a:cxn>
                  <a:cxn ang="0">
                    <a:pos x="133" y="132"/>
                  </a:cxn>
                  <a:cxn ang="0">
                    <a:pos x="120" y="144"/>
                  </a:cxn>
                  <a:cxn ang="0">
                    <a:pos x="98" y="165"/>
                  </a:cxn>
                  <a:cxn ang="0">
                    <a:pos x="87" y="188"/>
                  </a:cxn>
                  <a:cxn ang="0">
                    <a:pos x="98" y="216"/>
                  </a:cxn>
                  <a:cxn ang="0">
                    <a:pos x="99" y="238"/>
                  </a:cxn>
                  <a:cxn ang="0">
                    <a:pos x="120" y="268"/>
                  </a:cxn>
                  <a:cxn ang="0">
                    <a:pos x="131" y="261"/>
                  </a:cxn>
                  <a:cxn ang="0">
                    <a:pos x="145" y="245"/>
                  </a:cxn>
                  <a:cxn ang="0">
                    <a:pos x="167" y="245"/>
                  </a:cxn>
                  <a:cxn ang="0">
                    <a:pos x="179" y="273"/>
                  </a:cxn>
                  <a:cxn ang="0">
                    <a:pos x="189" y="259"/>
                  </a:cxn>
                  <a:cxn ang="0">
                    <a:pos x="206" y="267"/>
                  </a:cxn>
                  <a:cxn ang="0">
                    <a:pos x="215" y="279"/>
                  </a:cxn>
                  <a:cxn ang="0">
                    <a:pos x="216" y="299"/>
                  </a:cxn>
                  <a:cxn ang="0">
                    <a:pos x="220" y="312"/>
                  </a:cxn>
                  <a:cxn ang="0">
                    <a:pos x="232" y="317"/>
                  </a:cxn>
                  <a:cxn ang="0">
                    <a:pos x="231" y="345"/>
                  </a:cxn>
                  <a:cxn ang="0">
                    <a:pos x="227" y="324"/>
                  </a:cxn>
                  <a:cxn ang="0">
                    <a:pos x="201" y="317"/>
                  </a:cxn>
                  <a:cxn ang="0">
                    <a:pos x="184" y="294"/>
                  </a:cxn>
                  <a:cxn ang="0">
                    <a:pos x="166" y="279"/>
                  </a:cxn>
                  <a:cxn ang="0">
                    <a:pos x="149" y="280"/>
                  </a:cxn>
                  <a:cxn ang="0">
                    <a:pos x="152" y="306"/>
                  </a:cxn>
                  <a:cxn ang="0">
                    <a:pos x="124" y="273"/>
                  </a:cxn>
                  <a:cxn ang="0">
                    <a:pos x="98" y="268"/>
                  </a:cxn>
                  <a:cxn ang="0">
                    <a:pos x="75" y="284"/>
                  </a:cxn>
                  <a:cxn ang="0">
                    <a:pos x="56" y="270"/>
                  </a:cxn>
                  <a:cxn ang="0">
                    <a:pos x="45" y="254"/>
                  </a:cxn>
                  <a:cxn ang="0">
                    <a:pos x="61" y="231"/>
                  </a:cxn>
                  <a:cxn ang="0">
                    <a:pos x="45" y="219"/>
                  </a:cxn>
                  <a:cxn ang="0">
                    <a:pos x="33" y="230"/>
                  </a:cxn>
                  <a:cxn ang="0">
                    <a:pos x="16" y="203"/>
                  </a:cxn>
                  <a:cxn ang="0">
                    <a:pos x="0" y="138"/>
                  </a:cxn>
                  <a:cxn ang="0">
                    <a:pos x="17" y="146"/>
                  </a:cxn>
                  <a:cxn ang="0">
                    <a:pos x="29" y="97"/>
                  </a:cxn>
                  <a:cxn ang="0">
                    <a:pos x="33" y="53"/>
                  </a:cxn>
                  <a:cxn ang="0">
                    <a:pos x="43" y="7"/>
                  </a:cxn>
                  <a:cxn ang="0">
                    <a:pos x="67" y="1"/>
                  </a:cxn>
                  <a:cxn ang="0">
                    <a:pos x="113" y="17"/>
                  </a:cxn>
                  <a:cxn ang="0">
                    <a:pos x="130" y="4"/>
                  </a:cxn>
                </a:cxnLst>
                <a:rect l="0" t="0" r="r" b="b"/>
                <a:pathLst>
                  <a:path w="236" h="345">
                    <a:moveTo>
                      <a:pt x="134" y="10"/>
                    </a:moveTo>
                    <a:lnTo>
                      <a:pt x="137" y="14"/>
                    </a:lnTo>
                    <a:lnTo>
                      <a:pt x="139" y="17"/>
                    </a:lnTo>
                    <a:lnTo>
                      <a:pt x="135" y="22"/>
                    </a:lnTo>
                    <a:lnTo>
                      <a:pt x="130" y="33"/>
                    </a:lnTo>
                    <a:lnTo>
                      <a:pt x="129" y="44"/>
                    </a:lnTo>
                    <a:lnTo>
                      <a:pt x="129" y="66"/>
                    </a:lnTo>
                    <a:lnTo>
                      <a:pt x="134" y="74"/>
                    </a:lnTo>
                    <a:lnTo>
                      <a:pt x="139" y="75"/>
                    </a:lnTo>
                    <a:lnTo>
                      <a:pt x="141" y="81"/>
                    </a:lnTo>
                    <a:lnTo>
                      <a:pt x="146" y="87"/>
                    </a:lnTo>
                    <a:lnTo>
                      <a:pt x="146" y="97"/>
                    </a:lnTo>
                    <a:lnTo>
                      <a:pt x="141" y="109"/>
                    </a:lnTo>
                    <a:lnTo>
                      <a:pt x="135" y="122"/>
                    </a:lnTo>
                    <a:lnTo>
                      <a:pt x="133" y="132"/>
                    </a:lnTo>
                    <a:lnTo>
                      <a:pt x="128" y="143"/>
                    </a:lnTo>
                    <a:lnTo>
                      <a:pt x="121" y="148"/>
                    </a:lnTo>
                    <a:lnTo>
                      <a:pt x="120" y="144"/>
                    </a:lnTo>
                    <a:lnTo>
                      <a:pt x="112" y="150"/>
                    </a:lnTo>
                    <a:lnTo>
                      <a:pt x="104" y="156"/>
                    </a:lnTo>
                    <a:lnTo>
                      <a:pt x="98" y="165"/>
                    </a:lnTo>
                    <a:lnTo>
                      <a:pt x="98" y="175"/>
                    </a:lnTo>
                    <a:lnTo>
                      <a:pt x="94" y="184"/>
                    </a:lnTo>
                    <a:lnTo>
                      <a:pt x="87" y="188"/>
                    </a:lnTo>
                    <a:lnTo>
                      <a:pt x="88" y="198"/>
                    </a:lnTo>
                    <a:lnTo>
                      <a:pt x="93" y="208"/>
                    </a:lnTo>
                    <a:lnTo>
                      <a:pt x="98" y="216"/>
                    </a:lnTo>
                    <a:lnTo>
                      <a:pt x="102" y="222"/>
                    </a:lnTo>
                    <a:lnTo>
                      <a:pt x="99" y="227"/>
                    </a:lnTo>
                    <a:lnTo>
                      <a:pt x="99" y="238"/>
                    </a:lnTo>
                    <a:lnTo>
                      <a:pt x="104" y="247"/>
                    </a:lnTo>
                    <a:lnTo>
                      <a:pt x="106" y="254"/>
                    </a:lnTo>
                    <a:lnTo>
                      <a:pt x="120" y="268"/>
                    </a:lnTo>
                    <a:lnTo>
                      <a:pt x="125" y="268"/>
                    </a:lnTo>
                    <a:lnTo>
                      <a:pt x="134" y="265"/>
                    </a:lnTo>
                    <a:lnTo>
                      <a:pt x="131" y="261"/>
                    </a:lnTo>
                    <a:lnTo>
                      <a:pt x="133" y="251"/>
                    </a:lnTo>
                    <a:lnTo>
                      <a:pt x="136" y="253"/>
                    </a:lnTo>
                    <a:lnTo>
                      <a:pt x="145" y="245"/>
                    </a:lnTo>
                    <a:lnTo>
                      <a:pt x="155" y="247"/>
                    </a:lnTo>
                    <a:lnTo>
                      <a:pt x="160" y="243"/>
                    </a:lnTo>
                    <a:lnTo>
                      <a:pt x="167" y="245"/>
                    </a:lnTo>
                    <a:lnTo>
                      <a:pt x="173" y="252"/>
                    </a:lnTo>
                    <a:lnTo>
                      <a:pt x="178" y="263"/>
                    </a:lnTo>
                    <a:lnTo>
                      <a:pt x="179" y="273"/>
                    </a:lnTo>
                    <a:lnTo>
                      <a:pt x="184" y="276"/>
                    </a:lnTo>
                    <a:lnTo>
                      <a:pt x="190" y="270"/>
                    </a:lnTo>
                    <a:lnTo>
                      <a:pt x="189" y="259"/>
                    </a:lnTo>
                    <a:lnTo>
                      <a:pt x="194" y="262"/>
                    </a:lnTo>
                    <a:lnTo>
                      <a:pt x="198" y="264"/>
                    </a:lnTo>
                    <a:lnTo>
                      <a:pt x="206" y="267"/>
                    </a:lnTo>
                    <a:lnTo>
                      <a:pt x="221" y="273"/>
                    </a:lnTo>
                    <a:lnTo>
                      <a:pt x="223" y="278"/>
                    </a:lnTo>
                    <a:lnTo>
                      <a:pt x="215" y="279"/>
                    </a:lnTo>
                    <a:lnTo>
                      <a:pt x="207" y="285"/>
                    </a:lnTo>
                    <a:lnTo>
                      <a:pt x="209" y="294"/>
                    </a:lnTo>
                    <a:lnTo>
                      <a:pt x="216" y="299"/>
                    </a:lnTo>
                    <a:lnTo>
                      <a:pt x="221" y="301"/>
                    </a:lnTo>
                    <a:lnTo>
                      <a:pt x="219" y="308"/>
                    </a:lnTo>
                    <a:lnTo>
                      <a:pt x="220" y="312"/>
                    </a:lnTo>
                    <a:lnTo>
                      <a:pt x="225" y="312"/>
                    </a:lnTo>
                    <a:lnTo>
                      <a:pt x="226" y="316"/>
                    </a:lnTo>
                    <a:lnTo>
                      <a:pt x="232" y="317"/>
                    </a:lnTo>
                    <a:lnTo>
                      <a:pt x="236" y="321"/>
                    </a:lnTo>
                    <a:lnTo>
                      <a:pt x="236" y="339"/>
                    </a:lnTo>
                    <a:lnTo>
                      <a:pt x="231" y="345"/>
                    </a:lnTo>
                    <a:lnTo>
                      <a:pt x="223" y="338"/>
                    </a:lnTo>
                    <a:lnTo>
                      <a:pt x="221" y="331"/>
                    </a:lnTo>
                    <a:lnTo>
                      <a:pt x="227" y="324"/>
                    </a:lnTo>
                    <a:lnTo>
                      <a:pt x="223" y="324"/>
                    </a:lnTo>
                    <a:lnTo>
                      <a:pt x="211" y="324"/>
                    </a:lnTo>
                    <a:lnTo>
                      <a:pt x="201" y="317"/>
                    </a:lnTo>
                    <a:lnTo>
                      <a:pt x="194" y="315"/>
                    </a:lnTo>
                    <a:lnTo>
                      <a:pt x="190" y="302"/>
                    </a:lnTo>
                    <a:lnTo>
                      <a:pt x="184" y="294"/>
                    </a:lnTo>
                    <a:lnTo>
                      <a:pt x="173" y="289"/>
                    </a:lnTo>
                    <a:lnTo>
                      <a:pt x="168" y="284"/>
                    </a:lnTo>
                    <a:lnTo>
                      <a:pt x="166" y="279"/>
                    </a:lnTo>
                    <a:lnTo>
                      <a:pt x="157" y="270"/>
                    </a:lnTo>
                    <a:lnTo>
                      <a:pt x="147" y="268"/>
                    </a:lnTo>
                    <a:lnTo>
                      <a:pt x="149" y="280"/>
                    </a:lnTo>
                    <a:lnTo>
                      <a:pt x="158" y="302"/>
                    </a:lnTo>
                    <a:lnTo>
                      <a:pt x="158" y="306"/>
                    </a:lnTo>
                    <a:lnTo>
                      <a:pt x="152" y="306"/>
                    </a:lnTo>
                    <a:lnTo>
                      <a:pt x="147" y="294"/>
                    </a:lnTo>
                    <a:lnTo>
                      <a:pt x="137" y="286"/>
                    </a:lnTo>
                    <a:lnTo>
                      <a:pt x="124" y="273"/>
                    </a:lnTo>
                    <a:lnTo>
                      <a:pt x="115" y="268"/>
                    </a:lnTo>
                    <a:lnTo>
                      <a:pt x="109" y="267"/>
                    </a:lnTo>
                    <a:lnTo>
                      <a:pt x="98" y="268"/>
                    </a:lnTo>
                    <a:lnTo>
                      <a:pt x="92" y="278"/>
                    </a:lnTo>
                    <a:lnTo>
                      <a:pt x="85" y="283"/>
                    </a:lnTo>
                    <a:lnTo>
                      <a:pt x="75" y="284"/>
                    </a:lnTo>
                    <a:lnTo>
                      <a:pt x="70" y="278"/>
                    </a:lnTo>
                    <a:lnTo>
                      <a:pt x="63" y="276"/>
                    </a:lnTo>
                    <a:lnTo>
                      <a:pt x="56" y="270"/>
                    </a:lnTo>
                    <a:lnTo>
                      <a:pt x="50" y="274"/>
                    </a:lnTo>
                    <a:lnTo>
                      <a:pt x="47" y="264"/>
                    </a:lnTo>
                    <a:lnTo>
                      <a:pt x="45" y="254"/>
                    </a:lnTo>
                    <a:lnTo>
                      <a:pt x="49" y="247"/>
                    </a:lnTo>
                    <a:lnTo>
                      <a:pt x="56" y="240"/>
                    </a:lnTo>
                    <a:lnTo>
                      <a:pt x="61" y="231"/>
                    </a:lnTo>
                    <a:lnTo>
                      <a:pt x="61" y="225"/>
                    </a:lnTo>
                    <a:lnTo>
                      <a:pt x="55" y="220"/>
                    </a:lnTo>
                    <a:lnTo>
                      <a:pt x="45" y="219"/>
                    </a:lnTo>
                    <a:lnTo>
                      <a:pt x="44" y="233"/>
                    </a:lnTo>
                    <a:lnTo>
                      <a:pt x="42" y="238"/>
                    </a:lnTo>
                    <a:lnTo>
                      <a:pt x="33" y="230"/>
                    </a:lnTo>
                    <a:lnTo>
                      <a:pt x="28" y="219"/>
                    </a:lnTo>
                    <a:lnTo>
                      <a:pt x="21" y="219"/>
                    </a:lnTo>
                    <a:lnTo>
                      <a:pt x="16" y="203"/>
                    </a:lnTo>
                    <a:lnTo>
                      <a:pt x="13" y="188"/>
                    </a:lnTo>
                    <a:lnTo>
                      <a:pt x="2" y="155"/>
                    </a:lnTo>
                    <a:lnTo>
                      <a:pt x="0" y="138"/>
                    </a:lnTo>
                    <a:lnTo>
                      <a:pt x="0" y="134"/>
                    </a:lnTo>
                    <a:lnTo>
                      <a:pt x="8" y="136"/>
                    </a:lnTo>
                    <a:lnTo>
                      <a:pt x="17" y="146"/>
                    </a:lnTo>
                    <a:lnTo>
                      <a:pt x="29" y="143"/>
                    </a:lnTo>
                    <a:lnTo>
                      <a:pt x="28" y="113"/>
                    </a:lnTo>
                    <a:lnTo>
                      <a:pt x="29" y="97"/>
                    </a:lnTo>
                    <a:lnTo>
                      <a:pt x="34" y="82"/>
                    </a:lnTo>
                    <a:lnTo>
                      <a:pt x="34" y="65"/>
                    </a:lnTo>
                    <a:lnTo>
                      <a:pt x="33" y="53"/>
                    </a:lnTo>
                    <a:lnTo>
                      <a:pt x="34" y="41"/>
                    </a:lnTo>
                    <a:lnTo>
                      <a:pt x="38" y="17"/>
                    </a:lnTo>
                    <a:lnTo>
                      <a:pt x="43" y="7"/>
                    </a:lnTo>
                    <a:lnTo>
                      <a:pt x="50" y="0"/>
                    </a:lnTo>
                    <a:lnTo>
                      <a:pt x="56" y="1"/>
                    </a:lnTo>
                    <a:lnTo>
                      <a:pt x="67" y="1"/>
                    </a:lnTo>
                    <a:lnTo>
                      <a:pt x="80" y="4"/>
                    </a:lnTo>
                    <a:lnTo>
                      <a:pt x="102" y="17"/>
                    </a:lnTo>
                    <a:lnTo>
                      <a:pt x="113" y="17"/>
                    </a:lnTo>
                    <a:lnTo>
                      <a:pt x="120" y="15"/>
                    </a:lnTo>
                    <a:lnTo>
                      <a:pt x="123" y="4"/>
                    </a:lnTo>
                    <a:lnTo>
                      <a:pt x="130" y="4"/>
                    </a:lnTo>
                    <a:lnTo>
                      <a:pt x="134" y="1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3" name="Freeform 73"/>
              <p:cNvSpPr>
                <a:spLocks noChangeAspect="1"/>
              </p:cNvSpPr>
              <p:nvPr/>
            </p:nvSpPr>
            <p:spPr bwMode="gray">
              <a:xfrm>
                <a:off x="3867" y="2349"/>
                <a:ext cx="9" cy="9"/>
              </a:xfrm>
              <a:custGeom>
                <a:avLst/>
                <a:gdLst/>
                <a:ahLst/>
                <a:cxnLst>
                  <a:cxn ang="0">
                    <a:pos x="2" y="0"/>
                  </a:cxn>
                  <a:cxn ang="0">
                    <a:pos x="6" y="2"/>
                  </a:cxn>
                  <a:cxn ang="0">
                    <a:pos x="7" y="4"/>
                  </a:cxn>
                  <a:cxn ang="0">
                    <a:pos x="9" y="6"/>
                  </a:cxn>
                  <a:cxn ang="0">
                    <a:pos x="14" y="6"/>
                  </a:cxn>
                  <a:cxn ang="0">
                    <a:pos x="43" y="29"/>
                  </a:cxn>
                  <a:cxn ang="0">
                    <a:pos x="45" y="35"/>
                  </a:cxn>
                  <a:cxn ang="0">
                    <a:pos x="45" y="45"/>
                  </a:cxn>
                  <a:cxn ang="0">
                    <a:pos x="35" y="41"/>
                  </a:cxn>
                  <a:cxn ang="0">
                    <a:pos x="27" y="35"/>
                  </a:cxn>
                  <a:cxn ang="0">
                    <a:pos x="20" y="25"/>
                  </a:cxn>
                  <a:cxn ang="0">
                    <a:pos x="17" y="22"/>
                  </a:cxn>
                  <a:cxn ang="0">
                    <a:pos x="9" y="27"/>
                  </a:cxn>
                  <a:cxn ang="0">
                    <a:pos x="2" y="33"/>
                  </a:cxn>
                  <a:cxn ang="0">
                    <a:pos x="0" y="32"/>
                  </a:cxn>
                  <a:cxn ang="0">
                    <a:pos x="2" y="18"/>
                  </a:cxn>
                  <a:cxn ang="0">
                    <a:pos x="2" y="0"/>
                  </a:cxn>
                </a:cxnLst>
                <a:rect l="0" t="0" r="r" b="b"/>
                <a:pathLst>
                  <a:path w="45" h="45">
                    <a:moveTo>
                      <a:pt x="2" y="0"/>
                    </a:moveTo>
                    <a:lnTo>
                      <a:pt x="6" y="2"/>
                    </a:lnTo>
                    <a:lnTo>
                      <a:pt x="7" y="4"/>
                    </a:lnTo>
                    <a:lnTo>
                      <a:pt x="9" y="6"/>
                    </a:lnTo>
                    <a:lnTo>
                      <a:pt x="14" y="6"/>
                    </a:lnTo>
                    <a:lnTo>
                      <a:pt x="43" y="29"/>
                    </a:lnTo>
                    <a:lnTo>
                      <a:pt x="45" y="35"/>
                    </a:lnTo>
                    <a:lnTo>
                      <a:pt x="45" y="45"/>
                    </a:lnTo>
                    <a:lnTo>
                      <a:pt x="35" y="41"/>
                    </a:lnTo>
                    <a:lnTo>
                      <a:pt x="27" y="35"/>
                    </a:lnTo>
                    <a:lnTo>
                      <a:pt x="20" y="25"/>
                    </a:lnTo>
                    <a:lnTo>
                      <a:pt x="17" y="22"/>
                    </a:lnTo>
                    <a:lnTo>
                      <a:pt x="9" y="27"/>
                    </a:lnTo>
                    <a:lnTo>
                      <a:pt x="2" y="33"/>
                    </a:lnTo>
                    <a:lnTo>
                      <a:pt x="0" y="32"/>
                    </a:lnTo>
                    <a:lnTo>
                      <a:pt x="2" y="18"/>
                    </a:lnTo>
                    <a:lnTo>
                      <a:pt x="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4" name="Freeform 74"/>
              <p:cNvSpPr>
                <a:spLocks noChangeAspect="1"/>
              </p:cNvSpPr>
              <p:nvPr/>
            </p:nvSpPr>
            <p:spPr bwMode="gray">
              <a:xfrm>
                <a:off x="3879" y="2348"/>
                <a:ext cx="15" cy="17"/>
              </a:xfrm>
              <a:custGeom>
                <a:avLst/>
                <a:gdLst/>
                <a:ahLst/>
                <a:cxnLst>
                  <a:cxn ang="0">
                    <a:pos x="0" y="4"/>
                  </a:cxn>
                  <a:cxn ang="0">
                    <a:pos x="3" y="4"/>
                  </a:cxn>
                  <a:cxn ang="0">
                    <a:pos x="26" y="5"/>
                  </a:cxn>
                  <a:cxn ang="0">
                    <a:pos x="38" y="0"/>
                  </a:cxn>
                  <a:cxn ang="0">
                    <a:pos x="44" y="2"/>
                  </a:cxn>
                  <a:cxn ang="0">
                    <a:pos x="51" y="6"/>
                  </a:cxn>
                  <a:cxn ang="0">
                    <a:pos x="55" y="15"/>
                  </a:cxn>
                  <a:cxn ang="0">
                    <a:pos x="64" y="21"/>
                  </a:cxn>
                  <a:cxn ang="0">
                    <a:pos x="64" y="32"/>
                  </a:cxn>
                  <a:cxn ang="0">
                    <a:pos x="62" y="47"/>
                  </a:cxn>
                  <a:cxn ang="0">
                    <a:pos x="64" y="57"/>
                  </a:cxn>
                  <a:cxn ang="0">
                    <a:pos x="72" y="78"/>
                  </a:cxn>
                  <a:cxn ang="0">
                    <a:pos x="77" y="85"/>
                  </a:cxn>
                  <a:cxn ang="0">
                    <a:pos x="62" y="85"/>
                  </a:cxn>
                  <a:cxn ang="0">
                    <a:pos x="51" y="83"/>
                  </a:cxn>
                  <a:cxn ang="0">
                    <a:pos x="48" y="73"/>
                  </a:cxn>
                  <a:cxn ang="0">
                    <a:pos x="42" y="70"/>
                  </a:cxn>
                  <a:cxn ang="0">
                    <a:pos x="34" y="64"/>
                  </a:cxn>
                  <a:cxn ang="0">
                    <a:pos x="34" y="59"/>
                  </a:cxn>
                  <a:cxn ang="0">
                    <a:pos x="37" y="51"/>
                  </a:cxn>
                  <a:cxn ang="0">
                    <a:pos x="35" y="48"/>
                  </a:cxn>
                  <a:cxn ang="0">
                    <a:pos x="19" y="32"/>
                  </a:cxn>
                  <a:cxn ang="0">
                    <a:pos x="13" y="30"/>
                  </a:cxn>
                  <a:cxn ang="0">
                    <a:pos x="6" y="21"/>
                  </a:cxn>
                  <a:cxn ang="0">
                    <a:pos x="0" y="6"/>
                  </a:cxn>
                  <a:cxn ang="0">
                    <a:pos x="0" y="4"/>
                  </a:cxn>
                </a:cxnLst>
                <a:rect l="0" t="0" r="r" b="b"/>
                <a:pathLst>
                  <a:path w="77" h="85">
                    <a:moveTo>
                      <a:pt x="0" y="4"/>
                    </a:moveTo>
                    <a:lnTo>
                      <a:pt x="3" y="4"/>
                    </a:lnTo>
                    <a:lnTo>
                      <a:pt x="26" y="5"/>
                    </a:lnTo>
                    <a:lnTo>
                      <a:pt x="38" y="0"/>
                    </a:lnTo>
                    <a:lnTo>
                      <a:pt x="44" y="2"/>
                    </a:lnTo>
                    <a:lnTo>
                      <a:pt x="51" y="6"/>
                    </a:lnTo>
                    <a:lnTo>
                      <a:pt x="55" y="15"/>
                    </a:lnTo>
                    <a:lnTo>
                      <a:pt x="64" y="21"/>
                    </a:lnTo>
                    <a:lnTo>
                      <a:pt x="64" y="32"/>
                    </a:lnTo>
                    <a:lnTo>
                      <a:pt x="62" y="47"/>
                    </a:lnTo>
                    <a:lnTo>
                      <a:pt x="64" y="57"/>
                    </a:lnTo>
                    <a:lnTo>
                      <a:pt x="72" y="78"/>
                    </a:lnTo>
                    <a:lnTo>
                      <a:pt x="77" y="85"/>
                    </a:lnTo>
                    <a:lnTo>
                      <a:pt x="62" y="85"/>
                    </a:lnTo>
                    <a:lnTo>
                      <a:pt x="51" y="83"/>
                    </a:lnTo>
                    <a:lnTo>
                      <a:pt x="48" y="73"/>
                    </a:lnTo>
                    <a:lnTo>
                      <a:pt x="42" y="70"/>
                    </a:lnTo>
                    <a:lnTo>
                      <a:pt x="34" y="64"/>
                    </a:lnTo>
                    <a:lnTo>
                      <a:pt x="34" y="59"/>
                    </a:lnTo>
                    <a:lnTo>
                      <a:pt x="37" y="51"/>
                    </a:lnTo>
                    <a:lnTo>
                      <a:pt x="35" y="48"/>
                    </a:lnTo>
                    <a:lnTo>
                      <a:pt x="19" y="32"/>
                    </a:lnTo>
                    <a:lnTo>
                      <a:pt x="13" y="30"/>
                    </a:lnTo>
                    <a:lnTo>
                      <a:pt x="6" y="21"/>
                    </a:lnTo>
                    <a:lnTo>
                      <a:pt x="0" y="6"/>
                    </a:lnTo>
                    <a:lnTo>
                      <a:pt x="0"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5" name="Freeform 75"/>
              <p:cNvSpPr>
                <a:spLocks noChangeAspect="1"/>
              </p:cNvSpPr>
              <p:nvPr/>
            </p:nvSpPr>
            <p:spPr bwMode="gray">
              <a:xfrm>
                <a:off x="3853" y="2356"/>
                <a:ext cx="13" cy="17"/>
              </a:xfrm>
              <a:custGeom>
                <a:avLst/>
                <a:gdLst/>
                <a:ahLst/>
                <a:cxnLst>
                  <a:cxn ang="0">
                    <a:pos x="0" y="1"/>
                  </a:cxn>
                  <a:cxn ang="0">
                    <a:pos x="2" y="0"/>
                  </a:cxn>
                  <a:cxn ang="0">
                    <a:pos x="11" y="2"/>
                  </a:cxn>
                  <a:cxn ang="0">
                    <a:pos x="24" y="11"/>
                  </a:cxn>
                  <a:cxn ang="0">
                    <a:pos x="27" y="17"/>
                  </a:cxn>
                  <a:cxn ang="0">
                    <a:pos x="33" y="18"/>
                  </a:cxn>
                  <a:cxn ang="0">
                    <a:pos x="49" y="18"/>
                  </a:cxn>
                  <a:cxn ang="0">
                    <a:pos x="50" y="22"/>
                  </a:cxn>
                  <a:cxn ang="0">
                    <a:pos x="60" y="19"/>
                  </a:cxn>
                  <a:cxn ang="0">
                    <a:pos x="63" y="21"/>
                  </a:cxn>
                  <a:cxn ang="0">
                    <a:pos x="63" y="33"/>
                  </a:cxn>
                  <a:cxn ang="0">
                    <a:pos x="60" y="44"/>
                  </a:cxn>
                  <a:cxn ang="0">
                    <a:pos x="52" y="49"/>
                  </a:cxn>
                  <a:cxn ang="0">
                    <a:pos x="44" y="59"/>
                  </a:cxn>
                  <a:cxn ang="0">
                    <a:pos x="36" y="65"/>
                  </a:cxn>
                  <a:cxn ang="0">
                    <a:pos x="32" y="67"/>
                  </a:cxn>
                  <a:cxn ang="0">
                    <a:pos x="23" y="68"/>
                  </a:cxn>
                  <a:cxn ang="0">
                    <a:pos x="11" y="73"/>
                  </a:cxn>
                  <a:cxn ang="0">
                    <a:pos x="3" y="83"/>
                  </a:cxn>
                  <a:cxn ang="0">
                    <a:pos x="1" y="71"/>
                  </a:cxn>
                  <a:cxn ang="0">
                    <a:pos x="1" y="59"/>
                  </a:cxn>
                  <a:cxn ang="0">
                    <a:pos x="3" y="45"/>
                  </a:cxn>
                  <a:cxn ang="0">
                    <a:pos x="6" y="17"/>
                  </a:cxn>
                  <a:cxn ang="0">
                    <a:pos x="4" y="11"/>
                  </a:cxn>
                  <a:cxn ang="0">
                    <a:pos x="0" y="6"/>
                  </a:cxn>
                  <a:cxn ang="0">
                    <a:pos x="0" y="1"/>
                  </a:cxn>
                </a:cxnLst>
                <a:rect l="0" t="0" r="r" b="b"/>
                <a:pathLst>
                  <a:path w="63" h="83">
                    <a:moveTo>
                      <a:pt x="0" y="1"/>
                    </a:moveTo>
                    <a:lnTo>
                      <a:pt x="2" y="0"/>
                    </a:lnTo>
                    <a:lnTo>
                      <a:pt x="11" y="2"/>
                    </a:lnTo>
                    <a:lnTo>
                      <a:pt x="24" y="11"/>
                    </a:lnTo>
                    <a:lnTo>
                      <a:pt x="27" y="17"/>
                    </a:lnTo>
                    <a:lnTo>
                      <a:pt x="33" y="18"/>
                    </a:lnTo>
                    <a:lnTo>
                      <a:pt x="49" y="18"/>
                    </a:lnTo>
                    <a:lnTo>
                      <a:pt x="50" y="22"/>
                    </a:lnTo>
                    <a:lnTo>
                      <a:pt x="60" y="19"/>
                    </a:lnTo>
                    <a:lnTo>
                      <a:pt x="63" y="21"/>
                    </a:lnTo>
                    <a:lnTo>
                      <a:pt x="63" y="33"/>
                    </a:lnTo>
                    <a:lnTo>
                      <a:pt x="60" y="44"/>
                    </a:lnTo>
                    <a:lnTo>
                      <a:pt x="52" y="49"/>
                    </a:lnTo>
                    <a:lnTo>
                      <a:pt x="44" y="59"/>
                    </a:lnTo>
                    <a:lnTo>
                      <a:pt x="36" y="65"/>
                    </a:lnTo>
                    <a:lnTo>
                      <a:pt x="32" y="67"/>
                    </a:lnTo>
                    <a:lnTo>
                      <a:pt x="23" y="68"/>
                    </a:lnTo>
                    <a:lnTo>
                      <a:pt x="11" y="73"/>
                    </a:lnTo>
                    <a:lnTo>
                      <a:pt x="3" y="83"/>
                    </a:lnTo>
                    <a:lnTo>
                      <a:pt x="1" y="71"/>
                    </a:lnTo>
                    <a:lnTo>
                      <a:pt x="1" y="59"/>
                    </a:lnTo>
                    <a:lnTo>
                      <a:pt x="3" y="45"/>
                    </a:lnTo>
                    <a:lnTo>
                      <a:pt x="6" y="17"/>
                    </a:lnTo>
                    <a:lnTo>
                      <a:pt x="4" y="11"/>
                    </a:lnTo>
                    <a:lnTo>
                      <a:pt x="0" y="6"/>
                    </a:lnTo>
                    <a:lnTo>
                      <a:pt x="0"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6" name="Freeform 76"/>
              <p:cNvSpPr>
                <a:spLocks noChangeAspect="1"/>
              </p:cNvSpPr>
              <p:nvPr/>
            </p:nvSpPr>
            <p:spPr bwMode="gray">
              <a:xfrm>
                <a:off x="3858" y="2367"/>
                <a:ext cx="12" cy="21"/>
              </a:xfrm>
              <a:custGeom>
                <a:avLst/>
                <a:gdLst/>
                <a:ahLst/>
                <a:cxnLst>
                  <a:cxn ang="0">
                    <a:pos x="29" y="8"/>
                  </a:cxn>
                  <a:cxn ang="0">
                    <a:pos x="39" y="0"/>
                  </a:cxn>
                  <a:cxn ang="0">
                    <a:pos x="43" y="1"/>
                  </a:cxn>
                  <a:cxn ang="0">
                    <a:pos x="59" y="5"/>
                  </a:cxn>
                  <a:cxn ang="0">
                    <a:pos x="59" y="14"/>
                  </a:cxn>
                  <a:cxn ang="0">
                    <a:pos x="57" y="25"/>
                  </a:cxn>
                  <a:cxn ang="0">
                    <a:pos x="52" y="30"/>
                  </a:cxn>
                  <a:cxn ang="0">
                    <a:pos x="51" y="41"/>
                  </a:cxn>
                  <a:cxn ang="0">
                    <a:pos x="41" y="62"/>
                  </a:cxn>
                  <a:cxn ang="0">
                    <a:pos x="40" y="75"/>
                  </a:cxn>
                  <a:cxn ang="0">
                    <a:pos x="41" y="83"/>
                  </a:cxn>
                  <a:cxn ang="0">
                    <a:pos x="44" y="90"/>
                  </a:cxn>
                  <a:cxn ang="0">
                    <a:pos x="43" y="101"/>
                  </a:cxn>
                  <a:cxn ang="0">
                    <a:pos x="34" y="107"/>
                  </a:cxn>
                  <a:cxn ang="0">
                    <a:pos x="25" y="97"/>
                  </a:cxn>
                  <a:cxn ang="0">
                    <a:pos x="19" y="89"/>
                  </a:cxn>
                  <a:cxn ang="0">
                    <a:pos x="13" y="86"/>
                  </a:cxn>
                  <a:cxn ang="0">
                    <a:pos x="6" y="79"/>
                  </a:cxn>
                  <a:cxn ang="0">
                    <a:pos x="0" y="69"/>
                  </a:cxn>
                  <a:cxn ang="0">
                    <a:pos x="3" y="57"/>
                  </a:cxn>
                  <a:cxn ang="0">
                    <a:pos x="18" y="51"/>
                  </a:cxn>
                  <a:cxn ang="0">
                    <a:pos x="22" y="42"/>
                  </a:cxn>
                  <a:cxn ang="0">
                    <a:pos x="22" y="25"/>
                  </a:cxn>
                  <a:cxn ang="0">
                    <a:pos x="27" y="10"/>
                  </a:cxn>
                  <a:cxn ang="0">
                    <a:pos x="29" y="8"/>
                  </a:cxn>
                </a:cxnLst>
                <a:rect l="0" t="0" r="r" b="b"/>
                <a:pathLst>
                  <a:path w="59" h="107">
                    <a:moveTo>
                      <a:pt x="29" y="8"/>
                    </a:moveTo>
                    <a:lnTo>
                      <a:pt x="39" y="0"/>
                    </a:lnTo>
                    <a:lnTo>
                      <a:pt x="43" y="1"/>
                    </a:lnTo>
                    <a:lnTo>
                      <a:pt x="59" y="5"/>
                    </a:lnTo>
                    <a:lnTo>
                      <a:pt x="59" y="14"/>
                    </a:lnTo>
                    <a:lnTo>
                      <a:pt x="57" y="25"/>
                    </a:lnTo>
                    <a:lnTo>
                      <a:pt x="52" y="30"/>
                    </a:lnTo>
                    <a:lnTo>
                      <a:pt x="51" y="41"/>
                    </a:lnTo>
                    <a:lnTo>
                      <a:pt x="41" y="62"/>
                    </a:lnTo>
                    <a:lnTo>
                      <a:pt x="40" y="75"/>
                    </a:lnTo>
                    <a:lnTo>
                      <a:pt x="41" y="83"/>
                    </a:lnTo>
                    <a:lnTo>
                      <a:pt x="44" y="90"/>
                    </a:lnTo>
                    <a:lnTo>
                      <a:pt x="43" y="101"/>
                    </a:lnTo>
                    <a:lnTo>
                      <a:pt x="34" y="107"/>
                    </a:lnTo>
                    <a:lnTo>
                      <a:pt x="25" y="97"/>
                    </a:lnTo>
                    <a:lnTo>
                      <a:pt x="19" y="89"/>
                    </a:lnTo>
                    <a:lnTo>
                      <a:pt x="13" y="86"/>
                    </a:lnTo>
                    <a:lnTo>
                      <a:pt x="6" y="79"/>
                    </a:lnTo>
                    <a:lnTo>
                      <a:pt x="0" y="69"/>
                    </a:lnTo>
                    <a:lnTo>
                      <a:pt x="3" y="57"/>
                    </a:lnTo>
                    <a:lnTo>
                      <a:pt x="18" y="51"/>
                    </a:lnTo>
                    <a:lnTo>
                      <a:pt x="22" y="42"/>
                    </a:lnTo>
                    <a:lnTo>
                      <a:pt x="22" y="25"/>
                    </a:lnTo>
                    <a:lnTo>
                      <a:pt x="27" y="10"/>
                    </a:lnTo>
                    <a:lnTo>
                      <a:pt x="29"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7" name="Freeform 77"/>
              <p:cNvSpPr>
                <a:spLocks noChangeAspect="1"/>
              </p:cNvSpPr>
              <p:nvPr/>
            </p:nvSpPr>
            <p:spPr bwMode="gray">
              <a:xfrm>
                <a:off x="3879" y="2361"/>
                <a:ext cx="10" cy="16"/>
              </a:xfrm>
              <a:custGeom>
                <a:avLst/>
                <a:gdLst/>
                <a:ahLst/>
                <a:cxnLst>
                  <a:cxn ang="0">
                    <a:pos x="0" y="0"/>
                  </a:cxn>
                  <a:cxn ang="0">
                    <a:pos x="2" y="5"/>
                  </a:cxn>
                  <a:cxn ang="0">
                    <a:pos x="6" y="8"/>
                  </a:cxn>
                  <a:cxn ang="0">
                    <a:pos x="11" y="6"/>
                  </a:cxn>
                  <a:cxn ang="0">
                    <a:pos x="16" y="8"/>
                  </a:cxn>
                  <a:cxn ang="0">
                    <a:pos x="29" y="7"/>
                  </a:cxn>
                  <a:cxn ang="0">
                    <a:pos x="37" y="18"/>
                  </a:cxn>
                  <a:cxn ang="0">
                    <a:pos x="38" y="43"/>
                  </a:cxn>
                  <a:cxn ang="0">
                    <a:pos x="43" y="51"/>
                  </a:cxn>
                  <a:cxn ang="0">
                    <a:pos x="48" y="64"/>
                  </a:cxn>
                  <a:cxn ang="0">
                    <a:pos x="51" y="69"/>
                  </a:cxn>
                  <a:cxn ang="0">
                    <a:pos x="44" y="72"/>
                  </a:cxn>
                  <a:cxn ang="0">
                    <a:pos x="38" y="70"/>
                  </a:cxn>
                  <a:cxn ang="0">
                    <a:pos x="37" y="81"/>
                  </a:cxn>
                  <a:cxn ang="0">
                    <a:pos x="29" y="78"/>
                  </a:cxn>
                  <a:cxn ang="0">
                    <a:pos x="26" y="67"/>
                  </a:cxn>
                  <a:cxn ang="0">
                    <a:pos x="26" y="43"/>
                  </a:cxn>
                  <a:cxn ang="0">
                    <a:pos x="19" y="30"/>
                  </a:cxn>
                  <a:cxn ang="0">
                    <a:pos x="8" y="34"/>
                  </a:cxn>
                  <a:cxn ang="0">
                    <a:pos x="6" y="22"/>
                  </a:cxn>
                  <a:cxn ang="0">
                    <a:pos x="3" y="10"/>
                  </a:cxn>
                  <a:cxn ang="0">
                    <a:pos x="1" y="6"/>
                  </a:cxn>
                  <a:cxn ang="0">
                    <a:pos x="0" y="0"/>
                  </a:cxn>
                </a:cxnLst>
                <a:rect l="0" t="0" r="r" b="b"/>
                <a:pathLst>
                  <a:path w="51" h="81">
                    <a:moveTo>
                      <a:pt x="0" y="0"/>
                    </a:moveTo>
                    <a:lnTo>
                      <a:pt x="2" y="5"/>
                    </a:lnTo>
                    <a:lnTo>
                      <a:pt x="6" y="8"/>
                    </a:lnTo>
                    <a:lnTo>
                      <a:pt x="11" y="6"/>
                    </a:lnTo>
                    <a:lnTo>
                      <a:pt x="16" y="8"/>
                    </a:lnTo>
                    <a:lnTo>
                      <a:pt x="29" y="7"/>
                    </a:lnTo>
                    <a:lnTo>
                      <a:pt x="37" y="18"/>
                    </a:lnTo>
                    <a:lnTo>
                      <a:pt x="38" y="43"/>
                    </a:lnTo>
                    <a:lnTo>
                      <a:pt x="43" y="51"/>
                    </a:lnTo>
                    <a:lnTo>
                      <a:pt x="48" y="64"/>
                    </a:lnTo>
                    <a:lnTo>
                      <a:pt x="51" y="69"/>
                    </a:lnTo>
                    <a:lnTo>
                      <a:pt x="44" y="72"/>
                    </a:lnTo>
                    <a:lnTo>
                      <a:pt x="38" y="70"/>
                    </a:lnTo>
                    <a:lnTo>
                      <a:pt x="37" y="81"/>
                    </a:lnTo>
                    <a:lnTo>
                      <a:pt x="29" y="78"/>
                    </a:lnTo>
                    <a:lnTo>
                      <a:pt x="26" y="67"/>
                    </a:lnTo>
                    <a:lnTo>
                      <a:pt x="26" y="43"/>
                    </a:lnTo>
                    <a:lnTo>
                      <a:pt x="19" y="30"/>
                    </a:lnTo>
                    <a:lnTo>
                      <a:pt x="8" y="34"/>
                    </a:lnTo>
                    <a:lnTo>
                      <a:pt x="6" y="22"/>
                    </a:lnTo>
                    <a:lnTo>
                      <a:pt x="3" y="10"/>
                    </a:lnTo>
                    <a:lnTo>
                      <a:pt x="1" y="6"/>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8" name="Freeform 78"/>
              <p:cNvSpPr>
                <a:spLocks noChangeAspect="1"/>
              </p:cNvSpPr>
              <p:nvPr/>
            </p:nvSpPr>
            <p:spPr bwMode="gray">
              <a:xfrm>
                <a:off x="3869" y="2363"/>
                <a:ext cx="7" cy="20"/>
              </a:xfrm>
              <a:custGeom>
                <a:avLst/>
                <a:gdLst/>
                <a:ahLst/>
                <a:cxnLst>
                  <a:cxn ang="0">
                    <a:pos x="35" y="2"/>
                  </a:cxn>
                  <a:cxn ang="0">
                    <a:pos x="37" y="0"/>
                  </a:cxn>
                  <a:cxn ang="0">
                    <a:pos x="38" y="5"/>
                  </a:cxn>
                  <a:cxn ang="0">
                    <a:pos x="37" y="10"/>
                  </a:cxn>
                  <a:cxn ang="0">
                    <a:pos x="37" y="33"/>
                  </a:cxn>
                  <a:cxn ang="0">
                    <a:pos x="36" y="48"/>
                  </a:cxn>
                  <a:cxn ang="0">
                    <a:pos x="24" y="58"/>
                  </a:cxn>
                  <a:cxn ang="0">
                    <a:pos x="15" y="75"/>
                  </a:cxn>
                  <a:cxn ang="0">
                    <a:pos x="10" y="86"/>
                  </a:cxn>
                  <a:cxn ang="0">
                    <a:pos x="6" y="96"/>
                  </a:cxn>
                  <a:cxn ang="0">
                    <a:pos x="3" y="99"/>
                  </a:cxn>
                  <a:cxn ang="0">
                    <a:pos x="0" y="87"/>
                  </a:cxn>
                  <a:cxn ang="0">
                    <a:pos x="0" y="78"/>
                  </a:cxn>
                  <a:cxn ang="0">
                    <a:pos x="8" y="58"/>
                  </a:cxn>
                  <a:cxn ang="0">
                    <a:pos x="17" y="41"/>
                  </a:cxn>
                  <a:cxn ang="0">
                    <a:pos x="26" y="21"/>
                  </a:cxn>
                  <a:cxn ang="0">
                    <a:pos x="31" y="5"/>
                  </a:cxn>
                  <a:cxn ang="0">
                    <a:pos x="35" y="2"/>
                  </a:cxn>
                </a:cxnLst>
                <a:rect l="0" t="0" r="r" b="b"/>
                <a:pathLst>
                  <a:path w="38" h="99">
                    <a:moveTo>
                      <a:pt x="35" y="2"/>
                    </a:moveTo>
                    <a:lnTo>
                      <a:pt x="37" y="0"/>
                    </a:lnTo>
                    <a:lnTo>
                      <a:pt x="38" y="5"/>
                    </a:lnTo>
                    <a:lnTo>
                      <a:pt x="37" y="10"/>
                    </a:lnTo>
                    <a:lnTo>
                      <a:pt x="37" y="33"/>
                    </a:lnTo>
                    <a:lnTo>
                      <a:pt x="36" y="48"/>
                    </a:lnTo>
                    <a:lnTo>
                      <a:pt x="24" y="58"/>
                    </a:lnTo>
                    <a:lnTo>
                      <a:pt x="15" y="75"/>
                    </a:lnTo>
                    <a:lnTo>
                      <a:pt x="10" y="86"/>
                    </a:lnTo>
                    <a:lnTo>
                      <a:pt x="6" y="96"/>
                    </a:lnTo>
                    <a:lnTo>
                      <a:pt x="3" y="99"/>
                    </a:lnTo>
                    <a:lnTo>
                      <a:pt x="0" y="87"/>
                    </a:lnTo>
                    <a:lnTo>
                      <a:pt x="0" y="78"/>
                    </a:lnTo>
                    <a:lnTo>
                      <a:pt x="8" y="58"/>
                    </a:lnTo>
                    <a:lnTo>
                      <a:pt x="17" y="41"/>
                    </a:lnTo>
                    <a:lnTo>
                      <a:pt x="26" y="21"/>
                    </a:lnTo>
                    <a:lnTo>
                      <a:pt x="31" y="5"/>
                    </a:lnTo>
                    <a:lnTo>
                      <a:pt x="35"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9" name="Freeform 79"/>
              <p:cNvSpPr>
                <a:spLocks noChangeAspect="1"/>
              </p:cNvSpPr>
              <p:nvPr/>
            </p:nvSpPr>
            <p:spPr bwMode="gray">
              <a:xfrm>
                <a:off x="3874" y="2375"/>
                <a:ext cx="8" cy="7"/>
              </a:xfrm>
              <a:custGeom>
                <a:avLst/>
                <a:gdLst/>
                <a:ahLst/>
                <a:cxnLst>
                  <a:cxn ang="0">
                    <a:pos x="0" y="18"/>
                  </a:cxn>
                  <a:cxn ang="0">
                    <a:pos x="0" y="16"/>
                  </a:cxn>
                  <a:cxn ang="0">
                    <a:pos x="2" y="16"/>
                  </a:cxn>
                  <a:cxn ang="0">
                    <a:pos x="9" y="12"/>
                  </a:cxn>
                  <a:cxn ang="0">
                    <a:pos x="12" y="5"/>
                  </a:cxn>
                  <a:cxn ang="0">
                    <a:pos x="20" y="0"/>
                  </a:cxn>
                  <a:cxn ang="0">
                    <a:pos x="32" y="5"/>
                  </a:cxn>
                  <a:cxn ang="0">
                    <a:pos x="39" y="3"/>
                  </a:cxn>
                  <a:cxn ang="0">
                    <a:pos x="39" y="14"/>
                  </a:cxn>
                  <a:cxn ang="0">
                    <a:pos x="38" y="18"/>
                  </a:cxn>
                  <a:cxn ang="0">
                    <a:pos x="39" y="24"/>
                  </a:cxn>
                  <a:cxn ang="0">
                    <a:pos x="37" y="27"/>
                  </a:cxn>
                  <a:cxn ang="0">
                    <a:pos x="22" y="31"/>
                  </a:cxn>
                  <a:cxn ang="0">
                    <a:pos x="7" y="30"/>
                  </a:cxn>
                  <a:cxn ang="0">
                    <a:pos x="4" y="26"/>
                  </a:cxn>
                  <a:cxn ang="0">
                    <a:pos x="0" y="18"/>
                  </a:cxn>
                </a:cxnLst>
                <a:rect l="0" t="0" r="r" b="b"/>
                <a:pathLst>
                  <a:path w="39" h="31">
                    <a:moveTo>
                      <a:pt x="0" y="18"/>
                    </a:moveTo>
                    <a:lnTo>
                      <a:pt x="0" y="16"/>
                    </a:lnTo>
                    <a:lnTo>
                      <a:pt x="2" y="16"/>
                    </a:lnTo>
                    <a:lnTo>
                      <a:pt x="9" y="12"/>
                    </a:lnTo>
                    <a:lnTo>
                      <a:pt x="12" y="5"/>
                    </a:lnTo>
                    <a:lnTo>
                      <a:pt x="20" y="0"/>
                    </a:lnTo>
                    <a:lnTo>
                      <a:pt x="32" y="5"/>
                    </a:lnTo>
                    <a:lnTo>
                      <a:pt x="39" y="3"/>
                    </a:lnTo>
                    <a:lnTo>
                      <a:pt x="39" y="14"/>
                    </a:lnTo>
                    <a:lnTo>
                      <a:pt x="38" y="18"/>
                    </a:lnTo>
                    <a:lnTo>
                      <a:pt x="39" y="24"/>
                    </a:lnTo>
                    <a:lnTo>
                      <a:pt x="37" y="27"/>
                    </a:lnTo>
                    <a:lnTo>
                      <a:pt x="22" y="31"/>
                    </a:lnTo>
                    <a:lnTo>
                      <a:pt x="7" y="30"/>
                    </a:lnTo>
                    <a:lnTo>
                      <a:pt x="4" y="26"/>
                    </a:lnTo>
                    <a:lnTo>
                      <a:pt x="0"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60" name="Freeform 80"/>
              <p:cNvSpPr>
                <a:spLocks noChangeAspect="1"/>
              </p:cNvSpPr>
              <p:nvPr/>
            </p:nvSpPr>
            <p:spPr bwMode="gray">
              <a:xfrm>
                <a:off x="3853" y="2380"/>
                <a:ext cx="51" cy="46"/>
              </a:xfrm>
              <a:custGeom>
                <a:avLst/>
                <a:gdLst/>
                <a:ahLst/>
                <a:cxnLst>
                  <a:cxn ang="0">
                    <a:pos x="190" y="0"/>
                  </a:cxn>
                  <a:cxn ang="0">
                    <a:pos x="207" y="10"/>
                  </a:cxn>
                  <a:cxn ang="0">
                    <a:pos x="224" y="26"/>
                  </a:cxn>
                  <a:cxn ang="0">
                    <a:pos x="233" y="33"/>
                  </a:cxn>
                  <a:cxn ang="0">
                    <a:pos x="240" y="51"/>
                  </a:cxn>
                  <a:cxn ang="0">
                    <a:pos x="242" y="70"/>
                  </a:cxn>
                  <a:cxn ang="0">
                    <a:pos x="246" y="86"/>
                  </a:cxn>
                  <a:cxn ang="0">
                    <a:pos x="250" y="110"/>
                  </a:cxn>
                  <a:cxn ang="0">
                    <a:pos x="254" y="142"/>
                  </a:cxn>
                  <a:cxn ang="0">
                    <a:pos x="243" y="152"/>
                  </a:cxn>
                  <a:cxn ang="0">
                    <a:pos x="238" y="185"/>
                  </a:cxn>
                  <a:cxn ang="0">
                    <a:pos x="227" y="167"/>
                  </a:cxn>
                  <a:cxn ang="0">
                    <a:pos x="221" y="142"/>
                  </a:cxn>
                  <a:cxn ang="0">
                    <a:pos x="212" y="131"/>
                  </a:cxn>
                  <a:cxn ang="0">
                    <a:pos x="192" y="158"/>
                  </a:cxn>
                  <a:cxn ang="0">
                    <a:pos x="197" y="179"/>
                  </a:cxn>
                  <a:cxn ang="0">
                    <a:pos x="206" y="201"/>
                  </a:cxn>
                  <a:cxn ang="0">
                    <a:pos x="194" y="227"/>
                  </a:cxn>
                  <a:cxn ang="0">
                    <a:pos x="184" y="211"/>
                  </a:cxn>
                  <a:cxn ang="0">
                    <a:pos x="174" y="211"/>
                  </a:cxn>
                  <a:cxn ang="0">
                    <a:pos x="156" y="210"/>
                  </a:cxn>
                  <a:cxn ang="0">
                    <a:pos x="125" y="189"/>
                  </a:cxn>
                  <a:cxn ang="0">
                    <a:pos x="119" y="171"/>
                  </a:cxn>
                  <a:cxn ang="0">
                    <a:pos x="113" y="150"/>
                  </a:cxn>
                  <a:cxn ang="0">
                    <a:pos x="125" y="126"/>
                  </a:cxn>
                  <a:cxn ang="0">
                    <a:pos x="105" y="108"/>
                  </a:cxn>
                  <a:cxn ang="0">
                    <a:pos x="89" y="104"/>
                  </a:cxn>
                  <a:cxn ang="0">
                    <a:pos x="81" y="125"/>
                  </a:cxn>
                  <a:cxn ang="0">
                    <a:pos x="68" y="121"/>
                  </a:cxn>
                  <a:cxn ang="0">
                    <a:pos x="55" y="126"/>
                  </a:cxn>
                  <a:cxn ang="0">
                    <a:pos x="50" y="123"/>
                  </a:cxn>
                  <a:cxn ang="0">
                    <a:pos x="39" y="112"/>
                  </a:cxn>
                  <a:cxn ang="0">
                    <a:pos x="16" y="153"/>
                  </a:cxn>
                  <a:cxn ang="0">
                    <a:pos x="3" y="155"/>
                  </a:cxn>
                  <a:cxn ang="0">
                    <a:pos x="7" y="121"/>
                  </a:cxn>
                  <a:cxn ang="0">
                    <a:pos x="22" y="93"/>
                  </a:cxn>
                  <a:cxn ang="0">
                    <a:pos x="56" y="76"/>
                  </a:cxn>
                  <a:cxn ang="0">
                    <a:pos x="73" y="64"/>
                  </a:cxn>
                  <a:cxn ang="0">
                    <a:pos x="99" y="64"/>
                  </a:cxn>
                  <a:cxn ang="0">
                    <a:pos x="98" y="94"/>
                  </a:cxn>
                  <a:cxn ang="0">
                    <a:pos x="127" y="69"/>
                  </a:cxn>
                  <a:cxn ang="0">
                    <a:pos x="146" y="66"/>
                  </a:cxn>
                  <a:cxn ang="0">
                    <a:pos x="153" y="49"/>
                  </a:cxn>
                  <a:cxn ang="0">
                    <a:pos x="169" y="46"/>
                  </a:cxn>
                  <a:cxn ang="0">
                    <a:pos x="189" y="43"/>
                  </a:cxn>
                  <a:cxn ang="0">
                    <a:pos x="194" y="26"/>
                  </a:cxn>
                  <a:cxn ang="0">
                    <a:pos x="191" y="1"/>
                  </a:cxn>
                </a:cxnLst>
                <a:rect l="0" t="0" r="r" b="b"/>
                <a:pathLst>
                  <a:path w="254" h="227">
                    <a:moveTo>
                      <a:pt x="191" y="1"/>
                    </a:moveTo>
                    <a:lnTo>
                      <a:pt x="190" y="0"/>
                    </a:lnTo>
                    <a:lnTo>
                      <a:pt x="200" y="0"/>
                    </a:lnTo>
                    <a:lnTo>
                      <a:pt x="207" y="10"/>
                    </a:lnTo>
                    <a:lnTo>
                      <a:pt x="215" y="13"/>
                    </a:lnTo>
                    <a:lnTo>
                      <a:pt x="224" y="26"/>
                    </a:lnTo>
                    <a:lnTo>
                      <a:pt x="229" y="26"/>
                    </a:lnTo>
                    <a:lnTo>
                      <a:pt x="233" y="33"/>
                    </a:lnTo>
                    <a:lnTo>
                      <a:pt x="240" y="46"/>
                    </a:lnTo>
                    <a:lnTo>
                      <a:pt x="240" y="51"/>
                    </a:lnTo>
                    <a:lnTo>
                      <a:pt x="231" y="64"/>
                    </a:lnTo>
                    <a:lnTo>
                      <a:pt x="242" y="70"/>
                    </a:lnTo>
                    <a:lnTo>
                      <a:pt x="242" y="81"/>
                    </a:lnTo>
                    <a:lnTo>
                      <a:pt x="246" y="86"/>
                    </a:lnTo>
                    <a:lnTo>
                      <a:pt x="248" y="104"/>
                    </a:lnTo>
                    <a:lnTo>
                      <a:pt x="250" y="110"/>
                    </a:lnTo>
                    <a:lnTo>
                      <a:pt x="254" y="124"/>
                    </a:lnTo>
                    <a:lnTo>
                      <a:pt x="254" y="142"/>
                    </a:lnTo>
                    <a:lnTo>
                      <a:pt x="249" y="150"/>
                    </a:lnTo>
                    <a:lnTo>
                      <a:pt x="243" y="152"/>
                    </a:lnTo>
                    <a:lnTo>
                      <a:pt x="238" y="161"/>
                    </a:lnTo>
                    <a:lnTo>
                      <a:pt x="238" y="185"/>
                    </a:lnTo>
                    <a:lnTo>
                      <a:pt x="231" y="179"/>
                    </a:lnTo>
                    <a:lnTo>
                      <a:pt x="227" y="167"/>
                    </a:lnTo>
                    <a:lnTo>
                      <a:pt x="227" y="151"/>
                    </a:lnTo>
                    <a:lnTo>
                      <a:pt x="221" y="142"/>
                    </a:lnTo>
                    <a:lnTo>
                      <a:pt x="217" y="134"/>
                    </a:lnTo>
                    <a:lnTo>
                      <a:pt x="212" y="131"/>
                    </a:lnTo>
                    <a:lnTo>
                      <a:pt x="207" y="135"/>
                    </a:lnTo>
                    <a:lnTo>
                      <a:pt x="192" y="158"/>
                    </a:lnTo>
                    <a:lnTo>
                      <a:pt x="191" y="172"/>
                    </a:lnTo>
                    <a:lnTo>
                      <a:pt x="197" y="179"/>
                    </a:lnTo>
                    <a:lnTo>
                      <a:pt x="202" y="189"/>
                    </a:lnTo>
                    <a:lnTo>
                      <a:pt x="206" y="201"/>
                    </a:lnTo>
                    <a:lnTo>
                      <a:pt x="206" y="207"/>
                    </a:lnTo>
                    <a:lnTo>
                      <a:pt x="194" y="227"/>
                    </a:lnTo>
                    <a:lnTo>
                      <a:pt x="186" y="223"/>
                    </a:lnTo>
                    <a:lnTo>
                      <a:pt x="184" y="211"/>
                    </a:lnTo>
                    <a:lnTo>
                      <a:pt x="183" y="205"/>
                    </a:lnTo>
                    <a:lnTo>
                      <a:pt x="174" y="211"/>
                    </a:lnTo>
                    <a:lnTo>
                      <a:pt x="164" y="212"/>
                    </a:lnTo>
                    <a:lnTo>
                      <a:pt x="156" y="210"/>
                    </a:lnTo>
                    <a:lnTo>
                      <a:pt x="133" y="199"/>
                    </a:lnTo>
                    <a:lnTo>
                      <a:pt x="125" y="189"/>
                    </a:lnTo>
                    <a:lnTo>
                      <a:pt x="120" y="182"/>
                    </a:lnTo>
                    <a:lnTo>
                      <a:pt x="119" y="171"/>
                    </a:lnTo>
                    <a:lnTo>
                      <a:pt x="116" y="162"/>
                    </a:lnTo>
                    <a:lnTo>
                      <a:pt x="113" y="150"/>
                    </a:lnTo>
                    <a:lnTo>
                      <a:pt x="125" y="134"/>
                    </a:lnTo>
                    <a:lnTo>
                      <a:pt x="125" y="126"/>
                    </a:lnTo>
                    <a:lnTo>
                      <a:pt x="116" y="116"/>
                    </a:lnTo>
                    <a:lnTo>
                      <a:pt x="105" y="108"/>
                    </a:lnTo>
                    <a:lnTo>
                      <a:pt x="97" y="104"/>
                    </a:lnTo>
                    <a:lnTo>
                      <a:pt x="89" y="104"/>
                    </a:lnTo>
                    <a:lnTo>
                      <a:pt x="81" y="119"/>
                    </a:lnTo>
                    <a:lnTo>
                      <a:pt x="81" y="125"/>
                    </a:lnTo>
                    <a:lnTo>
                      <a:pt x="73" y="121"/>
                    </a:lnTo>
                    <a:lnTo>
                      <a:pt x="68" y="121"/>
                    </a:lnTo>
                    <a:lnTo>
                      <a:pt x="68" y="114"/>
                    </a:lnTo>
                    <a:lnTo>
                      <a:pt x="55" y="126"/>
                    </a:lnTo>
                    <a:lnTo>
                      <a:pt x="54" y="132"/>
                    </a:lnTo>
                    <a:lnTo>
                      <a:pt x="50" y="123"/>
                    </a:lnTo>
                    <a:lnTo>
                      <a:pt x="47" y="112"/>
                    </a:lnTo>
                    <a:lnTo>
                      <a:pt x="39" y="112"/>
                    </a:lnTo>
                    <a:lnTo>
                      <a:pt x="28" y="124"/>
                    </a:lnTo>
                    <a:lnTo>
                      <a:pt x="16" y="153"/>
                    </a:lnTo>
                    <a:lnTo>
                      <a:pt x="9" y="156"/>
                    </a:lnTo>
                    <a:lnTo>
                      <a:pt x="3" y="155"/>
                    </a:lnTo>
                    <a:lnTo>
                      <a:pt x="0" y="144"/>
                    </a:lnTo>
                    <a:lnTo>
                      <a:pt x="7" y="121"/>
                    </a:lnTo>
                    <a:lnTo>
                      <a:pt x="12" y="104"/>
                    </a:lnTo>
                    <a:lnTo>
                      <a:pt x="22" y="93"/>
                    </a:lnTo>
                    <a:lnTo>
                      <a:pt x="52" y="85"/>
                    </a:lnTo>
                    <a:lnTo>
                      <a:pt x="56" y="76"/>
                    </a:lnTo>
                    <a:lnTo>
                      <a:pt x="63" y="69"/>
                    </a:lnTo>
                    <a:lnTo>
                      <a:pt x="73" y="64"/>
                    </a:lnTo>
                    <a:lnTo>
                      <a:pt x="79" y="56"/>
                    </a:lnTo>
                    <a:lnTo>
                      <a:pt x="99" y="64"/>
                    </a:lnTo>
                    <a:lnTo>
                      <a:pt x="104" y="76"/>
                    </a:lnTo>
                    <a:lnTo>
                      <a:pt x="98" y="94"/>
                    </a:lnTo>
                    <a:lnTo>
                      <a:pt x="120" y="85"/>
                    </a:lnTo>
                    <a:lnTo>
                      <a:pt x="127" y="69"/>
                    </a:lnTo>
                    <a:lnTo>
                      <a:pt x="138" y="64"/>
                    </a:lnTo>
                    <a:lnTo>
                      <a:pt x="146" y="66"/>
                    </a:lnTo>
                    <a:lnTo>
                      <a:pt x="151" y="60"/>
                    </a:lnTo>
                    <a:lnTo>
                      <a:pt x="153" y="49"/>
                    </a:lnTo>
                    <a:lnTo>
                      <a:pt x="158" y="43"/>
                    </a:lnTo>
                    <a:lnTo>
                      <a:pt x="169" y="46"/>
                    </a:lnTo>
                    <a:lnTo>
                      <a:pt x="181" y="40"/>
                    </a:lnTo>
                    <a:lnTo>
                      <a:pt x="189" y="43"/>
                    </a:lnTo>
                    <a:lnTo>
                      <a:pt x="192" y="39"/>
                    </a:lnTo>
                    <a:lnTo>
                      <a:pt x="194" y="26"/>
                    </a:lnTo>
                    <a:lnTo>
                      <a:pt x="191" y="7"/>
                    </a:lnTo>
                    <a:lnTo>
                      <a:pt x="191"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23" name="Freeform 81"/>
            <p:cNvSpPr>
              <a:spLocks noChangeAspect="1"/>
            </p:cNvSpPr>
            <p:nvPr/>
          </p:nvSpPr>
          <p:spPr bwMode="gray">
            <a:xfrm>
              <a:off x="6744492" y="3603972"/>
              <a:ext cx="23813" cy="19050"/>
            </a:xfrm>
            <a:custGeom>
              <a:avLst/>
              <a:gdLst/>
              <a:ahLst/>
              <a:cxnLst>
                <a:cxn ang="0">
                  <a:pos x="67" y="9"/>
                </a:cxn>
                <a:cxn ang="0">
                  <a:pos x="72" y="14"/>
                </a:cxn>
                <a:cxn ang="0">
                  <a:pos x="76" y="21"/>
                </a:cxn>
                <a:cxn ang="0">
                  <a:pos x="77" y="26"/>
                </a:cxn>
                <a:cxn ang="0">
                  <a:pos x="77" y="32"/>
                </a:cxn>
                <a:cxn ang="0">
                  <a:pos x="76" y="37"/>
                </a:cxn>
                <a:cxn ang="0">
                  <a:pos x="70" y="37"/>
                </a:cxn>
                <a:cxn ang="0">
                  <a:pos x="65" y="35"/>
                </a:cxn>
                <a:cxn ang="0">
                  <a:pos x="61" y="27"/>
                </a:cxn>
                <a:cxn ang="0">
                  <a:pos x="59" y="20"/>
                </a:cxn>
                <a:cxn ang="0">
                  <a:pos x="56" y="16"/>
                </a:cxn>
                <a:cxn ang="0">
                  <a:pos x="51" y="16"/>
                </a:cxn>
                <a:cxn ang="0">
                  <a:pos x="46" y="19"/>
                </a:cxn>
                <a:cxn ang="0">
                  <a:pos x="43" y="24"/>
                </a:cxn>
                <a:cxn ang="0">
                  <a:pos x="41" y="48"/>
                </a:cxn>
                <a:cxn ang="0">
                  <a:pos x="39" y="56"/>
                </a:cxn>
                <a:cxn ang="0">
                  <a:pos x="34" y="58"/>
                </a:cxn>
                <a:cxn ang="0">
                  <a:pos x="29" y="57"/>
                </a:cxn>
                <a:cxn ang="0">
                  <a:pos x="26" y="53"/>
                </a:cxn>
                <a:cxn ang="0">
                  <a:pos x="21" y="48"/>
                </a:cxn>
                <a:cxn ang="0">
                  <a:pos x="17" y="42"/>
                </a:cxn>
                <a:cxn ang="0">
                  <a:pos x="7" y="31"/>
                </a:cxn>
                <a:cxn ang="0">
                  <a:pos x="3" y="29"/>
                </a:cxn>
                <a:cxn ang="0">
                  <a:pos x="0" y="27"/>
                </a:cxn>
                <a:cxn ang="0">
                  <a:pos x="2" y="25"/>
                </a:cxn>
                <a:cxn ang="0">
                  <a:pos x="11" y="22"/>
                </a:cxn>
                <a:cxn ang="0">
                  <a:pos x="26" y="21"/>
                </a:cxn>
                <a:cxn ang="0">
                  <a:pos x="33" y="16"/>
                </a:cxn>
                <a:cxn ang="0">
                  <a:pos x="53" y="0"/>
                </a:cxn>
                <a:cxn ang="0">
                  <a:pos x="55" y="8"/>
                </a:cxn>
                <a:cxn ang="0">
                  <a:pos x="67" y="9"/>
                </a:cxn>
              </a:cxnLst>
              <a:rect l="0" t="0" r="r" b="b"/>
              <a:pathLst>
                <a:path w="77" h="58">
                  <a:moveTo>
                    <a:pt x="67" y="9"/>
                  </a:moveTo>
                  <a:lnTo>
                    <a:pt x="72" y="14"/>
                  </a:lnTo>
                  <a:lnTo>
                    <a:pt x="76" y="21"/>
                  </a:lnTo>
                  <a:lnTo>
                    <a:pt x="77" y="26"/>
                  </a:lnTo>
                  <a:lnTo>
                    <a:pt x="77" y="32"/>
                  </a:lnTo>
                  <a:lnTo>
                    <a:pt x="76" y="37"/>
                  </a:lnTo>
                  <a:lnTo>
                    <a:pt x="70" y="37"/>
                  </a:lnTo>
                  <a:lnTo>
                    <a:pt x="65" y="35"/>
                  </a:lnTo>
                  <a:lnTo>
                    <a:pt x="61" y="27"/>
                  </a:lnTo>
                  <a:lnTo>
                    <a:pt x="59" y="20"/>
                  </a:lnTo>
                  <a:lnTo>
                    <a:pt x="56" y="16"/>
                  </a:lnTo>
                  <a:lnTo>
                    <a:pt x="51" y="16"/>
                  </a:lnTo>
                  <a:lnTo>
                    <a:pt x="46" y="19"/>
                  </a:lnTo>
                  <a:lnTo>
                    <a:pt x="43" y="24"/>
                  </a:lnTo>
                  <a:lnTo>
                    <a:pt x="41" y="48"/>
                  </a:lnTo>
                  <a:lnTo>
                    <a:pt x="39" y="56"/>
                  </a:lnTo>
                  <a:lnTo>
                    <a:pt x="34" y="58"/>
                  </a:lnTo>
                  <a:lnTo>
                    <a:pt x="29" y="57"/>
                  </a:lnTo>
                  <a:lnTo>
                    <a:pt x="26" y="53"/>
                  </a:lnTo>
                  <a:lnTo>
                    <a:pt x="21" y="48"/>
                  </a:lnTo>
                  <a:lnTo>
                    <a:pt x="17" y="42"/>
                  </a:lnTo>
                  <a:lnTo>
                    <a:pt x="7" y="31"/>
                  </a:lnTo>
                  <a:lnTo>
                    <a:pt x="3" y="29"/>
                  </a:lnTo>
                  <a:lnTo>
                    <a:pt x="0" y="27"/>
                  </a:lnTo>
                  <a:lnTo>
                    <a:pt x="2" y="25"/>
                  </a:lnTo>
                  <a:lnTo>
                    <a:pt x="11" y="22"/>
                  </a:lnTo>
                  <a:lnTo>
                    <a:pt x="26" y="21"/>
                  </a:lnTo>
                  <a:lnTo>
                    <a:pt x="33" y="16"/>
                  </a:lnTo>
                  <a:lnTo>
                    <a:pt x="53" y="0"/>
                  </a:lnTo>
                  <a:lnTo>
                    <a:pt x="55" y="8"/>
                  </a:lnTo>
                  <a:lnTo>
                    <a:pt x="67" y="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 name="Freeform 82"/>
            <p:cNvSpPr>
              <a:spLocks noChangeAspect="1"/>
            </p:cNvSpPr>
            <p:nvPr/>
          </p:nvSpPr>
          <p:spPr bwMode="gray">
            <a:xfrm>
              <a:off x="6781005" y="3748434"/>
              <a:ext cx="4763" cy="14288"/>
            </a:xfrm>
            <a:custGeom>
              <a:avLst/>
              <a:gdLst/>
              <a:ahLst/>
              <a:cxnLst>
                <a:cxn ang="0">
                  <a:pos x="8" y="1"/>
                </a:cxn>
                <a:cxn ang="0">
                  <a:pos x="9" y="0"/>
                </a:cxn>
                <a:cxn ang="0">
                  <a:pos x="11" y="10"/>
                </a:cxn>
                <a:cxn ang="0">
                  <a:pos x="13" y="26"/>
                </a:cxn>
                <a:cxn ang="0">
                  <a:pos x="15" y="33"/>
                </a:cxn>
                <a:cxn ang="0">
                  <a:pos x="9" y="41"/>
                </a:cxn>
                <a:cxn ang="0">
                  <a:pos x="4" y="42"/>
                </a:cxn>
                <a:cxn ang="0">
                  <a:pos x="0" y="27"/>
                </a:cxn>
                <a:cxn ang="0">
                  <a:pos x="0" y="13"/>
                </a:cxn>
                <a:cxn ang="0">
                  <a:pos x="3" y="4"/>
                </a:cxn>
                <a:cxn ang="0">
                  <a:pos x="8" y="0"/>
                </a:cxn>
                <a:cxn ang="0">
                  <a:pos x="8" y="1"/>
                </a:cxn>
              </a:cxnLst>
              <a:rect l="0" t="0" r="r" b="b"/>
              <a:pathLst>
                <a:path w="15" h="42">
                  <a:moveTo>
                    <a:pt x="8" y="1"/>
                  </a:moveTo>
                  <a:lnTo>
                    <a:pt x="9" y="0"/>
                  </a:lnTo>
                  <a:lnTo>
                    <a:pt x="11" y="10"/>
                  </a:lnTo>
                  <a:lnTo>
                    <a:pt x="13" y="26"/>
                  </a:lnTo>
                  <a:lnTo>
                    <a:pt x="15" y="33"/>
                  </a:lnTo>
                  <a:lnTo>
                    <a:pt x="9" y="41"/>
                  </a:lnTo>
                  <a:lnTo>
                    <a:pt x="4" y="42"/>
                  </a:lnTo>
                  <a:lnTo>
                    <a:pt x="0" y="27"/>
                  </a:lnTo>
                  <a:lnTo>
                    <a:pt x="0" y="13"/>
                  </a:lnTo>
                  <a:lnTo>
                    <a:pt x="3" y="4"/>
                  </a:lnTo>
                  <a:lnTo>
                    <a:pt x="8" y="0"/>
                  </a:lnTo>
                  <a:lnTo>
                    <a:pt x="8"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 name="Freeform 83"/>
            <p:cNvSpPr>
              <a:spLocks noChangeAspect="1"/>
            </p:cNvSpPr>
            <p:nvPr/>
          </p:nvSpPr>
          <p:spPr bwMode="gray">
            <a:xfrm>
              <a:off x="6931817" y="3837334"/>
              <a:ext cx="42863" cy="19050"/>
            </a:xfrm>
            <a:custGeom>
              <a:avLst/>
              <a:gdLst/>
              <a:ahLst/>
              <a:cxnLst>
                <a:cxn ang="0">
                  <a:pos x="0" y="39"/>
                </a:cxn>
                <a:cxn ang="0">
                  <a:pos x="2" y="38"/>
                </a:cxn>
                <a:cxn ang="0">
                  <a:pos x="11" y="29"/>
                </a:cxn>
                <a:cxn ang="0">
                  <a:pos x="18" y="17"/>
                </a:cxn>
                <a:cxn ang="0">
                  <a:pos x="27" y="16"/>
                </a:cxn>
                <a:cxn ang="0">
                  <a:pos x="55" y="11"/>
                </a:cxn>
                <a:cxn ang="0">
                  <a:pos x="61" y="7"/>
                </a:cxn>
                <a:cxn ang="0">
                  <a:pos x="71" y="10"/>
                </a:cxn>
                <a:cxn ang="0">
                  <a:pos x="98" y="7"/>
                </a:cxn>
                <a:cxn ang="0">
                  <a:pos x="109" y="3"/>
                </a:cxn>
                <a:cxn ang="0">
                  <a:pos x="118" y="2"/>
                </a:cxn>
                <a:cxn ang="0">
                  <a:pos x="124" y="0"/>
                </a:cxn>
                <a:cxn ang="0">
                  <a:pos x="132" y="2"/>
                </a:cxn>
                <a:cxn ang="0">
                  <a:pos x="133" y="6"/>
                </a:cxn>
                <a:cxn ang="0">
                  <a:pos x="129" y="19"/>
                </a:cxn>
                <a:cxn ang="0">
                  <a:pos x="113" y="23"/>
                </a:cxn>
                <a:cxn ang="0">
                  <a:pos x="88" y="37"/>
                </a:cxn>
                <a:cxn ang="0">
                  <a:pos x="73" y="40"/>
                </a:cxn>
                <a:cxn ang="0">
                  <a:pos x="61" y="46"/>
                </a:cxn>
                <a:cxn ang="0">
                  <a:pos x="39" y="51"/>
                </a:cxn>
                <a:cxn ang="0">
                  <a:pos x="23" y="61"/>
                </a:cxn>
                <a:cxn ang="0">
                  <a:pos x="18" y="59"/>
                </a:cxn>
                <a:cxn ang="0">
                  <a:pos x="0" y="39"/>
                </a:cxn>
              </a:cxnLst>
              <a:rect l="0" t="0" r="r" b="b"/>
              <a:pathLst>
                <a:path w="133" h="61">
                  <a:moveTo>
                    <a:pt x="0" y="39"/>
                  </a:moveTo>
                  <a:lnTo>
                    <a:pt x="2" y="38"/>
                  </a:lnTo>
                  <a:lnTo>
                    <a:pt x="11" y="29"/>
                  </a:lnTo>
                  <a:lnTo>
                    <a:pt x="18" y="17"/>
                  </a:lnTo>
                  <a:lnTo>
                    <a:pt x="27" y="16"/>
                  </a:lnTo>
                  <a:lnTo>
                    <a:pt x="55" y="11"/>
                  </a:lnTo>
                  <a:lnTo>
                    <a:pt x="61" y="7"/>
                  </a:lnTo>
                  <a:lnTo>
                    <a:pt x="71" y="10"/>
                  </a:lnTo>
                  <a:lnTo>
                    <a:pt x="98" y="7"/>
                  </a:lnTo>
                  <a:lnTo>
                    <a:pt x="109" y="3"/>
                  </a:lnTo>
                  <a:lnTo>
                    <a:pt x="118" y="2"/>
                  </a:lnTo>
                  <a:lnTo>
                    <a:pt x="124" y="0"/>
                  </a:lnTo>
                  <a:lnTo>
                    <a:pt x="132" y="2"/>
                  </a:lnTo>
                  <a:lnTo>
                    <a:pt x="133" y="6"/>
                  </a:lnTo>
                  <a:lnTo>
                    <a:pt x="129" y="19"/>
                  </a:lnTo>
                  <a:lnTo>
                    <a:pt x="113" y="23"/>
                  </a:lnTo>
                  <a:lnTo>
                    <a:pt x="88" y="37"/>
                  </a:lnTo>
                  <a:lnTo>
                    <a:pt x="73" y="40"/>
                  </a:lnTo>
                  <a:lnTo>
                    <a:pt x="61" y="46"/>
                  </a:lnTo>
                  <a:lnTo>
                    <a:pt x="39" y="51"/>
                  </a:lnTo>
                  <a:lnTo>
                    <a:pt x="23" y="61"/>
                  </a:lnTo>
                  <a:lnTo>
                    <a:pt x="18" y="59"/>
                  </a:lnTo>
                  <a:lnTo>
                    <a:pt x="0" y="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 name="Freeform 84"/>
            <p:cNvSpPr>
              <a:spLocks noChangeAspect="1"/>
            </p:cNvSpPr>
            <p:nvPr/>
          </p:nvSpPr>
          <p:spPr bwMode="gray">
            <a:xfrm>
              <a:off x="6911180" y="3850034"/>
              <a:ext cx="26988" cy="22225"/>
            </a:xfrm>
            <a:custGeom>
              <a:avLst/>
              <a:gdLst/>
              <a:ahLst/>
              <a:cxnLst>
                <a:cxn ang="0">
                  <a:pos x="85" y="20"/>
                </a:cxn>
                <a:cxn ang="0">
                  <a:pos x="85" y="22"/>
                </a:cxn>
                <a:cxn ang="0">
                  <a:pos x="80" y="35"/>
                </a:cxn>
                <a:cxn ang="0">
                  <a:pos x="69" y="46"/>
                </a:cxn>
                <a:cxn ang="0">
                  <a:pos x="63" y="54"/>
                </a:cxn>
                <a:cxn ang="0">
                  <a:pos x="54" y="58"/>
                </a:cxn>
                <a:cxn ang="0">
                  <a:pos x="49" y="60"/>
                </a:cxn>
                <a:cxn ang="0">
                  <a:pos x="40" y="63"/>
                </a:cxn>
                <a:cxn ang="0">
                  <a:pos x="31" y="68"/>
                </a:cxn>
                <a:cxn ang="0">
                  <a:pos x="21" y="70"/>
                </a:cxn>
                <a:cxn ang="0">
                  <a:pos x="15" y="71"/>
                </a:cxn>
                <a:cxn ang="0">
                  <a:pos x="5" y="71"/>
                </a:cxn>
                <a:cxn ang="0">
                  <a:pos x="0" y="66"/>
                </a:cxn>
                <a:cxn ang="0">
                  <a:pos x="8" y="58"/>
                </a:cxn>
                <a:cxn ang="0">
                  <a:pos x="9" y="52"/>
                </a:cxn>
                <a:cxn ang="0">
                  <a:pos x="6" y="46"/>
                </a:cxn>
                <a:cxn ang="0">
                  <a:pos x="8" y="31"/>
                </a:cxn>
                <a:cxn ang="0">
                  <a:pos x="15" y="23"/>
                </a:cxn>
                <a:cxn ang="0">
                  <a:pos x="22" y="17"/>
                </a:cxn>
                <a:cxn ang="0">
                  <a:pos x="32" y="15"/>
                </a:cxn>
                <a:cxn ang="0">
                  <a:pos x="41" y="9"/>
                </a:cxn>
                <a:cxn ang="0">
                  <a:pos x="48" y="6"/>
                </a:cxn>
                <a:cxn ang="0">
                  <a:pos x="53" y="4"/>
                </a:cxn>
                <a:cxn ang="0">
                  <a:pos x="62" y="3"/>
                </a:cxn>
                <a:cxn ang="0">
                  <a:pos x="67" y="0"/>
                </a:cxn>
                <a:cxn ang="0">
                  <a:pos x="85" y="20"/>
                </a:cxn>
              </a:cxnLst>
              <a:rect l="0" t="0" r="r" b="b"/>
              <a:pathLst>
                <a:path w="85" h="71">
                  <a:moveTo>
                    <a:pt x="85" y="20"/>
                  </a:moveTo>
                  <a:lnTo>
                    <a:pt x="85" y="22"/>
                  </a:lnTo>
                  <a:lnTo>
                    <a:pt x="80" y="35"/>
                  </a:lnTo>
                  <a:lnTo>
                    <a:pt x="69" y="46"/>
                  </a:lnTo>
                  <a:lnTo>
                    <a:pt x="63" y="54"/>
                  </a:lnTo>
                  <a:lnTo>
                    <a:pt x="54" y="58"/>
                  </a:lnTo>
                  <a:lnTo>
                    <a:pt x="49" y="60"/>
                  </a:lnTo>
                  <a:lnTo>
                    <a:pt x="40" y="63"/>
                  </a:lnTo>
                  <a:lnTo>
                    <a:pt x="31" y="68"/>
                  </a:lnTo>
                  <a:lnTo>
                    <a:pt x="21" y="70"/>
                  </a:lnTo>
                  <a:lnTo>
                    <a:pt x="15" y="71"/>
                  </a:lnTo>
                  <a:lnTo>
                    <a:pt x="5" y="71"/>
                  </a:lnTo>
                  <a:lnTo>
                    <a:pt x="0" y="66"/>
                  </a:lnTo>
                  <a:lnTo>
                    <a:pt x="8" y="58"/>
                  </a:lnTo>
                  <a:lnTo>
                    <a:pt x="9" y="52"/>
                  </a:lnTo>
                  <a:lnTo>
                    <a:pt x="6" y="46"/>
                  </a:lnTo>
                  <a:lnTo>
                    <a:pt x="8" y="31"/>
                  </a:lnTo>
                  <a:lnTo>
                    <a:pt x="15" y="23"/>
                  </a:lnTo>
                  <a:lnTo>
                    <a:pt x="22" y="17"/>
                  </a:lnTo>
                  <a:lnTo>
                    <a:pt x="32" y="15"/>
                  </a:lnTo>
                  <a:lnTo>
                    <a:pt x="41" y="9"/>
                  </a:lnTo>
                  <a:lnTo>
                    <a:pt x="48" y="6"/>
                  </a:lnTo>
                  <a:lnTo>
                    <a:pt x="53" y="4"/>
                  </a:lnTo>
                  <a:lnTo>
                    <a:pt x="62" y="3"/>
                  </a:lnTo>
                  <a:lnTo>
                    <a:pt x="67" y="0"/>
                  </a:lnTo>
                  <a:lnTo>
                    <a:pt x="85"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 name="Freeform 85"/>
            <p:cNvSpPr>
              <a:spLocks noChangeAspect="1"/>
            </p:cNvSpPr>
            <p:nvPr/>
          </p:nvSpPr>
          <p:spPr bwMode="gray">
            <a:xfrm>
              <a:off x="6987380" y="3740497"/>
              <a:ext cx="50800" cy="19050"/>
            </a:xfrm>
            <a:custGeom>
              <a:avLst/>
              <a:gdLst/>
              <a:ahLst/>
              <a:cxnLst>
                <a:cxn ang="0">
                  <a:pos x="3" y="38"/>
                </a:cxn>
                <a:cxn ang="0">
                  <a:pos x="1" y="37"/>
                </a:cxn>
                <a:cxn ang="0">
                  <a:pos x="0" y="24"/>
                </a:cxn>
                <a:cxn ang="0">
                  <a:pos x="2" y="18"/>
                </a:cxn>
                <a:cxn ang="0">
                  <a:pos x="7" y="14"/>
                </a:cxn>
                <a:cxn ang="0">
                  <a:pos x="12" y="8"/>
                </a:cxn>
                <a:cxn ang="0">
                  <a:pos x="17" y="3"/>
                </a:cxn>
                <a:cxn ang="0">
                  <a:pos x="43" y="5"/>
                </a:cxn>
                <a:cxn ang="0">
                  <a:pos x="54" y="4"/>
                </a:cxn>
                <a:cxn ang="0">
                  <a:pos x="63" y="2"/>
                </a:cxn>
                <a:cxn ang="0">
                  <a:pos x="70" y="5"/>
                </a:cxn>
                <a:cxn ang="0">
                  <a:pos x="88" y="0"/>
                </a:cxn>
                <a:cxn ang="0">
                  <a:pos x="99" y="4"/>
                </a:cxn>
                <a:cxn ang="0">
                  <a:pos x="108" y="11"/>
                </a:cxn>
                <a:cxn ang="0">
                  <a:pos x="116" y="13"/>
                </a:cxn>
                <a:cxn ang="0">
                  <a:pos x="125" y="13"/>
                </a:cxn>
                <a:cxn ang="0">
                  <a:pos x="132" y="10"/>
                </a:cxn>
                <a:cxn ang="0">
                  <a:pos x="142" y="14"/>
                </a:cxn>
                <a:cxn ang="0">
                  <a:pos x="148" y="30"/>
                </a:cxn>
                <a:cxn ang="0">
                  <a:pos x="152" y="35"/>
                </a:cxn>
                <a:cxn ang="0">
                  <a:pos x="160" y="37"/>
                </a:cxn>
                <a:cxn ang="0">
                  <a:pos x="162" y="50"/>
                </a:cxn>
                <a:cxn ang="0">
                  <a:pos x="157" y="59"/>
                </a:cxn>
                <a:cxn ang="0">
                  <a:pos x="149" y="54"/>
                </a:cxn>
                <a:cxn ang="0">
                  <a:pos x="108" y="32"/>
                </a:cxn>
                <a:cxn ang="0">
                  <a:pos x="98" y="30"/>
                </a:cxn>
                <a:cxn ang="0">
                  <a:pos x="88" y="30"/>
                </a:cxn>
                <a:cxn ang="0">
                  <a:pos x="88" y="35"/>
                </a:cxn>
                <a:cxn ang="0">
                  <a:pos x="83" y="36"/>
                </a:cxn>
                <a:cxn ang="0">
                  <a:pos x="72" y="35"/>
                </a:cxn>
                <a:cxn ang="0">
                  <a:pos x="62" y="34"/>
                </a:cxn>
                <a:cxn ang="0">
                  <a:pos x="54" y="26"/>
                </a:cxn>
                <a:cxn ang="0">
                  <a:pos x="45" y="30"/>
                </a:cxn>
                <a:cxn ang="0">
                  <a:pos x="41" y="35"/>
                </a:cxn>
                <a:cxn ang="0">
                  <a:pos x="34" y="37"/>
                </a:cxn>
                <a:cxn ang="0">
                  <a:pos x="24" y="32"/>
                </a:cxn>
                <a:cxn ang="0">
                  <a:pos x="13" y="21"/>
                </a:cxn>
                <a:cxn ang="0">
                  <a:pos x="11" y="24"/>
                </a:cxn>
                <a:cxn ang="0">
                  <a:pos x="3" y="38"/>
                </a:cxn>
              </a:cxnLst>
              <a:rect l="0" t="0" r="r" b="b"/>
              <a:pathLst>
                <a:path w="162" h="59">
                  <a:moveTo>
                    <a:pt x="3" y="38"/>
                  </a:moveTo>
                  <a:lnTo>
                    <a:pt x="1" y="37"/>
                  </a:lnTo>
                  <a:lnTo>
                    <a:pt x="0" y="24"/>
                  </a:lnTo>
                  <a:lnTo>
                    <a:pt x="2" y="18"/>
                  </a:lnTo>
                  <a:lnTo>
                    <a:pt x="7" y="14"/>
                  </a:lnTo>
                  <a:lnTo>
                    <a:pt x="12" y="8"/>
                  </a:lnTo>
                  <a:lnTo>
                    <a:pt x="17" y="3"/>
                  </a:lnTo>
                  <a:lnTo>
                    <a:pt x="43" y="5"/>
                  </a:lnTo>
                  <a:lnTo>
                    <a:pt x="54" y="4"/>
                  </a:lnTo>
                  <a:lnTo>
                    <a:pt x="63" y="2"/>
                  </a:lnTo>
                  <a:lnTo>
                    <a:pt x="70" y="5"/>
                  </a:lnTo>
                  <a:lnTo>
                    <a:pt x="88" y="0"/>
                  </a:lnTo>
                  <a:lnTo>
                    <a:pt x="99" y="4"/>
                  </a:lnTo>
                  <a:lnTo>
                    <a:pt x="108" y="11"/>
                  </a:lnTo>
                  <a:lnTo>
                    <a:pt x="116" y="13"/>
                  </a:lnTo>
                  <a:lnTo>
                    <a:pt x="125" y="13"/>
                  </a:lnTo>
                  <a:lnTo>
                    <a:pt x="132" y="10"/>
                  </a:lnTo>
                  <a:lnTo>
                    <a:pt x="142" y="14"/>
                  </a:lnTo>
                  <a:lnTo>
                    <a:pt x="148" y="30"/>
                  </a:lnTo>
                  <a:lnTo>
                    <a:pt x="152" y="35"/>
                  </a:lnTo>
                  <a:lnTo>
                    <a:pt x="160" y="37"/>
                  </a:lnTo>
                  <a:lnTo>
                    <a:pt x="162" y="50"/>
                  </a:lnTo>
                  <a:lnTo>
                    <a:pt x="157" y="59"/>
                  </a:lnTo>
                  <a:lnTo>
                    <a:pt x="149" y="54"/>
                  </a:lnTo>
                  <a:lnTo>
                    <a:pt x="108" y="32"/>
                  </a:lnTo>
                  <a:lnTo>
                    <a:pt x="98" y="30"/>
                  </a:lnTo>
                  <a:lnTo>
                    <a:pt x="88" y="30"/>
                  </a:lnTo>
                  <a:lnTo>
                    <a:pt x="88" y="35"/>
                  </a:lnTo>
                  <a:lnTo>
                    <a:pt x="83" y="36"/>
                  </a:lnTo>
                  <a:lnTo>
                    <a:pt x="72" y="35"/>
                  </a:lnTo>
                  <a:lnTo>
                    <a:pt x="62" y="34"/>
                  </a:lnTo>
                  <a:lnTo>
                    <a:pt x="54" y="26"/>
                  </a:lnTo>
                  <a:lnTo>
                    <a:pt x="45" y="30"/>
                  </a:lnTo>
                  <a:lnTo>
                    <a:pt x="41" y="35"/>
                  </a:lnTo>
                  <a:lnTo>
                    <a:pt x="34" y="37"/>
                  </a:lnTo>
                  <a:lnTo>
                    <a:pt x="24" y="32"/>
                  </a:lnTo>
                  <a:lnTo>
                    <a:pt x="13" y="21"/>
                  </a:lnTo>
                  <a:lnTo>
                    <a:pt x="11" y="24"/>
                  </a:lnTo>
                  <a:lnTo>
                    <a:pt x="3" y="3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 name="Freeform 86"/>
            <p:cNvSpPr>
              <a:spLocks noChangeAspect="1"/>
            </p:cNvSpPr>
            <p:nvPr/>
          </p:nvSpPr>
          <p:spPr bwMode="gray">
            <a:xfrm>
              <a:off x="6830217" y="3662709"/>
              <a:ext cx="109538" cy="128588"/>
            </a:xfrm>
            <a:custGeom>
              <a:avLst/>
              <a:gdLst/>
              <a:ahLst/>
              <a:cxnLst>
                <a:cxn ang="0">
                  <a:pos x="141" y="30"/>
                </a:cxn>
                <a:cxn ang="0">
                  <a:pos x="163" y="33"/>
                </a:cxn>
                <a:cxn ang="0">
                  <a:pos x="184" y="36"/>
                </a:cxn>
                <a:cxn ang="0">
                  <a:pos x="205" y="43"/>
                </a:cxn>
                <a:cxn ang="0">
                  <a:pos x="229" y="42"/>
                </a:cxn>
                <a:cxn ang="0">
                  <a:pos x="288" y="42"/>
                </a:cxn>
                <a:cxn ang="0">
                  <a:pos x="325" y="6"/>
                </a:cxn>
                <a:cxn ang="0">
                  <a:pos x="344" y="4"/>
                </a:cxn>
                <a:cxn ang="0">
                  <a:pos x="339" y="30"/>
                </a:cxn>
                <a:cxn ang="0">
                  <a:pos x="303" y="69"/>
                </a:cxn>
                <a:cxn ang="0">
                  <a:pos x="268" y="78"/>
                </a:cxn>
                <a:cxn ang="0">
                  <a:pos x="218" y="68"/>
                </a:cxn>
                <a:cxn ang="0">
                  <a:pos x="164" y="72"/>
                </a:cxn>
                <a:cxn ang="0">
                  <a:pos x="145" y="69"/>
                </a:cxn>
                <a:cxn ang="0">
                  <a:pos x="121" y="72"/>
                </a:cxn>
                <a:cxn ang="0">
                  <a:pos x="87" y="69"/>
                </a:cxn>
                <a:cxn ang="0">
                  <a:pos x="67" y="107"/>
                </a:cxn>
                <a:cxn ang="0">
                  <a:pos x="86" y="148"/>
                </a:cxn>
                <a:cxn ang="0">
                  <a:pos x="124" y="164"/>
                </a:cxn>
                <a:cxn ang="0">
                  <a:pos x="151" y="143"/>
                </a:cxn>
                <a:cxn ang="0">
                  <a:pos x="172" y="148"/>
                </a:cxn>
                <a:cxn ang="0">
                  <a:pos x="215" y="138"/>
                </a:cxn>
                <a:cxn ang="0">
                  <a:pos x="244" y="124"/>
                </a:cxn>
                <a:cxn ang="0">
                  <a:pos x="243" y="150"/>
                </a:cxn>
                <a:cxn ang="0">
                  <a:pos x="198" y="172"/>
                </a:cxn>
                <a:cxn ang="0">
                  <a:pos x="166" y="189"/>
                </a:cxn>
                <a:cxn ang="0">
                  <a:pos x="137" y="193"/>
                </a:cxn>
                <a:cxn ang="0">
                  <a:pos x="180" y="251"/>
                </a:cxn>
                <a:cxn ang="0">
                  <a:pos x="196" y="271"/>
                </a:cxn>
                <a:cxn ang="0">
                  <a:pos x="184" y="286"/>
                </a:cxn>
                <a:cxn ang="0">
                  <a:pos x="202" y="309"/>
                </a:cxn>
                <a:cxn ang="0">
                  <a:pos x="216" y="320"/>
                </a:cxn>
                <a:cxn ang="0">
                  <a:pos x="211" y="337"/>
                </a:cxn>
                <a:cxn ang="0">
                  <a:pos x="175" y="354"/>
                </a:cxn>
                <a:cxn ang="0">
                  <a:pos x="146" y="348"/>
                </a:cxn>
                <a:cxn ang="0">
                  <a:pos x="143" y="314"/>
                </a:cxn>
                <a:cxn ang="0">
                  <a:pos x="113" y="280"/>
                </a:cxn>
                <a:cxn ang="0">
                  <a:pos x="119" y="245"/>
                </a:cxn>
                <a:cxn ang="0">
                  <a:pos x="92" y="245"/>
                </a:cxn>
                <a:cxn ang="0">
                  <a:pos x="83" y="280"/>
                </a:cxn>
                <a:cxn ang="0">
                  <a:pos x="86" y="354"/>
                </a:cxn>
                <a:cxn ang="0">
                  <a:pos x="85" y="397"/>
                </a:cxn>
                <a:cxn ang="0">
                  <a:pos x="55" y="404"/>
                </a:cxn>
                <a:cxn ang="0">
                  <a:pos x="27" y="384"/>
                </a:cxn>
                <a:cxn ang="0">
                  <a:pos x="43" y="316"/>
                </a:cxn>
                <a:cxn ang="0">
                  <a:pos x="22" y="284"/>
                </a:cxn>
                <a:cxn ang="0">
                  <a:pos x="0" y="259"/>
                </a:cxn>
                <a:cxn ang="0">
                  <a:pos x="18" y="210"/>
                </a:cxn>
                <a:cxn ang="0">
                  <a:pos x="37" y="144"/>
                </a:cxn>
                <a:cxn ang="0">
                  <a:pos x="51" y="138"/>
                </a:cxn>
                <a:cxn ang="0">
                  <a:pos x="45" y="97"/>
                </a:cxn>
                <a:cxn ang="0">
                  <a:pos x="55" y="80"/>
                </a:cxn>
                <a:cxn ang="0">
                  <a:pos x="73" y="46"/>
                </a:cxn>
                <a:cxn ang="0">
                  <a:pos x="93" y="51"/>
                </a:cxn>
                <a:cxn ang="0">
                  <a:pos x="110" y="24"/>
                </a:cxn>
              </a:cxnLst>
              <a:rect l="0" t="0" r="r" b="b"/>
              <a:pathLst>
                <a:path w="345" h="404">
                  <a:moveTo>
                    <a:pt x="120" y="22"/>
                  </a:moveTo>
                  <a:lnTo>
                    <a:pt x="139" y="24"/>
                  </a:lnTo>
                  <a:lnTo>
                    <a:pt x="141" y="30"/>
                  </a:lnTo>
                  <a:lnTo>
                    <a:pt x="147" y="35"/>
                  </a:lnTo>
                  <a:lnTo>
                    <a:pt x="155" y="36"/>
                  </a:lnTo>
                  <a:lnTo>
                    <a:pt x="163" y="33"/>
                  </a:lnTo>
                  <a:lnTo>
                    <a:pt x="169" y="33"/>
                  </a:lnTo>
                  <a:lnTo>
                    <a:pt x="178" y="35"/>
                  </a:lnTo>
                  <a:lnTo>
                    <a:pt x="184" y="36"/>
                  </a:lnTo>
                  <a:lnTo>
                    <a:pt x="193" y="36"/>
                  </a:lnTo>
                  <a:lnTo>
                    <a:pt x="201" y="38"/>
                  </a:lnTo>
                  <a:lnTo>
                    <a:pt x="205" y="43"/>
                  </a:lnTo>
                  <a:lnTo>
                    <a:pt x="216" y="47"/>
                  </a:lnTo>
                  <a:lnTo>
                    <a:pt x="222" y="46"/>
                  </a:lnTo>
                  <a:lnTo>
                    <a:pt x="229" y="42"/>
                  </a:lnTo>
                  <a:lnTo>
                    <a:pt x="237" y="41"/>
                  </a:lnTo>
                  <a:lnTo>
                    <a:pt x="274" y="46"/>
                  </a:lnTo>
                  <a:lnTo>
                    <a:pt x="288" y="42"/>
                  </a:lnTo>
                  <a:lnTo>
                    <a:pt x="309" y="21"/>
                  </a:lnTo>
                  <a:lnTo>
                    <a:pt x="317" y="16"/>
                  </a:lnTo>
                  <a:lnTo>
                    <a:pt x="325" y="6"/>
                  </a:lnTo>
                  <a:lnTo>
                    <a:pt x="335" y="0"/>
                  </a:lnTo>
                  <a:lnTo>
                    <a:pt x="341" y="2"/>
                  </a:lnTo>
                  <a:lnTo>
                    <a:pt x="344" y="4"/>
                  </a:lnTo>
                  <a:lnTo>
                    <a:pt x="345" y="13"/>
                  </a:lnTo>
                  <a:lnTo>
                    <a:pt x="344" y="20"/>
                  </a:lnTo>
                  <a:lnTo>
                    <a:pt x="339" y="30"/>
                  </a:lnTo>
                  <a:lnTo>
                    <a:pt x="323" y="47"/>
                  </a:lnTo>
                  <a:lnTo>
                    <a:pt x="313" y="60"/>
                  </a:lnTo>
                  <a:lnTo>
                    <a:pt x="303" y="69"/>
                  </a:lnTo>
                  <a:lnTo>
                    <a:pt x="293" y="75"/>
                  </a:lnTo>
                  <a:lnTo>
                    <a:pt x="280" y="75"/>
                  </a:lnTo>
                  <a:lnTo>
                    <a:pt x="268" y="78"/>
                  </a:lnTo>
                  <a:lnTo>
                    <a:pt x="245" y="78"/>
                  </a:lnTo>
                  <a:lnTo>
                    <a:pt x="234" y="70"/>
                  </a:lnTo>
                  <a:lnTo>
                    <a:pt x="218" y="68"/>
                  </a:lnTo>
                  <a:lnTo>
                    <a:pt x="201" y="68"/>
                  </a:lnTo>
                  <a:lnTo>
                    <a:pt x="178" y="69"/>
                  </a:lnTo>
                  <a:lnTo>
                    <a:pt x="164" y="72"/>
                  </a:lnTo>
                  <a:lnTo>
                    <a:pt x="156" y="68"/>
                  </a:lnTo>
                  <a:lnTo>
                    <a:pt x="148" y="68"/>
                  </a:lnTo>
                  <a:lnTo>
                    <a:pt x="145" y="69"/>
                  </a:lnTo>
                  <a:lnTo>
                    <a:pt x="135" y="67"/>
                  </a:lnTo>
                  <a:lnTo>
                    <a:pt x="130" y="68"/>
                  </a:lnTo>
                  <a:lnTo>
                    <a:pt x="121" y="72"/>
                  </a:lnTo>
                  <a:lnTo>
                    <a:pt x="109" y="72"/>
                  </a:lnTo>
                  <a:lnTo>
                    <a:pt x="98" y="69"/>
                  </a:lnTo>
                  <a:lnTo>
                    <a:pt x="87" y="69"/>
                  </a:lnTo>
                  <a:lnTo>
                    <a:pt x="77" y="80"/>
                  </a:lnTo>
                  <a:lnTo>
                    <a:pt x="70" y="94"/>
                  </a:lnTo>
                  <a:lnTo>
                    <a:pt x="67" y="107"/>
                  </a:lnTo>
                  <a:lnTo>
                    <a:pt x="67" y="137"/>
                  </a:lnTo>
                  <a:lnTo>
                    <a:pt x="75" y="144"/>
                  </a:lnTo>
                  <a:lnTo>
                    <a:pt x="86" y="148"/>
                  </a:lnTo>
                  <a:lnTo>
                    <a:pt x="100" y="171"/>
                  </a:lnTo>
                  <a:lnTo>
                    <a:pt x="121" y="170"/>
                  </a:lnTo>
                  <a:lnTo>
                    <a:pt x="124" y="164"/>
                  </a:lnTo>
                  <a:lnTo>
                    <a:pt x="132" y="156"/>
                  </a:lnTo>
                  <a:lnTo>
                    <a:pt x="140" y="146"/>
                  </a:lnTo>
                  <a:lnTo>
                    <a:pt x="151" y="143"/>
                  </a:lnTo>
                  <a:lnTo>
                    <a:pt x="159" y="145"/>
                  </a:lnTo>
                  <a:lnTo>
                    <a:pt x="163" y="145"/>
                  </a:lnTo>
                  <a:lnTo>
                    <a:pt x="172" y="148"/>
                  </a:lnTo>
                  <a:lnTo>
                    <a:pt x="177" y="140"/>
                  </a:lnTo>
                  <a:lnTo>
                    <a:pt x="193" y="138"/>
                  </a:lnTo>
                  <a:lnTo>
                    <a:pt x="215" y="138"/>
                  </a:lnTo>
                  <a:lnTo>
                    <a:pt x="217" y="129"/>
                  </a:lnTo>
                  <a:lnTo>
                    <a:pt x="233" y="124"/>
                  </a:lnTo>
                  <a:lnTo>
                    <a:pt x="244" y="124"/>
                  </a:lnTo>
                  <a:lnTo>
                    <a:pt x="250" y="133"/>
                  </a:lnTo>
                  <a:lnTo>
                    <a:pt x="249" y="144"/>
                  </a:lnTo>
                  <a:lnTo>
                    <a:pt x="243" y="150"/>
                  </a:lnTo>
                  <a:lnTo>
                    <a:pt x="231" y="144"/>
                  </a:lnTo>
                  <a:lnTo>
                    <a:pt x="218" y="146"/>
                  </a:lnTo>
                  <a:lnTo>
                    <a:pt x="198" y="172"/>
                  </a:lnTo>
                  <a:lnTo>
                    <a:pt x="189" y="180"/>
                  </a:lnTo>
                  <a:lnTo>
                    <a:pt x="173" y="187"/>
                  </a:lnTo>
                  <a:lnTo>
                    <a:pt x="166" y="189"/>
                  </a:lnTo>
                  <a:lnTo>
                    <a:pt x="155" y="196"/>
                  </a:lnTo>
                  <a:lnTo>
                    <a:pt x="150" y="197"/>
                  </a:lnTo>
                  <a:lnTo>
                    <a:pt x="137" y="193"/>
                  </a:lnTo>
                  <a:lnTo>
                    <a:pt x="139" y="203"/>
                  </a:lnTo>
                  <a:lnTo>
                    <a:pt x="152" y="212"/>
                  </a:lnTo>
                  <a:lnTo>
                    <a:pt x="180" y="251"/>
                  </a:lnTo>
                  <a:lnTo>
                    <a:pt x="185" y="252"/>
                  </a:lnTo>
                  <a:lnTo>
                    <a:pt x="190" y="263"/>
                  </a:lnTo>
                  <a:lnTo>
                    <a:pt x="196" y="271"/>
                  </a:lnTo>
                  <a:lnTo>
                    <a:pt x="193" y="277"/>
                  </a:lnTo>
                  <a:lnTo>
                    <a:pt x="185" y="279"/>
                  </a:lnTo>
                  <a:lnTo>
                    <a:pt x="184" y="286"/>
                  </a:lnTo>
                  <a:lnTo>
                    <a:pt x="185" y="293"/>
                  </a:lnTo>
                  <a:lnTo>
                    <a:pt x="198" y="301"/>
                  </a:lnTo>
                  <a:lnTo>
                    <a:pt x="202" y="309"/>
                  </a:lnTo>
                  <a:lnTo>
                    <a:pt x="202" y="317"/>
                  </a:lnTo>
                  <a:lnTo>
                    <a:pt x="209" y="321"/>
                  </a:lnTo>
                  <a:lnTo>
                    <a:pt x="216" y="320"/>
                  </a:lnTo>
                  <a:lnTo>
                    <a:pt x="218" y="328"/>
                  </a:lnTo>
                  <a:lnTo>
                    <a:pt x="215" y="332"/>
                  </a:lnTo>
                  <a:lnTo>
                    <a:pt x="211" y="337"/>
                  </a:lnTo>
                  <a:lnTo>
                    <a:pt x="196" y="337"/>
                  </a:lnTo>
                  <a:lnTo>
                    <a:pt x="182" y="341"/>
                  </a:lnTo>
                  <a:lnTo>
                    <a:pt x="175" y="354"/>
                  </a:lnTo>
                  <a:lnTo>
                    <a:pt x="166" y="360"/>
                  </a:lnTo>
                  <a:lnTo>
                    <a:pt x="150" y="359"/>
                  </a:lnTo>
                  <a:lnTo>
                    <a:pt x="146" y="348"/>
                  </a:lnTo>
                  <a:lnTo>
                    <a:pt x="145" y="333"/>
                  </a:lnTo>
                  <a:lnTo>
                    <a:pt x="148" y="321"/>
                  </a:lnTo>
                  <a:lnTo>
                    <a:pt x="143" y="314"/>
                  </a:lnTo>
                  <a:lnTo>
                    <a:pt x="131" y="305"/>
                  </a:lnTo>
                  <a:lnTo>
                    <a:pt x="120" y="294"/>
                  </a:lnTo>
                  <a:lnTo>
                    <a:pt x="113" y="280"/>
                  </a:lnTo>
                  <a:lnTo>
                    <a:pt x="121" y="264"/>
                  </a:lnTo>
                  <a:lnTo>
                    <a:pt x="121" y="253"/>
                  </a:lnTo>
                  <a:lnTo>
                    <a:pt x="119" y="245"/>
                  </a:lnTo>
                  <a:lnTo>
                    <a:pt x="116" y="239"/>
                  </a:lnTo>
                  <a:lnTo>
                    <a:pt x="105" y="237"/>
                  </a:lnTo>
                  <a:lnTo>
                    <a:pt x="92" y="245"/>
                  </a:lnTo>
                  <a:lnTo>
                    <a:pt x="81" y="253"/>
                  </a:lnTo>
                  <a:lnTo>
                    <a:pt x="76" y="267"/>
                  </a:lnTo>
                  <a:lnTo>
                    <a:pt x="83" y="280"/>
                  </a:lnTo>
                  <a:lnTo>
                    <a:pt x="83" y="294"/>
                  </a:lnTo>
                  <a:lnTo>
                    <a:pt x="82" y="344"/>
                  </a:lnTo>
                  <a:lnTo>
                    <a:pt x="86" y="354"/>
                  </a:lnTo>
                  <a:lnTo>
                    <a:pt x="80" y="368"/>
                  </a:lnTo>
                  <a:lnTo>
                    <a:pt x="81" y="384"/>
                  </a:lnTo>
                  <a:lnTo>
                    <a:pt x="85" y="397"/>
                  </a:lnTo>
                  <a:lnTo>
                    <a:pt x="82" y="400"/>
                  </a:lnTo>
                  <a:lnTo>
                    <a:pt x="67" y="401"/>
                  </a:lnTo>
                  <a:lnTo>
                    <a:pt x="55" y="404"/>
                  </a:lnTo>
                  <a:lnTo>
                    <a:pt x="42" y="403"/>
                  </a:lnTo>
                  <a:lnTo>
                    <a:pt x="33" y="398"/>
                  </a:lnTo>
                  <a:lnTo>
                    <a:pt x="27" y="384"/>
                  </a:lnTo>
                  <a:lnTo>
                    <a:pt x="34" y="363"/>
                  </a:lnTo>
                  <a:lnTo>
                    <a:pt x="35" y="350"/>
                  </a:lnTo>
                  <a:lnTo>
                    <a:pt x="43" y="316"/>
                  </a:lnTo>
                  <a:lnTo>
                    <a:pt x="39" y="310"/>
                  </a:lnTo>
                  <a:lnTo>
                    <a:pt x="34" y="284"/>
                  </a:lnTo>
                  <a:lnTo>
                    <a:pt x="22" y="284"/>
                  </a:lnTo>
                  <a:lnTo>
                    <a:pt x="11" y="285"/>
                  </a:lnTo>
                  <a:lnTo>
                    <a:pt x="2" y="273"/>
                  </a:lnTo>
                  <a:lnTo>
                    <a:pt x="0" y="259"/>
                  </a:lnTo>
                  <a:lnTo>
                    <a:pt x="1" y="240"/>
                  </a:lnTo>
                  <a:lnTo>
                    <a:pt x="12" y="226"/>
                  </a:lnTo>
                  <a:lnTo>
                    <a:pt x="18" y="210"/>
                  </a:lnTo>
                  <a:lnTo>
                    <a:pt x="26" y="196"/>
                  </a:lnTo>
                  <a:lnTo>
                    <a:pt x="24" y="166"/>
                  </a:lnTo>
                  <a:lnTo>
                    <a:pt x="37" y="144"/>
                  </a:lnTo>
                  <a:lnTo>
                    <a:pt x="44" y="137"/>
                  </a:lnTo>
                  <a:lnTo>
                    <a:pt x="49" y="128"/>
                  </a:lnTo>
                  <a:lnTo>
                    <a:pt x="51" y="138"/>
                  </a:lnTo>
                  <a:lnTo>
                    <a:pt x="54" y="126"/>
                  </a:lnTo>
                  <a:lnTo>
                    <a:pt x="53" y="105"/>
                  </a:lnTo>
                  <a:lnTo>
                    <a:pt x="45" y="97"/>
                  </a:lnTo>
                  <a:lnTo>
                    <a:pt x="48" y="97"/>
                  </a:lnTo>
                  <a:lnTo>
                    <a:pt x="55" y="86"/>
                  </a:lnTo>
                  <a:lnTo>
                    <a:pt x="55" y="80"/>
                  </a:lnTo>
                  <a:lnTo>
                    <a:pt x="57" y="69"/>
                  </a:lnTo>
                  <a:lnTo>
                    <a:pt x="62" y="58"/>
                  </a:lnTo>
                  <a:lnTo>
                    <a:pt x="73" y="46"/>
                  </a:lnTo>
                  <a:lnTo>
                    <a:pt x="78" y="46"/>
                  </a:lnTo>
                  <a:lnTo>
                    <a:pt x="86" y="52"/>
                  </a:lnTo>
                  <a:lnTo>
                    <a:pt x="93" y="51"/>
                  </a:lnTo>
                  <a:lnTo>
                    <a:pt x="102" y="40"/>
                  </a:lnTo>
                  <a:lnTo>
                    <a:pt x="104" y="27"/>
                  </a:lnTo>
                  <a:lnTo>
                    <a:pt x="110" y="24"/>
                  </a:lnTo>
                  <a:lnTo>
                    <a:pt x="120" y="2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 name="Freeform 87"/>
            <p:cNvSpPr>
              <a:spLocks noChangeAspect="1"/>
            </p:cNvSpPr>
            <p:nvPr/>
          </p:nvSpPr>
          <p:spPr bwMode="gray">
            <a:xfrm>
              <a:off x="6977855" y="3653184"/>
              <a:ext cx="25400" cy="53975"/>
            </a:xfrm>
            <a:custGeom>
              <a:avLst/>
              <a:gdLst/>
              <a:ahLst/>
              <a:cxnLst>
                <a:cxn ang="0">
                  <a:pos x="31" y="0"/>
                </a:cxn>
                <a:cxn ang="0">
                  <a:pos x="32" y="0"/>
                </a:cxn>
                <a:cxn ang="0">
                  <a:pos x="34" y="2"/>
                </a:cxn>
                <a:cxn ang="0">
                  <a:pos x="36" y="6"/>
                </a:cxn>
                <a:cxn ang="0">
                  <a:pos x="31" y="14"/>
                </a:cxn>
                <a:cxn ang="0">
                  <a:pos x="27" y="17"/>
                </a:cxn>
                <a:cxn ang="0">
                  <a:pos x="26" y="21"/>
                </a:cxn>
                <a:cxn ang="0">
                  <a:pos x="31" y="25"/>
                </a:cxn>
                <a:cxn ang="0">
                  <a:pos x="34" y="36"/>
                </a:cxn>
                <a:cxn ang="0">
                  <a:pos x="36" y="45"/>
                </a:cxn>
                <a:cxn ang="0">
                  <a:pos x="34" y="53"/>
                </a:cxn>
                <a:cxn ang="0">
                  <a:pos x="22" y="65"/>
                </a:cxn>
                <a:cxn ang="0">
                  <a:pos x="15" y="72"/>
                </a:cxn>
                <a:cxn ang="0">
                  <a:pos x="15" y="74"/>
                </a:cxn>
                <a:cxn ang="0">
                  <a:pos x="22" y="75"/>
                </a:cxn>
                <a:cxn ang="0">
                  <a:pos x="28" y="69"/>
                </a:cxn>
                <a:cxn ang="0">
                  <a:pos x="37" y="63"/>
                </a:cxn>
                <a:cxn ang="0">
                  <a:pos x="47" y="45"/>
                </a:cxn>
                <a:cxn ang="0">
                  <a:pos x="57" y="40"/>
                </a:cxn>
                <a:cxn ang="0">
                  <a:pos x="68" y="38"/>
                </a:cxn>
                <a:cxn ang="0">
                  <a:pos x="70" y="41"/>
                </a:cxn>
                <a:cxn ang="0">
                  <a:pos x="74" y="49"/>
                </a:cxn>
                <a:cxn ang="0">
                  <a:pos x="74" y="63"/>
                </a:cxn>
                <a:cxn ang="0">
                  <a:pos x="52" y="78"/>
                </a:cxn>
                <a:cxn ang="0">
                  <a:pos x="52" y="81"/>
                </a:cxn>
                <a:cxn ang="0">
                  <a:pos x="69" y="92"/>
                </a:cxn>
                <a:cxn ang="0">
                  <a:pos x="70" y="99"/>
                </a:cxn>
                <a:cxn ang="0">
                  <a:pos x="74" y="103"/>
                </a:cxn>
                <a:cxn ang="0">
                  <a:pos x="80" y="107"/>
                </a:cxn>
                <a:cxn ang="0">
                  <a:pos x="70" y="108"/>
                </a:cxn>
                <a:cxn ang="0">
                  <a:pos x="62" y="102"/>
                </a:cxn>
                <a:cxn ang="0">
                  <a:pos x="47" y="100"/>
                </a:cxn>
                <a:cxn ang="0">
                  <a:pos x="36" y="96"/>
                </a:cxn>
                <a:cxn ang="0">
                  <a:pos x="31" y="102"/>
                </a:cxn>
                <a:cxn ang="0">
                  <a:pos x="30" y="118"/>
                </a:cxn>
                <a:cxn ang="0">
                  <a:pos x="32" y="137"/>
                </a:cxn>
                <a:cxn ang="0">
                  <a:pos x="37" y="146"/>
                </a:cxn>
                <a:cxn ang="0">
                  <a:pos x="43" y="158"/>
                </a:cxn>
                <a:cxn ang="0">
                  <a:pos x="54" y="170"/>
                </a:cxn>
                <a:cxn ang="0">
                  <a:pos x="49" y="170"/>
                </a:cxn>
                <a:cxn ang="0">
                  <a:pos x="39" y="160"/>
                </a:cxn>
                <a:cxn ang="0">
                  <a:pos x="21" y="137"/>
                </a:cxn>
                <a:cxn ang="0">
                  <a:pos x="17" y="106"/>
                </a:cxn>
                <a:cxn ang="0">
                  <a:pos x="12" y="92"/>
                </a:cxn>
                <a:cxn ang="0">
                  <a:pos x="12" y="80"/>
                </a:cxn>
                <a:cxn ang="0">
                  <a:pos x="10" y="72"/>
                </a:cxn>
                <a:cxn ang="0">
                  <a:pos x="5" y="68"/>
                </a:cxn>
                <a:cxn ang="0">
                  <a:pos x="0" y="59"/>
                </a:cxn>
                <a:cxn ang="0">
                  <a:pos x="1" y="49"/>
                </a:cxn>
                <a:cxn ang="0">
                  <a:pos x="3" y="48"/>
                </a:cxn>
                <a:cxn ang="0">
                  <a:pos x="10" y="25"/>
                </a:cxn>
                <a:cxn ang="0">
                  <a:pos x="15" y="15"/>
                </a:cxn>
                <a:cxn ang="0">
                  <a:pos x="31" y="0"/>
                </a:cxn>
              </a:cxnLst>
              <a:rect l="0" t="0" r="r" b="b"/>
              <a:pathLst>
                <a:path w="80" h="170">
                  <a:moveTo>
                    <a:pt x="31" y="0"/>
                  </a:moveTo>
                  <a:lnTo>
                    <a:pt x="32" y="0"/>
                  </a:lnTo>
                  <a:lnTo>
                    <a:pt x="34" y="2"/>
                  </a:lnTo>
                  <a:lnTo>
                    <a:pt x="36" y="6"/>
                  </a:lnTo>
                  <a:lnTo>
                    <a:pt x="31" y="14"/>
                  </a:lnTo>
                  <a:lnTo>
                    <a:pt x="27" y="17"/>
                  </a:lnTo>
                  <a:lnTo>
                    <a:pt x="26" y="21"/>
                  </a:lnTo>
                  <a:lnTo>
                    <a:pt x="31" y="25"/>
                  </a:lnTo>
                  <a:lnTo>
                    <a:pt x="34" y="36"/>
                  </a:lnTo>
                  <a:lnTo>
                    <a:pt x="36" y="45"/>
                  </a:lnTo>
                  <a:lnTo>
                    <a:pt x="34" y="53"/>
                  </a:lnTo>
                  <a:lnTo>
                    <a:pt x="22" y="65"/>
                  </a:lnTo>
                  <a:lnTo>
                    <a:pt x="15" y="72"/>
                  </a:lnTo>
                  <a:lnTo>
                    <a:pt x="15" y="74"/>
                  </a:lnTo>
                  <a:lnTo>
                    <a:pt x="22" y="75"/>
                  </a:lnTo>
                  <a:lnTo>
                    <a:pt x="28" y="69"/>
                  </a:lnTo>
                  <a:lnTo>
                    <a:pt x="37" y="63"/>
                  </a:lnTo>
                  <a:lnTo>
                    <a:pt x="47" y="45"/>
                  </a:lnTo>
                  <a:lnTo>
                    <a:pt x="57" y="40"/>
                  </a:lnTo>
                  <a:lnTo>
                    <a:pt x="68" y="38"/>
                  </a:lnTo>
                  <a:lnTo>
                    <a:pt x="70" y="41"/>
                  </a:lnTo>
                  <a:lnTo>
                    <a:pt x="74" y="49"/>
                  </a:lnTo>
                  <a:lnTo>
                    <a:pt x="74" y="63"/>
                  </a:lnTo>
                  <a:lnTo>
                    <a:pt x="52" y="78"/>
                  </a:lnTo>
                  <a:lnTo>
                    <a:pt x="52" y="81"/>
                  </a:lnTo>
                  <a:lnTo>
                    <a:pt x="69" y="92"/>
                  </a:lnTo>
                  <a:lnTo>
                    <a:pt x="70" y="99"/>
                  </a:lnTo>
                  <a:lnTo>
                    <a:pt x="74" y="103"/>
                  </a:lnTo>
                  <a:lnTo>
                    <a:pt x="80" y="107"/>
                  </a:lnTo>
                  <a:lnTo>
                    <a:pt x="70" y="108"/>
                  </a:lnTo>
                  <a:lnTo>
                    <a:pt x="62" y="102"/>
                  </a:lnTo>
                  <a:lnTo>
                    <a:pt x="47" y="100"/>
                  </a:lnTo>
                  <a:lnTo>
                    <a:pt x="36" y="96"/>
                  </a:lnTo>
                  <a:lnTo>
                    <a:pt x="31" y="102"/>
                  </a:lnTo>
                  <a:lnTo>
                    <a:pt x="30" y="118"/>
                  </a:lnTo>
                  <a:lnTo>
                    <a:pt x="32" y="137"/>
                  </a:lnTo>
                  <a:lnTo>
                    <a:pt x="37" y="146"/>
                  </a:lnTo>
                  <a:lnTo>
                    <a:pt x="43" y="158"/>
                  </a:lnTo>
                  <a:lnTo>
                    <a:pt x="54" y="170"/>
                  </a:lnTo>
                  <a:lnTo>
                    <a:pt x="49" y="170"/>
                  </a:lnTo>
                  <a:lnTo>
                    <a:pt x="39" y="160"/>
                  </a:lnTo>
                  <a:lnTo>
                    <a:pt x="21" y="137"/>
                  </a:lnTo>
                  <a:lnTo>
                    <a:pt x="17" y="106"/>
                  </a:lnTo>
                  <a:lnTo>
                    <a:pt x="12" y="92"/>
                  </a:lnTo>
                  <a:lnTo>
                    <a:pt x="12" y="80"/>
                  </a:lnTo>
                  <a:lnTo>
                    <a:pt x="10" y="72"/>
                  </a:lnTo>
                  <a:lnTo>
                    <a:pt x="5" y="68"/>
                  </a:lnTo>
                  <a:lnTo>
                    <a:pt x="0" y="59"/>
                  </a:lnTo>
                  <a:lnTo>
                    <a:pt x="1" y="49"/>
                  </a:lnTo>
                  <a:lnTo>
                    <a:pt x="3" y="48"/>
                  </a:lnTo>
                  <a:lnTo>
                    <a:pt x="10" y="25"/>
                  </a:lnTo>
                  <a:lnTo>
                    <a:pt x="15" y="15"/>
                  </a:lnTo>
                  <a:lnTo>
                    <a:pt x="31"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 name="Freeform 88"/>
            <p:cNvSpPr>
              <a:spLocks noChangeAspect="1"/>
            </p:cNvSpPr>
            <p:nvPr/>
          </p:nvSpPr>
          <p:spPr bwMode="gray">
            <a:xfrm>
              <a:off x="7039767" y="3699222"/>
              <a:ext cx="180975" cy="152400"/>
            </a:xfrm>
            <a:custGeom>
              <a:avLst/>
              <a:gdLst/>
              <a:ahLst/>
              <a:cxnLst>
                <a:cxn ang="0">
                  <a:pos x="549" y="469"/>
                </a:cxn>
                <a:cxn ang="0">
                  <a:pos x="503" y="428"/>
                </a:cxn>
                <a:cxn ang="0">
                  <a:pos x="474" y="427"/>
                </a:cxn>
                <a:cxn ang="0">
                  <a:pos x="441" y="433"/>
                </a:cxn>
                <a:cxn ang="0">
                  <a:pos x="426" y="433"/>
                </a:cxn>
                <a:cxn ang="0">
                  <a:pos x="378" y="431"/>
                </a:cxn>
                <a:cxn ang="0">
                  <a:pos x="419" y="383"/>
                </a:cxn>
                <a:cxn ang="0">
                  <a:pos x="444" y="385"/>
                </a:cxn>
                <a:cxn ang="0">
                  <a:pos x="431" y="368"/>
                </a:cxn>
                <a:cxn ang="0">
                  <a:pos x="421" y="335"/>
                </a:cxn>
                <a:cxn ang="0">
                  <a:pos x="406" y="293"/>
                </a:cxn>
                <a:cxn ang="0">
                  <a:pos x="378" y="269"/>
                </a:cxn>
                <a:cxn ang="0">
                  <a:pos x="342" y="250"/>
                </a:cxn>
                <a:cxn ang="0">
                  <a:pos x="290" y="235"/>
                </a:cxn>
                <a:cxn ang="0">
                  <a:pos x="229" y="223"/>
                </a:cxn>
                <a:cxn ang="0">
                  <a:pos x="210" y="206"/>
                </a:cxn>
                <a:cxn ang="0">
                  <a:pos x="188" y="203"/>
                </a:cxn>
                <a:cxn ang="0">
                  <a:pos x="168" y="183"/>
                </a:cxn>
                <a:cxn ang="0">
                  <a:pos x="161" y="149"/>
                </a:cxn>
                <a:cxn ang="0">
                  <a:pos x="152" y="167"/>
                </a:cxn>
                <a:cxn ang="0">
                  <a:pos x="132" y="203"/>
                </a:cxn>
                <a:cxn ang="0">
                  <a:pos x="105" y="190"/>
                </a:cxn>
                <a:cxn ang="0">
                  <a:pos x="95" y="163"/>
                </a:cxn>
                <a:cxn ang="0">
                  <a:pos x="56" y="141"/>
                </a:cxn>
                <a:cxn ang="0">
                  <a:pos x="95" y="130"/>
                </a:cxn>
                <a:cxn ang="0">
                  <a:pos x="147" y="120"/>
                </a:cxn>
                <a:cxn ang="0">
                  <a:pos x="162" y="93"/>
                </a:cxn>
                <a:cxn ang="0">
                  <a:pos x="94" y="106"/>
                </a:cxn>
                <a:cxn ang="0">
                  <a:pos x="55" y="83"/>
                </a:cxn>
                <a:cxn ang="0">
                  <a:pos x="27" y="63"/>
                </a:cxn>
                <a:cxn ang="0">
                  <a:pos x="2" y="51"/>
                </a:cxn>
                <a:cxn ang="0">
                  <a:pos x="29" y="23"/>
                </a:cxn>
                <a:cxn ang="0">
                  <a:pos x="78" y="0"/>
                </a:cxn>
                <a:cxn ang="0">
                  <a:pos x="126" y="18"/>
                </a:cxn>
                <a:cxn ang="0">
                  <a:pos x="178" y="49"/>
                </a:cxn>
                <a:cxn ang="0">
                  <a:pos x="179" y="114"/>
                </a:cxn>
                <a:cxn ang="0">
                  <a:pos x="205" y="122"/>
                </a:cxn>
                <a:cxn ang="0">
                  <a:pos x="234" y="164"/>
                </a:cxn>
                <a:cxn ang="0">
                  <a:pos x="269" y="148"/>
                </a:cxn>
                <a:cxn ang="0">
                  <a:pos x="302" y="103"/>
                </a:cxn>
                <a:cxn ang="0">
                  <a:pos x="345" y="90"/>
                </a:cxn>
                <a:cxn ang="0">
                  <a:pos x="380" y="57"/>
                </a:cxn>
                <a:cxn ang="0">
                  <a:pos x="421" y="77"/>
                </a:cxn>
                <a:cxn ang="0">
                  <a:pos x="471" y="100"/>
                </a:cxn>
                <a:cxn ang="0">
                  <a:pos x="506" y="104"/>
                </a:cxn>
                <a:cxn ang="0">
                  <a:pos x="534" y="114"/>
                </a:cxn>
                <a:cxn ang="0">
                  <a:pos x="543" y="121"/>
                </a:cxn>
                <a:cxn ang="0">
                  <a:pos x="555" y="129"/>
                </a:cxn>
                <a:cxn ang="0">
                  <a:pos x="555" y="351"/>
                </a:cxn>
                <a:cxn ang="0">
                  <a:pos x="568" y="480"/>
                </a:cxn>
              </a:cxnLst>
              <a:rect l="0" t="0" r="r" b="b"/>
              <a:pathLst>
                <a:path w="568" h="480">
                  <a:moveTo>
                    <a:pt x="568" y="480"/>
                  </a:moveTo>
                  <a:lnTo>
                    <a:pt x="568" y="479"/>
                  </a:lnTo>
                  <a:lnTo>
                    <a:pt x="556" y="475"/>
                  </a:lnTo>
                  <a:lnTo>
                    <a:pt x="549" y="469"/>
                  </a:lnTo>
                  <a:lnTo>
                    <a:pt x="532" y="455"/>
                  </a:lnTo>
                  <a:lnTo>
                    <a:pt x="523" y="444"/>
                  </a:lnTo>
                  <a:lnTo>
                    <a:pt x="513" y="433"/>
                  </a:lnTo>
                  <a:lnTo>
                    <a:pt x="503" y="428"/>
                  </a:lnTo>
                  <a:lnTo>
                    <a:pt x="501" y="425"/>
                  </a:lnTo>
                  <a:lnTo>
                    <a:pt x="497" y="421"/>
                  </a:lnTo>
                  <a:lnTo>
                    <a:pt x="484" y="423"/>
                  </a:lnTo>
                  <a:lnTo>
                    <a:pt x="474" y="427"/>
                  </a:lnTo>
                  <a:lnTo>
                    <a:pt x="455" y="423"/>
                  </a:lnTo>
                  <a:lnTo>
                    <a:pt x="447" y="431"/>
                  </a:lnTo>
                  <a:lnTo>
                    <a:pt x="442" y="426"/>
                  </a:lnTo>
                  <a:lnTo>
                    <a:pt x="441" y="433"/>
                  </a:lnTo>
                  <a:lnTo>
                    <a:pt x="441" y="436"/>
                  </a:lnTo>
                  <a:lnTo>
                    <a:pt x="438" y="437"/>
                  </a:lnTo>
                  <a:lnTo>
                    <a:pt x="431" y="437"/>
                  </a:lnTo>
                  <a:lnTo>
                    <a:pt x="426" y="433"/>
                  </a:lnTo>
                  <a:lnTo>
                    <a:pt x="405" y="439"/>
                  </a:lnTo>
                  <a:lnTo>
                    <a:pt x="385" y="440"/>
                  </a:lnTo>
                  <a:lnTo>
                    <a:pt x="378" y="440"/>
                  </a:lnTo>
                  <a:lnTo>
                    <a:pt x="378" y="431"/>
                  </a:lnTo>
                  <a:lnTo>
                    <a:pt x="384" y="421"/>
                  </a:lnTo>
                  <a:lnTo>
                    <a:pt x="390" y="405"/>
                  </a:lnTo>
                  <a:lnTo>
                    <a:pt x="406" y="386"/>
                  </a:lnTo>
                  <a:lnTo>
                    <a:pt x="419" y="383"/>
                  </a:lnTo>
                  <a:lnTo>
                    <a:pt x="427" y="384"/>
                  </a:lnTo>
                  <a:lnTo>
                    <a:pt x="437" y="390"/>
                  </a:lnTo>
                  <a:lnTo>
                    <a:pt x="444" y="393"/>
                  </a:lnTo>
                  <a:lnTo>
                    <a:pt x="444" y="385"/>
                  </a:lnTo>
                  <a:lnTo>
                    <a:pt x="433" y="377"/>
                  </a:lnTo>
                  <a:lnTo>
                    <a:pt x="435" y="373"/>
                  </a:lnTo>
                  <a:lnTo>
                    <a:pt x="442" y="372"/>
                  </a:lnTo>
                  <a:lnTo>
                    <a:pt x="431" y="368"/>
                  </a:lnTo>
                  <a:lnTo>
                    <a:pt x="420" y="359"/>
                  </a:lnTo>
                  <a:lnTo>
                    <a:pt x="426" y="357"/>
                  </a:lnTo>
                  <a:lnTo>
                    <a:pt x="430" y="341"/>
                  </a:lnTo>
                  <a:lnTo>
                    <a:pt x="421" y="335"/>
                  </a:lnTo>
                  <a:lnTo>
                    <a:pt x="414" y="321"/>
                  </a:lnTo>
                  <a:lnTo>
                    <a:pt x="410" y="300"/>
                  </a:lnTo>
                  <a:lnTo>
                    <a:pt x="410" y="297"/>
                  </a:lnTo>
                  <a:lnTo>
                    <a:pt x="406" y="293"/>
                  </a:lnTo>
                  <a:lnTo>
                    <a:pt x="395" y="277"/>
                  </a:lnTo>
                  <a:lnTo>
                    <a:pt x="389" y="277"/>
                  </a:lnTo>
                  <a:lnTo>
                    <a:pt x="383" y="275"/>
                  </a:lnTo>
                  <a:lnTo>
                    <a:pt x="378" y="269"/>
                  </a:lnTo>
                  <a:lnTo>
                    <a:pt x="377" y="269"/>
                  </a:lnTo>
                  <a:lnTo>
                    <a:pt x="372" y="262"/>
                  </a:lnTo>
                  <a:lnTo>
                    <a:pt x="361" y="260"/>
                  </a:lnTo>
                  <a:lnTo>
                    <a:pt x="342" y="250"/>
                  </a:lnTo>
                  <a:lnTo>
                    <a:pt x="334" y="251"/>
                  </a:lnTo>
                  <a:lnTo>
                    <a:pt x="313" y="240"/>
                  </a:lnTo>
                  <a:lnTo>
                    <a:pt x="299" y="237"/>
                  </a:lnTo>
                  <a:lnTo>
                    <a:pt x="290" y="235"/>
                  </a:lnTo>
                  <a:lnTo>
                    <a:pt x="270" y="228"/>
                  </a:lnTo>
                  <a:lnTo>
                    <a:pt x="260" y="227"/>
                  </a:lnTo>
                  <a:lnTo>
                    <a:pt x="243" y="224"/>
                  </a:lnTo>
                  <a:lnTo>
                    <a:pt x="229" y="223"/>
                  </a:lnTo>
                  <a:lnTo>
                    <a:pt x="228" y="219"/>
                  </a:lnTo>
                  <a:lnTo>
                    <a:pt x="224" y="218"/>
                  </a:lnTo>
                  <a:lnTo>
                    <a:pt x="215" y="213"/>
                  </a:lnTo>
                  <a:lnTo>
                    <a:pt x="210" y="206"/>
                  </a:lnTo>
                  <a:lnTo>
                    <a:pt x="207" y="199"/>
                  </a:lnTo>
                  <a:lnTo>
                    <a:pt x="199" y="199"/>
                  </a:lnTo>
                  <a:lnTo>
                    <a:pt x="189" y="197"/>
                  </a:lnTo>
                  <a:lnTo>
                    <a:pt x="188" y="203"/>
                  </a:lnTo>
                  <a:lnTo>
                    <a:pt x="184" y="197"/>
                  </a:lnTo>
                  <a:lnTo>
                    <a:pt x="175" y="191"/>
                  </a:lnTo>
                  <a:lnTo>
                    <a:pt x="170" y="189"/>
                  </a:lnTo>
                  <a:lnTo>
                    <a:pt x="168" y="183"/>
                  </a:lnTo>
                  <a:lnTo>
                    <a:pt x="158" y="179"/>
                  </a:lnTo>
                  <a:lnTo>
                    <a:pt x="156" y="171"/>
                  </a:lnTo>
                  <a:lnTo>
                    <a:pt x="157" y="162"/>
                  </a:lnTo>
                  <a:lnTo>
                    <a:pt x="161" y="149"/>
                  </a:lnTo>
                  <a:lnTo>
                    <a:pt x="159" y="142"/>
                  </a:lnTo>
                  <a:lnTo>
                    <a:pt x="157" y="148"/>
                  </a:lnTo>
                  <a:lnTo>
                    <a:pt x="156" y="159"/>
                  </a:lnTo>
                  <a:lnTo>
                    <a:pt x="152" y="167"/>
                  </a:lnTo>
                  <a:lnTo>
                    <a:pt x="145" y="181"/>
                  </a:lnTo>
                  <a:lnTo>
                    <a:pt x="142" y="189"/>
                  </a:lnTo>
                  <a:lnTo>
                    <a:pt x="138" y="196"/>
                  </a:lnTo>
                  <a:lnTo>
                    <a:pt x="132" y="203"/>
                  </a:lnTo>
                  <a:lnTo>
                    <a:pt x="113" y="206"/>
                  </a:lnTo>
                  <a:lnTo>
                    <a:pt x="108" y="203"/>
                  </a:lnTo>
                  <a:lnTo>
                    <a:pt x="105" y="200"/>
                  </a:lnTo>
                  <a:lnTo>
                    <a:pt x="105" y="190"/>
                  </a:lnTo>
                  <a:lnTo>
                    <a:pt x="102" y="179"/>
                  </a:lnTo>
                  <a:lnTo>
                    <a:pt x="103" y="174"/>
                  </a:lnTo>
                  <a:lnTo>
                    <a:pt x="103" y="163"/>
                  </a:lnTo>
                  <a:lnTo>
                    <a:pt x="95" y="163"/>
                  </a:lnTo>
                  <a:lnTo>
                    <a:pt x="88" y="149"/>
                  </a:lnTo>
                  <a:lnTo>
                    <a:pt x="78" y="143"/>
                  </a:lnTo>
                  <a:lnTo>
                    <a:pt x="65" y="143"/>
                  </a:lnTo>
                  <a:lnTo>
                    <a:pt x="56" y="141"/>
                  </a:lnTo>
                  <a:lnTo>
                    <a:pt x="57" y="132"/>
                  </a:lnTo>
                  <a:lnTo>
                    <a:pt x="67" y="127"/>
                  </a:lnTo>
                  <a:lnTo>
                    <a:pt x="81" y="127"/>
                  </a:lnTo>
                  <a:lnTo>
                    <a:pt x="95" y="130"/>
                  </a:lnTo>
                  <a:lnTo>
                    <a:pt x="115" y="119"/>
                  </a:lnTo>
                  <a:lnTo>
                    <a:pt x="125" y="115"/>
                  </a:lnTo>
                  <a:lnTo>
                    <a:pt x="135" y="119"/>
                  </a:lnTo>
                  <a:lnTo>
                    <a:pt x="147" y="120"/>
                  </a:lnTo>
                  <a:lnTo>
                    <a:pt x="156" y="116"/>
                  </a:lnTo>
                  <a:lnTo>
                    <a:pt x="157" y="105"/>
                  </a:lnTo>
                  <a:lnTo>
                    <a:pt x="161" y="99"/>
                  </a:lnTo>
                  <a:lnTo>
                    <a:pt x="162" y="93"/>
                  </a:lnTo>
                  <a:lnTo>
                    <a:pt x="152" y="97"/>
                  </a:lnTo>
                  <a:lnTo>
                    <a:pt x="132" y="101"/>
                  </a:lnTo>
                  <a:lnTo>
                    <a:pt x="110" y="106"/>
                  </a:lnTo>
                  <a:lnTo>
                    <a:pt x="94" y="106"/>
                  </a:lnTo>
                  <a:lnTo>
                    <a:pt x="86" y="104"/>
                  </a:lnTo>
                  <a:lnTo>
                    <a:pt x="77" y="106"/>
                  </a:lnTo>
                  <a:lnTo>
                    <a:pt x="62" y="99"/>
                  </a:lnTo>
                  <a:lnTo>
                    <a:pt x="55" y="83"/>
                  </a:lnTo>
                  <a:lnTo>
                    <a:pt x="52" y="72"/>
                  </a:lnTo>
                  <a:lnTo>
                    <a:pt x="46" y="67"/>
                  </a:lnTo>
                  <a:lnTo>
                    <a:pt x="36" y="62"/>
                  </a:lnTo>
                  <a:lnTo>
                    <a:pt x="27" y="63"/>
                  </a:lnTo>
                  <a:lnTo>
                    <a:pt x="19" y="60"/>
                  </a:lnTo>
                  <a:lnTo>
                    <a:pt x="17" y="66"/>
                  </a:lnTo>
                  <a:lnTo>
                    <a:pt x="0" y="58"/>
                  </a:lnTo>
                  <a:lnTo>
                    <a:pt x="2" y="51"/>
                  </a:lnTo>
                  <a:lnTo>
                    <a:pt x="7" y="45"/>
                  </a:lnTo>
                  <a:lnTo>
                    <a:pt x="16" y="28"/>
                  </a:lnTo>
                  <a:lnTo>
                    <a:pt x="19" y="25"/>
                  </a:lnTo>
                  <a:lnTo>
                    <a:pt x="29" y="23"/>
                  </a:lnTo>
                  <a:lnTo>
                    <a:pt x="38" y="23"/>
                  </a:lnTo>
                  <a:lnTo>
                    <a:pt x="48" y="19"/>
                  </a:lnTo>
                  <a:lnTo>
                    <a:pt x="66" y="3"/>
                  </a:lnTo>
                  <a:lnTo>
                    <a:pt x="78" y="0"/>
                  </a:lnTo>
                  <a:lnTo>
                    <a:pt x="93" y="0"/>
                  </a:lnTo>
                  <a:lnTo>
                    <a:pt x="107" y="2"/>
                  </a:lnTo>
                  <a:lnTo>
                    <a:pt x="119" y="11"/>
                  </a:lnTo>
                  <a:lnTo>
                    <a:pt x="126" y="18"/>
                  </a:lnTo>
                  <a:lnTo>
                    <a:pt x="135" y="23"/>
                  </a:lnTo>
                  <a:lnTo>
                    <a:pt x="168" y="23"/>
                  </a:lnTo>
                  <a:lnTo>
                    <a:pt x="172" y="39"/>
                  </a:lnTo>
                  <a:lnTo>
                    <a:pt x="178" y="49"/>
                  </a:lnTo>
                  <a:lnTo>
                    <a:pt x="179" y="65"/>
                  </a:lnTo>
                  <a:lnTo>
                    <a:pt x="175" y="77"/>
                  </a:lnTo>
                  <a:lnTo>
                    <a:pt x="174" y="90"/>
                  </a:lnTo>
                  <a:lnTo>
                    <a:pt x="179" y="114"/>
                  </a:lnTo>
                  <a:lnTo>
                    <a:pt x="193" y="132"/>
                  </a:lnTo>
                  <a:lnTo>
                    <a:pt x="194" y="127"/>
                  </a:lnTo>
                  <a:lnTo>
                    <a:pt x="195" y="119"/>
                  </a:lnTo>
                  <a:lnTo>
                    <a:pt x="205" y="122"/>
                  </a:lnTo>
                  <a:lnTo>
                    <a:pt x="210" y="138"/>
                  </a:lnTo>
                  <a:lnTo>
                    <a:pt x="213" y="142"/>
                  </a:lnTo>
                  <a:lnTo>
                    <a:pt x="218" y="153"/>
                  </a:lnTo>
                  <a:lnTo>
                    <a:pt x="234" y="164"/>
                  </a:lnTo>
                  <a:lnTo>
                    <a:pt x="242" y="164"/>
                  </a:lnTo>
                  <a:lnTo>
                    <a:pt x="255" y="163"/>
                  </a:lnTo>
                  <a:lnTo>
                    <a:pt x="261" y="151"/>
                  </a:lnTo>
                  <a:lnTo>
                    <a:pt x="269" y="148"/>
                  </a:lnTo>
                  <a:lnTo>
                    <a:pt x="275" y="143"/>
                  </a:lnTo>
                  <a:lnTo>
                    <a:pt x="276" y="135"/>
                  </a:lnTo>
                  <a:lnTo>
                    <a:pt x="296" y="120"/>
                  </a:lnTo>
                  <a:lnTo>
                    <a:pt x="302" y="103"/>
                  </a:lnTo>
                  <a:lnTo>
                    <a:pt x="310" y="100"/>
                  </a:lnTo>
                  <a:lnTo>
                    <a:pt x="318" y="100"/>
                  </a:lnTo>
                  <a:lnTo>
                    <a:pt x="336" y="97"/>
                  </a:lnTo>
                  <a:lnTo>
                    <a:pt x="345" y="90"/>
                  </a:lnTo>
                  <a:lnTo>
                    <a:pt x="344" y="81"/>
                  </a:lnTo>
                  <a:lnTo>
                    <a:pt x="349" y="77"/>
                  </a:lnTo>
                  <a:lnTo>
                    <a:pt x="361" y="67"/>
                  </a:lnTo>
                  <a:lnTo>
                    <a:pt x="380" y="57"/>
                  </a:lnTo>
                  <a:lnTo>
                    <a:pt x="387" y="60"/>
                  </a:lnTo>
                  <a:lnTo>
                    <a:pt x="390" y="65"/>
                  </a:lnTo>
                  <a:lnTo>
                    <a:pt x="410" y="72"/>
                  </a:lnTo>
                  <a:lnTo>
                    <a:pt x="421" y="77"/>
                  </a:lnTo>
                  <a:lnTo>
                    <a:pt x="427" y="78"/>
                  </a:lnTo>
                  <a:lnTo>
                    <a:pt x="432" y="83"/>
                  </a:lnTo>
                  <a:lnTo>
                    <a:pt x="455" y="90"/>
                  </a:lnTo>
                  <a:lnTo>
                    <a:pt x="471" y="100"/>
                  </a:lnTo>
                  <a:lnTo>
                    <a:pt x="479" y="104"/>
                  </a:lnTo>
                  <a:lnTo>
                    <a:pt x="491" y="108"/>
                  </a:lnTo>
                  <a:lnTo>
                    <a:pt x="501" y="106"/>
                  </a:lnTo>
                  <a:lnTo>
                    <a:pt x="506" y="104"/>
                  </a:lnTo>
                  <a:lnTo>
                    <a:pt x="514" y="108"/>
                  </a:lnTo>
                  <a:lnTo>
                    <a:pt x="519" y="106"/>
                  </a:lnTo>
                  <a:lnTo>
                    <a:pt x="523" y="108"/>
                  </a:lnTo>
                  <a:lnTo>
                    <a:pt x="534" y="114"/>
                  </a:lnTo>
                  <a:lnTo>
                    <a:pt x="539" y="114"/>
                  </a:lnTo>
                  <a:lnTo>
                    <a:pt x="541" y="116"/>
                  </a:lnTo>
                  <a:lnTo>
                    <a:pt x="541" y="119"/>
                  </a:lnTo>
                  <a:lnTo>
                    <a:pt x="543" y="121"/>
                  </a:lnTo>
                  <a:lnTo>
                    <a:pt x="549" y="121"/>
                  </a:lnTo>
                  <a:lnTo>
                    <a:pt x="551" y="120"/>
                  </a:lnTo>
                  <a:lnTo>
                    <a:pt x="556" y="120"/>
                  </a:lnTo>
                  <a:lnTo>
                    <a:pt x="555" y="129"/>
                  </a:lnTo>
                  <a:lnTo>
                    <a:pt x="560" y="254"/>
                  </a:lnTo>
                  <a:lnTo>
                    <a:pt x="560" y="326"/>
                  </a:lnTo>
                  <a:lnTo>
                    <a:pt x="556" y="347"/>
                  </a:lnTo>
                  <a:lnTo>
                    <a:pt x="555" y="351"/>
                  </a:lnTo>
                  <a:lnTo>
                    <a:pt x="562" y="368"/>
                  </a:lnTo>
                  <a:lnTo>
                    <a:pt x="562" y="409"/>
                  </a:lnTo>
                  <a:lnTo>
                    <a:pt x="565" y="466"/>
                  </a:lnTo>
                  <a:lnTo>
                    <a:pt x="568" y="48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 name="Freeform 89"/>
            <p:cNvSpPr>
              <a:spLocks noChangeAspect="1"/>
            </p:cNvSpPr>
            <p:nvPr/>
          </p:nvSpPr>
          <p:spPr bwMode="gray">
            <a:xfrm>
              <a:off x="7387430" y="3737322"/>
              <a:ext cx="41275" cy="38100"/>
            </a:xfrm>
            <a:custGeom>
              <a:avLst/>
              <a:gdLst/>
              <a:ahLst/>
              <a:cxnLst>
                <a:cxn ang="0">
                  <a:pos x="0" y="3"/>
                </a:cxn>
                <a:cxn ang="0">
                  <a:pos x="2" y="0"/>
                </a:cxn>
                <a:cxn ang="0">
                  <a:pos x="20" y="11"/>
                </a:cxn>
                <a:cxn ang="0">
                  <a:pos x="26" y="16"/>
                </a:cxn>
                <a:cxn ang="0">
                  <a:pos x="34" y="20"/>
                </a:cxn>
                <a:cxn ang="0">
                  <a:pos x="54" y="35"/>
                </a:cxn>
                <a:cxn ang="0">
                  <a:pos x="66" y="36"/>
                </a:cxn>
                <a:cxn ang="0">
                  <a:pos x="75" y="43"/>
                </a:cxn>
                <a:cxn ang="0">
                  <a:pos x="81" y="49"/>
                </a:cxn>
                <a:cxn ang="0">
                  <a:pos x="95" y="58"/>
                </a:cxn>
                <a:cxn ang="0">
                  <a:pos x="100" y="66"/>
                </a:cxn>
                <a:cxn ang="0">
                  <a:pos x="107" y="71"/>
                </a:cxn>
                <a:cxn ang="0">
                  <a:pos x="117" y="74"/>
                </a:cxn>
                <a:cxn ang="0">
                  <a:pos x="121" y="78"/>
                </a:cxn>
                <a:cxn ang="0">
                  <a:pos x="124" y="87"/>
                </a:cxn>
                <a:cxn ang="0">
                  <a:pos x="129" y="93"/>
                </a:cxn>
                <a:cxn ang="0">
                  <a:pos x="129" y="100"/>
                </a:cxn>
                <a:cxn ang="0">
                  <a:pos x="124" y="107"/>
                </a:cxn>
                <a:cxn ang="0">
                  <a:pos x="120" y="119"/>
                </a:cxn>
                <a:cxn ang="0">
                  <a:pos x="111" y="119"/>
                </a:cxn>
                <a:cxn ang="0">
                  <a:pos x="105" y="93"/>
                </a:cxn>
                <a:cxn ang="0">
                  <a:pos x="97" y="71"/>
                </a:cxn>
                <a:cxn ang="0">
                  <a:pos x="86" y="53"/>
                </a:cxn>
                <a:cxn ang="0">
                  <a:pos x="80" y="49"/>
                </a:cxn>
                <a:cxn ang="0">
                  <a:pos x="66" y="47"/>
                </a:cxn>
                <a:cxn ang="0">
                  <a:pos x="54" y="39"/>
                </a:cxn>
                <a:cxn ang="0">
                  <a:pos x="46" y="31"/>
                </a:cxn>
                <a:cxn ang="0">
                  <a:pos x="40" y="30"/>
                </a:cxn>
                <a:cxn ang="0">
                  <a:pos x="31" y="23"/>
                </a:cxn>
                <a:cxn ang="0">
                  <a:pos x="26" y="21"/>
                </a:cxn>
                <a:cxn ang="0">
                  <a:pos x="9" y="10"/>
                </a:cxn>
                <a:cxn ang="0">
                  <a:pos x="0" y="9"/>
                </a:cxn>
                <a:cxn ang="0">
                  <a:pos x="0" y="3"/>
                </a:cxn>
              </a:cxnLst>
              <a:rect l="0" t="0" r="r" b="b"/>
              <a:pathLst>
                <a:path w="129" h="119">
                  <a:moveTo>
                    <a:pt x="0" y="3"/>
                  </a:moveTo>
                  <a:lnTo>
                    <a:pt x="2" y="0"/>
                  </a:lnTo>
                  <a:lnTo>
                    <a:pt x="20" y="11"/>
                  </a:lnTo>
                  <a:lnTo>
                    <a:pt x="26" y="16"/>
                  </a:lnTo>
                  <a:lnTo>
                    <a:pt x="34" y="20"/>
                  </a:lnTo>
                  <a:lnTo>
                    <a:pt x="54" y="35"/>
                  </a:lnTo>
                  <a:lnTo>
                    <a:pt x="66" y="36"/>
                  </a:lnTo>
                  <a:lnTo>
                    <a:pt x="75" y="43"/>
                  </a:lnTo>
                  <a:lnTo>
                    <a:pt x="81" y="49"/>
                  </a:lnTo>
                  <a:lnTo>
                    <a:pt x="95" y="58"/>
                  </a:lnTo>
                  <a:lnTo>
                    <a:pt x="100" y="66"/>
                  </a:lnTo>
                  <a:lnTo>
                    <a:pt x="107" y="71"/>
                  </a:lnTo>
                  <a:lnTo>
                    <a:pt x="117" y="74"/>
                  </a:lnTo>
                  <a:lnTo>
                    <a:pt x="121" y="78"/>
                  </a:lnTo>
                  <a:lnTo>
                    <a:pt x="124" y="87"/>
                  </a:lnTo>
                  <a:lnTo>
                    <a:pt x="129" y="93"/>
                  </a:lnTo>
                  <a:lnTo>
                    <a:pt x="129" y="100"/>
                  </a:lnTo>
                  <a:lnTo>
                    <a:pt x="124" y="107"/>
                  </a:lnTo>
                  <a:lnTo>
                    <a:pt x="120" y="119"/>
                  </a:lnTo>
                  <a:lnTo>
                    <a:pt x="111" y="119"/>
                  </a:lnTo>
                  <a:lnTo>
                    <a:pt x="105" y="93"/>
                  </a:lnTo>
                  <a:lnTo>
                    <a:pt x="97" y="71"/>
                  </a:lnTo>
                  <a:lnTo>
                    <a:pt x="86" y="53"/>
                  </a:lnTo>
                  <a:lnTo>
                    <a:pt x="80" y="49"/>
                  </a:lnTo>
                  <a:lnTo>
                    <a:pt x="66" y="47"/>
                  </a:lnTo>
                  <a:lnTo>
                    <a:pt x="54" y="39"/>
                  </a:lnTo>
                  <a:lnTo>
                    <a:pt x="46" y="31"/>
                  </a:lnTo>
                  <a:lnTo>
                    <a:pt x="40" y="30"/>
                  </a:lnTo>
                  <a:lnTo>
                    <a:pt x="31" y="23"/>
                  </a:lnTo>
                  <a:lnTo>
                    <a:pt x="26" y="21"/>
                  </a:lnTo>
                  <a:lnTo>
                    <a:pt x="9" y="10"/>
                  </a:lnTo>
                  <a:lnTo>
                    <a:pt x="0" y="9"/>
                  </a:lnTo>
                  <a:lnTo>
                    <a:pt x="0"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 name="Freeform 90"/>
            <p:cNvSpPr>
              <a:spLocks noChangeAspect="1"/>
            </p:cNvSpPr>
            <p:nvPr/>
          </p:nvSpPr>
          <p:spPr bwMode="gray">
            <a:xfrm>
              <a:off x="6538117" y="3280122"/>
              <a:ext cx="125413" cy="263525"/>
            </a:xfrm>
            <a:custGeom>
              <a:avLst/>
              <a:gdLst/>
              <a:ahLst/>
              <a:cxnLst>
                <a:cxn ang="0">
                  <a:pos x="237" y="758"/>
                </a:cxn>
                <a:cxn ang="0">
                  <a:pos x="250" y="749"/>
                </a:cxn>
                <a:cxn ang="0">
                  <a:pos x="270" y="727"/>
                </a:cxn>
                <a:cxn ang="0">
                  <a:pos x="321" y="713"/>
                </a:cxn>
                <a:cxn ang="0">
                  <a:pos x="376" y="679"/>
                </a:cxn>
                <a:cxn ang="0">
                  <a:pos x="387" y="654"/>
                </a:cxn>
                <a:cxn ang="0">
                  <a:pos x="388" y="643"/>
                </a:cxn>
                <a:cxn ang="0">
                  <a:pos x="388" y="607"/>
                </a:cxn>
                <a:cxn ang="0">
                  <a:pos x="395" y="596"/>
                </a:cxn>
                <a:cxn ang="0">
                  <a:pos x="389" y="557"/>
                </a:cxn>
                <a:cxn ang="0">
                  <a:pos x="382" y="507"/>
                </a:cxn>
                <a:cxn ang="0">
                  <a:pos x="336" y="409"/>
                </a:cxn>
                <a:cxn ang="0">
                  <a:pos x="323" y="401"/>
                </a:cxn>
                <a:cxn ang="0">
                  <a:pos x="281" y="372"/>
                </a:cxn>
                <a:cxn ang="0">
                  <a:pos x="255" y="344"/>
                </a:cxn>
                <a:cxn ang="0">
                  <a:pos x="228" y="297"/>
                </a:cxn>
                <a:cxn ang="0">
                  <a:pos x="194" y="245"/>
                </a:cxn>
                <a:cxn ang="0">
                  <a:pos x="239" y="171"/>
                </a:cxn>
                <a:cxn ang="0">
                  <a:pos x="258" y="140"/>
                </a:cxn>
                <a:cxn ang="0">
                  <a:pos x="307" y="105"/>
                </a:cxn>
                <a:cxn ang="0">
                  <a:pos x="312" y="97"/>
                </a:cxn>
                <a:cxn ang="0">
                  <a:pos x="255" y="77"/>
                </a:cxn>
                <a:cxn ang="0">
                  <a:pos x="244" y="26"/>
                </a:cxn>
                <a:cxn ang="0">
                  <a:pos x="184" y="5"/>
                </a:cxn>
                <a:cxn ang="0">
                  <a:pos x="142" y="19"/>
                </a:cxn>
                <a:cxn ang="0">
                  <a:pos x="104" y="33"/>
                </a:cxn>
                <a:cxn ang="0">
                  <a:pos x="71" y="31"/>
                </a:cxn>
                <a:cxn ang="0">
                  <a:pos x="36" y="33"/>
                </a:cxn>
                <a:cxn ang="0">
                  <a:pos x="13" y="37"/>
                </a:cxn>
                <a:cxn ang="0">
                  <a:pos x="12" y="60"/>
                </a:cxn>
                <a:cxn ang="0">
                  <a:pos x="41" y="112"/>
                </a:cxn>
                <a:cxn ang="0">
                  <a:pos x="97" y="134"/>
                </a:cxn>
                <a:cxn ang="0">
                  <a:pos x="129" y="162"/>
                </a:cxn>
                <a:cxn ang="0">
                  <a:pos x="146" y="192"/>
                </a:cxn>
                <a:cxn ang="0">
                  <a:pos x="107" y="208"/>
                </a:cxn>
                <a:cxn ang="0">
                  <a:pos x="107" y="231"/>
                </a:cxn>
                <a:cxn ang="0">
                  <a:pos x="165" y="280"/>
                </a:cxn>
                <a:cxn ang="0">
                  <a:pos x="213" y="332"/>
                </a:cxn>
                <a:cxn ang="0">
                  <a:pos x="238" y="371"/>
                </a:cxn>
                <a:cxn ang="0">
                  <a:pos x="265" y="396"/>
                </a:cxn>
                <a:cxn ang="0">
                  <a:pos x="292" y="457"/>
                </a:cxn>
                <a:cxn ang="0">
                  <a:pos x="299" y="558"/>
                </a:cxn>
                <a:cxn ang="0">
                  <a:pos x="281" y="625"/>
                </a:cxn>
                <a:cxn ang="0">
                  <a:pos x="238" y="646"/>
                </a:cxn>
                <a:cxn ang="0">
                  <a:pos x="206" y="674"/>
                </a:cxn>
                <a:cxn ang="0">
                  <a:pos x="194" y="697"/>
                </a:cxn>
                <a:cxn ang="0">
                  <a:pos x="158" y="705"/>
                </a:cxn>
                <a:cxn ang="0">
                  <a:pos x="134" y="726"/>
                </a:cxn>
                <a:cxn ang="0">
                  <a:pos x="161" y="752"/>
                </a:cxn>
                <a:cxn ang="0">
                  <a:pos x="148" y="797"/>
                </a:cxn>
                <a:cxn ang="0">
                  <a:pos x="153" y="832"/>
                </a:cxn>
                <a:cxn ang="0">
                  <a:pos x="195" y="797"/>
                </a:cxn>
                <a:cxn ang="0">
                  <a:pos x="228" y="773"/>
                </a:cxn>
              </a:cxnLst>
              <a:rect l="0" t="0" r="r" b="b"/>
              <a:pathLst>
                <a:path w="395" h="832">
                  <a:moveTo>
                    <a:pt x="228" y="773"/>
                  </a:moveTo>
                  <a:lnTo>
                    <a:pt x="238" y="776"/>
                  </a:lnTo>
                  <a:lnTo>
                    <a:pt x="242" y="768"/>
                  </a:lnTo>
                  <a:lnTo>
                    <a:pt x="237" y="758"/>
                  </a:lnTo>
                  <a:lnTo>
                    <a:pt x="239" y="753"/>
                  </a:lnTo>
                  <a:lnTo>
                    <a:pt x="245" y="754"/>
                  </a:lnTo>
                  <a:lnTo>
                    <a:pt x="247" y="748"/>
                  </a:lnTo>
                  <a:lnTo>
                    <a:pt x="250" y="749"/>
                  </a:lnTo>
                  <a:lnTo>
                    <a:pt x="249" y="741"/>
                  </a:lnTo>
                  <a:lnTo>
                    <a:pt x="253" y="737"/>
                  </a:lnTo>
                  <a:lnTo>
                    <a:pt x="255" y="731"/>
                  </a:lnTo>
                  <a:lnTo>
                    <a:pt x="270" y="727"/>
                  </a:lnTo>
                  <a:lnTo>
                    <a:pt x="276" y="731"/>
                  </a:lnTo>
                  <a:lnTo>
                    <a:pt x="283" y="731"/>
                  </a:lnTo>
                  <a:lnTo>
                    <a:pt x="308" y="716"/>
                  </a:lnTo>
                  <a:lnTo>
                    <a:pt x="321" y="713"/>
                  </a:lnTo>
                  <a:lnTo>
                    <a:pt x="330" y="701"/>
                  </a:lnTo>
                  <a:lnTo>
                    <a:pt x="361" y="687"/>
                  </a:lnTo>
                  <a:lnTo>
                    <a:pt x="367" y="681"/>
                  </a:lnTo>
                  <a:lnTo>
                    <a:pt x="376" y="679"/>
                  </a:lnTo>
                  <a:lnTo>
                    <a:pt x="378" y="673"/>
                  </a:lnTo>
                  <a:lnTo>
                    <a:pt x="379" y="665"/>
                  </a:lnTo>
                  <a:lnTo>
                    <a:pt x="385" y="660"/>
                  </a:lnTo>
                  <a:lnTo>
                    <a:pt x="387" y="654"/>
                  </a:lnTo>
                  <a:lnTo>
                    <a:pt x="383" y="650"/>
                  </a:lnTo>
                  <a:lnTo>
                    <a:pt x="385" y="646"/>
                  </a:lnTo>
                  <a:lnTo>
                    <a:pt x="388" y="647"/>
                  </a:lnTo>
                  <a:lnTo>
                    <a:pt x="388" y="643"/>
                  </a:lnTo>
                  <a:lnTo>
                    <a:pt x="383" y="619"/>
                  </a:lnTo>
                  <a:lnTo>
                    <a:pt x="384" y="615"/>
                  </a:lnTo>
                  <a:lnTo>
                    <a:pt x="388" y="618"/>
                  </a:lnTo>
                  <a:lnTo>
                    <a:pt x="388" y="607"/>
                  </a:lnTo>
                  <a:lnTo>
                    <a:pt x="392" y="602"/>
                  </a:lnTo>
                  <a:lnTo>
                    <a:pt x="395" y="603"/>
                  </a:lnTo>
                  <a:lnTo>
                    <a:pt x="395" y="607"/>
                  </a:lnTo>
                  <a:lnTo>
                    <a:pt x="395" y="596"/>
                  </a:lnTo>
                  <a:lnTo>
                    <a:pt x="394" y="587"/>
                  </a:lnTo>
                  <a:lnTo>
                    <a:pt x="390" y="585"/>
                  </a:lnTo>
                  <a:lnTo>
                    <a:pt x="389" y="569"/>
                  </a:lnTo>
                  <a:lnTo>
                    <a:pt x="389" y="557"/>
                  </a:lnTo>
                  <a:lnTo>
                    <a:pt x="388" y="549"/>
                  </a:lnTo>
                  <a:lnTo>
                    <a:pt x="388" y="539"/>
                  </a:lnTo>
                  <a:lnTo>
                    <a:pt x="385" y="536"/>
                  </a:lnTo>
                  <a:lnTo>
                    <a:pt x="382" y="507"/>
                  </a:lnTo>
                  <a:lnTo>
                    <a:pt x="366" y="456"/>
                  </a:lnTo>
                  <a:lnTo>
                    <a:pt x="344" y="434"/>
                  </a:lnTo>
                  <a:lnTo>
                    <a:pt x="337" y="424"/>
                  </a:lnTo>
                  <a:lnTo>
                    <a:pt x="336" y="409"/>
                  </a:lnTo>
                  <a:lnTo>
                    <a:pt x="335" y="413"/>
                  </a:lnTo>
                  <a:lnTo>
                    <a:pt x="329" y="414"/>
                  </a:lnTo>
                  <a:lnTo>
                    <a:pt x="329" y="409"/>
                  </a:lnTo>
                  <a:lnTo>
                    <a:pt x="323" y="401"/>
                  </a:lnTo>
                  <a:lnTo>
                    <a:pt x="306" y="398"/>
                  </a:lnTo>
                  <a:lnTo>
                    <a:pt x="298" y="387"/>
                  </a:lnTo>
                  <a:lnTo>
                    <a:pt x="290" y="378"/>
                  </a:lnTo>
                  <a:lnTo>
                    <a:pt x="281" y="372"/>
                  </a:lnTo>
                  <a:lnTo>
                    <a:pt x="274" y="362"/>
                  </a:lnTo>
                  <a:lnTo>
                    <a:pt x="270" y="359"/>
                  </a:lnTo>
                  <a:lnTo>
                    <a:pt x="265" y="351"/>
                  </a:lnTo>
                  <a:lnTo>
                    <a:pt x="255" y="344"/>
                  </a:lnTo>
                  <a:lnTo>
                    <a:pt x="248" y="334"/>
                  </a:lnTo>
                  <a:lnTo>
                    <a:pt x="236" y="324"/>
                  </a:lnTo>
                  <a:lnTo>
                    <a:pt x="234" y="312"/>
                  </a:lnTo>
                  <a:lnTo>
                    <a:pt x="228" y="297"/>
                  </a:lnTo>
                  <a:lnTo>
                    <a:pt x="217" y="290"/>
                  </a:lnTo>
                  <a:lnTo>
                    <a:pt x="197" y="270"/>
                  </a:lnTo>
                  <a:lnTo>
                    <a:pt x="191" y="258"/>
                  </a:lnTo>
                  <a:lnTo>
                    <a:pt x="194" y="245"/>
                  </a:lnTo>
                  <a:lnTo>
                    <a:pt x="197" y="235"/>
                  </a:lnTo>
                  <a:lnTo>
                    <a:pt x="199" y="222"/>
                  </a:lnTo>
                  <a:lnTo>
                    <a:pt x="211" y="195"/>
                  </a:lnTo>
                  <a:lnTo>
                    <a:pt x="239" y="171"/>
                  </a:lnTo>
                  <a:lnTo>
                    <a:pt x="243" y="166"/>
                  </a:lnTo>
                  <a:lnTo>
                    <a:pt x="247" y="152"/>
                  </a:lnTo>
                  <a:lnTo>
                    <a:pt x="253" y="145"/>
                  </a:lnTo>
                  <a:lnTo>
                    <a:pt x="258" y="140"/>
                  </a:lnTo>
                  <a:lnTo>
                    <a:pt x="276" y="132"/>
                  </a:lnTo>
                  <a:lnTo>
                    <a:pt x="286" y="124"/>
                  </a:lnTo>
                  <a:lnTo>
                    <a:pt x="287" y="116"/>
                  </a:lnTo>
                  <a:lnTo>
                    <a:pt x="307" y="105"/>
                  </a:lnTo>
                  <a:lnTo>
                    <a:pt x="315" y="108"/>
                  </a:lnTo>
                  <a:lnTo>
                    <a:pt x="318" y="106"/>
                  </a:lnTo>
                  <a:lnTo>
                    <a:pt x="319" y="102"/>
                  </a:lnTo>
                  <a:lnTo>
                    <a:pt x="312" y="97"/>
                  </a:lnTo>
                  <a:lnTo>
                    <a:pt x="293" y="98"/>
                  </a:lnTo>
                  <a:lnTo>
                    <a:pt x="283" y="96"/>
                  </a:lnTo>
                  <a:lnTo>
                    <a:pt x="278" y="91"/>
                  </a:lnTo>
                  <a:lnTo>
                    <a:pt x="255" y="77"/>
                  </a:lnTo>
                  <a:lnTo>
                    <a:pt x="248" y="65"/>
                  </a:lnTo>
                  <a:lnTo>
                    <a:pt x="243" y="50"/>
                  </a:lnTo>
                  <a:lnTo>
                    <a:pt x="248" y="35"/>
                  </a:lnTo>
                  <a:lnTo>
                    <a:pt x="244" y="26"/>
                  </a:lnTo>
                  <a:lnTo>
                    <a:pt x="224" y="25"/>
                  </a:lnTo>
                  <a:lnTo>
                    <a:pt x="211" y="21"/>
                  </a:lnTo>
                  <a:lnTo>
                    <a:pt x="196" y="15"/>
                  </a:lnTo>
                  <a:lnTo>
                    <a:pt x="184" y="5"/>
                  </a:lnTo>
                  <a:lnTo>
                    <a:pt x="169" y="0"/>
                  </a:lnTo>
                  <a:lnTo>
                    <a:pt x="162" y="1"/>
                  </a:lnTo>
                  <a:lnTo>
                    <a:pt x="152" y="12"/>
                  </a:lnTo>
                  <a:lnTo>
                    <a:pt x="142" y="19"/>
                  </a:lnTo>
                  <a:lnTo>
                    <a:pt x="127" y="27"/>
                  </a:lnTo>
                  <a:lnTo>
                    <a:pt x="121" y="28"/>
                  </a:lnTo>
                  <a:lnTo>
                    <a:pt x="113" y="26"/>
                  </a:lnTo>
                  <a:lnTo>
                    <a:pt x="104" y="33"/>
                  </a:lnTo>
                  <a:lnTo>
                    <a:pt x="94" y="38"/>
                  </a:lnTo>
                  <a:lnTo>
                    <a:pt x="91" y="32"/>
                  </a:lnTo>
                  <a:lnTo>
                    <a:pt x="77" y="36"/>
                  </a:lnTo>
                  <a:lnTo>
                    <a:pt x="71" y="31"/>
                  </a:lnTo>
                  <a:lnTo>
                    <a:pt x="65" y="32"/>
                  </a:lnTo>
                  <a:lnTo>
                    <a:pt x="50" y="42"/>
                  </a:lnTo>
                  <a:lnTo>
                    <a:pt x="44" y="41"/>
                  </a:lnTo>
                  <a:lnTo>
                    <a:pt x="36" y="33"/>
                  </a:lnTo>
                  <a:lnTo>
                    <a:pt x="23" y="31"/>
                  </a:lnTo>
                  <a:lnTo>
                    <a:pt x="21" y="28"/>
                  </a:lnTo>
                  <a:lnTo>
                    <a:pt x="17" y="31"/>
                  </a:lnTo>
                  <a:lnTo>
                    <a:pt x="13" y="37"/>
                  </a:lnTo>
                  <a:lnTo>
                    <a:pt x="7" y="44"/>
                  </a:lnTo>
                  <a:lnTo>
                    <a:pt x="7" y="48"/>
                  </a:lnTo>
                  <a:lnTo>
                    <a:pt x="0" y="44"/>
                  </a:lnTo>
                  <a:lnTo>
                    <a:pt x="12" y="60"/>
                  </a:lnTo>
                  <a:lnTo>
                    <a:pt x="29" y="80"/>
                  </a:lnTo>
                  <a:lnTo>
                    <a:pt x="39" y="90"/>
                  </a:lnTo>
                  <a:lnTo>
                    <a:pt x="44" y="100"/>
                  </a:lnTo>
                  <a:lnTo>
                    <a:pt x="41" y="112"/>
                  </a:lnTo>
                  <a:lnTo>
                    <a:pt x="43" y="120"/>
                  </a:lnTo>
                  <a:lnTo>
                    <a:pt x="57" y="135"/>
                  </a:lnTo>
                  <a:lnTo>
                    <a:pt x="77" y="139"/>
                  </a:lnTo>
                  <a:lnTo>
                    <a:pt x="97" y="134"/>
                  </a:lnTo>
                  <a:lnTo>
                    <a:pt x="113" y="135"/>
                  </a:lnTo>
                  <a:lnTo>
                    <a:pt x="122" y="146"/>
                  </a:lnTo>
                  <a:lnTo>
                    <a:pt x="127" y="155"/>
                  </a:lnTo>
                  <a:lnTo>
                    <a:pt x="129" y="162"/>
                  </a:lnTo>
                  <a:lnTo>
                    <a:pt x="137" y="168"/>
                  </a:lnTo>
                  <a:lnTo>
                    <a:pt x="141" y="177"/>
                  </a:lnTo>
                  <a:lnTo>
                    <a:pt x="147" y="183"/>
                  </a:lnTo>
                  <a:lnTo>
                    <a:pt x="146" y="192"/>
                  </a:lnTo>
                  <a:lnTo>
                    <a:pt x="130" y="208"/>
                  </a:lnTo>
                  <a:lnTo>
                    <a:pt x="125" y="208"/>
                  </a:lnTo>
                  <a:lnTo>
                    <a:pt x="114" y="205"/>
                  </a:lnTo>
                  <a:lnTo>
                    <a:pt x="107" y="208"/>
                  </a:lnTo>
                  <a:lnTo>
                    <a:pt x="103" y="213"/>
                  </a:lnTo>
                  <a:lnTo>
                    <a:pt x="99" y="222"/>
                  </a:lnTo>
                  <a:lnTo>
                    <a:pt x="100" y="229"/>
                  </a:lnTo>
                  <a:lnTo>
                    <a:pt x="107" y="231"/>
                  </a:lnTo>
                  <a:lnTo>
                    <a:pt x="115" y="237"/>
                  </a:lnTo>
                  <a:lnTo>
                    <a:pt x="134" y="247"/>
                  </a:lnTo>
                  <a:lnTo>
                    <a:pt x="161" y="267"/>
                  </a:lnTo>
                  <a:lnTo>
                    <a:pt x="165" y="280"/>
                  </a:lnTo>
                  <a:lnTo>
                    <a:pt x="188" y="301"/>
                  </a:lnTo>
                  <a:lnTo>
                    <a:pt x="191" y="311"/>
                  </a:lnTo>
                  <a:lnTo>
                    <a:pt x="208" y="331"/>
                  </a:lnTo>
                  <a:lnTo>
                    <a:pt x="213" y="332"/>
                  </a:lnTo>
                  <a:lnTo>
                    <a:pt x="231" y="344"/>
                  </a:lnTo>
                  <a:lnTo>
                    <a:pt x="236" y="358"/>
                  </a:lnTo>
                  <a:lnTo>
                    <a:pt x="239" y="370"/>
                  </a:lnTo>
                  <a:lnTo>
                    <a:pt x="238" y="371"/>
                  </a:lnTo>
                  <a:lnTo>
                    <a:pt x="239" y="372"/>
                  </a:lnTo>
                  <a:lnTo>
                    <a:pt x="243" y="386"/>
                  </a:lnTo>
                  <a:lnTo>
                    <a:pt x="251" y="386"/>
                  </a:lnTo>
                  <a:lnTo>
                    <a:pt x="265" y="396"/>
                  </a:lnTo>
                  <a:lnTo>
                    <a:pt x="274" y="404"/>
                  </a:lnTo>
                  <a:lnTo>
                    <a:pt x="278" y="421"/>
                  </a:lnTo>
                  <a:lnTo>
                    <a:pt x="291" y="450"/>
                  </a:lnTo>
                  <a:lnTo>
                    <a:pt x="292" y="457"/>
                  </a:lnTo>
                  <a:lnTo>
                    <a:pt x="292" y="490"/>
                  </a:lnTo>
                  <a:lnTo>
                    <a:pt x="290" y="527"/>
                  </a:lnTo>
                  <a:lnTo>
                    <a:pt x="292" y="543"/>
                  </a:lnTo>
                  <a:lnTo>
                    <a:pt x="299" y="558"/>
                  </a:lnTo>
                  <a:lnTo>
                    <a:pt x="298" y="607"/>
                  </a:lnTo>
                  <a:lnTo>
                    <a:pt x="296" y="619"/>
                  </a:lnTo>
                  <a:lnTo>
                    <a:pt x="290" y="628"/>
                  </a:lnTo>
                  <a:lnTo>
                    <a:pt x="281" y="625"/>
                  </a:lnTo>
                  <a:lnTo>
                    <a:pt x="271" y="634"/>
                  </a:lnTo>
                  <a:lnTo>
                    <a:pt x="264" y="638"/>
                  </a:lnTo>
                  <a:lnTo>
                    <a:pt x="256" y="638"/>
                  </a:lnTo>
                  <a:lnTo>
                    <a:pt x="238" y="646"/>
                  </a:lnTo>
                  <a:lnTo>
                    <a:pt x="237" y="656"/>
                  </a:lnTo>
                  <a:lnTo>
                    <a:pt x="218" y="657"/>
                  </a:lnTo>
                  <a:lnTo>
                    <a:pt x="208" y="661"/>
                  </a:lnTo>
                  <a:lnTo>
                    <a:pt x="206" y="674"/>
                  </a:lnTo>
                  <a:lnTo>
                    <a:pt x="207" y="683"/>
                  </a:lnTo>
                  <a:lnTo>
                    <a:pt x="208" y="692"/>
                  </a:lnTo>
                  <a:lnTo>
                    <a:pt x="202" y="694"/>
                  </a:lnTo>
                  <a:lnTo>
                    <a:pt x="194" y="697"/>
                  </a:lnTo>
                  <a:lnTo>
                    <a:pt x="183" y="704"/>
                  </a:lnTo>
                  <a:lnTo>
                    <a:pt x="173" y="708"/>
                  </a:lnTo>
                  <a:lnTo>
                    <a:pt x="165" y="705"/>
                  </a:lnTo>
                  <a:lnTo>
                    <a:pt x="158" y="705"/>
                  </a:lnTo>
                  <a:lnTo>
                    <a:pt x="157" y="715"/>
                  </a:lnTo>
                  <a:lnTo>
                    <a:pt x="152" y="720"/>
                  </a:lnTo>
                  <a:lnTo>
                    <a:pt x="145" y="724"/>
                  </a:lnTo>
                  <a:lnTo>
                    <a:pt x="134" y="726"/>
                  </a:lnTo>
                  <a:lnTo>
                    <a:pt x="129" y="727"/>
                  </a:lnTo>
                  <a:lnTo>
                    <a:pt x="136" y="738"/>
                  </a:lnTo>
                  <a:lnTo>
                    <a:pt x="154" y="746"/>
                  </a:lnTo>
                  <a:lnTo>
                    <a:pt x="161" y="752"/>
                  </a:lnTo>
                  <a:lnTo>
                    <a:pt x="157" y="760"/>
                  </a:lnTo>
                  <a:lnTo>
                    <a:pt x="150" y="770"/>
                  </a:lnTo>
                  <a:lnTo>
                    <a:pt x="148" y="786"/>
                  </a:lnTo>
                  <a:lnTo>
                    <a:pt x="148" y="797"/>
                  </a:lnTo>
                  <a:lnTo>
                    <a:pt x="151" y="810"/>
                  </a:lnTo>
                  <a:lnTo>
                    <a:pt x="156" y="822"/>
                  </a:lnTo>
                  <a:lnTo>
                    <a:pt x="151" y="827"/>
                  </a:lnTo>
                  <a:lnTo>
                    <a:pt x="153" y="832"/>
                  </a:lnTo>
                  <a:lnTo>
                    <a:pt x="162" y="830"/>
                  </a:lnTo>
                  <a:lnTo>
                    <a:pt x="175" y="821"/>
                  </a:lnTo>
                  <a:lnTo>
                    <a:pt x="186" y="807"/>
                  </a:lnTo>
                  <a:lnTo>
                    <a:pt x="195" y="797"/>
                  </a:lnTo>
                  <a:lnTo>
                    <a:pt x="216" y="789"/>
                  </a:lnTo>
                  <a:lnTo>
                    <a:pt x="220" y="785"/>
                  </a:lnTo>
                  <a:lnTo>
                    <a:pt x="220" y="778"/>
                  </a:lnTo>
                  <a:lnTo>
                    <a:pt x="228" y="7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 name="Freeform 91"/>
            <p:cNvSpPr>
              <a:spLocks noChangeAspect="1"/>
            </p:cNvSpPr>
            <p:nvPr/>
          </p:nvSpPr>
          <p:spPr bwMode="gray">
            <a:xfrm>
              <a:off x="6668292" y="3572222"/>
              <a:ext cx="168275" cy="104775"/>
            </a:xfrm>
            <a:custGeom>
              <a:avLst/>
              <a:gdLst/>
              <a:ahLst/>
              <a:cxnLst>
                <a:cxn ang="0">
                  <a:pos x="249" y="133"/>
                </a:cxn>
                <a:cxn ang="0">
                  <a:pos x="268" y="155"/>
                </a:cxn>
                <a:cxn ang="0">
                  <a:pos x="281" y="158"/>
                </a:cxn>
                <a:cxn ang="0">
                  <a:pos x="288" y="121"/>
                </a:cxn>
                <a:cxn ang="0">
                  <a:pos x="301" y="122"/>
                </a:cxn>
                <a:cxn ang="0">
                  <a:pos x="312" y="139"/>
                </a:cxn>
                <a:cxn ang="0">
                  <a:pos x="319" y="128"/>
                </a:cxn>
                <a:cxn ang="0">
                  <a:pos x="309" y="111"/>
                </a:cxn>
                <a:cxn ang="0">
                  <a:pos x="328" y="96"/>
                </a:cxn>
                <a:cxn ang="0">
                  <a:pos x="324" y="81"/>
                </a:cxn>
                <a:cxn ang="0">
                  <a:pos x="351" y="64"/>
                </a:cxn>
                <a:cxn ang="0">
                  <a:pos x="383" y="20"/>
                </a:cxn>
                <a:cxn ang="0">
                  <a:pos x="392" y="0"/>
                </a:cxn>
                <a:cxn ang="0">
                  <a:pos x="395" y="14"/>
                </a:cxn>
                <a:cxn ang="0">
                  <a:pos x="404" y="9"/>
                </a:cxn>
                <a:cxn ang="0">
                  <a:pos x="417" y="4"/>
                </a:cxn>
                <a:cxn ang="0">
                  <a:pos x="433" y="20"/>
                </a:cxn>
                <a:cxn ang="0">
                  <a:pos x="442" y="43"/>
                </a:cxn>
                <a:cxn ang="0">
                  <a:pos x="448" y="57"/>
                </a:cxn>
                <a:cxn ang="0">
                  <a:pos x="463" y="54"/>
                </a:cxn>
                <a:cxn ang="0">
                  <a:pos x="462" y="68"/>
                </a:cxn>
                <a:cxn ang="0">
                  <a:pos x="474" y="65"/>
                </a:cxn>
                <a:cxn ang="0">
                  <a:pos x="502" y="80"/>
                </a:cxn>
                <a:cxn ang="0">
                  <a:pos x="530" y="95"/>
                </a:cxn>
                <a:cxn ang="0">
                  <a:pos x="512" y="108"/>
                </a:cxn>
                <a:cxn ang="0">
                  <a:pos x="482" y="110"/>
                </a:cxn>
                <a:cxn ang="0">
                  <a:pos x="476" y="126"/>
                </a:cxn>
                <a:cxn ang="0">
                  <a:pos x="492" y="137"/>
                </a:cxn>
                <a:cxn ang="0">
                  <a:pos x="463" y="149"/>
                </a:cxn>
                <a:cxn ang="0">
                  <a:pos x="446" y="143"/>
                </a:cxn>
                <a:cxn ang="0">
                  <a:pos x="439" y="151"/>
                </a:cxn>
                <a:cxn ang="0">
                  <a:pos x="412" y="142"/>
                </a:cxn>
                <a:cxn ang="0">
                  <a:pos x="336" y="150"/>
                </a:cxn>
                <a:cxn ang="0">
                  <a:pos x="323" y="201"/>
                </a:cxn>
                <a:cxn ang="0">
                  <a:pos x="282" y="275"/>
                </a:cxn>
                <a:cxn ang="0">
                  <a:pos x="265" y="299"/>
                </a:cxn>
                <a:cxn ang="0">
                  <a:pos x="231" y="307"/>
                </a:cxn>
                <a:cxn ang="0">
                  <a:pos x="189" y="306"/>
                </a:cxn>
                <a:cxn ang="0">
                  <a:pos x="178" y="296"/>
                </a:cxn>
                <a:cxn ang="0">
                  <a:pos x="139" y="305"/>
                </a:cxn>
                <a:cxn ang="0">
                  <a:pos x="105" y="326"/>
                </a:cxn>
                <a:cxn ang="0">
                  <a:pos x="77" y="323"/>
                </a:cxn>
                <a:cxn ang="0">
                  <a:pos x="40" y="325"/>
                </a:cxn>
                <a:cxn ang="0">
                  <a:pos x="0" y="269"/>
                </a:cxn>
                <a:cxn ang="0">
                  <a:pos x="7" y="264"/>
                </a:cxn>
                <a:cxn ang="0">
                  <a:pos x="28" y="283"/>
                </a:cxn>
                <a:cxn ang="0">
                  <a:pos x="53" y="284"/>
                </a:cxn>
                <a:cxn ang="0">
                  <a:pos x="84" y="293"/>
                </a:cxn>
                <a:cxn ang="0">
                  <a:pos x="91" y="269"/>
                </a:cxn>
                <a:cxn ang="0">
                  <a:pos x="96" y="250"/>
                </a:cxn>
                <a:cxn ang="0">
                  <a:pos x="103" y="239"/>
                </a:cxn>
                <a:cxn ang="0">
                  <a:pos x="116" y="221"/>
                </a:cxn>
                <a:cxn ang="0">
                  <a:pos x="137" y="218"/>
                </a:cxn>
                <a:cxn ang="0">
                  <a:pos x="161" y="215"/>
                </a:cxn>
                <a:cxn ang="0">
                  <a:pos x="190" y="201"/>
                </a:cxn>
                <a:cxn ang="0">
                  <a:pos x="215" y="167"/>
                </a:cxn>
                <a:cxn ang="0">
                  <a:pos x="240" y="131"/>
                </a:cxn>
              </a:cxnLst>
              <a:rect l="0" t="0" r="r" b="b"/>
              <a:pathLst>
                <a:path w="530" h="330">
                  <a:moveTo>
                    <a:pt x="242" y="129"/>
                  </a:moveTo>
                  <a:lnTo>
                    <a:pt x="245" y="131"/>
                  </a:lnTo>
                  <a:lnTo>
                    <a:pt x="249" y="133"/>
                  </a:lnTo>
                  <a:lnTo>
                    <a:pt x="259" y="144"/>
                  </a:lnTo>
                  <a:lnTo>
                    <a:pt x="263" y="150"/>
                  </a:lnTo>
                  <a:lnTo>
                    <a:pt x="268" y="155"/>
                  </a:lnTo>
                  <a:lnTo>
                    <a:pt x="271" y="159"/>
                  </a:lnTo>
                  <a:lnTo>
                    <a:pt x="276" y="160"/>
                  </a:lnTo>
                  <a:lnTo>
                    <a:pt x="281" y="158"/>
                  </a:lnTo>
                  <a:lnTo>
                    <a:pt x="283" y="150"/>
                  </a:lnTo>
                  <a:lnTo>
                    <a:pt x="285" y="126"/>
                  </a:lnTo>
                  <a:lnTo>
                    <a:pt x="288" y="121"/>
                  </a:lnTo>
                  <a:lnTo>
                    <a:pt x="293" y="118"/>
                  </a:lnTo>
                  <a:lnTo>
                    <a:pt x="298" y="118"/>
                  </a:lnTo>
                  <a:lnTo>
                    <a:pt x="301" y="122"/>
                  </a:lnTo>
                  <a:lnTo>
                    <a:pt x="303" y="129"/>
                  </a:lnTo>
                  <a:lnTo>
                    <a:pt x="307" y="137"/>
                  </a:lnTo>
                  <a:lnTo>
                    <a:pt x="312" y="139"/>
                  </a:lnTo>
                  <a:lnTo>
                    <a:pt x="318" y="139"/>
                  </a:lnTo>
                  <a:lnTo>
                    <a:pt x="319" y="134"/>
                  </a:lnTo>
                  <a:lnTo>
                    <a:pt x="319" y="128"/>
                  </a:lnTo>
                  <a:lnTo>
                    <a:pt x="318" y="123"/>
                  </a:lnTo>
                  <a:lnTo>
                    <a:pt x="314" y="116"/>
                  </a:lnTo>
                  <a:lnTo>
                    <a:pt x="309" y="111"/>
                  </a:lnTo>
                  <a:lnTo>
                    <a:pt x="315" y="110"/>
                  </a:lnTo>
                  <a:lnTo>
                    <a:pt x="320" y="106"/>
                  </a:lnTo>
                  <a:lnTo>
                    <a:pt x="328" y="96"/>
                  </a:lnTo>
                  <a:lnTo>
                    <a:pt x="322" y="94"/>
                  </a:lnTo>
                  <a:lnTo>
                    <a:pt x="319" y="88"/>
                  </a:lnTo>
                  <a:lnTo>
                    <a:pt x="324" y="81"/>
                  </a:lnTo>
                  <a:lnTo>
                    <a:pt x="329" y="79"/>
                  </a:lnTo>
                  <a:lnTo>
                    <a:pt x="339" y="79"/>
                  </a:lnTo>
                  <a:lnTo>
                    <a:pt x="351" y="64"/>
                  </a:lnTo>
                  <a:lnTo>
                    <a:pt x="357" y="53"/>
                  </a:lnTo>
                  <a:lnTo>
                    <a:pt x="357" y="47"/>
                  </a:lnTo>
                  <a:lnTo>
                    <a:pt x="383" y="20"/>
                  </a:lnTo>
                  <a:lnTo>
                    <a:pt x="387" y="13"/>
                  </a:lnTo>
                  <a:lnTo>
                    <a:pt x="388" y="6"/>
                  </a:lnTo>
                  <a:lnTo>
                    <a:pt x="392" y="0"/>
                  </a:lnTo>
                  <a:lnTo>
                    <a:pt x="394" y="0"/>
                  </a:lnTo>
                  <a:lnTo>
                    <a:pt x="395" y="3"/>
                  </a:lnTo>
                  <a:lnTo>
                    <a:pt x="395" y="14"/>
                  </a:lnTo>
                  <a:lnTo>
                    <a:pt x="393" y="20"/>
                  </a:lnTo>
                  <a:lnTo>
                    <a:pt x="393" y="22"/>
                  </a:lnTo>
                  <a:lnTo>
                    <a:pt x="404" y="9"/>
                  </a:lnTo>
                  <a:lnTo>
                    <a:pt x="408" y="2"/>
                  </a:lnTo>
                  <a:lnTo>
                    <a:pt x="415" y="2"/>
                  </a:lnTo>
                  <a:lnTo>
                    <a:pt x="417" y="4"/>
                  </a:lnTo>
                  <a:lnTo>
                    <a:pt x="422" y="19"/>
                  </a:lnTo>
                  <a:lnTo>
                    <a:pt x="428" y="22"/>
                  </a:lnTo>
                  <a:lnTo>
                    <a:pt x="433" y="20"/>
                  </a:lnTo>
                  <a:lnTo>
                    <a:pt x="443" y="29"/>
                  </a:lnTo>
                  <a:lnTo>
                    <a:pt x="446" y="40"/>
                  </a:lnTo>
                  <a:lnTo>
                    <a:pt x="442" y="43"/>
                  </a:lnTo>
                  <a:lnTo>
                    <a:pt x="443" y="57"/>
                  </a:lnTo>
                  <a:lnTo>
                    <a:pt x="444" y="58"/>
                  </a:lnTo>
                  <a:lnTo>
                    <a:pt x="448" y="57"/>
                  </a:lnTo>
                  <a:lnTo>
                    <a:pt x="452" y="57"/>
                  </a:lnTo>
                  <a:lnTo>
                    <a:pt x="458" y="54"/>
                  </a:lnTo>
                  <a:lnTo>
                    <a:pt x="463" y="54"/>
                  </a:lnTo>
                  <a:lnTo>
                    <a:pt x="467" y="59"/>
                  </a:lnTo>
                  <a:lnTo>
                    <a:pt x="465" y="64"/>
                  </a:lnTo>
                  <a:lnTo>
                    <a:pt x="462" y="68"/>
                  </a:lnTo>
                  <a:lnTo>
                    <a:pt x="463" y="70"/>
                  </a:lnTo>
                  <a:lnTo>
                    <a:pt x="469" y="70"/>
                  </a:lnTo>
                  <a:lnTo>
                    <a:pt x="474" y="65"/>
                  </a:lnTo>
                  <a:lnTo>
                    <a:pt x="480" y="65"/>
                  </a:lnTo>
                  <a:lnTo>
                    <a:pt x="486" y="69"/>
                  </a:lnTo>
                  <a:lnTo>
                    <a:pt x="502" y="80"/>
                  </a:lnTo>
                  <a:lnTo>
                    <a:pt x="523" y="86"/>
                  </a:lnTo>
                  <a:lnTo>
                    <a:pt x="529" y="91"/>
                  </a:lnTo>
                  <a:lnTo>
                    <a:pt x="530" y="95"/>
                  </a:lnTo>
                  <a:lnTo>
                    <a:pt x="528" y="100"/>
                  </a:lnTo>
                  <a:lnTo>
                    <a:pt x="518" y="104"/>
                  </a:lnTo>
                  <a:lnTo>
                    <a:pt x="512" y="108"/>
                  </a:lnTo>
                  <a:lnTo>
                    <a:pt x="501" y="112"/>
                  </a:lnTo>
                  <a:lnTo>
                    <a:pt x="491" y="115"/>
                  </a:lnTo>
                  <a:lnTo>
                    <a:pt x="482" y="110"/>
                  </a:lnTo>
                  <a:lnTo>
                    <a:pt x="475" y="113"/>
                  </a:lnTo>
                  <a:lnTo>
                    <a:pt x="474" y="121"/>
                  </a:lnTo>
                  <a:lnTo>
                    <a:pt x="476" y="126"/>
                  </a:lnTo>
                  <a:lnTo>
                    <a:pt x="482" y="132"/>
                  </a:lnTo>
                  <a:lnTo>
                    <a:pt x="487" y="133"/>
                  </a:lnTo>
                  <a:lnTo>
                    <a:pt x="492" y="137"/>
                  </a:lnTo>
                  <a:lnTo>
                    <a:pt x="494" y="140"/>
                  </a:lnTo>
                  <a:lnTo>
                    <a:pt x="480" y="143"/>
                  </a:lnTo>
                  <a:lnTo>
                    <a:pt x="463" y="149"/>
                  </a:lnTo>
                  <a:lnTo>
                    <a:pt x="457" y="149"/>
                  </a:lnTo>
                  <a:lnTo>
                    <a:pt x="452" y="147"/>
                  </a:lnTo>
                  <a:lnTo>
                    <a:pt x="446" y="143"/>
                  </a:lnTo>
                  <a:lnTo>
                    <a:pt x="444" y="143"/>
                  </a:lnTo>
                  <a:lnTo>
                    <a:pt x="443" y="148"/>
                  </a:lnTo>
                  <a:lnTo>
                    <a:pt x="439" y="151"/>
                  </a:lnTo>
                  <a:lnTo>
                    <a:pt x="435" y="151"/>
                  </a:lnTo>
                  <a:lnTo>
                    <a:pt x="421" y="147"/>
                  </a:lnTo>
                  <a:lnTo>
                    <a:pt x="412" y="142"/>
                  </a:lnTo>
                  <a:lnTo>
                    <a:pt x="361" y="140"/>
                  </a:lnTo>
                  <a:lnTo>
                    <a:pt x="342" y="142"/>
                  </a:lnTo>
                  <a:lnTo>
                    <a:pt x="336" y="150"/>
                  </a:lnTo>
                  <a:lnTo>
                    <a:pt x="330" y="167"/>
                  </a:lnTo>
                  <a:lnTo>
                    <a:pt x="328" y="189"/>
                  </a:lnTo>
                  <a:lnTo>
                    <a:pt x="323" y="201"/>
                  </a:lnTo>
                  <a:lnTo>
                    <a:pt x="297" y="230"/>
                  </a:lnTo>
                  <a:lnTo>
                    <a:pt x="291" y="257"/>
                  </a:lnTo>
                  <a:lnTo>
                    <a:pt x="282" y="275"/>
                  </a:lnTo>
                  <a:lnTo>
                    <a:pt x="275" y="287"/>
                  </a:lnTo>
                  <a:lnTo>
                    <a:pt x="271" y="294"/>
                  </a:lnTo>
                  <a:lnTo>
                    <a:pt x="265" y="299"/>
                  </a:lnTo>
                  <a:lnTo>
                    <a:pt x="252" y="303"/>
                  </a:lnTo>
                  <a:lnTo>
                    <a:pt x="240" y="305"/>
                  </a:lnTo>
                  <a:lnTo>
                    <a:pt x="231" y="307"/>
                  </a:lnTo>
                  <a:lnTo>
                    <a:pt x="220" y="314"/>
                  </a:lnTo>
                  <a:lnTo>
                    <a:pt x="210" y="314"/>
                  </a:lnTo>
                  <a:lnTo>
                    <a:pt x="189" y="306"/>
                  </a:lnTo>
                  <a:lnTo>
                    <a:pt x="184" y="306"/>
                  </a:lnTo>
                  <a:lnTo>
                    <a:pt x="183" y="299"/>
                  </a:lnTo>
                  <a:lnTo>
                    <a:pt x="178" y="296"/>
                  </a:lnTo>
                  <a:lnTo>
                    <a:pt x="151" y="295"/>
                  </a:lnTo>
                  <a:lnTo>
                    <a:pt x="146" y="296"/>
                  </a:lnTo>
                  <a:lnTo>
                    <a:pt x="139" y="305"/>
                  </a:lnTo>
                  <a:lnTo>
                    <a:pt x="123" y="323"/>
                  </a:lnTo>
                  <a:lnTo>
                    <a:pt x="115" y="327"/>
                  </a:lnTo>
                  <a:lnTo>
                    <a:pt x="105" y="326"/>
                  </a:lnTo>
                  <a:lnTo>
                    <a:pt x="96" y="326"/>
                  </a:lnTo>
                  <a:lnTo>
                    <a:pt x="87" y="330"/>
                  </a:lnTo>
                  <a:lnTo>
                    <a:pt x="77" y="323"/>
                  </a:lnTo>
                  <a:lnTo>
                    <a:pt x="66" y="325"/>
                  </a:lnTo>
                  <a:lnTo>
                    <a:pt x="54" y="328"/>
                  </a:lnTo>
                  <a:lnTo>
                    <a:pt x="40" y="325"/>
                  </a:lnTo>
                  <a:lnTo>
                    <a:pt x="27" y="314"/>
                  </a:lnTo>
                  <a:lnTo>
                    <a:pt x="0" y="274"/>
                  </a:lnTo>
                  <a:lnTo>
                    <a:pt x="0" y="269"/>
                  </a:lnTo>
                  <a:lnTo>
                    <a:pt x="2" y="268"/>
                  </a:lnTo>
                  <a:lnTo>
                    <a:pt x="5" y="266"/>
                  </a:lnTo>
                  <a:lnTo>
                    <a:pt x="7" y="264"/>
                  </a:lnTo>
                  <a:lnTo>
                    <a:pt x="10" y="273"/>
                  </a:lnTo>
                  <a:lnTo>
                    <a:pt x="13" y="278"/>
                  </a:lnTo>
                  <a:lnTo>
                    <a:pt x="28" y="283"/>
                  </a:lnTo>
                  <a:lnTo>
                    <a:pt x="34" y="284"/>
                  </a:lnTo>
                  <a:lnTo>
                    <a:pt x="48" y="283"/>
                  </a:lnTo>
                  <a:lnTo>
                    <a:pt x="53" y="284"/>
                  </a:lnTo>
                  <a:lnTo>
                    <a:pt x="59" y="288"/>
                  </a:lnTo>
                  <a:lnTo>
                    <a:pt x="67" y="290"/>
                  </a:lnTo>
                  <a:lnTo>
                    <a:pt x="84" y="293"/>
                  </a:lnTo>
                  <a:lnTo>
                    <a:pt x="86" y="285"/>
                  </a:lnTo>
                  <a:lnTo>
                    <a:pt x="89" y="279"/>
                  </a:lnTo>
                  <a:lnTo>
                    <a:pt x="91" y="269"/>
                  </a:lnTo>
                  <a:lnTo>
                    <a:pt x="93" y="263"/>
                  </a:lnTo>
                  <a:lnTo>
                    <a:pt x="91" y="253"/>
                  </a:lnTo>
                  <a:lnTo>
                    <a:pt x="96" y="250"/>
                  </a:lnTo>
                  <a:lnTo>
                    <a:pt x="102" y="251"/>
                  </a:lnTo>
                  <a:lnTo>
                    <a:pt x="103" y="253"/>
                  </a:lnTo>
                  <a:lnTo>
                    <a:pt x="103" y="239"/>
                  </a:lnTo>
                  <a:lnTo>
                    <a:pt x="105" y="235"/>
                  </a:lnTo>
                  <a:lnTo>
                    <a:pt x="113" y="225"/>
                  </a:lnTo>
                  <a:lnTo>
                    <a:pt x="116" y="221"/>
                  </a:lnTo>
                  <a:lnTo>
                    <a:pt x="134" y="220"/>
                  </a:lnTo>
                  <a:lnTo>
                    <a:pt x="137" y="219"/>
                  </a:lnTo>
                  <a:lnTo>
                    <a:pt x="137" y="218"/>
                  </a:lnTo>
                  <a:lnTo>
                    <a:pt x="142" y="217"/>
                  </a:lnTo>
                  <a:lnTo>
                    <a:pt x="152" y="217"/>
                  </a:lnTo>
                  <a:lnTo>
                    <a:pt x="161" y="215"/>
                  </a:lnTo>
                  <a:lnTo>
                    <a:pt x="174" y="214"/>
                  </a:lnTo>
                  <a:lnTo>
                    <a:pt x="179" y="212"/>
                  </a:lnTo>
                  <a:lnTo>
                    <a:pt x="190" y="201"/>
                  </a:lnTo>
                  <a:lnTo>
                    <a:pt x="205" y="183"/>
                  </a:lnTo>
                  <a:lnTo>
                    <a:pt x="207" y="177"/>
                  </a:lnTo>
                  <a:lnTo>
                    <a:pt x="215" y="167"/>
                  </a:lnTo>
                  <a:lnTo>
                    <a:pt x="231" y="154"/>
                  </a:lnTo>
                  <a:lnTo>
                    <a:pt x="238" y="143"/>
                  </a:lnTo>
                  <a:lnTo>
                    <a:pt x="240" y="131"/>
                  </a:lnTo>
                  <a:lnTo>
                    <a:pt x="242" y="12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 name="Freeform 92"/>
            <p:cNvSpPr>
              <a:spLocks noChangeAspect="1"/>
            </p:cNvSpPr>
            <p:nvPr/>
          </p:nvSpPr>
          <p:spPr bwMode="gray">
            <a:xfrm>
              <a:off x="6504780" y="3575397"/>
              <a:ext cx="71438" cy="93663"/>
            </a:xfrm>
            <a:custGeom>
              <a:avLst/>
              <a:gdLst/>
              <a:ahLst/>
              <a:cxnLst>
                <a:cxn ang="0">
                  <a:pos x="5" y="16"/>
                </a:cxn>
                <a:cxn ang="0">
                  <a:pos x="2" y="16"/>
                </a:cxn>
                <a:cxn ang="0">
                  <a:pos x="7" y="24"/>
                </a:cxn>
                <a:cxn ang="0">
                  <a:pos x="10" y="43"/>
                </a:cxn>
                <a:cxn ang="0">
                  <a:pos x="14" y="55"/>
                </a:cxn>
                <a:cxn ang="0">
                  <a:pos x="15" y="87"/>
                </a:cxn>
                <a:cxn ang="0">
                  <a:pos x="18" y="98"/>
                </a:cxn>
                <a:cxn ang="0">
                  <a:pos x="26" y="104"/>
                </a:cxn>
                <a:cxn ang="0">
                  <a:pos x="27" y="115"/>
                </a:cxn>
                <a:cxn ang="0">
                  <a:pos x="26" y="130"/>
                </a:cxn>
                <a:cxn ang="0">
                  <a:pos x="32" y="141"/>
                </a:cxn>
                <a:cxn ang="0">
                  <a:pos x="33" y="148"/>
                </a:cxn>
                <a:cxn ang="0">
                  <a:pos x="52" y="173"/>
                </a:cxn>
                <a:cxn ang="0">
                  <a:pos x="60" y="183"/>
                </a:cxn>
                <a:cxn ang="0">
                  <a:pos x="66" y="196"/>
                </a:cxn>
                <a:cxn ang="0">
                  <a:pos x="68" y="208"/>
                </a:cxn>
                <a:cxn ang="0">
                  <a:pos x="77" y="218"/>
                </a:cxn>
                <a:cxn ang="0">
                  <a:pos x="93" y="229"/>
                </a:cxn>
                <a:cxn ang="0">
                  <a:pos x="114" y="248"/>
                </a:cxn>
                <a:cxn ang="0">
                  <a:pos x="129" y="253"/>
                </a:cxn>
                <a:cxn ang="0">
                  <a:pos x="144" y="265"/>
                </a:cxn>
                <a:cxn ang="0">
                  <a:pos x="152" y="269"/>
                </a:cxn>
                <a:cxn ang="0">
                  <a:pos x="166" y="276"/>
                </a:cxn>
                <a:cxn ang="0">
                  <a:pos x="178" y="287"/>
                </a:cxn>
                <a:cxn ang="0">
                  <a:pos x="182" y="285"/>
                </a:cxn>
                <a:cxn ang="0">
                  <a:pos x="185" y="291"/>
                </a:cxn>
                <a:cxn ang="0">
                  <a:pos x="189" y="287"/>
                </a:cxn>
                <a:cxn ang="0">
                  <a:pos x="192" y="281"/>
                </a:cxn>
                <a:cxn ang="0">
                  <a:pos x="198" y="277"/>
                </a:cxn>
                <a:cxn ang="0">
                  <a:pos x="211" y="280"/>
                </a:cxn>
                <a:cxn ang="0">
                  <a:pos x="220" y="288"/>
                </a:cxn>
                <a:cxn ang="0">
                  <a:pos x="224" y="281"/>
                </a:cxn>
                <a:cxn ang="0">
                  <a:pos x="226" y="265"/>
                </a:cxn>
                <a:cxn ang="0">
                  <a:pos x="210" y="237"/>
                </a:cxn>
                <a:cxn ang="0">
                  <a:pos x="205" y="222"/>
                </a:cxn>
                <a:cxn ang="0">
                  <a:pos x="188" y="210"/>
                </a:cxn>
                <a:cxn ang="0">
                  <a:pos x="182" y="191"/>
                </a:cxn>
                <a:cxn ang="0">
                  <a:pos x="179" y="151"/>
                </a:cxn>
                <a:cxn ang="0">
                  <a:pos x="183" y="126"/>
                </a:cxn>
                <a:cxn ang="0">
                  <a:pos x="183" y="108"/>
                </a:cxn>
                <a:cxn ang="0">
                  <a:pos x="181" y="95"/>
                </a:cxn>
                <a:cxn ang="0">
                  <a:pos x="174" y="83"/>
                </a:cxn>
                <a:cxn ang="0">
                  <a:pos x="158" y="60"/>
                </a:cxn>
                <a:cxn ang="0">
                  <a:pos x="136" y="44"/>
                </a:cxn>
                <a:cxn ang="0">
                  <a:pos x="123" y="28"/>
                </a:cxn>
                <a:cxn ang="0">
                  <a:pos x="111" y="29"/>
                </a:cxn>
                <a:cxn ang="0">
                  <a:pos x="103" y="41"/>
                </a:cxn>
                <a:cxn ang="0">
                  <a:pos x="92" y="43"/>
                </a:cxn>
                <a:cxn ang="0">
                  <a:pos x="81" y="41"/>
                </a:cxn>
                <a:cxn ang="0">
                  <a:pos x="58" y="56"/>
                </a:cxn>
                <a:cxn ang="0">
                  <a:pos x="54" y="45"/>
                </a:cxn>
                <a:cxn ang="0">
                  <a:pos x="57" y="29"/>
                </a:cxn>
                <a:cxn ang="0">
                  <a:pos x="47" y="14"/>
                </a:cxn>
                <a:cxn ang="0">
                  <a:pos x="37" y="12"/>
                </a:cxn>
                <a:cxn ang="0">
                  <a:pos x="20" y="9"/>
                </a:cxn>
                <a:cxn ang="0">
                  <a:pos x="12" y="0"/>
                </a:cxn>
                <a:cxn ang="0">
                  <a:pos x="0" y="0"/>
                </a:cxn>
                <a:cxn ang="0">
                  <a:pos x="5" y="16"/>
                </a:cxn>
              </a:cxnLst>
              <a:rect l="0" t="0" r="r" b="b"/>
              <a:pathLst>
                <a:path w="226" h="291">
                  <a:moveTo>
                    <a:pt x="5" y="16"/>
                  </a:moveTo>
                  <a:lnTo>
                    <a:pt x="2" y="16"/>
                  </a:lnTo>
                  <a:lnTo>
                    <a:pt x="7" y="24"/>
                  </a:lnTo>
                  <a:lnTo>
                    <a:pt x="10" y="43"/>
                  </a:lnTo>
                  <a:lnTo>
                    <a:pt x="14" y="55"/>
                  </a:lnTo>
                  <a:lnTo>
                    <a:pt x="15" y="87"/>
                  </a:lnTo>
                  <a:lnTo>
                    <a:pt x="18" y="98"/>
                  </a:lnTo>
                  <a:lnTo>
                    <a:pt x="26" y="104"/>
                  </a:lnTo>
                  <a:lnTo>
                    <a:pt x="27" y="115"/>
                  </a:lnTo>
                  <a:lnTo>
                    <a:pt x="26" y="130"/>
                  </a:lnTo>
                  <a:lnTo>
                    <a:pt x="32" y="141"/>
                  </a:lnTo>
                  <a:lnTo>
                    <a:pt x="33" y="148"/>
                  </a:lnTo>
                  <a:lnTo>
                    <a:pt x="52" y="173"/>
                  </a:lnTo>
                  <a:lnTo>
                    <a:pt x="60" y="183"/>
                  </a:lnTo>
                  <a:lnTo>
                    <a:pt x="66" y="196"/>
                  </a:lnTo>
                  <a:lnTo>
                    <a:pt x="68" y="208"/>
                  </a:lnTo>
                  <a:lnTo>
                    <a:pt x="77" y="218"/>
                  </a:lnTo>
                  <a:lnTo>
                    <a:pt x="93" y="229"/>
                  </a:lnTo>
                  <a:lnTo>
                    <a:pt x="114" y="248"/>
                  </a:lnTo>
                  <a:lnTo>
                    <a:pt x="129" y="253"/>
                  </a:lnTo>
                  <a:lnTo>
                    <a:pt x="144" y="265"/>
                  </a:lnTo>
                  <a:lnTo>
                    <a:pt x="152" y="269"/>
                  </a:lnTo>
                  <a:lnTo>
                    <a:pt x="166" y="276"/>
                  </a:lnTo>
                  <a:lnTo>
                    <a:pt x="178" y="287"/>
                  </a:lnTo>
                  <a:lnTo>
                    <a:pt x="182" y="285"/>
                  </a:lnTo>
                  <a:lnTo>
                    <a:pt x="185" y="291"/>
                  </a:lnTo>
                  <a:lnTo>
                    <a:pt x="189" y="287"/>
                  </a:lnTo>
                  <a:lnTo>
                    <a:pt x="192" y="281"/>
                  </a:lnTo>
                  <a:lnTo>
                    <a:pt x="198" y="277"/>
                  </a:lnTo>
                  <a:lnTo>
                    <a:pt x="211" y="280"/>
                  </a:lnTo>
                  <a:lnTo>
                    <a:pt x="220" y="288"/>
                  </a:lnTo>
                  <a:lnTo>
                    <a:pt x="224" y="281"/>
                  </a:lnTo>
                  <a:lnTo>
                    <a:pt x="226" y="265"/>
                  </a:lnTo>
                  <a:lnTo>
                    <a:pt x="210" y="237"/>
                  </a:lnTo>
                  <a:lnTo>
                    <a:pt x="205" y="222"/>
                  </a:lnTo>
                  <a:lnTo>
                    <a:pt x="188" y="210"/>
                  </a:lnTo>
                  <a:lnTo>
                    <a:pt x="182" y="191"/>
                  </a:lnTo>
                  <a:lnTo>
                    <a:pt x="179" y="151"/>
                  </a:lnTo>
                  <a:lnTo>
                    <a:pt x="183" y="126"/>
                  </a:lnTo>
                  <a:lnTo>
                    <a:pt x="183" y="108"/>
                  </a:lnTo>
                  <a:lnTo>
                    <a:pt x="181" y="95"/>
                  </a:lnTo>
                  <a:lnTo>
                    <a:pt x="174" y="83"/>
                  </a:lnTo>
                  <a:lnTo>
                    <a:pt x="158" y="60"/>
                  </a:lnTo>
                  <a:lnTo>
                    <a:pt x="136" y="44"/>
                  </a:lnTo>
                  <a:lnTo>
                    <a:pt x="123" y="28"/>
                  </a:lnTo>
                  <a:lnTo>
                    <a:pt x="111" y="29"/>
                  </a:lnTo>
                  <a:lnTo>
                    <a:pt x="103" y="41"/>
                  </a:lnTo>
                  <a:lnTo>
                    <a:pt x="92" y="43"/>
                  </a:lnTo>
                  <a:lnTo>
                    <a:pt x="81" y="41"/>
                  </a:lnTo>
                  <a:lnTo>
                    <a:pt x="58" y="56"/>
                  </a:lnTo>
                  <a:lnTo>
                    <a:pt x="54" y="45"/>
                  </a:lnTo>
                  <a:lnTo>
                    <a:pt x="57" y="29"/>
                  </a:lnTo>
                  <a:lnTo>
                    <a:pt x="47" y="14"/>
                  </a:lnTo>
                  <a:lnTo>
                    <a:pt x="37" y="12"/>
                  </a:lnTo>
                  <a:lnTo>
                    <a:pt x="20" y="9"/>
                  </a:lnTo>
                  <a:lnTo>
                    <a:pt x="12" y="0"/>
                  </a:lnTo>
                  <a:lnTo>
                    <a:pt x="0" y="0"/>
                  </a:lnTo>
                  <a:lnTo>
                    <a:pt x="5"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 name="Freeform 93"/>
            <p:cNvSpPr>
              <a:spLocks noChangeAspect="1"/>
            </p:cNvSpPr>
            <p:nvPr/>
          </p:nvSpPr>
          <p:spPr bwMode="gray">
            <a:xfrm>
              <a:off x="6460330" y="3326159"/>
              <a:ext cx="136525" cy="268288"/>
            </a:xfrm>
            <a:custGeom>
              <a:avLst/>
              <a:gdLst/>
              <a:ahLst/>
              <a:cxnLst>
                <a:cxn ang="0">
                  <a:pos x="125" y="24"/>
                </a:cxn>
                <a:cxn ang="0">
                  <a:pos x="77" y="49"/>
                </a:cxn>
                <a:cxn ang="0">
                  <a:pos x="23" y="67"/>
                </a:cxn>
                <a:cxn ang="0">
                  <a:pos x="0" y="135"/>
                </a:cxn>
                <a:cxn ang="0">
                  <a:pos x="40" y="199"/>
                </a:cxn>
                <a:cxn ang="0">
                  <a:pos x="52" y="252"/>
                </a:cxn>
                <a:cxn ang="0">
                  <a:pos x="53" y="283"/>
                </a:cxn>
                <a:cxn ang="0">
                  <a:pos x="38" y="315"/>
                </a:cxn>
                <a:cxn ang="0">
                  <a:pos x="58" y="366"/>
                </a:cxn>
                <a:cxn ang="0">
                  <a:pos x="82" y="434"/>
                </a:cxn>
                <a:cxn ang="0">
                  <a:pos x="111" y="503"/>
                </a:cxn>
                <a:cxn ang="0">
                  <a:pos x="72" y="559"/>
                </a:cxn>
                <a:cxn ang="0">
                  <a:pos x="59" y="597"/>
                </a:cxn>
                <a:cxn ang="0">
                  <a:pos x="37" y="681"/>
                </a:cxn>
                <a:cxn ang="0">
                  <a:pos x="80" y="725"/>
                </a:cxn>
                <a:cxn ang="0">
                  <a:pos x="118" y="774"/>
                </a:cxn>
                <a:cxn ang="0">
                  <a:pos x="160" y="797"/>
                </a:cxn>
                <a:cxn ang="0">
                  <a:pos x="194" y="833"/>
                </a:cxn>
                <a:cxn ang="0">
                  <a:pos x="243" y="829"/>
                </a:cxn>
                <a:cxn ang="0">
                  <a:pos x="215" y="778"/>
                </a:cxn>
                <a:cxn ang="0">
                  <a:pos x="157" y="745"/>
                </a:cxn>
                <a:cxn ang="0">
                  <a:pos x="131" y="676"/>
                </a:cxn>
                <a:cxn ang="0">
                  <a:pos x="102" y="651"/>
                </a:cxn>
                <a:cxn ang="0">
                  <a:pos x="85" y="607"/>
                </a:cxn>
                <a:cxn ang="0">
                  <a:pos x="93" y="568"/>
                </a:cxn>
                <a:cxn ang="0">
                  <a:pos x="112" y="515"/>
                </a:cxn>
                <a:cxn ang="0">
                  <a:pos x="133" y="439"/>
                </a:cxn>
                <a:cxn ang="0">
                  <a:pos x="161" y="409"/>
                </a:cxn>
                <a:cxn ang="0">
                  <a:pos x="179" y="455"/>
                </a:cxn>
                <a:cxn ang="0">
                  <a:pos x="189" y="458"/>
                </a:cxn>
                <a:cxn ang="0">
                  <a:pos x="251" y="476"/>
                </a:cxn>
                <a:cxn ang="0">
                  <a:pos x="271" y="489"/>
                </a:cxn>
                <a:cxn ang="0">
                  <a:pos x="292" y="510"/>
                </a:cxn>
                <a:cxn ang="0">
                  <a:pos x="265" y="462"/>
                </a:cxn>
                <a:cxn ang="0">
                  <a:pos x="265" y="407"/>
                </a:cxn>
                <a:cxn ang="0">
                  <a:pos x="298" y="366"/>
                </a:cxn>
                <a:cxn ang="0">
                  <a:pos x="368" y="365"/>
                </a:cxn>
                <a:cxn ang="0">
                  <a:pos x="416" y="365"/>
                </a:cxn>
                <a:cxn ang="0">
                  <a:pos x="431" y="302"/>
                </a:cxn>
                <a:cxn ang="0">
                  <a:pos x="416" y="275"/>
                </a:cxn>
                <a:cxn ang="0">
                  <a:pos x="389" y="252"/>
                </a:cxn>
                <a:cxn ang="0">
                  <a:pos x="382" y="191"/>
                </a:cxn>
                <a:cxn ang="0">
                  <a:pos x="360" y="165"/>
                </a:cxn>
                <a:cxn ang="0">
                  <a:pos x="323" y="134"/>
                </a:cxn>
                <a:cxn ang="0">
                  <a:pos x="292" y="153"/>
                </a:cxn>
                <a:cxn ang="0">
                  <a:pos x="255" y="156"/>
                </a:cxn>
                <a:cxn ang="0">
                  <a:pos x="220" y="151"/>
                </a:cxn>
                <a:cxn ang="0">
                  <a:pos x="183" y="182"/>
                </a:cxn>
                <a:cxn ang="0">
                  <a:pos x="188" y="126"/>
                </a:cxn>
                <a:cxn ang="0">
                  <a:pos x="190" y="81"/>
                </a:cxn>
                <a:cxn ang="0">
                  <a:pos x="163" y="59"/>
                </a:cxn>
                <a:cxn ang="0">
                  <a:pos x="152" y="16"/>
                </a:cxn>
                <a:cxn ang="0">
                  <a:pos x="141" y="0"/>
                </a:cxn>
              </a:cxnLst>
              <a:rect l="0" t="0" r="r" b="b"/>
              <a:pathLst>
                <a:path w="431" h="844">
                  <a:moveTo>
                    <a:pt x="144" y="0"/>
                  </a:moveTo>
                  <a:lnTo>
                    <a:pt x="138" y="3"/>
                  </a:lnTo>
                  <a:lnTo>
                    <a:pt x="131" y="11"/>
                  </a:lnTo>
                  <a:lnTo>
                    <a:pt x="125" y="24"/>
                  </a:lnTo>
                  <a:lnTo>
                    <a:pt x="112" y="27"/>
                  </a:lnTo>
                  <a:lnTo>
                    <a:pt x="103" y="32"/>
                  </a:lnTo>
                  <a:lnTo>
                    <a:pt x="88" y="43"/>
                  </a:lnTo>
                  <a:lnTo>
                    <a:pt x="77" y="49"/>
                  </a:lnTo>
                  <a:lnTo>
                    <a:pt x="66" y="60"/>
                  </a:lnTo>
                  <a:lnTo>
                    <a:pt x="55" y="64"/>
                  </a:lnTo>
                  <a:lnTo>
                    <a:pt x="37" y="65"/>
                  </a:lnTo>
                  <a:lnTo>
                    <a:pt x="23" y="67"/>
                  </a:lnTo>
                  <a:lnTo>
                    <a:pt x="9" y="106"/>
                  </a:lnTo>
                  <a:lnTo>
                    <a:pt x="7" y="118"/>
                  </a:lnTo>
                  <a:lnTo>
                    <a:pt x="9" y="128"/>
                  </a:lnTo>
                  <a:lnTo>
                    <a:pt x="0" y="135"/>
                  </a:lnTo>
                  <a:lnTo>
                    <a:pt x="1" y="142"/>
                  </a:lnTo>
                  <a:lnTo>
                    <a:pt x="7" y="159"/>
                  </a:lnTo>
                  <a:lnTo>
                    <a:pt x="17" y="182"/>
                  </a:lnTo>
                  <a:lnTo>
                    <a:pt x="40" y="199"/>
                  </a:lnTo>
                  <a:lnTo>
                    <a:pt x="48" y="209"/>
                  </a:lnTo>
                  <a:lnTo>
                    <a:pt x="50" y="225"/>
                  </a:lnTo>
                  <a:lnTo>
                    <a:pt x="49" y="240"/>
                  </a:lnTo>
                  <a:lnTo>
                    <a:pt x="52" y="252"/>
                  </a:lnTo>
                  <a:lnTo>
                    <a:pt x="61" y="253"/>
                  </a:lnTo>
                  <a:lnTo>
                    <a:pt x="65" y="263"/>
                  </a:lnTo>
                  <a:lnTo>
                    <a:pt x="59" y="269"/>
                  </a:lnTo>
                  <a:lnTo>
                    <a:pt x="53" y="283"/>
                  </a:lnTo>
                  <a:lnTo>
                    <a:pt x="50" y="291"/>
                  </a:lnTo>
                  <a:lnTo>
                    <a:pt x="50" y="304"/>
                  </a:lnTo>
                  <a:lnTo>
                    <a:pt x="47" y="307"/>
                  </a:lnTo>
                  <a:lnTo>
                    <a:pt x="38" y="315"/>
                  </a:lnTo>
                  <a:lnTo>
                    <a:pt x="34" y="323"/>
                  </a:lnTo>
                  <a:lnTo>
                    <a:pt x="33" y="337"/>
                  </a:lnTo>
                  <a:lnTo>
                    <a:pt x="39" y="354"/>
                  </a:lnTo>
                  <a:lnTo>
                    <a:pt x="58" y="366"/>
                  </a:lnTo>
                  <a:lnTo>
                    <a:pt x="76" y="386"/>
                  </a:lnTo>
                  <a:lnTo>
                    <a:pt x="79" y="392"/>
                  </a:lnTo>
                  <a:lnTo>
                    <a:pt x="81" y="401"/>
                  </a:lnTo>
                  <a:lnTo>
                    <a:pt x="82" y="434"/>
                  </a:lnTo>
                  <a:lnTo>
                    <a:pt x="88" y="452"/>
                  </a:lnTo>
                  <a:lnTo>
                    <a:pt x="91" y="454"/>
                  </a:lnTo>
                  <a:lnTo>
                    <a:pt x="96" y="469"/>
                  </a:lnTo>
                  <a:lnTo>
                    <a:pt x="111" y="503"/>
                  </a:lnTo>
                  <a:lnTo>
                    <a:pt x="109" y="510"/>
                  </a:lnTo>
                  <a:lnTo>
                    <a:pt x="91" y="540"/>
                  </a:lnTo>
                  <a:lnTo>
                    <a:pt x="80" y="547"/>
                  </a:lnTo>
                  <a:lnTo>
                    <a:pt x="72" y="559"/>
                  </a:lnTo>
                  <a:lnTo>
                    <a:pt x="70" y="574"/>
                  </a:lnTo>
                  <a:lnTo>
                    <a:pt x="65" y="586"/>
                  </a:lnTo>
                  <a:lnTo>
                    <a:pt x="60" y="594"/>
                  </a:lnTo>
                  <a:lnTo>
                    <a:pt x="59" y="597"/>
                  </a:lnTo>
                  <a:lnTo>
                    <a:pt x="54" y="610"/>
                  </a:lnTo>
                  <a:lnTo>
                    <a:pt x="53" y="618"/>
                  </a:lnTo>
                  <a:lnTo>
                    <a:pt x="39" y="664"/>
                  </a:lnTo>
                  <a:lnTo>
                    <a:pt x="37" y="681"/>
                  </a:lnTo>
                  <a:lnTo>
                    <a:pt x="37" y="696"/>
                  </a:lnTo>
                  <a:lnTo>
                    <a:pt x="40" y="705"/>
                  </a:lnTo>
                  <a:lnTo>
                    <a:pt x="60" y="703"/>
                  </a:lnTo>
                  <a:lnTo>
                    <a:pt x="80" y="725"/>
                  </a:lnTo>
                  <a:lnTo>
                    <a:pt x="86" y="729"/>
                  </a:lnTo>
                  <a:lnTo>
                    <a:pt x="101" y="750"/>
                  </a:lnTo>
                  <a:lnTo>
                    <a:pt x="112" y="759"/>
                  </a:lnTo>
                  <a:lnTo>
                    <a:pt x="118" y="774"/>
                  </a:lnTo>
                  <a:lnTo>
                    <a:pt x="145" y="804"/>
                  </a:lnTo>
                  <a:lnTo>
                    <a:pt x="140" y="788"/>
                  </a:lnTo>
                  <a:lnTo>
                    <a:pt x="152" y="788"/>
                  </a:lnTo>
                  <a:lnTo>
                    <a:pt x="160" y="797"/>
                  </a:lnTo>
                  <a:lnTo>
                    <a:pt x="177" y="800"/>
                  </a:lnTo>
                  <a:lnTo>
                    <a:pt x="187" y="802"/>
                  </a:lnTo>
                  <a:lnTo>
                    <a:pt x="197" y="817"/>
                  </a:lnTo>
                  <a:lnTo>
                    <a:pt x="194" y="833"/>
                  </a:lnTo>
                  <a:lnTo>
                    <a:pt x="198" y="844"/>
                  </a:lnTo>
                  <a:lnTo>
                    <a:pt x="221" y="829"/>
                  </a:lnTo>
                  <a:lnTo>
                    <a:pt x="232" y="831"/>
                  </a:lnTo>
                  <a:lnTo>
                    <a:pt x="243" y="829"/>
                  </a:lnTo>
                  <a:lnTo>
                    <a:pt x="251" y="817"/>
                  </a:lnTo>
                  <a:lnTo>
                    <a:pt x="242" y="804"/>
                  </a:lnTo>
                  <a:lnTo>
                    <a:pt x="230" y="790"/>
                  </a:lnTo>
                  <a:lnTo>
                    <a:pt x="215" y="778"/>
                  </a:lnTo>
                  <a:lnTo>
                    <a:pt x="181" y="773"/>
                  </a:lnTo>
                  <a:lnTo>
                    <a:pt x="168" y="758"/>
                  </a:lnTo>
                  <a:lnTo>
                    <a:pt x="162" y="754"/>
                  </a:lnTo>
                  <a:lnTo>
                    <a:pt x="157" y="745"/>
                  </a:lnTo>
                  <a:lnTo>
                    <a:pt x="151" y="709"/>
                  </a:lnTo>
                  <a:lnTo>
                    <a:pt x="145" y="699"/>
                  </a:lnTo>
                  <a:lnTo>
                    <a:pt x="136" y="691"/>
                  </a:lnTo>
                  <a:lnTo>
                    <a:pt x="131" y="676"/>
                  </a:lnTo>
                  <a:lnTo>
                    <a:pt x="129" y="660"/>
                  </a:lnTo>
                  <a:lnTo>
                    <a:pt x="124" y="649"/>
                  </a:lnTo>
                  <a:lnTo>
                    <a:pt x="114" y="646"/>
                  </a:lnTo>
                  <a:lnTo>
                    <a:pt x="102" y="651"/>
                  </a:lnTo>
                  <a:lnTo>
                    <a:pt x="92" y="649"/>
                  </a:lnTo>
                  <a:lnTo>
                    <a:pt x="88" y="640"/>
                  </a:lnTo>
                  <a:lnTo>
                    <a:pt x="86" y="623"/>
                  </a:lnTo>
                  <a:lnTo>
                    <a:pt x="85" y="607"/>
                  </a:lnTo>
                  <a:lnTo>
                    <a:pt x="85" y="592"/>
                  </a:lnTo>
                  <a:lnTo>
                    <a:pt x="86" y="586"/>
                  </a:lnTo>
                  <a:lnTo>
                    <a:pt x="92" y="578"/>
                  </a:lnTo>
                  <a:lnTo>
                    <a:pt x="93" y="568"/>
                  </a:lnTo>
                  <a:lnTo>
                    <a:pt x="98" y="563"/>
                  </a:lnTo>
                  <a:lnTo>
                    <a:pt x="103" y="553"/>
                  </a:lnTo>
                  <a:lnTo>
                    <a:pt x="103" y="542"/>
                  </a:lnTo>
                  <a:lnTo>
                    <a:pt x="112" y="515"/>
                  </a:lnTo>
                  <a:lnTo>
                    <a:pt x="119" y="501"/>
                  </a:lnTo>
                  <a:lnTo>
                    <a:pt x="126" y="487"/>
                  </a:lnTo>
                  <a:lnTo>
                    <a:pt x="128" y="471"/>
                  </a:lnTo>
                  <a:lnTo>
                    <a:pt x="133" y="439"/>
                  </a:lnTo>
                  <a:lnTo>
                    <a:pt x="129" y="415"/>
                  </a:lnTo>
                  <a:lnTo>
                    <a:pt x="142" y="411"/>
                  </a:lnTo>
                  <a:lnTo>
                    <a:pt x="157" y="409"/>
                  </a:lnTo>
                  <a:lnTo>
                    <a:pt x="161" y="409"/>
                  </a:lnTo>
                  <a:lnTo>
                    <a:pt x="168" y="411"/>
                  </a:lnTo>
                  <a:lnTo>
                    <a:pt x="179" y="414"/>
                  </a:lnTo>
                  <a:lnTo>
                    <a:pt x="182" y="419"/>
                  </a:lnTo>
                  <a:lnTo>
                    <a:pt x="179" y="455"/>
                  </a:lnTo>
                  <a:lnTo>
                    <a:pt x="183" y="462"/>
                  </a:lnTo>
                  <a:lnTo>
                    <a:pt x="187" y="462"/>
                  </a:lnTo>
                  <a:lnTo>
                    <a:pt x="184" y="458"/>
                  </a:lnTo>
                  <a:lnTo>
                    <a:pt x="189" y="458"/>
                  </a:lnTo>
                  <a:lnTo>
                    <a:pt x="212" y="460"/>
                  </a:lnTo>
                  <a:lnTo>
                    <a:pt x="222" y="458"/>
                  </a:lnTo>
                  <a:lnTo>
                    <a:pt x="233" y="461"/>
                  </a:lnTo>
                  <a:lnTo>
                    <a:pt x="251" y="476"/>
                  </a:lnTo>
                  <a:lnTo>
                    <a:pt x="257" y="484"/>
                  </a:lnTo>
                  <a:lnTo>
                    <a:pt x="264" y="488"/>
                  </a:lnTo>
                  <a:lnTo>
                    <a:pt x="270" y="492"/>
                  </a:lnTo>
                  <a:lnTo>
                    <a:pt x="271" y="489"/>
                  </a:lnTo>
                  <a:lnTo>
                    <a:pt x="276" y="493"/>
                  </a:lnTo>
                  <a:lnTo>
                    <a:pt x="285" y="511"/>
                  </a:lnTo>
                  <a:lnTo>
                    <a:pt x="291" y="516"/>
                  </a:lnTo>
                  <a:lnTo>
                    <a:pt x="292" y="510"/>
                  </a:lnTo>
                  <a:lnTo>
                    <a:pt x="292" y="501"/>
                  </a:lnTo>
                  <a:lnTo>
                    <a:pt x="286" y="487"/>
                  </a:lnTo>
                  <a:lnTo>
                    <a:pt x="280" y="473"/>
                  </a:lnTo>
                  <a:lnTo>
                    <a:pt x="265" y="462"/>
                  </a:lnTo>
                  <a:lnTo>
                    <a:pt x="258" y="440"/>
                  </a:lnTo>
                  <a:lnTo>
                    <a:pt x="255" y="429"/>
                  </a:lnTo>
                  <a:lnTo>
                    <a:pt x="258" y="411"/>
                  </a:lnTo>
                  <a:lnTo>
                    <a:pt x="265" y="407"/>
                  </a:lnTo>
                  <a:lnTo>
                    <a:pt x="270" y="396"/>
                  </a:lnTo>
                  <a:lnTo>
                    <a:pt x="278" y="392"/>
                  </a:lnTo>
                  <a:lnTo>
                    <a:pt x="292" y="372"/>
                  </a:lnTo>
                  <a:lnTo>
                    <a:pt x="298" y="366"/>
                  </a:lnTo>
                  <a:lnTo>
                    <a:pt x="307" y="363"/>
                  </a:lnTo>
                  <a:lnTo>
                    <a:pt x="334" y="365"/>
                  </a:lnTo>
                  <a:lnTo>
                    <a:pt x="350" y="368"/>
                  </a:lnTo>
                  <a:lnTo>
                    <a:pt x="368" y="365"/>
                  </a:lnTo>
                  <a:lnTo>
                    <a:pt x="396" y="364"/>
                  </a:lnTo>
                  <a:lnTo>
                    <a:pt x="405" y="374"/>
                  </a:lnTo>
                  <a:lnTo>
                    <a:pt x="416" y="369"/>
                  </a:lnTo>
                  <a:lnTo>
                    <a:pt x="416" y="365"/>
                  </a:lnTo>
                  <a:lnTo>
                    <a:pt x="420" y="365"/>
                  </a:lnTo>
                  <a:lnTo>
                    <a:pt x="427" y="354"/>
                  </a:lnTo>
                  <a:lnTo>
                    <a:pt x="427" y="312"/>
                  </a:lnTo>
                  <a:lnTo>
                    <a:pt x="431" y="302"/>
                  </a:lnTo>
                  <a:lnTo>
                    <a:pt x="430" y="293"/>
                  </a:lnTo>
                  <a:lnTo>
                    <a:pt x="429" y="286"/>
                  </a:lnTo>
                  <a:lnTo>
                    <a:pt x="424" y="280"/>
                  </a:lnTo>
                  <a:lnTo>
                    <a:pt x="416" y="275"/>
                  </a:lnTo>
                  <a:lnTo>
                    <a:pt x="414" y="268"/>
                  </a:lnTo>
                  <a:lnTo>
                    <a:pt x="404" y="267"/>
                  </a:lnTo>
                  <a:lnTo>
                    <a:pt x="397" y="262"/>
                  </a:lnTo>
                  <a:lnTo>
                    <a:pt x="389" y="252"/>
                  </a:lnTo>
                  <a:lnTo>
                    <a:pt x="386" y="241"/>
                  </a:lnTo>
                  <a:lnTo>
                    <a:pt x="387" y="216"/>
                  </a:lnTo>
                  <a:lnTo>
                    <a:pt x="386" y="203"/>
                  </a:lnTo>
                  <a:lnTo>
                    <a:pt x="382" y="191"/>
                  </a:lnTo>
                  <a:lnTo>
                    <a:pt x="377" y="181"/>
                  </a:lnTo>
                  <a:lnTo>
                    <a:pt x="370" y="176"/>
                  </a:lnTo>
                  <a:lnTo>
                    <a:pt x="368" y="169"/>
                  </a:lnTo>
                  <a:lnTo>
                    <a:pt x="360" y="165"/>
                  </a:lnTo>
                  <a:lnTo>
                    <a:pt x="353" y="158"/>
                  </a:lnTo>
                  <a:lnTo>
                    <a:pt x="348" y="150"/>
                  </a:lnTo>
                  <a:lnTo>
                    <a:pt x="335" y="135"/>
                  </a:lnTo>
                  <a:lnTo>
                    <a:pt x="323" y="134"/>
                  </a:lnTo>
                  <a:lnTo>
                    <a:pt x="312" y="135"/>
                  </a:lnTo>
                  <a:lnTo>
                    <a:pt x="301" y="138"/>
                  </a:lnTo>
                  <a:lnTo>
                    <a:pt x="297" y="149"/>
                  </a:lnTo>
                  <a:lnTo>
                    <a:pt x="292" y="153"/>
                  </a:lnTo>
                  <a:lnTo>
                    <a:pt x="285" y="156"/>
                  </a:lnTo>
                  <a:lnTo>
                    <a:pt x="273" y="162"/>
                  </a:lnTo>
                  <a:lnTo>
                    <a:pt x="264" y="162"/>
                  </a:lnTo>
                  <a:lnTo>
                    <a:pt x="255" y="156"/>
                  </a:lnTo>
                  <a:lnTo>
                    <a:pt x="249" y="146"/>
                  </a:lnTo>
                  <a:lnTo>
                    <a:pt x="242" y="144"/>
                  </a:lnTo>
                  <a:lnTo>
                    <a:pt x="233" y="146"/>
                  </a:lnTo>
                  <a:lnTo>
                    <a:pt x="220" y="151"/>
                  </a:lnTo>
                  <a:lnTo>
                    <a:pt x="208" y="164"/>
                  </a:lnTo>
                  <a:lnTo>
                    <a:pt x="195" y="169"/>
                  </a:lnTo>
                  <a:lnTo>
                    <a:pt x="188" y="178"/>
                  </a:lnTo>
                  <a:lnTo>
                    <a:pt x="183" y="182"/>
                  </a:lnTo>
                  <a:lnTo>
                    <a:pt x="184" y="177"/>
                  </a:lnTo>
                  <a:lnTo>
                    <a:pt x="181" y="164"/>
                  </a:lnTo>
                  <a:lnTo>
                    <a:pt x="185" y="150"/>
                  </a:lnTo>
                  <a:lnTo>
                    <a:pt x="188" y="126"/>
                  </a:lnTo>
                  <a:lnTo>
                    <a:pt x="193" y="115"/>
                  </a:lnTo>
                  <a:lnTo>
                    <a:pt x="193" y="106"/>
                  </a:lnTo>
                  <a:lnTo>
                    <a:pt x="194" y="97"/>
                  </a:lnTo>
                  <a:lnTo>
                    <a:pt x="190" y="81"/>
                  </a:lnTo>
                  <a:lnTo>
                    <a:pt x="194" y="64"/>
                  </a:lnTo>
                  <a:lnTo>
                    <a:pt x="190" y="60"/>
                  </a:lnTo>
                  <a:lnTo>
                    <a:pt x="169" y="60"/>
                  </a:lnTo>
                  <a:lnTo>
                    <a:pt x="163" y="59"/>
                  </a:lnTo>
                  <a:lnTo>
                    <a:pt x="161" y="58"/>
                  </a:lnTo>
                  <a:lnTo>
                    <a:pt x="161" y="40"/>
                  </a:lnTo>
                  <a:lnTo>
                    <a:pt x="158" y="25"/>
                  </a:lnTo>
                  <a:lnTo>
                    <a:pt x="152" y="16"/>
                  </a:lnTo>
                  <a:lnTo>
                    <a:pt x="149" y="11"/>
                  </a:lnTo>
                  <a:lnTo>
                    <a:pt x="142" y="14"/>
                  </a:lnTo>
                  <a:lnTo>
                    <a:pt x="140" y="8"/>
                  </a:lnTo>
                  <a:lnTo>
                    <a:pt x="141" y="0"/>
                  </a:lnTo>
                  <a:lnTo>
                    <a:pt x="14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6" name="Freeform 94"/>
            <p:cNvSpPr>
              <a:spLocks noChangeAspect="1"/>
            </p:cNvSpPr>
            <p:nvPr/>
          </p:nvSpPr>
          <p:spPr bwMode="gray">
            <a:xfrm>
              <a:off x="6366667" y="3181697"/>
              <a:ext cx="153988" cy="333375"/>
            </a:xfrm>
            <a:custGeom>
              <a:avLst/>
              <a:gdLst/>
              <a:ahLst/>
              <a:cxnLst>
                <a:cxn ang="0">
                  <a:pos x="125" y="657"/>
                </a:cxn>
                <a:cxn ang="0">
                  <a:pos x="116" y="592"/>
                </a:cxn>
                <a:cxn ang="0">
                  <a:pos x="89" y="559"/>
                </a:cxn>
                <a:cxn ang="0">
                  <a:pos x="85" y="536"/>
                </a:cxn>
                <a:cxn ang="0">
                  <a:pos x="78" y="512"/>
                </a:cxn>
                <a:cxn ang="0">
                  <a:pos x="22" y="470"/>
                </a:cxn>
                <a:cxn ang="0">
                  <a:pos x="0" y="443"/>
                </a:cxn>
                <a:cxn ang="0">
                  <a:pos x="19" y="416"/>
                </a:cxn>
                <a:cxn ang="0">
                  <a:pos x="27" y="376"/>
                </a:cxn>
                <a:cxn ang="0">
                  <a:pos x="47" y="365"/>
                </a:cxn>
                <a:cxn ang="0">
                  <a:pos x="42" y="326"/>
                </a:cxn>
                <a:cxn ang="0">
                  <a:pos x="59" y="276"/>
                </a:cxn>
                <a:cxn ang="0">
                  <a:pos x="101" y="268"/>
                </a:cxn>
                <a:cxn ang="0">
                  <a:pos x="134" y="197"/>
                </a:cxn>
                <a:cxn ang="0">
                  <a:pos x="160" y="155"/>
                </a:cxn>
                <a:cxn ang="0">
                  <a:pos x="194" y="92"/>
                </a:cxn>
                <a:cxn ang="0">
                  <a:pos x="242" y="63"/>
                </a:cxn>
                <a:cxn ang="0">
                  <a:pos x="264" y="33"/>
                </a:cxn>
                <a:cxn ang="0">
                  <a:pos x="290" y="5"/>
                </a:cxn>
                <a:cxn ang="0">
                  <a:pos x="322" y="20"/>
                </a:cxn>
                <a:cxn ang="0">
                  <a:pos x="354" y="79"/>
                </a:cxn>
                <a:cxn ang="0">
                  <a:pos x="342" y="163"/>
                </a:cxn>
                <a:cxn ang="0">
                  <a:pos x="311" y="198"/>
                </a:cxn>
                <a:cxn ang="0">
                  <a:pos x="304" y="256"/>
                </a:cxn>
                <a:cxn ang="0">
                  <a:pos x="323" y="258"/>
                </a:cxn>
                <a:cxn ang="0">
                  <a:pos x="366" y="281"/>
                </a:cxn>
                <a:cxn ang="0">
                  <a:pos x="391" y="346"/>
                </a:cxn>
                <a:cxn ang="0">
                  <a:pos x="423" y="387"/>
                </a:cxn>
                <a:cxn ang="0">
                  <a:pos x="488" y="391"/>
                </a:cxn>
                <a:cxn ang="0">
                  <a:pos x="456" y="427"/>
                </a:cxn>
                <a:cxn ang="0">
                  <a:pos x="445" y="443"/>
                </a:cxn>
                <a:cxn ang="0">
                  <a:pos x="426" y="464"/>
                </a:cxn>
                <a:cxn ang="0">
                  <a:pos x="383" y="496"/>
                </a:cxn>
                <a:cxn ang="0">
                  <a:pos x="332" y="518"/>
                </a:cxn>
                <a:cxn ang="0">
                  <a:pos x="304" y="581"/>
                </a:cxn>
                <a:cxn ang="0">
                  <a:pos x="312" y="635"/>
                </a:cxn>
                <a:cxn ang="0">
                  <a:pos x="344" y="693"/>
                </a:cxn>
                <a:cxn ang="0">
                  <a:pos x="354" y="722"/>
                </a:cxn>
                <a:cxn ang="0">
                  <a:pos x="342" y="760"/>
                </a:cxn>
                <a:cxn ang="0">
                  <a:pos x="334" y="807"/>
                </a:cxn>
                <a:cxn ang="0">
                  <a:pos x="376" y="854"/>
                </a:cxn>
                <a:cxn ang="0">
                  <a:pos x="391" y="922"/>
                </a:cxn>
                <a:cxn ang="0">
                  <a:pos x="375" y="1000"/>
                </a:cxn>
                <a:cxn ang="0">
                  <a:pos x="355" y="1047"/>
                </a:cxn>
                <a:cxn ang="0">
                  <a:pos x="349" y="1017"/>
                </a:cxn>
                <a:cxn ang="0">
                  <a:pos x="351" y="958"/>
                </a:cxn>
                <a:cxn ang="0">
                  <a:pos x="351" y="937"/>
                </a:cxn>
                <a:cxn ang="0">
                  <a:pos x="333" y="851"/>
                </a:cxn>
                <a:cxn ang="0">
                  <a:pos x="317" y="821"/>
                </a:cxn>
                <a:cxn ang="0">
                  <a:pos x="297" y="721"/>
                </a:cxn>
                <a:cxn ang="0">
                  <a:pos x="279" y="688"/>
                </a:cxn>
                <a:cxn ang="0">
                  <a:pos x="251" y="653"/>
                </a:cxn>
                <a:cxn ang="0">
                  <a:pos x="226" y="693"/>
                </a:cxn>
                <a:cxn ang="0">
                  <a:pos x="179" y="726"/>
                </a:cxn>
                <a:cxn ang="0">
                  <a:pos x="154" y="728"/>
                </a:cxn>
                <a:cxn ang="0">
                  <a:pos x="122" y="726"/>
                </a:cxn>
                <a:cxn ang="0">
                  <a:pos x="112" y="704"/>
                </a:cxn>
              </a:cxnLst>
              <a:rect l="0" t="0" r="r" b="b"/>
              <a:pathLst>
                <a:path w="489" h="1050">
                  <a:moveTo>
                    <a:pt x="112" y="704"/>
                  </a:moveTo>
                  <a:lnTo>
                    <a:pt x="117" y="690"/>
                  </a:lnTo>
                  <a:lnTo>
                    <a:pt x="119" y="673"/>
                  </a:lnTo>
                  <a:lnTo>
                    <a:pt x="125" y="657"/>
                  </a:lnTo>
                  <a:lnTo>
                    <a:pt x="125" y="638"/>
                  </a:lnTo>
                  <a:lnTo>
                    <a:pt x="121" y="607"/>
                  </a:lnTo>
                  <a:lnTo>
                    <a:pt x="117" y="599"/>
                  </a:lnTo>
                  <a:lnTo>
                    <a:pt x="116" y="592"/>
                  </a:lnTo>
                  <a:lnTo>
                    <a:pt x="109" y="580"/>
                  </a:lnTo>
                  <a:lnTo>
                    <a:pt x="95" y="556"/>
                  </a:lnTo>
                  <a:lnTo>
                    <a:pt x="92" y="545"/>
                  </a:lnTo>
                  <a:lnTo>
                    <a:pt x="89" y="559"/>
                  </a:lnTo>
                  <a:lnTo>
                    <a:pt x="78" y="553"/>
                  </a:lnTo>
                  <a:lnTo>
                    <a:pt x="71" y="539"/>
                  </a:lnTo>
                  <a:lnTo>
                    <a:pt x="74" y="531"/>
                  </a:lnTo>
                  <a:lnTo>
                    <a:pt x="85" y="536"/>
                  </a:lnTo>
                  <a:lnTo>
                    <a:pt x="84" y="531"/>
                  </a:lnTo>
                  <a:lnTo>
                    <a:pt x="76" y="525"/>
                  </a:lnTo>
                  <a:lnTo>
                    <a:pt x="79" y="518"/>
                  </a:lnTo>
                  <a:lnTo>
                    <a:pt x="78" y="512"/>
                  </a:lnTo>
                  <a:lnTo>
                    <a:pt x="38" y="493"/>
                  </a:lnTo>
                  <a:lnTo>
                    <a:pt x="37" y="482"/>
                  </a:lnTo>
                  <a:lnTo>
                    <a:pt x="28" y="479"/>
                  </a:lnTo>
                  <a:lnTo>
                    <a:pt x="22" y="470"/>
                  </a:lnTo>
                  <a:lnTo>
                    <a:pt x="21" y="474"/>
                  </a:lnTo>
                  <a:lnTo>
                    <a:pt x="14" y="468"/>
                  </a:lnTo>
                  <a:lnTo>
                    <a:pt x="10" y="458"/>
                  </a:lnTo>
                  <a:lnTo>
                    <a:pt x="0" y="443"/>
                  </a:lnTo>
                  <a:lnTo>
                    <a:pt x="1" y="425"/>
                  </a:lnTo>
                  <a:lnTo>
                    <a:pt x="3" y="418"/>
                  </a:lnTo>
                  <a:lnTo>
                    <a:pt x="7" y="413"/>
                  </a:lnTo>
                  <a:lnTo>
                    <a:pt x="19" y="416"/>
                  </a:lnTo>
                  <a:lnTo>
                    <a:pt x="17" y="387"/>
                  </a:lnTo>
                  <a:lnTo>
                    <a:pt x="19" y="384"/>
                  </a:lnTo>
                  <a:lnTo>
                    <a:pt x="22" y="381"/>
                  </a:lnTo>
                  <a:lnTo>
                    <a:pt x="27" y="376"/>
                  </a:lnTo>
                  <a:lnTo>
                    <a:pt x="36" y="378"/>
                  </a:lnTo>
                  <a:lnTo>
                    <a:pt x="41" y="377"/>
                  </a:lnTo>
                  <a:lnTo>
                    <a:pt x="46" y="371"/>
                  </a:lnTo>
                  <a:lnTo>
                    <a:pt x="47" y="365"/>
                  </a:lnTo>
                  <a:lnTo>
                    <a:pt x="44" y="365"/>
                  </a:lnTo>
                  <a:lnTo>
                    <a:pt x="41" y="355"/>
                  </a:lnTo>
                  <a:lnTo>
                    <a:pt x="41" y="339"/>
                  </a:lnTo>
                  <a:lnTo>
                    <a:pt x="42" y="326"/>
                  </a:lnTo>
                  <a:lnTo>
                    <a:pt x="53" y="327"/>
                  </a:lnTo>
                  <a:lnTo>
                    <a:pt x="57" y="322"/>
                  </a:lnTo>
                  <a:lnTo>
                    <a:pt x="60" y="302"/>
                  </a:lnTo>
                  <a:lnTo>
                    <a:pt x="59" y="276"/>
                  </a:lnTo>
                  <a:lnTo>
                    <a:pt x="66" y="269"/>
                  </a:lnTo>
                  <a:lnTo>
                    <a:pt x="80" y="265"/>
                  </a:lnTo>
                  <a:lnTo>
                    <a:pt x="93" y="268"/>
                  </a:lnTo>
                  <a:lnTo>
                    <a:pt x="101" y="268"/>
                  </a:lnTo>
                  <a:lnTo>
                    <a:pt x="106" y="263"/>
                  </a:lnTo>
                  <a:lnTo>
                    <a:pt x="112" y="243"/>
                  </a:lnTo>
                  <a:lnTo>
                    <a:pt x="130" y="208"/>
                  </a:lnTo>
                  <a:lnTo>
                    <a:pt x="134" y="197"/>
                  </a:lnTo>
                  <a:lnTo>
                    <a:pt x="132" y="187"/>
                  </a:lnTo>
                  <a:lnTo>
                    <a:pt x="138" y="178"/>
                  </a:lnTo>
                  <a:lnTo>
                    <a:pt x="154" y="167"/>
                  </a:lnTo>
                  <a:lnTo>
                    <a:pt x="160" y="155"/>
                  </a:lnTo>
                  <a:lnTo>
                    <a:pt x="159" y="127"/>
                  </a:lnTo>
                  <a:lnTo>
                    <a:pt x="166" y="111"/>
                  </a:lnTo>
                  <a:lnTo>
                    <a:pt x="179" y="100"/>
                  </a:lnTo>
                  <a:lnTo>
                    <a:pt x="194" y="92"/>
                  </a:lnTo>
                  <a:lnTo>
                    <a:pt x="204" y="84"/>
                  </a:lnTo>
                  <a:lnTo>
                    <a:pt x="211" y="70"/>
                  </a:lnTo>
                  <a:lnTo>
                    <a:pt x="231" y="66"/>
                  </a:lnTo>
                  <a:lnTo>
                    <a:pt x="242" y="63"/>
                  </a:lnTo>
                  <a:lnTo>
                    <a:pt x="258" y="68"/>
                  </a:lnTo>
                  <a:lnTo>
                    <a:pt x="263" y="63"/>
                  </a:lnTo>
                  <a:lnTo>
                    <a:pt x="259" y="47"/>
                  </a:lnTo>
                  <a:lnTo>
                    <a:pt x="264" y="33"/>
                  </a:lnTo>
                  <a:lnTo>
                    <a:pt x="275" y="28"/>
                  </a:lnTo>
                  <a:lnTo>
                    <a:pt x="281" y="21"/>
                  </a:lnTo>
                  <a:lnTo>
                    <a:pt x="281" y="9"/>
                  </a:lnTo>
                  <a:lnTo>
                    <a:pt x="290" y="5"/>
                  </a:lnTo>
                  <a:lnTo>
                    <a:pt x="294" y="0"/>
                  </a:lnTo>
                  <a:lnTo>
                    <a:pt x="297" y="0"/>
                  </a:lnTo>
                  <a:lnTo>
                    <a:pt x="310" y="6"/>
                  </a:lnTo>
                  <a:lnTo>
                    <a:pt x="322" y="20"/>
                  </a:lnTo>
                  <a:lnTo>
                    <a:pt x="326" y="37"/>
                  </a:lnTo>
                  <a:lnTo>
                    <a:pt x="331" y="45"/>
                  </a:lnTo>
                  <a:lnTo>
                    <a:pt x="347" y="47"/>
                  </a:lnTo>
                  <a:lnTo>
                    <a:pt x="354" y="79"/>
                  </a:lnTo>
                  <a:lnTo>
                    <a:pt x="355" y="100"/>
                  </a:lnTo>
                  <a:lnTo>
                    <a:pt x="351" y="128"/>
                  </a:lnTo>
                  <a:lnTo>
                    <a:pt x="351" y="136"/>
                  </a:lnTo>
                  <a:lnTo>
                    <a:pt x="342" y="163"/>
                  </a:lnTo>
                  <a:lnTo>
                    <a:pt x="333" y="174"/>
                  </a:lnTo>
                  <a:lnTo>
                    <a:pt x="326" y="177"/>
                  </a:lnTo>
                  <a:lnTo>
                    <a:pt x="322" y="187"/>
                  </a:lnTo>
                  <a:lnTo>
                    <a:pt x="311" y="198"/>
                  </a:lnTo>
                  <a:lnTo>
                    <a:pt x="307" y="217"/>
                  </a:lnTo>
                  <a:lnTo>
                    <a:pt x="301" y="231"/>
                  </a:lnTo>
                  <a:lnTo>
                    <a:pt x="305" y="247"/>
                  </a:lnTo>
                  <a:lnTo>
                    <a:pt x="304" y="256"/>
                  </a:lnTo>
                  <a:lnTo>
                    <a:pt x="294" y="273"/>
                  </a:lnTo>
                  <a:lnTo>
                    <a:pt x="299" y="278"/>
                  </a:lnTo>
                  <a:lnTo>
                    <a:pt x="312" y="264"/>
                  </a:lnTo>
                  <a:lnTo>
                    <a:pt x="323" y="258"/>
                  </a:lnTo>
                  <a:lnTo>
                    <a:pt x="342" y="257"/>
                  </a:lnTo>
                  <a:lnTo>
                    <a:pt x="361" y="256"/>
                  </a:lnTo>
                  <a:lnTo>
                    <a:pt x="361" y="267"/>
                  </a:lnTo>
                  <a:lnTo>
                    <a:pt x="366" y="281"/>
                  </a:lnTo>
                  <a:lnTo>
                    <a:pt x="367" y="301"/>
                  </a:lnTo>
                  <a:lnTo>
                    <a:pt x="381" y="311"/>
                  </a:lnTo>
                  <a:lnTo>
                    <a:pt x="397" y="319"/>
                  </a:lnTo>
                  <a:lnTo>
                    <a:pt x="391" y="346"/>
                  </a:lnTo>
                  <a:lnTo>
                    <a:pt x="387" y="366"/>
                  </a:lnTo>
                  <a:lnTo>
                    <a:pt x="402" y="369"/>
                  </a:lnTo>
                  <a:lnTo>
                    <a:pt x="420" y="375"/>
                  </a:lnTo>
                  <a:lnTo>
                    <a:pt x="423" y="387"/>
                  </a:lnTo>
                  <a:lnTo>
                    <a:pt x="441" y="404"/>
                  </a:lnTo>
                  <a:lnTo>
                    <a:pt x="461" y="402"/>
                  </a:lnTo>
                  <a:lnTo>
                    <a:pt x="476" y="389"/>
                  </a:lnTo>
                  <a:lnTo>
                    <a:pt x="488" y="391"/>
                  </a:lnTo>
                  <a:lnTo>
                    <a:pt x="489" y="397"/>
                  </a:lnTo>
                  <a:lnTo>
                    <a:pt x="488" y="402"/>
                  </a:lnTo>
                  <a:lnTo>
                    <a:pt x="483" y="409"/>
                  </a:lnTo>
                  <a:lnTo>
                    <a:pt x="456" y="427"/>
                  </a:lnTo>
                  <a:lnTo>
                    <a:pt x="456" y="432"/>
                  </a:lnTo>
                  <a:lnTo>
                    <a:pt x="458" y="440"/>
                  </a:lnTo>
                  <a:lnTo>
                    <a:pt x="452" y="441"/>
                  </a:lnTo>
                  <a:lnTo>
                    <a:pt x="445" y="443"/>
                  </a:lnTo>
                  <a:lnTo>
                    <a:pt x="440" y="447"/>
                  </a:lnTo>
                  <a:lnTo>
                    <a:pt x="439" y="453"/>
                  </a:lnTo>
                  <a:lnTo>
                    <a:pt x="433" y="456"/>
                  </a:lnTo>
                  <a:lnTo>
                    <a:pt x="426" y="464"/>
                  </a:lnTo>
                  <a:lnTo>
                    <a:pt x="420" y="477"/>
                  </a:lnTo>
                  <a:lnTo>
                    <a:pt x="407" y="480"/>
                  </a:lnTo>
                  <a:lnTo>
                    <a:pt x="398" y="485"/>
                  </a:lnTo>
                  <a:lnTo>
                    <a:pt x="383" y="496"/>
                  </a:lnTo>
                  <a:lnTo>
                    <a:pt x="372" y="502"/>
                  </a:lnTo>
                  <a:lnTo>
                    <a:pt x="361" y="513"/>
                  </a:lnTo>
                  <a:lnTo>
                    <a:pt x="350" y="517"/>
                  </a:lnTo>
                  <a:lnTo>
                    <a:pt x="332" y="518"/>
                  </a:lnTo>
                  <a:lnTo>
                    <a:pt x="318" y="520"/>
                  </a:lnTo>
                  <a:lnTo>
                    <a:pt x="304" y="559"/>
                  </a:lnTo>
                  <a:lnTo>
                    <a:pt x="302" y="571"/>
                  </a:lnTo>
                  <a:lnTo>
                    <a:pt x="304" y="581"/>
                  </a:lnTo>
                  <a:lnTo>
                    <a:pt x="295" y="588"/>
                  </a:lnTo>
                  <a:lnTo>
                    <a:pt x="296" y="595"/>
                  </a:lnTo>
                  <a:lnTo>
                    <a:pt x="302" y="612"/>
                  </a:lnTo>
                  <a:lnTo>
                    <a:pt x="312" y="635"/>
                  </a:lnTo>
                  <a:lnTo>
                    <a:pt x="335" y="652"/>
                  </a:lnTo>
                  <a:lnTo>
                    <a:pt x="343" y="662"/>
                  </a:lnTo>
                  <a:lnTo>
                    <a:pt x="345" y="678"/>
                  </a:lnTo>
                  <a:lnTo>
                    <a:pt x="344" y="693"/>
                  </a:lnTo>
                  <a:lnTo>
                    <a:pt x="347" y="705"/>
                  </a:lnTo>
                  <a:lnTo>
                    <a:pt x="356" y="706"/>
                  </a:lnTo>
                  <a:lnTo>
                    <a:pt x="360" y="716"/>
                  </a:lnTo>
                  <a:lnTo>
                    <a:pt x="354" y="722"/>
                  </a:lnTo>
                  <a:lnTo>
                    <a:pt x="348" y="736"/>
                  </a:lnTo>
                  <a:lnTo>
                    <a:pt x="345" y="744"/>
                  </a:lnTo>
                  <a:lnTo>
                    <a:pt x="345" y="757"/>
                  </a:lnTo>
                  <a:lnTo>
                    <a:pt x="342" y="760"/>
                  </a:lnTo>
                  <a:lnTo>
                    <a:pt x="333" y="768"/>
                  </a:lnTo>
                  <a:lnTo>
                    <a:pt x="329" y="776"/>
                  </a:lnTo>
                  <a:lnTo>
                    <a:pt x="328" y="790"/>
                  </a:lnTo>
                  <a:lnTo>
                    <a:pt x="334" y="807"/>
                  </a:lnTo>
                  <a:lnTo>
                    <a:pt x="353" y="819"/>
                  </a:lnTo>
                  <a:lnTo>
                    <a:pt x="371" y="839"/>
                  </a:lnTo>
                  <a:lnTo>
                    <a:pt x="374" y="845"/>
                  </a:lnTo>
                  <a:lnTo>
                    <a:pt x="376" y="854"/>
                  </a:lnTo>
                  <a:lnTo>
                    <a:pt x="377" y="887"/>
                  </a:lnTo>
                  <a:lnTo>
                    <a:pt x="383" y="905"/>
                  </a:lnTo>
                  <a:lnTo>
                    <a:pt x="386" y="907"/>
                  </a:lnTo>
                  <a:lnTo>
                    <a:pt x="391" y="922"/>
                  </a:lnTo>
                  <a:lnTo>
                    <a:pt x="406" y="956"/>
                  </a:lnTo>
                  <a:lnTo>
                    <a:pt x="404" y="963"/>
                  </a:lnTo>
                  <a:lnTo>
                    <a:pt x="386" y="993"/>
                  </a:lnTo>
                  <a:lnTo>
                    <a:pt x="375" y="1000"/>
                  </a:lnTo>
                  <a:lnTo>
                    <a:pt x="367" y="1012"/>
                  </a:lnTo>
                  <a:lnTo>
                    <a:pt x="365" y="1027"/>
                  </a:lnTo>
                  <a:lnTo>
                    <a:pt x="360" y="1039"/>
                  </a:lnTo>
                  <a:lnTo>
                    <a:pt x="355" y="1047"/>
                  </a:lnTo>
                  <a:lnTo>
                    <a:pt x="354" y="1050"/>
                  </a:lnTo>
                  <a:lnTo>
                    <a:pt x="344" y="1043"/>
                  </a:lnTo>
                  <a:lnTo>
                    <a:pt x="345" y="1031"/>
                  </a:lnTo>
                  <a:lnTo>
                    <a:pt x="349" y="1017"/>
                  </a:lnTo>
                  <a:lnTo>
                    <a:pt x="359" y="993"/>
                  </a:lnTo>
                  <a:lnTo>
                    <a:pt x="359" y="981"/>
                  </a:lnTo>
                  <a:lnTo>
                    <a:pt x="361" y="964"/>
                  </a:lnTo>
                  <a:lnTo>
                    <a:pt x="351" y="958"/>
                  </a:lnTo>
                  <a:lnTo>
                    <a:pt x="344" y="953"/>
                  </a:lnTo>
                  <a:lnTo>
                    <a:pt x="345" y="946"/>
                  </a:lnTo>
                  <a:lnTo>
                    <a:pt x="354" y="947"/>
                  </a:lnTo>
                  <a:lnTo>
                    <a:pt x="351" y="937"/>
                  </a:lnTo>
                  <a:lnTo>
                    <a:pt x="354" y="924"/>
                  </a:lnTo>
                  <a:lnTo>
                    <a:pt x="349" y="897"/>
                  </a:lnTo>
                  <a:lnTo>
                    <a:pt x="338" y="870"/>
                  </a:lnTo>
                  <a:lnTo>
                    <a:pt x="333" y="851"/>
                  </a:lnTo>
                  <a:lnTo>
                    <a:pt x="329" y="855"/>
                  </a:lnTo>
                  <a:lnTo>
                    <a:pt x="327" y="860"/>
                  </a:lnTo>
                  <a:lnTo>
                    <a:pt x="322" y="844"/>
                  </a:lnTo>
                  <a:lnTo>
                    <a:pt x="317" y="821"/>
                  </a:lnTo>
                  <a:lnTo>
                    <a:pt x="311" y="805"/>
                  </a:lnTo>
                  <a:lnTo>
                    <a:pt x="306" y="784"/>
                  </a:lnTo>
                  <a:lnTo>
                    <a:pt x="301" y="759"/>
                  </a:lnTo>
                  <a:lnTo>
                    <a:pt x="297" y="721"/>
                  </a:lnTo>
                  <a:lnTo>
                    <a:pt x="299" y="695"/>
                  </a:lnTo>
                  <a:lnTo>
                    <a:pt x="295" y="695"/>
                  </a:lnTo>
                  <a:lnTo>
                    <a:pt x="291" y="694"/>
                  </a:lnTo>
                  <a:lnTo>
                    <a:pt x="279" y="688"/>
                  </a:lnTo>
                  <a:lnTo>
                    <a:pt x="269" y="679"/>
                  </a:lnTo>
                  <a:lnTo>
                    <a:pt x="262" y="671"/>
                  </a:lnTo>
                  <a:lnTo>
                    <a:pt x="254" y="673"/>
                  </a:lnTo>
                  <a:lnTo>
                    <a:pt x="251" y="653"/>
                  </a:lnTo>
                  <a:lnTo>
                    <a:pt x="246" y="642"/>
                  </a:lnTo>
                  <a:lnTo>
                    <a:pt x="246" y="662"/>
                  </a:lnTo>
                  <a:lnTo>
                    <a:pt x="241" y="685"/>
                  </a:lnTo>
                  <a:lnTo>
                    <a:pt x="226" y="693"/>
                  </a:lnTo>
                  <a:lnTo>
                    <a:pt x="211" y="700"/>
                  </a:lnTo>
                  <a:lnTo>
                    <a:pt x="200" y="710"/>
                  </a:lnTo>
                  <a:lnTo>
                    <a:pt x="189" y="717"/>
                  </a:lnTo>
                  <a:lnTo>
                    <a:pt x="179" y="726"/>
                  </a:lnTo>
                  <a:lnTo>
                    <a:pt x="170" y="738"/>
                  </a:lnTo>
                  <a:lnTo>
                    <a:pt x="165" y="733"/>
                  </a:lnTo>
                  <a:lnTo>
                    <a:pt x="159" y="735"/>
                  </a:lnTo>
                  <a:lnTo>
                    <a:pt x="154" y="728"/>
                  </a:lnTo>
                  <a:lnTo>
                    <a:pt x="146" y="738"/>
                  </a:lnTo>
                  <a:lnTo>
                    <a:pt x="136" y="733"/>
                  </a:lnTo>
                  <a:lnTo>
                    <a:pt x="127" y="730"/>
                  </a:lnTo>
                  <a:lnTo>
                    <a:pt x="122" y="726"/>
                  </a:lnTo>
                  <a:lnTo>
                    <a:pt x="125" y="717"/>
                  </a:lnTo>
                  <a:lnTo>
                    <a:pt x="116" y="725"/>
                  </a:lnTo>
                  <a:lnTo>
                    <a:pt x="109" y="721"/>
                  </a:lnTo>
                  <a:lnTo>
                    <a:pt x="112" y="70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 name="Freeform 95"/>
            <p:cNvSpPr>
              <a:spLocks noChangeAspect="1"/>
            </p:cNvSpPr>
            <p:nvPr/>
          </p:nvSpPr>
          <p:spPr bwMode="gray">
            <a:xfrm>
              <a:off x="6541292" y="3435697"/>
              <a:ext cx="92075" cy="74613"/>
            </a:xfrm>
            <a:custGeom>
              <a:avLst/>
              <a:gdLst/>
              <a:ahLst/>
              <a:cxnLst>
                <a:cxn ang="0">
                  <a:pos x="115" y="236"/>
                </a:cxn>
                <a:cxn ang="0">
                  <a:pos x="106" y="230"/>
                </a:cxn>
                <a:cxn ang="0">
                  <a:pos x="82" y="232"/>
                </a:cxn>
                <a:cxn ang="0">
                  <a:pos x="72" y="221"/>
                </a:cxn>
                <a:cxn ang="0">
                  <a:pos x="75" y="204"/>
                </a:cxn>
                <a:cxn ang="0">
                  <a:pos x="64" y="203"/>
                </a:cxn>
                <a:cxn ang="0">
                  <a:pos x="50" y="214"/>
                </a:cxn>
                <a:cxn ang="0">
                  <a:pos x="41" y="186"/>
                </a:cxn>
                <a:cxn ang="0">
                  <a:pos x="45" y="184"/>
                </a:cxn>
                <a:cxn ang="0">
                  <a:pos x="36" y="172"/>
                </a:cxn>
                <a:cxn ang="0">
                  <a:pos x="37" y="157"/>
                </a:cxn>
                <a:cxn ang="0">
                  <a:pos x="25" y="129"/>
                </a:cxn>
                <a:cxn ang="0">
                  <a:pos x="3" y="96"/>
                </a:cxn>
                <a:cxn ang="0">
                  <a:pos x="3" y="67"/>
                </a:cxn>
                <a:cxn ang="0">
                  <a:pos x="15" y="52"/>
                </a:cxn>
                <a:cxn ang="0">
                  <a:pos x="37" y="28"/>
                </a:cxn>
                <a:cxn ang="0">
                  <a:pos x="52" y="19"/>
                </a:cxn>
                <a:cxn ang="0">
                  <a:pos x="95" y="24"/>
                </a:cxn>
                <a:cxn ang="0">
                  <a:pos x="141" y="20"/>
                </a:cxn>
                <a:cxn ang="0">
                  <a:pos x="161" y="25"/>
                </a:cxn>
                <a:cxn ang="0">
                  <a:pos x="187" y="37"/>
                </a:cxn>
                <a:cxn ang="0">
                  <a:pos x="207" y="38"/>
                </a:cxn>
                <a:cxn ang="0">
                  <a:pos x="223" y="15"/>
                </a:cxn>
                <a:cxn ang="0">
                  <a:pos x="242" y="11"/>
                </a:cxn>
                <a:cxn ang="0">
                  <a:pos x="258" y="20"/>
                </a:cxn>
                <a:cxn ang="0">
                  <a:pos x="279" y="6"/>
                </a:cxn>
                <a:cxn ang="0">
                  <a:pos x="281" y="37"/>
                </a:cxn>
                <a:cxn ang="0">
                  <a:pos x="290" y="68"/>
                </a:cxn>
                <a:cxn ang="0">
                  <a:pos x="287" y="129"/>
                </a:cxn>
                <a:cxn ang="0">
                  <a:pos x="272" y="135"/>
                </a:cxn>
                <a:cxn ang="0">
                  <a:pos x="255" y="148"/>
                </a:cxn>
                <a:cxn ang="0">
                  <a:pos x="229" y="156"/>
                </a:cxn>
                <a:cxn ang="0">
                  <a:pos x="209" y="167"/>
                </a:cxn>
                <a:cxn ang="0">
                  <a:pos x="197" y="184"/>
                </a:cxn>
                <a:cxn ang="0">
                  <a:pos x="199" y="202"/>
                </a:cxn>
                <a:cxn ang="0">
                  <a:pos x="185" y="207"/>
                </a:cxn>
                <a:cxn ang="0">
                  <a:pos x="164" y="218"/>
                </a:cxn>
                <a:cxn ang="0">
                  <a:pos x="149" y="215"/>
                </a:cxn>
                <a:cxn ang="0">
                  <a:pos x="143" y="230"/>
                </a:cxn>
                <a:cxn ang="0">
                  <a:pos x="125" y="236"/>
                </a:cxn>
              </a:cxnLst>
              <a:rect l="0" t="0" r="r" b="b"/>
              <a:pathLst>
                <a:path w="290" h="237">
                  <a:moveTo>
                    <a:pt x="120" y="237"/>
                  </a:moveTo>
                  <a:lnTo>
                    <a:pt x="115" y="236"/>
                  </a:lnTo>
                  <a:lnTo>
                    <a:pt x="112" y="234"/>
                  </a:lnTo>
                  <a:lnTo>
                    <a:pt x="106" y="230"/>
                  </a:lnTo>
                  <a:lnTo>
                    <a:pt x="89" y="229"/>
                  </a:lnTo>
                  <a:lnTo>
                    <a:pt x="82" y="232"/>
                  </a:lnTo>
                  <a:lnTo>
                    <a:pt x="72" y="232"/>
                  </a:lnTo>
                  <a:lnTo>
                    <a:pt x="72" y="221"/>
                  </a:lnTo>
                  <a:lnTo>
                    <a:pt x="77" y="214"/>
                  </a:lnTo>
                  <a:lnTo>
                    <a:pt x="75" y="204"/>
                  </a:lnTo>
                  <a:lnTo>
                    <a:pt x="69" y="202"/>
                  </a:lnTo>
                  <a:lnTo>
                    <a:pt x="64" y="203"/>
                  </a:lnTo>
                  <a:lnTo>
                    <a:pt x="59" y="211"/>
                  </a:lnTo>
                  <a:lnTo>
                    <a:pt x="50" y="214"/>
                  </a:lnTo>
                  <a:lnTo>
                    <a:pt x="41" y="188"/>
                  </a:lnTo>
                  <a:lnTo>
                    <a:pt x="41" y="186"/>
                  </a:lnTo>
                  <a:lnTo>
                    <a:pt x="45" y="189"/>
                  </a:lnTo>
                  <a:lnTo>
                    <a:pt x="45" y="184"/>
                  </a:lnTo>
                  <a:lnTo>
                    <a:pt x="36" y="173"/>
                  </a:lnTo>
                  <a:lnTo>
                    <a:pt x="36" y="172"/>
                  </a:lnTo>
                  <a:lnTo>
                    <a:pt x="37" y="166"/>
                  </a:lnTo>
                  <a:lnTo>
                    <a:pt x="37" y="157"/>
                  </a:lnTo>
                  <a:lnTo>
                    <a:pt x="31" y="143"/>
                  </a:lnTo>
                  <a:lnTo>
                    <a:pt x="25" y="129"/>
                  </a:lnTo>
                  <a:lnTo>
                    <a:pt x="10" y="118"/>
                  </a:lnTo>
                  <a:lnTo>
                    <a:pt x="3" y="96"/>
                  </a:lnTo>
                  <a:lnTo>
                    <a:pt x="0" y="85"/>
                  </a:lnTo>
                  <a:lnTo>
                    <a:pt x="3" y="67"/>
                  </a:lnTo>
                  <a:lnTo>
                    <a:pt x="10" y="63"/>
                  </a:lnTo>
                  <a:lnTo>
                    <a:pt x="15" y="52"/>
                  </a:lnTo>
                  <a:lnTo>
                    <a:pt x="23" y="48"/>
                  </a:lnTo>
                  <a:lnTo>
                    <a:pt x="37" y="28"/>
                  </a:lnTo>
                  <a:lnTo>
                    <a:pt x="43" y="22"/>
                  </a:lnTo>
                  <a:lnTo>
                    <a:pt x="52" y="19"/>
                  </a:lnTo>
                  <a:lnTo>
                    <a:pt x="79" y="21"/>
                  </a:lnTo>
                  <a:lnTo>
                    <a:pt x="95" y="24"/>
                  </a:lnTo>
                  <a:lnTo>
                    <a:pt x="113" y="21"/>
                  </a:lnTo>
                  <a:lnTo>
                    <a:pt x="141" y="20"/>
                  </a:lnTo>
                  <a:lnTo>
                    <a:pt x="150" y="30"/>
                  </a:lnTo>
                  <a:lnTo>
                    <a:pt x="161" y="25"/>
                  </a:lnTo>
                  <a:lnTo>
                    <a:pt x="169" y="33"/>
                  </a:lnTo>
                  <a:lnTo>
                    <a:pt x="187" y="37"/>
                  </a:lnTo>
                  <a:lnTo>
                    <a:pt x="198" y="41"/>
                  </a:lnTo>
                  <a:lnTo>
                    <a:pt x="207" y="38"/>
                  </a:lnTo>
                  <a:lnTo>
                    <a:pt x="207" y="24"/>
                  </a:lnTo>
                  <a:lnTo>
                    <a:pt x="223" y="15"/>
                  </a:lnTo>
                  <a:lnTo>
                    <a:pt x="234" y="11"/>
                  </a:lnTo>
                  <a:lnTo>
                    <a:pt x="242" y="11"/>
                  </a:lnTo>
                  <a:lnTo>
                    <a:pt x="251" y="20"/>
                  </a:lnTo>
                  <a:lnTo>
                    <a:pt x="258" y="20"/>
                  </a:lnTo>
                  <a:lnTo>
                    <a:pt x="268" y="15"/>
                  </a:lnTo>
                  <a:lnTo>
                    <a:pt x="279" y="6"/>
                  </a:lnTo>
                  <a:lnTo>
                    <a:pt x="283" y="0"/>
                  </a:lnTo>
                  <a:lnTo>
                    <a:pt x="281" y="37"/>
                  </a:lnTo>
                  <a:lnTo>
                    <a:pt x="283" y="53"/>
                  </a:lnTo>
                  <a:lnTo>
                    <a:pt x="290" y="68"/>
                  </a:lnTo>
                  <a:lnTo>
                    <a:pt x="289" y="117"/>
                  </a:lnTo>
                  <a:lnTo>
                    <a:pt x="287" y="129"/>
                  </a:lnTo>
                  <a:lnTo>
                    <a:pt x="281" y="138"/>
                  </a:lnTo>
                  <a:lnTo>
                    <a:pt x="272" y="135"/>
                  </a:lnTo>
                  <a:lnTo>
                    <a:pt x="262" y="144"/>
                  </a:lnTo>
                  <a:lnTo>
                    <a:pt x="255" y="148"/>
                  </a:lnTo>
                  <a:lnTo>
                    <a:pt x="247" y="148"/>
                  </a:lnTo>
                  <a:lnTo>
                    <a:pt x="229" y="156"/>
                  </a:lnTo>
                  <a:lnTo>
                    <a:pt x="228" y="166"/>
                  </a:lnTo>
                  <a:lnTo>
                    <a:pt x="209" y="167"/>
                  </a:lnTo>
                  <a:lnTo>
                    <a:pt x="199" y="171"/>
                  </a:lnTo>
                  <a:lnTo>
                    <a:pt x="197" y="184"/>
                  </a:lnTo>
                  <a:lnTo>
                    <a:pt x="198" y="193"/>
                  </a:lnTo>
                  <a:lnTo>
                    <a:pt x="199" y="202"/>
                  </a:lnTo>
                  <a:lnTo>
                    <a:pt x="193" y="204"/>
                  </a:lnTo>
                  <a:lnTo>
                    <a:pt x="185" y="207"/>
                  </a:lnTo>
                  <a:lnTo>
                    <a:pt x="174" y="214"/>
                  </a:lnTo>
                  <a:lnTo>
                    <a:pt x="164" y="218"/>
                  </a:lnTo>
                  <a:lnTo>
                    <a:pt x="156" y="215"/>
                  </a:lnTo>
                  <a:lnTo>
                    <a:pt x="149" y="215"/>
                  </a:lnTo>
                  <a:lnTo>
                    <a:pt x="148" y="225"/>
                  </a:lnTo>
                  <a:lnTo>
                    <a:pt x="143" y="230"/>
                  </a:lnTo>
                  <a:lnTo>
                    <a:pt x="136" y="234"/>
                  </a:lnTo>
                  <a:lnTo>
                    <a:pt x="125" y="236"/>
                  </a:lnTo>
                  <a:lnTo>
                    <a:pt x="120" y="23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 name="Freeform 96"/>
            <p:cNvSpPr>
              <a:spLocks noChangeAspect="1"/>
            </p:cNvSpPr>
            <p:nvPr/>
          </p:nvSpPr>
          <p:spPr bwMode="gray">
            <a:xfrm>
              <a:off x="6504780" y="3292822"/>
              <a:ext cx="125413" cy="155575"/>
            </a:xfrm>
            <a:custGeom>
              <a:avLst/>
              <a:gdLst/>
              <a:ahLst/>
              <a:cxnLst>
                <a:cxn ang="0">
                  <a:pos x="135" y="39"/>
                </a:cxn>
                <a:cxn ang="0">
                  <a:pos x="147" y="71"/>
                </a:cxn>
                <a:cxn ang="0">
                  <a:pos x="183" y="98"/>
                </a:cxn>
                <a:cxn ang="0">
                  <a:pos x="228" y="105"/>
                </a:cxn>
                <a:cxn ang="0">
                  <a:pos x="243" y="127"/>
                </a:cxn>
                <a:cxn ang="0">
                  <a:pos x="252" y="151"/>
                </a:cxn>
                <a:cxn ang="0">
                  <a:pos x="220" y="164"/>
                </a:cxn>
                <a:cxn ang="0">
                  <a:pos x="205" y="181"/>
                </a:cxn>
                <a:cxn ang="0">
                  <a:pos x="221" y="196"/>
                </a:cxn>
                <a:cxn ang="0">
                  <a:pos x="271" y="239"/>
                </a:cxn>
                <a:cxn ang="0">
                  <a:pos x="314" y="290"/>
                </a:cxn>
                <a:cxn ang="0">
                  <a:pos x="342" y="317"/>
                </a:cxn>
                <a:cxn ang="0">
                  <a:pos x="345" y="331"/>
                </a:cxn>
                <a:cxn ang="0">
                  <a:pos x="371" y="355"/>
                </a:cxn>
                <a:cxn ang="0">
                  <a:pos x="397" y="409"/>
                </a:cxn>
                <a:cxn ang="0">
                  <a:pos x="394" y="455"/>
                </a:cxn>
                <a:cxn ang="0">
                  <a:pos x="366" y="469"/>
                </a:cxn>
                <a:cxn ang="0">
                  <a:pos x="338" y="464"/>
                </a:cxn>
                <a:cxn ang="0">
                  <a:pos x="313" y="490"/>
                </a:cxn>
                <a:cxn ang="0">
                  <a:pos x="276" y="474"/>
                </a:cxn>
                <a:cxn ang="0">
                  <a:pos x="287" y="459"/>
                </a:cxn>
                <a:cxn ang="0">
                  <a:pos x="290" y="398"/>
                </a:cxn>
                <a:cxn ang="0">
                  <a:pos x="276" y="380"/>
                </a:cxn>
                <a:cxn ang="0">
                  <a:pos x="257" y="367"/>
                </a:cxn>
                <a:cxn ang="0">
                  <a:pos x="247" y="321"/>
                </a:cxn>
                <a:cxn ang="0">
                  <a:pos x="237" y="286"/>
                </a:cxn>
                <a:cxn ang="0">
                  <a:pos x="220" y="270"/>
                </a:cxn>
                <a:cxn ang="0">
                  <a:pos x="195" y="240"/>
                </a:cxn>
                <a:cxn ang="0">
                  <a:pos x="161" y="243"/>
                </a:cxn>
                <a:cxn ang="0">
                  <a:pos x="145" y="261"/>
                </a:cxn>
                <a:cxn ang="0">
                  <a:pos x="115" y="261"/>
                </a:cxn>
                <a:cxn ang="0">
                  <a:pos x="93" y="251"/>
                </a:cxn>
                <a:cxn ang="0">
                  <a:pos x="55" y="274"/>
                </a:cxn>
                <a:cxn ang="0">
                  <a:pos x="44" y="282"/>
                </a:cxn>
                <a:cxn ang="0">
                  <a:pos x="48" y="231"/>
                </a:cxn>
                <a:cxn ang="0">
                  <a:pos x="54" y="202"/>
                </a:cxn>
                <a:cxn ang="0">
                  <a:pos x="50" y="165"/>
                </a:cxn>
                <a:cxn ang="0">
                  <a:pos x="21" y="163"/>
                </a:cxn>
                <a:cxn ang="0">
                  <a:pos x="12" y="121"/>
                </a:cxn>
                <a:cxn ang="0">
                  <a:pos x="0" y="113"/>
                </a:cxn>
                <a:cxn ang="0">
                  <a:pos x="5" y="99"/>
                </a:cxn>
                <a:cxn ang="0">
                  <a:pos x="23" y="92"/>
                </a:cxn>
                <a:cxn ang="0">
                  <a:pos x="48" y="61"/>
                </a:cxn>
                <a:cxn ang="0">
                  <a:pos x="59" y="76"/>
                </a:cxn>
                <a:cxn ang="0">
                  <a:pos x="85" y="52"/>
                </a:cxn>
                <a:cxn ang="0">
                  <a:pos x="77" y="7"/>
                </a:cxn>
                <a:cxn ang="0">
                  <a:pos x="106" y="3"/>
                </a:cxn>
              </a:cxnLst>
              <a:rect l="0" t="0" r="r" b="b"/>
              <a:pathLst>
                <a:path w="398" h="490">
                  <a:moveTo>
                    <a:pt x="106" y="3"/>
                  </a:moveTo>
                  <a:lnTo>
                    <a:pt x="118" y="19"/>
                  </a:lnTo>
                  <a:lnTo>
                    <a:pt x="135" y="39"/>
                  </a:lnTo>
                  <a:lnTo>
                    <a:pt x="145" y="49"/>
                  </a:lnTo>
                  <a:lnTo>
                    <a:pt x="150" y="59"/>
                  </a:lnTo>
                  <a:lnTo>
                    <a:pt x="147" y="71"/>
                  </a:lnTo>
                  <a:lnTo>
                    <a:pt x="149" y="79"/>
                  </a:lnTo>
                  <a:lnTo>
                    <a:pt x="163" y="94"/>
                  </a:lnTo>
                  <a:lnTo>
                    <a:pt x="183" y="98"/>
                  </a:lnTo>
                  <a:lnTo>
                    <a:pt x="203" y="93"/>
                  </a:lnTo>
                  <a:lnTo>
                    <a:pt x="219" y="94"/>
                  </a:lnTo>
                  <a:lnTo>
                    <a:pt x="228" y="105"/>
                  </a:lnTo>
                  <a:lnTo>
                    <a:pt x="233" y="114"/>
                  </a:lnTo>
                  <a:lnTo>
                    <a:pt x="235" y="121"/>
                  </a:lnTo>
                  <a:lnTo>
                    <a:pt x="243" y="127"/>
                  </a:lnTo>
                  <a:lnTo>
                    <a:pt x="247" y="136"/>
                  </a:lnTo>
                  <a:lnTo>
                    <a:pt x="253" y="142"/>
                  </a:lnTo>
                  <a:lnTo>
                    <a:pt x="252" y="151"/>
                  </a:lnTo>
                  <a:lnTo>
                    <a:pt x="236" y="167"/>
                  </a:lnTo>
                  <a:lnTo>
                    <a:pt x="231" y="167"/>
                  </a:lnTo>
                  <a:lnTo>
                    <a:pt x="220" y="164"/>
                  </a:lnTo>
                  <a:lnTo>
                    <a:pt x="213" y="167"/>
                  </a:lnTo>
                  <a:lnTo>
                    <a:pt x="209" y="172"/>
                  </a:lnTo>
                  <a:lnTo>
                    <a:pt x="205" y="181"/>
                  </a:lnTo>
                  <a:lnTo>
                    <a:pt x="206" y="188"/>
                  </a:lnTo>
                  <a:lnTo>
                    <a:pt x="213" y="190"/>
                  </a:lnTo>
                  <a:lnTo>
                    <a:pt x="221" y="196"/>
                  </a:lnTo>
                  <a:lnTo>
                    <a:pt x="240" y="206"/>
                  </a:lnTo>
                  <a:lnTo>
                    <a:pt x="267" y="226"/>
                  </a:lnTo>
                  <a:lnTo>
                    <a:pt x="271" y="239"/>
                  </a:lnTo>
                  <a:lnTo>
                    <a:pt x="294" y="260"/>
                  </a:lnTo>
                  <a:lnTo>
                    <a:pt x="297" y="270"/>
                  </a:lnTo>
                  <a:lnTo>
                    <a:pt x="314" y="290"/>
                  </a:lnTo>
                  <a:lnTo>
                    <a:pt x="319" y="291"/>
                  </a:lnTo>
                  <a:lnTo>
                    <a:pt x="337" y="303"/>
                  </a:lnTo>
                  <a:lnTo>
                    <a:pt x="342" y="317"/>
                  </a:lnTo>
                  <a:lnTo>
                    <a:pt x="345" y="329"/>
                  </a:lnTo>
                  <a:lnTo>
                    <a:pt x="344" y="330"/>
                  </a:lnTo>
                  <a:lnTo>
                    <a:pt x="345" y="331"/>
                  </a:lnTo>
                  <a:lnTo>
                    <a:pt x="349" y="345"/>
                  </a:lnTo>
                  <a:lnTo>
                    <a:pt x="357" y="345"/>
                  </a:lnTo>
                  <a:lnTo>
                    <a:pt x="371" y="355"/>
                  </a:lnTo>
                  <a:lnTo>
                    <a:pt x="380" y="363"/>
                  </a:lnTo>
                  <a:lnTo>
                    <a:pt x="384" y="380"/>
                  </a:lnTo>
                  <a:lnTo>
                    <a:pt x="397" y="409"/>
                  </a:lnTo>
                  <a:lnTo>
                    <a:pt x="398" y="416"/>
                  </a:lnTo>
                  <a:lnTo>
                    <a:pt x="398" y="449"/>
                  </a:lnTo>
                  <a:lnTo>
                    <a:pt x="394" y="455"/>
                  </a:lnTo>
                  <a:lnTo>
                    <a:pt x="383" y="464"/>
                  </a:lnTo>
                  <a:lnTo>
                    <a:pt x="373" y="469"/>
                  </a:lnTo>
                  <a:lnTo>
                    <a:pt x="366" y="469"/>
                  </a:lnTo>
                  <a:lnTo>
                    <a:pt x="357" y="460"/>
                  </a:lnTo>
                  <a:lnTo>
                    <a:pt x="349" y="460"/>
                  </a:lnTo>
                  <a:lnTo>
                    <a:pt x="338" y="464"/>
                  </a:lnTo>
                  <a:lnTo>
                    <a:pt x="322" y="473"/>
                  </a:lnTo>
                  <a:lnTo>
                    <a:pt x="322" y="487"/>
                  </a:lnTo>
                  <a:lnTo>
                    <a:pt x="313" y="490"/>
                  </a:lnTo>
                  <a:lnTo>
                    <a:pt x="302" y="486"/>
                  </a:lnTo>
                  <a:lnTo>
                    <a:pt x="284" y="482"/>
                  </a:lnTo>
                  <a:lnTo>
                    <a:pt x="276" y="474"/>
                  </a:lnTo>
                  <a:lnTo>
                    <a:pt x="276" y="470"/>
                  </a:lnTo>
                  <a:lnTo>
                    <a:pt x="280" y="470"/>
                  </a:lnTo>
                  <a:lnTo>
                    <a:pt x="287" y="459"/>
                  </a:lnTo>
                  <a:lnTo>
                    <a:pt x="287" y="417"/>
                  </a:lnTo>
                  <a:lnTo>
                    <a:pt x="291" y="407"/>
                  </a:lnTo>
                  <a:lnTo>
                    <a:pt x="290" y="398"/>
                  </a:lnTo>
                  <a:lnTo>
                    <a:pt x="289" y="391"/>
                  </a:lnTo>
                  <a:lnTo>
                    <a:pt x="284" y="385"/>
                  </a:lnTo>
                  <a:lnTo>
                    <a:pt x="276" y="380"/>
                  </a:lnTo>
                  <a:lnTo>
                    <a:pt x="274" y="373"/>
                  </a:lnTo>
                  <a:lnTo>
                    <a:pt x="264" y="372"/>
                  </a:lnTo>
                  <a:lnTo>
                    <a:pt x="257" y="367"/>
                  </a:lnTo>
                  <a:lnTo>
                    <a:pt x="249" y="357"/>
                  </a:lnTo>
                  <a:lnTo>
                    <a:pt x="246" y="346"/>
                  </a:lnTo>
                  <a:lnTo>
                    <a:pt x="247" y="321"/>
                  </a:lnTo>
                  <a:lnTo>
                    <a:pt x="246" y="308"/>
                  </a:lnTo>
                  <a:lnTo>
                    <a:pt x="242" y="296"/>
                  </a:lnTo>
                  <a:lnTo>
                    <a:pt x="237" y="286"/>
                  </a:lnTo>
                  <a:lnTo>
                    <a:pt x="230" y="281"/>
                  </a:lnTo>
                  <a:lnTo>
                    <a:pt x="228" y="274"/>
                  </a:lnTo>
                  <a:lnTo>
                    <a:pt x="220" y="270"/>
                  </a:lnTo>
                  <a:lnTo>
                    <a:pt x="213" y="263"/>
                  </a:lnTo>
                  <a:lnTo>
                    <a:pt x="208" y="255"/>
                  </a:lnTo>
                  <a:lnTo>
                    <a:pt x="195" y="240"/>
                  </a:lnTo>
                  <a:lnTo>
                    <a:pt x="183" y="239"/>
                  </a:lnTo>
                  <a:lnTo>
                    <a:pt x="172" y="240"/>
                  </a:lnTo>
                  <a:lnTo>
                    <a:pt x="161" y="243"/>
                  </a:lnTo>
                  <a:lnTo>
                    <a:pt x="157" y="254"/>
                  </a:lnTo>
                  <a:lnTo>
                    <a:pt x="152" y="258"/>
                  </a:lnTo>
                  <a:lnTo>
                    <a:pt x="145" y="261"/>
                  </a:lnTo>
                  <a:lnTo>
                    <a:pt x="133" y="267"/>
                  </a:lnTo>
                  <a:lnTo>
                    <a:pt x="124" y="267"/>
                  </a:lnTo>
                  <a:lnTo>
                    <a:pt x="115" y="261"/>
                  </a:lnTo>
                  <a:lnTo>
                    <a:pt x="109" y="251"/>
                  </a:lnTo>
                  <a:lnTo>
                    <a:pt x="102" y="249"/>
                  </a:lnTo>
                  <a:lnTo>
                    <a:pt x="93" y="251"/>
                  </a:lnTo>
                  <a:lnTo>
                    <a:pt x="80" y="256"/>
                  </a:lnTo>
                  <a:lnTo>
                    <a:pt x="68" y="269"/>
                  </a:lnTo>
                  <a:lnTo>
                    <a:pt x="55" y="274"/>
                  </a:lnTo>
                  <a:lnTo>
                    <a:pt x="48" y="283"/>
                  </a:lnTo>
                  <a:lnTo>
                    <a:pt x="43" y="287"/>
                  </a:lnTo>
                  <a:lnTo>
                    <a:pt x="44" y="282"/>
                  </a:lnTo>
                  <a:lnTo>
                    <a:pt x="41" y="269"/>
                  </a:lnTo>
                  <a:lnTo>
                    <a:pt x="45" y="255"/>
                  </a:lnTo>
                  <a:lnTo>
                    <a:pt x="48" y="231"/>
                  </a:lnTo>
                  <a:lnTo>
                    <a:pt x="53" y="220"/>
                  </a:lnTo>
                  <a:lnTo>
                    <a:pt x="53" y="211"/>
                  </a:lnTo>
                  <a:lnTo>
                    <a:pt x="54" y="202"/>
                  </a:lnTo>
                  <a:lnTo>
                    <a:pt x="50" y="186"/>
                  </a:lnTo>
                  <a:lnTo>
                    <a:pt x="54" y="169"/>
                  </a:lnTo>
                  <a:lnTo>
                    <a:pt x="50" y="165"/>
                  </a:lnTo>
                  <a:lnTo>
                    <a:pt x="29" y="165"/>
                  </a:lnTo>
                  <a:lnTo>
                    <a:pt x="23" y="164"/>
                  </a:lnTo>
                  <a:lnTo>
                    <a:pt x="21" y="163"/>
                  </a:lnTo>
                  <a:lnTo>
                    <a:pt x="21" y="145"/>
                  </a:lnTo>
                  <a:lnTo>
                    <a:pt x="18" y="130"/>
                  </a:lnTo>
                  <a:lnTo>
                    <a:pt x="12" y="121"/>
                  </a:lnTo>
                  <a:lnTo>
                    <a:pt x="9" y="116"/>
                  </a:lnTo>
                  <a:lnTo>
                    <a:pt x="2" y="119"/>
                  </a:lnTo>
                  <a:lnTo>
                    <a:pt x="0" y="113"/>
                  </a:lnTo>
                  <a:lnTo>
                    <a:pt x="1" y="105"/>
                  </a:lnTo>
                  <a:lnTo>
                    <a:pt x="4" y="105"/>
                  </a:lnTo>
                  <a:lnTo>
                    <a:pt x="5" y="99"/>
                  </a:lnTo>
                  <a:lnTo>
                    <a:pt x="10" y="95"/>
                  </a:lnTo>
                  <a:lnTo>
                    <a:pt x="17" y="93"/>
                  </a:lnTo>
                  <a:lnTo>
                    <a:pt x="23" y="92"/>
                  </a:lnTo>
                  <a:lnTo>
                    <a:pt x="21" y="84"/>
                  </a:lnTo>
                  <a:lnTo>
                    <a:pt x="21" y="79"/>
                  </a:lnTo>
                  <a:lnTo>
                    <a:pt x="48" y="61"/>
                  </a:lnTo>
                  <a:lnTo>
                    <a:pt x="53" y="54"/>
                  </a:lnTo>
                  <a:lnTo>
                    <a:pt x="54" y="49"/>
                  </a:lnTo>
                  <a:lnTo>
                    <a:pt x="59" y="76"/>
                  </a:lnTo>
                  <a:lnTo>
                    <a:pt x="80" y="71"/>
                  </a:lnTo>
                  <a:lnTo>
                    <a:pt x="84" y="67"/>
                  </a:lnTo>
                  <a:lnTo>
                    <a:pt x="85" y="52"/>
                  </a:lnTo>
                  <a:lnTo>
                    <a:pt x="79" y="36"/>
                  </a:lnTo>
                  <a:lnTo>
                    <a:pt x="76" y="19"/>
                  </a:lnTo>
                  <a:lnTo>
                    <a:pt x="77" y="7"/>
                  </a:lnTo>
                  <a:lnTo>
                    <a:pt x="86" y="0"/>
                  </a:lnTo>
                  <a:lnTo>
                    <a:pt x="106" y="1"/>
                  </a:lnTo>
                  <a:lnTo>
                    <a:pt x="106"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39" name="Group 97"/>
            <p:cNvGrpSpPr>
              <a:grpSpLocks noChangeAspect="1"/>
            </p:cNvGrpSpPr>
            <p:nvPr/>
          </p:nvGrpSpPr>
          <p:grpSpPr bwMode="gray">
            <a:xfrm>
              <a:off x="5818980" y="3002309"/>
              <a:ext cx="636588" cy="587375"/>
              <a:chOff x="3183" y="2052"/>
              <a:chExt cx="401" cy="370"/>
            </a:xfrm>
            <a:grpFill/>
          </p:grpSpPr>
          <p:sp>
            <p:nvSpPr>
              <p:cNvPr id="343" name="Freeform 98"/>
              <p:cNvSpPr>
                <a:spLocks noChangeAspect="1"/>
              </p:cNvSpPr>
              <p:nvPr/>
            </p:nvSpPr>
            <p:spPr bwMode="gray">
              <a:xfrm>
                <a:off x="3509" y="2232"/>
                <a:ext cx="3" cy="5"/>
              </a:xfrm>
              <a:custGeom>
                <a:avLst/>
                <a:gdLst/>
                <a:ahLst/>
                <a:cxnLst>
                  <a:cxn ang="0">
                    <a:pos x="0" y="4"/>
                  </a:cxn>
                  <a:cxn ang="0">
                    <a:pos x="1" y="26"/>
                  </a:cxn>
                  <a:cxn ang="0">
                    <a:pos x="9" y="27"/>
                  </a:cxn>
                  <a:cxn ang="0">
                    <a:pos x="14" y="21"/>
                  </a:cxn>
                  <a:cxn ang="0">
                    <a:pos x="14" y="12"/>
                  </a:cxn>
                  <a:cxn ang="0">
                    <a:pos x="9" y="3"/>
                  </a:cxn>
                  <a:cxn ang="0">
                    <a:pos x="5" y="0"/>
                  </a:cxn>
                  <a:cxn ang="0">
                    <a:pos x="0" y="4"/>
                  </a:cxn>
                </a:cxnLst>
                <a:rect l="0" t="0" r="r" b="b"/>
                <a:pathLst>
                  <a:path w="14" h="27">
                    <a:moveTo>
                      <a:pt x="0" y="4"/>
                    </a:moveTo>
                    <a:lnTo>
                      <a:pt x="1" y="26"/>
                    </a:lnTo>
                    <a:lnTo>
                      <a:pt x="9" y="27"/>
                    </a:lnTo>
                    <a:lnTo>
                      <a:pt x="14" y="21"/>
                    </a:lnTo>
                    <a:lnTo>
                      <a:pt x="14" y="12"/>
                    </a:lnTo>
                    <a:lnTo>
                      <a:pt x="9" y="3"/>
                    </a:lnTo>
                    <a:lnTo>
                      <a:pt x="5" y="0"/>
                    </a:lnTo>
                    <a:lnTo>
                      <a:pt x="0"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4" name="Freeform 99"/>
              <p:cNvSpPr>
                <a:spLocks noChangeAspect="1"/>
              </p:cNvSpPr>
              <p:nvPr/>
            </p:nvSpPr>
            <p:spPr bwMode="gray">
              <a:xfrm>
                <a:off x="3262" y="2066"/>
                <a:ext cx="322" cy="332"/>
              </a:xfrm>
              <a:custGeom>
                <a:avLst/>
                <a:gdLst/>
                <a:ahLst/>
                <a:cxnLst>
                  <a:cxn ang="0">
                    <a:pos x="351" y="1334"/>
                  </a:cxn>
                  <a:cxn ang="0">
                    <a:pos x="468" y="1614"/>
                  </a:cxn>
                  <a:cxn ang="0">
                    <a:pos x="594" y="1598"/>
                  </a:cxn>
                  <a:cxn ang="0">
                    <a:pos x="655" y="1431"/>
                  </a:cxn>
                  <a:cxn ang="0">
                    <a:pos x="659" y="1302"/>
                  </a:cxn>
                  <a:cxn ang="0">
                    <a:pos x="733" y="1205"/>
                  </a:cxn>
                  <a:cxn ang="0">
                    <a:pos x="880" y="1087"/>
                  </a:cxn>
                  <a:cxn ang="0">
                    <a:pos x="1036" y="913"/>
                  </a:cxn>
                  <a:cxn ang="0">
                    <a:pos x="1107" y="902"/>
                  </a:cxn>
                  <a:cxn ang="0">
                    <a:pos x="1134" y="854"/>
                  </a:cxn>
                  <a:cxn ang="0">
                    <a:pos x="1120" y="738"/>
                  </a:cxn>
                  <a:cxn ang="0">
                    <a:pos x="1122" y="669"/>
                  </a:cxn>
                  <a:cxn ang="0">
                    <a:pos x="1143" y="613"/>
                  </a:cxn>
                  <a:cxn ang="0">
                    <a:pos x="1264" y="679"/>
                  </a:cxn>
                  <a:cxn ang="0">
                    <a:pos x="1268" y="798"/>
                  </a:cxn>
                  <a:cxn ang="0">
                    <a:pos x="1346" y="881"/>
                  </a:cxn>
                  <a:cxn ang="0">
                    <a:pos x="1387" y="799"/>
                  </a:cxn>
                  <a:cxn ang="0">
                    <a:pos x="1487" y="652"/>
                  </a:cxn>
                  <a:cxn ang="0">
                    <a:pos x="1602" y="525"/>
                  </a:cxn>
                  <a:cxn ang="0">
                    <a:pos x="1532" y="422"/>
                  </a:cxn>
                  <a:cxn ang="0">
                    <a:pos x="1379" y="492"/>
                  </a:cxn>
                  <a:cxn ang="0">
                    <a:pos x="1319" y="570"/>
                  </a:cxn>
                  <a:cxn ang="0">
                    <a:pos x="1160" y="592"/>
                  </a:cxn>
                  <a:cxn ang="0">
                    <a:pos x="1133" y="551"/>
                  </a:cxn>
                  <a:cxn ang="0">
                    <a:pos x="1090" y="541"/>
                  </a:cxn>
                  <a:cxn ang="0">
                    <a:pos x="1046" y="615"/>
                  </a:cxn>
                  <a:cxn ang="0">
                    <a:pos x="873" y="555"/>
                  </a:cxn>
                  <a:cxn ang="0">
                    <a:pos x="772" y="530"/>
                  </a:cxn>
                  <a:cxn ang="0">
                    <a:pos x="676" y="480"/>
                  </a:cxn>
                  <a:cxn ang="0">
                    <a:pos x="675" y="409"/>
                  </a:cxn>
                  <a:cxn ang="0">
                    <a:pos x="690" y="367"/>
                  </a:cxn>
                  <a:cxn ang="0">
                    <a:pos x="631" y="332"/>
                  </a:cxn>
                  <a:cxn ang="0">
                    <a:pos x="589" y="304"/>
                  </a:cxn>
                  <a:cxn ang="0">
                    <a:pos x="581" y="224"/>
                  </a:cxn>
                  <a:cxn ang="0">
                    <a:pos x="617" y="223"/>
                  </a:cxn>
                  <a:cxn ang="0">
                    <a:pos x="597" y="174"/>
                  </a:cxn>
                  <a:cxn ang="0">
                    <a:pos x="628" y="126"/>
                  </a:cxn>
                  <a:cxn ang="0">
                    <a:pos x="666" y="52"/>
                  </a:cxn>
                  <a:cxn ang="0">
                    <a:pos x="642" y="22"/>
                  </a:cxn>
                  <a:cxn ang="0">
                    <a:pos x="599" y="6"/>
                  </a:cxn>
                  <a:cxn ang="0">
                    <a:pos x="489" y="68"/>
                  </a:cxn>
                  <a:cxn ang="0">
                    <a:pos x="427" y="92"/>
                  </a:cxn>
                  <a:cxn ang="0">
                    <a:pos x="333" y="79"/>
                  </a:cxn>
                  <a:cxn ang="0">
                    <a:pos x="320" y="126"/>
                  </a:cxn>
                  <a:cxn ang="0">
                    <a:pos x="321" y="181"/>
                  </a:cxn>
                  <a:cxn ang="0">
                    <a:pos x="384" y="232"/>
                  </a:cxn>
                  <a:cxn ang="0">
                    <a:pos x="362" y="267"/>
                  </a:cxn>
                  <a:cxn ang="0">
                    <a:pos x="371" y="324"/>
                  </a:cxn>
                  <a:cxn ang="0">
                    <a:pos x="314" y="388"/>
                  </a:cxn>
                  <a:cxn ang="0">
                    <a:pos x="212" y="504"/>
                  </a:cxn>
                  <a:cxn ang="0">
                    <a:pos x="132" y="513"/>
                  </a:cxn>
                  <a:cxn ang="0">
                    <a:pos x="111" y="603"/>
                  </a:cxn>
                  <a:cxn ang="0">
                    <a:pos x="142" y="669"/>
                  </a:cxn>
                  <a:cxn ang="0">
                    <a:pos x="166" y="733"/>
                  </a:cxn>
                  <a:cxn ang="0">
                    <a:pos x="127" y="734"/>
                  </a:cxn>
                  <a:cxn ang="0">
                    <a:pos x="47" y="740"/>
                  </a:cxn>
                  <a:cxn ang="0">
                    <a:pos x="0" y="773"/>
                  </a:cxn>
                  <a:cxn ang="0">
                    <a:pos x="124" y="814"/>
                  </a:cxn>
                  <a:cxn ang="0">
                    <a:pos x="131" y="945"/>
                  </a:cxn>
                  <a:cxn ang="0">
                    <a:pos x="229" y="857"/>
                  </a:cxn>
                  <a:cxn ang="0">
                    <a:pos x="246" y="924"/>
                  </a:cxn>
                  <a:cxn ang="0">
                    <a:pos x="261" y="1041"/>
                  </a:cxn>
                  <a:cxn ang="0">
                    <a:pos x="276" y="1157"/>
                  </a:cxn>
                </a:cxnLst>
                <a:rect l="0" t="0" r="r" b="b"/>
                <a:pathLst>
                  <a:path w="1608" h="1661">
                    <a:moveTo>
                      <a:pt x="304" y="1236"/>
                    </a:moveTo>
                    <a:lnTo>
                      <a:pt x="306" y="1238"/>
                    </a:lnTo>
                    <a:lnTo>
                      <a:pt x="310" y="1250"/>
                    </a:lnTo>
                    <a:lnTo>
                      <a:pt x="312" y="1252"/>
                    </a:lnTo>
                    <a:lnTo>
                      <a:pt x="315" y="1249"/>
                    </a:lnTo>
                    <a:lnTo>
                      <a:pt x="320" y="1250"/>
                    </a:lnTo>
                    <a:lnTo>
                      <a:pt x="316" y="1255"/>
                    </a:lnTo>
                    <a:lnTo>
                      <a:pt x="316" y="1260"/>
                    </a:lnTo>
                    <a:lnTo>
                      <a:pt x="322" y="1281"/>
                    </a:lnTo>
                    <a:lnTo>
                      <a:pt x="331" y="1293"/>
                    </a:lnTo>
                    <a:lnTo>
                      <a:pt x="338" y="1297"/>
                    </a:lnTo>
                    <a:lnTo>
                      <a:pt x="348" y="1319"/>
                    </a:lnTo>
                    <a:lnTo>
                      <a:pt x="351" y="1334"/>
                    </a:lnTo>
                    <a:lnTo>
                      <a:pt x="358" y="1343"/>
                    </a:lnTo>
                    <a:lnTo>
                      <a:pt x="364" y="1358"/>
                    </a:lnTo>
                    <a:lnTo>
                      <a:pt x="370" y="1388"/>
                    </a:lnTo>
                    <a:lnTo>
                      <a:pt x="382" y="1426"/>
                    </a:lnTo>
                    <a:lnTo>
                      <a:pt x="382" y="1429"/>
                    </a:lnTo>
                    <a:lnTo>
                      <a:pt x="391" y="1444"/>
                    </a:lnTo>
                    <a:lnTo>
                      <a:pt x="401" y="1453"/>
                    </a:lnTo>
                    <a:lnTo>
                      <a:pt x="418" y="1475"/>
                    </a:lnTo>
                    <a:lnTo>
                      <a:pt x="425" y="1494"/>
                    </a:lnTo>
                    <a:lnTo>
                      <a:pt x="432" y="1519"/>
                    </a:lnTo>
                    <a:lnTo>
                      <a:pt x="454" y="1572"/>
                    </a:lnTo>
                    <a:lnTo>
                      <a:pt x="461" y="1600"/>
                    </a:lnTo>
                    <a:lnTo>
                      <a:pt x="468" y="1614"/>
                    </a:lnTo>
                    <a:lnTo>
                      <a:pt x="481" y="1633"/>
                    </a:lnTo>
                    <a:lnTo>
                      <a:pt x="495" y="1650"/>
                    </a:lnTo>
                    <a:lnTo>
                      <a:pt x="508" y="1661"/>
                    </a:lnTo>
                    <a:lnTo>
                      <a:pt x="525" y="1661"/>
                    </a:lnTo>
                    <a:lnTo>
                      <a:pt x="534" y="1653"/>
                    </a:lnTo>
                    <a:lnTo>
                      <a:pt x="534" y="1650"/>
                    </a:lnTo>
                    <a:lnTo>
                      <a:pt x="540" y="1647"/>
                    </a:lnTo>
                    <a:lnTo>
                      <a:pt x="546" y="1642"/>
                    </a:lnTo>
                    <a:lnTo>
                      <a:pt x="548" y="1636"/>
                    </a:lnTo>
                    <a:lnTo>
                      <a:pt x="547" y="1632"/>
                    </a:lnTo>
                    <a:lnTo>
                      <a:pt x="554" y="1611"/>
                    </a:lnTo>
                    <a:lnTo>
                      <a:pt x="577" y="1600"/>
                    </a:lnTo>
                    <a:lnTo>
                      <a:pt x="594" y="1598"/>
                    </a:lnTo>
                    <a:lnTo>
                      <a:pt x="593" y="1588"/>
                    </a:lnTo>
                    <a:lnTo>
                      <a:pt x="594" y="1578"/>
                    </a:lnTo>
                    <a:lnTo>
                      <a:pt x="607" y="1560"/>
                    </a:lnTo>
                    <a:lnTo>
                      <a:pt x="610" y="1552"/>
                    </a:lnTo>
                    <a:lnTo>
                      <a:pt x="615" y="1541"/>
                    </a:lnTo>
                    <a:lnTo>
                      <a:pt x="628" y="1539"/>
                    </a:lnTo>
                    <a:lnTo>
                      <a:pt x="632" y="1542"/>
                    </a:lnTo>
                    <a:lnTo>
                      <a:pt x="643" y="1542"/>
                    </a:lnTo>
                    <a:lnTo>
                      <a:pt x="643" y="1525"/>
                    </a:lnTo>
                    <a:lnTo>
                      <a:pt x="640" y="1496"/>
                    </a:lnTo>
                    <a:lnTo>
                      <a:pt x="640" y="1467"/>
                    </a:lnTo>
                    <a:lnTo>
                      <a:pt x="643" y="1456"/>
                    </a:lnTo>
                    <a:lnTo>
                      <a:pt x="655" y="1431"/>
                    </a:lnTo>
                    <a:lnTo>
                      <a:pt x="660" y="1417"/>
                    </a:lnTo>
                    <a:lnTo>
                      <a:pt x="667" y="1390"/>
                    </a:lnTo>
                    <a:lnTo>
                      <a:pt x="669" y="1381"/>
                    </a:lnTo>
                    <a:lnTo>
                      <a:pt x="667" y="1368"/>
                    </a:lnTo>
                    <a:lnTo>
                      <a:pt x="661" y="1363"/>
                    </a:lnTo>
                    <a:lnTo>
                      <a:pt x="660" y="1358"/>
                    </a:lnTo>
                    <a:lnTo>
                      <a:pt x="658" y="1356"/>
                    </a:lnTo>
                    <a:lnTo>
                      <a:pt x="660" y="1352"/>
                    </a:lnTo>
                    <a:lnTo>
                      <a:pt x="664" y="1356"/>
                    </a:lnTo>
                    <a:lnTo>
                      <a:pt x="656" y="1324"/>
                    </a:lnTo>
                    <a:lnTo>
                      <a:pt x="659" y="1314"/>
                    </a:lnTo>
                    <a:lnTo>
                      <a:pt x="659" y="1304"/>
                    </a:lnTo>
                    <a:lnTo>
                      <a:pt x="659" y="1302"/>
                    </a:lnTo>
                    <a:lnTo>
                      <a:pt x="655" y="1297"/>
                    </a:lnTo>
                    <a:lnTo>
                      <a:pt x="654" y="1284"/>
                    </a:lnTo>
                    <a:lnTo>
                      <a:pt x="654" y="1262"/>
                    </a:lnTo>
                    <a:lnTo>
                      <a:pt x="661" y="1251"/>
                    </a:lnTo>
                    <a:lnTo>
                      <a:pt x="670" y="1238"/>
                    </a:lnTo>
                    <a:lnTo>
                      <a:pt x="680" y="1233"/>
                    </a:lnTo>
                    <a:lnTo>
                      <a:pt x="688" y="1232"/>
                    </a:lnTo>
                    <a:lnTo>
                      <a:pt x="698" y="1238"/>
                    </a:lnTo>
                    <a:lnTo>
                      <a:pt x="706" y="1234"/>
                    </a:lnTo>
                    <a:lnTo>
                      <a:pt x="713" y="1222"/>
                    </a:lnTo>
                    <a:lnTo>
                      <a:pt x="718" y="1208"/>
                    </a:lnTo>
                    <a:lnTo>
                      <a:pt x="720" y="1208"/>
                    </a:lnTo>
                    <a:lnTo>
                      <a:pt x="733" y="1205"/>
                    </a:lnTo>
                    <a:lnTo>
                      <a:pt x="746" y="1202"/>
                    </a:lnTo>
                    <a:lnTo>
                      <a:pt x="769" y="1193"/>
                    </a:lnTo>
                    <a:lnTo>
                      <a:pt x="776" y="1185"/>
                    </a:lnTo>
                    <a:lnTo>
                      <a:pt x="776" y="1174"/>
                    </a:lnTo>
                    <a:lnTo>
                      <a:pt x="782" y="1164"/>
                    </a:lnTo>
                    <a:lnTo>
                      <a:pt x="795" y="1155"/>
                    </a:lnTo>
                    <a:lnTo>
                      <a:pt x="820" y="1136"/>
                    </a:lnTo>
                    <a:lnTo>
                      <a:pt x="837" y="1123"/>
                    </a:lnTo>
                    <a:lnTo>
                      <a:pt x="849" y="1109"/>
                    </a:lnTo>
                    <a:lnTo>
                      <a:pt x="864" y="1098"/>
                    </a:lnTo>
                    <a:lnTo>
                      <a:pt x="875" y="1092"/>
                    </a:lnTo>
                    <a:lnTo>
                      <a:pt x="878" y="1088"/>
                    </a:lnTo>
                    <a:lnTo>
                      <a:pt x="880" y="1087"/>
                    </a:lnTo>
                    <a:lnTo>
                      <a:pt x="890" y="1077"/>
                    </a:lnTo>
                    <a:lnTo>
                      <a:pt x="925" y="1034"/>
                    </a:lnTo>
                    <a:lnTo>
                      <a:pt x="938" y="1024"/>
                    </a:lnTo>
                    <a:lnTo>
                      <a:pt x="968" y="1007"/>
                    </a:lnTo>
                    <a:lnTo>
                      <a:pt x="986" y="1001"/>
                    </a:lnTo>
                    <a:lnTo>
                      <a:pt x="995" y="996"/>
                    </a:lnTo>
                    <a:lnTo>
                      <a:pt x="998" y="996"/>
                    </a:lnTo>
                    <a:lnTo>
                      <a:pt x="1015" y="981"/>
                    </a:lnTo>
                    <a:lnTo>
                      <a:pt x="1024" y="970"/>
                    </a:lnTo>
                    <a:lnTo>
                      <a:pt x="1026" y="964"/>
                    </a:lnTo>
                    <a:lnTo>
                      <a:pt x="1036" y="953"/>
                    </a:lnTo>
                    <a:lnTo>
                      <a:pt x="1030" y="929"/>
                    </a:lnTo>
                    <a:lnTo>
                      <a:pt x="1036" y="913"/>
                    </a:lnTo>
                    <a:lnTo>
                      <a:pt x="1068" y="897"/>
                    </a:lnTo>
                    <a:lnTo>
                      <a:pt x="1078" y="894"/>
                    </a:lnTo>
                    <a:lnTo>
                      <a:pt x="1084" y="889"/>
                    </a:lnTo>
                    <a:lnTo>
                      <a:pt x="1089" y="880"/>
                    </a:lnTo>
                    <a:lnTo>
                      <a:pt x="1091" y="874"/>
                    </a:lnTo>
                    <a:lnTo>
                      <a:pt x="1096" y="868"/>
                    </a:lnTo>
                    <a:lnTo>
                      <a:pt x="1100" y="868"/>
                    </a:lnTo>
                    <a:lnTo>
                      <a:pt x="1097" y="880"/>
                    </a:lnTo>
                    <a:lnTo>
                      <a:pt x="1097" y="893"/>
                    </a:lnTo>
                    <a:lnTo>
                      <a:pt x="1099" y="894"/>
                    </a:lnTo>
                    <a:lnTo>
                      <a:pt x="1101" y="894"/>
                    </a:lnTo>
                    <a:lnTo>
                      <a:pt x="1104" y="895"/>
                    </a:lnTo>
                    <a:lnTo>
                      <a:pt x="1107" y="902"/>
                    </a:lnTo>
                    <a:lnTo>
                      <a:pt x="1116" y="901"/>
                    </a:lnTo>
                    <a:lnTo>
                      <a:pt x="1121" y="897"/>
                    </a:lnTo>
                    <a:lnTo>
                      <a:pt x="1124" y="899"/>
                    </a:lnTo>
                    <a:lnTo>
                      <a:pt x="1126" y="890"/>
                    </a:lnTo>
                    <a:lnTo>
                      <a:pt x="1128" y="886"/>
                    </a:lnTo>
                    <a:lnTo>
                      <a:pt x="1131" y="896"/>
                    </a:lnTo>
                    <a:lnTo>
                      <a:pt x="1134" y="900"/>
                    </a:lnTo>
                    <a:lnTo>
                      <a:pt x="1142" y="897"/>
                    </a:lnTo>
                    <a:lnTo>
                      <a:pt x="1135" y="884"/>
                    </a:lnTo>
                    <a:lnTo>
                      <a:pt x="1137" y="878"/>
                    </a:lnTo>
                    <a:lnTo>
                      <a:pt x="1135" y="874"/>
                    </a:lnTo>
                    <a:lnTo>
                      <a:pt x="1133" y="863"/>
                    </a:lnTo>
                    <a:lnTo>
                      <a:pt x="1134" y="854"/>
                    </a:lnTo>
                    <a:lnTo>
                      <a:pt x="1132" y="846"/>
                    </a:lnTo>
                    <a:lnTo>
                      <a:pt x="1127" y="841"/>
                    </a:lnTo>
                    <a:lnTo>
                      <a:pt x="1124" y="832"/>
                    </a:lnTo>
                    <a:lnTo>
                      <a:pt x="1124" y="823"/>
                    </a:lnTo>
                    <a:lnTo>
                      <a:pt x="1126" y="820"/>
                    </a:lnTo>
                    <a:lnTo>
                      <a:pt x="1127" y="804"/>
                    </a:lnTo>
                    <a:lnTo>
                      <a:pt x="1126" y="800"/>
                    </a:lnTo>
                    <a:lnTo>
                      <a:pt x="1122" y="799"/>
                    </a:lnTo>
                    <a:lnTo>
                      <a:pt x="1122" y="784"/>
                    </a:lnTo>
                    <a:lnTo>
                      <a:pt x="1116" y="778"/>
                    </a:lnTo>
                    <a:lnTo>
                      <a:pt x="1116" y="770"/>
                    </a:lnTo>
                    <a:lnTo>
                      <a:pt x="1118" y="759"/>
                    </a:lnTo>
                    <a:lnTo>
                      <a:pt x="1120" y="738"/>
                    </a:lnTo>
                    <a:lnTo>
                      <a:pt x="1111" y="728"/>
                    </a:lnTo>
                    <a:lnTo>
                      <a:pt x="1105" y="723"/>
                    </a:lnTo>
                    <a:lnTo>
                      <a:pt x="1094" y="718"/>
                    </a:lnTo>
                    <a:lnTo>
                      <a:pt x="1085" y="714"/>
                    </a:lnTo>
                    <a:lnTo>
                      <a:pt x="1084" y="708"/>
                    </a:lnTo>
                    <a:lnTo>
                      <a:pt x="1085" y="703"/>
                    </a:lnTo>
                    <a:lnTo>
                      <a:pt x="1090" y="695"/>
                    </a:lnTo>
                    <a:lnTo>
                      <a:pt x="1097" y="694"/>
                    </a:lnTo>
                    <a:lnTo>
                      <a:pt x="1104" y="690"/>
                    </a:lnTo>
                    <a:lnTo>
                      <a:pt x="1106" y="683"/>
                    </a:lnTo>
                    <a:lnTo>
                      <a:pt x="1126" y="681"/>
                    </a:lnTo>
                    <a:lnTo>
                      <a:pt x="1126" y="673"/>
                    </a:lnTo>
                    <a:lnTo>
                      <a:pt x="1122" y="669"/>
                    </a:lnTo>
                    <a:lnTo>
                      <a:pt x="1123" y="665"/>
                    </a:lnTo>
                    <a:lnTo>
                      <a:pt x="1108" y="667"/>
                    </a:lnTo>
                    <a:lnTo>
                      <a:pt x="1101" y="662"/>
                    </a:lnTo>
                    <a:lnTo>
                      <a:pt x="1099" y="648"/>
                    </a:lnTo>
                    <a:lnTo>
                      <a:pt x="1095" y="644"/>
                    </a:lnTo>
                    <a:lnTo>
                      <a:pt x="1110" y="620"/>
                    </a:lnTo>
                    <a:lnTo>
                      <a:pt x="1112" y="608"/>
                    </a:lnTo>
                    <a:lnTo>
                      <a:pt x="1117" y="605"/>
                    </a:lnTo>
                    <a:lnTo>
                      <a:pt x="1126" y="622"/>
                    </a:lnTo>
                    <a:lnTo>
                      <a:pt x="1132" y="630"/>
                    </a:lnTo>
                    <a:lnTo>
                      <a:pt x="1133" y="622"/>
                    </a:lnTo>
                    <a:lnTo>
                      <a:pt x="1137" y="610"/>
                    </a:lnTo>
                    <a:lnTo>
                      <a:pt x="1143" y="613"/>
                    </a:lnTo>
                    <a:lnTo>
                      <a:pt x="1145" y="627"/>
                    </a:lnTo>
                    <a:lnTo>
                      <a:pt x="1153" y="636"/>
                    </a:lnTo>
                    <a:lnTo>
                      <a:pt x="1159" y="632"/>
                    </a:lnTo>
                    <a:lnTo>
                      <a:pt x="1166" y="638"/>
                    </a:lnTo>
                    <a:lnTo>
                      <a:pt x="1175" y="624"/>
                    </a:lnTo>
                    <a:lnTo>
                      <a:pt x="1177" y="628"/>
                    </a:lnTo>
                    <a:lnTo>
                      <a:pt x="1180" y="648"/>
                    </a:lnTo>
                    <a:lnTo>
                      <a:pt x="1185" y="667"/>
                    </a:lnTo>
                    <a:lnTo>
                      <a:pt x="1192" y="675"/>
                    </a:lnTo>
                    <a:lnTo>
                      <a:pt x="1203" y="680"/>
                    </a:lnTo>
                    <a:lnTo>
                      <a:pt x="1246" y="684"/>
                    </a:lnTo>
                    <a:lnTo>
                      <a:pt x="1250" y="681"/>
                    </a:lnTo>
                    <a:lnTo>
                      <a:pt x="1264" y="679"/>
                    </a:lnTo>
                    <a:lnTo>
                      <a:pt x="1288" y="681"/>
                    </a:lnTo>
                    <a:lnTo>
                      <a:pt x="1311" y="685"/>
                    </a:lnTo>
                    <a:lnTo>
                      <a:pt x="1326" y="691"/>
                    </a:lnTo>
                    <a:lnTo>
                      <a:pt x="1325" y="696"/>
                    </a:lnTo>
                    <a:lnTo>
                      <a:pt x="1315" y="701"/>
                    </a:lnTo>
                    <a:lnTo>
                      <a:pt x="1310" y="714"/>
                    </a:lnTo>
                    <a:lnTo>
                      <a:pt x="1298" y="729"/>
                    </a:lnTo>
                    <a:lnTo>
                      <a:pt x="1288" y="739"/>
                    </a:lnTo>
                    <a:lnTo>
                      <a:pt x="1276" y="744"/>
                    </a:lnTo>
                    <a:lnTo>
                      <a:pt x="1262" y="754"/>
                    </a:lnTo>
                    <a:lnTo>
                      <a:pt x="1260" y="762"/>
                    </a:lnTo>
                    <a:lnTo>
                      <a:pt x="1261" y="778"/>
                    </a:lnTo>
                    <a:lnTo>
                      <a:pt x="1268" y="798"/>
                    </a:lnTo>
                    <a:lnTo>
                      <a:pt x="1278" y="799"/>
                    </a:lnTo>
                    <a:lnTo>
                      <a:pt x="1284" y="809"/>
                    </a:lnTo>
                    <a:lnTo>
                      <a:pt x="1292" y="814"/>
                    </a:lnTo>
                    <a:lnTo>
                      <a:pt x="1295" y="807"/>
                    </a:lnTo>
                    <a:lnTo>
                      <a:pt x="1301" y="786"/>
                    </a:lnTo>
                    <a:lnTo>
                      <a:pt x="1312" y="771"/>
                    </a:lnTo>
                    <a:lnTo>
                      <a:pt x="1319" y="772"/>
                    </a:lnTo>
                    <a:lnTo>
                      <a:pt x="1326" y="786"/>
                    </a:lnTo>
                    <a:lnTo>
                      <a:pt x="1331" y="803"/>
                    </a:lnTo>
                    <a:lnTo>
                      <a:pt x="1333" y="811"/>
                    </a:lnTo>
                    <a:lnTo>
                      <a:pt x="1336" y="819"/>
                    </a:lnTo>
                    <a:lnTo>
                      <a:pt x="1342" y="847"/>
                    </a:lnTo>
                    <a:lnTo>
                      <a:pt x="1346" y="881"/>
                    </a:lnTo>
                    <a:lnTo>
                      <a:pt x="1349" y="878"/>
                    </a:lnTo>
                    <a:lnTo>
                      <a:pt x="1354" y="873"/>
                    </a:lnTo>
                    <a:lnTo>
                      <a:pt x="1363" y="875"/>
                    </a:lnTo>
                    <a:lnTo>
                      <a:pt x="1368" y="874"/>
                    </a:lnTo>
                    <a:lnTo>
                      <a:pt x="1373" y="868"/>
                    </a:lnTo>
                    <a:lnTo>
                      <a:pt x="1374" y="862"/>
                    </a:lnTo>
                    <a:lnTo>
                      <a:pt x="1371" y="862"/>
                    </a:lnTo>
                    <a:lnTo>
                      <a:pt x="1368" y="852"/>
                    </a:lnTo>
                    <a:lnTo>
                      <a:pt x="1368" y="836"/>
                    </a:lnTo>
                    <a:lnTo>
                      <a:pt x="1369" y="823"/>
                    </a:lnTo>
                    <a:lnTo>
                      <a:pt x="1380" y="824"/>
                    </a:lnTo>
                    <a:lnTo>
                      <a:pt x="1384" y="819"/>
                    </a:lnTo>
                    <a:lnTo>
                      <a:pt x="1387" y="799"/>
                    </a:lnTo>
                    <a:lnTo>
                      <a:pt x="1386" y="773"/>
                    </a:lnTo>
                    <a:lnTo>
                      <a:pt x="1393" y="766"/>
                    </a:lnTo>
                    <a:lnTo>
                      <a:pt x="1407" y="762"/>
                    </a:lnTo>
                    <a:lnTo>
                      <a:pt x="1420" y="765"/>
                    </a:lnTo>
                    <a:lnTo>
                      <a:pt x="1428" y="765"/>
                    </a:lnTo>
                    <a:lnTo>
                      <a:pt x="1433" y="760"/>
                    </a:lnTo>
                    <a:lnTo>
                      <a:pt x="1439" y="740"/>
                    </a:lnTo>
                    <a:lnTo>
                      <a:pt x="1457" y="705"/>
                    </a:lnTo>
                    <a:lnTo>
                      <a:pt x="1461" y="694"/>
                    </a:lnTo>
                    <a:lnTo>
                      <a:pt x="1459" y="684"/>
                    </a:lnTo>
                    <a:lnTo>
                      <a:pt x="1465" y="675"/>
                    </a:lnTo>
                    <a:lnTo>
                      <a:pt x="1481" y="664"/>
                    </a:lnTo>
                    <a:lnTo>
                      <a:pt x="1487" y="652"/>
                    </a:lnTo>
                    <a:lnTo>
                      <a:pt x="1486" y="624"/>
                    </a:lnTo>
                    <a:lnTo>
                      <a:pt x="1493" y="608"/>
                    </a:lnTo>
                    <a:lnTo>
                      <a:pt x="1506" y="597"/>
                    </a:lnTo>
                    <a:lnTo>
                      <a:pt x="1521" y="589"/>
                    </a:lnTo>
                    <a:lnTo>
                      <a:pt x="1531" y="581"/>
                    </a:lnTo>
                    <a:lnTo>
                      <a:pt x="1538" y="567"/>
                    </a:lnTo>
                    <a:lnTo>
                      <a:pt x="1558" y="563"/>
                    </a:lnTo>
                    <a:lnTo>
                      <a:pt x="1569" y="560"/>
                    </a:lnTo>
                    <a:lnTo>
                      <a:pt x="1585" y="565"/>
                    </a:lnTo>
                    <a:lnTo>
                      <a:pt x="1590" y="560"/>
                    </a:lnTo>
                    <a:lnTo>
                      <a:pt x="1586" y="544"/>
                    </a:lnTo>
                    <a:lnTo>
                      <a:pt x="1591" y="530"/>
                    </a:lnTo>
                    <a:lnTo>
                      <a:pt x="1602" y="525"/>
                    </a:lnTo>
                    <a:lnTo>
                      <a:pt x="1608" y="518"/>
                    </a:lnTo>
                    <a:lnTo>
                      <a:pt x="1608" y="506"/>
                    </a:lnTo>
                    <a:lnTo>
                      <a:pt x="1604" y="493"/>
                    </a:lnTo>
                    <a:lnTo>
                      <a:pt x="1594" y="490"/>
                    </a:lnTo>
                    <a:lnTo>
                      <a:pt x="1580" y="490"/>
                    </a:lnTo>
                    <a:lnTo>
                      <a:pt x="1570" y="486"/>
                    </a:lnTo>
                    <a:lnTo>
                      <a:pt x="1552" y="486"/>
                    </a:lnTo>
                    <a:lnTo>
                      <a:pt x="1554" y="470"/>
                    </a:lnTo>
                    <a:lnTo>
                      <a:pt x="1556" y="455"/>
                    </a:lnTo>
                    <a:lnTo>
                      <a:pt x="1543" y="453"/>
                    </a:lnTo>
                    <a:lnTo>
                      <a:pt x="1541" y="442"/>
                    </a:lnTo>
                    <a:lnTo>
                      <a:pt x="1543" y="434"/>
                    </a:lnTo>
                    <a:lnTo>
                      <a:pt x="1532" y="422"/>
                    </a:lnTo>
                    <a:lnTo>
                      <a:pt x="1520" y="426"/>
                    </a:lnTo>
                    <a:lnTo>
                      <a:pt x="1505" y="436"/>
                    </a:lnTo>
                    <a:lnTo>
                      <a:pt x="1492" y="439"/>
                    </a:lnTo>
                    <a:lnTo>
                      <a:pt x="1472" y="441"/>
                    </a:lnTo>
                    <a:lnTo>
                      <a:pt x="1463" y="439"/>
                    </a:lnTo>
                    <a:lnTo>
                      <a:pt x="1457" y="434"/>
                    </a:lnTo>
                    <a:lnTo>
                      <a:pt x="1452" y="433"/>
                    </a:lnTo>
                    <a:lnTo>
                      <a:pt x="1443" y="438"/>
                    </a:lnTo>
                    <a:lnTo>
                      <a:pt x="1434" y="444"/>
                    </a:lnTo>
                    <a:lnTo>
                      <a:pt x="1428" y="455"/>
                    </a:lnTo>
                    <a:lnTo>
                      <a:pt x="1408" y="472"/>
                    </a:lnTo>
                    <a:lnTo>
                      <a:pt x="1393" y="476"/>
                    </a:lnTo>
                    <a:lnTo>
                      <a:pt x="1379" y="492"/>
                    </a:lnTo>
                    <a:lnTo>
                      <a:pt x="1369" y="499"/>
                    </a:lnTo>
                    <a:lnTo>
                      <a:pt x="1354" y="507"/>
                    </a:lnTo>
                    <a:lnTo>
                      <a:pt x="1342" y="515"/>
                    </a:lnTo>
                    <a:lnTo>
                      <a:pt x="1314" y="522"/>
                    </a:lnTo>
                    <a:lnTo>
                      <a:pt x="1296" y="527"/>
                    </a:lnTo>
                    <a:lnTo>
                      <a:pt x="1298" y="529"/>
                    </a:lnTo>
                    <a:lnTo>
                      <a:pt x="1298" y="531"/>
                    </a:lnTo>
                    <a:lnTo>
                      <a:pt x="1295" y="538"/>
                    </a:lnTo>
                    <a:lnTo>
                      <a:pt x="1295" y="540"/>
                    </a:lnTo>
                    <a:lnTo>
                      <a:pt x="1296" y="542"/>
                    </a:lnTo>
                    <a:lnTo>
                      <a:pt x="1315" y="550"/>
                    </a:lnTo>
                    <a:lnTo>
                      <a:pt x="1321" y="556"/>
                    </a:lnTo>
                    <a:lnTo>
                      <a:pt x="1319" y="570"/>
                    </a:lnTo>
                    <a:lnTo>
                      <a:pt x="1320" y="574"/>
                    </a:lnTo>
                    <a:lnTo>
                      <a:pt x="1320" y="577"/>
                    </a:lnTo>
                    <a:lnTo>
                      <a:pt x="1312" y="581"/>
                    </a:lnTo>
                    <a:lnTo>
                      <a:pt x="1292" y="584"/>
                    </a:lnTo>
                    <a:lnTo>
                      <a:pt x="1278" y="585"/>
                    </a:lnTo>
                    <a:lnTo>
                      <a:pt x="1257" y="589"/>
                    </a:lnTo>
                    <a:lnTo>
                      <a:pt x="1249" y="590"/>
                    </a:lnTo>
                    <a:lnTo>
                      <a:pt x="1240" y="590"/>
                    </a:lnTo>
                    <a:lnTo>
                      <a:pt x="1230" y="587"/>
                    </a:lnTo>
                    <a:lnTo>
                      <a:pt x="1225" y="587"/>
                    </a:lnTo>
                    <a:lnTo>
                      <a:pt x="1202" y="595"/>
                    </a:lnTo>
                    <a:lnTo>
                      <a:pt x="1183" y="595"/>
                    </a:lnTo>
                    <a:lnTo>
                      <a:pt x="1160" y="592"/>
                    </a:lnTo>
                    <a:lnTo>
                      <a:pt x="1149" y="588"/>
                    </a:lnTo>
                    <a:lnTo>
                      <a:pt x="1145" y="585"/>
                    </a:lnTo>
                    <a:lnTo>
                      <a:pt x="1142" y="585"/>
                    </a:lnTo>
                    <a:lnTo>
                      <a:pt x="1140" y="584"/>
                    </a:lnTo>
                    <a:lnTo>
                      <a:pt x="1140" y="577"/>
                    </a:lnTo>
                    <a:lnTo>
                      <a:pt x="1139" y="574"/>
                    </a:lnTo>
                    <a:lnTo>
                      <a:pt x="1134" y="573"/>
                    </a:lnTo>
                    <a:lnTo>
                      <a:pt x="1134" y="568"/>
                    </a:lnTo>
                    <a:lnTo>
                      <a:pt x="1143" y="560"/>
                    </a:lnTo>
                    <a:lnTo>
                      <a:pt x="1144" y="556"/>
                    </a:lnTo>
                    <a:lnTo>
                      <a:pt x="1139" y="556"/>
                    </a:lnTo>
                    <a:lnTo>
                      <a:pt x="1135" y="554"/>
                    </a:lnTo>
                    <a:lnTo>
                      <a:pt x="1133" y="551"/>
                    </a:lnTo>
                    <a:lnTo>
                      <a:pt x="1133" y="544"/>
                    </a:lnTo>
                    <a:lnTo>
                      <a:pt x="1137" y="531"/>
                    </a:lnTo>
                    <a:lnTo>
                      <a:pt x="1137" y="525"/>
                    </a:lnTo>
                    <a:lnTo>
                      <a:pt x="1134" y="515"/>
                    </a:lnTo>
                    <a:lnTo>
                      <a:pt x="1133" y="512"/>
                    </a:lnTo>
                    <a:lnTo>
                      <a:pt x="1128" y="509"/>
                    </a:lnTo>
                    <a:lnTo>
                      <a:pt x="1123" y="511"/>
                    </a:lnTo>
                    <a:lnTo>
                      <a:pt x="1115" y="517"/>
                    </a:lnTo>
                    <a:lnTo>
                      <a:pt x="1107" y="517"/>
                    </a:lnTo>
                    <a:lnTo>
                      <a:pt x="1099" y="520"/>
                    </a:lnTo>
                    <a:lnTo>
                      <a:pt x="1097" y="522"/>
                    </a:lnTo>
                    <a:lnTo>
                      <a:pt x="1094" y="529"/>
                    </a:lnTo>
                    <a:lnTo>
                      <a:pt x="1090" y="541"/>
                    </a:lnTo>
                    <a:lnTo>
                      <a:pt x="1091" y="556"/>
                    </a:lnTo>
                    <a:lnTo>
                      <a:pt x="1090" y="570"/>
                    </a:lnTo>
                    <a:lnTo>
                      <a:pt x="1086" y="574"/>
                    </a:lnTo>
                    <a:lnTo>
                      <a:pt x="1086" y="578"/>
                    </a:lnTo>
                    <a:lnTo>
                      <a:pt x="1094" y="582"/>
                    </a:lnTo>
                    <a:lnTo>
                      <a:pt x="1099" y="592"/>
                    </a:lnTo>
                    <a:lnTo>
                      <a:pt x="1099" y="599"/>
                    </a:lnTo>
                    <a:lnTo>
                      <a:pt x="1092" y="610"/>
                    </a:lnTo>
                    <a:lnTo>
                      <a:pt x="1092" y="613"/>
                    </a:lnTo>
                    <a:lnTo>
                      <a:pt x="1080" y="611"/>
                    </a:lnTo>
                    <a:lnTo>
                      <a:pt x="1069" y="614"/>
                    </a:lnTo>
                    <a:lnTo>
                      <a:pt x="1054" y="613"/>
                    </a:lnTo>
                    <a:lnTo>
                      <a:pt x="1046" y="615"/>
                    </a:lnTo>
                    <a:lnTo>
                      <a:pt x="1036" y="610"/>
                    </a:lnTo>
                    <a:lnTo>
                      <a:pt x="1026" y="609"/>
                    </a:lnTo>
                    <a:lnTo>
                      <a:pt x="1020" y="609"/>
                    </a:lnTo>
                    <a:lnTo>
                      <a:pt x="973" y="601"/>
                    </a:lnTo>
                    <a:lnTo>
                      <a:pt x="967" y="595"/>
                    </a:lnTo>
                    <a:lnTo>
                      <a:pt x="959" y="592"/>
                    </a:lnTo>
                    <a:lnTo>
                      <a:pt x="945" y="593"/>
                    </a:lnTo>
                    <a:lnTo>
                      <a:pt x="925" y="589"/>
                    </a:lnTo>
                    <a:lnTo>
                      <a:pt x="913" y="581"/>
                    </a:lnTo>
                    <a:lnTo>
                      <a:pt x="907" y="576"/>
                    </a:lnTo>
                    <a:lnTo>
                      <a:pt x="897" y="562"/>
                    </a:lnTo>
                    <a:lnTo>
                      <a:pt x="891" y="558"/>
                    </a:lnTo>
                    <a:lnTo>
                      <a:pt x="873" y="555"/>
                    </a:lnTo>
                    <a:lnTo>
                      <a:pt x="869" y="555"/>
                    </a:lnTo>
                    <a:lnTo>
                      <a:pt x="866" y="558"/>
                    </a:lnTo>
                    <a:lnTo>
                      <a:pt x="860" y="557"/>
                    </a:lnTo>
                    <a:lnTo>
                      <a:pt x="852" y="554"/>
                    </a:lnTo>
                    <a:lnTo>
                      <a:pt x="841" y="554"/>
                    </a:lnTo>
                    <a:lnTo>
                      <a:pt x="832" y="558"/>
                    </a:lnTo>
                    <a:lnTo>
                      <a:pt x="827" y="558"/>
                    </a:lnTo>
                    <a:lnTo>
                      <a:pt x="806" y="554"/>
                    </a:lnTo>
                    <a:lnTo>
                      <a:pt x="796" y="541"/>
                    </a:lnTo>
                    <a:lnTo>
                      <a:pt x="794" y="539"/>
                    </a:lnTo>
                    <a:lnTo>
                      <a:pt x="785" y="538"/>
                    </a:lnTo>
                    <a:lnTo>
                      <a:pt x="782" y="538"/>
                    </a:lnTo>
                    <a:lnTo>
                      <a:pt x="772" y="530"/>
                    </a:lnTo>
                    <a:lnTo>
                      <a:pt x="761" y="525"/>
                    </a:lnTo>
                    <a:lnTo>
                      <a:pt x="751" y="524"/>
                    </a:lnTo>
                    <a:lnTo>
                      <a:pt x="741" y="519"/>
                    </a:lnTo>
                    <a:lnTo>
                      <a:pt x="736" y="515"/>
                    </a:lnTo>
                    <a:lnTo>
                      <a:pt x="724" y="501"/>
                    </a:lnTo>
                    <a:lnTo>
                      <a:pt x="715" y="495"/>
                    </a:lnTo>
                    <a:lnTo>
                      <a:pt x="707" y="491"/>
                    </a:lnTo>
                    <a:lnTo>
                      <a:pt x="703" y="487"/>
                    </a:lnTo>
                    <a:lnTo>
                      <a:pt x="690" y="480"/>
                    </a:lnTo>
                    <a:lnTo>
                      <a:pt x="687" y="480"/>
                    </a:lnTo>
                    <a:lnTo>
                      <a:pt x="686" y="484"/>
                    </a:lnTo>
                    <a:lnTo>
                      <a:pt x="681" y="484"/>
                    </a:lnTo>
                    <a:lnTo>
                      <a:pt x="676" y="480"/>
                    </a:lnTo>
                    <a:lnTo>
                      <a:pt x="675" y="474"/>
                    </a:lnTo>
                    <a:lnTo>
                      <a:pt x="670" y="469"/>
                    </a:lnTo>
                    <a:lnTo>
                      <a:pt x="659" y="468"/>
                    </a:lnTo>
                    <a:lnTo>
                      <a:pt x="658" y="465"/>
                    </a:lnTo>
                    <a:lnTo>
                      <a:pt x="659" y="458"/>
                    </a:lnTo>
                    <a:lnTo>
                      <a:pt x="664" y="450"/>
                    </a:lnTo>
                    <a:lnTo>
                      <a:pt x="667" y="449"/>
                    </a:lnTo>
                    <a:lnTo>
                      <a:pt x="669" y="442"/>
                    </a:lnTo>
                    <a:lnTo>
                      <a:pt x="672" y="438"/>
                    </a:lnTo>
                    <a:lnTo>
                      <a:pt x="669" y="429"/>
                    </a:lnTo>
                    <a:lnTo>
                      <a:pt x="672" y="422"/>
                    </a:lnTo>
                    <a:lnTo>
                      <a:pt x="677" y="416"/>
                    </a:lnTo>
                    <a:lnTo>
                      <a:pt x="675" y="409"/>
                    </a:lnTo>
                    <a:lnTo>
                      <a:pt x="675" y="405"/>
                    </a:lnTo>
                    <a:lnTo>
                      <a:pt x="679" y="400"/>
                    </a:lnTo>
                    <a:lnTo>
                      <a:pt x="685" y="400"/>
                    </a:lnTo>
                    <a:lnTo>
                      <a:pt x="688" y="393"/>
                    </a:lnTo>
                    <a:lnTo>
                      <a:pt x="696" y="388"/>
                    </a:lnTo>
                    <a:lnTo>
                      <a:pt x="699" y="382"/>
                    </a:lnTo>
                    <a:lnTo>
                      <a:pt x="701" y="377"/>
                    </a:lnTo>
                    <a:lnTo>
                      <a:pt x="703" y="375"/>
                    </a:lnTo>
                    <a:lnTo>
                      <a:pt x="706" y="377"/>
                    </a:lnTo>
                    <a:lnTo>
                      <a:pt x="712" y="375"/>
                    </a:lnTo>
                    <a:lnTo>
                      <a:pt x="709" y="374"/>
                    </a:lnTo>
                    <a:lnTo>
                      <a:pt x="692" y="369"/>
                    </a:lnTo>
                    <a:lnTo>
                      <a:pt x="690" y="367"/>
                    </a:lnTo>
                    <a:lnTo>
                      <a:pt x="686" y="361"/>
                    </a:lnTo>
                    <a:lnTo>
                      <a:pt x="681" y="359"/>
                    </a:lnTo>
                    <a:lnTo>
                      <a:pt x="669" y="350"/>
                    </a:lnTo>
                    <a:lnTo>
                      <a:pt x="663" y="350"/>
                    </a:lnTo>
                    <a:lnTo>
                      <a:pt x="656" y="346"/>
                    </a:lnTo>
                    <a:lnTo>
                      <a:pt x="654" y="342"/>
                    </a:lnTo>
                    <a:lnTo>
                      <a:pt x="654" y="339"/>
                    </a:lnTo>
                    <a:lnTo>
                      <a:pt x="651" y="335"/>
                    </a:lnTo>
                    <a:lnTo>
                      <a:pt x="647" y="335"/>
                    </a:lnTo>
                    <a:lnTo>
                      <a:pt x="645" y="332"/>
                    </a:lnTo>
                    <a:lnTo>
                      <a:pt x="640" y="330"/>
                    </a:lnTo>
                    <a:lnTo>
                      <a:pt x="632" y="334"/>
                    </a:lnTo>
                    <a:lnTo>
                      <a:pt x="631" y="332"/>
                    </a:lnTo>
                    <a:lnTo>
                      <a:pt x="629" y="326"/>
                    </a:lnTo>
                    <a:lnTo>
                      <a:pt x="628" y="325"/>
                    </a:lnTo>
                    <a:lnTo>
                      <a:pt x="624" y="324"/>
                    </a:lnTo>
                    <a:lnTo>
                      <a:pt x="621" y="325"/>
                    </a:lnTo>
                    <a:lnTo>
                      <a:pt x="612" y="324"/>
                    </a:lnTo>
                    <a:lnTo>
                      <a:pt x="608" y="325"/>
                    </a:lnTo>
                    <a:lnTo>
                      <a:pt x="602" y="329"/>
                    </a:lnTo>
                    <a:lnTo>
                      <a:pt x="599" y="329"/>
                    </a:lnTo>
                    <a:lnTo>
                      <a:pt x="596" y="326"/>
                    </a:lnTo>
                    <a:lnTo>
                      <a:pt x="597" y="316"/>
                    </a:lnTo>
                    <a:lnTo>
                      <a:pt x="593" y="313"/>
                    </a:lnTo>
                    <a:lnTo>
                      <a:pt x="589" y="307"/>
                    </a:lnTo>
                    <a:lnTo>
                      <a:pt x="589" y="304"/>
                    </a:lnTo>
                    <a:lnTo>
                      <a:pt x="584" y="299"/>
                    </a:lnTo>
                    <a:lnTo>
                      <a:pt x="584" y="294"/>
                    </a:lnTo>
                    <a:lnTo>
                      <a:pt x="586" y="287"/>
                    </a:lnTo>
                    <a:lnTo>
                      <a:pt x="583" y="281"/>
                    </a:lnTo>
                    <a:lnTo>
                      <a:pt x="583" y="277"/>
                    </a:lnTo>
                    <a:lnTo>
                      <a:pt x="584" y="270"/>
                    </a:lnTo>
                    <a:lnTo>
                      <a:pt x="586" y="264"/>
                    </a:lnTo>
                    <a:lnTo>
                      <a:pt x="579" y="254"/>
                    </a:lnTo>
                    <a:lnTo>
                      <a:pt x="572" y="246"/>
                    </a:lnTo>
                    <a:lnTo>
                      <a:pt x="572" y="237"/>
                    </a:lnTo>
                    <a:lnTo>
                      <a:pt x="569" y="229"/>
                    </a:lnTo>
                    <a:lnTo>
                      <a:pt x="570" y="226"/>
                    </a:lnTo>
                    <a:lnTo>
                      <a:pt x="581" y="224"/>
                    </a:lnTo>
                    <a:lnTo>
                      <a:pt x="584" y="221"/>
                    </a:lnTo>
                    <a:lnTo>
                      <a:pt x="585" y="222"/>
                    </a:lnTo>
                    <a:lnTo>
                      <a:pt x="586" y="229"/>
                    </a:lnTo>
                    <a:lnTo>
                      <a:pt x="589" y="234"/>
                    </a:lnTo>
                    <a:lnTo>
                      <a:pt x="591" y="237"/>
                    </a:lnTo>
                    <a:lnTo>
                      <a:pt x="599" y="239"/>
                    </a:lnTo>
                    <a:lnTo>
                      <a:pt x="601" y="238"/>
                    </a:lnTo>
                    <a:lnTo>
                      <a:pt x="604" y="237"/>
                    </a:lnTo>
                    <a:lnTo>
                      <a:pt x="607" y="238"/>
                    </a:lnTo>
                    <a:lnTo>
                      <a:pt x="608" y="232"/>
                    </a:lnTo>
                    <a:lnTo>
                      <a:pt x="612" y="229"/>
                    </a:lnTo>
                    <a:lnTo>
                      <a:pt x="616" y="223"/>
                    </a:lnTo>
                    <a:lnTo>
                      <a:pt x="617" y="223"/>
                    </a:lnTo>
                    <a:lnTo>
                      <a:pt x="621" y="228"/>
                    </a:lnTo>
                    <a:lnTo>
                      <a:pt x="623" y="228"/>
                    </a:lnTo>
                    <a:lnTo>
                      <a:pt x="632" y="217"/>
                    </a:lnTo>
                    <a:lnTo>
                      <a:pt x="632" y="215"/>
                    </a:lnTo>
                    <a:lnTo>
                      <a:pt x="628" y="208"/>
                    </a:lnTo>
                    <a:lnTo>
                      <a:pt x="622" y="200"/>
                    </a:lnTo>
                    <a:lnTo>
                      <a:pt x="621" y="195"/>
                    </a:lnTo>
                    <a:lnTo>
                      <a:pt x="622" y="192"/>
                    </a:lnTo>
                    <a:lnTo>
                      <a:pt x="622" y="189"/>
                    </a:lnTo>
                    <a:lnTo>
                      <a:pt x="612" y="184"/>
                    </a:lnTo>
                    <a:lnTo>
                      <a:pt x="607" y="185"/>
                    </a:lnTo>
                    <a:lnTo>
                      <a:pt x="606" y="181"/>
                    </a:lnTo>
                    <a:lnTo>
                      <a:pt x="597" y="174"/>
                    </a:lnTo>
                    <a:lnTo>
                      <a:pt x="597" y="159"/>
                    </a:lnTo>
                    <a:lnTo>
                      <a:pt x="602" y="158"/>
                    </a:lnTo>
                    <a:lnTo>
                      <a:pt x="600" y="152"/>
                    </a:lnTo>
                    <a:lnTo>
                      <a:pt x="601" y="149"/>
                    </a:lnTo>
                    <a:lnTo>
                      <a:pt x="602" y="148"/>
                    </a:lnTo>
                    <a:lnTo>
                      <a:pt x="595" y="141"/>
                    </a:lnTo>
                    <a:lnTo>
                      <a:pt x="596" y="135"/>
                    </a:lnTo>
                    <a:lnTo>
                      <a:pt x="596" y="133"/>
                    </a:lnTo>
                    <a:lnTo>
                      <a:pt x="606" y="133"/>
                    </a:lnTo>
                    <a:lnTo>
                      <a:pt x="610" y="130"/>
                    </a:lnTo>
                    <a:lnTo>
                      <a:pt x="621" y="133"/>
                    </a:lnTo>
                    <a:lnTo>
                      <a:pt x="623" y="131"/>
                    </a:lnTo>
                    <a:lnTo>
                      <a:pt x="628" y="126"/>
                    </a:lnTo>
                    <a:lnTo>
                      <a:pt x="633" y="116"/>
                    </a:lnTo>
                    <a:lnTo>
                      <a:pt x="633" y="105"/>
                    </a:lnTo>
                    <a:lnTo>
                      <a:pt x="643" y="104"/>
                    </a:lnTo>
                    <a:lnTo>
                      <a:pt x="644" y="103"/>
                    </a:lnTo>
                    <a:lnTo>
                      <a:pt x="642" y="100"/>
                    </a:lnTo>
                    <a:lnTo>
                      <a:pt x="643" y="97"/>
                    </a:lnTo>
                    <a:lnTo>
                      <a:pt x="647" y="94"/>
                    </a:lnTo>
                    <a:lnTo>
                      <a:pt x="648" y="92"/>
                    </a:lnTo>
                    <a:lnTo>
                      <a:pt x="651" y="88"/>
                    </a:lnTo>
                    <a:lnTo>
                      <a:pt x="658" y="83"/>
                    </a:lnTo>
                    <a:lnTo>
                      <a:pt x="658" y="77"/>
                    </a:lnTo>
                    <a:lnTo>
                      <a:pt x="664" y="71"/>
                    </a:lnTo>
                    <a:lnTo>
                      <a:pt x="666" y="52"/>
                    </a:lnTo>
                    <a:lnTo>
                      <a:pt x="669" y="50"/>
                    </a:lnTo>
                    <a:lnTo>
                      <a:pt x="669" y="43"/>
                    </a:lnTo>
                    <a:lnTo>
                      <a:pt x="675" y="35"/>
                    </a:lnTo>
                    <a:lnTo>
                      <a:pt x="675" y="32"/>
                    </a:lnTo>
                    <a:lnTo>
                      <a:pt x="671" y="29"/>
                    </a:lnTo>
                    <a:lnTo>
                      <a:pt x="667" y="29"/>
                    </a:lnTo>
                    <a:lnTo>
                      <a:pt x="660" y="38"/>
                    </a:lnTo>
                    <a:lnTo>
                      <a:pt x="658" y="38"/>
                    </a:lnTo>
                    <a:lnTo>
                      <a:pt x="655" y="34"/>
                    </a:lnTo>
                    <a:lnTo>
                      <a:pt x="653" y="23"/>
                    </a:lnTo>
                    <a:lnTo>
                      <a:pt x="648" y="27"/>
                    </a:lnTo>
                    <a:lnTo>
                      <a:pt x="644" y="27"/>
                    </a:lnTo>
                    <a:lnTo>
                      <a:pt x="642" y="22"/>
                    </a:lnTo>
                    <a:lnTo>
                      <a:pt x="639" y="22"/>
                    </a:lnTo>
                    <a:lnTo>
                      <a:pt x="637" y="20"/>
                    </a:lnTo>
                    <a:lnTo>
                      <a:pt x="636" y="11"/>
                    </a:lnTo>
                    <a:lnTo>
                      <a:pt x="632" y="9"/>
                    </a:lnTo>
                    <a:lnTo>
                      <a:pt x="631" y="7"/>
                    </a:lnTo>
                    <a:lnTo>
                      <a:pt x="628" y="6"/>
                    </a:lnTo>
                    <a:lnTo>
                      <a:pt x="624" y="6"/>
                    </a:lnTo>
                    <a:lnTo>
                      <a:pt x="621" y="1"/>
                    </a:lnTo>
                    <a:lnTo>
                      <a:pt x="618" y="0"/>
                    </a:lnTo>
                    <a:lnTo>
                      <a:pt x="615" y="0"/>
                    </a:lnTo>
                    <a:lnTo>
                      <a:pt x="610" y="2"/>
                    </a:lnTo>
                    <a:lnTo>
                      <a:pt x="604" y="2"/>
                    </a:lnTo>
                    <a:lnTo>
                      <a:pt x="599" y="6"/>
                    </a:lnTo>
                    <a:lnTo>
                      <a:pt x="585" y="6"/>
                    </a:lnTo>
                    <a:lnTo>
                      <a:pt x="575" y="13"/>
                    </a:lnTo>
                    <a:lnTo>
                      <a:pt x="564" y="19"/>
                    </a:lnTo>
                    <a:lnTo>
                      <a:pt x="557" y="24"/>
                    </a:lnTo>
                    <a:lnTo>
                      <a:pt x="552" y="29"/>
                    </a:lnTo>
                    <a:lnTo>
                      <a:pt x="547" y="30"/>
                    </a:lnTo>
                    <a:lnTo>
                      <a:pt x="543" y="35"/>
                    </a:lnTo>
                    <a:lnTo>
                      <a:pt x="536" y="32"/>
                    </a:lnTo>
                    <a:lnTo>
                      <a:pt x="531" y="35"/>
                    </a:lnTo>
                    <a:lnTo>
                      <a:pt x="526" y="35"/>
                    </a:lnTo>
                    <a:lnTo>
                      <a:pt x="492" y="60"/>
                    </a:lnTo>
                    <a:lnTo>
                      <a:pt x="488" y="66"/>
                    </a:lnTo>
                    <a:lnTo>
                      <a:pt x="489" y="68"/>
                    </a:lnTo>
                    <a:lnTo>
                      <a:pt x="489" y="71"/>
                    </a:lnTo>
                    <a:lnTo>
                      <a:pt x="486" y="79"/>
                    </a:lnTo>
                    <a:lnTo>
                      <a:pt x="482" y="83"/>
                    </a:lnTo>
                    <a:lnTo>
                      <a:pt x="478" y="82"/>
                    </a:lnTo>
                    <a:lnTo>
                      <a:pt x="475" y="78"/>
                    </a:lnTo>
                    <a:lnTo>
                      <a:pt x="456" y="79"/>
                    </a:lnTo>
                    <a:lnTo>
                      <a:pt x="454" y="81"/>
                    </a:lnTo>
                    <a:lnTo>
                      <a:pt x="449" y="87"/>
                    </a:lnTo>
                    <a:lnTo>
                      <a:pt x="446" y="88"/>
                    </a:lnTo>
                    <a:lnTo>
                      <a:pt x="440" y="88"/>
                    </a:lnTo>
                    <a:lnTo>
                      <a:pt x="433" y="86"/>
                    </a:lnTo>
                    <a:lnTo>
                      <a:pt x="429" y="88"/>
                    </a:lnTo>
                    <a:lnTo>
                      <a:pt x="427" y="92"/>
                    </a:lnTo>
                    <a:lnTo>
                      <a:pt x="423" y="94"/>
                    </a:lnTo>
                    <a:lnTo>
                      <a:pt x="421" y="95"/>
                    </a:lnTo>
                    <a:lnTo>
                      <a:pt x="414" y="94"/>
                    </a:lnTo>
                    <a:lnTo>
                      <a:pt x="411" y="95"/>
                    </a:lnTo>
                    <a:lnTo>
                      <a:pt x="407" y="93"/>
                    </a:lnTo>
                    <a:lnTo>
                      <a:pt x="395" y="93"/>
                    </a:lnTo>
                    <a:lnTo>
                      <a:pt x="390" y="92"/>
                    </a:lnTo>
                    <a:lnTo>
                      <a:pt x="385" y="92"/>
                    </a:lnTo>
                    <a:lnTo>
                      <a:pt x="370" y="83"/>
                    </a:lnTo>
                    <a:lnTo>
                      <a:pt x="360" y="81"/>
                    </a:lnTo>
                    <a:lnTo>
                      <a:pt x="342" y="73"/>
                    </a:lnTo>
                    <a:lnTo>
                      <a:pt x="337" y="76"/>
                    </a:lnTo>
                    <a:lnTo>
                      <a:pt x="333" y="79"/>
                    </a:lnTo>
                    <a:lnTo>
                      <a:pt x="326" y="78"/>
                    </a:lnTo>
                    <a:lnTo>
                      <a:pt x="322" y="79"/>
                    </a:lnTo>
                    <a:lnTo>
                      <a:pt x="321" y="82"/>
                    </a:lnTo>
                    <a:lnTo>
                      <a:pt x="320" y="90"/>
                    </a:lnTo>
                    <a:lnTo>
                      <a:pt x="312" y="104"/>
                    </a:lnTo>
                    <a:lnTo>
                      <a:pt x="312" y="106"/>
                    </a:lnTo>
                    <a:lnTo>
                      <a:pt x="321" y="106"/>
                    </a:lnTo>
                    <a:lnTo>
                      <a:pt x="323" y="111"/>
                    </a:lnTo>
                    <a:lnTo>
                      <a:pt x="323" y="115"/>
                    </a:lnTo>
                    <a:lnTo>
                      <a:pt x="319" y="117"/>
                    </a:lnTo>
                    <a:lnTo>
                      <a:pt x="317" y="119"/>
                    </a:lnTo>
                    <a:lnTo>
                      <a:pt x="317" y="122"/>
                    </a:lnTo>
                    <a:lnTo>
                      <a:pt x="320" y="126"/>
                    </a:lnTo>
                    <a:lnTo>
                      <a:pt x="322" y="127"/>
                    </a:lnTo>
                    <a:lnTo>
                      <a:pt x="333" y="126"/>
                    </a:lnTo>
                    <a:lnTo>
                      <a:pt x="336" y="129"/>
                    </a:lnTo>
                    <a:lnTo>
                      <a:pt x="337" y="132"/>
                    </a:lnTo>
                    <a:lnTo>
                      <a:pt x="337" y="133"/>
                    </a:lnTo>
                    <a:lnTo>
                      <a:pt x="332" y="138"/>
                    </a:lnTo>
                    <a:lnTo>
                      <a:pt x="326" y="141"/>
                    </a:lnTo>
                    <a:lnTo>
                      <a:pt x="325" y="147"/>
                    </a:lnTo>
                    <a:lnTo>
                      <a:pt x="337" y="158"/>
                    </a:lnTo>
                    <a:lnTo>
                      <a:pt x="337" y="164"/>
                    </a:lnTo>
                    <a:lnTo>
                      <a:pt x="336" y="169"/>
                    </a:lnTo>
                    <a:lnTo>
                      <a:pt x="322" y="178"/>
                    </a:lnTo>
                    <a:lnTo>
                      <a:pt x="321" y="181"/>
                    </a:lnTo>
                    <a:lnTo>
                      <a:pt x="330" y="185"/>
                    </a:lnTo>
                    <a:lnTo>
                      <a:pt x="333" y="194"/>
                    </a:lnTo>
                    <a:lnTo>
                      <a:pt x="343" y="200"/>
                    </a:lnTo>
                    <a:lnTo>
                      <a:pt x="342" y="207"/>
                    </a:lnTo>
                    <a:lnTo>
                      <a:pt x="349" y="208"/>
                    </a:lnTo>
                    <a:lnTo>
                      <a:pt x="352" y="212"/>
                    </a:lnTo>
                    <a:lnTo>
                      <a:pt x="358" y="210"/>
                    </a:lnTo>
                    <a:lnTo>
                      <a:pt x="363" y="211"/>
                    </a:lnTo>
                    <a:lnTo>
                      <a:pt x="363" y="216"/>
                    </a:lnTo>
                    <a:lnTo>
                      <a:pt x="362" y="222"/>
                    </a:lnTo>
                    <a:lnTo>
                      <a:pt x="365" y="229"/>
                    </a:lnTo>
                    <a:lnTo>
                      <a:pt x="366" y="230"/>
                    </a:lnTo>
                    <a:lnTo>
                      <a:pt x="384" y="232"/>
                    </a:lnTo>
                    <a:lnTo>
                      <a:pt x="389" y="235"/>
                    </a:lnTo>
                    <a:lnTo>
                      <a:pt x="394" y="234"/>
                    </a:lnTo>
                    <a:lnTo>
                      <a:pt x="400" y="242"/>
                    </a:lnTo>
                    <a:lnTo>
                      <a:pt x="398" y="246"/>
                    </a:lnTo>
                    <a:lnTo>
                      <a:pt x="401" y="250"/>
                    </a:lnTo>
                    <a:lnTo>
                      <a:pt x="396" y="255"/>
                    </a:lnTo>
                    <a:lnTo>
                      <a:pt x="394" y="259"/>
                    </a:lnTo>
                    <a:lnTo>
                      <a:pt x="386" y="260"/>
                    </a:lnTo>
                    <a:lnTo>
                      <a:pt x="382" y="260"/>
                    </a:lnTo>
                    <a:lnTo>
                      <a:pt x="380" y="259"/>
                    </a:lnTo>
                    <a:lnTo>
                      <a:pt x="375" y="260"/>
                    </a:lnTo>
                    <a:lnTo>
                      <a:pt x="373" y="262"/>
                    </a:lnTo>
                    <a:lnTo>
                      <a:pt x="362" y="267"/>
                    </a:lnTo>
                    <a:lnTo>
                      <a:pt x="358" y="275"/>
                    </a:lnTo>
                    <a:lnTo>
                      <a:pt x="357" y="286"/>
                    </a:lnTo>
                    <a:lnTo>
                      <a:pt x="362" y="292"/>
                    </a:lnTo>
                    <a:lnTo>
                      <a:pt x="360" y="297"/>
                    </a:lnTo>
                    <a:lnTo>
                      <a:pt x="363" y="298"/>
                    </a:lnTo>
                    <a:lnTo>
                      <a:pt x="364" y="301"/>
                    </a:lnTo>
                    <a:lnTo>
                      <a:pt x="363" y="304"/>
                    </a:lnTo>
                    <a:lnTo>
                      <a:pt x="358" y="308"/>
                    </a:lnTo>
                    <a:lnTo>
                      <a:pt x="357" y="314"/>
                    </a:lnTo>
                    <a:lnTo>
                      <a:pt x="357" y="316"/>
                    </a:lnTo>
                    <a:lnTo>
                      <a:pt x="359" y="318"/>
                    </a:lnTo>
                    <a:lnTo>
                      <a:pt x="369" y="318"/>
                    </a:lnTo>
                    <a:lnTo>
                      <a:pt x="371" y="324"/>
                    </a:lnTo>
                    <a:lnTo>
                      <a:pt x="369" y="326"/>
                    </a:lnTo>
                    <a:lnTo>
                      <a:pt x="365" y="328"/>
                    </a:lnTo>
                    <a:lnTo>
                      <a:pt x="362" y="326"/>
                    </a:lnTo>
                    <a:lnTo>
                      <a:pt x="359" y="324"/>
                    </a:lnTo>
                    <a:lnTo>
                      <a:pt x="357" y="331"/>
                    </a:lnTo>
                    <a:lnTo>
                      <a:pt x="343" y="336"/>
                    </a:lnTo>
                    <a:lnTo>
                      <a:pt x="331" y="352"/>
                    </a:lnTo>
                    <a:lnTo>
                      <a:pt x="326" y="355"/>
                    </a:lnTo>
                    <a:lnTo>
                      <a:pt x="321" y="361"/>
                    </a:lnTo>
                    <a:lnTo>
                      <a:pt x="317" y="366"/>
                    </a:lnTo>
                    <a:lnTo>
                      <a:pt x="316" y="372"/>
                    </a:lnTo>
                    <a:lnTo>
                      <a:pt x="317" y="380"/>
                    </a:lnTo>
                    <a:lnTo>
                      <a:pt x="314" y="388"/>
                    </a:lnTo>
                    <a:lnTo>
                      <a:pt x="305" y="393"/>
                    </a:lnTo>
                    <a:lnTo>
                      <a:pt x="298" y="393"/>
                    </a:lnTo>
                    <a:lnTo>
                      <a:pt x="292" y="398"/>
                    </a:lnTo>
                    <a:lnTo>
                      <a:pt x="287" y="406"/>
                    </a:lnTo>
                    <a:lnTo>
                      <a:pt x="283" y="417"/>
                    </a:lnTo>
                    <a:lnTo>
                      <a:pt x="277" y="428"/>
                    </a:lnTo>
                    <a:lnTo>
                      <a:pt x="262" y="450"/>
                    </a:lnTo>
                    <a:lnTo>
                      <a:pt x="256" y="457"/>
                    </a:lnTo>
                    <a:lnTo>
                      <a:pt x="244" y="464"/>
                    </a:lnTo>
                    <a:lnTo>
                      <a:pt x="233" y="474"/>
                    </a:lnTo>
                    <a:lnTo>
                      <a:pt x="229" y="479"/>
                    </a:lnTo>
                    <a:lnTo>
                      <a:pt x="219" y="495"/>
                    </a:lnTo>
                    <a:lnTo>
                      <a:pt x="212" y="504"/>
                    </a:lnTo>
                    <a:lnTo>
                      <a:pt x="204" y="519"/>
                    </a:lnTo>
                    <a:lnTo>
                      <a:pt x="199" y="522"/>
                    </a:lnTo>
                    <a:lnTo>
                      <a:pt x="195" y="523"/>
                    </a:lnTo>
                    <a:lnTo>
                      <a:pt x="172" y="523"/>
                    </a:lnTo>
                    <a:lnTo>
                      <a:pt x="169" y="524"/>
                    </a:lnTo>
                    <a:lnTo>
                      <a:pt x="161" y="527"/>
                    </a:lnTo>
                    <a:lnTo>
                      <a:pt x="156" y="533"/>
                    </a:lnTo>
                    <a:lnTo>
                      <a:pt x="152" y="534"/>
                    </a:lnTo>
                    <a:lnTo>
                      <a:pt x="149" y="533"/>
                    </a:lnTo>
                    <a:lnTo>
                      <a:pt x="147" y="528"/>
                    </a:lnTo>
                    <a:lnTo>
                      <a:pt x="139" y="514"/>
                    </a:lnTo>
                    <a:lnTo>
                      <a:pt x="136" y="512"/>
                    </a:lnTo>
                    <a:lnTo>
                      <a:pt x="132" y="513"/>
                    </a:lnTo>
                    <a:lnTo>
                      <a:pt x="122" y="522"/>
                    </a:lnTo>
                    <a:lnTo>
                      <a:pt x="118" y="528"/>
                    </a:lnTo>
                    <a:lnTo>
                      <a:pt x="107" y="538"/>
                    </a:lnTo>
                    <a:lnTo>
                      <a:pt x="93" y="556"/>
                    </a:lnTo>
                    <a:lnTo>
                      <a:pt x="85" y="563"/>
                    </a:lnTo>
                    <a:lnTo>
                      <a:pt x="83" y="570"/>
                    </a:lnTo>
                    <a:lnTo>
                      <a:pt x="79" y="588"/>
                    </a:lnTo>
                    <a:lnTo>
                      <a:pt x="79" y="593"/>
                    </a:lnTo>
                    <a:lnTo>
                      <a:pt x="81" y="598"/>
                    </a:lnTo>
                    <a:lnTo>
                      <a:pt x="88" y="601"/>
                    </a:lnTo>
                    <a:lnTo>
                      <a:pt x="94" y="600"/>
                    </a:lnTo>
                    <a:lnTo>
                      <a:pt x="101" y="603"/>
                    </a:lnTo>
                    <a:lnTo>
                      <a:pt x="111" y="603"/>
                    </a:lnTo>
                    <a:lnTo>
                      <a:pt x="113" y="604"/>
                    </a:lnTo>
                    <a:lnTo>
                      <a:pt x="117" y="608"/>
                    </a:lnTo>
                    <a:lnTo>
                      <a:pt x="118" y="611"/>
                    </a:lnTo>
                    <a:lnTo>
                      <a:pt x="118" y="616"/>
                    </a:lnTo>
                    <a:lnTo>
                      <a:pt x="112" y="636"/>
                    </a:lnTo>
                    <a:lnTo>
                      <a:pt x="112" y="641"/>
                    </a:lnTo>
                    <a:lnTo>
                      <a:pt x="113" y="646"/>
                    </a:lnTo>
                    <a:lnTo>
                      <a:pt x="123" y="657"/>
                    </a:lnTo>
                    <a:lnTo>
                      <a:pt x="127" y="658"/>
                    </a:lnTo>
                    <a:lnTo>
                      <a:pt x="137" y="654"/>
                    </a:lnTo>
                    <a:lnTo>
                      <a:pt x="139" y="655"/>
                    </a:lnTo>
                    <a:lnTo>
                      <a:pt x="142" y="658"/>
                    </a:lnTo>
                    <a:lnTo>
                      <a:pt x="142" y="669"/>
                    </a:lnTo>
                    <a:lnTo>
                      <a:pt x="143" y="678"/>
                    </a:lnTo>
                    <a:lnTo>
                      <a:pt x="148" y="685"/>
                    </a:lnTo>
                    <a:lnTo>
                      <a:pt x="150" y="692"/>
                    </a:lnTo>
                    <a:lnTo>
                      <a:pt x="155" y="698"/>
                    </a:lnTo>
                    <a:lnTo>
                      <a:pt x="160" y="703"/>
                    </a:lnTo>
                    <a:lnTo>
                      <a:pt x="160" y="706"/>
                    </a:lnTo>
                    <a:lnTo>
                      <a:pt x="164" y="711"/>
                    </a:lnTo>
                    <a:lnTo>
                      <a:pt x="165" y="714"/>
                    </a:lnTo>
                    <a:lnTo>
                      <a:pt x="160" y="716"/>
                    </a:lnTo>
                    <a:lnTo>
                      <a:pt x="160" y="718"/>
                    </a:lnTo>
                    <a:lnTo>
                      <a:pt x="160" y="728"/>
                    </a:lnTo>
                    <a:lnTo>
                      <a:pt x="159" y="732"/>
                    </a:lnTo>
                    <a:lnTo>
                      <a:pt x="166" y="733"/>
                    </a:lnTo>
                    <a:lnTo>
                      <a:pt x="166" y="735"/>
                    </a:lnTo>
                    <a:lnTo>
                      <a:pt x="159" y="735"/>
                    </a:lnTo>
                    <a:lnTo>
                      <a:pt x="154" y="739"/>
                    </a:lnTo>
                    <a:lnTo>
                      <a:pt x="154" y="741"/>
                    </a:lnTo>
                    <a:lnTo>
                      <a:pt x="150" y="743"/>
                    </a:lnTo>
                    <a:lnTo>
                      <a:pt x="147" y="743"/>
                    </a:lnTo>
                    <a:lnTo>
                      <a:pt x="140" y="743"/>
                    </a:lnTo>
                    <a:lnTo>
                      <a:pt x="139" y="740"/>
                    </a:lnTo>
                    <a:lnTo>
                      <a:pt x="138" y="739"/>
                    </a:lnTo>
                    <a:lnTo>
                      <a:pt x="139" y="733"/>
                    </a:lnTo>
                    <a:lnTo>
                      <a:pt x="139" y="732"/>
                    </a:lnTo>
                    <a:lnTo>
                      <a:pt x="132" y="730"/>
                    </a:lnTo>
                    <a:lnTo>
                      <a:pt x="127" y="734"/>
                    </a:lnTo>
                    <a:lnTo>
                      <a:pt x="115" y="738"/>
                    </a:lnTo>
                    <a:lnTo>
                      <a:pt x="111" y="745"/>
                    </a:lnTo>
                    <a:lnTo>
                      <a:pt x="110" y="746"/>
                    </a:lnTo>
                    <a:lnTo>
                      <a:pt x="107" y="746"/>
                    </a:lnTo>
                    <a:lnTo>
                      <a:pt x="93" y="746"/>
                    </a:lnTo>
                    <a:lnTo>
                      <a:pt x="84" y="739"/>
                    </a:lnTo>
                    <a:lnTo>
                      <a:pt x="78" y="741"/>
                    </a:lnTo>
                    <a:lnTo>
                      <a:pt x="74" y="739"/>
                    </a:lnTo>
                    <a:lnTo>
                      <a:pt x="62" y="740"/>
                    </a:lnTo>
                    <a:lnTo>
                      <a:pt x="58" y="739"/>
                    </a:lnTo>
                    <a:lnTo>
                      <a:pt x="52" y="740"/>
                    </a:lnTo>
                    <a:lnTo>
                      <a:pt x="48" y="739"/>
                    </a:lnTo>
                    <a:lnTo>
                      <a:pt x="47" y="740"/>
                    </a:lnTo>
                    <a:lnTo>
                      <a:pt x="46" y="740"/>
                    </a:lnTo>
                    <a:lnTo>
                      <a:pt x="43" y="735"/>
                    </a:lnTo>
                    <a:lnTo>
                      <a:pt x="41" y="735"/>
                    </a:lnTo>
                    <a:lnTo>
                      <a:pt x="40" y="740"/>
                    </a:lnTo>
                    <a:lnTo>
                      <a:pt x="40" y="757"/>
                    </a:lnTo>
                    <a:lnTo>
                      <a:pt x="20" y="757"/>
                    </a:lnTo>
                    <a:lnTo>
                      <a:pt x="16" y="759"/>
                    </a:lnTo>
                    <a:lnTo>
                      <a:pt x="11" y="757"/>
                    </a:lnTo>
                    <a:lnTo>
                      <a:pt x="9" y="762"/>
                    </a:lnTo>
                    <a:lnTo>
                      <a:pt x="7" y="764"/>
                    </a:lnTo>
                    <a:lnTo>
                      <a:pt x="5" y="767"/>
                    </a:lnTo>
                    <a:lnTo>
                      <a:pt x="0" y="771"/>
                    </a:lnTo>
                    <a:lnTo>
                      <a:pt x="0" y="773"/>
                    </a:lnTo>
                    <a:lnTo>
                      <a:pt x="2" y="782"/>
                    </a:lnTo>
                    <a:lnTo>
                      <a:pt x="9" y="782"/>
                    </a:lnTo>
                    <a:lnTo>
                      <a:pt x="13" y="791"/>
                    </a:lnTo>
                    <a:lnTo>
                      <a:pt x="27" y="809"/>
                    </a:lnTo>
                    <a:lnTo>
                      <a:pt x="37" y="820"/>
                    </a:lnTo>
                    <a:lnTo>
                      <a:pt x="47" y="825"/>
                    </a:lnTo>
                    <a:lnTo>
                      <a:pt x="67" y="827"/>
                    </a:lnTo>
                    <a:lnTo>
                      <a:pt x="89" y="825"/>
                    </a:lnTo>
                    <a:lnTo>
                      <a:pt x="105" y="821"/>
                    </a:lnTo>
                    <a:lnTo>
                      <a:pt x="113" y="818"/>
                    </a:lnTo>
                    <a:lnTo>
                      <a:pt x="117" y="810"/>
                    </a:lnTo>
                    <a:lnTo>
                      <a:pt x="122" y="808"/>
                    </a:lnTo>
                    <a:lnTo>
                      <a:pt x="124" y="814"/>
                    </a:lnTo>
                    <a:lnTo>
                      <a:pt x="117" y="834"/>
                    </a:lnTo>
                    <a:lnTo>
                      <a:pt x="106" y="843"/>
                    </a:lnTo>
                    <a:lnTo>
                      <a:pt x="96" y="850"/>
                    </a:lnTo>
                    <a:lnTo>
                      <a:pt x="84" y="852"/>
                    </a:lnTo>
                    <a:lnTo>
                      <a:pt x="70" y="854"/>
                    </a:lnTo>
                    <a:lnTo>
                      <a:pt x="59" y="857"/>
                    </a:lnTo>
                    <a:lnTo>
                      <a:pt x="51" y="850"/>
                    </a:lnTo>
                    <a:lnTo>
                      <a:pt x="47" y="854"/>
                    </a:lnTo>
                    <a:lnTo>
                      <a:pt x="50" y="870"/>
                    </a:lnTo>
                    <a:lnTo>
                      <a:pt x="90" y="911"/>
                    </a:lnTo>
                    <a:lnTo>
                      <a:pt x="104" y="926"/>
                    </a:lnTo>
                    <a:lnTo>
                      <a:pt x="124" y="944"/>
                    </a:lnTo>
                    <a:lnTo>
                      <a:pt x="131" y="945"/>
                    </a:lnTo>
                    <a:lnTo>
                      <a:pt x="156" y="947"/>
                    </a:lnTo>
                    <a:lnTo>
                      <a:pt x="167" y="944"/>
                    </a:lnTo>
                    <a:lnTo>
                      <a:pt x="174" y="943"/>
                    </a:lnTo>
                    <a:lnTo>
                      <a:pt x="183" y="936"/>
                    </a:lnTo>
                    <a:lnTo>
                      <a:pt x="190" y="936"/>
                    </a:lnTo>
                    <a:lnTo>
                      <a:pt x="207" y="924"/>
                    </a:lnTo>
                    <a:lnTo>
                      <a:pt x="213" y="916"/>
                    </a:lnTo>
                    <a:lnTo>
                      <a:pt x="218" y="906"/>
                    </a:lnTo>
                    <a:lnTo>
                      <a:pt x="219" y="879"/>
                    </a:lnTo>
                    <a:lnTo>
                      <a:pt x="222" y="867"/>
                    </a:lnTo>
                    <a:lnTo>
                      <a:pt x="224" y="852"/>
                    </a:lnTo>
                    <a:lnTo>
                      <a:pt x="226" y="856"/>
                    </a:lnTo>
                    <a:lnTo>
                      <a:pt x="229" y="857"/>
                    </a:lnTo>
                    <a:lnTo>
                      <a:pt x="258" y="858"/>
                    </a:lnTo>
                    <a:lnTo>
                      <a:pt x="260" y="859"/>
                    </a:lnTo>
                    <a:lnTo>
                      <a:pt x="253" y="866"/>
                    </a:lnTo>
                    <a:lnTo>
                      <a:pt x="242" y="866"/>
                    </a:lnTo>
                    <a:lnTo>
                      <a:pt x="239" y="879"/>
                    </a:lnTo>
                    <a:lnTo>
                      <a:pt x="241" y="880"/>
                    </a:lnTo>
                    <a:lnTo>
                      <a:pt x="240" y="891"/>
                    </a:lnTo>
                    <a:lnTo>
                      <a:pt x="242" y="894"/>
                    </a:lnTo>
                    <a:lnTo>
                      <a:pt x="249" y="897"/>
                    </a:lnTo>
                    <a:lnTo>
                      <a:pt x="242" y="911"/>
                    </a:lnTo>
                    <a:lnTo>
                      <a:pt x="242" y="922"/>
                    </a:lnTo>
                    <a:lnTo>
                      <a:pt x="242" y="924"/>
                    </a:lnTo>
                    <a:lnTo>
                      <a:pt x="246" y="924"/>
                    </a:lnTo>
                    <a:lnTo>
                      <a:pt x="249" y="928"/>
                    </a:lnTo>
                    <a:lnTo>
                      <a:pt x="249" y="934"/>
                    </a:lnTo>
                    <a:lnTo>
                      <a:pt x="255" y="952"/>
                    </a:lnTo>
                    <a:lnTo>
                      <a:pt x="256" y="963"/>
                    </a:lnTo>
                    <a:lnTo>
                      <a:pt x="256" y="971"/>
                    </a:lnTo>
                    <a:lnTo>
                      <a:pt x="250" y="987"/>
                    </a:lnTo>
                    <a:lnTo>
                      <a:pt x="247" y="998"/>
                    </a:lnTo>
                    <a:lnTo>
                      <a:pt x="247" y="1009"/>
                    </a:lnTo>
                    <a:lnTo>
                      <a:pt x="251" y="1028"/>
                    </a:lnTo>
                    <a:lnTo>
                      <a:pt x="253" y="1031"/>
                    </a:lnTo>
                    <a:lnTo>
                      <a:pt x="253" y="1047"/>
                    </a:lnTo>
                    <a:lnTo>
                      <a:pt x="257" y="1044"/>
                    </a:lnTo>
                    <a:lnTo>
                      <a:pt x="261" y="1041"/>
                    </a:lnTo>
                    <a:lnTo>
                      <a:pt x="262" y="1045"/>
                    </a:lnTo>
                    <a:lnTo>
                      <a:pt x="263" y="1052"/>
                    </a:lnTo>
                    <a:lnTo>
                      <a:pt x="261" y="1056"/>
                    </a:lnTo>
                    <a:lnTo>
                      <a:pt x="261" y="1060"/>
                    </a:lnTo>
                    <a:lnTo>
                      <a:pt x="260" y="1065"/>
                    </a:lnTo>
                    <a:lnTo>
                      <a:pt x="257" y="1084"/>
                    </a:lnTo>
                    <a:lnTo>
                      <a:pt x="263" y="1093"/>
                    </a:lnTo>
                    <a:lnTo>
                      <a:pt x="262" y="1096"/>
                    </a:lnTo>
                    <a:lnTo>
                      <a:pt x="265" y="1114"/>
                    </a:lnTo>
                    <a:lnTo>
                      <a:pt x="266" y="1114"/>
                    </a:lnTo>
                    <a:lnTo>
                      <a:pt x="273" y="1139"/>
                    </a:lnTo>
                    <a:lnTo>
                      <a:pt x="276" y="1147"/>
                    </a:lnTo>
                    <a:lnTo>
                      <a:pt x="276" y="1157"/>
                    </a:lnTo>
                    <a:lnTo>
                      <a:pt x="278" y="1163"/>
                    </a:lnTo>
                    <a:lnTo>
                      <a:pt x="282" y="1192"/>
                    </a:lnTo>
                    <a:lnTo>
                      <a:pt x="284" y="1201"/>
                    </a:lnTo>
                    <a:lnTo>
                      <a:pt x="289" y="1212"/>
                    </a:lnTo>
                    <a:lnTo>
                      <a:pt x="293" y="1214"/>
                    </a:lnTo>
                    <a:lnTo>
                      <a:pt x="295" y="1225"/>
                    </a:lnTo>
                    <a:lnTo>
                      <a:pt x="304" y="123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5" name="Freeform 100"/>
              <p:cNvSpPr>
                <a:spLocks noChangeAspect="1"/>
              </p:cNvSpPr>
              <p:nvPr/>
            </p:nvSpPr>
            <p:spPr bwMode="gray">
              <a:xfrm>
                <a:off x="3183" y="2052"/>
                <a:ext cx="184" cy="168"/>
              </a:xfrm>
              <a:custGeom>
                <a:avLst/>
                <a:gdLst/>
                <a:ahLst/>
                <a:cxnLst>
                  <a:cxn ang="0">
                    <a:pos x="106" y="668"/>
                  </a:cxn>
                  <a:cxn ang="0">
                    <a:pos x="108" y="599"/>
                  </a:cxn>
                  <a:cxn ang="0">
                    <a:pos x="0" y="475"/>
                  </a:cxn>
                  <a:cxn ang="0">
                    <a:pos x="109" y="492"/>
                  </a:cxn>
                  <a:cxn ang="0">
                    <a:pos x="187" y="487"/>
                  </a:cxn>
                  <a:cxn ang="0">
                    <a:pos x="302" y="458"/>
                  </a:cxn>
                  <a:cxn ang="0">
                    <a:pos x="325" y="378"/>
                  </a:cxn>
                  <a:cxn ang="0">
                    <a:pos x="379" y="373"/>
                  </a:cxn>
                  <a:cxn ang="0">
                    <a:pos x="405" y="346"/>
                  </a:cxn>
                  <a:cxn ang="0">
                    <a:pos x="435" y="356"/>
                  </a:cxn>
                  <a:cxn ang="0">
                    <a:pos x="464" y="297"/>
                  </a:cxn>
                  <a:cxn ang="0">
                    <a:pos x="490" y="258"/>
                  </a:cxn>
                  <a:cxn ang="0">
                    <a:pos x="506" y="218"/>
                  </a:cxn>
                  <a:cxn ang="0">
                    <a:pos x="549" y="202"/>
                  </a:cxn>
                  <a:cxn ang="0">
                    <a:pos x="561" y="163"/>
                  </a:cxn>
                  <a:cxn ang="0">
                    <a:pos x="588" y="114"/>
                  </a:cxn>
                  <a:cxn ang="0">
                    <a:pos x="570" y="60"/>
                  </a:cxn>
                  <a:cxn ang="0">
                    <a:pos x="604" y="34"/>
                  </a:cxn>
                  <a:cxn ang="0">
                    <a:pos x="645" y="12"/>
                  </a:cxn>
                  <a:cxn ang="0">
                    <a:pos x="731" y="11"/>
                  </a:cxn>
                  <a:cxn ang="0">
                    <a:pos x="780" y="2"/>
                  </a:cxn>
                  <a:cxn ang="0">
                    <a:pos x="811" y="16"/>
                  </a:cxn>
                  <a:cxn ang="0">
                    <a:pos x="830" y="59"/>
                  </a:cxn>
                  <a:cxn ang="0">
                    <a:pos x="852" y="78"/>
                  </a:cxn>
                  <a:cxn ang="0">
                    <a:pos x="903" y="99"/>
                  </a:cxn>
                  <a:cxn ang="0">
                    <a:pos x="877" y="153"/>
                  </a:cxn>
                  <a:cxn ang="0">
                    <a:pos x="828" y="156"/>
                  </a:cxn>
                  <a:cxn ang="0">
                    <a:pos x="790" y="163"/>
                  </a:cxn>
                  <a:cxn ang="0">
                    <a:pos x="721" y="148"/>
                  </a:cxn>
                  <a:cxn ang="0">
                    <a:pos x="718" y="185"/>
                  </a:cxn>
                  <a:cxn ang="0">
                    <a:pos x="732" y="202"/>
                  </a:cxn>
                  <a:cxn ang="0">
                    <a:pos x="717" y="248"/>
                  </a:cxn>
                  <a:cxn ang="0">
                    <a:pos x="753" y="280"/>
                  </a:cxn>
                  <a:cxn ang="0">
                    <a:pos x="789" y="304"/>
                  </a:cxn>
                  <a:cxn ang="0">
                    <a:pos x="775" y="329"/>
                  </a:cxn>
                  <a:cxn ang="0">
                    <a:pos x="758" y="368"/>
                  </a:cxn>
                  <a:cxn ang="0">
                    <a:pos x="766" y="394"/>
                  </a:cxn>
                  <a:cxn ang="0">
                    <a:pos x="721" y="425"/>
                  </a:cxn>
                  <a:cxn ang="0">
                    <a:pos x="687" y="468"/>
                  </a:cxn>
                  <a:cxn ang="0">
                    <a:pos x="624" y="549"/>
                  </a:cxn>
                  <a:cxn ang="0">
                    <a:pos x="556" y="597"/>
                  </a:cxn>
                  <a:cxn ang="0">
                    <a:pos x="517" y="592"/>
                  </a:cxn>
                  <a:cxn ang="0">
                    <a:pos x="476" y="668"/>
                  </a:cxn>
                  <a:cxn ang="0">
                    <a:pos x="513" y="686"/>
                  </a:cxn>
                  <a:cxn ang="0">
                    <a:pos x="537" y="728"/>
                  </a:cxn>
                  <a:cxn ang="0">
                    <a:pos x="559" y="781"/>
                  </a:cxn>
                  <a:cxn ang="0">
                    <a:pos x="554" y="805"/>
                  </a:cxn>
                  <a:cxn ang="0">
                    <a:pos x="534" y="803"/>
                  </a:cxn>
                  <a:cxn ang="0">
                    <a:pos x="488" y="816"/>
                  </a:cxn>
                  <a:cxn ang="0">
                    <a:pos x="442" y="810"/>
                  </a:cxn>
                  <a:cxn ang="0">
                    <a:pos x="406" y="827"/>
                  </a:cxn>
                  <a:cxn ang="0">
                    <a:pos x="363" y="834"/>
                  </a:cxn>
                  <a:cxn ang="0">
                    <a:pos x="329" y="781"/>
                  </a:cxn>
                  <a:cxn ang="0">
                    <a:pos x="250" y="744"/>
                  </a:cxn>
                  <a:cxn ang="0">
                    <a:pos x="164" y="746"/>
                  </a:cxn>
                  <a:cxn ang="0">
                    <a:pos x="61" y="761"/>
                  </a:cxn>
                </a:cxnLst>
                <a:rect l="0" t="0" r="r" b="b"/>
                <a:pathLst>
                  <a:path w="921" h="842">
                    <a:moveTo>
                      <a:pt x="42" y="757"/>
                    </a:moveTo>
                    <a:lnTo>
                      <a:pt x="42" y="743"/>
                    </a:lnTo>
                    <a:lnTo>
                      <a:pt x="44" y="730"/>
                    </a:lnTo>
                    <a:lnTo>
                      <a:pt x="55" y="701"/>
                    </a:lnTo>
                    <a:lnTo>
                      <a:pt x="64" y="689"/>
                    </a:lnTo>
                    <a:lnTo>
                      <a:pt x="77" y="679"/>
                    </a:lnTo>
                    <a:lnTo>
                      <a:pt x="91" y="674"/>
                    </a:lnTo>
                    <a:lnTo>
                      <a:pt x="106" y="668"/>
                    </a:lnTo>
                    <a:lnTo>
                      <a:pt x="118" y="665"/>
                    </a:lnTo>
                    <a:lnTo>
                      <a:pt x="131" y="653"/>
                    </a:lnTo>
                    <a:lnTo>
                      <a:pt x="134" y="647"/>
                    </a:lnTo>
                    <a:lnTo>
                      <a:pt x="133" y="637"/>
                    </a:lnTo>
                    <a:lnTo>
                      <a:pt x="128" y="632"/>
                    </a:lnTo>
                    <a:lnTo>
                      <a:pt x="108" y="628"/>
                    </a:lnTo>
                    <a:lnTo>
                      <a:pt x="109" y="614"/>
                    </a:lnTo>
                    <a:lnTo>
                      <a:pt x="108" y="599"/>
                    </a:lnTo>
                    <a:lnTo>
                      <a:pt x="103" y="573"/>
                    </a:lnTo>
                    <a:lnTo>
                      <a:pt x="98" y="567"/>
                    </a:lnTo>
                    <a:lnTo>
                      <a:pt x="71" y="558"/>
                    </a:lnTo>
                    <a:lnTo>
                      <a:pt x="55" y="550"/>
                    </a:lnTo>
                    <a:lnTo>
                      <a:pt x="43" y="540"/>
                    </a:lnTo>
                    <a:lnTo>
                      <a:pt x="22" y="497"/>
                    </a:lnTo>
                    <a:lnTo>
                      <a:pt x="8" y="485"/>
                    </a:lnTo>
                    <a:lnTo>
                      <a:pt x="0" y="475"/>
                    </a:lnTo>
                    <a:lnTo>
                      <a:pt x="4" y="470"/>
                    </a:lnTo>
                    <a:lnTo>
                      <a:pt x="63" y="486"/>
                    </a:lnTo>
                    <a:lnTo>
                      <a:pt x="81" y="496"/>
                    </a:lnTo>
                    <a:lnTo>
                      <a:pt x="88" y="497"/>
                    </a:lnTo>
                    <a:lnTo>
                      <a:pt x="92" y="496"/>
                    </a:lnTo>
                    <a:lnTo>
                      <a:pt x="96" y="493"/>
                    </a:lnTo>
                    <a:lnTo>
                      <a:pt x="99" y="492"/>
                    </a:lnTo>
                    <a:lnTo>
                      <a:pt x="109" y="492"/>
                    </a:lnTo>
                    <a:lnTo>
                      <a:pt x="118" y="491"/>
                    </a:lnTo>
                    <a:lnTo>
                      <a:pt x="130" y="491"/>
                    </a:lnTo>
                    <a:lnTo>
                      <a:pt x="144" y="490"/>
                    </a:lnTo>
                    <a:lnTo>
                      <a:pt x="161" y="490"/>
                    </a:lnTo>
                    <a:lnTo>
                      <a:pt x="177" y="497"/>
                    </a:lnTo>
                    <a:lnTo>
                      <a:pt x="180" y="495"/>
                    </a:lnTo>
                    <a:lnTo>
                      <a:pt x="184" y="490"/>
                    </a:lnTo>
                    <a:lnTo>
                      <a:pt x="187" y="487"/>
                    </a:lnTo>
                    <a:lnTo>
                      <a:pt x="194" y="485"/>
                    </a:lnTo>
                    <a:lnTo>
                      <a:pt x="206" y="485"/>
                    </a:lnTo>
                    <a:lnTo>
                      <a:pt x="232" y="486"/>
                    </a:lnTo>
                    <a:lnTo>
                      <a:pt x="248" y="482"/>
                    </a:lnTo>
                    <a:lnTo>
                      <a:pt x="268" y="475"/>
                    </a:lnTo>
                    <a:lnTo>
                      <a:pt x="293" y="470"/>
                    </a:lnTo>
                    <a:lnTo>
                      <a:pt x="302" y="464"/>
                    </a:lnTo>
                    <a:lnTo>
                      <a:pt x="302" y="458"/>
                    </a:lnTo>
                    <a:lnTo>
                      <a:pt x="298" y="454"/>
                    </a:lnTo>
                    <a:lnTo>
                      <a:pt x="298" y="450"/>
                    </a:lnTo>
                    <a:lnTo>
                      <a:pt x="302" y="431"/>
                    </a:lnTo>
                    <a:lnTo>
                      <a:pt x="301" y="418"/>
                    </a:lnTo>
                    <a:lnTo>
                      <a:pt x="305" y="404"/>
                    </a:lnTo>
                    <a:lnTo>
                      <a:pt x="308" y="398"/>
                    </a:lnTo>
                    <a:lnTo>
                      <a:pt x="319" y="389"/>
                    </a:lnTo>
                    <a:lnTo>
                      <a:pt x="325" y="378"/>
                    </a:lnTo>
                    <a:lnTo>
                      <a:pt x="333" y="374"/>
                    </a:lnTo>
                    <a:lnTo>
                      <a:pt x="336" y="377"/>
                    </a:lnTo>
                    <a:lnTo>
                      <a:pt x="336" y="380"/>
                    </a:lnTo>
                    <a:lnTo>
                      <a:pt x="348" y="382"/>
                    </a:lnTo>
                    <a:lnTo>
                      <a:pt x="359" y="379"/>
                    </a:lnTo>
                    <a:lnTo>
                      <a:pt x="370" y="377"/>
                    </a:lnTo>
                    <a:lnTo>
                      <a:pt x="377" y="375"/>
                    </a:lnTo>
                    <a:lnTo>
                      <a:pt x="379" y="373"/>
                    </a:lnTo>
                    <a:lnTo>
                      <a:pt x="379" y="371"/>
                    </a:lnTo>
                    <a:lnTo>
                      <a:pt x="372" y="368"/>
                    </a:lnTo>
                    <a:lnTo>
                      <a:pt x="371" y="366"/>
                    </a:lnTo>
                    <a:lnTo>
                      <a:pt x="375" y="362"/>
                    </a:lnTo>
                    <a:lnTo>
                      <a:pt x="392" y="353"/>
                    </a:lnTo>
                    <a:lnTo>
                      <a:pt x="394" y="348"/>
                    </a:lnTo>
                    <a:lnTo>
                      <a:pt x="399" y="346"/>
                    </a:lnTo>
                    <a:lnTo>
                      <a:pt x="405" y="346"/>
                    </a:lnTo>
                    <a:lnTo>
                      <a:pt x="421" y="351"/>
                    </a:lnTo>
                    <a:lnTo>
                      <a:pt x="421" y="348"/>
                    </a:lnTo>
                    <a:lnTo>
                      <a:pt x="418" y="347"/>
                    </a:lnTo>
                    <a:lnTo>
                      <a:pt x="420" y="343"/>
                    </a:lnTo>
                    <a:lnTo>
                      <a:pt x="424" y="343"/>
                    </a:lnTo>
                    <a:lnTo>
                      <a:pt x="431" y="348"/>
                    </a:lnTo>
                    <a:lnTo>
                      <a:pt x="432" y="352"/>
                    </a:lnTo>
                    <a:lnTo>
                      <a:pt x="435" y="356"/>
                    </a:lnTo>
                    <a:lnTo>
                      <a:pt x="441" y="358"/>
                    </a:lnTo>
                    <a:lnTo>
                      <a:pt x="443" y="358"/>
                    </a:lnTo>
                    <a:lnTo>
                      <a:pt x="463" y="337"/>
                    </a:lnTo>
                    <a:lnTo>
                      <a:pt x="463" y="334"/>
                    </a:lnTo>
                    <a:lnTo>
                      <a:pt x="461" y="323"/>
                    </a:lnTo>
                    <a:lnTo>
                      <a:pt x="459" y="305"/>
                    </a:lnTo>
                    <a:lnTo>
                      <a:pt x="461" y="302"/>
                    </a:lnTo>
                    <a:lnTo>
                      <a:pt x="464" y="297"/>
                    </a:lnTo>
                    <a:lnTo>
                      <a:pt x="467" y="292"/>
                    </a:lnTo>
                    <a:lnTo>
                      <a:pt x="469" y="292"/>
                    </a:lnTo>
                    <a:lnTo>
                      <a:pt x="470" y="288"/>
                    </a:lnTo>
                    <a:lnTo>
                      <a:pt x="469" y="282"/>
                    </a:lnTo>
                    <a:lnTo>
                      <a:pt x="470" y="277"/>
                    </a:lnTo>
                    <a:lnTo>
                      <a:pt x="476" y="275"/>
                    </a:lnTo>
                    <a:lnTo>
                      <a:pt x="478" y="261"/>
                    </a:lnTo>
                    <a:lnTo>
                      <a:pt x="490" y="258"/>
                    </a:lnTo>
                    <a:lnTo>
                      <a:pt x="497" y="259"/>
                    </a:lnTo>
                    <a:lnTo>
                      <a:pt x="507" y="251"/>
                    </a:lnTo>
                    <a:lnTo>
                      <a:pt x="515" y="249"/>
                    </a:lnTo>
                    <a:lnTo>
                      <a:pt x="519" y="243"/>
                    </a:lnTo>
                    <a:lnTo>
                      <a:pt x="519" y="239"/>
                    </a:lnTo>
                    <a:lnTo>
                      <a:pt x="515" y="234"/>
                    </a:lnTo>
                    <a:lnTo>
                      <a:pt x="510" y="218"/>
                    </a:lnTo>
                    <a:lnTo>
                      <a:pt x="506" y="218"/>
                    </a:lnTo>
                    <a:lnTo>
                      <a:pt x="500" y="208"/>
                    </a:lnTo>
                    <a:lnTo>
                      <a:pt x="499" y="205"/>
                    </a:lnTo>
                    <a:lnTo>
                      <a:pt x="500" y="200"/>
                    </a:lnTo>
                    <a:lnTo>
                      <a:pt x="504" y="197"/>
                    </a:lnTo>
                    <a:lnTo>
                      <a:pt x="508" y="199"/>
                    </a:lnTo>
                    <a:lnTo>
                      <a:pt x="527" y="203"/>
                    </a:lnTo>
                    <a:lnTo>
                      <a:pt x="538" y="205"/>
                    </a:lnTo>
                    <a:lnTo>
                      <a:pt x="549" y="202"/>
                    </a:lnTo>
                    <a:lnTo>
                      <a:pt x="555" y="199"/>
                    </a:lnTo>
                    <a:lnTo>
                      <a:pt x="562" y="189"/>
                    </a:lnTo>
                    <a:lnTo>
                      <a:pt x="562" y="181"/>
                    </a:lnTo>
                    <a:lnTo>
                      <a:pt x="566" y="178"/>
                    </a:lnTo>
                    <a:lnTo>
                      <a:pt x="562" y="175"/>
                    </a:lnTo>
                    <a:lnTo>
                      <a:pt x="558" y="173"/>
                    </a:lnTo>
                    <a:lnTo>
                      <a:pt x="558" y="167"/>
                    </a:lnTo>
                    <a:lnTo>
                      <a:pt x="561" y="163"/>
                    </a:lnTo>
                    <a:lnTo>
                      <a:pt x="565" y="156"/>
                    </a:lnTo>
                    <a:lnTo>
                      <a:pt x="572" y="147"/>
                    </a:lnTo>
                    <a:lnTo>
                      <a:pt x="581" y="141"/>
                    </a:lnTo>
                    <a:lnTo>
                      <a:pt x="587" y="133"/>
                    </a:lnTo>
                    <a:lnTo>
                      <a:pt x="591" y="126"/>
                    </a:lnTo>
                    <a:lnTo>
                      <a:pt x="591" y="120"/>
                    </a:lnTo>
                    <a:lnTo>
                      <a:pt x="588" y="116"/>
                    </a:lnTo>
                    <a:lnTo>
                      <a:pt x="588" y="114"/>
                    </a:lnTo>
                    <a:lnTo>
                      <a:pt x="593" y="105"/>
                    </a:lnTo>
                    <a:lnTo>
                      <a:pt x="593" y="104"/>
                    </a:lnTo>
                    <a:lnTo>
                      <a:pt x="588" y="94"/>
                    </a:lnTo>
                    <a:lnTo>
                      <a:pt x="585" y="81"/>
                    </a:lnTo>
                    <a:lnTo>
                      <a:pt x="578" y="73"/>
                    </a:lnTo>
                    <a:lnTo>
                      <a:pt x="570" y="67"/>
                    </a:lnTo>
                    <a:lnTo>
                      <a:pt x="569" y="66"/>
                    </a:lnTo>
                    <a:lnTo>
                      <a:pt x="570" y="60"/>
                    </a:lnTo>
                    <a:lnTo>
                      <a:pt x="574" y="56"/>
                    </a:lnTo>
                    <a:lnTo>
                      <a:pt x="591" y="43"/>
                    </a:lnTo>
                    <a:lnTo>
                      <a:pt x="591" y="38"/>
                    </a:lnTo>
                    <a:lnTo>
                      <a:pt x="592" y="36"/>
                    </a:lnTo>
                    <a:lnTo>
                      <a:pt x="597" y="36"/>
                    </a:lnTo>
                    <a:lnTo>
                      <a:pt x="602" y="39"/>
                    </a:lnTo>
                    <a:lnTo>
                      <a:pt x="605" y="38"/>
                    </a:lnTo>
                    <a:lnTo>
                      <a:pt x="604" y="34"/>
                    </a:lnTo>
                    <a:lnTo>
                      <a:pt x="605" y="32"/>
                    </a:lnTo>
                    <a:lnTo>
                      <a:pt x="615" y="29"/>
                    </a:lnTo>
                    <a:lnTo>
                      <a:pt x="619" y="25"/>
                    </a:lnTo>
                    <a:lnTo>
                      <a:pt x="619" y="23"/>
                    </a:lnTo>
                    <a:lnTo>
                      <a:pt x="624" y="22"/>
                    </a:lnTo>
                    <a:lnTo>
                      <a:pt x="628" y="19"/>
                    </a:lnTo>
                    <a:lnTo>
                      <a:pt x="636" y="18"/>
                    </a:lnTo>
                    <a:lnTo>
                      <a:pt x="645" y="12"/>
                    </a:lnTo>
                    <a:lnTo>
                      <a:pt x="652" y="12"/>
                    </a:lnTo>
                    <a:lnTo>
                      <a:pt x="662" y="7"/>
                    </a:lnTo>
                    <a:lnTo>
                      <a:pt x="666" y="8"/>
                    </a:lnTo>
                    <a:lnTo>
                      <a:pt x="701" y="6"/>
                    </a:lnTo>
                    <a:lnTo>
                      <a:pt x="705" y="7"/>
                    </a:lnTo>
                    <a:lnTo>
                      <a:pt x="712" y="6"/>
                    </a:lnTo>
                    <a:lnTo>
                      <a:pt x="726" y="11"/>
                    </a:lnTo>
                    <a:lnTo>
                      <a:pt x="731" y="11"/>
                    </a:lnTo>
                    <a:lnTo>
                      <a:pt x="737" y="6"/>
                    </a:lnTo>
                    <a:lnTo>
                      <a:pt x="741" y="6"/>
                    </a:lnTo>
                    <a:lnTo>
                      <a:pt x="746" y="2"/>
                    </a:lnTo>
                    <a:lnTo>
                      <a:pt x="755" y="4"/>
                    </a:lnTo>
                    <a:lnTo>
                      <a:pt x="757" y="0"/>
                    </a:lnTo>
                    <a:lnTo>
                      <a:pt x="755" y="1"/>
                    </a:lnTo>
                    <a:lnTo>
                      <a:pt x="766" y="4"/>
                    </a:lnTo>
                    <a:lnTo>
                      <a:pt x="780" y="2"/>
                    </a:lnTo>
                    <a:lnTo>
                      <a:pt x="784" y="3"/>
                    </a:lnTo>
                    <a:lnTo>
                      <a:pt x="789" y="6"/>
                    </a:lnTo>
                    <a:lnTo>
                      <a:pt x="796" y="4"/>
                    </a:lnTo>
                    <a:lnTo>
                      <a:pt x="798" y="7"/>
                    </a:lnTo>
                    <a:lnTo>
                      <a:pt x="798" y="19"/>
                    </a:lnTo>
                    <a:lnTo>
                      <a:pt x="800" y="20"/>
                    </a:lnTo>
                    <a:lnTo>
                      <a:pt x="806" y="16"/>
                    </a:lnTo>
                    <a:lnTo>
                      <a:pt x="811" y="16"/>
                    </a:lnTo>
                    <a:lnTo>
                      <a:pt x="822" y="23"/>
                    </a:lnTo>
                    <a:lnTo>
                      <a:pt x="828" y="29"/>
                    </a:lnTo>
                    <a:lnTo>
                      <a:pt x="830" y="35"/>
                    </a:lnTo>
                    <a:lnTo>
                      <a:pt x="830" y="41"/>
                    </a:lnTo>
                    <a:lnTo>
                      <a:pt x="828" y="47"/>
                    </a:lnTo>
                    <a:lnTo>
                      <a:pt x="830" y="50"/>
                    </a:lnTo>
                    <a:lnTo>
                      <a:pt x="832" y="55"/>
                    </a:lnTo>
                    <a:lnTo>
                      <a:pt x="830" y="59"/>
                    </a:lnTo>
                    <a:lnTo>
                      <a:pt x="825" y="60"/>
                    </a:lnTo>
                    <a:lnTo>
                      <a:pt x="825" y="62"/>
                    </a:lnTo>
                    <a:lnTo>
                      <a:pt x="827" y="66"/>
                    </a:lnTo>
                    <a:lnTo>
                      <a:pt x="834" y="67"/>
                    </a:lnTo>
                    <a:lnTo>
                      <a:pt x="840" y="78"/>
                    </a:lnTo>
                    <a:lnTo>
                      <a:pt x="844" y="79"/>
                    </a:lnTo>
                    <a:lnTo>
                      <a:pt x="849" y="78"/>
                    </a:lnTo>
                    <a:lnTo>
                      <a:pt x="852" y="78"/>
                    </a:lnTo>
                    <a:lnTo>
                      <a:pt x="857" y="74"/>
                    </a:lnTo>
                    <a:lnTo>
                      <a:pt x="861" y="73"/>
                    </a:lnTo>
                    <a:lnTo>
                      <a:pt x="862" y="77"/>
                    </a:lnTo>
                    <a:lnTo>
                      <a:pt x="862" y="83"/>
                    </a:lnTo>
                    <a:lnTo>
                      <a:pt x="872" y="89"/>
                    </a:lnTo>
                    <a:lnTo>
                      <a:pt x="889" y="95"/>
                    </a:lnTo>
                    <a:lnTo>
                      <a:pt x="897" y="100"/>
                    </a:lnTo>
                    <a:lnTo>
                      <a:pt x="903" y="99"/>
                    </a:lnTo>
                    <a:lnTo>
                      <a:pt x="910" y="104"/>
                    </a:lnTo>
                    <a:lnTo>
                      <a:pt x="921" y="105"/>
                    </a:lnTo>
                    <a:lnTo>
                      <a:pt x="887" y="130"/>
                    </a:lnTo>
                    <a:lnTo>
                      <a:pt x="883" y="136"/>
                    </a:lnTo>
                    <a:lnTo>
                      <a:pt x="884" y="138"/>
                    </a:lnTo>
                    <a:lnTo>
                      <a:pt x="884" y="141"/>
                    </a:lnTo>
                    <a:lnTo>
                      <a:pt x="881" y="149"/>
                    </a:lnTo>
                    <a:lnTo>
                      <a:pt x="877" y="153"/>
                    </a:lnTo>
                    <a:lnTo>
                      <a:pt x="873" y="152"/>
                    </a:lnTo>
                    <a:lnTo>
                      <a:pt x="870" y="148"/>
                    </a:lnTo>
                    <a:lnTo>
                      <a:pt x="851" y="149"/>
                    </a:lnTo>
                    <a:lnTo>
                      <a:pt x="849" y="151"/>
                    </a:lnTo>
                    <a:lnTo>
                      <a:pt x="844" y="157"/>
                    </a:lnTo>
                    <a:lnTo>
                      <a:pt x="841" y="158"/>
                    </a:lnTo>
                    <a:lnTo>
                      <a:pt x="835" y="158"/>
                    </a:lnTo>
                    <a:lnTo>
                      <a:pt x="828" y="156"/>
                    </a:lnTo>
                    <a:lnTo>
                      <a:pt x="824" y="158"/>
                    </a:lnTo>
                    <a:lnTo>
                      <a:pt x="822" y="162"/>
                    </a:lnTo>
                    <a:lnTo>
                      <a:pt x="818" y="164"/>
                    </a:lnTo>
                    <a:lnTo>
                      <a:pt x="816" y="165"/>
                    </a:lnTo>
                    <a:lnTo>
                      <a:pt x="809" y="164"/>
                    </a:lnTo>
                    <a:lnTo>
                      <a:pt x="806" y="165"/>
                    </a:lnTo>
                    <a:lnTo>
                      <a:pt x="802" y="163"/>
                    </a:lnTo>
                    <a:lnTo>
                      <a:pt x="790" y="163"/>
                    </a:lnTo>
                    <a:lnTo>
                      <a:pt x="785" y="162"/>
                    </a:lnTo>
                    <a:lnTo>
                      <a:pt x="780" y="162"/>
                    </a:lnTo>
                    <a:lnTo>
                      <a:pt x="765" y="153"/>
                    </a:lnTo>
                    <a:lnTo>
                      <a:pt x="755" y="151"/>
                    </a:lnTo>
                    <a:lnTo>
                      <a:pt x="737" y="143"/>
                    </a:lnTo>
                    <a:lnTo>
                      <a:pt x="732" y="146"/>
                    </a:lnTo>
                    <a:lnTo>
                      <a:pt x="728" y="149"/>
                    </a:lnTo>
                    <a:lnTo>
                      <a:pt x="721" y="148"/>
                    </a:lnTo>
                    <a:lnTo>
                      <a:pt x="717" y="149"/>
                    </a:lnTo>
                    <a:lnTo>
                      <a:pt x="716" y="152"/>
                    </a:lnTo>
                    <a:lnTo>
                      <a:pt x="715" y="160"/>
                    </a:lnTo>
                    <a:lnTo>
                      <a:pt x="707" y="174"/>
                    </a:lnTo>
                    <a:lnTo>
                      <a:pt x="707" y="176"/>
                    </a:lnTo>
                    <a:lnTo>
                      <a:pt x="716" y="176"/>
                    </a:lnTo>
                    <a:lnTo>
                      <a:pt x="718" y="181"/>
                    </a:lnTo>
                    <a:lnTo>
                      <a:pt x="718" y="185"/>
                    </a:lnTo>
                    <a:lnTo>
                      <a:pt x="714" y="187"/>
                    </a:lnTo>
                    <a:lnTo>
                      <a:pt x="712" y="189"/>
                    </a:lnTo>
                    <a:lnTo>
                      <a:pt x="712" y="192"/>
                    </a:lnTo>
                    <a:lnTo>
                      <a:pt x="715" y="196"/>
                    </a:lnTo>
                    <a:lnTo>
                      <a:pt x="717" y="197"/>
                    </a:lnTo>
                    <a:lnTo>
                      <a:pt x="728" y="196"/>
                    </a:lnTo>
                    <a:lnTo>
                      <a:pt x="731" y="199"/>
                    </a:lnTo>
                    <a:lnTo>
                      <a:pt x="732" y="202"/>
                    </a:lnTo>
                    <a:lnTo>
                      <a:pt x="732" y="203"/>
                    </a:lnTo>
                    <a:lnTo>
                      <a:pt x="727" y="208"/>
                    </a:lnTo>
                    <a:lnTo>
                      <a:pt x="721" y="211"/>
                    </a:lnTo>
                    <a:lnTo>
                      <a:pt x="720" y="217"/>
                    </a:lnTo>
                    <a:lnTo>
                      <a:pt x="732" y="228"/>
                    </a:lnTo>
                    <a:lnTo>
                      <a:pt x="732" y="234"/>
                    </a:lnTo>
                    <a:lnTo>
                      <a:pt x="731" y="239"/>
                    </a:lnTo>
                    <a:lnTo>
                      <a:pt x="717" y="248"/>
                    </a:lnTo>
                    <a:lnTo>
                      <a:pt x="716" y="251"/>
                    </a:lnTo>
                    <a:lnTo>
                      <a:pt x="725" y="255"/>
                    </a:lnTo>
                    <a:lnTo>
                      <a:pt x="728" y="264"/>
                    </a:lnTo>
                    <a:lnTo>
                      <a:pt x="738" y="270"/>
                    </a:lnTo>
                    <a:lnTo>
                      <a:pt x="737" y="277"/>
                    </a:lnTo>
                    <a:lnTo>
                      <a:pt x="744" y="278"/>
                    </a:lnTo>
                    <a:lnTo>
                      <a:pt x="747" y="282"/>
                    </a:lnTo>
                    <a:lnTo>
                      <a:pt x="753" y="280"/>
                    </a:lnTo>
                    <a:lnTo>
                      <a:pt x="758" y="281"/>
                    </a:lnTo>
                    <a:lnTo>
                      <a:pt x="758" y="286"/>
                    </a:lnTo>
                    <a:lnTo>
                      <a:pt x="757" y="292"/>
                    </a:lnTo>
                    <a:lnTo>
                      <a:pt x="760" y="299"/>
                    </a:lnTo>
                    <a:lnTo>
                      <a:pt x="761" y="300"/>
                    </a:lnTo>
                    <a:lnTo>
                      <a:pt x="779" y="302"/>
                    </a:lnTo>
                    <a:lnTo>
                      <a:pt x="784" y="305"/>
                    </a:lnTo>
                    <a:lnTo>
                      <a:pt x="789" y="304"/>
                    </a:lnTo>
                    <a:lnTo>
                      <a:pt x="795" y="312"/>
                    </a:lnTo>
                    <a:lnTo>
                      <a:pt x="793" y="316"/>
                    </a:lnTo>
                    <a:lnTo>
                      <a:pt x="796" y="320"/>
                    </a:lnTo>
                    <a:lnTo>
                      <a:pt x="791" y="325"/>
                    </a:lnTo>
                    <a:lnTo>
                      <a:pt x="789" y="329"/>
                    </a:lnTo>
                    <a:lnTo>
                      <a:pt x="781" y="330"/>
                    </a:lnTo>
                    <a:lnTo>
                      <a:pt x="777" y="330"/>
                    </a:lnTo>
                    <a:lnTo>
                      <a:pt x="775" y="329"/>
                    </a:lnTo>
                    <a:lnTo>
                      <a:pt x="770" y="330"/>
                    </a:lnTo>
                    <a:lnTo>
                      <a:pt x="768" y="332"/>
                    </a:lnTo>
                    <a:lnTo>
                      <a:pt x="757" y="337"/>
                    </a:lnTo>
                    <a:lnTo>
                      <a:pt x="753" y="345"/>
                    </a:lnTo>
                    <a:lnTo>
                      <a:pt x="752" y="356"/>
                    </a:lnTo>
                    <a:lnTo>
                      <a:pt x="757" y="362"/>
                    </a:lnTo>
                    <a:lnTo>
                      <a:pt x="755" y="367"/>
                    </a:lnTo>
                    <a:lnTo>
                      <a:pt x="758" y="368"/>
                    </a:lnTo>
                    <a:lnTo>
                      <a:pt x="759" y="371"/>
                    </a:lnTo>
                    <a:lnTo>
                      <a:pt x="758" y="374"/>
                    </a:lnTo>
                    <a:lnTo>
                      <a:pt x="753" y="378"/>
                    </a:lnTo>
                    <a:lnTo>
                      <a:pt x="752" y="384"/>
                    </a:lnTo>
                    <a:lnTo>
                      <a:pt x="752" y="386"/>
                    </a:lnTo>
                    <a:lnTo>
                      <a:pt x="754" y="388"/>
                    </a:lnTo>
                    <a:lnTo>
                      <a:pt x="764" y="388"/>
                    </a:lnTo>
                    <a:lnTo>
                      <a:pt x="766" y="394"/>
                    </a:lnTo>
                    <a:lnTo>
                      <a:pt x="764" y="396"/>
                    </a:lnTo>
                    <a:lnTo>
                      <a:pt x="760" y="398"/>
                    </a:lnTo>
                    <a:lnTo>
                      <a:pt x="757" y="396"/>
                    </a:lnTo>
                    <a:lnTo>
                      <a:pt x="754" y="394"/>
                    </a:lnTo>
                    <a:lnTo>
                      <a:pt x="752" y="401"/>
                    </a:lnTo>
                    <a:lnTo>
                      <a:pt x="738" y="406"/>
                    </a:lnTo>
                    <a:lnTo>
                      <a:pt x="726" y="422"/>
                    </a:lnTo>
                    <a:lnTo>
                      <a:pt x="721" y="425"/>
                    </a:lnTo>
                    <a:lnTo>
                      <a:pt x="716" y="431"/>
                    </a:lnTo>
                    <a:lnTo>
                      <a:pt x="712" y="436"/>
                    </a:lnTo>
                    <a:lnTo>
                      <a:pt x="711" y="442"/>
                    </a:lnTo>
                    <a:lnTo>
                      <a:pt x="712" y="450"/>
                    </a:lnTo>
                    <a:lnTo>
                      <a:pt x="709" y="458"/>
                    </a:lnTo>
                    <a:lnTo>
                      <a:pt x="700" y="463"/>
                    </a:lnTo>
                    <a:lnTo>
                      <a:pt x="693" y="463"/>
                    </a:lnTo>
                    <a:lnTo>
                      <a:pt x="687" y="468"/>
                    </a:lnTo>
                    <a:lnTo>
                      <a:pt x="682" y="476"/>
                    </a:lnTo>
                    <a:lnTo>
                      <a:pt x="678" y="487"/>
                    </a:lnTo>
                    <a:lnTo>
                      <a:pt x="672" y="498"/>
                    </a:lnTo>
                    <a:lnTo>
                      <a:pt x="657" y="520"/>
                    </a:lnTo>
                    <a:lnTo>
                      <a:pt x="651" y="527"/>
                    </a:lnTo>
                    <a:lnTo>
                      <a:pt x="639" y="534"/>
                    </a:lnTo>
                    <a:lnTo>
                      <a:pt x="628" y="544"/>
                    </a:lnTo>
                    <a:lnTo>
                      <a:pt x="624" y="549"/>
                    </a:lnTo>
                    <a:lnTo>
                      <a:pt x="614" y="565"/>
                    </a:lnTo>
                    <a:lnTo>
                      <a:pt x="607" y="574"/>
                    </a:lnTo>
                    <a:lnTo>
                      <a:pt x="599" y="589"/>
                    </a:lnTo>
                    <a:lnTo>
                      <a:pt x="594" y="592"/>
                    </a:lnTo>
                    <a:lnTo>
                      <a:pt x="590" y="593"/>
                    </a:lnTo>
                    <a:lnTo>
                      <a:pt x="567" y="593"/>
                    </a:lnTo>
                    <a:lnTo>
                      <a:pt x="564" y="594"/>
                    </a:lnTo>
                    <a:lnTo>
                      <a:pt x="556" y="597"/>
                    </a:lnTo>
                    <a:lnTo>
                      <a:pt x="551" y="603"/>
                    </a:lnTo>
                    <a:lnTo>
                      <a:pt x="547" y="604"/>
                    </a:lnTo>
                    <a:lnTo>
                      <a:pt x="544" y="603"/>
                    </a:lnTo>
                    <a:lnTo>
                      <a:pt x="542" y="598"/>
                    </a:lnTo>
                    <a:lnTo>
                      <a:pt x="534" y="584"/>
                    </a:lnTo>
                    <a:lnTo>
                      <a:pt x="531" y="582"/>
                    </a:lnTo>
                    <a:lnTo>
                      <a:pt x="527" y="583"/>
                    </a:lnTo>
                    <a:lnTo>
                      <a:pt x="517" y="592"/>
                    </a:lnTo>
                    <a:lnTo>
                      <a:pt x="513" y="598"/>
                    </a:lnTo>
                    <a:lnTo>
                      <a:pt x="502" y="608"/>
                    </a:lnTo>
                    <a:lnTo>
                      <a:pt x="488" y="626"/>
                    </a:lnTo>
                    <a:lnTo>
                      <a:pt x="480" y="633"/>
                    </a:lnTo>
                    <a:lnTo>
                      <a:pt x="478" y="640"/>
                    </a:lnTo>
                    <a:lnTo>
                      <a:pt x="474" y="658"/>
                    </a:lnTo>
                    <a:lnTo>
                      <a:pt x="474" y="663"/>
                    </a:lnTo>
                    <a:lnTo>
                      <a:pt x="476" y="668"/>
                    </a:lnTo>
                    <a:lnTo>
                      <a:pt x="483" y="671"/>
                    </a:lnTo>
                    <a:lnTo>
                      <a:pt x="489" y="670"/>
                    </a:lnTo>
                    <a:lnTo>
                      <a:pt x="496" y="673"/>
                    </a:lnTo>
                    <a:lnTo>
                      <a:pt x="506" y="673"/>
                    </a:lnTo>
                    <a:lnTo>
                      <a:pt x="508" y="674"/>
                    </a:lnTo>
                    <a:lnTo>
                      <a:pt x="512" y="678"/>
                    </a:lnTo>
                    <a:lnTo>
                      <a:pt x="513" y="681"/>
                    </a:lnTo>
                    <a:lnTo>
                      <a:pt x="513" y="686"/>
                    </a:lnTo>
                    <a:lnTo>
                      <a:pt x="507" y="706"/>
                    </a:lnTo>
                    <a:lnTo>
                      <a:pt x="507" y="711"/>
                    </a:lnTo>
                    <a:lnTo>
                      <a:pt x="508" y="716"/>
                    </a:lnTo>
                    <a:lnTo>
                      <a:pt x="518" y="727"/>
                    </a:lnTo>
                    <a:lnTo>
                      <a:pt x="522" y="728"/>
                    </a:lnTo>
                    <a:lnTo>
                      <a:pt x="532" y="724"/>
                    </a:lnTo>
                    <a:lnTo>
                      <a:pt x="534" y="725"/>
                    </a:lnTo>
                    <a:lnTo>
                      <a:pt x="537" y="728"/>
                    </a:lnTo>
                    <a:lnTo>
                      <a:pt x="537" y="739"/>
                    </a:lnTo>
                    <a:lnTo>
                      <a:pt x="538" y="748"/>
                    </a:lnTo>
                    <a:lnTo>
                      <a:pt x="543" y="755"/>
                    </a:lnTo>
                    <a:lnTo>
                      <a:pt x="545" y="762"/>
                    </a:lnTo>
                    <a:lnTo>
                      <a:pt x="550" y="768"/>
                    </a:lnTo>
                    <a:lnTo>
                      <a:pt x="555" y="773"/>
                    </a:lnTo>
                    <a:lnTo>
                      <a:pt x="555" y="776"/>
                    </a:lnTo>
                    <a:lnTo>
                      <a:pt x="559" y="781"/>
                    </a:lnTo>
                    <a:lnTo>
                      <a:pt x="560" y="784"/>
                    </a:lnTo>
                    <a:lnTo>
                      <a:pt x="555" y="786"/>
                    </a:lnTo>
                    <a:lnTo>
                      <a:pt x="555" y="788"/>
                    </a:lnTo>
                    <a:lnTo>
                      <a:pt x="555" y="798"/>
                    </a:lnTo>
                    <a:lnTo>
                      <a:pt x="554" y="802"/>
                    </a:lnTo>
                    <a:lnTo>
                      <a:pt x="561" y="803"/>
                    </a:lnTo>
                    <a:lnTo>
                      <a:pt x="561" y="805"/>
                    </a:lnTo>
                    <a:lnTo>
                      <a:pt x="554" y="805"/>
                    </a:lnTo>
                    <a:lnTo>
                      <a:pt x="549" y="809"/>
                    </a:lnTo>
                    <a:lnTo>
                      <a:pt x="549" y="811"/>
                    </a:lnTo>
                    <a:lnTo>
                      <a:pt x="545" y="813"/>
                    </a:lnTo>
                    <a:lnTo>
                      <a:pt x="542" y="813"/>
                    </a:lnTo>
                    <a:lnTo>
                      <a:pt x="535" y="813"/>
                    </a:lnTo>
                    <a:lnTo>
                      <a:pt x="534" y="810"/>
                    </a:lnTo>
                    <a:lnTo>
                      <a:pt x="533" y="809"/>
                    </a:lnTo>
                    <a:lnTo>
                      <a:pt x="534" y="803"/>
                    </a:lnTo>
                    <a:lnTo>
                      <a:pt x="534" y="802"/>
                    </a:lnTo>
                    <a:lnTo>
                      <a:pt x="527" y="800"/>
                    </a:lnTo>
                    <a:lnTo>
                      <a:pt x="522" y="804"/>
                    </a:lnTo>
                    <a:lnTo>
                      <a:pt x="510" y="808"/>
                    </a:lnTo>
                    <a:lnTo>
                      <a:pt x="506" y="815"/>
                    </a:lnTo>
                    <a:lnTo>
                      <a:pt x="505" y="816"/>
                    </a:lnTo>
                    <a:lnTo>
                      <a:pt x="502" y="816"/>
                    </a:lnTo>
                    <a:lnTo>
                      <a:pt x="488" y="816"/>
                    </a:lnTo>
                    <a:lnTo>
                      <a:pt x="479" y="809"/>
                    </a:lnTo>
                    <a:lnTo>
                      <a:pt x="473" y="811"/>
                    </a:lnTo>
                    <a:lnTo>
                      <a:pt x="469" y="809"/>
                    </a:lnTo>
                    <a:lnTo>
                      <a:pt x="457" y="810"/>
                    </a:lnTo>
                    <a:lnTo>
                      <a:pt x="453" y="809"/>
                    </a:lnTo>
                    <a:lnTo>
                      <a:pt x="447" y="810"/>
                    </a:lnTo>
                    <a:lnTo>
                      <a:pt x="443" y="809"/>
                    </a:lnTo>
                    <a:lnTo>
                      <a:pt x="442" y="810"/>
                    </a:lnTo>
                    <a:lnTo>
                      <a:pt x="441" y="810"/>
                    </a:lnTo>
                    <a:lnTo>
                      <a:pt x="438" y="805"/>
                    </a:lnTo>
                    <a:lnTo>
                      <a:pt x="436" y="805"/>
                    </a:lnTo>
                    <a:lnTo>
                      <a:pt x="435" y="810"/>
                    </a:lnTo>
                    <a:lnTo>
                      <a:pt x="435" y="827"/>
                    </a:lnTo>
                    <a:lnTo>
                      <a:pt x="415" y="827"/>
                    </a:lnTo>
                    <a:lnTo>
                      <a:pt x="411" y="829"/>
                    </a:lnTo>
                    <a:lnTo>
                      <a:pt x="406" y="827"/>
                    </a:lnTo>
                    <a:lnTo>
                      <a:pt x="404" y="832"/>
                    </a:lnTo>
                    <a:lnTo>
                      <a:pt x="402" y="834"/>
                    </a:lnTo>
                    <a:lnTo>
                      <a:pt x="400" y="837"/>
                    </a:lnTo>
                    <a:lnTo>
                      <a:pt x="395" y="841"/>
                    </a:lnTo>
                    <a:lnTo>
                      <a:pt x="391" y="842"/>
                    </a:lnTo>
                    <a:lnTo>
                      <a:pt x="378" y="837"/>
                    </a:lnTo>
                    <a:lnTo>
                      <a:pt x="367" y="836"/>
                    </a:lnTo>
                    <a:lnTo>
                      <a:pt x="363" y="834"/>
                    </a:lnTo>
                    <a:lnTo>
                      <a:pt x="362" y="827"/>
                    </a:lnTo>
                    <a:lnTo>
                      <a:pt x="360" y="824"/>
                    </a:lnTo>
                    <a:lnTo>
                      <a:pt x="355" y="820"/>
                    </a:lnTo>
                    <a:lnTo>
                      <a:pt x="350" y="808"/>
                    </a:lnTo>
                    <a:lnTo>
                      <a:pt x="344" y="791"/>
                    </a:lnTo>
                    <a:lnTo>
                      <a:pt x="344" y="784"/>
                    </a:lnTo>
                    <a:lnTo>
                      <a:pt x="340" y="784"/>
                    </a:lnTo>
                    <a:lnTo>
                      <a:pt x="329" y="781"/>
                    </a:lnTo>
                    <a:lnTo>
                      <a:pt x="322" y="776"/>
                    </a:lnTo>
                    <a:lnTo>
                      <a:pt x="318" y="756"/>
                    </a:lnTo>
                    <a:lnTo>
                      <a:pt x="316" y="751"/>
                    </a:lnTo>
                    <a:lnTo>
                      <a:pt x="308" y="745"/>
                    </a:lnTo>
                    <a:lnTo>
                      <a:pt x="302" y="741"/>
                    </a:lnTo>
                    <a:lnTo>
                      <a:pt x="292" y="740"/>
                    </a:lnTo>
                    <a:lnTo>
                      <a:pt x="271" y="744"/>
                    </a:lnTo>
                    <a:lnTo>
                      <a:pt x="250" y="744"/>
                    </a:lnTo>
                    <a:lnTo>
                      <a:pt x="236" y="750"/>
                    </a:lnTo>
                    <a:lnTo>
                      <a:pt x="227" y="748"/>
                    </a:lnTo>
                    <a:lnTo>
                      <a:pt x="212" y="746"/>
                    </a:lnTo>
                    <a:lnTo>
                      <a:pt x="205" y="759"/>
                    </a:lnTo>
                    <a:lnTo>
                      <a:pt x="200" y="753"/>
                    </a:lnTo>
                    <a:lnTo>
                      <a:pt x="188" y="753"/>
                    </a:lnTo>
                    <a:lnTo>
                      <a:pt x="178" y="745"/>
                    </a:lnTo>
                    <a:lnTo>
                      <a:pt x="164" y="746"/>
                    </a:lnTo>
                    <a:lnTo>
                      <a:pt x="151" y="745"/>
                    </a:lnTo>
                    <a:lnTo>
                      <a:pt x="144" y="753"/>
                    </a:lnTo>
                    <a:lnTo>
                      <a:pt x="130" y="755"/>
                    </a:lnTo>
                    <a:lnTo>
                      <a:pt x="102" y="751"/>
                    </a:lnTo>
                    <a:lnTo>
                      <a:pt x="91" y="751"/>
                    </a:lnTo>
                    <a:lnTo>
                      <a:pt x="76" y="759"/>
                    </a:lnTo>
                    <a:lnTo>
                      <a:pt x="69" y="755"/>
                    </a:lnTo>
                    <a:lnTo>
                      <a:pt x="61" y="761"/>
                    </a:lnTo>
                    <a:lnTo>
                      <a:pt x="53" y="761"/>
                    </a:lnTo>
                    <a:lnTo>
                      <a:pt x="48" y="765"/>
                    </a:lnTo>
                    <a:lnTo>
                      <a:pt x="45" y="759"/>
                    </a:lnTo>
                    <a:lnTo>
                      <a:pt x="42" y="75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6" name="Freeform 101"/>
              <p:cNvSpPr>
                <a:spLocks noChangeAspect="1"/>
              </p:cNvSpPr>
              <p:nvPr/>
            </p:nvSpPr>
            <p:spPr bwMode="gray">
              <a:xfrm>
                <a:off x="3489" y="2165"/>
                <a:ext cx="37" cy="20"/>
              </a:xfrm>
              <a:custGeom>
                <a:avLst/>
                <a:gdLst/>
                <a:ahLst/>
                <a:cxnLst>
                  <a:cxn ang="0">
                    <a:pos x="164" y="32"/>
                  </a:cxn>
                  <a:cxn ang="0">
                    <a:pos x="164" y="30"/>
                  </a:cxn>
                  <a:cxn ang="0">
                    <a:pos x="150" y="22"/>
                  </a:cxn>
                  <a:cxn ang="0">
                    <a:pos x="148" y="18"/>
                  </a:cxn>
                  <a:cxn ang="0">
                    <a:pos x="145" y="17"/>
                  </a:cxn>
                  <a:cxn ang="0">
                    <a:pos x="130" y="21"/>
                  </a:cxn>
                  <a:cxn ang="0">
                    <a:pos x="126" y="21"/>
                  </a:cxn>
                  <a:cxn ang="0">
                    <a:pos x="112" y="16"/>
                  </a:cxn>
                  <a:cxn ang="0">
                    <a:pos x="96" y="15"/>
                  </a:cxn>
                  <a:cxn ang="0">
                    <a:pos x="89" y="10"/>
                  </a:cxn>
                  <a:cxn ang="0">
                    <a:pos x="89" y="7"/>
                  </a:cxn>
                  <a:cxn ang="0">
                    <a:pos x="85" y="1"/>
                  </a:cxn>
                  <a:cxn ang="0">
                    <a:pos x="79" y="0"/>
                  </a:cxn>
                  <a:cxn ang="0">
                    <a:pos x="65" y="1"/>
                  </a:cxn>
                  <a:cxn ang="0">
                    <a:pos x="53" y="6"/>
                  </a:cxn>
                  <a:cxn ang="0">
                    <a:pos x="42" y="17"/>
                  </a:cxn>
                  <a:cxn ang="0">
                    <a:pos x="32" y="33"/>
                  </a:cxn>
                  <a:cxn ang="0">
                    <a:pos x="11" y="53"/>
                  </a:cxn>
                  <a:cxn ang="0">
                    <a:pos x="10" y="59"/>
                  </a:cxn>
                  <a:cxn ang="0">
                    <a:pos x="9" y="63"/>
                  </a:cxn>
                  <a:cxn ang="0">
                    <a:pos x="0" y="71"/>
                  </a:cxn>
                  <a:cxn ang="0">
                    <a:pos x="0" y="76"/>
                  </a:cxn>
                  <a:cxn ang="0">
                    <a:pos x="5" y="77"/>
                  </a:cxn>
                  <a:cxn ang="0">
                    <a:pos x="6" y="80"/>
                  </a:cxn>
                  <a:cxn ang="0">
                    <a:pos x="6" y="87"/>
                  </a:cxn>
                  <a:cxn ang="0">
                    <a:pos x="8" y="88"/>
                  </a:cxn>
                  <a:cxn ang="0">
                    <a:pos x="11" y="88"/>
                  </a:cxn>
                  <a:cxn ang="0">
                    <a:pos x="15" y="91"/>
                  </a:cxn>
                  <a:cxn ang="0">
                    <a:pos x="26" y="95"/>
                  </a:cxn>
                  <a:cxn ang="0">
                    <a:pos x="49" y="98"/>
                  </a:cxn>
                  <a:cxn ang="0">
                    <a:pos x="68" y="98"/>
                  </a:cxn>
                  <a:cxn ang="0">
                    <a:pos x="91" y="90"/>
                  </a:cxn>
                  <a:cxn ang="0">
                    <a:pos x="96" y="90"/>
                  </a:cxn>
                  <a:cxn ang="0">
                    <a:pos x="106" y="93"/>
                  </a:cxn>
                  <a:cxn ang="0">
                    <a:pos x="115" y="93"/>
                  </a:cxn>
                  <a:cxn ang="0">
                    <a:pos x="123" y="92"/>
                  </a:cxn>
                  <a:cxn ang="0">
                    <a:pos x="144" y="88"/>
                  </a:cxn>
                  <a:cxn ang="0">
                    <a:pos x="158" y="87"/>
                  </a:cxn>
                  <a:cxn ang="0">
                    <a:pos x="178" y="84"/>
                  </a:cxn>
                  <a:cxn ang="0">
                    <a:pos x="186" y="80"/>
                  </a:cxn>
                  <a:cxn ang="0">
                    <a:pos x="186" y="77"/>
                  </a:cxn>
                  <a:cxn ang="0">
                    <a:pos x="185" y="73"/>
                  </a:cxn>
                  <a:cxn ang="0">
                    <a:pos x="187" y="59"/>
                  </a:cxn>
                  <a:cxn ang="0">
                    <a:pos x="181" y="53"/>
                  </a:cxn>
                  <a:cxn ang="0">
                    <a:pos x="162" y="45"/>
                  </a:cxn>
                  <a:cxn ang="0">
                    <a:pos x="161" y="43"/>
                  </a:cxn>
                  <a:cxn ang="0">
                    <a:pos x="161" y="41"/>
                  </a:cxn>
                  <a:cxn ang="0">
                    <a:pos x="164" y="34"/>
                  </a:cxn>
                  <a:cxn ang="0">
                    <a:pos x="164" y="32"/>
                  </a:cxn>
                </a:cxnLst>
                <a:rect l="0" t="0" r="r" b="b"/>
                <a:pathLst>
                  <a:path w="187" h="98">
                    <a:moveTo>
                      <a:pt x="164" y="32"/>
                    </a:moveTo>
                    <a:lnTo>
                      <a:pt x="164" y="30"/>
                    </a:lnTo>
                    <a:lnTo>
                      <a:pt x="150" y="22"/>
                    </a:lnTo>
                    <a:lnTo>
                      <a:pt x="148" y="18"/>
                    </a:lnTo>
                    <a:lnTo>
                      <a:pt x="145" y="17"/>
                    </a:lnTo>
                    <a:lnTo>
                      <a:pt x="130" y="21"/>
                    </a:lnTo>
                    <a:lnTo>
                      <a:pt x="126" y="21"/>
                    </a:lnTo>
                    <a:lnTo>
                      <a:pt x="112" y="16"/>
                    </a:lnTo>
                    <a:lnTo>
                      <a:pt x="96" y="15"/>
                    </a:lnTo>
                    <a:lnTo>
                      <a:pt x="89" y="10"/>
                    </a:lnTo>
                    <a:lnTo>
                      <a:pt x="89" y="7"/>
                    </a:lnTo>
                    <a:lnTo>
                      <a:pt x="85" y="1"/>
                    </a:lnTo>
                    <a:lnTo>
                      <a:pt x="79" y="0"/>
                    </a:lnTo>
                    <a:lnTo>
                      <a:pt x="65" y="1"/>
                    </a:lnTo>
                    <a:lnTo>
                      <a:pt x="53" y="6"/>
                    </a:lnTo>
                    <a:lnTo>
                      <a:pt x="42" y="17"/>
                    </a:lnTo>
                    <a:lnTo>
                      <a:pt x="32" y="33"/>
                    </a:lnTo>
                    <a:lnTo>
                      <a:pt x="11" y="53"/>
                    </a:lnTo>
                    <a:lnTo>
                      <a:pt x="10" y="59"/>
                    </a:lnTo>
                    <a:lnTo>
                      <a:pt x="9" y="63"/>
                    </a:lnTo>
                    <a:lnTo>
                      <a:pt x="0" y="71"/>
                    </a:lnTo>
                    <a:lnTo>
                      <a:pt x="0" y="76"/>
                    </a:lnTo>
                    <a:lnTo>
                      <a:pt x="5" y="77"/>
                    </a:lnTo>
                    <a:lnTo>
                      <a:pt x="6" y="80"/>
                    </a:lnTo>
                    <a:lnTo>
                      <a:pt x="6" y="87"/>
                    </a:lnTo>
                    <a:lnTo>
                      <a:pt x="8" y="88"/>
                    </a:lnTo>
                    <a:lnTo>
                      <a:pt x="11" y="88"/>
                    </a:lnTo>
                    <a:lnTo>
                      <a:pt x="15" y="91"/>
                    </a:lnTo>
                    <a:lnTo>
                      <a:pt x="26" y="95"/>
                    </a:lnTo>
                    <a:lnTo>
                      <a:pt x="49" y="98"/>
                    </a:lnTo>
                    <a:lnTo>
                      <a:pt x="68" y="98"/>
                    </a:lnTo>
                    <a:lnTo>
                      <a:pt x="91" y="90"/>
                    </a:lnTo>
                    <a:lnTo>
                      <a:pt x="96" y="90"/>
                    </a:lnTo>
                    <a:lnTo>
                      <a:pt x="106" y="93"/>
                    </a:lnTo>
                    <a:lnTo>
                      <a:pt x="115" y="93"/>
                    </a:lnTo>
                    <a:lnTo>
                      <a:pt x="123" y="92"/>
                    </a:lnTo>
                    <a:lnTo>
                      <a:pt x="144" y="88"/>
                    </a:lnTo>
                    <a:lnTo>
                      <a:pt x="158" y="87"/>
                    </a:lnTo>
                    <a:lnTo>
                      <a:pt x="178" y="84"/>
                    </a:lnTo>
                    <a:lnTo>
                      <a:pt x="186" y="80"/>
                    </a:lnTo>
                    <a:lnTo>
                      <a:pt x="186" y="77"/>
                    </a:lnTo>
                    <a:lnTo>
                      <a:pt x="185" y="73"/>
                    </a:lnTo>
                    <a:lnTo>
                      <a:pt x="187" y="59"/>
                    </a:lnTo>
                    <a:lnTo>
                      <a:pt x="181" y="53"/>
                    </a:lnTo>
                    <a:lnTo>
                      <a:pt x="162" y="45"/>
                    </a:lnTo>
                    <a:lnTo>
                      <a:pt x="161" y="43"/>
                    </a:lnTo>
                    <a:lnTo>
                      <a:pt x="161" y="41"/>
                    </a:lnTo>
                    <a:lnTo>
                      <a:pt x="164" y="34"/>
                    </a:lnTo>
                    <a:lnTo>
                      <a:pt x="164"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7" name="Freeform 102"/>
              <p:cNvSpPr>
                <a:spLocks noChangeAspect="1"/>
              </p:cNvSpPr>
              <p:nvPr/>
            </p:nvSpPr>
            <p:spPr bwMode="gray">
              <a:xfrm>
                <a:off x="3394" y="2140"/>
                <a:ext cx="88" cy="49"/>
              </a:xfrm>
              <a:custGeom>
                <a:avLst/>
                <a:gdLst/>
                <a:ahLst/>
                <a:cxnLst>
                  <a:cxn ang="0">
                    <a:pos x="432" y="170"/>
                  </a:cxn>
                  <a:cxn ang="0">
                    <a:pos x="428" y="203"/>
                  </a:cxn>
                  <a:cxn ang="0">
                    <a:pos x="441" y="221"/>
                  </a:cxn>
                  <a:cxn ang="0">
                    <a:pos x="434" y="242"/>
                  </a:cxn>
                  <a:cxn ang="0">
                    <a:pos x="396" y="242"/>
                  </a:cxn>
                  <a:cxn ang="0">
                    <a:pos x="368" y="238"/>
                  </a:cxn>
                  <a:cxn ang="0">
                    <a:pos x="308" y="224"/>
                  </a:cxn>
                  <a:cxn ang="0">
                    <a:pos x="267" y="218"/>
                  </a:cxn>
                  <a:cxn ang="0">
                    <a:pos x="239" y="191"/>
                  </a:cxn>
                  <a:cxn ang="0">
                    <a:pos x="211" y="184"/>
                  </a:cxn>
                  <a:cxn ang="0">
                    <a:pos x="192" y="184"/>
                  </a:cxn>
                  <a:cxn ang="0">
                    <a:pos x="168" y="187"/>
                  </a:cxn>
                  <a:cxn ang="0">
                    <a:pos x="136" y="168"/>
                  </a:cxn>
                  <a:cxn ang="0">
                    <a:pos x="114" y="159"/>
                  </a:cxn>
                  <a:cxn ang="0">
                    <a:pos x="83" y="148"/>
                  </a:cxn>
                  <a:cxn ang="0">
                    <a:pos x="57" y="124"/>
                  </a:cxn>
                  <a:cxn ang="0">
                    <a:pos x="32" y="109"/>
                  </a:cxn>
                  <a:cxn ang="0">
                    <a:pos x="23" y="113"/>
                  </a:cxn>
                  <a:cxn ang="0">
                    <a:pos x="12" y="98"/>
                  </a:cxn>
                  <a:cxn ang="0">
                    <a:pos x="1" y="87"/>
                  </a:cxn>
                  <a:cxn ang="0">
                    <a:pos x="11" y="71"/>
                  </a:cxn>
                  <a:cxn ang="0">
                    <a:pos x="14" y="51"/>
                  </a:cxn>
                  <a:cxn ang="0">
                    <a:pos x="17" y="34"/>
                  </a:cxn>
                  <a:cxn ang="0">
                    <a:pos x="30" y="22"/>
                  </a:cxn>
                  <a:cxn ang="0">
                    <a:pos x="43" y="6"/>
                  </a:cxn>
                  <a:cxn ang="0">
                    <a:pos x="54" y="4"/>
                  </a:cxn>
                  <a:cxn ang="0">
                    <a:pos x="67" y="18"/>
                  </a:cxn>
                  <a:cxn ang="0">
                    <a:pos x="71" y="8"/>
                  </a:cxn>
                  <a:cxn ang="0">
                    <a:pos x="73" y="0"/>
                  </a:cxn>
                  <a:cxn ang="0">
                    <a:pos x="110" y="7"/>
                  </a:cxn>
                  <a:cxn ang="0">
                    <a:pos x="141" y="24"/>
                  </a:cxn>
                  <a:cxn ang="0">
                    <a:pos x="174" y="46"/>
                  </a:cxn>
                  <a:cxn ang="0">
                    <a:pos x="186" y="77"/>
                  </a:cxn>
                  <a:cxn ang="0">
                    <a:pos x="200" y="74"/>
                  </a:cxn>
                  <a:cxn ang="0">
                    <a:pos x="207" y="67"/>
                  </a:cxn>
                  <a:cxn ang="0">
                    <a:pos x="221" y="63"/>
                  </a:cxn>
                  <a:cxn ang="0">
                    <a:pos x="226" y="73"/>
                  </a:cxn>
                  <a:cxn ang="0">
                    <a:pos x="226" y="95"/>
                  </a:cxn>
                  <a:cxn ang="0">
                    <a:pos x="235" y="101"/>
                  </a:cxn>
                  <a:cxn ang="0">
                    <a:pos x="251" y="104"/>
                  </a:cxn>
                  <a:cxn ang="0">
                    <a:pos x="272" y="106"/>
                  </a:cxn>
                  <a:cxn ang="0">
                    <a:pos x="277" y="117"/>
                  </a:cxn>
                  <a:cxn ang="0">
                    <a:pos x="301" y="131"/>
                  </a:cxn>
                  <a:cxn ang="0">
                    <a:pos x="315" y="142"/>
                  </a:cxn>
                  <a:cxn ang="0">
                    <a:pos x="329" y="149"/>
                  </a:cxn>
                  <a:cxn ang="0">
                    <a:pos x="344" y="149"/>
                  </a:cxn>
                  <a:cxn ang="0">
                    <a:pos x="356" y="144"/>
                  </a:cxn>
                  <a:cxn ang="0">
                    <a:pos x="377" y="151"/>
                  </a:cxn>
                  <a:cxn ang="0">
                    <a:pos x="398" y="158"/>
                  </a:cxn>
                  <a:cxn ang="0">
                    <a:pos x="422" y="159"/>
                  </a:cxn>
                  <a:cxn ang="0">
                    <a:pos x="439" y="151"/>
                  </a:cxn>
                </a:cxnLst>
                <a:rect l="0" t="0" r="r" b="b"/>
                <a:pathLst>
                  <a:path w="441" h="244">
                    <a:moveTo>
                      <a:pt x="439" y="151"/>
                    </a:moveTo>
                    <a:lnTo>
                      <a:pt x="436" y="158"/>
                    </a:lnTo>
                    <a:lnTo>
                      <a:pt x="432" y="170"/>
                    </a:lnTo>
                    <a:lnTo>
                      <a:pt x="433" y="185"/>
                    </a:lnTo>
                    <a:lnTo>
                      <a:pt x="432" y="199"/>
                    </a:lnTo>
                    <a:lnTo>
                      <a:pt x="428" y="203"/>
                    </a:lnTo>
                    <a:lnTo>
                      <a:pt x="428" y="207"/>
                    </a:lnTo>
                    <a:lnTo>
                      <a:pt x="436" y="211"/>
                    </a:lnTo>
                    <a:lnTo>
                      <a:pt x="441" y="221"/>
                    </a:lnTo>
                    <a:lnTo>
                      <a:pt x="441" y="228"/>
                    </a:lnTo>
                    <a:lnTo>
                      <a:pt x="434" y="239"/>
                    </a:lnTo>
                    <a:lnTo>
                      <a:pt x="434" y="242"/>
                    </a:lnTo>
                    <a:lnTo>
                      <a:pt x="422" y="240"/>
                    </a:lnTo>
                    <a:lnTo>
                      <a:pt x="411" y="243"/>
                    </a:lnTo>
                    <a:lnTo>
                      <a:pt x="396" y="242"/>
                    </a:lnTo>
                    <a:lnTo>
                      <a:pt x="388" y="244"/>
                    </a:lnTo>
                    <a:lnTo>
                      <a:pt x="378" y="239"/>
                    </a:lnTo>
                    <a:lnTo>
                      <a:pt x="368" y="238"/>
                    </a:lnTo>
                    <a:lnTo>
                      <a:pt x="362" y="238"/>
                    </a:lnTo>
                    <a:lnTo>
                      <a:pt x="315" y="230"/>
                    </a:lnTo>
                    <a:lnTo>
                      <a:pt x="308" y="224"/>
                    </a:lnTo>
                    <a:lnTo>
                      <a:pt x="299" y="221"/>
                    </a:lnTo>
                    <a:lnTo>
                      <a:pt x="287" y="222"/>
                    </a:lnTo>
                    <a:lnTo>
                      <a:pt x="267" y="218"/>
                    </a:lnTo>
                    <a:lnTo>
                      <a:pt x="255" y="210"/>
                    </a:lnTo>
                    <a:lnTo>
                      <a:pt x="249" y="205"/>
                    </a:lnTo>
                    <a:lnTo>
                      <a:pt x="239" y="191"/>
                    </a:lnTo>
                    <a:lnTo>
                      <a:pt x="232" y="187"/>
                    </a:lnTo>
                    <a:lnTo>
                      <a:pt x="213" y="184"/>
                    </a:lnTo>
                    <a:lnTo>
                      <a:pt x="211" y="184"/>
                    </a:lnTo>
                    <a:lnTo>
                      <a:pt x="208" y="187"/>
                    </a:lnTo>
                    <a:lnTo>
                      <a:pt x="202" y="186"/>
                    </a:lnTo>
                    <a:lnTo>
                      <a:pt x="192" y="184"/>
                    </a:lnTo>
                    <a:lnTo>
                      <a:pt x="183" y="183"/>
                    </a:lnTo>
                    <a:lnTo>
                      <a:pt x="173" y="187"/>
                    </a:lnTo>
                    <a:lnTo>
                      <a:pt x="168" y="187"/>
                    </a:lnTo>
                    <a:lnTo>
                      <a:pt x="148" y="183"/>
                    </a:lnTo>
                    <a:lnTo>
                      <a:pt x="138" y="170"/>
                    </a:lnTo>
                    <a:lnTo>
                      <a:pt x="136" y="168"/>
                    </a:lnTo>
                    <a:lnTo>
                      <a:pt x="127" y="167"/>
                    </a:lnTo>
                    <a:lnTo>
                      <a:pt x="124" y="167"/>
                    </a:lnTo>
                    <a:lnTo>
                      <a:pt x="114" y="159"/>
                    </a:lnTo>
                    <a:lnTo>
                      <a:pt x="103" y="154"/>
                    </a:lnTo>
                    <a:lnTo>
                      <a:pt x="93" y="153"/>
                    </a:lnTo>
                    <a:lnTo>
                      <a:pt x="83" y="148"/>
                    </a:lnTo>
                    <a:lnTo>
                      <a:pt x="78" y="144"/>
                    </a:lnTo>
                    <a:lnTo>
                      <a:pt x="66" y="130"/>
                    </a:lnTo>
                    <a:lnTo>
                      <a:pt x="57" y="124"/>
                    </a:lnTo>
                    <a:lnTo>
                      <a:pt x="49" y="120"/>
                    </a:lnTo>
                    <a:lnTo>
                      <a:pt x="45" y="116"/>
                    </a:lnTo>
                    <a:lnTo>
                      <a:pt x="32" y="109"/>
                    </a:lnTo>
                    <a:lnTo>
                      <a:pt x="28" y="109"/>
                    </a:lnTo>
                    <a:lnTo>
                      <a:pt x="28" y="113"/>
                    </a:lnTo>
                    <a:lnTo>
                      <a:pt x="23" y="113"/>
                    </a:lnTo>
                    <a:lnTo>
                      <a:pt x="18" y="109"/>
                    </a:lnTo>
                    <a:lnTo>
                      <a:pt x="17" y="103"/>
                    </a:lnTo>
                    <a:lnTo>
                      <a:pt x="12" y="98"/>
                    </a:lnTo>
                    <a:lnTo>
                      <a:pt x="1" y="97"/>
                    </a:lnTo>
                    <a:lnTo>
                      <a:pt x="0" y="94"/>
                    </a:lnTo>
                    <a:lnTo>
                      <a:pt x="1" y="87"/>
                    </a:lnTo>
                    <a:lnTo>
                      <a:pt x="6" y="79"/>
                    </a:lnTo>
                    <a:lnTo>
                      <a:pt x="9" y="78"/>
                    </a:lnTo>
                    <a:lnTo>
                      <a:pt x="11" y="71"/>
                    </a:lnTo>
                    <a:lnTo>
                      <a:pt x="14" y="67"/>
                    </a:lnTo>
                    <a:lnTo>
                      <a:pt x="11" y="58"/>
                    </a:lnTo>
                    <a:lnTo>
                      <a:pt x="14" y="51"/>
                    </a:lnTo>
                    <a:lnTo>
                      <a:pt x="19" y="45"/>
                    </a:lnTo>
                    <a:lnTo>
                      <a:pt x="17" y="38"/>
                    </a:lnTo>
                    <a:lnTo>
                      <a:pt x="17" y="34"/>
                    </a:lnTo>
                    <a:lnTo>
                      <a:pt x="21" y="29"/>
                    </a:lnTo>
                    <a:lnTo>
                      <a:pt x="27" y="29"/>
                    </a:lnTo>
                    <a:lnTo>
                      <a:pt x="30" y="22"/>
                    </a:lnTo>
                    <a:lnTo>
                      <a:pt x="38" y="17"/>
                    </a:lnTo>
                    <a:lnTo>
                      <a:pt x="41" y="11"/>
                    </a:lnTo>
                    <a:lnTo>
                      <a:pt x="43" y="6"/>
                    </a:lnTo>
                    <a:lnTo>
                      <a:pt x="45" y="4"/>
                    </a:lnTo>
                    <a:lnTo>
                      <a:pt x="48" y="7"/>
                    </a:lnTo>
                    <a:lnTo>
                      <a:pt x="54" y="4"/>
                    </a:lnTo>
                    <a:lnTo>
                      <a:pt x="56" y="6"/>
                    </a:lnTo>
                    <a:lnTo>
                      <a:pt x="59" y="11"/>
                    </a:lnTo>
                    <a:lnTo>
                      <a:pt x="67" y="18"/>
                    </a:lnTo>
                    <a:lnTo>
                      <a:pt x="68" y="14"/>
                    </a:lnTo>
                    <a:lnTo>
                      <a:pt x="67" y="12"/>
                    </a:lnTo>
                    <a:lnTo>
                      <a:pt x="71" y="8"/>
                    </a:lnTo>
                    <a:lnTo>
                      <a:pt x="71" y="2"/>
                    </a:lnTo>
                    <a:lnTo>
                      <a:pt x="71" y="1"/>
                    </a:lnTo>
                    <a:lnTo>
                      <a:pt x="73" y="0"/>
                    </a:lnTo>
                    <a:lnTo>
                      <a:pt x="89" y="2"/>
                    </a:lnTo>
                    <a:lnTo>
                      <a:pt x="92" y="3"/>
                    </a:lnTo>
                    <a:lnTo>
                      <a:pt x="110" y="7"/>
                    </a:lnTo>
                    <a:lnTo>
                      <a:pt x="130" y="13"/>
                    </a:lnTo>
                    <a:lnTo>
                      <a:pt x="135" y="15"/>
                    </a:lnTo>
                    <a:lnTo>
                      <a:pt x="141" y="24"/>
                    </a:lnTo>
                    <a:lnTo>
                      <a:pt x="151" y="33"/>
                    </a:lnTo>
                    <a:lnTo>
                      <a:pt x="163" y="36"/>
                    </a:lnTo>
                    <a:lnTo>
                      <a:pt x="174" y="46"/>
                    </a:lnTo>
                    <a:lnTo>
                      <a:pt x="181" y="55"/>
                    </a:lnTo>
                    <a:lnTo>
                      <a:pt x="184" y="72"/>
                    </a:lnTo>
                    <a:lnTo>
                      <a:pt x="186" y="77"/>
                    </a:lnTo>
                    <a:lnTo>
                      <a:pt x="192" y="79"/>
                    </a:lnTo>
                    <a:lnTo>
                      <a:pt x="196" y="79"/>
                    </a:lnTo>
                    <a:lnTo>
                      <a:pt x="200" y="74"/>
                    </a:lnTo>
                    <a:lnTo>
                      <a:pt x="204" y="73"/>
                    </a:lnTo>
                    <a:lnTo>
                      <a:pt x="207" y="70"/>
                    </a:lnTo>
                    <a:lnTo>
                      <a:pt x="207" y="67"/>
                    </a:lnTo>
                    <a:lnTo>
                      <a:pt x="211" y="63"/>
                    </a:lnTo>
                    <a:lnTo>
                      <a:pt x="215" y="65"/>
                    </a:lnTo>
                    <a:lnTo>
                      <a:pt x="221" y="63"/>
                    </a:lnTo>
                    <a:lnTo>
                      <a:pt x="227" y="65"/>
                    </a:lnTo>
                    <a:lnTo>
                      <a:pt x="229" y="67"/>
                    </a:lnTo>
                    <a:lnTo>
                      <a:pt x="226" y="73"/>
                    </a:lnTo>
                    <a:lnTo>
                      <a:pt x="227" y="79"/>
                    </a:lnTo>
                    <a:lnTo>
                      <a:pt x="224" y="92"/>
                    </a:lnTo>
                    <a:lnTo>
                      <a:pt x="226" y="95"/>
                    </a:lnTo>
                    <a:lnTo>
                      <a:pt x="231" y="93"/>
                    </a:lnTo>
                    <a:lnTo>
                      <a:pt x="233" y="98"/>
                    </a:lnTo>
                    <a:lnTo>
                      <a:pt x="235" y="101"/>
                    </a:lnTo>
                    <a:lnTo>
                      <a:pt x="240" y="101"/>
                    </a:lnTo>
                    <a:lnTo>
                      <a:pt x="245" y="105"/>
                    </a:lnTo>
                    <a:lnTo>
                      <a:pt x="251" y="104"/>
                    </a:lnTo>
                    <a:lnTo>
                      <a:pt x="259" y="106"/>
                    </a:lnTo>
                    <a:lnTo>
                      <a:pt x="267" y="108"/>
                    </a:lnTo>
                    <a:lnTo>
                      <a:pt x="272" y="106"/>
                    </a:lnTo>
                    <a:lnTo>
                      <a:pt x="277" y="103"/>
                    </a:lnTo>
                    <a:lnTo>
                      <a:pt x="280" y="104"/>
                    </a:lnTo>
                    <a:lnTo>
                      <a:pt x="277" y="117"/>
                    </a:lnTo>
                    <a:lnTo>
                      <a:pt x="278" y="124"/>
                    </a:lnTo>
                    <a:lnTo>
                      <a:pt x="293" y="133"/>
                    </a:lnTo>
                    <a:lnTo>
                      <a:pt x="301" y="131"/>
                    </a:lnTo>
                    <a:lnTo>
                      <a:pt x="308" y="132"/>
                    </a:lnTo>
                    <a:lnTo>
                      <a:pt x="314" y="138"/>
                    </a:lnTo>
                    <a:lnTo>
                      <a:pt x="315" y="142"/>
                    </a:lnTo>
                    <a:lnTo>
                      <a:pt x="319" y="148"/>
                    </a:lnTo>
                    <a:lnTo>
                      <a:pt x="323" y="151"/>
                    </a:lnTo>
                    <a:lnTo>
                      <a:pt x="329" y="149"/>
                    </a:lnTo>
                    <a:lnTo>
                      <a:pt x="333" y="147"/>
                    </a:lnTo>
                    <a:lnTo>
                      <a:pt x="339" y="151"/>
                    </a:lnTo>
                    <a:lnTo>
                      <a:pt x="344" y="149"/>
                    </a:lnTo>
                    <a:lnTo>
                      <a:pt x="350" y="152"/>
                    </a:lnTo>
                    <a:lnTo>
                      <a:pt x="352" y="151"/>
                    </a:lnTo>
                    <a:lnTo>
                      <a:pt x="356" y="144"/>
                    </a:lnTo>
                    <a:lnTo>
                      <a:pt x="361" y="143"/>
                    </a:lnTo>
                    <a:lnTo>
                      <a:pt x="369" y="144"/>
                    </a:lnTo>
                    <a:lnTo>
                      <a:pt x="377" y="151"/>
                    </a:lnTo>
                    <a:lnTo>
                      <a:pt x="387" y="153"/>
                    </a:lnTo>
                    <a:lnTo>
                      <a:pt x="394" y="157"/>
                    </a:lnTo>
                    <a:lnTo>
                      <a:pt x="398" y="158"/>
                    </a:lnTo>
                    <a:lnTo>
                      <a:pt x="405" y="156"/>
                    </a:lnTo>
                    <a:lnTo>
                      <a:pt x="419" y="159"/>
                    </a:lnTo>
                    <a:lnTo>
                      <a:pt x="422" y="159"/>
                    </a:lnTo>
                    <a:lnTo>
                      <a:pt x="428" y="151"/>
                    </a:lnTo>
                    <a:lnTo>
                      <a:pt x="436" y="149"/>
                    </a:lnTo>
                    <a:lnTo>
                      <a:pt x="439" y="15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8" name="Freeform 103"/>
              <p:cNvSpPr>
                <a:spLocks noChangeAspect="1"/>
              </p:cNvSpPr>
              <p:nvPr/>
            </p:nvSpPr>
            <p:spPr bwMode="gray">
              <a:xfrm>
                <a:off x="3479" y="2187"/>
                <a:ext cx="52" cy="67"/>
              </a:xfrm>
              <a:custGeom>
                <a:avLst/>
                <a:gdLst/>
                <a:ahLst/>
                <a:cxnLst>
                  <a:cxn ang="0">
                    <a:pos x="241" y="337"/>
                  </a:cxn>
                  <a:cxn ang="0">
                    <a:pos x="226" y="291"/>
                  </a:cxn>
                  <a:cxn ang="0">
                    <a:pos x="221" y="257"/>
                  </a:cxn>
                  <a:cxn ang="0">
                    <a:pos x="198" y="225"/>
                  </a:cxn>
                  <a:cxn ang="0">
                    <a:pos x="174" y="230"/>
                  </a:cxn>
                  <a:cxn ang="0">
                    <a:pos x="161" y="215"/>
                  </a:cxn>
                  <a:cxn ang="0">
                    <a:pos x="153" y="227"/>
                  </a:cxn>
                  <a:cxn ang="0">
                    <a:pos x="149" y="246"/>
                  </a:cxn>
                  <a:cxn ang="0">
                    <a:pos x="129" y="283"/>
                  </a:cxn>
                  <a:cxn ang="0">
                    <a:pos x="115" y="267"/>
                  </a:cxn>
                  <a:cxn ang="0">
                    <a:pos x="108" y="279"/>
                  </a:cxn>
                  <a:cxn ang="0">
                    <a:pos x="96" y="280"/>
                  </a:cxn>
                  <a:cxn ang="0">
                    <a:pos x="80" y="284"/>
                  </a:cxn>
                  <a:cxn ang="0">
                    <a:pos x="75" y="286"/>
                  </a:cxn>
                  <a:cxn ang="0">
                    <a:pos x="69" y="291"/>
                  </a:cxn>
                  <a:cxn ang="0">
                    <a:pos x="58" y="292"/>
                  </a:cxn>
                  <a:cxn ang="0">
                    <a:pos x="53" y="273"/>
                  </a:cxn>
                  <a:cxn ang="0">
                    <a:pos x="49" y="258"/>
                  </a:cxn>
                  <a:cxn ang="0">
                    <a:pos x="48" y="241"/>
                  </a:cxn>
                  <a:cxn ang="0">
                    <a:pos x="40" y="227"/>
                  </a:cxn>
                  <a:cxn ang="0">
                    <a:pos x="42" y="215"/>
                  </a:cxn>
                  <a:cxn ang="0">
                    <a:pos x="42" y="195"/>
                  </a:cxn>
                  <a:cxn ang="0">
                    <a:pos x="38" y="179"/>
                  </a:cxn>
                  <a:cxn ang="0">
                    <a:pos x="32" y="165"/>
                  </a:cxn>
                  <a:cxn ang="0">
                    <a:pos x="36" y="133"/>
                  </a:cxn>
                  <a:cxn ang="0">
                    <a:pos x="21" y="118"/>
                  </a:cxn>
                  <a:cxn ang="0">
                    <a:pos x="1" y="109"/>
                  </a:cxn>
                  <a:cxn ang="0">
                    <a:pos x="1" y="98"/>
                  </a:cxn>
                  <a:cxn ang="0">
                    <a:pos x="13" y="89"/>
                  </a:cxn>
                  <a:cxn ang="0">
                    <a:pos x="22" y="78"/>
                  </a:cxn>
                  <a:cxn ang="0">
                    <a:pos x="42" y="68"/>
                  </a:cxn>
                  <a:cxn ang="0">
                    <a:pos x="39" y="60"/>
                  </a:cxn>
                  <a:cxn ang="0">
                    <a:pos x="17" y="57"/>
                  </a:cxn>
                  <a:cxn ang="0">
                    <a:pos x="11" y="39"/>
                  </a:cxn>
                  <a:cxn ang="0">
                    <a:pos x="28" y="3"/>
                  </a:cxn>
                  <a:cxn ang="0">
                    <a:pos x="42" y="17"/>
                  </a:cxn>
                  <a:cxn ang="0">
                    <a:pos x="49" y="17"/>
                  </a:cxn>
                  <a:cxn ang="0">
                    <a:pos x="59" y="8"/>
                  </a:cxn>
                  <a:cxn ang="0">
                    <a:pos x="69" y="31"/>
                  </a:cxn>
                  <a:cxn ang="0">
                    <a:pos x="82" y="33"/>
                  </a:cxn>
                  <a:cxn ang="0">
                    <a:pos x="93" y="23"/>
                  </a:cxn>
                  <a:cxn ang="0">
                    <a:pos x="101" y="62"/>
                  </a:cxn>
                  <a:cxn ang="0">
                    <a:pos x="118" y="75"/>
                  </a:cxn>
                  <a:cxn ang="0">
                    <a:pos x="166" y="76"/>
                  </a:cxn>
                  <a:cxn ang="0">
                    <a:pos x="203" y="76"/>
                  </a:cxn>
                  <a:cxn ang="0">
                    <a:pos x="242" y="86"/>
                  </a:cxn>
                  <a:cxn ang="0">
                    <a:pos x="231" y="96"/>
                  </a:cxn>
                  <a:cxn ang="0">
                    <a:pos x="214" y="124"/>
                  </a:cxn>
                  <a:cxn ang="0">
                    <a:pos x="192" y="140"/>
                  </a:cxn>
                  <a:cxn ang="0">
                    <a:pos x="176" y="157"/>
                  </a:cxn>
                  <a:cxn ang="0">
                    <a:pos x="184" y="193"/>
                  </a:cxn>
                  <a:cxn ang="0">
                    <a:pos x="199" y="204"/>
                  </a:cxn>
                  <a:cxn ang="0">
                    <a:pos x="211" y="202"/>
                  </a:cxn>
                  <a:cxn ang="0">
                    <a:pos x="228" y="166"/>
                  </a:cxn>
                  <a:cxn ang="0">
                    <a:pos x="241" y="181"/>
                  </a:cxn>
                  <a:cxn ang="0">
                    <a:pos x="249" y="206"/>
                  </a:cxn>
                  <a:cxn ang="0">
                    <a:pos x="258" y="243"/>
                  </a:cxn>
                  <a:cxn ang="0">
                    <a:pos x="260" y="279"/>
                  </a:cxn>
                  <a:cxn ang="0">
                    <a:pos x="250" y="305"/>
                  </a:cxn>
                  <a:cxn ang="0">
                    <a:pos x="243" y="318"/>
                  </a:cxn>
                </a:cxnLst>
                <a:rect l="0" t="0" r="r" b="b"/>
                <a:pathLst>
                  <a:path w="262" h="337">
                    <a:moveTo>
                      <a:pt x="243" y="335"/>
                    </a:moveTo>
                    <a:lnTo>
                      <a:pt x="241" y="337"/>
                    </a:lnTo>
                    <a:lnTo>
                      <a:pt x="233" y="319"/>
                    </a:lnTo>
                    <a:lnTo>
                      <a:pt x="226" y="291"/>
                    </a:lnTo>
                    <a:lnTo>
                      <a:pt x="225" y="276"/>
                    </a:lnTo>
                    <a:lnTo>
                      <a:pt x="221" y="257"/>
                    </a:lnTo>
                    <a:lnTo>
                      <a:pt x="204" y="230"/>
                    </a:lnTo>
                    <a:lnTo>
                      <a:pt x="198" y="225"/>
                    </a:lnTo>
                    <a:lnTo>
                      <a:pt x="187" y="229"/>
                    </a:lnTo>
                    <a:lnTo>
                      <a:pt x="174" y="230"/>
                    </a:lnTo>
                    <a:lnTo>
                      <a:pt x="166" y="225"/>
                    </a:lnTo>
                    <a:lnTo>
                      <a:pt x="161" y="215"/>
                    </a:lnTo>
                    <a:lnTo>
                      <a:pt x="157" y="218"/>
                    </a:lnTo>
                    <a:lnTo>
                      <a:pt x="153" y="227"/>
                    </a:lnTo>
                    <a:lnTo>
                      <a:pt x="146" y="234"/>
                    </a:lnTo>
                    <a:lnTo>
                      <a:pt x="149" y="246"/>
                    </a:lnTo>
                    <a:lnTo>
                      <a:pt x="149" y="257"/>
                    </a:lnTo>
                    <a:lnTo>
                      <a:pt x="129" y="283"/>
                    </a:lnTo>
                    <a:lnTo>
                      <a:pt x="125" y="280"/>
                    </a:lnTo>
                    <a:lnTo>
                      <a:pt x="115" y="267"/>
                    </a:lnTo>
                    <a:lnTo>
                      <a:pt x="110" y="274"/>
                    </a:lnTo>
                    <a:lnTo>
                      <a:pt x="108" y="279"/>
                    </a:lnTo>
                    <a:lnTo>
                      <a:pt x="99" y="288"/>
                    </a:lnTo>
                    <a:lnTo>
                      <a:pt x="96" y="280"/>
                    </a:lnTo>
                    <a:lnTo>
                      <a:pt x="91" y="285"/>
                    </a:lnTo>
                    <a:lnTo>
                      <a:pt x="80" y="284"/>
                    </a:lnTo>
                    <a:lnTo>
                      <a:pt x="79" y="289"/>
                    </a:lnTo>
                    <a:lnTo>
                      <a:pt x="75" y="286"/>
                    </a:lnTo>
                    <a:lnTo>
                      <a:pt x="71" y="288"/>
                    </a:lnTo>
                    <a:lnTo>
                      <a:pt x="69" y="291"/>
                    </a:lnTo>
                    <a:lnTo>
                      <a:pt x="65" y="294"/>
                    </a:lnTo>
                    <a:lnTo>
                      <a:pt x="58" y="292"/>
                    </a:lnTo>
                    <a:lnTo>
                      <a:pt x="51" y="279"/>
                    </a:lnTo>
                    <a:lnTo>
                      <a:pt x="53" y="273"/>
                    </a:lnTo>
                    <a:lnTo>
                      <a:pt x="51" y="269"/>
                    </a:lnTo>
                    <a:lnTo>
                      <a:pt x="49" y="258"/>
                    </a:lnTo>
                    <a:lnTo>
                      <a:pt x="50" y="251"/>
                    </a:lnTo>
                    <a:lnTo>
                      <a:pt x="48" y="241"/>
                    </a:lnTo>
                    <a:lnTo>
                      <a:pt x="43" y="236"/>
                    </a:lnTo>
                    <a:lnTo>
                      <a:pt x="40" y="227"/>
                    </a:lnTo>
                    <a:lnTo>
                      <a:pt x="40" y="218"/>
                    </a:lnTo>
                    <a:lnTo>
                      <a:pt x="42" y="215"/>
                    </a:lnTo>
                    <a:lnTo>
                      <a:pt x="43" y="199"/>
                    </a:lnTo>
                    <a:lnTo>
                      <a:pt x="42" y="195"/>
                    </a:lnTo>
                    <a:lnTo>
                      <a:pt x="38" y="194"/>
                    </a:lnTo>
                    <a:lnTo>
                      <a:pt x="38" y="179"/>
                    </a:lnTo>
                    <a:lnTo>
                      <a:pt x="32" y="173"/>
                    </a:lnTo>
                    <a:lnTo>
                      <a:pt x="32" y="165"/>
                    </a:lnTo>
                    <a:lnTo>
                      <a:pt x="34" y="154"/>
                    </a:lnTo>
                    <a:lnTo>
                      <a:pt x="36" y="133"/>
                    </a:lnTo>
                    <a:lnTo>
                      <a:pt x="27" y="123"/>
                    </a:lnTo>
                    <a:lnTo>
                      <a:pt x="21" y="118"/>
                    </a:lnTo>
                    <a:lnTo>
                      <a:pt x="10" y="113"/>
                    </a:lnTo>
                    <a:lnTo>
                      <a:pt x="1" y="109"/>
                    </a:lnTo>
                    <a:lnTo>
                      <a:pt x="0" y="103"/>
                    </a:lnTo>
                    <a:lnTo>
                      <a:pt x="1" y="98"/>
                    </a:lnTo>
                    <a:lnTo>
                      <a:pt x="6" y="90"/>
                    </a:lnTo>
                    <a:lnTo>
                      <a:pt x="13" y="89"/>
                    </a:lnTo>
                    <a:lnTo>
                      <a:pt x="20" y="85"/>
                    </a:lnTo>
                    <a:lnTo>
                      <a:pt x="22" y="78"/>
                    </a:lnTo>
                    <a:lnTo>
                      <a:pt x="42" y="76"/>
                    </a:lnTo>
                    <a:lnTo>
                      <a:pt x="42" y="68"/>
                    </a:lnTo>
                    <a:lnTo>
                      <a:pt x="38" y="64"/>
                    </a:lnTo>
                    <a:lnTo>
                      <a:pt x="39" y="60"/>
                    </a:lnTo>
                    <a:lnTo>
                      <a:pt x="24" y="62"/>
                    </a:lnTo>
                    <a:lnTo>
                      <a:pt x="17" y="57"/>
                    </a:lnTo>
                    <a:lnTo>
                      <a:pt x="15" y="43"/>
                    </a:lnTo>
                    <a:lnTo>
                      <a:pt x="11" y="39"/>
                    </a:lnTo>
                    <a:lnTo>
                      <a:pt x="26" y="15"/>
                    </a:lnTo>
                    <a:lnTo>
                      <a:pt x="28" y="3"/>
                    </a:lnTo>
                    <a:lnTo>
                      <a:pt x="32" y="0"/>
                    </a:lnTo>
                    <a:lnTo>
                      <a:pt x="42" y="17"/>
                    </a:lnTo>
                    <a:lnTo>
                      <a:pt x="48" y="25"/>
                    </a:lnTo>
                    <a:lnTo>
                      <a:pt x="49" y="17"/>
                    </a:lnTo>
                    <a:lnTo>
                      <a:pt x="53" y="5"/>
                    </a:lnTo>
                    <a:lnTo>
                      <a:pt x="59" y="8"/>
                    </a:lnTo>
                    <a:lnTo>
                      <a:pt x="61" y="22"/>
                    </a:lnTo>
                    <a:lnTo>
                      <a:pt x="69" y="31"/>
                    </a:lnTo>
                    <a:lnTo>
                      <a:pt x="74" y="27"/>
                    </a:lnTo>
                    <a:lnTo>
                      <a:pt x="82" y="33"/>
                    </a:lnTo>
                    <a:lnTo>
                      <a:pt x="91" y="19"/>
                    </a:lnTo>
                    <a:lnTo>
                      <a:pt x="93" y="23"/>
                    </a:lnTo>
                    <a:lnTo>
                      <a:pt x="96" y="43"/>
                    </a:lnTo>
                    <a:lnTo>
                      <a:pt x="101" y="62"/>
                    </a:lnTo>
                    <a:lnTo>
                      <a:pt x="107" y="70"/>
                    </a:lnTo>
                    <a:lnTo>
                      <a:pt x="118" y="75"/>
                    </a:lnTo>
                    <a:lnTo>
                      <a:pt x="162" y="79"/>
                    </a:lnTo>
                    <a:lnTo>
                      <a:pt x="166" y="76"/>
                    </a:lnTo>
                    <a:lnTo>
                      <a:pt x="180" y="74"/>
                    </a:lnTo>
                    <a:lnTo>
                      <a:pt x="203" y="76"/>
                    </a:lnTo>
                    <a:lnTo>
                      <a:pt x="227" y="80"/>
                    </a:lnTo>
                    <a:lnTo>
                      <a:pt x="242" y="86"/>
                    </a:lnTo>
                    <a:lnTo>
                      <a:pt x="239" y="91"/>
                    </a:lnTo>
                    <a:lnTo>
                      <a:pt x="231" y="96"/>
                    </a:lnTo>
                    <a:lnTo>
                      <a:pt x="226" y="109"/>
                    </a:lnTo>
                    <a:lnTo>
                      <a:pt x="214" y="124"/>
                    </a:lnTo>
                    <a:lnTo>
                      <a:pt x="203" y="134"/>
                    </a:lnTo>
                    <a:lnTo>
                      <a:pt x="192" y="140"/>
                    </a:lnTo>
                    <a:lnTo>
                      <a:pt x="178" y="149"/>
                    </a:lnTo>
                    <a:lnTo>
                      <a:pt x="176" y="157"/>
                    </a:lnTo>
                    <a:lnTo>
                      <a:pt x="177" y="173"/>
                    </a:lnTo>
                    <a:lnTo>
                      <a:pt x="184" y="193"/>
                    </a:lnTo>
                    <a:lnTo>
                      <a:pt x="194" y="194"/>
                    </a:lnTo>
                    <a:lnTo>
                      <a:pt x="199" y="204"/>
                    </a:lnTo>
                    <a:lnTo>
                      <a:pt x="206" y="210"/>
                    </a:lnTo>
                    <a:lnTo>
                      <a:pt x="211" y="202"/>
                    </a:lnTo>
                    <a:lnTo>
                      <a:pt x="217" y="181"/>
                    </a:lnTo>
                    <a:lnTo>
                      <a:pt x="228" y="166"/>
                    </a:lnTo>
                    <a:lnTo>
                      <a:pt x="233" y="167"/>
                    </a:lnTo>
                    <a:lnTo>
                      <a:pt x="241" y="181"/>
                    </a:lnTo>
                    <a:lnTo>
                      <a:pt x="246" y="198"/>
                    </a:lnTo>
                    <a:lnTo>
                      <a:pt x="249" y="206"/>
                    </a:lnTo>
                    <a:lnTo>
                      <a:pt x="252" y="215"/>
                    </a:lnTo>
                    <a:lnTo>
                      <a:pt x="258" y="243"/>
                    </a:lnTo>
                    <a:lnTo>
                      <a:pt x="262" y="276"/>
                    </a:lnTo>
                    <a:lnTo>
                      <a:pt x="260" y="279"/>
                    </a:lnTo>
                    <a:lnTo>
                      <a:pt x="262" y="308"/>
                    </a:lnTo>
                    <a:lnTo>
                      <a:pt x="250" y="305"/>
                    </a:lnTo>
                    <a:lnTo>
                      <a:pt x="244" y="310"/>
                    </a:lnTo>
                    <a:lnTo>
                      <a:pt x="243" y="318"/>
                    </a:lnTo>
                    <a:lnTo>
                      <a:pt x="243" y="3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9" name="Freeform 104"/>
              <p:cNvSpPr>
                <a:spLocks noChangeAspect="1"/>
              </p:cNvSpPr>
              <p:nvPr/>
            </p:nvSpPr>
            <p:spPr bwMode="gray">
              <a:xfrm>
                <a:off x="3390" y="2379"/>
                <a:ext cx="23" cy="43"/>
              </a:xfrm>
              <a:custGeom>
                <a:avLst/>
                <a:gdLst/>
                <a:ahLst/>
                <a:cxnLst>
                  <a:cxn ang="0">
                    <a:pos x="18" y="0"/>
                  </a:cxn>
                  <a:cxn ang="0">
                    <a:pos x="13" y="4"/>
                  </a:cxn>
                  <a:cxn ang="0">
                    <a:pos x="19" y="9"/>
                  </a:cxn>
                  <a:cxn ang="0">
                    <a:pos x="28" y="12"/>
                  </a:cxn>
                  <a:cxn ang="0">
                    <a:pos x="33" y="19"/>
                  </a:cxn>
                  <a:cxn ang="0">
                    <a:pos x="28" y="19"/>
                  </a:cxn>
                  <a:cxn ang="0">
                    <a:pos x="22" y="25"/>
                  </a:cxn>
                  <a:cxn ang="0">
                    <a:pos x="19" y="38"/>
                  </a:cxn>
                  <a:cxn ang="0">
                    <a:pos x="13" y="47"/>
                  </a:cxn>
                  <a:cxn ang="0">
                    <a:pos x="7" y="95"/>
                  </a:cxn>
                  <a:cxn ang="0">
                    <a:pos x="2" y="91"/>
                  </a:cxn>
                  <a:cxn ang="0">
                    <a:pos x="0" y="95"/>
                  </a:cxn>
                  <a:cxn ang="0">
                    <a:pos x="0" y="111"/>
                  </a:cxn>
                  <a:cxn ang="0">
                    <a:pos x="7" y="166"/>
                  </a:cxn>
                  <a:cxn ang="0">
                    <a:pos x="11" y="182"/>
                  </a:cxn>
                  <a:cxn ang="0">
                    <a:pos x="19" y="198"/>
                  </a:cxn>
                  <a:cxn ang="0">
                    <a:pos x="29" y="209"/>
                  </a:cxn>
                  <a:cxn ang="0">
                    <a:pos x="45" y="211"/>
                  </a:cxn>
                  <a:cxn ang="0">
                    <a:pos x="59" y="211"/>
                  </a:cxn>
                  <a:cxn ang="0">
                    <a:pos x="86" y="197"/>
                  </a:cxn>
                  <a:cxn ang="0">
                    <a:pos x="100" y="187"/>
                  </a:cxn>
                  <a:cxn ang="0">
                    <a:pos x="113" y="170"/>
                  </a:cxn>
                  <a:cxn ang="0">
                    <a:pos x="115" y="145"/>
                  </a:cxn>
                  <a:cxn ang="0">
                    <a:pos x="116" y="125"/>
                  </a:cxn>
                  <a:cxn ang="0">
                    <a:pos x="115" y="117"/>
                  </a:cxn>
                  <a:cxn ang="0">
                    <a:pos x="108" y="114"/>
                  </a:cxn>
                  <a:cxn ang="0">
                    <a:pos x="98" y="87"/>
                  </a:cxn>
                  <a:cxn ang="0">
                    <a:pos x="92" y="75"/>
                  </a:cxn>
                  <a:cxn ang="0">
                    <a:pos x="86" y="69"/>
                  </a:cxn>
                  <a:cxn ang="0">
                    <a:pos x="83" y="62"/>
                  </a:cxn>
                  <a:cxn ang="0">
                    <a:pos x="80" y="55"/>
                  </a:cxn>
                  <a:cxn ang="0">
                    <a:pos x="67" y="44"/>
                  </a:cxn>
                  <a:cxn ang="0">
                    <a:pos x="64" y="33"/>
                  </a:cxn>
                  <a:cxn ang="0">
                    <a:pos x="45" y="12"/>
                  </a:cxn>
                  <a:cxn ang="0">
                    <a:pos x="35" y="4"/>
                  </a:cxn>
                  <a:cxn ang="0">
                    <a:pos x="27" y="0"/>
                  </a:cxn>
                  <a:cxn ang="0">
                    <a:pos x="18" y="0"/>
                  </a:cxn>
                </a:cxnLst>
                <a:rect l="0" t="0" r="r" b="b"/>
                <a:pathLst>
                  <a:path w="116" h="211">
                    <a:moveTo>
                      <a:pt x="18" y="0"/>
                    </a:moveTo>
                    <a:lnTo>
                      <a:pt x="13" y="4"/>
                    </a:lnTo>
                    <a:lnTo>
                      <a:pt x="19" y="9"/>
                    </a:lnTo>
                    <a:lnTo>
                      <a:pt x="28" y="12"/>
                    </a:lnTo>
                    <a:lnTo>
                      <a:pt x="33" y="19"/>
                    </a:lnTo>
                    <a:lnTo>
                      <a:pt x="28" y="19"/>
                    </a:lnTo>
                    <a:lnTo>
                      <a:pt x="22" y="25"/>
                    </a:lnTo>
                    <a:lnTo>
                      <a:pt x="19" y="38"/>
                    </a:lnTo>
                    <a:lnTo>
                      <a:pt x="13" y="47"/>
                    </a:lnTo>
                    <a:lnTo>
                      <a:pt x="7" y="95"/>
                    </a:lnTo>
                    <a:lnTo>
                      <a:pt x="2" y="91"/>
                    </a:lnTo>
                    <a:lnTo>
                      <a:pt x="0" y="95"/>
                    </a:lnTo>
                    <a:lnTo>
                      <a:pt x="0" y="111"/>
                    </a:lnTo>
                    <a:lnTo>
                      <a:pt x="7" y="166"/>
                    </a:lnTo>
                    <a:lnTo>
                      <a:pt x="11" y="182"/>
                    </a:lnTo>
                    <a:lnTo>
                      <a:pt x="19" y="198"/>
                    </a:lnTo>
                    <a:lnTo>
                      <a:pt x="29" y="209"/>
                    </a:lnTo>
                    <a:lnTo>
                      <a:pt x="45" y="211"/>
                    </a:lnTo>
                    <a:lnTo>
                      <a:pt x="59" y="211"/>
                    </a:lnTo>
                    <a:lnTo>
                      <a:pt x="86" y="197"/>
                    </a:lnTo>
                    <a:lnTo>
                      <a:pt x="100" y="187"/>
                    </a:lnTo>
                    <a:lnTo>
                      <a:pt x="113" y="170"/>
                    </a:lnTo>
                    <a:lnTo>
                      <a:pt x="115" y="145"/>
                    </a:lnTo>
                    <a:lnTo>
                      <a:pt x="116" y="125"/>
                    </a:lnTo>
                    <a:lnTo>
                      <a:pt x="115" y="117"/>
                    </a:lnTo>
                    <a:lnTo>
                      <a:pt x="108" y="114"/>
                    </a:lnTo>
                    <a:lnTo>
                      <a:pt x="98" y="87"/>
                    </a:lnTo>
                    <a:lnTo>
                      <a:pt x="92" y="75"/>
                    </a:lnTo>
                    <a:lnTo>
                      <a:pt x="86" y="69"/>
                    </a:lnTo>
                    <a:lnTo>
                      <a:pt x="83" y="62"/>
                    </a:lnTo>
                    <a:lnTo>
                      <a:pt x="80" y="55"/>
                    </a:lnTo>
                    <a:lnTo>
                      <a:pt x="67" y="44"/>
                    </a:lnTo>
                    <a:lnTo>
                      <a:pt x="64" y="33"/>
                    </a:lnTo>
                    <a:lnTo>
                      <a:pt x="45" y="12"/>
                    </a:lnTo>
                    <a:lnTo>
                      <a:pt x="35" y="4"/>
                    </a:lnTo>
                    <a:lnTo>
                      <a:pt x="27" y="0"/>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40" name="Freeform 105"/>
            <p:cNvSpPr>
              <a:spLocks noChangeAspect="1"/>
            </p:cNvSpPr>
            <p:nvPr/>
          </p:nvSpPr>
          <p:spPr bwMode="gray">
            <a:xfrm>
              <a:off x="6850855" y="3240434"/>
              <a:ext cx="30163" cy="63500"/>
            </a:xfrm>
            <a:custGeom>
              <a:avLst/>
              <a:gdLst/>
              <a:ahLst/>
              <a:cxnLst>
                <a:cxn ang="0">
                  <a:pos x="75" y="0"/>
                </a:cxn>
                <a:cxn ang="0">
                  <a:pos x="82" y="4"/>
                </a:cxn>
                <a:cxn ang="0">
                  <a:pos x="87" y="9"/>
                </a:cxn>
                <a:cxn ang="0">
                  <a:pos x="92" y="9"/>
                </a:cxn>
                <a:cxn ang="0">
                  <a:pos x="94" y="10"/>
                </a:cxn>
                <a:cxn ang="0">
                  <a:pos x="97" y="15"/>
                </a:cxn>
                <a:cxn ang="0">
                  <a:pos x="97" y="18"/>
                </a:cxn>
                <a:cxn ang="0">
                  <a:pos x="93" y="26"/>
                </a:cxn>
                <a:cxn ang="0">
                  <a:pos x="93" y="32"/>
                </a:cxn>
                <a:cxn ang="0">
                  <a:pos x="94" y="41"/>
                </a:cxn>
                <a:cxn ang="0">
                  <a:pos x="92" y="50"/>
                </a:cxn>
                <a:cxn ang="0">
                  <a:pos x="83" y="69"/>
                </a:cxn>
                <a:cxn ang="0">
                  <a:pos x="79" y="95"/>
                </a:cxn>
                <a:cxn ang="0">
                  <a:pos x="76" y="114"/>
                </a:cxn>
                <a:cxn ang="0">
                  <a:pos x="68" y="131"/>
                </a:cxn>
                <a:cxn ang="0">
                  <a:pos x="57" y="150"/>
                </a:cxn>
                <a:cxn ang="0">
                  <a:pos x="51" y="159"/>
                </a:cxn>
                <a:cxn ang="0">
                  <a:pos x="48" y="168"/>
                </a:cxn>
                <a:cxn ang="0">
                  <a:pos x="40" y="199"/>
                </a:cxn>
                <a:cxn ang="0">
                  <a:pos x="36" y="195"/>
                </a:cxn>
                <a:cxn ang="0">
                  <a:pos x="33" y="182"/>
                </a:cxn>
                <a:cxn ang="0">
                  <a:pos x="25" y="170"/>
                </a:cxn>
                <a:cxn ang="0">
                  <a:pos x="16" y="163"/>
                </a:cxn>
                <a:cxn ang="0">
                  <a:pos x="6" y="147"/>
                </a:cxn>
                <a:cxn ang="0">
                  <a:pos x="1" y="122"/>
                </a:cxn>
                <a:cxn ang="0">
                  <a:pos x="0" y="102"/>
                </a:cxn>
                <a:cxn ang="0">
                  <a:pos x="2" y="92"/>
                </a:cxn>
                <a:cxn ang="0">
                  <a:pos x="9" y="76"/>
                </a:cxn>
                <a:cxn ang="0">
                  <a:pos x="48" y="17"/>
                </a:cxn>
                <a:cxn ang="0">
                  <a:pos x="65" y="7"/>
                </a:cxn>
                <a:cxn ang="0">
                  <a:pos x="68" y="3"/>
                </a:cxn>
                <a:cxn ang="0">
                  <a:pos x="75" y="0"/>
                </a:cxn>
              </a:cxnLst>
              <a:rect l="0" t="0" r="r" b="b"/>
              <a:pathLst>
                <a:path w="97" h="199">
                  <a:moveTo>
                    <a:pt x="75" y="0"/>
                  </a:moveTo>
                  <a:lnTo>
                    <a:pt x="82" y="4"/>
                  </a:lnTo>
                  <a:lnTo>
                    <a:pt x="87" y="9"/>
                  </a:lnTo>
                  <a:lnTo>
                    <a:pt x="92" y="9"/>
                  </a:lnTo>
                  <a:lnTo>
                    <a:pt x="94" y="10"/>
                  </a:lnTo>
                  <a:lnTo>
                    <a:pt x="97" y="15"/>
                  </a:lnTo>
                  <a:lnTo>
                    <a:pt x="97" y="18"/>
                  </a:lnTo>
                  <a:lnTo>
                    <a:pt x="93" y="26"/>
                  </a:lnTo>
                  <a:lnTo>
                    <a:pt x="93" y="32"/>
                  </a:lnTo>
                  <a:lnTo>
                    <a:pt x="94" y="41"/>
                  </a:lnTo>
                  <a:lnTo>
                    <a:pt x="92" y="50"/>
                  </a:lnTo>
                  <a:lnTo>
                    <a:pt x="83" y="69"/>
                  </a:lnTo>
                  <a:lnTo>
                    <a:pt x="79" y="95"/>
                  </a:lnTo>
                  <a:lnTo>
                    <a:pt x="76" y="114"/>
                  </a:lnTo>
                  <a:lnTo>
                    <a:pt x="68" y="131"/>
                  </a:lnTo>
                  <a:lnTo>
                    <a:pt x="57" y="150"/>
                  </a:lnTo>
                  <a:lnTo>
                    <a:pt x="51" y="159"/>
                  </a:lnTo>
                  <a:lnTo>
                    <a:pt x="48" y="168"/>
                  </a:lnTo>
                  <a:lnTo>
                    <a:pt x="40" y="199"/>
                  </a:lnTo>
                  <a:lnTo>
                    <a:pt x="36" y="195"/>
                  </a:lnTo>
                  <a:lnTo>
                    <a:pt x="33" y="182"/>
                  </a:lnTo>
                  <a:lnTo>
                    <a:pt x="25" y="170"/>
                  </a:lnTo>
                  <a:lnTo>
                    <a:pt x="16" y="163"/>
                  </a:lnTo>
                  <a:lnTo>
                    <a:pt x="6" y="147"/>
                  </a:lnTo>
                  <a:lnTo>
                    <a:pt x="1" y="122"/>
                  </a:lnTo>
                  <a:lnTo>
                    <a:pt x="0" y="102"/>
                  </a:lnTo>
                  <a:lnTo>
                    <a:pt x="2" y="92"/>
                  </a:lnTo>
                  <a:lnTo>
                    <a:pt x="9" y="76"/>
                  </a:lnTo>
                  <a:lnTo>
                    <a:pt x="48" y="17"/>
                  </a:lnTo>
                  <a:lnTo>
                    <a:pt x="65" y="7"/>
                  </a:lnTo>
                  <a:lnTo>
                    <a:pt x="68" y="3"/>
                  </a:lnTo>
                  <a:lnTo>
                    <a:pt x="7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41" name="Group 106"/>
            <p:cNvGrpSpPr>
              <a:grpSpLocks noChangeAspect="1"/>
            </p:cNvGrpSpPr>
            <p:nvPr/>
          </p:nvGrpSpPr>
          <p:grpSpPr bwMode="gray">
            <a:xfrm>
              <a:off x="7017542" y="2807047"/>
              <a:ext cx="282575" cy="320675"/>
              <a:chOff x="3938" y="1929"/>
              <a:chExt cx="178" cy="202"/>
            </a:xfrm>
            <a:grpFill/>
          </p:grpSpPr>
          <p:sp>
            <p:nvSpPr>
              <p:cNvPr id="339" name="Freeform 107"/>
              <p:cNvSpPr>
                <a:spLocks noChangeAspect="1"/>
              </p:cNvSpPr>
              <p:nvPr/>
            </p:nvSpPr>
            <p:spPr bwMode="gray">
              <a:xfrm>
                <a:off x="4050" y="1929"/>
                <a:ext cx="66" cy="61"/>
              </a:xfrm>
              <a:custGeom>
                <a:avLst/>
                <a:gdLst/>
                <a:ahLst/>
                <a:cxnLst>
                  <a:cxn ang="0">
                    <a:pos x="301" y="94"/>
                  </a:cxn>
                  <a:cxn ang="0">
                    <a:pos x="299" y="113"/>
                  </a:cxn>
                  <a:cxn ang="0">
                    <a:pos x="294" y="141"/>
                  </a:cxn>
                  <a:cxn ang="0">
                    <a:pos x="304" y="164"/>
                  </a:cxn>
                  <a:cxn ang="0">
                    <a:pos x="330" y="159"/>
                  </a:cxn>
                  <a:cxn ang="0">
                    <a:pos x="308" y="177"/>
                  </a:cxn>
                  <a:cxn ang="0">
                    <a:pos x="283" y="191"/>
                  </a:cxn>
                  <a:cxn ang="0">
                    <a:pos x="271" y="195"/>
                  </a:cxn>
                  <a:cxn ang="0">
                    <a:pos x="238" y="195"/>
                  </a:cxn>
                  <a:cxn ang="0">
                    <a:pos x="208" y="223"/>
                  </a:cxn>
                  <a:cxn ang="0">
                    <a:pos x="195" y="259"/>
                  </a:cxn>
                  <a:cxn ang="0">
                    <a:pos x="162" y="248"/>
                  </a:cxn>
                  <a:cxn ang="0">
                    <a:pos x="114" y="224"/>
                  </a:cxn>
                  <a:cxn ang="0">
                    <a:pos x="84" y="227"/>
                  </a:cxn>
                  <a:cxn ang="0">
                    <a:pos x="63" y="235"/>
                  </a:cxn>
                  <a:cxn ang="0">
                    <a:pos x="36" y="226"/>
                  </a:cxn>
                  <a:cxn ang="0">
                    <a:pos x="34" y="251"/>
                  </a:cxn>
                  <a:cxn ang="0">
                    <a:pos x="74" y="277"/>
                  </a:cxn>
                  <a:cxn ang="0">
                    <a:pos x="59" y="283"/>
                  </a:cxn>
                  <a:cxn ang="0">
                    <a:pos x="40" y="289"/>
                  </a:cxn>
                  <a:cxn ang="0">
                    <a:pos x="22" y="307"/>
                  </a:cxn>
                  <a:cxn ang="0">
                    <a:pos x="11" y="295"/>
                  </a:cxn>
                  <a:cxn ang="0">
                    <a:pos x="0" y="247"/>
                  </a:cxn>
                  <a:cxn ang="0">
                    <a:pos x="11" y="214"/>
                  </a:cxn>
                  <a:cxn ang="0">
                    <a:pos x="34" y="195"/>
                  </a:cxn>
                  <a:cxn ang="0">
                    <a:pos x="31" y="176"/>
                  </a:cxn>
                  <a:cxn ang="0">
                    <a:pos x="47" y="171"/>
                  </a:cxn>
                  <a:cxn ang="0">
                    <a:pos x="81" y="175"/>
                  </a:cxn>
                  <a:cxn ang="0">
                    <a:pos x="87" y="146"/>
                  </a:cxn>
                  <a:cxn ang="0">
                    <a:pos x="94" y="127"/>
                  </a:cxn>
                  <a:cxn ang="0">
                    <a:pos x="102" y="90"/>
                  </a:cxn>
                  <a:cxn ang="0">
                    <a:pos x="99" y="25"/>
                  </a:cxn>
                  <a:cxn ang="0">
                    <a:pos x="110" y="3"/>
                  </a:cxn>
                  <a:cxn ang="0">
                    <a:pos x="122" y="8"/>
                  </a:cxn>
                  <a:cxn ang="0">
                    <a:pos x="135" y="22"/>
                  </a:cxn>
                  <a:cxn ang="0">
                    <a:pos x="179" y="75"/>
                  </a:cxn>
                  <a:cxn ang="0">
                    <a:pos x="222" y="103"/>
                  </a:cxn>
                  <a:cxn ang="0">
                    <a:pos x="250" y="116"/>
                  </a:cxn>
                  <a:cxn ang="0">
                    <a:pos x="272" y="118"/>
                  </a:cxn>
                </a:cxnLst>
                <a:rect l="0" t="0" r="r" b="b"/>
                <a:pathLst>
                  <a:path w="330" h="307">
                    <a:moveTo>
                      <a:pt x="285" y="108"/>
                    </a:moveTo>
                    <a:lnTo>
                      <a:pt x="301" y="94"/>
                    </a:lnTo>
                    <a:lnTo>
                      <a:pt x="305" y="97"/>
                    </a:lnTo>
                    <a:lnTo>
                      <a:pt x="299" y="113"/>
                    </a:lnTo>
                    <a:lnTo>
                      <a:pt x="291" y="129"/>
                    </a:lnTo>
                    <a:lnTo>
                      <a:pt x="294" y="141"/>
                    </a:lnTo>
                    <a:lnTo>
                      <a:pt x="304" y="148"/>
                    </a:lnTo>
                    <a:lnTo>
                      <a:pt x="304" y="164"/>
                    </a:lnTo>
                    <a:lnTo>
                      <a:pt x="315" y="164"/>
                    </a:lnTo>
                    <a:lnTo>
                      <a:pt x="330" y="159"/>
                    </a:lnTo>
                    <a:lnTo>
                      <a:pt x="325" y="170"/>
                    </a:lnTo>
                    <a:lnTo>
                      <a:pt x="308" y="177"/>
                    </a:lnTo>
                    <a:lnTo>
                      <a:pt x="293" y="188"/>
                    </a:lnTo>
                    <a:lnTo>
                      <a:pt x="283" y="191"/>
                    </a:lnTo>
                    <a:lnTo>
                      <a:pt x="277" y="187"/>
                    </a:lnTo>
                    <a:lnTo>
                      <a:pt x="271" y="195"/>
                    </a:lnTo>
                    <a:lnTo>
                      <a:pt x="254" y="193"/>
                    </a:lnTo>
                    <a:lnTo>
                      <a:pt x="238" y="195"/>
                    </a:lnTo>
                    <a:lnTo>
                      <a:pt x="223" y="204"/>
                    </a:lnTo>
                    <a:lnTo>
                      <a:pt x="208" y="223"/>
                    </a:lnTo>
                    <a:lnTo>
                      <a:pt x="199" y="241"/>
                    </a:lnTo>
                    <a:lnTo>
                      <a:pt x="195" y="259"/>
                    </a:lnTo>
                    <a:lnTo>
                      <a:pt x="189" y="268"/>
                    </a:lnTo>
                    <a:lnTo>
                      <a:pt x="162" y="248"/>
                    </a:lnTo>
                    <a:lnTo>
                      <a:pt x="142" y="241"/>
                    </a:lnTo>
                    <a:lnTo>
                      <a:pt x="114" y="224"/>
                    </a:lnTo>
                    <a:lnTo>
                      <a:pt x="97" y="221"/>
                    </a:lnTo>
                    <a:lnTo>
                      <a:pt x="84" y="227"/>
                    </a:lnTo>
                    <a:lnTo>
                      <a:pt x="74" y="236"/>
                    </a:lnTo>
                    <a:lnTo>
                      <a:pt x="63" y="235"/>
                    </a:lnTo>
                    <a:lnTo>
                      <a:pt x="52" y="225"/>
                    </a:lnTo>
                    <a:lnTo>
                      <a:pt x="36" y="226"/>
                    </a:lnTo>
                    <a:lnTo>
                      <a:pt x="28" y="240"/>
                    </a:lnTo>
                    <a:lnTo>
                      <a:pt x="34" y="251"/>
                    </a:lnTo>
                    <a:lnTo>
                      <a:pt x="57" y="262"/>
                    </a:lnTo>
                    <a:lnTo>
                      <a:pt x="74" y="277"/>
                    </a:lnTo>
                    <a:lnTo>
                      <a:pt x="71" y="284"/>
                    </a:lnTo>
                    <a:lnTo>
                      <a:pt x="59" y="283"/>
                    </a:lnTo>
                    <a:lnTo>
                      <a:pt x="50" y="283"/>
                    </a:lnTo>
                    <a:lnTo>
                      <a:pt x="40" y="289"/>
                    </a:lnTo>
                    <a:lnTo>
                      <a:pt x="35" y="297"/>
                    </a:lnTo>
                    <a:lnTo>
                      <a:pt x="22" y="307"/>
                    </a:lnTo>
                    <a:lnTo>
                      <a:pt x="14" y="305"/>
                    </a:lnTo>
                    <a:lnTo>
                      <a:pt x="11" y="295"/>
                    </a:lnTo>
                    <a:lnTo>
                      <a:pt x="18" y="264"/>
                    </a:lnTo>
                    <a:lnTo>
                      <a:pt x="0" y="247"/>
                    </a:lnTo>
                    <a:lnTo>
                      <a:pt x="2" y="224"/>
                    </a:lnTo>
                    <a:lnTo>
                      <a:pt x="11" y="214"/>
                    </a:lnTo>
                    <a:lnTo>
                      <a:pt x="24" y="207"/>
                    </a:lnTo>
                    <a:lnTo>
                      <a:pt x="34" y="195"/>
                    </a:lnTo>
                    <a:lnTo>
                      <a:pt x="38" y="184"/>
                    </a:lnTo>
                    <a:lnTo>
                      <a:pt x="31" y="176"/>
                    </a:lnTo>
                    <a:lnTo>
                      <a:pt x="34" y="167"/>
                    </a:lnTo>
                    <a:lnTo>
                      <a:pt x="47" y="171"/>
                    </a:lnTo>
                    <a:lnTo>
                      <a:pt x="60" y="175"/>
                    </a:lnTo>
                    <a:lnTo>
                      <a:pt x="81" y="175"/>
                    </a:lnTo>
                    <a:lnTo>
                      <a:pt x="88" y="160"/>
                    </a:lnTo>
                    <a:lnTo>
                      <a:pt x="87" y="146"/>
                    </a:lnTo>
                    <a:lnTo>
                      <a:pt x="87" y="135"/>
                    </a:lnTo>
                    <a:lnTo>
                      <a:pt x="94" y="127"/>
                    </a:lnTo>
                    <a:lnTo>
                      <a:pt x="100" y="110"/>
                    </a:lnTo>
                    <a:lnTo>
                      <a:pt x="102" y="90"/>
                    </a:lnTo>
                    <a:lnTo>
                      <a:pt x="109" y="58"/>
                    </a:lnTo>
                    <a:lnTo>
                      <a:pt x="99" y="25"/>
                    </a:lnTo>
                    <a:lnTo>
                      <a:pt x="99" y="15"/>
                    </a:lnTo>
                    <a:lnTo>
                      <a:pt x="110" y="3"/>
                    </a:lnTo>
                    <a:lnTo>
                      <a:pt x="115" y="0"/>
                    </a:lnTo>
                    <a:lnTo>
                      <a:pt x="122" y="8"/>
                    </a:lnTo>
                    <a:lnTo>
                      <a:pt x="126" y="15"/>
                    </a:lnTo>
                    <a:lnTo>
                      <a:pt x="135" y="22"/>
                    </a:lnTo>
                    <a:lnTo>
                      <a:pt x="158" y="54"/>
                    </a:lnTo>
                    <a:lnTo>
                      <a:pt x="179" y="75"/>
                    </a:lnTo>
                    <a:lnTo>
                      <a:pt x="199" y="92"/>
                    </a:lnTo>
                    <a:lnTo>
                      <a:pt x="222" y="103"/>
                    </a:lnTo>
                    <a:lnTo>
                      <a:pt x="244" y="108"/>
                    </a:lnTo>
                    <a:lnTo>
                      <a:pt x="250" y="116"/>
                    </a:lnTo>
                    <a:lnTo>
                      <a:pt x="261" y="121"/>
                    </a:lnTo>
                    <a:lnTo>
                      <a:pt x="272" y="118"/>
                    </a:lnTo>
                    <a:lnTo>
                      <a:pt x="285" y="1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0" name="Freeform 108"/>
              <p:cNvSpPr>
                <a:spLocks noChangeAspect="1"/>
              </p:cNvSpPr>
              <p:nvPr/>
            </p:nvSpPr>
            <p:spPr bwMode="gray">
              <a:xfrm>
                <a:off x="3952" y="1989"/>
                <a:ext cx="123" cy="110"/>
              </a:xfrm>
              <a:custGeom>
                <a:avLst/>
                <a:gdLst/>
                <a:ahLst/>
                <a:cxnLst>
                  <a:cxn ang="0">
                    <a:pos x="578" y="13"/>
                  </a:cxn>
                  <a:cxn ang="0">
                    <a:pos x="582" y="69"/>
                  </a:cxn>
                  <a:cxn ang="0">
                    <a:pos x="607" y="118"/>
                  </a:cxn>
                  <a:cxn ang="0">
                    <a:pos x="608" y="160"/>
                  </a:cxn>
                  <a:cxn ang="0">
                    <a:pos x="593" y="180"/>
                  </a:cxn>
                  <a:cxn ang="0">
                    <a:pos x="571" y="223"/>
                  </a:cxn>
                  <a:cxn ang="0">
                    <a:pos x="554" y="268"/>
                  </a:cxn>
                  <a:cxn ang="0">
                    <a:pos x="558" y="317"/>
                  </a:cxn>
                  <a:cxn ang="0">
                    <a:pos x="535" y="365"/>
                  </a:cxn>
                  <a:cxn ang="0">
                    <a:pos x="545" y="404"/>
                  </a:cxn>
                  <a:cxn ang="0">
                    <a:pos x="521" y="439"/>
                  </a:cxn>
                  <a:cxn ang="0">
                    <a:pos x="495" y="425"/>
                  </a:cxn>
                  <a:cxn ang="0">
                    <a:pos x="491" y="408"/>
                  </a:cxn>
                  <a:cxn ang="0">
                    <a:pos x="483" y="440"/>
                  </a:cxn>
                  <a:cxn ang="0">
                    <a:pos x="456" y="443"/>
                  </a:cxn>
                  <a:cxn ang="0">
                    <a:pos x="437" y="474"/>
                  </a:cxn>
                  <a:cxn ang="0">
                    <a:pos x="427" y="446"/>
                  </a:cxn>
                  <a:cxn ang="0">
                    <a:pos x="404" y="478"/>
                  </a:cxn>
                  <a:cxn ang="0">
                    <a:pos x="356" y="476"/>
                  </a:cxn>
                  <a:cxn ang="0">
                    <a:pos x="351" y="470"/>
                  </a:cxn>
                  <a:cxn ang="0">
                    <a:pos x="333" y="470"/>
                  </a:cxn>
                  <a:cxn ang="0">
                    <a:pos x="320" y="451"/>
                  </a:cxn>
                  <a:cxn ang="0">
                    <a:pos x="328" y="504"/>
                  </a:cxn>
                  <a:cxn ang="0">
                    <a:pos x="307" y="503"/>
                  </a:cxn>
                  <a:cxn ang="0">
                    <a:pos x="295" y="517"/>
                  </a:cxn>
                  <a:cxn ang="0">
                    <a:pos x="252" y="546"/>
                  </a:cxn>
                  <a:cxn ang="0">
                    <a:pos x="233" y="517"/>
                  </a:cxn>
                  <a:cxn ang="0">
                    <a:pos x="248" y="479"/>
                  </a:cxn>
                  <a:cxn ang="0">
                    <a:pos x="228" y="476"/>
                  </a:cxn>
                  <a:cxn ang="0">
                    <a:pos x="190" y="468"/>
                  </a:cxn>
                  <a:cxn ang="0">
                    <a:pos x="156" y="483"/>
                  </a:cxn>
                  <a:cxn ang="0">
                    <a:pos x="133" y="492"/>
                  </a:cxn>
                  <a:cxn ang="0">
                    <a:pos x="92" y="503"/>
                  </a:cxn>
                  <a:cxn ang="0">
                    <a:pos x="69" y="524"/>
                  </a:cxn>
                  <a:cxn ang="0">
                    <a:pos x="43" y="515"/>
                  </a:cxn>
                  <a:cxn ang="0">
                    <a:pos x="20" y="521"/>
                  </a:cxn>
                  <a:cxn ang="0">
                    <a:pos x="0" y="503"/>
                  </a:cxn>
                  <a:cxn ang="0">
                    <a:pos x="35" y="478"/>
                  </a:cxn>
                  <a:cxn ang="0">
                    <a:pos x="74" y="446"/>
                  </a:cxn>
                  <a:cxn ang="0">
                    <a:pos x="106" y="417"/>
                  </a:cxn>
                  <a:cxn ang="0">
                    <a:pos x="155" y="416"/>
                  </a:cxn>
                  <a:cxn ang="0">
                    <a:pos x="219" y="407"/>
                  </a:cxn>
                  <a:cxn ang="0">
                    <a:pos x="237" y="412"/>
                  </a:cxn>
                  <a:cxn ang="0">
                    <a:pos x="270" y="412"/>
                  </a:cxn>
                  <a:cxn ang="0">
                    <a:pos x="300" y="357"/>
                  </a:cxn>
                  <a:cxn ang="0">
                    <a:pos x="322" y="305"/>
                  </a:cxn>
                  <a:cxn ang="0">
                    <a:pos x="351" y="284"/>
                  </a:cxn>
                  <a:cxn ang="0">
                    <a:pos x="333" y="306"/>
                  </a:cxn>
                  <a:cxn ang="0">
                    <a:pos x="336" y="333"/>
                  </a:cxn>
                  <a:cxn ang="0">
                    <a:pos x="363" y="321"/>
                  </a:cxn>
                  <a:cxn ang="0">
                    <a:pos x="410" y="295"/>
                  </a:cxn>
                  <a:cxn ang="0">
                    <a:pos x="440" y="257"/>
                  </a:cxn>
                  <a:cxn ang="0">
                    <a:pos x="467" y="235"/>
                  </a:cxn>
                  <a:cxn ang="0">
                    <a:pos x="486" y="188"/>
                  </a:cxn>
                  <a:cxn ang="0">
                    <a:pos x="499" y="154"/>
                  </a:cxn>
                  <a:cxn ang="0">
                    <a:pos x="495" y="117"/>
                  </a:cxn>
                  <a:cxn ang="0">
                    <a:pos x="499" y="92"/>
                  </a:cxn>
                  <a:cxn ang="0">
                    <a:pos x="512" y="49"/>
                  </a:cxn>
                  <a:cxn ang="0">
                    <a:pos x="524" y="20"/>
                  </a:cxn>
                  <a:cxn ang="0">
                    <a:pos x="539" y="48"/>
                  </a:cxn>
                  <a:cxn ang="0">
                    <a:pos x="560" y="41"/>
                  </a:cxn>
                  <a:cxn ang="0">
                    <a:pos x="559" y="22"/>
                  </a:cxn>
                  <a:cxn ang="0">
                    <a:pos x="547" y="3"/>
                  </a:cxn>
                </a:cxnLst>
                <a:rect l="0" t="0" r="r" b="b"/>
                <a:pathLst>
                  <a:path w="613" h="552">
                    <a:moveTo>
                      <a:pt x="560" y="6"/>
                    </a:moveTo>
                    <a:lnTo>
                      <a:pt x="576" y="6"/>
                    </a:lnTo>
                    <a:lnTo>
                      <a:pt x="578" y="13"/>
                    </a:lnTo>
                    <a:lnTo>
                      <a:pt x="576" y="37"/>
                    </a:lnTo>
                    <a:lnTo>
                      <a:pt x="577" y="53"/>
                    </a:lnTo>
                    <a:lnTo>
                      <a:pt x="582" y="69"/>
                    </a:lnTo>
                    <a:lnTo>
                      <a:pt x="592" y="83"/>
                    </a:lnTo>
                    <a:lnTo>
                      <a:pt x="598" y="96"/>
                    </a:lnTo>
                    <a:lnTo>
                      <a:pt x="607" y="118"/>
                    </a:lnTo>
                    <a:lnTo>
                      <a:pt x="613" y="143"/>
                    </a:lnTo>
                    <a:lnTo>
                      <a:pt x="612" y="153"/>
                    </a:lnTo>
                    <a:lnTo>
                      <a:pt x="608" y="160"/>
                    </a:lnTo>
                    <a:lnTo>
                      <a:pt x="607" y="171"/>
                    </a:lnTo>
                    <a:lnTo>
                      <a:pt x="599" y="180"/>
                    </a:lnTo>
                    <a:lnTo>
                      <a:pt x="593" y="180"/>
                    </a:lnTo>
                    <a:lnTo>
                      <a:pt x="585" y="208"/>
                    </a:lnTo>
                    <a:lnTo>
                      <a:pt x="583" y="224"/>
                    </a:lnTo>
                    <a:lnTo>
                      <a:pt x="571" y="223"/>
                    </a:lnTo>
                    <a:lnTo>
                      <a:pt x="556" y="232"/>
                    </a:lnTo>
                    <a:lnTo>
                      <a:pt x="551" y="251"/>
                    </a:lnTo>
                    <a:lnTo>
                      <a:pt x="554" y="268"/>
                    </a:lnTo>
                    <a:lnTo>
                      <a:pt x="556" y="284"/>
                    </a:lnTo>
                    <a:lnTo>
                      <a:pt x="556" y="305"/>
                    </a:lnTo>
                    <a:lnTo>
                      <a:pt x="558" y="317"/>
                    </a:lnTo>
                    <a:lnTo>
                      <a:pt x="548" y="327"/>
                    </a:lnTo>
                    <a:lnTo>
                      <a:pt x="539" y="347"/>
                    </a:lnTo>
                    <a:lnTo>
                      <a:pt x="535" y="365"/>
                    </a:lnTo>
                    <a:lnTo>
                      <a:pt x="535" y="386"/>
                    </a:lnTo>
                    <a:lnTo>
                      <a:pt x="543" y="397"/>
                    </a:lnTo>
                    <a:lnTo>
                      <a:pt x="545" y="404"/>
                    </a:lnTo>
                    <a:lnTo>
                      <a:pt x="537" y="409"/>
                    </a:lnTo>
                    <a:lnTo>
                      <a:pt x="527" y="425"/>
                    </a:lnTo>
                    <a:lnTo>
                      <a:pt x="521" y="439"/>
                    </a:lnTo>
                    <a:lnTo>
                      <a:pt x="494" y="459"/>
                    </a:lnTo>
                    <a:lnTo>
                      <a:pt x="491" y="449"/>
                    </a:lnTo>
                    <a:lnTo>
                      <a:pt x="495" y="425"/>
                    </a:lnTo>
                    <a:lnTo>
                      <a:pt x="502" y="417"/>
                    </a:lnTo>
                    <a:lnTo>
                      <a:pt x="505" y="408"/>
                    </a:lnTo>
                    <a:lnTo>
                      <a:pt x="491" y="408"/>
                    </a:lnTo>
                    <a:lnTo>
                      <a:pt x="489" y="419"/>
                    </a:lnTo>
                    <a:lnTo>
                      <a:pt x="484" y="429"/>
                    </a:lnTo>
                    <a:lnTo>
                      <a:pt x="483" y="440"/>
                    </a:lnTo>
                    <a:lnTo>
                      <a:pt x="475" y="434"/>
                    </a:lnTo>
                    <a:lnTo>
                      <a:pt x="462" y="433"/>
                    </a:lnTo>
                    <a:lnTo>
                      <a:pt x="456" y="443"/>
                    </a:lnTo>
                    <a:lnTo>
                      <a:pt x="451" y="468"/>
                    </a:lnTo>
                    <a:lnTo>
                      <a:pt x="445" y="476"/>
                    </a:lnTo>
                    <a:lnTo>
                      <a:pt x="437" y="474"/>
                    </a:lnTo>
                    <a:lnTo>
                      <a:pt x="435" y="459"/>
                    </a:lnTo>
                    <a:lnTo>
                      <a:pt x="436" y="447"/>
                    </a:lnTo>
                    <a:lnTo>
                      <a:pt x="427" y="446"/>
                    </a:lnTo>
                    <a:lnTo>
                      <a:pt x="419" y="455"/>
                    </a:lnTo>
                    <a:lnTo>
                      <a:pt x="410" y="466"/>
                    </a:lnTo>
                    <a:lnTo>
                      <a:pt x="404" y="478"/>
                    </a:lnTo>
                    <a:lnTo>
                      <a:pt x="402" y="479"/>
                    </a:lnTo>
                    <a:lnTo>
                      <a:pt x="384" y="476"/>
                    </a:lnTo>
                    <a:lnTo>
                      <a:pt x="356" y="476"/>
                    </a:lnTo>
                    <a:lnTo>
                      <a:pt x="341" y="479"/>
                    </a:lnTo>
                    <a:lnTo>
                      <a:pt x="345" y="474"/>
                    </a:lnTo>
                    <a:lnTo>
                      <a:pt x="351" y="470"/>
                    </a:lnTo>
                    <a:lnTo>
                      <a:pt x="339" y="467"/>
                    </a:lnTo>
                    <a:lnTo>
                      <a:pt x="336" y="463"/>
                    </a:lnTo>
                    <a:lnTo>
                      <a:pt x="333" y="470"/>
                    </a:lnTo>
                    <a:lnTo>
                      <a:pt x="327" y="462"/>
                    </a:lnTo>
                    <a:lnTo>
                      <a:pt x="325" y="449"/>
                    </a:lnTo>
                    <a:lnTo>
                      <a:pt x="320" y="451"/>
                    </a:lnTo>
                    <a:lnTo>
                      <a:pt x="309" y="476"/>
                    </a:lnTo>
                    <a:lnTo>
                      <a:pt x="328" y="488"/>
                    </a:lnTo>
                    <a:lnTo>
                      <a:pt x="328" y="504"/>
                    </a:lnTo>
                    <a:lnTo>
                      <a:pt x="320" y="498"/>
                    </a:lnTo>
                    <a:lnTo>
                      <a:pt x="314" y="501"/>
                    </a:lnTo>
                    <a:lnTo>
                      <a:pt x="307" y="503"/>
                    </a:lnTo>
                    <a:lnTo>
                      <a:pt x="300" y="508"/>
                    </a:lnTo>
                    <a:lnTo>
                      <a:pt x="296" y="514"/>
                    </a:lnTo>
                    <a:lnTo>
                      <a:pt x="295" y="517"/>
                    </a:lnTo>
                    <a:lnTo>
                      <a:pt x="279" y="546"/>
                    </a:lnTo>
                    <a:lnTo>
                      <a:pt x="268" y="552"/>
                    </a:lnTo>
                    <a:lnTo>
                      <a:pt x="252" y="546"/>
                    </a:lnTo>
                    <a:lnTo>
                      <a:pt x="247" y="536"/>
                    </a:lnTo>
                    <a:lnTo>
                      <a:pt x="236" y="529"/>
                    </a:lnTo>
                    <a:lnTo>
                      <a:pt x="233" y="517"/>
                    </a:lnTo>
                    <a:lnTo>
                      <a:pt x="233" y="499"/>
                    </a:lnTo>
                    <a:lnTo>
                      <a:pt x="238" y="494"/>
                    </a:lnTo>
                    <a:lnTo>
                      <a:pt x="248" y="479"/>
                    </a:lnTo>
                    <a:lnTo>
                      <a:pt x="249" y="474"/>
                    </a:lnTo>
                    <a:lnTo>
                      <a:pt x="247" y="472"/>
                    </a:lnTo>
                    <a:lnTo>
                      <a:pt x="228" y="476"/>
                    </a:lnTo>
                    <a:lnTo>
                      <a:pt x="216" y="471"/>
                    </a:lnTo>
                    <a:lnTo>
                      <a:pt x="203" y="468"/>
                    </a:lnTo>
                    <a:lnTo>
                      <a:pt x="190" y="468"/>
                    </a:lnTo>
                    <a:lnTo>
                      <a:pt x="179" y="478"/>
                    </a:lnTo>
                    <a:lnTo>
                      <a:pt x="163" y="488"/>
                    </a:lnTo>
                    <a:lnTo>
                      <a:pt x="156" y="483"/>
                    </a:lnTo>
                    <a:lnTo>
                      <a:pt x="147" y="487"/>
                    </a:lnTo>
                    <a:lnTo>
                      <a:pt x="142" y="487"/>
                    </a:lnTo>
                    <a:lnTo>
                      <a:pt x="133" y="492"/>
                    </a:lnTo>
                    <a:lnTo>
                      <a:pt x="126" y="492"/>
                    </a:lnTo>
                    <a:lnTo>
                      <a:pt x="119" y="495"/>
                    </a:lnTo>
                    <a:lnTo>
                      <a:pt x="92" y="503"/>
                    </a:lnTo>
                    <a:lnTo>
                      <a:pt x="85" y="497"/>
                    </a:lnTo>
                    <a:lnTo>
                      <a:pt x="78" y="498"/>
                    </a:lnTo>
                    <a:lnTo>
                      <a:pt x="69" y="524"/>
                    </a:lnTo>
                    <a:lnTo>
                      <a:pt x="64" y="525"/>
                    </a:lnTo>
                    <a:lnTo>
                      <a:pt x="51" y="520"/>
                    </a:lnTo>
                    <a:lnTo>
                      <a:pt x="43" y="515"/>
                    </a:lnTo>
                    <a:lnTo>
                      <a:pt x="32" y="519"/>
                    </a:lnTo>
                    <a:lnTo>
                      <a:pt x="24" y="519"/>
                    </a:lnTo>
                    <a:lnTo>
                      <a:pt x="20" y="521"/>
                    </a:lnTo>
                    <a:lnTo>
                      <a:pt x="10" y="517"/>
                    </a:lnTo>
                    <a:lnTo>
                      <a:pt x="0" y="516"/>
                    </a:lnTo>
                    <a:lnTo>
                      <a:pt x="0" y="503"/>
                    </a:lnTo>
                    <a:lnTo>
                      <a:pt x="1" y="495"/>
                    </a:lnTo>
                    <a:lnTo>
                      <a:pt x="26" y="488"/>
                    </a:lnTo>
                    <a:lnTo>
                      <a:pt x="35" y="478"/>
                    </a:lnTo>
                    <a:lnTo>
                      <a:pt x="45" y="471"/>
                    </a:lnTo>
                    <a:lnTo>
                      <a:pt x="63" y="461"/>
                    </a:lnTo>
                    <a:lnTo>
                      <a:pt x="74" y="446"/>
                    </a:lnTo>
                    <a:lnTo>
                      <a:pt x="87" y="438"/>
                    </a:lnTo>
                    <a:lnTo>
                      <a:pt x="94" y="424"/>
                    </a:lnTo>
                    <a:lnTo>
                      <a:pt x="106" y="417"/>
                    </a:lnTo>
                    <a:lnTo>
                      <a:pt x="118" y="413"/>
                    </a:lnTo>
                    <a:lnTo>
                      <a:pt x="136" y="418"/>
                    </a:lnTo>
                    <a:lnTo>
                      <a:pt x="155" y="416"/>
                    </a:lnTo>
                    <a:lnTo>
                      <a:pt x="169" y="417"/>
                    </a:lnTo>
                    <a:lnTo>
                      <a:pt x="209" y="408"/>
                    </a:lnTo>
                    <a:lnTo>
                      <a:pt x="219" y="407"/>
                    </a:lnTo>
                    <a:lnTo>
                      <a:pt x="228" y="403"/>
                    </a:lnTo>
                    <a:lnTo>
                      <a:pt x="238" y="403"/>
                    </a:lnTo>
                    <a:lnTo>
                      <a:pt x="237" y="412"/>
                    </a:lnTo>
                    <a:lnTo>
                      <a:pt x="260" y="418"/>
                    </a:lnTo>
                    <a:lnTo>
                      <a:pt x="265" y="417"/>
                    </a:lnTo>
                    <a:lnTo>
                      <a:pt x="270" y="412"/>
                    </a:lnTo>
                    <a:lnTo>
                      <a:pt x="282" y="403"/>
                    </a:lnTo>
                    <a:lnTo>
                      <a:pt x="284" y="371"/>
                    </a:lnTo>
                    <a:lnTo>
                      <a:pt x="300" y="357"/>
                    </a:lnTo>
                    <a:lnTo>
                      <a:pt x="312" y="339"/>
                    </a:lnTo>
                    <a:lnTo>
                      <a:pt x="320" y="320"/>
                    </a:lnTo>
                    <a:lnTo>
                      <a:pt x="322" y="305"/>
                    </a:lnTo>
                    <a:lnTo>
                      <a:pt x="324" y="294"/>
                    </a:lnTo>
                    <a:lnTo>
                      <a:pt x="343" y="283"/>
                    </a:lnTo>
                    <a:lnTo>
                      <a:pt x="351" y="284"/>
                    </a:lnTo>
                    <a:lnTo>
                      <a:pt x="350" y="294"/>
                    </a:lnTo>
                    <a:lnTo>
                      <a:pt x="341" y="298"/>
                    </a:lnTo>
                    <a:lnTo>
                      <a:pt x="333" y="306"/>
                    </a:lnTo>
                    <a:lnTo>
                      <a:pt x="332" y="309"/>
                    </a:lnTo>
                    <a:lnTo>
                      <a:pt x="336" y="321"/>
                    </a:lnTo>
                    <a:lnTo>
                      <a:pt x="336" y="333"/>
                    </a:lnTo>
                    <a:lnTo>
                      <a:pt x="341" y="333"/>
                    </a:lnTo>
                    <a:lnTo>
                      <a:pt x="354" y="332"/>
                    </a:lnTo>
                    <a:lnTo>
                      <a:pt x="363" y="321"/>
                    </a:lnTo>
                    <a:lnTo>
                      <a:pt x="377" y="314"/>
                    </a:lnTo>
                    <a:lnTo>
                      <a:pt x="393" y="309"/>
                    </a:lnTo>
                    <a:lnTo>
                      <a:pt x="410" y="295"/>
                    </a:lnTo>
                    <a:lnTo>
                      <a:pt x="422" y="284"/>
                    </a:lnTo>
                    <a:lnTo>
                      <a:pt x="430" y="269"/>
                    </a:lnTo>
                    <a:lnTo>
                      <a:pt x="440" y="257"/>
                    </a:lnTo>
                    <a:lnTo>
                      <a:pt x="453" y="247"/>
                    </a:lnTo>
                    <a:lnTo>
                      <a:pt x="459" y="247"/>
                    </a:lnTo>
                    <a:lnTo>
                      <a:pt x="467" y="235"/>
                    </a:lnTo>
                    <a:lnTo>
                      <a:pt x="468" y="225"/>
                    </a:lnTo>
                    <a:lnTo>
                      <a:pt x="470" y="215"/>
                    </a:lnTo>
                    <a:lnTo>
                      <a:pt x="486" y="188"/>
                    </a:lnTo>
                    <a:lnTo>
                      <a:pt x="490" y="176"/>
                    </a:lnTo>
                    <a:lnTo>
                      <a:pt x="492" y="165"/>
                    </a:lnTo>
                    <a:lnTo>
                      <a:pt x="499" y="154"/>
                    </a:lnTo>
                    <a:lnTo>
                      <a:pt x="502" y="139"/>
                    </a:lnTo>
                    <a:lnTo>
                      <a:pt x="502" y="123"/>
                    </a:lnTo>
                    <a:lnTo>
                      <a:pt x="495" y="117"/>
                    </a:lnTo>
                    <a:lnTo>
                      <a:pt x="484" y="112"/>
                    </a:lnTo>
                    <a:lnTo>
                      <a:pt x="489" y="107"/>
                    </a:lnTo>
                    <a:lnTo>
                      <a:pt x="499" y="92"/>
                    </a:lnTo>
                    <a:lnTo>
                      <a:pt x="497" y="62"/>
                    </a:lnTo>
                    <a:lnTo>
                      <a:pt x="502" y="53"/>
                    </a:lnTo>
                    <a:lnTo>
                      <a:pt x="512" y="49"/>
                    </a:lnTo>
                    <a:lnTo>
                      <a:pt x="513" y="32"/>
                    </a:lnTo>
                    <a:lnTo>
                      <a:pt x="517" y="24"/>
                    </a:lnTo>
                    <a:lnTo>
                      <a:pt x="524" y="20"/>
                    </a:lnTo>
                    <a:lnTo>
                      <a:pt x="531" y="29"/>
                    </a:lnTo>
                    <a:lnTo>
                      <a:pt x="535" y="42"/>
                    </a:lnTo>
                    <a:lnTo>
                      <a:pt x="539" y="48"/>
                    </a:lnTo>
                    <a:lnTo>
                      <a:pt x="547" y="38"/>
                    </a:lnTo>
                    <a:lnTo>
                      <a:pt x="553" y="42"/>
                    </a:lnTo>
                    <a:lnTo>
                      <a:pt x="560" y="41"/>
                    </a:lnTo>
                    <a:lnTo>
                      <a:pt x="566" y="27"/>
                    </a:lnTo>
                    <a:lnTo>
                      <a:pt x="567" y="15"/>
                    </a:lnTo>
                    <a:lnTo>
                      <a:pt x="559" y="22"/>
                    </a:lnTo>
                    <a:lnTo>
                      <a:pt x="547" y="26"/>
                    </a:lnTo>
                    <a:lnTo>
                      <a:pt x="543" y="14"/>
                    </a:lnTo>
                    <a:lnTo>
                      <a:pt x="547" y="3"/>
                    </a:lnTo>
                    <a:lnTo>
                      <a:pt x="551" y="0"/>
                    </a:lnTo>
                    <a:lnTo>
                      <a:pt x="560" y="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1" name="Freeform 109"/>
              <p:cNvSpPr>
                <a:spLocks noChangeAspect="1"/>
              </p:cNvSpPr>
              <p:nvPr/>
            </p:nvSpPr>
            <p:spPr bwMode="gray">
              <a:xfrm>
                <a:off x="3966" y="2088"/>
                <a:ext cx="28" cy="21"/>
              </a:xfrm>
              <a:custGeom>
                <a:avLst/>
                <a:gdLst/>
                <a:ahLst/>
                <a:cxnLst>
                  <a:cxn ang="0">
                    <a:pos x="113" y="70"/>
                  </a:cxn>
                  <a:cxn ang="0">
                    <a:pos x="102" y="63"/>
                  </a:cxn>
                  <a:cxn ang="0">
                    <a:pos x="88" y="58"/>
                  </a:cxn>
                  <a:cxn ang="0">
                    <a:pos x="74" y="62"/>
                  </a:cxn>
                  <a:cxn ang="0">
                    <a:pos x="66" y="68"/>
                  </a:cxn>
                  <a:cxn ang="0">
                    <a:pos x="59" y="80"/>
                  </a:cxn>
                  <a:cxn ang="0">
                    <a:pos x="50" y="95"/>
                  </a:cxn>
                  <a:cxn ang="0">
                    <a:pos x="48" y="106"/>
                  </a:cxn>
                  <a:cxn ang="0">
                    <a:pos x="39" y="107"/>
                  </a:cxn>
                  <a:cxn ang="0">
                    <a:pos x="30" y="100"/>
                  </a:cxn>
                  <a:cxn ang="0">
                    <a:pos x="26" y="95"/>
                  </a:cxn>
                  <a:cxn ang="0">
                    <a:pos x="19" y="82"/>
                  </a:cxn>
                  <a:cxn ang="0">
                    <a:pos x="20" y="76"/>
                  </a:cxn>
                  <a:cxn ang="0">
                    <a:pos x="16" y="69"/>
                  </a:cxn>
                  <a:cxn ang="0">
                    <a:pos x="10" y="64"/>
                  </a:cxn>
                  <a:cxn ang="0">
                    <a:pos x="0" y="64"/>
                  </a:cxn>
                  <a:cxn ang="0">
                    <a:pos x="15" y="53"/>
                  </a:cxn>
                  <a:cxn ang="0">
                    <a:pos x="37" y="23"/>
                  </a:cxn>
                  <a:cxn ang="0">
                    <a:pos x="50" y="25"/>
                  </a:cxn>
                  <a:cxn ang="0">
                    <a:pos x="57" y="28"/>
                  </a:cxn>
                  <a:cxn ang="0">
                    <a:pos x="68" y="26"/>
                  </a:cxn>
                  <a:cxn ang="0">
                    <a:pos x="78" y="21"/>
                  </a:cxn>
                  <a:cxn ang="0">
                    <a:pos x="82" y="14"/>
                  </a:cxn>
                  <a:cxn ang="0">
                    <a:pos x="95" y="1"/>
                  </a:cxn>
                  <a:cxn ang="0">
                    <a:pos x="102" y="0"/>
                  </a:cxn>
                  <a:cxn ang="0">
                    <a:pos x="112" y="3"/>
                  </a:cxn>
                  <a:cxn ang="0">
                    <a:pos x="123" y="9"/>
                  </a:cxn>
                  <a:cxn ang="0">
                    <a:pos x="132" y="10"/>
                  </a:cxn>
                  <a:cxn ang="0">
                    <a:pos x="138" y="33"/>
                  </a:cxn>
                  <a:cxn ang="0">
                    <a:pos x="140" y="36"/>
                  </a:cxn>
                  <a:cxn ang="0">
                    <a:pos x="134" y="44"/>
                  </a:cxn>
                  <a:cxn ang="0">
                    <a:pos x="128" y="47"/>
                  </a:cxn>
                  <a:cxn ang="0">
                    <a:pos x="123" y="54"/>
                  </a:cxn>
                  <a:cxn ang="0">
                    <a:pos x="118" y="63"/>
                  </a:cxn>
                  <a:cxn ang="0">
                    <a:pos x="113" y="70"/>
                  </a:cxn>
                </a:cxnLst>
                <a:rect l="0" t="0" r="r" b="b"/>
                <a:pathLst>
                  <a:path w="140" h="107">
                    <a:moveTo>
                      <a:pt x="113" y="70"/>
                    </a:moveTo>
                    <a:lnTo>
                      <a:pt x="102" y="63"/>
                    </a:lnTo>
                    <a:lnTo>
                      <a:pt x="88" y="58"/>
                    </a:lnTo>
                    <a:lnTo>
                      <a:pt x="74" y="62"/>
                    </a:lnTo>
                    <a:lnTo>
                      <a:pt x="66" y="68"/>
                    </a:lnTo>
                    <a:lnTo>
                      <a:pt x="59" y="80"/>
                    </a:lnTo>
                    <a:lnTo>
                      <a:pt x="50" y="95"/>
                    </a:lnTo>
                    <a:lnTo>
                      <a:pt x="48" y="106"/>
                    </a:lnTo>
                    <a:lnTo>
                      <a:pt x="39" y="107"/>
                    </a:lnTo>
                    <a:lnTo>
                      <a:pt x="30" y="100"/>
                    </a:lnTo>
                    <a:lnTo>
                      <a:pt x="26" y="95"/>
                    </a:lnTo>
                    <a:lnTo>
                      <a:pt x="19" y="82"/>
                    </a:lnTo>
                    <a:lnTo>
                      <a:pt x="20" y="76"/>
                    </a:lnTo>
                    <a:lnTo>
                      <a:pt x="16" y="69"/>
                    </a:lnTo>
                    <a:lnTo>
                      <a:pt x="10" y="64"/>
                    </a:lnTo>
                    <a:lnTo>
                      <a:pt x="0" y="64"/>
                    </a:lnTo>
                    <a:lnTo>
                      <a:pt x="15" y="53"/>
                    </a:lnTo>
                    <a:lnTo>
                      <a:pt x="37" y="23"/>
                    </a:lnTo>
                    <a:lnTo>
                      <a:pt x="50" y="25"/>
                    </a:lnTo>
                    <a:lnTo>
                      <a:pt x="57" y="28"/>
                    </a:lnTo>
                    <a:lnTo>
                      <a:pt x="68" y="26"/>
                    </a:lnTo>
                    <a:lnTo>
                      <a:pt x="78" y="21"/>
                    </a:lnTo>
                    <a:lnTo>
                      <a:pt x="82" y="14"/>
                    </a:lnTo>
                    <a:lnTo>
                      <a:pt x="95" y="1"/>
                    </a:lnTo>
                    <a:lnTo>
                      <a:pt x="102" y="0"/>
                    </a:lnTo>
                    <a:lnTo>
                      <a:pt x="112" y="3"/>
                    </a:lnTo>
                    <a:lnTo>
                      <a:pt x="123" y="9"/>
                    </a:lnTo>
                    <a:lnTo>
                      <a:pt x="132" y="10"/>
                    </a:lnTo>
                    <a:lnTo>
                      <a:pt x="138" y="33"/>
                    </a:lnTo>
                    <a:lnTo>
                      <a:pt x="140" y="36"/>
                    </a:lnTo>
                    <a:lnTo>
                      <a:pt x="134" y="44"/>
                    </a:lnTo>
                    <a:lnTo>
                      <a:pt x="128" y="47"/>
                    </a:lnTo>
                    <a:lnTo>
                      <a:pt x="123" y="54"/>
                    </a:lnTo>
                    <a:lnTo>
                      <a:pt x="118" y="63"/>
                    </a:lnTo>
                    <a:lnTo>
                      <a:pt x="113" y="7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2" name="Freeform 110"/>
              <p:cNvSpPr>
                <a:spLocks noChangeAspect="1"/>
              </p:cNvSpPr>
              <p:nvPr/>
            </p:nvSpPr>
            <p:spPr bwMode="gray">
              <a:xfrm>
                <a:off x="3938" y="2093"/>
                <a:ext cx="26" cy="38"/>
              </a:xfrm>
              <a:custGeom>
                <a:avLst/>
                <a:gdLst/>
                <a:ahLst/>
                <a:cxnLst>
                  <a:cxn ang="0">
                    <a:pos x="69" y="2"/>
                  </a:cxn>
                  <a:cxn ang="0">
                    <a:pos x="56" y="4"/>
                  </a:cxn>
                  <a:cxn ang="0">
                    <a:pos x="42" y="22"/>
                  </a:cxn>
                  <a:cxn ang="0">
                    <a:pos x="29" y="29"/>
                  </a:cxn>
                  <a:cxn ang="0">
                    <a:pos x="18" y="29"/>
                  </a:cxn>
                  <a:cxn ang="0">
                    <a:pos x="0" y="48"/>
                  </a:cxn>
                  <a:cxn ang="0">
                    <a:pos x="16" y="64"/>
                  </a:cxn>
                  <a:cxn ang="0">
                    <a:pos x="11" y="62"/>
                  </a:cxn>
                  <a:cxn ang="0">
                    <a:pos x="9" y="88"/>
                  </a:cxn>
                  <a:cxn ang="0">
                    <a:pos x="27" y="78"/>
                  </a:cxn>
                  <a:cxn ang="0">
                    <a:pos x="41" y="75"/>
                  </a:cxn>
                  <a:cxn ang="0">
                    <a:pos x="32" y="65"/>
                  </a:cxn>
                  <a:cxn ang="0">
                    <a:pos x="37" y="50"/>
                  </a:cxn>
                  <a:cxn ang="0">
                    <a:pos x="51" y="74"/>
                  </a:cxn>
                  <a:cxn ang="0">
                    <a:pos x="53" y="86"/>
                  </a:cxn>
                  <a:cxn ang="0">
                    <a:pos x="47" y="112"/>
                  </a:cxn>
                  <a:cxn ang="0">
                    <a:pos x="36" y="128"/>
                  </a:cxn>
                  <a:cxn ang="0">
                    <a:pos x="38" y="159"/>
                  </a:cxn>
                  <a:cxn ang="0">
                    <a:pos x="41" y="174"/>
                  </a:cxn>
                  <a:cxn ang="0">
                    <a:pos x="58" y="166"/>
                  </a:cxn>
                  <a:cxn ang="0">
                    <a:pos x="57" y="145"/>
                  </a:cxn>
                  <a:cxn ang="0">
                    <a:pos x="62" y="151"/>
                  </a:cxn>
                  <a:cxn ang="0">
                    <a:pos x="63" y="172"/>
                  </a:cxn>
                  <a:cxn ang="0">
                    <a:pos x="70" y="185"/>
                  </a:cxn>
                  <a:cxn ang="0">
                    <a:pos x="79" y="169"/>
                  </a:cxn>
                  <a:cxn ang="0">
                    <a:pos x="94" y="164"/>
                  </a:cxn>
                  <a:cxn ang="0">
                    <a:pos x="107" y="117"/>
                  </a:cxn>
                  <a:cxn ang="0">
                    <a:pos x="120" y="89"/>
                  </a:cxn>
                  <a:cxn ang="0">
                    <a:pos x="131" y="69"/>
                  </a:cxn>
                  <a:cxn ang="0">
                    <a:pos x="124" y="48"/>
                  </a:cxn>
                  <a:cxn ang="0">
                    <a:pos x="110" y="40"/>
                  </a:cxn>
                  <a:cxn ang="0">
                    <a:pos x="112" y="19"/>
                  </a:cxn>
                  <a:cxn ang="0">
                    <a:pos x="86" y="22"/>
                  </a:cxn>
                  <a:cxn ang="0">
                    <a:pos x="77" y="3"/>
                  </a:cxn>
                </a:cxnLst>
                <a:rect l="0" t="0" r="r" b="b"/>
                <a:pathLst>
                  <a:path w="131" h="187">
                    <a:moveTo>
                      <a:pt x="67" y="2"/>
                    </a:moveTo>
                    <a:lnTo>
                      <a:pt x="69" y="2"/>
                    </a:lnTo>
                    <a:lnTo>
                      <a:pt x="64" y="0"/>
                    </a:lnTo>
                    <a:lnTo>
                      <a:pt x="56" y="4"/>
                    </a:lnTo>
                    <a:lnTo>
                      <a:pt x="47" y="13"/>
                    </a:lnTo>
                    <a:lnTo>
                      <a:pt x="42" y="22"/>
                    </a:lnTo>
                    <a:lnTo>
                      <a:pt x="35" y="22"/>
                    </a:lnTo>
                    <a:lnTo>
                      <a:pt x="29" y="29"/>
                    </a:lnTo>
                    <a:lnTo>
                      <a:pt x="21" y="32"/>
                    </a:lnTo>
                    <a:lnTo>
                      <a:pt x="18" y="29"/>
                    </a:lnTo>
                    <a:lnTo>
                      <a:pt x="11" y="34"/>
                    </a:lnTo>
                    <a:lnTo>
                      <a:pt x="0" y="48"/>
                    </a:lnTo>
                    <a:lnTo>
                      <a:pt x="10" y="56"/>
                    </a:lnTo>
                    <a:lnTo>
                      <a:pt x="16" y="64"/>
                    </a:lnTo>
                    <a:lnTo>
                      <a:pt x="16" y="72"/>
                    </a:lnTo>
                    <a:lnTo>
                      <a:pt x="11" y="62"/>
                    </a:lnTo>
                    <a:lnTo>
                      <a:pt x="5" y="62"/>
                    </a:lnTo>
                    <a:lnTo>
                      <a:pt x="9" y="88"/>
                    </a:lnTo>
                    <a:lnTo>
                      <a:pt x="14" y="81"/>
                    </a:lnTo>
                    <a:lnTo>
                      <a:pt x="27" y="78"/>
                    </a:lnTo>
                    <a:lnTo>
                      <a:pt x="37" y="84"/>
                    </a:lnTo>
                    <a:lnTo>
                      <a:pt x="41" y="75"/>
                    </a:lnTo>
                    <a:lnTo>
                      <a:pt x="35" y="72"/>
                    </a:lnTo>
                    <a:lnTo>
                      <a:pt x="32" y="65"/>
                    </a:lnTo>
                    <a:lnTo>
                      <a:pt x="32" y="54"/>
                    </a:lnTo>
                    <a:lnTo>
                      <a:pt x="37" y="50"/>
                    </a:lnTo>
                    <a:lnTo>
                      <a:pt x="43" y="63"/>
                    </a:lnTo>
                    <a:lnTo>
                      <a:pt x="51" y="74"/>
                    </a:lnTo>
                    <a:lnTo>
                      <a:pt x="51" y="85"/>
                    </a:lnTo>
                    <a:lnTo>
                      <a:pt x="53" y="86"/>
                    </a:lnTo>
                    <a:lnTo>
                      <a:pt x="53" y="100"/>
                    </a:lnTo>
                    <a:lnTo>
                      <a:pt x="47" y="112"/>
                    </a:lnTo>
                    <a:lnTo>
                      <a:pt x="41" y="118"/>
                    </a:lnTo>
                    <a:lnTo>
                      <a:pt x="36" y="128"/>
                    </a:lnTo>
                    <a:lnTo>
                      <a:pt x="35" y="143"/>
                    </a:lnTo>
                    <a:lnTo>
                      <a:pt x="38" y="159"/>
                    </a:lnTo>
                    <a:lnTo>
                      <a:pt x="35" y="167"/>
                    </a:lnTo>
                    <a:lnTo>
                      <a:pt x="41" y="174"/>
                    </a:lnTo>
                    <a:lnTo>
                      <a:pt x="54" y="180"/>
                    </a:lnTo>
                    <a:lnTo>
                      <a:pt x="58" y="166"/>
                    </a:lnTo>
                    <a:lnTo>
                      <a:pt x="53" y="155"/>
                    </a:lnTo>
                    <a:lnTo>
                      <a:pt x="57" y="145"/>
                    </a:lnTo>
                    <a:lnTo>
                      <a:pt x="65" y="148"/>
                    </a:lnTo>
                    <a:lnTo>
                      <a:pt x="62" y="151"/>
                    </a:lnTo>
                    <a:lnTo>
                      <a:pt x="61" y="160"/>
                    </a:lnTo>
                    <a:lnTo>
                      <a:pt x="63" y="172"/>
                    </a:lnTo>
                    <a:lnTo>
                      <a:pt x="63" y="187"/>
                    </a:lnTo>
                    <a:lnTo>
                      <a:pt x="70" y="185"/>
                    </a:lnTo>
                    <a:lnTo>
                      <a:pt x="79" y="177"/>
                    </a:lnTo>
                    <a:lnTo>
                      <a:pt x="79" y="169"/>
                    </a:lnTo>
                    <a:lnTo>
                      <a:pt x="88" y="160"/>
                    </a:lnTo>
                    <a:lnTo>
                      <a:pt x="94" y="164"/>
                    </a:lnTo>
                    <a:lnTo>
                      <a:pt x="100" y="148"/>
                    </a:lnTo>
                    <a:lnTo>
                      <a:pt x="107" y="117"/>
                    </a:lnTo>
                    <a:lnTo>
                      <a:pt x="113" y="100"/>
                    </a:lnTo>
                    <a:lnTo>
                      <a:pt x="120" y="89"/>
                    </a:lnTo>
                    <a:lnTo>
                      <a:pt x="127" y="78"/>
                    </a:lnTo>
                    <a:lnTo>
                      <a:pt x="131" y="69"/>
                    </a:lnTo>
                    <a:lnTo>
                      <a:pt x="129" y="59"/>
                    </a:lnTo>
                    <a:lnTo>
                      <a:pt x="124" y="48"/>
                    </a:lnTo>
                    <a:lnTo>
                      <a:pt x="111" y="45"/>
                    </a:lnTo>
                    <a:lnTo>
                      <a:pt x="110" y="40"/>
                    </a:lnTo>
                    <a:lnTo>
                      <a:pt x="115" y="26"/>
                    </a:lnTo>
                    <a:lnTo>
                      <a:pt x="112" y="19"/>
                    </a:lnTo>
                    <a:lnTo>
                      <a:pt x="104" y="21"/>
                    </a:lnTo>
                    <a:lnTo>
                      <a:pt x="86" y="22"/>
                    </a:lnTo>
                    <a:lnTo>
                      <a:pt x="77" y="9"/>
                    </a:lnTo>
                    <a:lnTo>
                      <a:pt x="77" y="3"/>
                    </a:lnTo>
                    <a:lnTo>
                      <a:pt x="67"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42" name="Freeform 111"/>
            <p:cNvSpPr>
              <a:spLocks noChangeAspect="1"/>
            </p:cNvSpPr>
            <p:nvPr/>
          </p:nvSpPr>
          <p:spPr bwMode="gray">
            <a:xfrm>
              <a:off x="6955630" y="2968972"/>
              <a:ext cx="60325" cy="90488"/>
            </a:xfrm>
            <a:custGeom>
              <a:avLst/>
              <a:gdLst/>
              <a:ahLst/>
              <a:cxnLst>
                <a:cxn ang="0">
                  <a:pos x="130" y="5"/>
                </a:cxn>
                <a:cxn ang="0">
                  <a:pos x="156" y="46"/>
                </a:cxn>
                <a:cxn ang="0">
                  <a:pos x="173" y="73"/>
                </a:cxn>
                <a:cxn ang="0">
                  <a:pos x="184" y="113"/>
                </a:cxn>
                <a:cxn ang="0">
                  <a:pos x="184" y="170"/>
                </a:cxn>
                <a:cxn ang="0">
                  <a:pos x="181" y="201"/>
                </a:cxn>
                <a:cxn ang="0">
                  <a:pos x="163" y="228"/>
                </a:cxn>
                <a:cxn ang="0">
                  <a:pos x="142" y="233"/>
                </a:cxn>
                <a:cxn ang="0">
                  <a:pos x="131" y="235"/>
                </a:cxn>
                <a:cxn ang="0">
                  <a:pos x="120" y="252"/>
                </a:cxn>
                <a:cxn ang="0">
                  <a:pos x="111" y="245"/>
                </a:cxn>
                <a:cxn ang="0">
                  <a:pos x="95" y="241"/>
                </a:cxn>
                <a:cxn ang="0">
                  <a:pos x="88" y="252"/>
                </a:cxn>
                <a:cxn ang="0">
                  <a:pos x="79" y="263"/>
                </a:cxn>
                <a:cxn ang="0">
                  <a:pos x="72" y="252"/>
                </a:cxn>
                <a:cxn ang="0">
                  <a:pos x="66" y="272"/>
                </a:cxn>
                <a:cxn ang="0">
                  <a:pos x="57" y="269"/>
                </a:cxn>
                <a:cxn ang="0">
                  <a:pos x="66" y="257"/>
                </a:cxn>
                <a:cxn ang="0">
                  <a:pos x="51" y="264"/>
                </a:cxn>
                <a:cxn ang="0">
                  <a:pos x="38" y="276"/>
                </a:cxn>
                <a:cxn ang="0">
                  <a:pos x="31" y="274"/>
                </a:cxn>
                <a:cxn ang="0">
                  <a:pos x="20" y="274"/>
                </a:cxn>
                <a:cxn ang="0">
                  <a:pos x="8" y="285"/>
                </a:cxn>
                <a:cxn ang="0">
                  <a:pos x="9" y="273"/>
                </a:cxn>
                <a:cxn ang="0">
                  <a:pos x="22" y="267"/>
                </a:cxn>
                <a:cxn ang="0">
                  <a:pos x="24" y="253"/>
                </a:cxn>
                <a:cxn ang="0">
                  <a:pos x="13" y="256"/>
                </a:cxn>
                <a:cxn ang="0">
                  <a:pos x="15" y="235"/>
                </a:cxn>
                <a:cxn ang="0">
                  <a:pos x="20" y="212"/>
                </a:cxn>
                <a:cxn ang="0">
                  <a:pos x="23" y="199"/>
                </a:cxn>
                <a:cxn ang="0">
                  <a:pos x="34" y="186"/>
                </a:cxn>
                <a:cxn ang="0">
                  <a:pos x="30" y="174"/>
                </a:cxn>
                <a:cxn ang="0">
                  <a:pos x="23" y="155"/>
                </a:cxn>
                <a:cxn ang="0">
                  <a:pos x="19" y="129"/>
                </a:cxn>
                <a:cxn ang="0">
                  <a:pos x="15" y="139"/>
                </a:cxn>
                <a:cxn ang="0">
                  <a:pos x="4" y="132"/>
                </a:cxn>
                <a:cxn ang="0">
                  <a:pos x="1" y="123"/>
                </a:cxn>
                <a:cxn ang="0">
                  <a:pos x="17" y="115"/>
                </a:cxn>
                <a:cxn ang="0">
                  <a:pos x="39" y="117"/>
                </a:cxn>
                <a:cxn ang="0">
                  <a:pos x="38" y="108"/>
                </a:cxn>
                <a:cxn ang="0">
                  <a:pos x="34" y="95"/>
                </a:cxn>
                <a:cxn ang="0">
                  <a:pos x="38" y="86"/>
                </a:cxn>
                <a:cxn ang="0">
                  <a:pos x="29" y="83"/>
                </a:cxn>
                <a:cxn ang="0">
                  <a:pos x="24" y="72"/>
                </a:cxn>
                <a:cxn ang="0">
                  <a:pos x="22" y="64"/>
                </a:cxn>
                <a:cxn ang="0">
                  <a:pos x="19" y="53"/>
                </a:cxn>
                <a:cxn ang="0">
                  <a:pos x="36" y="45"/>
                </a:cxn>
                <a:cxn ang="0">
                  <a:pos x="76" y="21"/>
                </a:cxn>
                <a:cxn ang="0">
                  <a:pos x="108" y="16"/>
                </a:cxn>
              </a:cxnLst>
              <a:rect l="0" t="0" r="r" b="b"/>
              <a:pathLst>
                <a:path w="190" h="285">
                  <a:moveTo>
                    <a:pt x="125" y="0"/>
                  </a:moveTo>
                  <a:lnTo>
                    <a:pt x="130" y="5"/>
                  </a:lnTo>
                  <a:lnTo>
                    <a:pt x="146" y="36"/>
                  </a:lnTo>
                  <a:lnTo>
                    <a:pt x="156" y="46"/>
                  </a:lnTo>
                  <a:lnTo>
                    <a:pt x="165" y="58"/>
                  </a:lnTo>
                  <a:lnTo>
                    <a:pt x="173" y="73"/>
                  </a:lnTo>
                  <a:lnTo>
                    <a:pt x="180" y="91"/>
                  </a:lnTo>
                  <a:lnTo>
                    <a:pt x="184" y="113"/>
                  </a:lnTo>
                  <a:lnTo>
                    <a:pt x="183" y="150"/>
                  </a:lnTo>
                  <a:lnTo>
                    <a:pt x="184" y="170"/>
                  </a:lnTo>
                  <a:lnTo>
                    <a:pt x="190" y="171"/>
                  </a:lnTo>
                  <a:lnTo>
                    <a:pt x="181" y="201"/>
                  </a:lnTo>
                  <a:lnTo>
                    <a:pt x="174" y="217"/>
                  </a:lnTo>
                  <a:lnTo>
                    <a:pt x="163" y="228"/>
                  </a:lnTo>
                  <a:lnTo>
                    <a:pt x="154" y="230"/>
                  </a:lnTo>
                  <a:lnTo>
                    <a:pt x="142" y="233"/>
                  </a:lnTo>
                  <a:lnTo>
                    <a:pt x="135" y="230"/>
                  </a:lnTo>
                  <a:lnTo>
                    <a:pt x="131" y="235"/>
                  </a:lnTo>
                  <a:lnTo>
                    <a:pt x="127" y="242"/>
                  </a:lnTo>
                  <a:lnTo>
                    <a:pt x="120" y="252"/>
                  </a:lnTo>
                  <a:lnTo>
                    <a:pt x="116" y="245"/>
                  </a:lnTo>
                  <a:lnTo>
                    <a:pt x="111" y="245"/>
                  </a:lnTo>
                  <a:lnTo>
                    <a:pt x="101" y="240"/>
                  </a:lnTo>
                  <a:lnTo>
                    <a:pt x="95" y="241"/>
                  </a:lnTo>
                  <a:lnTo>
                    <a:pt x="83" y="246"/>
                  </a:lnTo>
                  <a:lnTo>
                    <a:pt x="88" y="252"/>
                  </a:lnTo>
                  <a:lnTo>
                    <a:pt x="86" y="260"/>
                  </a:lnTo>
                  <a:lnTo>
                    <a:pt x="79" y="263"/>
                  </a:lnTo>
                  <a:lnTo>
                    <a:pt x="76" y="256"/>
                  </a:lnTo>
                  <a:lnTo>
                    <a:pt x="72" y="252"/>
                  </a:lnTo>
                  <a:lnTo>
                    <a:pt x="71" y="268"/>
                  </a:lnTo>
                  <a:lnTo>
                    <a:pt x="66" y="272"/>
                  </a:lnTo>
                  <a:lnTo>
                    <a:pt x="61" y="273"/>
                  </a:lnTo>
                  <a:lnTo>
                    <a:pt x="57" y="269"/>
                  </a:lnTo>
                  <a:lnTo>
                    <a:pt x="65" y="263"/>
                  </a:lnTo>
                  <a:lnTo>
                    <a:pt x="66" y="257"/>
                  </a:lnTo>
                  <a:lnTo>
                    <a:pt x="60" y="260"/>
                  </a:lnTo>
                  <a:lnTo>
                    <a:pt x="51" y="264"/>
                  </a:lnTo>
                  <a:lnTo>
                    <a:pt x="41" y="276"/>
                  </a:lnTo>
                  <a:lnTo>
                    <a:pt x="38" y="276"/>
                  </a:lnTo>
                  <a:lnTo>
                    <a:pt x="35" y="269"/>
                  </a:lnTo>
                  <a:lnTo>
                    <a:pt x="31" y="274"/>
                  </a:lnTo>
                  <a:lnTo>
                    <a:pt x="22" y="283"/>
                  </a:lnTo>
                  <a:lnTo>
                    <a:pt x="20" y="274"/>
                  </a:lnTo>
                  <a:lnTo>
                    <a:pt x="12" y="277"/>
                  </a:lnTo>
                  <a:lnTo>
                    <a:pt x="8" y="285"/>
                  </a:lnTo>
                  <a:lnTo>
                    <a:pt x="4" y="282"/>
                  </a:lnTo>
                  <a:lnTo>
                    <a:pt x="9" y="273"/>
                  </a:lnTo>
                  <a:lnTo>
                    <a:pt x="11" y="263"/>
                  </a:lnTo>
                  <a:lnTo>
                    <a:pt x="22" y="267"/>
                  </a:lnTo>
                  <a:lnTo>
                    <a:pt x="20" y="261"/>
                  </a:lnTo>
                  <a:lnTo>
                    <a:pt x="24" y="253"/>
                  </a:lnTo>
                  <a:lnTo>
                    <a:pt x="19" y="250"/>
                  </a:lnTo>
                  <a:lnTo>
                    <a:pt x="13" y="256"/>
                  </a:lnTo>
                  <a:lnTo>
                    <a:pt x="11" y="247"/>
                  </a:lnTo>
                  <a:lnTo>
                    <a:pt x="15" y="235"/>
                  </a:lnTo>
                  <a:lnTo>
                    <a:pt x="15" y="225"/>
                  </a:lnTo>
                  <a:lnTo>
                    <a:pt x="20" y="212"/>
                  </a:lnTo>
                  <a:lnTo>
                    <a:pt x="27" y="203"/>
                  </a:lnTo>
                  <a:lnTo>
                    <a:pt x="23" y="199"/>
                  </a:lnTo>
                  <a:lnTo>
                    <a:pt x="31" y="193"/>
                  </a:lnTo>
                  <a:lnTo>
                    <a:pt x="34" y="186"/>
                  </a:lnTo>
                  <a:lnTo>
                    <a:pt x="30" y="180"/>
                  </a:lnTo>
                  <a:lnTo>
                    <a:pt x="30" y="174"/>
                  </a:lnTo>
                  <a:lnTo>
                    <a:pt x="24" y="167"/>
                  </a:lnTo>
                  <a:lnTo>
                    <a:pt x="23" y="155"/>
                  </a:lnTo>
                  <a:lnTo>
                    <a:pt x="20" y="143"/>
                  </a:lnTo>
                  <a:lnTo>
                    <a:pt x="19" y="129"/>
                  </a:lnTo>
                  <a:lnTo>
                    <a:pt x="13" y="127"/>
                  </a:lnTo>
                  <a:lnTo>
                    <a:pt x="15" y="139"/>
                  </a:lnTo>
                  <a:lnTo>
                    <a:pt x="11" y="142"/>
                  </a:lnTo>
                  <a:lnTo>
                    <a:pt x="4" y="132"/>
                  </a:lnTo>
                  <a:lnTo>
                    <a:pt x="0" y="132"/>
                  </a:lnTo>
                  <a:lnTo>
                    <a:pt x="1" y="123"/>
                  </a:lnTo>
                  <a:lnTo>
                    <a:pt x="8" y="115"/>
                  </a:lnTo>
                  <a:lnTo>
                    <a:pt x="17" y="115"/>
                  </a:lnTo>
                  <a:lnTo>
                    <a:pt x="29" y="110"/>
                  </a:lnTo>
                  <a:lnTo>
                    <a:pt x="39" y="117"/>
                  </a:lnTo>
                  <a:lnTo>
                    <a:pt x="43" y="118"/>
                  </a:lnTo>
                  <a:lnTo>
                    <a:pt x="38" y="108"/>
                  </a:lnTo>
                  <a:lnTo>
                    <a:pt x="38" y="100"/>
                  </a:lnTo>
                  <a:lnTo>
                    <a:pt x="34" y="95"/>
                  </a:lnTo>
                  <a:lnTo>
                    <a:pt x="35" y="89"/>
                  </a:lnTo>
                  <a:lnTo>
                    <a:pt x="38" y="86"/>
                  </a:lnTo>
                  <a:lnTo>
                    <a:pt x="31" y="81"/>
                  </a:lnTo>
                  <a:lnTo>
                    <a:pt x="29" y="83"/>
                  </a:lnTo>
                  <a:lnTo>
                    <a:pt x="25" y="77"/>
                  </a:lnTo>
                  <a:lnTo>
                    <a:pt x="24" y="72"/>
                  </a:lnTo>
                  <a:lnTo>
                    <a:pt x="28" y="72"/>
                  </a:lnTo>
                  <a:lnTo>
                    <a:pt x="22" y="64"/>
                  </a:lnTo>
                  <a:lnTo>
                    <a:pt x="19" y="58"/>
                  </a:lnTo>
                  <a:lnTo>
                    <a:pt x="19" y="53"/>
                  </a:lnTo>
                  <a:lnTo>
                    <a:pt x="23" y="56"/>
                  </a:lnTo>
                  <a:lnTo>
                    <a:pt x="36" y="45"/>
                  </a:lnTo>
                  <a:lnTo>
                    <a:pt x="58" y="22"/>
                  </a:lnTo>
                  <a:lnTo>
                    <a:pt x="76" y="21"/>
                  </a:lnTo>
                  <a:lnTo>
                    <a:pt x="93" y="22"/>
                  </a:lnTo>
                  <a:lnTo>
                    <a:pt x="108" y="16"/>
                  </a:lnTo>
                  <a:lnTo>
                    <a:pt x="12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3" name="Freeform 112"/>
            <p:cNvSpPr>
              <a:spLocks noChangeAspect="1"/>
            </p:cNvSpPr>
            <p:nvPr/>
          </p:nvSpPr>
          <p:spPr bwMode="gray">
            <a:xfrm>
              <a:off x="6288880" y="2629247"/>
              <a:ext cx="550863" cy="269875"/>
            </a:xfrm>
            <a:custGeom>
              <a:avLst/>
              <a:gdLst/>
              <a:ahLst/>
              <a:cxnLst>
                <a:cxn ang="0">
                  <a:pos x="46" y="227"/>
                </a:cxn>
                <a:cxn ang="0">
                  <a:pos x="129" y="180"/>
                </a:cxn>
                <a:cxn ang="0">
                  <a:pos x="243" y="132"/>
                </a:cxn>
                <a:cxn ang="0">
                  <a:pos x="313" y="149"/>
                </a:cxn>
                <a:cxn ang="0">
                  <a:pos x="387" y="187"/>
                </a:cxn>
                <a:cxn ang="0">
                  <a:pos x="508" y="190"/>
                </a:cxn>
                <a:cxn ang="0">
                  <a:pos x="552" y="160"/>
                </a:cxn>
                <a:cxn ang="0">
                  <a:pos x="554" y="99"/>
                </a:cxn>
                <a:cxn ang="0">
                  <a:pos x="582" y="33"/>
                </a:cxn>
                <a:cxn ang="0">
                  <a:pos x="645" y="6"/>
                </a:cxn>
                <a:cxn ang="0">
                  <a:pos x="731" y="47"/>
                </a:cxn>
                <a:cxn ang="0">
                  <a:pos x="787" y="103"/>
                </a:cxn>
                <a:cxn ang="0">
                  <a:pos x="830" y="154"/>
                </a:cxn>
                <a:cxn ang="0">
                  <a:pos x="944" y="132"/>
                </a:cxn>
                <a:cxn ang="0">
                  <a:pos x="1034" y="169"/>
                </a:cxn>
                <a:cxn ang="0">
                  <a:pos x="1104" y="201"/>
                </a:cxn>
                <a:cxn ang="0">
                  <a:pos x="1200" y="249"/>
                </a:cxn>
                <a:cxn ang="0">
                  <a:pos x="1317" y="237"/>
                </a:cxn>
                <a:cxn ang="0">
                  <a:pos x="1439" y="179"/>
                </a:cxn>
                <a:cxn ang="0">
                  <a:pos x="1528" y="199"/>
                </a:cxn>
                <a:cxn ang="0">
                  <a:pos x="1565" y="195"/>
                </a:cxn>
                <a:cxn ang="0">
                  <a:pos x="1525" y="255"/>
                </a:cxn>
                <a:cxn ang="0">
                  <a:pos x="1517" y="325"/>
                </a:cxn>
                <a:cxn ang="0">
                  <a:pos x="1570" y="391"/>
                </a:cxn>
                <a:cxn ang="0">
                  <a:pos x="1667" y="348"/>
                </a:cxn>
                <a:cxn ang="0">
                  <a:pos x="1721" y="415"/>
                </a:cxn>
                <a:cxn ang="0">
                  <a:pos x="1734" y="458"/>
                </a:cxn>
                <a:cxn ang="0">
                  <a:pos x="1663" y="461"/>
                </a:cxn>
                <a:cxn ang="0">
                  <a:pos x="1576" y="482"/>
                </a:cxn>
                <a:cxn ang="0">
                  <a:pos x="1489" y="551"/>
                </a:cxn>
                <a:cxn ang="0">
                  <a:pos x="1411" y="611"/>
                </a:cxn>
                <a:cxn ang="0">
                  <a:pos x="1344" y="588"/>
                </a:cxn>
                <a:cxn ang="0">
                  <a:pos x="1298" y="646"/>
                </a:cxn>
                <a:cxn ang="0">
                  <a:pos x="1255" y="752"/>
                </a:cxn>
                <a:cxn ang="0">
                  <a:pos x="1163" y="789"/>
                </a:cxn>
                <a:cxn ang="0">
                  <a:pos x="1088" y="788"/>
                </a:cxn>
                <a:cxn ang="0">
                  <a:pos x="1014" y="815"/>
                </a:cxn>
                <a:cxn ang="0">
                  <a:pos x="942" y="847"/>
                </a:cxn>
                <a:cxn ang="0">
                  <a:pos x="903" y="834"/>
                </a:cxn>
                <a:cxn ang="0">
                  <a:pos x="801" y="805"/>
                </a:cxn>
                <a:cxn ang="0">
                  <a:pos x="744" y="767"/>
                </a:cxn>
                <a:cxn ang="0">
                  <a:pos x="527" y="766"/>
                </a:cxn>
                <a:cxn ang="0">
                  <a:pos x="463" y="730"/>
                </a:cxn>
                <a:cxn ang="0">
                  <a:pos x="421" y="659"/>
                </a:cxn>
                <a:cxn ang="0">
                  <a:pos x="353" y="625"/>
                </a:cxn>
                <a:cxn ang="0">
                  <a:pos x="280" y="590"/>
                </a:cxn>
                <a:cxn ang="0">
                  <a:pos x="211" y="584"/>
                </a:cxn>
                <a:cxn ang="0">
                  <a:pos x="158" y="552"/>
                </a:cxn>
                <a:cxn ang="0">
                  <a:pos x="163" y="470"/>
                </a:cxn>
                <a:cxn ang="0">
                  <a:pos x="124" y="372"/>
                </a:cxn>
                <a:cxn ang="0">
                  <a:pos x="70" y="369"/>
                </a:cxn>
                <a:cxn ang="0">
                  <a:pos x="3" y="288"/>
                </a:cxn>
              </a:cxnLst>
              <a:rect l="0" t="0" r="r" b="b"/>
              <a:pathLst>
                <a:path w="1734" h="848">
                  <a:moveTo>
                    <a:pt x="0" y="273"/>
                  </a:moveTo>
                  <a:lnTo>
                    <a:pt x="12" y="251"/>
                  </a:lnTo>
                  <a:lnTo>
                    <a:pt x="28" y="234"/>
                  </a:lnTo>
                  <a:lnTo>
                    <a:pt x="46" y="227"/>
                  </a:lnTo>
                  <a:lnTo>
                    <a:pt x="65" y="221"/>
                  </a:lnTo>
                  <a:lnTo>
                    <a:pt x="84" y="208"/>
                  </a:lnTo>
                  <a:lnTo>
                    <a:pt x="104" y="192"/>
                  </a:lnTo>
                  <a:lnTo>
                    <a:pt x="129" y="180"/>
                  </a:lnTo>
                  <a:lnTo>
                    <a:pt x="154" y="158"/>
                  </a:lnTo>
                  <a:lnTo>
                    <a:pt x="195" y="146"/>
                  </a:lnTo>
                  <a:lnTo>
                    <a:pt x="220" y="135"/>
                  </a:lnTo>
                  <a:lnTo>
                    <a:pt x="243" y="132"/>
                  </a:lnTo>
                  <a:lnTo>
                    <a:pt x="265" y="136"/>
                  </a:lnTo>
                  <a:lnTo>
                    <a:pt x="281" y="142"/>
                  </a:lnTo>
                  <a:lnTo>
                    <a:pt x="294" y="153"/>
                  </a:lnTo>
                  <a:lnTo>
                    <a:pt x="313" y="149"/>
                  </a:lnTo>
                  <a:lnTo>
                    <a:pt x="334" y="148"/>
                  </a:lnTo>
                  <a:lnTo>
                    <a:pt x="351" y="151"/>
                  </a:lnTo>
                  <a:lnTo>
                    <a:pt x="382" y="180"/>
                  </a:lnTo>
                  <a:lnTo>
                    <a:pt x="387" y="187"/>
                  </a:lnTo>
                  <a:lnTo>
                    <a:pt x="404" y="190"/>
                  </a:lnTo>
                  <a:lnTo>
                    <a:pt x="451" y="183"/>
                  </a:lnTo>
                  <a:lnTo>
                    <a:pt x="464" y="189"/>
                  </a:lnTo>
                  <a:lnTo>
                    <a:pt x="508" y="190"/>
                  </a:lnTo>
                  <a:lnTo>
                    <a:pt x="546" y="185"/>
                  </a:lnTo>
                  <a:lnTo>
                    <a:pt x="556" y="180"/>
                  </a:lnTo>
                  <a:lnTo>
                    <a:pt x="556" y="172"/>
                  </a:lnTo>
                  <a:lnTo>
                    <a:pt x="552" y="160"/>
                  </a:lnTo>
                  <a:lnTo>
                    <a:pt x="555" y="146"/>
                  </a:lnTo>
                  <a:lnTo>
                    <a:pt x="565" y="130"/>
                  </a:lnTo>
                  <a:lnTo>
                    <a:pt x="565" y="114"/>
                  </a:lnTo>
                  <a:lnTo>
                    <a:pt x="554" y="99"/>
                  </a:lnTo>
                  <a:lnTo>
                    <a:pt x="550" y="81"/>
                  </a:lnTo>
                  <a:lnTo>
                    <a:pt x="552" y="63"/>
                  </a:lnTo>
                  <a:lnTo>
                    <a:pt x="568" y="49"/>
                  </a:lnTo>
                  <a:lnTo>
                    <a:pt x="582" y="33"/>
                  </a:lnTo>
                  <a:lnTo>
                    <a:pt x="600" y="18"/>
                  </a:lnTo>
                  <a:lnTo>
                    <a:pt x="611" y="1"/>
                  </a:lnTo>
                  <a:lnTo>
                    <a:pt x="625" y="0"/>
                  </a:lnTo>
                  <a:lnTo>
                    <a:pt x="645" y="6"/>
                  </a:lnTo>
                  <a:lnTo>
                    <a:pt x="659" y="17"/>
                  </a:lnTo>
                  <a:lnTo>
                    <a:pt x="696" y="27"/>
                  </a:lnTo>
                  <a:lnTo>
                    <a:pt x="707" y="41"/>
                  </a:lnTo>
                  <a:lnTo>
                    <a:pt x="731" y="47"/>
                  </a:lnTo>
                  <a:lnTo>
                    <a:pt x="755" y="50"/>
                  </a:lnTo>
                  <a:lnTo>
                    <a:pt x="772" y="57"/>
                  </a:lnTo>
                  <a:lnTo>
                    <a:pt x="782" y="73"/>
                  </a:lnTo>
                  <a:lnTo>
                    <a:pt x="787" y="103"/>
                  </a:lnTo>
                  <a:lnTo>
                    <a:pt x="787" y="124"/>
                  </a:lnTo>
                  <a:lnTo>
                    <a:pt x="792" y="124"/>
                  </a:lnTo>
                  <a:lnTo>
                    <a:pt x="807" y="138"/>
                  </a:lnTo>
                  <a:lnTo>
                    <a:pt x="830" y="154"/>
                  </a:lnTo>
                  <a:lnTo>
                    <a:pt x="864" y="165"/>
                  </a:lnTo>
                  <a:lnTo>
                    <a:pt x="892" y="159"/>
                  </a:lnTo>
                  <a:lnTo>
                    <a:pt x="919" y="144"/>
                  </a:lnTo>
                  <a:lnTo>
                    <a:pt x="944" y="132"/>
                  </a:lnTo>
                  <a:lnTo>
                    <a:pt x="975" y="140"/>
                  </a:lnTo>
                  <a:lnTo>
                    <a:pt x="1023" y="157"/>
                  </a:lnTo>
                  <a:lnTo>
                    <a:pt x="1033" y="169"/>
                  </a:lnTo>
                  <a:lnTo>
                    <a:pt x="1034" y="169"/>
                  </a:lnTo>
                  <a:lnTo>
                    <a:pt x="1040" y="174"/>
                  </a:lnTo>
                  <a:lnTo>
                    <a:pt x="1062" y="186"/>
                  </a:lnTo>
                  <a:lnTo>
                    <a:pt x="1083" y="192"/>
                  </a:lnTo>
                  <a:lnTo>
                    <a:pt x="1104" y="201"/>
                  </a:lnTo>
                  <a:lnTo>
                    <a:pt x="1118" y="221"/>
                  </a:lnTo>
                  <a:lnTo>
                    <a:pt x="1145" y="237"/>
                  </a:lnTo>
                  <a:lnTo>
                    <a:pt x="1177" y="242"/>
                  </a:lnTo>
                  <a:lnTo>
                    <a:pt x="1200" y="249"/>
                  </a:lnTo>
                  <a:lnTo>
                    <a:pt x="1218" y="250"/>
                  </a:lnTo>
                  <a:lnTo>
                    <a:pt x="1243" y="248"/>
                  </a:lnTo>
                  <a:lnTo>
                    <a:pt x="1261" y="256"/>
                  </a:lnTo>
                  <a:lnTo>
                    <a:pt x="1317" y="237"/>
                  </a:lnTo>
                  <a:lnTo>
                    <a:pt x="1351" y="229"/>
                  </a:lnTo>
                  <a:lnTo>
                    <a:pt x="1378" y="224"/>
                  </a:lnTo>
                  <a:lnTo>
                    <a:pt x="1415" y="195"/>
                  </a:lnTo>
                  <a:lnTo>
                    <a:pt x="1439" y="179"/>
                  </a:lnTo>
                  <a:lnTo>
                    <a:pt x="1464" y="170"/>
                  </a:lnTo>
                  <a:lnTo>
                    <a:pt x="1489" y="180"/>
                  </a:lnTo>
                  <a:lnTo>
                    <a:pt x="1507" y="195"/>
                  </a:lnTo>
                  <a:lnTo>
                    <a:pt x="1528" y="199"/>
                  </a:lnTo>
                  <a:lnTo>
                    <a:pt x="1545" y="195"/>
                  </a:lnTo>
                  <a:lnTo>
                    <a:pt x="1559" y="187"/>
                  </a:lnTo>
                  <a:lnTo>
                    <a:pt x="1565" y="190"/>
                  </a:lnTo>
                  <a:lnTo>
                    <a:pt x="1565" y="195"/>
                  </a:lnTo>
                  <a:lnTo>
                    <a:pt x="1556" y="203"/>
                  </a:lnTo>
                  <a:lnTo>
                    <a:pt x="1540" y="232"/>
                  </a:lnTo>
                  <a:lnTo>
                    <a:pt x="1529" y="246"/>
                  </a:lnTo>
                  <a:lnTo>
                    <a:pt x="1525" y="255"/>
                  </a:lnTo>
                  <a:lnTo>
                    <a:pt x="1525" y="271"/>
                  </a:lnTo>
                  <a:lnTo>
                    <a:pt x="1528" y="288"/>
                  </a:lnTo>
                  <a:lnTo>
                    <a:pt x="1525" y="308"/>
                  </a:lnTo>
                  <a:lnTo>
                    <a:pt x="1517" y="325"/>
                  </a:lnTo>
                  <a:lnTo>
                    <a:pt x="1517" y="347"/>
                  </a:lnTo>
                  <a:lnTo>
                    <a:pt x="1520" y="367"/>
                  </a:lnTo>
                  <a:lnTo>
                    <a:pt x="1529" y="382"/>
                  </a:lnTo>
                  <a:lnTo>
                    <a:pt x="1570" y="391"/>
                  </a:lnTo>
                  <a:lnTo>
                    <a:pt x="1595" y="389"/>
                  </a:lnTo>
                  <a:lnTo>
                    <a:pt x="1620" y="382"/>
                  </a:lnTo>
                  <a:lnTo>
                    <a:pt x="1638" y="369"/>
                  </a:lnTo>
                  <a:lnTo>
                    <a:pt x="1667" y="348"/>
                  </a:lnTo>
                  <a:lnTo>
                    <a:pt x="1673" y="362"/>
                  </a:lnTo>
                  <a:lnTo>
                    <a:pt x="1686" y="377"/>
                  </a:lnTo>
                  <a:lnTo>
                    <a:pt x="1715" y="401"/>
                  </a:lnTo>
                  <a:lnTo>
                    <a:pt x="1721" y="415"/>
                  </a:lnTo>
                  <a:lnTo>
                    <a:pt x="1719" y="428"/>
                  </a:lnTo>
                  <a:lnTo>
                    <a:pt x="1719" y="437"/>
                  </a:lnTo>
                  <a:lnTo>
                    <a:pt x="1733" y="445"/>
                  </a:lnTo>
                  <a:lnTo>
                    <a:pt x="1734" y="458"/>
                  </a:lnTo>
                  <a:lnTo>
                    <a:pt x="1724" y="464"/>
                  </a:lnTo>
                  <a:lnTo>
                    <a:pt x="1707" y="461"/>
                  </a:lnTo>
                  <a:lnTo>
                    <a:pt x="1688" y="456"/>
                  </a:lnTo>
                  <a:lnTo>
                    <a:pt x="1663" y="461"/>
                  </a:lnTo>
                  <a:lnTo>
                    <a:pt x="1638" y="465"/>
                  </a:lnTo>
                  <a:lnTo>
                    <a:pt x="1613" y="464"/>
                  </a:lnTo>
                  <a:lnTo>
                    <a:pt x="1592" y="468"/>
                  </a:lnTo>
                  <a:lnTo>
                    <a:pt x="1576" y="482"/>
                  </a:lnTo>
                  <a:lnTo>
                    <a:pt x="1525" y="538"/>
                  </a:lnTo>
                  <a:lnTo>
                    <a:pt x="1507" y="550"/>
                  </a:lnTo>
                  <a:lnTo>
                    <a:pt x="1500" y="552"/>
                  </a:lnTo>
                  <a:lnTo>
                    <a:pt x="1489" y="551"/>
                  </a:lnTo>
                  <a:lnTo>
                    <a:pt x="1477" y="551"/>
                  </a:lnTo>
                  <a:lnTo>
                    <a:pt x="1457" y="573"/>
                  </a:lnTo>
                  <a:lnTo>
                    <a:pt x="1438" y="594"/>
                  </a:lnTo>
                  <a:lnTo>
                    <a:pt x="1411" y="611"/>
                  </a:lnTo>
                  <a:lnTo>
                    <a:pt x="1393" y="611"/>
                  </a:lnTo>
                  <a:lnTo>
                    <a:pt x="1372" y="606"/>
                  </a:lnTo>
                  <a:lnTo>
                    <a:pt x="1360" y="593"/>
                  </a:lnTo>
                  <a:lnTo>
                    <a:pt x="1344" y="588"/>
                  </a:lnTo>
                  <a:lnTo>
                    <a:pt x="1323" y="594"/>
                  </a:lnTo>
                  <a:lnTo>
                    <a:pt x="1314" y="611"/>
                  </a:lnTo>
                  <a:lnTo>
                    <a:pt x="1301" y="631"/>
                  </a:lnTo>
                  <a:lnTo>
                    <a:pt x="1298" y="646"/>
                  </a:lnTo>
                  <a:lnTo>
                    <a:pt x="1320" y="675"/>
                  </a:lnTo>
                  <a:lnTo>
                    <a:pt x="1323" y="689"/>
                  </a:lnTo>
                  <a:lnTo>
                    <a:pt x="1265" y="738"/>
                  </a:lnTo>
                  <a:lnTo>
                    <a:pt x="1255" y="752"/>
                  </a:lnTo>
                  <a:lnTo>
                    <a:pt x="1235" y="767"/>
                  </a:lnTo>
                  <a:lnTo>
                    <a:pt x="1221" y="776"/>
                  </a:lnTo>
                  <a:lnTo>
                    <a:pt x="1191" y="787"/>
                  </a:lnTo>
                  <a:lnTo>
                    <a:pt x="1163" y="789"/>
                  </a:lnTo>
                  <a:lnTo>
                    <a:pt x="1158" y="792"/>
                  </a:lnTo>
                  <a:lnTo>
                    <a:pt x="1130" y="783"/>
                  </a:lnTo>
                  <a:lnTo>
                    <a:pt x="1114" y="789"/>
                  </a:lnTo>
                  <a:lnTo>
                    <a:pt x="1088" y="788"/>
                  </a:lnTo>
                  <a:lnTo>
                    <a:pt x="1070" y="795"/>
                  </a:lnTo>
                  <a:lnTo>
                    <a:pt x="1033" y="802"/>
                  </a:lnTo>
                  <a:lnTo>
                    <a:pt x="1022" y="805"/>
                  </a:lnTo>
                  <a:lnTo>
                    <a:pt x="1014" y="815"/>
                  </a:lnTo>
                  <a:lnTo>
                    <a:pt x="1003" y="819"/>
                  </a:lnTo>
                  <a:lnTo>
                    <a:pt x="990" y="821"/>
                  </a:lnTo>
                  <a:lnTo>
                    <a:pt x="960" y="832"/>
                  </a:lnTo>
                  <a:lnTo>
                    <a:pt x="942" y="847"/>
                  </a:lnTo>
                  <a:lnTo>
                    <a:pt x="932" y="848"/>
                  </a:lnTo>
                  <a:lnTo>
                    <a:pt x="920" y="845"/>
                  </a:lnTo>
                  <a:lnTo>
                    <a:pt x="909" y="836"/>
                  </a:lnTo>
                  <a:lnTo>
                    <a:pt x="903" y="834"/>
                  </a:lnTo>
                  <a:lnTo>
                    <a:pt x="874" y="832"/>
                  </a:lnTo>
                  <a:lnTo>
                    <a:pt x="852" y="825"/>
                  </a:lnTo>
                  <a:lnTo>
                    <a:pt x="834" y="815"/>
                  </a:lnTo>
                  <a:lnTo>
                    <a:pt x="801" y="805"/>
                  </a:lnTo>
                  <a:lnTo>
                    <a:pt x="778" y="795"/>
                  </a:lnTo>
                  <a:lnTo>
                    <a:pt x="763" y="782"/>
                  </a:lnTo>
                  <a:lnTo>
                    <a:pt x="754" y="771"/>
                  </a:lnTo>
                  <a:lnTo>
                    <a:pt x="744" y="767"/>
                  </a:lnTo>
                  <a:lnTo>
                    <a:pt x="710" y="756"/>
                  </a:lnTo>
                  <a:lnTo>
                    <a:pt x="693" y="754"/>
                  </a:lnTo>
                  <a:lnTo>
                    <a:pt x="675" y="756"/>
                  </a:lnTo>
                  <a:lnTo>
                    <a:pt x="527" y="766"/>
                  </a:lnTo>
                  <a:lnTo>
                    <a:pt x="506" y="766"/>
                  </a:lnTo>
                  <a:lnTo>
                    <a:pt x="492" y="760"/>
                  </a:lnTo>
                  <a:lnTo>
                    <a:pt x="476" y="746"/>
                  </a:lnTo>
                  <a:lnTo>
                    <a:pt x="463" y="730"/>
                  </a:lnTo>
                  <a:lnTo>
                    <a:pt x="451" y="716"/>
                  </a:lnTo>
                  <a:lnTo>
                    <a:pt x="439" y="696"/>
                  </a:lnTo>
                  <a:lnTo>
                    <a:pt x="432" y="676"/>
                  </a:lnTo>
                  <a:lnTo>
                    <a:pt x="421" y="659"/>
                  </a:lnTo>
                  <a:lnTo>
                    <a:pt x="410" y="644"/>
                  </a:lnTo>
                  <a:lnTo>
                    <a:pt x="398" y="643"/>
                  </a:lnTo>
                  <a:lnTo>
                    <a:pt x="385" y="633"/>
                  </a:lnTo>
                  <a:lnTo>
                    <a:pt x="353" y="625"/>
                  </a:lnTo>
                  <a:lnTo>
                    <a:pt x="337" y="616"/>
                  </a:lnTo>
                  <a:lnTo>
                    <a:pt x="322" y="606"/>
                  </a:lnTo>
                  <a:lnTo>
                    <a:pt x="292" y="596"/>
                  </a:lnTo>
                  <a:lnTo>
                    <a:pt x="280" y="590"/>
                  </a:lnTo>
                  <a:lnTo>
                    <a:pt x="267" y="590"/>
                  </a:lnTo>
                  <a:lnTo>
                    <a:pt x="254" y="595"/>
                  </a:lnTo>
                  <a:lnTo>
                    <a:pt x="245" y="595"/>
                  </a:lnTo>
                  <a:lnTo>
                    <a:pt x="211" y="584"/>
                  </a:lnTo>
                  <a:lnTo>
                    <a:pt x="180" y="581"/>
                  </a:lnTo>
                  <a:lnTo>
                    <a:pt x="164" y="574"/>
                  </a:lnTo>
                  <a:lnTo>
                    <a:pt x="157" y="567"/>
                  </a:lnTo>
                  <a:lnTo>
                    <a:pt x="158" y="552"/>
                  </a:lnTo>
                  <a:lnTo>
                    <a:pt x="166" y="536"/>
                  </a:lnTo>
                  <a:lnTo>
                    <a:pt x="167" y="517"/>
                  </a:lnTo>
                  <a:lnTo>
                    <a:pt x="163" y="498"/>
                  </a:lnTo>
                  <a:lnTo>
                    <a:pt x="163" y="470"/>
                  </a:lnTo>
                  <a:lnTo>
                    <a:pt x="151" y="427"/>
                  </a:lnTo>
                  <a:lnTo>
                    <a:pt x="141" y="410"/>
                  </a:lnTo>
                  <a:lnTo>
                    <a:pt x="134" y="388"/>
                  </a:lnTo>
                  <a:lnTo>
                    <a:pt x="124" y="372"/>
                  </a:lnTo>
                  <a:lnTo>
                    <a:pt x="108" y="369"/>
                  </a:lnTo>
                  <a:lnTo>
                    <a:pt x="93" y="361"/>
                  </a:lnTo>
                  <a:lnTo>
                    <a:pt x="77" y="358"/>
                  </a:lnTo>
                  <a:lnTo>
                    <a:pt x="70" y="369"/>
                  </a:lnTo>
                  <a:lnTo>
                    <a:pt x="55" y="358"/>
                  </a:lnTo>
                  <a:lnTo>
                    <a:pt x="44" y="337"/>
                  </a:lnTo>
                  <a:lnTo>
                    <a:pt x="14" y="314"/>
                  </a:lnTo>
                  <a:lnTo>
                    <a:pt x="3" y="288"/>
                  </a:lnTo>
                  <a:lnTo>
                    <a:pt x="0" y="277"/>
                  </a:lnTo>
                  <a:lnTo>
                    <a:pt x="0" y="2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4" name="Freeform 113"/>
            <p:cNvSpPr>
              <a:spLocks noChangeAspect="1"/>
            </p:cNvSpPr>
            <p:nvPr/>
          </p:nvSpPr>
          <p:spPr bwMode="gray">
            <a:xfrm>
              <a:off x="6650830" y="3335684"/>
              <a:ext cx="41275" cy="36513"/>
            </a:xfrm>
            <a:custGeom>
              <a:avLst/>
              <a:gdLst/>
              <a:ahLst/>
              <a:cxnLst>
                <a:cxn ang="0">
                  <a:pos x="102" y="5"/>
                </a:cxn>
                <a:cxn ang="0">
                  <a:pos x="100" y="5"/>
                </a:cxn>
                <a:cxn ang="0">
                  <a:pos x="105" y="0"/>
                </a:cxn>
                <a:cxn ang="0">
                  <a:pos x="112" y="5"/>
                </a:cxn>
                <a:cxn ang="0">
                  <a:pos x="123" y="8"/>
                </a:cxn>
                <a:cxn ang="0">
                  <a:pos x="127" y="20"/>
                </a:cxn>
                <a:cxn ang="0">
                  <a:pos x="127" y="27"/>
                </a:cxn>
                <a:cxn ang="0">
                  <a:pos x="117" y="37"/>
                </a:cxn>
                <a:cxn ang="0">
                  <a:pos x="105" y="61"/>
                </a:cxn>
                <a:cxn ang="0">
                  <a:pos x="100" y="79"/>
                </a:cxn>
                <a:cxn ang="0">
                  <a:pos x="91" y="85"/>
                </a:cxn>
                <a:cxn ang="0">
                  <a:pos x="78" y="99"/>
                </a:cxn>
                <a:cxn ang="0">
                  <a:pos x="66" y="101"/>
                </a:cxn>
                <a:cxn ang="0">
                  <a:pos x="59" y="113"/>
                </a:cxn>
                <a:cxn ang="0">
                  <a:pos x="53" y="112"/>
                </a:cxn>
                <a:cxn ang="0">
                  <a:pos x="48" y="109"/>
                </a:cxn>
                <a:cxn ang="0">
                  <a:pos x="11" y="97"/>
                </a:cxn>
                <a:cxn ang="0">
                  <a:pos x="3" y="86"/>
                </a:cxn>
                <a:cxn ang="0">
                  <a:pos x="0" y="50"/>
                </a:cxn>
                <a:cxn ang="0">
                  <a:pos x="6" y="45"/>
                </a:cxn>
                <a:cxn ang="0">
                  <a:pos x="19" y="31"/>
                </a:cxn>
                <a:cxn ang="0">
                  <a:pos x="28" y="24"/>
                </a:cxn>
                <a:cxn ang="0">
                  <a:pos x="30" y="20"/>
                </a:cxn>
                <a:cxn ang="0">
                  <a:pos x="37" y="15"/>
                </a:cxn>
                <a:cxn ang="0">
                  <a:pos x="49" y="10"/>
                </a:cxn>
                <a:cxn ang="0">
                  <a:pos x="78" y="9"/>
                </a:cxn>
                <a:cxn ang="0">
                  <a:pos x="85" y="4"/>
                </a:cxn>
                <a:cxn ang="0">
                  <a:pos x="92" y="5"/>
                </a:cxn>
                <a:cxn ang="0">
                  <a:pos x="97" y="4"/>
                </a:cxn>
                <a:cxn ang="0">
                  <a:pos x="102" y="5"/>
                </a:cxn>
              </a:cxnLst>
              <a:rect l="0" t="0" r="r" b="b"/>
              <a:pathLst>
                <a:path w="127" h="113">
                  <a:moveTo>
                    <a:pt x="102" y="5"/>
                  </a:moveTo>
                  <a:lnTo>
                    <a:pt x="100" y="5"/>
                  </a:lnTo>
                  <a:lnTo>
                    <a:pt x="105" y="0"/>
                  </a:lnTo>
                  <a:lnTo>
                    <a:pt x="112" y="5"/>
                  </a:lnTo>
                  <a:lnTo>
                    <a:pt x="123" y="8"/>
                  </a:lnTo>
                  <a:lnTo>
                    <a:pt x="127" y="20"/>
                  </a:lnTo>
                  <a:lnTo>
                    <a:pt x="127" y="27"/>
                  </a:lnTo>
                  <a:lnTo>
                    <a:pt x="117" y="37"/>
                  </a:lnTo>
                  <a:lnTo>
                    <a:pt x="105" y="61"/>
                  </a:lnTo>
                  <a:lnTo>
                    <a:pt x="100" y="79"/>
                  </a:lnTo>
                  <a:lnTo>
                    <a:pt x="91" y="85"/>
                  </a:lnTo>
                  <a:lnTo>
                    <a:pt x="78" y="99"/>
                  </a:lnTo>
                  <a:lnTo>
                    <a:pt x="66" y="101"/>
                  </a:lnTo>
                  <a:lnTo>
                    <a:pt x="59" y="113"/>
                  </a:lnTo>
                  <a:lnTo>
                    <a:pt x="53" y="112"/>
                  </a:lnTo>
                  <a:lnTo>
                    <a:pt x="48" y="109"/>
                  </a:lnTo>
                  <a:lnTo>
                    <a:pt x="11" y="97"/>
                  </a:lnTo>
                  <a:lnTo>
                    <a:pt x="3" y="86"/>
                  </a:lnTo>
                  <a:lnTo>
                    <a:pt x="0" y="50"/>
                  </a:lnTo>
                  <a:lnTo>
                    <a:pt x="6" y="45"/>
                  </a:lnTo>
                  <a:lnTo>
                    <a:pt x="19" y="31"/>
                  </a:lnTo>
                  <a:lnTo>
                    <a:pt x="28" y="24"/>
                  </a:lnTo>
                  <a:lnTo>
                    <a:pt x="30" y="20"/>
                  </a:lnTo>
                  <a:lnTo>
                    <a:pt x="37" y="15"/>
                  </a:lnTo>
                  <a:lnTo>
                    <a:pt x="49" y="10"/>
                  </a:lnTo>
                  <a:lnTo>
                    <a:pt x="78" y="9"/>
                  </a:lnTo>
                  <a:lnTo>
                    <a:pt x="85" y="4"/>
                  </a:lnTo>
                  <a:lnTo>
                    <a:pt x="92" y="5"/>
                  </a:lnTo>
                  <a:lnTo>
                    <a:pt x="97" y="4"/>
                  </a:lnTo>
                  <a:lnTo>
                    <a:pt x="102"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5" name="Freeform 114"/>
            <p:cNvSpPr>
              <a:spLocks noChangeAspect="1"/>
            </p:cNvSpPr>
            <p:nvPr/>
          </p:nvSpPr>
          <p:spPr bwMode="gray">
            <a:xfrm>
              <a:off x="6041230" y="2592734"/>
              <a:ext cx="1066800" cy="741363"/>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6" name="Freeform 115"/>
            <p:cNvSpPr>
              <a:spLocks noChangeAspect="1"/>
            </p:cNvSpPr>
            <p:nvPr/>
          </p:nvSpPr>
          <p:spPr bwMode="gray">
            <a:xfrm>
              <a:off x="6925467" y="2867372"/>
              <a:ext cx="109538" cy="120650"/>
            </a:xfrm>
            <a:custGeom>
              <a:avLst/>
              <a:gdLst/>
              <a:ahLst/>
              <a:cxnLst>
                <a:cxn ang="0">
                  <a:pos x="220" y="310"/>
                </a:cxn>
                <a:cxn ang="0">
                  <a:pos x="185" y="277"/>
                </a:cxn>
                <a:cxn ang="0">
                  <a:pos x="169" y="266"/>
                </a:cxn>
                <a:cxn ang="0">
                  <a:pos x="174" y="262"/>
                </a:cxn>
                <a:cxn ang="0">
                  <a:pos x="174" y="236"/>
                </a:cxn>
                <a:cxn ang="0">
                  <a:pos x="186" y="226"/>
                </a:cxn>
                <a:cxn ang="0">
                  <a:pos x="199" y="212"/>
                </a:cxn>
                <a:cxn ang="0">
                  <a:pos x="235" y="200"/>
                </a:cxn>
                <a:cxn ang="0">
                  <a:pos x="257" y="181"/>
                </a:cxn>
                <a:cxn ang="0">
                  <a:pos x="289" y="155"/>
                </a:cxn>
                <a:cxn ang="0">
                  <a:pos x="297" y="121"/>
                </a:cxn>
                <a:cxn ang="0">
                  <a:pos x="295" y="101"/>
                </a:cxn>
                <a:cxn ang="0">
                  <a:pos x="308" y="80"/>
                </a:cxn>
                <a:cxn ang="0">
                  <a:pos x="342" y="46"/>
                </a:cxn>
                <a:cxn ang="0">
                  <a:pos x="347" y="41"/>
                </a:cxn>
                <a:cxn ang="0">
                  <a:pos x="343" y="27"/>
                </a:cxn>
                <a:cxn ang="0">
                  <a:pos x="327" y="11"/>
                </a:cxn>
                <a:cxn ang="0">
                  <a:pos x="305" y="9"/>
                </a:cxn>
                <a:cxn ang="0">
                  <a:pos x="288" y="44"/>
                </a:cxn>
                <a:cxn ang="0">
                  <a:pos x="233" y="74"/>
                </a:cxn>
                <a:cxn ang="0">
                  <a:pos x="208" y="83"/>
                </a:cxn>
                <a:cxn ang="0">
                  <a:pos x="172" y="118"/>
                </a:cxn>
                <a:cxn ang="0">
                  <a:pos x="139" y="103"/>
                </a:cxn>
                <a:cxn ang="0">
                  <a:pos x="102" y="142"/>
                </a:cxn>
                <a:cxn ang="0">
                  <a:pos x="45" y="178"/>
                </a:cxn>
                <a:cxn ang="0">
                  <a:pos x="2" y="220"/>
                </a:cxn>
                <a:cxn ang="0">
                  <a:pos x="13" y="235"/>
                </a:cxn>
                <a:cxn ang="0">
                  <a:pos x="30" y="239"/>
                </a:cxn>
                <a:cxn ang="0">
                  <a:pos x="57" y="245"/>
                </a:cxn>
                <a:cxn ang="0">
                  <a:pos x="59" y="258"/>
                </a:cxn>
                <a:cxn ang="0">
                  <a:pos x="50" y="301"/>
                </a:cxn>
                <a:cxn ang="0">
                  <a:pos x="59" y="307"/>
                </a:cxn>
                <a:cxn ang="0">
                  <a:pos x="43" y="320"/>
                </a:cxn>
                <a:cxn ang="0">
                  <a:pos x="32" y="339"/>
                </a:cxn>
                <a:cxn ang="0">
                  <a:pos x="40" y="353"/>
                </a:cxn>
                <a:cxn ang="0">
                  <a:pos x="48" y="355"/>
                </a:cxn>
                <a:cxn ang="0">
                  <a:pos x="40" y="361"/>
                </a:cxn>
                <a:cxn ang="0">
                  <a:pos x="47" y="366"/>
                </a:cxn>
                <a:cxn ang="0">
                  <a:pos x="53" y="377"/>
                </a:cxn>
                <a:cxn ang="0">
                  <a:pos x="64" y="372"/>
                </a:cxn>
                <a:cxn ang="0">
                  <a:pos x="74" y="360"/>
                </a:cxn>
                <a:cxn ang="0">
                  <a:pos x="78" y="356"/>
                </a:cxn>
                <a:cxn ang="0">
                  <a:pos x="91" y="368"/>
                </a:cxn>
                <a:cxn ang="0">
                  <a:pos x="102" y="369"/>
                </a:cxn>
                <a:cxn ang="0">
                  <a:pos x="121" y="374"/>
                </a:cxn>
                <a:cxn ang="0">
                  <a:pos x="156" y="340"/>
                </a:cxn>
                <a:cxn ang="0">
                  <a:pos x="191" y="340"/>
                </a:cxn>
                <a:cxn ang="0">
                  <a:pos x="223" y="318"/>
                </a:cxn>
              </a:cxnLst>
              <a:rect l="0" t="0" r="r" b="b"/>
              <a:pathLst>
                <a:path w="349" h="377">
                  <a:moveTo>
                    <a:pt x="223" y="318"/>
                  </a:moveTo>
                  <a:lnTo>
                    <a:pt x="220" y="310"/>
                  </a:lnTo>
                  <a:lnTo>
                    <a:pt x="196" y="290"/>
                  </a:lnTo>
                  <a:lnTo>
                    <a:pt x="185" y="277"/>
                  </a:lnTo>
                  <a:lnTo>
                    <a:pt x="171" y="272"/>
                  </a:lnTo>
                  <a:lnTo>
                    <a:pt x="169" y="266"/>
                  </a:lnTo>
                  <a:lnTo>
                    <a:pt x="174" y="253"/>
                  </a:lnTo>
                  <a:lnTo>
                    <a:pt x="174" y="262"/>
                  </a:lnTo>
                  <a:lnTo>
                    <a:pt x="175" y="255"/>
                  </a:lnTo>
                  <a:lnTo>
                    <a:pt x="174" y="236"/>
                  </a:lnTo>
                  <a:lnTo>
                    <a:pt x="175" y="229"/>
                  </a:lnTo>
                  <a:lnTo>
                    <a:pt x="186" y="226"/>
                  </a:lnTo>
                  <a:lnTo>
                    <a:pt x="196" y="220"/>
                  </a:lnTo>
                  <a:lnTo>
                    <a:pt x="199" y="212"/>
                  </a:lnTo>
                  <a:lnTo>
                    <a:pt x="223" y="209"/>
                  </a:lnTo>
                  <a:lnTo>
                    <a:pt x="235" y="200"/>
                  </a:lnTo>
                  <a:lnTo>
                    <a:pt x="239" y="194"/>
                  </a:lnTo>
                  <a:lnTo>
                    <a:pt x="257" y="181"/>
                  </a:lnTo>
                  <a:lnTo>
                    <a:pt x="274" y="162"/>
                  </a:lnTo>
                  <a:lnTo>
                    <a:pt x="289" y="155"/>
                  </a:lnTo>
                  <a:lnTo>
                    <a:pt x="295" y="150"/>
                  </a:lnTo>
                  <a:lnTo>
                    <a:pt x="297" y="121"/>
                  </a:lnTo>
                  <a:lnTo>
                    <a:pt x="293" y="112"/>
                  </a:lnTo>
                  <a:lnTo>
                    <a:pt x="295" y="101"/>
                  </a:lnTo>
                  <a:lnTo>
                    <a:pt x="304" y="87"/>
                  </a:lnTo>
                  <a:lnTo>
                    <a:pt x="308" y="80"/>
                  </a:lnTo>
                  <a:lnTo>
                    <a:pt x="335" y="49"/>
                  </a:lnTo>
                  <a:lnTo>
                    <a:pt x="342" y="46"/>
                  </a:lnTo>
                  <a:lnTo>
                    <a:pt x="349" y="48"/>
                  </a:lnTo>
                  <a:lnTo>
                    <a:pt x="347" y="41"/>
                  </a:lnTo>
                  <a:lnTo>
                    <a:pt x="343" y="33"/>
                  </a:lnTo>
                  <a:lnTo>
                    <a:pt x="343" y="27"/>
                  </a:lnTo>
                  <a:lnTo>
                    <a:pt x="335" y="26"/>
                  </a:lnTo>
                  <a:lnTo>
                    <a:pt x="327" y="11"/>
                  </a:lnTo>
                  <a:lnTo>
                    <a:pt x="316" y="0"/>
                  </a:lnTo>
                  <a:lnTo>
                    <a:pt x="305" y="9"/>
                  </a:lnTo>
                  <a:lnTo>
                    <a:pt x="298" y="29"/>
                  </a:lnTo>
                  <a:lnTo>
                    <a:pt x="288" y="44"/>
                  </a:lnTo>
                  <a:lnTo>
                    <a:pt x="257" y="68"/>
                  </a:lnTo>
                  <a:lnTo>
                    <a:pt x="233" y="74"/>
                  </a:lnTo>
                  <a:lnTo>
                    <a:pt x="213" y="74"/>
                  </a:lnTo>
                  <a:lnTo>
                    <a:pt x="208" y="83"/>
                  </a:lnTo>
                  <a:lnTo>
                    <a:pt x="214" y="114"/>
                  </a:lnTo>
                  <a:lnTo>
                    <a:pt x="172" y="118"/>
                  </a:lnTo>
                  <a:lnTo>
                    <a:pt x="158" y="108"/>
                  </a:lnTo>
                  <a:lnTo>
                    <a:pt x="139" y="103"/>
                  </a:lnTo>
                  <a:lnTo>
                    <a:pt x="127" y="113"/>
                  </a:lnTo>
                  <a:lnTo>
                    <a:pt x="102" y="142"/>
                  </a:lnTo>
                  <a:lnTo>
                    <a:pt x="84" y="157"/>
                  </a:lnTo>
                  <a:lnTo>
                    <a:pt x="45" y="178"/>
                  </a:lnTo>
                  <a:lnTo>
                    <a:pt x="30" y="185"/>
                  </a:lnTo>
                  <a:lnTo>
                    <a:pt x="2" y="220"/>
                  </a:lnTo>
                  <a:lnTo>
                    <a:pt x="0" y="224"/>
                  </a:lnTo>
                  <a:lnTo>
                    <a:pt x="13" y="235"/>
                  </a:lnTo>
                  <a:lnTo>
                    <a:pt x="16" y="246"/>
                  </a:lnTo>
                  <a:lnTo>
                    <a:pt x="30" y="239"/>
                  </a:lnTo>
                  <a:lnTo>
                    <a:pt x="42" y="243"/>
                  </a:lnTo>
                  <a:lnTo>
                    <a:pt x="57" y="245"/>
                  </a:lnTo>
                  <a:lnTo>
                    <a:pt x="63" y="248"/>
                  </a:lnTo>
                  <a:lnTo>
                    <a:pt x="59" y="258"/>
                  </a:lnTo>
                  <a:lnTo>
                    <a:pt x="56" y="278"/>
                  </a:lnTo>
                  <a:lnTo>
                    <a:pt x="50" y="301"/>
                  </a:lnTo>
                  <a:lnTo>
                    <a:pt x="52" y="307"/>
                  </a:lnTo>
                  <a:lnTo>
                    <a:pt x="59" y="307"/>
                  </a:lnTo>
                  <a:lnTo>
                    <a:pt x="45" y="315"/>
                  </a:lnTo>
                  <a:lnTo>
                    <a:pt x="43" y="320"/>
                  </a:lnTo>
                  <a:lnTo>
                    <a:pt x="37" y="323"/>
                  </a:lnTo>
                  <a:lnTo>
                    <a:pt x="32" y="339"/>
                  </a:lnTo>
                  <a:lnTo>
                    <a:pt x="24" y="352"/>
                  </a:lnTo>
                  <a:lnTo>
                    <a:pt x="40" y="353"/>
                  </a:lnTo>
                  <a:lnTo>
                    <a:pt x="50" y="350"/>
                  </a:lnTo>
                  <a:lnTo>
                    <a:pt x="48" y="355"/>
                  </a:lnTo>
                  <a:lnTo>
                    <a:pt x="45" y="361"/>
                  </a:lnTo>
                  <a:lnTo>
                    <a:pt x="40" y="361"/>
                  </a:lnTo>
                  <a:lnTo>
                    <a:pt x="41" y="368"/>
                  </a:lnTo>
                  <a:lnTo>
                    <a:pt x="47" y="366"/>
                  </a:lnTo>
                  <a:lnTo>
                    <a:pt x="51" y="376"/>
                  </a:lnTo>
                  <a:lnTo>
                    <a:pt x="53" y="377"/>
                  </a:lnTo>
                  <a:lnTo>
                    <a:pt x="61" y="377"/>
                  </a:lnTo>
                  <a:lnTo>
                    <a:pt x="64" y="372"/>
                  </a:lnTo>
                  <a:lnTo>
                    <a:pt x="71" y="370"/>
                  </a:lnTo>
                  <a:lnTo>
                    <a:pt x="74" y="360"/>
                  </a:lnTo>
                  <a:lnTo>
                    <a:pt x="72" y="355"/>
                  </a:lnTo>
                  <a:lnTo>
                    <a:pt x="78" y="356"/>
                  </a:lnTo>
                  <a:lnTo>
                    <a:pt x="84" y="365"/>
                  </a:lnTo>
                  <a:lnTo>
                    <a:pt x="91" y="368"/>
                  </a:lnTo>
                  <a:lnTo>
                    <a:pt x="99" y="374"/>
                  </a:lnTo>
                  <a:lnTo>
                    <a:pt x="102" y="369"/>
                  </a:lnTo>
                  <a:lnTo>
                    <a:pt x="113" y="365"/>
                  </a:lnTo>
                  <a:lnTo>
                    <a:pt x="121" y="374"/>
                  </a:lnTo>
                  <a:lnTo>
                    <a:pt x="134" y="363"/>
                  </a:lnTo>
                  <a:lnTo>
                    <a:pt x="156" y="340"/>
                  </a:lnTo>
                  <a:lnTo>
                    <a:pt x="174" y="339"/>
                  </a:lnTo>
                  <a:lnTo>
                    <a:pt x="191" y="340"/>
                  </a:lnTo>
                  <a:lnTo>
                    <a:pt x="206" y="334"/>
                  </a:lnTo>
                  <a:lnTo>
                    <a:pt x="223" y="3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47" name="Group 116"/>
            <p:cNvGrpSpPr>
              <a:grpSpLocks noChangeAspect="1"/>
            </p:cNvGrpSpPr>
            <p:nvPr/>
          </p:nvGrpSpPr>
          <p:grpSpPr bwMode="gray">
            <a:xfrm>
              <a:off x="5099842" y="1268760"/>
              <a:ext cx="2973388" cy="1638300"/>
              <a:chOff x="2730" y="960"/>
              <a:chExt cx="1873" cy="1032"/>
            </a:xfrm>
            <a:grpFill/>
          </p:grpSpPr>
          <p:grpSp>
            <p:nvGrpSpPr>
              <p:cNvPr id="322" name="Group 117"/>
              <p:cNvGrpSpPr>
                <a:grpSpLocks noChangeAspect="1"/>
              </p:cNvGrpSpPr>
              <p:nvPr/>
            </p:nvGrpSpPr>
            <p:grpSpPr bwMode="gray">
              <a:xfrm>
                <a:off x="3044" y="960"/>
                <a:ext cx="1473" cy="481"/>
                <a:chOff x="3044" y="960"/>
                <a:chExt cx="1473" cy="481"/>
              </a:xfrm>
              <a:grpFill/>
            </p:grpSpPr>
            <p:sp>
              <p:nvSpPr>
                <p:cNvPr id="326" name="Freeform 118"/>
                <p:cNvSpPr>
                  <a:spLocks noChangeAspect="1"/>
                </p:cNvSpPr>
                <p:nvPr/>
              </p:nvSpPr>
              <p:spPr bwMode="gray">
                <a:xfrm>
                  <a:off x="3044" y="1416"/>
                  <a:ext cx="23" cy="25"/>
                </a:xfrm>
                <a:custGeom>
                  <a:avLst/>
                  <a:gdLst/>
                  <a:ahLst/>
                  <a:cxnLst>
                    <a:cxn ang="0">
                      <a:pos x="27" y="8"/>
                    </a:cxn>
                    <a:cxn ang="0">
                      <a:pos x="29" y="5"/>
                    </a:cxn>
                    <a:cxn ang="0">
                      <a:pos x="34" y="3"/>
                    </a:cxn>
                    <a:cxn ang="0">
                      <a:pos x="38" y="7"/>
                    </a:cxn>
                    <a:cxn ang="0">
                      <a:pos x="49" y="0"/>
                    </a:cxn>
                    <a:cxn ang="0">
                      <a:pos x="54" y="0"/>
                    </a:cxn>
                    <a:cxn ang="0">
                      <a:pos x="94" y="37"/>
                    </a:cxn>
                    <a:cxn ang="0">
                      <a:pos x="100" y="51"/>
                    </a:cxn>
                    <a:cxn ang="0">
                      <a:pos x="105" y="53"/>
                    </a:cxn>
                    <a:cxn ang="0">
                      <a:pos x="105" y="34"/>
                    </a:cxn>
                    <a:cxn ang="0">
                      <a:pos x="109" y="49"/>
                    </a:cxn>
                    <a:cxn ang="0">
                      <a:pos x="116" y="65"/>
                    </a:cxn>
                    <a:cxn ang="0">
                      <a:pos x="115" y="78"/>
                    </a:cxn>
                    <a:cxn ang="0">
                      <a:pos x="109" y="64"/>
                    </a:cxn>
                    <a:cxn ang="0">
                      <a:pos x="97" y="76"/>
                    </a:cxn>
                    <a:cxn ang="0">
                      <a:pos x="77" y="105"/>
                    </a:cxn>
                    <a:cxn ang="0">
                      <a:pos x="63" y="113"/>
                    </a:cxn>
                    <a:cxn ang="0">
                      <a:pos x="55" y="113"/>
                    </a:cxn>
                    <a:cxn ang="0">
                      <a:pos x="45" y="124"/>
                    </a:cxn>
                    <a:cxn ang="0">
                      <a:pos x="35" y="125"/>
                    </a:cxn>
                    <a:cxn ang="0">
                      <a:pos x="30" y="118"/>
                    </a:cxn>
                    <a:cxn ang="0">
                      <a:pos x="28" y="126"/>
                    </a:cxn>
                    <a:cxn ang="0">
                      <a:pos x="19" y="118"/>
                    </a:cxn>
                    <a:cxn ang="0">
                      <a:pos x="12" y="105"/>
                    </a:cxn>
                    <a:cxn ang="0">
                      <a:pos x="6" y="105"/>
                    </a:cxn>
                    <a:cxn ang="0">
                      <a:pos x="4" y="118"/>
                    </a:cxn>
                    <a:cxn ang="0">
                      <a:pos x="8" y="125"/>
                    </a:cxn>
                    <a:cxn ang="0">
                      <a:pos x="2" y="115"/>
                    </a:cxn>
                    <a:cxn ang="0">
                      <a:pos x="0" y="104"/>
                    </a:cxn>
                    <a:cxn ang="0">
                      <a:pos x="2" y="91"/>
                    </a:cxn>
                    <a:cxn ang="0">
                      <a:pos x="3" y="56"/>
                    </a:cxn>
                    <a:cxn ang="0">
                      <a:pos x="7" y="41"/>
                    </a:cxn>
                    <a:cxn ang="0">
                      <a:pos x="19" y="17"/>
                    </a:cxn>
                    <a:cxn ang="0">
                      <a:pos x="27" y="8"/>
                    </a:cxn>
                  </a:cxnLst>
                  <a:rect l="0" t="0" r="r" b="b"/>
                  <a:pathLst>
                    <a:path w="116" h="126">
                      <a:moveTo>
                        <a:pt x="27" y="8"/>
                      </a:moveTo>
                      <a:lnTo>
                        <a:pt x="29" y="5"/>
                      </a:lnTo>
                      <a:lnTo>
                        <a:pt x="34" y="3"/>
                      </a:lnTo>
                      <a:lnTo>
                        <a:pt x="38" y="7"/>
                      </a:lnTo>
                      <a:lnTo>
                        <a:pt x="49" y="0"/>
                      </a:lnTo>
                      <a:lnTo>
                        <a:pt x="54" y="0"/>
                      </a:lnTo>
                      <a:lnTo>
                        <a:pt x="94" y="37"/>
                      </a:lnTo>
                      <a:lnTo>
                        <a:pt x="100" y="51"/>
                      </a:lnTo>
                      <a:lnTo>
                        <a:pt x="105" y="53"/>
                      </a:lnTo>
                      <a:lnTo>
                        <a:pt x="105" y="34"/>
                      </a:lnTo>
                      <a:lnTo>
                        <a:pt x="109" y="49"/>
                      </a:lnTo>
                      <a:lnTo>
                        <a:pt x="116" y="65"/>
                      </a:lnTo>
                      <a:lnTo>
                        <a:pt x="115" y="78"/>
                      </a:lnTo>
                      <a:lnTo>
                        <a:pt x="109" y="64"/>
                      </a:lnTo>
                      <a:lnTo>
                        <a:pt x="97" y="76"/>
                      </a:lnTo>
                      <a:lnTo>
                        <a:pt x="77" y="105"/>
                      </a:lnTo>
                      <a:lnTo>
                        <a:pt x="63" y="113"/>
                      </a:lnTo>
                      <a:lnTo>
                        <a:pt x="55" y="113"/>
                      </a:lnTo>
                      <a:lnTo>
                        <a:pt x="45" y="124"/>
                      </a:lnTo>
                      <a:lnTo>
                        <a:pt x="35" y="125"/>
                      </a:lnTo>
                      <a:lnTo>
                        <a:pt x="30" y="118"/>
                      </a:lnTo>
                      <a:lnTo>
                        <a:pt x="28" y="126"/>
                      </a:lnTo>
                      <a:lnTo>
                        <a:pt x="19" y="118"/>
                      </a:lnTo>
                      <a:lnTo>
                        <a:pt x="12" y="105"/>
                      </a:lnTo>
                      <a:lnTo>
                        <a:pt x="6" y="105"/>
                      </a:lnTo>
                      <a:lnTo>
                        <a:pt x="4" y="118"/>
                      </a:lnTo>
                      <a:lnTo>
                        <a:pt x="8" y="125"/>
                      </a:lnTo>
                      <a:lnTo>
                        <a:pt x="2" y="115"/>
                      </a:lnTo>
                      <a:lnTo>
                        <a:pt x="0" y="104"/>
                      </a:lnTo>
                      <a:lnTo>
                        <a:pt x="2" y="91"/>
                      </a:lnTo>
                      <a:lnTo>
                        <a:pt x="3" y="56"/>
                      </a:lnTo>
                      <a:lnTo>
                        <a:pt x="7" y="41"/>
                      </a:lnTo>
                      <a:lnTo>
                        <a:pt x="19" y="17"/>
                      </a:lnTo>
                      <a:lnTo>
                        <a:pt x="27"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7" name="Freeform 119"/>
                <p:cNvSpPr>
                  <a:spLocks noChangeAspect="1"/>
                </p:cNvSpPr>
                <p:nvPr/>
              </p:nvSpPr>
              <p:spPr bwMode="gray">
                <a:xfrm>
                  <a:off x="3605" y="995"/>
                  <a:ext cx="67" cy="84"/>
                </a:xfrm>
                <a:custGeom>
                  <a:avLst/>
                  <a:gdLst/>
                  <a:ahLst/>
                  <a:cxnLst>
                    <a:cxn ang="0">
                      <a:pos x="42" y="277"/>
                    </a:cxn>
                    <a:cxn ang="0">
                      <a:pos x="52" y="238"/>
                    </a:cxn>
                    <a:cxn ang="0">
                      <a:pos x="66" y="185"/>
                    </a:cxn>
                    <a:cxn ang="0">
                      <a:pos x="96" y="201"/>
                    </a:cxn>
                    <a:cxn ang="0">
                      <a:pos x="80" y="149"/>
                    </a:cxn>
                    <a:cxn ang="0">
                      <a:pos x="92" y="119"/>
                    </a:cxn>
                    <a:cxn ang="0">
                      <a:pos x="93" y="115"/>
                    </a:cxn>
                    <a:cxn ang="0">
                      <a:pos x="100" y="94"/>
                    </a:cxn>
                    <a:cxn ang="0">
                      <a:pos x="105" y="88"/>
                    </a:cxn>
                    <a:cxn ang="0">
                      <a:pos x="124" y="52"/>
                    </a:cxn>
                    <a:cxn ang="0">
                      <a:pos x="124" y="29"/>
                    </a:cxn>
                    <a:cxn ang="0">
                      <a:pos x="136" y="39"/>
                    </a:cxn>
                    <a:cxn ang="0">
                      <a:pos x="155" y="62"/>
                    </a:cxn>
                    <a:cxn ang="0">
                      <a:pos x="155" y="16"/>
                    </a:cxn>
                    <a:cxn ang="0">
                      <a:pos x="194" y="12"/>
                    </a:cxn>
                    <a:cxn ang="0">
                      <a:pos x="195" y="29"/>
                    </a:cxn>
                    <a:cxn ang="0">
                      <a:pos x="208" y="30"/>
                    </a:cxn>
                    <a:cxn ang="0">
                      <a:pos x="195" y="73"/>
                    </a:cxn>
                    <a:cxn ang="0">
                      <a:pos x="194" y="108"/>
                    </a:cxn>
                    <a:cxn ang="0">
                      <a:pos x="209" y="103"/>
                    </a:cxn>
                    <a:cxn ang="0">
                      <a:pos x="219" y="66"/>
                    </a:cxn>
                    <a:cxn ang="0">
                      <a:pos x="233" y="79"/>
                    </a:cxn>
                    <a:cxn ang="0">
                      <a:pos x="238" y="99"/>
                    </a:cxn>
                    <a:cxn ang="0">
                      <a:pos x="249" y="72"/>
                    </a:cxn>
                    <a:cxn ang="0">
                      <a:pos x="262" y="95"/>
                    </a:cxn>
                    <a:cxn ang="0">
                      <a:pos x="261" y="119"/>
                    </a:cxn>
                    <a:cxn ang="0">
                      <a:pos x="273" y="131"/>
                    </a:cxn>
                    <a:cxn ang="0">
                      <a:pos x="279" y="110"/>
                    </a:cxn>
                    <a:cxn ang="0">
                      <a:pos x="292" y="163"/>
                    </a:cxn>
                    <a:cxn ang="0">
                      <a:pos x="334" y="195"/>
                    </a:cxn>
                    <a:cxn ang="0">
                      <a:pos x="337" y="234"/>
                    </a:cxn>
                    <a:cxn ang="0">
                      <a:pos x="337" y="259"/>
                    </a:cxn>
                    <a:cxn ang="0">
                      <a:pos x="318" y="312"/>
                    </a:cxn>
                    <a:cxn ang="0">
                      <a:pos x="301" y="317"/>
                    </a:cxn>
                    <a:cxn ang="0">
                      <a:pos x="242" y="344"/>
                    </a:cxn>
                    <a:cxn ang="0">
                      <a:pos x="216" y="347"/>
                    </a:cxn>
                    <a:cxn ang="0">
                      <a:pos x="200" y="346"/>
                    </a:cxn>
                    <a:cxn ang="0">
                      <a:pos x="190" y="360"/>
                    </a:cxn>
                    <a:cxn ang="0">
                      <a:pos x="149" y="352"/>
                    </a:cxn>
                    <a:cxn ang="0">
                      <a:pos x="133" y="352"/>
                    </a:cxn>
                    <a:cxn ang="0">
                      <a:pos x="92" y="368"/>
                    </a:cxn>
                    <a:cxn ang="0">
                      <a:pos x="77" y="385"/>
                    </a:cxn>
                    <a:cxn ang="0">
                      <a:pos x="41" y="409"/>
                    </a:cxn>
                    <a:cxn ang="0">
                      <a:pos x="6" y="416"/>
                    </a:cxn>
                    <a:cxn ang="0">
                      <a:pos x="12" y="398"/>
                    </a:cxn>
                    <a:cxn ang="0">
                      <a:pos x="0" y="393"/>
                    </a:cxn>
                    <a:cxn ang="0">
                      <a:pos x="9" y="355"/>
                    </a:cxn>
                    <a:cxn ang="0">
                      <a:pos x="33" y="297"/>
                    </a:cxn>
                  </a:cxnLst>
                  <a:rect l="0" t="0" r="r" b="b"/>
                  <a:pathLst>
                    <a:path w="337" h="418">
                      <a:moveTo>
                        <a:pt x="33" y="286"/>
                      </a:moveTo>
                      <a:lnTo>
                        <a:pt x="42" y="277"/>
                      </a:lnTo>
                      <a:lnTo>
                        <a:pt x="42" y="269"/>
                      </a:lnTo>
                      <a:lnTo>
                        <a:pt x="52" y="238"/>
                      </a:lnTo>
                      <a:lnTo>
                        <a:pt x="49" y="228"/>
                      </a:lnTo>
                      <a:lnTo>
                        <a:pt x="66" y="185"/>
                      </a:lnTo>
                      <a:lnTo>
                        <a:pt x="85" y="202"/>
                      </a:lnTo>
                      <a:lnTo>
                        <a:pt x="96" y="201"/>
                      </a:lnTo>
                      <a:lnTo>
                        <a:pt x="80" y="183"/>
                      </a:lnTo>
                      <a:lnTo>
                        <a:pt x="80" y="149"/>
                      </a:lnTo>
                      <a:lnTo>
                        <a:pt x="81" y="131"/>
                      </a:lnTo>
                      <a:lnTo>
                        <a:pt x="92" y="119"/>
                      </a:lnTo>
                      <a:lnTo>
                        <a:pt x="100" y="118"/>
                      </a:lnTo>
                      <a:lnTo>
                        <a:pt x="93" y="115"/>
                      </a:lnTo>
                      <a:lnTo>
                        <a:pt x="93" y="103"/>
                      </a:lnTo>
                      <a:lnTo>
                        <a:pt x="100" y="94"/>
                      </a:lnTo>
                      <a:lnTo>
                        <a:pt x="109" y="92"/>
                      </a:lnTo>
                      <a:lnTo>
                        <a:pt x="105" y="88"/>
                      </a:lnTo>
                      <a:lnTo>
                        <a:pt x="105" y="73"/>
                      </a:lnTo>
                      <a:lnTo>
                        <a:pt x="124" y="52"/>
                      </a:lnTo>
                      <a:lnTo>
                        <a:pt x="125" y="44"/>
                      </a:lnTo>
                      <a:lnTo>
                        <a:pt x="124" y="29"/>
                      </a:lnTo>
                      <a:lnTo>
                        <a:pt x="130" y="24"/>
                      </a:lnTo>
                      <a:lnTo>
                        <a:pt x="136" y="39"/>
                      </a:lnTo>
                      <a:lnTo>
                        <a:pt x="139" y="56"/>
                      </a:lnTo>
                      <a:lnTo>
                        <a:pt x="155" y="62"/>
                      </a:lnTo>
                      <a:lnTo>
                        <a:pt x="157" y="48"/>
                      </a:lnTo>
                      <a:lnTo>
                        <a:pt x="155" y="16"/>
                      </a:lnTo>
                      <a:lnTo>
                        <a:pt x="166" y="0"/>
                      </a:lnTo>
                      <a:lnTo>
                        <a:pt x="194" y="12"/>
                      </a:lnTo>
                      <a:lnTo>
                        <a:pt x="194" y="36"/>
                      </a:lnTo>
                      <a:lnTo>
                        <a:pt x="195" y="29"/>
                      </a:lnTo>
                      <a:lnTo>
                        <a:pt x="200" y="23"/>
                      </a:lnTo>
                      <a:lnTo>
                        <a:pt x="208" y="30"/>
                      </a:lnTo>
                      <a:lnTo>
                        <a:pt x="208" y="43"/>
                      </a:lnTo>
                      <a:lnTo>
                        <a:pt x="195" y="73"/>
                      </a:lnTo>
                      <a:lnTo>
                        <a:pt x="197" y="94"/>
                      </a:lnTo>
                      <a:lnTo>
                        <a:pt x="194" y="108"/>
                      </a:lnTo>
                      <a:lnTo>
                        <a:pt x="194" y="122"/>
                      </a:lnTo>
                      <a:lnTo>
                        <a:pt x="209" y="103"/>
                      </a:lnTo>
                      <a:lnTo>
                        <a:pt x="219" y="84"/>
                      </a:lnTo>
                      <a:lnTo>
                        <a:pt x="219" y="66"/>
                      </a:lnTo>
                      <a:lnTo>
                        <a:pt x="224" y="65"/>
                      </a:lnTo>
                      <a:lnTo>
                        <a:pt x="233" y="79"/>
                      </a:lnTo>
                      <a:lnTo>
                        <a:pt x="236" y="94"/>
                      </a:lnTo>
                      <a:lnTo>
                        <a:pt x="238" y="99"/>
                      </a:lnTo>
                      <a:lnTo>
                        <a:pt x="245" y="88"/>
                      </a:lnTo>
                      <a:lnTo>
                        <a:pt x="249" y="72"/>
                      </a:lnTo>
                      <a:lnTo>
                        <a:pt x="258" y="77"/>
                      </a:lnTo>
                      <a:lnTo>
                        <a:pt x="262" y="95"/>
                      </a:lnTo>
                      <a:lnTo>
                        <a:pt x="259" y="110"/>
                      </a:lnTo>
                      <a:lnTo>
                        <a:pt x="261" y="119"/>
                      </a:lnTo>
                      <a:lnTo>
                        <a:pt x="267" y="131"/>
                      </a:lnTo>
                      <a:lnTo>
                        <a:pt x="273" y="131"/>
                      </a:lnTo>
                      <a:lnTo>
                        <a:pt x="272" y="118"/>
                      </a:lnTo>
                      <a:lnTo>
                        <a:pt x="279" y="110"/>
                      </a:lnTo>
                      <a:lnTo>
                        <a:pt x="284" y="137"/>
                      </a:lnTo>
                      <a:lnTo>
                        <a:pt x="292" y="163"/>
                      </a:lnTo>
                      <a:lnTo>
                        <a:pt x="326" y="184"/>
                      </a:lnTo>
                      <a:lnTo>
                        <a:pt x="334" y="195"/>
                      </a:lnTo>
                      <a:lnTo>
                        <a:pt x="337" y="217"/>
                      </a:lnTo>
                      <a:lnTo>
                        <a:pt x="337" y="234"/>
                      </a:lnTo>
                      <a:lnTo>
                        <a:pt x="333" y="245"/>
                      </a:lnTo>
                      <a:lnTo>
                        <a:pt x="337" y="259"/>
                      </a:lnTo>
                      <a:lnTo>
                        <a:pt x="337" y="276"/>
                      </a:lnTo>
                      <a:lnTo>
                        <a:pt x="318" y="312"/>
                      </a:lnTo>
                      <a:lnTo>
                        <a:pt x="307" y="323"/>
                      </a:lnTo>
                      <a:lnTo>
                        <a:pt x="301" y="317"/>
                      </a:lnTo>
                      <a:lnTo>
                        <a:pt x="280" y="321"/>
                      </a:lnTo>
                      <a:lnTo>
                        <a:pt x="242" y="344"/>
                      </a:lnTo>
                      <a:lnTo>
                        <a:pt x="226" y="341"/>
                      </a:lnTo>
                      <a:lnTo>
                        <a:pt x="216" y="347"/>
                      </a:lnTo>
                      <a:lnTo>
                        <a:pt x="205" y="344"/>
                      </a:lnTo>
                      <a:lnTo>
                        <a:pt x="200" y="346"/>
                      </a:lnTo>
                      <a:lnTo>
                        <a:pt x="199" y="355"/>
                      </a:lnTo>
                      <a:lnTo>
                        <a:pt x="190" y="360"/>
                      </a:lnTo>
                      <a:lnTo>
                        <a:pt x="176" y="342"/>
                      </a:lnTo>
                      <a:lnTo>
                        <a:pt x="149" y="352"/>
                      </a:lnTo>
                      <a:lnTo>
                        <a:pt x="143" y="346"/>
                      </a:lnTo>
                      <a:lnTo>
                        <a:pt x="133" y="352"/>
                      </a:lnTo>
                      <a:lnTo>
                        <a:pt x="98" y="350"/>
                      </a:lnTo>
                      <a:lnTo>
                        <a:pt x="92" y="368"/>
                      </a:lnTo>
                      <a:lnTo>
                        <a:pt x="86" y="371"/>
                      </a:lnTo>
                      <a:lnTo>
                        <a:pt x="77" y="385"/>
                      </a:lnTo>
                      <a:lnTo>
                        <a:pt x="53" y="396"/>
                      </a:lnTo>
                      <a:lnTo>
                        <a:pt x="41" y="409"/>
                      </a:lnTo>
                      <a:lnTo>
                        <a:pt x="33" y="418"/>
                      </a:lnTo>
                      <a:lnTo>
                        <a:pt x="6" y="416"/>
                      </a:lnTo>
                      <a:lnTo>
                        <a:pt x="7" y="409"/>
                      </a:lnTo>
                      <a:lnTo>
                        <a:pt x="12" y="398"/>
                      </a:lnTo>
                      <a:lnTo>
                        <a:pt x="11" y="387"/>
                      </a:lnTo>
                      <a:lnTo>
                        <a:pt x="0" y="393"/>
                      </a:lnTo>
                      <a:lnTo>
                        <a:pt x="4" y="366"/>
                      </a:lnTo>
                      <a:lnTo>
                        <a:pt x="9" y="355"/>
                      </a:lnTo>
                      <a:lnTo>
                        <a:pt x="38" y="302"/>
                      </a:lnTo>
                      <a:lnTo>
                        <a:pt x="33" y="297"/>
                      </a:lnTo>
                      <a:lnTo>
                        <a:pt x="33" y="28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8" name="Freeform 120"/>
                <p:cNvSpPr>
                  <a:spLocks noChangeAspect="1"/>
                </p:cNvSpPr>
                <p:nvPr/>
              </p:nvSpPr>
              <p:spPr bwMode="gray">
                <a:xfrm>
                  <a:off x="4015" y="1163"/>
                  <a:ext cx="73" cy="67"/>
                </a:xfrm>
                <a:custGeom>
                  <a:avLst/>
                  <a:gdLst/>
                  <a:ahLst/>
                  <a:cxnLst>
                    <a:cxn ang="0">
                      <a:pos x="179" y="89"/>
                    </a:cxn>
                    <a:cxn ang="0">
                      <a:pos x="185" y="89"/>
                    </a:cxn>
                    <a:cxn ang="0">
                      <a:pos x="200" y="103"/>
                    </a:cxn>
                    <a:cxn ang="0">
                      <a:pos x="194" y="120"/>
                    </a:cxn>
                    <a:cxn ang="0">
                      <a:pos x="195" y="127"/>
                    </a:cxn>
                    <a:cxn ang="0">
                      <a:pos x="205" y="132"/>
                    </a:cxn>
                    <a:cxn ang="0">
                      <a:pos x="216" y="133"/>
                    </a:cxn>
                    <a:cxn ang="0">
                      <a:pos x="228" y="133"/>
                    </a:cxn>
                    <a:cxn ang="0">
                      <a:pos x="233" y="103"/>
                    </a:cxn>
                    <a:cxn ang="0">
                      <a:pos x="225" y="60"/>
                    </a:cxn>
                    <a:cxn ang="0">
                      <a:pos x="235" y="34"/>
                    </a:cxn>
                    <a:cxn ang="0">
                      <a:pos x="268" y="49"/>
                    </a:cxn>
                    <a:cxn ang="0">
                      <a:pos x="290" y="89"/>
                    </a:cxn>
                    <a:cxn ang="0">
                      <a:pos x="307" y="109"/>
                    </a:cxn>
                    <a:cxn ang="0">
                      <a:pos x="314" y="127"/>
                    </a:cxn>
                    <a:cxn ang="0">
                      <a:pos x="309" y="151"/>
                    </a:cxn>
                    <a:cxn ang="0">
                      <a:pos x="300" y="170"/>
                    </a:cxn>
                    <a:cxn ang="0">
                      <a:pos x="296" y="191"/>
                    </a:cxn>
                    <a:cxn ang="0">
                      <a:pos x="309" y="234"/>
                    </a:cxn>
                    <a:cxn ang="0">
                      <a:pos x="344" y="259"/>
                    </a:cxn>
                    <a:cxn ang="0">
                      <a:pos x="365" y="280"/>
                    </a:cxn>
                    <a:cxn ang="0">
                      <a:pos x="343" y="289"/>
                    </a:cxn>
                    <a:cxn ang="0">
                      <a:pos x="314" y="287"/>
                    </a:cxn>
                    <a:cxn ang="0">
                      <a:pos x="305" y="302"/>
                    </a:cxn>
                    <a:cxn ang="0">
                      <a:pos x="287" y="272"/>
                    </a:cxn>
                    <a:cxn ang="0">
                      <a:pos x="279" y="253"/>
                    </a:cxn>
                    <a:cxn ang="0">
                      <a:pos x="238" y="280"/>
                    </a:cxn>
                    <a:cxn ang="0">
                      <a:pos x="211" y="301"/>
                    </a:cxn>
                    <a:cxn ang="0">
                      <a:pos x="174" y="310"/>
                    </a:cxn>
                    <a:cxn ang="0">
                      <a:pos x="172" y="303"/>
                    </a:cxn>
                    <a:cxn ang="0">
                      <a:pos x="169" y="289"/>
                    </a:cxn>
                    <a:cxn ang="0">
                      <a:pos x="162" y="256"/>
                    </a:cxn>
                    <a:cxn ang="0">
                      <a:pos x="146" y="288"/>
                    </a:cxn>
                    <a:cxn ang="0">
                      <a:pos x="150" y="298"/>
                    </a:cxn>
                    <a:cxn ang="0">
                      <a:pos x="140" y="331"/>
                    </a:cxn>
                    <a:cxn ang="0">
                      <a:pos x="113" y="324"/>
                    </a:cxn>
                    <a:cxn ang="0">
                      <a:pos x="70" y="307"/>
                    </a:cxn>
                    <a:cxn ang="0">
                      <a:pos x="54" y="260"/>
                    </a:cxn>
                    <a:cxn ang="0">
                      <a:pos x="15" y="242"/>
                    </a:cxn>
                    <a:cxn ang="0">
                      <a:pos x="0" y="196"/>
                    </a:cxn>
                    <a:cxn ang="0">
                      <a:pos x="20" y="196"/>
                    </a:cxn>
                    <a:cxn ang="0">
                      <a:pos x="27" y="179"/>
                    </a:cxn>
                    <a:cxn ang="0">
                      <a:pos x="15" y="176"/>
                    </a:cxn>
                    <a:cxn ang="0">
                      <a:pos x="26" y="173"/>
                    </a:cxn>
                    <a:cxn ang="0">
                      <a:pos x="13" y="152"/>
                    </a:cxn>
                    <a:cxn ang="0">
                      <a:pos x="8" y="140"/>
                    </a:cxn>
                    <a:cxn ang="0">
                      <a:pos x="21" y="143"/>
                    </a:cxn>
                    <a:cxn ang="0">
                      <a:pos x="17" y="122"/>
                    </a:cxn>
                    <a:cxn ang="0">
                      <a:pos x="26" y="99"/>
                    </a:cxn>
                    <a:cxn ang="0">
                      <a:pos x="44" y="95"/>
                    </a:cxn>
                    <a:cxn ang="0">
                      <a:pos x="33" y="88"/>
                    </a:cxn>
                    <a:cxn ang="0">
                      <a:pos x="26" y="67"/>
                    </a:cxn>
                    <a:cxn ang="0">
                      <a:pos x="36" y="51"/>
                    </a:cxn>
                    <a:cxn ang="0">
                      <a:pos x="67" y="43"/>
                    </a:cxn>
                    <a:cxn ang="0">
                      <a:pos x="80" y="22"/>
                    </a:cxn>
                    <a:cxn ang="0">
                      <a:pos x="119" y="0"/>
                    </a:cxn>
                    <a:cxn ang="0">
                      <a:pos x="117" y="13"/>
                    </a:cxn>
                    <a:cxn ang="0">
                      <a:pos x="146" y="54"/>
                    </a:cxn>
                    <a:cxn ang="0">
                      <a:pos x="160" y="54"/>
                    </a:cxn>
                    <a:cxn ang="0">
                      <a:pos x="169" y="68"/>
                    </a:cxn>
                    <a:cxn ang="0">
                      <a:pos x="168" y="87"/>
                    </a:cxn>
                  </a:cxnLst>
                  <a:rect l="0" t="0" r="r" b="b"/>
                  <a:pathLst>
                    <a:path w="365" h="334">
                      <a:moveTo>
                        <a:pt x="178" y="86"/>
                      </a:moveTo>
                      <a:lnTo>
                        <a:pt x="179" y="89"/>
                      </a:lnTo>
                      <a:lnTo>
                        <a:pt x="180" y="95"/>
                      </a:lnTo>
                      <a:lnTo>
                        <a:pt x="185" y="89"/>
                      </a:lnTo>
                      <a:lnTo>
                        <a:pt x="201" y="94"/>
                      </a:lnTo>
                      <a:lnTo>
                        <a:pt x="200" y="103"/>
                      </a:lnTo>
                      <a:lnTo>
                        <a:pt x="201" y="106"/>
                      </a:lnTo>
                      <a:lnTo>
                        <a:pt x="194" y="120"/>
                      </a:lnTo>
                      <a:lnTo>
                        <a:pt x="196" y="121"/>
                      </a:lnTo>
                      <a:lnTo>
                        <a:pt x="195" y="127"/>
                      </a:lnTo>
                      <a:lnTo>
                        <a:pt x="198" y="135"/>
                      </a:lnTo>
                      <a:lnTo>
                        <a:pt x="205" y="132"/>
                      </a:lnTo>
                      <a:lnTo>
                        <a:pt x="210" y="138"/>
                      </a:lnTo>
                      <a:lnTo>
                        <a:pt x="216" y="133"/>
                      </a:lnTo>
                      <a:lnTo>
                        <a:pt x="226" y="137"/>
                      </a:lnTo>
                      <a:lnTo>
                        <a:pt x="228" y="133"/>
                      </a:lnTo>
                      <a:lnTo>
                        <a:pt x="228" y="109"/>
                      </a:lnTo>
                      <a:lnTo>
                        <a:pt x="233" y="103"/>
                      </a:lnTo>
                      <a:lnTo>
                        <a:pt x="226" y="92"/>
                      </a:lnTo>
                      <a:lnTo>
                        <a:pt x="225" y="60"/>
                      </a:lnTo>
                      <a:lnTo>
                        <a:pt x="225" y="47"/>
                      </a:lnTo>
                      <a:lnTo>
                        <a:pt x="235" y="34"/>
                      </a:lnTo>
                      <a:lnTo>
                        <a:pt x="242" y="30"/>
                      </a:lnTo>
                      <a:lnTo>
                        <a:pt x="268" y="49"/>
                      </a:lnTo>
                      <a:lnTo>
                        <a:pt x="287" y="78"/>
                      </a:lnTo>
                      <a:lnTo>
                        <a:pt x="290" y="89"/>
                      </a:lnTo>
                      <a:lnTo>
                        <a:pt x="297" y="109"/>
                      </a:lnTo>
                      <a:lnTo>
                        <a:pt x="307" y="109"/>
                      </a:lnTo>
                      <a:lnTo>
                        <a:pt x="314" y="115"/>
                      </a:lnTo>
                      <a:lnTo>
                        <a:pt x="314" y="127"/>
                      </a:lnTo>
                      <a:lnTo>
                        <a:pt x="311" y="138"/>
                      </a:lnTo>
                      <a:lnTo>
                        <a:pt x="309" y="151"/>
                      </a:lnTo>
                      <a:lnTo>
                        <a:pt x="305" y="163"/>
                      </a:lnTo>
                      <a:lnTo>
                        <a:pt x="300" y="170"/>
                      </a:lnTo>
                      <a:lnTo>
                        <a:pt x="296" y="181"/>
                      </a:lnTo>
                      <a:lnTo>
                        <a:pt x="296" y="191"/>
                      </a:lnTo>
                      <a:lnTo>
                        <a:pt x="298" y="201"/>
                      </a:lnTo>
                      <a:lnTo>
                        <a:pt x="309" y="234"/>
                      </a:lnTo>
                      <a:lnTo>
                        <a:pt x="323" y="254"/>
                      </a:lnTo>
                      <a:lnTo>
                        <a:pt x="344" y="259"/>
                      </a:lnTo>
                      <a:lnTo>
                        <a:pt x="361" y="272"/>
                      </a:lnTo>
                      <a:lnTo>
                        <a:pt x="365" y="280"/>
                      </a:lnTo>
                      <a:lnTo>
                        <a:pt x="364" y="283"/>
                      </a:lnTo>
                      <a:lnTo>
                        <a:pt x="343" y="289"/>
                      </a:lnTo>
                      <a:lnTo>
                        <a:pt x="317" y="277"/>
                      </a:lnTo>
                      <a:lnTo>
                        <a:pt x="314" y="287"/>
                      </a:lnTo>
                      <a:lnTo>
                        <a:pt x="314" y="296"/>
                      </a:lnTo>
                      <a:lnTo>
                        <a:pt x="305" y="302"/>
                      </a:lnTo>
                      <a:lnTo>
                        <a:pt x="281" y="273"/>
                      </a:lnTo>
                      <a:lnTo>
                        <a:pt x="287" y="272"/>
                      </a:lnTo>
                      <a:lnTo>
                        <a:pt x="289" y="261"/>
                      </a:lnTo>
                      <a:lnTo>
                        <a:pt x="279" y="253"/>
                      </a:lnTo>
                      <a:lnTo>
                        <a:pt x="265" y="272"/>
                      </a:lnTo>
                      <a:lnTo>
                        <a:pt x="238" y="280"/>
                      </a:lnTo>
                      <a:lnTo>
                        <a:pt x="225" y="287"/>
                      </a:lnTo>
                      <a:lnTo>
                        <a:pt x="211" y="301"/>
                      </a:lnTo>
                      <a:lnTo>
                        <a:pt x="183" y="312"/>
                      </a:lnTo>
                      <a:lnTo>
                        <a:pt x="174" y="310"/>
                      </a:lnTo>
                      <a:lnTo>
                        <a:pt x="165" y="302"/>
                      </a:lnTo>
                      <a:lnTo>
                        <a:pt x="172" y="303"/>
                      </a:lnTo>
                      <a:lnTo>
                        <a:pt x="179" y="296"/>
                      </a:lnTo>
                      <a:lnTo>
                        <a:pt x="169" y="289"/>
                      </a:lnTo>
                      <a:lnTo>
                        <a:pt x="162" y="276"/>
                      </a:lnTo>
                      <a:lnTo>
                        <a:pt x="162" y="256"/>
                      </a:lnTo>
                      <a:lnTo>
                        <a:pt x="149" y="265"/>
                      </a:lnTo>
                      <a:lnTo>
                        <a:pt x="146" y="288"/>
                      </a:lnTo>
                      <a:lnTo>
                        <a:pt x="155" y="285"/>
                      </a:lnTo>
                      <a:lnTo>
                        <a:pt x="150" y="298"/>
                      </a:lnTo>
                      <a:lnTo>
                        <a:pt x="146" y="320"/>
                      </a:lnTo>
                      <a:lnTo>
                        <a:pt x="140" y="331"/>
                      </a:lnTo>
                      <a:lnTo>
                        <a:pt x="130" y="334"/>
                      </a:lnTo>
                      <a:lnTo>
                        <a:pt x="113" y="324"/>
                      </a:lnTo>
                      <a:lnTo>
                        <a:pt x="90" y="320"/>
                      </a:lnTo>
                      <a:lnTo>
                        <a:pt x="70" y="307"/>
                      </a:lnTo>
                      <a:lnTo>
                        <a:pt x="61" y="289"/>
                      </a:lnTo>
                      <a:lnTo>
                        <a:pt x="54" y="260"/>
                      </a:lnTo>
                      <a:lnTo>
                        <a:pt x="42" y="262"/>
                      </a:lnTo>
                      <a:lnTo>
                        <a:pt x="15" y="242"/>
                      </a:lnTo>
                      <a:lnTo>
                        <a:pt x="10" y="223"/>
                      </a:lnTo>
                      <a:lnTo>
                        <a:pt x="0" y="196"/>
                      </a:lnTo>
                      <a:lnTo>
                        <a:pt x="10" y="190"/>
                      </a:lnTo>
                      <a:lnTo>
                        <a:pt x="20" y="196"/>
                      </a:lnTo>
                      <a:lnTo>
                        <a:pt x="32" y="190"/>
                      </a:lnTo>
                      <a:lnTo>
                        <a:pt x="27" y="179"/>
                      </a:lnTo>
                      <a:lnTo>
                        <a:pt x="17" y="181"/>
                      </a:lnTo>
                      <a:lnTo>
                        <a:pt x="15" y="176"/>
                      </a:lnTo>
                      <a:lnTo>
                        <a:pt x="17" y="173"/>
                      </a:lnTo>
                      <a:lnTo>
                        <a:pt x="26" y="173"/>
                      </a:lnTo>
                      <a:lnTo>
                        <a:pt x="24" y="159"/>
                      </a:lnTo>
                      <a:lnTo>
                        <a:pt x="13" y="152"/>
                      </a:lnTo>
                      <a:lnTo>
                        <a:pt x="7" y="141"/>
                      </a:lnTo>
                      <a:lnTo>
                        <a:pt x="8" y="140"/>
                      </a:lnTo>
                      <a:lnTo>
                        <a:pt x="17" y="151"/>
                      </a:lnTo>
                      <a:lnTo>
                        <a:pt x="21" y="143"/>
                      </a:lnTo>
                      <a:lnTo>
                        <a:pt x="22" y="132"/>
                      </a:lnTo>
                      <a:lnTo>
                        <a:pt x="17" y="122"/>
                      </a:lnTo>
                      <a:lnTo>
                        <a:pt x="17" y="106"/>
                      </a:lnTo>
                      <a:lnTo>
                        <a:pt x="26" y="99"/>
                      </a:lnTo>
                      <a:lnTo>
                        <a:pt x="39" y="103"/>
                      </a:lnTo>
                      <a:lnTo>
                        <a:pt x="44" y="95"/>
                      </a:lnTo>
                      <a:lnTo>
                        <a:pt x="38" y="83"/>
                      </a:lnTo>
                      <a:lnTo>
                        <a:pt x="33" y="88"/>
                      </a:lnTo>
                      <a:lnTo>
                        <a:pt x="29" y="82"/>
                      </a:lnTo>
                      <a:lnTo>
                        <a:pt x="26" y="67"/>
                      </a:lnTo>
                      <a:lnTo>
                        <a:pt x="28" y="62"/>
                      </a:lnTo>
                      <a:lnTo>
                        <a:pt x="36" y="51"/>
                      </a:lnTo>
                      <a:lnTo>
                        <a:pt x="42" y="55"/>
                      </a:lnTo>
                      <a:lnTo>
                        <a:pt x="67" y="43"/>
                      </a:lnTo>
                      <a:lnTo>
                        <a:pt x="77" y="18"/>
                      </a:lnTo>
                      <a:lnTo>
                        <a:pt x="80" y="22"/>
                      </a:lnTo>
                      <a:lnTo>
                        <a:pt x="103" y="4"/>
                      </a:lnTo>
                      <a:lnTo>
                        <a:pt x="119" y="0"/>
                      </a:lnTo>
                      <a:lnTo>
                        <a:pt x="123" y="1"/>
                      </a:lnTo>
                      <a:lnTo>
                        <a:pt x="117" y="13"/>
                      </a:lnTo>
                      <a:lnTo>
                        <a:pt x="119" y="24"/>
                      </a:lnTo>
                      <a:lnTo>
                        <a:pt x="146" y="54"/>
                      </a:lnTo>
                      <a:lnTo>
                        <a:pt x="151" y="57"/>
                      </a:lnTo>
                      <a:lnTo>
                        <a:pt x="160" y="54"/>
                      </a:lnTo>
                      <a:lnTo>
                        <a:pt x="162" y="62"/>
                      </a:lnTo>
                      <a:lnTo>
                        <a:pt x="169" y="68"/>
                      </a:lnTo>
                      <a:lnTo>
                        <a:pt x="163" y="78"/>
                      </a:lnTo>
                      <a:lnTo>
                        <a:pt x="168" y="87"/>
                      </a:lnTo>
                      <a:lnTo>
                        <a:pt x="178" y="8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9" name="Freeform 121"/>
                <p:cNvSpPr>
                  <a:spLocks noChangeAspect="1"/>
                </p:cNvSpPr>
                <p:nvPr/>
              </p:nvSpPr>
              <p:spPr bwMode="gray">
                <a:xfrm>
                  <a:off x="4066" y="1166"/>
                  <a:ext cx="44" cy="50"/>
                </a:xfrm>
                <a:custGeom>
                  <a:avLst/>
                  <a:gdLst/>
                  <a:ahLst/>
                  <a:cxnLst>
                    <a:cxn ang="0">
                      <a:pos x="0" y="0"/>
                    </a:cxn>
                    <a:cxn ang="0">
                      <a:pos x="16" y="8"/>
                    </a:cxn>
                    <a:cxn ang="0">
                      <a:pos x="32" y="30"/>
                    </a:cxn>
                    <a:cxn ang="0">
                      <a:pos x="42" y="38"/>
                    </a:cxn>
                    <a:cxn ang="0">
                      <a:pos x="56" y="59"/>
                    </a:cxn>
                    <a:cxn ang="0">
                      <a:pos x="64" y="66"/>
                    </a:cxn>
                    <a:cxn ang="0">
                      <a:pos x="89" y="71"/>
                    </a:cxn>
                    <a:cxn ang="0">
                      <a:pos x="106" y="59"/>
                    </a:cxn>
                    <a:cxn ang="0">
                      <a:pos x="116" y="56"/>
                    </a:cxn>
                    <a:cxn ang="0">
                      <a:pos x="138" y="64"/>
                    </a:cxn>
                    <a:cxn ang="0">
                      <a:pos x="152" y="89"/>
                    </a:cxn>
                    <a:cxn ang="0">
                      <a:pos x="169" y="97"/>
                    </a:cxn>
                    <a:cxn ang="0">
                      <a:pos x="182" y="110"/>
                    </a:cxn>
                    <a:cxn ang="0">
                      <a:pos x="201" y="120"/>
                    </a:cxn>
                    <a:cxn ang="0">
                      <a:pos x="215" y="136"/>
                    </a:cxn>
                    <a:cxn ang="0">
                      <a:pos x="222" y="136"/>
                    </a:cxn>
                    <a:cxn ang="0">
                      <a:pos x="224" y="145"/>
                    </a:cxn>
                    <a:cxn ang="0">
                      <a:pos x="206" y="142"/>
                    </a:cxn>
                    <a:cxn ang="0">
                      <a:pos x="197" y="146"/>
                    </a:cxn>
                    <a:cxn ang="0">
                      <a:pos x="193" y="155"/>
                    </a:cxn>
                    <a:cxn ang="0">
                      <a:pos x="181" y="156"/>
                    </a:cxn>
                    <a:cxn ang="0">
                      <a:pos x="185" y="161"/>
                    </a:cxn>
                    <a:cxn ang="0">
                      <a:pos x="182" y="169"/>
                    </a:cxn>
                    <a:cxn ang="0">
                      <a:pos x="182" y="183"/>
                    </a:cxn>
                    <a:cxn ang="0">
                      <a:pos x="188" y="194"/>
                    </a:cxn>
                    <a:cxn ang="0">
                      <a:pos x="183" y="200"/>
                    </a:cxn>
                    <a:cxn ang="0">
                      <a:pos x="180" y="217"/>
                    </a:cxn>
                    <a:cxn ang="0">
                      <a:pos x="167" y="226"/>
                    </a:cxn>
                    <a:cxn ang="0">
                      <a:pos x="163" y="232"/>
                    </a:cxn>
                    <a:cxn ang="0">
                      <a:pos x="138" y="248"/>
                    </a:cxn>
                    <a:cxn ang="0">
                      <a:pos x="128" y="241"/>
                    </a:cxn>
                    <a:cxn ang="0">
                      <a:pos x="91" y="233"/>
                    </a:cxn>
                    <a:cxn ang="0">
                      <a:pos x="77" y="222"/>
                    </a:cxn>
                    <a:cxn ang="0">
                      <a:pos x="54" y="164"/>
                    </a:cxn>
                    <a:cxn ang="0">
                      <a:pos x="56" y="147"/>
                    </a:cxn>
                    <a:cxn ang="0">
                      <a:pos x="69" y="108"/>
                    </a:cxn>
                    <a:cxn ang="0">
                      <a:pos x="73" y="85"/>
                    </a:cxn>
                    <a:cxn ang="0">
                      <a:pos x="64" y="85"/>
                    </a:cxn>
                    <a:cxn ang="0">
                      <a:pos x="61" y="73"/>
                    </a:cxn>
                    <a:cxn ang="0">
                      <a:pos x="16" y="19"/>
                    </a:cxn>
                    <a:cxn ang="0">
                      <a:pos x="8" y="12"/>
                    </a:cxn>
                    <a:cxn ang="0">
                      <a:pos x="0" y="0"/>
                    </a:cxn>
                  </a:cxnLst>
                  <a:rect l="0" t="0" r="r" b="b"/>
                  <a:pathLst>
                    <a:path w="224" h="248">
                      <a:moveTo>
                        <a:pt x="0" y="0"/>
                      </a:moveTo>
                      <a:lnTo>
                        <a:pt x="16" y="8"/>
                      </a:lnTo>
                      <a:lnTo>
                        <a:pt x="32" y="30"/>
                      </a:lnTo>
                      <a:lnTo>
                        <a:pt x="42" y="38"/>
                      </a:lnTo>
                      <a:lnTo>
                        <a:pt x="56" y="59"/>
                      </a:lnTo>
                      <a:lnTo>
                        <a:pt x="64" y="66"/>
                      </a:lnTo>
                      <a:lnTo>
                        <a:pt x="89" y="71"/>
                      </a:lnTo>
                      <a:lnTo>
                        <a:pt x="106" y="59"/>
                      </a:lnTo>
                      <a:lnTo>
                        <a:pt x="116" y="56"/>
                      </a:lnTo>
                      <a:lnTo>
                        <a:pt x="138" y="64"/>
                      </a:lnTo>
                      <a:lnTo>
                        <a:pt x="152" y="89"/>
                      </a:lnTo>
                      <a:lnTo>
                        <a:pt x="169" y="97"/>
                      </a:lnTo>
                      <a:lnTo>
                        <a:pt x="182" y="110"/>
                      </a:lnTo>
                      <a:lnTo>
                        <a:pt x="201" y="120"/>
                      </a:lnTo>
                      <a:lnTo>
                        <a:pt x="215" y="136"/>
                      </a:lnTo>
                      <a:lnTo>
                        <a:pt x="222" y="136"/>
                      </a:lnTo>
                      <a:lnTo>
                        <a:pt x="224" y="145"/>
                      </a:lnTo>
                      <a:lnTo>
                        <a:pt x="206" y="142"/>
                      </a:lnTo>
                      <a:lnTo>
                        <a:pt x="197" y="146"/>
                      </a:lnTo>
                      <a:lnTo>
                        <a:pt x="193" y="155"/>
                      </a:lnTo>
                      <a:lnTo>
                        <a:pt x="181" y="156"/>
                      </a:lnTo>
                      <a:lnTo>
                        <a:pt x="185" y="161"/>
                      </a:lnTo>
                      <a:lnTo>
                        <a:pt x="182" y="169"/>
                      </a:lnTo>
                      <a:lnTo>
                        <a:pt x="182" y="183"/>
                      </a:lnTo>
                      <a:lnTo>
                        <a:pt x="188" y="194"/>
                      </a:lnTo>
                      <a:lnTo>
                        <a:pt x="183" y="200"/>
                      </a:lnTo>
                      <a:lnTo>
                        <a:pt x="180" y="217"/>
                      </a:lnTo>
                      <a:lnTo>
                        <a:pt x="167" y="226"/>
                      </a:lnTo>
                      <a:lnTo>
                        <a:pt x="163" y="232"/>
                      </a:lnTo>
                      <a:lnTo>
                        <a:pt x="138" y="248"/>
                      </a:lnTo>
                      <a:lnTo>
                        <a:pt x="128" y="241"/>
                      </a:lnTo>
                      <a:lnTo>
                        <a:pt x="91" y="233"/>
                      </a:lnTo>
                      <a:lnTo>
                        <a:pt x="77" y="222"/>
                      </a:lnTo>
                      <a:lnTo>
                        <a:pt x="54" y="164"/>
                      </a:lnTo>
                      <a:lnTo>
                        <a:pt x="56" y="147"/>
                      </a:lnTo>
                      <a:lnTo>
                        <a:pt x="69" y="108"/>
                      </a:lnTo>
                      <a:lnTo>
                        <a:pt x="73" y="85"/>
                      </a:lnTo>
                      <a:lnTo>
                        <a:pt x="64" y="85"/>
                      </a:lnTo>
                      <a:lnTo>
                        <a:pt x="61" y="73"/>
                      </a:lnTo>
                      <a:lnTo>
                        <a:pt x="16" y="19"/>
                      </a:lnTo>
                      <a:lnTo>
                        <a:pt x="8" y="1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0" name="Freeform 122"/>
                <p:cNvSpPr>
                  <a:spLocks noChangeAspect="1"/>
                </p:cNvSpPr>
                <p:nvPr/>
              </p:nvSpPr>
              <p:spPr bwMode="gray">
                <a:xfrm>
                  <a:off x="4119" y="1193"/>
                  <a:ext cx="54" cy="36"/>
                </a:xfrm>
                <a:custGeom>
                  <a:avLst/>
                  <a:gdLst/>
                  <a:ahLst/>
                  <a:cxnLst>
                    <a:cxn ang="0">
                      <a:pos x="3" y="0"/>
                    </a:cxn>
                    <a:cxn ang="0">
                      <a:pos x="9" y="6"/>
                    </a:cxn>
                    <a:cxn ang="0">
                      <a:pos x="19" y="10"/>
                    </a:cxn>
                    <a:cxn ang="0">
                      <a:pos x="24" y="15"/>
                    </a:cxn>
                    <a:cxn ang="0">
                      <a:pos x="26" y="25"/>
                    </a:cxn>
                    <a:cxn ang="0">
                      <a:pos x="36" y="30"/>
                    </a:cxn>
                    <a:cxn ang="0">
                      <a:pos x="51" y="33"/>
                    </a:cxn>
                    <a:cxn ang="0">
                      <a:pos x="66" y="35"/>
                    </a:cxn>
                    <a:cxn ang="0">
                      <a:pos x="73" y="31"/>
                    </a:cxn>
                    <a:cxn ang="0">
                      <a:pos x="127" y="41"/>
                    </a:cxn>
                    <a:cxn ang="0">
                      <a:pos x="129" y="49"/>
                    </a:cxn>
                    <a:cxn ang="0">
                      <a:pos x="122" y="49"/>
                    </a:cxn>
                    <a:cxn ang="0">
                      <a:pos x="121" y="55"/>
                    </a:cxn>
                    <a:cxn ang="0">
                      <a:pos x="109" y="67"/>
                    </a:cxn>
                    <a:cxn ang="0">
                      <a:pos x="132" y="64"/>
                    </a:cxn>
                    <a:cxn ang="0">
                      <a:pos x="154" y="68"/>
                    </a:cxn>
                    <a:cxn ang="0">
                      <a:pos x="163" y="62"/>
                    </a:cxn>
                    <a:cxn ang="0">
                      <a:pos x="172" y="62"/>
                    </a:cxn>
                    <a:cxn ang="0">
                      <a:pos x="182" y="68"/>
                    </a:cxn>
                    <a:cxn ang="0">
                      <a:pos x="188" y="79"/>
                    </a:cxn>
                    <a:cxn ang="0">
                      <a:pos x="207" y="75"/>
                    </a:cxn>
                    <a:cxn ang="0">
                      <a:pos x="218" y="79"/>
                    </a:cxn>
                    <a:cxn ang="0">
                      <a:pos x="225" y="91"/>
                    </a:cxn>
                    <a:cxn ang="0">
                      <a:pos x="266" y="100"/>
                    </a:cxn>
                    <a:cxn ang="0">
                      <a:pos x="256" y="108"/>
                    </a:cxn>
                    <a:cxn ang="0">
                      <a:pos x="257" y="135"/>
                    </a:cxn>
                    <a:cxn ang="0">
                      <a:pos x="245" y="154"/>
                    </a:cxn>
                    <a:cxn ang="0">
                      <a:pos x="208" y="176"/>
                    </a:cxn>
                    <a:cxn ang="0">
                      <a:pos x="198" y="180"/>
                    </a:cxn>
                    <a:cxn ang="0">
                      <a:pos x="191" y="171"/>
                    </a:cxn>
                    <a:cxn ang="0">
                      <a:pos x="186" y="176"/>
                    </a:cxn>
                    <a:cxn ang="0">
                      <a:pos x="179" y="173"/>
                    </a:cxn>
                    <a:cxn ang="0">
                      <a:pos x="174" y="164"/>
                    </a:cxn>
                    <a:cxn ang="0">
                      <a:pos x="171" y="175"/>
                    </a:cxn>
                    <a:cxn ang="0">
                      <a:pos x="160" y="175"/>
                    </a:cxn>
                    <a:cxn ang="0">
                      <a:pos x="144" y="170"/>
                    </a:cxn>
                    <a:cxn ang="0">
                      <a:pos x="133" y="156"/>
                    </a:cxn>
                    <a:cxn ang="0">
                      <a:pos x="117" y="156"/>
                    </a:cxn>
                    <a:cxn ang="0">
                      <a:pos x="104" y="151"/>
                    </a:cxn>
                    <a:cxn ang="0">
                      <a:pos x="95" y="140"/>
                    </a:cxn>
                    <a:cxn ang="0">
                      <a:pos x="85" y="135"/>
                    </a:cxn>
                    <a:cxn ang="0">
                      <a:pos x="75" y="123"/>
                    </a:cxn>
                    <a:cxn ang="0">
                      <a:pos x="57" y="118"/>
                    </a:cxn>
                    <a:cxn ang="0">
                      <a:pos x="46" y="110"/>
                    </a:cxn>
                    <a:cxn ang="0">
                      <a:pos x="45" y="81"/>
                    </a:cxn>
                    <a:cxn ang="0">
                      <a:pos x="31" y="67"/>
                    </a:cxn>
                    <a:cxn ang="0">
                      <a:pos x="26" y="47"/>
                    </a:cxn>
                    <a:cxn ang="0">
                      <a:pos x="5" y="20"/>
                    </a:cxn>
                    <a:cxn ang="0">
                      <a:pos x="0" y="3"/>
                    </a:cxn>
                    <a:cxn ang="0">
                      <a:pos x="3" y="0"/>
                    </a:cxn>
                  </a:cxnLst>
                  <a:rect l="0" t="0" r="r" b="b"/>
                  <a:pathLst>
                    <a:path w="266" h="180">
                      <a:moveTo>
                        <a:pt x="3" y="0"/>
                      </a:moveTo>
                      <a:lnTo>
                        <a:pt x="9" y="6"/>
                      </a:lnTo>
                      <a:lnTo>
                        <a:pt x="19" y="10"/>
                      </a:lnTo>
                      <a:lnTo>
                        <a:pt x="24" y="15"/>
                      </a:lnTo>
                      <a:lnTo>
                        <a:pt x="26" y="25"/>
                      </a:lnTo>
                      <a:lnTo>
                        <a:pt x="36" y="30"/>
                      </a:lnTo>
                      <a:lnTo>
                        <a:pt x="51" y="33"/>
                      </a:lnTo>
                      <a:lnTo>
                        <a:pt x="66" y="35"/>
                      </a:lnTo>
                      <a:lnTo>
                        <a:pt x="73" y="31"/>
                      </a:lnTo>
                      <a:lnTo>
                        <a:pt x="127" y="41"/>
                      </a:lnTo>
                      <a:lnTo>
                        <a:pt x="129" y="49"/>
                      </a:lnTo>
                      <a:lnTo>
                        <a:pt x="122" y="49"/>
                      </a:lnTo>
                      <a:lnTo>
                        <a:pt x="121" y="55"/>
                      </a:lnTo>
                      <a:lnTo>
                        <a:pt x="109" y="67"/>
                      </a:lnTo>
                      <a:lnTo>
                        <a:pt x="132" y="64"/>
                      </a:lnTo>
                      <a:lnTo>
                        <a:pt x="154" y="68"/>
                      </a:lnTo>
                      <a:lnTo>
                        <a:pt x="163" y="62"/>
                      </a:lnTo>
                      <a:lnTo>
                        <a:pt x="172" y="62"/>
                      </a:lnTo>
                      <a:lnTo>
                        <a:pt x="182" y="68"/>
                      </a:lnTo>
                      <a:lnTo>
                        <a:pt x="188" y="79"/>
                      </a:lnTo>
                      <a:lnTo>
                        <a:pt x="207" y="75"/>
                      </a:lnTo>
                      <a:lnTo>
                        <a:pt x="218" y="79"/>
                      </a:lnTo>
                      <a:lnTo>
                        <a:pt x="225" y="91"/>
                      </a:lnTo>
                      <a:lnTo>
                        <a:pt x="266" y="100"/>
                      </a:lnTo>
                      <a:lnTo>
                        <a:pt x="256" y="108"/>
                      </a:lnTo>
                      <a:lnTo>
                        <a:pt x="257" y="135"/>
                      </a:lnTo>
                      <a:lnTo>
                        <a:pt x="245" y="154"/>
                      </a:lnTo>
                      <a:lnTo>
                        <a:pt x="208" y="176"/>
                      </a:lnTo>
                      <a:lnTo>
                        <a:pt x="198" y="180"/>
                      </a:lnTo>
                      <a:lnTo>
                        <a:pt x="191" y="171"/>
                      </a:lnTo>
                      <a:lnTo>
                        <a:pt x="186" y="176"/>
                      </a:lnTo>
                      <a:lnTo>
                        <a:pt x="179" y="173"/>
                      </a:lnTo>
                      <a:lnTo>
                        <a:pt x="174" y="164"/>
                      </a:lnTo>
                      <a:lnTo>
                        <a:pt x="171" y="175"/>
                      </a:lnTo>
                      <a:lnTo>
                        <a:pt x="160" y="175"/>
                      </a:lnTo>
                      <a:lnTo>
                        <a:pt x="144" y="170"/>
                      </a:lnTo>
                      <a:lnTo>
                        <a:pt x="133" y="156"/>
                      </a:lnTo>
                      <a:lnTo>
                        <a:pt x="117" y="156"/>
                      </a:lnTo>
                      <a:lnTo>
                        <a:pt x="104" y="151"/>
                      </a:lnTo>
                      <a:lnTo>
                        <a:pt x="95" y="140"/>
                      </a:lnTo>
                      <a:lnTo>
                        <a:pt x="85" y="135"/>
                      </a:lnTo>
                      <a:lnTo>
                        <a:pt x="75" y="123"/>
                      </a:lnTo>
                      <a:lnTo>
                        <a:pt x="57" y="118"/>
                      </a:lnTo>
                      <a:lnTo>
                        <a:pt x="46" y="110"/>
                      </a:lnTo>
                      <a:lnTo>
                        <a:pt x="45" y="81"/>
                      </a:lnTo>
                      <a:lnTo>
                        <a:pt x="31" y="67"/>
                      </a:lnTo>
                      <a:lnTo>
                        <a:pt x="26" y="47"/>
                      </a:lnTo>
                      <a:lnTo>
                        <a:pt x="5" y="20"/>
                      </a:lnTo>
                      <a:lnTo>
                        <a:pt x="0" y="3"/>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1" name="Freeform 123"/>
                <p:cNvSpPr>
                  <a:spLocks noChangeAspect="1"/>
                </p:cNvSpPr>
                <p:nvPr/>
              </p:nvSpPr>
              <p:spPr bwMode="gray">
                <a:xfrm>
                  <a:off x="4047" y="1261"/>
                  <a:ext cx="43" cy="27"/>
                </a:xfrm>
                <a:custGeom>
                  <a:avLst/>
                  <a:gdLst/>
                  <a:ahLst/>
                  <a:cxnLst>
                    <a:cxn ang="0">
                      <a:pos x="92" y="7"/>
                    </a:cxn>
                    <a:cxn ang="0">
                      <a:pos x="110" y="0"/>
                    </a:cxn>
                    <a:cxn ang="0">
                      <a:pos x="126" y="2"/>
                    </a:cxn>
                    <a:cxn ang="0">
                      <a:pos x="137" y="5"/>
                    </a:cxn>
                    <a:cxn ang="0">
                      <a:pos x="148" y="16"/>
                    </a:cxn>
                    <a:cxn ang="0">
                      <a:pos x="156" y="18"/>
                    </a:cxn>
                    <a:cxn ang="0">
                      <a:pos x="169" y="36"/>
                    </a:cxn>
                    <a:cxn ang="0">
                      <a:pos x="187" y="51"/>
                    </a:cxn>
                    <a:cxn ang="0">
                      <a:pos x="203" y="78"/>
                    </a:cxn>
                    <a:cxn ang="0">
                      <a:pos x="207" y="93"/>
                    </a:cxn>
                    <a:cxn ang="0">
                      <a:pos x="207" y="112"/>
                    </a:cxn>
                    <a:cxn ang="0">
                      <a:pos x="212" y="126"/>
                    </a:cxn>
                    <a:cxn ang="0">
                      <a:pos x="212" y="136"/>
                    </a:cxn>
                    <a:cxn ang="0">
                      <a:pos x="202" y="132"/>
                    </a:cxn>
                    <a:cxn ang="0">
                      <a:pos x="193" y="136"/>
                    </a:cxn>
                    <a:cxn ang="0">
                      <a:pos x="181" y="134"/>
                    </a:cxn>
                    <a:cxn ang="0">
                      <a:pos x="167" y="127"/>
                    </a:cxn>
                    <a:cxn ang="0">
                      <a:pos x="139" y="128"/>
                    </a:cxn>
                    <a:cxn ang="0">
                      <a:pos x="122" y="120"/>
                    </a:cxn>
                    <a:cxn ang="0">
                      <a:pos x="115" y="112"/>
                    </a:cxn>
                    <a:cxn ang="0">
                      <a:pos x="102" y="115"/>
                    </a:cxn>
                    <a:cxn ang="0">
                      <a:pos x="85" y="110"/>
                    </a:cxn>
                    <a:cxn ang="0">
                      <a:pos x="68" y="99"/>
                    </a:cxn>
                    <a:cxn ang="0">
                      <a:pos x="48" y="95"/>
                    </a:cxn>
                    <a:cxn ang="0">
                      <a:pos x="21" y="110"/>
                    </a:cxn>
                    <a:cxn ang="0">
                      <a:pos x="10" y="109"/>
                    </a:cxn>
                    <a:cxn ang="0">
                      <a:pos x="0" y="95"/>
                    </a:cxn>
                    <a:cxn ang="0">
                      <a:pos x="8" y="89"/>
                    </a:cxn>
                    <a:cxn ang="0">
                      <a:pos x="37" y="86"/>
                    </a:cxn>
                    <a:cxn ang="0">
                      <a:pos x="41" y="79"/>
                    </a:cxn>
                    <a:cxn ang="0">
                      <a:pos x="48" y="62"/>
                    </a:cxn>
                    <a:cxn ang="0">
                      <a:pos x="60" y="31"/>
                    </a:cxn>
                    <a:cxn ang="0">
                      <a:pos x="60" y="19"/>
                    </a:cxn>
                    <a:cxn ang="0">
                      <a:pos x="65" y="10"/>
                    </a:cxn>
                    <a:cxn ang="0">
                      <a:pos x="92" y="7"/>
                    </a:cxn>
                  </a:cxnLst>
                  <a:rect l="0" t="0" r="r" b="b"/>
                  <a:pathLst>
                    <a:path w="212" h="136">
                      <a:moveTo>
                        <a:pt x="92" y="7"/>
                      </a:moveTo>
                      <a:lnTo>
                        <a:pt x="110" y="0"/>
                      </a:lnTo>
                      <a:lnTo>
                        <a:pt x="126" y="2"/>
                      </a:lnTo>
                      <a:lnTo>
                        <a:pt x="137" y="5"/>
                      </a:lnTo>
                      <a:lnTo>
                        <a:pt x="148" y="16"/>
                      </a:lnTo>
                      <a:lnTo>
                        <a:pt x="156" y="18"/>
                      </a:lnTo>
                      <a:lnTo>
                        <a:pt x="169" y="36"/>
                      </a:lnTo>
                      <a:lnTo>
                        <a:pt x="187" y="51"/>
                      </a:lnTo>
                      <a:lnTo>
                        <a:pt x="203" y="78"/>
                      </a:lnTo>
                      <a:lnTo>
                        <a:pt x="207" y="93"/>
                      </a:lnTo>
                      <a:lnTo>
                        <a:pt x="207" y="112"/>
                      </a:lnTo>
                      <a:lnTo>
                        <a:pt x="212" y="126"/>
                      </a:lnTo>
                      <a:lnTo>
                        <a:pt x="212" y="136"/>
                      </a:lnTo>
                      <a:lnTo>
                        <a:pt x="202" y="132"/>
                      </a:lnTo>
                      <a:lnTo>
                        <a:pt x="193" y="136"/>
                      </a:lnTo>
                      <a:lnTo>
                        <a:pt x="181" y="134"/>
                      </a:lnTo>
                      <a:lnTo>
                        <a:pt x="167" y="127"/>
                      </a:lnTo>
                      <a:lnTo>
                        <a:pt x="139" y="128"/>
                      </a:lnTo>
                      <a:lnTo>
                        <a:pt x="122" y="120"/>
                      </a:lnTo>
                      <a:lnTo>
                        <a:pt x="115" y="112"/>
                      </a:lnTo>
                      <a:lnTo>
                        <a:pt x="102" y="115"/>
                      </a:lnTo>
                      <a:lnTo>
                        <a:pt x="85" y="110"/>
                      </a:lnTo>
                      <a:lnTo>
                        <a:pt x="68" y="99"/>
                      </a:lnTo>
                      <a:lnTo>
                        <a:pt x="48" y="95"/>
                      </a:lnTo>
                      <a:lnTo>
                        <a:pt x="21" y="110"/>
                      </a:lnTo>
                      <a:lnTo>
                        <a:pt x="10" y="109"/>
                      </a:lnTo>
                      <a:lnTo>
                        <a:pt x="0" y="95"/>
                      </a:lnTo>
                      <a:lnTo>
                        <a:pt x="8" y="89"/>
                      </a:lnTo>
                      <a:lnTo>
                        <a:pt x="37" y="86"/>
                      </a:lnTo>
                      <a:lnTo>
                        <a:pt x="41" y="79"/>
                      </a:lnTo>
                      <a:lnTo>
                        <a:pt x="48" y="62"/>
                      </a:lnTo>
                      <a:lnTo>
                        <a:pt x="60" y="31"/>
                      </a:lnTo>
                      <a:lnTo>
                        <a:pt x="60" y="19"/>
                      </a:lnTo>
                      <a:lnTo>
                        <a:pt x="65" y="10"/>
                      </a:lnTo>
                      <a:lnTo>
                        <a:pt x="92"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2" name="Freeform 124"/>
                <p:cNvSpPr>
                  <a:spLocks noChangeAspect="1"/>
                </p:cNvSpPr>
                <p:nvPr/>
              </p:nvSpPr>
              <p:spPr bwMode="gray">
                <a:xfrm>
                  <a:off x="3080" y="1282"/>
                  <a:ext cx="68" cy="102"/>
                </a:xfrm>
                <a:custGeom>
                  <a:avLst/>
                  <a:gdLst/>
                  <a:ahLst/>
                  <a:cxnLst>
                    <a:cxn ang="0">
                      <a:pos x="152" y="22"/>
                    </a:cxn>
                    <a:cxn ang="0">
                      <a:pos x="199" y="0"/>
                    </a:cxn>
                    <a:cxn ang="0">
                      <a:pos x="234" y="15"/>
                    </a:cxn>
                    <a:cxn ang="0">
                      <a:pos x="277" y="45"/>
                    </a:cxn>
                    <a:cxn ang="0">
                      <a:pos x="272" y="68"/>
                    </a:cxn>
                    <a:cxn ang="0">
                      <a:pos x="234" y="86"/>
                    </a:cxn>
                    <a:cxn ang="0">
                      <a:pos x="267" y="94"/>
                    </a:cxn>
                    <a:cxn ang="0">
                      <a:pos x="245" y="114"/>
                    </a:cxn>
                    <a:cxn ang="0">
                      <a:pos x="238" y="119"/>
                    </a:cxn>
                    <a:cxn ang="0">
                      <a:pos x="232" y="158"/>
                    </a:cxn>
                    <a:cxn ang="0">
                      <a:pos x="226" y="165"/>
                    </a:cxn>
                    <a:cxn ang="0">
                      <a:pos x="219" y="189"/>
                    </a:cxn>
                    <a:cxn ang="0">
                      <a:pos x="224" y="226"/>
                    </a:cxn>
                    <a:cxn ang="0">
                      <a:pos x="218" y="267"/>
                    </a:cxn>
                    <a:cxn ang="0">
                      <a:pos x="230" y="331"/>
                    </a:cxn>
                    <a:cxn ang="0">
                      <a:pos x="250" y="373"/>
                    </a:cxn>
                    <a:cxn ang="0">
                      <a:pos x="278" y="426"/>
                    </a:cxn>
                    <a:cxn ang="0">
                      <a:pos x="306" y="450"/>
                    </a:cxn>
                    <a:cxn ang="0">
                      <a:pos x="338" y="472"/>
                    </a:cxn>
                    <a:cxn ang="0">
                      <a:pos x="322" y="490"/>
                    </a:cxn>
                    <a:cxn ang="0">
                      <a:pos x="320" y="498"/>
                    </a:cxn>
                    <a:cxn ang="0">
                      <a:pos x="301" y="502"/>
                    </a:cxn>
                    <a:cxn ang="0">
                      <a:pos x="284" y="470"/>
                    </a:cxn>
                    <a:cxn ang="0">
                      <a:pos x="261" y="481"/>
                    </a:cxn>
                    <a:cxn ang="0">
                      <a:pos x="273" y="487"/>
                    </a:cxn>
                    <a:cxn ang="0">
                      <a:pos x="251" y="491"/>
                    </a:cxn>
                    <a:cxn ang="0">
                      <a:pos x="243" y="495"/>
                    </a:cxn>
                    <a:cxn ang="0">
                      <a:pos x="220" y="476"/>
                    </a:cxn>
                    <a:cxn ang="0">
                      <a:pos x="210" y="488"/>
                    </a:cxn>
                    <a:cxn ang="0">
                      <a:pos x="182" y="480"/>
                    </a:cxn>
                    <a:cxn ang="0">
                      <a:pos x="189" y="466"/>
                    </a:cxn>
                    <a:cxn ang="0">
                      <a:pos x="144" y="470"/>
                    </a:cxn>
                    <a:cxn ang="0">
                      <a:pos x="127" y="461"/>
                    </a:cxn>
                    <a:cxn ang="0">
                      <a:pos x="125" y="438"/>
                    </a:cxn>
                    <a:cxn ang="0">
                      <a:pos x="124" y="421"/>
                    </a:cxn>
                    <a:cxn ang="0">
                      <a:pos x="135" y="413"/>
                    </a:cxn>
                    <a:cxn ang="0">
                      <a:pos x="157" y="412"/>
                    </a:cxn>
                    <a:cxn ang="0">
                      <a:pos x="143" y="400"/>
                    </a:cxn>
                    <a:cxn ang="0">
                      <a:pos x="116" y="380"/>
                    </a:cxn>
                    <a:cxn ang="0">
                      <a:pos x="138" y="348"/>
                    </a:cxn>
                    <a:cxn ang="0">
                      <a:pos x="109" y="380"/>
                    </a:cxn>
                    <a:cxn ang="0">
                      <a:pos x="107" y="345"/>
                    </a:cxn>
                    <a:cxn ang="0">
                      <a:pos x="90" y="342"/>
                    </a:cxn>
                    <a:cxn ang="0">
                      <a:pos x="76" y="353"/>
                    </a:cxn>
                    <a:cxn ang="0">
                      <a:pos x="65" y="319"/>
                    </a:cxn>
                    <a:cxn ang="0">
                      <a:pos x="51" y="331"/>
                    </a:cxn>
                    <a:cxn ang="0">
                      <a:pos x="32" y="347"/>
                    </a:cxn>
                    <a:cxn ang="0">
                      <a:pos x="16" y="340"/>
                    </a:cxn>
                    <a:cxn ang="0">
                      <a:pos x="1" y="294"/>
                    </a:cxn>
                    <a:cxn ang="0">
                      <a:pos x="3" y="255"/>
                    </a:cxn>
                    <a:cxn ang="0">
                      <a:pos x="27" y="242"/>
                    </a:cxn>
                    <a:cxn ang="0">
                      <a:pos x="42" y="244"/>
                    </a:cxn>
                    <a:cxn ang="0">
                      <a:pos x="53" y="230"/>
                    </a:cxn>
                    <a:cxn ang="0">
                      <a:pos x="64" y="206"/>
                    </a:cxn>
                    <a:cxn ang="0">
                      <a:pos x="70" y="186"/>
                    </a:cxn>
                    <a:cxn ang="0">
                      <a:pos x="79" y="162"/>
                    </a:cxn>
                    <a:cxn ang="0">
                      <a:pos x="75" y="158"/>
                    </a:cxn>
                    <a:cxn ang="0">
                      <a:pos x="68" y="141"/>
                    </a:cxn>
                    <a:cxn ang="0">
                      <a:pos x="73" y="97"/>
                    </a:cxn>
                    <a:cxn ang="0">
                      <a:pos x="103" y="87"/>
                    </a:cxn>
                    <a:cxn ang="0">
                      <a:pos x="94" y="74"/>
                    </a:cxn>
                    <a:cxn ang="0">
                      <a:pos x="92" y="61"/>
                    </a:cxn>
                    <a:cxn ang="0">
                      <a:pos x="124" y="20"/>
                    </a:cxn>
                  </a:cxnLst>
                  <a:rect l="0" t="0" r="r" b="b"/>
                  <a:pathLst>
                    <a:path w="338" h="508">
                      <a:moveTo>
                        <a:pt x="124" y="20"/>
                      </a:moveTo>
                      <a:lnTo>
                        <a:pt x="128" y="17"/>
                      </a:lnTo>
                      <a:lnTo>
                        <a:pt x="152" y="22"/>
                      </a:lnTo>
                      <a:lnTo>
                        <a:pt x="161" y="12"/>
                      </a:lnTo>
                      <a:lnTo>
                        <a:pt x="187" y="0"/>
                      </a:lnTo>
                      <a:lnTo>
                        <a:pt x="199" y="0"/>
                      </a:lnTo>
                      <a:lnTo>
                        <a:pt x="210" y="9"/>
                      </a:lnTo>
                      <a:lnTo>
                        <a:pt x="219" y="14"/>
                      </a:lnTo>
                      <a:lnTo>
                        <a:pt x="234" y="15"/>
                      </a:lnTo>
                      <a:lnTo>
                        <a:pt x="256" y="33"/>
                      </a:lnTo>
                      <a:lnTo>
                        <a:pt x="268" y="34"/>
                      </a:lnTo>
                      <a:lnTo>
                        <a:pt x="277" y="45"/>
                      </a:lnTo>
                      <a:lnTo>
                        <a:pt x="279" y="55"/>
                      </a:lnTo>
                      <a:lnTo>
                        <a:pt x="245" y="63"/>
                      </a:lnTo>
                      <a:lnTo>
                        <a:pt x="272" y="68"/>
                      </a:lnTo>
                      <a:lnTo>
                        <a:pt x="268" y="74"/>
                      </a:lnTo>
                      <a:lnTo>
                        <a:pt x="256" y="73"/>
                      </a:lnTo>
                      <a:lnTo>
                        <a:pt x="234" y="86"/>
                      </a:lnTo>
                      <a:lnTo>
                        <a:pt x="246" y="88"/>
                      </a:lnTo>
                      <a:lnTo>
                        <a:pt x="265" y="82"/>
                      </a:lnTo>
                      <a:lnTo>
                        <a:pt x="267" y="94"/>
                      </a:lnTo>
                      <a:lnTo>
                        <a:pt x="262" y="103"/>
                      </a:lnTo>
                      <a:lnTo>
                        <a:pt x="253" y="111"/>
                      </a:lnTo>
                      <a:lnTo>
                        <a:pt x="245" y="114"/>
                      </a:lnTo>
                      <a:lnTo>
                        <a:pt x="225" y="111"/>
                      </a:lnTo>
                      <a:lnTo>
                        <a:pt x="222" y="121"/>
                      </a:lnTo>
                      <a:lnTo>
                        <a:pt x="238" y="119"/>
                      </a:lnTo>
                      <a:lnTo>
                        <a:pt x="242" y="131"/>
                      </a:lnTo>
                      <a:lnTo>
                        <a:pt x="235" y="143"/>
                      </a:lnTo>
                      <a:lnTo>
                        <a:pt x="232" y="158"/>
                      </a:lnTo>
                      <a:lnTo>
                        <a:pt x="226" y="156"/>
                      </a:lnTo>
                      <a:lnTo>
                        <a:pt x="222" y="160"/>
                      </a:lnTo>
                      <a:lnTo>
                        <a:pt x="226" y="165"/>
                      </a:lnTo>
                      <a:lnTo>
                        <a:pt x="225" y="176"/>
                      </a:lnTo>
                      <a:lnTo>
                        <a:pt x="219" y="178"/>
                      </a:lnTo>
                      <a:lnTo>
                        <a:pt x="219" y="189"/>
                      </a:lnTo>
                      <a:lnTo>
                        <a:pt x="218" y="201"/>
                      </a:lnTo>
                      <a:lnTo>
                        <a:pt x="219" y="214"/>
                      </a:lnTo>
                      <a:lnTo>
                        <a:pt x="224" y="226"/>
                      </a:lnTo>
                      <a:lnTo>
                        <a:pt x="224" y="235"/>
                      </a:lnTo>
                      <a:lnTo>
                        <a:pt x="216" y="255"/>
                      </a:lnTo>
                      <a:lnTo>
                        <a:pt x="218" y="267"/>
                      </a:lnTo>
                      <a:lnTo>
                        <a:pt x="222" y="273"/>
                      </a:lnTo>
                      <a:lnTo>
                        <a:pt x="226" y="313"/>
                      </a:lnTo>
                      <a:lnTo>
                        <a:pt x="230" y="331"/>
                      </a:lnTo>
                      <a:lnTo>
                        <a:pt x="234" y="341"/>
                      </a:lnTo>
                      <a:lnTo>
                        <a:pt x="242" y="353"/>
                      </a:lnTo>
                      <a:lnTo>
                        <a:pt x="250" y="373"/>
                      </a:lnTo>
                      <a:lnTo>
                        <a:pt x="253" y="382"/>
                      </a:lnTo>
                      <a:lnTo>
                        <a:pt x="254" y="394"/>
                      </a:lnTo>
                      <a:lnTo>
                        <a:pt x="278" y="426"/>
                      </a:lnTo>
                      <a:lnTo>
                        <a:pt x="288" y="436"/>
                      </a:lnTo>
                      <a:lnTo>
                        <a:pt x="296" y="439"/>
                      </a:lnTo>
                      <a:lnTo>
                        <a:pt x="306" y="450"/>
                      </a:lnTo>
                      <a:lnTo>
                        <a:pt x="322" y="464"/>
                      </a:lnTo>
                      <a:lnTo>
                        <a:pt x="327" y="463"/>
                      </a:lnTo>
                      <a:lnTo>
                        <a:pt x="338" y="472"/>
                      </a:lnTo>
                      <a:lnTo>
                        <a:pt x="332" y="475"/>
                      </a:lnTo>
                      <a:lnTo>
                        <a:pt x="332" y="485"/>
                      </a:lnTo>
                      <a:lnTo>
                        <a:pt x="322" y="490"/>
                      </a:lnTo>
                      <a:lnTo>
                        <a:pt x="301" y="486"/>
                      </a:lnTo>
                      <a:lnTo>
                        <a:pt x="296" y="491"/>
                      </a:lnTo>
                      <a:lnTo>
                        <a:pt x="320" y="498"/>
                      </a:lnTo>
                      <a:lnTo>
                        <a:pt x="311" y="499"/>
                      </a:lnTo>
                      <a:lnTo>
                        <a:pt x="310" y="508"/>
                      </a:lnTo>
                      <a:lnTo>
                        <a:pt x="301" y="502"/>
                      </a:lnTo>
                      <a:lnTo>
                        <a:pt x="286" y="486"/>
                      </a:lnTo>
                      <a:lnTo>
                        <a:pt x="281" y="482"/>
                      </a:lnTo>
                      <a:lnTo>
                        <a:pt x="284" y="470"/>
                      </a:lnTo>
                      <a:lnTo>
                        <a:pt x="274" y="475"/>
                      </a:lnTo>
                      <a:lnTo>
                        <a:pt x="265" y="475"/>
                      </a:lnTo>
                      <a:lnTo>
                        <a:pt x="261" y="481"/>
                      </a:lnTo>
                      <a:lnTo>
                        <a:pt x="262" y="487"/>
                      </a:lnTo>
                      <a:lnTo>
                        <a:pt x="268" y="491"/>
                      </a:lnTo>
                      <a:lnTo>
                        <a:pt x="273" y="487"/>
                      </a:lnTo>
                      <a:lnTo>
                        <a:pt x="275" y="498"/>
                      </a:lnTo>
                      <a:lnTo>
                        <a:pt x="261" y="499"/>
                      </a:lnTo>
                      <a:lnTo>
                        <a:pt x="251" y="491"/>
                      </a:lnTo>
                      <a:lnTo>
                        <a:pt x="246" y="491"/>
                      </a:lnTo>
                      <a:lnTo>
                        <a:pt x="248" y="498"/>
                      </a:lnTo>
                      <a:lnTo>
                        <a:pt x="243" y="495"/>
                      </a:lnTo>
                      <a:lnTo>
                        <a:pt x="237" y="481"/>
                      </a:lnTo>
                      <a:lnTo>
                        <a:pt x="229" y="482"/>
                      </a:lnTo>
                      <a:lnTo>
                        <a:pt x="220" y="476"/>
                      </a:lnTo>
                      <a:lnTo>
                        <a:pt x="216" y="487"/>
                      </a:lnTo>
                      <a:lnTo>
                        <a:pt x="213" y="483"/>
                      </a:lnTo>
                      <a:lnTo>
                        <a:pt x="210" y="488"/>
                      </a:lnTo>
                      <a:lnTo>
                        <a:pt x="209" y="499"/>
                      </a:lnTo>
                      <a:lnTo>
                        <a:pt x="204" y="499"/>
                      </a:lnTo>
                      <a:lnTo>
                        <a:pt x="182" y="480"/>
                      </a:lnTo>
                      <a:lnTo>
                        <a:pt x="178" y="471"/>
                      </a:lnTo>
                      <a:lnTo>
                        <a:pt x="191" y="471"/>
                      </a:lnTo>
                      <a:lnTo>
                        <a:pt x="189" y="466"/>
                      </a:lnTo>
                      <a:lnTo>
                        <a:pt x="173" y="465"/>
                      </a:lnTo>
                      <a:lnTo>
                        <a:pt x="151" y="472"/>
                      </a:lnTo>
                      <a:lnTo>
                        <a:pt x="144" y="470"/>
                      </a:lnTo>
                      <a:lnTo>
                        <a:pt x="139" y="461"/>
                      </a:lnTo>
                      <a:lnTo>
                        <a:pt x="134" y="465"/>
                      </a:lnTo>
                      <a:lnTo>
                        <a:pt x="127" y="461"/>
                      </a:lnTo>
                      <a:lnTo>
                        <a:pt x="125" y="458"/>
                      </a:lnTo>
                      <a:lnTo>
                        <a:pt x="124" y="449"/>
                      </a:lnTo>
                      <a:lnTo>
                        <a:pt x="125" y="438"/>
                      </a:lnTo>
                      <a:lnTo>
                        <a:pt x="125" y="431"/>
                      </a:lnTo>
                      <a:lnTo>
                        <a:pt x="122" y="423"/>
                      </a:lnTo>
                      <a:lnTo>
                        <a:pt x="124" y="421"/>
                      </a:lnTo>
                      <a:lnTo>
                        <a:pt x="137" y="427"/>
                      </a:lnTo>
                      <a:lnTo>
                        <a:pt x="139" y="422"/>
                      </a:lnTo>
                      <a:lnTo>
                        <a:pt x="135" y="413"/>
                      </a:lnTo>
                      <a:lnTo>
                        <a:pt x="144" y="418"/>
                      </a:lnTo>
                      <a:lnTo>
                        <a:pt x="156" y="416"/>
                      </a:lnTo>
                      <a:lnTo>
                        <a:pt x="157" y="412"/>
                      </a:lnTo>
                      <a:lnTo>
                        <a:pt x="145" y="410"/>
                      </a:lnTo>
                      <a:lnTo>
                        <a:pt x="150" y="404"/>
                      </a:lnTo>
                      <a:lnTo>
                        <a:pt x="143" y="400"/>
                      </a:lnTo>
                      <a:lnTo>
                        <a:pt x="124" y="397"/>
                      </a:lnTo>
                      <a:lnTo>
                        <a:pt x="116" y="388"/>
                      </a:lnTo>
                      <a:lnTo>
                        <a:pt x="116" y="380"/>
                      </a:lnTo>
                      <a:lnTo>
                        <a:pt x="119" y="382"/>
                      </a:lnTo>
                      <a:lnTo>
                        <a:pt x="121" y="372"/>
                      </a:lnTo>
                      <a:lnTo>
                        <a:pt x="138" y="348"/>
                      </a:lnTo>
                      <a:lnTo>
                        <a:pt x="124" y="357"/>
                      </a:lnTo>
                      <a:lnTo>
                        <a:pt x="116" y="373"/>
                      </a:lnTo>
                      <a:lnTo>
                        <a:pt x="109" y="380"/>
                      </a:lnTo>
                      <a:lnTo>
                        <a:pt x="109" y="364"/>
                      </a:lnTo>
                      <a:lnTo>
                        <a:pt x="107" y="356"/>
                      </a:lnTo>
                      <a:lnTo>
                        <a:pt x="107" y="345"/>
                      </a:lnTo>
                      <a:lnTo>
                        <a:pt x="109" y="336"/>
                      </a:lnTo>
                      <a:lnTo>
                        <a:pt x="97" y="348"/>
                      </a:lnTo>
                      <a:lnTo>
                        <a:pt x="90" y="342"/>
                      </a:lnTo>
                      <a:lnTo>
                        <a:pt x="86" y="352"/>
                      </a:lnTo>
                      <a:lnTo>
                        <a:pt x="80" y="348"/>
                      </a:lnTo>
                      <a:lnTo>
                        <a:pt x="76" y="353"/>
                      </a:lnTo>
                      <a:lnTo>
                        <a:pt x="73" y="341"/>
                      </a:lnTo>
                      <a:lnTo>
                        <a:pt x="73" y="325"/>
                      </a:lnTo>
                      <a:lnTo>
                        <a:pt x="65" y="319"/>
                      </a:lnTo>
                      <a:lnTo>
                        <a:pt x="57" y="335"/>
                      </a:lnTo>
                      <a:lnTo>
                        <a:pt x="55" y="346"/>
                      </a:lnTo>
                      <a:lnTo>
                        <a:pt x="51" y="331"/>
                      </a:lnTo>
                      <a:lnTo>
                        <a:pt x="46" y="336"/>
                      </a:lnTo>
                      <a:lnTo>
                        <a:pt x="44" y="347"/>
                      </a:lnTo>
                      <a:lnTo>
                        <a:pt x="32" y="347"/>
                      </a:lnTo>
                      <a:lnTo>
                        <a:pt x="26" y="346"/>
                      </a:lnTo>
                      <a:lnTo>
                        <a:pt x="22" y="341"/>
                      </a:lnTo>
                      <a:lnTo>
                        <a:pt x="16" y="340"/>
                      </a:lnTo>
                      <a:lnTo>
                        <a:pt x="10" y="330"/>
                      </a:lnTo>
                      <a:lnTo>
                        <a:pt x="3" y="309"/>
                      </a:lnTo>
                      <a:lnTo>
                        <a:pt x="1" y="294"/>
                      </a:lnTo>
                      <a:lnTo>
                        <a:pt x="0" y="280"/>
                      </a:lnTo>
                      <a:lnTo>
                        <a:pt x="3" y="269"/>
                      </a:lnTo>
                      <a:lnTo>
                        <a:pt x="3" y="255"/>
                      </a:lnTo>
                      <a:lnTo>
                        <a:pt x="6" y="246"/>
                      </a:lnTo>
                      <a:lnTo>
                        <a:pt x="21" y="234"/>
                      </a:lnTo>
                      <a:lnTo>
                        <a:pt x="27" y="242"/>
                      </a:lnTo>
                      <a:lnTo>
                        <a:pt x="33" y="235"/>
                      </a:lnTo>
                      <a:lnTo>
                        <a:pt x="43" y="234"/>
                      </a:lnTo>
                      <a:lnTo>
                        <a:pt x="42" y="244"/>
                      </a:lnTo>
                      <a:lnTo>
                        <a:pt x="48" y="249"/>
                      </a:lnTo>
                      <a:lnTo>
                        <a:pt x="52" y="240"/>
                      </a:lnTo>
                      <a:lnTo>
                        <a:pt x="53" y="230"/>
                      </a:lnTo>
                      <a:lnTo>
                        <a:pt x="57" y="228"/>
                      </a:lnTo>
                      <a:lnTo>
                        <a:pt x="58" y="206"/>
                      </a:lnTo>
                      <a:lnTo>
                        <a:pt x="64" y="206"/>
                      </a:lnTo>
                      <a:lnTo>
                        <a:pt x="65" y="199"/>
                      </a:lnTo>
                      <a:lnTo>
                        <a:pt x="62" y="189"/>
                      </a:lnTo>
                      <a:lnTo>
                        <a:pt x="70" y="186"/>
                      </a:lnTo>
                      <a:lnTo>
                        <a:pt x="70" y="174"/>
                      </a:lnTo>
                      <a:lnTo>
                        <a:pt x="74" y="171"/>
                      </a:lnTo>
                      <a:lnTo>
                        <a:pt x="79" y="162"/>
                      </a:lnTo>
                      <a:lnTo>
                        <a:pt x="85" y="156"/>
                      </a:lnTo>
                      <a:lnTo>
                        <a:pt x="86" y="149"/>
                      </a:lnTo>
                      <a:lnTo>
                        <a:pt x="75" y="158"/>
                      </a:lnTo>
                      <a:lnTo>
                        <a:pt x="71" y="152"/>
                      </a:lnTo>
                      <a:lnTo>
                        <a:pt x="76" y="140"/>
                      </a:lnTo>
                      <a:lnTo>
                        <a:pt x="68" y="141"/>
                      </a:lnTo>
                      <a:lnTo>
                        <a:pt x="52" y="126"/>
                      </a:lnTo>
                      <a:lnTo>
                        <a:pt x="55" y="111"/>
                      </a:lnTo>
                      <a:lnTo>
                        <a:pt x="73" y="97"/>
                      </a:lnTo>
                      <a:lnTo>
                        <a:pt x="85" y="90"/>
                      </a:lnTo>
                      <a:lnTo>
                        <a:pt x="91" y="95"/>
                      </a:lnTo>
                      <a:lnTo>
                        <a:pt x="103" y="87"/>
                      </a:lnTo>
                      <a:lnTo>
                        <a:pt x="95" y="87"/>
                      </a:lnTo>
                      <a:lnTo>
                        <a:pt x="90" y="81"/>
                      </a:lnTo>
                      <a:lnTo>
                        <a:pt x="94" y="74"/>
                      </a:lnTo>
                      <a:lnTo>
                        <a:pt x="100" y="72"/>
                      </a:lnTo>
                      <a:lnTo>
                        <a:pt x="97" y="66"/>
                      </a:lnTo>
                      <a:lnTo>
                        <a:pt x="92" y="61"/>
                      </a:lnTo>
                      <a:lnTo>
                        <a:pt x="91" y="52"/>
                      </a:lnTo>
                      <a:lnTo>
                        <a:pt x="109" y="30"/>
                      </a:lnTo>
                      <a:lnTo>
                        <a:pt x="124"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3" name="Freeform 125"/>
                <p:cNvSpPr>
                  <a:spLocks noChangeAspect="1"/>
                </p:cNvSpPr>
                <p:nvPr/>
              </p:nvSpPr>
              <p:spPr bwMode="gray">
                <a:xfrm>
                  <a:off x="3104" y="1129"/>
                  <a:ext cx="169" cy="159"/>
                </a:xfrm>
                <a:custGeom>
                  <a:avLst/>
                  <a:gdLst/>
                  <a:ahLst/>
                  <a:cxnLst>
                    <a:cxn ang="0">
                      <a:pos x="31" y="669"/>
                    </a:cxn>
                    <a:cxn ang="0">
                      <a:pos x="88" y="629"/>
                    </a:cxn>
                    <a:cxn ang="0">
                      <a:pos x="84" y="616"/>
                    </a:cxn>
                    <a:cxn ang="0">
                      <a:pos x="83" y="578"/>
                    </a:cxn>
                    <a:cxn ang="0">
                      <a:pos x="109" y="554"/>
                    </a:cxn>
                    <a:cxn ang="0">
                      <a:pos x="106" y="527"/>
                    </a:cxn>
                    <a:cxn ang="0">
                      <a:pos x="144" y="509"/>
                    </a:cxn>
                    <a:cxn ang="0">
                      <a:pos x="113" y="481"/>
                    </a:cxn>
                    <a:cxn ang="0">
                      <a:pos x="103" y="457"/>
                    </a:cxn>
                    <a:cxn ang="0">
                      <a:pos x="105" y="410"/>
                    </a:cxn>
                    <a:cxn ang="0">
                      <a:pos x="163" y="404"/>
                    </a:cxn>
                    <a:cxn ang="0">
                      <a:pos x="230" y="351"/>
                    </a:cxn>
                    <a:cxn ang="0">
                      <a:pos x="259" y="310"/>
                    </a:cxn>
                    <a:cxn ang="0">
                      <a:pos x="302" y="253"/>
                    </a:cxn>
                    <a:cxn ang="0">
                      <a:pos x="372" y="196"/>
                    </a:cxn>
                    <a:cxn ang="0">
                      <a:pos x="385" y="219"/>
                    </a:cxn>
                    <a:cxn ang="0">
                      <a:pos x="398" y="169"/>
                    </a:cxn>
                    <a:cxn ang="0">
                      <a:pos x="426" y="161"/>
                    </a:cxn>
                    <a:cxn ang="0">
                      <a:pos x="502" y="184"/>
                    </a:cxn>
                    <a:cxn ang="0">
                      <a:pos x="572" y="161"/>
                    </a:cxn>
                    <a:cxn ang="0">
                      <a:pos x="615" y="124"/>
                    </a:cxn>
                    <a:cxn ang="0">
                      <a:pos x="660" y="105"/>
                    </a:cxn>
                    <a:cxn ang="0">
                      <a:pos x="689" y="39"/>
                    </a:cxn>
                    <a:cxn ang="0">
                      <a:pos x="750" y="0"/>
                    </a:cxn>
                    <a:cxn ang="0">
                      <a:pos x="832" y="36"/>
                    </a:cxn>
                    <a:cxn ang="0">
                      <a:pos x="829" y="110"/>
                    </a:cxn>
                    <a:cxn ang="0">
                      <a:pos x="799" y="176"/>
                    </a:cxn>
                    <a:cxn ang="0">
                      <a:pos x="733" y="221"/>
                    </a:cxn>
                    <a:cxn ang="0">
                      <a:pos x="648" y="244"/>
                    </a:cxn>
                    <a:cxn ang="0">
                      <a:pos x="614" y="276"/>
                    </a:cxn>
                    <a:cxn ang="0">
                      <a:pos x="540" y="304"/>
                    </a:cxn>
                    <a:cxn ang="0">
                      <a:pos x="472" y="372"/>
                    </a:cxn>
                    <a:cxn ang="0">
                      <a:pos x="391" y="442"/>
                    </a:cxn>
                    <a:cxn ang="0">
                      <a:pos x="374" y="453"/>
                    </a:cxn>
                    <a:cxn ang="0">
                      <a:pos x="358" y="511"/>
                    </a:cxn>
                    <a:cxn ang="0">
                      <a:pos x="331" y="520"/>
                    </a:cxn>
                    <a:cxn ang="0">
                      <a:pos x="294" y="530"/>
                    </a:cxn>
                    <a:cxn ang="0">
                      <a:pos x="297" y="562"/>
                    </a:cxn>
                    <a:cxn ang="0">
                      <a:pos x="249" y="547"/>
                    </a:cxn>
                    <a:cxn ang="0">
                      <a:pos x="273" y="603"/>
                    </a:cxn>
                    <a:cxn ang="0">
                      <a:pos x="262" y="625"/>
                    </a:cxn>
                    <a:cxn ang="0">
                      <a:pos x="251" y="651"/>
                    </a:cxn>
                    <a:cxn ang="0">
                      <a:pos x="213" y="601"/>
                    </a:cxn>
                    <a:cxn ang="0">
                      <a:pos x="221" y="652"/>
                    </a:cxn>
                    <a:cxn ang="0">
                      <a:pos x="228" y="687"/>
                    </a:cxn>
                    <a:cxn ang="0">
                      <a:pos x="179" y="679"/>
                    </a:cxn>
                    <a:cxn ang="0">
                      <a:pos x="211" y="723"/>
                    </a:cxn>
                    <a:cxn ang="0">
                      <a:pos x="185" y="718"/>
                    </a:cxn>
                    <a:cxn ang="0">
                      <a:pos x="192" y="760"/>
                    </a:cxn>
                    <a:cxn ang="0">
                      <a:pos x="159" y="794"/>
                    </a:cxn>
                    <a:cxn ang="0">
                      <a:pos x="82" y="761"/>
                    </a:cxn>
                    <a:cxn ang="0">
                      <a:pos x="39" y="757"/>
                    </a:cxn>
                    <a:cxn ang="0">
                      <a:pos x="63" y="724"/>
                    </a:cxn>
                    <a:cxn ang="0">
                      <a:pos x="52" y="713"/>
                    </a:cxn>
                    <a:cxn ang="0">
                      <a:pos x="0" y="692"/>
                    </a:cxn>
                  </a:cxnLst>
                  <a:rect l="0" t="0" r="r" b="b"/>
                  <a:pathLst>
                    <a:path w="843" h="796">
                      <a:moveTo>
                        <a:pt x="0" y="692"/>
                      </a:moveTo>
                      <a:lnTo>
                        <a:pt x="0" y="687"/>
                      </a:lnTo>
                      <a:lnTo>
                        <a:pt x="4" y="692"/>
                      </a:lnTo>
                      <a:lnTo>
                        <a:pt x="17" y="689"/>
                      </a:lnTo>
                      <a:lnTo>
                        <a:pt x="31" y="669"/>
                      </a:lnTo>
                      <a:lnTo>
                        <a:pt x="60" y="659"/>
                      </a:lnTo>
                      <a:lnTo>
                        <a:pt x="55" y="653"/>
                      </a:lnTo>
                      <a:lnTo>
                        <a:pt x="60" y="636"/>
                      </a:lnTo>
                      <a:lnTo>
                        <a:pt x="77" y="621"/>
                      </a:lnTo>
                      <a:lnTo>
                        <a:pt x="88" y="629"/>
                      </a:lnTo>
                      <a:lnTo>
                        <a:pt x="101" y="631"/>
                      </a:lnTo>
                      <a:lnTo>
                        <a:pt x="116" y="641"/>
                      </a:lnTo>
                      <a:lnTo>
                        <a:pt x="133" y="644"/>
                      </a:lnTo>
                      <a:lnTo>
                        <a:pt x="124" y="631"/>
                      </a:lnTo>
                      <a:lnTo>
                        <a:pt x="84" y="616"/>
                      </a:lnTo>
                      <a:lnTo>
                        <a:pt x="77" y="604"/>
                      </a:lnTo>
                      <a:lnTo>
                        <a:pt x="86" y="606"/>
                      </a:lnTo>
                      <a:lnTo>
                        <a:pt x="103" y="604"/>
                      </a:lnTo>
                      <a:lnTo>
                        <a:pt x="108" y="593"/>
                      </a:lnTo>
                      <a:lnTo>
                        <a:pt x="83" y="578"/>
                      </a:lnTo>
                      <a:lnTo>
                        <a:pt x="86" y="572"/>
                      </a:lnTo>
                      <a:lnTo>
                        <a:pt x="120" y="570"/>
                      </a:lnTo>
                      <a:lnTo>
                        <a:pt x="127" y="565"/>
                      </a:lnTo>
                      <a:lnTo>
                        <a:pt x="121" y="556"/>
                      </a:lnTo>
                      <a:lnTo>
                        <a:pt x="109" y="554"/>
                      </a:lnTo>
                      <a:lnTo>
                        <a:pt x="103" y="545"/>
                      </a:lnTo>
                      <a:lnTo>
                        <a:pt x="98" y="536"/>
                      </a:lnTo>
                      <a:lnTo>
                        <a:pt x="98" y="523"/>
                      </a:lnTo>
                      <a:lnTo>
                        <a:pt x="100" y="519"/>
                      </a:lnTo>
                      <a:lnTo>
                        <a:pt x="106" y="527"/>
                      </a:lnTo>
                      <a:lnTo>
                        <a:pt x="129" y="513"/>
                      </a:lnTo>
                      <a:lnTo>
                        <a:pt x="151" y="519"/>
                      </a:lnTo>
                      <a:lnTo>
                        <a:pt x="163" y="511"/>
                      </a:lnTo>
                      <a:lnTo>
                        <a:pt x="152" y="513"/>
                      </a:lnTo>
                      <a:lnTo>
                        <a:pt x="144" y="509"/>
                      </a:lnTo>
                      <a:lnTo>
                        <a:pt x="138" y="496"/>
                      </a:lnTo>
                      <a:lnTo>
                        <a:pt x="127" y="493"/>
                      </a:lnTo>
                      <a:lnTo>
                        <a:pt x="108" y="498"/>
                      </a:lnTo>
                      <a:lnTo>
                        <a:pt x="105" y="490"/>
                      </a:lnTo>
                      <a:lnTo>
                        <a:pt x="113" y="481"/>
                      </a:lnTo>
                      <a:lnTo>
                        <a:pt x="122" y="455"/>
                      </a:lnTo>
                      <a:lnTo>
                        <a:pt x="117" y="457"/>
                      </a:lnTo>
                      <a:lnTo>
                        <a:pt x="116" y="452"/>
                      </a:lnTo>
                      <a:lnTo>
                        <a:pt x="113" y="443"/>
                      </a:lnTo>
                      <a:lnTo>
                        <a:pt x="103" y="457"/>
                      </a:lnTo>
                      <a:lnTo>
                        <a:pt x="103" y="442"/>
                      </a:lnTo>
                      <a:lnTo>
                        <a:pt x="97" y="437"/>
                      </a:lnTo>
                      <a:lnTo>
                        <a:pt x="103" y="426"/>
                      </a:lnTo>
                      <a:lnTo>
                        <a:pt x="100" y="421"/>
                      </a:lnTo>
                      <a:lnTo>
                        <a:pt x="105" y="410"/>
                      </a:lnTo>
                      <a:lnTo>
                        <a:pt x="124" y="410"/>
                      </a:lnTo>
                      <a:lnTo>
                        <a:pt x="124" y="426"/>
                      </a:lnTo>
                      <a:lnTo>
                        <a:pt x="131" y="431"/>
                      </a:lnTo>
                      <a:lnTo>
                        <a:pt x="153" y="418"/>
                      </a:lnTo>
                      <a:lnTo>
                        <a:pt x="163" y="404"/>
                      </a:lnTo>
                      <a:lnTo>
                        <a:pt x="165" y="387"/>
                      </a:lnTo>
                      <a:lnTo>
                        <a:pt x="184" y="378"/>
                      </a:lnTo>
                      <a:lnTo>
                        <a:pt x="208" y="383"/>
                      </a:lnTo>
                      <a:lnTo>
                        <a:pt x="229" y="362"/>
                      </a:lnTo>
                      <a:lnTo>
                        <a:pt x="230" y="351"/>
                      </a:lnTo>
                      <a:lnTo>
                        <a:pt x="226" y="340"/>
                      </a:lnTo>
                      <a:lnTo>
                        <a:pt x="237" y="332"/>
                      </a:lnTo>
                      <a:lnTo>
                        <a:pt x="234" y="320"/>
                      </a:lnTo>
                      <a:lnTo>
                        <a:pt x="249" y="308"/>
                      </a:lnTo>
                      <a:lnTo>
                        <a:pt x="259" y="310"/>
                      </a:lnTo>
                      <a:lnTo>
                        <a:pt x="269" y="304"/>
                      </a:lnTo>
                      <a:lnTo>
                        <a:pt x="265" y="298"/>
                      </a:lnTo>
                      <a:lnTo>
                        <a:pt x="271" y="277"/>
                      </a:lnTo>
                      <a:lnTo>
                        <a:pt x="278" y="269"/>
                      </a:lnTo>
                      <a:lnTo>
                        <a:pt x="302" y="253"/>
                      </a:lnTo>
                      <a:lnTo>
                        <a:pt x="334" y="240"/>
                      </a:lnTo>
                      <a:lnTo>
                        <a:pt x="341" y="233"/>
                      </a:lnTo>
                      <a:lnTo>
                        <a:pt x="343" y="222"/>
                      </a:lnTo>
                      <a:lnTo>
                        <a:pt x="348" y="211"/>
                      </a:lnTo>
                      <a:lnTo>
                        <a:pt x="372" y="196"/>
                      </a:lnTo>
                      <a:lnTo>
                        <a:pt x="383" y="201"/>
                      </a:lnTo>
                      <a:lnTo>
                        <a:pt x="377" y="212"/>
                      </a:lnTo>
                      <a:lnTo>
                        <a:pt x="371" y="229"/>
                      </a:lnTo>
                      <a:lnTo>
                        <a:pt x="380" y="232"/>
                      </a:lnTo>
                      <a:lnTo>
                        <a:pt x="385" y="219"/>
                      </a:lnTo>
                      <a:lnTo>
                        <a:pt x="404" y="212"/>
                      </a:lnTo>
                      <a:lnTo>
                        <a:pt x="409" y="201"/>
                      </a:lnTo>
                      <a:lnTo>
                        <a:pt x="401" y="195"/>
                      </a:lnTo>
                      <a:lnTo>
                        <a:pt x="398" y="184"/>
                      </a:lnTo>
                      <a:lnTo>
                        <a:pt x="398" y="169"/>
                      </a:lnTo>
                      <a:lnTo>
                        <a:pt x="404" y="170"/>
                      </a:lnTo>
                      <a:lnTo>
                        <a:pt x="407" y="162"/>
                      </a:lnTo>
                      <a:lnTo>
                        <a:pt x="402" y="157"/>
                      </a:lnTo>
                      <a:lnTo>
                        <a:pt x="423" y="152"/>
                      </a:lnTo>
                      <a:lnTo>
                        <a:pt x="426" y="161"/>
                      </a:lnTo>
                      <a:lnTo>
                        <a:pt x="470" y="165"/>
                      </a:lnTo>
                      <a:lnTo>
                        <a:pt x="470" y="185"/>
                      </a:lnTo>
                      <a:lnTo>
                        <a:pt x="481" y="190"/>
                      </a:lnTo>
                      <a:lnTo>
                        <a:pt x="488" y="178"/>
                      </a:lnTo>
                      <a:lnTo>
                        <a:pt x="502" y="184"/>
                      </a:lnTo>
                      <a:lnTo>
                        <a:pt x="546" y="152"/>
                      </a:lnTo>
                      <a:lnTo>
                        <a:pt x="557" y="152"/>
                      </a:lnTo>
                      <a:lnTo>
                        <a:pt x="560" y="161"/>
                      </a:lnTo>
                      <a:lnTo>
                        <a:pt x="562" y="162"/>
                      </a:lnTo>
                      <a:lnTo>
                        <a:pt x="572" y="161"/>
                      </a:lnTo>
                      <a:lnTo>
                        <a:pt x="577" y="154"/>
                      </a:lnTo>
                      <a:lnTo>
                        <a:pt x="583" y="156"/>
                      </a:lnTo>
                      <a:lnTo>
                        <a:pt x="588" y="147"/>
                      </a:lnTo>
                      <a:lnTo>
                        <a:pt x="595" y="146"/>
                      </a:lnTo>
                      <a:lnTo>
                        <a:pt x="615" y="124"/>
                      </a:lnTo>
                      <a:lnTo>
                        <a:pt x="633" y="124"/>
                      </a:lnTo>
                      <a:lnTo>
                        <a:pt x="638" y="118"/>
                      </a:lnTo>
                      <a:lnTo>
                        <a:pt x="643" y="102"/>
                      </a:lnTo>
                      <a:lnTo>
                        <a:pt x="653" y="109"/>
                      </a:lnTo>
                      <a:lnTo>
                        <a:pt x="660" y="105"/>
                      </a:lnTo>
                      <a:lnTo>
                        <a:pt x="667" y="97"/>
                      </a:lnTo>
                      <a:lnTo>
                        <a:pt x="663" y="70"/>
                      </a:lnTo>
                      <a:lnTo>
                        <a:pt x="668" y="56"/>
                      </a:lnTo>
                      <a:lnTo>
                        <a:pt x="680" y="51"/>
                      </a:lnTo>
                      <a:lnTo>
                        <a:pt x="689" y="39"/>
                      </a:lnTo>
                      <a:lnTo>
                        <a:pt x="697" y="39"/>
                      </a:lnTo>
                      <a:lnTo>
                        <a:pt x="708" y="25"/>
                      </a:lnTo>
                      <a:lnTo>
                        <a:pt x="713" y="14"/>
                      </a:lnTo>
                      <a:lnTo>
                        <a:pt x="726" y="20"/>
                      </a:lnTo>
                      <a:lnTo>
                        <a:pt x="750" y="0"/>
                      </a:lnTo>
                      <a:lnTo>
                        <a:pt x="782" y="1"/>
                      </a:lnTo>
                      <a:lnTo>
                        <a:pt x="812" y="12"/>
                      </a:lnTo>
                      <a:lnTo>
                        <a:pt x="820" y="20"/>
                      </a:lnTo>
                      <a:lnTo>
                        <a:pt x="825" y="29"/>
                      </a:lnTo>
                      <a:lnTo>
                        <a:pt x="832" y="36"/>
                      </a:lnTo>
                      <a:lnTo>
                        <a:pt x="831" y="46"/>
                      </a:lnTo>
                      <a:lnTo>
                        <a:pt x="842" y="76"/>
                      </a:lnTo>
                      <a:lnTo>
                        <a:pt x="842" y="87"/>
                      </a:lnTo>
                      <a:lnTo>
                        <a:pt x="834" y="93"/>
                      </a:lnTo>
                      <a:lnTo>
                        <a:pt x="829" y="110"/>
                      </a:lnTo>
                      <a:lnTo>
                        <a:pt x="843" y="111"/>
                      </a:lnTo>
                      <a:lnTo>
                        <a:pt x="841" y="119"/>
                      </a:lnTo>
                      <a:lnTo>
                        <a:pt x="829" y="127"/>
                      </a:lnTo>
                      <a:lnTo>
                        <a:pt x="819" y="141"/>
                      </a:lnTo>
                      <a:lnTo>
                        <a:pt x="799" y="176"/>
                      </a:lnTo>
                      <a:lnTo>
                        <a:pt x="807" y="189"/>
                      </a:lnTo>
                      <a:lnTo>
                        <a:pt x="789" y="180"/>
                      </a:lnTo>
                      <a:lnTo>
                        <a:pt x="781" y="180"/>
                      </a:lnTo>
                      <a:lnTo>
                        <a:pt x="772" y="184"/>
                      </a:lnTo>
                      <a:lnTo>
                        <a:pt x="733" y="221"/>
                      </a:lnTo>
                      <a:lnTo>
                        <a:pt x="712" y="229"/>
                      </a:lnTo>
                      <a:lnTo>
                        <a:pt x="702" y="229"/>
                      </a:lnTo>
                      <a:lnTo>
                        <a:pt x="680" y="240"/>
                      </a:lnTo>
                      <a:lnTo>
                        <a:pt x="669" y="238"/>
                      </a:lnTo>
                      <a:lnTo>
                        <a:pt x="648" y="244"/>
                      </a:lnTo>
                      <a:lnTo>
                        <a:pt x="641" y="251"/>
                      </a:lnTo>
                      <a:lnTo>
                        <a:pt x="638" y="261"/>
                      </a:lnTo>
                      <a:lnTo>
                        <a:pt x="628" y="271"/>
                      </a:lnTo>
                      <a:lnTo>
                        <a:pt x="624" y="260"/>
                      </a:lnTo>
                      <a:lnTo>
                        <a:pt x="614" y="276"/>
                      </a:lnTo>
                      <a:lnTo>
                        <a:pt x="558" y="310"/>
                      </a:lnTo>
                      <a:lnTo>
                        <a:pt x="552" y="309"/>
                      </a:lnTo>
                      <a:lnTo>
                        <a:pt x="545" y="289"/>
                      </a:lnTo>
                      <a:lnTo>
                        <a:pt x="539" y="294"/>
                      </a:lnTo>
                      <a:lnTo>
                        <a:pt x="540" y="304"/>
                      </a:lnTo>
                      <a:lnTo>
                        <a:pt x="538" y="308"/>
                      </a:lnTo>
                      <a:lnTo>
                        <a:pt x="534" y="318"/>
                      </a:lnTo>
                      <a:lnTo>
                        <a:pt x="506" y="350"/>
                      </a:lnTo>
                      <a:lnTo>
                        <a:pt x="481" y="356"/>
                      </a:lnTo>
                      <a:lnTo>
                        <a:pt x="472" y="372"/>
                      </a:lnTo>
                      <a:lnTo>
                        <a:pt x="469" y="363"/>
                      </a:lnTo>
                      <a:lnTo>
                        <a:pt x="449" y="398"/>
                      </a:lnTo>
                      <a:lnTo>
                        <a:pt x="422" y="431"/>
                      </a:lnTo>
                      <a:lnTo>
                        <a:pt x="395" y="436"/>
                      </a:lnTo>
                      <a:lnTo>
                        <a:pt x="391" y="442"/>
                      </a:lnTo>
                      <a:lnTo>
                        <a:pt x="389" y="434"/>
                      </a:lnTo>
                      <a:lnTo>
                        <a:pt x="378" y="436"/>
                      </a:lnTo>
                      <a:lnTo>
                        <a:pt x="373" y="430"/>
                      </a:lnTo>
                      <a:lnTo>
                        <a:pt x="367" y="445"/>
                      </a:lnTo>
                      <a:lnTo>
                        <a:pt x="374" y="453"/>
                      </a:lnTo>
                      <a:lnTo>
                        <a:pt x="383" y="454"/>
                      </a:lnTo>
                      <a:lnTo>
                        <a:pt x="385" y="465"/>
                      </a:lnTo>
                      <a:lnTo>
                        <a:pt x="359" y="491"/>
                      </a:lnTo>
                      <a:lnTo>
                        <a:pt x="362" y="501"/>
                      </a:lnTo>
                      <a:lnTo>
                        <a:pt x="358" y="511"/>
                      </a:lnTo>
                      <a:lnTo>
                        <a:pt x="340" y="514"/>
                      </a:lnTo>
                      <a:lnTo>
                        <a:pt x="331" y="504"/>
                      </a:lnTo>
                      <a:lnTo>
                        <a:pt x="316" y="498"/>
                      </a:lnTo>
                      <a:lnTo>
                        <a:pt x="319" y="506"/>
                      </a:lnTo>
                      <a:lnTo>
                        <a:pt x="331" y="520"/>
                      </a:lnTo>
                      <a:lnTo>
                        <a:pt x="341" y="543"/>
                      </a:lnTo>
                      <a:lnTo>
                        <a:pt x="304" y="517"/>
                      </a:lnTo>
                      <a:lnTo>
                        <a:pt x="294" y="520"/>
                      </a:lnTo>
                      <a:lnTo>
                        <a:pt x="296" y="524"/>
                      </a:lnTo>
                      <a:lnTo>
                        <a:pt x="294" y="530"/>
                      </a:lnTo>
                      <a:lnTo>
                        <a:pt x="299" y="544"/>
                      </a:lnTo>
                      <a:lnTo>
                        <a:pt x="304" y="549"/>
                      </a:lnTo>
                      <a:lnTo>
                        <a:pt x="293" y="541"/>
                      </a:lnTo>
                      <a:lnTo>
                        <a:pt x="291" y="547"/>
                      </a:lnTo>
                      <a:lnTo>
                        <a:pt x="297" y="562"/>
                      </a:lnTo>
                      <a:lnTo>
                        <a:pt x="293" y="570"/>
                      </a:lnTo>
                      <a:lnTo>
                        <a:pt x="285" y="571"/>
                      </a:lnTo>
                      <a:lnTo>
                        <a:pt x="280" y="561"/>
                      </a:lnTo>
                      <a:lnTo>
                        <a:pt x="251" y="538"/>
                      </a:lnTo>
                      <a:lnTo>
                        <a:pt x="249" y="547"/>
                      </a:lnTo>
                      <a:lnTo>
                        <a:pt x="262" y="561"/>
                      </a:lnTo>
                      <a:lnTo>
                        <a:pt x="270" y="574"/>
                      </a:lnTo>
                      <a:lnTo>
                        <a:pt x="278" y="593"/>
                      </a:lnTo>
                      <a:lnTo>
                        <a:pt x="278" y="604"/>
                      </a:lnTo>
                      <a:lnTo>
                        <a:pt x="273" y="603"/>
                      </a:lnTo>
                      <a:lnTo>
                        <a:pt x="271" y="610"/>
                      </a:lnTo>
                      <a:lnTo>
                        <a:pt x="270" y="620"/>
                      </a:lnTo>
                      <a:lnTo>
                        <a:pt x="264" y="613"/>
                      </a:lnTo>
                      <a:lnTo>
                        <a:pt x="261" y="613"/>
                      </a:lnTo>
                      <a:lnTo>
                        <a:pt x="262" y="625"/>
                      </a:lnTo>
                      <a:lnTo>
                        <a:pt x="265" y="629"/>
                      </a:lnTo>
                      <a:lnTo>
                        <a:pt x="260" y="633"/>
                      </a:lnTo>
                      <a:lnTo>
                        <a:pt x="251" y="625"/>
                      </a:lnTo>
                      <a:lnTo>
                        <a:pt x="249" y="636"/>
                      </a:lnTo>
                      <a:lnTo>
                        <a:pt x="251" y="651"/>
                      </a:lnTo>
                      <a:lnTo>
                        <a:pt x="244" y="653"/>
                      </a:lnTo>
                      <a:lnTo>
                        <a:pt x="239" y="644"/>
                      </a:lnTo>
                      <a:lnTo>
                        <a:pt x="232" y="643"/>
                      </a:lnTo>
                      <a:lnTo>
                        <a:pt x="228" y="630"/>
                      </a:lnTo>
                      <a:lnTo>
                        <a:pt x="213" y="601"/>
                      </a:lnTo>
                      <a:lnTo>
                        <a:pt x="207" y="621"/>
                      </a:lnTo>
                      <a:lnTo>
                        <a:pt x="210" y="633"/>
                      </a:lnTo>
                      <a:lnTo>
                        <a:pt x="197" y="640"/>
                      </a:lnTo>
                      <a:lnTo>
                        <a:pt x="213" y="646"/>
                      </a:lnTo>
                      <a:lnTo>
                        <a:pt x="221" y="652"/>
                      </a:lnTo>
                      <a:lnTo>
                        <a:pt x="221" y="663"/>
                      </a:lnTo>
                      <a:lnTo>
                        <a:pt x="230" y="668"/>
                      </a:lnTo>
                      <a:lnTo>
                        <a:pt x="226" y="671"/>
                      </a:lnTo>
                      <a:lnTo>
                        <a:pt x="228" y="678"/>
                      </a:lnTo>
                      <a:lnTo>
                        <a:pt x="228" y="687"/>
                      </a:lnTo>
                      <a:lnTo>
                        <a:pt x="226" y="700"/>
                      </a:lnTo>
                      <a:lnTo>
                        <a:pt x="216" y="701"/>
                      </a:lnTo>
                      <a:lnTo>
                        <a:pt x="211" y="686"/>
                      </a:lnTo>
                      <a:lnTo>
                        <a:pt x="205" y="684"/>
                      </a:lnTo>
                      <a:lnTo>
                        <a:pt x="179" y="679"/>
                      </a:lnTo>
                      <a:lnTo>
                        <a:pt x="170" y="681"/>
                      </a:lnTo>
                      <a:lnTo>
                        <a:pt x="179" y="689"/>
                      </a:lnTo>
                      <a:lnTo>
                        <a:pt x="194" y="691"/>
                      </a:lnTo>
                      <a:lnTo>
                        <a:pt x="207" y="712"/>
                      </a:lnTo>
                      <a:lnTo>
                        <a:pt x="211" y="723"/>
                      </a:lnTo>
                      <a:lnTo>
                        <a:pt x="207" y="730"/>
                      </a:lnTo>
                      <a:lnTo>
                        <a:pt x="202" y="733"/>
                      </a:lnTo>
                      <a:lnTo>
                        <a:pt x="200" y="739"/>
                      </a:lnTo>
                      <a:lnTo>
                        <a:pt x="190" y="730"/>
                      </a:lnTo>
                      <a:lnTo>
                        <a:pt x="185" y="718"/>
                      </a:lnTo>
                      <a:lnTo>
                        <a:pt x="174" y="714"/>
                      </a:lnTo>
                      <a:lnTo>
                        <a:pt x="179" y="732"/>
                      </a:lnTo>
                      <a:lnTo>
                        <a:pt x="184" y="744"/>
                      </a:lnTo>
                      <a:lnTo>
                        <a:pt x="191" y="751"/>
                      </a:lnTo>
                      <a:lnTo>
                        <a:pt x="192" y="760"/>
                      </a:lnTo>
                      <a:lnTo>
                        <a:pt x="185" y="769"/>
                      </a:lnTo>
                      <a:lnTo>
                        <a:pt x="180" y="781"/>
                      </a:lnTo>
                      <a:lnTo>
                        <a:pt x="174" y="782"/>
                      </a:lnTo>
                      <a:lnTo>
                        <a:pt x="167" y="796"/>
                      </a:lnTo>
                      <a:lnTo>
                        <a:pt x="159" y="794"/>
                      </a:lnTo>
                      <a:lnTo>
                        <a:pt x="152" y="788"/>
                      </a:lnTo>
                      <a:lnTo>
                        <a:pt x="133" y="789"/>
                      </a:lnTo>
                      <a:lnTo>
                        <a:pt x="115" y="777"/>
                      </a:lnTo>
                      <a:lnTo>
                        <a:pt x="97" y="776"/>
                      </a:lnTo>
                      <a:lnTo>
                        <a:pt x="82" y="761"/>
                      </a:lnTo>
                      <a:lnTo>
                        <a:pt x="61" y="764"/>
                      </a:lnTo>
                      <a:lnTo>
                        <a:pt x="39" y="777"/>
                      </a:lnTo>
                      <a:lnTo>
                        <a:pt x="24" y="776"/>
                      </a:lnTo>
                      <a:lnTo>
                        <a:pt x="35" y="766"/>
                      </a:lnTo>
                      <a:lnTo>
                        <a:pt x="39" y="757"/>
                      </a:lnTo>
                      <a:lnTo>
                        <a:pt x="33" y="757"/>
                      </a:lnTo>
                      <a:lnTo>
                        <a:pt x="34" y="745"/>
                      </a:lnTo>
                      <a:lnTo>
                        <a:pt x="39" y="738"/>
                      </a:lnTo>
                      <a:lnTo>
                        <a:pt x="56" y="723"/>
                      </a:lnTo>
                      <a:lnTo>
                        <a:pt x="63" y="724"/>
                      </a:lnTo>
                      <a:lnTo>
                        <a:pt x="78" y="713"/>
                      </a:lnTo>
                      <a:lnTo>
                        <a:pt x="77" y="711"/>
                      </a:lnTo>
                      <a:lnTo>
                        <a:pt x="68" y="703"/>
                      </a:lnTo>
                      <a:lnTo>
                        <a:pt x="63" y="711"/>
                      </a:lnTo>
                      <a:lnTo>
                        <a:pt x="52" y="713"/>
                      </a:lnTo>
                      <a:lnTo>
                        <a:pt x="40" y="727"/>
                      </a:lnTo>
                      <a:lnTo>
                        <a:pt x="18" y="724"/>
                      </a:lnTo>
                      <a:lnTo>
                        <a:pt x="17" y="714"/>
                      </a:lnTo>
                      <a:lnTo>
                        <a:pt x="4" y="706"/>
                      </a:lnTo>
                      <a:lnTo>
                        <a:pt x="0" y="69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4" name="Freeform 126"/>
                <p:cNvSpPr>
                  <a:spLocks noChangeAspect="1"/>
                </p:cNvSpPr>
                <p:nvPr/>
              </p:nvSpPr>
              <p:spPr bwMode="gray">
                <a:xfrm>
                  <a:off x="3090" y="1355"/>
                  <a:ext cx="9" cy="16"/>
                </a:xfrm>
                <a:custGeom>
                  <a:avLst/>
                  <a:gdLst/>
                  <a:ahLst/>
                  <a:cxnLst>
                    <a:cxn ang="0">
                      <a:pos x="0" y="11"/>
                    </a:cxn>
                    <a:cxn ang="0">
                      <a:pos x="0" y="8"/>
                    </a:cxn>
                    <a:cxn ang="0">
                      <a:pos x="13" y="0"/>
                    </a:cxn>
                    <a:cxn ang="0">
                      <a:pos x="23" y="5"/>
                    </a:cxn>
                    <a:cxn ang="0">
                      <a:pos x="33" y="16"/>
                    </a:cxn>
                    <a:cxn ang="0">
                      <a:pos x="35" y="10"/>
                    </a:cxn>
                    <a:cxn ang="0">
                      <a:pos x="47" y="30"/>
                    </a:cxn>
                    <a:cxn ang="0">
                      <a:pos x="48" y="40"/>
                    </a:cxn>
                    <a:cxn ang="0">
                      <a:pos x="47" y="53"/>
                    </a:cxn>
                    <a:cxn ang="0">
                      <a:pos x="44" y="57"/>
                    </a:cxn>
                    <a:cxn ang="0">
                      <a:pos x="45" y="68"/>
                    </a:cxn>
                    <a:cxn ang="0">
                      <a:pos x="48" y="78"/>
                    </a:cxn>
                    <a:cxn ang="0">
                      <a:pos x="44" y="81"/>
                    </a:cxn>
                    <a:cxn ang="0">
                      <a:pos x="38" y="59"/>
                    </a:cxn>
                    <a:cxn ang="0">
                      <a:pos x="31" y="46"/>
                    </a:cxn>
                    <a:cxn ang="0">
                      <a:pos x="24" y="27"/>
                    </a:cxn>
                    <a:cxn ang="0">
                      <a:pos x="4" y="19"/>
                    </a:cxn>
                    <a:cxn ang="0">
                      <a:pos x="0" y="11"/>
                    </a:cxn>
                  </a:cxnLst>
                  <a:rect l="0" t="0" r="r" b="b"/>
                  <a:pathLst>
                    <a:path w="48" h="81">
                      <a:moveTo>
                        <a:pt x="0" y="11"/>
                      </a:moveTo>
                      <a:lnTo>
                        <a:pt x="0" y="8"/>
                      </a:lnTo>
                      <a:lnTo>
                        <a:pt x="13" y="0"/>
                      </a:lnTo>
                      <a:lnTo>
                        <a:pt x="23" y="5"/>
                      </a:lnTo>
                      <a:lnTo>
                        <a:pt x="33" y="16"/>
                      </a:lnTo>
                      <a:lnTo>
                        <a:pt x="35" y="10"/>
                      </a:lnTo>
                      <a:lnTo>
                        <a:pt x="47" y="30"/>
                      </a:lnTo>
                      <a:lnTo>
                        <a:pt x="48" y="40"/>
                      </a:lnTo>
                      <a:lnTo>
                        <a:pt x="47" y="53"/>
                      </a:lnTo>
                      <a:lnTo>
                        <a:pt x="44" y="57"/>
                      </a:lnTo>
                      <a:lnTo>
                        <a:pt x="45" y="68"/>
                      </a:lnTo>
                      <a:lnTo>
                        <a:pt x="48" y="78"/>
                      </a:lnTo>
                      <a:lnTo>
                        <a:pt x="44" y="81"/>
                      </a:lnTo>
                      <a:lnTo>
                        <a:pt x="38" y="59"/>
                      </a:lnTo>
                      <a:lnTo>
                        <a:pt x="31" y="46"/>
                      </a:lnTo>
                      <a:lnTo>
                        <a:pt x="24" y="27"/>
                      </a:lnTo>
                      <a:lnTo>
                        <a:pt x="4" y="19"/>
                      </a:lnTo>
                      <a:lnTo>
                        <a:pt x="0"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5" name="Freeform 127"/>
                <p:cNvSpPr>
                  <a:spLocks noChangeAspect="1"/>
                </p:cNvSpPr>
                <p:nvPr/>
              </p:nvSpPr>
              <p:spPr bwMode="gray">
                <a:xfrm>
                  <a:off x="4042" y="1314"/>
                  <a:ext cx="17" cy="13"/>
                </a:xfrm>
                <a:custGeom>
                  <a:avLst/>
                  <a:gdLst/>
                  <a:ahLst/>
                  <a:cxnLst>
                    <a:cxn ang="0">
                      <a:pos x="44" y="7"/>
                    </a:cxn>
                    <a:cxn ang="0">
                      <a:pos x="57" y="9"/>
                    </a:cxn>
                    <a:cxn ang="0">
                      <a:pos x="84" y="4"/>
                    </a:cxn>
                    <a:cxn ang="0">
                      <a:pos x="85" y="7"/>
                    </a:cxn>
                    <a:cxn ang="0">
                      <a:pos x="84" y="14"/>
                    </a:cxn>
                    <a:cxn ang="0">
                      <a:pos x="79" y="27"/>
                    </a:cxn>
                    <a:cxn ang="0">
                      <a:pos x="76" y="37"/>
                    </a:cxn>
                    <a:cxn ang="0">
                      <a:pos x="71" y="45"/>
                    </a:cxn>
                    <a:cxn ang="0">
                      <a:pos x="70" y="40"/>
                    </a:cxn>
                    <a:cxn ang="0">
                      <a:pos x="70" y="26"/>
                    </a:cxn>
                    <a:cxn ang="0">
                      <a:pos x="62" y="51"/>
                    </a:cxn>
                    <a:cxn ang="0">
                      <a:pos x="54" y="50"/>
                    </a:cxn>
                    <a:cxn ang="0">
                      <a:pos x="44" y="42"/>
                    </a:cxn>
                    <a:cxn ang="0">
                      <a:pos x="36" y="52"/>
                    </a:cxn>
                    <a:cxn ang="0">
                      <a:pos x="20" y="51"/>
                    </a:cxn>
                    <a:cxn ang="0">
                      <a:pos x="17" y="57"/>
                    </a:cxn>
                    <a:cxn ang="0">
                      <a:pos x="13" y="61"/>
                    </a:cxn>
                    <a:cxn ang="0">
                      <a:pos x="0" y="46"/>
                    </a:cxn>
                    <a:cxn ang="0">
                      <a:pos x="4" y="40"/>
                    </a:cxn>
                    <a:cxn ang="0">
                      <a:pos x="11" y="37"/>
                    </a:cxn>
                    <a:cxn ang="0">
                      <a:pos x="10" y="29"/>
                    </a:cxn>
                    <a:cxn ang="0">
                      <a:pos x="13" y="23"/>
                    </a:cxn>
                    <a:cxn ang="0">
                      <a:pos x="19" y="20"/>
                    </a:cxn>
                    <a:cxn ang="0">
                      <a:pos x="19" y="14"/>
                    </a:cxn>
                    <a:cxn ang="0">
                      <a:pos x="16" y="4"/>
                    </a:cxn>
                    <a:cxn ang="0">
                      <a:pos x="25" y="0"/>
                    </a:cxn>
                    <a:cxn ang="0">
                      <a:pos x="41" y="2"/>
                    </a:cxn>
                    <a:cxn ang="0">
                      <a:pos x="44" y="3"/>
                    </a:cxn>
                    <a:cxn ang="0">
                      <a:pos x="44" y="7"/>
                    </a:cxn>
                  </a:cxnLst>
                  <a:rect l="0" t="0" r="r" b="b"/>
                  <a:pathLst>
                    <a:path w="85" h="61">
                      <a:moveTo>
                        <a:pt x="44" y="7"/>
                      </a:moveTo>
                      <a:lnTo>
                        <a:pt x="57" y="9"/>
                      </a:lnTo>
                      <a:lnTo>
                        <a:pt x="84" y="4"/>
                      </a:lnTo>
                      <a:lnTo>
                        <a:pt x="85" y="7"/>
                      </a:lnTo>
                      <a:lnTo>
                        <a:pt x="84" y="14"/>
                      </a:lnTo>
                      <a:lnTo>
                        <a:pt x="79" y="27"/>
                      </a:lnTo>
                      <a:lnTo>
                        <a:pt x="76" y="37"/>
                      </a:lnTo>
                      <a:lnTo>
                        <a:pt x="71" y="45"/>
                      </a:lnTo>
                      <a:lnTo>
                        <a:pt x="70" y="40"/>
                      </a:lnTo>
                      <a:lnTo>
                        <a:pt x="70" y="26"/>
                      </a:lnTo>
                      <a:lnTo>
                        <a:pt x="62" y="51"/>
                      </a:lnTo>
                      <a:lnTo>
                        <a:pt x="54" y="50"/>
                      </a:lnTo>
                      <a:lnTo>
                        <a:pt x="44" y="42"/>
                      </a:lnTo>
                      <a:lnTo>
                        <a:pt x="36" y="52"/>
                      </a:lnTo>
                      <a:lnTo>
                        <a:pt x="20" y="51"/>
                      </a:lnTo>
                      <a:lnTo>
                        <a:pt x="17" y="57"/>
                      </a:lnTo>
                      <a:lnTo>
                        <a:pt x="13" y="61"/>
                      </a:lnTo>
                      <a:lnTo>
                        <a:pt x="0" y="46"/>
                      </a:lnTo>
                      <a:lnTo>
                        <a:pt x="4" y="40"/>
                      </a:lnTo>
                      <a:lnTo>
                        <a:pt x="11" y="37"/>
                      </a:lnTo>
                      <a:lnTo>
                        <a:pt x="10" y="29"/>
                      </a:lnTo>
                      <a:lnTo>
                        <a:pt x="13" y="23"/>
                      </a:lnTo>
                      <a:lnTo>
                        <a:pt x="19" y="20"/>
                      </a:lnTo>
                      <a:lnTo>
                        <a:pt x="19" y="14"/>
                      </a:lnTo>
                      <a:lnTo>
                        <a:pt x="16" y="4"/>
                      </a:lnTo>
                      <a:lnTo>
                        <a:pt x="25" y="0"/>
                      </a:lnTo>
                      <a:lnTo>
                        <a:pt x="41" y="2"/>
                      </a:lnTo>
                      <a:lnTo>
                        <a:pt x="44" y="3"/>
                      </a:lnTo>
                      <a:lnTo>
                        <a:pt x="44"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6" name="Freeform 128"/>
                <p:cNvSpPr>
                  <a:spLocks noChangeAspect="1"/>
                </p:cNvSpPr>
                <p:nvPr/>
              </p:nvSpPr>
              <p:spPr bwMode="gray">
                <a:xfrm>
                  <a:off x="3158" y="1386"/>
                  <a:ext cx="22" cy="25"/>
                </a:xfrm>
                <a:custGeom>
                  <a:avLst/>
                  <a:gdLst/>
                  <a:ahLst/>
                  <a:cxnLst>
                    <a:cxn ang="0">
                      <a:pos x="15" y="75"/>
                    </a:cxn>
                    <a:cxn ang="0">
                      <a:pos x="12" y="75"/>
                    </a:cxn>
                    <a:cxn ang="0">
                      <a:pos x="7" y="57"/>
                    </a:cxn>
                    <a:cxn ang="0">
                      <a:pos x="7" y="49"/>
                    </a:cxn>
                    <a:cxn ang="0">
                      <a:pos x="3" y="47"/>
                    </a:cxn>
                    <a:cxn ang="0">
                      <a:pos x="0" y="36"/>
                    </a:cxn>
                    <a:cxn ang="0">
                      <a:pos x="10" y="41"/>
                    </a:cxn>
                    <a:cxn ang="0">
                      <a:pos x="19" y="38"/>
                    </a:cxn>
                    <a:cxn ang="0">
                      <a:pos x="6" y="25"/>
                    </a:cxn>
                    <a:cxn ang="0">
                      <a:pos x="10" y="23"/>
                    </a:cxn>
                    <a:cxn ang="0">
                      <a:pos x="15" y="15"/>
                    </a:cxn>
                    <a:cxn ang="0">
                      <a:pos x="19" y="3"/>
                    </a:cxn>
                    <a:cxn ang="0">
                      <a:pos x="27" y="0"/>
                    </a:cxn>
                    <a:cxn ang="0">
                      <a:pos x="37" y="16"/>
                    </a:cxn>
                    <a:cxn ang="0">
                      <a:pos x="46" y="23"/>
                    </a:cxn>
                    <a:cxn ang="0">
                      <a:pos x="52" y="38"/>
                    </a:cxn>
                    <a:cxn ang="0">
                      <a:pos x="68" y="46"/>
                    </a:cxn>
                    <a:cxn ang="0">
                      <a:pos x="82" y="62"/>
                    </a:cxn>
                    <a:cxn ang="0">
                      <a:pos x="109" y="98"/>
                    </a:cxn>
                    <a:cxn ang="0">
                      <a:pos x="112" y="108"/>
                    </a:cxn>
                    <a:cxn ang="0">
                      <a:pos x="103" y="123"/>
                    </a:cxn>
                    <a:cxn ang="0">
                      <a:pos x="96" y="118"/>
                    </a:cxn>
                    <a:cxn ang="0">
                      <a:pos x="89" y="117"/>
                    </a:cxn>
                    <a:cxn ang="0">
                      <a:pos x="85" y="122"/>
                    </a:cxn>
                    <a:cxn ang="0">
                      <a:pos x="74" y="122"/>
                    </a:cxn>
                    <a:cxn ang="0">
                      <a:pos x="60" y="112"/>
                    </a:cxn>
                    <a:cxn ang="0">
                      <a:pos x="64" y="103"/>
                    </a:cxn>
                    <a:cxn ang="0">
                      <a:pos x="54" y="96"/>
                    </a:cxn>
                    <a:cxn ang="0">
                      <a:pos x="44" y="95"/>
                    </a:cxn>
                    <a:cxn ang="0">
                      <a:pos x="26" y="82"/>
                    </a:cxn>
                    <a:cxn ang="0">
                      <a:pos x="31" y="95"/>
                    </a:cxn>
                    <a:cxn ang="0">
                      <a:pos x="39" y="106"/>
                    </a:cxn>
                    <a:cxn ang="0">
                      <a:pos x="37" y="113"/>
                    </a:cxn>
                    <a:cxn ang="0">
                      <a:pos x="28" y="95"/>
                    </a:cxn>
                    <a:cxn ang="0">
                      <a:pos x="15" y="75"/>
                    </a:cxn>
                  </a:cxnLst>
                  <a:rect l="0" t="0" r="r" b="b"/>
                  <a:pathLst>
                    <a:path w="112" h="123">
                      <a:moveTo>
                        <a:pt x="15" y="75"/>
                      </a:moveTo>
                      <a:lnTo>
                        <a:pt x="12" y="75"/>
                      </a:lnTo>
                      <a:lnTo>
                        <a:pt x="7" y="57"/>
                      </a:lnTo>
                      <a:lnTo>
                        <a:pt x="7" y="49"/>
                      </a:lnTo>
                      <a:lnTo>
                        <a:pt x="3" y="47"/>
                      </a:lnTo>
                      <a:lnTo>
                        <a:pt x="0" y="36"/>
                      </a:lnTo>
                      <a:lnTo>
                        <a:pt x="10" y="41"/>
                      </a:lnTo>
                      <a:lnTo>
                        <a:pt x="19" y="38"/>
                      </a:lnTo>
                      <a:lnTo>
                        <a:pt x="6" y="25"/>
                      </a:lnTo>
                      <a:lnTo>
                        <a:pt x="10" y="23"/>
                      </a:lnTo>
                      <a:lnTo>
                        <a:pt x="15" y="15"/>
                      </a:lnTo>
                      <a:lnTo>
                        <a:pt x="19" y="3"/>
                      </a:lnTo>
                      <a:lnTo>
                        <a:pt x="27" y="0"/>
                      </a:lnTo>
                      <a:lnTo>
                        <a:pt x="37" y="16"/>
                      </a:lnTo>
                      <a:lnTo>
                        <a:pt x="46" y="23"/>
                      </a:lnTo>
                      <a:lnTo>
                        <a:pt x="52" y="38"/>
                      </a:lnTo>
                      <a:lnTo>
                        <a:pt x="68" y="46"/>
                      </a:lnTo>
                      <a:lnTo>
                        <a:pt x="82" y="62"/>
                      </a:lnTo>
                      <a:lnTo>
                        <a:pt x="109" y="98"/>
                      </a:lnTo>
                      <a:lnTo>
                        <a:pt x="112" y="108"/>
                      </a:lnTo>
                      <a:lnTo>
                        <a:pt x="103" y="123"/>
                      </a:lnTo>
                      <a:lnTo>
                        <a:pt x="96" y="118"/>
                      </a:lnTo>
                      <a:lnTo>
                        <a:pt x="89" y="117"/>
                      </a:lnTo>
                      <a:lnTo>
                        <a:pt x="85" y="122"/>
                      </a:lnTo>
                      <a:lnTo>
                        <a:pt x="74" y="122"/>
                      </a:lnTo>
                      <a:lnTo>
                        <a:pt x="60" y="112"/>
                      </a:lnTo>
                      <a:lnTo>
                        <a:pt x="64" y="103"/>
                      </a:lnTo>
                      <a:lnTo>
                        <a:pt x="54" y="96"/>
                      </a:lnTo>
                      <a:lnTo>
                        <a:pt x="44" y="95"/>
                      </a:lnTo>
                      <a:lnTo>
                        <a:pt x="26" y="82"/>
                      </a:lnTo>
                      <a:lnTo>
                        <a:pt x="31" y="95"/>
                      </a:lnTo>
                      <a:lnTo>
                        <a:pt x="39" y="106"/>
                      </a:lnTo>
                      <a:lnTo>
                        <a:pt x="37" y="113"/>
                      </a:lnTo>
                      <a:lnTo>
                        <a:pt x="28" y="95"/>
                      </a:lnTo>
                      <a:lnTo>
                        <a:pt x="15" y="7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7" name="Freeform 129"/>
                <p:cNvSpPr>
                  <a:spLocks noChangeAspect="1"/>
                </p:cNvSpPr>
                <p:nvPr/>
              </p:nvSpPr>
              <p:spPr bwMode="gray">
                <a:xfrm>
                  <a:off x="3534" y="960"/>
                  <a:ext cx="81" cy="75"/>
                </a:xfrm>
                <a:custGeom>
                  <a:avLst/>
                  <a:gdLst/>
                  <a:ahLst/>
                  <a:cxnLst>
                    <a:cxn ang="0">
                      <a:pos x="81" y="49"/>
                    </a:cxn>
                    <a:cxn ang="0">
                      <a:pos x="90" y="63"/>
                    </a:cxn>
                    <a:cxn ang="0">
                      <a:pos x="54" y="79"/>
                    </a:cxn>
                    <a:cxn ang="0">
                      <a:pos x="47" y="106"/>
                    </a:cxn>
                    <a:cxn ang="0">
                      <a:pos x="0" y="138"/>
                    </a:cxn>
                    <a:cxn ang="0">
                      <a:pos x="17" y="168"/>
                    </a:cxn>
                    <a:cxn ang="0">
                      <a:pos x="19" y="154"/>
                    </a:cxn>
                    <a:cxn ang="0">
                      <a:pos x="31" y="142"/>
                    </a:cxn>
                    <a:cxn ang="0">
                      <a:pos x="45" y="154"/>
                    </a:cxn>
                    <a:cxn ang="0">
                      <a:pos x="51" y="168"/>
                    </a:cxn>
                    <a:cxn ang="0">
                      <a:pos x="71" y="160"/>
                    </a:cxn>
                    <a:cxn ang="0">
                      <a:pos x="75" y="181"/>
                    </a:cxn>
                    <a:cxn ang="0">
                      <a:pos x="76" y="220"/>
                    </a:cxn>
                    <a:cxn ang="0">
                      <a:pos x="83" y="247"/>
                    </a:cxn>
                    <a:cxn ang="0">
                      <a:pos x="103" y="276"/>
                    </a:cxn>
                    <a:cxn ang="0">
                      <a:pos x="120" y="302"/>
                    </a:cxn>
                    <a:cxn ang="0">
                      <a:pos x="157" y="255"/>
                    </a:cxn>
                    <a:cxn ang="0">
                      <a:pos x="161" y="298"/>
                    </a:cxn>
                    <a:cxn ang="0">
                      <a:pos x="176" y="300"/>
                    </a:cxn>
                    <a:cxn ang="0">
                      <a:pos x="185" y="313"/>
                    </a:cxn>
                    <a:cxn ang="0">
                      <a:pos x="233" y="338"/>
                    </a:cxn>
                    <a:cxn ang="0">
                      <a:pos x="260" y="354"/>
                    </a:cxn>
                    <a:cxn ang="0">
                      <a:pos x="327" y="373"/>
                    </a:cxn>
                    <a:cxn ang="0">
                      <a:pos x="350" y="366"/>
                    </a:cxn>
                    <a:cxn ang="0">
                      <a:pos x="365" y="348"/>
                    </a:cxn>
                    <a:cxn ang="0">
                      <a:pos x="375" y="322"/>
                    </a:cxn>
                    <a:cxn ang="0">
                      <a:pos x="377" y="295"/>
                    </a:cxn>
                    <a:cxn ang="0">
                      <a:pos x="366" y="262"/>
                    </a:cxn>
                    <a:cxn ang="0">
                      <a:pos x="339" y="232"/>
                    </a:cxn>
                    <a:cxn ang="0">
                      <a:pos x="371" y="232"/>
                    </a:cxn>
                    <a:cxn ang="0">
                      <a:pos x="376" y="190"/>
                    </a:cxn>
                    <a:cxn ang="0">
                      <a:pos x="377" y="160"/>
                    </a:cxn>
                    <a:cxn ang="0">
                      <a:pos x="383" y="139"/>
                    </a:cxn>
                    <a:cxn ang="0">
                      <a:pos x="405" y="107"/>
                    </a:cxn>
                    <a:cxn ang="0">
                      <a:pos x="386" y="103"/>
                    </a:cxn>
                    <a:cxn ang="0">
                      <a:pos x="390" y="72"/>
                    </a:cxn>
                    <a:cxn ang="0">
                      <a:pos x="384" y="65"/>
                    </a:cxn>
                    <a:cxn ang="0">
                      <a:pos x="367" y="18"/>
                    </a:cxn>
                    <a:cxn ang="0">
                      <a:pos x="359" y="0"/>
                    </a:cxn>
                    <a:cxn ang="0">
                      <a:pos x="335" y="2"/>
                    </a:cxn>
                    <a:cxn ang="0">
                      <a:pos x="306" y="0"/>
                    </a:cxn>
                    <a:cxn ang="0">
                      <a:pos x="306" y="32"/>
                    </a:cxn>
                    <a:cxn ang="0">
                      <a:pos x="269" y="75"/>
                    </a:cxn>
                    <a:cxn ang="0">
                      <a:pos x="237" y="95"/>
                    </a:cxn>
                    <a:cxn ang="0">
                      <a:pos x="255" y="66"/>
                    </a:cxn>
                    <a:cxn ang="0">
                      <a:pos x="265" y="45"/>
                    </a:cxn>
                    <a:cxn ang="0">
                      <a:pos x="291" y="2"/>
                    </a:cxn>
                    <a:cxn ang="0">
                      <a:pos x="97" y="0"/>
                    </a:cxn>
                    <a:cxn ang="0">
                      <a:pos x="77" y="32"/>
                    </a:cxn>
                  </a:cxnLst>
                  <a:rect l="0" t="0" r="r" b="b"/>
                  <a:pathLst>
                    <a:path w="405" h="373">
                      <a:moveTo>
                        <a:pt x="77" y="32"/>
                      </a:moveTo>
                      <a:lnTo>
                        <a:pt x="81" y="49"/>
                      </a:lnTo>
                      <a:lnTo>
                        <a:pt x="91" y="55"/>
                      </a:lnTo>
                      <a:lnTo>
                        <a:pt x="90" y="63"/>
                      </a:lnTo>
                      <a:lnTo>
                        <a:pt x="80" y="72"/>
                      </a:lnTo>
                      <a:lnTo>
                        <a:pt x="54" y="79"/>
                      </a:lnTo>
                      <a:lnTo>
                        <a:pt x="49" y="91"/>
                      </a:lnTo>
                      <a:lnTo>
                        <a:pt x="47" y="106"/>
                      </a:lnTo>
                      <a:lnTo>
                        <a:pt x="16" y="141"/>
                      </a:lnTo>
                      <a:lnTo>
                        <a:pt x="0" y="138"/>
                      </a:lnTo>
                      <a:lnTo>
                        <a:pt x="13" y="149"/>
                      </a:lnTo>
                      <a:lnTo>
                        <a:pt x="17" y="168"/>
                      </a:lnTo>
                      <a:lnTo>
                        <a:pt x="21" y="163"/>
                      </a:lnTo>
                      <a:lnTo>
                        <a:pt x="19" y="154"/>
                      </a:lnTo>
                      <a:lnTo>
                        <a:pt x="21" y="146"/>
                      </a:lnTo>
                      <a:lnTo>
                        <a:pt x="31" y="142"/>
                      </a:lnTo>
                      <a:lnTo>
                        <a:pt x="38" y="160"/>
                      </a:lnTo>
                      <a:lnTo>
                        <a:pt x="45" y="154"/>
                      </a:lnTo>
                      <a:lnTo>
                        <a:pt x="50" y="158"/>
                      </a:lnTo>
                      <a:lnTo>
                        <a:pt x="51" y="168"/>
                      </a:lnTo>
                      <a:lnTo>
                        <a:pt x="64" y="160"/>
                      </a:lnTo>
                      <a:lnTo>
                        <a:pt x="71" y="160"/>
                      </a:lnTo>
                      <a:lnTo>
                        <a:pt x="71" y="168"/>
                      </a:lnTo>
                      <a:lnTo>
                        <a:pt x="75" y="181"/>
                      </a:lnTo>
                      <a:lnTo>
                        <a:pt x="76" y="192"/>
                      </a:lnTo>
                      <a:lnTo>
                        <a:pt x="76" y="220"/>
                      </a:lnTo>
                      <a:lnTo>
                        <a:pt x="77" y="236"/>
                      </a:lnTo>
                      <a:lnTo>
                        <a:pt x="83" y="247"/>
                      </a:lnTo>
                      <a:lnTo>
                        <a:pt x="97" y="257"/>
                      </a:lnTo>
                      <a:lnTo>
                        <a:pt x="103" y="276"/>
                      </a:lnTo>
                      <a:lnTo>
                        <a:pt x="115" y="289"/>
                      </a:lnTo>
                      <a:lnTo>
                        <a:pt x="120" y="302"/>
                      </a:lnTo>
                      <a:lnTo>
                        <a:pt x="144" y="278"/>
                      </a:lnTo>
                      <a:lnTo>
                        <a:pt x="157" y="255"/>
                      </a:lnTo>
                      <a:lnTo>
                        <a:pt x="160" y="269"/>
                      </a:lnTo>
                      <a:lnTo>
                        <a:pt x="161" y="298"/>
                      </a:lnTo>
                      <a:lnTo>
                        <a:pt x="166" y="306"/>
                      </a:lnTo>
                      <a:lnTo>
                        <a:pt x="176" y="300"/>
                      </a:lnTo>
                      <a:lnTo>
                        <a:pt x="187" y="303"/>
                      </a:lnTo>
                      <a:lnTo>
                        <a:pt x="185" y="313"/>
                      </a:lnTo>
                      <a:lnTo>
                        <a:pt x="228" y="327"/>
                      </a:lnTo>
                      <a:lnTo>
                        <a:pt x="233" y="338"/>
                      </a:lnTo>
                      <a:lnTo>
                        <a:pt x="254" y="348"/>
                      </a:lnTo>
                      <a:lnTo>
                        <a:pt x="260" y="354"/>
                      </a:lnTo>
                      <a:lnTo>
                        <a:pt x="265" y="366"/>
                      </a:lnTo>
                      <a:lnTo>
                        <a:pt x="327" y="373"/>
                      </a:lnTo>
                      <a:lnTo>
                        <a:pt x="338" y="365"/>
                      </a:lnTo>
                      <a:lnTo>
                        <a:pt x="350" y="366"/>
                      </a:lnTo>
                      <a:lnTo>
                        <a:pt x="351" y="351"/>
                      </a:lnTo>
                      <a:lnTo>
                        <a:pt x="365" y="348"/>
                      </a:lnTo>
                      <a:lnTo>
                        <a:pt x="376" y="338"/>
                      </a:lnTo>
                      <a:lnTo>
                        <a:pt x="375" y="322"/>
                      </a:lnTo>
                      <a:lnTo>
                        <a:pt x="377" y="313"/>
                      </a:lnTo>
                      <a:lnTo>
                        <a:pt x="377" y="295"/>
                      </a:lnTo>
                      <a:lnTo>
                        <a:pt x="365" y="275"/>
                      </a:lnTo>
                      <a:lnTo>
                        <a:pt x="366" y="262"/>
                      </a:lnTo>
                      <a:lnTo>
                        <a:pt x="356" y="259"/>
                      </a:lnTo>
                      <a:lnTo>
                        <a:pt x="339" y="232"/>
                      </a:lnTo>
                      <a:lnTo>
                        <a:pt x="336" y="212"/>
                      </a:lnTo>
                      <a:lnTo>
                        <a:pt x="371" y="232"/>
                      </a:lnTo>
                      <a:lnTo>
                        <a:pt x="376" y="216"/>
                      </a:lnTo>
                      <a:lnTo>
                        <a:pt x="376" y="190"/>
                      </a:lnTo>
                      <a:lnTo>
                        <a:pt x="375" y="163"/>
                      </a:lnTo>
                      <a:lnTo>
                        <a:pt x="377" y="160"/>
                      </a:lnTo>
                      <a:lnTo>
                        <a:pt x="378" y="147"/>
                      </a:lnTo>
                      <a:lnTo>
                        <a:pt x="383" y="139"/>
                      </a:lnTo>
                      <a:lnTo>
                        <a:pt x="388" y="113"/>
                      </a:lnTo>
                      <a:lnTo>
                        <a:pt x="405" y="107"/>
                      </a:lnTo>
                      <a:lnTo>
                        <a:pt x="399" y="102"/>
                      </a:lnTo>
                      <a:lnTo>
                        <a:pt x="386" y="103"/>
                      </a:lnTo>
                      <a:lnTo>
                        <a:pt x="384" y="90"/>
                      </a:lnTo>
                      <a:lnTo>
                        <a:pt x="390" y="72"/>
                      </a:lnTo>
                      <a:lnTo>
                        <a:pt x="392" y="60"/>
                      </a:lnTo>
                      <a:lnTo>
                        <a:pt x="384" y="65"/>
                      </a:lnTo>
                      <a:lnTo>
                        <a:pt x="386" y="53"/>
                      </a:lnTo>
                      <a:lnTo>
                        <a:pt x="367" y="18"/>
                      </a:lnTo>
                      <a:lnTo>
                        <a:pt x="366" y="6"/>
                      </a:lnTo>
                      <a:lnTo>
                        <a:pt x="359" y="0"/>
                      </a:lnTo>
                      <a:lnTo>
                        <a:pt x="344" y="0"/>
                      </a:lnTo>
                      <a:lnTo>
                        <a:pt x="335" y="2"/>
                      </a:lnTo>
                      <a:lnTo>
                        <a:pt x="330" y="0"/>
                      </a:lnTo>
                      <a:lnTo>
                        <a:pt x="306" y="0"/>
                      </a:lnTo>
                      <a:lnTo>
                        <a:pt x="308" y="2"/>
                      </a:lnTo>
                      <a:lnTo>
                        <a:pt x="306" y="32"/>
                      </a:lnTo>
                      <a:lnTo>
                        <a:pt x="282" y="50"/>
                      </a:lnTo>
                      <a:lnTo>
                        <a:pt x="269" y="75"/>
                      </a:lnTo>
                      <a:lnTo>
                        <a:pt x="253" y="77"/>
                      </a:lnTo>
                      <a:lnTo>
                        <a:pt x="237" y="95"/>
                      </a:lnTo>
                      <a:lnTo>
                        <a:pt x="223" y="92"/>
                      </a:lnTo>
                      <a:lnTo>
                        <a:pt x="255" y="66"/>
                      </a:lnTo>
                      <a:lnTo>
                        <a:pt x="265" y="68"/>
                      </a:lnTo>
                      <a:lnTo>
                        <a:pt x="265" y="45"/>
                      </a:lnTo>
                      <a:lnTo>
                        <a:pt x="290" y="33"/>
                      </a:lnTo>
                      <a:lnTo>
                        <a:pt x="291" y="2"/>
                      </a:lnTo>
                      <a:lnTo>
                        <a:pt x="290" y="0"/>
                      </a:lnTo>
                      <a:lnTo>
                        <a:pt x="97" y="0"/>
                      </a:lnTo>
                      <a:lnTo>
                        <a:pt x="83" y="15"/>
                      </a:lnTo>
                      <a:lnTo>
                        <a:pt x="77"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8" name="Freeform 130"/>
                <p:cNvSpPr>
                  <a:spLocks noChangeAspect="1"/>
                </p:cNvSpPr>
                <p:nvPr/>
              </p:nvSpPr>
              <p:spPr bwMode="gray">
                <a:xfrm>
                  <a:off x="4473" y="1348"/>
                  <a:ext cx="44" cy="25"/>
                </a:xfrm>
                <a:custGeom>
                  <a:avLst/>
                  <a:gdLst/>
                  <a:ahLst/>
                  <a:cxnLst>
                    <a:cxn ang="0">
                      <a:pos x="82" y="99"/>
                    </a:cxn>
                    <a:cxn ang="0">
                      <a:pos x="78" y="98"/>
                    </a:cxn>
                    <a:cxn ang="0">
                      <a:pos x="69" y="103"/>
                    </a:cxn>
                    <a:cxn ang="0">
                      <a:pos x="63" y="110"/>
                    </a:cxn>
                    <a:cxn ang="0">
                      <a:pos x="60" y="119"/>
                    </a:cxn>
                    <a:cxn ang="0">
                      <a:pos x="38" y="121"/>
                    </a:cxn>
                    <a:cxn ang="0">
                      <a:pos x="36" y="118"/>
                    </a:cxn>
                    <a:cxn ang="0">
                      <a:pos x="16" y="125"/>
                    </a:cxn>
                    <a:cxn ang="0">
                      <a:pos x="15" y="116"/>
                    </a:cxn>
                    <a:cxn ang="0">
                      <a:pos x="4" y="100"/>
                    </a:cxn>
                    <a:cxn ang="0">
                      <a:pos x="0" y="91"/>
                    </a:cxn>
                    <a:cxn ang="0">
                      <a:pos x="4" y="78"/>
                    </a:cxn>
                    <a:cxn ang="0">
                      <a:pos x="12" y="72"/>
                    </a:cxn>
                    <a:cxn ang="0">
                      <a:pos x="16" y="60"/>
                    </a:cxn>
                    <a:cxn ang="0">
                      <a:pos x="36" y="43"/>
                    </a:cxn>
                    <a:cxn ang="0">
                      <a:pos x="42" y="33"/>
                    </a:cxn>
                    <a:cxn ang="0">
                      <a:pos x="55" y="19"/>
                    </a:cxn>
                    <a:cxn ang="0">
                      <a:pos x="63" y="19"/>
                    </a:cxn>
                    <a:cxn ang="0">
                      <a:pos x="66" y="10"/>
                    </a:cxn>
                    <a:cxn ang="0">
                      <a:pos x="82" y="5"/>
                    </a:cxn>
                    <a:cxn ang="0">
                      <a:pos x="82" y="3"/>
                    </a:cxn>
                    <a:cxn ang="0">
                      <a:pos x="82" y="5"/>
                    </a:cxn>
                    <a:cxn ang="0">
                      <a:pos x="84" y="3"/>
                    </a:cxn>
                    <a:cxn ang="0">
                      <a:pos x="84" y="5"/>
                    </a:cxn>
                    <a:cxn ang="0">
                      <a:pos x="90" y="6"/>
                    </a:cxn>
                    <a:cxn ang="0">
                      <a:pos x="101" y="1"/>
                    </a:cxn>
                    <a:cxn ang="0">
                      <a:pos x="114" y="10"/>
                    </a:cxn>
                    <a:cxn ang="0">
                      <a:pos x="127" y="1"/>
                    </a:cxn>
                    <a:cxn ang="0">
                      <a:pos x="133" y="3"/>
                    </a:cxn>
                    <a:cxn ang="0">
                      <a:pos x="135" y="0"/>
                    </a:cxn>
                    <a:cxn ang="0">
                      <a:pos x="156" y="11"/>
                    </a:cxn>
                    <a:cxn ang="0">
                      <a:pos x="184" y="19"/>
                    </a:cxn>
                    <a:cxn ang="0">
                      <a:pos x="188" y="24"/>
                    </a:cxn>
                    <a:cxn ang="0">
                      <a:pos x="186" y="28"/>
                    </a:cxn>
                    <a:cxn ang="0">
                      <a:pos x="186" y="32"/>
                    </a:cxn>
                    <a:cxn ang="0">
                      <a:pos x="214" y="55"/>
                    </a:cxn>
                    <a:cxn ang="0">
                      <a:pos x="218" y="67"/>
                    </a:cxn>
                    <a:cxn ang="0">
                      <a:pos x="214" y="77"/>
                    </a:cxn>
                    <a:cxn ang="0">
                      <a:pos x="193" y="91"/>
                    </a:cxn>
                    <a:cxn ang="0">
                      <a:pos x="143" y="107"/>
                    </a:cxn>
                    <a:cxn ang="0">
                      <a:pos x="133" y="113"/>
                    </a:cxn>
                    <a:cxn ang="0">
                      <a:pos x="113" y="109"/>
                    </a:cxn>
                    <a:cxn ang="0">
                      <a:pos x="107" y="104"/>
                    </a:cxn>
                    <a:cxn ang="0">
                      <a:pos x="82" y="100"/>
                    </a:cxn>
                    <a:cxn ang="0">
                      <a:pos x="82" y="99"/>
                    </a:cxn>
                  </a:cxnLst>
                  <a:rect l="0" t="0" r="r" b="b"/>
                  <a:pathLst>
                    <a:path w="218" h="125">
                      <a:moveTo>
                        <a:pt x="82" y="99"/>
                      </a:moveTo>
                      <a:lnTo>
                        <a:pt x="78" y="98"/>
                      </a:lnTo>
                      <a:lnTo>
                        <a:pt x="69" y="103"/>
                      </a:lnTo>
                      <a:lnTo>
                        <a:pt x="63" y="110"/>
                      </a:lnTo>
                      <a:lnTo>
                        <a:pt x="60" y="119"/>
                      </a:lnTo>
                      <a:lnTo>
                        <a:pt x="38" y="121"/>
                      </a:lnTo>
                      <a:lnTo>
                        <a:pt x="36" y="118"/>
                      </a:lnTo>
                      <a:lnTo>
                        <a:pt x="16" y="125"/>
                      </a:lnTo>
                      <a:lnTo>
                        <a:pt x="15" y="116"/>
                      </a:lnTo>
                      <a:lnTo>
                        <a:pt x="4" y="100"/>
                      </a:lnTo>
                      <a:lnTo>
                        <a:pt x="0" y="91"/>
                      </a:lnTo>
                      <a:lnTo>
                        <a:pt x="4" y="78"/>
                      </a:lnTo>
                      <a:lnTo>
                        <a:pt x="12" y="72"/>
                      </a:lnTo>
                      <a:lnTo>
                        <a:pt x="16" y="60"/>
                      </a:lnTo>
                      <a:lnTo>
                        <a:pt x="36" y="43"/>
                      </a:lnTo>
                      <a:lnTo>
                        <a:pt x="42" y="33"/>
                      </a:lnTo>
                      <a:lnTo>
                        <a:pt x="55" y="19"/>
                      </a:lnTo>
                      <a:lnTo>
                        <a:pt x="63" y="19"/>
                      </a:lnTo>
                      <a:lnTo>
                        <a:pt x="66" y="10"/>
                      </a:lnTo>
                      <a:lnTo>
                        <a:pt x="82" y="5"/>
                      </a:lnTo>
                      <a:lnTo>
                        <a:pt x="82" y="3"/>
                      </a:lnTo>
                      <a:lnTo>
                        <a:pt x="82" y="5"/>
                      </a:lnTo>
                      <a:lnTo>
                        <a:pt x="84" y="3"/>
                      </a:lnTo>
                      <a:lnTo>
                        <a:pt x="84" y="5"/>
                      </a:lnTo>
                      <a:lnTo>
                        <a:pt x="90" y="6"/>
                      </a:lnTo>
                      <a:lnTo>
                        <a:pt x="101" y="1"/>
                      </a:lnTo>
                      <a:lnTo>
                        <a:pt x="114" y="10"/>
                      </a:lnTo>
                      <a:lnTo>
                        <a:pt x="127" y="1"/>
                      </a:lnTo>
                      <a:lnTo>
                        <a:pt x="133" y="3"/>
                      </a:lnTo>
                      <a:lnTo>
                        <a:pt x="135" y="0"/>
                      </a:lnTo>
                      <a:lnTo>
                        <a:pt x="156" y="11"/>
                      </a:lnTo>
                      <a:lnTo>
                        <a:pt x="184" y="19"/>
                      </a:lnTo>
                      <a:lnTo>
                        <a:pt x="188" y="24"/>
                      </a:lnTo>
                      <a:lnTo>
                        <a:pt x="186" y="28"/>
                      </a:lnTo>
                      <a:lnTo>
                        <a:pt x="186" y="32"/>
                      </a:lnTo>
                      <a:lnTo>
                        <a:pt x="214" y="55"/>
                      </a:lnTo>
                      <a:lnTo>
                        <a:pt x="218" y="67"/>
                      </a:lnTo>
                      <a:lnTo>
                        <a:pt x="214" y="77"/>
                      </a:lnTo>
                      <a:lnTo>
                        <a:pt x="193" y="91"/>
                      </a:lnTo>
                      <a:lnTo>
                        <a:pt x="143" y="107"/>
                      </a:lnTo>
                      <a:lnTo>
                        <a:pt x="133" y="113"/>
                      </a:lnTo>
                      <a:lnTo>
                        <a:pt x="113" y="109"/>
                      </a:lnTo>
                      <a:lnTo>
                        <a:pt x="107" y="104"/>
                      </a:lnTo>
                      <a:lnTo>
                        <a:pt x="82" y="100"/>
                      </a:lnTo>
                      <a:lnTo>
                        <a:pt x="82" y="9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23" name="Freeform 131"/>
              <p:cNvSpPr>
                <a:spLocks noChangeAspect="1"/>
              </p:cNvSpPr>
              <p:nvPr/>
            </p:nvSpPr>
            <p:spPr bwMode="gray">
              <a:xfrm>
                <a:off x="4071" y="1777"/>
                <a:ext cx="34" cy="144"/>
              </a:xfrm>
              <a:custGeom>
                <a:avLst/>
                <a:gdLst/>
                <a:ahLst/>
                <a:cxnLst>
                  <a:cxn ang="0">
                    <a:pos x="55" y="0"/>
                  </a:cxn>
                  <a:cxn ang="0">
                    <a:pos x="69" y="22"/>
                  </a:cxn>
                  <a:cxn ang="0">
                    <a:pos x="76" y="79"/>
                  </a:cxn>
                  <a:cxn ang="0">
                    <a:pos x="92" y="144"/>
                  </a:cxn>
                  <a:cxn ang="0">
                    <a:pos x="90" y="187"/>
                  </a:cxn>
                  <a:cxn ang="0">
                    <a:pos x="84" y="210"/>
                  </a:cxn>
                  <a:cxn ang="0">
                    <a:pos x="90" y="243"/>
                  </a:cxn>
                  <a:cxn ang="0">
                    <a:pos x="92" y="257"/>
                  </a:cxn>
                  <a:cxn ang="0">
                    <a:pos x="102" y="289"/>
                  </a:cxn>
                  <a:cxn ang="0">
                    <a:pos x="116" y="344"/>
                  </a:cxn>
                  <a:cxn ang="0">
                    <a:pos x="139" y="425"/>
                  </a:cxn>
                  <a:cxn ang="0">
                    <a:pos x="150" y="459"/>
                  </a:cxn>
                  <a:cxn ang="0">
                    <a:pos x="168" y="487"/>
                  </a:cxn>
                  <a:cxn ang="0">
                    <a:pos x="149" y="466"/>
                  </a:cxn>
                  <a:cxn ang="0">
                    <a:pos x="119" y="448"/>
                  </a:cxn>
                  <a:cxn ang="0">
                    <a:pos x="92" y="447"/>
                  </a:cxn>
                  <a:cxn ang="0">
                    <a:pos x="75" y="475"/>
                  </a:cxn>
                  <a:cxn ang="0">
                    <a:pos x="65" y="509"/>
                  </a:cxn>
                  <a:cxn ang="0">
                    <a:pos x="53" y="566"/>
                  </a:cxn>
                  <a:cxn ang="0">
                    <a:pos x="61" y="602"/>
                  </a:cxn>
                  <a:cxn ang="0">
                    <a:pos x="80" y="635"/>
                  </a:cxn>
                  <a:cxn ang="0">
                    <a:pos x="89" y="651"/>
                  </a:cxn>
                  <a:cxn ang="0">
                    <a:pos x="100" y="654"/>
                  </a:cxn>
                  <a:cxn ang="0">
                    <a:pos x="108" y="684"/>
                  </a:cxn>
                  <a:cxn ang="0">
                    <a:pos x="102" y="713"/>
                  </a:cxn>
                  <a:cxn ang="0">
                    <a:pos x="69" y="663"/>
                  </a:cxn>
                  <a:cxn ang="0">
                    <a:pos x="46" y="673"/>
                  </a:cxn>
                  <a:cxn ang="0">
                    <a:pos x="31" y="721"/>
                  </a:cxn>
                  <a:cxn ang="0">
                    <a:pos x="15" y="689"/>
                  </a:cxn>
                  <a:cxn ang="0">
                    <a:pos x="21" y="623"/>
                  </a:cxn>
                  <a:cxn ang="0">
                    <a:pos x="32" y="554"/>
                  </a:cxn>
                  <a:cxn ang="0">
                    <a:pos x="23" y="522"/>
                  </a:cxn>
                  <a:cxn ang="0">
                    <a:pos x="17" y="479"/>
                  </a:cxn>
                  <a:cxn ang="0">
                    <a:pos x="28" y="425"/>
                  </a:cxn>
                  <a:cxn ang="0">
                    <a:pos x="32" y="392"/>
                  </a:cxn>
                  <a:cxn ang="0">
                    <a:pos x="30" y="375"/>
                  </a:cxn>
                  <a:cxn ang="0">
                    <a:pos x="25" y="348"/>
                  </a:cxn>
                  <a:cxn ang="0">
                    <a:pos x="31" y="297"/>
                  </a:cxn>
                  <a:cxn ang="0">
                    <a:pos x="21" y="260"/>
                  </a:cxn>
                  <a:cxn ang="0">
                    <a:pos x="4" y="243"/>
                  </a:cxn>
                  <a:cxn ang="0">
                    <a:pos x="3" y="226"/>
                  </a:cxn>
                  <a:cxn ang="0">
                    <a:pos x="0" y="188"/>
                  </a:cxn>
                  <a:cxn ang="0">
                    <a:pos x="12" y="125"/>
                  </a:cxn>
                  <a:cxn ang="0">
                    <a:pos x="9" y="96"/>
                  </a:cxn>
                  <a:cxn ang="0">
                    <a:pos x="25" y="79"/>
                  </a:cxn>
                  <a:cxn ang="0">
                    <a:pos x="37" y="87"/>
                  </a:cxn>
                  <a:cxn ang="0">
                    <a:pos x="50" y="81"/>
                  </a:cxn>
                  <a:cxn ang="0">
                    <a:pos x="50" y="66"/>
                  </a:cxn>
                  <a:cxn ang="0">
                    <a:pos x="59" y="64"/>
                  </a:cxn>
                  <a:cxn ang="0">
                    <a:pos x="49" y="33"/>
                  </a:cxn>
                  <a:cxn ang="0">
                    <a:pos x="38" y="9"/>
                  </a:cxn>
                  <a:cxn ang="0">
                    <a:pos x="47" y="6"/>
                  </a:cxn>
                </a:cxnLst>
                <a:rect l="0" t="0" r="r" b="b"/>
                <a:pathLst>
                  <a:path w="170" h="721">
                    <a:moveTo>
                      <a:pt x="52" y="3"/>
                    </a:moveTo>
                    <a:lnTo>
                      <a:pt x="55" y="0"/>
                    </a:lnTo>
                    <a:lnTo>
                      <a:pt x="63" y="4"/>
                    </a:lnTo>
                    <a:lnTo>
                      <a:pt x="69" y="22"/>
                    </a:lnTo>
                    <a:lnTo>
                      <a:pt x="73" y="59"/>
                    </a:lnTo>
                    <a:lnTo>
                      <a:pt x="76" y="79"/>
                    </a:lnTo>
                    <a:lnTo>
                      <a:pt x="87" y="113"/>
                    </a:lnTo>
                    <a:lnTo>
                      <a:pt x="92" y="144"/>
                    </a:lnTo>
                    <a:lnTo>
                      <a:pt x="93" y="166"/>
                    </a:lnTo>
                    <a:lnTo>
                      <a:pt x="90" y="187"/>
                    </a:lnTo>
                    <a:lnTo>
                      <a:pt x="82" y="192"/>
                    </a:lnTo>
                    <a:lnTo>
                      <a:pt x="84" y="210"/>
                    </a:lnTo>
                    <a:lnTo>
                      <a:pt x="89" y="229"/>
                    </a:lnTo>
                    <a:lnTo>
                      <a:pt x="90" y="243"/>
                    </a:lnTo>
                    <a:lnTo>
                      <a:pt x="89" y="258"/>
                    </a:lnTo>
                    <a:lnTo>
                      <a:pt x="92" y="257"/>
                    </a:lnTo>
                    <a:lnTo>
                      <a:pt x="98" y="272"/>
                    </a:lnTo>
                    <a:lnTo>
                      <a:pt x="102" y="289"/>
                    </a:lnTo>
                    <a:lnTo>
                      <a:pt x="103" y="292"/>
                    </a:lnTo>
                    <a:lnTo>
                      <a:pt x="116" y="344"/>
                    </a:lnTo>
                    <a:lnTo>
                      <a:pt x="135" y="407"/>
                    </a:lnTo>
                    <a:lnTo>
                      <a:pt x="139" y="425"/>
                    </a:lnTo>
                    <a:lnTo>
                      <a:pt x="144" y="445"/>
                    </a:lnTo>
                    <a:lnTo>
                      <a:pt x="150" y="459"/>
                    </a:lnTo>
                    <a:lnTo>
                      <a:pt x="157" y="474"/>
                    </a:lnTo>
                    <a:lnTo>
                      <a:pt x="168" y="487"/>
                    </a:lnTo>
                    <a:lnTo>
                      <a:pt x="170" y="496"/>
                    </a:lnTo>
                    <a:lnTo>
                      <a:pt x="149" y="466"/>
                    </a:lnTo>
                    <a:lnTo>
                      <a:pt x="135" y="456"/>
                    </a:lnTo>
                    <a:lnTo>
                      <a:pt x="119" y="448"/>
                    </a:lnTo>
                    <a:lnTo>
                      <a:pt x="104" y="445"/>
                    </a:lnTo>
                    <a:lnTo>
                      <a:pt x="92" y="447"/>
                    </a:lnTo>
                    <a:lnTo>
                      <a:pt x="80" y="457"/>
                    </a:lnTo>
                    <a:lnTo>
                      <a:pt x="75" y="475"/>
                    </a:lnTo>
                    <a:lnTo>
                      <a:pt x="73" y="491"/>
                    </a:lnTo>
                    <a:lnTo>
                      <a:pt x="65" y="509"/>
                    </a:lnTo>
                    <a:lnTo>
                      <a:pt x="55" y="549"/>
                    </a:lnTo>
                    <a:lnTo>
                      <a:pt x="53" y="566"/>
                    </a:lnTo>
                    <a:lnTo>
                      <a:pt x="53" y="586"/>
                    </a:lnTo>
                    <a:lnTo>
                      <a:pt x="61" y="602"/>
                    </a:lnTo>
                    <a:lnTo>
                      <a:pt x="77" y="623"/>
                    </a:lnTo>
                    <a:lnTo>
                      <a:pt x="80" y="635"/>
                    </a:lnTo>
                    <a:lnTo>
                      <a:pt x="84" y="645"/>
                    </a:lnTo>
                    <a:lnTo>
                      <a:pt x="89" y="651"/>
                    </a:lnTo>
                    <a:lnTo>
                      <a:pt x="97" y="656"/>
                    </a:lnTo>
                    <a:lnTo>
                      <a:pt x="100" y="654"/>
                    </a:lnTo>
                    <a:lnTo>
                      <a:pt x="103" y="657"/>
                    </a:lnTo>
                    <a:lnTo>
                      <a:pt x="108" y="684"/>
                    </a:lnTo>
                    <a:lnTo>
                      <a:pt x="107" y="700"/>
                    </a:lnTo>
                    <a:lnTo>
                      <a:pt x="102" y="713"/>
                    </a:lnTo>
                    <a:lnTo>
                      <a:pt x="95" y="674"/>
                    </a:lnTo>
                    <a:lnTo>
                      <a:pt x="69" y="663"/>
                    </a:lnTo>
                    <a:lnTo>
                      <a:pt x="55" y="662"/>
                    </a:lnTo>
                    <a:lnTo>
                      <a:pt x="46" y="673"/>
                    </a:lnTo>
                    <a:lnTo>
                      <a:pt x="36" y="706"/>
                    </a:lnTo>
                    <a:lnTo>
                      <a:pt x="31" y="721"/>
                    </a:lnTo>
                    <a:lnTo>
                      <a:pt x="18" y="714"/>
                    </a:lnTo>
                    <a:lnTo>
                      <a:pt x="15" y="689"/>
                    </a:lnTo>
                    <a:lnTo>
                      <a:pt x="15" y="666"/>
                    </a:lnTo>
                    <a:lnTo>
                      <a:pt x="21" y="623"/>
                    </a:lnTo>
                    <a:lnTo>
                      <a:pt x="26" y="565"/>
                    </a:lnTo>
                    <a:lnTo>
                      <a:pt x="32" y="554"/>
                    </a:lnTo>
                    <a:lnTo>
                      <a:pt x="31" y="539"/>
                    </a:lnTo>
                    <a:lnTo>
                      <a:pt x="23" y="522"/>
                    </a:lnTo>
                    <a:lnTo>
                      <a:pt x="17" y="499"/>
                    </a:lnTo>
                    <a:lnTo>
                      <a:pt x="17" y="479"/>
                    </a:lnTo>
                    <a:lnTo>
                      <a:pt x="22" y="463"/>
                    </a:lnTo>
                    <a:lnTo>
                      <a:pt x="28" y="425"/>
                    </a:lnTo>
                    <a:lnTo>
                      <a:pt x="28" y="394"/>
                    </a:lnTo>
                    <a:lnTo>
                      <a:pt x="32" y="392"/>
                    </a:lnTo>
                    <a:lnTo>
                      <a:pt x="30" y="386"/>
                    </a:lnTo>
                    <a:lnTo>
                      <a:pt x="30" y="375"/>
                    </a:lnTo>
                    <a:lnTo>
                      <a:pt x="28" y="360"/>
                    </a:lnTo>
                    <a:lnTo>
                      <a:pt x="25" y="348"/>
                    </a:lnTo>
                    <a:lnTo>
                      <a:pt x="25" y="331"/>
                    </a:lnTo>
                    <a:lnTo>
                      <a:pt x="31" y="297"/>
                    </a:lnTo>
                    <a:lnTo>
                      <a:pt x="31" y="284"/>
                    </a:lnTo>
                    <a:lnTo>
                      <a:pt x="21" y="260"/>
                    </a:lnTo>
                    <a:lnTo>
                      <a:pt x="11" y="249"/>
                    </a:lnTo>
                    <a:lnTo>
                      <a:pt x="4" y="243"/>
                    </a:lnTo>
                    <a:lnTo>
                      <a:pt x="6" y="237"/>
                    </a:lnTo>
                    <a:lnTo>
                      <a:pt x="3" y="226"/>
                    </a:lnTo>
                    <a:lnTo>
                      <a:pt x="0" y="205"/>
                    </a:lnTo>
                    <a:lnTo>
                      <a:pt x="0" y="188"/>
                    </a:lnTo>
                    <a:lnTo>
                      <a:pt x="10" y="160"/>
                    </a:lnTo>
                    <a:lnTo>
                      <a:pt x="12" y="125"/>
                    </a:lnTo>
                    <a:lnTo>
                      <a:pt x="11" y="108"/>
                    </a:lnTo>
                    <a:lnTo>
                      <a:pt x="9" y="96"/>
                    </a:lnTo>
                    <a:lnTo>
                      <a:pt x="14" y="85"/>
                    </a:lnTo>
                    <a:lnTo>
                      <a:pt x="25" y="79"/>
                    </a:lnTo>
                    <a:lnTo>
                      <a:pt x="31" y="81"/>
                    </a:lnTo>
                    <a:lnTo>
                      <a:pt x="37" y="87"/>
                    </a:lnTo>
                    <a:lnTo>
                      <a:pt x="48" y="86"/>
                    </a:lnTo>
                    <a:lnTo>
                      <a:pt x="50" y="81"/>
                    </a:lnTo>
                    <a:lnTo>
                      <a:pt x="48" y="75"/>
                    </a:lnTo>
                    <a:lnTo>
                      <a:pt x="50" y="66"/>
                    </a:lnTo>
                    <a:lnTo>
                      <a:pt x="57" y="66"/>
                    </a:lnTo>
                    <a:lnTo>
                      <a:pt x="59" y="64"/>
                    </a:lnTo>
                    <a:lnTo>
                      <a:pt x="54" y="52"/>
                    </a:lnTo>
                    <a:lnTo>
                      <a:pt x="49" y="33"/>
                    </a:lnTo>
                    <a:lnTo>
                      <a:pt x="39" y="16"/>
                    </a:lnTo>
                    <a:lnTo>
                      <a:pt x="38" y="9"/>
                    </a:lnTo>
                    <a:lnTo>
                      <a:pt x="41" y="6"/>
                    </a:lnTo>
                    <a:lnTo>
                      <a:pt x="47" y="6"/>
                    </a:lnTo>
                    <a:lnTo>
                      <a:pt x="52"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4" name="Freeform 132"/>
              <p:cNvSpPr>
                <a:spLocks noChangeAspect="1"/>
              </p:cNvSpPr>
              <p:nvPr/>
            </p:nvSpPr>
            <p:spPr bwMode="gray">
              <a:xfrm>
                <a:off x="2817" y="1091"/>
                <a:ext cx="1786" cy="901"/>
              </a:xfrm>
              <a:custGeom>
                <a:avLst/>
                <a:gdLst/>
                <a:ahLst/>
                <a:cxnLst>
                  <a:cxn ang="0">
                    <a:pos x="3264" y="3913"/>
                  </a:cxn>
                  <a:cxn ang="0">
                    <a:pos x="4333" y="3788"/>
                  </a:cxn>
                  <a:cxn ang="0">
                    <a:pos x="5307" y="3536"/>
                  </a:cxn>
                  <a:cxn ang="0">
                    <a:pos x="5833" y="4138"/>
                  </a:cxn>
                  <a:cxn ang="0">
                    <a:pos x="6066" y="4138"/>
                  </a:cxn>
                  <a:cxn ang="0">
                    <a:pos x="6189" y="3482"/>
                  </a:cxn>
                  <a:cxn ang="0">
                    <a:pos x="5968" y="3336"/>
                  </a:cxn>
                  <a:cxn ang="0">
                    <a:pos x="6672" y="2912"/>
                  </a:cxn>
                  <a:cxn ang="0">
                    <a:pos x="6999" y="2815"/>
                  </a:cxn>
                  <a:cxn ang="0">
                    <a:pos x="7448" y="2593"/>
                  </a:cxn>
                  <a:cxn ang="0">
                    <a:pos x="7045" y="3206"/>
                  </a:cxn>
                  <a:cxn ang="0">
                    <a:pos x="7368" y="3293"/>
                  </a:cxn>
                  <a:cxn ang="0">
                    <a:pos x="7505" y="2864"/>
                  </a:cxn>
                  <a:cxn ang="0">
                    <a:pos x="7925" y="2760"/>
                  </a:cxn>
                  <a:cxn ang="0">
                    <a:pos x="8227" y="2553"/>
                  </a:cxn>
                  <a:cxn ang="0">
                    <a:pos x="8363" y="2256"/>
                  </a:cxn>
                  <a:cxn ang="0">
                    <a:pos x="8646" y="2287"/>
                  </a:cxn>
                  <a:cxn ang="0">
                    <a:pos x="8841" y="2201"/>
                  </a:cxn>
                  <a:cxn ang="0">
                    <a:pos x="8685" y="1981"/>
                  </a:cxn>
                  <a:cxn ang="0">
                    <a:pos x="8538" y="1863"/>
                  </a:cxn>
                  <a:cxn ang="0">
                    <a:pos x="7819" y="1608"/>
                  </a:cxn>
                  <a:cxn ang="0">
                    <a:pos x="7284" y="1590"/>
                  </a:cxn>
                  <a:cxn ang="0">
                    <a:pos x="6685" y="1267"/>
                  </a:cxn>
                  <a:cxn ang="0">
                    <a:pos x="6173" y="1286"/>
                  </a:cxn>
                  <a:cxn ang="0">
                    <a:pos x="5674" y="1395"/>
                  </a:cxn>
                  <a:cxn ang="0">
                    <a:pos x="5597" y="1031"/>
                  </a:cxn>
                  <a:cxn ang="0">
                    <a:pos x="5210" y="1036"/>
                  </a:cxn>
                  <a:cxn ang="0">
                    <a:pos x="4698" y="872"/>
                  </a:cxn>
                  <a:cxn ang="0">
                    <a:pos x="4354" y="1003"/>
                  </a:cxn>
                  <a:cxn ang="0">
                    <a:pos x="4584" y="721"/>
                  </a:cxn>
                  <a:cxn ang="0">
                    <a:pos x="4684" y="394"/>
                  </a:cxn>
                  <a:cxn ang="0">
                    <a:pos x="4372" y="204"/>
                  </a:cxn>
                  <a:cxn ang="0">
                    <a:pos x="4025" y="232"/>
                  </a:cxn>
                  <a:cxn ang="0">
                    <a:pos x="3791" y="419"/>
                  </a:cxn>
                  <a:cxn ang="0">
                    <a:pos x="3374" y="550"/>
                  </a:cxn>
                  <a:cxn ang="0">
                    <a:pos x="3254" y="832"/>
                  </a:cxn>
                  <a:cxn ang="0">
                    <a:pos x="2949" y="1149"/>
                  </a:cxn>
                  <a:cxn ang="0">
                    <a:pos x="2945" y="1235"/>
                  </a:cxn>
                  <a:cxn ang="0">
                    <a:pos x="2627" y="1222"/>
                  </a:cxn>
                  <a:cxn ang="0">
                    <a:pos x="2758" y="1734"/>
                  </a:cxn>
                  <a:cxn ang="0">
                    <a:pos x="2590" y="1842"/>
                  </a:cxn>
                  <a:cxn ang="0">
                    <a:pos x="2499" y="1888"/>
                  </a:cxn>
                  <a:cxn ang="0">
                    <a:pos x="2297" y="1040"/>
                  </a:cxn>
                  <a:cxn ang="0">
                    <a:pos x="2235" y="1800"/>
                  </a:cxn>
                  <a:cxn ang="0">
                    <a:pos x="1570" y="1757"/>
                  </a:cxn>
                  <a:cxn ang="0">
                    <a:pos x="1175" y="1897"/>
                  </a:cxn>
                  <a:cxn ang="0">
                    <a:pos x="933" y="2056"/>
                  </a:cxn>
                  <a:cxn ang="0">
                    <a:pos x="501" y="2289"/>
                  </a:cxn>
                  <a:cxn ang="0">
                    <a:pos x="306" y="2013"/>
                  </a:cxn>
                  <a:cxn ang="0">
                    <a:pos x="589" y="1783"/>
                  </a:cxn>
                  <a:cxn ang="0">
                    <a:pos x="191" y="1600"/>
                  </a:cxn>
                  <a:cxn ang="0">
                    <a:pos x="215" y="2548"/>
                  </a:cxn>
                  <a:cxn ang="0">
                    <a:pos x="14" y="3054"/>
                  </a:cxn>
                  <a:cxn ang="0">
                    <a:pos x="241" y="3470"/>
                  </a:cxn>
                  <a:cxn ang="0">
                    <a:pos x="440" y="3762"/>
                  </a:cxn>
                  <a:cxn ang="0">
                    <a:pos x="644" y="4043"/>
                  </a:cxn>
                  <a:cxn ang="0">
                    <a:pos x="898" y="4398"/>
                  </a:cxn>
                  <a:cxn ang="0">
                    <a:pos x="1107" y="4133"/>
                  </a:cxn>
                  <a:cxn ang="0">
                    <a:pos x="1169" y="3800"/>
                  </a:cxn>
                  <a:cxn ang="0">
                    <a:pos x="1520" y="3752"/>
                  </a:cxn>
                  <a:cxn ang="0">
                    <a:pos x="1831" y="3572"/>
                  </a:cxn>
                  <a:cxn ang="0">
                    <a:pos x="2183" y="3384"/>
                  </a:cxn>
                  <a:cxn ang="0">
                    <a:pos x="2523" y="3466"/>
                  </a:cxn>
                </a:cxnLst>
                <a:rect l="0" t="0" r="r" b="b"/>
                <a:pathLst>
                  <a:path w="8931" h="4504">
                    <a:moveTo>
                      <a:pt x="2688" y="3454"/>
                    </a:moveTo>
                    <a:lnTo>
                      <a:pt x="2691" y="3461"/>
                    </a:lnTo>
                    <a:lnTo>
                      <a:pt x="2695" y="3463"/>
                    </a:lnTo>
                    <a:lnTo>
                      <a:pt x="2768" y="3530"/>
                    </a:lnTo>
                    <a:lnTo>
                      <a:pt x="2887" y="3748"/>
                    </a:lnTo>
                    <a:lnTo>
                      <a:pt x="2902" y="3737"/>
                    </a:lnTo>
                    <a:lnTo>
                      <a:pt x="2904" y="3730"/>
                    </a:lnTo>
                    <a:lnTo>
                      <a:pt x="2904" y="3723"/>
                    </a:lnTo>
                    <a:lnTo>
                      <a:pt x="2915" y="3709"/>
                    </a:lnTo>
                    <a:lnTo>
                      <a:pt x="2923" y="3708"/>
                    </a:lnTo>
                    <a:lnTo>
                      <a:pt x="2928" y="3714"/>
                    </a:lnTo>
                    <a:lnTo>
                      <a:pt x="2936" y="3717"/>
                    </a:lnTo>
                    <a:lnTo>
                      <a:pt x="2950" y="3725"/>
                    </a:lnTo>
                    <a:lnTo>
                      <a:pt x="2946" y="3732"/>
                    </a:lnTo>
                    <a:lnTo>
                      <a:pt x="2951" y="3739"/>
                    </a:lnTo>
                    <a:lnTo>
                      <a:pt x="2956" y="3740"/>
                    </a:lnTo>
                    <a:lnTo>
                      <a:pt x="2961" y="3753"/>
                    </a:lnTo>
                    <a:lnTo>
                      <a:pt x="2985" y="3751"/>
                    </a:lnTo>
                    <a:lnTo>
                      <a:pt x="3003" y="3756"/>
                    </a:lnTo>
                    <a:lnTo>
                      <a:pt x="3010" y="3753"/>
                    </a:lnTo>
                    <a:lnTo>
                      <a:pt x="3026" y="3753"/>
                    </a:lnTo>
                    <a:lnTo>
                      <a:pt x="3028" y="3746"/>
                    </a:lnTo>
                    <a:lnTo>
                      <a:pt x="3033" y="3740"/>
                    </a:lnTo>
                    <a:lnTo>
                      <a:pt x="3042" y="3741"/>
                    </a:lnTo>
                    <a:lnTo>
                      <a:pt x="3049" y="3741"/>
                    </a:lnTo>
                    <a:lnTo>
                      <a:pt x="3053" y="3734"/>
                    </a:lnTo>
                    <a:lnTo>
                      <a:pt x="3060" y="3729"/>
                    </a:lnTo>
                    <a:lnTo>
                      <a:pt x="3075" y="3734"/>
                    </a:lnTo>
                    <a:lnTo>
                      <a:pt x="3082" y="3737"/>
                    </a:lnTo>
                    <a:lnTo>
                      <a:pt x="3086" y="3745"/>
                    </a:lnTo>
                    <a:lnTo>
                      <a:pt x="3093" y="3748"/>
                    </a:lnTo>
                    <a:lnTo>
                      <a:pt x="3103" y="3761"/>
                    </a:lnTo>
                    <a:lnTo>
                      <a:pt x="3112" y="3764"/>
                    </a:lnTo>
                    <a:lnTo>
                      <a:pt x="3114" y="3772"/>
                    </a:lnTo>
                    <a:lnTo>
                      <a:pt x="3112" y="3779"/>
                    </a:lnTo>
                    <a:lnTo>
                      <a:pt x="3113" y="3788"/>
                    </a:lnTo>
                    <a:lnTo>
                      <a:pt x="3117" y="3795"/>
                    </a:lnTo>
                    <a:lnTo>
                      <a:pt x="3125" y="3796"/>
                    </a:lnTo>
                    <a:lnTo>
                      <a:pt x="3146" y="3807"/>
                    </a:lnTo>
                    <a:lnTo>
                      <a:pt x="3150" y="3815"/>
                    </a:lnTo>
                    <a:lnTo>
                      <a:pt x="3150" y="3822"/>
                    </a:lnTo>
                    <a:lnTo>
                      <a:pt x="3157" y="3826"/>
                    </a:lnTo>
                    <a:lnTo>
                      <a:pt x="3162" y="3831"/>
                    </a:lnTo>
                    <a:lnTo>
                      <a:pt x="3170" y="3845"/>
                    </a:lnTo>
                    <a:lnTo>
                      <a:pt x="3176" y="3849"/>
                    </a:lnTo>
                    <a:lnTo>
                      <a:pt x="3193" y="3852"/>
                    </a:lnTo>
                    <a:lnTo>
                      <a:pt x="3199" y="3857"/>
                    </a:lnTo>
                    <a:lnTo>
                      <a:pt x="3208" y="3859"/>
                    </a:lnTo>
                    <a:lnTo>
                      <a:pt x="3215" y="3860"/>
                    </a:lnTo>
                    <a:lnTo>
                      <a:pt x="3224" y="3860"/>
                    </a:lnTo>
                    <a:lnTo>
                      <a:pt x="3226" y="3853"/>
                    </a:lnTo>
                    <a:lnTo>
                      <a:pt x="3231" y="3847"/>
                    </a:lnTo>
                    <a:lnTo>
                      <a:pt x="3246" y="3841"/>
                    </a:lnTo>
                    <a:lnTo>
                      <a:pt x="3248" y="3849"/>
                    </a:lnTo>
                    <a:lnTo>
                      <a:pt x="3252" y="3857"/>
                    </a:lnTo>
                    <a:lnTo>
                      <a:pt x="3259" y="3861"/>
                    </a:lnTo>
                    <a:lnTo>
                      <a:pt x="3267" y="3875"/>
                    </a:lnTo>
                    <a:lnTo>
                      <a:pt x="3273" y="3880"/>
                    </a:lnTo>
                    <a:lnTo>
                      <a:pt x="3277" y="3887"/>
                    </a:lnTo>
                    <a:lnTo>
                      <a:pt x="3264" y="3913"/>
                    </a:lnTo>
                    <a:lnTo>
                      <a:pt x="3289" y="3920"/>
                    </a:lnTo>
                    <a:lnTo>
                      <a:pt x="3305" y="3904"/>
                    </a:lnTo>
                    <a:lnTo>
                      <a:pt x="3310" y="3904"/>
                    </a:lnTo>
                    <a:lnTo>
                      <a:pt x="3322" y="3882"/>
                    </a:lnTo>
                    <a:lnTo>
                      <a:pt x="3338" y="3865"/>
                    </a:lnTo>
                    <a:lnTo>
                      <a:pt x="3356" y="3858"/>
                    </a:lnTo>
                    <a:lnTo>
                      <a:pt x="3375" y="3852"/>
                    </a:lnTo>
                    <a:lnTo>
                      <a:pt x="3394" y="3839"/>
                    </a:lnTo>
                    <a:lnTo>
                      <a:pt x="3414" y="3823"/>
                    </a:lnTo>
                    <a:lnTo>
                      <a:pt x="3439" y="3811"/>
                    </a:lnTo>
                    <a:lnTo>
                      <a:pt x="3464" y="3789"/>
                    </a:lnTo>
                    <a:lnTo>
                      <a:pt x="3505" y="3777"/>
                    </a:lnTo>
                    <a:lnTo>
                      <a:pt x="3530" y="3766"/>
                    </a:lnTo>
                    <a:lnTo>
                      <a:pt x="3553" y="3763"/>
                    </a:lnTo>
                    <a:lnTo>
                      <a:pt x="3575" y="3767"/>
                    </a:lnTo>
                    <a:lnTo>
                      <a:pt x="3591" y="3773"/>
                    </a:lnTo>
                    <a:lnTo>
                      <a:pt x="3604" y="3784"/>
                    </a:lnTo>
                    <a:lnTo>
                      <a:pt x="3623" y="3780"/>
                    </a:lnTo>
                    <a:lnTo>
                      <a:pt x="3644" y="3779"/>
                    </a:lnTo>
                    <a:lnTo>
                      <a:pt x="3661" y="3782"/>
                    </a:lnTo>
                    <a:lnTo>
                      <a:pt x="3692" y="3811"/>
                    </a:lnTo>
                    <a:lnTo>
                      <a:pt x="3697" y="3818"/>
                    </a:lnTo>
                    <a:lnTo>
                      <a:pt x="3714" y="3821"/>
                    </a:lnTo>
                    <a:lnTo>
                      <a:pt x="3761" y="3814"/>
                    </a:lnTo>
                    <a:lnTo>
                      <a:pt x="3774" y="3820"/>
                    </a:lnTo>
                    <a:lnTo>
                      <a:pt x="3818" y="3821"/>
                    </a:lnTo>
                    <a:lnTo>
                      <a:pt x="3856" y="3816"/>
                    </a:lnTo>
                    <a:lnTo>
                      <a:pt x="3866" y="3811"/>
                    </a:lnTo>
                    <a:lnTo>
                      <a:pt x="3866" y="3803"/>
                    </a:lnTo>
                    <a:lnTo>
                      <a:pt x="3862" y="3791"/>
                    </a:lnTo>
                    <a:lnTo>
                      <a:pt x="3865" y="3777"/>
                    </a:lnTo>
                    <a:lnTo>
                      <a:pt x="3875" y="3761"/>
                    </a:lnTo>
                    <a:lnTo>
                      <a:pt x="3875" y="3745"/>
                    </a:lnTo>
                    <a:lnTo>
                      <a:pt x="3864" y="3730"/>
                    </a:lnTo>
                    <a:lnTo>
                      <a:pt x="3860" y="3712"/>
                    </a:lnTo>
                    <a:lnTo>
                      <a:pt x="3862" y="3694"/>
                    </a:lnTo>
                    <a:lnTo>
                      <a:pt x="3878" y="3680"/>
                    </a:lnTo>
                    <a:lnTo>
                      <a:pt x="3892" y="3664"/>
                    </a:lnTo>
                    <a:lnTo>
                      <a:pt x="3910" y="3649"/>
                    </a:lnTo>
                    <a:lnTo>
                      <a:pt x="3921" y="3632"/>
                    </a:lnTo>
                    <a:lnTo>
                      <a:pt x="3935" y="3631"/>
                    </a:lnTo>
                    <a:lnTo>
                      <a:pt x="3955" y="3637"/>
                    </a:lnTo>
                    <a:lnTo>
                      <a:pt x="3969" y="3648"/>
                    </a:lnTo>
                    <a:lnTo>
                      <a:pt x="4006" y="3658"/>
                    </a:lnTo>
                    <a:lnTo>
                      <a:pt x="4017" y="3672"/>
                    </a:lnTo>
                    <a:lnTo>
                      <a:pt x="4041" y="3678"/>
                    </a:lnTo>
                    <a:lnTo>
                      <a:pt x="4065" y="3681"/>
                    </a:lnTo>
                    <a:lnTo>
                      <a:pt x="4082" y="3688"/>
                    </a:lnTo>
                    <a:lnTo>
                      <a:pt x="4092" y="3704"/>
                    </a:lnTo>
                    <a:lnTo>
                      <a:pt x="4097" y="3734"/>
                    </a:lnTo>
                    <a:lnTo>
                      <a:pt x="4097" y="3755"/>
                    </a:lnTo>
                    <a:lnTo>
                      <a:pt x="4102" y="3755"/>
                    </a:lnTo>
                    <a:lnTo>
                      <a:pt x="4117" y="3769"/>
                    </a:lnTo>
                    <a:lnTo>
                      <a:pt x="4140" y="3785"/>
                    </a:lnTo>
                    <a:lnTo>
                      <a:pt x="4174" y="3796"/>
                    </a:lnTo>
                    <a:lnTo>
                      <a:pt x="4202" y="3790"/>
                    </a:lnTo>
                    <a:lnTo>
                      <a:pt x="4229" y="3775"/>
                    </a:lnTo>
                    <a:lnTo>
                      <a:pt x="4254" y="3763"/>
                    </a:lnTo>
                    <a:lnTo>
                      <a:pt x="4285" y="3771"/>
                    </a:lnTo>
                    <a:lnTo>
                      <a:pt x="4333" y="3788"/>
                    </a:lnTo>
                    <a:lnTo>
                      <a:pt x="4343" y="3800"/>
                    </a:lnTo>
                    <a:lnTo>
                      <a:pt x="4344" y="3800"/>
                    </a:lnTo>
                    <a:lnTo>
                      <a:pt x="4350" y="3805"/>
                    </a:lnTo>
                    <a:lnTo>
                      <a:pt x="4372" y="3817"/>
                    </a:lnTo>
                    <a:lnTo>
                      <a:pt x="4393" y="3823"/>
                    </a:lnTo>
                    <a:lnTo>
                      <a:pt x="4414" y="3832"/>
                    </a:lnTo>
                    <a:lnTo>
                      <a:pt x="4428" y="3852"/>
                    </a:lnTo>
                    <a:lnTo>
                      <a:pt x="4455" y="3868"/>
                    </a:lnTo>
                    <a:lnTo>
                      <a:pt x="4487" y="3873"/>
                    </a:lnTo>
                    <a:lnTo>
                      <a:pt x="4510" y="3880"/>
                    </a:lnTo>
                    <a:lnTo>
                      <a:pt x="4528" y="3881"/>
                    </a:lnTo>
                    <a:lnTo>
                      <a:pt x="4553" y="3879"/>
                    </a:lnTo>
                    <a:lnTo>
                      <a:pt x="4571" y="3887"/>
                    </a:lnTo>
                    <a:lnTo>
                      <a:pt x="4627" y="3868"/>
                    </a:lnTo>
                    <a:lnTo>
                      <a:pt x="4661" y="3860"/>
                    </a:lnTo>
                    <a:lnTo>
                      <a:pt x="4688" y="3855"/>
                    </a:lnTo>
                    <a:lnTo>
                      <a:pt x="4725" y="3826"/>
                    </a:lnTo>
                    <a:lnTo>
                      <a:pt x="4749" y="3810"/>
                    </a:lnTo>
                    <a:lnTo>
                      <a:pt x="4774" y="3801"/>
                    </a:lnTo>
                    <a:lnTo>
                      <a:pt x="4799" y="3811"/>
                    </a:lnTo>
                    <a:lnTo>
                      <a:pt x="4817" y="3826"/>
                    </a:lnTo>
                    <a:lnTo>
                      <a:pt x="4838" y="3830"/>
                    </a:lnTo>
                    <a:lnTo>
                      <a:pt x="4855" y="3826"/>
                    </a:lnTo>
                    <a:lnTo>
                      <a:pt x="4869" y="3818"/>
                    </a:lnTo>
                    <a:lnTo>
                      <a:pt x="4875" y="3821"/>
                    </a:lnTo>
                    <a:lnTo>
                      <a:pt x="4886" y="3823"/>
                    </a:lnTo>
                    <a:lnTo>
                      <a:pt x="4899" y="3833"/>
                    </a:lnTo>
                    <a:lnTo>
                      <a:pt x="4931" y="3843"/>
                    </a:lnTo>
                    <a:lnTo>
                      <a:pt x="4956" y="3855"/>
                    </a:lnTo>
                    <a:lnTo>
                      <a:pt x="4967" y="3853"/>
                    </a:lnTo>
                    <a:lnTo>
                      <a:pt x="4982" y="3842"/>
                    </a:lnTo>
                    <a:lnTo>
                      <a:pt x="5032" y="3811"/>
                    </a:lnTo>
                    <a:lnTo>
                      <a:pt x="5033" y="3804"/>
                    </a:lnTo>
                    <a:lnTo>
                      <a:pt x="5031" y="3791"/>
                    </a:lnTo>
                    <a:lnTo>
                      <a:pt x="5034" y="3779"/>
                    </a:lnTo>
                    <a:lnTo>
                      <a:pt x="5045" y="3766"/>
                    </a:lnTo>
                    <a:lnTo>
                      <a:pt x="5052" y="3755"/>
                    </a:lnTo>
                    <a:lnTo>
                      <a:pt x="5059" y="3725"/>
                    </a:lnTo>
                    <a:lnTo>
                      <a:pt x="5064" y="3703"/>
                    </a:lnTo>
                    <a:lnTo>
                      <a:pt x="5071" y="3686"/>
                    </a:lnTo>
                    <a:lnTo>
                      <a:pt x="5090" y="3676"/>
                    </a:lnTo>
                    <a:lnTo>
                      <a:pt x="5114" y="3649"/>
                    </a:lnTo>
                    <a:lnTo>
                      <a:pt x="5114" y="3644"/>
                    </a:lnTo>
                    <a:lnTo>
                      <a:pt x="5109" y="3633"/>
                    </a:lnTo>
                    <a:lnTo>
                      <a:pt x="5111" y="3606"/>
                    </a:lnTo>
                    <a:lnTo>
                      <a:pt x="5104" y="3602"/>
                    </a:lnTo>
                    <a:lnTo>
                      <a:pt x="5093" y="3602"/>
                    </a:lnTo>
                    <a:lnTo>
                      <a:pt x="5075" y="3607"/>
                    </a:lnTo>
                    <a:lnTo>
                      <a:pt x="5071" y="3602"/>
                    </a:lnTo>
                    <a:lnTo>
                      <a:pt x="5076" y="3589"/>
                    </a:lnTo>
                    <a:lnTo>
                      <a:pt x="5100" y="3565"/>
                    </a:lnTo>
                    <a:lnTo>
                      <a:pt x="5108" y="3553"/>
                    </a:lnTo>
                    <a:lnTo>
                      <a:pt x="5124" y="3541"/>
                    </a:lnTo>
                    <a:lnTo>
                      <a:pt x="5158" y="3535"/>
                    </a:lnTo>
                    <a:lnTo>
                      <a:pt x="5199" y="3520"/>
                    </a:lnTo>
                    <a:lnTo>
                      <a:pt x="5224" y="3521"/>
                    </a:lnTo>
                    <a:lnTo>
                      <a:pt x="5259" y="3515"/>
                    </a:lnTo>
                    <a:lnTo>
                      <a:pt x="5271" y="3515"/>
                    </a:lnTo>
                    <a:lnTo>
                      <a:pt x="5290" y="3524"/>
                    </a:lnTo>
                    <a:lnTo>
                      <a:pt x="5307" y="3536"/>
                    </a:lnTo>
                    <a:lnTo>
                      <a:pt x="5318" y="3548"/>
                    </a:lnTo>
                    <a:lnTo>
                      <a:pt x="5334" y="3552"/>
                    </a:lnTo>
                    <a:lnTo>
                      <a:pt x="5353" y="3549"/>
                    </a:lnTo>
                    <a:lnTo>
                      <a:pt x="5369" y="3553"/>
                    </a:lnTo>
                    <a:lnTo>
                      <a:pt x="5383" y="3559"/>
                    </a:lnTo>
                    <a:lnTo>
                      <a:pt x="5391" y="3573"/>
                    </a:lnTo>
                    <a:lnTo>
                      <a:pt x="5403" y="3591"/>
                    </a:lnTo>
                    <a:lnTo>
                      <a:pt x="5404" y="3604"/>
                    </a:lnTo>
                    <a:lnTo>
                      <a:pt x="5412" y="3611"/>
                    </a:lnTo>
                    <a:lnTo>
                      <a:pt x="5421" y="3617"/>
                    </a:lnTo>
                    <a:lnTo>
                      <a:pt x="5423" y="3626"/>
                    </a:lnTo>
                    <a:lnTo>
                      <a:pt x="5424" y="3621"/>
                    </a:lnTo>
                    <a:lnTo>
                      <a:pt x="5426" y="3634"/>
                    </a:lnTo>
                    <a:lnTo>
                      <a:pt x="5431" y="3649"/>
                    </a:lnTo>
                    <a:lnTo>
                      <a:pt x="5434" y="3670"/>
                    </a:lnTo>
                    <a:lnTo>
                      <a:pt x="5442" y="3687"/>
                    </a:lnTo>
                    <a:lnTo>
                      <a:pt x="5447" y="3704"/>
                    </a:lnTo>
                    <a:lnTo>
                      <a:pt x="5468" y="3744"/>
                    </a:lnTo>
                    <a:lnTo>
                      <a:pt x="5474" y="3785"/>
                    </a:lnTo>
                    <a:lnTo>
                      <a:pt x="5483" y="3804"/>
                    </a:lnTo>
                    <a:lnTo>
                      <a:pt x="5482" y="3809"/>
                    </a:lnTo>
                    <a:lnTo>
                      <a:pt x="5483" y="3810"/>
                    </a:lnTo>
                    <a:lnTo>
                      <a:pt x="5485" y="3828"/>
                    </a:lnTo>
                    <a:lnTo>
                      <a:pt x="5485" y="3849"/>
                    </a:lnTo>
                    <a:lnTo>
                      <a:pt x="5498" y="3860"/>
                    </a:lnTo>
                    <a:lnTo>
                      <a:pt x="5521" y="3863"/>
                    </a:lnTo>
                    <a:lnTo>
                      <a:pt x="5542" y="3855"/>
                    </a:lnTo>
                    <a:lnTo>
                      <a:pt x="5558" y="3863"/>
                    </a:lnTo>
                    <a:lnTo>
                      <a:pt x="5577" y="3865"/>
                    </a:lnTo>
                    <a:lnTo>
                      <a:pt x="5595" y="3874"/>
                    </a:lnTo>
                    <a:lnTo>
                      <a:pt x="5627" y="3902"/>
                    </a:lnTo>
                    <a:lnTo>
                      <a:pt x="5642" y="3909"/>
                    </a:lnTo>
                    <a:lnTo>
                      <a:pt x="5654" y="3911"/>
                    </a:lnTo>
                    <a:lnTo>
                      <a:pt x="5658" y="3918"/>
                    </a:lnTo>
                    <a:lnTo>
                      <a:pt x="5658" y="3923"/>
                    </a:lnTo>
                    <a:lnTo>
                      <a:pt x="5660" y="3922"/>
                    </a:lnTo>
                    <a:lnTo>
                      <a:pt x="5661" y="3938"/>
                    </a:lnTo>
                    <a:lnTo>
                      <a:pt x="5668" y="3947"/>
                    </a:lnTo>
                    <a:lnTo>
                      <a:pt x="5667" y="3963"/>
                    </a:lnTo>
                    <a:lnTo>
                      <a:pt x="5668" y="3981"/>
                    </a:lnTo>
                    <a:lnTo>
                      <a:pt x="5678" y="3997"/>
                    </a:lnTo>
                    <a:lnTo>
                      <a:pt x="5684" y="4010"/>
                    </a:lnTo>
                    <a:lnTo>
                      <a:pt x="5703" y="4009"/>
                    </a:lnTo>
                    <a:lnTo>
                      <a:pt x="5722" y="4015"/>
                    </a:lnTo>
                    <a:lnTo>
                      <a:pt x="5740" y="4013"/>
                    </a:lnTo>
                    <a:lnTo>
                      <a:pt x="5771" y="3998"/>
                    </a:lnTo>
                    <a:lnTo>
                      <a:pt x="5805" y="3976"/>
                    </a:lnTo>
                    <a:lnTo>
                      <a:pt x="5823" y="3974"/>
                    </a:lnTo>
                    <a:lnTo>
                      <a:pt x="5856" y="3956"/>
                    </a:lnTo>
                    <a:lnTo>
                      <a:pt x="5888" y="3947"/>
                    </a:lnTo>
                    <a:lnTo>
                      <a:pt x="5889" y="3950"/>
                    </a:lnTo>
                    <a:lnTo>
                      <a:pt x="5881" y="3963"/>
                    </a:lnTo>
                    <a:lnTo>
                      <a:pt x="5881" y="3983"/>
                    </a:lnTo>
                    <a:lnTo>
                      <a:pt x="5886" y="3999"/>
                    </a:lnTo>
                    <a:lnTo>
                      <a:pt x="5883" y="4019"/>
                    </a:lnTo>
                    <a:lnTo>
                      <a:pt x="5871" y="4029"/>
                    </a:lnTo>
                    <a:lnTo>
                      <a:pt x="5857" y="4042"/>
                    </a:lnTo>
                    <a:lnTo>
                      <a:pt x="5855" y="4063"/>
                    </a:lnTo>
                    <a:lnTo>
                      <a:pt x="5841" y="4096"/>
                    </a:lnTo>
                    <a:lnTo>
                      <a:pt x="5833" y="4138"/>
                    </a:lnTo>
                    <a:lnTo>
                      <a:pt x="5814" y="4176"/>
                    </a:lnTo>
                    <a:lnTo>
                      <a:pt x="5801" y="4194"/>
                    </a:lnTo>
                    <a:lnTo>
                      <a:pt x="5796" y="4214"/>
                    </a:lnTo>
                    <a:lnTo>
                      <a:pt x="5784" y="4224"/>
                    </a:lnTo>
                    <a:lnTo>
                      <a:pt x="5779" y="4220"/>
                    </a:lnTo>
                    <a:lnTo>
                      <a:pt x="5728" y="4208"/>
                    </a:lnTo>
                    <a:lnTo>
                      <a:pt x="5715" y="4215"/>
                    </a:lnTo>
                    <a:lnTo>
                      <a:pt x="5679" y="4250"/>
                    </a:lnTo>
                    <a:lnTo>
                      <a:pt x="5687" y="4263"/>
                    </a:lnTo>
                    <a:lnTo>
                      <a:pt x="5693" y="4290"/>
                    </a:lnTo>
                    <a:lnTo>
                      <a:pt x="5693" y="4349"/>
                    </a:lnTo>
                    <a:lnTo>
                      <a:pt x="5677" y="4374"/>
                    </a:lnTo>
                    <a:lnTo>
                      <a:pt x="5657" y="4391"/>
                    </a:lnTo>
                    <a:lnTo>
                      <a:pt x="5657" y="4409"/>
                    </a:lnTo>
                    <a:lnTo>
                      <a:pt x="5657" y="4415"/>
                    </a:lnTo>
                    <a:lnTo>
                      <a:pt x="5661" y="4423"/>
                    </a:lnTo>
                    <a:lnTo>
                      <a:pt x="5669" y="4419"/>
                    </a:lnTo>
                    <a:lnTo>
                      <a:pt x="5667" y="4412"/>
                    </a:lnTo>
                    <a:lnTo>
                      <a:pt x="5665" y="4407"/>
                    </a:lnTo>
                    <a:lnTo>
                      <a:pt x="5673" y="4404"/>
                    </a:lnTo>
                    <a:lnTo>
                      <a:pt x="5693" y="4406"/>
                    </a:lnTo>
                    <a:lnTo>
                      <a:pt x="5699" y="4396"/>
                    </a:lnTo>
                    <a:lnTo>
                      <a:pt x="5705" y="4390"/>
                    </a:lnTo>
                    <a:lnTo>
                      <a:pt x="5709" y="4382"/>
                    </a:lnTo>
                    <a:lnTo>
                      <a:pt x="5721" y="4369"/>
                    </a:lnTo>
                    <a:lnTo>
                      <a:pt x="5728" y="4345"/>
                    </a:lnTo>
                    <a:lnTo>
                      <a:pt x="5730" y="4354"/>
                    </a:lnTo>
                    <a:lnTo>
                      <a:pt x="5737" y="4355"/>
                    </a:lnTo>
                    <a:lnTo>
                      <a:pt x="5732" y="4365"/>
                    </a:lnTo>
                    <a:lnTo>
                      <a:pt x="5736" y="4370"/>
                    </a:lnTo>
                    <a:lnTo>
                      <a:pt x="5748" y="4361"/>
                    </a:lnTo>
                    <a:lnTo>
                      <a:pt x="5754" y="4359"/>
                    </a:lnTo>
                    <a:lnTo>
                      <a:pt x="5754" y="4366"/>
                    </a:lnTo>
                    <a:lnTo>
                      <a:pt x="5753" y="4374"/>
                    </a:lnTo>
                    <a:lnTo>
                      <a:pt x="5753" y="4385"/>
                    </a:lnTo>
                    <a:lnTo>
                      <a:pt x="5755" y="4387"/>
                    </a:lnTo>
                    <a:lnTo>
                      <a:pt x="5764" y="4387"/>
                    </a:lnTo>
                    <a:lnTo>
                      <a:pt x="5774" y="4390"/>
                    </a:lnTo>
                    <a:lnTo>
                      <a:pt x="5784" y="4396"/>
                    </a:lnTo>
                    <a:lnTo>
                      <a:pt x="5787" y="4395"/>
                    </a:lnTo>
                    <a:lnTo>
                      <a:pt x="5794" y="4398"/>
                    </a:lnTo>
                    <a:lnTo>
                      <a:pt x="5806" y="4401"/>
                    </a:lnTo>
                    <a:lnTo>
                      <a:pt x="5828" y="4393"/>
                    </a:lnTo>
                    <a:lnTo>
                      <a:pt x="5835" y="4393"/>
                    </a:lnTo>
                    <a:lnTo>
                      <a:pt x="5846" y="4387"/>
                    </a:lnTo>
                    <a:lnTo>
                      <a:pt x="5860" y="4376"/>
                    </a:lnTo>
                    <a:lnTo>
                      <a:pt x="5903" y="4347"/>
                    </a:lnTo>
                    <a:lnTo>
                      <a:pt x="5916" y="4332"/>
                    </a:lnTo>
                    <a:lnTo>
                      <a:pt x="5925" y="4318"/>
                    </a:lnTo>
                    <a:lnTo>
                      <a:pt x="5939" y="4299"/>
                    </a:lnTo>
                    <a:lnTo>
                      <a:pt x="5940" y="4290"/>
                    </a:lnTo>
                    <a:lnTo>
                      <a:pt x="5947" y="4279"/>
                    </a:lnTo>
                    <a:lnTo>
                      <a:pt x="5957" y="4269"/>
                    </a:lnTo>
                    <a:lnTo>
                      <a:pt x="5968" y="4263"/>
                    </a:lnTo>
                    <a:lnTo>
                      <a:pt x="5982" y="4240"/>
                    </a:lnTo>
                    <a:lnTo>
                      <a:pt x="5989" y="4232"/>
                    </a:lnTo>
                    <a:lnTo>
                      <a:pt x="6000" y="4215"/>
                    </a:lnTo>
                    <a:lnTo>
                      <a:pt x="6050" y="4161"/>
                    </a:lnTo>
                    <a:lnTo>
                      <a:pt x="6055" y="4148"/>
                    </a:lnTo>
                    <a:lnTo>
                      <a:pt x="6066" y="4138"/>
                    </a:lnTo>
                    <a:lnTo>
                      <a:pt x="6069" y="4134"/>
                    </a:lnTo>
                    <a:lnTo>
                      <a:pt x="6083" y="4106"/>
                    </a:lnTo>
                    <a:lnTo>
                      <a:pt x="6095" y="4070"/>
                    </a:lnTo>
                    <a:lnTo>
                      <a:pt x="6102" y="4056"/>
                    </a:lnTo>
                    <a:lnTo>
                      <a:pt x="6123" y="4031"/>
                    </a:lnTo>
                    <a:lnTo>
                      <a:pt x="6140" y="4001"/>
                    </a:lnTo>
                    <a:lnTo>
                      <a:pt x="6160" y="3979"/>
                    </a:lnTo>
                    <a:lnTo>
                      <a:pt x="6169" y="3967"/>
                    </a:lnTo>
                    <a:lnTo>
                      <a:pt x="6172" y="3961"/>
                    </a:lnTo>
                    <a:lnTo>
                      <a:pt x="6179" y="3957"/>
                    </a:lnTo>
                    <a:lnTo>
                      <a:pt x="6188" y="3949"/>
                    </a:lnTo>
                    <a:lnTo>
                      <a:pt x="6192" y="3924"/>
                    </a:lnTo>
                    <a:lnTo>
                      <a:pt x="6194" y="3912"/>
                    </a:lnTo>
                    <a:lnTo>
                      <a:pt x="6193" y="3902"/>
                    </a:lnTo>
                    <a:lnTo>
                      <a:pt x="6195" y="3890"/>
                    </a:lnTo>
                    <a:lnTo>
                      <a:pt x="6204" y="3871"/>
                    </a:lnTo>
                    <a:lnTo>
                      <a:pt x="6205" y="3861"/>
                    </a:lnTo>
                    <a:lnTo>
                      <a:pt x="6201" y="3827"/>
                    </a:lnTo>
                    <a:lnTo>
                      <a:pt x="6210" y="3816"/>
                    </a:lnTo>
                    <a:lnTo>
                      <a:pt x="6209" y="3810"/>
                    </a:lnTo>
                    <a:lnTo>
                      <a:pt x="6205" y="3806"/>
                    </a:lnTo>
                    <a:lnTo>
                      <a:pt x="6199" y="3778"/>
                    </a:lnTo>
                    <a:lnTo>
                      <a:pt x="6199" y="3757"/>
                    </a:lnTo>
                    <a:lnTo>
                      <a:pt x="6205" y="3747"/>
                    </a:lnTo>
                    <a:lnTo>
                      <a:pt x="6208" y="3734"/>
                    </a:lnTo>
                    <a:lnTo>
                      <a:pt x="6209" y="3713"/>
                    </a:lnTo>
                    <a:lnTo>
                      <a:pt x="6214" y="3712"/>
                    </a:lnTo>
                    <a:lnTo>
                      <a:pt x="6214" y="3705"/>
                    </a:lnTo>
                    <a:lnTo>
                      <a:pt x="6219" y="3702"/>
                    </a:lnTo>
                    <a:lnTo>
                      <a:pt x="6216" y="3696"/>
                    </a:lnTo>
                    <a:lnTo>
                      <a:pt x="6228" y="3676"/>
                    </a:lnTo>
                    <a:lnTo>
                      <a:pt x="6236" y="3671"/>
                    </a:lnTo>
                    <a:lnTo>
                      <a:pt x="6241" y="3661"/>
                    </a:lnTo>
                    <a:lnTo>
                      <a:pt x="6247" y="3653"/>
                    </a:lnTo>
                    <a:lnTo>
                      <a:pt x="6248" y="3643"/>
                    </a:lnTo>
                    <a:lnTo>
                      <a:pt x="6253" y="3631"/>
                    </a:lnTo>
                    <a:lnTo>
                      <a:pt x="6233" y="3610"/>
                    </a:lnTo>
                    <a:lnTo>
                      <a:pt x="6241" y="3591"/>
                    </a:lnTo>
                    <a:lnTo>
                      <a:pt x="6238" y="3578"/>
                    </a:lnTo>
                    <a:lnTo>
                      <a:pt x="6235" y="3565"/>
                    </a:lnTo>
                    <a:lnTo>
                      <a:pt x="6225" y="3559"/>
                    </a:lnTo>
                    <a:lnTo>
                      <a:pt x="6214" y="3549"/>
                    </a:lnTo>
                    <a:lnTo>
                      <a:pt x="6203" y="3551"/>
                    </a:lnTo>
                    <a:lnTo>
                      <a:pt x="6190" y="3542"/>
                    </a:lnTo>
                    <a:lnTo>
                      <a:pt x="6176" y="3537"/>
                    </a:lnTo>
                    <a:lnTo>
                      <a:pt x="6168" y="3538"/>
                    </a:lnTo>
                    <a:lnTo>
                      <a:pt x="6174" y="3532"/>
                    </a:lnTo>
                    <a:lnTo>
                      <a:pt x="6188" y="3532"/>
                    </a:lnTo>
                    <a:lnTo>
                      <a:pt x="6200" y="3542"/>
                    </a:lnTo>
                    <a:lnTo>
                      <a:pt x="6209" y="3543"/>
                    </a:lnTo>
                    <a:lnTo>
                      <a:pt x="6219" y="3542"/>
                    </a:lnTo>
                    <a:lnTo>
                      <a:pt x="6237" y="3554"/>
                    </a:lnTo>
                    <a:lnTo>
                      <a:pt x="6241" y="3551"/>
                    </a:lnTo>
                    <a:lnTo>
                      <a:pt x="6249" y="3540"/>
                    </a:lnTo>
                    <a:lnTo>
                      <a:pt x="6248" y="3529"/>
                    </a:lnTo>
                    <a:lnTo>
                      <a:pt x="6241" y="3526"/>
                    </a:lnTo>
                    <a:lnTo>
                      <a:pt x="6215" y="3508"/>
                    </a:lnTo>
                    <a:lnTo>
                      <a:pt x="6203" y="3495"/>
                    </a:lnTo>
                    <a:lnTo>
                      <a:pt x="6192" y="3487"/>
                    </a:lnTo>
                    <a:lnTo>
                      <a:pt x="6189" y="3482"/>
                    </a:lnTo>
                    <a:lnTo>
                      <a:pt x="6189" y="3468"/>
                    </a:lnTo>
                    <a:lnTo>
                      <a:pt x="6182" y="3461"/>
                    </a:lnTo>
                    <a:lnTo>
                      <a:pt x="6173" y="3454"/>
                    </a:lnTo>
                    <a:lnTo>
                      <a:pt x="6163" y="3450"/>
                    </a:lnTo>
                    <a:lnTo>
                      <a:pt x="6161" y="3445"/>
                    </a:lnTo>
                    <a:lnTo>
                      <a:pt x="6161" y="3440"/>
                    </a:lnTo>
                    <a:lnTo>
                      <a:pt x="6158" y="3440"/>
                    </a:lnTo>
                    <a:lnTo>
                      <a:pt x="6150" y="3440"/>
                    </a:lnTo>
                    <a:lnTo>
                      <a:pt x="6135" y="3446"/>
                    </a:lnTo>
                    <a:lnTo>
                      <a:pt x="6124" y="3446"/>
                    </a:lnTo>
                    <a:lnTo>
                      <a:pt x="6103" y="3438"/>
                    </a:lnTo>
                    <a:lnTo>
                      <a:pt x="6103" y="3457"/>
                    </a:lnTo>
                    <a:lnTo>
                      <a:pt x="6106" y="3459"/>
                    </a:lnTo>
                    <a:lnTo>
                      <a:pt x="6103" y="3467"/>
                    </a:lnTo>
                    <a:lnTo>
                      <a:pt x="6101" y="3483"/>
                    </a:lnTo>
                    <a:lnTo>
                      <a:pt x="6093" y="3504"/>
                    </a:lnTo>
                    <a:lnTo>
                      <a:pt x="6082" y="3510"/>
                    </a:lnTo>
                    <a:lnTo>
                      <a:pt x="6086" y="3495"/>
                    </a:lnTo>
                    <a:lnTo>
                      <a:pt x="6095" y="3481"/>
                    </a:lnTo>
                    <a:lnTo>
                      <a:pt x="6090" y="3471"/>
                    </a:lnTo>
                    <a:lnTo>
                      <a:pt x="6071" y="3493"/>
                    </a:lnTo>
                    <a:lnTo>
                      <a:pt x="6058" y="3500"/>
                    </a:lnTo>
                    <a:lnTo>
                      <a:pt x="6038" y="3505"/>
                    </a:lnTo>
                    <a:lnTo>
                      <a:pt x="6023" y="3504"/>
                    </a:lnTo>
                    <a:lnTo>
                      <a:pt x="6023" y="3499"/>
                    </a:lnTo>
                    <a:lnTo>
                      <a:pt x="6032" y="3495"/>
                    </a:lnTo>
                    <a:lnTo>
                      <a:pt x="6038" y="3488"/>
                    </a:lnTo>
                    <a:lnTo>
                      <a:pt x="6045" y="3477"/>
                    </a:lnTo>
                    <a:lnTo>
                      <a:pt x="6043" y="3470"/>
                    </a:lnTo>
                    <a:lnTo>
                      <a:pt x="6033" y="3465"/>
                    </a:lnTo>
                    <a:lnTo>
                      <a:pt x="6028" y="3455"/>
                    </a:lnTo>
                    <a:lnTo>
                      <a:pt x="6034" y="3452"/>
                    </a:lnTo>
                    <a:lnTo>
                      <a:pt x="6043" y="3443"/>
                    </a:lnTo>
                    <a:lnTo>
                      <a:pt x="6044" y="3438"/>
                    </a:lnTo>
                    <a:lnTo>
                      <a:pt x="6028" y="3439"/>
                    </a:lnTo>
                    <a:lnTo>
                      <a:pt x="6018" y="3445"/>
                    </a:lnTo>
                    <a:lnTo>
                      <a:pt x="6015" y="3454"/>
                    </a:lnTo>
                    <a:lnTo>
                      <a:pt x="6021" y="3462"/>
                    </a:lnTo>
                    <a:lnTo>
                      <a:pt x="6018" y="3470"/>
                    </a:lnTo>
                    <a:lnTo>
                      <a:pt x="6010" y="3479"/>
                    </a:lnTo>
                    <a:lnTo>
                      <a:pt x="6001" y="3479"/>
                    </a:lnTo>
                    <a:lnTo>
                      <a:pt x="5996" y="3487"/>
                    </a:lnTo>
                    <a:lnTo>
                      <a:pt x="5994" y="3484"/>
                    </a:lnTo>
                    <a:lnTo>
                      <a:pt x="5993" y="3466"/>
                    </a:lnTo>
                    <a:lnTo>
                      <a:pt x="5995" y="3455"/>
                    </a:lnTo>
                    <a:lnTo>
                      <a:pt x="5996" y="3444"/>
                    </a:lnTo>
                    <a:lnTo>
                      <a:pt x="5997" y="3434"/>
                    </a:lnTo>
                    <a:lnTo>
                      <a:pt x="5996" y="3430"/>
                    </a:lnTo>
                    <a:lnTo>
                      <a:pt x="5997" y="3417"/>
                    </a:lnTo>
                    <a:lnTo>
                      <a:pt x="5995" y="3408"/>
                    </a:lnTo>
                    <a:lnTo>
                      <a:pt x="5985" y="3406"/>
                    </a:lnTo>
                    <a:lnTo>
                      <a:pt x="5962" y="3412"/>
                    </a:lnTo>
                    <a:lnTo>
                      <a:pt x="5939" y="3413"/>
                    </a:lnTo>
                    <a:lnTo>
                      <a:pt x="5929" y="3405"/>
                    </a:lnTo>
                    <a:lnTo>
                      <a:pt x="5910" y="3396"/>
                    </a:lnTo>
                    <a:lnTo>
                      <a:pt x="5910" y="3390"/>
                    </a:lnTo>
                    <a:lnTo>
                      <a:pt x="5915" y="3376"/>
                    </a:lnTo>
                    <a:lnTo>
                      <a:pt x="5942" y="3354"/>
                    </a:lnTo>
                    <a:lnTo>
                      <a:pt x="5950" y="3350"/>
                    </a:lnTo>
                    <a:lnTo>
                      <a:pt x="5968" y="3336"/>
                    </a:lnTo>
                    <a:lnTo>
                      <a:pt x="5977" y="3320"/>
                    </a:lnTo>
                    <a:lnTo>
                      <a:pt x="5983" y="3314"/>
                    </a:lnTo>
                    <a:lnTo>
                      <a:pt x="5989" y="3312"/>
                    </a:lnTo>
                    <a:lnTo>
                      <a:pt x="5999" y="3305"/>
                    </a:lnTo>
                    <a:lnTo>
                      <a:pt x="6047" y="3260"/>
                    </a:lnTo>
                    <a:lnTo>
                      <a:pt x="6056" y="3241"/>
                    </a:lnTo>
                    <a:lnTo>
                      <a:pt x="6065" y="3235"/>
                    </a:lnTo>
                    <a:lnTo>
                      <a:pt x="6069" y="3226"/>
                    </a:lnTo>
                    <a:lnTo>
                      <a:pt x="6070" y="3218"/>
                    </a:lnTo>
                    <a:lnTo>
                      <a:pt x="6076" y="3212"/>
                    </a:lnTo>
                    <a:lnTo>
                      <a:pt x="6083" y="3202"/>
                    </a:lnTo>
                    <a:lnTo>
                      <a:pt x="6087" y="3194"/>
                    </a:lnTo>
                    <a:lnTo>
                      <a:pt x="6093" y="3196"/>
                    </a:lnTo>
                    <a:lnTo>
                      <a:pt x="6099" y="3182"/>
                    </a:lnTo>
                    <a:lnTo>
                      <a:pt x="6114" y="3169"/>
                    </a:lnTo>
                    <a:lnTo>
                      <a:pt x="6130" y="3145"/>
                    </a:lnTo>
                    <a:lnTo>
                      <a:pt x="6140" y="3147"/>
                    </a:lnTo>
                    <a:lnTo>
                      <a:pt x="6158" y="3127"/>
                    </a:lnTo>
                    <a:lnTo>
                      <a:pt x="6166" y="3111"/>
                    </a:lnTo>
                    <a:lnTo>
                      <a:pt x="6169" y="3112"/>
                    </a:lnTo>
                    <a:lnTo>
                      <a:pt x="6182" y="3101"/>
                    </a:lnTo>
                    <a:lnTo>
                      <a:pt x="6193" y="3095"/>
                    </a:lnTo>
                    <a:lnTo>
                      <a:pt x="6201" y="3078"/>
                    </a:lnTo>
                    <a:lnTo>
                      <a:pt x="6204" y="3063"/>
                    </a:lnTo>
                    <a:lnTo>
                      <a:pt x="6219" y="3043"/>
                    </a:lnTo>
                    <a:lnTo>
                      <a:pt x="6258" y="3011"/>
                    </a:lnTo>
                    <a:lnTo>
                      <a:pt x="6270" y="2994"/>
                    </a:lnTo>
                    <a:lnTo>
                      <a:pt x="6280" y="2976"/>
                    </a:lnTo>
                    <a:lnTo>
                      <a:pt x="6298" y="2960"/>
                    </a:lnTo>
                    <a:lnTo>
                      <a:pt x="6316" y="2946"/>
                    </a:lnTo>
                    <a:lnTo>
                      <a:pt x="6345" y="2932"/>
                    </a:lnTo>
                    <a:lnTo>
                      <a:pt x="6400" y="2927"/>
                    </a:lnTo>
                    <a:lnTo>
                      <a:pt x="6436" y="2927"/>
                    </a:lnTo>
                    <a:lnTo>
                      <a:pt x="6456" y="2924"/>
                    </a:lnTo>
                    <a:lnTo>
                      <a:pt x="6464" y="2927"/>
                    </a:lnTo>
                    <a:lnTo>
                      <a:pt x="6475" y="2925"/>
                    </a:lnTo>
                    <a:lnTo>
                      <a:pt x="6488" y="2929"/>
                    </a:lnTo>
                    <a:lnTo>
                      <a:pt x="6495" y="2929"/>
                    </a:lnTo>
                    <a:lnTo>
                      <a:pt x="6495" y="2941"/>
                    </a:lnTo>
                    <a:lnTo>
                      <a:pt x="6500" y="2950"/>
                    </a:lnTo>
                    <a:lnTo>
                      <a:pt x="6507" y="2951"/>
                    </a:lnTo>
                    <a:lnTo>
                      <a:pt x="6518" y="2949"/>
                    </a:lnTo>
                    <a:lnTo>
                      <a:pt x="6521" y="2944"/>
                    </a:lnTo>
                    <a:lnTo>
                      <a:pt x="6522" y="2923"/>
                    </a:lnTo>
                    <a:lnTo>
                      <a:pt x="6527" y="2919"/>
                    </a:lnTo>
                    <a:lnTo>
                      <a:pt x="6585" y="2943"/>
                    </a:lnTo>
                    <a:lnTo>
                      <a:pt x="6602" y="2940"/>
                    </a:lnTo>
                    <a:lnTo>
                      <a:pt x="6602" y="2932"/>
                    </a:lnTo>
                    <a:lnTo>
                      <a:pt x="6610" y="2927"/>
                    </a:lnTo>
                    <a:lnTo>
                      <a:pt x="6630" y="2928"/>
                    </a:lnTo>
                    <a:lnTo>
                      <a:pt x="6638" y="2937"/>
                    </a:lnTo>
                    <a:lnTo>
                      <a:pt x="6641" y="2944"/>
                    </a:lnTo>
                    <a:lnTo>
                      <a:pt x="6646" y="2945"/>
                    </a:lnTo>
                    <a:lnTo>
                      <a:pt x="6660" y="2941"/>
                    </a:lnTo>
                    <a:lnTo>
                      <a:pt x="6660" y="2932"/>
                    </a:lnTo>
                    <a:lnTo>
                      <a:pt x="6656" y="2932"/>
                    </a:lnTo>
                    <a:lnTo>
                      <a:pt x="6651" y="2923"/>
                    </a:lnTo>
                    <a:lnTo>
                      <a:pt x="6660" y="2918"/>
                    </a:lnTo>
                    <a:lnTo>
                      <a:pt x="6673" y="2918"/>
                    </a:lnTo>
                    <a:lnTo>
                      <a:pt x="6672" y="2912"/>
                    </a:lnTo>
                    <a:lnTo>
                      <a:pt x="6667" y="2905"/>
                    </a:lnTo>
                    <a:lnTo>
                      <a:pt x="6668" y="2898"/>
                    </a:lnTo>
                    <a:lnTo>
                      <a:pt x="6679" y="2891"/>
                    </a:lnTo>
                    <a:lnTo>
                      <a:pt x="6692" y="2890"/>
                    </a:lnTo>
                    <a:lnTo>
                      <a:pt x="6705" y="2892"/>
                    </a:lnTo>
                    <a:lnTo>
                      <a:pt x="6737" y="2905"/>
                    </a:lnTo>
                    <a:lnTo>
                      <a:pt x="6747" y="2905"/>
                    </a:lnTo>
                    <a:lnTo>
                      <a:pt x="6760" y="2913"/>
                    </a:lnTo>
                    <a:lnTo>
                      <a:pt x="6762" y="2918"/>
                    </a:lnTo>
                    <a:lnTo>
                      <a:pt x="6770" y="2921"/>
                    </a:lnTo>
                    <a:lnTo>
                      <a:pt x="6775" y="2908"/>
                    </a:lnTo>
                    <a:lnTo>
                      <a:pt x="6785" y="2906"/>
                    </a:lnTo>
                    <a:lnTo>
                      <a:pt x="6798" y="2910"/>
                    </a:lnTo>
                    <a:lnTo>
                      <a:pt x="6808" y="2916"/>
                    </a:lnTo>
                    <a:lnTo>
                      <a:pt x="6817" y="2927"/>
                    </a:lnTo>
                    <a:lnTo>
                      <a:pt x="6822" y="2937"/>
                    </a:lnTo>
                    <a:lnTo>
                      <a:pt x="6841" y="2940"/>
                    </a:lnTo>
                    <a:lnTo>
                      <a:pt x="6845" y="2948"/>
                    </a:lnTo>
                    <a:lnTo>
                      <a:pt x="6833" y="2953"/>
                    </a:lnTo>
                    <a:lnTo>
                      <a:pt x="6817" y="2954"/>
                    </a:lnTo>
                    <a:lnTo>
                      <a:pt x="6795" y="2954"/>
                    </a:lnTo>
                    <a:lnTo>
                      <a:pt x="6784" y="2959"/>
                    </a:lnTo>
                    <a:lnTo>
                      <a:pt x="6785" y="2965"/>
                    </a:lnTo>
                    <a:lnTo>
                      <a:pt x="6800" y="2984"/>
                    </a:lnTo>
                    <a:lnTo>
                      <a:pt x="6816" y="2986"/>
                    </a:lnTo>
                    <a:lnTo>
                      <a:pt x="6829" y="2984"/>
                    </a:lnTo>
                    <a:lnTo>
                      <a:pt x="6843" y="2981"/>
                    </a:lnTo>
                    <a:lnTo>
                      <a:pt x="6849" y="2971"/>
                    </a:lnTo>
                    <a:lnTo>
                      <a:pt x="6859" y="2966"/>
                    </a:lnTo>
                    <a:lnTo>
                      <a:pt x="6866" y="2973"/>
                    </a:lnTo>
                    <a:lnTo>
                      <a:pt x="6878" y="2978"/>
                    </a:lnTo>
                    <a:lnTo>
                      <a:pt x="6886" y="2972"/>
                    </a:lnTo>
                    <a:lnTo>
                      <a:pt x="6892" y="2962"/>
                    </a:lnTo>
                    <a:lnTo>
                      <a:pt x="6905" y="2960"/>
                    </a:lnTo>
                    <a:lnTo>
                      <a:pt x="6907" y="2953"/>
                    </a:lnTo>
                    <a:lnTo>
                      <a:pt x="6919" y="2946"/>
                    </a:lnTo>
                    <a:lnTo>
                      <a:pt x="6935" y="2951"/>
                    </a:lnTo>
                    <a:lnTo>
                      <a:pt x="6942" y="2962"/>
                    </a:lnTo>
                    <a:lnTo>
                      <a:pt x="6951" y="2962"/>
                    </a:lnTo>
                    <a:lnTo>
                      <a:pt x="6963" y="2959"/>
                    </a:lnTo>
                    <a:lnTo>
                      <a:pt x="6967" y="2950"/>
                    </a:lnTo>
                    <a:lnTo>
                      <a:pt x="6981" y="2951"/>
                    </a:lnTo>
                    <a:lnTo>
                      <a:pt x="6988" y="2956"/>
                    </a:lnTo>
                    <a:lnTo>
                      <a:pt x="6991" y="2950"/>
                    </a:lnTo>
                    <a:lnTo>
                      <a:pt x="7001" y="2950"/>
                    </a:lnTo>
                    <a:lnTo>
                      <a:pt x="7002" y="2943"/>
                    </a:lnTo>
                    <a:lnTo>
                      <a:pt x="7000" y="2933"/>
                    </a:lnTo>
                    <a:lnTo>
                      <a:pt x="6993" y="2922"/>
                    </a:lnTo>
                    <a:lnTo>
                      <a:pt x="6972" y="2913"/>
                    </a:lnTo>
                    <a:lnTo>
                      <a:pt x="6951" y="2917"/>
                    </a:lnTo>
                    <a:lnTo>
                      <a:pt x="6952" y="2910"/>
                    </a:lnTo>
                    <a:lnTo>
                      <a:pt x="6958" y="2902"/>
                    </a:lnTo>
                    <a:lnTo>
                      <a:pt x="6950" y="2879"/>
                    </a:lnTo>
                    <a:lnTo>
                      <a:pt x="6953" y="2875"/>
                    </a:lnTo>
                    <a:lnTo>
                      <a:pt x="6959" y="2879"/>
                    </a:lnTo>
                    <a:lnTo>
                      <a:pt x="6962" y="2879"/>
                    </a:lnTo>
                    <a:lnTo>
                      <a:pt x="6975" y="2849"/>
                    </a:lnTo>
                    <a:lnTo>
                      <a:pt x="6983" y="2837"/>
                    </a:lnTo>
                    <a:lnTo>
                      <a:pt x="6986" y="2827"/>
                    </a:lnTo>
                    <a:lnTo>
                      <a:pt x="6999" y="2815"/>
                    </a:lnTo>
                    <a:lnTo>
                      <a:pt x="7011" y="2809"/>
                    </a:lnTo>
                    <a:lnTo>
                      <a:pt x="7047" y="2776"/>
                    </a:lnTo>
                    <a:lnTo>
                      <a:pt x="7047" y="2767"/>
                    </a:lnTo>
                    <a:lnTo>
                      <a:pt x="7051" y="2757"/>
                    </a:lnTo>
                    <a:lnTo>
                      <a:pt x="7074" y="2731"/>
                    </a:lnTo>
                    <a:lnTo>
                      <a:pt x="7083" y="2723"/>
                    </a:lnTo>
                    <a:lnTo>
                      <a:pt x="7088" y="2697"/>
                    </a:lnTo>
                    <a:lnTo>
                      <a:pt x="7099" y="2690"/>
                    </a:lnTo>
                    <a:lnTo>
                      <a:pt x="7118" y="2670"/>
                    </a:lnTo>
                    <a:lnTo>
                      <a:pt x="7128" y="2666"/>
                    </a:lnTo>
                    <a:lnTo>
                      <a:pt x="7137" y="2659"/>
                    </a:lnTo>
                    <a:lnTo>
                      <a:pt x="7165" y="2661"/>
                    </a:lnTo>
                    <a:lnTo>
                      <a:pt x="7205" y="2653"/>
                    </a:lnTo>
                    <a:lnTo>
                      <a:pt x="7211" y="2648"/>
                    </a:lnTo>
                    <a:lnTo>
                      <a:pt x="7215" y="2642"/>
                    </a:lnTo>
                    <a:lnTo>
                      <a:pt x="7221" y="2643"/>
                    </a:lnTo>
                    <a:lnTo>
                      <a:pt x="7235" y="2652"/>
                    </a:lnTo>
                    <a:lnTo>
                      <a:pt x="7241" y="2659"/>
                    </a:lnTo>
                    <a:lnTo>
                      <a:pt x="7244" y="2670"/>
                    </a:lnTo>
                    <a:lnTo>
                      <a:pt x="7260" y="2669"/>
                    </a:lnTo>
                    <a:lnTo>
                      <a:pt x="7270" y="2658"/>
                    </a:lnTo>
                    <a:lnTo>
                      <a:pt x="7290" y="2638"/>
                    </a:lnTo>
                    <a:lnTo>
                      <a:pt x="7281" y="2685"/>
                    </a:lnTo>
                    <a:lnTo>
                      <a:pt x="7273" y="2693"/>
                    </a:lnTo>
                    <a:lnTo>
                      <a:pt x="7269" y="2703"/>
                    </a:lnTo>
                    <a:lnTo>
                      <a:pt x="7263" y="2712"/>
                    </a:lnTo>
                    <a:lnTo>
                      <a:pt x="7263" y="2725"/>
                    </a:lnTo>
                    <a:lnTo>
                      <a:pt x="7269" y="2733"/>
                    </a:lnTo>
                    <a:lnTo>
                      <a:pt x="7268" y="2741"/>
                    </a:lnTo>
                    <a:lnTo>
                      <a:pt x="7263" y="2745"/>
                    </a:lnTo>
                    <a:lnTo>
                      <a:pt x="7260" y="2752"/>
                    </a:lnTo>
                    <a:lnTo>
                      <a:pt x="7265" y="2756"/>
                    </a:lnTo>
                    <a:lnTo>
                      <a:pt x="7280" y="2749"/>
                    </a:lnTo>
                    <a:lnTo>
                      <a:pt x="7292" y="2746"/>
                    </a:lnTo>
                    <a:lnTo>
                      <a:pt x="7281" y="2771"/>
                    </a:lnTo>
                    <a:lnTo>
                      <a:pt x="7278" y="2787"/>
                    </a:lnTo>
                    <a:lnTo>
                      <a:pt x="7279" y="2797"/>
                    </a:lnTo>
                    <a:lnTo>
                      <a:pt x="7286" y="2793"/>
                    </a:lnTo>
                    <a:lnTo>
                      <a:pt x="7300" y="2781"/>
                    </a:lnTo>
                    <a:lnTo>
                      <a:pt x="7309" y="2781"/>
                    </a:lnTo>
                    <a:lnTo>
                      <a:pt x="7345" y="2734"/>
                    </a:lnTo>
                    <a:lnTo>
                      <a:pt x="7355" y="2728"/>
                    </a:lnTo>
                    <a:lnTo>
                      <a:pt x="7367" y="2713"/>
                    </a:lnTo>
                    <a:lnTo>
                      <a:pt x="7378" y="2704"/>
                    </a:lnTo>
                    <a:lnTo>
                      <a:pt x="7399" y="2680"/>
                    </a:lnTo>
                    <a:lnTo>
                      <a:pt x="7414" y="2679"/>
                    </a:lnTo>
                    <a:lnTo>
                      <a:pt x="7420" y="2675"/>
                    </a:lnTo>
                    <a:lnTo>
                      <a:pt x="7422" y="2666"/>
                    </a:lnTo>
                    <a:lnTo>
                      <a:pt x="7430" y="2671"/>
                    </a:lnTo>
                    <a:lnTo>
                      <a:pt x="7429" y="2680"/>
                    </a:lnTo>
                    <a:lnTo>
                      <a:pt x="7431" y="2688"/>
                    </a:lnTo>
                    <a:lnTo>
                      <a:pt x="7438" y="2687"/>
                    </a:lnTo>
                    <a:lnTo>
                      <a:pt x="7447" y="2669"/>
                    </a:lnTo>
                    <a:lnTo>
                      <a:pt x="7437" y="2666"/>
                    </a:lnTo>
                    <a:lnTo>
                      <a:pt x="7434" y="2656"/>
                    </a:lnTo>
                    <a:lnTo>
                      <a:pt x="7437" y="2642"/>
                    </a:lnTo>
                    <a:lnTo>
                      <a:pt x="7438" y="2627"/>
                    </a:lnTo>
                    <a:lnTo>
                      <a:pt x="7438" y="2618"/>
                    </a:lnTo>
                    <a:lnTo>
                      <a:pt x="7448" y="2601"/>
                    </a:lnTo>
                    <a:lnTo>
                      <a:pt x="7448" y="2593"/>
                    </a:lnTo>
                    <a:lnTo>
                      <a:pt x="7452" y="2583"/>
                    </a:lnTo>
                    <a:lnTo>
                      <a:pt x="7467" y="2569"/>
                    </a:lnTo>
                    <a:lnTo>
                      <a:pt x="7511" y="2553"/>
                    </a:lnTo>
                    <a:lnTo>
                      <a:pt x="7526" y="2557"/>
                    </a:lnTo>
                    <a:lnTo>
                      <a:pt x="7542" y="2572"/>
                    </a:lnTo>
                    <a:lnTo>
                      <a:pt x="7535" y="2585"/>
                    </a:lnTo>
                    <a:lnTo>
                      <a:pt x="7524" y="2582"/>
                    </a:lnTo>
                    <a:lnTo>
                      <a:pt x="7506" y="2596"/>
                    </a:lnTo>
                    <a:lnTo>
                      <a:pt x="7496" y="2607"/>
                    </a:lnTo>
                    <a:lnTo>
                      <a:pt x="7494" y="2623"/>
                    </a:lnTo>
                    <a:lnTo>
                      <a:pt x="7490" y="2631"/>
                    </a:lnTo>
                    <a:lnTo>
                      <a:pt x="7489" y="2644"/>
                    </a:lnTo>
                    <a:lnTo>
                      <a:pt x="7489" y="2670"/>
                    </a:lnTo>
                    <a:lnTo>
                      <a:pt x="7478" y="2681"/>
                    </a:lnTo>
                    <a:lnTo>
                      <a:pt x="7477" y="2688"/>
                    </a:lnTo>
                    <a:lnTo>
                      <a:pt x="7478" y="2699"/>
                    </a:lnTo>
                    <a:lnTo>
                      <a:pt x="7480" y="2706"/>
                    </a:lnTo>
                    <a:lnTo>
                      <a:pt x="7479" y="2718"/>
                    </a:lnTo>
                    <a:lnTo>
                      <a:pt x="7472" y="2728"/>
                    </a:lnTo>
                    <a:lnTo>
                      <a:pt x="7465" y="2731"/>
                    </a:lnTo>
                    <a:lnTo>
                      <a:pt x="7464" y="2738"/>
                    </a:lnTo>
                    <a:lnTo>
                      <a:pt x="7463" y="2749"/>
                    </a:lnTo>
                    <a:lnTo>
                      <a:pt x="7472" y="2755"/>
                    </a:lnTo>
                    <a:lnTo>
                      <a:pt x="7472" y="2762"/>
                    </a:lnTo>
                    <a:lnTo>
                      <a:pt x="7462" y="2771"/>
                    </a:lnTo>
                    <a:lnTo>
                      <a:pt x="7451" y="2777"/>
                    </a:lnTo>
                    <a:lnTo>
                      <a:pt x="7440" y="2774"/>
                    </a:lnTo>
                    <a:lnTo>
                      <a:pt x="7427" y="2779"/>
                    </a:lnTo>
                    <a:lnTo>
                      <a:pt x="7415" y="2797"/>
                    </a:lnTo>
                    <a:lnTo>
                      <a:pt x="7402" y="2798"/>
                    </a:lnTo>
                    <a:lnTo>
                      <a:pt x="7376" y="2809"/>
                    </a:lnTo>
                    <a:lnTo>
                      <a:pt x="7372" y="2814"/>
                    </a:lnTo>
                    <a:lnTo>
                      <a:pt x="7372" y="2826"/>
                    </a:lnTo>
                    <a:lnTo>
                      <a:pt x="7367" y="2838"/>
                    </a:lnTo>
                    <a:lnTo>
                      <a:pt x="7356" y="2848"/>
                    </a:lnTo>
                    <a:lnTo>
                      <a:pt x="7343" y="2864"/>
                    </a:lnTo>
                    <a:lnTo>
                      <a:pt x="7318" y="2897"/>
                    </a:lnTo>
                    <a:lnTo>
                      <a:pt x="7293" y="2911"/>
                    </a:lnTo>
                    <a:lnTo>
                      <a:pt x="7286" y="2929"/>
                    </a:lnTo>
                    <a:lnTo>
                      <a:pt x="7276" y="2934"/>
                    </a:lnTo>
                    <a:lnTo>
                      <a:pt x="7258" y="2960"/>
                    </a:lnTo>
                    <a:lnTo>
                      <a:pt x="7255" y="2978"/>
                    </a:lnTo>
                    <a:lnTo>
                      <a:pt x="7236" y="3002"/>
                    </a:lnTo>
                    <a:lnTo>
                      <a:pt x="7225" y="3019"/>
                    </a:lnTo>
                    <a:lnTo>
                      <a:pt x="7210" y="3031"/>
                    </a:lnTo>
                    <a:lnTo>
                      <a:pt x="7195" y="3047"/>
                    </a:lnTo>
                    <a:lnTo>
                      <a:pt x="7182" y="3066"/>
                    </a:lnTo>
                    <a:lnTo>
                      <a:pt x="7162" y="3075"/>
                    </a:lnTo>
                    <a:lnTo>
                      <a:pt x="7144" y="3075"/>
                    </a:lnTo>
                    <a:lnTo>
                      <a:pt x="7137" y="3085"/>
                    </a:lnTo>
                    <a:lnTo>
                      <a:pt x="7128" y="3096"/>
                    </a:lnTo>
                    <a:lnTo>
                      <a:pt x="7108" y="3091"/>
                    </a:lnTo>
                    <a:lnTo>
                      <a:pt x="7098" y="3093"/>
                    </a:lnTo>
                    <a:lnTo>
                      <a:pt x="7103" y="3105"/>
                    </a:lnTo>
                    <a:lnTo>
                      <a:pt x="7106" y="3124"/>
                    </a:lnTo>
                    <a:lnTo>
                      <a:pt x="7093" y="3164"/>
                    </a:lnTo>
                    <a:lnTo>
                      <a:pt x="7077" y="3174"/>
                    </a:lnTo>
                    <a:lnTo>
                      <a:pt x="7065" y="3186"/>
                    </a:lnTo>
                    <a:lnTo>
                      <a:pt x="7051" y="3193"/>
                    </a:lnTo>
                    <a:lnTo>
                      <a:pt x="7045" y="3206"/>
                    </a:lnTo>
                    <a:lnTo>
                      <a:pt x="7040" y="3229"/>
                    </a:lnTo>
                    <a:lnTo>
                      <a:pt x="7028" y="3279"/>
                    </a:lnTo>
                    <a:lnTo>
                      <a:pt x="7027" y="3328"/>
                    </a:lnTo>
                    <a:lnTo>
                      <a:pt x="7028" y="3352"/>
                    </a:lnTo>
                    <a:lnTo>
                      <a:pt x="7031" y="3374"/>
                    </a:lnTo>
                    <a:lnTo>
                      <a:pt x="7032" y="3403"/>
                    </a:lnTo>
                    <a:lnTo>
                      <a:pt x="7036" y="3418"/>
                    </a:lnTo>
                    <a:lnTo>
                      <a:pt x="7040" y="3459"/>
                    </a:lnTo>
                    <a:lnTo>
                      <a:pt x="7042" y="3463"/>
                    </a:lnTo>
                    <a:lnTo>
                      <a:pt x="7044" y="3467"/>
                    </a:lnTo>
                    <a:lnTo>
                      <a:pt x="7051" y="3503"/>
                    </a:lnTo>
                    <a:lnTo>
                      <a:pt x="7056" y="3524"/>
                    </a:lnTo>
                    <a:lnTo>
                      <a:pt x="7058" y="3551"/>
                    </a:lnTo>
                    <a:lnTo>
                      <a:pt x="7061" y="3573"/>
                    </a:lnTo>
                    <a:lnTo>
                      <a:pt x="7066" y="3596"/>
                    </a:lnTo>
                    <a:lnTo>
                      <a:pt x="7075" y="3617"/>
                    </a:lnTo>
                    <a:lnTo>
                      <a:pt x="7081" y="3640"/>
                    </a:lnTo>
                    <a:lnTo>
                      <a:pt x="7081" y="3685"/>
                    </a:lnTo>
                    <a:lnTo>
                      <a:pt x="7082" y="3705"/>
                    </a:lnTo>
                    <a:lnTo>
                      <a:pt x="7092" y="3729"/>
                    </a:lnTo>
                    <a:lnTo>
                      <a:pt x="7094" y="3742"/>
                    </a:lnTo>
                    <a:lnTo>
                      <a:pt x="7108" y="3728"/>
                    </a:lnTo>
                    <a:lnTo>
                      <a:pt x="7120" y="3718"/>
                    </a:lnTo>
                    <a:lnTo>
                      <a:pt x="7131" y="3704"/>
                    </a:lnTo>
                    <a:lnTo>
                      <a:pt x="7139" y="3691"/>
                    </a:lnTo>
                    <a:lnTo>
                      <a:pt x="7150" y="3682"/>
                    </a:lnTo>
                    <a:lnTo>
                      <a:pt x="7172" y="3656"/>
                    </a:lnTo>
                    <a:lnTo>
                      <a:pt x="7184" y="3626"/>
                    </a:lnTo>
                    <a:lnTo>
                      <a:pt x="7185" y="3613"/>
                    </a:lnTo>
                    <a:lnTo>
                      <a:pt x="7184" y="3595"/>
                    </a:lnTo>
                    <a:lnTo>
                      <a:pt x="7188" y="3589"/>
                    </a:lnTo>
                    <a:lnTo>
                      <a:pt x="7192" y="3573"/>
                    </a:lnTo>
                    <a:lnTo>
                      <a:pt x="7187" y="3569"/>
                    </a:lnTo>
                    <a:lnTo>
                      <a:pt x="7192" y="3561"/>
                    </a:lnTo>
                    <a:lnTo>
                      <a:pt x="7198" y="3562"/>
                    </a:lnTo>
                    <a:lnTo>
                      <a:pt x="7203" y="3567"/>
                    </a:lnTo>
                    <a:lnTo>
                      <a:pt x="7212" y="3556"/>
                    </a:lnTo>
                    <a:lnTo>
                      <a:pt x="7228" y="3545"/>
                    </a:lnTo>
                    <a:lnTo>
                      <a:pt x="7252" y="3536"/>
                    </a:lnTo>
                    <a:lnTo>
                      <a:pt x="7269" y="3542"/>
                    </a:lnTo>
                    <a:lnTo>
                      <a:pt x="7268" y="3536"/>
                    </a:lnTo>
                    <a:lnTo>
                      <a:pt x="7264" y="3529"/>
                    </a:lnTo>
                    <a:lnTo>
                      <a:pt x="7262" y="3516"/>
                    </a:lnTo>
                    <a:lnTo>
                      <a:pt x="7262" y="3479"/>
                    </a:lnTo>
                    <a:lnTo>
                      <a:pt x="7263" y="3463"/>
                    </a:lnTo>
                    <a:lnTo>
                      <a:pt x="7273" y="3450"/>
                    </a:lnTo>
                    <a:lnTo>
                      <a:pt x="7301" y="3423"/>
                    </a:lnTo>
                    <a:lnTo>
                      <a:pt x="7319" y="3413"/>
                    </a:lnTo>
                    <a:lnTo>
                      <a:pt x="7335" y="3409"/>
                    </a:lnTo>
                    <a:lnTo>
                      <a:pt x="7341" y="3418"/>
                    </a:lnTo>
                    <a:lnTo>
                      <a:pt x="7354" y="3418"/>
                    </a:lnTo>
                    <a:lnTo>
                      <a:pt x="7366" y="3414"/>
                    </a:lnTo>
                    <a:lnTo>
                      <a:pt x="7382" y="3398"/>
                    </a:lnTo>
                    <a:lnTo>
                      <a:pt x="7384" y="3390"/>
                    </a:lnTo>
                    <a:lnTo>
                      <a:pt x="7365" y="3362"/>
                    </a:lnTo>
                    <a:lnTo>
                      <a:pt x="7360" y="3347"/>
                    </a:lnTo>
                    <a:lnTo>
                      <a:pt x="7357" y="3335"/>
                    </a:lnTo>
                    <a:lnTo>
                      <a:pt x="7359" y="3322"/>
                    </a:lnTo>
                    <a:lnTo>
                      <a:pt x="7362" y="3305"/>
                    </a:lnTo>
                    <a:lnTo>
                      <a:pt x="7368" y="3293"/>
                    </a:lnTo>
                    <a:lnTo>
                      <a:pt x="7372" y="3279"/>
                    </a:lnTo>
                    <a:lnTo>
                      <a:pt x="7381" y="3267"/>
                    </a:lnTo>
                    <a:lnTo>
                      <a:pt x="7397" y="3256"/>
                    </a:lnTo>
                    <a:lnTo>
                      <a:pt x="7394" y="3247"/>
                    </a:lnTo>
                    <a:lnTo>
                      <a:pt x="7391" y="3242"/>
                    </a:lnTo>
                    <a:lnTo>
                      <a:pt x="7389" y="3237"/>
                    </a:lnTo>
                    <a:lnTo>
                      <a:pt x="7405" y="3231"/>
                    </a:lnTo>
                    <a:lnTo>
                      <a:pt x="7422" y="3229"/>
                    </a:lnTo>
                    <a:lnTo>
                      <a:pt x="7429" y="3222"/>
                    </a:lnTo>
                    <a:lnTo>
                      <a:pt x="7431" y="3226"/>
                    </a:lnTo>
                    <a:lnTo>
                      <a:pt x="7424" y="3237"/>
                    </a:lnTo>
                    <a:lnTo>
                      <a:pt x="7416" y="3242"/>
                    </a:lnTo>
                    <a:lnTo>
                      <a:pt x="7413" y="3251"/>
                    </a:lnTo>
                    <a:lnTo>
                      <a:pt x="7422" y="3271"/>
                    </a:lnTo>
                    <a:lnTo>
                      <a:pt x="7431" y="3274"/>
                    </a:lnTo>
                    <a:lnTo>
                      <a:pt x="7435" y="3274"/>
                    </a:lnTo>
                    <a:lnTo>
                      <a:pt x="7445" y="3258"/>
                    </a:lnTo>
                    <a:lnTo>
                      <a:pt x="7447" y="3247"/>
                    </a:lnTo>
                    <a:lnTo>
                      <a:pt x="7442" y="3212"/>
                    </a:lnTo>
                    <a:lnTo>
                      <a:pt x="7437" y="3203"/>
                    </a:lnTo>
                    <a:lnTo>
                      <a:pt x="7421" y="3206"/>
                    </a:lnTo>
                    <a:lnTo>
                      <a:pt x="7419" y="3202"/>
                    </a:lnTo>
                    <a:lnTo>
                      <a:pt x="7419" y="3180"/>
                    </a:lnTo>
                    <a:lnTo>
                      <a:pt x="7416" y="3159"/>
                    </a:lnTo>
                    <a:lnTo>
                      <a:pt x="7418" y="3147"/>
                    </a:lnTo>
                    <a:lnTo>
                      <a:pt x="7421" y="3137"/>
                    </a:lnTo>
                    <a:lnTo>
                      <a:pt x="7434" y="3126"/>
                    </a:lnTo>
                    <a:lnTo>
                      <a:pt x="7445" y="3106"/>
                    </a:lnTo>
                    <a:lnTo>
                      <a:pt x="7443" y="3097"/>
                    </a:lnTo>
                    <a:lnTo>
                      <a:pt x="7413" y="3079"/>
                    </a:lnTo>
                    <a:lnTo>
                      <a:pt x="7400" y="3083"/>
                    </a:lnTo>
                    <a:lnTo>
                      <a:pt x="7397" y="3096"/>
                    </a:lnTo>
                    <a:lnTo>
                      <a:pt x="7394" y="3100"/>
                    </a:lnTo>
                    <a:lnTo>
                      <a:pt x="7387" y="3097"/>
                    </a:lnTo>
                    <a:lnTo>
                      <a:pt x="7381" y="3093"/>
                    </a:lnTo>
                    <a:lnTo>
                      <a:pt x="7377" y="3081"/>
                    </a:lnTo>
                    <a:lnTo>
                      <a:pt x="7377" y="3063"/>
                    </a:lnTo>
                    <a:lnTo>
                      <a:pt x="7381" y="3051"/>
                    </a:lnTo>
                    <a:lnTo>
                      <a:pt x="7386" y="3032"/>
                    </a:lnTo>
                    <a:lnTo>
                      <a:pt x="7393" y="3019"/>
                    </a:lnTo>
                    <a:lnTo>
                      <a:pt x="7407" y="2999"/>
                    </a:lnTo>
                    <a:lnTo>
                      <a:pt x="7420" y="2983"/>
                    </a:lnTo>
                    <a:lnTo>
                      <a:pt x="7427" y="2970"/>
                    </a:lnTo>
                    <a:lnTo>
                      <a:pt x="7426" y="2960"/>
                    </a:lnTo>
                    <a:lnTo>
                      <a:pt x="7430" y="2954"/>
                    </a:lnTo>
                    <a:lnTo>
                      <a:pt x="7440" y="2957"/>
                    </a:lnTo>
                    <a:lnTo>
                      <a:pt x="7437" y="2950"/>
                    </a:lnTo>
                    <a:lnTo>
                      <a:pt x="7437" y="2943"/>
                    </a:lnTo>
                    <a:lnTo>
                      <a:pt x="7446" y="2938"/>
                    </a:lnTo>
                    <a:lnTo>
                      <a:pt x="7450" y="2932"/>
                    </a:lnTo>
                    <a:lnTo>
                      <a:pt x="7446" y="2918"/>
                    </a:lnTo>
                    <a:lnTo>
                      <a:pt x="7447" y="2905"/>
                    </a:lnTo>
                    <a:lnTo>
                      <a:pt x="7454" y="2892"/>
                    </a:lnTo>
                    <a:lnTo>
                      <a:pt x="7456" y="2881"/>
                    </a:lnTo>
                    <a:lnTo>
                      <a:pt x="7462" y="2875"/>
                    </a:lnTo>
                    <a:lnTo>
                      <a:pt x="7472" y="2871"/>
                    </a:lnTo>
                    <a:lnTo>
                      <a:pt x="7485" y="2862"/>
                    </a:lnTo>
                    <a:lnTo>
                      <a:pt x="7492" y="2867"/>
                    </a:lnTo>
                    <a:lnTo>
                      <a:pt x="7496" y="2876"/>
                    </a:lnTo>
                    <a:lnTo>
                      <a:pt x="7505" y="2864"/>
                    </a:lnTo>
                    <a:lnTo>
                      <a:pt x="7517" y="2855"/>
                    </a:lnTo>
                    <a:lnTo>
                      <a:pt x="7527" y="2865"/>
                    </a:lnTo>
                    <a:lnTo>
                      <a:pt x="7532" y="2879"/>
                    </a:lnTo>
                    <a:lnTo>
                      <a:pt x="7542" y="2881"/>
                    </a:lnTo>
                    <a:lnTo>
                      <a:pt x="7547" y="2864"/>
                    </a:lnTo>
                    <a:lnTo>
                      <a:pt x="7547" y="2852"/>
                    </a:lnTo>
                    <a:lnTo>
                      <a:pt x="7556" y="2840"/>
                    </a:lnTo>
                    <a:lnTo>
                      <a:pt x="7563" y="2836"/>
                    </a:lnTo>
                    <a:lnTo>
                      <a:pt x="7581" y="2830"/>
                    </a:lnTo>
                    <a:lnTo>
                      <a:pt x="7588" y="2824"/>
                    </a:lnTo>
                    <a:lnTo>
                      <a:pt x="7598" y="2809"/>
                    </a:lnTo>
                    <a:lnTo>
                      <a:pt x="7604" y="2803"/>
                    </a:lnTo>
                    <a:lnTo>
                      <a:pt x="7609" y="2806"/>
                    </a:lnTo>
                    <a:lnTo>
                      <a:pt x="7612" y="2814"/>
                    </a:lnTo>
                    <a:lnTo>
                      <a:pt x="7607" y="2821"/>
                    </a:lnTo>
                    <a:lnTo>
                      <a:pt x="7610" y="2841"/>
                    </a:lnTo>
                    <a:lnTo>
                      <a:pt x="7606" y="2855"/>
                    </a:lnTo>
                    <a:lnTo>
                      <a:pt x="7606" y="2864"/>
                    </a:lnTo>
                    <a:lnTo>
                      <a:pt x="7604" y="2870"/>
                    </a:lnTo>
                    <a:lnTo>
                      <a:pt x="7602" y="2875"/>
                    </a:lnTo>
                    <a:lnTo>
                      <a:pt x="7602" y="2880"/>
                    </a:lnTo>
                    <a:lnTo>
                      <a:pt x="7606" y="2880"/>
                    </a:lnTo>
                    <a:lnTo>
                      <a:pt x="7618" y="2863"/>
                    </a:lnTo>
                    <a:lnTo>
                      <a:pt x="7647" y="2835"/>
                    </a:lnTo>
                    <a:lnTo>
                      <a:pt x="7649" y="2828"/>
                    </a:lnTo>
                    <a:lnTo>
                      <a:pt x="7647" y="2819"/>
                    </a:lnTo>
                    <a:lnTo>
                      <a:pt x="7650" y="2815"/>
                    </a:lnTo>
                    <a:lnTo>
                      <a:pt x="7658" y="2822"/>
                    </a:lnTo>
                    <a:lnTo>
                      <a:pt x="7667" y="2814"/>
                    </a:lnTo>
                    <a:lnTo>
                      <a:pt x="7678" y="2812"/>
                    </a:lnTo>
                    <a:lnTo>
                      <a:pt x="7694" y="2800"/>
                    </a:lnTo>
                    <a:lnTo>
                      <a:pt x="7706" y="2799"/>
                    </a:lnTo>
                    <a:lnTo>
                      <a:pt x="7714" y="2790"/>
                    </a:lnTo>
                    <a:lnTo>
                      <a:pt x="7720" y="2795"/>
                    </a:lnTo>
                    <a:lnTo>
                      <a:pt x="7726" y="2794"/>
                    </a:lnTo>
                    <a:lnTo>
                      <a:pt x="7755" y="2795"/>
                    </a:lnTo>
                    <a:lnTo>
                      <a:pt x="7770" y="2799"/>
                    </a:lnTo>
                    <a:lnTo>
                      <a:pt x="7781" y="2804"/>
                    </a:lnTo>
                    <a:lnTo>
                      <a:pt x="7795" y="2815"/>
                    </a:lnTo>
                    <a:lnTo>
                      <a:pt x="7800" y="2827"/>
                    </a:lnTo>
                    <a:lnTo>
                      <a:pt x="7819" y="2857"/>
                    </a:lnTo>
                    <a:lnTo>
                      <a:pt x="7820" y="2863"/>
                    </a:lnTo>
                    <a:lnTo>
                      <a:pt x="7833" y="2865"/>
                    </a:lnTo>
                    <a:lnTo>
                      <a:pt x="7836" y="2863"/>
                    </a:lnTo>
                    <a:lnTo>
                      <a:pt x="7836" y="2846"/>
                    </a:lnTo>
                    <a:lnTo>
                      <a:pt x="7848" y="2820"/>
                    </a:lnTo>
                    <a:lnTo>
                      <a:pt x="7848" y="2814"/>
                    </a:lnTo>
                    <a:lnTo>
                      <a:pt x="7845" y="2811"/>
                    </a:lnTo>
                    <a:lnTo>
                      <a:pt x="7852" y="2809"/>
                    </a:lnTo>
                    <a:lnTo>
                      <a:pt x="7865" y="2800"/>
                    </a:lnTo>
                    <a:lnTo>
                      <a:pt x="7871" y="2799"/>
                    </a:lnTo>
                    <a:lnTo>
                      <a:pt x="7875" y="2792"/>
                    </a:lnTo>
                    <a:lnTo>
                      <a:pt x="7879" y="2795"/>
                    </a:lnTo>
                    <a:lnTo>
                      <a:pt x="7886" y="2795"/>
                    </a:lnTo>
                    <a:lnTo>
                      <a:pt x="7899" y="2778"/>
                    </a:lnTo>
                    <a:lnTo>
                      <a:pt x="7903" y="2777"/>
                    </a:lnTo>
                    <a:lnTo>
                      <a:pt x="7903" y="2772"/>
                    </a:lnTo>
                    <a:lnTo>
                      <a:pt x="7913" y="2765"/>
                    </a:lnTo>
                    <a:lnTo>
                      <a:pt x="7921" y="2763"/>
                    </a:lnTo>
                    <a:lnTo>
                      <a:pt x="7925" y="2760"/>
                    </a:lnTo>
                    <a:lnTo>
                      <a:pt x="7931" y="2758"/>
                    </a:lnTo>
                    <a:lnTo>
                      <a:pt x="7932" y="2754"/>
                    </a:lnTo>
                    <a:lnTo>
                      <a:pt x="7931" y="2749"/>
                    </a:lnTo>
                    <a:lnTo>
                      <a:pt x="7926" y="2744"/>
                    </a:lnTo>
                    <a:lnTo>
                      <a:pt x="7927" y="2739"/>
                    </a:lnTo>
                    <a:lnTo>
                      <a:pt x="7936" y="2746"/>
                    </a:lnTo>
                    <a:lnTo>
                      <a:pt x="7941" y="2749"/>
                    </a:lnTo>
                    <a:lnTo>
                      <a:pt x="7946" y="2745"/>
                    </a:lnTo>
                    <a:lnTo>
                      <a:pt x="7948" y="2733"/>
                    </a:lnTo>
                    <a:lnTo>
                      <a:pt x="7946" y="2727"/>
                    </a:lnTo>
                    <a:lnTo>
                      <a:pt x="7957" y="2727"/>
                    </a:lnTo>
                    <a:lnTo>
                      <a:pt x="7968" y="2719"/>
                    </a:lnTo>
                    <a:lnTo>
                      <a:pt x="7970" y="2719"/>
                    </a:lnTo>
                    <a:lnTo>
                      <a:pt x="7973" y="2714"/>
                    </a:lnTo>
                    <a:lnTo>
                      <a:pt x="7968" y="2703"/>
                    </a:lnTo>
                    <a:lnTo>
                      <a:pt x="7972" y="2701"/>
                    </a:lnTo>
                    <a:lnTo>
                      <a:pt x="7978" y="2706"/>
                    </a:lnTo>
                    <a:lnTo>
                      <a:pt x="7981" y="2706"/>
                    </a:lnTo>
                    <a:lnTo>
                      <a:pt x="7988" y="2702"/>
                    </a:lnTo>
                    <a:lnTo>
                      <a:pt x="7992" y="2696"/>
                    </a:lnTo>
                    <a:lnTo>
                      <a:pt x="7996" y="2688"/>
                    </a:lnTo>
                    <a:lnTo>
                      <a:pt x="8000" y="2688"/>
                    </a:lnTo>
                    <a:lnTo>
                      <a:pt x="8002" y="2684"/>
                    </a:lnTo>
                    <a:lnTo>
                      <a:pt x="8004" y="2671"/>
                    </a:lnTo>
                    <a:lnTo>
                      <a:pt x="8006" y="2664"/>
                    </a:lnTo>
                    <a:lnTo>
                      <a:pt x="8012" y="2665"/>
                    </a:lnTo>
                    <a:lnTo>
                      <a:pt x="8017" y="2674"/>
                    </a:lnTo>
                    <a:lnTo>
                      <a:pt x="8022" y="2675"/>
                    </a:lnTo>
                    <a:lnTo>
                      <a:pt x="8027" y="2672"/>
                    </a:lnTo>
                    <a:lnTo>
                      <a:pt x="8040" y="2660"/>
                    </a:lnTo>
                    <a:lnTo>
                      <a:pt x="8067" y="2652"/>
                    </a:lnTo>
                    <a:lnTo>
                      <a:pt x="8075" y="2644"/>
                    </a:lnTo>
                    <a:lnTo>
                      <a:pt x="8090" y="2637"/>
                    </a:lnTo>
                    <a:lnTo>
                      <a:pt x="8093" y="2629"/>
                    </a:lnTo>
                    <a:lnTo>
                      <a:pt x="8094" y="2623"/>
                    </a:lnTo>
                    <a:lnTo>
                      <a:pt x="8094" y="2616"/>
                    </a:lnTo>
                    <a:lnTo>
                      <a:pt x="8103" y="2614"/>
                    </a:lnTo>
                    <a:lnTo>
                      <a:pt x="8102" y="2618"/>
                    </a:lnTo>
                    <a:lnTo>
                      <a:pt x="8099" y="2625"/>
                    </a:lnTo>
                    <a:lnTo>
                      <a:pt x="8103" y="2625"/>
                    </a:lnTo>
                    <a:lnTo>
                      <a:pt x="8126" y="2612"/>
                    </a:lnTo>
                    <a:lnTo>
                      <a:pt x="8133" y="2612"/>
                    </a:lnTo>
                    <a:lnTo>
                      <a:pt x="8146" y="2605"/>
                    </a:lnTo>
                    <a:lnTo>
                      <a:pt x="8182" y="2579"/>
                    </a:lnTo>
                    <a:lnTo>
                      <a:pt x="8209" y="2569"/>
                    </a:lnTo>
                    <a:lnTo>
                      <a:pt x="8212" y="2566"/>
                    </a:lnTo>
                    <a:lnTo>
                      <a:pt x="8210" y="2563"/>
                    </a:lnTo>
                    <a:lnTo>
                      <a:pt x="8205" y="2559"/>
                    </a:lnTo>
                    <a:lnTo>
                      <a:pt x="8199" y="2543"/>
                    </a:lnTo>
                    <a:lnTo>
                      <a:pt x="8196" y="2534"/>
                    </a:lnTo>
                    <a:lnTo>
                      <a:pt x="8200" y="2530"/>
                    </a:lnTo>
                    <a:lnTo>
                      <a:pt x="8204" y="2536"/>
                    </a:lnTo>
                    <a:lnTo>
                      <a:pt x="8209" y="2548"/>
                    </a:lnTo>
                    <a:lnTo>
                      <a:pt x="8215" y="2557"/>
                    </a:lnTo>
                    <a:lnTo>
                      <a:pt x="8219" y="2557"/>
                    </a:lnTo>
                    <a:lnTo>
                      <a:pt x="8219" y="2563"/>
                    </a:lnTo>
                    <a:lnTo>
                      <a:pt x="8221" y="2566"/>
                    </a:lnTo>
                    <a:lnTo>
                      <a:pt x="8232" y="2567"/>
                    </a:lnTo>
                    <a:lnTo>
                      <a:pt x="8231" y="2559"/>
                    </a:lnTo>
                    <a:lnTo>
                      <a:pt x="8227" y="2553"/>
                    </a:lnTo>
                    <a:lnTo>
                      <a:pt x="8233" y="2553"/>
                    </a:lnTo>
                    <a:lnTo>
                      <a:pt x="8237" y="2561"/>
                    </a:lnTo>
                    <a:lnTo>
                      <a:pt x="8243" y="2568"/>
                    </a:lnTo>
                    <a:lnTo>
                      <a:pt x="8253" y="2568"/>
                    </a:lnTo>
                    <a:lnTo>
                      <a:pt x="8266" y="2573"/>
                    </a:lnTo>
                    <a:lnTo>
                      <a:pt x="8275" y="2582"/>
                    </a:lnTo>
                    <a:lnTo>
                      <a:pt x="8290" y="2591"/>
                    </a:lnTo>
                    <a:lnTo>
                      <a:pt x="8306" y="2596"/>
                    </a:lnTo>
                    <a:lnTo>
                      <a:pt x="8309" y="2594"/>
                    </a:lnTo>
                    <a:lnTo>
                      <a:pt x="8313" y="2582"/>
                    </a:lnTo>
                    <a:lnTo>
                      <a:pt x="8320" y="2580"/>
                    </a:lnTo>
                    <a:lnTo>
                      <a:pt x="8334" y="2558"/>
                    </a:lnTo>
                    <a:lnTo>
                      <a:pt x="8338" y="2545"/>
                    </a:lnTo>
                    <a:lnTo>
                      <a:pt x="8334" y="2535"/>
                    </a:lnTo>
                    <a:lnTo>
                      <a:pt x="8324" y="2526"/>
                    </a:lnTo>
                    <a:lnTo>
                      <a:pt x="8311" y="2521"/>
                    </a:lnTo>
                    <a:lnTo>
                      <a:pt x="8308" y="2518"/>
                    </a:lnTo>
                    <a:lnTo>
                      <a:pt x="8307" y="2512"/>
                    </a:lnTo>
                    <a:lnTo>
                      <a:pt x="8309" y="2512"/>
                    </a:lnTo>
                    <a:lnTo>
                      <a:pt x="8316" y="2509"/>
                    </a:lnTo>
                    <a:lnTo>
                      <a:pt x="8327" y="2510"/>
                    </a:lnTo>
                    <a:lnTo>
                      <a:pt x="8332" y="2507"/>
                    </a:lnTo>
                    <a:lnTo>
                      <a:pt x="8324" y="2491"/>
                    </a:lnTo>
                    <a:lnTo>
                      <a:pt x="8317" y="2491"/>
                    </a:lnTo>
                    <a:lnTo>
                      <a:pt x="8308" y="2478"/>
                    </a:lnTo>
                    <a:lnTo>
                      <a:pt x="8301" y="2464"/>
                    </a:lnTo>
                    <a:lnTo>
                      <a:pt x="8297" y="2443"/>
                    </a:lnTo>
                    <a:lnTo>
                      <a:pt x="8295" y="2435"/>
                    </a:lnTo>
                    <a:lnTo>
                      <a:pt x="8291" y="2396"/>
                    </a:lnTo>
                    <a:lnTo>
                      <a:pt x="8280" y="2402"/>
                    </a:lnTo>
                    <a:lnTo>
                      <a:pt x="8271" y="2390"/>
                    </a:lnTo>
                    <a:lnTo>
                      <a:pt x="8270" y="2384"/>
                    </a:lnTo>
                    <a:lnTo>
                      <a:pt x="8280" y="2381"/>
                    </a:lnTo>
                    <a:lnTo>
                      <a:pt x="8284" y="2384"/>
                    </a:lnTo>
                    <a:lnTo>
                      <a:pt x="8280" y="2369"/>
                    </a:lnTo>
                    <a:lnTo>
                      <a:pt x="8273" y="2347"/>
                    </a:lnTo>
                    <a:lnTo>
                      <a:pt x="8266" y="2359"/>
                    </a:lnTo>
                    <a:lnTo>
                      <a:pt x="8260" y="2363"/>
                    </a:lnTo>
                    <a:lnTo>
                      <a:pt x="8249" y="2358"/>
                    </a:lnTo>
                    <a:lnTo>
                      <a:pt x="8242" y="2349"/>
                    </a:lnTo>
                    <a:lnTo>
                      <a:pt x="8231" y="2346"/>
                    </a:lnTo>
                    <a:lnTo>
                      <a:pt x="8222" y="2335"/>
                    </a:lnTo>
                    <a:lnTo>
                      <a:pt x="8221" y="2321"/>
                    </a:lnTo>
                    <a:lnTo>
                      <a:pt x="8221" y="2311"/>
                    </a:lnTo>
                    <a:lnTo>
                      <a:pt x="8222" y="2300"/>
                    </a:lnTo>
                    <a:lnTo>
                      <a:pt x="8230" y="2292"/>
                    </a:lnTo>
                    <a:lnTo>
                      <a:pt x="8239" y="2300"/>
                    </a:lnTo>
                    <a:lnTo>
                      <a:pt x="8258" y="2305"/>
                    </a:lnTo>
                    <a:lnTo>
                      <a:pt x="8268" y="2298"/>
                    </a:lnTo>
                    <a:lnTo>
                      <a:pt x="8266" y="2302"/>
                    </a:lnTo>
                    <a:lnTo>
                      <a:pt x="8271" y="2309"/>
                    </a:lnTo>
                    <a:lnTo>
                      <a:pt x="8289" y="2305"/>
                    </a:lnTo>
                    <a:lnTo>
                      <a:pt x="8285" y="2314"/>
                    </a:lnTo>
                    <a:lnTo>
                      <a:pt x="8286" y="2319"/>
                    </a:lnTo>
                    <a:lnTo>
                      <a:pt x="8298" y="2310"/>
                    </a:lnTo>
                    <a:lnTo>
                      <a:pt x="8306" y="2299"/>
                    </a:lnTo>
                    <a:lnTo>
                      <a:pt x="8320" y="2292"/>
                    </a:lnTo>
                    <a:lnTo>
                      <a:pt x="8335" y="2288"/>
                    </a:lnTo>
                    <a:lnTo>
                      <a:pt x="8355" y="2263"/>
                    </a:lnTo>
                    <a:lnTo>
                      <a:pt x="8363" y="2256"/>
                    </a:lnTo>
                    <a:lnTo>
                      <a:pt x="8363" y="2254"/>
                    </a:lnTo>
                    <a:lnTo>
                      <a:pt x="8377" y="2243"/>
                    </a:lnTo>
                    <a:lnTo>
                      <a:pt x="8393" y="2219"/>
                    </a:lnTo>
                    <a:lnTo>
                      <a:pt x="8395" y="2204"/>
                    </a:lnTo>
                    <a:lnTo>
                      <a:pt x="8404" y="2193"/>
                    </a:lnTo>
                    <a:lnTo>
                      <a:pt x="8403" y="2179"/>
                    </a:lnTo>
                    <a:lnTo>
                      <a:pt x="8390" y="2170"/>
                    </a:lnTo>
                    <a:lnTo>
                      <a:pt x="8373" y="2149"/>
                    </a:lnTo>
                    <a:lnTo>
                      <a:pt x="8372" y="2130"/>
                    </a:lnTo>
                    <a:lnTo>
                      <a:pt x="8370" y="2115"/>
                    </a:lnTo>
                    <a:lnTo>
                      <a:pt x="8378" y="2115"/>
                    </a:lnTo>
                    <a:lnTo>
                      <a:pt x="8384" y="2111"/>
                    </a:lnTo>
                    <a:lnTo>
                      <a:pt x="8389" y="2119"/>
                    </a:lnTo>
                    <a:lnTo>
                      <a:pt x="8402" y="2112"/>
                    </a:lnTo>
                    <a:lnTo>
                      <a:pt x="8400" y="2088"/>
                    </a:lnTo>
                    <a:lnTo>
                      <a:pt x="8408" y="2095"/>
                    </a:lnTo>
                    <a:lnTo>
                      <a:pt x="8410" y="2085"/>
                    </a:lnTo>
                    <a:lnTo>
                      <a:pt x="8413" y="2096"/>
                    </a:lnTo>
                    <a:lnTo>
                      <a:pt x="8424" y="2110"/>
                    </a:lnTo>
                    <a:lnTo>
                      <a:pt x="8431" y="2107"/>
                    </a:lnTo>
                    <a:lnTo>
                      <a:pt x="8437" y="2095"/>
                    </a:lnTo>
                    <a:lnTo>
                      <a:pt x="8440" y="2085"/>
                    </a:lnTo>
                    <a:lnTo>
                      <a:pt x="8446" y="2084"/>
                    </a:lnTo>
                    <a:lnTo>
                      <a:pt x="8447" y="2087"/>
                    </a:lnTo>
                    <a:lnTo>
                      <a:pt x="8443" y="2106"/>
                    </a:lnTo>
                    <a:lnTo>
                      <a:pt x="8445" y="2120"/>
                    </a:lnTo>
                    <a:lnTo>
                      <a:pt x="8436" y="2126"/>
                    </a:lnTo>
                    <a:lnTo>
                      <a:pt x="8430" y="2126"/>
                    </a:lnTo>
                    <a:lnTo>
                      <a:pt x="8422" y="2123"/>
                    </a:lnTo>
                    <a:lnTo>
                      <a:pt x="8427" y="2137"/>
                    </a:lnTo>
                    <a:lnTo>
                      <a:pt x="8432" y="2147"/>
                    </a:lnTo>
                    <a:lnTo>
                      <a:pt x="8437" y="2158"/>
                    </a:lnTo>
                    <a:lnTo>
                      <a:pt x="8443" y="2159"/>
                    </a:lnTo>
                    <a:lnTo>
                      <a:pt x="8448" y="2173"/>
                    </a:lnTo>
                    <a:lnTo>
                      <a:pt x="8448" y="2190"/>
                    </a:lnTo>
                    <a:lnTo>
                      <a:pt x="8459" y="2195"/>
                    </a:lnTo>
                    <a:lnTo>
                      <a:pt x="8473" y="2195"/>
                    </a:lnTo>
                    <a:lnTo>
                      <a:pt x="8491" y="2200"/>
                    </a:lnTo>
                    <a:lnTo>
                      <a:pt x="8511" y="2193"/>
                    </a:lnTo>
                    <a:lnTo>
                      <a:pt x="8516" y="2185"/>
                    </a:lnTo>
                    <a:lnTo>
                      <a:pt x="8526" y="2184"/>
                    </a:lnTo>
                    <a:lnTo>
                      <a:pt x="8546" y="2187"/>
                    </a:lnTo>
                    <a:lnTo>
                      <a:pt x="8556" y="2185"/>
                    </a:lnTo>
                    <a:lnTo>
                      <a:pt x="8564" y="2192"/>
                    </a:lnTo>
                    <a:lnTo>
                      <a:pt x="8569" y="2200"/>
                    </a:lnTo>
                    <a:lnTo>
                      <a:pt x="8578" y="2200"/>
                    </a:lnTo>
                    <a:lnTo>
                      <a:pt x="8589" y="2204"/>
                    </a:lnTo>
                    <a:lnTo>
                      <a:pt x="8588" y="2222"/>
                    </a:lnTo>
                    <a:lnTo>
                      <a:pt x="8593" y="2233"/>
                    </a:lnTo>
                    <a:lnTo>
                      <a:pt x="8593" y="2247"/>
                    </a:lnTo>
                    <a:lnTo>
                      <a:pt x="8591" y="2259"/>
                    </a:lnTo>
                    <a:lnTo>
                      <a:pt x="8613" y="2278"/>
                    </a:lnTo>
                    <a:lnTo>
                      <a:pt x="8618" y="2286"/>
                    </a:lnTo>
                    <a:lnTo>
                      <a:pt x="8619" y="2293"/>
                    </a:lnTo>
                    <a:lnTo>
                      <a:pt x="8630" y="2294"/>
                    </a:lnTo>
                    <a:lnTo>
                      <a:pt x="8640" y="2299"/>
                    </a:lnTo>
                    <a:lnTo>
                      <a:pt x="8645" y="2298"/>
                    </a:lnTo>
                    <a:lnTo>
                      <a:pt x="8637" y="2292"/>
                    </a:lnTo>
                    <a:lnTo>
                      <a:pt x="8644" y="2281"/>
                    </a:lnTo>
                    <a:lnTo>
                      <a:pt x="8646" y="2287"/>
                    </a:lnTo>
                    <a:lnTo>
                      <a:pt x="8656" y="2288"/>
                    </a:lnTo>
                    <a:lnTo>
                      <a:pt x="8656" y="2272"/>
                    </a:lnTo>
                    <a:lnTo>
                      <a:pt x="8660" y="2266"/>
                    </a:lnTo>
                    <a:lnTo>
                      <a:pt x="8661" y="2270"/>
                    </a:lnTo>
                    <a:lnTo>
                      <a:pt x="8660" y="2286"/>
                    </a:lnTo>
                    <a:lnTo>
                      <a:pt x="8652" y="2295"/>
                    </a:lnTo>
                    <a:lnTo>
                      <a:pt x="8668" y="2309"/>
                    </a:lnTo>
                    <a:lnTo>
                      <a:pt x="8678" y="2309"/>
                    </a:lnTo>
                    <a:lnTo>
                      <a:pt x="8684" y="2313"/>
                    </a:lnTo>
                    <a:lnTo>
                      <a:pt x="8682" y="2319"/>
                    </a:lnTo>
                    <a:lnTo>
                      <a:pt x="8693" y="2329"/>
                    </a:lnTo>
                    <a:lnTo>
                      <a:pt x="8693" y="2340"/>
                    </a:lnTo>
                    <a:lnTo>
                      <a:pt x="8705" y="2340"/>
                    </a:lnTo>
                    <a:lnTo>
                      <a:pt x="8709" y="2330"/>
                    </a:lnTo>
                    <a:lnTo>
                      <a:pt x="8707" y="2345"/>
                    </a:lnTo>
                    <a:lnTo>
                      <a:pt x="8718" y="2348"/>
                    </a:lnTo>
                    <a:lnTo>
                      <a:pt x="8727" y="2343"/>
                    </a:lnTo>
                    <a:lnTo>
                      <a:pt x="8731" y="2331"/>
                    </a:lnTo>
                    <a:lnTo>
                      <a:pt x="8732" y="2317"/>
                    </a:lnTo>
                    <a:lnTo>
                      <a:pt x="8737" y="2324"/>
                    </a:lnTo>
                    <a:lnTo>
                      <a:pt x="8736" y="2332"/>
                    </a:lnTo>
                    <a:lnTo>
                      <a:pt x="8728" y="2351"/>
                    </a:lnTo>
                    <a:lnTo>
                      <a:pt x="8736" y="2358"/>
                    </a:lnTo>
                    <a:lnTo>
                      <a:pt x="8744" y="2360"/>
                    </a:lnTo>
                    <a:lnTo>
                      <a:pt x="8749" y="2359"/>
                    </a:lnTo>
                    <a:lnTo>
                      <a:pt x="8757" y="2352"/>
                    </a:lnTo>
                    <a:lnTo>
                      <a:pt x="8757" y="2335"/>
                    </a:lnTo>
                    <a:lnTo>
                      <a:pt x="8747" y="2333"/>
                    </a:lnTo>
                    <a:lnTo>
                      <a:pt x="8746" y="2329"/>
                    </a:lnTo>
                    <a:lnTo>
                      <a:pt x="8755" y="2326"/>
                    </a:lnTo>
                    <a:lnTo>
                      <a:pt x="8764" y="2331"/>
                    </a:lnTo>
                    <a:lnTo>
                      <a:pt x="8773" y="2341"/>
                    </a:lnTo>
                    <a:lnTo>
                      <a:pt x="8785" y="2337"/>
                    </a:lnTo>
                    <a:lnTo>
                      <a:pt x="8776" y="2319"/>
                    </a:lnTo>
                    <a:lnTo>
                      <a:pt x="8776" y="2315"/>
                    </a:lnTo>
                    <a:lnTo>
                      <a:pt x="8770" y="2309"/>
                    </a:lnTo>
                    <a:lnTo>
                      <a:pt x="8758" y="2311"/>
                    </a:lnTo>
                    <a:lnTo>
                      <a:pt x="8758" y="2309"/>
                    </a:lnTo>
                    <a:lnTo>
                      <a:pt x="8752" y="2305"/>
                    </a:lnTo>
                    <a:lnTo>
                      <a:pt x="8750" y="2300"/>
                    </a:lnTo>
                    <a:lnTo>
                      <a:pt x="8761" y="2299"/>
                    </a:lnTo>
                    <a:lnTo>
                      <a:pt x="8764" y="2293"/>
                    </a:lnTo>
                    <a:lnTo>
                      <a:pt x="8758" y="2287"/>
                    </a:lnTo>
                    <a:lnTo>
                      <a:pt x="8744" y="2290"/>
                    </a:lnTo>
                    <a:lnTo>
                      <a:pt x="8753" y="2283"/>
                    </a:lnTo>
                    <a:lnTo>
                      <a:pt x="8765" y="2283"/>
                    </a:lnTo>
                    <a:lnTo>
                      <a:pt x="8770" y="2278"/>
                    </a:lnTo>
                    <a:lnTo>
                      <a:pt x="8769" y="2270"/>
                    </a:lnTo>
                    <a:lnTo>
                      <a:pt x="8779" y="2276"/>
                    </a:lnTo>
                    <a:lnTo>
                      <a:pt x="8801" y="2256"/>
                    </a:lnTo>
                    <a:lnTo>
                      <a:pt x="8796" y="2249"/>
                    </a:lnTo>
                    <a:lnTo>
                      <a:pt x="8790" y="2236"/>
                    </a:lnTo>
                    <a:lnTo>
                      <a:pt x="8780" y="2238"/>
                    </a:lnTo>
                    <a:lnTo>
                      <a:pt x="8769" y="2233"/>
                    </a:lnTo>
                    <a:lnTo>
                      <a:pt x="8795" y="2232"/>
                    </a:lnTo>
                    <a:lnTo>
                      <a:pt x="8792" y="2220"/>
                    </a:lnTo>
                    <a:lnTo>
                      <a:pt x="8796" y="2209"/>
                    </a:lnTo>
                    <a:lnTo>
                      <a:pt x="8811" y="2197"/>
                    </a:lnTo>
                    <a:lnTo>
                      <a:pt x="8824" y="2195"/>
                    </a:lnTo>
                    <a:lnTo>
                      <a:pt x="8841" y="2201"/>
                    </a:lnTo>
                    <a:lnTo>
                      <a:pt x="8852" y="2201"/>
                    </a:lnTo>
                    <a:lnTo>
                      <a:pt x="8857" y="2195"/>
                    </a:lnTo>
                    <a:lnTo>
                      <a:pt x="8854" y="2186"/>
                    </a:lnTo>
                    <a:lnTo>
                      <a:pt x="8839" y="2176"/>
                    </a:lnTo>
                    <a:lnTo>
                      <a:pt x="8835" y="2160"/>
                    </a:lnTo>
                    <a:lnTo>
                      <a:pt x="8840" y="2153"/>
                    </a:lnTo>
                    <a:lnTo>
                      <a:pt x="8850" y="2166"/>
                    </a:lnTo>
                    <a:lnTo>
                      <a:pt x="8861" y="2173"/>
                    </a:lnTo>
                    <a:lnTo>
                      <a:pt x="8867" y="2182"/>
                    </a:lnTo>
                    <a:lnTo>
                      <a:pt x="8881" y="2184"/>
                    </a:lnTo>
                    <a:lnTo>
                      <a:pt x="8883" y="2174"/>
                    </a:lnTo>
                    <a:lnTo>
                      <a:pt x="8882" y="2164"/>
                    </a:lnTo>
                    <a:lnTo>
                      <a:pt x="8886" y="2142"/>
                    </a:lnTo>
                    <a:lnTo>
                      <a:pt x="8898" y="2137"/>
                    </a:lnTo>
                    <a:lnTo>
                      <a:pt x="8906" y="2126"/>
                    </a:lnTo>
                    <a:lnTo>
                      <a:pt x="8916" y="2125"/>
                    </a:lnTo>
                    <a:lnTo>
                      <a:pt x="8926" y="2127"/>
                    </a:lnTo>
                    <a:lnTo>
                      <a:pt x="8931" y="2116"/>
                    </a:lnTo>
                    <a:lnTo>
                      <a:pt x="8921" y="2114"/>
                    </a:lnTo>
                    <a:lnTo>
                      <a:pt x="8917" y="2116"/>
                    </a:lnTo>
                    <a:lnTo>
                      <a:pt x="8909" y="2110"/>
                    </a:lnTo>
                    <a:lnTo>
                      <a:pt x="8902" y="2109"/>
                    </a:lnTo>
                    <a:lnTo>
                      <a:pt x="8904" y="2101"/>
                    </a:lnTo>
                    <a:lnTo>
                      <a:pt x="8895" y="2091"/>
                    </a:lnTo>
                    <a:lnTo>
                      <a:pt x="8883" y="2104"/>
                    </a:lnTo>
                    <a:lnTo>
                      <a:pt x="8878" y="2098"/>
                    </a:lnTo>
                    <a:lnTo>
                      <a:pt x="8886" y="2093"/>
                    </a:lnTo>
                    <a:lnTo>
                      <a:pt x="8886" y="2089"/>
                    </a:lnTo>
                    <a:lnTo>
                      <a:pt x="8874" y="2078"/>
                    </a:lnTo>
                    <a:lnTo>
                      <a:pt x="8862" y="2071"/>
                    </a:lnTo>
                    <a:lnTo>
                      <a:pt x="8856" y="2058"/>
                    </a:lnTo>
                    <a:lnTo>
                      <a:pt x="8841" y="2046"/>
                    </a:lnTo>
                    <a:lnTo>
                      <a:pt x="8834" y="2035"/>
                    </a:lnTo>
                    <a:lnTo>
                      <a:pt x="8834" y="2026"/>
                    </a:lnTo>
                    <a:lnTo>
                      <a:pt x="8823" y="2020"/>
                    </a:lnTo>
                    <a:lnTo>
                      <a:pt x="8819" y="2013"/>
                    </a:lnTo>
                    <a:lnTo>
                      <a:pt x="8817" y="2002"/>
                    </a:lnTo>
                    <a:lnTo>
                      <a:pt x="8769" y="1992"/>
                    </a:lnTo>
                    <a:lnTo>
                      <a:pt x="8759" y="1996"/>
                    </a:lnTo>
                    <a:lnTo>
                      <a:pt x="8781" y="2002"/>
                    </a:lnTo>
                    <a:lnTo>
                      <a:pt x="8777" y="2009"/>
                    </a:lnTo>
                    <a:lnTo>
                      <a:pt x="8766" y="2010"/>
                    </a:lnTo>
                    <a:lnTo>
                      <a:pt x="8755" y="2008"/>
                    </a:lnTo>
                    <a:lnTo>
                      <a:pt x="8737" y="1997"/>
                    </a:lnTo>
                    <a:lnTo>
                      <a:pt x="8741" y="2010"/>
                    </a:lnTo>
                    <a:lnTo>
                      <a:pt x="8737" y="2019"/>
                    </a:lnTo>
                    <a:lnTo>
                      <a:pt x="8732" y="2019"/>
                    </a:lnTo>
                    <a:lnTo>
                      <a:pt x="8728" y="2009"/>
                    </a:lnTo>
                    <a:lnTo>
                      <a:pt x="8723" y="2002"/>
                    </a:lnTo>
                    <a:lnTo>
                      <a:pt x="8726" y="1992"/>
                    </a:lnTo>
                    <a:lnTo>
                      <a:pt x="8734" y="1990"/>
                    </a:lnTo>
                    <a:lnTo>
                      <a:pt x="8723" y="1983"/>
                    </a:lnTo>
                    <a:lnTo>
                      <a:pt x="8717" y="1983"/>
                    </a:lnTo>
                    <a:lnTo>
                      <a:pt x="8715" y="1977"/>
                    </a:lnTo>
                    <a:lnTo>
                      <a:pt x="8707" y="1975"/>
                    </a:lnTo>
                    <a:lnTo>
                      <a:pt x="8709" y="1982"/>
                    </a:lnTo>
                    <a:lnTo>
                      <a:pt x="8704" y="1993"/>
                    </a:lnTo>
                    <a:lnTo>
                      <a:pt x="8700" y="1991"/>
                    </a:lnTo>
                    <a:lnTo>
                      <a:pt x="8698" y="1985"/>
                    </a:lnTo>
                    <a:lnTo>
                      <a:pt x="8685" y="1981"/>
                    </a:lnTo>
                    <a:lnTo>
                      <a:pt x="8674" y="1982"/>
                    </a:lnTo>
                    <a:lnTo>
                      <a:pt x="8663" y="1987"/>
                    </a:lnTo>
                    <a:lnTo>
                      <a:pt x="8668" y="1994"/>
                    </a:lnTo>
                    <a:lnTo>
                      <a:pt x="8671" y="1987"/>
                    </a:lnTo>
                    <a:lnTo>
                      <a:pt x="8683" y="1983"/>
                    </a:lnTo>
                    <a:lnTo>
                      <a:pt x="8684" y="1988"/>
                    </a:lnTo>
                    <a:lnTo>
                      <a:pt x="8677" y="1992"/>
                    </a:lnTo>
                    <a:lnTo>
                      <a:pt x="8690" y="1997"/>
                    </a:lnTo>
                    <a:lnTo>
                      <a:pt x="8690" y="2023"/>
                    </a:lnTo>
                    <a:lnTo>
                      <a:pt x="8685" y="2046"/>
                    </a:lnTo>
                    <a:lnTo>
                      <a:pt x="8693" y="2048"/>
                    </a:lnTo>
                    <a:lnTo>
                      <a:pt x="8696" y="2044"/>
                    </a:lnTo>
                    <a:lnTo>
                      <a:pt x="8700" y="2047"/>
                    </a:lnTo>
                    <a:lnTo>
                      <a:pt x="8706" y="2060"/>
                    </a:lnTo>
                    <a:lnTo>
                      <a:pt x="8706" y="2069"/>
                    </a:lnTo>
                    <a:lnTo>
                      <a:pt x="8704" y="2079"/>
                    </a:lnTo>
                    <a:lnTo>
                      <a:pt x="8696" y="2080"/>
                    </a:lnTo>
                    <a:lnTo>
                      <a:pt x="8693" y="2088"/>
                    </a:lnTo>
                    <a:lnTo>
                      <a:pt x="8693" y="2080"/>
                    </a:lnTo>
                    <a:lnTo>
                      <a:pt x="8695" y="2076"/>
                    </a:lnTo>
                    <a:lnTo>
                      <a:pt x="8695" y="2061"/>
                    </a:lnTo>
                    <a:lnTo>
                      <a:pt x="8683" y="2056"/>
                    </a:lnTo>
                    <a:lnTo>
                      <a:pt x="8673" y="2057"/>
                    </a:lnTo>
                    <a:lnTo>
                      <a:pt x="8671" y="2047"/>
                    </a:lnTo>
                    <a:lnTo>
                      <a:pt x="8672" y="2041"/>
                    </a:lnTo>
                    <a:lnTo>
                      <a:pt x="8660" y="2034"/>
                    </a:lnTo>
                    <a:lnTo>
                      <a:pt x="8655" y="2025"/>
                    </a:lnTo>
                    <a:lnTo>
                      <a:pt x="8657" y="2013"/>
                    </a:lnTo>
                    <a:lnTo>
                      <a:pt x="8656" y="2002"/>
                    </a:lnTo>
                    <a:lnTo>
                      <a:pt x="8650" y="1987"/>
                    </a:lnTo>
                    <a:lnTo>
                      <a:pt x="8647" y="1971"/>
                    </a:lnTo>
                    <a:lnTo>
                      <a:pt x="8642" y="1949"/>
                    </a:lnTo>
                    <a:lnTo>
                      <a:pt x="8637" y="1940"/>
                    </a:lnTo>
                    <a:lnTo>
                      <a:pt x="8640" y="1932"/>
                    </a:lnTo>
                    <a:lnTo>
                      <a:pt x="8647" y="1940"/>
                    </a:lnTo>
                    <a:lnTo>
                      <a:pt x="8648" y="1951"/>
                    </a:lnTo>
                    <a:lnTo>
                      <a:pt x="8651" y="1947"/>
                    </a:lnTo>
                    <a:lnTo>
                      <a:pt x="8647" y="1938"/>
                    </a:lnTo>
                    <a:lnTo>
                      <a:pt x="8623" y="1920"/>
                    </a:lnTo>
                    <a:lnTo>
                      <a:pt x="8619" y="1906"/>
                    </a:lnTo>
                    <a:lnTo>
                      <a:pt x="8618" y="1897"/>
                    </a:lnTo>
                    <a:lnTo>
                      <a:pt x="8592" y="1884"/>
                    </a:lnTo>
                    <a:lnTo>
                      <a:pt x="8588" y="1886"/>
                    </a:lnTo>
                    <a:lnTo>
                      <a:pt x="8592" y="1897"/>
                    </a:lnTo>
                    <a:lnTo>
                      <a:pt x="8599" y="1910"/>
                    </a:lnTo>
                    <a:lnTo>
                      <a:pt x="8605" y="1916"/>
                    </a:lnTo>
                    <a:lnTo>
                      <a:pt x="8610" y="1916"/>
                    </a:lnTo>
                    <a:lnTo>
                      <a:pt x="8615" y="1923"/>
                    </a:lnTo>
                    <a:lnTo>
                      <a:pt x="8617" y="1932"/>
                    </a:lnTo>
                    <a:lnTo>
                      <a:pt x="8608" y="1928"/>
                    </a:lnTo>
                    <a:lnTo>
                      <a:pt x="8578" y="1906"/>
                    </a:lnTo>
                    <a:lnTo>
                      <a:pt x="8569" y="1904"/>
                    </a:lnTo>
                    <a:lnTo>
                      <a:pt x="8559" y="1897"/>
                    </a:lnTo>
                    <a:lnTo>
                      <a:pt x="8564" y="1891"/>
                    </a:lnTo>
                    <a:lnTo>
                      <a:pt x="8574" y="1889"/>
                    </a:lnTo>
                    <a:lnTo>
                      <a:pt x="8575" y="1879"/>
                    </a:lnTo>
                    <a:lnTo>
                      <a:pt x="8577" y="1874"/>
                    </a:lnTo>
                    <a:lnTo>
                      <a:pt x="8556" y="1869"/>
                    </a:lnTo>
                    <a:lnTo>
                      <a:pt x="8545" y="1869"/>
                    </a:lnTo>
                    <a:lnTo>
                      <a:pt x="8538" y="1863"/>
                    </a:lnTo>
                    <a:lnTo>
                      <a:pt x="8527" y="1859"/>
                    </a:lnTo>
                    <a:lnTo>
                      <a:pt x="8532" y="1852"/>
                    </a:lnTo>
                    <a:lnTo>
                      <a:pt x="8537" y="1851"/>
                    </a:lnTo>
                    <a:lnTo>
                      <a:pt x="8534" y="1845"/>
                    </a:lnTo>
                    <a:lnTo>
                      <a:pt x="8532" y="1836"/>
                    </a:lnTo>
                    <a:lnTo>
                      <a:pt x="8515" y="1836"/>
                    </a:lnTo>
                    <a:lnTo>
                      <a:pt x="8517" y="1829"/>
                    </a:lnTo>
                    <a:lnTo>
                      <a:pt x="8510" y="1818"/>
                    </a:lnTo>
                    <a:lnTo>
                      <a:pt x="8501" y="1820"/>
                    </a:lnTo>
                    <a:lnTo>
                      <a:pt x="8501" y="1816"/>
                    </a:lnTo>
                    <a:lnTo>
                      <a:pt x="8489" y="1808"/>
                    </a:lnTo>
                    <a:lnTo>
                      <a:pt x="8470" y="1816"/>
                    </a:lnTo>
                    <a:lnTo>
                      <a:pt x="8469" y="1810"/>
                    </a:lnTo>
                    <a:lnTo>
                      <a:pt x="8472" y="1802"/>
                    </a:lnTo>
                    <a:lnTo>
                      <a:pt x="8470" y="1795"/>
                    </a:lnTo>
                    <a:lnTo>
                      <a:pt x="8465" y="1787"/>
                    </a:lnTo>
                    <a:lnTo>
                      <a:pt x="8453" y="1776"/>
                    </a:lnTo>
                    <a:lnTo>
                      <a:pt x="8463" y="1789"/>
                    </a:lnTo>
                    <a:lnTo>
                      <a:pt x="8448" y="1782"/>
                    </a:lnTo>
                    <a:lnTo>
                      <a:pt x="8442" y="1782"/>
                    </a:lnTo>
                    <a:lnTo>
                      <a:pt x="8433" y="1773"/>
                    </a:lnTo>
                    <a:lnTo>
                      <a:pt x="8431" y="1752"/>
                    </a:lnTo>
                    <a:lnTo>
                      <a:pt x="8425" y="1740"/>
                    </a:lnTo>
                    <a:lnTo>
                      <a:pt x="8419" y="1740"/>
                    </a:lnTo>
                    <a:lnTo>
                      <a:pt x="8394" y="1729"/>
                    </a:lnTo>
                    <a:lnTo>
                      <a:pt x="8387" y="1721"/>
                    </a:lnTo>
                    <a:lnTo>
                      <a:pt x="8375" y="1722"/>
                    </a:lnTo>
                    <a:lnTo>
                      <a:pt x="8363" y="1716"/>
                    </a:lnTo>
                    <a:lnTo>
                      <a:pt x="8363" y="1716"/>
                    </a:lnTo>
                    <a:lnTo>
                      <a:pt x="8317" y="1666"/>
                    </a:lnTo>
                    <a:lnTo>
                      <a:pt x="8295" y="1652"/>
                    </a:lnTo>
                    <a:lnTo>
                      <a:pt x="8282" y="1648"/>
                    </a:lnTo>
                    <a:lnTo>
                      <a:pt x="8276" y="1637"/>
                    </a:lnTo>
                    <a:lnTo>
                      <a:pt x="8271" y="1641"/>
                    </a:lnTo>
                    <a:lnTo>
                      <a:pt x="8234" y="1622"/>
                    </a:lnTo>
                    <a:lnTo>
                      <a:pt x="8220" y="1606"/>
                    </a:lnTo>
                    <a:lnTo>
                      <a:pt x="8212" y="1609"/>
                    </a:lnTo>
                    <a:lnTo>
                      <a:pt x="8191" y="1599"/>
                    </a:lnTo>
                    <a:lnTo>
                      <a:pt x="8179" y="1598"/>
                    </a:lnTo>
                    <a:lnTo>
                      <a:pt x="8150" y="1569"/>
                    </a:lnTo>
                    <a:lnTo>
                      <a:pt x="8137" y="1567"/>
                    </a:lnTo>
                    <a:lnTo>
                      <a:pt x="8086" y="1566"/>
                    </a:lnTo>
                    <a:lnTo>
                      <a:pt x="8081" y="1571"/>
                    </a:lnTo>
                    <a:lnTo>
                      <a:pt x="8066" y="1574"/>
                    </a:lnTo>
                    <a:lnTo>
                      <a:pt x="8056" y="1568"/>
                    </a:lnTo>
                    <a:lnTo>
                      <a:pt x="8042" y="1563"/>
                    </a:lnTo>
                    <a:lnTo>
                      <a:pt x="8028" y="1567"/>
                    </a:lnTo>
                    <a:lnTo>
                      <a:pt x="8005" y="1565"/>
                    </a:lnTo>
                    <a:lnTo>
                      <a:pt x="7992" y="1571"/>
                    </a:lnTo>
                    <a:lnTo>
                      <a:pt x="7978" y="1568"/>
                    </a:lnTo>
                    <a:lnTo>
                      <a:pt x="7952" y="1553"/>
                    </a:lnTo>
                    <a:lnTo>
                      <a:pt x="7945" y="1556"/>
                    </a:lnTo>
                    <a:lnTo>
                      <a:pt x="7877" y="1539"/>
                    </a:lnTo>
                    <a:lnTo>
                      <a:pt x="7850" y="1539"/>
                    </a:lnTo>
                    <a:lnTo>
                      <a:pt x="7840" y="1545"/>
                    </a:lnTo>
                    <a:lnTo>
                      <a:pt x="7839" y="1557"/>
                    </a:lnTo>
                    <a:lnTo>
                      <a:pt x="7843" y="1567"/>
                    </a:lnTo>
                    <a:lnTo>
                      <a:pt x="7841" y="1589"/>
                    </a:lnTo>
                    <a:lnTo>
                      <a:pt x="7824" y="1595"/>
                    </a:lnTo>
                    <a:lnTo>
                      <a:pt x="7819" y="1608"/>
                    </a:lnTo>
                    <a:lnTo>
                      <a:pt x="7849" y="1615"/>
                    </a:lnTo>
                    <a:lnTo>
                      <a:pt x="7860" y="1651"/>
                    </a:lnTo>
                    <a:lnTo>
                      <a:pt x="7866" y="1657"/>
                    </a:lnTo>
                    <a:lnTo>
                      <a:pt x="7866" y="1666"/>
                    </a:lnTo>
                    <a:lnTo>
                      <a:pt x="7871" y="1689"/>
                    </a:lnTo>
                    <a:lnTo>
                      <a:pt x="7840" y="1725"/>
                    </a:lnTo>
                    <a:lnTo>
                      <a:pt x="7820" y="1739"/>
                    </a:lnTo>
                    <a:lnTo>
                      <a:pt x="7797" y="1738"/>
                    </a:lnTo>
                    <a:lnTo>
                      <a:pt x="7790" y="1733"/>
                    </a:lnTo>
                    <a:lnTo>
                      <a:pt x="7782" y="1711"/>
                    </a:lnTo>
                    <a:lnTo>
                      <a:pt x="7777" y="1700"/>
                    </a:lnTo>
                    <a:lnTo>
                      <a:pt x="7762" y="1690"/>
                    </a:lnTo>
                    <a:lnTo>
                      <a:pt x="7760" y="1684"/>
                    </a:lnTo>
                    <a:lnTo>
                      <a:pt x="7750" y="1678"/>
                    </a:lnTo>
                    <a:lnTo>
                      <a:pt x="7727" y="1675"/>
                    </a:lnTo>
                    <a:lnTo>
                      <a:pt x="7721" y="1670"/>
                    </a:lnTo>
                    <a:lnTo>
                      <a:pt x="7719" y="1663"/>
                    </a:lnTo>
                    <a:lnTo>
                      <a:pt x="7717" y="1655"/>
                    </a:lnTo>
                    <a:lnTo>
                      <a:pt x="7720" y="1625"/>
                    </a:lnTo>
                    <a:lnTo>
                      <a:pt x="7716" y="1614"/>
                    </a:lnTo>
                    <a:lnTo>
                      <a:pt x="7698" y="1608"/>
                    </a:lnTo>
                    <a:lnTo>
                      <a:pt x="7700" y="1598"/>
                    </a:lnTo>
                    <a:lnTo>
                      <a:pt x="7707" y="1595"/>
                    </a:lnTo>
                    <a:lnTo>
                      <a:pt x="7706" y="1590"/>
                    </a:lnTo>
                    <a:lnTo>
                      <a:pt x="7693" y="1582"/>
                    </a:lnTo>
                    <a:lnTo>
                      <a:pt x="7685" y="1584"/>
                    </a:lnTo>
                    <a:lnTo>
                      <a:pt x="7679" y="1590"/>
                    </a:lnTo>
                    <a:lnTo>
                      <a:pt x="7650" y="1627"/>
                    </a:lnTo>
                    <a:lnTo>
                      <a:pt x="7641" y="1628"/>
                    </a:lnTo>
                    <a:lnTo>
                      <a:pt x="7635" y="1626"/>
                    </a:lnTo>
                    <a:lnTo>
                      <a:pt x="7613" y="1626"/>
                    </a:lnTo>
                    <a:lnTo>
                      <a:pt x="7591" y="1614"/>
                    </a:lnTo>
                    <a:lnTo>
                      <a:pt x="7559" y="1610"/>
                    </a:lnTo>
                    <a:lnTo>
                      <a:pt x="7547" y="1614"/>
                    </a:lnTo>
                    <a:lnTo>
                      <a:pt x="7544" y="1617"/>
                    </a:lnTo>
                    <a:lnTo>
                      <a:pt x="7542" y="1614"/>
                    </a:lnTo>
                    <a:lnTo>
                      <a:pt x="7518" y="1616"/>
                    </a:lnTo>
                    <a:lnTo>
                      <a:pt x="7504" y="1606"/>
                    </a:lnTo>
                    <a:lnTo>
                      <a:pt x="7489" y="1582"/>
                    </a:lnTo>
                    <a:lnTo>
                      <a:pt x="7469" y="1594"/>
                    </a:lnTo>
                    <a:lnTo>
                      <a:pt x="7438" y="1590"/>
                    </a:lnTo>
                    <a:lnTo>
                      <a:pt x="7420" y="1600"/>
                    </a:lnTo>
                    <a:lnTo>
                      <a:pt x="7405" y="1594"/>
                    </a:lnTo>
                    <a:lnTo>
                      <a:pt x="7398" y="1594"/>
                    </a:lnTo>
                    <a:lnTo>
                      <a:pt x="7393" y="1599"/>
                    </a:lnTo>
                    <a:lnTo>
                      <a:pt x="7389" y="1606"/>
                    </a:lnTo>
                    <a:lnTo>
                      <a:pt x="7382" y="1606"/>
                    </a:lnTo>
                    <a:lnTo>
                      <a:pt x="7378" y="1623"/>
                    </a:lnTo>
                    <a:lnTo>
                      <a:pt x="7362" y="1622"/>
                    </a:lnTo>
                    <a:lnTo>
                      <a:pt x="7356" y="1635"/>
                    </a:lnTo>
                    <a:lnTo>
                      <a:pt x="7346" y="1646"/>
                    </a:lnTo>
                    <a:lnTo>
                      <a:pt x="7338" y="1643"/>
                    </a:lnTo>
                    <a:lnTo>
                      <a:pt x="7339" y="1626"/>
                    </a:lnTo>
                    <a:lnTo>
                      <a:pt x="7336" y="1616"/>
                    </a:lnTo>
                    <a:lnTo>
                      <a:pt x="7327" y="1620"/>
                    </a:lnTo>
                    <a:lnTo>
                      <a:pt x="7322" y="1617"/>
                    </a:lnTo>
                    <a:lnTo>
                      <a:pt x="7314" y="1605"/>
                    </a:lnTo>
                    <a:lnTo>
                      <a:pt x="7306" y="1596"/>
                    </a:lnTo>
                    <a:lnTo>
                      <a:pt x="7293" y="1590"/>
                    </a:lnTo>
                    <a:lnTo>
                      <a:pt x="7284" y="1590"/>
                    </a:lnTo>
                    <a:lnTo>
                      <a:pt x="7273" y="1590"/>
                    </a:lnTo>
                    <a:lnTo>
                      <a:pt x="7268" y="1582"/>
                    </a:lnTo>
                    <a:lnTo>
                      <a:pt x="7250" y="1578"/>
                    </a:lnTo>
                    <a:lnTo>
                      <a:pt x="7250" y="1569"/>
                    </a:lnTo>
                    <a:lnTo>
                      <a:pt x="7270" y="1509"/>
                    </a:lnTo>
                    <a:lnTo>
                      <a:pt x="7270" y="1497"/>
                    </a:lnTo>
                    <a:lnTo>
                      <a:pt x="7268" y="1486"/>
                    </a:lnTo>
                    <a:lnTo>
                      <a:pt x="7268" y="1480"/>
                    </a:lnTo>
                    <a:lnTo>
                      <a:pt x="7258" y="1459"/>
                    </a:lnTo>
                    <a:lnTo>
                      <a:pt x="7258" y="1455"/>
                    </a:lnTo>
                    <a:lnTo>
                      <a:pt x="7247" y="1444"/>
                    </a:lnTo>
                    <a:lnTo>
                      <a:pt x="7238" y="1431"/>
                    </a:lnTo>
                    <a:lnTo>
                      <a:pt x="7232" y="1426"/>
                    </a:lnTo>
                    <a:lnTo>
                      <a:pt x="7222" y="1409"/>
                    </a:lnTo>
                    <a:lnTo>
                      <a:pt x="7212" y="1402"/>
                    </a:lnTo>
                    <a:lnTo>
                      <a:pt x="7204" y="1393"/>
                    </a:lnTo>
                    <a:lnTo>
                      <a:pt x="7192" y="1388"/>
                    </a:lnTo>
                    <a:lnTo>
                      <a:pt x="7152" y="1384"/>
                    </a:lnTo>
                    <a:lnTo>
                      <a:pt x="7139" y="1379"/>
                    </a:lnTo>
                    <a:lnTo>
                      <a:pt x="7112" y="1378"/>
                    </a:lnTo>
                    <a:lnTo>
                      <a:pt x="7090" y="1382"/>
                    </a:lnTo>
                    <a:lnTo>
                      <a:pt x="7064" y="1380"/>
                    </a:lnTo>
                    <a:lnTo>
                      <a:pt x="7051" y="1383"/>
                    </a:lnTo>
                    <a:lnTo>
                      <a:pt x="7047" y="1388"/>
                    </a:lnTo>
                    <a:lnTo>
                      <a:pt x="7024" y="1385"/>
                    </a:lnTo>
                    <a:lnTo>
                      <a:pt x="7017" y="1393"/>
                    </a:lnTo>
                    <a:lnTo>
                      <a:pt x="7006" y="1393"/>
                    </a:lnTo>
                    <a:lnTo>
                      <a:pt x="6979" y="1386"/>
                    </a:lnTo>
                    <a:lnTo>
                      <a:pt x="6973" y="1388"/>
                    </a:lnTo>
                    <a:lnTo>
                      <a:pt x="6964" y="1396"/>
                    </a:lnTo>
                    <a:lnTo>
                      <a:pt x="6951" y="1400"/>
                    </a:lnTo>
                    <a:lnTo>
                      <a:pt x="6941" y="1395"/>
                    </a:lnTo>
                    <a:lnTo>
                      <a:pt x="6920" y="1396"/>
                    </a:lnTo>
                    <a:lnTo>
                      <a:pt x="6913" y="1400"/>
                    </a:lnTo>
                    <a:lnTo>
                      <a:pt x="6905" y="1397"/>
                    </a:lnTo>
                    <a:lnTo>
                      <a:pt x="6881" y="1410"/>
                    </a:lnTo>
                    <a:lnTo>
                      <a:pt x="6870" y="1410"/>
                    </a:lnTo>
                    <a:lnTo>
                      <a:pt x="6861" y="1417"/>
                    </a:lnTo>
                    <a:lnTo>
                      <a:pt x="6855" y="1409"/>
                    </a:lnTo>
                    <a:lnTo>
                      <a:pt x="6837" y="1393"/>
                    </a:lnTo>
                    <a:lnTo>
                      <a:pt x="6823" y="1391"/>
                    </a:lnTo>
                    <a:lnTo>
                      <a:pt x="6817" y="1386"/>
                    </a:lnTo>
                    <a:lnTo>
                      <a:pt x="6840" y="1379"/>
                    </a:lnTo>
                    <a:lnTo>
                      <a:pt x="6848" y="1368"/>
                    </a:lnTo>
                    <a:lnTo>
                      <a:pt x="6850" y="1354"/>
                    </a:lnTo>
                    <a:lnTo>
                      <a:pt x="6814" y="1323"/>
                    </a:lnTo>
                    <a:lnTo>
                      <a:pt x="6811" y="1315"/>
                    </a:lnTo>
                    <a:lnTo>
                      <a:pt x="6808" y="1307"/>
                    </a:lnTo>
                    <a:lnTo>
                      <a:pt x="6786" y="1310"/>
                    </a:lnTo>
                    <a:lnTo>
                      <a:pt x="6769" y="1316"/>
                    </a:lnTo>
                    <a:lnTo>
                      <a:pt x="6759" y="1316"/>
                    </a:lnTo>
                    <a:lnTo>
                      <a:pt x="6755" y="1307"/>
                    </a:lnTo>
                    <a:lnTo>
                      <a:pt x="6755" y="1299"/>
                    </a:lnTo>
                    <a:lnTo>
                      <a:pt x="6737" y="1288"/>
                    </a:lnTo>
                    <a:lnTo>
                      <a:pt x="6732" y="1276"/>
                    </a:lnTo>
                    <a:lnTo>
                      <a:pt x="6725" y="1275"/>
                    </a:lnTo>
                    <a:lnTo>
                      <a:pt x="6706" y="1264"/>
                    </a:lnTo>
                    <a:lnTo>
                      <a:pt x="6701" y="1271"/>
                    </a:lnTo>
                    <a:lnTo>
                      <a:pt x="6692" y="1272"/>
                    </a:lnTo>
                    <a:lnTo>
                      <a:pt x="6685" y="1267"/>
                    </a:lnTo>
                    <a:lnTo>
                      <a:pt x="6671" y="1264"/>
                    </a:lnTo>
                    <a:lnTo>
                      <a:pt x="6665" y="1266"/>
                    </a:lnTo>
                    <a:lnTo>
                      <a:pt x="6665" y="1260"/>
                    </a:lnTo>
                    <a:lnTo>
                      <a:pt x="6684" y="1232"/>
                    </a:lnTo>
                    <a:lnTo>
                      <a:pt x="6690" y="1227"/>
                    </a:lnTo>
                    <a:lnTo>
                      <a:pt x="6703" y="1237"/>
                    </a:lnTo>
                    <a:lnTo>
                      <a:pt x="6709" y="1245"/>
                    </a:lnTo>
                    <a:lnTo>
                      <a:pt x="6722" y="1237"/>
                    </a:lnTo>
                    <a:lnTo>
                      <a:pt x="6722" y="1226"/>
                    </a:lnTo>
                    <a:lnTo>
                      <a:pt x="6721" y="1217"/>
                    </a:lnTo>
                    <a:lnTo>
                      <a:pt x="6708" y="1181"/>
                    </a:lnTo>
                    <a:lnTo>
                      <a:pt x="6689" y="1169"/>
                    </a:lnTo>
                    <a:lnTo>
                      <a:pt x="6678" y="1162"/>
                    </a:lnTo>
                    <a:lnTo>
                      <a:pt x="6662" y="1159"/>
                    </a:lnTo>
                    <a:lnTo>
                      <a:pt x="6656" y="1153"/>
                    </a:lnTo>
                    <a:lnTo>
                      <a:pt x="6636" y="1143"/>
                    </a:lnTo>
                    <a:lnTo>
                      <a:pt x="6617" y="1147"/>
                    </a:lnTo>
                    <a:lnTo>
                      <a:pt x="6615" y="1151"/>
                    </a:lnTo>
                    <a:lnTo>
                      <a:pt x="6612" y="1144"/>
                    </a:lnTo>
                    <a:lnTo>
                      <a:pt x="6603" y="1143"/>
                    </a:lnTo>
                    <a:lnTo>
                      <a:pt x="6575" y="1143"/>
                    </a:lnTo>
                    <a:lnTo>
                      <a:pt x="6565" y="1148"/>
                    </a:lnTo>
                    <a:lnTo>
                      <a:pt x="6540" y="1142"/>
                    </a:lnTo>
                    <a:lnTo>
                      <a:pt x="6528" y="1131"/>
                    </a:lnTo>
                    <a:lnTo>
                      <a:pt x="6512" y="1131"/>
                    </a:lnTo>
                    <a:lnTo>
                      <a:pt x="6490" y="1109"/>
                    </a:lnTo>
                    <a:lnTo>
                      <a:pt x="6484" y="1111"/>
                    </a:lnTo>
                    <a:lnTo>
                      <a:pt x="6443" y="1106"/>
                    </a:lnTo>
                    <a:lnTo>
                      <a:pt x="6419" y="1092"/>
                    </a:lnTo>
                    <a:lnTo>
                      <a:pt x="6378" y="1089"/>
                    </a:lnTo>
                    <a:lnTo>
                      <a:pt x="6365" y="1084"/>
                    </a:lnTo>
                    <a:lnTo>
                      <a:pt x="6319" y="1086"/>
                    </a:lnTo>
                    <a:lnTo>
                      <a:pt x="6264" y="1079"/>
                    </a:lnTo>
                    <a:lnTo>
                      <a:pt x="6257" y="1073"/>
                    </a:lnTo>
                    <a:lnTo>
                      <a:pt x="6252" y="1066"/>
                    </a:lnTo>
                    <a:lnTo>
                      <a:pt x="6242" y="1060"/>
                    </a:lnTo>
                    <a:lnTo>
                      <a:pt x="6232" y="1058"/>
                    </a:lnTo>
                    <a:lnTo>
                      <a:pt x="6225" y="1057"/>
                    </a:lnTo>
                    <a:lnTo>
                      <a:pt x="6217" y="1068"/>
                    </a:lnTo>
                    <a:lnTo>
                      <a:pt x="6216" y="1074"/>
                    </a:lnTo>
                    <a:lnTo>
                      <a:pt x="6226" y="1084"/>
                    </a:lnTo>
                    <a:lnTo>
                      <a:pt x="6227" y="1093"/>
                    </a:lnTo>
                    <a:lnTo>
                      <a:pt x="6235" y="1105"/>
                    </a:lnTo>
                    <a:lnTo>
                      <a:pt x="6227" y="1109"/>
                    </a:lnTo>
                    <a:lnTo>
                      <a:pt x="6216" y="1119"/>
                    </a:lnTo>
                    <a:lnTo>
                      <a:pt x="6211" y="1127"/>
                    </a:lnTo>
                    <a:lnTo>
                      <a:pt x="6206" y="1152"/>
                    </a:lnTo>
                    <a:lnTo>
                      <a:pt x="6199" y="1167"/>
                    </a:lnTo>
                    <a:lnTo>
                      <a:pt x="6192" y="1176"/>
                    </a:lnTo>
                    <a:lnTo>
                      <a:pt x="6179" y="1179"/>
                    </a:lnTo>
                    <a:lnTo>
                      <a:pt x="6166" y="1191"/>
                    </a:lnTo>
                    <a:lnTo>
                      <a:pt x="6158" y="1205"/>
                    </a:lnTo>
                    <a:lnTo>
                      <a:pt x="6157" y="1212"/>
                    </a:lnTo>
                    <a:lnTo>
                      <a:pt x="6163" y="1226"/>
                    </a:lnTo>
                    <a:lnTo>
                      <a:pt x="6165" y="1234"/>
                    </a:lnTo>
                    <a:lnTo>
                      <a:pt x="6155" y="1235"/>
                    </a:lnTo>
                    <a:lnTo>
                      <a:pt x="6156" y="1255"/>
                    </a:lnTo>
                    <a:lnTo>
                      <a:pt x="6161" y="1269"/>
                    </a:lnTo>
                    <a:lnTo>
                      <a:pt x="6171" y="1280"/>
                    </a:lnTo>
                    <a:lnTo>
                      <a:pt x="6173" y="1286"/>
                    </a:lnTo>
                    <a:lnTo>
                      <a:pt x="6173" y="1298"/>
                    </a:lnTo>
                    <a:lnTo>
                      <a:pt x="6171" y="1307"/>
                    </a:lnTo>
                    <a:lnTo>
                      <a:pt x="6161" y="1307"/>
                    </a:lnTo>
                    <a:lnTo>
                      <a:pt x="6141" y="1294"/>
                    </a:lnTo>
                    <a:lnTo>
                      <a:pt x="6135" y="1313"/>
                    </a:lnTo>
                    <a:lnTo>
                      <a:pt x="6120" y="1307"/>
                    </a:lnTo>
                    <a:lnTo>
                      <a:pt x="6115" y="1314"/>
                    </a:lnTo>
                    <a:lnTo>
                      <a:pt x="6113" y="1309"/>
                    </a:lnTo>
                    <a:lnTo>
                      <a:pt x="6093" y="1325"/>
                    </a:lnTo>
                    <a:lnTo>
                      <a:pt x="6088" y="1334"/>
                    </a:lnTo>
                    <a:lnTo>
                      <a:pt x="6080" y="1340"/>
                    </a:lnTo>
                    <a:lnTo>
                      <a:pt x="6076" y="1352"/>
                    </a:lnTo>
                    <a:lnTo>
                      <a:pt x="6065" y="1351"/>
                    </a:lnTo>
                    <a:lnTo>
                      <a:pt x="6060" y="1357"/>
                    </a:lnTo>
                    <a:lnTo>
                      <a:pt x="6054" y="1350"/>
                    </a:lnTo>
                    <a:lnTo>
                      <a:pt x="6047" y="1348"/>
                    </a:lnTo>
                    <a:lnTo>
                      <a:pt x="6042" y="1343"/>
                    </a:lnTo>
                    <a:lnTo>
                      <a:pt x="6042" y="1334"/>
                    </a:lnTo>
                    <a:lnTo>
                      <a:pt x="6033" y="1331"/>
                    </a:lnTo>
                    <a:lnTo>
                      <a:pt x="6029" y="1320"/>
                    </a:lnTo>
                    <a:lnTo>
                      <a:pt x="6021" y="1314"/>
                    </a:lnTo>
                    <a:lnTo>
                      <a:pt x="6013" y="1314"/>
                    </a:lnTo>
                    <a:lnTo>
                      <a:pt x="5985" y="1293"/>
                    </a:lnTo>
                    <a:lnTo>
                      <a:pt x="5972" y="1294"/>
                    </a:lnTo>
                    <a:lnTo>
                      <a:pt x="5956" y="1288"/>
                    </a:lnTo>
                    <a:lnTo>
                      <a:pt x="5950" y="1281"/>
                    </a:lnTo>
                    <a:lnTo>
                      <a:pt x="5941" y="1280"/>
                    </a:lnTo>
                    <a:lnTo>
                      <a:pt x="5929" y="1272"/>
                    </a:lnTo>
                    <a:lnTo>
                      <a:pt x="5898" y="1276"/>
                    </a:lnTo>
                    <a:lnTo>
                      <a:pt x="5887" y="1294"/>
                    </a:lnTo>
                    <a:lnTo>
                      <a:pt x="5886" y="1304"/>
                    </a:lnTo>
                    <a:lnTo>
                      <a:pt x="5888" y="1318"/>
                    </a:lnTo>
                    <a:lnTo>
                      <a:pt x="5887" y="1324"/>
                    </a:lnTo>
                    <a:lnTo>
                      <a:pt x="5877" y="1309"/>
                    </a:lnTo>
                    <a:lnTo>
                      <a:pt x="5872" y="1314"/>
                    </a:lnTo>
                    <a:lnTo>
                      <a:pt x="5845" y="1309"/>
                    </a:lnTo>
                    <a:lnTo>
                      <a:pt x="5834" y="1314"/>
                    </a:lnTo>
                    <a:lnTo>
                      <a:pt x="5824" y="1312"/>
                    </a:lnTo>
                    <a:lnTo>
                      <a:pt x="5811" y="1292"/>
                    </a:lnTo>
                    <a:lnTo>
                      <a:pt x="5802" y="1287"/>
                    </a:lnTo>
                    <a:lnTo>
                      <a:pt x="5792" y="1264"/>
                    </a:lnTo>
                    <a:lnTo>
                      <a:pt x="5783" y="1254"/>
                    </a:lnTo>
                    <a:lnTo>
                      <a:pt x="5775" y="1232"/>
                    </a:lnTo>
                    <a:lnTo>
                      <a:pt x="5774" y="1217"/>
                    </a:lnTo>
                    <a:lnTo>
                      <a:pt x="5773" y="1214"/>
                    </a:lnTo>
                    <a:lnTo>
                      <a:pt x="5767" y="1218"/>
                    </a:lnTo>
                    <a:lnTo>
                      <a:pt x="5762" y="1232"/>
                    </a:lnTo>
                    <a:lnTo>
                      <a:pt x="5744" y="1275"/>
                    </a:lnTo>
                    <a:lnTo>
                      <a:pt x="5737" y="1289"/>
                    </a:lnTo>
                    <a:lnTo>
                      <a:pt x="5736" y="1307"/>
                    </a:lnTo>
                    <a:lnTo>
                      <a:pt x="5733" y="1319"/>
                    </a:lnTo>
                    <a:lnTo>
                      <a:pt x="5735" y="1353"/>
                    </a:lnTo>
                    <a:lnTo>
                      <a:pt x="5727" y="1358"/>
                    </a:lnTo>
                    <a:lnTo>
                      <a:pt x="5719" y="1380"/>
                    </a:lnTo>
                    <a:lnTo>
                      <a:pt x="5712" y="1388"/>
                    </a:lnTo>
                    <a:lnTo>
                      <a:pt x="5710" y="1406"/>
                    </a:lnTo>
                    <a:lnTo>
                      <a:pt x="5700" y="1418"/>
                    </a:lnTo>
                    <a:lnTo>
                      <a:pt x="5697" y="1433"/>
                    </a:lnTo>
                    <a:lnTo>
                      <a:pt x="5684" y="1427"/>
                    </a:lnTo>
                    <a:lnTo>
                      <a:pt x="5674" y="1395"/>
                    </a:lnTo>
                    <a:lnTo>
                      <a:pt x="5671" y="1393"/>
                    </a:lnTo>
                    <a:lnTo>
                      <a:pt x="5669" y="1405"/>
                    </a:lnTo>
                    <a:lnTo>
                      <a:pt x="5662" y="1406"/>
                    </a:lnTo>
                    <a:lnTo>
                      <a:pt x="5656" y="1397"/>
                    </a:lnTo>
                    <a:lnTo>
                      <a:pt x="5649" y="1399"/>
                    </a:lnTo>
                    <a:lnTo>
                      <a:pt x="5641" y="1394"/>
                    </a:lnTo>
                    <a:lnTo>
                      <a:pt x="5636" y="1386"/>
                    </a:lnTo>
                    <a:lnTo>
                      <a:pt x="5636" y="1379"/>
                    </a:lnTo>
                    <a:lnTo>
                      <a:pt x="5627" y="1368"/>
                    </a:lnTo>
                    <a:lnTo>
                      <a:pt x="5620" y="1375"/>
                    </a:lnTo>
                    <a:lnTo>
                      <a:pt x="5618" y="1369"/>
                    </a:lnTo>
                    <a:lnTo>
                      <a:pt x="5613" y="1364"/>
                    </a:lnTo>
                    <a:lnTo>
                      <a:pt x="5609" y="1354"/>
                    </a:lnTo>
                    <a:lnTo>
                      <a:pt x="5607" y="1340"/>
                    </a:lnTo>
                    <a:lnTo>
                      <a:pt x="5599" y="1336"/>
                    </a:lnTo>
                    <a:lnTo>
                      <a:pt x="5596" y="1340"/>
                    </a:lnTo>
                    <a:lnTo>
                      <a:pt x="5596" y="1332"/>
                    </a:lnTo>
                    <a:lnTo>
                      <a:pt x="5588" y="1318"/>
                    </a:lnTo>
                    <a:lnTo>
                      <a:pt x="5586" y="1303"/>
                    </a:lnTo>
                    <a:lnTo>
                      <a:pt x="5582" y="1299"/>
                    </a:lnTo>
                    <a:lnTo>
                      <a:pt x="5582" y="1288"/>
                    </a:lnTo>
                    <a:lnTo>
                      <a:pt x="5579" y="1282"/>
                    </a:lnTo>
                    <a:lnTo>
                      <a:pt x="5576" y="1270"/>
                    </a:lnTo>
                    <a:lnTo>
                      <a:pt x="5575" y="1273"/>
                    </a:lnTo>
                    <a:lnTo>
                      <a:pt x="5565" y="1280"/>
                    </a:lnTo>
                    <a:lnTo>
                      <a:pt x="5559" y="1272"/>
                    </a:lnTo>
                    <a:lnTo>
                      <a:pt x="5561" y="1264"/>
                    </a:lnTo>
                    <a:lnTo>
                      <a:pt x="5559" y="1255"/>
                    </a:lnTo>
                    <a:lnTo>
                      <a:pt x="5555" y="1251"/>
                    </a:lnTo>
                    <a:lnTo>
                      <a:pt x="5554" y="1245"/>
                    </a:lnTo>
                    <a:lnTo>
                      <a:pt x="5553" y="1229"/>
                    </a:lnTo>
                    <a:lnTo>
                      <a:pt x="5572" y="1200"/>
                    </a:lnTo>
                    <a:lnTo>
                      <a:pt x="5577" y="1205"/>
                    </a:lnTo>
                    <a:lnTo>
                      <a:pt x="5582" y="1203"/>
                    </a:lnTo>
                    <a:lnTo>
                      <a:pt x="5579" y="1199"/>
                    </a:lnTo>
                    <a:lnTo>
                      <a:pt x="5580" y="1192"/>
                    </a:lnTo>
                    <a:lnTo>
                      <a:pt x="5591" y="1187"/>
                    </a:lnTo>
                    <a:lnTo>
                      <a:pt x="5597" y="1180"/>
                    </a:lnTo>
                    <a:lnTo>
                      <a:pt x="5591" y="1181"/>
                    </a:lnTo>
                    <a:lnTo>
                      <a:pt x="5591" y="1178"/>
                    </a:lnTo>
                    <a:lnTo>
                      <a:pt x="5596" y="1173"/>
                    </a:lnTo>
                    <a:lnTo>
                      <a:pt x="5593" y="1169"/>
                    </a:lnTo>
                    <a:lnTo>
                      <a:pt x="5593" y="1159"/>
                    </a:lnTo>
                    <a:lnTo>
                      <a:pt x="5603" y="1141"/>
                    </a:lnTo>
                    <a:lnTo>
                      <a:pt x="5581" y="1125"/>
                    </a:lnTo>
                    <a:lnTo>
                      <a:pt x="5582" y="1120"/>
                    </a:lnTo>
                    <a:lnTo>
                      <a:pt x="5590" y="1111"/>
                    </a:lnTo>
                    <a:lnTo>
                      <a:pt x="5580" y="1104"/>
                    </a:lnTo>
                    <a:lnTo>
                      <a:pt x="5582" y="1094"/>
                    </a:lnTo>
                    <a:lnTo>
                      <a:pt x="5588" y="1090"/>
                    </a:lnTo>
                    <a:lnTo>
                      <a:pt x="5588" y="1077"/>
                    </a:lnTo>
                    <a:lnTo>
                      <a:pt x="5591" y="1074"/>
                    </a:lnTo>
                    <a:lnTo>
                      <a:pt x="5587" y="1072"/>
                    </a:lnTo>
                    <a:lnTo>
                      <a:pt x="5586" y="1066"/>
                    </a:lnTo>
                    <a:lnTo>
                      <a:pt x="5587" y="1058"/>
                    </a:lnTo>
                    <a:lnTo>
                      <a:pt x="5585" y="1050"/>
                    </a:lnTo>
                    <a:lnTo>
                      <a:pt x="5592" y="1049"/>
                    </a:lnTo>
                    <a:lnTo>
                      <a:pt x="5593" y="1045"/>
                    </a:lnTo>
                    <a:lnTo>
                      <a:pt x="5595" y="1038"/>
                    </a:lnTo>
                    <a:lnTo>
                      <a:pt x="5597" y="1031"/>
                    </a:lnTo>
                    <a:lnTo>
                      <a:pt x="5593" y="1028"/>
                    </a:lnTo>
                    <a:lnTo>
                      <a:pt x="5593" y="1022"/>
                    </a:lnTo>
                    <a:lnTo>
                      <a:pt x="5577" y="1012"/>
                    </a:lnTo>
                    <a:lnTo>
                      <a:pt x="5572" y="1001"/>
                    </a:lnTo>
                    <a:lnTo>
                      <a:pt x="5565" y="992"/>
                    </a:lnTo>
                    <a:lnTo>
                      <a:pt x="5565" y="985"/>
                    </a:lnTo>
                    <a:lnTo>
                      <a:pt x="5541" y="971"/>
                    </a:lnTo>
                    <a:lnTo>
                      <a:pt x="5542" y="964"/>
                    </a:lnTo>
                    <a:lnTo>
                      <a:pt x="5541" y="957"/>
                    </a:lnTo>
                    <a:lnTo>
                      <a:pt x="5528" y="955"/>
                    </a:lnTo>
                    <a:lnTo>
                      <a:pt x="5523" y="952"/>
                    </a:lnTo>
                    <a:lnTo>
                      <a:pt x="5527" y="948"/>
                    </a:lnTo>
                    <a:lnTo>
                      <a:pt x="5521" y="939"/>
                    </a:lnTo>
                    <a:lnTo>
                      <a:pt x="5504" y="932"/>
                    </a:lnTo>
                    <a:lnTo>
                      <a:pt x="5494" y="936"/>
                    </a:lnTo>
                    <a:lnTo>
                      <a:pt x="5478" y="933"/>
                    </a:lnTo>
                    <a:lnTo>
                      <a:pt x="5461" y="925"/>
                    </a:lnTo>
                    <a:lnTo>
                      <a:pt x="5457" y="930"/>
                    </a:lnTo>
                    <a:lnTo>
                      <a:pt x="5455" y="938"/>
                    </a:lnTo>
                    <a:lnTo>
                      <a:pt x="5447" y="938"/>
                    </a:lnTo>
                    <a:lnTo>
                      <a:pt x="5437" y="950"/>
                    </a:lnTo>
                    <a:lnTo>
                      <a:pt x="5435" y="947"/>
                    </a:lnTo>
                    <a:lnTo>
                      <a:pt x="5434" y="941"/>
                    </a:lnTo>
                    <a:lnTo>
                      <a:pt x="5415" y="918"/>
                    </a:lnTo>
                    <a:lnTo>
                      <a:pt x="5408" y="925"/>
                    </a:lnTo>
                    <a:lnTo>
                      <a:pt x="5399" y="920"/>
                    </a:lnTo>
                    <a:lnTo>
                      <a:pt x="5392" y="922"/>
                    </a:lnTo>
                    <a:lnTo>
                      <a:pt x="5385" y="912"/>
                    </a:lnTo>
                    <a:lnTo>
                      <a:pt x="5380" y="916"/>
                    </a:lnTo>
                    <a:lnTo>
                      <a:pt x="5373" y="910"/>
                    </a:lnTo>
                    <a:lnTo>
                      <a:pt x="5370" y="918"/>
                    </a:lnTo>
                    <a:lnTo>
                      <a:pt x="5361" y="910"/>
                    </a:lnTo>
                    <a:lnTo>
                      <a:pt x="5361" y="904"/>
                    </a:lnTo>
                    <a:lnTo>
                      <a:pt x="5359" y="895"/>
                    </a:lnTo>
                    <a:lnTo>
                      <a:pt x="5354" y="891"/>
                    </a:lnTo>
                    <a:lnTo>
                      <a:pt x="5350" y="896"/>
                    </a:lnTo>
                    <a:lnTo>
                      <a:pt x="5339" y="883"/>
                    </a:lnTo>
                    <a:lnTo>
                      <a:pt x="5333" y="885"/>
                    </a:lnTo>
                    <a:lnTo>
                      <a:pt x="5323" y="879"/>
                    </a:lnTo>
                    <a:lnTo>
                      <a:pt x="5305" y="875"/>
                    </a:lnTo>
                    <a:lnTo>
                      <a:pt x="5292" y="866"/>
                    </a:lnTo>
                    <a:lnTo>
                      <a:pt x="5286" y="866"/>
                    </a:lnTo>
                    <a:lnTo>
                      <a:pt x="5285" y="873"/>
                    </a:lnTo>
                    <a:lnTo>
                      <a:pt x="5285" y="880"/>
                    </a:lnTo>
                    <a:lnTo>
                      <a:pt x="5286" y="890"/>
                    </a:lnTo>
                    <a:lnTo>
                      <a:pt x="5284" y="895"/>
                    </a:lnTo>
                    <a:lnTo>
                      <a:pt x="5268" y="893"/>
                    </a:lnTo>
                    <a:lnTo>
                      <a:pt x="5258" y="877"/>
                    </a:lnTo>
                    <a:lnTo>
                      <a:pt x="5257" y="883"/>
                    </a:lnTo>
                    <a:lnTo>
                      <a:pt x="5256" y="900"/>
                    </a:lnTo>
                    <a:lnTo>
                      <a:pt x="5247" y="942"/>
                    </a:lnTo>
                    <a:lnTo>
                      <a:pt x="5252" y="944"/>
                    </a:lnTo>
                    <a:lnTo>
                      <a:pt x="5249" y="950"/>
                    </a:lnTo>
                    <a:lnTo>
                      <a:pt x="5248" y="955"/>
                    </a:lnTo>
                    <a:lnTo>
                      <a:pt x="5251" y="970"/>
                    </a:lnTo>
                    <a:lnTo>
                      <a:pt x="5264" y="1003"/>
                    </a:lnTo>
                    <a:lnTo>
                      <a:pt x="5260" y="1011"/>
                    </a:lnTo>
                    <a:lnTo>
                      <a:pt x="5252" y="1019"/>
                    </a:lnTo>
                    <a:lnTo>
                      <a:pt x="5225" y="1024"/>
                    </a:lnTo>
                    <a:lnTo>
                      <a:pt x="5210" y="1036"/>
                    </a:lnTo>
                    <a:lnTo>
                      <a:pt x="5204" y="1031"/>
                    </a:lnTo>
                    <a:lnTo>
                      <a:pt x="5200" y="1038"/>
                    </a:lnTo>
                    <a:lnTo>
                      <a:pt x="5195" y="1034"/>
                    </a:lnTo>
                    <a:lnTo>
                      <a:pt x="5179" y="1038"/>
                    </a:lnTo>
                    <a:lnTo>
                      <a:pt x="5168" y="1033"/>
                    </a:lnTo>
                    <a:lnTo>
                      <a:pt x="5161" y="1033"/>
                    </a:lnTo>
                    <a:lnTo>
                      <a:pt x="5136" y="1038"/>
                    </a:lnTo>
                    <a:lnTo>
                      <a:pt x="5131" y="1041"/>
                    </a:lnTo>
                    <a:lnTo>
                      <a:pt x="5112" y="1030"/>
                    </a:lnTo>
                    <a:lnTo>
                      <a:pt x="5082" y="1023"/>
                    </a:lnTo>
                    <a:lnTo>
                      <a:pt x="5074" y="1022"/>
                    </a:lnTo>
                    <a:lnTo>
                      <a:pt x="5074" y="1030"/>
                    </a:lnTo>
                    <a:lnTo>
                      <a:pt x="5071" y="1035"/>
                    </a:lnTo>
                    <a:lnTo>
                      <a:pt x="5042" y="1015"/>
                    </a:lnTo>
                    <a:lnTo>
                      <a:pt x="5023" y="1011"/>
                    </a:lnTo>
                    <a:lnTo>
                      <a:pt x="4994" y="995"/>
                    </a:lnTo>
                    <a:lnTo>
                      <a:pt x="4989" y="987"/>
                    </a:lnTo>
                    <a:lnTo>
                      <a:pt x="4989" y="980"/>
                    </a:lnTo>
                    <a:lnTo>
                      <a:pt x="4989" y="974"/>
                    </a:lnTo>
                    <a:lnTo>
                      <a:pt x="4990" y="969"/>
                    </a:lnTo>
                    <a:lnTo>
                      <a:pt x="4988" y="955"/>
                    </a:lnTo>
                    <a:lnTo>
                      <a:pt x="4990" y="948"/>
                    </a:lnTo>
                    <a:lnTo>
                      <a:pt x="4996" y="944"/>
                    </a:lnTo>
                    <a:lnTo>
                      <a:pt x="5007" y="944"/>
                    </a:lnTo>
                    <a:lnTo>
                      <a:pt x="5009" y="938"/>
                    </a:lnTo>
                    <a:lnTo>
                      <a:pt x="5015" y="938"/>
                    </a:lnTo>
                    <a:lnTo>
                      <a:pt x="5012" y="931"/>
                    </a:lnTo>
                    <a:lnTo>
                      <a:pt x="5005" y="925"/>
                    </a:lnTo>
                    <a:lnTo>
                      <a:pt x="4978" y="926"/>
                    </a:lnTo>
                    <a:lnTo>
                      <a:pt x="4967" y="920"/>
                    </a:lnTo>
                    <a:lnTo>
                      <a:pt x="4948" y="925"/>
                    </a:lnTo>
                    <a:lnTo>
                      <a:pt x="4924" y="920"/>
                    </a:lnTo>
                    <a:lnTo>
                      <a:pt x="4912" y="912"/>
                    </a:lnTo>
                    <a:lnTo>
                      <a:pt x="4900" y="912"/>
                    </a:lnTo>
                    <a:lnTo>
                      <a:pt x="4888" y="907"/>
                    </a:lnTo>
                    <a:lnTo>
                      <a:pt x="4875" y="907"/>
                    </a:lnTo>
                    <a:lnTo>
                      <a:pt x="4858" y="899"/>
                    </a:lnTo>
                    <a:lnTo>
                      <a:pt x="4837" y="895"/>
                    </a:lnTo>
                    <a:lnTo>
                      <a:pt x="4818" y="900"/>
                    </a:lnTo>
                    <a:lnTo>
                      <a:pt x="4818" y="909"/>
                    </a:lnTo>
                    <a:lnTo>
                      <a:pt x="4792" y="918"/>
                    </a:lnTo>
                    <a:lnTo>
                      <a:pt x="4779" y="921"/>
                    </a:lnTo>
                    <a:lnTo>
                      <a:pt x="4756" y="918"/>
                    </a:lnTo>
                    <a:lnTo>
                      <a:pt x="4721" y="932"/>
                    </a:lnTo>
                    <a:lnTo>
                      <a:pt x="4736" y="957"/>
                    </a:lnTo>
                    <a:lnTo>
                      <a:pt x="4738" y="969"/>
                    </a:lnTo>
                    <a:lnTo>
                      <a:pt x="4735" y="974"/>
                    </a:lnTo>
                    <a:lnTo>
                      <a:pt x="4713" y="990"/>
                    </a:lnTo>
                    <a:lnTo>
                      <a:pt x="4698" y="984"/>
                    </a:lnTo>
                    <a:lnTo>
                      <a:pt x="4700" y="976"/>
                    </a:lnTo>
                    <a:lnTo>
                      <a:pt x="4715" y="979"/>
                    </a:lnTo>
                    <a:lnTo>
                      <a:pt x="4719" y="969"/>
                    </a:lnTo>
                    <a:lnTo>
                      <a:pt x="4703" y="964"/>
                    </a:lnTo>
                    <a:lnTo>
                      <a:pt x="4705" y="955"/>
                    </a:lnTo>
                    <a:lnTo>
                      <a:pt x="4700" y="947"/>
                    </a:lnTo>
                    <a:lnTo>
                      <a:pt x="4711" y="922"/>
                    </a:lnTo>
                    <a:lnTo>
                      <a:pt x="4710" y="907"/>
                    </a:lnTo>
                    <a:lnTo>
                      <a:pt x="4705" y="894"/>
                    </a:lnTo>
                    <a:lnTo>
                      <a:pt x="4700" y="889"/>
                    </a:lnTo>
                    <a:lnTo>
                      <a:pt x="4698" y="872"/>
                    </a:lnTo>
                    <a:lnTo>
                      <a:pt x="4690" y="858"/>
                    </a:lnTo>
                    <a:lnTo>
                      <a:pt x="4678" y="832"/>
                    </a:lnTo>
                    <a:lnTo>
                      <a:pt x="4684" y="861"/>
                    </a:lnTo>
                    <a:lnTo>
                      <a:pt x="4682" y="878"/>
                    </a:lnTo>
                    <a:lnTo>
                      <a:pt x="4674" y="891"/>
                    </a:lnTo>
                    <a:lnTo>
                      <a:pt x="4658" y="896"/>
                    </a:lnTo>
                    <a:lnTo>
                      <a:pt x="4628" y="894"/>
                    </a:lnTo>
                    <a:lnTo>
                      <a:pt x="4619" y="896"/>
                    </a:lnTo>
                    <a:lnTo>
                      <a:pt x="4617" y="891"/>
                    </a:lnTo>
                    <a:lnTo>
                      <a:pt x="4596" y="874"/>
                    </a:lnTo>
                    <a:lnTo>
                      <a:pt x="4592" y="862"/>
                    </a:lnTo>
                    <a:lnTo>
                      <a:pt x="4591" y="848"/>
                    </a:lnTo>
                    <a:lnTo>
                      <a:pt x="4596" y="837"/>
                    </a:lnTo>
                    <a:lnTo>
                      <a:pt x="4598" y="847"/>
                    </a:lnTo>
                    <a:lnTo>
                      <a:pt x="4607" y="832"/>
                    </a:lnTo>
                    <a:lnTo>
                      <a:pt x="4608" y="826"/>
                    </a:lnTo>
                    <a:lnTo>
                      <a:pt x="4584" y="834"/>
                    </a:lnTo>
                    <a:lnTo>
                      <a:pt x="4576" y="842"/>
                    </a:lnTo>
                    <a:lnTo>
                      <a:pt x="4574" y="851"/>
                    </a:lnTo>
                    <a:lnTo>
                      <a:pt x="4570" y="855"/>
                    </a:lnTo>
                    <a:lnTo>
                      <a:pt x="4565" y="845"/>
                    </a:lnTo>
                    <a:lnTo>
                      <a:pt x="4553" y="840"/>
                    </a:lnTo>
                    <a:lnTo>
                      <a:pt x="4542" y="831"/>
                    </a:lnTo>
                    <a:lnTo>
                      <a:pt x="4527" y="834"/>
                    </a:lnTo>
                    <a:lnTo>
                      <a:pt x="4515" y="839"/>
                    </a:lnTo>
                    <a:lnTo>
                      <a:pt x="4512" y="852"/>
                    </a:lnTo>
                    <a:lnTo>
                      <a:pt x="4496" y="875"/>
                    </a:lnTo>
                    <a:lnTo>
                      <a:pt x="4495" y="884"/>
                    </a:lnTo>
                    <a:lnTo>
                      <a:pt x="4500" y="899"/>
                    </a:lnTo>
                    <a:lnTo>
                      <a:pt x="4507" y="911"/>
                    </a:lnTo>
                    <a:lnTo>
                      <a:pt x="4514" y="907"/>
                    </a:lnTo>
                    <a:lnTo>
                      <a:pt x="4509" y="905"/>
                    </a:lnTo>
                    <a:lnTo>
                      <a:pt x="4509" y="896"/>
                    </a:lnTo>
                    <a:lnTo>
                      <a:pt x="4515" y="902"/>
                    </a:lnTo>
                    <a:lnTo>
                      <a:pt x="4534" y="902"/>
                    </a:lnTo>
                    <a:lnTo>
                      <a:pt x="4542" y="893"/>
                    </a:lnTo>
                    <a:lnTo>
                      <a:pt x="4552" y="888"/>
                    </a:lnTo>
                    <a:lnTo>
                      <a:pt x="4557" y="879"/>
                    </a:lnTo>
                    <a:lnTo>
                      <a:pt x="4565" y="884"/>
                    </a:lnTo>
                    <a:lnTo>
                      <a:pt x="4573" y="901"/>
                    </a:lnTo>
                    <a:lnTo>
                      <a:pt x="4542" y="916"/>
                    </a:lnTo>
                    <a:lnTo>
                      <a:pt x="4536" y="930"/>
                    </a:lnTo>
                    <a:lnTo>
                      <a:pt x="4531" y="927"/>
                    </a:lnTo>
                    <a:lnTo>
                      <a:pt x="4506" y="948"/>
                    </a:lnTo>
                    <a:lnTo>
                      <a:pt x="4495" y="948"/>
                    </a:lnTo>
                    <a:lnTo>
                      <a:pt x="4478" y="926"/>
                    </a:lnTo>
                    <a:lnTo>
                      <a:pt x="4490" y="949"/>
                    </a:lnTo>
                    <a:lnTo>
                      <a:pt x="4487" y="952"/>
                    </a:lnTo>
                    <a:lnTo>
                      <a:pt x="4480" y="945"/>
                    </a:lnTo>
                    <a:lnTo>
                      <a:pt x="4482" y="953"/>
                    </a:lnTo>
                    <a:lnTo>
                      <a:pt x="4479" y="960"/>
                    </a:lnTo>
                    <a:lnTo>
                      <a:pt x="4444" y="971"/>
                    </a:lnTo>
                    <a:lnTo>
                      <a:pt x="4432" y="970"/>
                    </a:lnTo>
                    <a:lnTo>
                      <a:pt x="4430" y="979"/>
                    </a:lnTo>
                    <a:lnTo>
                      <a:pt x="4432" y="986"/>
                    </a:lnTo>
                    <a:lnTo>
                      <a:pt x="4414" y="982"/>
                    </a:lnTo>
                    <a:lnTo>
                      <a:pt x="4394" y="1001"/>
                    </a:lnTo>
                    <a:lnTo>
                      <a:pt x="4389" y="998"/>
                    </a:lnTo>
                    <a:lnTo>
                      <a:pt x="4361" y="996"/>
                    </a:lnTo>
                    <a:lnTo>
                      <a:pt x="4354" y="1003"/>
                    </a:lnTo>
                    <a:lnTo>
                      <a:pt x="4326" y="996"/>
                    </a:lnTo>
                    <a:lnTo>
                      <a:pt x="4315" y="1004"/>
                    </a:lnTo>
                    <a:lnTo>
                      <a:pt x="4316" y="1018"/>
                    </a:lnTo>
                    <a:lnTo>
                      <a:pt x="4323" y="1036"/>
                    </a:lnTo>
                    <a:lnTo>
                      <a:pt x="4358" y="1054"/>
                    </a:lnTo>
                    <a:lnTo>
                      <a:pt x="4350" y="1056"/>
                    </a:lnTo>
                    <a:lnTo>
                      <a:pt x="4340" y="1054"/>
                    </a:lnTo>
                    <a:lnTo>
                      <a:pt x="4317" y="1044"/>
                    </a:lnTo>
                    <a:lnTo>
                      <a:pt x="4308" y="1038"/>
                    </a:lnTo>
                    <a:lnTo>
                      <a:pt x="4301" y="1047"/>
                    </a:lnTo>
                    <a:lnTo>
                      <a:pt x="4294" y="1052"/>
                    </a:lnTo>
                    <a:lnTo>
                      <a:pt x="4288" y="1065"/>
                    </a:lnTo>
                    <a:lnTo>
                      <a:pt x="4278" y="1071"/>
                    </a:lnTo>
                    <a:lnTo>
                      <a:pt x="4267" y="1072"/>
                    </a:lnTo>
                    <a:lnTo>
                      <a:pt x="4253" y="1082"/>
                    </a:lnTo>
                    <a:lnTo>
                      <a:pt x="4242" y="1090"/>
                    </a:lnTo>
                    <a:lnTo>
                      <a:pt x="4229" y="1109"/>
                    </a:lnTo>
                    <a:lnTo>
                      <a:pt x="4232" y="1104"/>
                    </a:lnTo>
                    <a:lnTo>
                      <a:pt x="4229" y="1101"/>
                    </a:lnTo>
                    <a:lnTo>
                      <a:pt x="4215" y="1105"/>
                    </a:lnTo>
                    <a:lnTo>
                      <a:pt x="4213" y="1111"/>
                    </a:lnTo>
                    <a:lnTo>
                      <a:pt x="4206" y="1110"/>
                    </a:lnTo>
                    <a:lnTo>
                      <a:pt x="4205" y="1103"/>
                    </a:lnTo>
                    <a:lnTo>
                      <a:pt x="4227" y="1083"/>
                    </a:lnTo>
                    <a:lnTo>
                      <a:pt x="4236" y="1078"/>
                    </a:lnTo>
                    <a:lnTo>
                      <a:pt x="4240" y="1072"/>
                    </a:lnTo>
                    <a:lnTo>
                      <a:pt x="4252" y="1063"/>
                    </a:lnTo>
                    <a:lnTo>
                      <a:pt x="4263" y="1067"/>
                    </a:lnTo>
                    <a:lnTo>
                      <a:pt x="4276" y="1055"/>
                    </a:lnTo>
                    <a:lnTo>
                      <a:pt x="4285" y="1044"/>
                    </a:lnTo>
                    <a:lnTo>
                      <a:pt x="4301" y="1008"/>
                    </a:lnTo>
                    <a:lnTo>
                      <a:pt x="4306" y="1002"/>
                    </a:lnTo>
                    <a:lnTo>
                      <a:pt x="4306" y="997"/>
                    </a:lnTo>
                    <a:lnTo>
                      <a:pt x="4310" y="987"/>
                    </a:lnTo>
                    <a:lnTo>
                      <a:pt x="4316" y="972"/>
                    </a:lnTo>
                    <a:lnTo>
                      <a:pt x="4326" y="974"/>
                    </a:lnTo>
                    <a:lnTo>
                      <a:pt x="4349" y="965"/>
                    </a:lnTo>
                    <a:lnTo>
                      <a:pt x="4351" y="952"/>
                    </a:lnTo>
                    <a:lnTo>
                      <a:pt x="4365" y="928"/>
                    </a:lnTo>
                    <a:lnTo>
                      <a:pt x="4369" y="911"/>
                    </a:lnTo>
                    <a:lnTo>
                      <a:pt x="4409" y="910"/>
                    </a:lnTo>
                    <a:lnTo>
                      <a:pt x="4419" y="907"/>
                    </a:lnTo>
                    <a:lnTo>
                      <a:pt x="4425" y="915"/>
                    </a:lnTo>
                    <a:lnTo>
                      <a:pt x="4445" y="875"/>
                    </a:lnTo>
                    <a:lnTo>
                      <a:pt x="4452" y="864"/>
                    </a:lnTo>
                    <a:lnTo>
                      <a:pt x="4456" y="848"/>
                    </a:lnTo>
                    <a:lnTo>
                      <a:pt x="4484" y="820"/>
                    </a:lnTo>
                    <a:lnTo>
                      <a:pt x="4500" y="813"/>
                    </a:lnTo>
                    <a:lnTo>
                      <a:pt x="4511" y="802"/>
                    </a:lnTo>
                    <a:lnTo>
                      <a:pt x="4520" y="788"/>
                    </a:lnTo>
                    <a:lnTo>
                      <a:pt x="4526" y="767"/>
                    </a:lnTo>
                    <a:lnTo>
                      <a:pt x="4547" y="748"/>
                    </a:lnTo>
                    <a:lnTo>
                      <a:pt x="4545" y="743"/>
                    </a:lnTo>
                    <a:lnTo>
                      <a:pt x="4548" y="735"/>
                    </a:lnTo>
                    <a:lnTo>
                      <a:pt x="4559" y="733"/>
                    </a:lnTo>
                    <a:lnTo>
                      <a:pt x="4566" y="727"/>
                    </a:lnTo>
                    <a:lnTo>
                      <a:pt x="4563" y="724"/>
                    </a:lnTo>
                    <a:lnTo>
                      <a:pt x="4569" y="722"/>
                    </a:lnTo>
                    <a:lnTo>
                      <a:pt x="4573" y="726"/>
                    </a:lnTo>
                    <a:lnTo>
                      <a:pt x="4584" y="721"/>
                    </a:lnTo>
                    <a:lnTo>
                      <a:pt x="4587" y="707"/>
                    </a:lnTo>
                    <a:lnTo>
                      <a:pt x="4592" y="708"/>
                    </a:lnTo>
                    <a:lnTo>
                      <a:pt x="4607" y="692"/>
                    </a:lnTo>
                    <a:lnTo>
                      <a:pt x="4625" y="703"/>
                    </a:lnTo>
                    <a:lnTo>
                      <a:pt x="4627" y="695"/>
                    </a:lnTo>
                    <a:lnTo>
                      <a:pt x="4630" y="686"/>
                    </a:lnTo>
                    <a:lnTo>
                      <a:pt x="4625" y="678"/>
                    </a:lnTo>
                    <a:lnTo>
                      <a:pt x="4657" y="665"/>
                    </a:lnTo>
                    <a:lnTo>
                      <a:pt x="4643" y="662"/>
                    </a:lnTo>
                    <a:lnTo>
                      <a:pt x="4645" y="656"/>
                    </a:lnTo>
                    <a:lnTo>
                      <a:pt x="4667" y="645"/>
                    </a:lnTo>
                    <a:lnTo>
                      <a:pt x="4665" y="656"/>
                    </a:lnTo>
                    <a:lnTo>
                      <a:pt x="4672" y="645"/>
                    </a:lnTo>
                    <a:lnTo>
                      <a:pt x="4678" y="643"/>
                    </a:lnTo>
                    <a:lnTo>
                      <a:pt x="4684" y="636"/>
                    </a:lnTo>
                    <a:lnTo>
                      <a:pt x="4679" y="631"/>
                    </a:lnTo>
                    <a:lnTo>
                      <a:pt x="4688" y="622"/>
                    </a:lnTo>
                    <a:lnTo>
                      <a:pt x="4698" y="624"/>
                    </a:lnTo>
                    <a:lnTo>
                      <a:pt x="4704" y="611"/>
                    </a:lnTo>
                    <a:lnTo>
                      <a:pt x="4708" y="599"/>
                    </a:lnTo>
                    <a:lnTo>
                      <a:pt x="4708" y="595"/>
                    </a:lnTo>
                    <a:lnTo>
                      <a:pt x="4719" y="582"/>
                    </a:lnTo>
                    <a:lnTo>
                      <a:pt x="4722" y="573"/>
                    </a:lnTo>
                    <a:lnTo>
                      <a:pt x="4729" y="567"/>
                    </a:lnTo>
                    <a:lnTo>
                      <a:pt x="4729" y="549"/>
                    </a:lnTo>
                    <a:lnTo>
                      <a:pt x="4726" y="548"/>
                    </a:lnTo>
                    <a:lnTo>
                      <a:pt x="4722" y="534"/>
                    </a:lnTo>
                    <a:lnTo>
                      <a:pt x="4731" y="538"/>
                    </a:lnTo>
                    <a:lnTo>
                      <a:pt x="4730" y="518"/>
                    </a:lnTo>
                    <a:lnTo>
                      <a:pt x="4716" y="518"/>
                    </a:lnTo>
                    <a:lnTo>
                      <a:pt x="4703" y="506"/>
                    </a:lnTo>
                    <a:lnTo>
                      <a:pt x="4701" y="491"/>
                    </a:lnTo>
                    <a:lnTo>
                      <a:pt x="4692" y="492"/>
                    </a:lnTo>
                    <a:lnTo>
                      <a:pt x="4689" y="502"/>
                    </a:lnTo>
                    <a:lnTo>
                      <a:pt x="4686" y="507"/>
                    </a:lnTo>
                    <a:lnTo>
                      <a:pt x="4681" y="497"/>
                    </a:lnTo>
                    <a:lnTo>
                      <a:pt x="4681" y="493"/>
                    </a:lnTo>
                    <a:lnTo>
                      <a:pt x="4676" y="481"/>
                    </a:lnTo>
                    <a:lnTo>
                      <a:pt x="4679" y="475"/>
                    </a:lnTo>
                    <a:lnTo>
                      <a:pt x="4666" y="464"/>
                    </a:lnTo>
                    <a:lnTo>
                      <a:pt x="4660" y="454"/>
                    </a:lnTo>
                    <a:lnTo>
                      <a:pt x="4662" y="447"/>
                    </a:lnTo>
                    <a:lnTo>
                      <a:pt x="4670" y="449"/>
                    </a:lnTo>
                    <a:lnTo>
                      <a:pt x="4687" y="470"/>
                    </a:lnTo>
                    <a:lnTo>
                      <a:pt x="4717" y="490"/>
                    </a:lnTo>
                    <a:lnTo>
                      <a:pt x="4711" y="507"/>
                    </a:lnTo>
                    <a:lnTo>
                      <a:pt x="4717" y="505"/>
                    </a:lnTo>
                    <a:lnTo>
                      <a:pt x="4724" y="493"/>
                    </a:lnTo>
                    <a:lnTo>
                      <a:pt x="4736" y="455"/>
                    </a:lnTo>
                    <a:lnTo>
                      <a:pt x="4736" y="441"/>
                    </a:lnTo>
                    <a:lnTo>
                      <a:pt x="4732" y="428"/>
                    </a:lnTo>
                    <a:lnTo>
                      <a:pt x="4726" y="432"/>
                    </a:lnTo>
                    <a:lnTo>
                      <a:pt x="4717" y="428"/>
                    </a:lnTo>
                    <a:lnTo>
                      <a:pt x="4713" y="400"/>
                    </a:lnTo>
                    <a:lnTo>
                      <a:pt x="4714" y="389"/>
                    </a:lnTo>
                    <a:lnTo>
                      <a:pt x="4698" y="360"/>
                    </a:lnTo>
                    <a:lnTo>
                      <a:pt x="4689" y="364"/>
                    </a:lnTo>
                    <a:lnTo>
                      <a:pt x="4695" y="378"/>
                    </a:lnTo>
                    <a:lnTo>
                      <a:pt x="4686" y="387"/>
                    </a:lnTo>
                    <a:lnTo>
                      <a:pt x="4684" y="394"/>
                    </a:lnTo>
                    <a:lnTo>
                      <a:pt x="4679" y="394"/>
                    </a:lnTo>
                    <a:lnTo>
                      <a:pt x="4672" y="374"/>
                    </a:lnTo>
                    <a:lnTo>
                      <a:pt x="4662" y="362"/>
                    </a:lnTo>
                    <a:lnTo>
                      <a:pt x="4670" y="358"/>
                    </a:lnTo>
                    <a:lnTo>
                      <a:pt x="4671" y="349"/>
                    </a:lnTo>
                    <a:lnTo>
                      <a:pt x="4673" y="341"/>
                    </a:lnTo>
                    <a:lnTo>
                      <a:pt x="4647" y="315"/>
                    </a:lnTo>
                    <a:lnTo>
                      <a:pt x="4640" y="318"/>
                    </a:lnTo>
                    <a:lnTo>
                      <a:pt x="4639" y="306"/>
                    </a:lnTo>
                    <a:lnTo>
                      <a:pt x="4624" y="283"/>
                    </a:lnTo>
                    <a:lnTo>
                      <a:pt x="4603" y="271"/>
                    </a:lnTo>
                    <a:lnTo>
                      <a:pt x="4607" y="266"/>
                    </a:lnTo>
                    <a:lnTo>
                      <a:pt x="4603" y="258"/>
                    </a:lnTo>
                    <a:lnTo>
                      <a:pt x="4593" y="255"/>
                    </a:lnTo>
                    <a:lnTo>
                      <a:pt x="4588" y="261"/>
                    </a:lnTo>
                    <a:lnTo>
                      <a:pt x="4585" y="255"/>
                    </a:lnTo>
                    <a:lnTo>
                      <a:pt x="4586" y="244"/>
                    </a:lnTo>
                    <a:lnTo>
                      <a:pt x="4569" y="248"/>
                    </a:lnTo>
                    <a:lnTo>
                      <a:pt x="4539" y="242"/>
                    </a:lnTo>
                    <a:lnTo>
                      <a:pt x="4523" y="255"/>
                    </a:lnTo>
                    <a:lnTo>
                      <a:pt x="4518" y="253"/>
                    </a:lnTo>
                    <a:lnTo>
                      <a:pt x="4509" y="255"/>
                    </a:lnTo>
                    <a:lnTo>
                      <a:pt x="4489" y="238"/>
                    </a:lnTo>
                    <a:lnTo>
                      <a:pt x="4477" y="248"/>
                    </a:lnTo>
                    <a:lnTo>
                      <a:pt x="4469" y="247"/>
                    </a:lnTo>
                    <a:lnTo>
                      <a:pt x="4441" y="253"/>
                    </a:lnTo>
                    <a:lnTo>
                      <a:pt x="4435" y="247"/>
                    </a:lnTo>
                    <a:lnTo>
                      <a:pt x="4426" y="255"/>
                    </a:lnTo>
                    <a:lnTo>
                      <a:pt x="4428" y="248"/>
                    </a:lnTo>
                    <a:lnTo>
                      <a:pt x="4432" y="242"/>
                    </a:lnTo>
                    <a:lnTo>
                      <a:pt x="4430" y="238"/>
                    </a:lnTo>
                    <a:lnTo>
                      <a:pt x="4424" y="237"/>
                    </a:lnTo>
                    <a:lnTo>
                      <a:pt x="4421" y="244"/>
                    </a:lnTo>
                    <a:lnTo>
                      <a:pt x="4410" y="247"/>
                    </a:lnTo>
                    <a:lnTo>
                      <a:pt x="4409" y="258"/>
                    </a:lnTo>
                    <a:lnTo>
                      <a:pt x="4405" y="264"/>
                    </a:lnTo>
                    <a:lnTo>
                      <a:pt x="4416" y="261"/>
                    </a:lnTo>
                    <a:lnTo>
                      <a:pt x="4409" y="272"/>
                    </a:lnTo>
                    <a:lnTo>
                      <a:pt x="4403" y="272"/>
                    </a:lnTo>
                    <a:lnTo>
                      <a:pt x="4402" y="283"/>
                    </a:lnTo>
                    <a:lnTo>
                      <a:pt x="4397" y="294"/>
                    </a:lnTo>
                    <a:lnTo>
                      <a:pt x="4386" y="299"/>
                    </a:lnTo>
                    <a:lnTo>
                      <a:pt x="4382" y="296"/>
                    </a:lnTo>
                    <a:lnTo>
                      <a:pt x="4380" y="307"/>
                    </a:lnTo>
                    <a:lnTo>
                      <a:pt x="4356" y="306"/>
                    </a:lnTo>
                    <a:lnTo>
                      <a:pt x="4349" y="312"/>
                    </a:lnTo>
                    <a:lnTo>
                      <a:pt x="4334" y="306"/>
                    </a:lnTo>
                    <a:lnTo>
                      <a:pt x="4313" y="306"/>
                    </a:lnTo>
                    <a:lnTo>
                      <a:pt x="4313" y="301"/>
                    </a:lnTo>
                    <a:lnTo>
                      <a:pt x="4311" y="299"/>
                    </a:lnTo>
                    <a:lnTo>
                      <a:pt x="4329" y="288"/>
                    </a:lnTo>
                    <a:lnTo>
                      <a:pt x="4333" y="292"/>
                    </a:lnTo>
                    <a:lnTo>
                      <a:pt x="4343" y="264"/>
                    </a:lnTo>
                    <a:lnTo>
                      <a:pt x="4349" y="253"/>
                    </a:lnTo>
                    <a:lnTo>
                      <a:pt x="4353" y="242"/>
                    </a:lnTo>
                    <a:lnTo>
                      <a:pt x="4367" y="238"/>
                    </a:lnTo>
                    <a:lnTo>
                      <a:pt x="4377" y="216"/>
                    </a:lnTo>
                    <a:lnTo>
                      <a:pt x="4373" y="213"/>
                    </a:lnTo>
                    <a:lnTo>
                      <a:pt x="4370" y="207"/>
                    </a:lnTo>
                    <a:lnTo>
                      <a:pt x="4372" y="204"/>
                    </a:lnTo>
                    <a:lnTo>
                      <a:pt x="4380" y="204"/>
                    </a:lnTo>
                    <a:lnTo>
                      <a:pt x="4380" y="197"/>
                    </a:lnTo>
                    <a:lnTo>
                      <a:pt x="4373" y="195"/>
                    </a:lnTo>
                    <a:lnTo>
                      <a:pt x="4373" y="188"/>
                    </a:lnTo>
                    <a:lnTo>
                      <a:pt x="4375" y="183"/>
                    </a:lnTo>
                    <a:lnTo>
                      <a:pt x="4349" y="175"/>
                    </a:lnTo>
                    <a:lnTo>
                      <a:pt x="4344" y="178"/>
                    </a:lnTo>
                    <a:lnTo>
                      <a:pt x="4338" y="168"/>
                    </a:lnTo>
                    <a:lnTo>
                      <a:pt x="4329" y="166"/>
                    </a:lnTo>
                    <a:lnTo>
                      <a:pt x="4321" y="166"/>
                    </a:lnTo>
                    <a:lnTo>
                      <a:pt x="4312" y="173"/>
                    </a:lnTo>
                    <a:lnTo>
                      <a:pt x="4306" y="164"/>
                    </a:lnTo>
                    <a:lnTo>
                      <a:pt x="4289" y="173"/>
                    </a:lnTo>
                    <a:lnTo>
                      <a:pt x="4294" y="157"/>
                    </a:lnTo>
                    <a:lnTo>
                      <a:pt x="4292" y="143"/>
                    </a:lnTo>
                    <a:lnTo>
                      <a:pt x="4286" y="162"/>
                    </a:lnTo>
                    <a:lnTo>
                      <a:pt x="4268" y="161"/>
                    </a:lnTo>
                    <a:lnTo>
                      <a:pt x="4211" y="189"/>
                    </a:lnTo>
                    <a:lnTo>
                      <a:pt x="4224" y="169"/>
                    </a:lnTo>
                    <a:lnTo>
                      <a:pt x="4231" y="166"/>
                    </a:lnTo>
                    <a:lnTo>
                      <a:pt x="4256" y="126"/>
                    </a:lnTo>
                    <a:lnTo>
                      <a:pt x="4268" y="116"/>
                    </a:lnTo>
                    <a:lnTo>
                      <a:pt x="4276" y="115"/>
                    </a:lnTo>
                    <a:lnTo>
                      <a:pt x="4286" y="98"/>
                    </a:lnTo>
                    <a:lnTo>
                      <a:pt x="4286" y="91"/>
                    </a:lnTo>
                    <a:lnTo>
                      <a:pt x="4301" y="88"/>
                    </a:lnTo>
                    <a:lnTo>
                      <a:pt x="4310" y="95"/>
                    </a:lnTo>
                    <a:lnTo>
                      <a:pt x="4301" y="82"/>
                    </a:lnTo>
                    <a:lnTo>
                      <a:pt x="4290" y="43"/>
                    </a:lnTo>
                    <a:lnTo>
                      <a:pt x="4281" y="39"/>
                    </a:lnTo>
                    <a:lnTo>
                      <a:pt x="4276" y="48"/>
                    </a:lnTo>
                    <a:lnTo>
                      <a:pt x="4259" y="45"/>
                    </a:lnTo>
                    <a:lnTo>
                      <a:pt x="4242" y="34"/>
                    </a:lnTo>
                    <a:lnTo>
                      <a:pt x="4226" y="7"/>
                    </a:lnTo>
                    <a:lnTo>
                      <a:pt x="4219" y="17"/>
                    </a:lnTo>
                    <a:lnTo>
                      <a:pt x="4213" y="14"/>
                    </a:lnTo>
                    <a:lnTo>
                      <a:pt x="4211" y="12"/>
                    </a:lnTo>
                    <a:lnTo>
                      <a:pt x="4211" y="5"/>
                    </a:lnTo>
                    <a:lnTo>
                      <a:pt x="4203" y="0"/>
                    </a:lnTo>
                    <a:lnTo>
                      <a:pt x="4193" y="2"/>
                    </a:lnTo>
                    <a:lnTo>
                      <a:pt x="4178" y="14"/>
                    </a:lnTo>
                    <a:lnTo>
                      <a:pt x="4172" y="24"/>
                    </a:lnTo>
                    <a:lnTo>
                      <a:pt x="4166" y="27"/>
                    </a:lnTo>
                    <a:lnTo>
                      <a:pt x="4143" y="22"/>
                    </a:lnTo>
                    <a:lnTo>
                      <a:pt x="4139" y="35"/>
                    </a:lnTo>
                    <a:lnTo>
                      <a:pt x="4122" y="51"/>
                    </a:lnTo>
                    <a:lnTo>
                      <a:pt x="4098" y="88"/>
                    </a:lnTo>
                    <a:lnTo>
                      <a:pt x="4093" y="102"/>
                    </a:lnTo>
                    <a:lnTo>
                      <a:pt x="4073" y="120"/>
                    </a:lnTo>
                    <a:lnTo>
                      <a:pt x="4070" y="126"/>
                    </a:lnTo>
                    <a:lnTo>
                      <a:pt x="4049" y="157"/>
                    </a:lnTo>
                    <a:lnTo>
                      <a:pt x="4043" y="168"/>
                    </a:lnTo>
                    <a:lnTo>
                      <a:pt x="4042" y="178"/>
                    </a:lnTo>
                    <a:lnTo>
                      <a:pt x="4042" y="185"/>
                    </a:lnTo>
                    <a:lnTo>
                      <a:pt x="4039" y="194"/>
                    </a:lnTo>
                    <a:lnTo>
                      <a:pt x="4033" y="194"/>
                    </a:lnTo>
                    <a:lnTo>
                      <a:pt x="4032" y="201"/>
                    </a:lnTo>
                    <a:lnTo>
                      <a:pt x="4023" y="220"/>
                    </a:lnTo>
                    <a:lnTo>
                      <a:pt x="4025" y="222"/>
                    </a:lnTo>
                    <a:lnTo>
                      <a:pt x="4025" y="232"/>
                    </a:lnTo>
                    <a:lnTo>
                      <a:pt x="4030" y="238"/>
                    </a:lnTo>
                    <a:lnTo>
                      <a:pt x="4043" y="244"/>
                    </a:lnTo>
                    <a:lnTo>
                      <a:pt x="4046" y="258"/>
                    </a:lnTo>
                    <a:lnTo>
                      <a:pt x="4052" y="263"/>
                    </a:lnTo>
                    <a:lnTo>
                      <a:pt x="4050" y="267"/>
                    </a:lnTo>
                    <a:lnTo>
                      <a:pt x="4039" y="265"/>
                    </a:lnTo>
                    <a:lnTo>
                      <a:pt x="4037" y="258"/>
                    </a:lnTo>
                    <a:lnTo>
                      <a:pt x="4037" y="282"/>
                    </a:lnTo>
                    <a:lnTo>
                      <a:pt x="4041" y="285"/>
                    </a:lnTo>
                    <a:lnTo>
                      <a:pt x="4039" y="286"/>
                    </a:lnTo>
                    <a:lnTo>
                      <a:pt x="4010" y="303"/>
                    </a:lnTo>
                    <a:lnTo>
                      <a:pt x="3995" y="307"/>
                    </a:lnTo>
                    <a:lnTo>
                      <a:pt x="3975" y="306"/>
                    </a:lnTo>
                    <a:lnTo>
                      <a:pt x="3962" y="312"/>
                    </a:lnTo>
                    <a:lnTo>
                      <a:pt x="3913" y="302"/>
                    </a:lnTo>
                    <a:lnTo>
                      <a:pt x="3915" y="310"/>
                    </a:lnTo>
                    <a:lnTo>
                      <a:pt x="3915" y="315"/>
                    </a:lnTo>
                    <a:lnTo>
                      <a:pt x="3921" y="321"/>
                    </a:lnTo>
                    <a:lnTo>
                      <a:pt x="3923" y="334"/>
                    </a:lnTo>
                    <a:lnTo>
                      <a:pt x="3934" y="335"/>
                    </a:lnTo>
                    <a:lnTo>
                      <a:pt x="3941" y="344"/>
                    </a:lnTo>
                    <a:lnTo>
                      <a:pt x="3941" y="351"/>
                    </a:lnTo>
                    <a:lnTo>
                      <a:pt x="3960" y="351"/>
                    </a:lnTo>
                    <a:lnTo>
                      <a:pt x="3967" y="356"/>
                    </a:lnTo>
                    <a:lnTo>
                      <a:pt x="3968" y="364"/>
                    </a:lnTo>
                    <a:lnTo>
                      <a:pt x="3963" y="377"/>
                    </a:lnTo>
                    <a:lnTo>
                      <a:pt x="3963" y="396"/>
                    </a:lnTo>
                    <a:lnTo>
                      <a:pt x="3960" y="406"/>
                    </a:lnTo>
                    <a:lnTo>
                      <a:pt x="3947" y="401"/>
                    </a:lnTo>
                    <a:lnTo>
                      <a:pt x="3947" y="389"/>
                    </a:lnTo>
                    <a:lnTo>
                      <a:pt x="3944" y="384"/>
                    </a:lnTo>
                    <a:lnTo>
                      <a:pt x="3923" y="380"/>
                    </a:lnTo>
                    <a:lnTo>
                      <a:pt x="3923" y="377"/>
                    </a:lnTo>
                    <a:lnTo>
                      <a:pt x="3926" y="366"/>
                    </a:lnTo>
                    <a:lnTo>
                      <a:pt x="3924" y="361"/>
                    </a:lnTo>
                    <a:lnTo>
                      <a:pt x="3907" y="364"/>
                    </a:lnTo>
                    <a:lnTo>
                      <a:pt x="3908" y="353"/>
                    </a:lnTo>
                    <a:lnTo>
                      <a:pt x="3902" y="352"/>
                    </a:lnTo>
                    <a:lnTo>
                      <a:pt x="3865" y="379"/>
                    </a:lnTo>
                    <a:lnTo>
                      <a:pt x="3869" y="389"/>
                    </a:lnTo>
                    <a:lnTo>
                      <a:pt x="3869" y="396"/>
                    </a:lnTo>
                    <a:lnTo>
                      <a:pt x="3864" y="396"/>
                    </a:lnTo>
                    <a:lnTo>
                      <a:pt x="3860" y="390"/>
                    </a:lnTo>
                    <a:lnTo>
                      <a:pt x="3849" y="393"/>
                    </a:lnTo>
                    <a:lnTo>
                      <a:pt x="3844" y="404"/>
                    </a:lnTo>
                    <a:lnTo>
                      <a:pt x="3851" y="405"/>
                    </a:lnTo>
                    <a:lnTo>
                      <a:pt x="3854" y="409"/>
                    </a:lnTo>
                    <a:lnTo>
                      <a:pt x="3855" y="417"/>
                    </a:lnTo>
                    <a:lnTo>
                      <a:pt x="3850" y="419"/>
                    </a:lnTo>
                    <a:lnTo>
                      <a:pt x="3838" y="415"/>
                    </a:lnTo>
                    <a:lnTo>
                      <a:pt x="3821" y="428"/>
                    </a:lnTo>
                    <a:lnTo>
                      <a:pt x="3821" y="415"/>
                    </a:lnTo>
                    <a:lnTo>
                      <a:pt x="3819" y="411"/>
                    </a:lnTo>
                    <a:lnTo>
                      <a:pt x="3815" y="415"/>
                    </a:lnTo>
                    <a:lnTo>
                      <a:pt x="3805" y="431"/>
                    </a:lnTo>
                    <a:lnTo>
                      <a:pt x="3797" y="431"/>
                    </a:lnTo>
                    <a:lnTo>
                      <a:pt x="3784" y="442"/>
                    </a:lnTo>
                    <a:lnTo>
                      <a:pt x="3780" y="439"/>
                    </a:lnTo>
                    <a:lnTo>
                      <a:pt x="3790" y="427"/>
                    </a:lnTo>
                    <a:lnTo>
                      <a:pt x="3791" y="419"/>
                    </a:lnTo>
                    <a:lnTo>
                      <a:pt x="3780" y="417"/>
                    </a:lnTo>
                    <a:lnTo>
                      <a:pt x="3779" y="411"/>
                    </a:lnTo>
                    <a:lnTo>
                      <a:pt x="3774" y="419"/>
                    </a:lnTo>
                    <a:lnTo>
                      <a:pt x="3756" y="423"/>
                    </a:lnTo>
                    <a:lnTo>
                      <a:pt x="3748" y="438"/>
                    </a:lnTo>
                    <a:lnTo>
                      <a:pt x="3740" y="442"/>
                    </a:lnTo>
                    <a:lnTo>
                      <a:pt x="3736" y="436"/>
                    </a:lnTo>
                    <a:lnTo>
                      <a:pt x="3756" y="414"/>
                    </a:lnTo>
                    <a:lnTo>
                      <a:pt x="3761" y="393"/>
                    </a:lnTo>
                    <a:lnTo>
                      <a:pt x="3745" y="380"/>
                    </a:lnTo>
                    <a:lnTo>
                      <a:pt x="3716" y="382"/>
                    </a:lnTo>
                    <a:lnTo>
                      <a:pt x="3711" y="385"/>
                    </a:lnTo>
                    <a:lnTo>
                      <a:pt x="3710" y="393"/>
                    </a:lnTo>
                    <a:lnTo>
                      <a:pt x="3678" y="383"/>
                    </a:lnTo>
                    <a:lnTo>
                      <a:pt x="3676" y="390"/>
                    </a:lnTo>
                    <a:lnTo>
                      <a:pt x="3665" y="399"/>
                    </a:lnTo>
                    <a:lnTo>
                      <a:pt x="3657" y="389"/>
                    </a:lnTo>
                    <a:lnTo>
                      <a:pt x="3629" y="390"/>
                    </a:lnTo>
                    <a:lnTo>
                      <a:pt x="3628" y="394"/>
                    </a:lnTo>
                    <a:lnTo>
                      <a:pt x="3635" y="399"/>
                    </a:lnTo>
                    <a:lnTo>
                      <a:pt x="3635" y="403"/>
                    </a:lnTo>
                    <a:lnTo>
                      <a:pt x="3609" y="409"/>
                    </a:lnTo>
                    <a:lnTo>
                      <a:pt x="3608" y="405"/>
                    </a:lnTo>
                    <a:lnTo>
                      <a:pt x="3611" y="398"/>
                    </a:lnTo>
                    <a:lnTo>
                      <a:pt x="3604" y="399"/>
                    </a:lnTo>
                    <a:lnTo>
                      <a:pt x="3590" y="412"/>
                    </a:lnTo>
                    <a:lnTo>
                      <a:pt x="3586" y="401"/>
                    </a:lnTo>
                    <a:lnTo>
                      <a:pt x="3581" y="405"/>
                    </a:lnTo>
                    <a:lnTo>
                      <a:pt x="3581" y="423"/>
                    </a:lnTo>
                    <a:lnTo>
                      <a:pt x="3585" y="427"/>
                    </a:lnTo>
                    <a:lnTo>
                      <a:pt x="3604" y="417"/>
                    </a:lnTo>
                    <a:lnTo>
                      <a:pt x="3607" y="428"/>
                    </a:lnTo>
                    <a:lnTo>
                      <a:pt x="3611" y="435"/>
                    </a:lnTo>
                    <a:lnTo>
                      <a:pt x="3612" y="432"/>
                    </a:lnTo>
                    <a:lnTo>
                      <a:pt x="3612" y="426"/>
                    </a:lnTo>
                    <a:lnTo>
                      <a:pt x="3619" y="423"/>
                    </a:lnTo>
                    <a:lnTo>
                      <a:pt x="3618" y="428"/>
                    </a:lnTo>
                    <a:lnTo>
                      <a:pt x="3620" y="435"/>
                    </a:lnTo>
                    <a:lnTo>
                      <a:pt x="3614" y="446"/>
                    </a:lnTo>
                    <a:lnTo>
                      <a:pt x="3549" y="471"/>
                    </a:lnTo>
                    <a:lnTo>
                      <a:pt x="3520" y="475"/>
                    </a:lnTo>
                    <a:lnTo>
                      <a:pt x="3516" y="473"/>
                    </a:lnTo>
                    <a:lnTo>
                      <a:pt x="3514" y="481"/>
                    </a:lnTo>
                    <a:lnTo>
                      <a:pt x="3514" y="492"/>
                    </a:lnTo>
                    <a:lnTo>
                      <a:pt x="3514" y="489"/>
                    </a:lnTo>
                    <a:lnTo>
                      <a:pt x="3501" y="487"/>
                    </a:lnTo>
                    <a:lnTo>
                      <a:pt x="3488" y="496"/>
                    </a:lnTo>
                    <a:lnTo>
                      <a:pt x="3473" y="490"/>
                    </a:lnTo>
                    <a:lnTo>
                      <a:pt x="3455" y="502"/>
                    </a:lnTo>
                    <a:lnTo>
                      <a:pt x="3436" y="502"/>
                    </a:lnTo>
                    <a:lnTo>
                      <a:pt x="3420" y="516"/>
                    </a:lnTo>
                    <a:lnTo>
                      <a:pt x="3434" y="524"/>
                    </a:lnTo>
                    <a:lnTo>
                      <a:pt x="3415" y="529"/>
                    </a:lnTo>
                    <a:lnTo>
                      <a:pt x="3401" y="541"/>
                    </a:lnTo>
                    <a:lnTo>
                      <a:pt x="3385" y="528"/>
                    </a:lnTo>
                    <a:lnTo>
                      <a:pt x="3378" y="536"/>
                    </a:lnTo>
                    <a:lnTo>
                      <a:pt x="3366" y="539"/>
                    </a:lnTo>
                    <a:lnTo>
                      <a:pt x="3365" y="544"/>
                    </a:lnTo>
                    <a:lnTo>
                      <a:pt x="3371" y="544"/>
                    </a:lnTo>
                    <a:lnTo>
                      <a:pt x="3374" y="550"/>
                    </a:lnTo>
                    <a:lnTo>
                      <a:pt x="3355" y="555"/>
                    </a:lnTo>
                    <a:lnTo>
                      <a:pt x="3354" y="562"/>
                    </a:lnTo>
                    <a:lnTo>
                      <a:pt x="3344" y="566"/>
                    </a:lnTo>
                    <a:lnTo>
                      <a:pt x="3333" y="584"/>
                    </a:lnTo>
                    <a:lnTo>
                      <a:pt x="3322" y="593"/>
                    </a:lnTo>
                    <a:lnTo>
                      <a:pt x="3321" y="598"/>
                    </a:lnTo>
                    <a:lnTo>
                      <a:pt x="3322" y="604"/>
                    </a:lnTo>
                    <a:lnTo>
                      <a:pt x="3319" y="608"/>
                    </a:lnTo>
                    <a:lnTo>
                      <a:pt x="3305" y="614"/>
                    </a:lnTo>
                    <a:lnTo>
                      <a:pt x="3300" y="605"/>
                    </a:lnTo>
                    <a:lnTo>
                      <a:pt x="3292" y="604"/>
                    </a:lnTo>
                    <a:lnTo>
                      <a:pt x="3269" y="602"/>
                    </a:lnTo>
                    <a:lnTo>
                      <a:pt x="3261" y="606"/>
                    </a:lnTo>
                    <a:lnTo>
                      <a:pt x="3256" y="611"/>
                    </a:lnTo>
                    <a:lnTo>
                      <a:pt x="3262" y="618"/>
                    </a:lnTo>
                    <a:lnTo>
                      <a:pt x="3279" y="625"/>
                    </a:lnTo>
                    <a:lnTo>
                      <a:pt x="3301" y="626"/>
                    </a:lnTo>
                    <a:lnTo>
                      <a:pt x="3297" y="633"/>
                    </a:lnTo>
                    <a:lnTo>
                      <a:pt x="3288" y="642"/>
                    </a:lnTo>
                    <a:lnTo>
                      <a:pt x="3281" y="640"/>
                    </a:lnTo>
                    <a:lnTo>
                      <a:pt x="3279" y="633"/>
                    </a:lnTo>
                    <a:lnTo>
                      <a:pt x="3272" y="640"/>
                    </a:lnTo>
                    <a:lnTo>
                      <a:pt x="3274" y="645"/>
                    </a:lnTo>
                    <a:lnTo>
                      <a:pt x="3268" y="659"/>
                    </a:lnTo>
                    <a:lnTo>
                      <a:pt x="3262" y="667"/>
                    </a:lnTo>
                    <a:lnTo>
                      <a:pt x="3256" y="683"/>
                    </a:lnTo>
                    <a:lnTo>
                      <a:pt x="3249" y="683"/>
                    </a:lnTo>
                    <a:lnTo>
                      <a:pt x="3247" y="694"/>
                    </a:lnTo>
                    <a:lnTo>
                      <a:pt x="3253" y="702"/>
                    </a:lnTo>
                    <a:lnTo>
                      <a:pt x="3246" y="708"/>
                    </a:lnTo>
                    <a:lnTo>
                      <a:pt x="3236" y="691"/>
                    </a:lnTo>
                    <a:lnTo>
                      <a:pt x="3222" y="684"/>
                    </a:lnTo>
                    <a:lnTo>
                      <a:pt x="3221" y="674"/>
                    </a:lnTo>
                    <a:lnTo>
                      <a:pt x="3204" y="667"/>
                    </a:lnTo>
                    <a:lnTo>
                      <a:pt x="3203" y="668"/>
                    </a:lnTo>
                    <a:lnTo>
                      <a:pt x="3209" y="681"/>
                    </a:lnTo>
                    <a:lnTo>
                      <a:pt x="3194" y="690"/>
                    </a:lnTo>
                    <a:lnTo>
                      <a:pt x="3197" y="699"/>
                    </a:lnTo>
                    <a:lnTo>
                      <a:pt x="3192" y="701"/>
                    </a:lnTo>
                    <a:lnTo>
                      <a:pt x="3193" y="707"/>
                    </a:lnTo>
                    <a:lnTo>
                      <a:pt x="3222" y="711"/>
                    </a:lnTo>
                    <a:lnTo>
                      <a:pt x="3229" y="717"/>
                    </a:lnTo>
                    <a:lnTo>
                      <a:pt x="3242" y="724"/>
                    </a:lnTo>
                    <a:lnTo>
                      <a:pt x="3238" y="728"/>
                    </a:lnTo>
                    <a:lnTo>
                      <a:pt x="3238" y="735"/>
                    </a:lnTo>
                    <a:lnTo>
                      <a:pt x="3242" y="739"/>
                    </a:lnTo>
                    <a:lnTo>
                      <a:pt x="3240" y="743"/>
                    </a:lnTo>
                    <a:lnTo>
                      <a:pt x="3227" y="740"/>
                    </a:lnTo>
                    <a:lnTo>
                      <a:pt x="3224" y="744"/>
                    </a:lnTo>
                    <a:lnTo>
                      <a:pt x="3211" y="750"/>
                    </a:lnTo>
                    <a:lnTo>
                      <a:pt x="3215" y="756"/>
                    </a:lnTo>
                    <a:lnTo>
                      <a:pt x="3204" y="756"/>
                    </a:lnTo>
                    <a:lnTo>
                      <a:pt x="3202" y="761"/>
                    </a:lnTo>
                    <a:lnTo>
                      <a:pt x="3203" y="771"/>
                    </a:lnTo>
                    <a:lnTo>
                      <a:pt x="3209" y="777"/>
                    </a:lnTo>
                    <a:lnTo>
                      <a:pt x="3246" y="788"/>
                    </a:lnTo>
                    <a:lnTo>
                      <a:pt x="3249" y="814"/>
                    </a:lnTo>
                    <a:lnTo>
                      <a:pt x="3253" y="821"/>
                    </a:lnTo>
                    <a:lnTo>
                      <a:pt x="3259" y="826"/>
                    </a:lnTo>
                    <a:lnTo>
                      <a:pt x="3254" y="832"/>
                    </a:lnTo>
                    <a:lnTo>
                      <a:pt x="3242" y="828"/>
                    </a:lnTo>
                    <a:lnTo>
                      <a:pt x="3242" y="831"/>
                    </a:lnTo>
                    <a:lnTo>
                      <a:pt x="3245" y="839"/>
                    </a:lnTo>
                    <a:lnTo>
                      <a:pt x="3240" y="841"/>
                    </a:lnTo>
                    <a:lnTo>
                      <a:pt x="3242" y="847"/>
                    </a:lnTo>
                    <a:lnTo>
                      <a:pt x="3247" y="850"/>
                    </a:lnTo>
                    <a:lnTo>
                      <a:pt x="3247" y="856"/>
                    </a:lnTo>
                    <a:lnTo>
                      <a:pt x="3237" y="861"/>
                    </a:lnTo>
                    <a:lnTo>
                      <a:pt x="3215" y="863"/>
                    </a:lnTo>
                    <a:lnTo>
                      <a:pt x="3202" y="872"/>
                    </a:lnTo>
                    <a:lnTo>
                      <a:pt x="3189" y="871"/>
                    </a:lnTo>
                    <a:lnTo>
                      <a:pt x="3182" y="874"/>
                    </a:lnTo>
                    <a:lnTo>
                      <a:pt x="3179" y="883"/>
                    </a:lnTo>
                    <a:lnTo>
                      <a:pt x="3166" y="894"/>
                    </a:lnTo>
                    <a:lnTo>
                      <a:pt x="3148" y="889"/>
                    </a:lnTo>
                    <a:lnTo>
                      <a:pt x="3145" y="883"/>
                    </a:lnTo>
                    <a:lnTo>
                      <a:pt x="3143" y="883"/>
                    </a:lnTo>
                    <a:lnTo>
                      <a:pt x="3130" y="888"/>
                    </a:lnTo>
                    <a:lnTo>
                      <a:pt x="3105" y="893"/>
                    </a:lnTo>
                    <a:lnTo>
                      <a:pt x="3082" y="900"/>
                    </a:lnTo>
                    <a:lnTo>
                      <a:pt x="3035" y="906"/>
                    </a:lnTo>
                    <a:lnTo>
                      <a:pt x="3026" y="900"/>
                    </a:lnTo>
                    <a:lnTo>
                      <a:pt x="3007" y="904"/>
                    </a:lnTo>
                    <a:lnTo>
                      <a:pt x="2989" y="901"/>
                    </a:lnTo>
                    <a:lnTo>
                      <a:pt x="2952" y="912"/>
                    </a:lnTo>
                    <a:lnTo>
                      <a:pt x="2952" y="917"/>
                    </a:lnTo>
                    <a:lnTo>
                      <a:pt x="2950" y="920"/>
                    </a:lnTo>
                    <a:lnTo>
                      <a:pt x="2939" y="914"/>
                    </a:lnTo>
                    <a:lnTo>
                      <a:pt x="2929" y="918"/>
                    </a:lnTo>
                    <a:lnTo>
                      <a:pt x="2928" y="922"/>
                    </a:lnTo>
                    <a:lnTo>
                      <a:pt x="2912" y="926"/>
                    </a:lnTo>
                    <a:lnTo>
                      <a:pt x="2913" y="936"/>
                    </a:lnTo>
                    <a:lnTo>
                      <a:pt x="2917" y="944"/>
                    </a:lnTo>
                    <a:lnTo>
                      <a:pt x="2920" y="943"/>
                    </a:lnTo>
                    <a:lnTo>
                      <a:pt x="2921" y="938"/>
                    </a:lnTo>
                    <a:lnTo>
                      <a:pt x="2926" y="939"/>
                    </a:lnTo>
                    <a:lnTo>
                      <a:pt x="2924" y="947"/>
                    </a:lnTo>
                    <a:lnTo>
                      <a:pt x="2912" y="958"/>
                    </a:lnTo>
                    <a:lnTo>
                      <a:pt x="2912" y="964"/>
                    </a:lnTo>
                    <a:lnTo>
                      <a:pt x="2904" y="960"/>
                    </a:lnTo>
                    <a:lnTo>
                      <a:pt x="2901" y="966"/>
                    </a:lnTo>
                    <a:lnTo>
                      <a:pt x="2904" y="975"/>
                    </a:lnTo>
                    <a:lnTo>
                      <a:pt x="2913" y="977"/>
                    </a:lnTo>
                    <a:lnTo>
                      <a:pt x="2913" y="987"/>
                    </a:lnTo>
                    <a:lnTo>
                      <a:pt x="2901" y="996"/>
                    </a:lnTo>
                    <a:lnTo>
                      <a:pt x="2918" y="1009"/>
                    </a:lnTo>
                    <a:lnTo>
                      <a:pt x="2917" y="1014"/>
                    </a:lnTo>
                    <a:lnTo>
                      <a:pt x="2923" y="1019"/>
                    </a:lnTo>
                    <a:lnTo>
                      <a:pt x="2926" y="1018"/>
                    </a:lnTo>
                    <a:lnTo>
                      <a:pt x="2931" y="1040"/>
                    </a:lnTo>
                    <a:lnTo>
                      <a:pt x="2937" y="1046"/>
                    </a:lnTo>
                    <a:lnTo>
                      <a:pt x="2934" y="1052"/>
                    </a:lnTo>
                    <a:lnTo>
                      <a:pt x="2933" y="1058"/>
                    </a:lnTo>
                    <a:lnTo>
                      <a:pt x="2929" y="1066"/>
                    </a:lnTo>
                    <a:lnTo>
                      <a:pt x="2924" y="1082"/>
                    </a:lnTo>
                    <a:lnTo>
                      <a:pt x="2925" y="1097"/>
                    </a:lnTo>
                    <a:lnTo>
                      <a:pt x="2930" y="1105"/>
                    </a:lnTo>
                    <a:lnTo>
                      <a:pt x="2930" y="1122"/>
                    </a:lnTo>
                    <a:lnTo>
                      <a:pt x="2935" y="1133"/>
                    </a:lnTo>
                    <a:lnTo>
                      <a:pt x="2949" y="1149"/>
                    </a:lnTo>
                    <a:lnTo>
                      <a:pt x="2962" y="1153"/>
                    </a:lnTo>
                    <a:lnTo>
                      <a:pt x="2987" y="1157"/>
                    </a:lnTo>
                    <a:lnTo>
                      <a:pt x="3001" y="1168"/>
                    </a:lnTo>
                    <a:lnTo>
                      <a:pt x="3009" y="1168"/>
                    </a:lnTo>
                    <a:lnTo>
                      <a:pt x="3015" y="1184"/>
                    </a:lnTo>
                    <a:lnTo>
                      <a:pt x="3010" y="1196"/>
                    </a:lnTo>
                    <a:lnTo>
                      <a:pt x="3006" y="1200"/>
                    </a:lnTo>
                    <a:lnTo>
                      <a:pt x="3017" y="1203"/>
                    </a:lnTo>
                    <a:lnTo>
                      <a:pt x="3023" y="1211"/>
                    </a:lnTo>
                    <a:lnTo>
                      <a:pt x="3031" y="1227"/>
                    </a:lnTo>
                    <a:lnTo>
                      <a:pt x="3041" y="1233"/>
                    </a:lnTo>
                    <a:lnTo>
                      <a:pt x="3060" y="1239"/>
                    </a:lnTo>
                    <a:lnTo>
                      <a:pt x="3069" y="1246"/>
                    </a:lnTo>
                    <a:lnTo>
                      <a:pt x="3073" y="1239"/>
                    </a:lnTo>
                    <a:lnTo>
                      <a:pt x="3076" y="1254"/>
                    </a:lnTo>
                    <a:lnTo>
                      <a:pt x="3084" y="1272"/>
                    </a:lnTo>
                    <a:lnTo>
                      <a:pt x="3084" y="1282"/>
                    </a:lnTo>
                    <a:lnTo>
                      <a:pt x="3080" y="1302"/>
                    </a:lnTo>
                    <a:lnTo>
                      <a:pt x="3069" y="1312"/>
                    </a:lnTo>
                    <a:lnTo>
                      <a:pt x="3068" y="1329"/>
                    </a:lnTo>
                    <a:lnTo>
                      <a:pt x="3060" y="1343"/>
                    </a:lnTo>
                    <a:lnTo>
                      <a:pt x="3064" y="1358"/>
                    </a:lnTo>
                    <a:lnTo>
                      <a:pt x="3063" y="1372"/>
                    </a:lnTo>
                    <a:lnTo>
                      <a:pt x="3079" y="1394"/>
                    </a:lnTo>
                    <a:lnTo>
                      <a:pt x="3082" y="1426"/>
                    </a:lnTo>
                    <a:lnTo>
                      <a:pt x="3087" y="1440"/>
                    </a:lnTo>
                    <a:lnTo>
                      <a:pt x="3090" y="1459"/>
                    </a:lnTo>
                    <a:lnTo>
                      <a:pt x="3090" y="1474"/>
                    </a:lnTo>
                    <a:lnTo>
                      <a:pt x="3085" y="1487"/>
                    </a:lnTo>
                    <a:lnTo>
                      <a:pt x="3075" y="1501"/>
                    </a:lnTo>
                    <a:lnTo>
                      <a:pt x="3063" y="1504"/>
                    </a:lnTo>
                    <a:lnTo>
                      <a:pt x="3055" y="1501"/>
                    </a:lnTo>
                    <a:lnTo>
                      <a:pt x="3054" y="1509"/>
                    </a:lnTo>
                    <a:lnTo>
                      <a:pt x="3063" y="1530"/>
                    </a:lnTo>
                    <a:lnTo>
                      <a:pt x="3059" y="1539"/>
                    </a:lnTo>
                    <a:lnTo>
                      <a:pt x="3035" y="1529"/>
                    </a:lnTo>
                    <a:lnTo>
                      <a:pt x="3017" y="1528"/>
                    </a:lnTo>
                    <a:lnTo>
                      <a:pt x="3006" y="1517"/>
                    </a:lnTo>
                    <a:lnTo>
                      <a:pt x="3004" y="1504"/>
                    </a:lnTo>
                    <a:lnTo>
                      <a:pt x="3004" y="1458"/>
                    </a:lnTo>
                    <a:lnTo>
                      <a:pt x="3012" y="1428"/>
                    </a:lnTo>
                    <a:lnTo>
                      <a:pt x="3009" y="1422"/>
                    </a:lnTo>
                    <a:lnTo>
                      <a:pt x="3007" y="1393"/>
                    </a:lnTo>
                    <a:lnTo>
                      <a:pt x="3010" y="1379"/>
                    </a:lnTo>
                    <a:lnTo>
                      <a:pt x="3009" y="1362"/>
                    </a:lnTo>
                    <a:lnTo>
                      <a:pt x="3007" y="1352"/>
                    </a:lnTo>
                    <a:lnTo>
                      <a:pt x="3015" y="1340"/>
                    </a:lnTo>
                    <a:lnTo>
                      <a:pt x="3047" y="1319"/>
                    </a:lnTo>
                    <a:lnTo>
                      <a:pt x="3049" y="1313"/>
                    </a:lnTo>
                    <a:lnTo>
                      <a:pt x="3049" y="1300"/>
                    </a:lnTo>
                    <a:lnTo>
                      <a:pt x="3052" y="1288"/>
                    </a:lnTo>
                    <a:lnTo>
                      <a:pt x="3060" y="1287"/>
                    </a:lnTo>
                    <a:lnTo>
                      <a:pt x="3063" y="1270"/>
                    </a:lnTo>
                    <a:lnTo>
                      <a:pt x="3039" y="1254"/>
                    </a:lnTo>
                    <a:lnTo>
                      <a:pt x="3010" y="1264"/>
                    </a:lnTo>
                    <a:lnTo>
                      <a:pt x="2982" y="1267"/>
                    </a:lnTo>
                    <a:lnTo>
                      <a:pt x="2966" y="1260"/>
                    </a:lnTo>
                    <a:lnTo>
                      <a:pt x="2955" y="1248"/>
                    </a:lnTo>
                    <a:lnTo>
                      <a:pt x="2952" y="1250"/>
                    </a:lnTo>
                    <a:lnTo>
                      <a:pt x="2945" y="1235"/>
                    </a:lnTo>
                    <a:lnTo>
                      <a:pt x="2931" y="1219"/>
                    </a:lnTo>
                    <a:lnTo>
                      <a:pt x="2928" y="1212"/>
                    </a:lnTo>
                    <a:lnTo>
                      <a:pt x="2928" y="1203"/>
                    </a:lnTo>
                    <a:lnTo>
                      <a:pt x="2902" y="1191"/>
                    </a:lnTo>
                    <a:lnTo>
                      <a:pt x="2880" y="1174"/>
                    </a:lnTo>
                    <a:lnTo>
                      <a:pt x="2871" y="1163"/>
                    </a:lnTo>
                    <a:lnTo>
                      <a:pt x="2844" y="1149"/>
                    </a:lnTo>
                    <a:lnTo>
                      <a:pt x="2792" y="1148"/>
                    </a:lnTo>
                    <a:lnTo>
                      <a:pt x="2777" y="1151"/>
                    </a:lnTo>
                    <a:lnTo>
                      <a:pt x="2763" y="1171"/>
                    </a:lnTo>
                    <a:lnTo>
                      <a:pt x="2741" y="1181"/>
                    </a:lnTo>
                    <a:lnTo>
                      <a:pt x="2737" y="1201"/>
                    </a:lnTo>
                    <a:lnTo>
                      <a:pt x="2764" y="1202"/>
                    </a:lnTo>
                    <a:lnTo>
                      <a:pt x="2778" y="1213"/>
                    </a:lnTo>
                    <a:lnTo>
                      <a:pt x="2773" y="1227"/>
                    </a:lnTo>
                    <a:lnTo>
                      <a:pt x="2763" y="1240"/>
                    </a:lnTo>
                    <a:lnTo>
                      <a:pt x="2743" y="1246"/>
                    </a:lnTo>
                    <a:lnTo>
                      <a:pt x="2729" y="1259"/>
                    </a:lnTo>
                    <a:lnTo>
                      <a:pt x="2708" y="1265"/>
                    </a:lnTo>
                    <a:lnTo>
                      <a:pt x="2708" y="1249"/>
                    </a:lnTo>
                    <a:lnTo>
                      <a:pt x="2692" y="1233"/>
                    </a:lnTo>
                    <a:lnTo>
                      <a:pt x="2683" y="1217"/>
                    </a:lnTo>
                    <a:lnTo>
                      <a:pt x="2672" y="1218"/>
                    </a:lnTo>
                    <a:lnTo>
                      <a:pt x="2662" y="1232"/>
                    </a:lnTo>
                    <a:lnTo>
                      <a:pt x="2668" y="1239"/>
                    </a:lnTo>
                    <a:lnTo>
                      <a:pt x="2673" y="1260"/>
                    </a:lnTo>
                    <a:lnTo>
                      <a:pt x="2678" y="1275"/>
                    </a:lnTo>
                    <a:lnTo>
                      <a:pt x="2681" y="1287"/>
                    </a:lnTo>
                    <a:lnTo>
                      <a:pt x="2687" y="1289"/>
                    </a:lnTo>
                    <a:lnTo>
                      <a:pt x="2709" y="1308"/>
                    </a:lnTo>
                    <a:lnTo>
                      <a:pt x="2724" y="1314"/>
                    </a:lnTo>
                    <a:lnTo>
                      <a:pt x="2732" y="1326"/>
                    </a:lnTo>
                    <a:lnTo>
                      <a:pt x="2741" y="1327"/>
                    </a:lnTo>
                    <a:lnTo>
                      <a:pt x="2747" y="1335"/>
                    </a:lnTo>
                    <a:lnTo>
                      <a:pt x="2757" y="1329"/>
                    </a:lnTo>
                    <a:lnTo>
                      <a:pt x="2767" y="1319"/>
                    </a:lnTo>
                    <a:lnTo>
                      <a:pt x="2764" y="1334"/>
                    </a:lnTo>
                    <a:lnTo>
                      <a:pt x="2769" y="1341"/>
                    </a:lnTo>
                    <a:lnTo>
                      <a:pt x="2780" y="1337"/>
                    </a:lnTo>
                    <a:lnTo>
                      <a:pt x="2781" y="1367"/>
                    </a:lnTo>
                    <a:lnTo>
                      <a:pt x="2795" y="1383"/>
                    </a:lnTo>
                    <a:lnTo>
                      <a:pt x="2795" y="1393"/>
                    </a:lnTo>
                    <a:lnTo>
                      <a:pt x="2779" y="1390"/>
                    </a:lnTo>
                    <a:lnTo>
                      <a:pt x="2769" y="1384"/>
                    </a:lnTo>
                    <a:lnTo>
                      <a:pt x="2762" y="1377"/>
                    </a:lnTo>
                    <a:lnTo>
                      <a:pt x="2758" y="1367"/>
                    </a:lnTo>
                    <a:lnTo>
                      <a:pt x="2748" y="1358"/>
                    </a:lnTo>
                    <a:lnTo>
                      <a:pt x="2713" y="1354"/>
                    </a:lnTo>
                    <a:lnTo>
                      <a:pt x="2702" y="1348"/>
                    </a:lnTo>
                    <a:lnTo>
                      <a:pt x="2668" y="1345"/>
                    </a:lnTo>
                    <a:lnTo>
                      <a:pt x="2636" y="1332"/>
                    </a:lnTo>
                    <a:lnTo>
                      <a:pt x="2627" y="1325"/>
                    </a:lnTo>
                    <a:lnTo>
                      <a:pt x="2617" y="1310"/>
                    </a:lnTo>
                    <a:lnTo>
                      <a:pt x="2619" y="1307"/>
                    </a:lnTo>
                    <a:lnTo>
                      <a:pt x="2633" y="1304"/>
                    </a:lnTo>
                    <a:lnTo>
                      <a:pt x="2634" y="1299"/>
                    </a:lnTo>
                    <a:lnTo>
                      <a:pt x="2633" y="1278"/>
                    </a:lnTo>
                    <a:lnTo>
                      <a:pt x="2622" y="1256"/>
                    </a:lnTo>
                    <a:lnTo>
                      <a:pt x="2621" y="1246"/>
                    </a:lnTo>
                    <a:lnTo>
                      <a:pt x="2627" y="1222"/>
                    </a:lnTo>
                    <a:lnTo>
                      <a:pt x="2618" y="1211"/>
                    </a:lnTo>
                    <a:lnTo>
                      <a:pt x="2627" y="1202"/>
                    </a:lnTo>
                    <a:lnTo>
                      <a:pt x="2641" y="1163"/>
                    </a:lnTo>
                    <a:lnTo>
                      <a:pt x="2634" y="1137"/>
                    </a:lnTo>
                    <a:lnTo>
                      <a:pt x="2632" y="1120"/>
                    </a:lnTo>
                    <a:lnTo>
                      <a:pt x="2640" y="1115"/>
                    </a:lnTo>
                    <a:lnTo>
                      <a:pt x="2630" y="1100"/>
                    </a:lnTo>
                    <a:lnTo>
                      <a:pt x="2628" y="1090"/>
                    </a:lnTo>
                    <a:lnTo>
                      <a:pt x="2629" y="1082"/>
                    </a:lnTo>
                    <a:lnTo>
                      <a:pt x="2613" y="1066"/>
                    </a:lnTo>
                    <a:lnTo>
                      <a:pt x="2608" y="1055"/>
                    </a:lnTo>
                    <a:lnTo>
                      <a:pt x="2593" y="1063"/>
                    </a:lnTo>
                    <a:lnTo>
                      <a:pt x="2595" y="1074"/>
                    </a:lnTo>
                    <a:lnTo>
                      <a:pt x="2602" y="1094"/>
                    </a:lnTo>
                    <a:lnTo>
                      <a:pt x="2607" y="1115"/>
                    </a:lnTo>
                    <a:lnTo>
                      <a:pt x="2607" y="1160"/>
                    </a:lnTo>
                    <a:lnTo>
                      <a:pt x="2598" y="1176"/>
                    </a:lnTo>
                    <a:lnTo>
                      <a:pt x="2566" y="1207"/>
                    </a:lnTo>
                    <a:lnTo>
                      <a:pt x="2546" y="1217"/>
                    </a:lnTo>
                    <a:lnTo>
                      <a:pt x="2516" y="1239"/>
                    </a:lnTo>
                    <a:lnTo>
                      <a:pt x="2517" y="1253"/>
                    </a:lnTo>
                    <a:lnTo>
                      <a:pt x="2517" y="1261"/>
                    </a:lnTo>
                    <a:lnTo>
                      <a:pt x="2514" y="1272"/>
                    </a:lnTo>
                    <a:lnTo>
                      <a:pt x="2498" y="1289"/>
                    </a:lnTo>
                    <a:lnTo>
                      <a:pt x="2498" y="1298"/>
                    </a:lnTo>
                    <a:lnTo>
                      <a:pt x="2519" y="1321"/>
                    </a:lnTo>
                    <a:lnTo>
                      <a:pt x="2532" y="1343"/>
                    </a:lnTo>
                    <a:lnTo>
                      <a:pt x="2541" y="1362"/>
                    </a:lnTo>
                    <a:lnTo>
                      <a:pt x="2547" y="1395"/>
                    </a:lnTo>
                    <a:lnTo>
                      <a:pt x="2560" y="1417"/>
                    </a:lnTo>
                    <a:lnTo>
                      <a:pt x="2569" y="1438"/>
                    </a:lnTo>
                    <a:lnTo>
                      <a:pt x="2569" y="1448"/>
                    </a:lnTo>
                    <a:lnTo>
                      <a:pt x="2565" y="1468"/>
                    </a:lnTo>
                    <a:lnTo>
                      <a:pt x="2557" y="1488"/>
                    </a:lnTo>
                    <a:lnTo>
                      <a:pt x="2555" y="1496"/>
                    </a:lnTo>
                    <a:lnTo>
                      <a:pt x="2541" y="1514"/>
                    </a:lnTo>
                    <a:lnTo>
                      <a:pt x="2538" y="1528"/>
                    </a:lnTo>
                    <a:lnTo>
                      <a:pt x="2539" y="1545"/>
                    </a:lnTo>
                    <a:lnTo>
                      <a:pt x="2532" y="1555"/>
                    </a:lnTo>
                    <a:lnTo>
                      <a:pt x="2530" y="1568"/>
                    </a:lnTo>
                    <a:lnTo>
                      <a:pt x="2527" y="1588"/>
                    </a:lnTo>
                    <a:lnTo>
                      <a:pt x="2541" y="1611"/>
                    </a:lnTo>
                    <a:lnTo>
                      <a:pt x="2548" y="1632"/>
                    </a:lnTo>
                    <a:lnTo>
                      <a:pt x="2546" y="1647"/>
                    </a:lnTo>
                    <a:lnTo>
                      <a:pt x="2539" y="1664"/>
                    </a:lnTo>
                    <a:lnTo>
                      <a:pt x="2538" y="1673"/>
                    </a:lnTo>
                    <a:lnTo>
                      <a:pt x="2547" y="1689"/>
                    </a:lnTo>
                    <a:lnTo>
                      <a:pt x="2559" y="1691"/>
                    </a:lnTo>
                    <a:lnTo>
                      <a:pt x="2575" y="1686"/>
                    </a:lnTo>
                    <a:lnTo>
                      <a:pt x="2586" y="1686"/>
                    </a:lnTo>
                    <a:lnTo>
                      <a:pt x="2600" y="1691"/>
                    </a:lnTo>
                    <a:lnTo>
                      <a:pt x="2616" y="1694"/>
                    </a:lnTo>
                    <a:lnTo>
                      <a:pt x="2618" y="1685"/>
                    </a:lnTo>
                    <a:lnTo>
                      <a:pt x="2641" y="1670"/>
                    </a:lnTo>
                    <a:lnTo>
                      <a:pt x="2665" y="1670"/>
                    </a:lnTo>
                    <a:lnTo>
                      <a:pt x="2698" y="1690"/>
                    </a:lnTo>
                    <a:lnTo>
                      <a:pt x="2708" y="1700"/>
                    </a:lnTo>
                    <a:lnTo>
                      <a:pt x="2734" y="1716"/>
                    </a:lnTo>
                    <a:lnTo>
                      <a:pt x="2753" y="1724"/>
                    </a:lnTo>
                    <a:lnTo>
                      <a:pt x="2758" y="1734"/>
                    </a:lnTo>
                    <a:lnTo>
                      <a:pt x="2758" y="1750"/>
                    </a:lnTo>
                    <a:lnTo>
                      <a:pt x="2757" y="1761"/>
                    </a:lnTo>
                    <a:lnTo>
                      <a:pt x="2775" y="1802"/>
                    </a:lnTo>
                    <a:lnTo>
                      <a:pt x="2779" y="1802"/>
                    </a:lnTo>
                    <a:lnTo>
                      <a:pt x="2780" y="1814"/>
                    </a:lnTo>
                    <a:lnTo>
                      <a:pt x="2774" y="1822"/>
                    </a:lnTo>
                    <a:lnTo>
                      <a:pt x="2761" y="1824"/>
                    </a:lnTo>
                    <a:lnTo>
                      <a:pt x="2750" y="1832"/>
                    </a:lnTo>
                    <a:lnTo>
                      <a:pt x="2746" y="1845"/>
                    </a:lnTo>
                    <a:lnTo>
                      <a:pt x="2745" y="1868"/>
                    </a:lnTo>
                    <a:lnTo>
                      <a:pt x="2747" y="1886"/>
                    </a:lnTo>
                    <a:lnTo>
                      <a:pt x="2751" y="1896"/>
                    </a:lnTo>
                    <a:lnTo>
                      <a:pt x="2763" y="1894"/>
                    </a:lnTo>
                    <a:lnTo>
                      <a:pt x="2781" y="1904"/>
                    </a:lnTo>
                    <a:lnTo>
                      <a:pt x="2800" y="1902"/>
                    </a:lnTo>
                    <a:lnTo>
                      <a:pt x="2820" y="1915"/>
                    </a:lnTo>
                    <a:lnTo>
                      <a:pt x="2817" y="1918"/>
                    </a:lnTo>
                    <a:lnTo>
                      <a:pt x="2792" y="1923"/>
                    </a:lnTo>
                    <a:lnTo>
                      <a:pt x="2779" y="1920"/>
                    </a:lnTo>
                    <a:lnTo>
                      <a:pt x="2754" y="1921"/>
                    </a:lnTo>
                    <a:lnTo>
                      <a:pt x="2752" y="1912"/>
                    </a:lnTo>
                    <a:lnTo>
                      <a:pt x="2748" y="1905"/>
                    </a:lnTo>
                    <a:lnTo>
                      <a:pt x="2727" y="1894"/>
                    </a:lnTo>
                    <a:lnTo>
                      <a:pt x="2726" y="1883"/>
                    </a:lnTo>
                    <a:lnTo>
                      <a:pt x="2730" y="1878"/>
                    </a:lnTo>
                    <a:lnTo>
                      <a:pt x="2732" y="1868"/>
                    </a:lnTo>
                    <a:lnTo>
                      <a:pt x="2731" y="1857"/>
                    </a:lnTo>
                    <a:lnTo>
                      <a:pt x="2732" y="1842"/>
                    </a:lnTo>
                    <a:lnTo>
                      <a:pt x="2740" y="1825"/>
                    </a:lnTo>
                    <a:lnTo>
                      <a:pt x="2736" y="1821"/>
                    </a:lnTo>
                    <a:lnTo>
                      <a:pt x="2730" y="1824"/>
                    </a:lnTo>
                    <a:lnTo>
                      <a:pt x="2729" y="1814"/>
                    </a:lnTo>
                    <a:lnTo>
                      <a:pt x="2732" y="1800"/>
                    </a:lnTo>
                    <a:lnTo>
                      <a:pt x="2734" y="1798"/>
                    </a:lnTo>
                    <a:lnTo>
                      <a:pt x="2732" y="1791"/>
                    </a:lnTo>
                    <a:lnTo>
                      <a:pt x="2735" y="1783"/>
                    </a:lnTo>
                    <a:lnTo>
                      <a:pt x="2732" y="1776"/>
                    </a:lnTo>
                    <a:lnTo>
                      <a:pt x="2726" y="1767"/>
                    </a:lnTo>
                    <a:lnTo>
                      <a:pt x="2718" y="1762"/>
                    </a:lnTo>
                    <a:lnTo>
                      <a:pt x="2713" y="1754"/>
                    </a:lnTo>
                    <a:lnTo>
                      <a:pt x="2703" y="1749"/>
                    </a:lnTo>
                    <a:lnTo>
                      <a:pt x="2699" y="1739"/>
                    </a:lnTo>
                    <a:lnTo>
                      <a:pt x="2700" y="1727"/>
                    </a:lnTo>
                    <a:lnTo>
                      <a:pt x="2694" y="1708"/>
                    </a:lnTo>
                    <a:lnTo>
                      <a:pt x="2667" y="1712"/>
                    </a:lnTo>
                    <a:lnTo>
                      <a:pt x="2652" y="1718"/>
                    </a:lnTo>
                    <a:lnTo>
                      <a:pt x="2621" y="1724"/>
                    </a:lnTo>
                    <a:lnTo>
                      <a:pt x="2602" y="1737"/>
                    </a:lnTo>
                    <a:lnTo>
                      <a:pt x="2582" y="1744"/>
                    </a:lnTo>
                    <a:lnTo>
                      <a:pt x="2574" y="1750"/>
                    </a:lnTo>
                    <a:lnTo>
                      <a:pt x="2574" y="1760"/>
                    </a:lnTo>
                    <a:lnTo>
                      <a:pt x="2576" y="1772"/>
                    </a:lnTo>
                    <a:lnTo>
                      <a:pt x="2573" y="1786"/>
                    </a:lnTo>
                    <a:lnTo>
                      <a:pt x="2566" y="1794"/>
                    </a:lnTo>
                    <a:lnTo>
                      <a:pt x="2570" y="1805"/>
                    </a:lnTo>
                    <a:lnTo>
                      <a:pt x="2575" y="1808"/>
                    </a:lnTo>
                    <a:lnTo>
                      <a:pt x="2579" y="1818"/>
                    </a:lnTo>
                    <a:lnTo>
                      <a:pt x="2585" y="1825"/>
                    </a:lnTo>
                    <a:lnTo>
                      <a:pt x="2584" y="1835"/>
                    </a:lnTo>
                    <a:lnTo>
                      <a:pt x="2590" y="1842"/>
                    </a:lnTo>
                    <a:lnTo>
                      <a:pt x="2593" y="1854"/>
                    </a:lnTo>
                    <a:lnTo>
                      <a:pt x="2595" y="1873"/>
                    </a:lnTo>
                    <a:lnTo>
                      <a:pt x="2590" y="1900"/>
                    </a:lnTo>
                    <a:lnTo>
                      <a:pt x="2576" y="1911"/>
                    </a:lnTo>
                    <a:lnTo>
                      <a:pt x="2547" y="1948"/>
                    </a:lnTo>
                    <a:lnTo>
                      <a:pt x="2544" y="1954"/>
                    </a:lnTo>
                    <a:lnTo>
                      <a:pt x="2544" y="1969"/>
                    </a:lnTo>
                    <a:lnTo>
                      <a:pt x="2541" y="1988"/>
                    </a:lnTo>
                    <a:lnTo>
                      <a:pt x="2525" y="2013"/>
                    </a:lnTo>
                    <a:lnTo>
                      <a:pt x="2515" y="2023"/>
                    </a:lnTo>
                    <a:lnTo>
                      <a:pt x="2499" y="2031"/>
                    </a:lnTo>
                    <a:lnTo>
                      <a:pt x="2490" y="2042"/>
                    </a:lnTo>
                    <a:lnTo>
                      <a:pt x="2462" y="2053"/>
                    </a:lnTo>
                    <a:lnTo>
                      <a:pt x="2457" y="2061"/>
                    </a:lnTo>
                    <a:lnTo>
                      <a:pt x="2465" y="2078"/>
                    </a:lnTo>
                    <a:lnTo>
                      <a:pt x="2458" y="2098"/>
                    </a:lnTo>
                    <a:lnTo>
                      <a:pt x="2445" y="2103"/>
                    </a:lnTo>
                    <a:lnTo>
                      <a:pt x="2407" y="2085"/>
                    </a:lnTo>
                    <a:lnTo>
                      <a:pt x="2387" y="2083"/>
                    </a:lnTo>
                    <a:lnTo>
                      <a:pt x="2374" y="2087"/>
                    </a:lnTo>
                    <a:lnTo>
                      <a:pt x="2363" y="2088"/>
                    </a:lnTo>
                    <a:lnTo>
                      <a:pt x="2338" y="2083"/>
                    </a:lnTo>
                    <a:lnTo>
                      <a:pt x="2334" y="2080"/>
                    </a:lnTo>
                    <a:lnTo>
                      <a:pt x="2334" y="2071"/>
                    </a:lnTo>
                    <a:lnTo>
                      <a:pt x="2337" y="2064"/>
                    </a:lnTo>
                    <a:lnTo>
                      <a:pt x="2334" y="2040"/>
                    </a:lnTo>
                    <a:lnTo>
                      <a:pt x="2321" y="2037"/>
                    </a:lnTo>
                    <a:lnTo>
                      <a:pt x="2318" y="2030"/>
                    </a:lnTo>
                    <a:lnTo>
                      <a:pt x="2321" y="2026"/>
                    </a:lnTo>
                    <a:lnTo>
                      <a:pt x="2332" y="2021"/>
                    </a:lnTo>
                    <a:lnTo>
                      <a:pt x="2343" y="2030"/>
                    </a:lnTo>
                    <a:lnTo>
                      <a:pt x="2347" y="2037"/>
                    </a:lnTo>
                    <a:lnTo>
                      <a:pt x="2360" y="2037"/>
                    </a:lnTo>
                    <a:lnTo>
                      <a:pt x="2366" y="2028"/>
                    </a:lnTo>
                    <a:lnTo>
                      <a:pt x="2375" y="2028"/>
                    </a:lnTo>
                    <a:lnTo>
                      <a:pt x="2385" y="2012"/>
                    </a:lnTo>
                    <a:lnTo>
                      <a:pt x="2393" y="2018"/>
                    </a:lnTo>
                    <a:lnTo>
                      <a:pt x="2407" y="2012"/>
                    </a:lnTo>
                    <a:lnTo>
                      <a:pt x="2409" y="2005"/>
                    </a:lnTo>
                    <a:lnTo>
                      <a:pt x="2415" y="2003"/>
                    </a:lnTo>
                    <a:lnTo>
                      <a:pt x="2424" y="2004"/>
                    </a:lnTo>
                    <a:lnTo>
                      <a:pt x="2439" y="2001"/>
                    </a:lnTo>
                    <a:lnTo>
                      <a:pt x="2445" y="1992"/>
                    </a:lnTo>
                    <a:lnTo>
                      <a:pt x="2439" y="1983"/>
                    </a:lnTo>
                    <a:lnTo>
                      <a:pt x="2422" y="1983"/>
                    </a:lnTo>
                    <a:lnTo>
                      <a:pt x="2415" y="1988"/>
                    </a:lnTo>
                    <a:lnTo>
                      <a:pt x="2407" y="1982"/>
                    </a:lnTo>
                    <a:lnTo>
                      <a:pt x="2408" y="1969"/>
                    </a:lnTo>
                    <a:lnTo>
                      <a:pt x="2428" y="1981"/>
                    </a:lnTo>
                    <a:lnTo>
                      <a:pt x="2449" y="1977"/>
                    </a:lnTo>
                    <a:lnTo>
                      <a:pt x="2451" y="1974"/>
                    </a:lnTo>
                    <a:lnTo>
                      <a:pt x="2452" y="1956"/>
                    </a:lnTo>
                    <a:lnTo>
                      <a:pt x="2461" y="1956"/>
                    </a:lnTo>
                    <a:lnTo>
                      <a:pt x="2468" y="1947"/>
                    </a:lnTo>
                    <a:lnTo>
                      <a:pt x="2469" y="1937"/>
                    </a:lnTo>
                    <a:lnTo>
                      <a:pt x="2474" y="1924"/>
                    </a:lnTo>
                    <a:lnTo>
                      <a:pt x="2477" y="1915"/>
                    </a:lnTo>
                    <a:lnTo>
                      <a:pt x="2494" y="1906"/>
                    </a:lnTo>
                    <a:lnTo>
                      <a:pt x="2503" y="1895"/>
                    </a:lnTo>
                    <a:lnTo>
                      <a:pt x="2499" y="1888"/>
                    </a:lnTo>
                    <a:lnTo>
                      <a:pt x="2504" y="1878"/>
                    </a:lnTo>
                    <a:lnTo>
                      <a:pt x="2501" y="1843"/>
                    </a:lnTo>
                    <a:lnTo>
                      <a:pt x="2501" y="1832"/>
                    </a:lnTo>
                    <a:lnTo>
                      <a:pt x="2506" y="1815"/>
                    </a:lnTo>
                    <a:lnTo>
                      <a:pt x="2521" y="1792"/>
                    </a:lnTo>
                    <a:lnTo>
                      <a:pt x="2520" y="1762"/>
                    </a:lnTo>
                    <a:lnTo>
                      <a:pt x="2490" y="1735"/>
                    </a:lnTo>
                    <a:lnTo>
                      <a:pt x="2468" y="1701"/>
                    </a:lnTo>
                    <a:lnTo>
                      <a:pt x="2468" y="1684"/>
                    </a:lnTo>
                    <a:lnTo>
                      <a:pt x="2472" y="1670"/>
                    </a:lnTo>
                    <a:lnTo>
                      <a:pt x="2473" y="1657"/>
                    </a:lnTo>
                    <a:lnTo>
                      <a:pt x="2471" y="1643"/>
                    </a:lnTo>
                    <a:lnTo>
                      <a:pt x="2478" y="1630"/>
                    </a:lnTo>
                    <a:lnTo>
                      <a:pt x="2473" y="1606"/>
                    </a:lnTo>
                    <a:lnTo>
                      <a:pt x="2479" y="1592"/>
                    </a:lnTo>
                    <a:lnTo>
                      <a:pt x="2479" y="1571"/>
                    </a:lnTo>
                    <a:lnTo>
                      <a:pt x="2476" y="1565"/>
                    </a:lnTo>
                    <a:lnTo>
                      <a:pt x="2476" y="1558"/>
                    </a:lnTo>
                    <a:lnTo>
                      <a:pt x="2473" y="1555"/>
                    </a:lnTo>
                    <a:lnTo>
                      <a:pt x="2472" y="1545"/>
                    </a:lnTo>
                    <a:lnTo>
                      <a:pt x="2474" y="1530"/>
                    </a:lnTo>
                    <a:lnTo>
                      <a:pt x="2473" y="1524"/>
                    </a:lnTo>
                    <a:lnTo>
                      <a:pt x="2467" y="1518"/>
                    </a:lnTo>
                    <a:lnTo>
                      <a:pt x="2465" y="1504"/>
                    </a:lnTo>
                    <a:lnTo>
                      <a:pt x="2469" y="1492"/>
                    </a:lnTo>
                    <a:lnTo>
                      <a:pt x="2482" y="1482"/>
                    </a:lnTo>
                    <a:lnTo>
                      <a:pt x="2483" y="1475"/>
                    </a:lnTo>
                    <a:lnTo>
                      <a:pt x="2480" y="1442"/>
                    </a:lnTo>
                    <a:lnTo>
                      <a:pt x="2485" y="1427"/>
                    </a:lnTo>
                    <a:lnTo>
                      <a:pt x="2485" y="1406"/>
                    </a:lnTo>
                    <a:lnTo>
                      <a:pt x="2471" y="1373"/>
                    </a:lnTo>
                    <a:lnTo>
                      <a:pt x="2473" y="1350"/>
                    </a:lnTo>
                    <a:lnTo>
                      <a:pt x="2453" y="1334"/>
                    </a:lnTo>
                    <a:lnTo>
                      <a:pt x="2442" y="1321"/>
                    </a:lnTo>
                    <a:lnTo>
                      <a:pt x="2429" y="1297"/>
                    </a:lnTo>
                    <a:lnTo>
                      <a:pt x="2430" y="1283"/>
                    </a:lnTo>
                    <a:lnTo>
                      <a:pt x="2431" y="1281"/>
                    </a:lnTo>
                    <a:lnTo>
                      <a:pt x="2447" y="1271"/>
                    </a:lnTo>
                    <a:lnTo>
                      <a:pt x="2450" y="1260"/>
                    </a:lnTo>
                    <a:lnTo>
                      <a:pt x="2457" y="1250"/>
                    </a:lnTo>
                    <a:lnTo>
                      <a:pt x="2457" y="1243"/>
                    </a:lnTo>
                    <a:lnTo>
                      <a:pt x="2456" y="1233"/>
                    </a:lnTo>
                    <a:lnTo>
                      <a:pt x="2465" y="1217"/>
                    </a:lnTo>
                    <a:lnTo>
                      <a:pt x="2472" y="1187"/>
                    </a:lnTo>
                    <a:lnTo>
                      <a:pt x="2478" y="1173"/>
                    </a:lnTo>
                    <a:lnTo>
                      <a:pt x="2480" y="1147"/>
                    </a:lnTo>
                    <a:lnTo>
                      <a:pt x="2477" y="1132"/>
                    </a:lnTo>
                    <a:lnTo>
                      <a:pt x="2476" y="1114"/>
                    </a:lnTo>
                    <a:lnTo>
                      <a:pt x="2477" y="1092"/>
                    </a:lnTo>
                    <a:lnTo>
                      <a:pt x="2473" y="1084"/>
                    </a:lnTo>
                    <a:lnTo>
                      <a:pt x="2477" y="1079"/>
                    </a:lnTo>
                    <a:lnTo>
                      <a:pt x="2476" y="1078"/>
                    </a:lnTo>
                    <a:lnTo>
                      <a:pt x="2434" y="1058"/>
                    </a:lnTo>
                    <a:lnTo>
                      <a:pt x="2419" y="1046"/>
                    </a:lnTo>
                    <a:lnTo>
                      <a:pt x="2376" y="1052"/>
                    </a:lnTo>
                    <a:lnTo>
                      <a:pt x="2359" y="1050"/>
                    </a:lnTo>
                    <a:lnTo>
                      <a:pt x="2331" y="1051"/>
                    </a:lnTo>
                    <a:lnTo>
                      <a:pt x="2318" y="1045"/>
                    </a:lnTo>
                    <a:lnTo>
                      <a:pt x="2326" y="1038"/>
                    </a:lnTo>
                    <a:lnTo>
                      <a:pt x="2297" y="1040"/>
                    </a:lnTo>
                    <a:lnTo>
                      <a:pt x="2293" y="1050"/>
                    </a:lnTo>
                    <a:lnTo>
                      <a:pt x="2293" y="1056"/>
                    </a:lnTo>
                    <a:lnTo>
                      <a:pt x="2288" y="1071"/>
                    </a:lnTo>
                    <a:lnTo>
                      <a:pt x="2279" y="1084"/>
                    </a:lnTo>
                    <a:lnTo>
                      <a:pt x="2273" y="1103"/>
                    </a:lnTo>
                    <a:lnTo>
                      <a:pt x="2265" y="1143"/>
                    </a:lnTo>
                    <a:lnTo>
                      <a:pt x="2261" y="1164"/>
                    </a:lnTo>
                    <a:lnTo>
                      <a:pt x="2254" y="1176"/>
                    </a:lnTo>
                    <a:lnTo>
                      <a:pt x="2248" y="1228"/>
                    </a:lnTo>
                    <a:lnTo>
                      <a:pt x="2243" y="1246"/>
                    </a:lnTo>
                    <a:lnTo>
                      <a:pt x="2225" y="1282"/>
                    </a:lnTo>
                    <a:lnTo>
                      <a:pt x="2204" y="1305"/>
                    </a:lnTo>
                    <a:lnTo>
                      <a:pt x="2186" y="1323"/>
                    </a:lnTo>
                    <a:lnTo>
                      <a:pt x="2159" y="1336"/>
                    </a:lnTo>
                    <a:lnTo>
                      <a:pt x="2152" y="1369"/>
                    </a:lnTo>
                    <a:lnTo>
                      <a:pt x="2152" y="1374"/>
                    </a:lnTo>
                    <a:lnTo>
                      <a:pt x="2156" y="1375"/>
                    </a:lnTo>
                    <a:lnTo>
                      <a:pt x="2167" y="1358"/>
                    </a:lnTo>
                    <a:lnTo>
                      <a:pt x="2171" y="1361"/>
                    </a:lnTo>
                    <a:lnTo>
                      <a:pt x="2171" y="1375"/>
                    </a:lnTo>
                    <a:lnTo>
                      <a:pt x="2166" y="1385"/>
                    </a:lnTo>
                    <a:lnTo>
                      <a:pt x="2148" y="1397"/>
                    </a:lnTo>
                    <a:lnTo>
                      <a:pt x="2143" y="1415"/>
                    </a:lnTo>
                    <a:lnTo>
                      <a:pt x="2149" y="1428"/>
                    </a:lnTo>
                    <a:lnTo>
                      <a:pt x="2162" y="1422"/>
                    </a:lnTo>
                    <a:lnTo>
                      <a:pt x="2171" y="1415"/>
                    </a:lnTo>
                    <a:lnTo>
                      <a:pt x="2186" y="1416"/>
                    </a:lnTo>
                    <a:lnTo>
                      <a:pt x="2192" y="1432"/>
                    </a:lnTo>
                    <a:lnTo>
                      <a:pt x="2187" y="1445"/>
                    </a:lnTo>
                    <a:lnTo>
                      <a:pt x="2187" y="1487"/>
                    </a:lnTo>
                    <a:lnTo>
                      <a:pt x="2178" y="1499"/>
                    </a:lnTo>
                    <a:lnTo>
                      <a:pt x="2181" y="1522"/>
                    </a:lnTo>
                    <a:lnTo>
                      <a:pt x="2187" y="1534"/>
                    </a:lnTo>
                    <a:lnTo>
                      <a:pt x="2181" y="1550"/>
                    </a:lnTo>
                    <a:lnTo>
                      <a:pt x="2170" y="1550"/>
                    </a:lnTo>
                    <a:lnTo>
                      <a:pt x="2164" y="1540"/>
                    </a:lnTo>
                    <a:lnTo>
                      <a:pt x="2161" y="1563"/>
                    </a:lnTo>
                    <a:lnTo>
                      <a:pt x="2161" y="1606"/>
                    </a:lnTo>
                    <a:lnTo>
                      <a:pt x="2168" y="1621"/>
                    </a:lnTo>
                    <a:lnTo>
                      <a:pt x="2168" y="1606"/>
                    </a:lnTo>
                    <a:lnTo>
                      <a:pt x="2182" y="1601"/>
                    </a:lnTo>
                    <a:lnTo>
                      <a:pt x="2205" y="1616"/>
                    </a:lnTo>
                    <a:lnTo>
                      <a:pt x="2218" y="1628"/>
                    </a:lnTo>
                    <a:lnTo>
                      <a:pt x="2225" y="1625"/>
                    </a:lnTo>
                    <a:lnTo>
                      <a:pt x="2230" y="1625"/>
                    </a:lnTo>
                    <a:lnTo>
                      <a:pt x="2227" y="1647"/>
                    </a:lnTo>
                    <a:lnTo>
                      <a:pt x="2236" y="1671"/>
                    </a:lnTo>
                    <a:lnTo>
                      <a:pt x="2243" y="1686"/>
                    </a:lnTo>
                    <a:lnTo>
                      <a:pt x="2251" y="1706"/>
                    </a:lnTo>
                    <a:lnTo>
                      <a:pt x="2267" y="1717"/>
                    </a:lnTo>
                    <a:lnTo>
                      <a:pt x="2279" y="1713"/>
                    </a:lnTo>
                    <a:lnTo>
                      <a:pt x="2279" y="1719"/>
                    </a:lnTo>
                    <a:lnTo>
                      <a:pt x="2285" y="1727"/>
                    </a:lnTo>
                    <a:lnTo>
                      <a:pt x="2274" y="1743"/>
                    </a:lnTo>
                    <a:lnTo>
                      <a:pt x="2264" y="1776"/>
                    </a:lnTo>
                    <a:lnTo>
                      <a:pt x="2256" y="1799"/>
                    </a:lnTo>
                    <a:lnTo>
                      <a:pt x="2253" y="1811"/>
                    </a:lnTo>
                    <a:lnTo>
                      <a:pt x="2238" y="1822"/>
                    </a:lnTo>
                    <a:lnTo>
                      <a:pt x="2234" y="1814"/>
                    </a:lnTo>
                    <a:lnTo>
                      <a:pt x="2235" y="1800"/>
                    </a:lnTo>
                    <a:lnTo>
                      <a:pt x="2225" y="1787"/>
                    </a:lnTo>
                    <a:lnTo>
                      <a:pt x="2207" y="1776"/>
                    </a:lnTo>
                    <a:lnTo>
                      <a:pt x="2172" y="1733"/>
                    </a:lnTo>
                    <a:lnTo>
                      <a:pt x="2161" y="1724"/>
                    </a:lnTo>
                    <a:lnTo>
                      <a:pt x="2144" y="1721"/>
                    </a:lnTo>
                    <a:lnTo>
                      <a:pt x="2119" y="1701"/>
                    </a:lnTo>
                    <a:lnTo>
                      <a:pt x="2092" y="1691"/>
                    </a:lnTo>
                    <a:lnTo>
                      <a:pt x="2094" y="1682"/>
                    </a:lnTo>
                    <a:lnTo>
                      <a:pt x="2101" y="1682"/>
                    </a:lnTo>
                    <a:lnTo>
                      <a:pt x="2097" y="1679"/>
                    </a:lnTo>
                    <a:lnTo>
                      <a:pt x="2079" y="1675"/>
                    </a:lnTo>
                    <a:lnTo>
                      <a:pt x="2057" y="1658"/>
                    </a:lnTo>
                    <a:lnTo>
                      <a:pt x="2043" y="1652"/>
                    </a:lnTo>
                    <a:lnTo>
                      <a:pt x="2011" y="1622"/>
                    </a:lnTo>
                    <a:lnTo>
                      <a:pt x="1993" y="1617"/>
                    </a:lnTo>
                    <a:lnTo>
                      <a:pt x="1965" y="1603"/>
                    </a:lnTo>
                    <a:lnTo>
                      <a:pt x="1956" y="1603"/>
                    </a:lnTo>
                    <a:lnTo>
                      <a:pt x="1936" y="1589"/>
                    </a:lnTo>
                    <a:lnTo>
                      <a:pt x="1922" y="1590"/>
                    </a:lnTo>
                    <a:lnTo>
                      <a:pt x="1869" y="1587"/>
                    </a:lnTo>
                    <a:lnTo>
                      <a:pt x="1865" y="1581"/>
                    </a:lnTo>
                    <a:lnTo>
                      <a:pt x="1848" y="1573"/>
                    </a:lnTo>
                    <a:lnTo>
                      <a:pt x="1834" y="1573"/>
                    </a:lnTo>
                    <a:lnTo>
                      <a:pt x="1829" y="1577"/>
                    </a:lnTo>
                    <a:lnTo>
                      <a:pt x="1828" y="1587"/>
                    </a:lnTo>
                    <a:lnTo>
                      <a:pt x="1823" y="1595"/>
                    </a:lnTo>
                    <a:lnTo>
                      <a:pt x="1802" y="1609"/>
                    </a:lnTo>
                    <a:lnTo>
                      <a:pt x="1804" y="1617"/>
                    </a:lnTo>
                    <a:lnTo>
                      <a:pt x="1810" y="1635"/>
                    </a:lnTo>
                    <a:lnTo>
                      <a:pt x="1823" y="1655"/>
                    </a:lnTo>
                    <a:lnTo>
                      <a:pt x="1833" y="1690"/>
                    </a:lnTo>
                    <a:lnTo>
                      <a:pt x="1832" y="1682"/>
                    </a:lnTo>
                    <a:lnTo>
                      <a:pt x="1837" y="1684"/>
                    </a:lnTo>
                    <a:lnTo>
                      <a:pt x="1832" y="1718"/>
                    </a:lnTo>
                    <a:lnTo>
                      <a:pt x="1829" y="1724"/>
                    </a:lnTo>
                    <a:lnTo>
                      <a:pt x="1810" y="1746"/>
                    </a:lnTo>
                    <a:lnTo>
                      <a:pt x="1779" y="1750"/>
                    </a:lnTo>
                    <a:lnTo>
                      <a:pt x="1778" y="1765"/>
                    </a:lnTo>
                    <a:lnTo>
                      <a:pt x="1783" y="1773"/>
                    </a:lnTo>
                    <a:lnTo>
                      <a:pt x="1784" y="1783"/>
                    </a:lnTo>
                    <a:lnTo>
                      <a:pt x="1773" y="1799"/>
                    </a:lnTo>
                    <a:lnTo>
                      <a:pt x="1761" y="1805"/>
                    </a:lnTo>
                    <a:lnTo>
                      <a:pt x="1747" y="1798"/>
                    </a:lnTo>
                    <a:lnTo>
                      <a:pt x="1736" y="1787"/>
                    </a:lnTo>
                    <a:lnTo>
                      <a:pt x="1736" y="1770"/>
                    </a:lnTo>
                    <a:lnTo>
                      <a:pt x="1741" y="1759"/>
                    </a:lnTo>
                    <a:lnTo>
                      <a:pt x="1747" y="1750"/>
                    </a:lnTo>
                    <a:lnTo>
                      <a:pt x="1754" y="1745"/>
                    </a:lnTo>
                    <a:lnTo>
                      <a:pt x="1732" y="1713"/>
                    </a:lnTo>
                    <a:lnTo>
                      <a:pt x="1735" y="1705"/>
                    </a:lnTo>
                    <a:lnTo>
                      <a:pt x="1724" y="1703"/>
                    </a:lnTo>
                    <a:lnTo>
                      <a:pt x="1684" y="1721"/>
                    </a:lnTo>
                    <a:lnTo>
                      <a:pt x="1675" y="1737"/>
                    </a:lnTo>
                    <a:lnTo>
                      <a:pt x="1660" y="1743"/>
                    </a:lnTo>
                    <a:lnTo>
                      <a:pt x="1640" y="1773"/>
                    </a:lnTo>
                    <a:lnTo>
                      <a:pt x="1628" y="1775"/>
                    </a:lnTo>
                    <a:lnTo>
                      <a:pt x="1622" y="1766"/>
                    </a:lnTo>
                    <a:lnTo>
                      <a:pt x="1606" y="1762"/>
                    </a:lnTo>
                    <a:lnTo>
                      <a:pt x="1587" y="1767"/>
                    </a:lnTo>
                    <a:lnTo>
                      <a:pt x="1570" y="1757"/>
                    </a:lnTo>
                    <a:lnTo>
                      <a:pt x="1547" y="1772"/>
                    </a:lnTo>
                    <a:lnTo>
                      <a:pt x="1536" y="1771"/>
                    </a:lnTo>
                    <a:lnTo>
                      <a:pt x="1512" y="1792"/>
                    </a:lnTo>
                    <a:lnTo>
                      <a:pt x="1508" y="1802"/>
                    </a:lnTo>
                    <a:lnTo>
                      <a:pt x="1506" y="1822"/>
                    </a:lnTo>
                    <a:lnTo>
                      <a:pt x="1504" y="1831"/>
                    </a:lnTo>
                    <a:lnTo>
                      <a:pt x="1495" y="1831"/>
                    </a:lnTo>
                    <a:lnTo>
                      <a:pt x="1487" y="1824"/>
                    </a:lnTo>
                    <a:lnTo>
                      <a:pt x="1478" y="1813"/>
                    </a:lnTo>
                    <a:lnTo>
                      <a:pt x="1474" y="1816"/>
                    </a:lnTo>
                    <a:lnTo>
                      <a:pt x="1467" y="1821"/>
                    </a:lnTo>
                    <a:lnTo>
                      <a:pt x="1456" y="1807"/>
                    </a:lnTo>
                    <a:lnTo>
                      <a:pt x="1456" y="1779"/>
                    </a:lnTo>
                    <a:lnTo>
                      <a:pt x="1450" y="1773"/>
                    </a:lnTo>
                    <a:lnTo>
                      <a:pt x="1450" y="1766"/>
                    </a:lnTo>
                    <a:lnTo>
                      <a:pt x="1457" y="1751"/>
                    </a:lnTo>
                    <a:lnTo>
                      <a:pt x="1458" y="1737"/>
                    </a:lnTo>
                    <a:lnTo>
                      <a:pt x="1452" y="1724"/>
                    </a:lnTo>
                    <a:lnTo>
                      <a:pt x="1447" y="1722"/>
                    </a:lnTo>
                    <a:lnTo>
                      <a:pt x="1446" y="1730"/>
                    </a:lnTo>
                    <a:lnTo>
                      <a:pt x="1442" y="1730"/>
                    </a:lnTo>
                    <a:lnTo>
                      <a:pt x="1444" y="1721"/>
                    </a:lnTo>
                    <a:lnTo>
                      <a:pt x="1451" y="1716"/>
                    </a:lnTo>
                    <a:lnTo>
                      <a:pt x="1477" y="1713"/>
                    </a:lnTo>
                    <a:lnTo>
                      <a:pt x="1488" y="1707"/>
                    </a:lnTo>
                    <a:lnTo>
                      <a:pt x="1490" y="1705"/>
                    </a:lnTo>
                    <a:lnTo>
                      <a:pt x="1484" y="1707"/>
                    </a:lnTo>
                    <a:lnTo>
                      <a:pt x="1467" y="1712"/>
                    </a:lnTo>
                    <a:lnTo>
                      <a:pt x="1460" y="1711"/>
                    </a:lnTo>
                    <a:lnTo>
                      <a:pt x="1445" y="1712"/>
                    </a:lnTo>
                    <a:lnTo>
                      <a:pt x="1423" y="1723"/>
                    </a:lnTo>
                    <a:lnTo>
                      <a:pt x="1424" y="1730"/>
                    </a:lnTo>
                    <a:lnTo>
                      <a:pt x="1415" y="1734"/>
                    </a:lnTo>
                    <a:lnTo>
                      <a:pt x="1413" y="1738"/>
                    </a:lnTo>
                    <a:lnTo>
                      <a:pt x="1417" y="1751"/>
                    </a:lnTo>
                    <a:lnTo>
                      <a:pt x="1417" y="1759"/>
                    </a:lnTo>
                    <a:lnTo>
                      <a:pt x="1406" y="1765"/>
                    </a:lnTo>
                    <a:lnTo>
                      <a:pt x="1397" y="1760"/>
                    </a:lnTo>
                    <a:lnTo>
                      <a:pt x="1393" y="1751"/>
                    </a:lnTo>
                    <a:lnTo>
                      <a:pt x="1398" y="1743"/>
                    </a:lnTo>
                    <a:lnTo>
                      <a:pt x="1391" y="1743"/>
                    </a:lnTo>
                    <a:lnTo>
                      <a:pt x="1369" y="1767"/>
                    </a:lnTo>
                    <a:lnTo>
                      <a:pt x="1377" y="1766"/>
                    </a:lnTo>
                    <a:lnTo>
                      <a:pt x="1381" y="1775"/>
                    </a:lnTo>
                    <a:lnTo>
                      <a:pt x="1381" y="1783"/>
                    </a:lnTo>
                    <a:lnTo>
                      <a:pt x="1380" y="1793"/>
                    </a:lnTo>
                    <a:lnTo>
                      <a:pt x="1371" y="1800"/>
                    </a:lnTo>
                    <a:lnTo>
                      <a:pt x="1366" y="1803"/>
                    </a:lnTo>
                    <a:lnTo>
                      <a:pt x="1361" y="1789"/>
                    </a:lnTo>
                    <a:lnTo>
                      <a:pt x="1354" y="1777"/>
                    </a:lnTo>
                    <a:lnTo>
                      <a:pt x="1326" y="1786"/>
                    </a:lnTo>
                    <a:lnTo>
                      <a:pt x="1328" y="1789"/>
                    </a:lnTo>
                    <a:lnTo>
                      <a:pt x="1291" y="1807"/>
                    </a:lnTo>
                    <a:lnTo>
                      <a:pt x="1288" y="1804"/>
                    </a:lnTo>
                    <a:lnTo>
                      <a:pt x="1282" y="1807"/>
                    </a:lnTo>
                    <a:lnTo>
                      <a:pt x="1254" y="1832"/>
                    </a:lnTo>
                    <a:lnTo>
                      <a:pt x="1181" y="1880"/>
                    </a:lnTo>
                    <a:lnTo>
                      <a:pt x="1172" y="1880"/>
                    </a:lnTo>
                    <a:lnTo>
                      <a:pt x="1171" y="1895"/>
                    </a:lnTo>
                    <a:lnTo>
                      <a:pt x="1175" y="1897"/>
                    </a:lnTo>
                    <a:lnTo>
                      <a:pt x="1166" y="1905"/>
                    </a:lnTo>
                    <a:lnTo>
                      <a:pt x="1144" y="1908"/>
                    </a:lnTo>
                    <a:lnTo>
                      <a:pt x="1135" y="1916"/>
                    </a:lnTo>
                    <a:lnTo>
                      <a:pt x="1129" y="1913"/>
                    </a:lnTo>
                    <a:lnTo>
                      <a:pt x="1123" y="1927"/>
                    </a:lnTo>
                    <a:lnTo>
                      <a:pt x="1114" y="1958"/>
                    </a:lnTo>
                    <a:lnTo>
                      <a:pt x="1111" y="1970"/>
                    </a:lnTo>
                    <a:lnTo>
                      <a:pt x="1113" y="1996"/>
                    </a:lnTo>
                    <a:lnTo>
                      <a:pt x="1106" y="2008"/>
                    </a:lnTo>
                    <a:lnTo>
                      <a:pt x="1090" y="2017"/>
                    </a:lnTo>
                    <a:lnTo>
                      <a:pt x="1079" y="2015"/>
                    </a:lnTo>
                    <a:lnTo>
                      <a:pt x="1058" y="2024"/>
                    </a:lnTo>
                    <a:lnTo>
                      <a:pt x="1053" y="2044"/>
                    </a:lnTo>
                    <a:lnTo>
                      <a:pt x="1048" y="2030"/>
                    </a:lnTo>
                    <a:lnTo>
                      <a:pt x="1047" y="2015"/>
                    </a:lnTo>
                    <a:lnTo>
                      <a:pt x="1033" y="2023"/>
                    </a:lnTo>
                    <a:lnTo>
                      <a:pt x="1024" y="2023"/>
                    </a:lnTo>
                    <a:lnTo>
                      <a:pt x="1015" y="2017"/>
                    </a:lnTo>
                    <a:lnTo>
                      <a:pt x="1004" y="1997"/>
                    </a:lnTo>
                    <a:lnTo>
                      <a:pt x="1000" y="1985"/>
                    </a:lnTo>
                    <a:lnTo>
                      <a:pt x="978" y="1960"/>
                    </a:lnTo>
                    <a:lnTo>
                      <a:pt x="968" y="1950"/>
                    </a:lnTo>
                    <a:lnTo>
                      <a:pt x="963" y="1935"/>
                    </a:lnTo>
                    <a:lnTo>
                      <a:pt x="962" y="1921"/>
                    </a:lnTo>
                    <a:lnTo>
                      <a:pt x="973" y="1920"/>
                    </a:lnTo>
                    <a:lnTo>
                      <a:pt x="981" y="1910"/>
                    </a:lnTo>
                    <a:lnTo>
                      <a:pt x="984" y="1896"/>
                    </a:lnTo>
                    <a:lnTo>
                      <a:pt x="999" y="1891"/>
                    </a:lnTo>
                    <a:lnTo>
                      <a:pt x="1054" y="1880"/>
                    </a:lnTo>
                    <a:lnTo>
                      <a:pt x="1046" y="1863"/>
                    </a:lnTo>
                    <a:lnTo>
                      <a:pt x="1044" y="1845"/>
                    </a:lnTo>
                    <a:lnTo>
                      <a:pt x="1041" y="1826"/>
                    </a:lnTo>
                    <a:lnTo>
                      <a:pt x="1031" y="1832"/>
                    </a:lnTo>
                    <a:lnTo>
                      <a:pt x="1021" y="1814"/>
                    </a:lnTo>
                    <a:lnTo>
                      <a:pt x="1015" y="1809"/>
                    </a:lnTo>
                    <a:lnTo>
                      <a:pt x="1015" y="1792"/>
                    </a:lnTo>
                    <a:lnTo>
                      <a:pt x="1004" y="1783"/>
                    </a:lnTo>
                    <a:lnTo>
                      <a:pt x="978" y="1776"/>
                    </a:lnTo>
                    <a:lnTo>
                      <a:pt x="955" y="1776"/>
                    </a:lnTo>
                    <a:lnTo>
                      <a:pt x="930" y="1773"/>
                    </a:lnTo>
                    <a:lnTo>
                      <a:pt x="919" y="1777"/>
                    </a:lnTo>
                    <a:lnTo>
                      <a:pt x="909" y="1775"/>
                    </a:lnTo>
                    <a:lnTo>
                      <a:pt x="868" y="1754"/>
                    </a:lnTo>
                    <a:lnTo>
                      <a:pt x="870" y="1764"/>
                    </a:lnTo>
                    <a:lnTo>
                      <a:pt x="917" y="1805"/>
                    </a:lnTo>
                    <a:lnTo>
                      <a:pt x="917" y="1838"/>
                    </a:lnTo>
                    <a:lnTo>
                      <a:pt x="919" y="1853"/>
                    </a:lnTo>
                    <a:lnTo>
                      <a:pt x="914" y="1873"/>
                    </a:lnTo>
                    <a:lnTo>
                      <a:pt x="915" y="1890"/>
                    </a:lnTo>
                    <a:lnTo>
                      <a:pt x="901" y="1939"/>
                    </a:lnTo>
                    <a:lnTo>
                      <a:pt x="901" y="1953"/>
                    </a:lnTo>
                    <a:lnTo>
                      <a:pt x="902" y="1970"/>
                    </a:lnTo>
                    <a:lnTo>
                      <a:pt x="907" y="1975"/>
                    </a:lnTo>
                    <a:lnTo>
                      <a:pt x="919" y="1975"/>
                    </a:lnTo>
                    <a:lnTo>
                      <a:pt x="929" y="1982"/>
                    </a:lnTo>
                    <a:lnTo>
                      <a:pt x="938" y="2002"/>
                    </a:lnTo>
                    <a:lnTo>
                      <a:pt x="938" y="2013"/>
                    </a:lnTo>
                    <a:lnTo>
                      <a:pt x="933" y="2026"/>
                    </a:lnTo>
                    <a:lnTo>
                      <a:pt x="936" y="2037"/>
                    </a:lnTo>
                    <a:lnTo>
                      <a:pt x="933" y="2056"/>
                    </a:lnTo>
                    <a:lnTo>
                      <a:pt x="922" y="2072"/>
                    </a:lnTo>
                    <a:lnTo>
                      <a:pt x="915" y="2096"/>
                    </a:lnTo>
                    <a:lnTo>
                      <a:pt x="922" y="2114"/>
                    </a:lnTo>
                    <a:lnTo>
                      <a:pt x="918" y="2149"/>
                    </a:lnTo>
                    <a:lnTo>
                      <a:pt x="908" y="2134"/>
                    </a:lnTo>
                    <a:lnTo>
                      <a:pt x="906" y="2123"/>
                    </a:lnTo>
                    <a:lnTo>
                      <a:pt x="898" y="2114"/>
                    </a:lnTo>
                    <a:lnTo>
                      <a:pt x="890" y="2115"/>
                    </a:lnTo>
                    <a:lnTo>
                      <a:pt x="877" y="2126"/>
                    </a:lnTo>
                    <a:lnTo>
                      <a:pt x="885" y="2111"/>
                    </a:lnTo>
                    <a:lnTo>
                      <a:pt x="886" y="2099"/>
                    </a:lnTo>
                    <a:lnTo>
                      <a:pt x="869" y="2085"/>
                    </a:lnTo>
                    <a:lnTo>
                      <a:pt x="860" y="2080"/>
                    </a:lnTo>
                    <a:lnTo>
                      <a:pt x="837" y="2080"/>
                    </a:lnTo>
                    <a:lnTo>
                      <a:pt x="816" y="2062"/>
                    </a:lnTo>
                    <a:lnTo>
                      <a:pt x="807" y="2072"/>
                    </a:lnTo>
                    <a:lnTo>
                      <a:pt x="804" y="2083"/>
                    </a:lnTo>
                    <a:lnTo>
                      <a:pt x="788" y="2099"/>
                    </a:lnTo>
                    <a:lnTo>
                      <a:pt x="779" y="2114"/>
                    </a:lnTo>
                    <a:lnTo>
                      <a:pt x="768" y="2126"/>
                    </a:lnTo>
                    <a:lnTo>
                      <a:pt x="743" y="2136"/>
                    </a:lnTo>
                    <a:lnTo>
                      <a:pt x="735" y="2136"/>
                    </a:lnTo>
                    <a:lnTo>
                      <a:pt x="723" y="2144"/>
                    </a:lnTo>
                    <a:lnTo>
                      <a:pt x="716" y="2159"/>
                    </a:lnTo>
                    <a:lnTo>
                      <a:pt x="704" y="2170"/>
                    </a:lnTo>
                    <a:lnTo>
                      <a:pt x="693" y="2180"/>
                    </a:lnTo>
                    <a:lnTo>
                      <a:pt x="681" y="2184"/>
                    </a:lnTo>
                    <a:lnTo>
                      <a:pt x="681" y="2197"/>
                    </a:lnTo>
                    <a:lnTo>
                      <a:pt x="683" y="2223"/>
                    </a:lnTo>
                    <a:lnTo>
                      <a:pt x="696" y="2246"/>
                    </a:lnTo>
                    <a:lnTo>
                      <a:pt x="707" y="2261"/>
                    </a:lnTo>
                    <a:lnTo>
                      <a:pt x="714" y="2276"/>
                    </a:lnTo>
                    <a:lnTo>
                      <a:pt x="727" y="2308"/>
                    </a:lnTo>
                    <a:lnTo>
                      <a:pt x="730" y="2316"/>
                    </a:lnTo>
                    <a:lnTo>
                      <a:pt x="739" y="2330"/>
                    </a:lnTo>
                    <a:lnTo>
                      <a:pt x="739" y="2336"/>
                    </a:lnTo>
                    <a:lnTo>
                      <a:pt x="720" y="2324"/>
                    </a:lnTo>
                    <a:lnTo>
                      <a:pt x="714" y="2326"/>
                    </a:lnTo>
                    <a:lnTo>
                      <a:pt x="686" y="2315"/>
                    </a:lnTo>
                    <a:lnTo>
                      <a:pt x="687" y="2321"/>
                    </a:lnTo>
                    <a:lnTo>
                      <a:pt x="684" y="2325"/>
                    </a:lnTo>
                    <a:lnTo>
                      <a:pt x="671" y="2322"/>
                    </a:lnTo>
                    <a:lnTo>
                      <a:pt x="653" y="2314"/>
                    </a:lnTo>
                    <a:lnTo>
                      <a:pt x="634" y="2300"/>
                    </a:lnTo>
                    <a:lnTo>
                      <a:pt x="619" y="2298"/>
                    </a:lnTo>
                    <a:lnTo>
                      <a:pt x="610" y="2290"/>
                    </a:lnTo>
                    <a:lnTo>
                      <a:pt x="595" y="2304"/>
                    </a:lnTo>
                    <a:lnTo>
                      <a:pt x="587" y="2317"/>
                    </a:lnTo>
                    <a:lnTo>
                      <a:pt x="584" y="2297"/>
                    </a:lnTo>
                    <a:lnTo>
                      <a:pt x="599" y="2288"/>
                    </a:lnTo>
                    <a:lnTo>
                      <a:pt x="586" y="2283"/>
                    </a:lnTo>
                    <a:lnTo>
                      <a:pt x="570" y="2279"/>
                    </a:lnTo>
                    <a:lnTo>
                      <a:pt x="567" y="2266"/>
                    </a:lnTo>
                    <a:lnTo>
                      <a:pt x="549" y="2255"/>
                    </a:lnTo>
                    <a:lnTo>
                      <a:pt x="531" y="2246"/>
                    </a:lnTo>
                    <a:lnTo>
                      <a:pt x="520" y="2244"/>
                    </a:lnTo>
                    <a:lnTo>
                      <a:pt x="517" y="2265"/>
                    </a:lnTo>
                    <a:lnTo>
                      <a:pt x="509" y="2276"/>
                    </a:lnTo>
                    <a:lnTo>
                      <a:pt x="499" y="2279"/>
                    </a:lnTo>
                    <a:lnTo>
                      <a:pt x="501" y="2289"/>
                    </a:lnTo>
                    <a:lnTo>
                      <a:pt x="508" y="2304"/>
                    </a:lnTo>
                    <a:lnTo>
                      <a:pt x="516" y="2309"/>
                    </a:lnTo>
                    <a:lnTo>
                      <a:pt x="527" y="2332"/>
                    </a:lnTo>
                    <a:lnTo>
                      <a:pt x="543" y="2349"/>
                    </a:lnTo>
                    <a:lnTo>
                      <a:pt x="574" y="2336"/>
                    </a:lnTo>
                    <a:lnTo>
                      <a:pt x="580" y="2352"/>
                    </a:lnTo>
                    <a:lnTo>
                      <a:pt x="587" y="2399"/>
                    </a:lnTo>
                    <a:lnTo>
                      <a:pt x="592" y="2407"/>
                    </a:lnTo>
                    <a:lnTo>
                      <a:pt x="575" y="2400"/>
                    </a:lnTo>
                    <a:lnTo>
                      <a:pt x="560" y="2410"/>
                    </a:lnTo>
                    <a:lnTo>
                      <a:pt x="557" y="2417"/>
                    </a:lnTo>
                    <a:lnTo>
                      <a:pt x="557" y="2421"/>
                    </a:lnTo>
                    <a:lnTo>
                      <a:pt x="543" y="2413"/>
                    </a:lnTo>
                    <a:lnTo>
                      <a:pt x="533" y="2411"/>
                    </a:lnTo>
                    <a:lnTo>
                      <a:pt x="501" y="2395"/>
                    </a:lnTo>
                    <a:lnTo>
                      <a:pt x="484" y="2390"/>
                    </a:lnTo>
                    <a:lnTo>
                      <a:pt x="482" y="2383"/>
                    </a:lnTo>
                    <a:lnTo>
                      <a:pt x="474" y="2372"/>
                    </a:lnTo>
                    <a:lnTo>
                      <a:pt x="466" y="2364"/>
                    </a:lnTo>
                    <a:lnTo>
                      <a:pt x="460" y="2354"/>
                    </a:lnTo>
                    <a:lnTo>
                      <a:pt x="450" y="2348"/>
                    </a:lnTo>
                    <a:lnTo>
                      <a:pt x="444" y="2354"/>
                    </a:lnTo>
                    <a:lnTo>
                      <a:pt x="433" y="2356"/>
                    </a:lnTo>
                    <a:lnTo>
                      <a:pt x="415" y="2342"/>
                    </a:lnTo>
                    <a:lnTo>
                      <a:pt x="409" y="2330"/>
                    </a:lnTo>
                    <a:lnTo>
                      <a:pt x="396" y="2337"/>
                    </a:lnTo>
                    <a:lnTo>
                      <a:pt x="398" y="2329"/>
                    </a:lnTo>
                    <a:lnTo>
                      <a:pt x="408" y="2319"/>
                    </a:lnTo>
                    <a:lnTo>
                      <a:pt x="406" y="2299"/>
                    </a:lnTo>
                    <a:lnTo>
                      <a:pt x="408" y="2282"/>
                    </a:lnTo>
                    <a:lnTo>
                      <a:pt x="397" y="2272"/>
                    </a:lnTo>
                    <a:lnTo>
                      <a:pt x="398" y="2257"/>
                    </a:lnTo>
                    <a:lnTo>
                      <a:pt x="380" y="2222"/>
                    </a:lnTo>
                    <a:lnTo>
                      <a:pt x="385" y="2213"/>
                    </a:lnTo>
                    <a:lnTo>
                      <a:pt x="398" y="2209"/>
                    </a:lnTo>
                    <a:lnTo>
                      <a:pt x="402" y="2187"/>
                    </a:lnTo>
                    <a:lnTo>
                      <a:pt x="404" y="2161"/>
                    </a:lnTo>
                    <a:lnTo>
                      <a:pt x="402" y="2150"/>
                    </a:lnTo>
                    <a:lnTo>
                      <a:pt x="395" y="2142"/>
                    </a:lnTo>
                    <a:lnTo>
                      <a:pt x="388" y="2122"/>
                    </a:lnTo>
                    <a:lnTo>
                      <a:pt x="384" y="2116"/>
                    </a:lnTo>
                    <a:lnTo>
                      <a:pt x="368" y="2114"/>
                    </a:lnTo>
                    <a:lnTo>
                      <a:pt x="363" y="2101"/>
                    </a:lnTo>
                    <a:lnTo>
                      <a:pt x="353" y="2100"/>
                    </a:lnTo>
                    <a:lnTo>
                      <a:pt x="336" y="2094"/>
                    </a:lnTo>
                    <a:lnTo>
                      <a:pt x="336" y="2087"/>
                    </a:lnTo>
                    <a:lnTo>
                      <a:pt x="338" y="2078"/>
                    </a:lnTo>
                    <a:lnTo>
                      <a:pt x="336" y="2073"/>
                    </a:lnTo>
                    <a:lnTo>
                      <a:pt x="318" y="2071"/>
                    </a:lnTo>
                    <a:lnTo>
                      <a:pt x="285" y="2041"/>
                    </a:lnTo>
                    <a:lnTo>
                      <a:pt x="291" y="2035"/>
                    </a:lnTo>
                    <a:lnTo>
                      <a:pt x="275" y="2020"/>
                    </a:lnTo>
                    <a:lnTo>
                      <a:pt x="272" y="2004"/>
                    </a:lnTo>
                    <a:lnTo>
                      <a:pt x="264" y="1992"/>
                    </a:lnTo>
                    <a:lnTo>
                      <a:pt x="248" y="1987"/>
                    </a:lnTo>
                    <a:lnTo>
                      <a:pt x="256" y="1980"/>
                    </a:lnTo>
                    <a:lnTo>
                      <a:pt x="275" y="1976"/>
                    </a:lnTo>
                    <a:lnTo>
                      <a:pt x="295" y="1987"/>
                    </a:lnTo>
                    <a:lnTo>
                      <a:pt x="296" y="1999"/>
                    </a:lnTo>
                    <a:lnTo>
                      <a:pt x="306" y="2013"/>
                    </a:lnTo>
                    <a:lnTo>
                      <a:pt x="334" y="2033"/>
                    </a:lnTo>
                    <a:lnTo>
                      <a:pt x="338" y="2030"/>
                    </a:lnTo>
                    <a:lnTo>
                      <a:pt x="342" y="2020"/>
                    </a:lnTo>
                    <a:lnTo>
                      <a:pt x="350" y="2035"/>
                    </a:lnTo>
                    <a:lnTo>
                      <a:pt x="359" y="2042"/>
                    </a:lnTo>
                    <a:lnTo>
                      <a:pt x="365" y="2036"/>
                    </a:lnTo>
                    <a:lnTo>
                      <a:pt x="370" y="2039"/>
                    </a:lnTo>
                    <a:lnTo>
                      <a:pt x="375" y="2033"/>
                    </a:lnTo>
                    <a:lnTo>
                      <a:pt x="381" y="2034"/>
                    </a:lnTo>
                    <a:lnTo>
                      <a:pt x="384" y="2047"/>
                    </a:lnTo>
                    <a:lnTo>
                      <a:pt x="387" y="2060"/>
                    </a:lnTo>
                    <a:lnTo>
                      <a:pt x="402" y="2053"/>
                    </a:lnTo>
                    <a:lnTo>
                      <a:pt x="420" y="2058"/>
                    </a:lnTo>
                    <a:lnTo>
                      <a:pt x="427" y="2068"/>
                    </a:lnTo>
                    <a:lnTo>
                      <a:pt x="439" y="2068"/>
                    </a:lnTo>
                    <a:lnTo>
                      <a:pt x="447" y="2078"/>
                    </a:lnTo>
                    <a:lnTo>
                      <a:pt x="479" y="2087"/>
                    </a:lnTo>
                    <a:lnTo>
                      <a:pt x="494" y="2094"/>
                    </a:lnTo>
                    <a:lnTo>
                      <a:pt x="522" y="2096"/>
                    </a:lnTo>
                    <a:lnTo>
                      <a:pt x="548" y="2106"/>
                    </a:lnTo>
                    <a:lnTo>
                      <a:pt x="557" y="2116"/>
                    </a:lnTo>
                    <a:lnTo>
                      <a:pt x="576" y="2120"/>
                    </a:lnTo>
                    <a:lnTo>
                      <a:pt x="624" y="2123"/>
                    </a:lnTo>
                    <a:lnTo>
                      <a:pt x="637" y="2117"/>
                    </a:lnTo>
                    <a:lnTo>
                      <a:pt x="649" y="2115"/>
                    </a:lnTo>
                    <a:lnTo>
                      <a:pt x="693" y="2095"/>
                    </a:lnTo>
                    <a:lnTo>
                      <a:pt x="703" y="2085"/>
                    </a:lnTo>
                    <a:lnTo>
                      <a:pt x="712" y="2079"/>
                    </a:lnTo>
                    <a:lnTo>
                      <a:pt x="731" y="2057"/>
                    </a:lnTo>
                    <a:lnTo>
                      <a:pt x="752" y="2023"/>
                    </a:lnTo>
                    <a:lnTo>
                      <a:pt x="761" y="1998"/>
                    </a:lnTo>
                    <a:lnTo>
                      <a:pt x="764" y="1975"/>
                    </a:lnTo>
                    <a:lnTo>
                      <a:pt x="755" y="1970"/>
                    </a:lnTo>
                    <a:lnTo>
                      <a:pt x="752" y="1966"/>
                    </a:lnTo>
                    <a:lnTo>
                      <a:pt x="751" y="1944"/>
                    </a:lnTo>
                    <a:lnTo>
                      <a:pt x="746" y="1929"/>
                    </a:lnTo>
                    <a:lnTo>
                      <a:pt x="746" y="1907"/>
                    </a:lnTo>
                    <a:lnTo>
                      <a:pt x="735" y="1892"/>
                    </a:lnTo>
                    <a:lnTo>
                      <a:pt x="724" y="1886"/>
                    </a:lnTo>
                    <a:lnTo>
                      <a:pt x="718" y="1890"/>
                    </a:lnTo>
                    <a:lnTo>
                      <a:pt x="709" y="1883"/>
                    </a:lnTo>
                    <a:lnTo>
                      <a:pt x="710" y="1873"/>
                    </a:lnTo>
                    <a:lnTo>
                      <a:pt x="704" y="1869"/>
                    </a:lnTo>
                    <a:lnTo>
                      <a:pt x="693" y="1854"/>
                    </a:lnTo>
                    <a:lnTo>
                      <a:pt x="689" y="1845"/>
                    </a:lnTo>
                    <a:lnTo>
                      <a:pt x="683" y="1841"/>
                    </a:lnTo>
                    <a:lnTo>
                      <a:pt x="676" y="1835"/>
                    </a:lnTo>
                    <a:lnTo>
                      <a:pt x="681" y="1848"/>
                    </a:lnTo>
                    <a:lnTo>
                      <a:pt x="672" y="1851"/>
                    </a:lnTo>
                    <a:lnTo>
                      <a:pt x="650" y="1835"/>
                    </a:lnTo>
                    <a:lnTo>
                      <a:pt x="642" y="1825"/>
                    </a:lnTo>
                    <a:lnTo>
                      <a:pt x="639" y="1834"/>
                    </a:lnTo>
                    <a:lnTo>
                      <a:pt x="635" y="1827"/>
                    </a:lnTo>
                    <a:lnTo>
                      <a:pt x="632" y="1815"/>
                    </a:lnTo>
                    <a:lnTo>
                      <a:pt x="619" y="1800"/>
                    </a:lnTo>
                    <a:lnTo>
                      <a:pt x="627" y="1818"/>
                    </a:lnTo>
                    <a:lnTo>
                      <a:pt x="606" y="1811"/>
                    </a:lnTo>
                    <a:lnTo>
                      <a:pt x="599" y="1800"/>
                    </a:lnTo>
                    <a:lnTo>
                      <a:pt x="596" y="1793"/>
                    </a:lnTo>
                    <a:lnTo>
                      <a:pt x="589" y="1783"/>
                    </a:lnTo>
                    <a:lnTo>
                      <a:pt x="558" y="1751"/>
                    </a:lnTo>
                    <a:lnTo>
                      <a:pt x="542" y="1739"/>
                    </a:lnTo>
                    <a:lnTo>
                      <a:pt x="535" y="1730"/>
                    </a:lnTo>
                    <a:lnTo>
                      <a:pt x="509" y="1712"/>
                    </a:lnTo>
                    <a:lnTo>
                      <a:pt x="500" y="1701"/>
                    </a:lnTo>
                    <a:lnTo>
                      <a:pt x="466" y="1682"/>
                    </a:lnTo>
                    <a:lnTo>
                      <a:pt x="461" y="1678"/>
                    </a:lnTo>
                    <a:lnTo>
                      <a:pt x="427" y="1669"/>
                    </a:lnTo>
                    <a:lnTo>
                      <a:pt x="429" y="1675"/>
                    </a:lnTo>
                    <a:lnTo>
                      <a:pt x="427" y="1679"/>
                    </a:lnTo>
                    <a:lnTo>
                      <a:pt x="420" y="1679"/>
                    </a:lnTo>
                    <a:lnTo>
                      <a:pt x="403" y="1670"/>
                    </a:lnTo>
                    <a:lnTo>
                      <a:pt x="369" y="1662"/>
                    </a:lnTo>
                    <a:lnTo>
                      <a:pt x="354" y="1655"/>
                    </a:lnTo>
                    <a:lnTo>
                      <a:pt x="350" y="1662"/>
                    </a:lnTo>
                    <a:lnTo>
                      <a:pt x="333" y="1664"/>
                    </a:lnTo>
                    <a:lnTo>
                      <a:pt x="326" y="1670"/>
                    </a:lnTo>
                    <a:lnTo>
                      <a:pt x="322" y="1660"/>
                    </a:lnTo>
                    <a:lnTo>
                      <a:pt x="317" y="1657"/>
                    </a:lnTo>
                    <a:lnTo>
                      <a:pt x="320" y="1644"/>
                    </a:lnTo>
                    <a:lnTo>
                      <a:pt x="317" y="1641"/>
                    </a:lnTo>
                    <a:lnTo>
                      <a:pt x="299" y="1657"/>
                    </a:lnTo>
                    <a:lnTo>
                      <a:pt x="302" y="1637"/>
                    </a:lnTo>
                    <a:lnTo>
                      <a:pt x="293" y="1644"/>
                    </a:lnTo>
                    <a:lnTo>
                      <a:pt x="294" y="1633"/>
                    </a:lnTo>
                    <a:lnTo>
                      <a:pt x="291" y="1632"/>
                    </a:lnTo>
                    <a:lnTo>
                      <a:pt x="283" y="1632"/>
                    </a:lnTo>
                    <a:lnTo>
                      <a:pt x="268" y="1638"/>
                    </a:lnTo>
                    <a:lnTo>
                      <a:pt x="271" y="1631"/>
                    </a:lnTo>
                    <a:lnTo>
                      <a:pt x="269" y="1625"/>
                    </a:lnTo>
                    <a:lnTo>
                      <a:pt x="267" y="1617"/>
                    </a:lnTo>
                    <a:lnTo>
                      <a:pt x="251" y="1619"/>
                    </a:lnTo>
                    <a:lnTo>
                      <a:pt x="257" y="1589"/>
                    </a:lnTo>
                    <a:lnTo>
                      <a:pt x="261" y="1603"/>
                    </a:lnTo>
                    <a:lnTo>
                      <a:pt x="267" y="1606"/>
                    </a:lnTo>
                    <a:lnTo>
                      <a:pt x="273" y="1606"/>
                    </a:lnTo>
                    <a:lnTo>
                      <a:pt x="279" y="1614"/>
                    </a:lnTo>
                    <a:lnTo>
                      <a:pt x="290" y="1612"/>
                    </a:lnTo>
                    <a:lnTo>
                      <a:pt x="299" y="1616"/>
                    </a:lnTo>
                    <a:lnTo>
                      <a:pt x="307" y="1600"/>
                    </a:lnTo>
                    <a:lnTo>
                      <a:pt x="309" y="1589"/>
                    </a:lnTo>
                    <a:lnTo>
                      <a:pt x="290" y="1583"/>
                    </a:lnTo>
                    <a:lnTo>
                      <a:pt x="283" y="1585"/>
                    </a:lnTo>
                    <a:lnTo>
                      <a:pt x="275" y="1579"/>
                    </a:lnTo>
                    <a:lnTo>
                      <a:pt x="274" y="1573"/>
                    </a:lnTo>
                    <a:lnTo>
                      <a:pt x="259" y="1565"/>
                    </a:lnTo>
                    <a:lnTo>
                      <a:pt x="242" y="1558"/>
                    </a:lnTo>
                    <a:lnTo>
                      <a:pt x="248" y="1567"/>
                    </a:lnTo>
                    <a:lnTo>
                      <a:pt x="247" y="1582"/>
                    </a:lnTo>
                    <a:lnTo>
                      <a:pt x="239" y="1583"/>
                    </a:lnTo>
                    <a:lnTo>
                      <a:pt x="235" y="1579"/>
                    </a:lnTo>
                    <a:lnTo>
                      <a:pt x="232" y="1587"/>
                    </a:lnTo>
                    <a:lnTo>
                      <a:pt x="235" y="1598"/>
                    </a:lnTo>
                    <a:lnTo>
                      <a:pt x="231" y="1604"/>
                    </a:lnTo>
                    <a:lnTo>
                      <a:pt x="221" y="1604"/>
                    </a:lnTo>
                    <a:lnTo>
                      <a:pt x="210" y="1593"/>
                    </a:lnTo>
                    <a:lnTo>
                      <a:pt x="191" y="1583"/>
                    </a:lnTo>
                    <a:lnTo>
                      <a:pt x="189" y="1584"/>
                    </a:lnTo>
                    <a:lnTo>
                      <a:pt x="192" y="1589"/>
                    </a:lnTo>
                    <a:lnTo>
                      <a:pt x="191" y="1600"/>
                    </a:lnTo>
                    <a:lnTo>
                      <a:pt x="187" y="1612"/>
                    </a:lnTo>
                    <a:lnTo>
                      <a:pt x="185" y="1617"/>
                    </a:lnTo>
                    <a:lnTo>
                      <a:pt x="172" y="1621"/>
                    </a:lnTo>
                    <a:lnTo>
                      <a:pt x="150" y="1606"/>
                    </a:lnTo>
                    <a:lnTo>
                      <a:pt x="144" y="1637"/>
                    </a:lnTo>
                    <a:lnTo>
                      <a:pt x="138" y="1644"/>
                    </a:lnTo>
                    <a:lnTo>
                      <a:pt x="106" y="1664"/>
                    </a:lnTo>
                    <a:lnTo>
                      <a:pt x="103" y="1669"/>
                    </a:lnTo>
                    <a:lnTo>
                      <a:pt x="102" y="1680"/>
                    </a:lnTo>
                    <a:lnTo>
                      <a:pt x="101" y="1684"/>
                    </a:lnTo>
                    <a:lnTo>
                      <a:pt x="92" y="1692"/>
                    </a:lnTo>
                    <a:lnTo>
                      <a:pt x="90" y="1694"/>
                    </a:lnTo>
                    <a:lnTo>
                      <a:pt x="59" y="1721"/>
                    </a:lnTo>
                    <a:lnTo>
                      <a:pt x="69" y="1725"/>
                    </a:lnTo>
                    <a:lnTo>
                      <a:pt x="69" y="1730"/>
                    </a:lnTo>
                    <a:lnTo>
                      <a:pt x="58" y="1759"/>
                    </a:lnTo>
                    <a:lnTo>
                      <a:pt x="57" y="1768"/>
                    </a:lnTo>
                    <a:lnTo>
                      <a:pt x="59" y="1794"/>
                    </a:lnTo>
                    <a:lnTo>
                      <a:pt x="64" y="1814"/>
                    </a:lnTo>
                    <a:lnTo>
                      <a:pt x="69" y="1821"/>
                    </a:lnTo>
                    <a:lnTo>
                      <a:pt x="79" y="1827"/>
                    </a:lnTo>
                    <a:lnTo>
                      <a:pt x="92" y="1830"/>
                    </a:lnTo>
                    <a:lnTo>
                      <a:pt x="107" y="1837"/>
                    </a:lnTo>
                    <a:lnTo>
                      <a:pt x="127" y="1875"/>
                    </a:lnTo>
                    <a:lnTo>
                      <a:pt x="137" y="1890"/>
                    </a:lnTo>
                    <a:lnTo>
                      <a:pt x="140" y="1912"/>
                    </a:lnTo>
                    <a:lnTo>
                      <a:pt x="122" y="1949"/>
                    </a:lnTo>
                    <a:lnTo>
                      <a:pt x="103" y="1992"/>
                    </a:lnTo>
                    <a:lnTo>
                      <a:pt x="97" y="2005"/>
                    </a:lnTo>
                    <a:lnTo>
                      <a:pt x="99" y="2026"/>
                    </a:lnTo>
                    <a:lnTo>
                      <a:pt x="108" y="2046"/>
                    </a:lnTo>
                    <a:lnTo>
                      <a:pt x="116" y="2063"/>
                    </a:lnTo>
                    <a:lnTo>
                      <a:pt x="118" y="2082"/>
                    </a:lnTo>
                    <a:lnTo>
                      <a:pt x="133" y="2109"/>
                    </a:lnTo>
                    <a:lnTo>
                      <a:pt x="144" y="2143"/>
                    </a:lnTo>
                    <a:lnTo>
                      <a:pt x="146" y="2160"/>
                    </a:lnTo>
                    <a:lnTo>
                      <a:pt x="148" y="2175"/>
                    </a:lnTo>
                    <a:lnTo>
                      <a:pt x="134" y="2187"/>
                    </a:lnTo>
                    <a:lnTo>
                      <a:pt x="132" y="2209"/>
                    </a:lnTo>
                    <a:lnTo>
                      <a:pt x="127" y="2225"/>
                    </a:lnTo>
                    <a:lnTo>
                      <a:pt x="130" y="2235"/>
                    </a:lnTo>
                    <a:lnTo>
                      <a:pt x="132" y="2254"/>
                    </a:lnTo>
                    <a:lnTo>
                      <a:pt x="126" y="2265"/>
                    </a:lnTo>
                    <a:lnTo>
                      <a:pt x="127" y="2286"/>
                    </a:lnTo>
                    <a:lnTo>
                      <a:pt x="143" y="2289"/>
                    </a:lnTo>
                    <a:lnTo>
                      <a:pt x="151" y="2306"/>
                    </a:lnTo>
                    <a:lnTo>
                      <a:pt x="149" y="2327"/>
                    </a:lnTo>
                    <a:lnTo>
                      <a:pt x="156" y="2343"/>
                    </a:lnTo>
                    <a:lnTo>
                      <a:pt x="172" y="2358"/>
                    </a:lnTo>
                    <a:lnTo>
                      <a:pt x="173" y="2378"/>
                    </a:lnTo>
                    <a:lnTo>
                      <a:pt x="167" y="2396"/>
                    </a:lnTo>
                    <a:lnTo>
                      <a:pt x="157" y="2411"/>
                    </a:lnTo>
                    <a:lnTo>
                      <a:pt x="153" y="2427"/>
                    </a:lnTo>
                    <a:lnTo>
                      <a:pt x="159" y="2445"/>
                    </a:lnTo>
                    <a:lnTo>
                      <a:pt x="167" y="2458"/>
                    </a:lnTo>
                    <a:lnTo>
                      <a:pt x="197" y="2481"/>
                    </a:lnTo>
                    <a:lnTo>
                      <a:pt x="202" y="2498"/>
                    </a:lnTo>
                    <a:lnTo>
                      <a:pt x="212" y="2515"/>
                    </a:lnTo>
                    <a:lnTo>
                      <a:pt x="216" y="2509"/>
                    </a:lnTo>
                    <a:lnTo>
                      <a:pt x="215" y="2548"/>
                    </a:lnTo>
                    <a:lnTo>
                      <a:pt x="199" y="2586"/>
                    </a:lnTo>
                    <a:lnTo>
                      <a:pt x="186" y="2606"/>
                    </a:lnTo>
                    <a:lnTo>
                      <a:pt x="134" y="2675"/>
                    </a:lnTo>
                    <a:lnTo>
                      <a:pt x="96" y="2718"/>
                    </a:lnTo>
                    <a:lnTo>
                      <a:pt x="46" y="2767"/>
                    </a:lnTo>
                    <a:lnTo>
                      <a:pt x="10" y="2794"/>
                    </a:lnTo>
                    <a:lnTo>
                      <a:pt x="33" y="2798"/>
                    </a:lnTo>
                    <a:lnTo>
                      <a:pt x="44" y="2785"/>
                    </a:lnTo>
                    <a:lnTo>
                      <a:pt x="63" y="2776"/>
                    </a:lnTo>
                    <a:lnTo>
                      <a:pt x="64" y="2783"/>
                    </a:lnTo>
                    <a:lnTo>
                      <a:pt x="63" y="2788"/>
                    </a:lnTo>
                    <a:lnTo>
                      <a:pt x="63" y="2805"/>
                    </a:lnTo>
                    <a:lnTo>
                      <a:pt x="58" y="2798"/>
                    </a:lnTo>
                    <a:lnTo>
                      <a:pt x="54" y="2797"/>
                    </a:lnTo>
                    <a:lnTo>
                      <a:pt x="54" y="2811"/>
                    </a:lnTo>
                    <a:lnTo>
                      <a:pt x="59" y="2820"/>
                    </a:lnTo>
                    <a:lnTo>
                      <a:pt x="64" y="2821"/>
                    </a:lnTo>
                    <a:lnTo>
                      <a:pt x="70" y="2824"/>
                    </a:lnTo>
                    <a:lnTo>
                      <a:pt x="87" y="2838"/>
                    </a:lnTo>
                    <a:lnTo>
                      <a:pt x="99" y="2838"/>
                    </a:lnTo>
                    <a:lnTo>
                      <a:pt x="117" y="2833"/>
                    </a:lnTo>
                    <a:lnTo>
                      <a:pt x="128" y="2837"/>
                    </a:lnTo>
                    <a:lnTo>
                      <a:pt x="137" y="2844"/>
                    </a:lnTo>
                    <a:lnTo>
                      <a:pt x="137" y="2854"/>
                    </a:lnTo>
                    <a:lnTo>
                      <a:pt x="143" y="2858"/>
                    </a:lnTo>
                    <a:lnTo>
                      <a:pt x="150" y="2859"/>
                    </a:lnTo>
                    <a:lnTo>
                      <a:pt x="151" y="2863"/>
                    </a:lnTo>
                    <a:lnTo>
                      <a:pt x="145" y="2868"/>
                    </a:lnTo>
                    <a:lnTo>
                      <a:pt x="137" y="2868"/>
                    </a:lnTo>
                    <a:lnTo>
                      <a:pt x="110" y="2860"/>
                    </a:lnTo>
                    <a:lnTo>
                      <a:pt x="91" y="2859"/>
                    </a:lnTo>
                    <a:lnTo>
                      <a:pt x="85" y="2865"/>
                    </a:lnTo>
                    <a:lnTo>
                      <a:pt x="83" y="2873"/>
                    </a:lnTo>
                    <a:lnTo>
                      <a:pt x="68" y="2881"/>
                    </a:lnTo>
                    <a:lnTo>
                      <a:pt x="60" y="2876"/>
                    </a:lnTo>
                    <a:lnTo>
                      <a:pt x="54" y="2879"/>
                    </a:lnTo>
                    <a:lnTo>
                      <a:pt x="51" y="2889"/>
                    </a:lnTo>
                    <a:lnTo>
                      <a:pt x="44" y="2892"/>
                    </a:lnTo>
                    <a:lnTo>
                      <a:pt x="38" y="2886"/>
                    </a:lnTo>
                    <a:lnTo>
                      <a:pt x="31" y="2883"/>
                    </a:lnTo>
                    <a:lnTo>
                      <a:pt x="27" y="2891"/>
                    </a:lnTo>
                    <a:lnTo>
                      <a:pt x="30" y="2907"/>
                    </a:lnTo>
                    <a:lnTo>
                      <a:pt x="37" y="2908"/>
                    </a:lnTo>
                    <a:lnTo>
                      <a:pt x="42" y="2914"/>
                    </a:lnTo>
                    <a:lnTo>
                      <a:pt x="44" y="2922"/>
                    </a:lnTo>
                    <a:lnTo>
                      <a:pt x="41" y="2930"/>
                    </a:lnTo>
                    <a:lnTo>
                      <a:pt x="30" y="2941"/>
                    </a:lnTo>
                    <a:lnTo>
                      <a:pt x="21" y="2956"/>
                    </a:lnTo>
                    <a:lnTo>
                      <a:pt x="15" y="2970"/>
                    </a:lnTo>
                    <a:lnTo>
                      <a:pt x="19" y="2983"/>
                    </a:lnTo>
                    <a:lnTo>
                      <a:pt x="16" y="3002"/>
                    </a:lnTo>
                    <a:lnTo>
                      <a:pt x="17" y="3008"/>
                    </a:lnTo>
                    <a:lnTo>
                      <a:pt x="20" y="3013"/>
                    </a:lnTo>
                    <a:lnTo>
                      <a:pt x="20" y="3019"/>
                    </a:lnTo>
                    <a:lnTo>
                      <a:pt x="17" y="3026"/>
                    </a:lnTo>
                    <a:lnTo>
                      <a:pt x="9" y="3035"/>
                    </a:lnTo>
                    <a:lnTo>
                      <a:pt x="4" y="3038"/>
                    </a:lnTo>
                    <a:lnTo>
                      <a:pt x="1" y="3046"/>
                    </a:lnTo>
                    <a:lnTo>
                      <a:pt x="5" y="3053"/>
                    </a:lnTo>
                    <a:lnTo>
                      <a:pt x="14" y="3054"/>
                    </a:lnTo>
                    <a:lnTo>
                      <a:pt x="27" y="3053"/>
                    </a:lnTo>
                    <a:lnTo>
                      <a:pt x="38" y="3070"/>
                    </a:lnTo>
                    <a:lnTo>
                      <a:pt x="37" y="3086"/>
                    </a:lnTo>
                    <a:lnTo>
                      <a:pt x="27" y="3086"/>
                    </a:lnTo>
                    <a:lnTo>
                      <a:pt x="19" y="3075"/>
                    </a:lnTo>
                    <a:lnTo>
                      <a:pt x="10" y="3068"/>
                    </a:lnTo>
                    <a:lnTo>
                      <a:pt x="10" y="3083"/>
                    </a:lnTo>
                    <a:lnTo>
                      <a:pt x="6" y="3090"/>
                    </a:lnTo>
                    <a:lnTo>
                      <a:pt x="0" y="3105"/>
                    </a:lnTo>
                    <a:lnTo>
                      <a:pt x="1" y="3112"/>
                    </a:lnTo>
                    <a:lnTo>
                      <a:pt x="6" y="3118"/>
                    </a:lnTo>
                    <a:lnTo>
                      <a:pt x="10" y="3126"/>
                    </a:lnTo>
                    <a:lnTo>
                      <a:pt x="17" y="3129"/>
                    </a:lnTo>
                    <a:lnTo>
                      <a:pt x="21" y="3137"/>
                    </a:lnTo>
                    <a:lnTo>
                      <a:pt x="22" y="3145"/>
                    </a:lnTo>
                    <a:lnTo>
                      <a:pt x="17" y="3169"/>
                    </a:lnTo>
                    <a:lnTo>
                      <a:pt x="14" y="3176"/>
                    </a:lnTo>
                    <a:lnTo>
                      <a:pt x="22" y="3179"/>
                    </a:lnTo>
                    <a:lnTo>
                      <a:pt x="29" y="3183"/>
                    </a:lnTo>
                    <a:lnTo>
                      <a:pt x="29" y="3191"/>
                    </a:lnTo>
                    <a:lnTo>
                      <a:pt x="42" y="3213"/>
                    </a:lnTo>
                    <a:lnTo>
                      <a:pt x="44" y="3222"/>
                    </a:lnTo>
                    <a:lnTo>
                      <a:pt x="48" y="3229"/>
                    </a:lnTo>
                    <a:lnTo>
                      <a:pt x="48" y="3245"/>
                    </a:lnTo>
                    <a:lnTo>
                      <a:pt x="47" y="3252"/>
                    </a:lnTo>
                    <a:lnTo>
                      <a:pt x="49" y="3260"/>
                    </a:lnTo>
                    <a:lnTo>
                      <a:pt x="65" y="3257"/>
                    </a:lnTo>
                    <a:lnTo>
                      <a:pt x="73" y="3261"/>
                    </a:lnTo>
                    <a:lnTo>
                      <a:pt x="76" y="3268"/>
                    </a:lnTo>
                    <a:lnTo>
                      <a:pt x="92" y="3266"/>
                    </a:lnTo>
                    <a:lnTo>
                      <a:pt x="101" y="3267"/>
                    </a:lnTo>
                    <a:lnTo>
                      <a:pt x="113" y="3276"/>
                    </a:lnTo>
                    <a:lnTo>
                      <a:pt x="111" y="3296"/>
                    </a:lnTo>
                    <a:lnTo>
                      <a:pt x="126" y="3288"/>
                    </a:lnTo>
                    <a:lnTo>
                      <a:pt x="133" y="3287"/>
                    </a:lnTo>
                    <a:lnTo>
                      <a:pt x="139" y="3282"/>
                    </a:lnTo>
                    <a:lnTo>
                      <a:pt x="155" y="3280"/>
                    </a:lnTo>
                    <a:lnTo>
                      <a:pt x="162" y="3282"/>
                    </a:lnTo>
                    <a:lnTo>
                      <a:pt x="170" y="3287"/>
                    </a:lnTo>
                    <a:lnTo>
                      <a:pt x="176" y="3292"/>
                    </a:lnTo>
                    <a:lnTo>
                      <a:pt x="185" y="3305"/>
                    </a:lnTo>
                    <a:lnTo>
                      <a:pt x="193" y="3306"/>
                    </a:lnTo>
                    <a:lnTo>
                      <a:pt x="194" y="3317"/>
                    </a:lnTo>
                    <a:lnTo>
                      <a:pt x="192" y="3325"/>
                    </a:lnTo>
                    <a:lnTo>
                      <a:pt x="192" y="3333"/>
                    </a:lnTo>
                    <a:lnTo>
                      <a:pt x="197" y="3341"/>
                    </a:lnTo>
                    <a:lnTo>
                      <a:pt x="199" y="3348"/>
                    </a:lnTo>
                    <a:lnTo>
                      <a:pt x="198" y="3355"/>
                    </a:lnTo>
                    <a:lnTo>
                      <a:pt x="196" y="3363"/>
                    </a:lnTo>
                    <a:lnTo>
                      <a:pt x="189" y="3368"/>
                    </a:lnTo>
                    <a:lnTo>
                      <a:pt x="187" y="3376"/>
                    </a:lnTo>
                    <a:lnTo>
                      <a:pt x="189" y="3384"/>
                    </a:lnTo>
                    <a:lnTo>
                      <a:pt x="202" y="3395"/>
                    </a:lnTo>
                    <a:lnTo>
                      <a:pt x="205" y="3411"/>
                    </a:lnTo>
                    <a:lnTo>
                      <a:pt x="216" y="3433"/>
                    </a:lnTo>
                    <a:lnTo>
                      <a:pt x="221" y="3439"/>
                    </a:lnTo>
                    <a:lnTo>
                      <a:pt x="236" y="3448"/>
                    </a:lnTo>
                    <a:lnTo>
                      <a:pt x="241" y="3454"/>
                    </a:lnTo>
                    <a:lnTo>
                      <a:pt x="242" y="3462"/>
                    </a:lnTo>
                    <a:lnTo>
                      <a:pt x="241" y="3470"/>
                    </a:lnTo>
                    <a:lnTo>
                      <a:pt x="245" y="3477"/>
                    </a:lnTo>
                    <a:lnTo>
                      <a:pt x="268" y="3475"/>
                    </a:lnTo>
                    <a:lnTo>
                      <a:pt x="274" y="3479"/>
                    </a:lnTo>
                    <a:lnTo>
                      <a:pt x="282" y="3482"/>
                    </a:lnTo>
                    <a:lnTo>
                      <a:pt x="279" y="3489"/>
                    </a:lnTo>
                    <a:lnTo>
                      <a:pt x="284" y="3495"/>
                    </a:lnTo>
                    <a:lnTo>
                      <a:pt x="294" y="3497"/>
                    </a:lnTo>
                    <a:lnTo>
                      <a:pt x="295" y="3510"/>
                    </a:lnTo>
                    <a:lnTo>
                      <a:pt x="288" y="3515"/>
                    </a:lnTo>
                    <a:lnTo>
                      <a:pt x="284" y="3522"/>
                    </a:lnTo>
                    <a:lnTo>
                      <a:pt x="272" y="3532"/>
                    </a:lnTo>
                    <a:lnTo>
                      <a:pt x="264" y="3537"/>
                    </a:lnTo>
                    <a:lnTo>
                      <a:pt x="247" y="3535"/>
                    </a:lnTo>
                    <a:lnTo>
                      <a:pt x="235" y="3524"/>
                    </a:lnTo>
                    <a:lnTo>
                      <a:pt x="228" y="3524"/>
                    </a:lnTo>
                    <a:lnTo>
                      <a:pt x="220" y="3527"/>
                    </a:lnTo>
                    <a:lnTo>
                      <a:pt x="219" y="3535"/>
                    </a:lnTo>
                    <a:lnTo>
                      <a:pt x="212" y="3538"/>
                    </a:lnTo>
                    <a:lnTo>
                      <a:pt x="213" y="3546"/>
                    </a:lnTo>
                    <a:lnTo>
                      <a:pt x="224" y="3557"/>
                    </a:lnTo>
                    <a:lnTo>
                      <a:pt x="226" y="3564"/>
                    </a:lnTo>
                    <a:lnTo>
                      <a:pt x="224" y="3573"/>
                    </a:lnTo>
                    <a:lnTo>
                      <a:pt x="229" y="3578"/>
                    </a:lnTo>
                    <a:lnTo>
                      <a:pt x="228" y="3586"/>
                    </a:lnTo>
                    <a:lnTo>
                      <a:pt x="235" y="3590"/>
                    </a:lnTo>
                    <a:lnTo>
                      <a:pt x="237" y="3597"/>
                    </a:lnTo>
                    <a:lnTo>
                      <a:pt x="236" y="3606"/>
                    </a:lnTo>
                    <a:lnTo>
                      <a:pt x="241" y="3627"/>
                    </a:lnTo>
                    <a:lnTo>
                      <a:pt x="241" y="3627"/>
                    </a:lnTo>
                    <a:lnTo>
                      <a:pt x="247" y="3633"/>
                    </a:lnTo>
                    <a:lnTo>
                      <a:pt x="255" y="3635"/>
                    </a:lnTo>
                    <a:lnTo>
                      <a:pt x="262" y="3632"/>
                    </a:lnTo>
                    <a:lnTo>
                      <a:pt x="267" y="3626"/>
                    </a:lnTo>
                    <a:lnTo>
                      <a:pt x="269" y="3617"/>
                    </a:lnTo>
                    <a:lnTo>
                      <a:pt x="277" y="3612"/>
                    </a:lnTo>
                    <a:lnTo>
                      <a:pt x="293" y="3616"/>
                    </a:lnTo>
                    <a:lnTo>
                      <a:pt x="301" y="3616"/>
                    </a:lnTo>
                    <a:lnTo>
                      <a:pt x="317" y="3611"/>
                    </a:lnTo>
                    <a:lnTo>
                      <a:pt x="333" y="3613"/>
                    </a:lnTo>
                    <a:lnTo>
                      <a:pt x="349" y="3610"/>
                    </a:lnTo>
                    <a:lnTo>
                      <a:pt x="361" y="3619"/>
                    </a:lnTo>
                    <a:lnTo>
                      <a:pt x="366" y="3627"/>
                    </a:lnTo>
                    <a:lnTo>
                      <a:pt x="366" y="3635"/>
                    </a:lnTo>
                    <a:lnTo>
                      <a:pt x="379" y="3647"/>
                    </a:lnTo>
                    <a:lnTo>
                      <a:pt x="384" y="3653"/>
                    </a:lnTo>
                    <a:lnTo>
                      <a:pt x="384" y="3662"/>
                    </a:lnTo>
                    <a:lnTo>
                      <a:pt x="375" y="3666"/>
                    </a:lnTo>
                    <a:lnTo>
                      <a:pt x="368" y="3667"/>
                    </a:lnTo>
                    <a:lnTo>
                      <a:pt x="371" y="3675"/>
                    </a:lnTo>
                    <a:lnTo>
                      <a:pt x="371" y="3682"/>
                    </a:lnTo>
                    <a:lnTo>
                      <a:pt x="375" y="3698"/>
                    </a:lnTo>
                    <a:lnTo>
                      <a:pt x="382" y="3703"/>
                    </a:lnTo>
                    <a:lnTo>
                      <a:pt x="390" y="3705"/>
                    </a:lnTo>
                    <a:lnTo>
                      <a:pt x="406" y="3710"/>
                    </a:lnTo>
                    <a:lnTo>
                      <a:pt x="413" y="3707"/>
                    </a:lnTo>
                    <a:lnTo>
                      <a:pt x="422" y="3707"/>
                    </a:lnTo>
                    <a:lnTo>
                      <a:pt x="424" y="3715"/>
                    </a:lnTo>
                    <a:lnTo>
                      <a:pt x="435" y="3726"/>
                    </a:lnTo>
                    <a:lnTo>
                      <a:pt x="442" y="3753"/>
                    </a:lnTo>
                    <a:lnTo>
                      <a:pt x="440" y="3762"/>
                    </a:lnTo>
                    <a:lnTo>
                      <a:pt x="442" y="3769"/>
                    </a:lnTo>
                    <a:lnTo>
                      <a:pt x="449" y="3774"/>
                    </a:lnTo>
                    <a:lnTo>
                      <a:pt x="456" y="3779"/>
                    </a:lnTo>
                    <a:lnTo>
                      <a:pt x="463" y="3775"/>
                    </a:lnTo>
                    <a:lnTo>
                      <a:pt x="471" y="3774"/>
                    </a:lnTo>
                    <a:lnTo>
                      <a:pt x="479" y="3775"/>
                    </a:lnTo>
                    <a:lnTo>
                      <a:pt x="490" y="3787"/>
                    </a:lnTo>
                    <a:lnTo>
                      <a:pt x="499" y="3784"/>
                    </a:lnTo>
                    <a:lnTo>
                      <a:pt x="506" y="3788"/>
                    </a:lnTo>
                    <a:lnTo>
                      <a:pt x="531" y="3780"/>
                    </a:lnTo>
                    <a:lnTo>
                      <a:pt x="546" y="3773"/>
                    </a:lnTo>
                    <a:lnTo>
                      <a:pt x="553" y="3775"/>
                    </a:lnTo>
                    <a:lnTo>
                      <a:pt x="558" y="3782"/>
                    </a:lnTo>
                    <a:lnTo>
                      <a:pt x="569" y="3804"/>
                    </a:lnTo>
                    <a:lnTo>
                      <a:pt x="580" y="3816"/>
                    </a:lnTo>
                    <a:lnTo>
                      <a:pt x="587" y="3816"/>
                    </a:lnTo>
                    <a:lnTo>
                      <a:pt x="591" y="3809"/>
                    </a:lnTo>
                    <a:lnTo>
                      <a:pt x="600" y="3809"/>
                    </a:lnTo>
                    <a:lnTo>
                      <a:pt x="605" y="3815"/>
                    </a:lnTo>
                    <a:lnTo>
                      <a:pt x="612" y="3816"/>
                    </a:lnTo>
                    <a:lnTo>
                      <a:pt x="619" y="3820"/>
                    </a:lnTo>
                    <a:lnTo>
                      <a:pt x="626" y="3826"/>
                    </a:lnTo>
                    <a:lnTo>
                      <a:pt x="642" y="3825"/>
                    </a:lnTo>
                    <a:lnTo>
                      <a:pt x="655" y="3834"/>
                    </a:lnTo>
                    <a:lnTo>
                      <a:pt x="662" y="3833"/>
                    </a:lnTo>
                    <a:lnTo>
                      <a:pt x="675" y="3844"/>
                    </a:lnTo>
                    <a:lnTo>
                      <a:pt x="683" y="3845"/>
                    </a:lnTo>
                    <a:lnTo>
                      <a:pt x="692" y="3845"/>
                    </a:lnTo>
                    <a:lnTo>
                      <a:pt x="698" y="3850"/>
                    </a:lnTo>
                    <a:lnTo>
                      <a:pt x="691" y="3854"/>
                    </a:lnTo>
                    <a:lnTo>
                      <a:pt x="699" y="3877"/>
                    </a:lnTo>
                    <a:lnTo>
                      <a:pt x="691" y="3892"/>
                    </a:lnTo>
                    <a:lnTo>
                      <a:pt x="675" y="3896"/>
                    </a:lnTo>
                    <a:lnTo>
                      <a:pt x="680" y="3902"/>
                    </a:lnTo>
                    <a:lnTo>
                      <a:pt x="688" y="3904"/>
                    </a:lnTo>
                    <a:lnTo>
                      <a:pt x="693" y="3911"/>
                    </a:lnTo>
                    <a:lnTo>
                      <a:pt x="676" y="3916"/>
                    </a:lnTo>
                    <a:lnTo>
                      <a:pt x="673" y="3922"/>
                    </a:lnTo>
                    <a:lnTo>
                      <a:pt x="672" y="3930"/>
                    </a:lnTo>
                    <a:lnTo>
                      <a:pt x="677" y="3936"/>
                    </a:lnTo>
                    <a:lnTo>
                      <a:pt x="680" y="3944"/>
                    </a:lnTo>
                    <a:lnTo>
                      <a:pt x="678" y="3952"/>
                    </a:lnTo>
                    <a:lnTo>
                      <a:pt x="686" y="3956"/>
                    </a:lnTo>
                    <a:lnTo>
                      <a:pt x="682" y="3972"/>
                    </a:lnTo>
                    <a:lnTo>
                      <a:pt x="675" y="3995"/>
                    </a:lnTo>
                    <a:lnTo>
                      <a:pt x="667" y="3999"/>
                    </a:lnTo>
                    <a:lnTo>
                      <a:pt x="653" y="3995"/>
                    </a:lnTo>
                    <a:lnTo>
                      <a:pt x="644" y="3997"/>
                    </a:lnTo>
                    <a:lnTo>
                      <a:pt x="629" y="3989"/>
                    </a:lnTo>
                    <a:lnTo>
                      <a:pt x="623" y="3994"/>
                    </a:lnTo>
                    <a:lnTo>
                      <a:pt x="614" y="4008"/>
                    </a:lnTo>
                    <a:lnTo>
                      <a:pt x="600" y="4014"/>
                    </a:lnTo>
                    <a:lnTo>
                      <a:pt x="592" y="4029"/>
                    </a:lnTo>
                    <a:lnTo>
                      <a:pt x="594" y="4037"/>
                    </a:lnTo>
                    <a:lnTo>
                      <a:pt x="594" y="4052"/>
                    </a:lnTo>
                    <a:lnTo>
                      <a:pt x="607" y="4047"/>
                    </a:lnTo>
                    <a:lnTo>
                      <a:pt x="617" y="4048"/>
                    </a:lnTo>
                    <a:lnTo>
                      <a:pt x="623" y="4043"/>
                    </a:lnTo>
                    <a:lnTo>
                      <a:pt x="638" y="4041"/>
                    </a:lnTo>
                    <a:lnTo>
                      <a:pt x="644" y="4043"/>
                    </a:lnTo>
                    <a:lnTo>
                      <a:pt x="645" y="4049"/>
                    </a:lnTo>
                    <a:lnTo>
                      <a:pt x="653" y="4051"/>
                    </a:lnTo>
                    <a:lnTo>
                      <a:pt x="655" y="4053"/>
                    </a:lnTo>
                    <a:lnTo>
                      <a:pt x="654" y="4058"/>
                    </a:lnTo>
                    <a:lnTo>
                      <a:pt x="644" y="4058"/>
                    </a:lnTo>
                    <a:lnTo>
                      <a:pt x="632" y="4063"/>
                    </a:lnTo>
                    <a:lnTo>
                      <a:pt x="616" y="4073"/>
                    </a:lnTo>
                    <a:lnTo>
                      <a:pt x="605" y="4076"/>
                    </a:lnTo>
                    <a:lnTo>
                      <a:pt x="605" y="4081"/>
                    </a:lnTo>
                    <a:lnTo>
                      <a:pt x="610" y="4086"/>
                    </a:lnTo>
                    <a:lnTo>
                      <a:pt x="605" y="4089"/>
                    </a:lnTo>
                    <a:lnTo>
                      <a:pt x="594" y="4086"/>
                    </a:lnTo>
                    <a:lnTo>
                      <a:pt x="569" y="4090"/>
                    </a:lnTo>
                    <a:lnTo>
                      <a:pt x="567" y="4100"/>
                    </a:lnTo>
                    <a:lnTo>
                      <a:pt x="575" y="4107"/>
                    </a:lnTo>
                    <a:lnTo>
                      <a:pt x="587" y="4112"/>
                    </a:lnTo>
                    <a:lnTo>
                      <a:pt x="597" y="4126"/>
                    </a:lnTo>
                    <a:lnTo>
                      <a:pt x="607" y="4135"/>
                    </a:lnTo>
                    <a:lnTo>
                      <a:pt x="605" y="4137"/>
                    </a:lnTo>
                    <a:lnTo>
                      <a:pt x="591" y="4133"/>
                    </a:lnTo>
                    <a:lnTo>
                      <a:pt x="585" y="4143"/>
                    </a:lnTo>
                    <a:lnTo>
                      <a:pt x="579" y="4143"/>
                    </a:lnTo>
                    <a:lnTo>
                      <a:pt x="567" y="4160"/>
                    </a:lnTo>
                    <a:lnTo>
                      <a:pt x="557" y="4172"/>
                    </a:lnTo>
                    <a:lnTo>
                      <a:pt x="548" y="4191"/>
                    </a:lnTo>
                    <a:lnTo>
                      <a:pt x="535" y="4192"/>
                    </a:lnTo>
                    <a:lnTo>
                      <a:pt x="519" y="4189"/>
                    </a:lnTo>
                    <a:lnTo>
                      <a:pt x="516" y="4194"/>
                    </a:lnTo>
                    <a:lnTo>
                      <a:pt x="516" y="4200"/>
                    </a:lnTo>
                    <a:lnTo>
                      <a:pt x="506" y="4205"/>
                    </a:lnTo>
                    <a:lnTo>
                      <a:pt x="519" y="4210"/>
                    </a:lnTo>
                    <a:lnTo>
                      <a:pt x="531" y="4220"/>
                    </a:lnTo>
                    <a:lnTo>
                      <a:pt x="536" y="4235"/>
                    </a:lnTo>
                    <a:lnTo>
                      <a:pt x="546" y="4246"/>
                    </a:lnTo>
                    <a:lnTo>
                      <a:pt x="556" y="4247"/>
                    </a:lnTo>
                    <a:lnTo>
                      <a:pt x="560" y="4242"/>
                    </a:lnTo>
                    <a:lnTo>
                      <a:pt x="565" y="4250"/>
                    </a:lnTo>
                    <a:lnTo>
                      <a:pt x="580" y="4262"/>
                    </a:lnTo>
                    <a:lnTo>
                      <a:pt x="623" y="4280"/>
                    </a:lnTo>
                    <a:lnTo>
                      <a:pt x="649" y="4301"/>
                    </a:lnTo>
                    <a:lnTo>
                      <a:pt x="656" y="4313"/>
                    </a:lnTo>
                    <a:lnTo>
                      <a:pt x="662" y="4321"/>
                    </a:lnTo>
                    <a:lnTo>
                      <a:pt x="671" y="4323"/>
                    </a:lnTo>
                    <a:lnTo>
                      <a:pt x="683" y="4336"/>
                    </a:lnTo>
                    <a:lnTo>
                      <a:pt x="698" y="4331"/>
                    </a:lnTo>
                    <a:lnTo>
                      <a:pt x="707" y="4329"/>
                    </a:lnTo>
                    <a:lnTo>
                      <a:pt x="714" y="4332"/>
                    </a:lnTo>
                    <a:lnTo>
                      <a:pt x="723" y="4331"/>
                    </a:lnTo>
                    <a:lnTo>
                      <a:pt x="737" y="4336"/>
                    </a:lnTo>
                    <a:lnTo>
                      <a:pt x="743" y="4342"/>
                    </a:lnTo>
                    <a:lnTo>
                      <a:pt x="759" y="4344"/>
                    </a:lnTo>
                    <a:lnTo>
                      <a:pt x="782" y="4354"/>
                    </a:lnTo>
                    <a:lnTo>
                      <a:pt x="791" y="4355"/>
                    </a:lnTo>
                    <a:lnTo>
                      <a:pt x="815" y="4353"/>
                    </a:lnTo>
                    <a:lnTo>
                      <a:pt x="831" y="4358"/>
                    </a:lnTo>
                    <a:lnTo>
                      <a:pt x="847" y="4358"/>
                    </a:lnTo>
                    <a:lnTo>
                      <a:pt x="854" y="4363"/>
                    </a:lnTo>
                    <a:lnTo>
                      <a:pt x="858" y="4368"/>
                    </a:lnTo>
                    <a:lnTo>
                      <a:pt x="896" y="4390"/>
                    </a:lnTo>
                    <a:lnTo>
                      <a:pt x="898" y="4398"/>
                    </a:lnTo>
                    <a:lnTo>
                      <a:pt x="906" y="4402"/>
                    </a:lnTo>
                    <a:lnTo>
                      <a:pt x="914" y="4399"/>
                    </a:lnTo>
                    <a:lnTo>
                      <a:pt x="920" y="4395"/>
                    </a:lnTo>
                    <a:lnTo>
                      <a:pt x="935" y="4388"/>
                    </a:lnTo>
                    <a:lnTo>
                      <a:pt x="944" y="4388"/>
                    </a:lnTo>
                    <a:lnTo>
                      <a:pt x="950" y="4393"/>
                    </a:lnTo>
                    <a:lnTo>
                      <a:pt x="957" y="4392"/>
                    </a:lnTo>
                    <a:lnTo>
                      <a:pt x="973" y="4395"/>
                    </a:lnTo>
                    <a:lnTo>
                      <a:pt x="978" y="4401"/>
                    </a:lnTo>
                    <a:lnTo>
                      <a:pt x="985" y="4404"/>
                    </a:lnTo>
                    <a:lnTo>
                      <a:pt x="993" y="4404"/>
                    </a:lnTo>
                    <a:lnTo>
                      <a:pt x="1000" y="4408"/>
                    </a:lnTo>
                    <a:lnTo>
                      <a:pt x="1004" y="4415"/>
                    </a:lnTo>
                    <a:lnTo>
                      <a:pt x="1000" y="4430"/>
                    </a:lnTo>
                    <a:lnTo>
                      <a:pt x="1012" y="4440"/>
                    </a:lnTo>
                    <a:lnTo>
                      <a:pt x="1028" y="4445"/>
                    </a:lnTo>
                    <a:lnTo>
                      <a:pt x="1035" y="4450"/>
                    </a:lnTo>
                    <a:lnTo>
                      <a:pt x="1040" y="4453"/>
                    </a:lnTo>
                    <a:lnTo>
                      <a:pt x="1048" y="4458"/>
                    </a:lnTo>
                    <a:lnTo>
                      <a:pt x="1055" y="4458"/>
                    </a:lnTo>
                    <a:lnTo>
                      <a:pt x="1067" y="4469"/>
                    </a:lnTo>
                    <a:lnTo>
                      <a:pt x="1071" y="4477"/>
                    </a:lnTo>
                    <a:lnTo>
                      <a:pt x="1079" y="4477"/>
                    </a:lnTo>
                    <a:lnTo>
                      <a:pt x="1084" y="4493"/>
                    </a:lnTo>
                    <a:lnTo>
                      <a:pt x="1087" y="4500"/>
                    </a:lnTo>
                    <a:lnTo>
                      <a:pt x="1095" y="4500"/>
                    </a:lnTo>
                    <a:lnTo>
                      <a:pt x="1111" y="4504"/>
                    </a:lnTo>
                    <a:lnTo>
                      <a:pt x="1119" y="4501"/>
                    </a:lnTo>
                    <a:lnTo>
                      <a:pt x="1124" y="4496"/>
                    </a:lnTo>
                    <a:lnTo>
                      <a:pt x="1130" y="4481"/>
                    </a:lnTo>
                    <a:lnTo>
                      <a:pt x="1138" y="4477"/>
                    </a:lnTo>
                    <a:lnTo>
                      <a:pt x="1145" y="4473"/>
                    </a:lnTo>
                    <a:lnTo>
                      <a:pt x="1148" y="4466"/>
                    </a:lnTo>
                    <a:lnTo>
                      <a:pt x="1154" y="4456"/>
                    </a:lnTo>
                    <a:lnTo>
                      <a:pt x="1144" y="4451"/>
                    </a:lnTo>
                    <a:lnTo>
                      <a:pt x="1132" y="4423"/>
                    </a:lnTo>
                    <a:lnTo>
                      <a:pt x="1113" y="4391"/>
                    </a:lnTo>
                    <a:lnTo>
                      <a:pt x="1105" y="4380"/>
                    </a:lnTo>
                    <a:lnTo>
                      <a:pt x="1101" y="4366"/>
                    </a:lnTo>
                    <a:lnTo>
                      <a:pt x="1101" y="4344"/>
                    </a:lnTo>
                    <a:lnTo>
                      <a:pt x="1108" y="4317"/>
                    </a:lnTo>
                    <a:lnTo>
                      <a:pt x="1106" y="4305"/>
                    </a:lnTo>
                    <a:lnTo>
                      <a:pt x="1097" y="4326"/>
                    </a:lnTo>
                    <a:lnTo>
                      <a:pt x="1094" y="4320"/>
                    </a:lnTo>
                    <a:lnTo>
                      <a:pt x="1091" y="4302"/>
                    </a:lnTo>
                    <a:lnTo>
                      <a:pt x="1081" y="4285"/>
                    </a:lnTo>
                    <a:lnTo>
                      <a:pt x="1069" y="4268"/>
                    </a:lnTo>
                    <a:lnTo>
                      <a:pt x="1059" y="4268"/>
                    </a:lnTo>
                    <a:lnTo>
                      <a:pt x="1054" y="4253"/>
                    </a:lnTo>
                    <a:lnTo>
                      <a:pt x="1063" y="4240"/>
                    </a:lnTo>
                    <a:lnTo>
                      <a:pt x="1064" y="4229"/>
                    </a:lnTo>
                    <a:lnTo>
                      <a:pt x="1071" y="4218"/>
                    </a:lnTo>
                    <a:lnTo>
                      <a:pt x="1075" y="4218"/>
                    </a:lnTo>
                    <a:lnTo>
                      <a:pt x="1076" y="4215"/>
                    </a:lnTo>
                    <a:lnTo>
                      <a:pt x="1079" y="4207"/>
                    </a:lnTo>
                    <a:lnTo>
                      <a:pt x="1089" y="4198"/>
                    </a:lnTo>
                    <a:lnTo>
                      <a:pt x="1095" y="4162"/>
                    </a:lnTo>
                    <a:lnTo>
                      <a:pt x="1102" y="4165"/>
                    </a:lnTo>
                    <a:lnTo>
                      <a:pt x="1106" y="4144"/>
                    </a:lnTo>
                    <a:lnTo>
                      <a:pt x="1107" y="4133"/>
                    </a:lnTo>
                    <a:lnTo>
                      <a:pt x="1098" y="4117"/>
                    </a:lnTo>
                    <a:lnTo>
                      <a:pt x="1110" y="4121"/>
                    </a:lnTo>
                    <a:lnTo>
                      <a:pt x="1121" y="4121"/>
                    </a:lnTo>
                    <a:lnTo>
                      <a:pt x="1119" y="4128"/>
                    </a:lnTo>
                    <a:lnTo>
                      <a:pt x="1126" y="4139"/>
                    </a:lnTo>
                    <a:lnTo>
                      <a:pt x="1130" y="4154"/>
                    </a:lnTo>
                    <a:lnTo>
                      <a:pt x="1138" y="4154"/>
                    </a:lnTo>
                    <a:lnTo>
                      <a:pt x="1143" y="4151"/>
                    </a:lnTo>
                    <a:lnTo>
                      <a:pt x="1148" y="4151"/>
                    </a:lnTo>
                    <a:lnTo>
                      <a:pt x="1160" y="4123"/>
                    </a:lnTo>
                    <a:lnTo>
                      <a:pt x="1166" y="4119"/>
                    </a:lnTo>
                    <a:lnTo>
                      <a:pt x="1159" y="4117"/>
                    </a:lnTo>
                    <a:lnTo>
                      <a:pt x="1155" y="4111"/>
                    </a:lnTo>
                    <a:lnTo>
                      <a:pt x="1149" y="4107"/>
                    </a:lnTo>
                    <a:lnTo>
                      <a:pt x="1140" y="4107"/>
                    </a:lnTo>
                    <a:lnTo>
                      <a:pt x="1133" y="4105"/>
                    </a:lnTo>
                    <a:lnTo>
                      <a:pt x="1130" y="4099"/>
                    </a:lnTo>
                    <a:lnTo>
                      <a:pt x="1137" y="4091"/>
                    </a:lnTo>
                    <a:lnTo>
                      <a:pt x="1138" y="4084"/>
                    </a:lnTo>
                    <a:lnTo>
                      <a:pt x="1145" y="4081"/>
                    </a:lnTo>
                    <a:lnTo>
                      <a:pt x="1154" y="4087"/>
                    </a:lnTo>
                    <a:lnTo>
                      <a:pt x="1166" y="4084"/>
                    </a:lnTo>
                    <a:lnTo>
                      <a:pt x="1157" y="4027"/>
                    </a:lnTo>
                    <a:lnTo>
                      <a:pt x="1150" y="4025"/>
                    </a:lnTo>
                    <a:lnTo>
                      <a:pt x="1145" y="4019"/>
                    </a:lnTo>
                    <a:lnTo>
                      <a:pt x="1143" y="4010"/>
                    </a:lnTo>
                    <a:lnTo>
                      <a:pt x="1139" y="4004"/>
                    </a:lnTo>
                    <a:lnTo>
                      <a:pt x="1133" y="3998"/>
                    </a:lnTo>
                    <a:lnTo>
                      <a:pt x="1126" y="3998"/>
                    </a:lnTo>
                    <a:lnTo>
                      <a:pt x="1108" y="4000"/>
                    </a:lnTo>
                    <a:lnTo>
                      <a:pt x="1095" y="3997"/>
                    </a:lnTo>
                    <a:lnTo>
                      <a:pt x="1094" y="4005"/>
                    </a:lnTo>
                    <a:lnTo>
                      <a:pt x="1081" y="3993"/>
                    </a:lnTo>
                    <a:lnTo>
                      <a:pt x="1081" y="3986"/>
                    </a:lnTo>
                    <a:lnTo>
                      <a:pt x="1076" y="3978"/>
                    </a:lnTo>
                    <a:lnTo>
                      <a:pt x="1081" y="3971"/>
                    </a:lnTo>
                    <a:lnTo>
                      <a:pt x="1076" y="3965"/>
                    </a:lnTo>
                    <a:lnTo>
                      <a:pt x="1076" y="3957"/>
                    </a:lnTo>
                    <a:lnTo>
                      <a:pt x="1047" y="3947"/>
                    </a:lnTo>
                    <a:lnTo>
                      <a:pt x="1058" y="3903"/>
                    </a:lnTo>
                    <a:lnTo>
                      <a:pt x="1071" y="3896"/>
                    </a:lnTo>
                    <a:lnTo>
                      <a:pt x="1076" y="3888"/>
                    </a:lnTo>
                    <a:lnTo>
                      <a:pt x="1074" y="3881"/>
                    </a:lnTo>
                    <a:lnTo>
                      <a:pt x="1063" y="3870"/>
                    </a:lnTo>
                    <a:lnTo>
                      <a:pt x="1073" y="3825"/>
                    </a:lnTo>
                    <a:lnTo>
                      <a:pt x="1086" y="3816"/>
                    </a:lnTo>
                    <a:lnTo>
                      <a:pt x="1091" y="3810"/>
                    </a:lnTo>
                    <a:lnTo>
                      <a:pt x="1090" y="3801"/>
                    </a:lnTo>
                    <a:lnTo>
                      <a:pt x="1092" y="3794"/>
                    </a:lnTo>
                    <a:lnTo>
                      <a:pt x="1092" y="3787"/>
                    </a:lnTo>
                    <a:lnTo>
                      <a:pt x="1096" y="3778"/>
                    </a:lnTo>
                    <a:lnTo>
                      <a:pt x="1101" y="3772"/>
                    </a:lnTo>
                    <a:lnTo>
                      <a:pt x="1107" y="3777"/>
                    </a:lnTo>
                    <a:lnTo>
                      <a:pt x="1111" y="3784"/>
                    </a:lnTo>
                    <a:lnTo>
                      <a:pt x="1123" y="3794"/>
                    </a:lnTo>
                    <a:lnTo>
                      <a:pt x="1140" y="3831"/>
                    </a:lnTo>
                    <a:lnTo>
                      <a:pt x="1149" y="3833"/>
                    </a:lnTo>
                    <a:lnTo>
                      <a:pt x="1175" y="3816"/>
                    </a:lnTo>
                    <a:lnTo>
                      <a:pt x="1172" y="3807"/>
                    </a:lnTo>
                    <a:lnTo>
                      <a:pt x="1169" y="3800"/>
                    </a:lnTo>
                    <a:lnTo>
                      <a:pt x="1165" y="3775"/>
                    </a:lnTo>
                    <a:lnTo>
                      <a:pt x="1157" y="3762"/>
                    </a:lnTo>
                    <a:lnTo>
                      <a:pt x="1166" y="3763"/>
                    </a:lnTo>
                    <a:lnTo>
                      <a:pt x="1173" y="3760"/>
                    </a:lnTo>
                    <a:lnTo>
                      <a:pt x="1193" y="3746"/>
                    </a:lnTo>
                    <a:lnTo>
                      <a:pt x="1200" y="3742"/>
                    </a:lnTo>
                    <a:lnTo>
                      <a:pt x="1205" y="3736"/>
                    </a:lnTo>
                    <a:lnTo>
                      <a:pt x="1205" y="3728"/>
                    </a:lnTo>
                    <a:lnTo>
                      <a:pt x="1205" y="3719"/>
                    </a:lnTo>
                    <a:lnTo>
                      <a:pt x="1213" y="3718"/>
                    </a:lnTo>
                    <a:lnTo>
                      <a:pt x="1221" y="3719"/>
                    </a:lnTo>
                    <a:lnTo>
                      <a:pt x="1229" y="3715"/>
                    </a:lnTo>
                    <a:lnTo>
                      <a:pt x="1234" y="3709"/>
                    </a:lnTo>
                    <a:lnTo>
                      <a:pt x="1241" y="3705"/>
                    </a:lnTo>
                    <a:lnTo>
                      <a:pt x="1248" y="3703"/>
                    </a:lnTo>
                    <a:lnTo>
                      <a:pt x="1253" y="3697"/>
                    </a:lnTo>
                    <a:lnTo>
                      <a:pt x="1261" y="3692"/>
                    </a:lnTo>
                    <a:lnTo>
                      <a:pt x="1266" y="3686"/>
                    </a:lnTo>
                    <a:lnTo>
                      <a:pt x="1267" y="3678"/>
                    </a:lnTo>
                    <a:lnTo>
                      <a:pt x="1274" y="3672"/>
                    </a:lnTo>
                    <a:lnTo>
                      <a:pt x="1289" y="3669"/>
                    </a:lnTo>
                    <a:lnTo>
                      <a:pt x="1305" y="3669"/>
                    </a:lnTo>
                    <a:lnTo>
                      <a:pt x="1306" y="3677"/>
                    </a:lnTo>
                    <a:lnTo>
                      <a:pt x="1310" y="3685"/>
                    </a:lnTo>
                    <a:lnTo>
                      <a:pt x="1326" y="3681"/>
                    </a:lnTo>
                    <a:lnTo>
                      <a:pt x="1331" y="3687"/>
                    </a:lnTo>
                    <a:lnTo>
                      <a:pt x="1336" y="3680"/>
                    </a:lnTo>
                    <a:lnTo>
                      <a:pt x="1338" y="3671"/>
                    </a:lnTo>
                    <a:lnTo>
                      <a:pt x="1343" y="3665"/>
                    </a:lnTo>
                    <a:lnTo>
                      <a:pt x="1350" y="3665"/>
                    </a:lnTo>
                    <a:lnTo>
                      <a:pt x="1358" y="3662"/>
                    </a:lnTo>
                    <a:lnTo>
                      <a:pt x="1366" y="3662"/>
                    </a:lnTo>
                    <a:lnTo>
                      <a:pt x="1371" y="3678"/>
                    </a:lnTo>
                    <a:lnTo>
                      <a:pt x="1376" y="3685"/>
                    </a:lnTo>
                    <a:lnTo>
                      <a:pt x="1385" y="3681"/>
                    </a:lnTo>
                    <a:lnTo>
                      <a:pt x="1392" y="3681"/>
                    </a:lnTo>
                    <a:lnTo>
                      <a:pt x="1399" y="3683"/>
                    </a:lnTo>
                    <a:lnTo>
                      <a:pt x="1415" y="3680"/>
                    </a:lnTo>
                    <a:lnTo>
                      <a:pt x="1423" y="3681"/>
                    </a:lnTo>
                    <a:lnTo>
                      <a:pt x="1430" y="3685"/>
                    </a:lnTo>
                    <a:lnTo>
                      <a:pt x="1436" y="3691"/>
                    </a:lnTo>
                    <a:lnTo>
                      <a:pt x="1442" y="3705"/>
                    </a:lnTo>
                    <a:lnTo>
                      <a:pt x="1463" y="3718"/>
                    </a:lnTo>
                    <a:lnTo>
                      <a:pt x="1468" y="3724"/>
                    </a:lnTo>
                    <a:lnTo>
                      <a:pt x="1471" y="3732"/>
                    </a:lnTo>
                    <a:lnTo>
                      <a:pt x="1482" y="3745"/>
                    </a:lnTo>
                    <a:lnTo>
                      <a:pt x="1481" y="3752"/>
                    </a:lnTo>
                    <a:lnTo>
                      <a:pt x="1482" y="3761"/>
                    </a:lnTo>
                    <a:lnTo>
                      <a:pt x="1487" y="3767"/>
                    </a:lnTo>
                    <a:lnTo>
                      <a:pt x="1494" y="3764"/>
                    </a:lnTo>
                    <a:lnTo>
                      <a:pt x="1494" y="3757"/>
                    </a:lnTo>
                    <a:lnTo>
                      <a:pt x="1493" y="3748"/>
                    </a:lnTo>
                    <a:lnTo>
                      <a:pt x="1494" y="3741"/>
                    </a:lnTo>
                    <a:lnTo>
                      <a:pt x="1489" y="3734"/>
                    </a:lnTo>
                    <a:lnTo>
                      <a:pt x="1494" y="3728"/>
                    </a:lnTo>
                    <a:lnTo>
                      <a:pt x="1503" y="3726"/>
                    </a:lnTo>
                    <a:lnTo>
                      <a:pt x="1505" y="3734"/>
                    </a:lnTo>
                    <a:lnTo>
                      <a:pt x="1511" y="3739"/>
                    </a:lnTo>
                    <a:lnTo>
                      <a:pt x="1514" y="3747"/>
                    </a:lnTo>
                    <a:lnTo>
                      <a:pt x="1520" y="3752"/>
                    </a:lnTo>
                    <a:lnTo>
                      <a:pt x="1536" y="3757"/>
                    </a:lnTo>
                    <a:lnTo>
                      <a:pt x="1549" y="3766"/>
                    </a:lnTo>
                    <a:lnTo>
                      <a:pt x="1558" y="3763"/>
                    </a:lnTo>
                    <a:lnTo>
                      <a:pt x="1578" y="3750"/>
                    </a:lnTo>
                    <a:lnTo>
                      <a:pt x="1578" y="3741"/>
                    </a:lnTo>
                    <a:lnTo>
                      <a:pt x="1584" y="3737"/>
                    </a:lnTo>
                    <a:lnTo>
                      <a:pt x="1590" y="3732"/>
                    </a:lnTo>
                    <a:lnTo>
                      <a:pt x="1598" y="3731"/>
                    </a:lnTo>
                    <a:lnTo>
                      <a:pt x="1606" y="3734"/>
                    </a:lnTo>
                    <a:lnTo>
                      <a:pt x="1606" y="3725"/>
                    </a:lnTo>
                    <a:lnTo>
                      <a:pt x="1614" y="3725"/>
                    </a:lnTo>
                    <a:lnTo>
                      <a:pt x="1622" y="3728"/>
                    </a:lnTo>
                    <a:lnTo>
                      <a:pt x="1629" y="3723"/>
                    </a:lnTo>
                    <a:lnTo>
                      <a:pt x="1637" y="3728"/>
                    </a:lnTo>
                    <a:lnTo>
                      <a:pt x="1648" y="3739"/>
                    </a:lnTo>
                    <a:lnTo>
                      <a:pt x="1662" y="3730"/>
                    </a:lnTo>
                    <a:lnTo>
                      <a:pt x="1666" y="3723"/>
                    </a:lnTo>
                    <a:lnTo>
                      <a:pt x="1682" y="3723"/>
                    </a:lnTo>
                    <a:lnTo>
                      <a:pt x="1689" y="3719"/>
                    </a:lnTo>
                    <a:lnTo>
                      <a:pt x="1704" y="3725"/>
                    </a:lnTo>
                    <a:lnTo>
                      <a:pt x="1709" y="3731"/>
                    </a:lnTo>
                    <a:lnTo>
                      <a:pt x="1710" y="3747"/>
                    </a:lnTo>
                    <a:lnTo>
                      <a:pt x="1716" y="3753"/>
                    </a:lnTo>
                    <a:lnTo>
                      <a:pt x="1721" y="3760"/>
                    </a:lnTo>
                    <a:lnTo>
                      <a:pt x="1737" y="3757"/>
                    </a:lnTo>
                    <a:lnTo>
                      <a:pt x="1752" y="3761"/>
                    </a:lnTo>
                    <a:lnTo>
                      <a:pt x="1752" y="3761"/>
                    </a:lnTo>
                    <a:lnTo>
                      <a:pt x="1754" y="3772"/>
                    </a:lnTo>
                    <a:lnTo>
                      <a:pt x="1772" y="3771"/>
                    </a:lnTo>
                    <a:lnTo>
                      <a:pt x="1778" y="3766"/>
                    </a:lnTo>
                    <a:lnTo>
                      <a:pt x="1785" y="3751"/>
                    </a:lnTo>
                    <a:lnTo>
                      <a:pt x="1790" y="3745"/>
                    </a:lnTo>
                    <a:lnTo>
                      <a:pt x="1796" y="3747"/>
                    </a:lnTo>
                    <a:lnTo>
                      <a:pt x="1807" y="3760"/>
                    </a:lnTo>
                    <a:lnTo>
                      <a:pt x="1824" y="3761"/>
                    </a:lnTo>
                    <a:lnTo>
                      <a:pt x="1839" y="3757"/>
                    </a:lnTo>
                    <a:lnTo>
                      <a:pt x="1847" y="3752"/>
                    </a:lnTo>
                    <a:lnTo>
                      <a:pt x="1863" y="3747"/>
                    </a:lnTo>
                    <a:lnTo>
                      <a:pt x="1874" y="3709"/>
                    </a:lnTo>
                    <a:lnTo>
                      <a:pt x="1877" y="3702"/>
                    </a:lnTo>
                    <a:lnTo>
                      <a:pt x="1872" y="3696"/>
                    </a:lnTo>
                    <a:lnTo>
                      <a:pt x="1870" y="3692"/>
                    </a:lnTo>
                    <a:lnTo>
                      <a:pt x="1856" y="3691"/>
                    </a:lnTo>
                    <a:lnTo>
                      <a:pt x="1840" y="3689"/>
                    </a:lnTo>
                    <a:lnTo>
                      <a:pt x="1834" y="3682"/>
                    </a:lnTo>
                    <a:lnTo>
                      <a:pt x="1831" y="3677"/>
                    </a:lnTo>
                    <a:lnTo>
                      <a:pt x="1813" y="3674"/>
                    </a:lnTo>
                    <a:lnTo>
                      <a:pt x="1806" y="3671"/>
                    </a:lnTo>
                    <a:lnTo>
                      <a:pt x="1807" y="3662"/>
                    </a:lnTo>
                    <a:lnTo>
                      <a:pt x="1802" y="3655"/>
                    </a:lnTo>
                    <a:lnTo>
                      <a:pt x="1786" y="3653"/>
                    </a:lnTo>
                    <a:lnTo>
                      <a:pt x="1788" y="3644"/>
                    </a:lnTo>
                    <a:lnTo>
                      <a:pt x="1795" y="3642"/>
                    </a:lnTo>
                    <a:lnTo>
                      <a:pt x="1807" y="3632"/>
                    </a:lnTo>
                    <a:lnTo>
                      <a:pt x="1823" y="3626"/>
                    </a:lnTo>
                    <a:lnTo>
                      <a:pt x="1837" y="3617"/>
                    </a:lnTo>
                    <a:lnTo>
                      <a:pt x="1840" y="3611"/>
                    </a:lnTo>
                    <a:lnTo>
                      <a:pt x="1842" y="3602"/>
                    </a:lnTo>
                    <a:lnTo>
                      <a:pt x="1823" y="3575"/>
                    </a:lnTo>
                    <a:lnTo>
                      <a:pt x="1831" y="3572"/>
                    </a:lnTo>
                    <a:lnTo>
                      <a:pt x="1838" y="3565"/>
                    </a:lnTo>
                    <a:lnTo>
                      <a:pt x="1839" y="3558"/>
                    </a:lnTo>
                    <a:lnTo>
                      <a:pt x="1845" y="3553"/>
                    </a:lnTo>
                    <a:lnTo>
                      <a:pt x="1854" y="3552"/>
                    </a:lnTo>
                    <a:lnTo>
                      <a:pt x="1863" y="3553"/>
                    </a:lnTo>
                    <a:lnTo>
                      <a:pt x="1870" y="3552"/>
                    </a:lnTo>
                    <a:lnTo>
                      <a:pt x="1877" y="3554"/>
                    </a:lnTo>
                    <a:lnTo>
                      <a:pt x="1893" y="3554"/>
                    </a:lnTo>
                    <a:lnTo>
                      <a:pt x="1902" y="3551"/>
                    </a:lnTo>
                    <a:lnTo>
                      <a:pt x="1904" y="3543"/>
                    </a:lnTo>
                    <a:lnTo>
                      <a:pt x="1901" y="3537"/>
                    </a:lnTo>
                    <a:lnTo>
                      <a:pt x="1886" y="3529"/>
                    </a:lnTo>
                    <a:lnTo>
                      <a:pt x="1854" y="3524"/>
                    </a:lnTo>
                    <a:lnTo>
                      <a:pt x="1850" y="3518"/>
                    </a:lnTo>
                    <a:lnTo>
                      <a:pt x="1852" y="3509"/>
                    </a:lnTo>
                    <a:lnTo>
                      <a:pt x="1859" y="3509"/>
                    </a:lnTo>
                    <a:lnTo>
                      <a:pt x="1866" y="3506"/>
                    </a:lnTo>
                    <a:lnTo>
                      <a:pt x="1871" y="3499"/>
                    </a:lnTo>
                    <a:lnTo>
                      <a:pt x="1865" y="3494"/>
                    </a:lnTo>
                    <a:lnTo>
                      <a:pt x="1858" y="3498"/>
                    </a:lnTo>
                    <a:lnTo>
                      <a:pt x="1842" y="3498"/>
                    </a:lnTo>
                    <a:lnTo>
                      <a:pt x="1842" y="3489"/>
                    </a:lnTo>
                    <a:lnTo>
                      <a:pt x="1844" y="3482"/>
                    </a:lnTo>
                    <a:lnTo>
                      <a:pt x="1849" y="3476"/>
                    </a:lnTo>
                    <a:lnTo>
                      <a:pt x="1838" y="3463"/>
                    </a:lnTo>
                    <a:lnTo>
                      <a:pt x="1854" y="3463"/>
                    </a:lnTo>
                    <a:lnTo>
                      <a:pt x="1859" y="3457"/>
                    </a:lnTo>
                    <a:lnTo>
                      <a:pt x="1867" y="3457"/>
                    </a:lnTo>
                    <a:lnTo>
                      <a:pt x="1872" y="3463"/>
                    </a:lnTo>
                    <a:lnTo>
                      <a:pt x="1880" y="3462"/>
                    </a:lnTo>
                    <a:lnTo>
                      <a:pt x="1888" y="3463"/>
                    </a:lnTo>
                    <a:lnTo>
                      <a:pt x="1896" y="3461"/>
                    </a:lnTo>
                    <a:lnTo>
                      <a:pt x="1920" y="3461"/>
                    </a:lnTo>
                    <a:lnTo>
                      <a:pt x="1925" y="3468"/>
                    </a:lnTo>
                    <a:lnTo>
                      <a:pt x="1935" y="3456"/>
                    </a:lnTo>
                    <a:lnTo>
                      <a:pt x="1942" y="3452"/>
                    </a:lnTo>
                    <a:lnTo>
                      <a:pt x="1958" y="3454"/>
                    </a:lnTo>
                    <a:lnTo>
                      <a:pt x="1966" y="3449"/>
                    </a:lnTo>
                    <a:lnTo>
                      <a:pt x="1973" y="3446"/>
                    </a:lnTo>
                    <a:lnTo>
                      <a:pt x="1987" y="3436"/>
                    </a:lnTo>
                    <a:lnTo>
                      <a:pt x="1994" y="3439"/>
                    </a:lnTo>
                    <a:lnTo>
                      <a:pt x="2000" y="3444"/>
                    </a:lnTo>
                    <a:lnTo>
                      <a:pt x="2008" y="3444"/>
                    </a:lnTo>
                    <a:lnTo>
                      <a:pt x="2010" y="3436"/>
                    </a:lnTo>
                    <a:lnTo>
                      <a:pt x="2027" y="3432"/>
                    </a:lnTo>
                    <a:lnTo>
                      <a:pt x="2033" y="3428"/>
                    </a:lnTo>
                    <a:lnTo>
                      <a:pt x="2042" y="3427"/>
                    </a:lnTo>
                    <a:lnTo>
                      <a:pt x="2049" y="3424"/>
                    </a:lnTo>
                    <a:lnTo>
                      <a:pt x="2057" y="3424"/>
                    </a:lnTo>
                    <a:lnTo>
                      <a:pt x="2064" y="3427"/>
                    </a:lnTo>
                    <a:lnTo>
                      <a:pt x="2069" y="3419"/>
                    </a:lnTo>
                    <a:lnTo>
                      <a:pt x="2070" y="3412"/>
                    </a:lnTo>
                    <a:lnTo>
                      <a:pt x="2074" y="3403"/>
                    </a:lnTo>
                    <a:lnTo>
                      <a:pt x="2081" y="3400"/>
                    </a:lnTo>
                    <a:lnTo>
                      <a:pt x="2089" y="3398"/>
                    </a:lnTo>
                    <a:lnTo>
                      <a:pt x="2096" y="3402"/>
                    </a:lnTo>
                    <a:lnTo>
                      <a:pt x="2114" y="3396"/>
                    </a:lnTo>
                    <a:lnTo>
                      <a:pt x="2114" y="3397"/>
                    </a:lnTo>
                    <a:lnTo>
                      <a:pt x="2151" y="3387"/>
                    </a:lnTo>
                    <a:lnTo>
                      <a:pt x="2183" y="3384"/>
                    </a:lnTo>
                    <a:lnTo>
                      <a:pt x="2211" y="3375"/>
                    </a:lnTo>
                    <a:lnTo>
                      <a:pt x="2218" y="3369"/>
                    </a:lnTo>
                    <a:lnTo>
                      <a:pt x="2226" y="3370"/>
                    </a:lnTo>
                    <a:lnTo>
                      <a:pt x="2234" y="3368"/>
                    </a:lnTo>
                    <a:lnTo>
                      <a:pt x="2238" y="3362"/>
                    </a:lnTo>
                    <a:lnTo>
                      <a:pt x="2238" y="3353"/>
                    </a:lnTo>
                    <a:lnTo>
                      <a:pt x="2238" y="3346"/>
                    </a:lnTo>
                    <a:lnTo>
                      <a:pt x="2247" y="3347"/>
                    </a:lnTo>
                    <a:lnTo>
                      <a:pt x="2254" y="3344"/>
                    </a:lnTo>
                    <a:lnTo>
                      <a:pt x="2259" y="3338"/>
                    </a:lnTo>
                    <a:lnTo>
                      <a:pt x="2265" y="3333"/>
                    </a:lnTo>
                    <a:lnTo>
                      <a:pt x="2274" y="3333"/>
                    </a:lnTo>
                    <a:lnTo>
                      <a:pt x="2279" y="3326"/>
                    </a:lnTo>
                    <a:lnTo>
                      <a:pt x="2286" y="3326"/>
                    </a:lnTo>
                    <a:lnTo>
                      <a:pt x="2293" y="3332"/>
                    </a:lnTo>
                    <a:lnTo>
                      <a:pt x="2300" y="3330"/>
                    </a:lnTo>
                    <a:lnTo>
                      <a:pt x="2307" y="3333"/>
                    </a:lnTo>
                    <a:lnTo>
                      <a:pt x="2316" y="3331"/>
                    </a:lnTo>
                    <a:lnTo>
                      <a:pt x="2323" y="3335"/>
                    </a:lnTo>
                    <a:lnTo>
                      <a:pt x="2328" y="3341"/>
                    </a:lnTo>
                    <a:lnTo>
                      <a:pt x="2342" y="3349"/>
                    </a:lnTo>
                    <a:lnTo>
                      <a:pt x="2349" y="3346"/>
                    </a:lnTo>
                    <a:lnTo>
                      <a:pt x="2355" y="3341"/>
                    </a:lnTo>
                    <a:lnTo>
                      <a:pt x="2371" y="3338"/>
                    </a:lnTo>
                    <a:lnTo>
                      <a:pt x="2379" y="3341"/>
                    </a:lnTo>
                    <a:lnTo>
                      <a:pt x="2385" y="3347"/>
                    </a:lnTo>
                    <a:lnTo>
                      <a:pt x="2388" y="3354"/>
                    </a:lnTo>
                    <a:lnTo>
                      <a:pt x="2390" y="3370"/>
                    </a:lnTo>
                    <a:lnTo>
                      <a:pt x="2388" y="3379"/>
                    </a:lnTo>
                    <a:lnTo>
                      <a:pt x="2391" y="3386"/>
                    </a:lnTo>
                    <a:lnTo>
                      <a:pt x="2403" y="3397"/>
                    </a:lnTo>
                    <a:lnTo>
                      <a:pt x="2399" y="3403"/>
                    </a:lnTo>
                    <a:lnTo>
                      <a:pt x="2401" y="3420"/>
                    </a:lnTo>
                    <a:lnTo>
                      <a:pt x="2396" y="3427"/>
                    </a:lnTo>
                    <a:lnTo>
                      <a:pt x="2391" y="3433"/>
                    </a:lnTo>
                    <a:lnTo>
                      <a:pt x="2394" y="3440"/>
                    </a:lnTo>
                    <a:lnTo>
                      <a:pt x="2397" y="3448"/>
                    </a:lnTo>
                    <a:lnTo>
                      <a:pt x="2413" y="3444"/>
                    </a:lnTo>
                    <a:lnTo>
                      <a:pt x="2420" y="3449"/>
                    </a:lnTo>
                    <a:lnTo>
                      <a:pt x="2428" y="3448"/>
                    </a:lnTo>
                    <a:lnTo>
                      <a:pt x="2431" y="3439"/>
                    </a:lnTo>
                    <a:lnTo>
                      <a:pt x="2439" y="3439"/>
                    </a:lnTo>
                    <a:lnTo>
                      <a:pt x="2446" y="3441"/>
                    </a:lnTo>
                    <a:lnTo>
                      <a:pt x="2449" y="3433"/>
                    </a:lnTo>
                    <a:lnTo>
                      <a:pt x="2449" y="3425"/>
                    </a:lnTo>
                    <a:lnTo>
                      <a:pt x="2456" y="3427"/>
                    </a:lnTo>
                    <a:lnTo>
                      <a:pt x="2460" y="3434"/>
                    </a:lnTo>
                    <a:lnTo>
                      <a:pt x="2462" y="3443"/>
                    </a:lnTo>
                    <a:lnTo>
                      <a:pt x="2467" y="3448"/>
                    </a:lnTo>
                    <a:lnTo>
                      <a:pt x="2465" y="3455"/>
                    </a:lnTo>
                    <a:lnTo>
                      <a:pt x="2463" y="3463"/>
                    </a:lnTo>
                    <a:lnTo>
                      <a:pt x="2479" y="3465"/>
                    </a:lnTo>
                    <a:lnTo>
                      <a:pt x="2477" y="3457"/>
                    </a:lnTo>
                    <a:lnTo>
                      <a:pt x="2472" y="3451"/>
                    </a:lnTo>
                    <a:lnTo>
                      <a:pt x="2479" y="3448"/>
                    </a:lnTo>
                    <a:lnTo>
                      <a:pt x="2495" y="3451"/>
                    </a:lnTo>
                    <a:lnTo>
                      <a:pt x="2503" y="3456"/>
                    </a:lnTo>
                    <a:lnTo>
                      <a:pt x="2508" y="3462"/>
                    </a:lnTo>
                    <a:lnTo>
                      <a:pt x="2516" y="3466"/>
                    </a:lnTo>
                    <a:lnTo>
                      <a:pt x="2523" y="3466"/>
                    </a:lnTo>
                    <a:lnTo>
                      <a:pt x="2527" y="3459"/>
                    </a:lnTo>
                    <a:lnTo>
                      <a:pt x="2535" y="3455"/>
                    </a:lnTo>
                    <a:lnTo>
                      <a:pt x="2537" y="3463"/>
                    </a:lnTo>
                    <a:lnTo>
                      <a:pt x="2537" y="3471"/>
                    </a:lnTo>
                    <a:lnTo>
                      <a:pt x="2528" y="3473"/>
                    </a:lnTo>
                    <a:lnTo>
                      <a:pt x="2522" y="3478"/>
                    </a:lnTo>
                    <a:lnTo>
                      <a:pt x="2517" y="3486"/>
                    </a:lnTo>
                    <a:lnTo>
                      <a:pt x="2515" y="3493"/>
                    </a:lnTo>
                    <a:lnTo>
                      <a:pt x="2516" y="3502"/>
                    </a:lnTo>
                    <a:lnTo>
                      <a:pt x="2521" y="3508"/>
                    </a:lnTo>
                    <a:lnTo>
                      <a:pt x="2528" y="3508"/>
                    </a:lnTo>
                    <a:lnTo>
                      <a:pt x="2533" y="3502"/>
                    </a:lnTo>
                    <a:lnTo>
                      <a:pt x="2548" y="3495"/>
                    </a:lnTo>
                    <a:lnTo>
                      <a:pt x="2555" y="3498"/>
                    </a:lnTo>
                    <a:lnTo>
                      <a:pt x="2564" y="3498"/>
                    </a:lnTo>
                    <a:lnTo>
                      <a:pt x="2570" y="3503"/>
                    </a:lnTo>
                    <a:lnTo>
                      <a:pt x="2578" y="3503"/>
                    </a:lnTo>
                    <a:lnTo>
                      <a:pt x="2575" y="3495"/>
                    </a:lnTo>
                    <a:lnTo>
                      <a:pt x="2580" y="3489"/>
                    </a:lnTo>
                    <a:lnTo>
                      <a:pt x="2589" y="3488"/>
                    </a:lnTo>
                    <a:lnTo>
                      <a:pt x="2598" y="3477"/>
                    </a:lnTo>
                    <a:lnTo>
                      <a:pt x="2614" y="3475"/>
                    </a:lnTo>
                    <a:lnTo>
                      <a:pt x="2627" y="3463"/>
                    </a:lnTo>
                    <a:lnTo>
                      <a:pt x="2633" y="3449"/>
                    </a:lnTo>
                    <a:lnTo>
                      <a:pt x="2639" y="3444"/>
                    </a:lnTo>
                    <a:lnTo>
                      <a:pt x="2648" y="3445"/>
                    </a:lnTo>
                    <a:lnTo>
                      <a:pt x="2664" y="3441"/>
                    </a:lnTo>
                    <a:lnTo>
                      <a:pt x="2671" y="3439"/>
                    </a:lnTo>
                    <a:lnTo>
                      <a:pt x="2675" y="3432"/>
                    </a:lnTo>
                    <a:lnTo>
                      <a:pt x="2691" y="3430"/>
                    </a:lnTo>
                    <a:lnTo>
                      <a:pt x="2704" y="3422"/>
                    </a:lnTo>
                    <a:lnTo>
                      <a:pt x="2708" y="3429"/>
                    </a:lnTo>
                    <a:lnTo>
                      <a:pt x="2709" y="3436"/>
                    </a:lnTo>
                    <a:lnTo>
                      <a:pt x="2704" y="3444"/>
                    </a:lnTo>
                    <a:lnTo>
                      <a:pt x="2697" y="3446"/>
                    </a:lnTo>
                    <a:lnTo>
                      <a:pt x="2689" y="3446"/>
                    </a:lnTo>
                    <a:lnTo>
                      <a:pt x="2688" y="345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5" name="Freeform 133"/>
              <p:cNvSpPr>
                <a:spLocks noChangeAspect="1"/>
              </p:cNvSpPr>
              <p:nvPr/>
            </p:nvSpPr>
            <p:spPr bwMode="gray">
              <a:xfrm>
                <a:off x="2730" y="1750"/>
                <a:ext cx="36" cy="27"/>
              </a:xfrm>
              <a:custGeom>
                <a:avLst/>
                <a:gdLst/>
                <a:ahLst/>
                <a:cxnLst>
                  <a:cxn ang="0">
                    <a:pos x="0" y="118"/>
                  </a:cxn>
                  <a:cxn ang="0">
                    <a:pos x="2" y="114"/>
                  </a:cxn>
                  <a:cxn ang="0">
                    <a:pos x="12" y="107"/>
                  </a:cxn>
                  <a:cxn ang="0">
                    <a:pos x="14" y="102"/>
                  </a:cxn>
                  <a:cxn ang="0">
                    <a:pos x="19" y="87"/>
                  </a:cxn>
                  <a:cxn ang="0">
                    <a:pos x="21" y="76"/>
                  </a:cxn>
                  <a:cxn ang="0">
                    <a:pos x="25" y="70"/>
                  </a:cxn>
                  <a:cxn ang="0">
                    <a:pos x="46" y="69"/>
                  </a:cxn>
                  <a:cxn ang="0">
                    <a:pos x="55" y="63"/>
                  </a:cxn>
                  <a:cxn ang="0">
                    <a:pos x="67" y="48"/>
                  </a:cxn>
                  <a:cxn ang="0">
                    <a:pos x="77" y="32"/>
                  </a:cxn>
                  <a:cxn ang="0">
                    <a:pos x="82" y="15"/>
                  </a:cxn>
                  <a:cxn ang="0">
                    <a:pos x="83" y="0"/>
                  </a:cxn>
                  <a:cxn ang="0">
                    <a:pos x="79" y="27"/>
                  </a:cxn>
                  <a:cxn ang="0">
                    <a:pos x="71" y="46"/>
                  </a:cxn>
                  <a:cxn ang="0">
                    <a:pos x="65" y="55"/>
                  </a:cxn>
                  <a:cxn ang="0">
                    <a:pos x="57" y="64"/>
                  </a:cxn>
                  <a:cxn ang="0">
                    <a:pos x="61" y="71"/>
                  </a:cxn>
                  <a:cxn ang="0">
                    <a:pos x="67" y="70"/>
                  </a:cxn>
                  <a:cxn ang="0">
                    <a:pos x="76" y="75"/>
                  </a:cxn>
                  <a:cxn ang="0">
                    <a:pos x="87" y="75"/>
                  </a:cxn>
                  <a:cxn ang="0">
                    <a:pos x="89" y="66"/>
                  </a:cxn>
                  <a:cxn ang="0">
                    <a:pos x="89" y="49"/>
                  </a:cxn>
                  <a:cxn ang="0">
                    <a:pos x="93" y="44"/>
                  </a:cxn>
                  <a:cxn ang="0">
                    <a:pos x="93" y="41"/>
                  </a:cxn>
                  <a:cxn ang="0">
                    <a:pos x="103" y="38"/>
                  </a:cxn>
                  <a:cxn ang="0">
                    <a:pos x="109" y="43"/>
                  </a:cxn>
                  <a:cxn ang="0">
                    <a:pos x="116" y="46"/>
                  </a:cxn>
                  <a:cxn ang="0">
                    <a:pos x="122" y="50"/>
                  </a:cxn>
                  <a:cxn ang="0">
                    <a:pos x="130" y="54"/>
                  </a:cxn>
                  <a:cxn ang="0">
                    <a:pos x="147" y="57"/>
                  </a:cxn>
                  <a:cxn ang="0">
                    <a:pos x="163" y="55"/>
                  </a:cxn>
                  <a:cxn ang="0">
                    <a:pos x="169" y="59"/>
                  </a:cxn>
                  <a:cxn ang="0">
                    <a:pos x="180" y="82"/>
                  </a:cxn>
                  <a:cxn ang="0">
                    <a:pos x="174" y="97"/>
                  </a:cxn>
                  <a:cxn ang="0">
                    <a:pos x="174" y="114"/>
                  </a:cxn>
                  <a:cxn ang="0">
                    <a:pos x="177" y="124"/>
                  </a:cxn>
                  <a:cxn ang="0">
                    <a:pos x="153" y="127"/>
                  </a:cxn>
                  <a:cxn ang="0">
                    <a:pos x="126" y="133"/>
                  </a:cxn>
                  <a:cxn ang="0">
                    <a:pos x="78" y="134"/>
                  </a:cxn>
                  <a:cxn ang="0">
                    <a:pos x="14" y="123"/>
                  </a:cxn>
                  <a:cxn ang="0">
                    <a:pos x="0" y="118"/>
                  </a:cxn>
                </a:cxnLst>
                <a:rect l="0" t="0" r="r" b="b"/>
                <a:pathLst>
                  <a:path w="180" h="134">
                    <a:moveTo>
                      <a:pt x="0" y="118"/>
                    </a:moveTo>
                    <a:lnTo>
                      <a:pt x="2" y="114"/>
                    </a:lnTo>
                    <a:lnTo>
                      <a:pt x="12" y="107"/>
                    </a:lnTo>
                    <a:lnTo>
                      <a:pt x="14" y="102"/>
                    </a:lnTo>
                    <a:lnTo>
                      <a:pt x="19" y="87"/>
                    </a:lnTo>
                    <a:lnTo>
                      <a:pt x="21" y="76"/>
                    </a:lnTo>
                    <a:lnTo>
                      <a:pt x="25" y="70"/>
                    </a:lnTo>
                    <a:lnTo>
                      <a:pt x="46" y="69"/>
                    </a:lnTo>
                    <a:lnTo>
                      <a:pt x="55" y="63"/>
                    </a:lnTo>
                    <a:lnTo>
                      <a:pt x="67" y="48"/>
                    </a:lnTo>
                    <a:lnTo>
                      <a:pt x="77" y="32"/>
                    </a:lnTo>
                    <a:lnTo>
                      <a:pt x="82" y="15"/>
                    </a:lnTo>
                    <a:lnTo>
                      <a:pt x="83" y="0"/>
                    </a:lnTo>
                    <a:lnTo>
                      <a:pt x="79" y="27"/>
                    </a:lnTo>
                    <a:lnTo>
                      <a:pt x="71" y="46"/>
                    </a:lnTo>
                    <a:lnTo>
                      <a:pt x="65" y="55"/>
                    </a:lnTo>
                    <a:lnTo>
                      <a:pt x="57" y="64"/>
                    </a:lnTo>
                    <a:lnTo>
                      <a:pt x="61" y="71"/>
                    </a:lnTo>
                    <a:lnTo>
                      <a:pt x="67" y="70"/>
                    </a:lnTo>
                    <a:lnTo>
                      <a:pt x="76" y="75"/>
                    </a:lnTo>
                    <a:lnTo>
                      <a:pt x="87" y="75"/>
                    </a:lnTo>
                    <a:lnTo>
                      <a:pt x="89" y="66"/>
                    </a:lnTo>
                    <a:lnTo>
                      <a:pt x="89" y="49"/>
                    </a:lnTo>
                    <a:lnTo>
                      <a:pt x="93" y="44"/>
                    </a:lnTo>
                    <a:lnTo>
                      <a:pt x="93" y="41"/>
                    </a:lnTo>
                    <a:lnTo>
                      <a:pt x="103" y="38"/>
                    </a:lnTo>
                    <a:lnTo>
                      <a:pt x="109" y="43"/>
                    </a:lnTo>
                    <a:lnTo>
                      <a:pt x="116" y="46"/>
                    </a:lnTo>
                    <a:lnTo>
                      <a:pt x="122" y="50"/>
                    </a:lnTo>
                    <a:lnTo>
                      <a:pt x="130" y="54"/>
                    </a:lnTo>
                    <a:lnTo>
                      <a:pt x="147" y="57"/>
                    </a:lnTo>
                    <a:lnTo>
                      <a:pt x="163" y="55"/>
                    </a:lnTo>
                    <a:lnTo>
                      <a:pt x="169" y="59"/>
                    </a:lnTo>
                    <a:lnTo>
                      <a:pt x="180" y="82"/>
                    </a:lnTo>
                    <a:lnTo>
                      <a:pt x="174" y="97"/>
                    </a:lnTo>
                    <a:lnTo>
                      <a:pt x="174" y="114"/>
                    </a:lnTo>
                    <a:lnTo>
                      <a:pt x="177" y="124"/>
                    </a:lnTo>
                    <a:lnTo>
                      <a:pt x="153" y="127"/>
                    </a:lnTo>
                    <a:lnTo>
                      <a:pt x="126" y="133"/>
                    </a:lnTo>
                    <a:lnTo>
                      <a:pt x="78" y="134"/>
                    </a:lnTo>
                    <a:lnTo>
                      <a:pt x="14" y="123"/>
                    </a:lnTo>
                    <a:lnTo>
                      <a:pt x="0" y="1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nvGrpSpPr>
            <p:cNvPr id="48" name="Group 135"/>
            <p:cNvGrpSpPr>
              <a:grpSpLocks noChangeAspect="1"/>
            </p:cNvGrpSpPr>
            <p:nvPr/>
          </p:nvGrpSpPr>
          <p:grpSpPr bwMode="gray">
            <a:xfrm>
              <a:off x="5214142" y="2886422"/>
              <a:ext cx="647700" cy="585788"/>
              <a:chOff x="2802" y="1979"/>
              <a:chExt cx="408" cy="369"/>
            </a:xfrm>
            <a:grpFill/>
          </p:grpSpPr>
          <p:sp>
            <p:nvSpPr>
              <p:cNvPr id="293" name="Freeform 136"/>
              <p:cNvSpPr>
                <a:spLocks noChangeAspect="1"/>
              </p:cNvSpPr>
              <p:nvPr/>
            </p:nvSpPr>
            <p:spPr bwMode="gray">
              <a:xfrm>
                <a:off x="2899" y="2082"/>
                <a:ext cx="19" cy="23"/>
              </a:xfrm>
              <a:custGeom>
                <a:avLst/>
                <a:gdLst/>
                <a:ahLst/>
                <a:cxnLst>
                  <a:cxn ang="0">
                    <a:pos x="39" y="96"/>
                  </a:cxn>
                  <a:cxn ang="0">
                    <a:pos x="45" y="93"/>
                  </a:cxn>
                  <a:cxn ang="0">
                    <a:pos x="55" y="83"/>
                  </a:cxn>
                  <a:cxn ang="0">
                    <a:pos x="58" y="78"/>
                  </a:cxn>
                  <a:cxn ang="0">
                    <a:pos x="53" y="75"/>
                  </a:cxn>
                  <a:cxn ang="0">
                    <a:pos x="58" y="68"/>
                  </a:cxn>
                  <a:cxn ang="0">
                    <a:pos x="72" y="62"/>
                  </a:cxn>
                  <a:cxn ang="0">
                    <a:pos x="79" y="62"/>
                  </a:cxn>
                  <a:cxn ang="0">
                    <a:pos x="77" y="59"/>
                  </a:cxn>
                  <a:cxn ang="0">
                    <a:pos x="74" y="53"/>
                  </a:cxn>
                  <a:cxn ang="0">
                    <a:pos x="77" y="48"/>
                  </a:cxn>
                  <a:cxn ang="0">
                    <a:pos x="87" y="42"/>
                  </a:cxn>
                  <a:cxn ang="0">
                    <a:pos x="91" y="38"/>
                  </a:cxn>
                  <a:cxn ang="0">
                    <a:pos x="91" y="34"/>
                  </a:cxn>
                  <a:cxn ang="0">
                    <a:pos x="88" y="25"/>
                  </a:cxn>
                  <a:cxn ang="0">
                    <a:pos x="85" y="19"/>
                  </a:cxn>
                  <a:cxn ang="0">
                    <a:pos x="77" y="15"/>
                  </a:cxn>
                  <a:cxn ang="0">
                    <a:pos x="81" y="10"/>
                  </a:cxn>
                  <a:cxn ang="0">
                    <a:pos x="85" y="9"/>
                  </a:cxn>
                  <a:cxn ang="0">
                    <a:pos x="84" y="4"/>
                  </a:cxn>
                  <a:cxn ang="0">
                    <a:pos x="77" y="0"/>
                  </a:cxn>
                  <a:cxn ang="0">
                    <a:pos x="72" y="4"/>
                  </a:cxn>
                  <a:cxn ang="0">
                    <a:pos x="58" y="14"/>
                  </a:cxn>
                  <a:cxn ang="0">
                    <a:pos x="41" y="29"/>
                  </a:cxn>
                  <a:cxn ang="0">
                    <a:pos x="27" y="54"/>
                  </a:cxn>
                  <a:cxn ang="0">
                    <a:pos x="25" y="58"/>
                  </a:cxn>
                  <a:cxn ang="0">
                    <a:pos x="17" y="73"/>
                  </a:cxn>
                  <a:cxn ang="0">
                    <a:pos x="11" y="85"/>
                  </a:cxn>
                  <a:cxn ang="0">
                    <a:pos x="1" y="106"/>
                  </a:cxn>
                  <a:cxn ang="0">
                    <a:pos x="2" y="113"/>
                  </a:cxn>
                  <a:cxn ang="0">
                    <a:pos x="16" y="116"/>
                  </a:cxn>
                  <a:cxn ang="0">
                    <a:pos x="21" y="113"/>
                  </a:cxn>
                  <a:cxn ang="0">
                    <a:pos x="27" y="101"/>
                  </a:cxn>
                  <a:cxn ang="0">
                    <a:pos x="31" y="100"/>
                  </a:cxn>
                </a:cxnLst>
                <a:rect l="0" t="0" r="r" b="b"/>
                <a:pathLst>
                  <a:path w="95" h="116">
                    <a:moveTo>
                      <a:pt x="32" y="102"/>
                    </a:moveTo>
                    <a:lnTo>
                      <a:pt x="39" y="96"/>
                    </a:lnTo>
                    <a:lnTo>
                      <a:pt x="44" y="95"/>
                    </a:lnTo>
                    <a:lnTo>
                      <a:pt x="45" y="93"/>
                    </a:lnTo>
                    <a:lnTo>
                      <a:pt x="52" y="88"/>
                    </a:lnTo>
                    <a:lnTo>
                      <a:pt x="55" y="83"/>
                    </a:lnTo>
                    <a:lnTo>
                      <a:pt x="58" y="83"/>
                    </a:lnTo>
                    <a:lnTo>
                      <a:pt x="58" y="78"/>
                    </a:lnTo>
                    <a:lnTo>
                      <a:pt x="53" y="75"/>
                    </a:lnTo>
                    <a:lnTo>
                      <a:pt x="53" y="75"/>
                    </a:lnTo>
                    <a:lnTo>
                      <a:pt x="55" y="69"/>
                    </a:lnTo>
                    <a:lnTo>
                      <a:pt x="58" y="68"/>
                    </a:lnTo>
                    <a:lnTo>
                      <a:pt x="59" y="63"/>
                    </a:lnTo>
                    <a:lnTo>
                      <a:pt x="72" y="62"/>
                    </a:lnTo>
                    <a:lnTo>
                      <a:pt x="77" y="63"/>
                    </a:lnTo>
                    <a:lnTo>
                      <a:pt x="79" y="62"/>
                    </a:lnTo>
                    <a:lnTo>
                      <a:pt x="80" y="62"/>
                    </a:lnTo>
                    <a:lnTo>
                      <a:pt x="77" y="59"/>
                    </a:lnTo>
                    <a:lnTo>
                      <a:pt x="72" y="56"/>
                    </a:lnTo>
                    <a:lnTo>
                      <a:pt x="74" y="53"/>
                    </a:lnTo>
                    <a:lnTo>
                      <a:pt x="77" y="52"/>
                    </a:lnTo>
                    <a:lnTo>
                      <a:pt x="77" y="48"/>
                    </a:lnTo>
                    <a:lnTo>
                      <a:pt x="82" y="47"/>
                    </a:lnTo>
                    <a:lnTo>
                      <a:pt x="87" y="42"/>
                    </a:lnTo>
                    <a:lnTo>
                      <a:pt x="90" y="42"/>
                    </a:lnTo>
                    <a:lnTo>
                      <a:pt x="91" y="38"/>
                    </a:lnTo>
                    <a:lnTo>
                      <a:pt x="95" y="36"/>
                    </a:lnTo>
                    <a:lnTo>
                      <a:pt x="91" y="34"/>
                    </a:lnTo>
                    <a:lnTo>
                      <a:pt x="92" y="30"/>
                    </a:lnTo>
                    <a:lnTo>
                      <a:pt x="88" y="25"/>
                    </a:lnTo>
                    <a:lnTo>
                      <a:pt x="90" y="21"/>
                    </a:lnTo>
                    <a:lnTo>
                      <a:pt x="85" y="19"/>
                    </a:lnTo>
                    <a:lnTo>
                      <a:pt x="84" y="15"/>
                    </a:lnTo>
                    <a:lnTo>
                      <a:pt x="77" y="15"/>
                    </a:lnTo>
                    <a:lnTo>
                      <a:pt x="77" y="13"/>
                    </a:lnTo>
                    <a:lnTo>
                      <a:pt x="81" y="10"/>
                    </a:lnTo>
                    <a:lnTo>
                      <a:pt x="81" y="9"/>
                    </a:lnTo>
                    <a:lnTo>
                      <a:pt x="85" y="9"/>
                    </a:lnTo>
                    <a:lnTo>
                      <a:pt x="85" y="7"/>
                    </a:lnTo>
                    <a:lnTo>
                      <a:pt x="84" y="4"/>
                    </a:lnTo>
                    <a:lnTo>
                      <a:pt x="79" y="4"/>
                    </a:lnTo>
                    <a:lnTo>
                      <a:pt x="77" y="0"/>
                    </a:lnTo>
                    <a:lnTo>
                      <a:pt x="75" y="0"/>
                    </a:lnTo>
                    <a:lnTo>
                      <a:pt x="72" y="4"/>
                    </a:lnTo>
                    <a:lnTo>
                      <a:pt x="55" y="4"/>
                    </a:lnTo>
                    <a:lnTo>
                      <a:pt x="58" y="14"/>
                    </a:lnTo>
                    <a:lnTo>
                      <a:pt x="48" y="21"/>
                    </a:lnTo>
                    <a:lnTo>
                      <a:pt x="41" y="29"/>
                    </a:lnTo>
                    <a:lnTo>
                      <a:pt x="33" y="53"/>
                    </a:lnTo>
                    <a:lnTo>
                      <a:pt x="27" y="54"/>
                    </a:lnTo>
                    <a:lnTo>
                      <a:pt x="27" y="58"/>
                    </a:lnTo>
                    <a:lnTo>
                      <a:pt x="25" y="58"/>
                    </a:lnTo>
                    <a:lnTo>
                      <a:pt x="22" y="63"/>
                    </a:lnTo>
                    <a:lnTo>
                      <a:pt x="17" y="73"/>
                    </a:lnTo>
                    <a:lnTo>
                      <a:pt x="16" y="77"/>
                    </a:lnTo>
                    <a:lnTo>
                      <a:pt x="11" y="85"/>
                    </a:lnTo>
                    <a:lnTo>
                      <a:pt x="6" y="99"/>
                    </a:lnTo>
                    <a:lnTo>
                      <a:pt x="1" y="106"/>
                    </a:lnTo>
                    <a:lnTo>
                      <a:pt x="0" y="111"/>
                    </a:lnTo>
                    <a:lnTo>
                      <a:pt x="2" y="113"/>
                    </a:lnTo>
                    <a:lnTo>
                      <a:pt x="14" y="112"/>
                    </a:lnTo>
                    <a:lnTo>
                      <a:pt x="16" y="116"/>
                    </a:lnTo>
                    <a:lnTo>
                      <a:pt x="18" y="116"/>
                    </a:lnTo>
                    <a:lnTo>
                      <a:pt x="21" y="113"/>
                    </a:lnTo>
                    <a:lnTo>
                      <a:pt x="26" y="115"/>
                    </a:lnTo>
                    <a:lnTo>
                      <a:pt x="27" y="101"/>
                    </a:lnTo>
                    <a:lnTo>
                      <a:pt x="29" y="99"/>
                    </a:lnTo>
                    <a:lnTo>
                      <a:pt x="31" y="100"/>
                    </a:lnTo>
                    <a:lnTo>
                      <a:pt x="32" y="10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294" name="Group 137"/>
              <p:cNvGrpSpPr>
                <a:grpSpLocks noChangeAspect="1"/>
              </p:cNvGrpSpPr>
              <p:nvPr/>
            </p:nvGrpSpPr>
            <p:grpSpPr bwMode="gray">
              <a:xfrm>
                <a:off x="2889" y="2101"/>
                <a:ext cx="17" cy="51"/>
                <a:chOff x="2889" y="2101"/>
                <a:chExt cx="17" cy="51"/>
              </a:xfrm>
              <a:grpFill/>
            </p:grpSpPr>
            <p:sp>
              <p:nvSpPr>
                <p:cNvPr id="319" name="Freeform 138"/>
                <p:cNvSpPr>
                  <a:spLocks noChangeAspect="1"/>
                </p:cNvSpPr>
                <p:nvPr/>
              </p:nvSpPr>
              <p:spPr bwMode="gray">
                <a:xfrm>
                  <a:off x="2897" y="2111"/>
                  <a:ext cx="8" cy="16"/>
                </a:xfrm>
                <a:custGeom>
                  <a:avLst/>
                  <a:gdLst/>
                  <a:ahLst/>
                  <a:cxnLst>
                    <a:cxn ang="0">
                      <a:pos x="30" y="66"/>
                    </a:cxn>
                    <a:cxn ang="0">
                      <a:pos x="32" y="64"/>
                    </a:cxn>
                    <a:cxn ang="0">
                      <a:pos x="33" y="55"/>
                    </a:cxn>
                    <a:cxn ang="0">
                      <a:pos x="36" y="49"/>
                    </a:cxn>
                    <a:cxn ang="0">
                      <a:pos x="33" y="40"/>
                    </a:cxn>
                    <a:cxn ang="0">
                      <a:pos x="35" y="29"/>
                    </a:cxn>
                    <a:cxn ang="0">
                      <a:pos x="36" y="21"/>
                    </a:cxn>
                    <a:cxn ang="0">
                      <a:pos x="37" y="12"/>
                    </a:cxn>
                    <a:cxn ang="0">
                      <a:pos x="37" y="10"/>
                    </a:cxn>
                    <a:cxn ang="0">
                      <a:pos x="37" y="10"/>
                    </a:cxn>
                    <a:cxn ang="0">
                      <a:pos x="33" y="10"/>
                    </a:cxn>
                    <a:cxn ang="0">
                      <a:pos x="30" y="7"/>
                    </a:cxn>
                    <a:cxn ang="0">
                      <a:pos x="28" y="0"/>
                    </a:cxn>
                    <a:cxn ang="0">
                      <a:pos x="24" y="1"/>
                    </a:cxn>
                    <a:cxn ang="0">
                      <a:pos x="16" y="0"/>
                    </a:cxn>
                    <a:cxn ang="0">
                      <a:pos x="12" y="1"/>
                    </a:cxn>
                    <a:cxn ang="0">
                      <a:pos x="10" y="3"/>
                    </a:cxn>
                    <a:cxn ang="0">
                      <a:pos x="10" y="13"/>
                    </a:cxn>
                    <a:cxn ang="0">
                      <a:pos x="4" y="19"/>
                    </a:cxn>
                    <a:cxn ang="0">
                      <a:pos x="4" y="34"/>
                    </a:cxn>
                    <a:cxn ang="0">
                      <a:pos x="6" y="39"/>
                    </a:cxn>
                    <a:cxn ang="0">
                      <a:pos x="5" y="45"/>
                    </a:cxn>
                    <a:cxn ang="0">
                      <a:pos x="15" y="44"/>
                    </a:cxn>
                    <a:cxn ang="0">
                      <a:pos x="19" y="45"/>
                    </a:cxn>
                    <a:cxn ang="0">
                      <a:pos x="19" y="48"/>
                    </a:cxn>
                    <a:cxn ang="0">
                      <a:pos x="17" y="49"/>
                    </a:cxn>
                    <a:cxn ang="0">
                      <a:pos x="11" y="50"/>
                    </a:cxn>
                    <a:cxn ang="0">
                      <a:pos x="8" y="53"/>
                    </a:cxn>
                    <a:cxn ang="0">
                      <a:pos x="6" y="56"/>
                    </a:cxn>
                    <a:cxn ang="0">
                      <a:pos x="4" y="65"/>
                    </a:cxn>
                    <a:cxn ang="0">
                      <a:pos x="0" y="69"/>
                    </a:cxn>
                    <a:cxn ang="0">
                      <a:pos x="0" y="75"/>
                    </a:cxn>
                    <a:cxn ang="0">
                      <a:pos x="4" y="80"/>
                    </a:cxn>
                    <a:cxn ang="0">
                      <a:pos x="4" y="76"/>
                    </a:cxn>
                    <a:cxn ang="0">
                      <a:pos x="16" y="75"/>
                    </a:cxn>
                    <a:cxn ang="0">
                      <a:pos x="26" y="66"/>
                    </a:cxn>
                    <a:cxn ang="0">
                      <a:pos x="30" y="66"/>
                    </a:cxn>
                  </a:cxnLst>
                  <a:rect l="0" t="0" r="r" b="b"/>
                  <a:pathLst>
                    <a:path w="37" h="80">
                      <a:moveTo>
                        <a:pt x="30" y="66"/>
                      </a:moveTo>
                      <a:lnTo>
                        <a:pt x="32" y="64"/>
                      </a:lnTo>
                      <a:lnTo>
                        <a:pt x="33" y="55"/>
                      </a:lnTo>
                      <a:lnTo>
                        <a:pt x="36" y="49"/>
                      </a:lnTo>
                      <a:lnTo>
                        <a:pt x="33" y="40"/>
                      </a:lnTo>
                      <a:lnTo>
                        <a:pt x="35" y="29"/>
                      </a:lnTo>
                      <a:lnTo>
                        <a:pt x="36" y="21"/>
                      </a:lnTo>
                      <a:lnTo>
                        <a:pt x="37" y="12"/>
                      </a:lnTo>
                      <a:lnTo>
                        <a:pt x="37" y="10"/>
                      </a:lnTo>
                      <a:lnTo>
                        <a:pt x="37" y="10"/>
                      </a:lnTo>
                      <a:lnTo>
                        <a:pt x="33" y="10"/>
                      </a:lnTo>
                      <a:lnTo>
                        <a:pt x="30" y="7"/>
                      </a:lnTo>
                      <a:lnTo>
                        <a:pt x="28" y="0"/>
                      </a:lnTo>
                      <a:lnTo>
                        <a:pt x="24" y="1"/>
                      </a:lnTo>
                      <a:lnTo>
                        <a:pt x="16" y="0"/>
                      </a:lnTo>
                      <a:lnTo>
                        <a:pt x="12" y="1"/>
                      </a:lnTo>
                      <a:lnTo>
                        <a:pt x="10" y="3"/>
                      </a:lnTo>
                      <a:lnTo>
                        <a:pt x="10" y="13"/>
                      </a:lnTo>
                      <a:lnTo>
                        <a:pt x="4" y="19"/>
                      </a:lnTo>
                      <a:lnTo>
                        <a:pt x="4" y="34"/>
                      </a:lnTo>
                      <a:lnTo>
                        <a:pt x="6" y="39"/>
                      </a:lnTo>
                      <a:lnTo>
                        <a:pt x="5" y="45"/>
                      </a:lnTo>
                      <a:lnTo>
                        <a:pt x="15" y="44"/>
                      </a:lnTo>
                      <a:lnTo>
                        <a:pt x="19" y="45"/>
                      </a:lnTo>
                      <a:lnTo>
                        <a:pt x="19" y="48"/>
                      </a:lnTo>
                      <a:lnTo>
                        <a:pt x="17" y="49"/>
                      </a:lnTo>
                      <a:lnTo>
                        <a:pt x="11" y="50"/>
                      </a:lnTo>
                      <a:lnTo>
                        <a:pt x="8" y="53"/>
                      </a:lnTo>
                      <a:lnTo>
                        <a:pt x="6" y="56"/>
                      </a:lnTo>
                      <a:lnTo>
                        <a:pt x="4" y="65"/>
                      </a:lnTo>
                      <a:lnTo>
                        <a:pt x="0" y="69"/>
                      </a:lnTo>
                      <a:lnTo>
                        <a:pt x="0" y="75"/>
                      </a:lnTo>
                      <a:lnTo>
                        <a:pt x="4" y="80"/>
                      </a:lnTo>
                      <a:lnTo>
                        <a:pt x="4" y="76"/>
                      </a:lnTo>
                      <a:lnTo>
                        <a:pt x="16" y="75"/>
                      </a:lnTo>
                      <a:lnTo>
                        <a:pt x="26" y="66"/>
                      </a:lnTo>
                      <a:lnTo>
                        <a:pt x="30" y="6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0" name="Freeform 139"/>
                <p:cNvSpPr>
                  <a:spLocks noChangeAspect="1"/>
                </p:cNvSpPr>
                <p:nvPr/>
              </p:nvSpPr>
              <p:spPr bwMode="gray">
                <a:xfrm>
                  <a:off x="2889" y="2124"/>
                  <a:ext cx="4" cy="5"/>
                </a:xfrm>
                <a:custGeom>
                  <a:avLst/>
                  <a:gdLst/>
                  <a:ahLst/>
                  <a:cxnLst>
                    <a:cxn ang="0">
                      <a:pos x="1" y="24"/>
                    </a:cxn>
                    <a:cxn ang="0">
                      <a:pos x="8" y="21"/>
                    </a:cxn>
                    <a:cxn ang="0">
                      <a:pos x="7" y="16"/>
                    </a:cxn>
                    <a:cxn ang="0">
                      <a:pos x="18" y="5"/>
                    </a:cxn>
                    <a:cxn ang="0">
                      <a:pos x="14" y="0"/>
                    </a:cxn>
                    <a:cxn ang="0">
                      <a:pos x="0" y="14"/>
                    </a:cxn>
                    <a:cxn ang="0">
                      <a:pos x="1" y="24"/>
                    </a:cxn>
                  </a:cxnLst>
                  <a:rect l="0" t="0" r="r" b="b"/>
                  <a:pathLst>
                    <a:path w="18" h="24">
                      <a:moveTo>
                        <a:pt x="1" y="24"/>
                      </a:moveTo>
                      <a:lnTo>
                        <a:pt x="8" y="21"/>
                      </a:lnTo>
                      <a:lnTo>
                        <a:pt x="7" y="16"/>
                      </a:lnTo>
                      <a:lnTo>
                        <a:pt x="18" y="5"/>
                      </a:lnTo>
                      <a:lnTo>
                        <a:pt x="14" y="0"/>
                      </a:lnTo>
                      <a:lnTo>
                        <a:pt x="0" y="14"/>
                      </a:lnTo>
                      <a:lnTo>
                        <a:pt x="1" y="2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1" name="Freeform 140"/>
                <p:cNvSpPr>
                  <a:spLocks noChangeAspect="1"/>
                </p:cNvSpPr>
                <p:nvPr/>
              </p:nvSpPr>
              <p:spPr bwMode="gray">
                <a:xfrm>
                  <a:off x="2890" y="2101"/>
                  <a:ext cx="16" cy="51"/>
                </a:xfrm>
                <a:custGeom>
                  <a:avLst/>
                  <a:gdLst/>
                  <a:ahLst/>
                  <a:cxnLst>
                    <a:cxn ang="0">
                      <a:pos x="45" y="242"/>
                    </a:cxn>
                    <a:cxn ang="0">
                      <a:pos x="55" y="178"/>
                    </a:cxn>
                    <a:cxn ang="0">
                      <a:pos x="70" y="140"/>
                    </a:cxn>
                    <a:cxn ang="0">
                      <a:pos x="71" y="119"/>
                    </a:cxn>
                    <a:cxn ang="0">
                      <a:pos x="65" y="115"/>
                    </a:cxn>
                    <a:cxn ang="0">
                      <a:pos x="43" y="125"/>
                    </a:cxn>
                    <a:cxn ang="0">
                      <a:pos x="39" y="124"/>
                    </a:cxn>
                    <a:cxn ang="0">
                      <a:pos x="43" y="114"/>
                    </a:cxn>
                    <a:cxn ang="0">
                      <a:pos x="47" y="102"/>
                    </a:cxn>
                    <a:cxn ang="0">
                      <a:pos x="56" y="98"/>
                    </a:cxn>
                    <a:cxn ang="0">
                      <a:pos x="58" y="94"/>
                    </a:cxn>
                    <a:cxn ang="0">
                      <a:pos x="44" y="94"/>
                    </a:cxn>
                    <a:cxn ang="0">
                      <a:pos x="43" y="83"/>
                    </a:cxn>
                    <a:cxn ang="0">
                      <a:pos x="49" y="62"/>
                    </a:cxn>
                    <a:cxn ang="0">
                      <a:pos x="51" y="50"/>
                    </a:cxn>
                    <a:cxn ang="0">
                      <a:pos x="63" y="50"/>
                    </a:cxn>
                    <a:cxn ang="0">
                      <a:pos x="69" y="56"/>
                    </a:cxn>
                    <a:cxn ang="0">
                      <a:pos x="76" y="59"/>
                    </a:cxn>
                    <a:cxn ang="0">
                      <a:pos x="81" y="33"/>
                    </a:cxn>
                    <a:cxn ang="0">
                      <a:pos x="80" y="22"/>
                    </a:cxn>
                    <a:cxn ang="0">
                      <a:pos x="81" y="13"/>
                    </a:cxn>
                    <a:cxn ang="0">
                      <a:pos x="80" y="1"/>
                    </a:cxn>
                    <a:cxn ang="0">
                      <a:pos x="76" y="2"/>
                    </a:cxn>
                    <a:cxn ang="0">
                      <a:pos x="70" y="14"/>
                    </a:cxn>
                    <a:cxn ang="0">
                      <a:pos x="65" y="17"/>
                    </a:cxn>
                    <a:cxn ang="0">
                      <a:pos x="51" y="14"/>
                    </a:cxn>
                    <a:cxn ang="0">
                      <a:pos x="47" y="17"/>
                    </a:cxn>
                    <a:cxn ang="0">
                      <a:pos x="39" y="41"/>
                    </a:cxn>
                    <a:cxn ang="0">
                      <a:pos x="29" y="80"/>
                    </a:cxn>
                    <a:cxn ang="0">
                      <a:pos x="13" y="113"/>
                    </a:cxn>
                    <a:cxn ang="0">
                      <a:pos x="6" y="129"/>
                    </a:cxn>
                    <a:cxn ang="0">
                      <a:pos x="0" y="137"/>
                    </a:cxn>
                    <a:cxn ang="0">
                      <a:pos x="4" y="148"/>
                    </a:cxn>
                    <a:cxn ang="0">
                      <a:pos x="39" y="251"/>
                    </a:cxn>
                  </a:cxnLst>
                  <a:rect l="0" t="0" r="r" b="b"/>
                  <a:pathLst>
                    <a:path w="81" h="251">
                      <a:moveTo>
                        <a:pt x="44" y="248"/>
                      </a:moveTo>
                      <a:lnTo>
                        <a:pt x="45" y="242"/>
                      </a:lnTo>
                      <a:lnTo>
                        <a:pt x="49" y="232"/>
                      </a:lnTo>
                      <a:lnTo>
                        <a:pt x="55" y="178"/>
                      </a:lnTo>
                      <a:lnTo>
                        <a:pt x="61" y="158"/>
                      </a:lnTo>
                      <a:lnTo>
                        <a:pt x="70" y="140"/>
                      </a:lnTo>
                      <a:lnTo>
                        <a:pt x="67" y="132"/>
                      </a:lnTo>
                      <a:lnTo>
                        <a:pt x="71" y="119"/>
                      </a:lnTo>
                      <a:lnTo>
                        <a:pt x="69" y="115"/>
                      </a:lnTo>
                      <a:lnTo>
                        <a:pt x="65" y="115"/>
                      </a:lnTo>
                      <a:lnTo>
                        <a:pt x="55" y="124"/>
                      </a:lnTo>
                      <a:lnTo>
                        <a:pt x="43" y="125"/>
                      </a:lnTo>
                      <a:lnTo>
                        <a:pt x="43" y="129"/>
                      </a:lnTo>
                      <a:lnTo>
                        <a:pt x="39" y="124"/>
                      </a:lnTo>
                      <a:lnTo>
                        <a:pt x="39" y="118"/>
                      </a:lnTo>
                      <a:lnTo>
                        <a:pt x="43" y="114"/>
                      </a:lnTo>
                      <a:lnTo>
                        <a:pt x="45" y="105"/>
                      </a:lnTo>
                      <a:lnTo>
                        <a:pt x="47" y="102"/>
                      </a:lnTo>
                      <a:lnTo>
                        <a:pt x="50" y="99"/>
                      </a:lnTo>
                      <a:lnTo>
                        <a:pt x="56" y="98"/>
                      </a:lnTo>
                      <a:lnTo>
                        <a:pt x="58" y="97"/>
                      </a:lnTo>
                      <a:lnTo>
                        <a:pt x="58" y="94"/>
                      </a:lnTo>
                      <a:lnTo>
                        <a:pt x="54" y="93"/>
                      </a:lnTo>
                      <a:lnTo>
                        <a:pt x="44" y="94"/>
                      </a:lnTo>
                      <a:lnTo>
                        <a:pt x="45" y="88"/>
                      </a:lnTo>
                      <a:lnTo>
                        <a:pt x="43" y="83"/>
                      </a:lnTo>
                      <a:lnTo>
                        <a:pt x="43" y="68"/>
                      </a:lnTo>
                      <a:lnTo>
                        <a:pt x="49" y="62"/>
                      </a:lnTo>
                      <a:lnTo>
                        <a:pt x="49" y="52"/>
                      </a:lnTo>
                      <a:lnTo>
                        <a:pt x="51" y="50"/>
                      </a:lnTo>
                      <a:lnTo>
                        <a:pt x="55" y="49"/>
                      </a:lnTo>
                      <a:lnTo>
                        <a:pt x="63" y="50"/>
                      </a:lnTo>
                      <a:lnTo>
                        <a:pt x="67" y="49"/>
                      </a:lnTo>
                      <a:lnTo>
                        <a:pt x="69" y="56"/>
                      </a:lnTo>
                      <a:lnTo>
                        <a:pt x="72" y="59"/>
                      </a:lnTo>
                      <a:lnTo>
                        <a:pt x="76" y="59"/>
                      </a:lnTo>
                      <a:lnTo>
                        <a:pt x="76" y="39"/>
                      </a:lnTo>
                      <a:lnTo>
                        <a:pt x="81" y="33"/>
                      </a:lnTo>
                      <a:lnTo>
                        <a:pt x="78" y="27"/>
                      </a:lnTo>
                      <a:lnTo>
                        <a:pt x="80" y="22"/>
                      </a:lnTo>
                      <a:lnTo>
                        <a:pt x="78" y="17"/>
                      </a:lnTo>
                      <a:lnTo>
                        <a:pt x="81" y="13"/>
                      </a:lnTo>
                      <a:lnTo>
                        <a:pt x="81" y="3"/>
                      </a:lnTo>
                      <a:lnTo>
                        <a:pt x="80" y="1"/>
                      </a:lnTo>
                      <a:lnTo>
                        <a:pt x="78" y="0"/>
                      </a:lnTo>
                      <a:lnTo>
                        <a:pt x="76" y="2"/>
                      </a:lnTo>
                      <a:lnTo>
                        <a:pt x="75" y="16"/>
                      </a:lnTo>
                      <a:lnTo>
                        <a:pt x="70" y="14"/>
                      </a:lnTo>
                      <a:lnTo>
                        <a:pt x="67" y="17"/>
                      </a:lnTo>
                      <a:lnTo>
                        <a:pt x="65" y="17"/>
                      </a:lnTo>
                      <a:lnTo>
                        <a:pt x="63" y="13"/>
                      </a:lnTo>
                      <a:lnTo>
                        <a:pt x="51" y="14"/>
                      </a:lnTo>
                      <a:lnTo>
                        <a:pt x="49" y="12"/>
                      </a:lnTo>
                      <a:lnTo>
                        <a:pt x="47" y="17"/>
                      </a:lnTo>
                      <a:lnTo>
                        <a:pt x="47" y="27"/>
                      </a:lnTo>
                      <a:lnTo>
                        <a:pt x="39" y="41"/>
                      </a:lnTo>
                      <a:lnTo>
                        <a:pt x="38" y="49"/>
                      </a:lnTo>
                      <a:lnTo>
                        <a:pt x="29" y="80"/>
                      </a:lnTo>
                      <a:lnTo>
                        <a:pt x="22" y="104"/>
                      </a:lnTo>
                      <a:lnTo>
                        <a:pt x="13" y="113"/>
                      </a:lnTo>
                      <a:lnTo>
                        <a:pt x="17" y="118"/>
                      </a:lnTo>
                      <a:lnTo>
                        <a:pt x="6" y="129"/>
                      </a:lnTo>
                      <a:lnTo>
                        <a:pt x="7" y="134"/>
                      </a:lnTo>
                      <a:lnTo>
                        <a:pt x="0" y="137"/>
                      </a:lnTo>
                      <a:lnTo>
                        <a:pt x="1" y="142"/>
                      </a:lnTo>
                      <a:lnTo>
                        <a:pt x="4" y="148"/>
                      </a:lnTo>
                      <a:lnTo>
                        <a:pt x="23" y="206"/>
                      </a:lnTo>
                      <a:lnTo>
                        <a:pt x="39" y="251"/>
                      </a:lnTo>
                      <a:lnTo>
                        <a:pt x="44" y="24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295" name="Freeform 141"/>
              <p:cNvSpPr>
                <a:spLocks noChangeAspect="1"/>
              </p:cNvSpPr>
              <p:nvPr/>
            </p:nvSpPr>
            <p:spPr bwMode="gray">
              <a:xfrm>
                <a:off x="3027" y="2143"/>
                <a:ext cx="19" cy="19"/>
              </a:xfrm>
              <a:custGeom>
                <a:avLst/>
                <a:gdLst/>
                <a:ahLst/>
                <a:cxnLst>
                  <a:cxn ang="0">
                    <a:pos x="96" y="95"/>
                  </a:cxn>
                  <a:cxn ang="0">
                    <a:pos x="94" y="84"/>
                  </a:cxn>
                  <a:cxn ang="0">
                    <a:pos x="90" y="81"/>
                  </a:cxn>
                  <a:cxn ang="0">
                    <a:pos x="86" y="73"/>
                  </a:cxn>
                  <a:cxn ang="0">
                    <a:pos x="81" y="52"/>
                  </a:cxn>
                  <a:cxn ang="0">
                    <a:pos x="73" y="48"/>
                  </a:cxn>
                  <a:cxn ang="0">
                    <a:pos x="62" y="47"/>
                  </a:cxn>
                  <a:cxn ang="0">
                    <a:pos x="64" y="42"/>
                  </a:cxn>
                  <a:cxn ang="0">
                    <a:pos x="67" y="39"/>
                  </a:cxn>
                  <a:cxn ang="0">
                    <a:pos x="73" y="36"/>
                  </a:cxn>
                  <a:cxn ang="0">
                    <a:pos x="85" y="33"/>
                  </a:cxn>
                  <a:cxn ang="0">
                    <a:pos x="92" y="26"/>
                  </a:cxn>
                  <a:cxn ang="0">
                    <a:pos x="92" y="22"/>
                  </a:cxn>
                  <a:cxn ang="0">
                    <a:pos x="90" y="18"/>
                  </a:cxn>
                  <a:cxn ang="0">
                    <a:pos x="79" y="11"/>
                  </a:cxn>
                  <a:cxn ang="0">
                    <a:pos x="78" y="6"/>
                  </a:cxn>
                  <a:cxn ang="0">
                    <a:pos x="79" y="5"/>
                  </a:cxn>
                  <a:cxn ang="0">
                    <a:pos x="67" y="1"/>
                  </a:cxn>
                  <a:cxn ang="0">
                    <a:pos x="53" y="0"/>
                  </a:cxn>
                  <a:cxn ang="0">
                    <a:pos x="38" y="6"/>
                  </a:cxn>
                  <a:cxn ang="0">
                    <a:pos x="26" y="23"/>
                  </a:cxn>
                  <a:cxn ang="0">
                    <a:pos x="16" y="43"/>
                  </a:cxn>
                  <a:cxn ang="0">
                    <a:pos x="0" y="59"/>
                  </a:cxn>
                  <a:cxn ang="0">
                    <a:pos x="4" y="61"/>
                  </a:cxn>
                  <a:cxn ang="0">
                    <a:pos x="26" y="65"/>
                  </a:cxn>
                  <a:cxn ang="0">
                    <a:pos x="46" y="73"/>
                  </a:cxn>
                  <a:cxn ang="0">
                    <a:pos x="53" y="80"/>
                  </a:cxn>
                  <a:cxn ang="0">
                    <a:pos x="63" y="95"/>
                  </a:cxn>
                  <a:cxn ang="0">
                    <a:pos x="96" y="95"/>
                  </a:cxn>
                </a:cxnLst>
                <a:rect l="0" t="0" r="r" b="b"/>
                <a:pathLst>
                  <a:path w="96" h="95">
                    <a:moveTo>
                      <a:pt x="96" y="95"/>
                    </a:moveTo>
                    <a:lnTo>
                      <a:pt x="94" y="84"/>
                    </a:lnTo>
                    <a:lnTo>
                      <a:pt x="90" y="81"/>
                    </a:lnTo>
                    <a:lnTo>
                      <a:pt x="86" y="73"/>
                    </a:lnTo>
                    <a:lnTo>
                      <a:pt x="81" y="52"/>
                    </a:lnTo>
                    <a:lnTo>
                      <a:pt x="73" y="48"/>
                    </a:lnTo>
                    <a:lnTo>
                      <a:pt x="62" y="47"/>
                    </a:lnTo>
                    <a:lnTo>
                      <a:pt x="64" y="42"/>
                    </a:lnTo>
                    <a:lnTo>
                      <a:pt x="67" y="39"/>
                    </a:lnTo>
                    <a:lnTo>
                      <a:pt x="73" y="36"/>
                    </a:lnTo>
                    <a:lnTo>
                      <a:pt x="85" y="33"/>
                    </a:lnTo>
                    <a:lnTo>
                      <a:pt x="92" y="26"/>
                    </a:lnTo>
                    <a:lnTo>
                      <a:pt x="92" y="22"/>
                    </a:lnTo>
                    <a:lnTo>
                      <a:pt x="90" y="18"/>
                    </a:lnTo>
                    <a:lnTo>
                      <a:pt x="79" y="11"/>
                    </a:lnTo>
                    <a:lnTo>
                      <a:pt x="78" y="6"/>
                    </a:lnTo>
                    <a:lnTo>
                      <a:pt x="79" y="5"/>
                    </a:lnTo>
                    <a:lnTo>
                      <a:pt x="67" y="1"/>
                    </a:lnTo>
                    <a:lnTo>
                      <a:pt x="53" y="0"/>
                    </a:lnTo>
                    <a:lnTo>
                      <a:pt x="38" y="6"/>
                    </a:lnTo>
                    <a:lnTo>
                      <a:pt x="26" y="23"/>
                    </a:lnTo>
                    <a:lnTo>
                      <a:pt x="16" y="43"/>
                    </a:lnTo>
                    <a:lnTo>
                      <a:pt x="0" y="59"/>
                    </a:lnTo>
                    <a:lnTo>
                      <a:pt x="4" y="61"/>
                    </a:lnTo>
                    <a:lnTo>
                      <a:pt x="26" y="65"/>
                    </a:lnTo>
                    <a:lnTo>
                      <a:pt x="46" y="73"/>
                    </a:lnTo>
                    <a:lnTo>
                      <a:pt x="53" y="80"/>
                    </a:lnTo>
                    <a:lnTo>
                      <a:pt x="63" y="95"/>
                    </a:lnTo>
                    <a:lnTo>
                      <a:pt x="96" y="9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296" name="Group 142"/>
              <p:cNvGrpSpPr>
                <a:grpSpLocks noChangeAspect="1"/>
              </p:cNvGrpSpPr>
              <p:nvPr/>
            </p:nvGrpSpPr>
            <p:grpSpPr bwMode="gray">
              <a:xfrm>
                <a:off x="2896" y="2116"/>
                <a:ext cx="231" cy="189"/>
                <a:chOff x="2896" y="2116"/>
                <a:chExt cx="231" cy="189"/>
              </a:xfrm>
              <a:grpFill/>
            </p:grpSpPr>
            <p:sp>
              <p:nvSpPr>
                <p:cNvPr id="317" name="Freeform 143"/>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8" name="Freeform 144"/>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nvGrpSpPr>
              <p:cNvPr id="297" name="Group 145"/>
              <p:cNvGrpSpPr>
                <a:grpSpLocks noChangeAspect="1"/>
              </p:cNvGrpSpPr>
              <p:nvPr/>
            </p:nvGrpSpPr>
            <p:grpSpPr bwMode="gray">
              <a:xfrm>
                <a:off x="2984" y="2276"/>
                <a:ext cx="114" cy="72"/>
                <a:chOff x="2984" y="2276"/>
                <a:chExt cx="114" cy="72"/>
              </a:xfrm>
              <a:grpFill/>
            </p:grpSpPr>
            <p:sp>
              <p:nvSpPr>
                <p:cNvPr id="315" name="Freeform 146"/>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6" name="Freeform 147"/>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298" name="Freeform 148"/>
              <p:cNvSpPr>
                <a:spLocks noChangeAspect="1"/>
              </p:cNvSpPr>
              <p:nvPr/>
            </p:nvSpPr>
            <p:spPr bwMode="gray">
              <a:xfrm>
                <a:off x="3104" y="2214"/>
                <a:ext cx="3" cy="2"/>
              </a:xfrm>
              <a:custGeom>
                <a:avLst/>
                <a:gdLst/>
                <a:ahLst/>
                <a:cxnLst>
                  <a:cxn ang="0">
                    <a:pos x="0" y="8"/>
                  </a:cxn>
                  <a:cxn ang="0">
                    <a:pos x="7" y="9"/>
                  </a:cxn>
                  <a:cxn ang="0">
                    <a:pos x="10" y="6"/>
                  </a:cxn>
                  <a:cxn ang="0">
                    <a:pos x="12" y="9"/>
                  </a:cxn>
                  <a:cxn ang="0">
                    <a:pos x="16" y="5"/>
                  </a:cxn>
                  <a:cxn ang="0">
                    <a:pos x="14" y="4"/>
                  </a:cxn>
                  <a:cxn ang="0">
                    <a:pos x="11" y="4"/>
                  </a:cxn>
                  <a:cxn ang="0">
                    <a:pos x="10" y="1"/>
                  </a:cxn>
                  <a:cxn ang="0">
                    <a:pos x="7" y="0"/>
                  </a:cxn>
                  <a:cxn ang="0">
                    <a:pos x="3" y="1"/>
                  </a:cxn>
                  <a:cxn ang="0">
                    <a:pos x="0" y="8"/>
                  </a:cxn>
                </a:cxnLst>
                <a:rect l="0" t="0" r="r" b="b"/>
                <a:pathLst>
                  <a:path w="16" h="9">
                    <a:moveTo>
                      <a:pt x="0" y="8"/>
                    </a:moveTo>
                    <a:lnTo>
                      <a:pt x="7" y="9"/>
                    </a:lnTo>
                    <a:lnTo>
                      <a:pt x="10" y="6"/>
                    </a:lnTo>
                    <a:lnTo>
                      <a:pt x="12" y="9"/>
                    </a:lnTo>
                    <a:lnTo>
                      <a:pt x="16" y="5"/>
                    </a:lnTo>
                    <a:lnTo>
                      <a:pt x="14" y="4"/>
                    </a:lnTo>
                    <a:lnTo>
                      <a:pt x="11" y="4"/>
                    </a:lnTo>
                    <a:lnTo>
                      <a:pt x="10" y="1"/>
                    </a:lnTo>
                    <a:lnTo>
                      <a:pt x="7" y="0"/>
                    </a:lnTo>
                    <a:lnTo>
                      <a:pt x="3" y="1"/>
                    </a:lnTo>
                    <a:lnTo>
                      <a:pt x="0"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299" name="Group 149"/>
              <p:cNvGrpSpPr>
                <a:grpSpLocks noChangeAspect="1"/>
              </p:cNvGrpSpPr>
              <p:nvPr/>
            </p:nvGrpSpPr>
            <p:grpSpPr bwMode="gray">
              <a:xfrm>
                <a:off x="3086" y="2189"/>
                <a:ext cx="85" cy="114"/>
                <a:chOff x="3086" y="2189"/>
                <a:chExt cx="85" cy="114"/>
              </a:xfrm>
              <a:grpFill/>
            </p:grpSpPr>
            <p:sp>
              <p:nvSpPr>
                <p:cNvPr id="313" name="Freeform 150"/>
                <p:cNvSpPr>
                  <a:spLocks noChangeAspect="1"/>
                </p:cNvSpPr>
                <p:nvPr/>
              </p:nvSpPr>
              <p:spPr bwMode="gray">
                <a:xfrm>
                  <a:off x="3130" y="2189"/>
                  <a:ext cx="4" cy="8"/>
                </a:xfrm>
                <a:custGeom>
                  <a:avLst/>
                  <a:gdLst/>
                  <a:ahLst/>
                  <a:cxnLst>
                    <a:cxn ang="0">
                      <a:pos x="0" y="15"/>
                    </a:cxn>
                    <a:cxn ang="0">
                      <a:pos x="1" y="19"/>
                    </a:cxn>
                    <a:cxn ang="0">
                      <a:pos x="3" y="25"/>
                    </a:cxn>
                    <a:cxn ang="0">
                      <a:pos x="2" y="27"/>
                    </a:cxn>
                    <a:cxn ang="0">
                      <a:pos x="3" y="31"/>
                    </a:cxn>
                    <a:cxn ang="0">
                      <a:pos x="1" y="36"/>
                    </a:cxn>
                    <a:cxn ang="0">
                      <a:pos x="3" y="37"/>
                    </a:cxn>
                    <a:cxn ang="0">
                      <a:pos x="11" y="40"/>
                    </a:cxn>
                    <a:cxn ang="0">
                      <a:pos x="12" y="36"/>
                    </a:cxn>
                    <a:cxn ang="0">
                      <a:pos x="17" y="27"/>
                    </a:cxn>
                    <a:cxn ang="0">
                      <a:pos x="17" y="18"/>
                    </a:cxn>
                    <a:cxn ang="0">
                      <a:pos x="15" y="15"/>
                    </a:cxn>
                    <a:cxn ang="0">
                      <a:pos x="15" y="11"/>
                    </a:cxn>
                    <a:cxn ang="0">
                      <a:pos x="18" y="9"/>
                    </a:cxn>
                    <a:cxn ang="0">
                      <a:pos x="19" y="4"/>
                    </a:cxn>
                    <a:cxn ang="0">
                      <a:pos x="15" y="0"/>
                    </a:cxn>
                    <a:cxn ang="0">
                      <a:pos x="9" y="4"/>
                    </a:cxn>
                    <a:cxn ang="0">
                      <a:pos x="7" y="4"/>
                    </a:cxn>
                    <a:cxn ang="0">
                      <a:pos x="0" y="15"/>
                    </a:cxn>
                  </a:cxnLst>
                  <a:rect l="0" t="0" r="r" b="b"/>
                  <a:pathLst>
                    <a:path w="19" h="40">
                      <a:moveTo>
                        <a:pt x="0" y="15"/>
                      </a:moveTo>
                      <a:lnTo>
                        <a:pt x="1" y="19"/>
                      </a:lnTo>
                      <a:lnTo>
                        <a:pt x="3" y="25"/>
                      </a:lnTo>
                      <a:lnTo>
                        <a:pt x="2" y="27"/>
                      </a:lnTo>
                      <a:lnTo>
                        <a:pt x="3" y="31"/>
                      </a:lnTo>
                      <a:lnTo>
                        <a:pt x="1" y="36"/>
                      </a:lnTo>
                      <a:lnTo>
                        <a:pt x="3" y="37"/>
                      </a:lnTo>
                      <a:lnTo>
                        <a:pt x="11" y="40"/>
                      </a:lnTo>
                      <a:lnTo>
                        <a:pt x="12" y="36"/>
                      </a:lnTo>
                      <a:lnTo>
                        <a:pt x="17" y="27"/>
                      </a:lnTo>
                      <a:lnTo>
                        <a:pt x="17" y="18"/>
                      </a:lnTo>
                      <a:lnTo>
                        <a:pt x="15" y="15"/>
                      </a:lnTo>
                      <a:lnTo>
                        <a:pt x="15" y="11"/>
                      </a:lnTo>
                      <a:lnTo>
                        <a:pt x="18" y="9"/>
                      </a:lnTo>
                      <a:lnTo>
                        <a:pt x="19" y="4"/>
                      </a:lnTo>
                      <a:lnTo>
                        <a:pt x="15" y="0"/>
                      </a:lnTo>
                      <a:lnTo>
                        <a:pt x="9" y="4"/>
                      </a:lnTo>
                      <a:lnTo>
                        <a:pt x="7" y="4"/>
                      </a:lnTo>
                      <a:lnTo>
                        <a:pt x="0"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4" name="Freeform 151"/>
                <p:cNvSpPr>
                  <a:spLocks noChangeAspect="1"/>
                </p:cNvSpPr>
                <p:nvPr/>
              </p:nvSpPr>
              <p:spPr bwMode="gray">
                <a:xfrm>
                  <a:off x="3086" y="2207"/>
                  <a:ext cx="85" cy="96"/>
                </a:xfrm>
                <a:custGeom>
                  <a:avLst/>
                  <a:gdLst/>
                  <a:ahLst/>
                  <a:cxnLst>
                    <a:cxn ang="0">
                      <a:pos x="203" y="0"/>
                    </a:cxn>
                    <a:cxn ang="0">
                      <a:pos x="187" y="59"/>
                    </a:cxn>
                    <a:cxn ang="0">
                      <a:pos x="203" y="170"/>
                    </a:cxn>
                    <a:cxn ang="0">
                      <a:pos x="0" y="345"/>
                    </a:cxn>
                    <a:cxn ang="0">
                      <a:pos x="83" y="474"/>
                    </a:cxn>
                    <a:cxn ang="0">
                      <a:pos x="107" y="466"/>
                    </a:cxn>
                    <a:cxn ang="0">
                      <a:pos x="137" y="459"/>
                    </a:cxn>
                    <a:cxn ang="0">
                      <a:pos x="154" y="464"/>
                    </a:cxn>
                    <a:cxn ang="0">
                      <a:pos x="165" y="460"/>
                    </a:cxn>
                    <a:cxn ang="0">
                      <a:pos x="179" y="447"/>
                    </a:cxn>
                    <a:cxn ang="0">
                      <a:pos x="180" y="436"/>
                    </a:cxn>
                    <a:cxn ang="0">
                      <a:pos x="186" y="425"/>
                    </a:cxn>
                    <a:cxn ang="0">
                      <a:pos x="224" y="407"/>
                    </a:cxn>
                    <a:cxn ang="0">
                      <a:pos x="241" y="404"/>
                    </a:cxn>
                    <a:cxn ang="0">
                      <a:pos x="253" y="382"/>
                    </a:cxn>
                    <a:cxn ang="0">
                      <a:pos x="262" y="361"/>
                    </a:cxn>
                    <a:cxn ang="0">
                      <a:pos x="278" y="352"/>
                    </a:cxn>
                    <a:cxn ang="0">
                      <a:pos x="289" y="348"/>
                    </a:cxn>
                    <a:cxn ang="0">
                      <a:pos x="309" y="346"/>
                    </a:cxn>
                    <a:cxn ang="0">
                      <a:pos x="319" y="337"/>
                    </a:cxn>
                    <a:cxn ang="0">
                      <a:pos x="314" y="325"/>
                    </a:cxn>
                    <a:cxn ang="0">
                      <a:pos x="312" y="303"/>
                    </a:cxn>
                    <a:cxn ang="0">
                      <a:pos x="314" y="285"/>
                    </a:cxn>
                    <a:cxn ang="0">
                      <a:pos x="335" y="256"/>
                    </a:cxn>
                    <a:cxn ang="0">
                      <a:pos x="342" y="255"/>
                    </a:cxn>
                    <a:cxn ang="0">
                      <a:pos x="347" y="262"/>
                    </a:cxn>
                    <a:cxn ang="0">
                      <a:pos x="355" y="261"/>
                    </a:cxn>
                    <a:cxn ang="0">
                      <a:pos x="369" y="239"/>
                    </a:cxn>
                    <a:cxn ang="0">
                      <a:pos x="382" y="216"/>
                    </a:cxn>
                    <a:cxn ang="0">
                      <a:pos x="416" y="178"/>
                    </a:cxn>
                    <a:cxn ang="0">
                      <a:pos x="422" y="161"/>
                    </a:cxn>
                    <a:cxn ang="0">
                      <a:pos x="427" y="143"/>
                    </a:cxn>
                    <a:cxn ang="0">
                      <a:pos x="419" y="137"/>
                    </a:cxn>
                    <a:cxn ang="0">
                      <a:pos x="406" y="131"/>
                    </a:cxn>
                    <a:cxn ang="0">
                      <a:pos x="391" y="111"/>
                    </a:cxn>
                    <a:cxn ang="0">
                      <a:pos x="382" y="103"/>
                    </a:cxn>
                    <a:cxn ang="0">
                      <a:pos x="375" y="92"/>
                    </a:cxn>
                    <a:cxn ang="0">
                      <a:pos x="366" y="79"/>
                    </a:cxn>
                    <a:cxn ang="0">
                      <a:pos x="347" y="73"/>
                    </a:cxn>
                    <a:cxn ang="0">
                      <a:pos x="315" y="63"/>
                    </a:cxn>
                    <a:cxn ang="0">
                      <a:pos x="285" y="51"/>
                    </a:cxn>
                    <a:cxn ang="0">
                      <a:pos x="266" y="40"/>
                    </a:cxn>
                    <a:cxn ang="0">
                      <a:pos x="252" y="23"/>
                    </a:cxn>
                    <a:cxn ang="0">
                      <a:pos x="241" y="12"/>
                    </a:cxn>
                  </a:cxnLst>
                  <a:rect l="0" t="0" r="r" b="b"/>
                  <a:pathLst>
                    <a:path w="427" h="482">
                      <a:moveTo>
                        <a:pt x="236" y="0"/>
                      </a:moveTo>
                      <a:lnTo>
                        <a:pt x="203" y="0"/>
                      </a:lnTo>
                      <a:lnTo>
                        <a:pt x="220" y="46"/>
                      </a:lnTo>
                      <a:lnTo>
                        <a:pt x="187" y="59"/>
                      </a:lnTo>
                      <a:lnTo>
                        <a:pt x="176" y="130"/>
                      </a:lnTo>
                      <a:lnTo>
                        <a:pt x="203" y="170"/>
                      </a:lnTo>
                      <a:lnTo>
                        <a:pt x="165" y="287"/>
                      </a:lnTo>
                      <a:lnTo>
                        <a:pt x="0" y="345"/>
                      </a:lnTo>
                      <a:lnTo>
                        <a:pt x="57" y="482"/>
                      </a:lnTo>
                      <a:lnTo>
                        <a:pt x="83" y="474"/>
                      </a:lnTo>
                      <a:lnTo>
                        <a:pt x="94" y="473"/>
                      </a:lnTo>
                      <a:lnTo>
                        <a:pt x="107" y="466"/>
                      </a:lnTo>
                      <a:lnTo>
                        <a:pt x="117" y="460"/>
                      </a:lnTo>
                      <a:lnTo>
                        <a:pt x="137" y="459"/>
                      </a:lnTo>
                      <a:lnTo>
                        <a:pt x="150" y="461"/>
                      </a:lnTo>
                      <a:lnTo>
                        <a:pt x="154" y="464"/>
                      </a:lnTo>
                      <a:lnTo>
                        <a:pt x="161" y="464"/>
                      </a:lnTo>
                      <a:lnTo>
                        <a:pt x="165" y="460"/>
                      </a:lnTo>
                      <a:lnTo>
                        <a:pt x="172" y="455"/>
                      </a:lnTo>
                      <a:lnTo>
                        <a:pt x="179" y="447"/>
                      </a:lnTo>
                      <a:lnTo>
                        <a:pt x="180" y="443"/>
                      </a:lnTo>
                      <a:lnTo>
                        <a:pt x="180" y="436"/>
                      </a:lnTo>
                      <a:lnTo>
                        <a:pt x="180" y="430"/>
                      </a:lnTo>
                      <a:lnTo>
                        <a:pt x="186" y="425"/>
                      </a:lnTo>
                      <a:lnTo>
                        <a:pt x="194" y="414"/>
                      </a:lnTo>
                      <a:lnTo>
                        <a:pt x="224" y="407"/>
                      </a:lnTo>
                      <a:lnTo>
                        <a:pt x="234" y="407"/>
                      </a:lnTo>
                      <a:lnTo>
                        <a:pt x="241" y="404"/>
                      </a:lnTo>
                      <a:lnTo>
                        <a:pt x="250" y="394"/>
                      </a:lnTo>
                      <a:lnTo>
                        <a:pt x="253" y="382"/>
                      </a:lnTo>
                      <a:lnTo>
                        <a:pt x="256" y="371"/>
                      </a:lnTo>
                      <a:lnTo>
                        <a:pt x="262" y="361"/>
                      </a:lnTo>
                      <a:lnTo>
                        <a:pt x="269" y="355"/>
                      </a:lnTo>
                      <a:lnTo>
                        <a:pt x="278" y="352"/>
                      </a:lnTo>
                      <a:lnTo>
                        <a:pt x="282" y="347"/>
                      </a:lnTo>
                      <a:lnTo>
                        <a:pt x="289" y="348"/>
                      </a:lnTo>
                      <a:lnTo>
                        <a:pt x="301" y="346"/>
                      </a:lnTo>
                      <a:lnTo>
                        <a:pt x="309" y="346"/>
                      </a:lnTo>
                      <a:lnTo>
                        <a:pt x="316" y="342"/>
                      </a:lnTo>
                      <a:lnTo>
                        <a:pt x="319" y="337"/>
                      </a:lnTo>
                      <a:lnTo>
                        <a:pt x="316" y="328"/>
                      </a:lnTo>
                      <a:lnTo>
                        <a:pt x="314" y="325"/>
                      </a:lnTo>
                      <a:lnTo>
                        <a:pt x="312" y="312"/>
                      </a:lnTo>
                      <a:lnTo>
                        <a:pt x="312" y="303"/>
                      </a:lnTo>
                      <a:lnTo>
                        <a:pt x="315" y="293"/>
                      </a:lnTo>
                      <a:lnTo>
                        <a:pt x="314" y="285"/>
                      </a:lnTo>
                      <a:lnTo>
                        <a:pt x="327" y="265"/>
                      </a:lnTo>
                      <a:lnTo>
                        <a:pt x="335" y="256"/>
                      </a:lnTo>
                      <a:lnTo>
                        <a:pt x="339" y="253"/>
                      </a:lnTo>
                      <a:lnTo>
                        <a:pt x="342" y="255"/>
                      </a:lnTo>
                      <a:lnTo>
                        <a:pt x="344" y="260"/>
                      </a:lnTo>
                      <a:lnTo>
                        <a:pt x="347" y="262"/>
                      </a:lnTo>
                      <a:lnTo>
                        <a:pt x="353" y="264"/>
                      </a:lnTo>
                      <a:lnTo>
                        <a:pt x="355" y="261"/>
                      </a:lnTo>
                      <a:lnTo>
                        <a:pt x="365" y="244"/>
                      </a:lnTo>
                      <a:lnTo>
                        <a:pt x="369" y="239"/>
                      </a:lnTo>
                      <a:lnTo>
                        <a:pt x="376" y="224"/>
                      </a:lnTo>
                      <a:lnTo>
                        <a:pt x="382" y="216"/>
                      </a:lnTo>
                      <a:lnTo>
                        <a:pt x="396" y="206"/>
                      </a:lnTo>
                      <a:lnTo>
                        <a:pt x="416" y="178"/>
                      </a:lnTo>
                      <a:lnTo>
                        <a:pt x="421" y="167"/>
                      </a:lnTo>
                      <a:lnTo>
                        <a:pt x="422" y="161"/>
                      </a:lnTo>
                      <a:lnTo>
                        <a:pt x="427" y="147"/>
                      </a:lnTo>
                      <a:lnTo>
                        <a:pt x="427" y="143"/>
                      </a:lnTo>
                      <a:lnTo>
                        <a:pt x="423" y="140"/>
                      </a:lnTo>
                      <a:lnTo>
                        <a:pt x="419" y="137"/>
                      </a:lnTo>
                      <a:lnTo>
                        <a:pt x="418" y="134"/>
                      </a:lnTo>
                      <a:lnTo>
                        <a:pt x="406" y="131"/>
                      </a:lnTo>
                      <a:lnTo>
                        <a:pt x="396" y="124"/>
                      </a:lnTo>
                      <a:lnTo>
                        <a:pt x="391" y="111"/>
                      </a:lnTo>
                      <a:lnTo>
                        <a:pt x="386" y="108"/>
                      </a:lnTo>
                      <a:lnTo>
                        <a:pt x="382" y="103"/>
                      </a:lnTo>
                      <a:lnTo>
                        <a:pt x="381" y="98"/>
                      </a:lnTo>
                      <a:lnTo>
                        <a:pt x="375" y="92"/>
                      </a:lnTo>
                      <a:lnTo>
                        <a:pt x="373" y="88"/>
                      </a:lnTo>
                      <a:lnTo>
                        <a:pt x="366" y="79"/>
                      </a:lnTo>
                      <a:lnTo>
                        <a:pt x="354" y="73"/>
                      </a:lnTo>
                      <a:lnTo>
                        <a:pt x="347" y="73"/>
                      </a:lnTo>
                      <a:lnTo>
                        <a:pt x="332" y="66"/>
                      </a:lnTo>
                      <a:lnTo>
                        <a:pt x="315" y="63"/>
                      </a:lnTo>
                      <a:lnTo>
                        <a:pt x="309" y="61"/>
                      </a:lnTo>
                      <a:lnTo>
                        <a:pt x="285" y="51"/>
                      </a:lnTo>
                      <a:lnTo>
                        <a:pt x="274" y="43"/>
                      </a:lnTo>
                      <a:lnTo>
                        <a:pt x="266" y="40"/>
                      </a:lnTo>
                      <a:lnTo>
                        <a:pt x="260" y="30"/>
                      </a:lnTo>
                      <a:lnTo>
                        <a:pt x="252" y="23"/>
                      </a:lnTo>
                      <a:lnTo>
                        <a:pt x="250" y="19"/>
                      </a:lnTo>
                      <a:lnTo>
                        <a:pt x="241" y="12"/>
                      </a:lnTo>
                      <a:lnTo>
                        <a:pt x="23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00" name="Freeform 152"/>
              <p:cNvSpPr>
                <a:spLocks noChangeAspect="1"/>
              </p:cNvSpPr>
              <p:nvPr/>
            </p:nvSpPr>
            <p:spPr bwMode="gray">
              <a:xfrm>
                <a:off x="3069" y="2190"/>
                <a:ext cx="1" cy="3"/>
              </a:xfrm>
              <a:custGeom>
                <a:avLst/>
                <a:gdLst/>
                <a:ahLst/>
                <a:cxnLst>
                  <a:cxn ang="0">
                    <a:pos x="8" y="3"/>
                  </a:cxn>
                  <a:cxn ang="0">
                    <a:pos x="0" y="0"/>
                  </a:cxn>
                  <a:cxn ang="0">
                    <a:pos x="0" y="11"/>
                  </a:cxn>
                  <a:cxn ang="0">
                    <a:pos x="3" y="19"/>
                  </a:cxn>
                  <a:cxn ang="0">
                    <a:pos x="8" y="17"/>
                  </a:cxn>
                  <a:cxn ang="0">
                    <a:pos x="8" y="3"/>
                  </a:cxn>
                </a:cxnLst>
                <a:rect l="0" t="0" r="r" b="b"/>
                <a:pathLst>
                  <a:path w="8" h="19">
                    <a:moveTo>
                      <a:pt x="8" y="3"/>
                    </a:moveTo>
                    <a:lnTo>
                      <a:pt x="0" y="0"/>
                    </a:lnTo>
                    <a:lnTo>
                      <a:pt x="0" y="11"/>
                    </a:lnTo>
                    <a:lnTo>
                      <a:pt x="3" y="19"/>
                    </a:lnTo>
                    <a:lnTo>
                      <a:pt x="8" y="17"/>
                    </a:lnTo>
                    <a:lnTo>
                      <a:pt x="8"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301" name="Group 153"/>
              <p:cNvGrpSpPr>
                <a:grpSpLocks noChangeAspect="1"/>
              </p:cNvGrpSpPr>
              <p:nvPr/>
            </p:nvGrpSpPr>
            <p:grpSpPr bwMode="gray">
              <a:xfrm>
                <a:off x="3000" y="2012"/>
                <a:ext cx="210" cy="192"/>
                <a:chOff x="3000" y="2012"/>
                <a:chExt cx="210" cy="192"/>
              </a:xfrm>
              <a:grpFill/>
            </p:grpSpPr>
            <p:sp>
              <p:nvSpPr>
                <p:cNvPr id="311" name="Freeform 154"/>
                <p:cNvSpPr>
                  <a:spLocks noChangeAspect="1"/>
                </p:cNvSpPr>
                <p:nvPr/>
              </p:nvSpPr>
              <p:spPr bwMode="gray">
                <a:xfrm>
                  <a:off x="3122" y="2182"/>
                  <a:ext cx="10" cy="5"/>
                </a:xfrm>
                <a:custGeom>
                  <a:avLst/>
                  <a:gdLst/>
                  <a:ahLst/>
                  <a:cxnLst>
                    <a:cxn ang="0">
                      <a:pos x="50" y="2"/>
                    </a:cxn>
                    <a:cxn ang="0">
                      <a:pos x="45" y="0"/>
                    </a:cxn>
                    <a:cxn ang="0">
                      <a:pos x="27" y="2"/>
                    </a:cxn>
                    <a:cxn ang="0">
                      <a:pos x="23" y="10"/>
                    </a:cxn>
                    <a:cxn ang="0">
                      <a:pos x="12" y="18"/>
                    </a:cxn>
                    <a:cxn ang="0">
                      <a:pos x="0" y="22"/>
                    </a:cxn>
                    <a:cxn ang="0">
                      <a:pos x="1" y="26"/>
                    </a:cxn>
                    <a:cxn ang="0">
                      <a:pos x="27" y="19"/>
                    </a:cxn>
                    <a:cxn ang="0">
                      <a:pos x="50" y="2"/>
                    </a:cxn>
                  </a:cxnLst>
                  <a:rect l="0" t="0" r="r" b="b"/>
                  <a:pathLst>
                    <a:path w="50" h="26">
                      <a:moveTo>
                        <a:pt x="50" y="2"/>
                      </a:moveTo>
                      <a:lnTo>
                        <a:pt x="45" y="0"/>
                      </a:lnTo>
                      <a:lnTo>
                        <a:pt x="27" y="2"/>
                      </a:lnTo>
                      <a:lnTo>
                        <a:pt x="23" y="10"/>
                      </a:lnTo>
                      <a:lnTo>
                        <a:pt x="12" y="18"/>
                      </a:lnTo>
                      <a:lnTo>
                        <a:pt x="0" y="22"/>
                      </a:lnTo>
                      <a:lnTo>
                        <a:pt x="1" y="26"/>
                      </a:lnTo>
                      <a:lnTo>
                        <a:pt x="27" y="19"/>
                      </a:lnTo>
                      <a:lnTo>
                        <a:pt x="50"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2" name="Freeform 155"/>
                <p:cNvSpPr>
                  <a:spLocks noChangeAspect="1"/>
                </p:cNvSpPr>
                <p:nvPr/>
              </p:nvSpPr>
              <p:spPr bwMode="gray">
                <a:xfrm>
                  <a:off x="3000" y="2012"/>
                  <a:ext cx="210" cy="192"/>
                </a:xfrm>
                <a:custGeom>
                  <a:avLst/>
                  <a:gdLst/>
                  <a:ahLst/>
                  <a:cxnLst>
                    <a:cxn ang="0">
                      <a:pos x="920" y="957"/>
                    </a:cxn>
                    <a:cxn ang="0">
                      <a:pos x="836" y="944"/>
                    </a:cxn>
                    <a:cxn ang="0">
                      <a:pos x="792" y="933"/>
                    </a:cxn>
                    <a:cxn ang="0">
                      <a:pos x="717" y="912"/>
                    </a:cxn>
                    <a:cxn ang="0">
                      <a:pos x="673" y="839"/>
                    </a:cxn>
                    <a:cxn ang="0">
                      <a:pos x="610" y="865"/>
                    </a:cxn>
                    <a:cxn ang="0">
                      <a:pos x="551" y="868"/>
                    </a:cxn>
                    <a:cxn ang="0">
                      <a:pos x="511" y="859"/>
                    </a:cxn>
                    <a:cxn ang="0">
                      <a:pos x="462" y="822"/>
                    </a:cxn>
                    <a:cxn ang="0">
                      <a:pos x="400" y="794"/>
                    </a:cxn>
                    <a:cxn ang="0">
                      <a:pos x="351" y="713"/>
                    </a:cxn>
                    <a:cxn ang="0">
                      <a:pos x="323" y="661"/>
                    </a:cxn>
                    <a:cxn ang="0">
                      <a:pos x="292" y="661"/>
                    </a:cxn>
                    <a:cxn ang="0">
                      <a:pos x="270" y="632"/>
                    </a:cxn>
                    <a:cxn ang="0">
                      <a:pos x="252" y="640"/>
                    </a:cxn>
                    <a:cxn ang="0">
                      <a:pos x="237" y="653"/>
                    </a:cxn>
                    <a:cxn ang="0">
                      <a:pos x="188" y="595"/>
                    </a:cxn>
                    <a:cxn ang="0">
                      <a:pos x="172" y="506"/>
                    </a:cxn>
                    <a:cxn ang="0">
                      <a:pos x="111" y="466"/>
                    </a:cxn>
                    <a:cxn ang="0">
                      <a:pos x="82" y="422"/>
                    </a:cxn>
                    <a:cxn ang="0">
                      <a:pos x="72" y="393"/>
                    </a:cxn>
                    <a:cxn ang="0">
                      <a:pos x="100" y="328"/>
                    </a:cxn>
                    <a:cxn ang="0">
                      <a:pos x="102" y="278"/>
                    </a:cxn>
                    <a:cxn ang="0">
                      <a:pos x="40" y="213"/>
                    </a:cxn>
                    <a:cxn ang="0">
                      <a:pos x="12" y="118"/>
                    </a:cxn>
                    <a:cxn ang="0">
                      <a:pos x="0" y="34"/>
                    </a:cxn>
                    <a:cxn ang="0">
                      <a:pos x="38" y="16"/>
                    </a:cxn>
                    <a:cxn ang="0">
                      <a:pos x="121" y="68"/>
                    </a:cxn>
                    <a:cxn ang="0">
                      <a:pos x="166" y="27"/>
                    </a:cxn>
                    <a:cxn ang="0">
                      <a:pos x="227" y="57"/>
                    </a:cxn>
                    <a:cxn ang="0">
                      <a:pos x="232" y="85"/>
                    </a:cxn>
                    <a:cxn ang="0">
                      <a:pos x="260" y="123"/>
                    </a:cxn>
                    <a:cxn ang="0">
                      <a:pos x="303" y="171"/>
                    </a:cxn>
                    <a:cxn ang="0">
                      <a:pos x="357" y="203"/>
                    </a:cxn>
                    <a:cxn ang="0">
                      <a:pos x="497" y="207"/>
                    </a:cxn>
                    <a:cxn ang="0">
                      <a:pos x="543" y="207"/>
                    </a:cxn>
                    <a:cxn ang="0">
                      <a:pos x="600" y="135"/>
                    </a:cxn>
                    <a:cxn ang="0">
                      <a:pos x="664" y="121"/>
                    </a:cxn>
                    <a:cxn ang="0">
                      <a:pos x="722" y="119"/>
                    </a:cxn>
                    <a:cxn ang="0">
                      <a:pos x="804" y="150"/>
                    </a:cxn>
                    <a:cxn ang="0">
                      <a:pos x="851" y="187"/>
                    </a:cxn>
                    <a:cxn ang="0">
                      <a:pos x="936" y="230"/>
                    </a:cxn>
                    <a:cxn ang="0">
                      <a:pos x="935" y="321"/>
                    </a:cxn>
                    <a:cxn ang="0">
                      <a:pos x="895" y="398"/>
                    </a:cxn>
                    <a:cxn ang="0">
                      <a:pos x="899" y="470"/>
                    </a:cxn>
                    <a:cxn ang="0">
                      <a:pos x="909" y="546"/>
                    </a:cxn>
                    <a:cxn ang="0">
                      <a:pos x="960" y="586"/>
                    </a:cxn>
                    <a:cxn ang="0">
                      <a:pos x="915" y="676"/>
                    </a:cxn>
                    <a:cxn ang="0">
                      <a:pos x="986" y="759"/>
                    </a:cxn>
                    <a:cxn ang="0">
                      <a:pos x="1023" y="829"/>
                    </a:cxn>
                    <a:cxn ang="0">
                      <a:pos x="1033" y="866"/>
                    </a:cxn>
                    <a:cxn ang="0">
                      <a:pos x="970" y="902"/>
                    </a:cxn>
                  </a:cxnLst>
                  <a:rect l="0" t="0" r="r" b="b"/>
                  <a:pathLst>
                    <a:path w="1049" h="961">
                      <a:moveTo>
                        <a:pt x="957" y="958"/>
                      </a:moveTo>
                      <a:lnTo>
                        <a:pt x="954" y="957"/>
                      </a:lnTo>
                      <a:lnTo>
                        <a:pt x="947" y="961"/>
                      </a:lnTo>
                      <a:lnTo>
                        <a:pt x="932" y="960"/>
                      </a:lnTo>
                      <a:lnTo>
                        <a:pt x="920" y="957"/>
                      </a:lnTo>
                      <a:lnTo>
                        <a:pt x="903" y="951"/>
                      </a:lnTo>
                      <a:lnTo>
                        <a:pt x="895" y="944"/>
                      </a:lnTo>
                      <a:lnTo>
                        <a:pt x="889" y="949"/>
                      </a:lnTo>
                      <a:lnTo>
                        <a:pt x="855" y="947"/>
                      </a:lnTo>
                      <a:lnTo>
                        <a:pt x="836" y="944"/>
                      </a:lnTo>
                      <a:lnTo>
                        <a:pt x="825" y="939"/>
                      </a:lnTo>
                      <a:lnTo>
                        <a:pt x="820" y="941"/>
                      </a:lnTo>
                      <a:lnTo>
                        <a:pt x="818" y="945"/>
                      </a:lnTo>
                      <a:lnTo>
                        <a:pt x="806" y="938"/>
                      </a:lnTo>
                      <a:lnTo>
                        <a:pt x="792" y="933"/>
                      </a:lnTo>
                      <a:lnTo>
                        <a:pt x="775" y="933"/>
                      </a:lnTo>
                      <a:lnTo>
                        <a:pt x="755" y="930"/>
                      </a:lnTo>
                      <a:lnTo>
                        <a:pt x="744" y="926"/>
                      </a:lnTo>
                      <a:lnTo>
                        <a:pt x="726" y="925"/>
                      </a:lnTo>
                      <a:lnTo>
                        <a:pt x="717" y="912"/>
                      </a:lnTo>
                      <a:lnTo>
                        <a:pt x="710" y="893"/>
                      </a:lnTo>
                      <a:lnTo>
                        <a:pt x="705" y="869"/>
                      </a:lnTo>
                      <a:lnTo>
                        <a:pt x="697" y="852"/>
                      </a:lnTo>
                      <a:lnTo>
                        <a:pt x="683" y="843"/>
                      </a:lnTo>
                      <a:lnTo>
                        <a:pt x="673" y="839"/>
                      </a:lnTo>
                      <a:lnTo>
                        <a:pt x="665" y="838"/>
                      </a:lnTo>
                      <a:lnTo>
                        <a:pt x="645" y="847"/>
                      </a:lnTo>
                      <a:lnTo>
                        <a:pt x="625" y="853"/>
                      </a:lnTo>
                      <a:lnTo>
                        <a:pt x="619" y="860"/>
                      </a:lnTo>
                      <a:lnTo>
                        <a:pt x="610" y="865"/>
                      </a:lnTo>
                      <a:lnTo>
                        <a:pt x="600" y="865"/>
                      </a:lnTo>
                      <a:lnTo>
                        <a:pt x="584" y="875"/>
                      </a:lnTo>
                      <a:lnTo>
                        <a:pt x="573" y="877"/>
                      </a:lnTo>
                      <a:lnTo>
                        <a:pt x="559" y="874"/>
                      </a:lnTo>
                      <a:lnTo>
                        <a:pt x="551" y="868"/>
                      </a:lnTo>
                      <a:lnTo>
                        <a:pt x="537" y="865"/>
                      </a:lnTo>
                      <a:lnTo>
                        <a:pt x="523" y="868"/>
                      </a:lnTo>
                      <a:lnTo>
                        <a:pt x="516" y="868"/>
                      </a:lnTo>
                      <a:lnTo>
                        <a:pt x="507" y="856"/>
                      </a:lnTo>
                      <a:lnTo>
                        <a:pt x="511" y="859"/>
                      </a:lnTo>
                      <a:lnTo>
                        <a:pt x="509" y="854"/>
                      </a:lnTo>
                      <a:lnTo>
                        <a:pt x="502" y="849"/>
                      </a:lnTo>
                      <a:lnTo>
                        <a:pt x="470" y="838"/>
                      </a:lnTo>
                      <a:lnTo>
                        <a:pt x="462" y="826"/>
                      </a:lnTo>
                      <a:lnTo>
                        <a:pt x="462" y="822"/>
                      </a:lnTo>
                      <a:lnTo>
                        <a:pt x="453" y="812"/>
                      </a:lnTo>
                      <a:lnTo>
                        <a:pt x="438" y="805"/>
                      </a:lnTo>
                      <a:lnTo>
                        <a:pt x="425" y="800"/>
                      </a:lnTo>
                      <a:lnTo>
                        <a:pt x="409" y="799"/>
                      </a:lnTo>
                      <a:lnTo>
                        <a:pt x="400" y="794"/>
                      </a:lnTo>
                      <a:lnTo>
                        <a:pt x="392" y="785"/>
                      </a:lnTo>
                      <a:lnTo>
                        <a:pt x="384" y="762"/>
                      </a:lnTo>
                      <a:lnTo>
                        <a:pt x="374" y="745"/>
                      </a:lnTo>
                      <a:lnTo>
                        <a:pt x="371" y="730"/>
                      </a:lnTo>
                      <a:lnTo>
                        <a:pt x="351" y="713"/>
                      </a:lnTo>
                      <a:lnTo>
                        <a:pt x="347" y="699"/>
                      </a:lnTo>
                      <a:lnTo>
                        <a:pt x="342" y="689"/>
                      </a:lnTo>
                      <a:lnTo>
                        <a:pt x="334" y="685"/>
                      </a:lnTo>
                      <a:lnTo>
                        <a:pt x="324" y="669"/>
                      </a:lnTo>
                      <a:lnTo>
                        <a:pt x="323" y="661"/>
                      </a:lnTo>
                      <a:lnTo>
                        <a:pt x="319" y="655"/>
                      </a:lnTo>
                      <a:lnTo>
                        <a:pt x="313" y="651"/>
                      </a:lnTo>
                      <a:lnTo>
                        <a:pt x="301" y="656"/>
                      </a:lnTo>
                      <a:lnTo>
                        <a:pt x="293" y="664"/>
                      </a:lnTo>
                      <a:lnTo>
                        <a:pt x="292" y="661"/>
                      </a:lnTo>
                      <a:lnTo>
                        <a:pt x="286" y="659"/>
                      </a:lnTo>
                      <a:lnTo>
                        <a:pt x="283" y="654"/>
                      </a:lnTo>
                      <a:lnTo>
                        <a:pt x="276" y="649"/>
                      </a:lnTo>
                      <a:lnTo>
                        <a:pt x="271" y="642"/>
                      </a:lnTo>
                      <a:lnTo>
                        <a:pt x="270" y="632"/>
                      </a:lnTo>
                      <a:lnTo>
                        <a:pt x="265" y="627"/>
                      </a:lnTo>
                      <a:lnTo>
                        <a:pt x="256" y="624"/>
                      </a:lnTo>
                      <a:lnTo>
                        <a:pt x="252" y="628"/>
                      </a:lnTo>
                      <a:lnTo>
                        <a:pt x="254" y="634"/>
                      </a:lnTo>
                      <a:lnTo>
                        <a:pt x="252" y="640"/>
                      </a:lnTo>
                      <a:lnTo>
                        <a:pt x="253" y="646"/>
                      </a:lnTo>
                      <a:lnTo>
                        <a:pt x="244" y="646"/>
                      </a:lnTo>
                      <a:lnTo>
                        <a:pt x="243" y="656"/>
                      </a:lnTo>
                      <a:lnTo>
                        <a:pt x="240" y="655"/>
                      </a:lnTo>
                      <a:lnTo>
                        <a:pt x="237" y="653"/>
                      </a:lnTo>
                      <a:lnTo>
                        <a:pt x="217" y="638"/>
                      </a:lnTo>
                      <a:lnTo>
                        <a:pt x="210" y="630"/>
                      </a:lnTo>
                      <a:lnTo>
                        <a:pt x="205" y="622"/>
                      </a:lnTo>
                      <a:lnTo>
                        <a:pt x="201" y="602"/>
                      </a:lnTo>
                      <a:lnTo>
                        <a:pt x="188" y="595"/>
                      </a:lnTo>
                      <a:lnTo>
                        <a:pt x="189" y="574"/>
                      </a:lnTo>
                      <a:lnTo>
                        <a:pt x="193" y="547"/>
                      </a:lnTo>
                      <a:lnTo>
                        <a:pt x="186" y="533"/>
                      </a:lnTo>
                      <a:lnTo>
                        <a:pt x="179" y="521"/>
                      </a:lnTo>
                      <a:lnTo>
                        <a:pt x="172" y="506"/>
                      </a:lnTo>
                      <a:lnTo>
                        <a:pt x="163" y="497"/>
                      </a:lnTo>
                      <a:lnTo>
                        <a:pt x="150" y="493"/>
                      </a:lnTo>
                      <a:lnTo>
                        <a:pt x="140" y="488"/>
                      </a:lnTo>
                      <a:lnTo>
                        <a:pt x="126" y="477"/>
                      </a:lnTo>
                      <a:lnTo>
                        <a:pt x="111" y="466"/>
                      </a:lnTo>
                      <a:lnTo>
                        <a:pt x="99" y="460"/>
                      </a:lnTo>
                      <a:lnTo>
                        <a:pt x="99" y="449"/>
                      </a:lnTo>
                      <a:lnTo>
                        <a:pt x="93" y="435"/>
                      </a:lnTo>
                      <a:lnTo>
                        <a:pt x="86" y="429"/>
                      </a:lnTo>
                      <a:lnTo>
                        <a:pt x="82" y="422"/>
                      </a:lnTo>
                      <a:lnTo>
                        <a:pt x="73" y="422"/>
                      </a:lnTo>
                      <a:lnTo>
                        <a:pt x="67" y="417"/>
                      </a:lnTo>
                      <a:lnTo>
                        <a:pt x="65" y="401"/>
                      </a:lnTo>
                      <a:lnTo>
                        <a:pt x="68" y="400"/>
                      </a:lnTo>
                      <a:lnTo>
                        <a:pt x="72" y="393"/>
                      </a:lnTo>
                      <a:lnTo>
                        <a:pt x="76" y="368"/>
                      </a:lnTo>
                      <a:lnTo>
                        <a:pt x="80" y="360"/>
                      </a:lnTo>
                      <a:lnTo>
                        <a:pt x="88" y="358"/>
                      </a:lnTo>
                      <a:lnTo>
                        <a:pt x="87" y="349"/>
                      </a:lnTo>
                      <a:lnTo>
                        <a:pt x="100" y="328"/>
                      </a:lnTo>
                      <a:lnTo>
                        <a:pt x="109" y="317"/>
                      </a:lnTo>
                      <a:lnTo>
                        <a:pt x="104" y="299"/>
                      </a:lnTo>
                      <a:lnTo>
                        <a:pt x="110" y="285"/>
                      </a:lnTo>
                      <a:lnTo>
                        <a:pt x="116" y="278"/>
                      </a:lnTo>
                      <a:lnTo>
                        <a:pt x="102" y="278"/>
                      </a:lnTo>
                      <a:lnTo>
                        <a:pt x="80" y="273"/>
                      </a:lnTo>
                      <a:lnTo>
                        <a:pt x="68" y="262"/>
                      </a:lnTo>
                      <a:lnTo>
                        <a:pt x="62" y="240"/>
                      </a:lnTo>
                      <a:lnTo>
                        <a:pt x="50" y="230"/>
                      </a:lnTo>
                      <a:lnTo>
                        <a:pt x="40" y="213"/>
                      </a:lnTo>
                      <a:lnTo>
                        <a:pt x="35" y="180"/>
                      </a:lnTo>
                      <a:lnTo>
                        <a:pt x="34" y="164"/>
                      </a:lnTo>
                      <a:lnTo>
                        <a:pt x="22" y="147"/>
                      </a:lnTo>
                      <a:lnTo>
                        <a:pt x="8" y="139"/>
                      </a:lnTo>
                      <a:lnTo>
                        <a:pt x="12" y="118"/>
                      </a:lnTo>
                      <a:lnTo>
                        <a:pt x="10" y="102"/>
                      </a:lnTo>
                      <a:lnTo>
                        <a:pt x="10" y="85"/>
                      </a:lnTo>
                      <a:lnTo>
                        <a:pt x="8" y="58"/>
                      </a:lnTo>
                      <a:lnTo>
                        <a:pt x="1" y="41"/>
                      </a:lnTo>
                      <a:lnTo>
                        <a:pt x="0" y="34"/>
                      </a:lnTo>
                      <a:lnTo>
                        <a:pt x="14" y="25"/>
                      </a:lnTo>
                      <a:lnTo>
                        <a:pt x="16" y="18"/>
                      </a:lnTo>
                      <a:lnTo>
                        <a:pt x="25" y="0"/>
                      </a:lnTo>
                      <a:lnTo>
                        <a:pt x="34" y="11"/>
                      </a:lnTo>
                      <a:lnTo>
                        <a:pt x="38" y="16"/>
                      </a:lnTo>
                      <a:lnTo>
                        <a:pt x="70" y="62"/>
                      </a:lnTo>
                      <a:lnTo>
                        <a:pt x="86" y="65"/>
                      </a:lnTo>
                      <a:lnTo>
                        <a:pt x="99" y="68"/>
                      </a:lnTo>
                      <a:lnTo>
                        <a:pt x="104" y="68"/>
                      </a:lnTo>
                      <a:lnTo>
                        <a:pt x="121" y="68"/>
                      </a:lnTo>
                      <a:lnTo>
                        <a:pt x="127" y="68"/>
                      </a:lnTo>
                      <a:lnTo>
                        <a:pt x="138" y="65"/>
                      </a:lnTo>
                      <a:lnTo>
                        <a:pt x="150" y="53"/>
                      </a:lnTo>
                      <a:lnTo>
                        <a:pt x="156" y="37"/>
                      </a:lnTo>
                      <a:lnTo>
                        <a:pt x="166" y="27"/>
                      </a:lnTo>
                      <a:lnTo>
                        <a:pt x="178" y="19"/>
                      </a:lnTo>
                      <a:lnTo>
                        <a:pt x="204" y="13"/>
                      </a:lnTo>
                      <a:lnTo>
                        <a:pt x="221" y="22"/>
                      </a:lnTo>
                      <a:lnTo>
                        <a:pt x="220" y="36"/>
                      </a:lnTo>
                      <a:lnTo>
                        <a:pt x="227" y="57"/>
                      </a:lnTo>
                      <a:lnTo>
                        <a:pt x="212" y="65"/>
                      </a:lnTo>
                      <a:lnTo>
                        <a:pt x="209" y="70"/>
                      </a:lnTo>
                      <a:lnTo>
                        <a:pt x="220" y="77"/>
                      </a:lnTo>
                      <a:lnTo>
                        <a:pt x="224" y="81"/>
                      </a:lnTo>
                      <a:lnTo>
                        <a:pt x="232" y="85"/>
                      </a:lnTo>
                      <a:lnTo>
                        <a:pt x="240" y="92"/>
                      </a:lnTo>
                      <a:lnTo>
                        <a:pt x="247" y="95"/>
                      </a:lnTo>
                      <a:lnTo>
                        <a:pt x="254" y="95"/>
                      </a:lnTo>
                      <a:lnTo>
                        <a:pt x="258" y="94"/>
                      </a:lnTo>
                      <a:lnTo>
                        <a:pt x="260" y="123"/>
                      </a:lnTo>
                      <a:lnTo>
                        <a:pt x="265" y="142"/>
                      </a:lnTo>
                      <a:lnTo>
                        <a:pt x="270" y="155"/>
                      </a:lnTo>
                      <a:lnTo>
                        <a:pt x="282" y="165"/>
                      </a:lnTo>
                      <a:lnTo>
                        <a:pt x="293" y="167"/>
                      </a:lnTo>
                      <a:lnTo>
                        <a:pt x="303" y="171"/>
                      </a:lnTo>
                      <a:lnTo>
                        <a:pt x="318" y="170"/>
                      </a:lnTo>
                      <a:lnTo>
                        <a:pt x="329" y="171"/>
                      </a:lnTo>
                      <a:lnTo>
                        <a:pt x="336" y="176"/>
                      </a:lnTo>
                      <a:lnTo>
                        <a:pt x="344" y="192"/>
                      </a:lnTo>
                      <a:lnTo>
                        <a:pt x="357" y="203"/>
                      </a:lnTo>
                      <a:lnTo>
                        <a:pt x="377" y="214"/>
                      </a:lnTo>
                      <a:lnTo>
                        <a:pt x="411" y="225"/>
                      </a:lnTo>
                      <a:lnTo>
                        <a:pt x="423" y="226"/>
                      </a:lnTo>
                      <a:lnTo>
                        <a:pt x="479" y="209"/>
                      </a:lnTo>
                      <a:lnTo>
                        <a:pt x="497" y="207"/>
                      </a:lnTo>
                      <a:lnTo>
                        <a:pt x="519" y="202"/>
                      </a:lnTo>
                      <a:lnTo>
                        <a:pt x="516" y="205"/>
                      </a:lnTo>
                      <a:lnTo>
                        <a:pt x="502" y="208"/>
                      </a:lnTo>
                      <a:lnTo>
                        <a:pt x="519" y="210"/>
                      </a:lnTo>
                      <a:lnTo>
                        <a:pt x="543" y="207"/>
                      </a:lnTo>
                      <a:lnTo>
                        <a:pt x="543" y="187"/>
                      </a:lnTo>
                      <a:lnTo>
                        <a:pt x="534" y="166"/>
                      </a:lnTo>
                      <a:lnTo>
                        <a:pt x="548" y="166"/>
                      </a:lnTo>
                      <a:lnTo>
                        <a:pt x="566" y="162"/>
                      </a:lnTo>
                      <a:lnTo>
                        <a:pt x="600" y="135"/>
                      </a:lnTo>
                      <a:lnTo>
                        <a:pt x="615" y="121"/>
                      </a:lnTo>
                      <a:lnTo>
                        <a:pt x="631" y="117"/>
                      </a:lnTo>
                      <a:lnTo>
                        <a:pt x="642" y="117"/>
                      </a:lnTo>
                      <a:lnTo>
                        <a:pt x="653" y="121"/>
                      </a:lnTo>
                      <a:lnTo>
                        <a:pt x="664" y="121"/>
                      </a:lnTo>
                      <a:lnTo>
                        <a:pt x="669" y="116"/>
                      </a:lnTo>
                      <a:lnTo>
                        <a:pt x="672" y="107"/>
                      </a:lnTo>
                      <a:lnTo>
                        <a:pt x="686" y="105"/>
                      </a:lnTo>
                      <a:lnTo>
                        <a:pt x="707" y="107"/>
                      </a:lnTo>
                      <a:lnTo>
                        <a:pt x="722" y="119"/>
                      </a:lnTo>
                      <a:lnTo>
                        <a:pt x="731" y="131"/>
                      </a:lnTo>
                      <a:lnTo>
                        <a:pt x="769" y="143"/>
                      </a:lnTo>
                      <a:lnTo>
                        <a:pt x="782" y="150"/>
                      </a:lnTo>
                      <a:lnTo>
                        <a:pt x="793" y="153"/>
                      </a:lnTo>
                      <a:lnTo>
                        <a:pt x="804" y="150"/>
                      </a:lnTo>
                      <a:lnTo>
                        <a:pt x="819" y="153"/>
                      </a:lnTo>
                      <a:lnTo>
                        <a:pt x="828" y="158"/>
                      </a:lnTo>
                      <a:lnTo>
                        <a:pt x="837" y="171"/>
                      </a:lnTo>
                      <a:lnTo>
                        <a:pt x="841" y="183"/>
                      </a:lnTo>
                      <a:lnTo>
                        <a:pt x="851" y="187"/>
                      </a:lnTo>
                      <a:lnTo>
                        <a:pt x="867" y="197"/>
                      </a:lnTo>
                      <a:lnTo>
                        <a:pt x="889" y="215"/>
                      </a:lnTo>
                      <a:lnTo>
                        <a:pt x="905" y="225"/>
                      </a:lnTo>
                      <a:lnTo>
                        <a:pt x="931" y="225"/>
                      </a:lnTo>
                      <a:lnTo>
                        <a:pt x="936" y="230"/>
                      </a:lnTo>
                      <a:lnTo>
                        <a:pt x="936" y="267"/>
                      </a:lnTo>
                      <a:lnTo>
                        <a:pt x="939" y="278"/>
                      </a:lnTo>
                      <a:lnTo>
                        <a:pt x="937" y="291"/>
                      </a:lnTo>
                      <a:lnTo>
                        <a:pt x="935" y="305"/>
                      </a:lnTo>
                      <a:lnTo>
                        <a:pt x="935" y="321"/>
                      </a:lnTo>
                      <a:lnTo>
                        <a:pt x="930" y="343"/>
                      </a:lnTo>
                      <a:lnTo>
                        <a:pt x="916" y="365"/>
                      </a:lnTo>
                      <a:lnTo>
                        <a:pt x="916" y="380"/>
                      </a:lnTo>
                      <a:lnTo>
                        <a:pt x="895" y="388"/>
                      </a:lnTo>
                      <a:lnTo>
                        <a:pt x="895" y="398"/>
                      </a:lnTo>
                      <a:lnTo>
                        <a:pt x="895" y="418"/>
                      </a:lnTo>
                      <a:lnTo>
                        <a:pt x="909" y="423"/>
                      </a:lnTo>
                      <a:lnTo>
                        <a:pt x="910" y="434"/>
                      </a:lnTo>
                      <a:lnTo>
                        <a:pt x="903" y="452"/>
                      </a:lnTo>
                      <a:lnTo>
                        <a:pt x="899" y="470"/>
                      </a:lnTo>
                      <a:lnTo>
                        <a:pt x="901" y="482"/>
                      </a:lnTo>
                      <a:lnTo>
                        <a:pt x="907" y="498"/>
                      </a:lnTo>
                      <a:lnTo>
                        <a:pt x="910" y="516"/>
                      </a:lnTo>
                      <a:lnTo>
                        <a:pt x="907" y="533"/>
                      </a:lnTo>
                      <a:lnTo>
                        <a:pt x="909" y="546"/>
                      </a:lnTo>
                      <a:lnTo>
                        <a:pt x="919" y="557"/>
                      </a:lnTo>
                      <a:lnTo>
                        <a:pt x="931" y="560"/>
                      </a:lnTo>
                      <a:lnTo>
                        <a:pt x="943" y="560"/>
                      </a:lnTo>
                      <a:lnTo>
                        <a:pt x="954" y="570"/>
                      </a:lnTo>
                      <a:lnTo>
                        <a:pt x="960" y="586"/>
                      </a:lnTo>
                      <a:lnTo>
                        <a:pt x="960" y="601"/>
                      </a:lnTo>
                      <a:lnTo>
                        <a:pt x="954" y="618"/>
                      </a:lnTo>
                      <a:lnTo>
                        <a:pt x="931" y="646"/>
                      </a:lnTo>
                      <a:lnTo>
                        <a:pt x="919" y="671"/>
                      </a:lnTo>
                      <a:lnTo>
                        <a:pt x="915" y="676"/>
                      </a:lnTo>
                      <a:lnTo>
                        <a:pt x="923" y="686"/>
                      </a:lnTo>
                      <a:lnTo>
                        <a:pt x="937" y="698"/>
                      </a:lnTo>
                      <a:lnTo>
                        <a:pt x="958" y="741"/>
                      </a:lnTo>
                      <a:lnTo>
                        <a:pt x="970" y="751"/>
                      </a:lnTo>
                      <a:lnTo>
                        <a:pt x="986" y="759"/>
                      </a:lnTo>
                      <a:lnTo>
                        <a:pt x="1013" y="768"/>
                      </a:lnTo>
                      <a:lnTo>
                        <a:pt x="1018" y="774"/>
                      </a:lnTo>
                      <a:lnTo>
                        <a:pt x="1023" y="800"/>
                      </a:lnTo>
                      <a:lnTo>
                        <a:pt x="1024" y="815"/>
                      </a:lnTo>
                      <a:lnTo>
                        <a:pt x="1023" y="829"/>
                      </a:lnTo>
                      <a:lnTo>
                        <a:pt x="1043" y="833"/>
                      </a:lnTo>
                      <a:lnTo>
                        <a:pt x="1048" y="838"/>
                      </a:lnTo>
                      <a:lnTo>
                        <a:pt x="1049" y="848"/>
                      </a:lnTo>
                      <a:lnTo>
                        <a:pt x="1046" y="854"/>
                      </a:lnTo>
                      <a:lnTo>
                        <a:pt x="1033" y="866"/>
                      </a:lnTo>
                      <a:lnTo>
                        <a:pt x="1021" y="869"/>
                      </a:lnTo>
                      <a:lnTo>
                        <a:pt x="1006" y="875"/>
                      </a:lnTo>
                      <a:lnTo>
                        <a:pt x="992" y="880"/>
                      </a:lnTo>
                      <a:lnTo>
                        <a:pt x="979" y="890"/>
                      </a:lnTo>
                      <a:lnTo>
                        <a:pt x="970" y="902"/>
                      </a:lnTo>
                      <a:lnTo>
                        <a:pt x="959" y="931"/>
                      </a:lnTo>
                      <a:lnTo>
                        <a:pt x="957" y="944"/>
                      </a:lnTo>
                      <a:lnTo>
                        <a:pt x="957" y="95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02" name="Freeform 156"/>
              <p:cNvSpPr>
                <a:spLocks noChangeAspect="1"/>
              </p:cNvSpPr>
              <p:nvPr/>
            </p:nvSpPr>
            <p:spPr bwMode="gray">
              <a:xfrm>
                <a:off x="2941" y="2045"/>
                <a:ext cx="107" cy="109"/>
              </a:xfrm>
              <a:custGeom>
                <a:avLst/>
                <a:gdLst/>
                <a:ahLst/>
                <a:cxnLst>
                  <a:cxn ang="0">
                    <a:pos x="527" y="500"/>
                  </a:cxn>
                  <a:cxn ang="0">
                    <a:pos x="510" y="490"/>
                  </a:cxn>
                  <a:cxn ang="0">
                    <a:pos x="505" y="494"/>
                  </a:cxn>
                  <a:cxn ang="0">
                    <a:pos x="479" y="489"/>
                  </a:cxn>
                  <a:cxn ang="0">
                    <a:pos x="452" y="512"/>
                  </a:cxn>
                  <a:cxn ang="0">
                    <a:pos x="426" y="548"/>
                  </a:cxn>
                  <a:cxn ang="0">
                    <a:pos x="265" y="515"/>
                  </a:cxn>
                  <a:cxn ang="0">
                    <a:pos x="263" y="472"/>
                  </a:cxn>
                  <a:cxn ang="0">
                    <a:pos x="232" y="467"/>
                  </a:cxn>
                  <a:cxn ang="0">
                    <a:pos x="218" y="444"/>
                  </a:cxn>
                  <a:cxn ang="0">
                    <a:pos x="100" y="376"/>
                  </a:cxn>
                  <a:cxn ang="0">
                    <a:pos x="0" y="278"/>
                  </a:cxn>
                  <a:cxn ang="0">
                    <a:pos x="58" y="237"/>
                  </a:cxn>
                  <a:cxn ang="0">
                    <a:pos x="95" y="220"/>
                  </a:cxn>
                  <a:cxn ang="0">
                    <a:pos x="111" y="209"/>
                  </a:cxn>
                  <a:cxn ang="0">
                    <a:pos x="133" y="180"/>
                  </a:cxn>
                  <a:cxn ang="0">
                    <a:pos x="140" y="73"/>
                  </a:cxn>
                  <a:cxn ang="0">
                    <a:pos x="189" y="31"/>
                  </a:cxn>
                  <a:cxn ang="0">
                    <a:pos x="229" y="0"/>
                  </a:cxn>
                  <a:cxn ang="0">
                    <a:pos x="279" y="10"/>
                  </a:cxn>
                  <a:cxn ang="0">
                    <a:pos x="306" y="20"/>
                  </a:cxn>
                  <a:cxn ang="0">
                    <a:pos x="329" y="14"/>
                  </a:cxn>
                  <a:cxn ang="0">
                    <a:pos x="344" y="64"/>
                  </a:cxn>
                  <a:cxn ang="0">
                    <a:pos x="362" y="96"/>
                  </a:cxn>
                  <a:cxn ang="0">
                    <a:pos x="396" y="112"/>
                  </a:cxn>
                  <a:cxn ang="0">
                    <a:pos x="404" y="119"/>
                  </a:cxn>
                  <a:cxn ang="0">
                    <a:pos x="403" y="152"/>
                  </a:cxn>
                  <a:cxn ang="0">
                    <a:pos x="381" y="184"/>
                  </a:cxn>
                  <a:cxn ang="0">
                    <a:pos x="374" y="195"/>
                  </a:cxn>
                  <a:cxn ang="0">
                    <a:pos x="366" y="227"/>
                  </a:cxn>
                  <a:cxn ang="0">
                    <a:pos x="359" y="236"/>
                  </a:cxn>
                  <a:cxn ang="0">
                    <a:pos x="367" y="256"/>
                  </a:cxn>
                  <a:cxn ang="0">
                    <a:pos x="380" y="264"/>
                  </a:cxn>
                  <a:cxn ang="0">
                    <a:pos x="393" y="283"/>
                  </a:cxn>
                  <a:cxn ang="0">
                    <a:pos x="405" y="301"/>
                  </a:cxn>
                  <a:cxn ang="0">
                    <a:pos x="432" y="322"/>
                  </a:cxn>
                  <a:cxn ang="0">
                    <a:pos x="457" y="331"/>
                  </a:cxn>
                  <a:cxn ang="0">
                    <a:pos x="473" y="355"/>
                  </a:cxn>
                  <a:cxn ang="0">
                    <a:pos x="487" y="381"/>
                  </a:cxn>
                  <a:cxn ang="0">
                    <a:pos x="482" y="429"/>
                  </a:cxn>
                  <a:cxn ang="0">
                    <a:pos x="499" y="456"/>
                  </a:cxn>
                  <a:cxn ang="0">
                    <a:pos x="511" y="472"/>
                  </a:cxn>
                  <a:cxn ang="0">
                    <a:pos x="534" y="489"/>
                  </a:cxn>
                </a:cxnLst>
                <a:rect l="0" t="0" r="r" b="b"/>
                <a:pathLst>
                  <a:path w="534" h="548">
                    <a:moveTo>
                      <a:pt x="534" y="489"/>
                    </a:moveTo>
                    <a:lnTo>
                      <a:pt x="527" y="500"/>
                    </a:lnTo>
                    <a:lnTo>
                      <a:pt x="520" y="495"/>
                    </a:lnTo>
                    <a:lnTo>
                      <a:pt x="510" y="490"/>
                    </a:lnTo>
                    <a:lnTo>
                      <a:pt x="507" y="491"/>
                    </a:lnTo>
                    <a:lnTo>
                      <a:pt x="505" y="494"/>
                    </a:lnTo>
                    <a:lnTo>
                      <a:pt x="493" y="490"/>
                    </a:lnTo>
                    <a:lnTo>
                      <a:pt x="479" y="489"/>
                    </a:lnTo>
                    <a:lnTo>
                      <a:pt x="463" y="495"/>
                    </a:lnTo>
                    <a:lnTo>
                      <a:pt x="452" y="512"/>
                    </a:lnTo>
                    <a:lnTo>
                      <a:pt x="442" y="532"/>
                    </a:lnTo>
                    <a:lnTo>
                      <a:pt x="426" y="548"/>
                    </a:lnTo>
                    <a:lnTo>
                      <a:pt x="328" y="543"/>
                    </a:lnTo>
                    <a:lnTo>
                      <a:pt x="265" y="515"/>
                    </a:lnTo>
                    <a:lnTo>
                      <a:pt x="263" y="511"/>
                    </a:lnTo>
                    <a:lnTo>
                      <a:pt x="263" y="472"/>
                    </a:lnTo>
                    <a:lnTo>
                      <a:pt x="261" y="469"/>
                    </a:lnTo>
                    <a:lnTo>
                      <a:pt x="232" y="467"/>
                    </a:lnTo>
                    <a:lnTo>
                      <a:pt x="224" y="449"/>
                    </a:lnTo>
                    <a:lnTo>
                      <a:pt x="218" y="444"/>
                    </a:lnTo>
                    <a:lnTo>
                      <a:pt x="162" y="423"/>
                    </a:lnTo>
                    <a:lnTo>
                      <a:pt x="100" y="376"/>
                    </a:lnTo>
                    <a:lnTo>
                      <a:pt x="16" y="353"/>
                    </a:lnTo>
                    <a:lnTo>
                      <a:pt x="0" y="278"/>
                    </a:lnTo>
                    <a:lnTo>
                      <a:pt x="43" y="248"/>
                    </a:lnTo>
                    <a:lnTo>
                      <a:pt x="58" y="237"/>
                    </a:lnTo>
                    <a:lnTo>
                      <a:pt x="73" y="232"/>
                    </a:lnTo>
                    <a:lnTo>
                      <a:pt x="95" y="220"/>
                    </a:lnTo>
                    <a:lnTo>
                      <a:pt x="107" y="213"/>
                    </a:lnTo>
                    <a:lnTo>
                      <a:pt x="111" y="209"/>
                    </a:lnTo>
                    <a:lnTo>
                      <a:pt x="123" y="204"/>
                    </a:lnTo>
                    <a:lnTo>
                      <a:pt x="133" y="180"/>
                    </a:lnTo>
                    <a:lnTo>
                      <a:pt x="136" y="143"/>
                    </a:lnTo>
                    <a:lnTo>
                      <a:pt x="140" y="73"/>
                    </a:lnTo>
                    <a:lnTo>
                      <a:pt x="171" y="60"/>
                    </a:lnTo>
                    <a:lnTo>
                      <a:pt x="189" y="31"/>
                    </a:lnTo>
                    <a:lnTo>
                      <a:pt x="204" y="22"/>
                    </a:lnTo>
                    <a:lnTo>
                      <a:pt x="229" y="0"/>
                    </a:lnTo>
                    <a:lnTo>
                      <a:pt x="249" y="9"/>
                    </a:lnTo>
                    <a:lnTo>
                      <a:pt x="279" y="10"/>
                    </a:lnTo>
                    <a:lnTo>
                      <a:pt x="297" y="9"/>
                    </a:lnTo>
                    <a:lnTo>
                      <a:pt x="306" y="20"/>
                    </a:lnTo>
                    <a:lnTo>
                      <a:pt x="322" y="22"/>
                    </a:lnTo>
                    <a:lnTo>
                      <a:pt x="329" y="14"/>
                    </a:lnTo>
                    <a:lnTo>
                      <a:pt x="334" y="47"/>
                    </a:lnTo>
                    <a:lnTo>
                      <a:pt x="344" y="64"/>
                    </a:lnTo>
                    <a:lnTo>
                      <a:pt x="356" y="74"/>
                    </a:lnTo>
                    <a:lnTo>
                      <a:pt x="362" y="96"/>
                    </a:lnTo>
                    <a:lnTo>
                      <a:pt x="374" y="107"/>
                    </a:lnTo>
                    <a:lnTo>
                      <a:pt x="396" y="112"/>
                    </a:lnTo>
                    <a:lnTo>
                      <a:pt x="410" y="112"/>
                    </a:lnTo>
                    <a:lnTo>
                      <a:pt x="404" y="119"/>
                    </a:lnTo>
                    <a:lnTo>
                      <a:pt x="398" y="133"/>
                    </a:lnTo>
                    <a:lnTo>
                      <a:pt x="403" y="152"/>
                    </a:lnTo>
                    <a:lnTo>
                      <a:pt x="394" y="162"/>
                    </a:lnTo>
                    <a:lnTo>
                      <a:pt x="381" y="184"/>
                    </a:lnTo>
                    <a:lnTo>
                      <a:pt x="382" y="192"/>
                    </a:lnTo>
                    <a:lnTo>
                      <a:pt x="374" y="195"/>
                    </a:lnTo>
                    <a:lnTo>
                      <a:pt x="370" y="202"/>
                    </a:lnTo>
                    <a:lnTo>
                      <a:pt x="366" y="227"/>
                    </a:lnTo>
                    <a:lnTo>
                      <a:pt x="362" y="234"/>
                    </a:lnTo>
                    <a:lnTo>
                      <a:pt x="359" y="236"/>
                    </a:lnTo>
                    <a:lnTo>
                      <a:pt x="361" y="251"/>
                    </a:lnTo>
                    <a:lnTo>
                      <a:pt x="367" y="256"/>
                    </a:lnTo>
                    <a:lnTo>
                      <a:pt x="376" y="256"/>
                    </a:lnTo>
                    <a:lnTo>
                      <a:pt x="380" y="264"/>
                    </a:lnTo>
                    <a:lnTo>
                      <a:pt x="387" y="269"/>
                    </a:lnTo>
                    <a:lnTo>
                      <a:pt x="393" y="283"/>
                    </a:lnTo>
                    <a:lnTo>
                      <a:pt x="393" y="294"/>
                    </a:lnTo>
                    <a:lnTo>
                      <a:pt x="405" y="301"/>
                    </a:lnTo>
                    <a:lnTo>
                      <a:pt x="420" y="311"/>
                    </a:lnTo>
                    <a:lnTo>
                      <a:pt x="432" y="322"/>
                    </a:lnTo>
                    <a:lnTo>
                      <a:pt x="444" y="327"/>
                    </a:lnTo>
                    <a:lnTo>
                      <a:pt x="457" y="331"/>
                    </a:lnTo>
                    <a:lnTo>
                      <a:pt x="466" y="340"/>
                    </a:lnTo>
                    <a:lnTo>
                      <a:pt x="473" y="355"/>
                    </a:lnTo>
                    <a:lnTo>
                      <a:pt x="480" y="367"/>
                    </a:lnTo>
                    <a:lnTo>
                      <a:pt x="487" y="381"/>
                    </a:lnTo>
                    <a:lnTo>
                      <a:pt x="483" y="408"/>
                    </a:lnTo>
                    <a:lnTo>
                      <a:pt x="482" y="429"/>
                    </a:lnTo>
                    <a:lnTo>
                      <a:pt x="495" y="436"/>
                    </a:lnTo>
                    <a:lnTo>
                      <a:pt x="499" y="456"/>
                    </a:lnTo>
                    <a:lnTo>
                      <a:pt x="504" y="464"/>
                    </a:lnTo>
                    <a:lnTo>
                      <a:pt x="511" y="472"/>
                    </a:lnTo>
                    <a:lnTo>
                      <a:pt x="531" y="487"/>
                    </a:lnTo>
                    <a:lnTo>
                      <a:pt x="534" y="48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3" name="Freeform 157"/>
              <p:cNvSpPr>
                <a:spLocks noChangeAspect="1"/>
              </p:cNvSpPr>
              <p:nvPr/>
            </p:nvSpPr>
            <p:spPr bwMode="gray">
              <a:xfrm>
                <a:off x="3072" y="2191"/>
                <a:ext cx="9" cy="20"/>
              </a:xfrm>
              <a:custGeom>
                <a:avLst/>
                <a:gdLst/>
                <a:ahLst/>
                <a:cxnLst>
                  <a:cxn ang="0">
                    <a:pos x="16" y="98"/>
                  </a:cxn>
                  <a:cxn ang="0">
                    <a:pos x="35" y="90"/>
                  </a:cxn>
                  <a:cxn ang="0">
                    <a:pos x="38" y="87"/>
                  </a:cxn>
                  <a:cxn ang="0">
                    <a:pos x="39" y="81"/>
                  </a:cxn>
                  <a:cxn ang="0">
                    <a:pos x="43" y="74"/>
                  </a:cxn>
                  <a:cxn ang="0">
                    <a:pos x="44" y="70"/>
                  </a:cxn>
                  <a:cxn ang="0">
                    <a:pos x="44" y="55"/>
                  </a:cxn>
                  <a:cxn ang="0">
                    <a:pos x="40" y="50"/>
                  </a:cxn>
                  <a:cxn ang="0">
                    <a:pos x="40" y="42"/>
                  </a:cxn>
                  <a:cxn ang="0">
                    <a:pos x="40" y="33"/>
                  </a:cxn>
                  <a:cxn ang="0">
                    <a:pos x="43" y="32"/>
                  </a:cxn>
                  <a:cxn ang="0">
                    <a:pos x="41" y="29"/>
                  </a:cxn>
                  <a:cxn ang="0">
                    <a:pos x="44" y="25"/>
                  </a:cxn>
                  <a:cxn ang="0">
                    <a:pos x="44" y="21"/>
                  </a:cxn>
                  <a:cxn ang="0">
                    <a:pos x="45" y="16"/>
                  </a:cxn>
                  <a:cxn ang="0">
                    <a:pos x="43" y="15"/>
                  </a:cxn>
                  <a:cxn ang="0">
                    <a:pos x="36" y="12"/>
                  </a:cxn>
                  <a:cxn ang="0">
                    <a:pos x="34" y="10"/>
                  </a:cxn>
                  <a:cxn ang="0">
                    <a:pos x="34" y="6"/>
                  </a:cxn>
                  <a:cxn ang="0">
                    <a:pos x="30" y="4"/>
                  </a:cxn>
                  <a:cxn ang="0">
                    <a:pos x="24" y="0"/>
                  </a:cxn>
                  <a:cxn ang="0">
                    <a:pos x="18" y="4"/>
                  </a:cxn>
                  <a:cxn ang="0">
                    <a:pos x="13" y="12"/>
                  </a:cxn>
                  <a:cxn ang="0">
                    <a:pos x="11" y="26"/>
                  </a:cxn>
                  <a:cxn ang="0">
                    <a:pos x="7" y="36"/>
                  </a:cxn>
                  <a:cxn ang="0">
                    <a:pos x="1" y="43"/>
                  </a:cxn>
                  <a:cxn ang="0">
                    <a:pos x="1" y="50"/>
                  </a:cxn>
                  <a:cxn ang="0">
                    <a:pos x="0" y="55"/>
                  </a:cxn>
                  <a:cxn ang="0">
                    <a:pos x="2" y="58"/>
                  </a:cxn>
                  <a:cxn ang="0">
                    <a:pos x="0" y="63"/>
                  </a:cxn>
                  <a:cxn ang="0">
                    <a:pos x="1" y="66"/>
                  </a:cxn>
                  <a:cxn ang="0">
                    <a:pos x="5" y="74"/>
                  </a:cxn>
                  <a:cxn ang="0">
                    <a:pos x="2" y="77"/>
                  </a:cxn>
                  <a:cxn ang="0">
                    <a:pos x="5" y="80"/>
                  </a:cxn>
                  <a:cxn ang="0">
                    <a:pos x="3" y="84"/>
                  </a:cxn>
                  <a:cxn ang="0">
                    <a:pos x="2" y="85"/>
                  </a:cxn>
                  <a:cxn ang="0">
                    <a:pos x="9" y="97"/>
                  </a:cxn>
                  <a:cxn ang="0">
                    <a:pos x="16" y="98"/>
                  </a:cxn>
                </a:cxnLst>
                <a:rect l="0" t="0" r="r" b="b"/>
                <a:pathLst>
                  <a:path w="45" h="98">
                    <a:moveTo>
                      <a:pt x="16" y="98"/>
                    </a:moveTo>
                    <a:lnTo>
                      <a:pt x="35" y="90"/>
                    </a:lnTo>
                    <a:lnTo>
                      <a:pt x="38" y="87"/>
                    </a:lnTo>
                    <a:lnTo>
                      <a:pt x="39" y="81"/>
                    </a:lnTo>
                    <a:lnTo>
                      <a:pt x="43" y="74"/>
                    </a:lnTo>
                    <a:lnTo>
                      <a:pt x="44" y="70"/>
                    </a:lnTo>
                    <a:lnTo>
                      <a:pt x="44" y="55"/>
                    </a:lnTo>
                    <a:lnTo>
                      <a:pt x="40" y="50"/>
                    </a:lnTo>
                    <a:lnTo>
                      <a:pt x="40" y="42"/>
                    </a:lnTo>
                    <a:lnTo>
                      <a:pt x="40" y="33"/>
                    </a:lnTo>
                    <a:lnTo>
                      <a:pt x="43" y="32"/>
                    </a:lnTo>
                    <a:lnTo>
                      <a:pt x="41" y="29"/>
                    </a:lnTo>
                    <a:lnTo>
                      <a:pt x="44" y="25"/>
                    </a:lnTo>
                    <a:lnTo>
                      <a:pt x="44" y="21"/>
                    </a:lnTo>
                    <a:lnTo>
                      <a:pt x="45" y="16"/>
                    </a:lnTo>
                    <a:lnTo>
                      <a:pt x="43" y="15"/>
                    </a:lnTo>
                    <a:lnTo>
                      <a:pt x="36" y="12"/>
                    </a:lnTo>
                    <a:lnTo>
                      <a:pt x="34" y="10"/>
                    </a:lnTo>
                    <a:lnTo>
                      <a:pt x="34" y="6"/>
                    </a:lnTo>
                    <a:lnTo>
                      <a:pt x="30" y="4"/>
                    </a:lnTo>
                    <a:lnTo>
                      <a:pt x="24" y="0"/>
                    </a:lnTo>
                    <a:lnTo>
                      <a:pt x="18" y="4"/>
                    </a:lnTo>
                    <a:lnTo>
                      <a:pt x="13" y="12"/>
                    </a:lnTo>
                    <a:lnTo>
                      <a:pt x="11" y="26"/>
                    </a:lnTo>
                    <a:lnTo>
                      <a:pt x="7" y="36"/>
                    </a:lnTo>
                    <a:lnTo>
                      <a:pt x="1" y="43"/>
                    </a:lnTo>
                    <a:lnTo>
                      <a:pt x="1" y="50"/>
                    </a:lnTo>
                    <a:lnTo>
                      <a:pt x="0" y="55"/>
                    </a:lnTo>
                    <a:lnTo>
                      <a:pt x="2" y="58"/>
                    </a:lnTo>
                    <a:lnTo>
                      <a:pt x="0" y="63"/>
                    </a:lnTo>
                    <a:lnTo>
                      <a:pt x="1" y="66"/>
                    </a:lnTo>
                    <a:lnTo>
                      <a:pt x="5" y="74"/>
                    </a:lnTo>
                    <a:lnTo>
                      <a:pt x="2" y="77"/>
                    </a:lnTo>
                    <a:lnTo>
                      <a:pt x="5" y="80"/>
                    </a:lnTo>
                    <a:lnTo>
                      <a:pt x="3" y="84"/>
                    </a:lnTo>
                    <a:lnTo>
                      <a:pt x="2" y="85"/>
                    </a:lnTo>
                    <a:lnTo>
                      <a:pt x="9" y="97"/>
                    </a:lnTo>
                    <a:lnTo>
                      <a:pt x="16" y="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4" name="Freeform 158"/>
              <p:cNvSpPr>
                <a:spLocks noChangeAspect="1"/>
              </p:cNvSpPr>
              <p:nvPr/>
            </p:nvSpPr>
            <p:spPr bwMode="gray">
              <a:xfrm>
                <a:off x="3075" y="2192"/>
                <a:ext cx="58" cy="43"/>
              </a:xfrm>
              <a:custGeom>
                <a:avLst/>
                <a:gdLst/>
                <a:ahLst/>
                <a:cxnLst>
                  <a:cxn ang="0">
                    <a:pos x="217" y="215"/>
                  </a:cxn>
                  <a:cxn ang="0">
                    <a:pos x="36" y="136"/>
                  </a:cxn>
                  <a:cxn ang="0">
                    <a:pos x="0" y="92"/>
                  </a:cxn>
                  <a:cxn ang="0">
                    <a:pos x="17" y="89"/>
                  </a:cxn>
                  <a:cxn ang="0">
                    <a:pos x="20" y="95"/>
                  </a:cxn>
                  <a:cxn ang="0">
                    <a:pos x="17" y="107"/>
                  </a:cxn>
                  <a:cxn ang="0">
                    <a:pos x="30" y="109"/>
                  </a:cxn>
                  <a:cxn ang="0">
                    <a:pos x="35" y="107"/>
                  </a:cxn>
                  <a:cxn ang="0">
                    <a:pos x="41" y="122"/>
                  </a:cxn>
                  <a:cxn ang="0">
                    <a:pos x="70" y="124"/>
                  </a:cxn>
                  <a:cxn ang="0">
                    <a:pos x="79" y="118"/>
                  </a:cxn>
                  <a:cxn ang="0">
                    <a:pos x="110" y="114"/>
                  </a:cxn>
                  <a:cxn ang="0">
                    <a:pos x="125" y="118"/>
                  </a:cxn>
                  <a:cxn ang="0">
                    <a:pos x="159" y="119"/>
                  </a:cxn>
                  <a:cxn ang="0">
                    <a:pos x="169" y="109"/>
                  </a:cxn>
                  <a:cxn ang="0">
                    <a:pos x="180" y="106"/>
                  </a:cxn>
                  <a:cxn ang="0">
                    <a:pos x="186" y="102"/>
                  </a:cxn>
                  <a:cxn ang="0">
                    <a:pos x="184" y="97"/>
                  </a:cxn>
                  <a:cxn ang="0">
                    <a:pos x="192" y="95"/>
                  </a:cxn>
                  <a:cxn ang="0">
                    <a:pos x="195" y="91"/>
                  </a:cxn>
                  <a:cxn ang="0">
                    <a:pos x="197" y="84"/>
                  </a:cxn>
                  <a:cxn ang="0">
                    <a:pos x="201" y="76"/>
                  </a:cxn>
                  <a:cxn ang="0">
                    <a:pos x="213" y="65"/>
                  </a:cxn>
                  <a:cxn ang="0">
                    <a:pos x="219" y="59"/>
                  </a:cxn>
                  <a:cxn ang="0">
                    <a:pos x="233" y="48"/>
                  </a:cxn>
                  <a:cxn ang="0">
                    <a:pos x="238" y="43"/>
                  </a:cxn>
                  <a:cxn ang="0">
                    <a:pos x="240" y="39"/>
                  </a:cxn>
                  <a:cxn ang="0">
                    <a:pos x="245" y="32"/>
                  </a:cxn>
                  <a:cxn ang="0">
                    <a:pos x="249" y="27"/>
                  </a:cxn>
                  <a:cxn ang="0">
                    <a:pos x="270" y="10"/>
                  </a:cxn>
                  <a:cxn ang="0">
                    <a:pos x="275" y="4"/>
                  </a:cxn>
                  <a:cxn ang="0">
                    <a:pos x="276" y="12"/>
                  </a:cxn>
                  <a:cxn ang="0">
                    <a:pos x="275" y="21"/>
                  </a:cxn>
                  <a:cxn ang="0">
                    <a:pos x="285" y="25"/>
                  </a:cxn>
                  <a:cxn ang="0">
                    <a:pos x="287" y="64"/>
                  </a:cxn>
                  <a:cxn ang="0">
                    <a:pos x="255" y="73"/>
                  </a:cxn>
                  <a:cxn ang="0">
                    <a:pos x="239" y="132"/>
                  </a:cxn>
                </a:cxnLst>
                <a:rect l="0" t="0" r="r" b="b"/>
                <a:pathLst>
                  <a:path w="288" h="215">
                    <a:moveTo>
                      <a:pt x="228" y="203"/>
                    </a:moveTo>
                    <a:lnTo>
                      <a:pt x="217" y="215"/>
                    </a:lnTo>
                    <a:lnTo>
                      <a:pt x="52" y="184"/>
                    </a:lnTo>
                    <a:lnTo>
                      <a:pt x="36" y="136"/>
                    </a:lnTo>
                    <a:lnTo>
                      <a:pt x="3" y="107"/>
                    </a:lnTo>
                    <a:lnTo>
                      <a:pt x="0" y="92"/>
                    </a:lnTo>
                    <a:lnTo>
                      <a:pt x="19" y="84"/>
                    </a:lnTo>
                    <a:lnTo>
                      <a:pt x="17" y="89"/>
                    </a:lnTo>
                    <a:lnTo>
                      <a:pt x="17" y="92"/>
                    </a:lnTo>
                    <a:lnTo>
                      <a:pt x="20" y="95"/>
                    </a:lnTo>
                    <a:lnTo>
                      <a:pt x="17" y="100"/>
                    </a:lnTo>
                    <a:lnTo>
                      <a:pt x="17" y="107"/>
                    </a:lnTo>
                    <a:lnTo>
                      <a:pt x="24" y="107"/>
                    </a:lnTo>
                    <a:lnTo>
                      <a:pt x="30" y="109"/>
                    </a:lnTo>
                    <a:lnTo>
                      <a:pt x="34" y="107"/>
                    </a:lnTo>
                    <a:lnTo>
                      <a:pt x="35" y="107"/>
                    </a:lnTo>
                    <a:lnTo>
                      <a:pt x="36" y="118"/>
                    </a:lnTo>
                    <a:lnTo>
                      <a:pt x="41" y="122"/>
                    </a:lnTo>
                    <a:lnTo>
                      <a:pt x="55" y="124"/>
                    </a:lnTo>
                    <a:lnTo>
                      <a:pt x="70" y="124"/>
                    </a:lnTo>
                    <a:lnTo>
                      <a:pt x="73" y="123"/>
                    </a:lnTo>
                    <a:lnTo>
                      <a:pt x="79" y="118"/>
                    </a:lnTo>
                    <a:lnTo>
                      <a:pt x="88" y="112"/>
                    </a:lnTo>
                    <a:lnTo>
                      <a:pt x="110" y="114"/>
                    </a:lnTo>
                    <a:lnTo>
                      <a:pt x="119" y="118"/>
                    </a:lnTo>
                    <a:lnTo>
                      <a:pt x="125" y="118"/>
                    </a:lnTo>
                    <a:lnTo>
                      <a:pt x="135" y="121"/>
                    </a:lnTo>
                    <a:lnTo>
                      <a:pt x="159" y="119"/>
                    </a:lnTo>
                    <a:lnTo>
                      <a:pt x="164" y="116"/>
                    </a:lnTo>
                    <a:lnTo>
                      <a:pt x="169" y="109"/>
                    </a:lnTo>
                    <a:lnTo>
                      <a:pt x="178" y="107"/>
                    </a:lnTo>
                    <a:lnTo>
                      <a:pt x="180" y="106"/>
                    </a:lnTo>
                    <a:lnTo>
                      <a:pt x="185" y="103"/>
                    </a:lnTo>
                    <a:lnTo>
                      <a:pt x="186" y="102"/>
                    </a:lnTo>
                    <a:lnTo>
                      <a:pt x="184" y="98"/>
                    </a:lnTo>
                    <a:lnTo>
                      <a:pt x="184" y="97"/>
                    </a:lnTo>
                    <a:lnTo>
                      <a:pt x="184" y="96"/>
                    </a:lnTo>
                    <a:lnTo>
                      <a:pt x="192" y="95"/>
                    </a:lnTo>
                    <a:lnTo>
                      <a:pt x="191" y="92"/>
                    </a:lnTo>
                    <a:lnTo>
                      <a:pt x="195" y="91"/>
                    </a:lnTo>
                    <a:lnTo>
                      <a:pt x="194" y="87"/>
                    </a:lnTo>
                    <a:lnTo>
                      <a:pt x="197" y="84"/>
                    </a:lnTo>
                    <a:lnTo>
                      <a:pt x="197" y="80"/>
                    </a:lnTo>
                    <a:lnTo>
                      <a:pt x="201" y="76"/>
                    </a:lnTo>
                    <a:lnTo>
                      <a:pt x="211" y="73"/>
                    </a:lnTo>
                    <a:lnTo>
                      <a:pt x="213" y="65"/>
                    </a:lnTo>
                    <a:lnTo>
                      <a:pt x="217" y="63"/>
                    </a:lnTo>
                    <a:lnTo>
                      <a:pt x="219" y="59"/>
                    </a:lnTo>
                    <a:lnTo>
                      <a:pt x="228" y="53"/>
                    </a:lnTo>
                    <a:lnTo>
                      <a:pt x="233" y="48"/>
                    </a:lnTo>
                    <a:lnTo>
                      <a:pt x="237" y="46"/>
                    </a:lnTo>
                    <a:lnTo>
                      <a:pt x="238" y="43"/>
                    </a:lnTo>
                    <a:lnTo>
                      <a:pt x="239" y="42"/>
                    </a:lnTo>
                    <a:lnTo>
                      <a:pt x="240" y="39"/>
                    </a:lnTo>
                    <a:lnTo>
                      <a:pt x="245" y="35"/>
                    </a:lnTo>
                    <a:lnTo>
                      <a:pt x="245" y="32"/>
                    </a:lnTo>
                    <a:lnTo>
                      <a:pt x="248" y="31"/>
                    </a:lnTo>
                    <a:lnTo>
                      <a:pt x="249" y="27"/>
                    </a:lnTo>
                    <a:lnTo>
                      <a:pt x="259" y="21"/>
                    </a:lnTo>
                    <a:lnTo>
                      <a:pt x="270" y="10"/>
                    </a:lnTo>
                    <a:lnTo>
                      <a:pt x="274" y="0"/>
                    </a:lnTo>
                    <a:lnTo>
                      <a:pt x="275" y="4"/>
                    </a:lnTo>
                    <a:lnTo>
                      <a:pt x="277" y="10"/>
                    </a:lnTo>
                    <a:lnTo>
                      <a:pt x="276" y="12"/>
                    </a:lnTo>
                    <a:lnTo>
                      <a:pt x="277" y="16"/>
                    </a:lnTo>
                    <a:lnTo>
                      <a:pt x="275" y="21"/>
                    </a:lnTo>
                    <a:lnTo>
                      <a:pt x="277" y="22"/>
                    </a:lnTo>
                    <a:lnTo>
                      <a:pt x="285" y="25"/>
                    </a:lnTo>
                    <a:lnTo>
                      <a:pt x="288" y="31"/>
                    </a:lnTo>
                    <a:lnTo>
                      <a:pt x="287" y="64"/>
                    </a:lnTo>
                    <a:lnTo>
                      <a:pt x="288" y="73"/>
                    </a:lnTo>
                    <a:lnTo>
                      <a:pt x="255" y="73"/>
                    </a:lnTo>
                    <a:lnTo>
                      <a:pt x="272" y="119"/>
                    </a:lnTo>
                    <a:lnTo>
                      <a:pt x="239" y="132"/>
                    </a:lnTo>
                    <a:lnTo>
                      <a:pt x="228" y="20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305" name="Group 159"/>
              <p:cNvGrpSpPr>
                <a:grpSpLocks noChangeAspect="1"/>
              </p:cNvGrpSpPr>
              <p:nvPr/>
            </p:nvGrpSpPr>
            <p:grpSpPr bwMode="gray">
              <a:xfrm>
                <a:off x="2802" y="1979"/>
                <a:ext cx="205" cy="88"/>
                <a:chOff x="2802" y="1979"/>
                <a:chExt cx="205" cy="88"/>
              </a:xfrm>
              <a:grpFill/>
            </p:grpSpPr>
            <p:sp>
              <p:nvSpPr>
                <p:cNvPr id="309" name="Freeform 160"/>
                <p:cNvSpPr>
                  <a:spLocks noChangeAspect="1"/>
                </p:cNvSpPr>
                <p:nvPr/>
              </p:nvSpPr>
              <p:spPr bwMode="gray">
                <a:xfrm>
                  <a:off x="2803" y="1979"/>
                  <a:ext cx="204" cy="88"/>
                </a:xfrm>
                <a:custGeom>
                  <a:avLst/>
                  <a:gdLst/>
                  <a:ahLst/>
                  <a:cxnLst>
                    <a:cxn ang="0">
                      <a:pos x="552" y="379"/>
                    </a:cxn>
                    <a:cxn ang="0">
                      <a:pos x="503" y="390"/>
                    </a:cxn>
                    <a:cxn ang="0">
                      <a:pos x="460" y="379"/>
                    </a:cxn>
                    <a:cxn ang="0">
                      <a:pos x="408" y="418"/>
                    </a:cxn>
                    <a:cxn ang="0">
                      <a:pos x="341" y="409"/>
                    </a:cxn>
                    <a:cxn ang="0">
                      <a:pos x="283" y="370"/>
                    </a:cxn>
                    <a:cxn ang="0">
                      <a:pos x="245" y="391"/>
                    </a:cxn>
                    <a:cxn ang="0">
                      <a:pos x="196" y="417"/>
                    </a:cxn>
                    <a:cxn ang="0">
                      <a:pos x="164" y="381"/>
                    </a:cxn>
                    <a:cxn ang="0">
                      <a:pos x="143" y="380"/>
                    </a:cxn>
                    <a:cxn ang="0">
                      <a:pos x="107" y="386"/>
                    </a:cxn>
                    <a:cxn ang="0">
                      <a:pos x="79" y="378"/>
                    </a:cxn>
                    <a:cxn ang="0">
                      <a:pos x="118" y="362"/>
                    </a:cxn>
                    <a:cxn ang="0">
                      <a:pos x="67" y="355"/>
                    </a:cxn>
                    <a:cxn ang="0">
                      <a:pos x="64" y="325"/>
                    </a:cxn>
                    <a:cxn ang="0">
                      <a:pos x="52" y="312"/>
                    </a:cxn>
                    <a:cxn ang="0">
                      <a:pos x="37" y="283"/>
                    </a:cxn>
                    <a:cxn ang="0">
                      <a:pos x="10" y="268"/>
                    </a:cxn>
                    <a:cxn ang="0">
                      <a:pos x="22" y="246"/>
                    </a:cxn>
                    <a:cxn ang="0">
                      <a:pos x="52" y="260"/>
                    </a:cxn>
                    <a:cxn ang="0">
                      <a:pos x="44" y="226"/>
                    </a:cxn>
                    <a:cxn ang="0">
                      <a:pos x="43" y="186"/>
                    </a:cxn>
                    <a:cxn ang="0">
                      <a:pos x="3" y="160"/>
                    </a:cxn>
                    <a:cxn ang="0">
                      <a:pos x="35" y="122"/>
                    </a:cxn>
                    <a:cxn ang="0">
                      <a:pos x="91" y="126"/>
                    </a:cxn>
                    <a:cxn ang="0">
                      <a:pos x="108" y="123"/>
                    </a:cxn>
                    <a:cxn ang="0">
                      <a:pos x="151" y="111"/>
                    </a:cxn>
                    <a:cxn ang="0">
                      <a:pos x="196" y="94"/>
                    </a:cxn>
                    <a:cxn ang="0">
                      <a:pos x="167" y="83"/>
                    </a:cxn>
                    <a:cxn ang="0">
                      <a:pos x="180" y="66"/>
                    </a:cxn>
                    <a:cxn ang="0">
                      <a:pos x="253" y="74"/>
                    </a:cxn>
                    <a:cxn ang="0">
                      <a:pos x="318" y="41"/>
                    </a:cxn>
                    <a:cxn ang="0">
                      <a:pos x="398" y="7"/>
                    </a:cxn>
                    <a:cxn ang="0">
                      <a:pos x="493" y="0"/>
                    </a:cxn>
                    <a:cxn ang="0">
                      <a:pos x="533" y="35"/>
                    </a:cxn>
                    <a:cxn ang="0">
                      <a:pos x="623" y="80"/>
                    </a:cxn>
                    <a:cxn ang="0">
                      <a:pos x="693" y="77"/>
                    </a:cxn>
                    <a:cxn ang="0">
                      <a:pos x="838" y="40"/>
                    </a:cxn>
                    <a:cxn ang="0">
                      <a:pos x="887" y="43"/>
                    </a:cxn>
                    <a:cxn ang="0">
                      <a:pos x="919" y="42"/>
                    </a:cxn>
                    <a:cxn ang="0">
                      <a:pos x="958" y="89"/>
                    </a:cxn>
                    <a:cxn ang="0">
                      <a:pos x="990" y="143"/>
                    </a:cxn>
                    <a:cxn ang="0">
                      <a:pos x="1001" y="186"/>
                    </a:cxn>
                    <a:cxn ang="0">
                      <a:pos x="997" y="263"/>
                    </a:cxn>
                    <a:cxn ang="0">
                      <a:pos x="1022" y="341"/>
                    </a:cxn>
                    <a:cxn ang="0">
                      <a:pos x="942" y="336"/>
                    </a:cxn>
                    <a:cxn ang="0">
                      <a:pos x="887" y="342"/>
                    </a:cxn>
                    <a:cxn ang="0">
                      <a:pos x="820" y="354"/>
                    </a:cxn>
                    <a:cxn ang="0">
                      <a:pos x="767" y="368"/>
                    </a:cxn>
                    <a:cxn ang="0">
                      <a:pos x="678" y="366"/>
                    </a:cxn>
                    <a:cxn ang="0">
                      <a:pos x="626" y="380"/>
                    </a:cxn>
                    <a:cxn ang="0">
                      <a:pos x="597" y="379"/>
                    </a:cxn>
                    <a:cxn ang="0">
                      <a:pos x="578" y="370"/>
                    </a:cxn>
                    <a:cxn ang="0">
                      <a:pos x="579" y="408"/>
                    </a:cxn>
                    <a:cxn ang="0">
                      <a:pos x="560" y="418"/>
                    </a:cxn>
                    <a:cxn ang="0">
                      <a:pos x="542" y="435"/>
                    </a:cxn>
                  </a:cxnLst>
                  <a:rect l="0" t="0" r="r" b="b"/>
                  <a:pathLst>
                    <a:path w="1022" h="439">
                      <a:moveTo>
                        <a:pt x="538" y="424"/>
                      </a:moveTo>
                      <a:lnTo>
                        <a:pt x="535" y="411"/>
                      </a:lnTo>
                      <a:lnTo>
                        <a:pt x="538" y="395"/>
                      </a:lnTo>
                      <a:lnTo>
                        <a:pt x="548" y="389"/>
                      </a:lnTo>
                      <a:lnTo>
                        <a:pt x="552" y="379"/>
                      </a:lnTo>
                      <a:lnTo>
                        <a:pt x="543" y="370"/>
                      </a:lnTo>
                      <a:lnTo>
                        <a:pt x="526" y="378"/>
                      </a:lnTo>
                      <a:lnTo>
                        <a:pt x="524" y="389"/>
                      </a:lnTo>
                      <a:lnTo>
                        <a:pt x="516" y="391"/>
                      </a:lnTo>
                      <a:lnTo>
                        <a:pt x="503" y="390"/>
                      </a:lnTo>
                      <a:lnTo>
                        <a:pt x="493" y="381"/>
                      </a:lnTo>
                      <a:lnTo>
                        <a:pt x="484" y="376"/>
                      </a:lnTo>
                      <a:lnTo>
                        <a:pt x="477" y="374"/>
                      </a:lnTo>
                      <a:lnTo>
                        <a:pt x="471" y="374"/>
                      </a:lnTo>
                      <a:lnTo>
                        <a:pt x="460" y="379"/>
                      </a:lnTo>
                      <a:lnTo>
                        <a:pt x="441" y="397"/>
                      </a:lnTo>
                      <a:lnTo>
                        <a:pt x="436" y="406"/>
                      </a:lnTo>
                      <a:lnTo>
                        <a:pt x="427" y="407"/>
                      </a:lnTo>
                      <a:lnTo>
                        <a:pt x="419" y="414"/>
                      </a:lnTo>
                      <a:lnTo>
                        <a:pt x="408" y="418"/>
                      </a:lnTo>
                      <a:lnTo>
                        <a:pt x="397" y="417"/>
                      </a:lnTo>
                      <a:lnTo>
                        <a:pt x="379" y="422"/>
                      </a:lnTo>
                      <a:lnTo>
                        <a:pt x="369" y="427"/>
                      </a:lnTo>
                      <a:lnTo>
                        <a:pt x="350" y="421"/>
                      </a:lnTo>
                      <a:lnTo>
                        <a:pt x="341" y="409"/>
                      </a:lnTo>
                      <a:lnTo>
                        <a:pt x="337" y="402"/>
                      </a:lnTo>
                      <a:lnTo>
                        <a:pt x="331" y="397"/>
                      </a:lnTo>
                      <a:lnTo>
                        <a:pt x="321" y="391"/>
                      </a:lnTo>
                      <a:lnTo>
                        <a:pt x="295" y="379"/>
                      </a:lnTo>
                      <a:lnTo>
                        <a:pt x="283" y="370"/>
                      </a:lnTo>
                      <a:lnTo>
                        <a:pt x="267" y="368"/>
                      </a:lnTo>
                      <a:lnTo>
                        <a:pt x="257" y="370"/>
                      </a:lnTo>
                      <a:lnTo>
                        <a:pt x="248" y="370"/>
                      </a:lnTo>
                      <a:lnTo>
                        <a:pt x="245" y="379"/>
                      </a:lnTo>
                      <a:lnTo>
                        <a:pt x="245" y="391"/>
                      </a:lnTo>
                      <a:lnTo>
                        <a:pt x="242" y="396"/>
                      </a:lnTo>
                      <a:lnTo>
                        <a:pt x="240" y="407"/>
                      </a:lnTo>
                      <a:lnTo>
                        <a:pt x="220" y="412"/>
                      </a:lnTo>
                      <a:lnTo>
                        <a:pt x="207" y="417"/>
                      </a:lnTo>
                      <a:lnTo>
                        <a:pt x="196" y="417"/>
                      </a:lnTo>
                      <a:lnTo>
                        <a:pt x="186" y="414"/>
                      </a:lnTo>
                      <a:lnTo>
                        <a:pt x="176" y="409"/>
                      </a:lnTo>
                      <a:lnTo>
                        <a:pt x="167" y="401"/>
                      </a:lnTo>
                      <a:lnTo>
                        <a:pt x="164" y="386"/>
                      </a:lnTo>
                      <a:lnTo>
                        <a:pt x="164" y="381"/>
                      </a:lnTo>
                      <a:lnTo>
                        <a:pt x="156" y="378"/>
                      </a:lnTo>
                      <a:lnTo>
                        <a:pt x="154" y="382"/>
                      </a:lnTo>
                      <a:lnTo>
                        <a:pt x="155" y="386"/>
                      </a:lnTo>
                      <a:lnTo>
                        <a:pt x="151" y="386"/>
                      </a:lnTo>
                      <a:lnTo>
                        <a:pt x="143" y="380"/>
                      </a:lnTo>
                      <a:lnTo>
                        <a:pt x="137" y="374"/>
                      </a:lnTo>
                      <a:lnTo>
                        <a:pt x="134" y="373"/>
                      </a:lnTo>
                      <a:lnTo>
                        <a:pt x="119" y="374"/>
                      </a:lnTo>
                      <a:lnTo>
                        <a:pt x="117" y="380"/>
                      </a:lnTo>
                      <a:lnTo>
                        <a:pt x="107" y="386"/>
                      </a:lnTo>
                      <a:lnTo>
                        <a:pt x="105" y="386"/>
                      </a:lnTo>
                      <a:lnTo>
                        <a:pt x="108" y="379"/>
                      </a:lnTo>
                      <a:lnTo>
                        <a:pt x="107" y="375"/>
                      </a:lnTo>
                      <a:lnTo>
                        <a:pt x="73" y="385"/>
                      </a:lnTo>
                      <a:lnTo>
                        <a:pt x="79" y="378"/>
                      </a:lnTo>
                      <a:lnTo>
                        <a:pt x="87" y="371"/>
                      </a:lnTo>
                      <a:lnTo>
                        <a:pt x="101" y="371"/>
                      </a:lnTo>
                      <a:lnTo>
                        <a:pt x="108" y="368"/>
                      </a:lnTo>
                      <a:lnTo>
                        <a:pt x="110" y="366"/>
                      </a:lnTo>
                      <a:lnTo>
                        <a:pt x="118" y="362"/>
                      </a:lnTo>
                      <a:lnTo>
                        <a:pt x="122" y="357"/>
                      </a:lnTo>
                      <a:lnTo>
                        <a:pt x="113" y="355"/>
                      </a:lnTo>
                      <a:lnTo>
                        <a:pt x="92" y="360"/>
                      </a:lnTo>
                      <a:lnTo>
                        <a:pt x="69" y="360"/>
                      </a:lnTo>
                      <a:lnTo>
                        <a:pt x="67" y="355"/>
                      </a:lnTo>
                      <a:lnTo>
                        <a:pt x="79" y="344"/>
                      </a:lnTo>
                      <a:lnTo>
                        <a:pt x="71" y="336"/>
                      </a:lnTo>
                      <a:lnTo>
                        <a:pt x="68" y="333"/>
                      </a:lnTo>
                      <a:lnTo>
                        <a:pt x="63" y="333"/>
                      </a:lnTo>
                      <a:lnTo>
                        <a:pt x="64" y="325"/>
                      </a:lnTo>
                      <a:lnTo>
                        <a:pt x="69" y="321"/>
                      </a:lnTo>
                      <a:lnTo>
                        <a:pt x="71" y="316"/>
                      </a:lnTo>
                      <a:lnTo>
                        <a:pt x="64" y="317"/>
                      </a:lnTo>
                      <a:lnTo>
                        <a:pt x="57" y="320"/>
                      </a:lnTo>
                      <a:lnTo>
                        <a:pt x="52" y="312"/>
                      </a:lnTo>
                      <a:lnTo>
                        <a:pt x="59" y="309"/>
                      </a:lnTo>
                      <a:lnTo>
                        <a:pt x="60" y="300"/>
                      </a:lnTo>
                      <a:lnTo>
                        <a:pt x="56" y="290"/>
                      </a:lnTo>
                      <a:lnTo>
                        <a:pt x="51" y="287"/>
                      </a:lnTo>
                      <a:lnTo>
                        <a:pt x="37" y="283"/>
                      </a:lnTo>
                      <a:lnTo>
                        <a:pt x="30" y="277"/>
                      </a:lnTo>
                      <a:lnTo>
                        <a:pt x="20" y="279"/>
                      </a:lnTo>
                      <a:lnTo>
                        <a:pt x="16" y="277"/>
                      </a:lnTo>
                      <a:lnTo>
                        <a:pt x="10" y="271"/>
                      </a:lnTo>
                      <a:lnTo>
                        <a:pt x="10" y="268"/>
                      </a:lnTo>
                      <a:lnTo>
                        <a:pt x="16" y="266"/>
                      </a:lnTo>
                      <a:lnTo>
                        <a:pt x="17" y="256"/>
                      </a:lnTo>
                      <a:lnTo>
                        <a:pt x="16" y="251"/>
                      </a:lnTo>
                      <a:lnTo>
                        <a:pt x="19" y="245"/>
                      </a:lnTo>
                      <a:lnTo>
                        <a:pt x="22" y="246"/>
                      </a:lnTo>
                      <a:lnTo>
                        <a:pt x="28" y="262"/>
                      </a:lnTo>
                      <a:lnTo>
                        <a:pt x="35" y="263"/>
                      </a:lnTo>
                      <a:lnTo>
                        <a:pt x="43" y="262"/>
                      </a:lnTo>
                      <a:lnTo>
                        <a:pt x="54" y="262"/>
                      </a:lnTo>
                      <a:lnTo>
                        <a:pt x="52" y="260"/>
                      </a:lnTo>
                      <a:lnTo>
                        <a:pt x="42" y="255"/>
                      </a:lnTo>
                      <a:lnTo>
                        <a:pt x="37" y="246"/>
                      </a:lnTo>
                      <a:lnTo>
                        <a:pt x="38" y="239"/>
                      </a:lnTo>
                      <a:lnTo>
                        <a:pt x="47" y="231"/>
                      </a:lnTo>
                      <a:lnTo>
                        <a:pt x="44" y="226"/>
                      </a:lnTo>
                      <a:lnTo>
                        <a:pt x="38" y="220"/>
                      </a:lnTo>
                      <a:lnTo>
                        <a:pt x="38" y="214"/>
                      </a:lnTo>
                      <a:lnTo>
                        <a:pt x="32" y="206"/>
                      </a:lnTo>
                      <a:lnTo>
                        <a:pt x="33" y="195"/>
                      </a:lnTo>
                      <a:lnTo>
                        <a:pt x="43" y="186"/>
                      </a:lnTo>
                      <a:lnTo>
                        <a:pt x="41" y="182"/>
                      </a:lnTo>
                      <a:lnTo>
                        <a:pt x="25" y="186"/>
                      </a:lnTo>
                      <a:lnTo>
                        <a:pt x="0" y="186"/>
                      </a:lnTo>
                      <a:lnTo>
                        <a:pt x="0" y="181"/>
                      </a:lnTo>
                      <a:lnTo>
                        <a:pt x="3" y="160"/>
                      </a:lnTo>
                      <a:lnTo>
                        <a:pt x="8" y="150"/>
                      </a:lnTo>
                      <a:lnTo>
                        <a:pt x="14" y="149"/>
                      </a:lnTo>
                      <a:lnTo>
                        <a:pt x="20" y="138"/>
                      </a:lnTo>
                      <a:lnTo>
                        <a:pt x="27" y="132"/>
                      </a:lnTo>
                      <a:lnTo>
                        <a:pt x="35" y="122"/>
                      </a:lnTo>
                      <a:lnTo>
                        <a:pt x="48" y="123"/>
                      </a:lnTo>
                      <a:lnTo>
                        <a:pt x="63" y="118"/>
                      </a:lnTo>
                      <a:lnTo>
                        <a:pt x="68" y="123"/>
                      </a:lnTo>
                      <a:lnTo>
                        <a:pt x="80" y="127"/>
                      </a:lnTo>
                      <a:lnTo>
                        <a:pt x="91" y="126"/>
                      </a:lnTo>
                      <a:lnTo>
                        <a:pt x="87" y="112"/>
                      </a:lnTo>
                      <a:lnTo>
                        <a:pt x="96" y="113"/>
                      </a:lnTo>
                      <a:lnTo>
                        <a:pt x="102" y="117"/>
                      </a:lnTo>
                      <a:lnTo>
                        <a:pt x="101" y="122"/>
                      </a:lnTo>
                      <a:lnTo>
                        <a:pt x="108" y="123"/>
                      </a:lnTo>
                      <a:lnTo>
                        <a:pt x="122" y="121"/>
                      </a:lnTo>
                      <a:lnTo>
                        <a:pt x="149" y="121"/>
                      </a:lnTo>
                      <a:lnTo>
                        <a:pt x="161" y="120"/>
                      </a:lnTo>
                      <a:lnTo>
                        <a:pt x="160" y="113"/>
                      </a:lnTo>
                      <a:lnTo>
                        <a:pt x="151" y="111"/>
                      </a:lnTo>
                      <a:lnTo>
                        <a:pt x="150" y="107"/>
                      </a:lnTo>
                      <a:lnTo>
                        <a:pt x="160" y="104"/>
                      </a:lnTo>
                      <a:lnTo>
                        <a:pt x="204" y="100"/>
                      </a:lnTo>
                      <a:lnTo>
                        <a:pt x="204" y="96"/>
                      </a:lnTo>
                      <a:lnTo>
                        <a:pt x="196" y="94"/>
                      </a:lnTo>
                      <a:lnTo>
                        <a:pt x="189" y="96"/>
                      </a:lnTo>
                      <a:lnTo>
                        <a:pt x="176" y="94"/>
                      </a:lnTo>
                      <a:lnTo>
                        <a:pt x="173" y="90"/>
                      </a:lnTo>
                      <a:lnTo>
                        <a:pt x="170" y="89"/>
                      </a:lnTo>
                      <a:lnTo>
                        <a:pt x="167" y="83"/>
                      </a:lnTo>
                      <a:lnTo>
                        <a:pt x="161" y="79"/>
                      </a:lnTo>
                      <a:lnTo>
                        <a:pt x="164" y="73"/>
                      </a:lnTo>
                      <a:lnTo>
                        <a:pt x="170" y="62"/>
                      </a:lnTo>
                      <a:lnTo>
                        <a:pt x="171" y="66"/>
                      </a:lnTo>
                      <a:lnTo>
                        <a:pt x="180" y="66"/>
                      </a:lnTo>
                      <a:lnTo>
                        <a:pt x="193" y="69"/>
                      </a:lnTo>
                      <a:lnTo>
                        <a:pt x="231" y="68"/>
                      </a:lnTo>
                      <a:lnTo>
                        <a:pt x="242" y="72"/>
                      </a:lnTo>
                      <a:lnTo>
                        <a:pt x="248" y="75"/>
                      </a:lnTo>
                      <a:lnTo>
                        <a:pt x="253" y="74"/>
                      </a:lnTo>
                      <a:lnTo>
                        <a:pt x="274" y="77"/>
                      </a:lnTo>
                      <a:lnTo>
                        <a:pt x="288" y="70"/>
                      </a:lnTo>
                      <a:lnTo>
                        <a:pt x="295" y="57"/>
                      </a:lnTo>
                      <a:lnTo>
                        <a:pt x="307" y="51"/>
                      </a:lnTo>
                      <a:lnTo>
                        <a:pt x="318" y="41"/>
                      </a:lnTo>
                      <a:lnTo>
                        <a:pt x="332" y="36"/>
                      </a:lnTo>
                      <a:lnTo>
                        <a:pt x="343" y="26"/>
                      </a:lnTo>
                      <a:lnTo>
                        <a:pt x="355" y="19"/>
                      </a:lnTo>
                      <a:lnTo>
                        <a:pt x="381" y="9"/>
                      </a:lnTo>
                      <a:lnTo>
                        <a:pt x="398" y="7"/>
                      </a:lnTo>
                      <a:lnTo>
                        <a:pt x="414" y="5"/>
                      </a:lnTo>
                      <a:lnTo>
                        <a:pt x="436" y="8"/>
                      </a:lnTo>
                      <a:lnTo>
                        <a:pt x="473" y="8"/>
                      </a:lnTo>
                      <a:lnTo>
                        <a:pt x="485" y="2"/>
                      </a:lnTo>
                      <a:lnTo>
                        <a:pt x="493" y="0"/>
                      </a:lnTo>
                      <a:lnTo>
                        <a:pt x="499" y="3"/>
                      </a:lnTo>
                      <a:lnTo>
                        <a:pt x="499" y="10"/>
                      </a:lnTo>
                      <a:lnTo>
                        <a:pt x="506" y="21"/>
                      </a:lnTo>
                      <a:lnTo>
                        <a:pt x="520" y="29"/>
                      </a:lnTo>
                      <a:lnTo>
                        <a:pt x="533" y="35"/>
                      </a:lnTo>
                      <a:lnTo>
                        <a:pt x="546" y="26"/>
                      </a:lnTo>
                      <a:lnTo>
                        <a:pt x="553" y="37"/>
                      </a:lnTo>
                      <a:lnTo>
                        <a:pt x="560" y="58"/>
                      </a:lnTo>
                      <a:lnTo>
                        <a:pt x="587" y="61"/>
                      </a:lnTo>
                      <a:lnTo>
                        <a:pt x="623" y="80"/>
                      </a:lnTo>
                      <a:lnTo>
                        <a:pt x="629" y="77"/>
                      </a:lnTo>
                      <a:lnTo>
                        <a:pt x="635" y="74"/>
                      </a:lnTo>
                      <a:lnTo>
                        <a:pt x="656" y="84"/>
                      </a:lnTo>
                      <a:lnTo>
                        <a:pt x="677" y="83"/>
                      </a:lnTo>
                      <a:lnTo>
                        <a:pt x="693" y="77"/>
                      </a:lnTo>
                      <a:lnTo>
                        <a:pt x="724" y="72"/>
                      </a:lnTo>
                      <a:lnTo>
                        <a:pt x="758" y="80"/>
                      </a:lnTo>
                      <a:lnTo>
                        <a:pt x="779" y="79"/>
                      </a:lnTo>
                      <a:lnTo>
                        <a:pt x="820" y="51"/>
                      </a:lnTo>
                      <a:lnTo>
                        <a:pt x="838" y="40"/>
                      </a:lnTo>
                      <a:lnTo>
                        <a:pt x="840" y="35"/>
                      </a:lnTo>
                      <a:lnTo>
                        <a:pt x="847" y="41"/>
                      </a:lnTo>
                      <a:lnTo>
                        <a:pt x="855" y="41"/>
                      </a:lnTo>
                      <a:lnTo>
                        <a:pt x="868" y="37"/>
                      </a:lnTo>
                      <a:lnTo>
                        <a:pt x="887" y="43"/>
                      </a:lnTo>
                      <a:lnTo>
                        <a:pt x="893" y="43"/>
                      </a:lnTo>
                      <a:lnTo>
                        <a:pt x="898" y="36"/>
                      </a:lnTo>
                      <a:lnTo>
                        <a:pt x="903" y="32"/>
                      </a:lnTo>
                      <a:lnTo>
                        <a:pt x="911" y="35"/>
                      </a:lnTo>
                      <a:lnTo>
                        <a:pt x="919" y="42"/>
                      </a:lnTo>
                      <a:lnTo>
                        <a:pt x="930" y="58"/>
                      </a:lnTo>
                      <a:lnTo>
                        <a:pt x="935" y="59"/>
                      </a:lnTo>
                      <a:lnTo>
                        <a:pt x="944" y="69"/>
                      </a:lnTo>
                      <a:lnTo>
                        <a:pt x="951" y="75"/>
                      </a:lnTo>
                      <a:lnTo>
                        <a:pt x="958" y="89"/>
                      </a:lnTo>
                      <a:lnTo>
                        <a:pt x="960" y="109"/>
                      </a:lnTo>
                      <a:lnTo>
                        <a:pt x="963" y="123"/>
                      </a:lnTo>
                      <a:lnTo>
                        <a:pt x="971" y="133"/>
                      </a:lnTo>
                      <a:lnTo>
                        <a:pt x="982" y="137"/>
                      </a:lnTo>
                      <a:lnTo>
                        <a:pt x="990" y="143"/>
                      </a:lnTo>
                      <a:lnTo>
                        <a:pt x="1000" y="153"/>
                      </a:lnTo>
                      <a:lnTo>
                        <a:pt x="1008" y="156"/>
                      </a:lnTo>
                      <a:lnTo>
                        <a:pt x="1012" y="161"/>
                      </a:lnTo>
                      <a:lnTo>
                        <a:pt x="1003" y="179"/>
                      </a:lnTo>
                      <a:lnTo>
                        <a:pt x="1001" y="186"/>
                      </a:lnTo>
                      <a:lnTo>
                        <a:pt x="987" y="195"/>
                      </a:lnTo>
                      <a:lnTo>
                        <a:pt x="988" y="202"/>
                      </a:lnTo>
                      <a:lnTo>
                        <a:pt x="995" y="219"/>
                      </a:lnTo>
                      <a:lnTo>
                        <a:pt x="997" y="246"/>
                      </a:lnTo>
                      <a:lnTo>
                        <a:pt x="997" y="263"/>
                      </a:lnTo>
                      <a:lnTo>
                        <a:pt x="999" y="279"/>
                      </a:lnTo>
                      <a:lnTo>
                        <a:pt x="995" y="300"/>
                      </a:lnTo>
                      <a:lnTo>
                        <a:pt x="1009" y="308"/>
                      </a:lnTo>
                      <a:lnTo>
                        <a:pt x="1021" y="325"/>
                      </a:lnTo>
                      <a:lnTo>
                        <a:pt x="1022" y="341"/>
                      </a:lnTo>
                      <a:lnTo>
                        <a:pt x="1015" y="348"/>
                      </a:lnTo>
                      <a:lnTo>
                        <a:pt x="1000" y="347"/>
                      </a:lnTo>
                      <a:lnTo>
                        <a:pt x="990" y="336"/>
                      </a:lnTo>
                      <a:lnTo>
                        <a:pt x="973" y="337"/>
                      </a:lnTo>
                      <a:lnTo>
                        <a:pt x="942" y="336"/>
                      </a:lnTo>
                      <a:lnTo>
                        <a:pt x="922" y="327"/>
                      </a:lnTo>
                      <a:lnTo>
                        <a:pt x="897" y="348"/>
                      </a:lnTo>
                      <a:lnTo>
                        <a:pt x="888" y="349"/>
                      </a:lnTo>
                      <a:lnTo>
                        <a:pt x="887" y="347"/>
                      </a:lnTo>
                      <a:lnTo>
                        <a:pt x="887" y="342"/>
                      </a:lnTo>
                      <a:lnTo>
                        <a:pt x="883" y="339"/>
                      </a:lnTo>
                      <a:lnTo>
                        <a:pt x="881" y="337"/>
                      </a:lnTo>
                      <a:lnTo>
                        <a:pt x="872" y="344"/>
                      </a:lnTo>
                      <a:lnTo>
                        <a:pt x="855" y="352"/>
                      </a:lnTo>
                      <a:lnTo>
                        <a:pt x="820" y="354"/>
                      </a:lnTo>
                      <a:lnTo>
                        <a:pt x="810" y="351"/>
                      </a:lnTo>
                      <a:lnTo>
                        <a:pt x="801" y="351"/>
                      </a:lnTo>
                      <a:lnTo>
                        <a:pt x="785" y="355"/>
                      </a:lnTo>
                      <a:lnTo>
                        <a:pt x="775" y="364"/>
                      </a:lnTo>
                      <a:lnTo>
                        <a:pt x="767" y="368"/>
                      </a:lnTo>
                      <a:lnTo>
                        <a:pt x="754" y="371"/>
                      </a:lnTo>
                      <a:lnTo>
                        <a:pt x="750" y="375"/>
                      </a:lnTo>
                      <a:lnTo>
                        <a:pt x="716" y="381"/>
                      </a:lnTo>
                      <a:lnTo>
                        <a:pt x="689" y="378"/>
                      </a:lnTo>
                      <a:lnTo>
                        <a:pt x="678" y="366"/>
                      </a:lnTo>
                      <a:lnTo>
                        <a:pt x="671" y="365"/>
                      </a:lnTo>
                      <a:lnTo>
                        <a:pt x="657" y="366"/>
                      </a:lnTo>
                      <a:lnTo>
                        <a:pt x="648" y="373"/>
                      </a:lnTo>
                      <a:lnTo>
                        <a:pt x="634" y="378"/>
                      </a:lnTo>
                      <a:lnTo>
                        <a:pt x="626" y="380"/>
                      </a:lnTo>
                      <a:lnTo>
                        <a:pt x="622" y="384"/>
                      </a:lnTo>
                      <a:lnTo>
                        <a:pt x="607" y="381"/>
                      </a:lnTo>
                      <a:lnTo>
                        <a:pt x="598" y="384"/>
                      </a:lnTo>
                      <a:lnTo>
                        <a:pt x="597" y="381"/>
                      </a:lnTo>
                      <a:lnTo>
                        <a:pt x="597" y="379"/>
                      </a:lnTo>
                      <a:lnTo>
                        <a:pt x="597" y="378"/>
                      </a:lnTo>
                      <a:lnTo>
                        <a:pt x="597" y="378"/>
                      </a:lnTo>
                      <a:lnTo>
                        <a:pt x="592" y="374"/>
                      </a:lnTo>
                      <a:lnTo>
                        <a:pt x="583" y="373"/>
                      </a:lnTo>
                      <a:lnTo>
                        <a:pt x="578" y="370"/>
                      </a:lnTo>
                      <a:lnTo>
                        <a:pt x="573" y="381"/>
                      </a:lnTo>
                      <a:lnTo>
                        <a:pt x="571" y="382"/>
                      </a:lnTo>
                      <a:lnTo>
                        <a:pt x="571" y="387"/>
                      </a:lnTo>
                      <a:lnTo>
                        <a:pt x="569" y="396"/>
                      </a:lnTo>
                      <a:lnTo>
                        <a:pt x="579" y="408"/>
                      </a:lnTo>
                      <a:lnTo>
                        <a:pt x="579" y="411"/>
                      </a:lnTo>
                      <a:lnTo>
                        <a:pt x="576" y="412"/>
                      </a:lnTo>
                      <a:lnTo>
                        <a:pt x="569" y="412"/>
                      </a:lnTo>
                      <a:lnTo>
                        <a:pt x="560" y="414"/>
                      </a:lnTo>
                      <a:lnTo>
                        <a:pt x="560" y="418"/>
                      </a:lnTo>
                      <a:lnTo>
                        <a:pt x="560" y="427"/>
                      </a:lnTo>
                      <a:lnTo>
                        <a:pt x="554" y="432"/>
                      </a:lnTo>
                      <a:lnTo>
                        <a:pt x="551" y="433"/>
                      </a:lnTo>
                      <a:lnTo>
                        <a:pt x="548" y="439"/>
                      </a:lnTo>
                      <a:lnTo>
                        <a:pt x="542" y="435"/>
                      </a:lnTo>
                      <a:lnTo>
                        <a:pt x="540" y="432"/>
                      </a:lnTo>
                      <a:lnTo>
                        <a:pt x="536" y="432"/>
                      </a:lnTo>
                      <a:lnTo>
                        <a:pt x="538" y="42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0" name="Freeform 161"/>
                <p:cNvSpPr>
                  <a:spLocks noChangeAspect="1"/>
                </p:cNvSpPr>
                <p:nvPr/>
              </p:nvSpPr>
              <p:spPr bwMode="gray">
                <a:xfrm>
                  <a:off x="2802" y="1980"/>
                  <a:ext cx="33" cy="28"/>
                </a:xfrm>
                <a:custGeom>
                  <a:avLst/>
                  <a:gdLst/>
                  <a:ahLst/>
                  <a:cxnLst>
                    <a:cxn ang="0">
                      <a:pos x="108" y="8"/>
                    </a:cxn>
                    <a:cxn ang="0">
                      <a:pos x="100" y="6"/>
                    </a:cxn>
                    <a:cxn ang="0">
                      <a:pos x="77" y="10"/>
                    </a:cxn>
                    <a:cxn ang="0">
                      <a:pos x="59" y="0"/>
                    </a:cxn>
                    <a:cxn ang="0">
                      <a:pos x="39" y="8"/>
                    </a:cxn>
                    <a:cxn ang="0">
                      <a:pos x="25" y="10"/>
                    </a:cxn>
                    <a:cxn ang="0">
                      <a:pos x="16" y="18"/>
                    </a:cxn>
                    <a:cxn ang="0">
                      <a:pos x="19" y="24"/>
                    </a:cxn>
                    <a:cxn ang="0">
                      <a:pos x="28" y="31"/>
                    </a:cxn>
                    <a:cxn ang="0">
                      <a:pos x="27" y="42"/>
                    </a:cxn>
                    <a:cxn ang="0">
                      <a:pos x="16" y="51"/>
                    </a:cxn>
                    <a:cxn ang="0">
                      <a:pos x="14" y="67"/>
                    </a:cxn>
                    <a:cxn ang="0">
                      <a:pos x="10" y="81"/>
                    </a:cxn>
                    <a:cxn ang="0">
                      <a:pos x="0" y="96"/>
                    </a:cxn>
                    <a:cxn ang="0">
                      <a:pos x="3" y="100"/>
                    </a:cxn>
                    <a:cxn ang="0">
                      <a:pos x="10" y="104"/>
                    </a:cxn>
                    <a:cxn ang="0">
                      <a:pos x="43" y="100"/>
                    </a:cxn>
                    <a:cxn ang="0">
                      <a:pos x="36" y="107"/>
                    </a:cxn>
                    <a:cxn ang="0">
                      <a:pos x="21" y="113"/>
                    </a:cxn>
                    <a:cxn ang="0">
                      <a:pos x="10" y="120"/>
                    </a:cxn>
                    <a:cxn ang="0">
                      <a:pos x="9" y="127"/>
                    </a:cxn>
                    <a:cxn ang="0">
                      <a:pos x="9" y="140"/>
                    </a:cxn>
                    <a:cxn ang="0">
                      <a:pos x="17" y="137"/>
                    </a:cxn>
                    <a:cxn ang="0">
                      <a:pos x="23" y="127"/>
                    </a:cxn>
                    <a:cxn ang="0">
                      <a:pos x="33" y="118"/>
                    </a:cxn>
                    <a:cxn ang="0">
                      <a:pos x="58" y="101"/>
                    </a:cxn>
                    <a:cxn ang="0">
                      <a:pos x="76" y="86"/>
                    </a:cxn>
                    <a:cxn ang="0">
                      <a:pos x="85" y="75"/>
                    </a:cxn>
                    <a:cxn ang="0">
                      <a:pos x="97" y="75"/>
                    </a:cxn>
                    <a:cxn ang="0">
                      <a:pos x="108" y="73"/>
                    </a:cxn>
                    <a:cxn ang="0">
                      <a:pos x="124" y="73"/>
                    </a:cxn>
                    <a:cxn ang="0">
                      <a:pos x="138" y="74"/>
                    </a:cxn>
                    <a:cxn ang="0">
                      <a:pos x="145" y="78"/>
                    </a:cxn>
                    <a:cxn ang="0">
                      <a:pos x="160" y="73"/>
                    </a:cxn>
                    <a:cxn ang="0">
                      <a:pos x="166" y="64"/>
                    </a:cxn>
                    <a:cxn ang="0">
                      <a:pos x="166" y="56"/>
                    </a:cxn>
                    <a:cxn ang="0">
                      <a:pos x="156" y="54"/>
                    </a:cxn>
                    <a:cxn ang="0">
                      <a:pos x="139" y="48"/>
                    </a:cxn>
                    <a:cxn ang="0">
                      <a:pos x="125" y="42"/>
                    </a:cxn>
                    <a:cxn ang="0">
                      <a:pos x="117" y="36"/>
                    </a:cxn>
                    <a:cxn ang="0">
                      <a:pos x="109" y="27"/>
                    </a:cxn>
                    <a:cxn ang="0">
                      <a:pos x="107" y="16"/>
                    </a:cxn>
                    <a:cxn ang="0">
                      <a:pos x="108" y="8"/>
                    </a:cxn>
                  </a:cxnLst>
                  <a:rect l="0" t="0" r="r" b="b"/>
                  <a:pathLst>
                    <a:path w="166" h="140">
                      <a:moveTo>
                        <a:pt x="108" y="8"/>
                      </a:moveTo>
                      <a:lnTo>
                        <a:pt x="100" y="6"/>
                      </a:lnTo>
                      <a:lnTo>
                        <a:pt x="77" y="10"/>
                      </a:lnTo>
                      <a:lnTo>
                        <a:pt x="59" y="0"/>
                      </a:lnTo>
                      <a:lnTo>
                        <a:pt x="39" y="8"/>
                      </a:lnTo>
                      <a:lnTo>
                        <a:pt x="25" y="10"/>
                      </a:lnTo>
                      <a:lnTo>
                        <a:pt x="16" y="18"/>
                      </a:lnTo>
                      <a:lnTo>
                        <a:pt x="19" y="24"/>
                      </a:lnTo>
                      <a:lnTo>
                        <a:pt x="28" y="31"/>
                      </a:lnTo>
                      <a:lnTo>
                        <a:pt x="27" y="42"/>
                      </a:lnTo>
                      <a:lnTo>
                        <a:pt x="16" y="51"/>
                      </a:lnTo>
                      <a:lnTo>
                        <a:pt x="14" y="67"/>
                      </a:lnTo>
                      <a:lnTo>
                        <a:pt x="10" y="81"/>
                      </a:lnTo>
                      <a:lnTo>
                        <a:pt x="0" y="96"/>
                      </a:lnTo>
                      <a:lnTo>
                        <a:pt x="3" y="100"/>
                      </a:lnTo>
                      <a:lnTo>
                        <a:pt x="10" y="104"/>
                      </a:lnTo>
                      <a:lnTo>
                        <a:pt x="43" y="100"/>
                      </a:lnTo>
                      <a:lnTo>
                        <a:pt x="36" y="107"/>
                      </a:lnTo>
                      <a:lnTo>
                        <a:pt x="21" y="113"/>
                      </a:lnTo>
                      <a:lnTo>
                        <a:pt x="10" y="120"/>
                      </a:lnTo>
                      <a:lnTo>
                        <a:pt x="9" y="127"/>
                      </a:lnTo>
                      <a:lnTo>
                        <a:pt x="9" y="140"/>
                      </a:lnTo>
                      <a:lnTo>
                        <a:pt x="17" y="137"/>
                      </a:lnTo>
                      <a:lnTo>
                        <a:pt x="23" y="127"/>
                      </a:lnTo>
                      <a:lnTo>
                        <a:pt x="33" y="118"/>
                      </a:lnTo>
                      <a:lnTo>
                        <a:pt x="58" y="101"/>
                      </a:lnTo>
                      <a:lnTo>
                        <a:pt x="76" y="86"/>
                      </a:lnTo>
                      <a:lnTo>
                        <a:pt x="85" y="75"/>
                      </a:lnTo>
                      <a:lnTo>
                        <a:pt x="97" y="75"/>
                      </a:lnTo>
                      <a:lnTo>
                        <a:pt x="108" y="73"/>
                      </a:lnTo>
                      <a:lnTo>
                        <a:pt x="124" y="73"/>
                      </a:lnTo>
                      <a:lnTo>
                        <a:pt x="138" y="74"/>
                      </a:lnTo>
                      <a:lnTo>
                        <a:pt x="145" y="78"/>
                      </a:lnTo>
                      <a:lnTo>
                        <a:pt x="160" y="73"/>
                      </a:lnTo>
                      <a:lnTo>
                        <a:pt x="166" y="64"/>
                      </a:lnTo>
                      <a:lnTo>
                        <a:pt x="166" y="56"/>
                      </a:lnTo>
                      <a:lnTo>
                        <a:pt x="156" y="54"/>
                      </a:lnTo>
                      <a:lnTo>
                        <a:pt x="139" y="48"/>
                      </a:lnTo>
                      <a:lnTo>
                        <a:pt x="125" y="42"/>
                      </a:lnTo>
                      <a:lnTo>
                        <a:pt x="117" y="36"/>
                      </a:lnTo>
                      <a:lnTo>
                        <a:pt x="109" y="27"/>
                      </a:lnTo>
                      <a:lnTo>
                        <a:pt x="107" y="16"/>
                      </a:lnTo>
                      <a:lnTo>
                        <a:pt x="108"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06" name="Freeform 162"/>
              <p:cNvSpPr>
                <a:spLocks noChangeAspect="1"/>
              </p:cNvSpPr>
              <p:nvPr/>
            </p:nvSpPr>
            <p:spPr bwMode="gray">
              <a:xfrm>
                <a:off x="2898" y="2100"/>
                <a:ext cx="47" cy="54"/>
              </a:xfrm>
              <a:custGeom>
                <a:avLst/>
                <a:gdLst/>
                <a:ahLst/>
                <a:cxnLst>
                  <a:cxn ang="0">
                    <a:pos x="215" y="94"/>
                  </a:cxn>
                  <a:cxn ang="0">
                    <a:pos x="231" y="75"/>
                  </a:cxn>
                  <a:cxn ang="0">
                    <a:pos x="215" y="0"/>
                  </a:cxn>
                  <a:cxn ang="0">
                    <a:pos x="165" y="26"/>
                  </a:cxn>
                  <a:cxn ang="0">
                    <a:pos x="141" y="39"/>
                  </a:cxn>
                  <a:cxn ang="0">
                    <a:pos x="96" y="67"/>
                  </a:cxn>
                  <a:cxn ang="0">
                    <a:pos x="87" y="69"/>
                  </a:cxn>
                  <a:cxn ang="0">
                    <a:pos x="75" y="67"/>
                  </a:cxn>
                  <a:cxn ang="0">
                    <a:pos x="70" y="65"/>
                  </a:cxn>
                  <a:cxn ang="0">
                    <a:pos x="62" y="55"/>
                  </a:cxn>
                  <a:cxn ang="0">
                    <a:pos x="54" y="51"/>
                  </a:cxn>
                  <a:cxn ang="0">
                    <a:pos x="48" y="43"/>
                  </a:cxn>
                  <a:cxn ang="0">
                    <a:pos x="44" y="42"/>
                  </a:cxn>
                  <a:cxn ang="0">
                    <a:pos x="32" y="44"/>
                  </a:cxn>
                  <a:cxn ang="0">
                    <a:pos x="32" y="64"/>
                  </a:cxn>
                  <a:cxn ang="0">
                    <a:pos x="32" y="66"/>
                  </a:cxn>
                  <a:cxn ang="0">
                    <a:pos x="31" y="75"/>
                  </a:cxn>
                  <a:cxn ang="0">
                    <a:pos x="30" y="82"/>
                  </a:cxn>
                  <a:cxn ang="0">
                    <a:pos x="28" y="94"/>
                  </a:cxn>
                  <a:cxn ang="0">
                    <a:pos x="31" y="103"/>
                  </a:cxn>
                  <a:cxn ang="0">
                    <a:pos x="28" y="109"/>
                  </a:cxn>
                  <a:cxn ang="0">
                    <a:pos x="27" y="118"/>
                  </a:cxn>
                  <a:cxn ang="0">
                    <a:pos x="25" y="120"/>
                  </a:cxn>
                  <a:cxn ang="0">
                    <a:pos x="27" y="124"/>
                  </a:cxn>
                  <a:cxn ang="0">
                    <a:pos x="23" y="137"/>
                  </a:cxn>
                  <a:cxn ang="0">
                    <a:pos x="26" y="145"/>
                  </a:cxn>
                  <a:cxn ang="0">
                    <a:pos x="17" y="163"/>
                  </a:cxn>
                  <a:cxn ang="0">
                    <a:pos x="11" y="183"/>
                  </a:cxn>
                  <a:cxn ang="0">
                    <a:pos x="5" y="236"/>
                  </a:cxn>
                  <a:cxn ang="0">
                    <a:pos x="1" y="247"/>
                  </a:cxn>
                  <a:cxn ang="0">
                    <a:pos x="0" y="253"/>
                  </a:cxn>
                  <a:cxn ang="0">
                    <a:pos x="0" y="253"/>
                  </a:cxn>
                  <a:cxn ang="0">
                    <a:pos x="3" y="261"/>
                  </a:cxn>
                  <a:cxn ang="0">
                    <a:pos x="64" y="269"/>
                  </a:cxn>
                  <a:cxn ang="0">
                    <a:pos x="81" y="252"/>
                  </a:cxn>
                  <a:cxn ang="0">
                    <a:pos x="82" y="248"/>
                  </a:cxn>
                  <a:cxn ang="0">
                    <a:pos x="97" y="223"/>
                  </a:cxn>
                  <a:cxn ang="0">
                    <a:pos x="139" y="217"/>
                  </a:cxn>
                  <a:cxn ang="0">
                    <a:pos x="140" y="207"/>
                  </a:cxn>
                  <a:cxn ang="0">
                    <a:pos x="146" y="191"/>
                  </a:cxn>
                  <a:cxn ang="0">
                    <a:pos x="168" y="179"/>
                  </a:cxn>
                  <a:cxn ang="0">
                    <a:pos x="170" y="178"/>
                  </a:cxn>
                  <a:cxn ang="0">
                    <a:pos x="117" y="124"/>
                  </a:cxn>
                  <a:cxn ang="0">
                    <a:pos x="108" y="118"/>
                  </a:cxn>
                  <a:cxn ang="0">
                    <a:pos x="149" y="108"/>
                  </a:cxn>
                  <a:cxn ang="0">
                    <a:pos x="215" y="94"/>
                  </a:cxn>
                </a:cxnLst>
                <a:rect l="0" t="0" r="r" b="b"/>
                <a:pathLst>
                  <a:path w="231" h="269">
                    <a:moveTo>
                      <a:pt x="215" y="94"/>
                    </a:moveTo>
                    <a:lnTo>
                      <a:pt x="231" y="75"/>
                    </a:lnTo>
                    <a:lnTo>
                      <a:pt x="215" y="0"/>
                    </a:lnTo>
                    <a:lnTo>
                      <a:pt x="165" y="26"/>
                    </a:lnTo>
                    <a:lnTo>
                      <a:pt x="141" y="39"/>
                    </a:lnTo>
                    <a:lnTo>
                      <a:pt x="96" y="67"/>
                    </a:lnTo>
                    <a:lnTo>
                      <a:pt x="87" y="69"/>
                    </a:lnTo>
                    <a:lnTo>
                      <a:pt x="75" y="67"/>
                    </a:lnTo>
                    <a:lnTo>
                      <a:pt x="70" y="65"/>
                    </a:lnTo>
                    <a:lnTo>
                      <a:pt x="62" y="55"/>
                    </a:lnTo>
                    <a:lnTo>
                      <a:pt x="54" y="51"/>
                    </a:lnTo>
                    <a:lnTo>
                      <a:pt x="48" y="43"/>
                    </a:lnTo>
                    <a:lnTo>
                      <a:pt x="44" y="42"/>
                    </a:lnTo>
                    <a:lnTo>
                      <a:pt x="32" y="44"/>
                    </a:lnTo>
                    <a:lnTo>
                      <a:pt x="32" y="64"/>
                    </a:lnTo>
                    <a:lnTo>
                      <a:pt x="32" y="66"/>
                    </a:lnTo>
                    <a:lnTo>
                      <a:pt x="31" y="75"/>
                    </a:lnTo>
                    <a:lnTo>
                      <a:pt x="30" y="82"/>
                    </a:lnTo>
                    <a:lnTo>
                      <a:pt x="28" y="94"/>
                    </a:lnTo>
                    <a:lnTo>
                      <a:pt x="31" y="103"/>
                    </a:lnTo>
                    <a:lnTo>
                      <a:pt x="28" y="109"/>
                    </a:lnTo>
                    <a:lnTo>
                      <a:pt x="27" y="118"/>
                    </a:lnTo>
                    <a:lnTo>
                      <a:pt x="25" y="120"/>
                    </a:lnTo>
                    <a:lnTo>
                      <a:pt x="27" y="124"/>
                    </a:lnTo>
                    <a:lnTo>
                      <a:pt x="23" y="137"/>
                    </a:lnTo>
                    <a:lnTo>
                      <a:pt x="26" y="145"/>
                    </a:lnTo>
                    <a:lnTo>
                      <a:pt x="17" y="163"/>
                    </a:lnTo>
                    <a:lnTo>
                      <a:pt x="11" y="183"/>
                    </a:lnTo>
                    <a:lnTo>
                      <a:pt x="5" y="236"/>
                    </a:lnTo>
                    <a:lnTo>
                      <a:pt x="1" y="247"/>
                    </a:lnTo>
                    <a:lnTo>
                      <a:pt x="0" y="253"/>
                    </a:lnTo>
                    <a:lnTo>
                      <a:pt x="0" y="253"/>
                    </a:lnTo>
                    <a:lnTo>
                      <a:pt x="3" y="261"/>
                    </a:lnTo>
                    <a:lnTo>
                      <a:pt x="64" y="269"/>
                    </a:lnTo>
                    <a:lnTo>
                      <a:pt x="81" y="252"/>
                    </a:lnTo>
                    <a:lnTo>
                      <a:pt x="82" y="248"/>
                    </a:lnTo>
                    <a:lnTo>
                      <a:pt x="97" y="223"/>
                    </a:lnTo>
                    <a:lnTo>
                      <a:pt x="139" y="217"/>
                    </a:lnTo>
                    <a:lnTo>
                      <a:pt x="140" y="207"/>
                    </a:lnTo>
                    <a:lnTo>
                      <a:pt x="146" y="191"/>
                    </a:lnTo>
                    <a:lnTo>
                      <a:pt x="168" y="179"/>
                    </a:lnTo>
                    <a:lnTo>
                      <a:pt x="170" y="178"/>
                    </a:lnTo>
                    <a:lnTo>
                      <a:pt x="117" y="124"/>
                    </a:lnTo>
                    <a:lnTo>
                      <a:pt x="108" y="118"/>
                    </a:lnTo>
                    <a:lnTo>
                      <a:pt x="149" y="108"/>
                    </a:lnTo>
                    <a:lnTo>
                      <a:pt x="215" y="9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7" name="Freeform 163"/>
              <p:cNvSpPr>
                <a:spLocks noChangeAspect="1"/>
              </p:cNvSpPr>
              <p:nvPr/>
            </p:nvSpPr>
            <p:spPr bwMode="gray">
              <a:xfrm>
                <a:off x="2905" y="2047"/>
                <a:ext cx="77" cy="67"/>
              </a:xfrm>
              <a:custGeom>
                <a:avLst/>
                <a:gdLst/>
                <a:ahLst/>
                <a:cxnLst>
                  <a:cxn ang="0">
                    <a:pos x="241" y="227"/>
                  </a:cxn>
                  <a:cxn ang="0">
                    <a:pos x="290" y="203"/>
                  </a:cxn>
                  <a:cxn ang="0">
                    <a:pos x="316" y="170"/>
                  </a:cxn>
                  <a:cxn ang="0">
                    <a:pos x="354" y="50"/>
                  </a:cxn>
                  <a:cxn ang="0">
                    <a:pos x="378" y="12"/>
                  </a:cxn>
                  <a:cxn ang="0">
                    <a:pos x="373" y="2"/>
                  </a:cxn>
                  <a:cxn ang="0">
                    <a:pos x="345" y="15"/>
                  </a:cxn>
                  <a:cxn ang="0">
                    <a:pos x="291" y="14"/>
                  </a:cxn>
                  <a:cxn ang="0">
                    <a:pos x="257" y="31"/>
                  </a:cxn>
                  <a:cxn ang="0">
                    <a:pos x="206" y="45"/>
                  </a:cxn>
                  <a:cxn ang="0">
                    <a:pos x="161" y="28"/>
                  </a:cxn>
                  <a:cxn ang="0">
                    <a:pos x="124" y="41"/>
                  </a:cxn>
                  <a:cxn ang="0">
                    <a:pos x="97" y="44"/>
                  </a:cxn>
                  <a:cxn ang="0">
                    <a:pos x="87" y="42"/>
                  </a:cxn>
                  <a:cxn ang="0">
                    <a:pos x="73" y="36"/>
                  </a:cxn>
                  <a:cxn ang="0">
                    <a:pos x="61" y="45"/>
                  </a:cxn>
                  <a:cxn ang="0">
                    <a:pos x="68" y="71"/>
                  </a:cxn>
                  <a:cxn ang="0">
                    <a:pos x="59" y="75"/>
                  </a:cxn>
                  <a:cxn ang="0">
                    <a:pos x="50" y="90"/>
                  </a:cxn>
                  <a:cxn ang="0">
                    <a:pos x="38" y="102"/>
                  </a:cxn>
                  <a:cxn ang="0">
                    <a:pos x="26" y="95"/>
                  </a:cxn>
                  <a:cxn ang="0">
                    <a:pos x="23" y="123"/>
                  </a:cxn>
                  <a:cxn ang="0">
                    <a:pos x="26" y="167"/>
                  </a:cxn>
                  <a:cxn ang="0">
                    <a:pos x="48" y="174"/>
                  </a:cxn>
                  <a:cxn ang="0">
                    <a:pos x="57" y="179"/>
                  </a:cxn>
                  <a:cxn ang="0">
                    <a:pos x="53" y="183"/>
                  </a:cxn>
                  <a:cxn ang="0">
                    <a:pos x="50" y="189"/>
                  </a:cxn>
                  <a:cxn ang="0">
                    <a:pos x="63" y="195"/>
                  </a:cxn>
                  <a:cxn ang="0">
                    <a:pos x="64" y="208"/>
                  </a:cxn>
                  <a:cxn ang="0">
                    <a:pos x="63" y="216"/>
                  </a:cxn>
                  <a:cxn ang="0">
                    <a:pos x="50" y="222"/>
                  </a:cxn>
                  <a:cxn ang="0">
                    <a:pos x="45" y="230"/>
                  </a:cxn>
                  <a:cxn ang="0">
                    <a:pos x="52" y="236"/>
                  </a:cxn>
                  <a:cxn ang="0">
                    <a:pos x="32" y="237"/>
                  </a:cxn>
                  <a:cxn ang="0">
                    <a:pos x="26" y="249"/>
                  </a:cxn>
                  <a:cxn ang="0">
                    <a:pos x="31" y="257"/>
                  </a:cxn>
                  <a:cxn ang="0">
                    <a:pos x="18" y="267"/>
                  </a:cxn>
                  <a:cxn ang="0">
                    <a:pos x="5" y="276"/>
                  </a:cxn>
                  <a:cxn ang="0">
                    <a:pos x="4" y="295"/>
                  </a:cxn>
                  <a:cxn ang="0">
                    <a:pos x="0" y="312"/>
                  </a:cxn>
                  <a:cxn ang="0">
                    <a:pos x="22" y="319"/>
                  </a:cxn>
                  <a:cxn ang="0">
                    <a:pos x="43" y="335"/>
                  </a:cxn>
                  <a:cxn ang="0">
                    <a:pos x="109" y="307"/>
                  </a:cxn>
                </a:cxnLst>
                <a:rect l="0" t="0" r="r" b="b"/>
                <a:pathLst>
                  <a:path w="387" h="337">
                    <a:moveTo>
                      <a:pt x="183" y="268"/>
                    </a:moveTo>
                    <a:lnTo>
                      <a:pt x="226" y="238"/>
                    </a:lnTo>
                    <a:lnTo>
                      <a:pt x="241" y="227"/>
                    </a:lnTo>
                    <a:lnTo>
                      <a:pt x="256" y="222"/>
                    </a:lnTo>
                    <a:lnTo>
                      <a:pt x="278" y="210"/>
                    </a:lnTo>
                    <a:lnTo>
                      <a:pt x="290" y="203"/>
                    </a:lnTo>
                    <a:lnTo>
                      <a:pt x="294" y="199"/>
                    </a:lnTo>
                    <a:lnTo>
                      <a:pt x="306" y="194"/>
                    </a:lnTo>
                    <a:lnTo>
                      <a:pt x="316" y="170"/>
                    </a:lnTo>
                    <a:lnTo>
                      <a:pt x="319" y="133"/>
                    </a:lnTo>
                    <a:lnTo>
                      <a:pt x="323" y="63"/>
                    </a:lnTo>
                    <a:lnTo>
                      <a:pt x="354" y="50"/>
                    </a:lnTo>
                    <a:lnTo>
                      <a:pt x="372" y="21"/>
                    </a:lnTo>
                    <a:lnTo>
                      <a:pt x="387" y="12"/>
                    </a:lnTo>
                    <a:lnTo>
                      <a:pt x="378" y="12"/>
                    </a:lnTo>
                    <a:lnTo>
                      <a:pt x="377" y="10"/>
                    </a:lnTo>
                    <a:lnTo>
                      <a:pt x="377" y="5"/>
                    </a:lnTo>
                    <a:lnTo>
                      <a:pt x="373" y="2"/>
                    </a:lnTo>
                    <a:lnTo>
                      <a:pt x="371" y="0"/>
                    </a:lnTo>
                    <a:lnTo>
                      <a:pt x="362" y="7"/>
                    </a:lnTo>
                    <a:lnTo>
                      <a:pt x="345" y="15"/>
                    </a:lnTo>
                    <a:lnTo>
                      <a:pt x="310" y="17"/>
                    </a:lnTo>
                    <a:lnTo>
                      <a:pt x="300" y="14"/>
                    </a:lnTo>
                    <a:lnTo>
                      <a:pt x="291" y="14"/>
                    </a:lnTo>
                    <a:lnTo>
                      <a:pt x="275" y="18"/>
                    </a:lnTo>
                    <a:lnTo>
                      <a:pt x="265" y="27"/>
                    </a:lnTo>
                    <a:lnTo>
                      <a:pt x="257" y="31"/>
                    </a:lnTo>
                    <a:lnTo>
                      <a:pt x="244" y="34"/>
                    </a:lnTo>
                    <a:lnTo>
                      <a:pt x="238" y="38"/>
                    </a:lnTo>
                    <a:lnTo>
                      <a:pt x="206" y="45"/>
                    </a:lnTo>
                    <a:lnTo>
                      <a:pt x="179" y="41"/>
                    </a:lnTo>
                    <a:lnTo>
                      <a:pt x="168" y="31"/>
                    </a:lnTo>
                    <a:lnTo>
                      <a:pt x="161" y="28"/>
                    </a:lnTo>
                    <a:lnTo>
                      <a:pt x="147" y="29"/>
                    </a:lnTo>
                    <a:lnTo>
                      <a:pt x="138" y="36"/>
                    </a:lnTo>
                    <a:lnTo>
                      <a:pt x="124" y="41"/>
                    </a:lnTo>
                    <a:lnTo>
                      <a:pt x="116" y="43"/>
                    </a:lnTo>
                    <a:lnTo>
                      <a:pt x="112" y="47"/>
                    </a:lnTo>
                    <a:lnTo>
                      <a:pt x="97" y="44"/>
                    </a:lnTo>
                    <a:lnTo>
                      <a:pt x="88" y="47"/>
                    </a:lnTo>
                    <a:lnTo>
                      <a:pt x="87" y="44"/>
                    </a:lnTo>
                    <a:lnTo>
                      <a:pt x="87" y="42"/>
                    </a:lnTo>
                    <a:lnTo>
                      <a:pt x="87" y="41"/>
                    </a:lnTo>
                    <a:lnTo>
                      <a:pt x="82" y="37"/>
                    </a:lnTo>
                    <a:lnTo>
                      <a:pt x="73" y="36"/>
                    </a:lnTo>
                    <a:lnTo>
                      <a:pt x="68" y="33"/>
                    </a:lnTo>
                    <a:lnTo>
                      <a:pt x="63" y="44"/>
                    </a:lnTo>
                    <a:lnTo>
                      <a:pt x="61" y="45"/>
                    </a:lnTo>
                    <a:lnTo>
                      <a:pt x="61" y="50"/>
                    </a:lnTo>
                    <a:lnTo>
                      <a:pt x="59" y="59"/>
                    </a:lnTo>
                    <a:lnTo>
                      <a:pt x="68" y="71"/>
                    </a:lnTo>
                    <a:lnTo>
                      <a:pt x="69" y="74"/>
                    </a:lnTo>
                    <a:lnTo>
                      <a:pt x="66" y="75"/>
                    </a:lnTo>
                    <a:lnTo>
                      <a:pt x="59" y="75"/>
                    </a:lnTo>
                    <a:lnTo>
                      <a:pt x="50" y="77"/>
                    </a:lnTo>
                    <a:lnTo>
                      <a:pt x="50" y="81"/>
                    </a:lnTo>
                    <a:lnTo>
                      <a:pt x="50" y="90"/>
                    </a:lnTo>
                    <a:lnTo>
                      <a:pt x="44" y="95"/>
                    </a:lnTo>
                    <a:lnTo>
                      <a:pt x="41" y="96"/>
                    </a:lnTo>
                    <a:lnTo>
                      <a:pt x="38" y="102"/>
                    </a:lnTo>
                    <a:lnTo>
                      <a:pt x="32" y="98"/>
                    </a:lnTo>
                    <a:lnTo>
                      <a:pt x="30" y="95"/>
                    </a:lnTo>
                    <a:lnTo>
                      <a:pt x="26" y="95"/>
                    </a:lnTo>
                    <a:lnTo>
                      <a:pt x="26" y="106"/>
                    </a:lnTo>
                    <a:lnTo>
                      <a:pt x="21" y="119"/>
                    </a:lnTo>
                    <a:lnTo>
                      <a:pt x="23" y="123"/>
                    </a:lnTo>
                    <a:lnTo>
                      <a:pt x="28" y="136"/>
                    </a:lnTo>
                    <a:lnTo>
                      <a:pt x="28" y="155"/>
                    </a:lnTo>
                    <a:lnTo>
                      <a:pt x="26" y="167"/>
                    </a:lnTo>
                    <a:lnTo>
                      <a:pt x="28" y="178"/>
                    </a:lnTo>
                    <a:lnTo>
                      <a:pt x="45" y="178"/>
                    </a:lnTo>
                    <a:lnTo>
                      <a:pt x="48" y="174"/>
                    </a:lnTo>
                    <a:lnTo>
                      <a:pt x="50" y="174"/>
                    </a:lnTo>
                    <a:lnTo>
                      <a:pt x="52" y="179"/>
                    </a:lnTo>
                    <a:lnTo>
                      <a:pt x="57" y="179"/>
                    </a:lnTo>
                    <a:lnTo>
                      <a:pt x="58" y="181"/>
                    </a:lnTo>
                    <a:lnTo>
                      <a:pt x="58" y="183"/>
                    </a:lnTo>
                    <a:lnTo>
                      <a:pt x="53" y="183"/>
                    </a:lnTo>
                    <a:lnTo>
                      <a:pt x="53" y="185"/>
                    </a:lnTo>
                    <a:lnTo>
                      <a:pt x="50" y="187"/>
                    </a:lnTo>
                    <a:lnTo>
                      <a:pt x="50" y="189"/>
                    </a:lnTo>
                    <a:lnTo>
                      <a:pt x="57" y="189"/>
                    </a:lnTo>
                    <a:lnTo>
                      <a:pt x="58" y="193"/>
                    </a:lnTo>
                    <a:lnTo>
                      <a:pt x="63" y="195"/>
                    </a:lnTo>
                    <a:lnTo>
                      <a:pt x="61" y="199"/>
                    </a:lnTo>
                    <a:lnTo>
                      <a:pt x="65" y="204"/>
                    </a:lnTo>
                    <a:lnTo>
                      <a:pt x="64" y="208"/>
                    </a:lnTo>
                    <a:lnTo>
                      <a:pt x="66" y="210"/>
                    </a:lnTo>
                    <a:lnTo>
                      <a:pt x="64" y="212"/>
                    </a:lnTo>
                    <a:lnTo>
                      <a:pt x="63" y="216"/>
                    </a:lnTo>
                    <a:lnTo>
                      <a:pt x="60" y="216"/>
                    </a:lnTo>
                    <a:lnTo>
                      <a:pt x="55" y="221"/>
                    </a:lnTo>
                    <a:lnTo>
                      <a:pt x="50" y="222"/>
                    </a:lnTo>
                    <a:lnTo>
                      <a:pt x="50" y="226"/>
                    </a:lnTo>
                    <a:lnTo>
                      <a:pt x="47" y="227"/>
                    </a:lnTo>
                    <a:lnTo>
                      <a:pt x="45" y="230"/>
                    </a:lnTo>
                    <a:lnTo>
                      <a:pt x="50" y="233"/>
                    </a:lnTo>
                    <a:lnTo>
                      <a:pt x="52" y="236"/>
                    </a:lnTo>
                    <a:lnTo>
                      <a:pt x="52" y="236"/>
                    </a:lnTo>
                    <a:lnTo>
                      <a:pt x="50" y="237"/>
                    </a:lnTo>
                    <a:lnTo>
                      <a:pt x="45" y="236"/>
                    </a:lnTo>
                    <a:lnTo>
                      <a:pt x="32" y="237"/>
                    </a:lnTo>
                    <a:lnTo>
                      <a:pt x="31" y="242"/>
                    </a:lnTo>
                    <a:lnTo>
                      <a:pt x="28" y="243"/>
                    </a:lnTo>
                    <a:lnTo>
                      <a:pt x="26" y="249"/>
                    </a:lnTo>
                    <a:lnTo>
                      <a:pt x="26" y="249"/>
                    </a:lnTo>
                    <a:lnTo>
                      <a:pt x="31" y="252"/>
                    </a:lnTo>
                    <a:lnTo>
                      <a:pt x="31" y="257"/>
                    </a:lnTo>
                    <a:lnTo>
                      <a:pt x="28" y="257"/>
                    </a:lnTo>
                    <a:lnTo>
                      <a:pt x="25" y="263"/>
                    </a:lnTo>
                    <a:lnTo>
                      <a:pt x="18" y="267"/>
                    </a:lnTo>
                    <a:lnTo>
                      <a:pt x="17" y="270"/>
                    </a:lnTo>
                    <a:lnTo>
                      <a:pt x="12" y="270"/>
                    </a:lnTo>
                    <a:lnTo>
                      <a:pt x="5" y="276"/>
                    </a:lnTo>
                    <a:lnTo>
                      <a:pt x="5" y="286"/>
                    </a:lnTo>
                    <a:lnTo>
                      <a:pt x="2" y="290"/>
                    </a:lnTo>
                    <a:lnTo>
                      <a:pt x="4" y="295"/>
                    </a:lnTo>
                    <a:lnTo>
                      <a:pt x="2" y="300"/>
                    </a:lnTo>
                    <a:lnTo>
                      <a:pt x="5" y="306"/>
                    </a:lnTo>
                    <a:lnTo>
                      <a:pt x="0" y="312"/>
                    </a:lnTo>
                    <a:lnTo>
                      <a:pt x="12" y="310"/>
                    </a:lnTo>
                    <a:lnTo>
                      <a:pt x="16" y="311"/>
                    </a:lnTo>
                    <a:lnTo>
                      <a:pt x="22" y="319"/>
                    </a:lnTo>
                    <a:lnTo>
                      <a:pt x="30" y="324"/>
                    </a:lnTo>
                    <a:lnTo>
                      <a:pt x="38" y="333"/>
                    </a:lnTo>
                    <a:lnTo>
                      <a:pt x="43" y="335"/>
                    </a:lnTo>
                    <a:lnTo>
                      <a:pt x="55" y="337"/>
                    </a:lnTo>
                    <a:lnTo>
                      <a:pt x="63" y="335"/>
                    </a:lnTo>
                    <a:lnTo>
                      <a:pt x="109" y="307"/>
                    </a:lnTo>
                    <a:lnTo>
                      <a:pt x="133" y="294"/>
                    </a:lnTo>
                    <a:lnTo>
                      <a:pt x="183" y="26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8" name="Freeform 164"/>
              <p:cNvSpPr>
                <a:spLocks noChangeAspect="1"/>
              </p:cNvSpPr>
              <p:nvPr/>
            </p:nvSpPr>
            <p:spPr bwMode="gray">
              <a:xfrm>
                <a:off x="2871" y="2069"/>
                <a:ext cx="25" cy="15"/>
              </a:xfrm>
              <a:custGeom>
                <a:avLst/>
                <a:gdLst/>
                <a:ahLst/>
                <a:cxnLst>
                  <a:cxn ang="0">
                    <a:pos x="92" y="16"/>
                  </a:cxn>
                  <a:cxn ang="0">
                    <a:pos x="106" y="11"/>
                  </a:cxn>
                  <a:cxn ang="0">
                    <a:pos x="112" y="5"/>
                  </a:cxn>
                  <a:cxn ang="0">
                    <a:pos x="122" y="0"/>
                  </a:cxn>
                  <a:cxn ang="0">
                    <a:pos x="126" y="0"/>
                  </a:cxn>
                  <a:cxn ang="0">
                    <a:pos x="123" y="9"/>
                  </a:cxn>
                  <a:cxn ang="0">
                    <a:pos x="115" y="17"/>
                  </a:cxn>
                  <a:cxn ang="0">
                    <a:pos x="107" y="21"/>
                  </a:cxn>
                  <a:cxn ang="0">
                    <a:pos x="96" y="37"/>
                  </a:cxn>
                  <a:cxn ang="0">
                    <a:pos x="99" y="43"/>
                  </a:cxn>
                  <a:cxn ang="0">
                    <a:pos x="92" y="52"/>
                  </a:cxn>
                  <a:cxn ang="0">
                    <a:pos x="80" y="54"/>
                  </a:cxn>
                  <a:cxn ang="0">
                    <a:pos x="69" y="64"/>
                  </a:cxn>
                  <a:cxn ang="0">
                    <a:pos x="53" y="68"/>
                  </a:cxn>
                  <a:cxn ang="0">
                    <a:pos x="43" y="75"/>
                  </a:cxn>
                  <a:cxn ang="0">
                    <a:pos x="25" y="72"/>
                  </a:cxn>
                  <a:cxn ang="0">
                    <a:pos x="13" y="66"/>
                  </a:cxn>
                  <a:cxn ang="0">
                    <a:pos x="5" y="57"/>
                  </a:cxn>
                  <a:cxn ang="0">
                    <a:pos x="0" y="45"/>
                  </a:cxn>
                  <a:cxn ang="0">
                    <a:pos x="13" y="42"/>
                  </a:cxn>
                  <a:cxn ang="0">
                    <a:pos x="21" y="37"/>
                  </a:cxn>
                  <a:cxn ang="0">
                    <a:pos x="31" y="36"/>
                  </a:cxn>
                  <a:cxn ang="0">
                    <a:pos x="38" y="33"/>
                  </a:cxn>
                  <a:cxn ang="0">
                    <a:pos x="40" y="25"/>
                  </a:cxn>
                  <a:cxn ang="0">
                    <a:pos x="43" y="26"/>
                  </a:cxn>
                  <a:cxn ang="0">
                    <a:pos x="63" y="25"/>
                  </a:cxn>
                  <a:cxn ang="0">
                    <a:pos x="92" y="16"/>
                  </a:cxn>
                </a:cxnLst>
                <a:rect l="0" t="0" r="r" b="b"/>
                <a:pathLst>
                  <a:path w="126" h="75">
                    <a:moveTo>
                      <a:pt x="92" y="16"/>
                    </a:moveTo>
                    <a:lnTo>
                      <a:pt x="106" y="11"/>
                    </a:lnTo>
                    <a:lnTo>
                      <a:pt x="112" y="5"/>
                    </a:lnTo>
                    <a:lnTo>
                      <a:pt x="122" y="0"/>
                    </a:lnTo>
                    <a:lnTo>
                      <a:pt x="126" y="0"/>
                    </a:lnTo>
                    <a:lnTo>
                      <a:pt x="123" y="9"/>
                    </a:lnTo>
                    <a:lnTo>
                      <a:pt x="115" y="17"/>
                    </a:lnTo>
                    <a:lnTo>
                      <a:pt x="107" y="21"/>
                    </a:lnTo>
                    <a:lnTo>
                      <a:pt x="96" y="37"/>
                    </a:lnTo>
                    <a:lnTo>
                      <a:pt x="99" y="43"/>
                    </a:lnTo>
                    <a:lnTo>
                      <a:pt x="92" y="52"/>
                    </a:lnTo>
                    <a:lnTo>
                      <a:pt x="80" y="54"/>
                    </a:lnTo>
                    <a:lnTo>
                      <a:pt x="69" y="64"/>
                    </a:lnTo>
                    <a:lnTo>
                      <a:pt x="53" y="68"/>
                    </a:lnTo>
                    <a:lnTo>
                      <a:pt x="43" y="75"/>
                    </a:lnTo>
                    <a:lnTo>
                      <a:pt x="25" y="72"/>
                    </a:lnTo>
                    <a:lnTo>
                      <a:pt x="13" y="66"/>
                    </a:lnTo>
                    <a:lnTo>
                      <a:pt x="5" y="57"/>
                    </a:lnTo>
                    <a:lnTo>
                      <a:pt x="0" y="45"/>
                    </a:lnTo>
                    <a:lnTo>
                      <a:pt x="13" y="42"/>
                    </a:lnTo>
                    <a:lnTo>
                      <a:pt x="21" y="37"/>
                    </a:lnTo>
                    <a:lnTo>
                      <a:pt x="31" y="36"/>
                    </a:lnTo>
                    <a:lnTo>
                      <a:pt x="38" y="33"/>
                    </a:lnTo>
                    <a:lnTo>
                      <a:pt x="40" y="25"/>
                    </a:lnTo>
                    <a:lnTo>
                      <a:pt x="43" y="26"/>
                    </a:lnTo>
                    <a:lnTo>
                      <a:pt x="63" y="25"/>
                    </a:lnTo>
                    <a:lnTo>
                      <a:pt x="92"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49" name="Freeform 165"/>
            <p:cNvSpPr>
              <a:spLocks noChangeAspect="1"/>
            </p:cNvSpPr>
            <p:nvPr/>
          </p:nvSpPr>
          <p:spPr bwMode="gray">
            <a:xfrm>
              <a:off x="5515767" y="2903884"/>
              <a:ext cx="53975" cy="55563"/>
            </a:xfrm>
            <a:custGeom>
              <a:avLst/>
              <a:gdLst/>
              <a:ahLst/>
              <a:cxnLst>
                <a:cxn ang="0">
                  <a:pos x="77" y="118"/>
                </a:cxn>
                <a:cxn ang="0">
                  <a:pos x="68" y="107"/>
                </a:cxn>
                <a:cxn ang="0">
                  <a:pos x="64" y="102"/>
                </a:cxn>
                <a:cxn ang="0">
                  <a:pos x="56" y="99"/>
                </a:cxn>
                <a:cxn ang="0">
                  <a:pos x="46" y="89"/>
                </a:cxn>
                <a:cxn ang="0">
                  <a:pos x="38" y="83"/>
                </a:cxn>
                <a:cxn ang="0">
                  <a:pos x="27" y="79"/>
                </a:cxn>
                <a:cxn ang="0">
                  <a:pos x="19" y="69"/>
                </a:cxn>
                <a:cxn ang="0">
                  <a:pos x="16" y="55"/>
                </a:cxn>
                <a:cxn ang="0">
                  <a:pos x="14" y="35"/>
                </a:cxn>
                <a:cxn ang="0">
                  <a:pos x="7" y="21"/>
                </a:cxn>
                <a:cxn ang="0">
                  <a:pos x="0" y="15"/>
                </a:cxn>
                <a:cxn ang="0">
                  <a:pos x="21" y="14"/>
                </a:cxn>
                <a:cxn ang="0">
                  <a:pos x="28" y="9"/>
                </a:cxn>
                <a:cxn ang="0">
                  <a:pos x="44" y="8"/>
                </a:cxn>
                <a:cxn ang="0">
                  <a:pos x="51" y="4"/>
                </a:cxn>
                <a:cxn ang="0">
                  <a:pos x="67" y="7"/>
                </a:cxn>
                <a:cxn ang="0">
                  <a:pos x="76" y="5"/>
                </a:cxn>
                <a:cxn ang="0">
                  <a:pos x="86" y="0"/>
                </a:cxn>
                <a:cxn ang="0">
                  <a:pos x="87" y="0"/>
                </a:cxn>
                <a:cxn ang="0">
                  <a:pos x="89" y="8"/>
                </a:cxn>
                <a:cxn ang="0">
                  <a:pos x="99" y="20"/>
                </a:cxn>
                <a:cxn ang="0">
                  <a:pos x="107" y="21"/>
                </a:cxn>
                <a:cxn ang="0">
                  <a:pos x="114" y="26"/>
                </a:cxn>
                <a:cxn ang="0">
                  <a:pos x="115" y="34"/>
                </a:cxn>
                <a:cxn ang="0">
                  <a:pos x="110" y="40"/>
                </a:cxn>
                <a:cxn ang="0">
                  <a:pos x="110" y="48"/>
                </a:cxn>
                <a:cxn ang="0">
                  <a:pos x="113" y="56"/>
                </a:cxn>
                <a:cxn ang="0">
                  <a:pos x="118" y="63"/>
                </a:cxn>
                <a:cxn ang="0">
                  <a:pos x="123" y="68"/>
                </a:cxn>
                <a:cxn ang="0">
                  <a:pos x="137" y="77"/>
                </a:cxn>
                <a:cxn ang="0">
                  <a:pos x="138" y="84"/>
                </a:cxn>
                <a:cxn ang="0">
                  <a:pos x="135" y="93"/>
                </a:cxn>
                <a:cxn ang="0">
                  <a:pos x="126" y="94"/>
                </a:cxn>
                <a:cxn ang="0">
                  <a:pos x="129" y="101"/>
                </a:cxn>
                <a:cxn ang="0">
                  <a:pos x="138" y="113"/>
                </a:cxn>
                <a:cxn ang="0">
                  <a:pos x="153" y="122"/>
                </a:cxn>
                <a:cxn ang="0">
                  <a:pos x="161" y="122"/>
                </a:cxn>
                <a:cxn ang="0">
                  <a:pos x="168" y="123"/>
                </a:cxn>
                <a:cxn ang="0">
                  <a:pos x="164" y="131"/>
                </a:cxn>
                <a:cxn ang="0">
                  <a:pos x="163" y="139"/>
                </a:cxn>
                <a:cxn ang="0">
                  <a:pos x="169" y="144"/>
                </a:cxn>
                <a:cxn ang="0">
                  <a:pos x="168" y="152"/>
                </a:cxn>
                <a:cxn ang="0">
                  <a:pos x="161" y="154"/>
                </a:cxn>
                <a:cxn ang="0">
                  <a:pos x="166" y="160"/>
                </a:cxn>
                <a:cxn ang="0">
                  <a:pos x="169" y="168"/>
                </a:cxn>
                <a:cxn ang="0">
                  <a:pos x="170" y="175"/>
                </a:cxn>
                <a:cxn ang="0">
                  <a:pos x="164" y="175"/>
                </a:cxn>
                <a:cxn ang="0">
                  <a:pos x="147" y="175"/>
                </a:cxn>
                <a:cxn ang="0">
                  <a:pos x="142" y="175"/>
                </a:cxn>
                <a:cxn ang="0">
                  <a:pos x="141" y="150"/>
                </a:cxn>
                <a:cxn ang="0">
                  <a:pos x="137" y="143"/>
                </a:cxn>
                <a:cxn ang="0">
                  <a:pos x="132" y="136"/>
                </a:cxn>
                <a:cxn ang="0">
                  <a:pos x="129" y="128"/>
                </a:cxn>
                <a:cxn ang="0">
                  <a:pos x="121" y="126"/>
                </a:cxn>
                <a:cxn ang="0">
                  <a:pos x="114" y="128"/>
                </a:cxn>
                <a:cxn ang="0">
                  <a:pos x="107" y="128"/>
                </a:cxn>
                <a:cxn ang="0">
                  <a:pos x="99" y="125"/>
                </a:cxn>
                <a:cxn ang="0">
                  <a:pos x="94" y="117"/>
                </a:cxn>
                <a:cxn ang="0">
                  <a:pos x="87" y="116"/>
                </a:cxn>
                <a:cxn ang="0">
                  <a:pos x="77" y="118"/>
                </a:cxn>
              </a:cxnLst>
              <a:rect l="0" t="0" r="r" b="b"/>
              <a:pathLst>
                <a:path w="170" h="175">
                  <a:moveTo>
                    <a:pt x="77" y="118"/>
                  </a:moveTo>
                  <a:lnTo>
                    <a:pt x="68" y="107"/>
                  </a:lnTo>
                  <a:lnTo>
                    <a:pt x="64" y="102"/>
                  </a:lnTo>
                  <a:lnTo>
                    <a:pt x="56" y="99"/>
                  </a:lnTo>
                  <a:lnTo>
                    <a:pt x="46" y="89"/>
                  </a:lnTo>
                  <a:lnTo>
                    <a:pt x="38" y="83"/>
                  </a:lnTo>
                  <a:lnTo>
                    <a:pt x="27" y="79"/>
                  </a:lnTo>
                  <a:lnTo>
                    <a:pt x="19" y="69"/>
                  </a:lnTo>
                  <a:lnTo>
                    <a:pt x="16" y="55"/>
                  </a:lnTo>
                  <a:lnTo>
                    <a:pt x="14" y="35"/>
                  </a:lnTo>
                  <a:lnTo>
                    <a:pt x="7" y="21"/>
                  </a:lnTo>
                  <a:lnTo>
                    <a:pt x="0" y="15"/>
                  </a:lnTo>
                  <a:lnTo>
                    <a:pt x="21" y="14"/>
                  </a:lnTo>
                  <a:lnTo>
                    <a:pt x="28" y="9"/>
                  </a:lnTo>
                  <a:lnTo>
                    <a:pt x="44" y="8"/>
                  </a:lnTo>
                  <a:lnTo>
                    <a:pt x="51" y="4"/>
                  </a:lnTo>
                  <a:lnTo>
                    <a:pt x="67" y="7"/>
                  </a:lnTo>
                  <a:lnTo>
                    <a:pt x="76" y="5"/>
                  </a:lnTo>
                  <a:lnTo>
                    <a:pt x="86" y="0"/>
                  </a:lnTo>
                  <a:lnTo>
                    <a:pt x="87" y="0"/>
                  </a:lnTo>
                  <a:lnTo>
                    <a:pt x="89" y="8"/>
                  </a:lnTo>
                  <a:lnTo>
                    <a:pt x="99" y="20"/>
                  </a:lnTo>
                  <a:lnTo>
                    <a:pt x="107" y="21"/>
                  </a:lnTo>
                  <a:lnTo>
                    <a:pt x="114" y="26"/>
                  </a:lnTo>
                  <a:lnTo>
                    <a:pt x="115" y="34"/>
                  </a:lnTo>
                  <a:lnTo>
                    <a:pt x="110" y="40"/>
                  </a:lnTo>
                  <a:lnTo>
                    <a:pt x="110" y="48"/>
                  </a:lnTo>
                  <a:lnTo>
                    <a:pt x="113" y="56"/>
                  </a:lnTo>
                  <a:lnTo>
                    <a:pt x="118" y="63"/>
                  </a:lnTo>
                  <a:lnTo>
                    <a:pt x="123" y="68"/>
                  </a:lnTo>
                  <a:lnTo>
                    <a:pt x="137" y="77"/>
                  </a:lnTo>
                  <a:lnTo>
                    <a:pt x="138" y="84"/>
                  </a:lnTo>
                  <a:lnTo>
                    <a:pt x="135" y="93"/>
                  </a:lnTo>
                  <a:lnTo>
                    <a:pt x="126" y="94"/>
                  </a:lnTo>
                  <a:lnTo>
                    <a:pt x="129" y="101"/>
                  </a:lnTo>
                  <a:lnTo>
                    <a:pt x="138" y="113"/>
                  </a:lnTo>
                  <a:lnTo>
                    <a:pt x="153" y="122"/>
                  </a:lnTo>
                  <a:lnTo>
                    <a:pt x="161" y="122"/>
                  </a:lnTo>
                  <a:lnTo>
                    <a:pt x="168" y="123"/>
                  </a:lnTo>
                  <a:lnTo>
                    <a:pt x="164" y="131"/>
                  </a:lnTo>
                  <a:lnTo>
                    <a:pt x="163" y="139"/>
                  </a:lnTo>
                  <a:lnTo>
                    <a:pt x="169" y="144"/>
                  </a:lnTo>
                  <a:lnTo>
                    <a:pt x="168" y="152"/>
                  </a:lnTo>
                  <a:lnTo>
                    <a:pt x="161" y="154"/>
                  </a:lnTo>
                  <a:lnTo>
                    <a:pt x="166" y="160"/>
                  </a:lnTo>
                  <a:lnTo>
                    <a:pt x="169" y="168"/>
                  </a:lnTo>
                  <a:lnTo>
                    <a:pt x="170" y="175"/>
                  </a:lnTo>
                  <a:lnTo>
                    <a:pt x="164" y="175"/>
                  </a:lnTo>
                  <a:lnTo>
                    <a:pt x="147" y="175"/>
                  </a:lnTo>
                  <a:lnTo>
                    <a:pt x="142" y="175"/>
                  </a:lnTo>
                  <a:lnTo>
                    <a:pt x="141" y="150"/>
                  </a:lnTo>
                  <a:lnTo>
                    <a:pt x="137" y="143"/>
                  </a:lnTo>
                  <a:lnTo>
                    <a:pt x="132" y="136"/>
                  </a:lnTo>
                  <a:lnTo>
                    <a:pt x="129" y="128"/>
                  </a:lnTo>
                  <a:lnTo>
                    <a:pt x="121" y="126"/>
                  </a:lnTo>
                  <a:lnTo>
                    <a:pt x="114" y="128"/>
                  </a:lnTo>
                  <a:lnTo>
                    <a:pt x="107" y="128"/>
                  </a:lnTo>
                  <a:lnTo>
                    <a:pt x="99" y="125"/>
                  </a:lnTo>
                  <a:lnTo>
                    <a:pt x="94" y="117"/>
                  </a:lnTo>
                  <a:lnTo>
                    <a:pt x="87" y="116"/>
                  </a:lnTo>
                  <a:lnTo>
                    <a:pt x="77" y="1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0" name="Freeform 166"/>
            <p:cNvSpPr>
              <a:spLocks noChangeAspect="1"/>
            </p:cNvSpPr>
            <p:nvPr/>
          </p:nvSpPr>
          <p:spPr bwMode="gray">
            <a:xfrm>
              <a:off x="5569742" y="2532409"/>
              <a:ext cx="708025" cy="377825"/>
            </a:xfrm>
            <a:custGeom>
              <a:avLst/>
              <a:gdLst/>
              <a:ahLst/>
              <a:cxnLst>
                <a:cxn ang="0">
                  <a:pos x="464" y="1136"/>
                </a:cxn>
                <a:cxn ang="0">
                  <a:pos x="355" y="1109"/>
                </a:cxn>
                <a:cxn ang="0">
                  <a:pos x="262" y="1035"/>
                </a:cxn>
                <a:cxn ang="0">
                  <a:pos x="250" y="932"/>
                </a:cxn>
                <a:cxn ang="0">
                  <a:pos x="298" y="882"/>
                </a:cxn>
                <a:cxn ang="0">
                  <a:pos x="413" y="881"/>
                </a:cxn>
                <a:cxn ang="0">
                  <a:pos x="420" y="823"/>
                </a:cxn>
                <a:cxn ang="0">
                  <a:pos x="336" y="731"/>
                </a:cxn>
                <a:cxn ang="0">
                  <a:pos x="242" y="718"/>
                </a:cxn>
                <a:cxn ang="0">
                  <a:pos x="102" y="781"/>
                </a:cxn>
                <a:cxn ang="0">
                  <a:pos x="103" y="699"/>
                </a:cxn>
                <a:cxn ang="0">
                  <a:pos x="33" y="660"/>
                </a:cxn>
                <a:cxn ang="0">
                  <a:pos x="16" y="544"/>
                </a:cxn>
                <a:cxn ang="0">
                  <a:pos x="64" y="458"/>
                </a:cxn>
                <a:cxn ang="0">
                  <a:pos x="126" y="435"/>
                </a:cxn>
                <a:cxn ang="0">
                  <a:pos x="193" y="379"/>
                </a:cxn>
                <a:cxn ang="0">
                  <a:pos x="263" y="359"/>
                </a:cxn>
                <a:cxn ang="0">
                  <a:pos x="329" y="359"/>
                </a:cxn>
                <a:cxn ang="0">
                  <a:pos x="421" y="398"/>
                </a:cxn>
                <a:cxn ang="0">
                  <a:pos x="442" y="408"/>
                </a:cxn>
                <a:cxn ang="0">
                  <a:pos x="531" y="424"/>
                </a:cxn>
                <a:cxn ang="0">
                  <a:pos x="590" y="402"/>
                </a:cxn>
                <a:cxn ang="0">
                  <a:pos x="674" y="434"/>
                </a:cxn>
                <a:cxn ang="0">
                  <a:pos x="760" y="434"/>
                </a:cxn>
                <a:cxn ang="0">
                  <a:pos x="793" y="363"/>
                </a:cxn>
                <a:cxn ang="0">
                  <a:pos x="760" y="306"/>
                </a:cxn>
                <a:cxn ang="0">
                  <a:pos x="807" y="226"/>
                </a:cxn>
                <a:cxn ang="0">
                  <a:pos x="803" y="192"/>
                </a:cxn>
                <a:cxn ang="0">
                  <a:pos x="802" y="150"/>
                </a:cxn>
                <a:cxn ang="0">
                  <a:pos x="878" y="142"/>
                </a:cxn>
                <a:cxn ang="0">
                  <a:pos x="963" y="110"/>
                </a:cxn>
                <a:cxn ang="0">
                  <a:pos x="1034" y="74"/>
                </a:cxn>
                <a:cxn ang="0">
                  <a:pos x="1187" y="42"/>
                </a:cxn>
                <a:cxn ang="0">
                  <a:pos x="1239" y="0"/>
                </a:cxn>
                <a:cxn ang="0">
                  <a:pos x="1324" y="12"/>
                </a:cxn>
                <a:cxn ang="0">
                  <a:pos x="1349" y="102"/>
                </a:cxn>
                <a:cxn ang="0">
                  <a:pos x="1402" y="107"/>
                </a:cxn>
                <a:cxn ang="0">
                  <a:pos x="1425" y="125"/>
                </a:cxn>
                <a:cxn ang="0">
                  <a:pos x="1490" y="145"/>
                </a:cxn>
                <a:cxn ang="0">
                  <a:pos x="1508" y="173"/>
                </a:cxn>
                <a:cxn ang="0">
                  <a:pos x="1586" y="123"/>
                </a:cxn>
                <a:cxn ang="0">
                  <a:pos x="1657" y="118"/>
                </a:cxn>
                <a:cxn ang="0">
                  <a:pos x="1857" y="397"/>
                </a:cxn>
                <a:cxn ang="0">
                  <a:pos x="1938" y="425"/>
                </a:cxn>
                <a:cxn ang="0">
                  <a:pos x="2028" y="408"/>
                </a:cxn>
                <a:cxn ang="0">
                  <a:pos x="2078" y="470"/>
                </a:cxn>
                <a:cxn ang="0">
                  <a:pos x="2159" y="533"/>
                </a:cxn>
                <a:cxn ang="0">
                  <a:pos x="2226" y="554"/>
                </a:cxn>
                <a:cxn ang="0">
                  <a:pos x="2139" y="733"/>
                </a:cxn>
                <a:cxn ang="0">
                  <a:pos x="1978" y="773"/>
                </a:cxn>
                <a:cxn ang="0">
                  <a:pos x="1841" y="901"/>
                </a:cxn>
                <a:cxn ang="0">
                  <a:pos x="1860" y="1061"/>
                </a:cxn>
                <a:cxn ang="0">
                  <a:pos x="1768" y="1061"/>
                </a:cxn>
                <a:cxn ang="0">
                  <a:pos x="1620" y="1050"/>
                </a:cxn>
                <a:cxn ang="0">
                  <a:pos x="1506" y="1034"/>
                </a:cxn>
                <a:cxn ang="0">
                  <a:pos x="1421" y="1070"/>
                </a:cxn>
                <a:cxn ang="0">
                  <a:pos x="1343" y="1081"/>
                </a:cxn>
                <a:cxn ang="0">
                  <a:pos x="1257" y="1153"/>
                </a:cxn>
                <a:cxn ang="0">
                  <a:pos x="1185" y="1180"/>
                </a:cxn>
                <a:cxn ang="0">
                  <a:pos x="1048" y="1021"/>
                </a:cxn>
                <a:cxn ang="0">
                  <a:pos x="742" y="899"/>
                </a:cxn>
              </a:cxnLst>
              <a:rect l="0" t="0" r="r" b="b"/>
              <a:pathLst>
                <a:path w="2230" h="1190">
                  <a:moveTo>
                    <a:pt x="518" y="898"/>
                  </a:moveTo>
                  <a:lnTo>
                    <a:pt x="518" y="968"/>
                  </a:lnTo>
                  <a:lnTo>
                    <a:pt x="518" y="1042"/>
                  </a:lnTo>
                  <a:lnTo>
                    <a:pt x="518" y="1107"/>
                  </a:lnTo>
                  <a:lnTo>
                    <a:pt x="518" y="1168"/>
                  </a:lnTo>
                  <a:lnTo>
                    <a:pt x="506" y="1174"/>
                  </a:lnTo>
                  <a:lnTo>
                    <a:pt x="486" y="1173"/>
                  </a:lnTo>
                  <a:lnTo>
                    <a:pt x="477" y="1166"/>
                  </a:lnTo>
                  <a:lnTo>
                    <a:pt x="468" y="1143"/>
                  </a:lnTo>
                  <a:lnTo>
                    <a:pt x="464" y="1136"/>
                  </a:lnTo>
                  <a:lnTo>
                    <a:pt x="458" y="1130"/>
                  </a:lnTo>
                  <a:lnTo>
                    <a:pt x="452" y="1115"/>
                  </a:lnTo>
                  <a:lnTo>
                    <a:pt x="447" y="1108"/>
                  </a:lnTo>
                  <a:lnTo>
                    <a:pt x="432" y="1102"/>
                  </a:lnTo>
                  <a:lnTo>
                    <a:pt x="425" y="1097"/>
                  </a:lnTo>
                  <a:lnTo>
                    <a:pt x="418" y="1092"/>
                  </a:lnTo>
                  <a:lnTo>
                    <a:pt x="410" y="1092"/>
                  </a:lnTo>
                  <a:lnTo>
                    <a:pt x="402" y="1093"/>
                  </a:lnTo>
                  <a:lnTo>
                    <a:pt x="378" y="1100"/>
                  </a:lnTo>
                  <a:lnTo>
                    <a:pt x="355" y="1109"/>
                  </a:lnTo>
                  <a:lnTo>
                    <a:pt x="325" y="1135"/>
                  </a:lnTo>
                  <a:lnTo>
                    <a:pt x="324" y="1096"/>
                  </a:lnTo>
                  <a:lnTo>
                    <a:pt x="333" y="1085"/>
                  </a:lnTo>
                  <a:lnTo>
                    <a:pt x="335" y="1065"/>
                  </a:lnTo>
                  <a:lnTo>
                    <a:pt x="323" y="1060"/>
                  </a:lnTo>
                  <a:lnTo>
                    <a:pt x="311" y="1059"/>
                  </a:lnTo>
                  <a:lnTo>
                    <a:pt x="291" y="1050"/>
                  </a:lnTo>
                  <a:lnTo>
                    <a:pt x="281" y="1037"/>
                  </a:lnTo>
                  <a:lnTo>
                    <a:pt x="274" y="1037"/>
                  </a:lnTo>
                  <a:lnTo>
                    <a:pt x="262" y="1035"/>
                  </a:lnTo>
                  <a:lnTo>
                    <a:pt x="259" y="996"/>
                  </a:lnTo>
                  <a:lnTo>
                    <a:pt x="247" y="976"/>
                  </a:lnTo>
                  <a:lnTo>
                    <a:pt x="239" y="970"/>
                  </a:lnTo>
                  <a:lnTo>
                    <a:pt x="232" y="956"/>
                  </a:lnTo>
                  <a:lnTo>
                    <a:pt x="209" y="947"/>
                  </a:lnTo>
                  <a:lnTo>
                    <a:pt x="198" y="930"/>
                  </a:lnTo>
                  <a:lnTo>
                    <a:pt x="205" y="924"/>
                  </a:lnTo>
                  <a:lnTo>
                    <a:pt x="223" y="924"/>
                  </a:lnTo>
                  <a:lnTo>
                    <a:pt x="241" y="927"/>
                  </a:lnTo>
                  <a:lnTo>
                    <a:pt x="250" y="932"/>
                  </a:lnTo>
                  <a:lnTo>
                    <a:pt x="258" y="930"/>
                  </a:lnTo>
                  <a:lnTo>
                    <a:pt x="271" y="931"/>
                  </a:lnTo>
                  <a:lnTo>
                    <a:pt x="268" y="924"/>
                  </a:lnTo>
                  <a:lnTo>
                    <a:pt x="264" y="913"/>
                  </a:lnTo>
                  <a:lnTo>
                    <a:pt x="262" y="894"/>
                  </a:lnTo>
                  <a:lnTo>
                    <a:pt x="266" y="883"/>
                  </a:lnTo>
                  <a:lnTo>
                    <a:pt x="276" y="878"/>
                  </a:lnTo>
                  <a:lnTo>
                    <a:pt x="276" y="886"/>
                  </a:lnTo>
                  <a:lnTo>
                    <a:pt x="287" y="887"/>
                  </a:lnTo>
                  <a:lnTo>
                    <a:pt x="298" y="882"/>
                  </a:lnTo>
                  <a:lnTo>
                    <a:pt x="301" y="873"/>
                  </a:lnTo>
                  <a:lnTo>
                    <a:pt x="311" y="865"/>
                  </a:lnTo>
                  <a:lnTo>
                    <a:pt x="328" y="863"/>
                  </a:lnTo>
                  <a:lnTo>
                    <a:pt x="344" y="873"/>
                  </a:lnTo>
                  <a:lnTo>
                    <a:pt x="360" y="879"/>
                  </a:lnTo>
                  <a:lnTo>
                    <a:pt x="376" y="876"/>
                  </a:lnTo>
                  <a:lnTo>
                    <a:pt x="386" y="868"/>
                  </a:lnTo>
                  <a:lnTo>
                    <a:pt x="389" y="870"/>
                  </a:lnTo>
                  <a:lnTo>
                    <a:pt x="394" y="874"/>
                  </a:lnTo>
                  <a:lnTo>
                    <a:pt x="413" y="881"/>
                  </a:lnTo>
                  <a:lnTo>
                    <a:pt x="424" y="887"/>
                  </a:lnTo>
                  <a:lnTo>
                    <a:pt x="435" y="884"/>
                  </a:lnTo>
                  <a:lnTo>
                    <a:pt x="447" y="887"/>
                  </a:lnTo>
                  <a:lnTo>
                    <a:pt x="451" y="879"/>
                  </a:lnTo>
                  <a:lnTo>
                    <a:pt x="443" y="867"/>
                  </a:lnTo>
                  <a:lnTo>
                    <a:pt x="453" y="867"/>
                  </a:lnTo>
                  <a:lnTo>
                    <a:pt x="446" y="855"/>
                  </a:lnTo>
                  <a:lnTo>
                    <a:pt x="435" y="841"/>
                  </a:lnTo>
                  <a:lnTo>
                    <a:pt x="425" y="834"/>
                  </a:lnTo>
                  <a:lnTo>
                    <a:pt x="420" y="823"/>
                  </a:lnTo>
                  <a:lnTo>
                    <a:pt x="409" y="823"/>
                  </a:lnTo>
                  <a:lnTo>
                    <a:pt x="398" y="806"/>
                  </a:lnTo>
                  <a:lnTo>
                    <a:pt x="392" y="782"/>
                  </a:lnTo>
                  <a:lnTo>
                    <a:pt x="384" y="771"/>
                  </a:lnTo>
                  <a:lnTo>
                    <a:pt x="382" y="777"/>
                  </a:lnTo>
                  <a:lnTo>
                    <a:pt x="375" y="760"/>
                  </a:lnTo>
                  <a:lnTo>
                    <a:pt x="370" y="760"/>
                  </a:lnTo>
                  <a:lnTo>
                    <a:pt x="367" y="749"/>
                  </a:lnTo>
                  <a:lnTo>
                    <a:pt x="348" y="732"/>
                  </a:lnTo>
                  <a:lnTo>
                    <a:pt x="336" y="731"/>
                  </a:lnTo>
                  <a:lnTo>
                    <a:pt x="336" y="725"/>
                  </a:lnTo>
                  <a:lnTo>
                    <a:pt x="323" y="723"/>
                  </a:lnTo>
                  <a:lnTo>
                    <a:pt x="312" y="728"/>
                  </a:lnTo>
                  <a:lnTo>
                    <a:pt x="303" y="730"/>
                  </a:lnTo>
                  <a:lnTo>
                    <a:pt x="292" y="736"/>
                  </a:lnTo>
                  <a:lnTo>
                    <a:pt x="289" y="725"/>
                  </a:lnTo>
                  <a:lnTo>
                    <a:pt x="274" y="725"/>
                  </a:lnTo>
                  <a:lnTo>
                    <a:pt x="270" y="722"/>
                  </a:lnTo>
                  <a:lnTo>
                    <a:pt x="257" y="720"/>
                  </a:lnTo>
                  <a:lnTo>
                    <a:pt x="242" y="718"/>
                  </a:lnTo>
                  <a:lnTo>
                    <a:pt x="207" y="752"/>
                  </a:lnTo>
                  <a:lnTo>
                    <a:pt x="188" y="753"/>
                  </a:lnTo>
                  <a:lnTo>
                    <a:pt x="162" y="761"/>
                  </a:lnTo>
                  <a:lnTo>
                    <a:pt x="136" y="765"/>
                  </a:lnTo>
                  <a:lnTo>
                    <a:pt x="114" y="771"/>
                  </a:lnTo>
                  <a:lnTo>
                    <a:pt x="136" y="786"/>
                  </a:lnTo>
                  <a:lnTo>
                    <a:pt x="119" y="793"/>
                  </a:lnTo>
                  <a:lnTo>
                    <a:pt x="112" y="791"/>
                  </a:lnTo>
                  <a:lnTo>
                    <a:pt x="108" y="785"/>
                  </a:lnTo>
                  <a:lnTo>
                    <a:pt x="102" y="781"/>
                  </a:lnTo>
                  <a:lnTo>
                    <a:pt x="93" y="781"/>
                  </a:lnTo>
                  <a:lnTo>
                    <a:pt x="86" y="779"/>
                  </a:lnTo>
                  <a:lnTo>
                    <a:pt x="83" y="773"/>
                  </a:lnTo>
                  <a:lnTo>
                    <a:pt x="90" y="766"/>
                  </a:lnTo>
                  <a:lnTo>
                    <a:pt x="91" y="758"/>
                  </a:lnTo>
                  <a:lnTo>
                    <a:pt x="98" y="755"/>
                  </a:lnTo>
                  <a:lnTo>
                    <a:pt x="107" y="761"/>
                  </a:lnTo>
                  <a:lnTo>
                    <a:pt x="119" y="758"/>
                  </a:lnTo>
                  <a:lnTo>
                    <a:pt x="110" y="701"/>
                  </a:lnTo>
                  <a:lnTo>
                    <a:pt x="103" y="699"/>
                  </a:lnTo>
                  <a:lnTo>
                    <a:pt x="98" y="693"/>
                  </a:lnTo>
                  <a:lnTo>
                    <a:pt x="96" y="684"/>
                  </a:lnTo>
                  <a:lnTo>
                    <a:pt x="92" y="678"/>
                  </a:lnTo>
                  <a:lnTo>
                    <a:pt x="86" y="672"/>
                  </a:lnTo>
                  <a:lnTo>
                    <a:pt x="79" y="672"/>
                  </a:lnTo>
                  <a:lnTo>
                    <a:pt x="61" y="674"/>
                  </a:lnTo>
                  <a:lnTo>
                    <a:pt x="48" y="671"/>
                  </a:lnTo>
                  <a:lnTo>
                    <a:pt x="47" y="679"/>
                  </a:lnTo>
                  <a:lnTo>
                    <a:pt x="34" y="667"/>
                  </a:lnTo>
                  <a:lnTo>
                    <a:pt x="33" y="660"/>
                  </a:lnTo>
                  <a:lnTo>
                    <a:pt x="29" y="652"/>
                  </a:lnTo>
                  <a:lnTo>
                    <a:pt x="34" y="646"/>
                  </a:lnTo>
                  <a:lnTo>
                    <a:pt x="29" y="639"/>
                  </a:lnTo>
                  <a:lnTo>
                    <a:pt x="28" y="631"/>
                  </a:lnTo>
                  <a:lnTo>
                    <a:pt x="0" y="621"/>
                  </a:lnTo>
                  <a:lnTo>
                    <a:pt x="11" y="577"/>
                  </a:lnTo>
                  <a:lnTo>
                    <a:pt x="24" y="570"/>
                  </a:lnTo>
                  <a:lnTo>
                    <a:pt x="29" y="562"/>
                  </a:lnTo>
                  <a:lnTo>
                    <a:pt x="27" y="555"/>
                  </a:lnTo>
                  <a:lnTo>
                    <a:pt x="16" y="544"/>
                  </a:lnTo>
                  <a:lnTo>
                    <a:pt x="26" y="499"/>
                  </a:lnTo>
                  <a:lnTo>
                    <a:pt x="39" y="490"/>
                  </a:lnTo>
                  <a:lnTo>
                    <a:pt x="44" y="484"/>
                  </a:lnTo>
                  <a:lnTo>
                    <a:pt x="42" y="475"/>
                  </a:lnTo>
                  <a:lnTo>
                    <a:pt x="45" y="468"/>
                  </a:lnTo>
                  <a:lnTo>
                    <a:pt x="45" y="461"/>
                  </a:lnTo>
                  <a:lnTo>
                    <a:pt x="49" y="452"/>
                  </a:lnTo>
                  <a:lnTo>
                    <a:pt x="54" y="446"/>
                  </a:lnTo>
                  <a:lnTo>
                    <a:pt x="60" y="451"/>
                  </a:lnTo>
                  <a:lnTo>
                    <a:pt x="64" y="458"/>
                  </a:lnTo>
                  <a:lnTo>
                    <a:pt x="76" y="468"/>
                  </a:lnTo>
                  <a:lnTo>
                    <a:pt x="93" y="505"/>
                  </a:lnTo>
                  <a:lnTo>
                    <a:pt x="102" y="507"/>
                  </a:lnTo>
                  <a:lnTo>
                    <a:pt x="128" y="490"/>
                  </a:lnTo>
                  <a:lnTo>
                    <a:pt x="125" y="481"/>
                  </a:lnTo>
                  <a:lnTo>
                    <a:pt x="122" y="474"/>
                  </a:lnTo>
                  <a:lnTo>
                    <a:pt x="118" y="449"/>
                  </a:lnTo>
                  <a:lnTo>
                    <a:pt x="110" y="436"/>
                  </a:lnTo>
                  <a:lnTo>
                    <a:pt x="119" y="437"/>
                  </a:lnTo>
                  <a:lnTo>
                    <a:pt x="126" y="435"/>
                  </a:lnTo>
                  <a:lnTo>
                    <a:pt x="146" y="420"/>
                  </a:lnTo>
                  <a:lnTo>
                    <a:pt x="153" y="416"/>
                  </a:lnTo>
                  <a:lnTo>
                    <a:pt x="158" y="410"/>
                  </a:lnTo>
                  <a:lnTo>
                    <a:pt x="158" y="402"/>
                  </a:lnTo>
                  <a:lnTo>
                    <a:pt x="158" y="393"/>
                  </a:lnTo>
                  <a:lnTo>
                    <a:pt x="166" y="392"/>
                  </a:lnTo>
                  <a:lnTo>
                    <a:pt x="174" y="393"/>
                  </a:lnTo>
                  <a:lnTo>
                    <a:pt x="182" y="391"/>
                  </a:lnTo>
                  <a:lnTo>
                    <a:pt x="187" y="383"/>
                  </a:lnTo>
                  <a:lnTo>
                    <a:pt x="193" y="379"/>
                  </a:lnTo>
                  <a:lnTo>
                    <a:pt x="201" y="377"/>
                  </a:lnTo>
                  <a:lnTo>
                    <a:pt x="206" y="371"/>
                  </a:lnTo>
                  <a:lnTo>
                    <a:pt x="214" y="366"/>
                  </a:lnTo>
                  <a:lnTo>
                    <a:pt x="219" y="360"/>
                  </a:lnTo>
                  <a:lnTo>
                    <a:pt x="220" y="352"/>
                  </a:lnTo>
                  <a:lnTo>
                    <a:pt x="227" y="348"/>
                  </a:lnTo>
                  <a:lnTo>
                    <a:pt x="242" y="343"/>
                  </a:lnTo>
                  <a:lnTo>
                    <a:pt x="258" y="343"/>
                  </a:lnTo>
                  <a:lnTo>
                    <a:pt x="259" y="351"/>
                  </a:lnTo>
                  <a:lnTo>
                    <a:pt x="263" y="359"/>
                  </a:lnTo>
                  <a:lnTo>
                    <a:pt x="279" y="355"/>
                  </a:lnTo>
                  <a:lnTo>
                    <a:pt x="284" y="361"/>
                  </a:lnTo>
                  <a:lnTo>
                    <a:pt x="289" y="354"/>
                  </a:lnTo>
                  <a:lnTo>
                    <a:pt x="291" y="345"/>
                  </a:lnTo>
                  <a:lnTo>
                    <a:pt x="296" y="339"/>
                  </a:lnTo>
                  <a:lnTo>
                    <a:pt x="303" y="340"/>
                  </a:lnTo>
                  <a:lnTo>
                    <a:pt x="311" y="336"/>
                  </a:lnTo>
                  <a:lnTo>
                    <a:pt x="318" y="336"/>
                  </a:lnTo>
                  <a:lnTo>
                    <a:pt x="324" y="352"/>
                  </a:lnTo>
                  <a:lnTo>
                    <a:pt x="329" y="359"/>
                  </a:lnTo>
                  <a:lnTo>
                    <a:pt x="338" y="355"/>
                  </a:lnTo>
                  <a:lnTo>
                    <a:pt x="345" y="355"/>
                  </a:lnTo>
                  <a:lnTo>
                    <a:pt x="352" y="357"/>
                  </a:lnTo>
                  <a:lnTo>
                    <a:pt x="368" y="354"/>
                  </a:lnTo>
                  <a:lnTo>
                    <a:pt x="376" y="355"/>
                  </a:lnTo>
                  <a:lnTo>
                    <a:pt x="383" y="360"/>
                  </a:lnTo>
                  <a:lnTo>
                    <a:pt x="389" y="365"/>
                  </a:lnTo>
                  <a:lnTo>
                    <a:pt x="395" y="379"/>
                  </a:lnTo>
                  <a:lnTo>
                    <a:pt x="416" y="392"/>
                  </a:lnTo>
                  <a:lnTo>
                    <a:pt x="421" y="398"/>
                  </a:lnTo>
                  <a:lnTo>
                    <a:pt x="424" y="406"/>
                  </a:lnTo>
                  <a:lnTo>
                    <a:pt x="435" y="419"/>
                  </a:lnTo>
                  <a:lnTo>
                    <a:pt x="434" y="426"/>
                  </a:lnTo>
                  <a:lnTo>
                    <a:pt x="435" y="435"/>
                  </a:lnTo>
                  <a:lnTo>
                    <a:pt x="440" y="441"/>
                  </a:lnTo>
                  <a:lnTo>
                    <a:pt x="447" y="438"/>
                  </a:lnTo>
                  <a:lnTo>
                    <a:pt x="447" y="431"/>
                  </a:lnTo>
                  <a:lnTo>
                    <a:pt x="446" y="422"/>
                  </a:lnTo>
                  <a:lnTo>
                    <a:pt x="447" y="415"/>
                  </a:lnTo>
                  <a:lnTo>
                    <a:pt x="442" y="408"/>
                  </a:lnTo>
                  <a:lnTo>
                    <a:pt x="447" y="402"/>
                  </a:lnTo>
                  <a:lnTo>
                    <a:pt x="456" y="400"/>
                  </a:lnTo>
                  <a:lnTo>
                    <a:pt x="458" y="408"/>
                  </a:lnTo>
                  <a:lnTo>
                    <a:pt x="464" y="414"/>
                  </a:lnTo>
                  <a:lnTo>
                    <a:pt x="467" y="421"/>
                  </a:lnTo>
                  <a:lnTo>
                    <a:pt x="473" y="426"/>
                  </a:lnTo>
                  <a:lnTo>
                    <a:pt x="488" y="432"/>
                  </a:lnTo>
                  <a:lnTo>
                    <a:pt x="502" y="440"/>
                  </a:lnTo>
                  <a:lnTo>
                    <a:pt x="511" y="437"/>
                  </a:lnTo>
                  <a:lnTo>
                    <a:pt x="531" y="424"/>
                  </a:lnTo>
                  <a:lnTo>
                    <a:pt x="531" y="415"/>
                  </a:lnTo>
                  <a:lnTo>
                    <a:pt x="537" y="411"/>
                  </a:lnTo>
                  <a:lnTo>
                    <a:pt x="543" y="406"/>
                  </a:lnTo>
                  <a:lnTo>
                    <a:pt x="551" y="405"/>
                  </a:lnTo>
                  <a:lnTo>
                    <a:pt x="559" y="408"/>
                  </a:lnTo>
                  <a:lnTo>
                    <a:pt x="559" y="400"/>
                  </a:lnTo>
                  <a:lnTo>
                    <a:pt x="567" y="399"/>
                  </a:lnTo>
                  <a:lnTo>
                    <a:pt x="575" y="402"/>
                  </a:lnTo>
                  <a:lnTo>
                    <a:pt x="582" y="397"/>
                  </a:lnTo>
                  <a:lnTo>
                    <a:pt x="590" y="402"/>
                  </a:lnTo>
                  <a:lnTo>
                    <a:pt x="601" y="413"/>
                  </a:lnTo>
                  <a:lnTo>
                    <a:pt x="615" y="404"/>
                  </a:lnTo>
                  <a:lnTo>
                    <a:pt x="619" y="397"/>
                  </a:lnTo>
                  <a:lnTo>
                    <a:pt x="634" y="397"/>
                  </a:lnTo>
                  <a:lnTo>
                    <a:pt x="641" y="393"/>
                  </a:lnTo>
                  <a:lnTo>
                    <a:pt x="657" y="399"/>
                  </a:lnTo>
                  <a:lnTo>
                    <a:pt x="662" y="405"/>
                  </a:lnTo>
                  <a:lnTo>
                    <a:pt x="663" y="421"/>
                  </a:lnTo>
                  <a:lnTo>
                    <a:pt x="669" y="427"/>
                  </a:lnTo>
                  <a:lnTo>
                    <a:pt x="674" y="434"/>
                  </a:lnTo>
                  <a:lnTo>
                    <a:pt x="690" y="432"/>
                  </a:lnTo>
                  <a:lnTo>
                    <a:pt x="705" y="435"/>
                  </a:lnTo>
                  <a:lnTo>
                    <a:pt x="705" y="435"/>
                  </a:lnTo>
                  <a:lnTo>
                    <a:pt x="707" y="446"/>
                  </a:lnTo>
                  <a:lnTo>
                    <a:pt x="725" y="445"/>
                  </a:lnTo>
                  <a:lnTo>
                    <a:pt x="731" y="440"/>
                  </a:lnTo>
                  <a:lnTo>
                    <a:pt x="738" y="425"/>
                  </a:lnTo>
                  <a:lnTo>
                    <a:pt x="743" y="419"/>
                  </a:lnTo>
                  <a:lnTo>
                    <a:pt x="749" y="421"/>
                  </a:lnTo>
                  <a:lnTo>
                    <a:pt x="760" y="434"/>
                  </a:lnTo>
                  <a:lnTo>
                    <a:pt x="776" y="435"/>
                  </a:lnTo>
                  <a:lnTo>
                    <a:pt x="792" y="432"/>
                  </a:lnTo>
                  <a:lnTo>
                    <a:pt x="800" y="426"/>
                  </a:lnTo>
                  <a:lnTo>
                    <a:pt x="814" y="421"/>
                  </a:lnTo>
                  <a:lnTo>
                    <a:pt x="827" y="383"/>
                  </a:lnTo>
                  <a:lnTo>
                    <a:pt x="830" y="376"/>
                  </a:lnTo>
                  <a:lnTo>
                    <a:pt x="824" y="370"/>
                  </a:lnTo>
                  <a:lnTo>
                    <a:pt x="823" y="366"/>
                  </a:lnTo>
                  <a:lnTo>
                    <a:pt x="809" y="365"/>
                  </a:lnTo>
                  <a:lnTo>
                    <a:pt x="793" y="363"/>
                  </a:lnTo>
                  <a:lnTo>
                    <a:pt x="787" y="356"/>
                  </a:lnTo>
                  <a:lnTo>
                    <a:pt x="784" y="351"/>
                  </a:lnTo>
                  <a:lnTo>
                    <a:pt x="766" y="348"/>
                  </a:lnTo>
                  <a:lnTo>
                    <a:pt x="759" y="345"/>
                  </a:lnTo>
                  <a:lnTo>
                    <a:pt x="760" y="336"/>
                  </a:lnTo>
                  <a:lnTo>
                    <a:pt x="755" y="329"/>
                  </a:lnTo>
                  <a:lnTo>
                    <a:pt x="739" y="327"/>
                  </a:lnTo>
                  <a:lnTo>
                    <a:pt x="741" y="318"/>
                  </a:lnTo>
                  <a:lnTo>
                    <a:pt x="748" y="316"/>
                  </a:lnTo>
                  <a:lnTo>
                    <a:pt x="760" y="306"/>
                  </a:lnTo>
                  <a:lnTo>
                    <a:pt x="776" y="301"/>
                  </a:lnTo>
                  <a:lnTo>
                    <a:pt x="790" y="291"/>
                  </a:lnTo>
                  <a:lnTo>
                    <a:pt x="793" y="285"/>
                  </a:lnTo>
                  <a:lnTo>
                    <a:pt x="795" y="276"/>
                  </a:lnTo>
                  <a:lnTo>
                    <a:pt x="776" y="249"/>
                  </a:lnTo>
                  <a:lnTo>
                    <a:pt x="784" y="246"/>
                  </a:lnTo>
                  <a:lnTo>
                    <a:pt x="790" y="241"/>
                  </a:lnTo>
                  <a:lnTo>
                    <a:pt x="792" y="232"/>
                  </a:lnTo>
                  <a:lnTo>
                    <a:pt x="798" y="227"/>
                  </a:lnTo>
                  <a:lnTo>
                    <a:pt x="807" y="226"/>
                  </a:lnTo>
                  <a:lnTo>
                    <a:pt x="814" y="227"/>
                  </a:lnTo>
                  <a:lnTo>
                    <a:pt x="823" y="226"/>
                  </a:lnTo>
                  <a:lnTo>
                    <a:pt x="830" y="228"/>
                  </a:lnTo>
                  <a:lnTo>
                    <a:pt x="846" y="228"/>
                  </a:lnTo>
                  <a:lnTo>
                    <a:pt x="855" y="226"/>
                  </a:lnTo>
                  <a:lnTo>
                    <a:pt x="857" y="217"/>
                  </a:lnTo>
                  <a:lnTo>
                    <a:pt x="854" y="211"/>
                  </a:lnTo>
                  <a:lnTo>
                    <a:pt x="839" y="203"/>
                  </a:lnTo>
                  <a:lnTo>
                    <a:pt x="807" y="199"/>
                  </a:lnTo>
                  <a:lnTo>
                    <a:pt x="803" y="192"/>
                  </a:lnTo>
                  <a:lnTo>
                    <a:pt x="805" y="183"/>
                  </a:lnTo>
                  <a:lnTo>
                    <a:pt x="812" y="183"/>
                  </a:lnTo>
                  <a:lnTo>
                    <a:pt x="819" y="180"/>
                  </a:lnTo>
                  <a:lnTo>
                    <a:pt x="823" y="173"/>
                  </a:lnTo>
                  <a:lnTo>
                    <a:pt x="818" y="168"/>
                  </a:lnTo>
                  <a:lnTo>
                    <a:pt x="811" y="172"/>
                  </a:lnTo>
                  <a:lnTo>
                    <a:pt x="795" y="172"/>
                  </a:lnTo>
                  <a:lnTo>
                    <a:pt x="795" y="163"/>
                  </a:lnTo>
                  <a:lnTo>
                    <a:pt x="797" y="156"/>
                  </a:lnTo>
                  <a:lnTo>
                    <a:pt x="802" y="150"/>
                  </a:lnTo>
                  <a:lnTo>
                    <a:pt x="791" y="139"/>
                  </a:lnTo>
                  <a:lnTo>
                    <a:pt x="807" y="137"/>
                  </a:lnTo>
                  <a:lnTo>
                    <a:pt x="811" y="131"/>
                  </a:lnTo>
                  <a:lnTo>
                    <a:pt x="820" y="131"/>
                  </a:lnTo>
                  <a:lnTo>
                    <a:pt x="825" y="137"/>
                  </a:lnTo>
                  <a:lnTo>
                    <a:pt x="833" y="136"/>
                  </a:lnTo>
                  <a:lnTo>
                    <a:pt x="841" y="137"/>
                  </a:lnTo>
                  <a:lnTo>
                    <a:pt x="849" y="135"/>
                  </a:lnTo>
                  <a:lnTo>
                    <a:pt x="873" y="136"/>
                  </a:lnTo>
                  <a:lnTo>
                    <a:pt x="878" y="142"/>
                  </a:lnTo>
                  <a:lnTo>
                    <a:pt x="888" y="130"/>
                  </a:lnTo>
                  <a:lnTo>
                    <a:pt x="895" y="128"/>
                  </a:lnTo>
                  <a:lnTo>
                    <a:pt x="911" y="128"/>
                  </a:lnTo>
                  <a:lnTo>
                    <a:pt x="918" y="123"/>
                  </a:lnTo>
                  <a:lnTo>
                    <a:pt x="926" y="120"/>
                  </a:lnTo>
                  <a:lnTo>
                    <a:pt x="938" y="110"/>
                  </a:lnTo>
                  <a:lnTo>
                    <a:pt x="947" y="113"/>
                  </a:lnTo>
                  <a:lnTo>
                    <a:pt x="952" y="118"/>
                  </a:lnTo>
                  <a:lnTo>
                    <a:pt x="961" y="118"/>
                  </a:lnTo>
                  <a:lnTo>
                    <a:pt x="963" y="110"/>
                  </a:lnTo>
                  <a:lnTo>
                    <a:pt x="980" y="107"/>
                  </a:lnTo>
                  <a:lnTo>
                    <a:pt x="986" y="102"/>
                  </a:lnTo>
                  <a:lnTo>
                    <a:pt x="995" y="102"/>
                  </a:lnTo>
                  <a:lnTo>
                    <a:pt x="1002" y="98"/>
                  </a:lnTo>
                  <a:lnTo>
                    <a:pt x="1010" y="98"/>
                  </a:lnTo>
                  <a:lnTo>
                    <a:pt x="1017" y="101"/>
                  </a:lnTo>
                  <a:lnTo>
                    <a:pt x="1022" y="93"/>
                  </a:lnTo>
                  <a:lnTo>
                    <a:pt x="1023" y="86"/>
                  </a:lnTo>
                  <a:lnTo>
                    <a:pt x="1027" y="79"/>
                  </a:lnTo>
                  <a:lnTo>
                    <a:pt x="1034" y="74"/>
                  </a:lnTo>
                  <a:lnTo>
                    <a:pt x="1042" y="72"/>
                  </a:lnTo>
                  <a:lnTo>
                    <a:pt x="1049" y="76"/>
                  </a:lnTo>
                  <a:lnTo>
                    <a:pt x="1067" y="70"/>
                  </a:lnTo>
                  <a:lnTo>
                    <a:pt x="1067" y="71"/>
                  </a:lnTo>
                  <a:lnTo>
                    <a:pt x="1104" y="61"/>
                  </a:lnTo>
                  <a:lnTo>
                    <a:pt x="1136" y="58"/>
                  </a:lnTo>
                  <a:lnTo>
                    <a:pt x="1164" y="49"/>
                  </a:lnTo>
                  <a:lnTo>
                    <a:pt x="1171" y="44"/>
                  </a:lnTo>
                  <a:lnTo>
                    <a:pt x="1179" y="44"/>
                  </a:lnTo>
                  <a:lnTo>
                    <a:pt x="1187" y="42"/>
                  </a:lnTo>
                  <a:lnTo>
                    <a:pt x="1191" y="36"/>
                  </a:lnTo>
                  <a:lnTo>
                    <a:pt x="1191" y="28"/>
                  </a:lnTo>
                  <a:lnTo>
                    <a:pt x="1191" y="20"/>
                  </a:lnTo>
                  <a:lnTo>
                    <a:pt x="1200" y="21"/>
                  </a:lnTo>
                  <a:lnTo>
                    <a:pt x="1207" y="20"/>
                  </a:lnTo>
                  <a:lnTo>
                    <a:pt x="1212" y="12"/>
                  </a:lnTo>
                  <a:lnTo>
                    <a:pt x="1218" y="7"/>
                  </a:lnTo>
                  <a:lnTo>
                    <a:pt x="1227" y="7"/>
                  </a:lnTo>
                  <a:lnTo>
                    <a:pt x="1232" y="1"/>
                  </a:lnTo>
                  <a:lnTo>
                    <a:pt x="1239" y="0"/>
                  </a:lnTo>
                  <a:lnTo>
                    <a:pt x="1244" y="6"/>
                  </a:lnTo>
                  <a:lnTo>
                    <a:pt x="1253" y="4"/>
                  </a:lnTo>
                  <a:lnTo>
                    <a:pt x="1260" y="7"/>
                  </a:lnTo>
                  <a:lnTo>
                    <a:pt x="1269" y="5"/>
                  </a:lnTo>
                  <a:lnTo>
                    <a:pt x="1276" y="9"/>
                  </a:lnTo>
                  <a:lnTo>
                    <a:pt x="1281" y="15"/>
                  </a:lnTo>
                  <a:lnTo>
                    <a:pt x="1295" y="23"/>
                  </a:lnTo>
                  <a:lnTo>
                    <a:pt x="1302" y="20"/>
                  </a:lnTo>
                  <a:lnTo>
                    <a:pt x="1308" y="15"/>
                  </a:lnTo>
                  <a:lnTo>
                    <a:pt x="1324" y="12"/>
                  </a:lnTo>
                  <a:lnTo>
                    <a:pt x="1332" y="15"/>
                  </a:lnTo>
                  <a:lnTo>
                    <a:pt x="1338" y="21"/>
                  </a:lnTo>
                  <a:lnTo>
                    <a:pt x="1341" y="28"/>
                  </a:lnTo>
                  <a:lnTo>
                    <a:pt x="1343" y="44"/>
                  </a:lnTo>
                  <a:lnTo>
                    <a:pt x="1341" y="53"/>
                  </a:lnTo>
                  <a:lnTo>
                    <a:pt x="1344" y="60"/>
                  </a:lnTo>
                  <a:lnTo>
                    <a:pt x="1356" y="71"/>
                  </a:lnTo>
                  <a:lnTo>
                    <a:pt x="1352" y="79"/>
                  </a:lnTo>
                  <a:lnTo>
                    <a:pt x="1354" y="94"/>
                  </a:lnTo>
                  <a:lnTo>
                    <a:pt x="1349" y="102"/>
                  </a:lnTo>
                  <a:lnTo>
                    <a:pt x="1344" y="107"/>
                  </a:lnTo>
                  <a:lnTo>
                    <a:pt x="1347" y="114"/>
                  </a:lnTo>
                  <a:lnTo>
                    <a:pt x="1350" y="123"/>
                  </a:lnTo>
                  <a:lnTo>
                    <a:pt x="1366" y="118"/>
                  </a:lnTo>
                  <a:lnTo>
                    <a:pt x="1373" y="123"/>
                  </a:lnTo>
                  <a:lnTo>
                    <a:pt x="1381" y="122"/>
                  </a:lnTo>
                  <a:lnTo>
                    <a:pt x="1384" y="113"/>
                  </a:lnTo>
                  <a:lnTo>
                    <a:pt x="1392" y="113"/>
                  </a:lnTo>
                  <a:lnTo>
                    <a:pt x="1399" y="115"/>
                  </a:lnTo>
                  <a:lnTo>
                    <a:pt x="1402" y="107"/>
                  </a:lnTo>
                  <a:lnTo>
                    <a:pt x="1402" y="99"/>
                  </a:lnTo>
                  <a:lnTo>
                    <a:pt x="1409" y="101"/>
                  </a:lnTo>
                  <a:lnTo>
                    <a:pt x="1413" y="108"/>
                  </a:lnTo>
                  <a:lnTo>
                    <a:pt x="1415" y="117"/>
                  </a:lnTo>
                  <a:lnTo>
                    <a:pt x="1420" y="122"/>
                  </a:lnTo>
                  <a:lnTo>
                    <a:pt x="1418" y="129"/>
                  </a:lnTo>
                  <a:lnTo>
                    <a:pt x="1416" y="137"/>
                  </a:lnTo>
                  <a:lnTo>
                    <a:pt x="1432" y="139"/>
                  </a:lnTo>
                  <a:lnTo>
                    <a:pt x="1430" y="131"/>
                  </a:lnTo>
                  <a:lnTo>
                    <a:pt x="1425" y="125"/>
                  </a:lnTo>
                  <a:lnTo>
                    <a:pt x="1432" y="123"/>
                  </a:lnTo>
                  <a:lnTo>
                    <a:pt x="1448" y="125"/>
                  </a:lnTo>
                  <a:lnTo>
                    <a:pt x="1456" y="130"/>
                  </a:lnTo>
                  <a:lnTo>
                    <a:pt x="1461" y="136"/>
                  </a:lnTo>
                  <a:lnTo>
                    <a:pt x="1469" y="140"/>
                  </a:lnTo>
                  <a:lnTo>
                    <a:pt x="1476" y="140"/>
                  </a:lnTo>
                  <a:lnTo>
                    <a:pt x="1480" y="133"/>
                  </a:lnTo>
                  <a:lnTo>
                    <a:pt x="1488" y="129"/>
                  </a:lnTo>
                  <a:lnTo>
                    <a:pt x="1490" y="137"/>
                  </a:lnTo>
                  <a:lnTo>
                    <a:pt x="1490" y="145"/>
                  </a:lnTo>
                  <a:lnTo>
                    <a:pt x="1481" y="147"/>
                  </a:lnTo>
                  <a:lnTo>
                    <a:pt x="1475" y="152"/>
                  </a:lnTo>
                  <a:lnTo>
                    <a:pt x="1470" y="160"/>
                  </a:lnTo>
                  <a:lnTo>
                    <a:pt x="1468" y="167"/>
                  </a:lnTo>
                  <a:lnTo>
                    <a:pt x="1469" y="176"/>
                  </a:lnTo>
                  <a:lnTo>
                    <a:pt x="1474" y="183"/>
                  </a:lnTo>
                  <a:lnTo>
                    <a:pt x="1481" y="182"/>
                  </a:lnTo>
                  <a:lnTo>
                    <a:pt x="1486" y="176"/>
                  </a:lnTo>
                  <a:lnTo>
                    <a:pt x="1501" y="169"/>
                  </a:lnTo>
                  <a:lnTo>
                    <a:pt x="1508" y="173"/>
                  </a:lnTo>
                  <a:lnTo>
                    <a:pt x="1517" y="172"/>
                  </a:lnTo>
                  <a:lnTo>
                    <a:pt x="1522" y="177"/>
                  </a:lnTo>
                  <a:lnTo>
                    <a:pt x="1531" y="177"/>
                  </a:lnTo>
                  <a:lnTo>
                    <a:pt x="1528" y="169"/>
                  </a:lnTo>
                  <a:lnTo>
                    <a:pt x="1533" y="163"/>
                  </a:lnTo>
                  <a:lnTo>
                    <a:pt x="1542" y="163"/>
                  </a:lnTo>
                  <a:lnTo>
                    <a:pt x="1551" y="151"/>
                  </a:lnTo>
                  <a:lnTo>
                    <a:pt x="1567" y="149"/>
                  </a:lnTo>
                  <a:lnTo>
                    <a:pt x="1580" y="137"/>
                  </a:lnTo>
                  <a:lnTo>
                    <a:pt x="1586" y="123"/>
                  </a:lnTo>
                  <a:lnTo>
                    <a:pt x="1592" y="118"/>
                  </a:lnTo>
                  <a:lnTo>
                    <a:pt x="1601" y="119"/>
                  </a:lnTo>
                  <a:lnTo>
                    <a:pt x="1617" y="115"/>
                  </a:lnTo>
                  <a:lnTo>
                    <a:pt x="1624" y="113"/>
                  </a:lnTo>
                  <a:lnTo>
                    <a:pt x="1628" y="106"/>
                  </a:lnTo>
                  <a:lnTo>
                    <a:pt x="1644" y="104"/>
                  </a:lnTo>
                  <a:lnTo>
                    <a:pt x="1657" y="96"/>
                  </a:lnTo>
                  <a:lnTo>
                    <a:pt x="1661" y="103"/>
                  </a:lnTo>
                  <a:lnTo>
                    <a:pt x="1662" y="110"/>
                  </a:lnTo>
                  <a:lnTo>
                    <a:pt x="1657" y="118"/>
                  </a:lnTo>
                  <a:lnTo>
                    <a:pt x="1650" y="122"/>
                  </a:lnTo>
                  <a:lnTo>
                    <a:pt x="1642" y="120"/>
                  </a:lnTo>
                  <a:lnTo>
                    <a:pt x="1641" y="128"/>
                  </a:lnTo>
                  <a:lnTo>
                    <a:pt x="1644" y="135"/>
                  </a:lnTo>
                  <a:lnTo>
                    <a:pt x="1648" y="137"/>
                  </a:lnTo>
                  <a:lnTo>
                    <a:pt x="1720" y="204"/>
                  </a:lnTo>
                  <a:lnTo>
                    <a:pt x="1840" y="422"/>
                  </a:lnTo>
                  <a:lnTo>
                    <a:pt x="1854" y="411"/>
                  </a:lnTo>
                  <a:lnTo>
                    <a:pt x="1857" y="404"/>
                  </a:lnTo>
                  <a:lnTo>
                    <a:pt x="1857" y="397"/>
                  </a:lnTo>
                  <a:lnTo>
                    <a:pt x="1868" y="383"/>
                  </a:lnTo>
                  <a:lnTo>
                    <a:pt x="1876" y="382"/>
                  </a:lnTo>
                  <a:lnTo>
                    <a:pt x="1881" y="388"/>
                  </a:lnTo>
                  <a:lnTo>
                    <a:pt x="1889" y="391"/>
                  </a:lnTo>
                  <a:lnTo>
                    <a:pt x="1903" y="399"/>
                  </a:lnTo>
                  <a:lnTo>
                    <a:pt x="1899" y="406"/>
                  </a:lnTo>
                  <a:lnTo>
                    <a:pt x="1903" y="413"/>
                  </a:lnTo>
                  <a:lnTo>
                    <a:pt x="1909" y="414"/>
                  </a:lnTo>
                  <a:lnTo>
                    <a:pt x="1914" y="427"/>
                  </a:lnTo>
                  <a:lnTo>
                    <a:pt x="1938" y="425"/>
                  </a:lnTo>
                  <a:lnTo>
                    <a:pt x="1956" y="430"/>
                  </a:lnTo>
                  <a:lnTo>
                    <a:pt x="1963" y="427"/>
                  </a:lnTo>
                  <a:lnTo>
                    <a:pt x="1979" y="427"/>
                  </a:lnTo>
                  <a:lnTo>
                    <a:pt x="1981" y="420"/>
                  </a:lnTo>
                  <a:lnTo>
                    <a:pt x="1986" y="414"/>
                  </a:lnTo>
                  <a:lnTo>
                    <a:pt x="1995" y="415"/>
                  </a:lnTo>
                  <a:lnTo>
                    <a:pt x="2002" y="415"/>
                  </a:lnTo>
                  <a:lnTo>
                    <a:pt x="2006" y="408"/>
                  </a:lnTo>
                  <a:lnTo>
                    <a:pt x="2012" y="403"/>
                  </a:lnTo>
                  <a:lnTo>
                    <a:pt x="2028" y="408"/>
                  </a:lnTo>
                  <a:lnTo>
                    <a:pt x="2035" y="411"/>
                  </a:lnTo>
                  <a:lnTo>
                    <a:pt x="2039" y="419"/>
                  </a:lnTo>
                  <a:lnTo>
                    <a:pt x="2046" y="422"/>
                  </a:lnTo>
                  <a:lnTo>
                    <a:pt x="2056" y="435"/>
                  </a:lnTo>
                  <a:lnTo>
                    <a:pt x="2064" y="438"/>
                  </a:lnTo>
                  <a:lnTo>
                    <a:pt x="2067" y="446"/>
                  </a:lnTo>
                  <a:lnTo>
                    <a:pt x="2065" y="454"/>
                  </a:lnTo>
                  <a:lnTo>
                    <a:pt x="2066" y="462"/>
                  </a:lnTo>
                  <a:lnTo>
                    <a:pt x="2070" y="469"/>
                  </a:lnTo>
                  <a:lnTo>
                    <a:pt x="2078" y="470"/>
                  </a:lnTo>
                  <a:lnTo>
                    <a:pt x="2099" y="481"/>
                  </a:lnTo>
                  <a:lnTo>
                    <a:pt x="2103" y="489"/>
                  </a:lnTo>
                  <a:lnTo>
                    <a:pt x="2103" y="496"/>
                  </a:lnTo>
                  <a:lnTo>
                    <a:pt x="2110" y="500"/>
                  </a:lnTo>
                  <a:lnTo>
                    <a:pt x="2115" y="505"/>
                  </a:lnTo>
                  <a:lnTo>
                    <a:pt x="2123" y="519"/>
                  </a:lnTo>
                  <a:lnTo>
                    <a:pt x="2129" y="524"/>
                  </a:lnTo>
                  <a:lnTo>
                    <a:pt x="2145" y="526"/>
                  </a:lnTo>
                  <a:lnTo>
                    <a:pt x="2152" y="531"/>
                  </a:lnTo>
                  <a:lnTo>
                    <a:pt x="2159" y="533"/>
                  </a:lnTo>
                  <a:lnTo>
                    <a:pt x="2168" y="534"/>
                  </a:lnTo>
                  <a:lnTo>
                    <a:pt x="2177" y="534"/>
                  </a:lnTo>
                  <a:lnTo>
                    <a:pt x="2179" y="527"/>
                  </a:lnTo>
                  <a:lnTo>
                    <a:pt x="2184" y="521"/>
                  </a:lnTo>
                  <a:lnTo>
                    <a:pt x="2199" y="515"/>
                  </a:lnTo>
                  <a:lnTo>
                    <a:pt x="2201" y="523"/>
                  </a:lnTo>
                  <a:lnTo>
                    <a:pt x="2205" y="531"/>
                  </a:lnTo>
                  <a:lnTo>
                    <a:pt x="2212" y="535"/>
                  </a:lnTo>
                  <a:lnTo>
                    <a:pt x="2218" y="549"/>
                  </a:lnTo>
                  <a:lnTo>
                    <a:pt x="2226" y="554"/>
                  </a:lnTo>
                  <a:lnTo>
                    <a:pt x="2230" y="561"/>
                  </a:lnTo>
                  <a:lnTo>
                    <a:pt x="2217" y="587"/>
                  </a:lnTo>
                  <a:lnTo>
                    <a:pt x="2207" y="607"/>
                  </a:lnTo>
                  <a:lnTo>
                    <a:pt x="2191" y="623"/>
                  </a:lnTo>
                  <a:lnTo>
                    <a:pt x="2171" y="629"/>
                  </a:lnTo>
                  <a:lnTo>
                    <a:pt x="2156" y="628"/>
                  </a:lnTo>
                  <a:lnTo>
                    <a:pt x="2145" y="648"/>
                  </a:lnTo>
                  <a:lnTo>
                    <a:pt x="2140" y="673"/>
                  </a:lnTo>
                  <a:lnTo>
                    <a:pt x="2142" y="696"/>
                  </a:lnTo>
                  <a:lnTo>
                    <a:pt x="2139" y="733"/>
                  </a:lnTo>
                  <a:lnTo>
                    <a:pt x="2116" y="741"/>
                  </a:lnTo>
                  <a:lnTo>
                    <a:pt x="2102" y="753"/>
                  </a:lnTo>
                  <a:lnTo>
                    <a:pt x="2092" y="745"/>
                  </a:lnTo>
                  <a:lnTo>
                    <a:pt x="2082" y="736"/>
                  </a:lnTo>
                  <a:lnTo>
                    <a:pt x="2048" y="739"/>
                  </a:lnTo>
                  <a:lnTo>
                    <a:pt x="2030" y="733"/>
                  </a:lnTo>
                  <a:lnTo>
                    <a:pt x="2021" y="726"/>
                  </a:lnTo>
                  <a:lnTo>
                    <a:pt x="1996" y="726"/>
                  </a:lnTo>
                  <a:lnTo>
                    <a:pt x="1986" y="747"/>
                  </a:lnTo>
                  <a:lnTo>
                    <a:pt x="1978" y="773"/>
                  </a:lnTo>
                  <a:lnTo>
                    <a:pt x="1965" y="800"/>
                  </a:lnTo>
                  <a:lnTo>
                    <a:pt x="1959" y="824"/>
                  </a:lnTo>
                  <a:lnTo>
                    <a:pt x="1956" y="844"/>
                  </a:lnTo>
                  <a:lnTo>
                    <a:pt x="1958" y="859"/>
                  </a:lnTo>
                  <a:lnTo>
                    <a:pt x="1964" y="877"/>
                  </a:lnTo>
                  <a:lnTo>
                    <a:pt x="1957" y="882"/>
                  </a:lnTo>
                  <a:lnTo>
                    <a:pt x="1902" y="884"/>
                  </a:lnTo>
                  <a:lnTo>
                    <a:pt x="1879" y="892"/>
                  </a:lnTo>
                  <a:lnTo>
                    <a:pt x="1861" y="894"/>
                  </a:lnTo>
                  <a:lnTo>
                    <a:pt x="1841" y="901"/>
                  </a:lnTo>
                  <a:lnTo>
                    <a:pt x="1831" y="909"/>
                  </a:lnTo>
                  <a:lnTo>
                    <a:pt x="1840" y="916"/>
                  </a:lnTo>
                  <a:lnTo>
                    <a:pt x="1847" y="931"/>
                  </a:lnTo>
                  <a:lnTo>
                    <a:pt x="1852" y="969"/>
                  </a:lnTo>
                  <a:lnTo>
                    <a:pt x="1856" y="984"/>
                  </a:lnTo>
                  <a:lnTo>
                    <a:pt x="1863" y="996"/>
                  </a:lnTo>
                  <a:lnTo>
                    <a:pt x="1872" y="1023"/>
                  </a:lnTo>
                  <a:lnTo>
                    <a:pt x="1872" y="1038"/>
                  </a:lnTo>
                  <a:lnTo>
                    <a:pt x="1859" y="1048"/>
                  </a:lnTo>
                  <a:lnTo>
                    <a:pt x="1860" y="1061"/>
                  </a:lnTo>
                  <a:lnTo>
                    <a:pt x="1852" y="1070"/>
                  </a:lnTo>
                  <a:lnTo>
                    <a:pt x="1850" y="1081"/>
                  </a:lnTo>
                  <a:lnTo>
                    <a:pt x="1850" y="1099"/>
                  </a:lnTo>
                  <a:lnTo>
                    <a:pt x="1850" y="1099"/>
                  </a:lnTo>
                  <a:lnTo>
                    <a:pt x="1843" y="1099"/>
                  </a:lnTo>
                  <a:lnTo>
                    <a:pt x="1823" y="1086"/>
                  </a:lnTo>
                  <a:lnTo>
                    <a:pt x="1807" y="1083"/>
                  </a:lnTo>
                  <a:lnTo>
                    <a:pt x="1792" y="1065"/>
                  </a:lnTo>
                  <a:lnTo>
                    <a:pt x="1776" y="1064"/>
                  </a:lnTo>
                  <a:lnTo>
                    <a:pt x="1768" y="1061"/>
                  </a:lnTo>
                  <a:lnTo>
                    <a:pt x="1760" y="1061"/>
                  </a:lnTo>
                  <a:lnTo>
                    <a:pt x="1753" y="1057"/>
                  </a:lnTo>
                  <a:lnTo>
                    <a:pt x="1745" y="1056"/>
                  </a:lnTo>
                  <a:lnTo>
                    <a:pt x="1721" y="1057"/>
                  </a:lnTo>
                  <a:lnTo>
                    <a:pt x="1698" y="1054"/>
                  </a:lnTo>
                  <a:lnTo>
                    <a:pt x="1689" y="1055"/>
                  </a:lnTo>
                  <a:lnTo>
                    <a:pt x="1674" y="1048"/>
                  </a:lnTo>
                  <a:lnTo>
                    <a:pt x="1667" y="1048"/>
                  </a:lnTo>
                  <a:lnTo>
                    <a:pt x="1652" y="1054"/>
                  </a:lnTo>
                  <a:lnTo>
                    <a:pt x="1620" y="1050"/>
                  </a:lnTo>
                  <a:lnTo>
                    <a:pt x="1612" y="1050"/>
                  </a:lnTo>
                  <a:lnTo>
                    <a:pt x="1596" y="1054"/>
                  </a:lnTo>
                  <a:lnTo>
                    <a:pt x="1580" y="1054"/>
                  </a:lnTo>
                  <a:lnTo>
                    <a:pt x="1571" y="1053"/>
                  </a:lnTo>
                  <a:lnTo>
                    <a:pt x="1565" y="1048"/>
                  </a:lnTo>
                  <a:lnTo>
                    <a:pt x="1556" y="1046"/>
                  </a:lnTo>
                  <a:lnTo>
                    <a:pt x="1540" y="1048"/>
                  </a:lnTo>
                  <a:lnTo>
                    <a:pt x="1534" y="1043"/>
                  </a:lnTo>
                  <a:lnTo>
                    <a:pt x="1513" y="1030"/>
                  </a:lnTo>
                  <a:lnTo>
                    <a:pt x="1506" y="1034"/>
                  </a:lnTo>
                  <a:lnTo>
                    <a:pt x="1499" y="1035"/>
                  </a:lnTo>
                  <a:lnTo>
                    <a:pt x="1491" y="1038"/>
                  </a:lnTo>
                  <a:lnTo>
                    <a:pt x="1479" y="1048"/>
                  </a:lnTo>
                  <a:lnTo>
                    <a:pt x="1478" y="1056"/>
                  </a:lnTo>
                  <a:lnTo>
                    <a:pt x="1473" y="1064"/>
                  </a:lnTo>
                  <a:lnTo>
                    <a:pt x="1470" y="1080"/>
                  </a:lnTo>
                  <a:lnTo>
                    <a:pt x="1467" y="1086"/>
                  </a:lnTo>
                  <a:lnTo>
                    <a:pt x="1451" y="1082"/>
                  </a:lnTo>
                  <a:lnTo>
                    <a:pt x="1437" y="1075"/>
                  </a:lnTo>
                  <a:lnTo>
                    <a:pt x="1421" y="1070"/>
                  </a:lnTo>
                  <a:lnTo>
                    <a:pt x="1414" y="1066"/>
                  </a:lnTo>
                  <a:lnTo>
                    <a:pt x="1406" y="1064"/>
                  </a:lnTo>
                  <a:lnTo>
                    <a:pt x="1398" y="1064"/>
                  </a:lnTo>
                  <a:lnTo>
                    <a:pt x="1383" y="1061"/>
                  </a:lnTo>
                  <a:lnTo>
                    <a:pt x="1375" y="1062"/>
                  </a:lnTo>
                  <a:lnTo>
                    <a:pt x="1367" y="1060"/>
                  </a:lnTo>
                  <a:lnTo>
                    <a:pt x="1351" y="1062"/>
                  </a:lnTo>
                  <a:lnTo>
                    <a:pt x="1344" y="1066"/>
                  </a:lnTo>
                  <a:lnTo>
                    <a:pt x="1341" y="1073"/>
                  </a:lnTo>
                  <a:lnTo>
                    <a:pt x="1343" y="1081"/>
                  </a:lnTo>
                  <a:lnTo>
                    <a:pt x="1338" y="1088"/>
                  </a:lnTo>
                  <a:lnTo>
                    <a:pt x="1334" y="1096"/>
                  </a:lnTo>
                  <a:lnTo>
                    <a:pt x="1332" y="1103"/>
                  </a:lnTo>
                  <a:lnTo>
                    <a:pt x="1320" y="1115"/>
                  </a:lnTo>
                  <a:lnTo>
                    <a:pt x="1313" y="1118"/>
                  </a:lnTo>
                  <a:lnTo>
                    <a:pt x="1306" y="1115"/>
                  </a:lnTo>
                  <a:lnTo>
                    <a:pt x="1300" y="1130"/>
                  </a:lnTo>
                  <a:lnTo>
                    <a:pt x="1293" y="1135"/>
                  </a:lnTo>
                  <a:lnTo>
                    <a:pt x="1271" y="1145"/>
                  </a:lnTo>
                  <a:lnTo>
                    <a:pt x="1257" y="1153"/>
                  </a:lnTo>
                  <a:lnTo>
                    <a:pt x="1252" y="1159"/>
                  </a:lnTo>
                  <a:lnTo>
                    <a:pt x="1244" y="1162"/>
                  </a:lnTo>
                  <a:lnTo>
                    <a:pt x="1237" y="1167"/>
                  </a:lnTo>
                  <a:lnTo>
                    <a:pt x="1233" y="1174"/>
                  </a:lnTo>
                  <a:lnTo>
                    <a:pt x="1231" y="1182"/>
                  </a:lnTo>
                  <a:lnTo>
                    <a:pt x="1225" y="1186"/>
                  </a:lnTo>
                  <a:lnTo>
                    <a:pt x="1217" y="1190"/>
                  </a:lnTo>
                  <a:lnTo>
                    <a:pt x="1209" y="1189"/>
                  </a:lnTo>
                  <a:lnTo>
                    <a:pt x="1194" y="1183"/>
                  </a:lnTo>
                  <a:lnTo>
                    <a:pt x="1185" y="1180"/>
                  </a:lnTo>
                  <a:lnTo>
                    <a:pt x="1172" y="1172"/>
                  </a:lnTo>
                  <a:lnTo>
                    <a:pt x="1115" y="1178"/>
                  </a:lnTo>
                  <a:lnTo>
                    <a:pt x="1105" y="1132"/>
                  </a:lnTo>
                  <a:lnTo>
                    <a:pt x="1072" y="1126"/>
                  </a:lnTo>
                  <a:lnTo>
                    <a:pt x="1071" y="1113"/>
                  </a:lnTo>
                  <a:lnTo>
                    <a:pt x="1071" y="1097"/>
                  </a:lnTo>
                  <a:lnTo>
                    <a:pt x="1080" y="1096"/>
                  </a:lnTo>
                  <a:lnTo>
                    <a:pt x="1078" y="1053"/>
                  </a:lnTo>
                  <a:lnTo>
                    <a:pt x="1065" y="1054"/>
                  </a:lnTo>
                  <a:lnTo>
                    <a:pt x="1048" y="1021"/>
                  </a:lnTo>
                  <a:lnTo>
                    <a:pt x="1035" y="1011"/>
                  </a:lnTo>
                  <a:lnTo>
                    <a:pt x="1028" y="1007"/>
                  </a:lnTo>
                  <a:lnTo>
                    <a:pt x="1016" y="997"/>
                  </a:lnTo>
                  <a:lnTo>
                    <a:pt x="1010" y="991"/>
                  </a:lnTo>
                  <a:lnTo>
                    <a:pt x="996" y="997"/>
                  </a:lnTo>
                  <a:lnTo>
                    <a:pt x="920" y="996"/>
                  </a:lnTo>
                  <a:lnTo>
                    <a:pt x="849" y="1008"/>
                  </a:lnTo>
                  <a:lnTo>
                    <a:pt x="820" y="980"/>
                  </a:lnTo>
                  <a:lnTo>
                    <a:pt x="777" y="932"/>
                  </a:lnTo>
                  <a:lnTo>
                    <a:pt x="742" y="899"/>
                  </a:lnTo>
                  <a:lnTo>
                    <a:pt x="728" y="889"/>
                  </a:lnTo>
                  <a:lnTo>
                    <a:pt x="709" y="874"/>
                  </a:lnTo>
                  <a:lnTo>
                    <a:pt x="689" y="860"/>
                  </a:lnTo>
                  <a:lnTo>
                    <a:pt x="658" y="847"/>
                  </a:lnTo>
                  <a:lnTo>
                    <a:pt x="518" y="8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1" name="Freeform 167"/>
            <p:cNvSpPr>
              <a:spLocks noChangeAspect="1"/>
            </p:cNvSpPr>
            <p:nvPr/>
          </p:nvSpPr>
          <p:spPr bwMode="gray">
            <a:xfrm>
              <a:off x="5453855" y="2851497"/>
              <a:ext cx="117475" cy="57150"/>
            </a:xfrm>
            <a:custGeom>
              <a:avLst/>
              <a:gdLst/>
              <a:ahLst/>
              <a:cxnLst>
                <a:cxn ang="0">
                  <a:pos x="94" y="154"/>
                </a:cxn>
                <a:cxn ang="0">
                  <a:pos x="115" y="150"/>
                </a:cxn>
                <a:cxn ang="0">
                  <a:pos x="140" y="156"/>
                </a:cxn>
                <a:cxn ang="0">
                  <a:pos x="150" y="145"/>
                </a:cxn>
                <a:cxn ang="0">
                  <a:pos x="166" y="155"/>
                </a:cxn>
                <a:cxn ang="0">
                  <a:pos x="182" y="172"/>
                </a:cxn>
                <a:cxn ang="0">
                  <a:pos x="212" y="181"/>
                </a:cxn>
                <a:cxn ang="0">
                  <a:pos x="235" y="175"/>
                </a:cxn>
                <a:cxn ang="0">
                  <a:pos x="258" y="174"/>
                </a:cxn>
                <a:cxn ang="0">
                  <a:pos x="277" y="167"/>
                </a:cxn>
                <a:cxn ang="0">
                  <a:pos x="296" y="156"/>
                </a:cxn>
                <a:cxn ang="0">
                  <a:pos x="311" y="160"/>
                </a:cxn>
                <a:cxn ang="0">
                  <a:pos x="332" y="174"/>
                </a:cxn>
                <a:cxn ang="0">
                  <a:pos x="355" y="179"/>
                </a:cxn>
                <a:cxn ang="0">
                  <a:pos x="368" y="174"/>
                </a:cxn>
                <a:cxn ang="0">
                  <a:pos x="352" y="156"/>
                </a:cxn>
                <a:cxn ang="0">
                  <a:pos x="343" y="143"/>
                </a:cxn>
                <a:cxn ang="0">
                  <a:pos x="355" y="124"/>
                </a:cxn>
                <a:cxn ang="0">
                  <a:pos x="352" y="121"/>
                </a:cxn>
                <a:cxn ang="0">
                  <a:pos x="329" y="111"/>
                </a:cxn>
                <a:cxn ang="0">
                  <a:pos x="321" y="86"/>
                </a:cxn>
                <a:cxn ang="0">
                  <a:pos x="310" y="75"/>
                </a:cxn>
                <a:cxn ang="0">
                  <a:pos x="295" y="72"/>
                </a:cxn>
                <a:cxn ang="0">
                  <a:pos x="274" y="63"/>
                </a:cxn>
                <a:cxn ang="0">
                  <a:pos x="261" y="59"/>
                </a:cxn>
                <a:cxn ang="0">
                  <a:pos x="237" y="66"/>
                </a:cxn>
                <a:cxn ang="0">
                  <a:pos x="223" y="73"/>
                </a:cxn>
                <a:cxn ang="0">
                  <a:pos x="213" y="61"/>
                </a:cxn>
                <a:cxn ang="0">
                  <a:pos x="171" y="34"/>
                </a:cxn>
                <a:cxn ang="0">
                  <a:pos x="148" y="29"/>
                </a:cxn>
                <a:cxn ang="0">
                  <a:pos x="108" y="26"/>
                </a:cxn>
                <a:cxn ang="0">
                  <a:pos x="76" y="15"/>
                </a:cxn>
                <a:cxn ang="0">
                  <a:pos x="54" y="7"/>
                </a:cxn>
                <a:cxn ang="0">
                  <a:pos x="31" y="3"/>
                </a:cxn>
                <a:cxn ang="0">
                  <a:pos x="15" y="2"/>
                </a:cxn>
                <a:cxn ang="0">
                  <a:pos x="5" y="11"/>
                </a:cxn>
                <a:cxn ang="0">
                  <a:pos x="21" y="27"/>
                </a:cxn>
                <a:cxn ang="0">
                  <a:pos x="56" y="39"/>
                </a:cxn>
                <a:cxn ang="0">
                  <a:pos x="78" y="57"/>
                </a:cxn>
                <a:cxn ang="0">
                  <a:pos x="87" y="82"/>
                </a:cxn>
                <a:cxn ang="0">
                  <a:pos x="100" y="113"/>
                </a:cxn>
                <a:cxn ang="0">
                  <a:pos x="99" y="138"/>
                </a:cxn>
                <a:cxn ang="0">
                  <a:pos x="87" y="148"/>
                </a:cxn>
              </a:cxnLst>
              <a:rect l="0" t="0" r="r" b="b"/>
              <a:pathLst>
                <a:path w="368" h="182">
                  <a:moveTo>
                    <a:pt x="87" y="148"/>
                  </a:moveTo>
                  <a:lnTo>
                    <a:pt x="94" y="154"/>
                  </a:lnTo>
                  <a:lnTo>
                    <a:pt x="102" y="154"/>
                  </a:lnTo>
                  <a:lnTo>
                    <a:pt x="115" y="150"/>
                  </a:lnTo>
                  <a:lnTo>
                    <a:pt x="134" y="156"/>
                  </a:lnTo>
                  <a:lnTo>
                    <a:pt x="140" y="156"/>
                  </a:lnTo>
                  <a:lnTo>
                    <a:pt x="145" y="149"/>
                  </a:lnTo>
                  <a:lnTo>
                    <a:pt x="150" y="145"/>
                  </a:lnTo>
                  <a:lnTo>
                    <a:pt x="158" y="148"/>
                  </a:lnTo>
                  <a:lnTo>
                    <a:pt x="166" y="155"/>
                  </a:lnTo>
                  <a:lnTo>
                    <a:pt x="177" y="171"/>
                  </a:lnTo>
                  <a:lnTo>
                    <a:pt x="182" y="172"/>
                  </a:lnTo>
                  <a:lnTo>
                    <a:pt x="191" y="182"/>
                  </a:lnTo>
                  <a:lnTo>
                    <a:pt x="212" y="181"/>
                  </a:lnTo>
                  <a:lnTo>
                    <a:pt x="219" y="176"/>
                  </a:lnTo>
                  <a:lnTo>
                    <a:pt x="235" y="175"/>
                  </a:lnTo>
                  <a:lnTo>
                    <a:pt x="242" y="171"/>
                  </a:lnTo>
                  <a:lnTo>
                    <a:pt x="258" y="174"/>
                  </a:lnTo>
                  <a:lnTo>
                    <a:pt x="267" y="172"/>
                  </a:lnTo>
                  <a:lnTo>
                    <a:pt x="277" y="167"/>
                  </a:lnTo>
                  <a:lnTo>
                    <a:pt x="282" y="166"/>
                  </a:lnTo>
                  <a:lnTo>
                    <a:pt x="296" y="156"/>
                  </a:lnTo>
                  <a:lnTo>
                    <a:pt x="304" y="158"/>
                  </a:lnTo>
                  <a:lnTo>
                    <a:pt x="311" y="160"/>
                  </a:lnTo>
                  <a:lnTo>
                    <a:pt x="317" y="166"/>
                  </a:lnTo>
                  <a:lnTo>
                    <a:pt x="332" y="174"/>
                  </a:lnTo>
                  <a:lnTo>
                    <a:pt x="341" y="172"/>
                  </a:lnTo>
                  <a:lnTo>
                    <a:pt x="355" y="179"/>
                  </a:lnTo>
                  <a:lnTo>
                    <a:pt x="364" y="180"/>
                  </a:lnTo>
                  <a:lnTo>
                    <a:pt x="368" y="174"/>
                  </a:lnTo>
                  <a:lnTo>
                    <a:pt x="365" y="166"/>
                  </a:lnTo>
                  <a:lnTo>
                    <a:pt x="352" y="156"/>
                  </a:lnTo>
                  <a:lnTo>
                    <a:pt x="349" y="149"/>
                  </a:lnTo>
                  <a:lnTo>
                    <a:pt x="343" y="143"/>
                  </a:lnTo>
                  <a:lnTo>
                    <a:pt x="344" y="134"/>
                  </a:lnTo>
                  <a:lnTo>
                    <a:pt x="355" y="124"/>
                  </a:lnTo>
                  <a:lnTo>
                    <a:pt x="357" y="124"/>
                  </a:lnTo>
                  <a:lnTo>
                    <a:pt x="352" y="121"/>
                  </a:lnTo>
                  <a:lnTo>
                    <a:pt x="345" y="116"/>
                  </a:lnTo>
                  <a:lnTo>
                    <a:pt x="329" y="111"/>
                  </a:lnTo>
                  <a:lnTo>
                    <a:pt x="317" y="101"/>
                  </a:lnTo>
                  <a:lnTo>
                    <a:pt x="321" y="86"/>
                  </a:lnTo>
                  <a:lnTo>
                    <a:pt x="317" y="79"/>
                  </a:lnTo>
                  <a:lnTo>
                    <a:pt x="310" y="75"/>
                  </a:lnTo>
                  <a:lnTo>
                    <a:pt x="302" y="75"/>
                  </a:lnTo>
                  <a:lnTo>
                    <a:pt x="295" y="72"/>
                  </a:lnTo>
                  <a:lnTo>
                    <a:pt x="290" y="66"/>
                  </a:lnTo>
                  <a:lnTo>
                    <a:pt x="274" y="63"/>
                  </a:lnTo>
                  <a:lnTo>
                    <a:pt x="267" y="64"/>
                  </a:lnTo>
                  <a:lnTo>
                    <a:pt x="261" y="59"/>
                  </a:lnTo>
                  <a:lnTo>
                    <a:pt x="252" y="59"/>
                  </a:lnTo>
                  <a:lnTo>
                    <a:pt x="237" y="66"/>
                  </a:lnTo>
                  <a:lnTo>
                    <a:pt x="231" y="70"/>
                  </a:lnTo>
                  <a:lnTo>
                    <a:pt x="223" y="73"/>
                  </a:lnTo>
                  <a:lnTo>
                    <a:pt x="215" y="69"/>
                  </a:lnTo>
                  <a:lnTo>
                    <a:pt x="213" y="61"/>
                  </a:lnTo>
                  <a:lnTo>
                    <a:pt x="175" y="39"/>
                  </a:lnTo>
                  <a:lnTo>
                    <a:pt x="171" y="34"/>
                  </a:lnTo>
                  <a:lnTo>
                    <a:pt x="164" y="29"/>
                  </a:lnTo>
                  <a:lnTo>
                    <a:pt x="148" y="29"/>
                  </a:lnTo>
                  <a:lnTo>
                    <a:pt x="132" y="24"/>
                  </a:lnTo>
                  <a:lnTo>
                    <a:pt x="108" y="26"/>
                  </a:lnTo>
                  <a:lnTo>
                    <a:pt x="99" y="25"/>
                  </a:lnTo>
                  <a:lnTo>
                    <a:pt x="76" y="15"/>
                  </a:lnTo>
                  <a:lnTo>
                    <a:pt x="60" y="13"/>
                  </a:lnTo>
                  <a:lnTo>
                    <a:pt x="54" y="7"/>
                  </a:lnTo>
                  <a:lnTo>
                    <a:pt x="40" y="2"/>
                  </a:lnTo>
                  <a:lnTo>
                    <a:pt x="31" y="3"/>
                  </a:lnTo>
                  <a:lnTo>
                    <a:pt x="24" y="0"/>
                  </a:lnTo>
                  <a:lnTo>
                    <a:pt x="15" y="2"/>
                  </a:lnTo>
                  <a:lnTo>
                    <a:pt x="0" y="7"/>
                  </a:lnTo>
                  <a:lnTo>
                    <a:pt x="5" y="11"/>
                  </a:lnTo>
                  <a:lnTo>
                    <a:pt x="14" y="18"/>
                  </a:lnTo>
                  <a:lnTo>
                    <a:pt x="21" y="27"/>
                  </a:lnTo>
                  <a:lnTo>
                    <a:pt x="31" y="32"/>
                  </a:lnTo>
                  <a:lnTo>
                    <a:pt x="56" y="39"/>
                  </a:lnTo>
                  <a:lnTo>
                    <a:pt x="67" y="51"/>
                  </a:lnTo>
                  <a:lnTo>
                    <a:pt x="78" y="57"/>
                  </a:lnTo>
                  <a:lnTo>
                    <a:pt x="84" y="68"/>
                  </a:lnTo>
                  <a:lnTo>
                    <a:pt x="87" y="82"/>
                  </a:lnTo>
                  <a:lnTo>
                    <a:pt x="91" y="104"/>
                  </a:lnTo>
                  <a:lnTo>
                    <a:pt x="100" y="113"/>
                  </a:lnTo>
                  <a:lnTo>
                    <a:pt x="100" y="124"/>
                  </a:lnTo>
                  <a:lnTo>
                    <a:pt x="99" y="138"/>
                  </a:lnTo>
                  <a:lnTo>
                    <a:pt x="92" y="145"/>
                  </a:lnTo>
                  <a:lnTo>
                    <a:pt x="87" y="14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2" name="Freeform 168"/>
            <p:cNvSpPr>
              <a:spLocks noChangeAspect="1"/>
            </p:cNvSpPr>
            <p:nvPr/>
          </p:nvSpPr>
          <p:spPr bwMode="gray">
            <a:xfrm>
              <a:off x="5734842" y="2802284"/>
              <a:ext cx="298450" cy="193675"/>
            </a:xfrm>
            <a:custGeom>
              <a:avLst/>
              <a:gdLst/>
              <a:ahLst/>
              <a:cxnLst>
                <a:cxn ang="0">
                  <a:pos x="0" y="260"/>
                </a:cxn>
                <a:cxn ang="0">
                  <a:pos x="56" y="310"/>
                </a:cxn>
                <a:cxn ang="0">
                  <a:pos x="63" y="274"/>
                </a:cxn>
                <a:cxn ang="0">
                  <a:pos x="96" y="260"/>
                </a:cxn>
                <a:cxn ang="0">
                  <a:pos x="115" y="238"/>
                </a:cxn>
                <a:cxn ang="0">
                  <a:pos x="127" y="234"/>
                </a:cxn>
                <a:cxn ang="0">
                  <a:pos x="143" y="220"/>
                </a:cxn>
                <a:cxn ang="0">
                  <a:pos x="183" y="250"/>
                </a:cxn>
                <a:cxn ang="0">
                  <a:pos x="220" y="262"/>
                </a:cxn>
                <a:cxn ang="0">
                  <a:pos x="231" y="287"/>
                </a:cxn>
                <a:cxn ang="0">
                  <a:pos x="223" y="314"/>
                </a:cxn>
                <a:cxn ang="0">
                  <a:pos x="267" y="330"/>
                </a:cxn>
                <a:cxn ang="0">
                  <a:pos x="306" y="321"/>
                </a:cxn>
                <a:cxn ang="0">
                  <a:pos x="333" y="351"/>
                </a:cxn>
                <a:cxn ang="0">
                  <a:pos x="350" y="384"/>
                </a:cxn>
                <a:cxn ang="0">
                  <a:pos x="365" y="429"/>
                </a:cxn>
                <a:cxn ang="0">
                  <a:pos x="460" y="489"/>
                </a:cxn>
                <a:cxn ang="0">
                  <a:pos x="521" y="542"/>
                </a:cxn>
                <a:cxn ang="0">
                  <a:pos x="567" y="547"/>
                </a:cxn>
                <a:cxn ang="0">
                  <a:pos x="581" y="569"/>
                </a:cxn>
                <a:cxn ang="0">
                  <a:pos x="578" y="606"/>
                </a:cxn>
                <a:cxn ang="0">
                  <a:pos x="630" y="610"/>
                </a:cxn>
                <a:cxn ang="0">
                  <a:pos x="646" y="595"/>
                </a:cxn>
                <a:cxn ang="0">
                  <a:pos x="671" y="559"/>
                </a:cxn>
                <a:cxn ang="0">
                  <a:pos x="670" y="536"/>
                </a:cxn>
                <a:cxn ang="0">
                  <a:pos x="666" y="498"/>
                </a:cxn>
                <a:cxn ang="0">
                  <a:pos x="640" y="486"/>
                </a:cxn>
                <a:cxn ang="0">
                  <a:pos x="632" y="462"/>
                </a:cxn>
                <a:cxn ang="0">
                  <a:pos x="650" y="443"/>
                </a:cxn>
                <a:cxn ang="0">
                  <a:pos x="687" y="446"/>
                </a:cxn>
                <a:cxn ang="0">
                  <a:pos x="723" y="409"/>
                </a:cxn>
                <a:cxn ang="0">
                  <a:pos x="726" y="382"/>
                </a:cxn>
                <a:cxn ang="0">
                  <a:pos x="747" y="370"/>
                </a:cxn>
                <a:cxn ang="0">
                  <a:pos x="788" y="347"/>
                </a:cxn>
                <a:cxn ang="0">
                  <a:pos x="807" y="357"/>
                </a:cxn>
                <a:cxn ang="0">
                  <a:pos x="791" y="380"/>
                </a:cxn>
                <a:cxn ang="0">
                  <a:pos x="816" y="398"/>
                </a:cxn>
                <a:cxn ang="0">
                  <a:pos x="855" y="403"/>
                </a:cxn>
                <a:cxn ang="0">
                  <a:pos x="888" y="385"/>
                </a:cxn>
                <a:cxn ang="0">
                  <a:pos x="915" y="378"/>
                </a:cxn>
                <a:cxn ang="0">
                  <a:pos x="933" y="354"/>
                </a:cxn>
                <a:cxn ang="0">
                  <a:pos x="890" y="342"/>
                </a:cxn>
                <a:cxn ang="0">
                  <a:pos x="865" y="314"/>
                </a:cxn>
                <a:cxn ang="0">
                  <a:pos x="843" y="337"/>
                </a:cxn>
                <a:cxn ang="0">
                  <a:pos x="796" y="317"/>
                </a:cxn>
                <a:cxn ang="0">
                  <a:pos x="798" y="292"/>
                </a:cxn>
                <a:cxn ang="0">
                  <a:pos x="833" y="253"/>
                </a:cxn>
                <a:cxn ang="0">
                  <a:pos x="795" y="271"/>
                </a:cxn>
                <a:cxn ang="0">
                  <a:pos x="753" y="298"/>
                </a:cxn>
                <a:cxn ang="0">
                  <a:pos x="719" y="320"/>
                </a:cxn>
                <a:cxn ang="0">
                  <a:pos x="699" y="343"/>
                </a:cxn>
                <a:cxn ang="0">
                  <a:pos x="654" y="325"/>
                </a:cxn>
                <a:cxn ang="0">
                  <a:pos x="553" y="266"/>
                </a:cxn>
                <a:cxn ang="0">
                  <a:pos x="547" y="207"/>
                </a:cxn>
                <a:cxn ang="0">
                  <a:pos x="498" y="150"/>
                </a:cxn>
                <a:cxn ang="0">
                  <a:pos x="331" y="161"/>
                </a:cxn>
                <a:cxn ang="0">
                  <a:pos x="210" y="42"/>
                </a:cxn>
                <a:cxn ang="0">
                  <a:pos x="0" y="51"/>
                </a:cxn>
              </a:cxnLst>
              <a:rect l="0" t="0" r="r" b="b"/>
              <a:pathLst>
                <a:path w="940" h="612">
                  <a:moveTo>
                    <a:pt x="0" y="51"/>
                  </a:moveTo>
                  <a:lnTo>
                    <a:pt x="0" y="121"/>
                  </a:lnTo>
                  <a:lnTo>
                    <a:pt x="0" y="195"/>
                  </a:lnTo>
                  <a:lnTo>
                    <a:pt x="0" y="260"/>
                  </a:lnTo>
                  <a:lnTo>
                    <a:pt x="0" y="321"/>
                  </a:lnTo>
                  <a:lnTo>
                    <a:pt x="54" y="330"/>
                  </a:lnTo>
                  <a:lnTo>
                    <a:pt x="62" y="325"/>
                  </a:lnTo>
                  <a:lnTo>
                    <a:pt x="56" y="310"/>
                  </a:lnTo>
                  <a:lnTo>
                    <a:pt x="57" y="303"/>
                  </a:lnTo>
                  <a:lnTo>
                    <a:pt x="52" y="287"/>
                  </a:lnTo>
                  <a:lnTo>
                    <a:pt x="56" y="279"/>
                  </a:lnTo>
                  <a:lnTo>
                    <a:pt x="63" y="274"/>
                  </a:lnTo>
                  <a:lnTo>
                    <a:pt x="67" y="268"/>
                  </a:lnTo>
                  <a:lnTo>
                    <a:pt x="72" y="261"/>
                  </a:lnTo>
                  <a:lnTo>
                    <a:pt x="80" y="260"/>
                  </a:lnTo>
                  <a:lnTo>
                    <a:pt x="96" y="260"/>
                  </a:lnTo>
                  <a:lnTo>
                    <a:pt x="105" y="256"/>
                  </a:lnTo>
                  <a:lnTo>
                    <a:pt x="107" y="249"/>
                  </a:lnTo>
                  <a:lnTo>
                    <a:pt x="107" y="241"/>
                  </a:lnTo>
                  <a:lnTo>
                    <a:pt x="115" y="238"/>
                  </a:lnTo>
                  <a:lnTo>
                    <a:pt x="127" y="246"/>
                  </a:lnTo>
                  <a:lnTo>
                    <a:pt x="135" y="249"/>
                  </a:lnTo>
                  <a:lnTo>
                    <a:pt x="132" y="241"/>
                  </a:lnTo>
                  <a:lnTo>
                    <a:pt x="127" y="234"/>
                  </a:lnTo>
                  <a:lnTo>
                    <a:pt x="121" y="229"/>
                  </a:lnTo>
                  <a:lnTo>
                    <a:pt x="128" y="225"/>
                  </a:lnTo>
                  <a:lnTo>
                    <a:pt x="135" y="225"/>
                  </a:lnTo>
                  <a:lnTo>
                    <a:pt x="143" y="220"/>
                  </a:lnTo>
                  <a:lnTo>
                    <a:pt x="144" y="214"/>
                  </a:lnTo>
                  <a:lnTo>
                    <a:pt x="165" y="235"/>
                  </a:lnTo>
                  <a:lnTo>
                    <a:pt x="178" y="244"/>
                  </a:lnTo>
                  <a:lnTo>
                    <a:pt x="183" y="250"/>
                  </a:lnTo>
                  <a:lnTo>
                    <a:pt x="192" y="253"/>
                  </a:lnTo>
                  <a:lnTo>
                    <a:pt x="201" y="251"/>
                  </a:lnTo>
                  <a:lnTo>
                    <a:pt x="216" y="255"/>
                  </a:lnTo>
                  <a:lnTo>
                    <a:pt x="220" y="262"/>
                  </a:lnTo>
                  <a:lnTo>
                    <a:pt x="218" y="269"/>
                  </a:lnTo>
                  <a:lnTo>
                    <a:pt x="219" y="278"/>
                  </a:lnTo>
                  <a:lnTo>
                    <a:pt x="225" y="283"/>
                  </a:lnTo>
                  <a:lnTo>
                    <a:pt x="231" y="287"/>
                  </a:lnTo>
                  <a:lnTo>
                    <a:pt x="224" y="290"/>
                  </a:lnTo>
                  <a:lnTo>
                    <a:pt x="224" y="298"/>
                  </a:lnTo>
                  <a:lnTo>
                    <a:pt x="225" y="306"/>
                  </a:lnTo>
                  <a:lnTo>
                    <a:pt x="223" y="314"/>
                  </a:lnTo>
                  <a:lnTo>
                    <a:pt x="228" y="320"/>
                  </a:lnTo>
                  <a:lnTo>
                    <a:pt x="242" y="328"/>
                  </a:lnTo>
                  <a:lnTo>
                    <a:pt x="259" y="331"/>
                  </a:lnTo>
                  <a:lnTo>
                    <a:pt x="267" y="330"/>
                  </a:lnTo>
                  <a:lnTo>
                    <a:pt x="291" y="335"/>
                  </a:lnTo>
                  <a:lnTo>
                    <a:pt x="299" y="332"/>
                  </a:lnTo>
                  <a:lnTo>
                    <a:pt x="300" y="325"/>
                  </a:lnTo>
                  <a:lnTo>
                    <a:pt x="306" y="321"/>
                  </a:lnTo>
                  <a:lnTo>
                    <a:pt x="314" y="326"/>
                  </a:lnTo>
                  <a:lnTo>
                    <a:pt x="326" y="337"/>
                  </a:lnTo>
                  <a:lnTo>
                    <a:pt x="331" y="343"/>
                  </a:lnTo>
                  <a:lnTo>
                    <a:pt x="333" y="351"/>
                  </a:lnTo>
                  <a:lnTo>
                    <a:pt x="334" y="366"/>
                  </a:lnTo>
                  <a:lnTo>
                    <a:pt x="338" y="374"/>
                  </a:lnTo>
                  <a:lnTo>
                    <a:pt x="345" y="378"/>
                  </a:lnTo>
                  <a:lnTo>
                    <a:pt x="350" y="384"/>
                  </a:lnTo>
                  <a:lnTo>
                    <a:pt x="355" y="400"/>
                  </a:lnTo>
                  <a:lnTo>
                    <a:pt x="354" y="408"/>
                  </a:lnTo>
                  <a:lnTo>
                    <a:pt x="360" y="423"/>
                  </a:lnTo>
                  <a:lnTo>
                    <a:pt x="365" y="429"/>
                  </a:lnTo>
                  <a:lnTo>
                    <a:pt x="416" y="459"/>
                  </a:lnTo>
                  <a:lnTo>
                    <a:pt x="436" y="483"/>
                  </a:lnTo>
                  <a:lnTo>
                    <a:pt x="443" y="488"/>
                  </a:lnTo>
                  <a:lnTo>
                    <a:pt x="460" y="489"/>
                  </a:lnTo>
                  <a:lnTo>
                    <a:pt x="473" y="498"/>
                  </a:lnTo>
                  <a:lnTo>
                    <a:pt x="493" y="513"/>
                  </a:lnTo>
                  <a:lnTo>
                    <a:pt x="515" y="536"/>
                  </a:lnTo>
                  <a:lnTo>
                    <a:pt x="521" y="542"/>
                  </a:lnTo>
                  <a:lnTo>
                    <a:pt x="530" y="543"/>
                  </a:lnTo>
                  <a:lnTo>
                    <a:pt x="536" y="538"/>
                  </a:lnTo>
                  <a:lnTo>
                    <a:pt x="544" y="537"/>
                  </a:lnTo>
                  <a:lnTo>
                    <a:pt x="567" y="547"/>
                  </a:lnTo>
                  <a:lnTo>
                    <a:pt x="572" y="553"/>
                  </a:lnTo>
                  <a:lnTo>
                    <a:pt x="579" y="557"/>
                  </a:lnTo>
                  <a:lnTo>
                    <a:pt x="585" y="562"/>
                  </a:lnTo>
                  <a:lnTo>
                    <a:pt x="581" y="569"/>
                  </a:lnTo>
                  <a:lnTo>
                    <a:pt x="578" y="577"/>
                  </a:lnTo>
                  <a:lnTo>
                    <a:pt x="578" y="592"/>
                  </a:lnTo>
                  <a:lnTo>
                    <a:pt x="579" y="601"/>
                  </a:lnTo>
                  <a:lnTo>
                    <a:pt x="578" y="606"/>
                  </a:lnTo>
                  <a:lnTo>
                    <a:pt x="607" y="605"/>
                  </a:lnTo>
                  <a:lnTo>
                    <a:pt x="615" y="607"/>
                  </a:lnTo>
                  <a:lnTo>
                    <a:pt x="621" y="612"/>
                  </a:lnTo>
                  <a:lnTo>
                    <a:pt x="630" y="610"/>
                  </a:lnTo>
                  <a:lnTo>
                    <a:pt x="643" y="611"/>
                  </a:lnTo>
                  <a:lnTo>
                    <a:pt x="648" y="608"/>
                  </a:lnTo>
                  <a:lnTo>
                    <a:pt x="648" y="601"/>
                  </a:lnTo>
                  <a:lnTo>
                    <a:pt x="646" y="595"/>
                  </a:lnTo>
                  <a:lnTo>
                    <a:pt x="653" y="581"/>
                  </a:lnTo>
                  <a:lnTo>
                    <a:pt x="661" y="570"/>
                  </a:lnTo>
                  <a:lnTo>
                    <a:pt x="664" y="564"/>
                  </a:lnTo>
                  <a:lnTo>
                    <a:pt x="671" y="559"/>
                  </a:lnTo>
                  <a:lnTo>
                    <a:pt x="676" y="554"/>
                  </a:lnTo>
                  <a:lnTo>
                    <a:pt x="678" y="547"/>
                  </a:lnTo>
                  <a:lnTo>
                    <a:pt x="677" y="541"/>
                  </a:lnTo>
                  <a:lnTo>
                    <a:pt x="670" y="536"/>
                  </a:lnTo>
                  <a:lnTo>
                    <a:pt x="665" y="529"/>
                  </a:lnTo>
                  <a:lnTo>
                    <a:pt x="661" y="513"/>
                  </a:lnTo>
                  <a:lnTo>
                    <a:pt x="665" y="507"/>
                  </a:lnTo>
                  <a:lnTo>
                    <a:pt x="666" y="498"/>
                  </a:lnTo>
                  <a:lnTo>
                    <a:pt x="664" y="491"/>
                  </a:lnTo>
                  <a:lnTo>
                    <a:pt x="658" y="486"/>
                  </a:lnTo>
                  <a:lnTo>
                    <a:pt x="649" y="487"/>
                  </a:lnTo>
                  <a:lnTo>
                    <a:pt x="640" y="486"/>
                  </a:lnTo>
                  <a:lnTo>
                    <a:pt x="638" y="478"/>
                  </a:lnTo>
                  <a:lnTo>
                    <a:pt x="630" y="473"/>
                  </a:lnTo>
                  <a:lnTo>
                    <a:pt x="624" y="467"/>
                  </a:lnTo>
                  <a:lnTo>
                    <a:pt x="632" y="462"/>
                  </a:lnTo>
                  <a:lnTo>
                    <a:pt x="630" y="454"/>
                  </a:lnTo>
                  <a:lnTo>
                    <a:pt x="634" y="448"/>
                  </a:lnTo>
                  <a:lnTo>
                    <a:pt x="642" y="444"/>
                  </a:lnTo>
                  <a:lnTo>
                    <a:pt x="650" y="443"/>
                  </a:lnTo>
                  <a:lnTo>
                    <a:pt x="656" y="449"/>
                  </a:lnTo>
                  <a:lnTo>
                    <a:pt x="664" y="450"/>
                  </a:lnTo>
                  <a:lnTo>
                    <a:pt x="680" y="449"/>
                  </a:lnTo>
                  <a:lnTo>
                    <a:pt x="687" y="446"/>
                  </a:lnTo>
                  <a:lnTo>
                    <a:pt x="699" y="424"/>
                  </a:lnTo>
                  <a:lnTo>
                    <a:pt x="699" y="417"/>
                  </a:lnTo>
                  <a:lnTo>
                    <a:pt x="707" y="412"/>
                  </a:lnTo>
                  <a:lnTo>
                    <a:pt x="723" y="409"/>
                  </a:lnTo>
                  <a:lnTo>
                    <a:pt x="729" y="405"/>
                  </a:lnTo>
                  <a:lnTo>
                    <a:pt x="731" y="397"/>
                  </a:lnTo>
                  <a:lnTo>
                    <a:pt x="731" y="389"/>
                  </a:lnTo>
                  <a:lnTo>
                    <a:pt x="726" y="382"/>
                  </a:lnTo>
                  <a:lnTo>
                    <a:pt x="732" y="378"/>
                  </a:lnTo>
                  <a:lnTo>
                    <a:pt x="734" y="369"/>
                  </a:lnTo>
                  <a:lnTo>
                    <a:pt x="741" y="365"/>
                  </a:lnTo>
                  <a:lnTo>
                    <a:pt x="747" y="370"/>
                  </a:lnTo>
                  <a:lnTo>
                    <a:pt x="756" y="369"/>
                  </a:lnTo>
                  <a:lnTo>
                    <a:pt x="769" y="362"/>
                  </a:lnTo>
                  <a:lnTo>
                    <a:pt x="784" y="354"/>
                  </a:lnTo>
                  <a:lnTo>
                    <a:pt x="788" y="347"/>
                  </a:lnTo>
                  <a:lnTo>
                    <a:pt x="794" y="342"/>
                  </a:lnTo>
                  <a:lnTo>
                    <a:pt x="801" y="342"/>
                  </a:lnTo>
                  <a:lnTo>
                    <a:pt x="802" y="351"/>
                  </a:lnTo>
                  <a:lnTo>
                    <a:pt x="807" y="357"/>
                  </a:lnTo>
                  <a:lnTo>
                    <a:pt x="809" y="364"/>
                  </a:lnTo>
                  <a:lnTo>
                    <a:pt x="805" y="371"/>
                  </a:lnTo>
                  <a:lnTo>
                    <a:pt x="798" y="375"/>
                  </a:lnTo>
                  <a:lnTo>
                    <a:pt x="791" y="380"/>
                  </a:lnTo>
                  <a:lnTo>
                    <a:pt x="796" y="396"/>
                  </a:lnTo>
                  <a:lnTo>
                    <a:pt x="800" y="403"/>
                  </a:lnTo>
                  <a:lnTo>
                    <a:pt x="809" y="402"/>
                  </a:lnTo>
                  <a:lnTo>
                    <a:pt x="816" y="398"/>
                  </a:lnTo>
                  <a:lnTo>
                    <a:pt x="820" y="398"/>
                  </a:lnTo>
                  <a:lnTo>
                    <a:pt x="832" y="397"/>
                  </a:lnTo>
                  <a:lnTo>
                    <a:pt x="839" y="398"/>
                  </a:lnTo>
                  <a:lnTo>
                    <a:pt x="855" y="403"/>
                  </a:lnTo>
                  <a:lnTo>
                    <a:pt x="871" y="401"/>
                  </a:lnTo>
                  <a:lnTo>
                    <a:pt x="877" y="396"/>
                  </a:lnTo>
                  <a:lnTo>
                    <a:pt x="881" y="389"/>
                  </a:lnTo>
                  <a:lnTo>
                    <a:pt x="888" y="385"/>
                  </a:lnTo>
                  <a:lnTo>
                    <a:pt x="896" y="385"/>
                  </a:lnTo>
                  <a:lnTo>
                    <a:pt x="901" y="379"/>
                  </a:lnTo>
                  <a:lnTo>
                    <a:pt x="909" y="381"/>
                  </a:lnTo>
                  <a:lnTo>
                    <a:pt x="915" y="378"/>
                  </a:lnTo>
                  <a:lnTo>
                    <a:pt x="919" y="369"/>
                  </a:lnTo>
                  <a:lnTo>
                    <a:pt x="935" y="365"/>
                  </a:lnTo>
                  <a:lnTo>
                    <a:pt x="940" y="358"/>
                  </a:lnTo>
                  <a:lnTo>
                    <a:pt x="933" y="354"/>
                  </a:lnTo>
                  <a:lnTo>
                    <a:pt x="925" y="357"/>
                  </a:lnTo>
                  <a:lnTo>
                    <a:pt x="909" y="352"/>
                  </a:lnTo>
                  <a:lnTo>
                    <a:pt x="898" y="342"/>
                  </a:lnTo>
                  <a:lnTo>
                    <a:pt x="890" y="342"/>
                  </a:lnTo>
                  <a:lnTo>
                    <a:pt x="884" y="337"/>
                  </a:lnTo>
                  <a:lnTo>
                    <a:pt x="870" y="328"/>
                  </a:lnTo>
                  <a:lnTo>
                    <a:pt x="870" y="320"/>
                  </a:lnTo>
                  <a:lnTo>
                    <a:pt x="865" y="314"/>
                  </a:lnTo>
                  <a:lnTo>
                    <a:pt x="858" y="310"/>
                  </a:lnTo>
                  <a:lnTo>
                    <a:pt x="853" y="325"/>
                  </a:lnTo>
                  <a:lnTo>
                    <a:pt x="845" y="330"/>
                  </a:lnTo>
                  <a:lnTo>
                    <a:pt x="843" y="337"/>
                  </a:lnTo>
                  <a:lnTo>
                    <a:pt x="836" y="337"/>
                  </a:lnTo>
                  <a:lnTo>
                    <a:pt x="812" y="327"/>
                  </a:lnTo>
                  <a:lnTo>
                    <a:pt x="804" y="314"/>
                  </a:lnTo>
                  <a:lnTo>
                    <a:pt x="796" y="317"/>
                  </a:lnTo>
                  <a:lnTo>
                    <a:pt x="790" y="312"/>
                  </a:lnTo>
                  <a:lnTo>
                    <a:pt x="782" y="310"/>
                  </a:lnTo>
                  <a:lnTo>
                    <a:pt x="783" y="301"/>
                  </a:lnTo>
                  <a:lnTo>
                    <a:pt x="798" y="292"/>
                  </a:lnTo>
                  <a:lnTo>
                    <a:pt x="810" y="280"/>
                  </a:lnTo>
                  <a:lnTo>
                    <a:pt x="820" y="268"/>
                  </a:lnTo>
                  <a:lnTo>
                    <a:pt x="834" y="262"/>
                  </a:lnTo>
                  <a:lnTo>
                    <a:pt x="833" y="253"/>
                  </a:lnTo>
                  <a:lnTo>
                    <a:pt x="816" y="249"/>
                  </a:lnTo>
                  <a:lnTo>
                    <a:pt x="814" y="256"/>
                  </a:lnTo>
                  <a:lnTo>
                    <a:pt x="802" y="268"/>
                  </a:lnTo>
                  <a:lnTo>
                    <a:pt x="795" y="271"/>
                  </a:lnTo>
                  <a:lnTo>
                    <a:pt x="788" y="268"/>
                  </a:lnTo>
                  <a:lnTo>
                    <a:pt x="782" y="283"/>
                  </a:lnTo>
                  <a:lnTo>
                    <a:pt x="775" y="288"/>
                  </a:lnTo>
                  <a:lnTo>
                    <a:pt x="753" y="298"/>
                  </a:lnTo>
                  <a:lnTo>
                    <a:pt x="739" y="306"/>
                  </a:lnTo>
                  <a:lnTo>
                    <a:pt x="734" y="312"/>
                  </a:lnTo>
                  <a:lnTo>
                    <a:pt x="726" y="315"/>
                  </a:lnTo>
                  <a:lnTo>
                    <a:pt x="719" y="320"/>
                  </a:lnTo>
                  <a:lnTo>
                    <a:pt x="715" y="327"/>
                  </a:lnTo>
                  <a:lnTo>
                    <a:pt x="713" y="335"/>
                  </a:lnTo>
                  <a:lnTo>
                    <a:pt x="707" y="339"/>
                  </a:lnTo>
                  <a:lnTo>
                    <a:pt x="699" y="343"/>
                  </a:lnTo>
                  <a:lnTo>
                    <a:pt x="691" y="342"/>
                  </a:lnTo>
                  <a:lnTo>
                    <a:pt x="676" y="335"/>
                  </a:lnTo>
                  <a:lnTo>
                    <a:pt x="667" y="333"/>
                  </a:lnTo>
                  <a:lnTo>
                    <a:pt x="654" y="325"/>
                  </a:lnTo>
                  <a:lnTo>
                    <a:pt x="597" y="331"/>
                  </a:lnTo>
                  <a:lnTo>
                    <a:pt x="587" y="285"/>
                  </a:lnTo>
                  <a:lnTo>
                    <a:pt x="554" y="279"/>
                  </a:lnTo>
                  <a:lnTo>
                    <a:pt x="553" y="266"/>
                  </a:lnTo>
                  <a:lnTo>
                    <a:pt x="554" y="250"/>
                  </a:lnTo>
                  <a:lnTo>
                    <a:pt x="562" y="249"/>
                  </a:lnTo>
                  <a:lnTo>
                    <a:pt x="560" y="206"/>
                  </a:lnTo>
                  <a:lnTo>
                    <a:pt x="547" y="207"/>
                  </a:lnTo>
                  <a:lnTo>
                    <a:pt x="530" y="174"/>
                  </a:lnTo>
                  <a:lnTo>
                    <a:pt x="517" y="164"/>
                  </a:lnTo>
                  <a:lnTo>
                    <a:pt x="510" y="160"/>
                  </a:lnTo>
                  <a:lnTo>
                    <a:pt x="498" y="150"/>
                  </a:lnTo>
                  <a:lnTo>
                    <a:pt x="492" y="144"/>
                  </a:lnTo>
                  <a:lnTo>
                    <a:pt x="478" y="150"/>
                  </a:lnTo>
                  <a:lnTo>
                    <a:pt x="402" y="149"/>
                  </a:lnTo>
                  <a:lnTo>
                    <a:pt x="331" y="161"/>
                  </a:lnTo>
                  <a:lnTo>
                    <a:pt x="304" y="133"/>
                  </a:lnTo>
                  <a:lnTo>
                    <a:pt x="259" y="85"/>
                  </a:lnTo>
                  <a:lnTo>
                    <a:pt x="224" y="52"/>
                  </a:lnTo>
                  <a:lnTo>
                    <a:pt x="210" y="42"/>
                  </a:lnTo>
                  <a:lnTo>
                    <a:pt x="191" y="26"/>
                  </a:lnTo>
                  <a:lnTo>
                    <a:pt x="171" y="13"/>
                  </a:lnTo>
                  <a:lnTo>
                    <a:pt x="142" y="0"/>
                  </a:lnTo>
                  <a:lnTo>
                    <a:pt x="0" y="5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3" name="Freeform 169"/>
            <p:cNvSpPr>
              <a:spLocks noChangeAspect="1"/>
            </p:cNvSpPr>
            <p:nvPr/>
          </p:nvSpPr>
          <p:spPr bwMode="gray">
            <a:xfrm>
              <a:off x="5672930" y="2868959"/>
              <a:ext cx="247650" cy="171450"/>
            </a:xfrm>
            <a:custGeom>
              <a:avLst/>
              <a:gdLst/>
              <a:ahLst/>
              <a:cxnLst>
                <a:cxn ang="0">
                  <a:pos x="249" y="96"/>
                </a:cxn>
                <a:cxn ang="0">
                  <a:pos x="256" y="60"/>
                </a:cxn>
                <a:cxn ang="0">
                  <a:pos x="289" y="46"/>
                </a:cxn>
                <a:cxn ang="0">
                  <a:pos x="308" y="24"/>
                </a:cxn>
                <a:cxn ang="0">
                  <a:pos x="320" y="20"/>
                </a:cxn>
                <a:cxn ang="0">
                  <a:pos x="336" y="6"/>
                </a:cxn>
                <a:cxn ang="0">
                  <a:pos x="376" y="36"/>
                </a:cxn>
                <a:cxn ang="0">
                  <a:pos x="413" y="48"/>
                </a:cxn>
                <a:cxn ang="0">
                  <a:pos x="424" y="73"/>
                </a:cxn>
                <a:cxn ang="0">
                  <a:pos x="416" y="100"/>
                </a:cxn>
                <a:cxn ang="0">
                  <a:pos x="460" y="116"/>
                </a:cxn>
                <a:cxn ang="0">
                  <a:pos x="499" y="107"/>
                </a:cxn>
                <a:cxn ang="0">
                  <a:pos x="526" y="137"/>
                </a:cxn>
                <a:cxn ang="0">
                  <a:pos x="543" y="170"/>
                </a:cxn>
                <a:cxn ang="0">
                  <a:pos x="558" y="215"/>
                </a:cxn>
                <a:cxn ang="0">
                  <a:pos x="653" y="275"/>
                </a:cxn>
                <a:cxn ang="0">
                  <a:pos x="714" y="328"/>
                </a:cxn>
                <a:cxn ang="0">
                  <a:pos x="760" y="333"/>
                </a:cxn>
                <a:cxn ang="0">
                  <a:pos x="774" y="355"/>
                </a:cxn>
                <a:cxn ang="0">
                  <a:pos x="771" y="392"/>
                </a:cxn>
                <a:cxn ang="0">
                  <a:pos x="728" y="380"/>
                </a:cxn>
                <a:cxn ang="0">
                  <a:pos x="717" y="397"/>
                </a:cxn>
                <a:cxn ang="0">
                  <a:pos x="685" y="398"/>
                </a:cxn>
                <a:cxn ang="0">
                  <a:pos x="675" y="417"/>
                </a:cxn>
                <a:cxn ang="0">
                  <a:pos x="664" y="457"/>
                </a:cxn>
                <a:cxn ang="0">
                  <a:pos x="634" y="479"/>
                </a:cxn>
                <a:cxn ang="0">
                  <a:pos x="594" y="494"/>
                </a:cxn>
                <a:cxn ang="0">
                  <a:pos x="589" y="509"/>
                </a:cxn>
                <a:cxn ang="0">
                  <a:pos x="570" y="528"/>
                </a:cxn>
                <a:cxn ang="0">
                  <a:pos x="538" y="536"/>
                </a:cxn>
                <a:cxn ang="0">
                  <a:pos x="508" y="523"/>
                </a:cxn>
                <a:cxn ang="0">
                  <a:pos x="482" y="507"/>
                </a:cxn>
                <a:cxn ang="0">
                  <a:pos x="476" y="441"/>
                </a:cxn>
                <a:cxn ang="0">
                  <a:pos x="396" y="403"/>
                </a:cxn>
                <a:cxn ang="0">
                  <a:pos x="364" y="369"/>
                </a:cxn>
                <a:cxn ang="0">
                  <a:pos x="314" y="359"/>
                </a:cxn>
                <a:cxn ang="0">
                  <a:pos x="231" y="321"/>
                </a:cxn>
                <a:cxn ang="0">
                  <a:pos x="198" y="337"/>
                </a:cxn>
                <a:cxn ang="0">
                  <a:pos x="145" y="351"/>
                </a:cxn>
                <a:cxn ang="0">
                  <a:pos x="80" y="378"/>
                </a:cxn>
                <a:cxn ang="0">
                  <a:pos x="86" y="275"/>
                </a:cxn>
                <a:cxn ang="0">
                  <a:pos x="50" y="250"/>
                </a:cxn>
                <a:cxn ang="0">
                  <a:pos x="66" y="230"/>
                </a:cxn>
                <a:cxn ang="0">
                  <a:pos x="68" y="214"/>
                </a:cxn>
                <a:cxn ang="0">
                  <a:pos x="34" y="203"/>
                </a:cxn>
                <a:cxn ang="0">
                  <a:pos x="16" y="166"/>
                </a:cxn>
                <a:cxn ang="0">
                  <a:pos x="27" y="143"/>
                </a:cxn>
                <a:cxn ang="0">
                  <a:pos x="84" y="156"/>
                </a:cxn>
                <a:cxn ang="0">
                  <a:pos x="97" y="148"/>
                </a:cxn>
                <a:cxn ang="0">
                  <a:pos x="86" y="91"/>
                </a:cxn>
                <a:cxn ang="0">
                  <a:pos x="57" y="57"/>
                </a:cxn>
                <a:cxn ang="0">
                  <a:pos x="14" y="91"/>
                </a:cxn>
                <a:cxn ang="0">
                  <a:pos x="4" y="92"/>
                </a:cxn>
                <a:cxn ang="0">
                  <a:pos x="77" y="32"/>
                </a:cxn>
                <a:cxn ang="0">
                  <a:pos x="107" y="41"/>
                </a:cxn>
                <a:cxn ang="0">
                  <a:pos x="139" y="75"/>
                </a:cxn>
                <a:cxn ang="0">
                  <a:pos x="181" y="113"/>
                </a:cxn>
              </a:cxnLst>
              <a:rect l="0" t="0" r="r" b="b"/>
              <a:pathLst>
                <a:path w="778" h="536">
                  <a:moveTo>
                    <a:pt x="193" y="107"/>
                  </a:moveTo>
                  <a:lnTo>
                    <a:pt x="247" y="116"/>
                  </a:lnTo>
                  <a:lnTo>
                    <a:pt x="255" y="111"/>
                  </a:lnTo>
                  <a:lnTo>
                    <a:pt x="249" y="96"/>
                  </a:lnTo>
                  <a:lnTo>
                    <a:pt x="250" y="89"/>
                  </a:lnTo>
                  <a:lnTo>
                    <a:pt x="245" y="73"/>
                  </a:lnTo>
                  <a:lnTo>
                    <a:pt x="249" y="65"/>
                  </a:lnTo>
                  <a:lnTo>
                    <a:pt x="256" y="60"/>
                  </a:lnTo>
                  <a:lnTo>
                    <a:pt x="260" y="54"/>
                  </a:lnTo>
                  <a:lnTo>
                    <a:pt x="265" y="47"/>
                  </a:lnTo>
                  <a:lnTo>
                    <a:pt x="273" y="46"/>
                  </a:lnTo>
                  <a:lnTo>
                    <a:pt x="289" y="46"/>
                  </a:lnTo>
                  <a:lnTo>
                    <a:pt x="298" y="42"/>
                  </a:lnTo>
                  <a:lnTo>
                    <a:pt x="300" y="35"/>
                  </a:lnTo>
                  <a:lnTo>
                    <a:pt x="300" y="27"/>
                  </a:lnTo>
                  <a:lnTo>
                    <a:pt x="308" y="24"/>
                  </a:lnTo>
                  <a:lnTo>
                    <a:pt x="320" y="32"/>
                  </a:lnTo>
                  <a:lnTo>
                    <a:pt x="328" y="35"/>
                  </a:lnTo>
                  <a:lnTo>
                    <a:pt x="325" y="27"/>
                  </a:lnTo>
                  <a:lnTo>
                    <a:pt x="320" y="20"/>
                  </a:lnTo>
                  <a:lnTo>
                    <a:pt x="314" y="15"/>
                  </a:lnTo>
                  <a:lnTo>
                    <a:pt x="321" y="11"/>
                  </a:lnTo>
                  <a:lnTo>
                    <a:pt x="328" y="11"/>
                  </a:lnTo>
                  <a:lnTo>
                    <a:pt x="336" y="6"/>
                  </a:lnTo>
                  <a:lnTo>
                    <a:pt x="337" y="0"/>
                  </a:lnTo>
                  <a:lnTo>
                    <a:pt x="358" y="21"/>
                  </a:lnTo>
                  <a:lnTo>
                    <a:pt x="371" y="30"/>
                  </a:lnTo>
                  <a:lnTo>
                    <a:pt x="376" y="36"/>
                  </a:lnTo>
                  <a:lnTo>
                    <a:pt x="385" y="39"/>
                  </a:lnTo>
                  <a:lnTo>
                    <a:pt x="394" y="37"/>
                  </a:lnTo>
                  <a:lnTo>
                    <a:pt x="409" y="41"/>
                  </a:lnTo>
                  <a:lnTo>
                    <a:pt x="413" y="48"/>
                  </a:lnTo>
                  <a:lnTo>
                    <a:pt x="411" y="55"/>
                  </a:lnTo>
                  <a:lnTo>
                    <a:pt x="412" y="64"/>
                  </a:lnTo>
                  <a:lnTo>
                    <a:pt x="418" y="69"/>
                  </a:lnTo>
                  <a:lnTo>
                    <a:pt x="424" y="73"/>
                  </a:lnTo>
                  <a:lnTo>
                    <a:pt x="417" y="76"/>
                  </a:lnTo>
                  <a:lnTo>
                    <a:pt x="417" y="84"/>
                  </a:lnTo>
                  <a:lnTo>
                    <a:pt x="418" y="92"/>
                  </a:lnTo>
                  <a:lnTo>
                    <a:pt x="416" y="100"/>
                  </a:lnTo>
                  <a:lnTo>
                    <a:pt x="421" y="106"/>
                  </a:lnTo>
                  <a:lnTo>
                    <a:pt x="435" y="114"/>
                  </a:lnTo>
                  <a:lnTo>
                    <a:pt x="452" y="117"/>
                  </a:lnTo>
                  <a:lnTo>
                    <a:pt x="460" y="116"/>
                  </a:lnTo>
                  <a:lnTo>
                    <a:pt x="484" y="121"/>
                  </a:lnTo>
                  <a:lnTo>
                    <a:pt x="492" y="118"/>
                  </a:lnTo>
                  <a:lnTo>
                    <a:pt x="493" y="111"/>
                  </a:lnTo>
                  <a:lnTo>
                    <a:pt x="499" y="107"/>
                  </a:lnTo>
                  <a:lnTo>
                    <a:pt x="507" y="112"/>
                  </a:lnTo>
                  <a:lnTo>
                    <a:pt x="519" y="123"/>
                  </a:lnTo>
                  <a:lnTo>
                    <a:pt x="524" y="129"/>
                  </a:lnTo>
                  <a:lnTo>
                    <a:pt x="526" y="137"/>
                  </a:lnTo>
                  <a:lnTo>
                    <a:pt x="527" y="152"/>
                  </a:lnTo>
                  <a:lnTo>
                    <a:pt x="531" y="160"/>
                  </a:lnTo>
                  <a:lnTo>
                    <a:pt x="538" y="164"/>
                  </a:lnTo>
                  <a:lnTo>
                    <a:pt x="543" y="170"/>
                  </a:lnTo>
                  <a:lnTo>
                    <a:pt x="548" y="186"/>
                  </a:lnTo>
                  <a:lnTo>
                    <a:pt x="547" y="194"/>
                  </a:lnTo>
                  <a:lnTo>
                    <a:pt x="553" y="209"/>
                  </a:lnTo>
                  <a:lnTo>
                    <a:pt x="558" y="215"/>
                  </a:lnTo>
                  <a:lnTo>
                    <a:pt x="609" y="245"/>
                  </a:lnTo>
                  <a:lnTo>
                    <a:pt x="629" y="269"/>
                  </a:lnTo>
                  <a:lnTo>
                    <a:pt x="636" y="274"/>
                  </a:lnTo>
                  <a:lnTo>
                    <a:pt x="653" y="275"/>
                  </a:lnTo>
                  <a:lnTo>
                    <a:pt x="666" y="284"/>
                  </a:lnTo>
                  <a:lnTo>
                    <a:pt x="686" y="299"/>
                  </a:lnTo>
                  <a:lnTo>
                    <a:pt x="708" y="322"/>
                  </a:lnTo>
                  <a:lnTo>
                    <a:pt x="714" y="328"/>
                  </a:lnTo>
                  <a:lnTo>
                    <a:pt x="723" y="329"/>
                  </a:lnTo>
                  <a:lnTo>
                    <a:pt x="729" y="324"/>
                  </a:lnTo>
                  <a:lnTo>
                    <a:pt x="737" y="323"/>
                  </a:lnTo>
                  <a:lnTo>
                    <a:pt x="760" y="333"/>
                  </a:lnTo>
                  <a:lnTo>
                    <a:pt x="765" y="339"/>
                  </a:lnTo>
                  <a:lnTo>
                    <a:pt x="772" y="343"/>
                  </a:lnTo>
                  <a:lnTo>
                    <a:pt x="778" y="348"/>
                  </a:lnTo>
                  <a:lnTo>
                    <a:pt x="774" y="355"/>
                  </a:lnTo>
                  <a:lnTo>
                    <a:pt x="771" y="363"/>
                  </a:lnTo>
                  <a:lnTo>
                    <a:pt x="771" y="378"/>
                  </a:lnTo>
                  <a:lnTo>
                    <a:pt x="772" y="387"/>
                  </a:lnTo>
                  <a:lnTo>
                    <a:pt x="771" y="392"/>
                  </a:lnTo>
                  <a:lnTo>
                    <a:pt x="756" y="392"/>
                  </a:lnTo>
                  <a:lnTo>
                    <a:pt x="746" y="388"/>
                  </a:lnTo>
                  <a:lnTo>
                    <a:pt x="733" y="380"/>
                  </a:lnTo>
                  <a:lnTo>
                    <a:pt x="728" y="380"/>
                  </a:lnTo>
                  <a:lnTo>
                    <a:pt x="723" y="380"/>
                  </a:lnTo>
                  <a:lnTo>
                    <a:pt x="720" y="383"/>
                  </a:lnTo>
                  <a:lnTo>
                    <a:pt x="719" y="391"/>
                  </a:lnTo>
                  <a:lnTo>
                    <a:pt x="717" y="397"/>
                  </a:lnTo>
                  <a:lnTo>
                    <a:pt x="714" y="398"/>
                  </a:lnTo>
                  <a:lnTo>
                    <a:pt x="699" y="398"/>
                  </a:lnTo>
                  <a:lnTo>
                    <a:pt x="693" y="397"/>
                  </a:lnTo>
                  <a:lnTo>
                    <a:pt x="685" y="398"/>
                  </a:lnTo>
                  <a:lnTo>
                    <a:pt x="680" y="404"/>
                  </a:lnTo>
                  <a:lnTo>
                    <a:pt x="676" y="408"/>
                  </a:lnTo>
                  <a:lnTo>
                    <a:pt x="675" y="410"/>
                  </a:lnTo>
                  <a:lnTo>
                    <a:pt x="675" y="417"/>
                  </a:lnTo>
                  <a:lnTo>
                    <a:pt x="669" y="434"/>
                  </a:lnTo>
                  <a:lnTo>
                    <a:pt x="666" y="437"/>
                  </a:lnTo>
                  <a:lnTo>
                    <a:pt x="664" y="450"/>
                  </a:lnTo>
                  <a:lnTo>
                    <a:pt x="664" y="457"/>
                  </a:lnTo>
                  <a:lnTo>
                    <a:pt x="663" y="462"/>
                  </a:lnTo>
                  <a:lnTo>
                    <a:pt x="648" y="472"/>
                  </a:lnTo>
                  <a:lnTo>
                    <a:pt x="640" y="473"/>
                  </a:lnTo>
                  <a:lnTo>
                    <a:pt x="634" y="479"/>
                  </a:lnTo>
                  <a:lnTo>
                    <a:pt x="626" y="483"/>
                  </a:lnTo>
                  <a:lnTo>
                    <a:pt x="618" y="488"/>
                  </a:lnTo>
                  <a:lnTo>
                    <a:pt x="601" y="491"/>
                  </a:lnTo>
                  <a:lnTo>
                    <a:pt x="594" y="494"/>
                  </a:lnTo>
                  <a:lnTo>
                    <a:pt x="586" y="493"/>
                  </a:lnTo>
                  <a:lnTo>
                    <a:pt x="586" y="499"/>
                  </a:lnTo>
                  <a:lnTo>
                    <a:pt x="593" y="504"/>
                  </a:lnTo>
                  <a:lnTo>
                    <a:pt x="589" y="509"/>
                  </a:lnTo>
                  <a:lnTo>
                    <a:pt x="585" y="510"/>
                  </a:lnTo>
                  <a:lnTo>
                    <a:pt x="583" y="522"/>
                  </a:lnTo>
                  <a:lnTo>
                    <a:pt x="579" y="525"/>
                  </a:lnTo>
                  <a:lnTo>
                    <a:pt x="570" y="528"/>
                  </a:lnTo>
                  <a:lnTo>
                    <a:pt x="564" y="534"/>
                  </a:lnTo>
                  <a:lnTo>
                    <a:pt x="551" y="534"/>
                  </a:lnTo>
                  <a:lnTo>
                    <a:pt x="543" y="536"/>
                  </a:lnTo>
                  <a:lnTo>
                    <a:pt x="538" y="536"/>
                  </a:lnTo>
                  <a:lnTo>
                    <a:pt x="534" y="530"/>
                  </a:lnTo>
                  <a:lnTo>
                    <a:pt x="526" y="526"/>
                  </a:lnTo>
                  <a:lnTo>
                    <a:pt x="520" y="521"/>
                  </a:lnTo>
                  <a:lnTo>
                    <a:pt x="508" y="523"/>
                  </a:lnTo>
                  <a:lnTo>
                    <a:pt x="497" y="520"/>
                  </a:lnTo>
                  <a:lnTo>
                    <a:pt x="494" y="517"/>
                  </a:lnTo>
                  <a:lnTo>
                    <a:pt x="488" y="511"/>
                  </a:lnTo>
                  <a:lnTo>
                    <a:pt x="482" y="507"/>
                  </a:lnTo>
                  <a:lnTo>
                    <a:pt x="484" y="494"/>
                  </a:lnTo>
                  <a:lnTo>
                    <a:pt x="481" y="483"/>
                  </a:lnTo>
                  <a:lnTo>
                    <a:pt x="481" y="446"/>
                  </a:lnTo>
                  <a:lnTo>
                    <a:pt x="476" y="441"/>
                  </a:lnTo>
                  <a:lnTo>
                    <a:pt x="450" y="441"/>
                  </a:lnTo>
                  <a:lnTo>
                    <a:pt x="434" y="431"/>
                  </a:lnTo>
                  <a:lnTo>
                    <a:pt x="412" y="413"/>
                  </a:lnTo>
                  <a:lnTo>
                    <a:pt x="396" y="403"/>
                  </a:lnTo>
                  <a:lnTo>
                    <a:pt x="386" y="399"/>
                  </a:lnTo>
                  <a:lnTo>
                    <a:pt x="382" y="387"/>
                  </a:lnTo>
                  <a:lnTo>
                    <a:pt x="373" y="374"/>
                  </a:lnTo>
                  <a:lnTo>
                    <a:pt x="364" y="369"/>
                  </a:lnTo>
                  <a:lnTo>
                    <a:pt x="349" y="366"/>
                  </a:lnTo>
                  <a:lnTo>
                    <a:pt x="338" y="369"/>
                  </a:lnTo>
                  <a:lnTo>
                    <a:pt x="327" y="366"/>
                  </a:lnTo>
                  <a:lnTo>
                    <a:pt x="314" y="359"/>
                  </a:lnTo>
                  <a:lnTo>
                    <a:pt x="276" y="347"/>
                  </a:lnTo>
                  <a:lnTo>
                    <a:pt x="267" y="335"/>
                  </a:lnTo>
                  <a:lnTo>
                    <a:pt x="252" y="323"/>
                  </a:lnTo>
                  <a:lnTo>
                    <a:pt x="231" y="321"/>
                  </a:lnTo>
                  <a:lnTo>
                    <a:pt x="217" y="323"/>
                  </a:lnTo>
                  <a:lnTo>
                    <a:pt x="214" y="332"/>
                  </a:lnTo>
                  <a:lnTo>
                    <a:pt x="209" y="337"/>
                  </a:lnTo>
                  <a:lnTo>
                    <a:pt x="198" y="337"/>
                  </a:lnTo>
                  <a:lnTo>
                    <a:pt x="187" y="333"/>
                  </a:lnTo>
                  <a:lnTo>
                    <a:pt x="176" y="333"/>
                  </a:lnTo>
                  <a:lnTo>
                    <a:pt x="160" y="337"/>
                  </a:lnTo>
                  <a:lnTo>
                    <a:pt x="145" y="351"/>
                  </a:lnTo>
                  <a:lnTo>
                    <a:pt x="111" y="378"/>
                  </a:lnTo>
                  <a:lnTo>
                    <a:pt x="93" y="382"/>
                  </a:lnTo>
                  <a:lnTo>
                    <a:pt x="79" y="382"/>
                  </a:lnTo>
                  <a:lnTo>
                    <a:pt x="80" y="378"/>
                  </a:lnTo>
                  <a:lnTo>
                    <a:pt x="74" y="338"/>
                  </a:lnTo>
                  <a:lnTo>
                    <a:pt x="73" y="312"/>
                  </a:lnTo>
                  <a:lnTo>
                    <a:pt x="77" y="289"/>
                  </a:lnTo>
                  <a:lnTo>
                    <a:pt x="86" y="275"/>
                  </a:lnTo>
                  <a:lnTo>
                    <a:pt x="75" y="272"/>
                  </a:lnTo>
                  <a:lnTo>
                    <a:pt x="64" y="262"/>
                  </a:lnTo>
                  <a:lnTo>
                    <a:pt x="57" y="252"/>
                  </a:lnTo>
                  <a:lnTo>
                    <a:pt x="50" y="250"/>
                  </a:lnTo>
                  <a:lnTo>
                    <a:pt x="50" y="247"/>
                  </a:lnTo>
                  <a:lnTo>
                    <a:pt x="70" y="238"/>
                  </a:lnTo>
                  <a:lnTo>
                    <a:pt x="77" y="234"/>
                  </a:lnTo>
                  <a:lnTo>
                    <a:pt x="66" y="230"/>
                  </a:lnTo>
                  <a:lnTo>
                    <a:pt x="58" y="225"/>
                  </a:lnTo>
                  <a:lnTo>
                    <a:pt x="51" y="219"/>
                  </a:lnTo>
                  <a:lnTo>
                    <a:pt x="61" y="209"/>
                  </a:lnTo>
                  <a:lnTo>
                    <a:pt x="68" y="214"/>
                  </a:lnTo>
                  <a:lnTo>
                    <a:pt x="78" y="218"/>
                  </a:lnTo>
                  <a:lnTo>
                    <a:pt x="72" y="207"/>
                  </a:lnTo>
                  <a:lnTo>
                    <a:pt x="51" y="199"/>
                  </a:lnTo>
                  <a:lnTo>
                    <a:pt x="34" y="203"/>
                  </a:lnTo>
                  <a:lnTo>
                    <a:pt x="26" y="211"/>
                  </a:lnTo>
                  <a:lnTo>
                    <a:pt x="21" y="211"/>
                  </a:lnTo>
                  <a:lnTo>
                    <a:pt x="14" y="181"/>
                  </a:lnTo>
                  <a:lnTo>
                    <a:pt x="16" y="166"/>
                  </a:lnTo>
                  <a:lnTo>
                    <a:pt x="23" y="155"/>
                  </a:lnTo>
                  <a:lnTo>
                    <a:pt x="24" y="151"/>
                  </a:lnTo>
                  <a:lnTo>
                    <a:pt x="21" y="128"/>
                  </a:lnTo>
                  <a:lnTo>
                    <a:pt x="27" y="143"/>
                  </a:lnTo>
                  <a:lnTo>
                    <a:pt x="32" y="151"/>
                  </a:lnTo>
                  <a:lnTo>
                    <a:pt x="53" y="151"/>
                  </a:lnTo>
                  <a:lnTo>
                    <a:pt x="73" y="157"/>
                  </a:lnTo>
                  <a:lnTo>
                    <a:pt x="84" y="156"/>
                  </a:lnTo>
                  <a:lnTo>
                    <a:pt x="99" y="160"/>
                  </a:lnTo>
                  <a:lnTo>
                    <a:pt x="109" y="155"/>
                  </a:lnTo>
                  <a:lnTo>
                    <a:pt x="99" y="154"/>
                  </a:lnTo>
                  <a:lnTo>
                    <a:pt x="97" y="148"/>
                  </a:lnTo>
                  <a:lnTo>
                    <a:pt x="112" y="144"/>
                  </a:lnTo>
                  <a:lnTo>
                    <a:pt x="126" y="127"/>
                  </a:lnTo>
                  <a:lnTo>
                    <a:pt x="102" y="109"/>
                  </a:lnTo>
                  <a:lnTo>
                    <a:pt x="86" y="91"/>
                  </a:lnTo>
                  <a:lnTo>
                    <a:pt x="80" y="74"/>
                  </a:lnTo>
                  <a:lnTo>
                    <a:pt x="70" y="60"/>
                  </a:lnTo>
                  <a:lnTo>
                    <a:pt x="68" y="58"/>
                  </a:lnTo>
                  <a:lnTo>
                    <a:pt x="57" y="57"/>
                  </a:lnTo>
                  <a:lnTo>
                    <a:pt x="39" y="62"/>
                  </a:lnTo>
                  <a:lnTo>
                    <a:pt x="23" y="70"/>
                  </a:lnTo>
                  <a:lnTo>
                    <a:pt x="14" y="82"/>
                  </a:lnTo>
                  <a:lnTo>
                    <a:pt x="14" y="91"/>
                  </a:lnTo>
                  <a:lnTo>
                    <a:pt x="19" y="94"/>
                  </a:lnTo>
                  <a:lnTo>
                    <a:pt x="20" y="119"/>
                  </a:lnTo>
                  <a:lnTo>
                    <a:pt x="18" y="117"/>
                  </a:lnTo>
                  <a:lnTo>
                    <a:pt x="4" y="92"/>
                  </a:lnTo>
                  <a:lnTo>
                    <a:pt x="0" y="74"/>
                  </a:lnTo>
                  <a:lnTo>
                    <a:pt x="30" y="48"/>
                  </a:lnTo>
                  <a:lnTo>
                    <a:pt x="53" y="39"/>
                  </a:lnTo>
                  <a:lnTo>
                    <a:pt x="77" y="32"/>
                  </a:lnTo>
                  <a:lnTo>
                    <a:pt x="85" y="31"/>
                  </a:lnTo>
                  <a:lnTo>
                    <a:pt x="93" y="31"/>
                  </a:lnTo>
                  <a:lnTo>
                    <a:pt x="100" y="35"/>
                  </a:lnTo>
                  <a:lnTo>
                    <a:pt x="107" y="41"/>
                  </a:lnTo>
                  <a:lnTo>
                    <a:pt x="122" y="47"/>
                  </a:lnTo>
                  <a:lnTo>
                    <a:pt x="127" y="54"/>
                  </a:lnTo>
                  <a:lnTo>
                    <a:pt x="133" y="69"/>
                  </a:lnTo>
                  <a:lnTo>
                    <a:pt x="139" y="75"/>
                  </a:lnTo>
                  <a:lnTo>
                    <a:pt x="143" y="82"/>
                  </a:lnTo>
                  <a:lnTo>
                    <a:pt x="153" y="105"/>
                  </a:lnTo>
                  <a:lnTo>
                    <a:pt x="163" y="112"/>
                  </a:lnTo>
                  <a:lnTo>
                    <a:pt x="181" y="113"/>
                  </a:lnTo>
                  <a:lnTo>
                    <a:pt x="193" y="10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54" name="Group 170"/>
            <p:cNvGrpSpPr>
              <a:grpSpLocks noChangeAspect="1"/>
            </p:cNvGrpSpPr>
            <p:nvPr/>
          </p:nvGrpSpPr>
          <p:grpSpPr bwMode="gray">
            <a:xfrm>
              <a:off x="5539580" y="2891184"/>
              <a:ext cx="96838" cy="77788"/>
              <a:chOff x="3007" y="1982"/>
              <a:chExt cx="61" cy="49"/>
            </a:xfrm>
            <a:grpFill/>
          </p:grpSpPr>
          <p:sp>
            <p:nvSpPr>
              <p:cNvPr id="291" name="Freeform 171"/>
              <p:cNvSpPr>
                <a:spLocks noChangeAspect="1"/>
              </p:cNvSpPr>
              <p:nvPr/>
            </p:nvSpPr>
            <p:spPr bwMode="gray">
              <a:xfrm>
                <a:off x="3007" y="2013"/>
                <a:ext cx="13" cy="12"/>
              </a:xfrm>
              <a:custGeom>
                <a:avLst/>
                <a:gdLst/>
                <a:ahLst/>
                <a:cxnLst>
                  <a:cxn ang="0">
                    <a:pos x="65" y="59"/>
                  </a:cxn>
                  <a:cxn ang="0">
                    <a:pos x="52" y="56"/>
                  </a:cxn>
                  <a:cxn ang="0">
                    <a:pos x="36" y="53"/>
                  </a:cxn>
                  <a:cxn ang="0">
                    <a:pos x="4" y="7"/>
                  </a:cxn>
                  <a:cxn ang="0">
                    <a:pos x="0" y="2"/>
                  </a:cxn>
                  <a:cxn ang="0">
                    <a:pos x="10" y="0"/>
                  </a:cxn>
                  <a:cxn ang="0">
                    <a:pos x="17" y="1"/>
                  </a:cxn>
                  <a:cxn ang="0">
                    <a:pos x="22" y="9"/>
                  </a:cxn>
                  <a:cxn ang="0">
                    <a:pos x="30" y="12"/>
                  </a:cxn>
                  <a:cxn ang="0">
                    <a:pos x="37" y="13"/>
                  </a:cxn>
                  <a:cxn ang="0">
                    <a:pos x="44" y="10"/>
                  </a:cxn>
                  <a:cxn ang="0">
                    <a:pos x="52" y="12"/>
                  </a:cxn>
                  <a:cxn ang="0">
                    <a:pos x="55" y="20"/>
                  </a:cxn>
                  <a:cxn ang="0">
                    <a:pos x="60" y="27"/>
                  </a:cxn>
                  <a:cxn ang="0">
                    <a:pos x="64" y="34"/>
                  </a:cxn>
                  <a:cxn ang="0">
                    <a:pos x="65" y="59"/>
                  </a:cxn>
                </a:cxnLst>
                <a:rect l="0" t="0" r="r" b="b"/>
                <a:pathLst>
                  <a:path w="65" h="59">
                    <a:moveTo>
                      <a:pt x="65" y="59"/>
                    </a:moveTo>
                    <a:lnTo>
                      <a:pt x="52" y="56"/>
                    </a:lnTo>
                    <a:lnTo>
                      <a:pt x="36" y="53"/>
                    </a:lnTo>
                    <a:lnTo>
                      <a:pt x="4" y="7"/>
                    </a:lnTo>
                    <a:lnTo>
                      <a:pt x="0" y="2"/>
                    </a:lnTo>
                    <a:lnTo>
                      <a:pt x="10" y="0"/>
                    </a:lnTo>
                    <a:lnTo>
                      <a:pt x="17" y="1"/>
                    </a:lnTo>
                    <a:lnTo>
                      <a:pt x="22" y="9"/>
                    </a:lnTo>
                    <a:lnTo>
                      <a:pt x="30" y="12"/>
                    </a:lnTo>
                    <a:lnTo>
                      <a:pt x="37" y="13"/>
                    </a:lnTo>
                    <a:lnTo>
                      <a:pt x="44" y="10"/>
                    </a:lnTo>
                    <a:lnTo>
                      <a:pt x="52" y="12"/>
                    </a:lnTo>
                    <a:lnTo>
                      <a:pt x="55" y="20"/>
                    </a:lnTo>
                    <a:lnTo>
                      <a:pt x="60" y="27"/>
                    </a:lnTo>
                    <a:lnTo>
                      <a:pt x="64" y="34"/>
                    </a:lnTo>
                    <a:lnTo>
                      <a:pt x="65" y="5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2" name="Freeform 172"/>
              <p:cNvSpPr>
                <a:spLocks noChangeAspect="1"/>
              </p:cNvSpPr>
              <p:nvPr/>
            </p:nvSpPr>
            <p:spPr bwMode="gray">
              <a:xfrm>
                <a:off x="3009" y="1982"/>
                <a:ext cx="59" cy="49"/>
              </a:xfrm>
              <a:custGeom>
                <a:avLst/>
                <a:gdLst/>
                <a:ahLst/>
                <a:cxnLst>
                  <a:cxn ang="0">
                    <a:pos x="88" y="5"/>
                  </a:cxn>
                  <a:cxn ang="0">
                    <a:pos x="107" y="16"/>
                  </a:cxn>
                  <a:cxn ang="0">
                    <a:pos x="119" y="24"/>
                  </a:cxn>
                  <a:cxn ang="0">
                    <a:pos x="126" y="47"/>
                  </a:cxn>
                  <a:cxn ang="0">
                    <a:pos x="151" y="51"/>
                  </a:cxn>
                  <a:cxn ang="0">
                    <a:pos x="164" y="43"/>
                  </a:cxn>
                  <a:cxn ang="0">
                    <a:pos x="178" y="24"/>
                  </a:cxn>
                  <a:cxn ang="0">
                    <a:pos x="188" y="13"/>
                  </a:cxn>
                  <a:cxn ang="0">
                    <a:pos x="220" y="34"/>
                  </a:cxn>
                  <a:cxn ang="0">
                    <a:pos x="245" y="83"/>
                  </a:cxn>
                  <a:cxn ang="0">
                    <a:pos x="261" y="98"/>
                  </a:cxn>
                  <a:cxn ang="0">
                    <a:pos x="281" y="98"/>
                  </a:cxn>
                  <a:cxn ang="0">
                    <a:pos x="292" y="109"/>
                  </a:cxn>
                  <a:cxn ang="0">
                    <a:pos x="283" y="109"/>
                  </a:cxn>
                  <a:cxn ang="0">
                    <a:pos x="259" y="117"/>
                  </a:cxn>
                  <a:cxn ang="0">
                    <a:pos x="248" y="147"/>
                  </a:cxn>
                  <a:cxn ang="0">
                    <a:pos x="240" y="180"/>
                  </a:cxn>
                  <a:cxn ang="0">
                    <a:pos x="223" y="192"/>
                  </a:cxn>
                  <a:cxn ang="0">
                    <a:pos x="213" y="206"/>
                  </a:cxn>
                  <a:cxn ang="0">
                    <a:pos x="215" y="244"/>
                  </a:cxn>
                  <a:cxn ang="0">
                    <a:pos x="204" y="245"/>
                  </a:cxn>
                  <a:cxn ang="0">
                    <a:pos x="189" y="235"/>
                  </a:cxn>
                  <a:cxn ang="0">
                    <a:pos x="177" y="227"/>
                  </a:cxn>
                  <a:cxn ang="0">
                    <a:pos x="169" y="215"/>
                  </a:cxn>
                  <a:cxn ang="0">
                    <a:pos x="177" y="186"/>
                  </a:cxn>
                  <a:cxn ang="0">
                    <a:pos x="161" y="163"/>
                  </a:cxn>
                  <a:cxn ang="0">
                    <a:pos x="123" y="177"/>
                  </a:cxn>
                  <a:cxn ang="0">
                    <a:pos x="107" y="203"/>
                  </a:cxn>
                  <a:cxn ang="0">
                    <a:pos x="84" y="218"/>
                  </a:cxn>
                  <a:cxn ang="0">
                    <a:pos x="80" y="203"/>
                  </a:cxn>
                  <a:cxn ang="0">
                    <a:pos x="82" y="196"/>
                  </a:cxn>
                  <a:cxn ang="0">
                    <a:pos x="77" y="182"/>
                  </a:cxn>
                  <a:cxn ang="0">
                    <a:pos x="82" y="166"/>
                  </a:cxn>
                  <a:cxn ang="0">
                    <a:pos x="67" y="165"/>
                  </a:cxn>
                  <a:cxn ang="0">
                    <a:pos x="43" y="144"/>
                  </a:cxn>
                  <a:cxn ang="0">
                    <a:pos x="49" y="136"/>
                  </a:cxn>
                  <a:cxn ang="0">
                    <a:pos x="51" y="120"/>
                  </a:cxn>
                  <a:cxn ang="0">
                    <a:pos x="32" y="106"/>
                  </a:cxn>
                  <a:cxn ang="0">
                    <a:pos x="24" y="91"/>
                  </a:cxn>
                  <a:cxn ang="0">
                    <a:pos x="29" y="77"/>
                  </a:cxn>
                  <a:cxn ang="0">
                    <a:pos x="21" y="64"/>
                  </a:cxn>
                  <a:cxn ang="0">
                    <a:pos x="3" y="51"/>
                  </a:cxn>
                  <a:cxn ang="0">
                    <a:pos x="0" y="43"/>
                  </a:cxn>
                  <a:cxn ang="0">
                    <a:pos x="19" y="32"/>
                  </a:cxn>
                  <a:cxn ang="0">
                    <a:pos x="34" y="36"/>
                  </a:cxn>
                  <a:cxn ang="0">
                    <a:pos x="55" y="50"/>
                  </a:cxn>
                  <a:cxn ang="0">
                    <a:pos x="78" y="55"/>
                  </a:cxn>
                  <a:cxn ang="0">
                    <a:pos x="91" y="50"/>
                  </a:cxn>
                  <a:cxn ang="0">
                    <a:pos x="75" y="32"/>
                  </a:cxn>
                  <a:cxn ang="0">
                    <a:pos x="66" y="19"/>
                  </a:cxn>
                  <a:cxn ang="0">
                    <a:pos x="78" y="0"/>
                  </a:cxn>
                </a:cxnLst>
                <a:rect l="0" t="0" r="r" b="b"/>
                <a:pathLst>
                  <a:path w="294" h="245">
                    <a:moveTo>
                      <a:pt x="80" y="0"/>
                    </a:moveTo>
                    <a:lnTo>
                      <a:pt x="88" y="5"/>
                    </a:lnTo>
                    <a:lnTo>
                      <a:pt x="95" y="5"/>
                    </a:lnTo>
                    <a:lnTo>
                      <a:pt x="107" y="16"/>
                    </a:lnTo>
                    <a:lnTo>
                      <a:pt x="111" y="24"/>
                    </a:lnTo>
                    <a:lnTo>
                      <a:pt x="119" y="24"/>
                    </a:lnTo>
                    <a:lnTo>
                      <a:pt x="124" y="40"/>
                    </a:lnTo>
                    <a:lnTo>
                      <a:pt x="126" y="47"/>
                    </a:lnTo>
                    <a:lnTo>
                      <a:pt x="135" y="47"/>
                    </a:lnTo>
                    <a:lnTo>
                      <a:pt x="151" y="51"/>
                    </a:lnTo>
                    <a:lnTo>
                      <a:pt x="159" y="48"/>
                    </a:lnTo>
                    <a:lnTo>
                      <a:pt x="164" y="43"/>
                    </a:lnTo>
                    <a:lnTo>
                      <a:pt x="170" y="28"/>
                    </a:lnTo>
                    <a:lnTo>
                      <a:pt x="178" y="24"/>
                    </a:lnTo>
                    <a:lnTo>
                      <a:pt x="185" y="20"/>
                    </a:lnTo>
                    <a:lnTo>
                      <a:pt x="188" y="13"/>
                    </a:lnTo>
                    <a:lnTo>
                      <a:pt x="194" y="3"/>
                    </a:lnTo>
                    <a:lnTo>
                      <a:pt x="220" y="34"/>
                    </a:lnTo>
                    <a:lnTo>
                      <a:pt x="236" y="68"/>
                    </a:lnTo>
                    <a:lnTo>
                      <a:pt x="245" y="83"/>
                    </a:lnTo>
                    <a:lnTo>
                      <a:pt x="253" y="93"/>
                    </a:lnTo>
                    <a:lnTo>
                      <a:pt x="261" y="98"/>
                    </a:lnTo>
                    <a:lnTo>
                      <a:pt x="274" y="93"/>
                    </a:lnTo>
                    <a:lnTo>
                      <a:pt x="281" y="98"/>
                    </a:lnTo>
                    <a:lnTo>
                      <a:pt x="287" y="100"/>
                    </a:lnTo>
                    <a:lnTo>
                      <a:pt x="292" y="109"/>
                    </a:lnTo>
                    <a:lnTo>
                      <a:pt x="294" y="118"/>
                    </a:lnTo>
                    <a:lnTo>
                      <a:pt x="283" y="109"/>
                    </a:lnTo>
                    <a:lnTo>
                      <a:pt x="269" y="110"/>
                    </a:lnTo>
                    <a:lnTo>
                      <a:pt x="259" y="117"/>
                    </a:lnTo>
                    <a:lnTo>
                      <a:pt x="251" y="127"/>
                    </a:lnTo>
                    <a:lnTo>
                      <a:pt x="248" y="147"/>
                    </a:lnTo>
                    <a:lnTo>
                      <a:pt x="247" y="164"/>
                    </a:lnTo>
                    <a:lnTo>
                      <a:pt x="240" y="180"/>
                    </a:lnTo>
                    <a:lnTo>
                      <a:pt x="236" y="206"/>
                    </a:lnTo>
                    <a:lnTo>
                      <a:pt x="223" y="192"/>
                    </a:lnTo>
                    <a:lnTo>
                      <a:pt x="216" y="197"/>
                    </a:lnTo>
                    <a:lnTo>
                      <a:pt x="213" y="206"/>
                    </a:lnTo>
                    <a:lnTo>
                      <a:pt x="213" y="227"/>
                    </a:lnTo>
                    <a:lnTo>
                      <a:pt x="215" y="244"/>
                    </a:lnTo>
                    <a:lnTo>
                      <a:pt x="211" y="245"/>
                    </a:lnTo>
                    <a:lnTo>
                      <a:pt x="204" y="245"/>
                    </a:lnTo>
                    <a:lnTo>
                      <a:pt x="197" y="242"/>
                    </a:lnTo>
                    <a:lnTo>
                      <a:pt x="189" y="235"/>
                    </a:lnTo>
                    <a:lnTo>
                      <a:pt x="181" y="231"/>
                    </a:lnTo>
                    <a:lnTo>
                      <a:pt x="177" y="227"/>
                    </a:lnTo>
                    <a:lnTo>
                      <a:pt x="166" y="220"/>
                    </a:lnTo>
                    <a:lnTo>
                      <a:pt x="169" y="215"/>
                    </a:lnTo>
                    <a:lnTo>
                      <a:pt x="184" y="207"/>
                    </a:lnTo>
                    <a:lnTo>
                      <a:pt x="177" y="186"/>
                    </a:lnTo>
                    <a:lnTo>
                      <a:pt x="178" y="172"/>
                    </a:lnTo>
                    <a:lnTo>
                      <a:pt x="161" y="163"/>
                    </a:lnTo>
                    <a:lnTo>
                      <a:pt x="135" y="169"/>
                    </a:lnTo>
                    <a:lnTo>
                      <a:pt x="123" y="177"/>
                    </a:lnTo>
                    <a:lnTo>
                      <a:pt x="113" y="187"/>
                    </a:lnTo>
                    <a:lnTo>
                      <a:pt x="107" y="203"/>
                    </a:lnTo>
                    <a:lnTo>
                      <a:pt x="95" y="217"/>
                    </a:lnTo>
                    <a:lnTo>
                      <a:pt x="84" y="218"/>
                    </a:lnTo>
                    <a:lnTo>
                      <a:pt x="83" y="211"/>
                    </a:lnTo>
                    <a:lnTo>
                      <a:pt x="80" y="203"/>
                    </a:lnTo>
                    <a:lnTo>
                      <a:pt x="75" y="197"/>
                    </a:lnTo>
                    <a:lnTo>
                      <a:pt x="82" y="196"/>
                    </a:lnTo>
                    <a:lnTo>
                      <a:pt x="83" y="187"/>
                    </a:lnTo>
                    <a:lnTo>
                      <a:pt x="77" y="182"/>
                    </a:lnTo>
                    <a:lnTo>
                      <a:pt x="78" y="175"/>
                    </a:lnTo>
                    <a:lnTo>
                      <a:pt x="82" y="166"/>
                    </a:lnTo>
                    <a:lnTo>
                      <a:pt x="75" y="165"/>
                    </a:lnTo>
                    <a:lnTo>
                      <a:pt x="67" y="165"/>
                    </a:lnTo>
                    <a:lnTo>
                      <a:pt x="52" y="156"/>
                    </a:lnTo>
                    <a:lnTo>
                      <a:pt x="43" y="144"/>
                    </a:lnTo>
                    <a:lnTo>
                      <a:pt x="40" y="137"/>
                    </a:lnTo>
                    <a:lnTo>
                      <a:pt x="49" y="136"/>
                    </a:lnTo>
                    <a:lnTo>
                      <a:pt x="52" y="127"/>
                    </a:lnTo>
                    <a:lnTo>
                      <a:pt x="51" y="120"/>
                    </a:lnTo>
                    <a:lnTo>
                      <a:pt x="37" y="111"/>
                    </a:lnTo>
                    <a:lnTo>
                      <a:pt x="32" y="106"/>
                    </a:lnTo>
                    <a:lnTo>
                      <a:pt x="27" y="99"/>
                    </a:lnTo>
                    <a:lnTo>
                      <a:pt x="24" y="91"/>
                    </a:lnTo>
                    <a:lnTo>
                      <a:pt x="24" y="83"/>
                    </a:lnTo>
                    <a:lnTo>
                      <a:pt x="29" y="77"/>
                    </a:lnTo>
                    <a:lnTo>
                      <a:pt x="28" y="69"/>
                    </a:lnTo>
                    <a:lnTo>
                      <a:pt x="21" y="64"/>
                    </a:lnTo>
                    <a:lnTo>
                      <a:pt x="13" y="64"/>
                    </a:lnTo>
                    <a:lnTo>
                      <a:pt x="3" y="51"/>
                    </a:lnTo>
                    <a:lnTo>
                      <a:pt x="1" y="43"/>
                    </a:lnTo>
                    <a:lnTo>
                      <a:pt x="0" y="43"/>
                    </a:lnTo>
                    <a:lnTo>
                      <a:pt x="5" y="42"/>
                    </a:lnTo>
                    <a:lnTo>
                      <a:pt x="19" y="32"/>
                    </a:lnTo>
                    <a:lnTo>
                      <a:pt x="27" y="34"/>
                    </a:lnTo>
                    <a:lnTo>
                      <a:pt x="34" y="36"/>
                    </a:lnTo>
                    <a:lnTo>
                      <a:pt x="40" y="42"/>
                    </a:lnTo>
                    <a:lnTo>
                      <a:pt x="55" y="50"/>
                    </a:lnTo>
                    <a:lnTo>
                      <a:pt x="64" y="48"/>
                    </a:lnTo>
                    <a:lnTo>
                      <a:pt x="78" y="55"/>
                    </a:lnTo>
                    <a:lnTo>
                      <a:pt x="87" y="56"/>
                    </a:lnTo>
                    <a:lnTo>
                      <a:pt x="91" y="50"/>
                    </a:lnTo>
                    <a:lnTo>
                      <a:pt x="88" y="42"/>
                    </a:lnTo>
                    <a:lnTo>
                      <a:pt x="75" y="32"/>
                    </a:lnTo>
                    <a:lnTo>
                      <a:pt x="72" y="25"/>
                    </a:lnTo>
                    <a:lnTo>
                      <a:pt x="66" y="19"/>
                    </a:lnTo>
                    <a:lnTo>
                      <a:pt x="67" y="10"/>
                    </a:lnTo>
                    <a:lnTo>
                      <a:pt x="78" y="0"/>
                    </a:lnTo>
                    <a:lnTo>
                      <a:pt x="8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55" name="Freeform 173"/>
            <p:cNvSpPr>
              <a:spLocks noChangeAspect="1"/>
            </p:cNvSpPr>
            <p:nvPr/>
          </p:nvSpPr>
          <p:spPr bwMode="gray">
            <a:xfrm>
              <a:off x="4333081" y="2130772"/>
              <a:ext cx="190500" cy="130175"/>
            </a:xfrm>
            <a:custGeom>
              <a:avLst/>
              <a:gdLst/>
              <a:ahLst/>
              <a:cxnLst>
                <a:cxn ang="0">
                  <a:pos x="221" y="370"/>
                </a:cxn>
                <a:cxn ang="0">
                  <a:pos x="145" y="352"/>
                </a:cxn>
                <a:cxn ang="0">
                  <a:pos x="103" y="337"/>
                </a:cxn>
                <a:cxn ang="0">
                  <a:pos x="150" y="308"/>
                </a:cxn>
                <a:cxn ang="0">
                  <a:pos x="141" y="270"/>
                </a:cxn>
                <a:cxn ang="0">
                  <a:pos x="127" y="259"/>
                </a:cxn>
                <a:cxn ang="0">
                  <a:pos x="108" y="227"/>
                </a:cxn>
                <a:cxn ang="0">
                  <a:pos x="59" y="228"/>
                </a:cxn>
                <a:cxn ang="0">
                  <a:pos x="48" y="218"/>
                </a:cxn>
                <a:cxn ang="0">
                  <a:pos x="102" y="205"/>
                </a:cxn>
                <a:cxn ang="0">
                  <a:pos x="146" y="180"/>
                </a:cxn>
                <a:cxn ang="0">
                  <a:pos x="118" y="167"/>
                </a:cxn>
                <a:cxn ang="0">
                  <a:pos x="138" y="137"/>
                </a:cxn>
                <a:cxn ang="0">
                  <a:pos x="119" y="136"/>
                </a:cxn>
                <a:cxn ang="0">
                  <a:pos x="71" y="138"/>
                </a:cxn>
                <a:cxn ang="0">
                  <a:pos x="0" y="144"/>
                </a:cxn>
                <a:cxn ang="0">
                  <a:pos x="43" y="130"/>
                </a:cxn>
                <a:cxn ang="0">
                  <a:pos x="21" y="97"/>
                </a:cxn>
                <a:cxn ang="0">
                  <a:pos x="68" y="108"/>
                </a:cxn>
                <a:cxn ang="0">
                  <a:pos x="53" y="86"/>
                </a:cxn>
                <a:cxn ang="0">
                  <a:pos x="54" y="71"/>
                </a:cxn>
                <a:cxn ang="0">
                  <a:pos x="77" y="57"/>
                </a:cxn>
                <a:cxn ang="0">
                  <a:pos x="102" y="79"/>
                </a:cxn>
                <a:cxn ang="0">
                  <a:pos x="112" y="66"/>
                </a:cxn>
                <a:cxn ang="0">
                  <a:pos x="103" y="40"/>
                </a:cxn>
                <a:cxn ang="0">
                  <a:pos x="95" y="24"/>
                </a:cxn>
                <a:cxn ang="0">
                  <a:pos x="77" y="9"/>
                </a:cxn>
                <a:cxn ang="0">
                  <a:pos x="109" y="17"/>
                </a:cxn>
                <a:cxn ang="0">
                  <a:pos x="155" y="60"/>
                </a:cxn>
                <a:cxn ang="0">
                  <a:pos x="176" y="100"/>
                </a:cxn>
                <a:cxn ang="0">
                  <a:pos x="156" y="117"/>
                </a:cxn>
                <a:cxn ang="0">
                  <a:pos x="172" y="146"/>
                </a:cxn>
                <a:cxn ang="0">
                  <a:pos x="189" y="152"/>
                </a:cxn>
                <a:cxn ang="0">
                  <a:pos x="217" y="127"/>
                </a:cxn>
                <a:cxn ang="0">
                  <a:pos x="229" y="72"/>
                </a:cxn>
                <a:cxn ang="0">
                  <a:pos x="265" y="95"/>
                </a:cxn>
                <a:cxn ang="0">
                  <a:pos x="283" y="76"/>
                </a:cxn>
                <a:cxn ang="0">
                  <a:pos x="318" y="45"/>
                </a:cxn>
                <a:cxn ang="0">
                  <a:pos x="333" y="77"/>
                </a:cxn>
                <a:cxn ang="0">
                  <a:pos x="355" y="103"/>
                </a:cxn>
                <a:cxn ang="0">
                  <a:pos x="349" y="47"/>
                </a:cxn>
                <a:cxn ang="0">
                  <a:pos x="392" y="65"/>
                </a:cxn>
                <a:cxn ang="0">
                  <a:pos x="424" y="57"/>
                </a:cxn>
                <a:cxn ang="0">
                  <a:pos x="437" y="7"/>
                </a:cxn>
                <a:cxn ang="0">
                  <a:pos x="480" y="19"/>
                </a:cxn>
                <a:cxn ang="0">
                  <a:pos x="504" y="44"/>
                </a:cxn>
                <a:cxn ang="0">
                  <a:pos x="543" y="19"/>
                </a:cxn>
                <a:cxn ang="0">
                  <a:pos x="523" y="72"/>
                </a:cxn>
                <a:cxn ang="0">
                  <a:pos x="560" y="106"/>
                </a:cxn>
                <a:cxn ang="0">
                  <a:pos x="582" y="120"/>
                </a:cxn>
                <a:cxn ang="0">
                  <a:pos x="600" y="179"/>
                </a:cxn>
                <a:cxn ang="0">
                  <a:pos x="591" y="217"/>
                </a:cxn>
                <a:cxn ang="0">
                  <a:pos x="550" y="243"/>
                </a:cxn>
                <a:cxn ang="0">
                  <a:pos x="555" y="270"/>
                </a:cxn>
                <a:cxn ang="0">
                  <a:pos x="516" y="285"/>
                </a:cxn>
                <a:cxn ang="0">
                  <a:pos x="483" y="309"/>
                </a:cxn>
                <a:cxn ang="0">
                  <a:pos x="413" y="347"/>
                </a:cxn>
                <a:cxn ang="0">
                  <a:pos x="385" y="364"/>
                </a:cxn>
                <a:cxn ang="0">
                  <a:pos x="302" y="407"/>
                </a:cxn>
              </a:cxnLst>
              <a:rect l="0" t="0" r="r" b="b"/>
              <a:pathLst>
                <a:path w="603" h="409">
                  <a:moveTo>
                    <a:pt x="251" y="389"/>
                  </a:moveTo>
                  <a:lnTo>
                    <a:pt x="248" y="390"/>
                  </a:lnTo>
                  <a:lnTo>
                    <a:pt x="240" y="384"/>
                  </a:lnTo>
                  <a:lnTo>
                    <a:pt x="231" y="382"/>
                  </a:lnTo>
                  <a:lnTo>
                    <a:pt x="221" y="370"/>
                  </a:lnTo>
                  <a:lnTo>
                    <a:pt x="202" y="356"/>
                  </a:lnTo>
                  <a:lnTo>
                    <a:pt x="182" y="348"/>
                  </a:lnTo>
                  <a:lnTo>
                    <a:pt x="170" y="353"/>
                  </a:lnTo>
                  <a:lnTo>
                    <a:pt x="151" y="348"/>
                  </a:lnTo>
                  <a:lnTo>
                    <a:pt x="145" y="352"/>
                  </a:lnTo>
                  <a:lnTo>
                    <a:pt x="135" y="352"/>
                  </a:lnTo>
                  <a:lnTo>
                    <a:pt x="118" y="351"/>
                  </a:lnTo>
                  <a:lnTo>
                    <a:pt x="111" y="357"/>
                  </a:lnTo>
                  <a:lnTo>
                    <a:pt x="102" y="355"/>
                  </a:lnTo>
                  <a:lnTo>
                    <a:pt x="103" y="337"/>
                  </a:lnTo>
                  <a:lnTo>
                    <a:pt x="100" y="324"/>
                  </a:lnTo>
                  <a:lnTo>
                    <a:pt x="113" y="334"/>
                  </a:lnTo>
                  <a:lnTo>
                    <a:pt x="119" y="325"/>
                  </a:lnTo>
                  <a:lnTo>
                    <a:pt x="135" y="319"/>
                  </a:lnTo>
                  <a:lnTo>
                    <a:pt x="150" y="308"/>
                  </a:lnTo>
                  <a:lnTo>
                    <a:pt x="150" y="288"/>
                  </a:lnTo>
                  <a:lnTo>
                    <a:pt x="131" y="293"/>
                  </a:lnTo>
                  <a:lnTo>
                    <a:pt x="141" y="283"/>
                  </a:lnTo>
                  <a:lnTo>
                    <a:pt x="143" y="278"/>
                  </a:lnTo>
                  <a:lnTo>
                    <a:pt x="141" y="270"/>
                  </a:lnTo>
                  <a:lnTo>
                    <a:pt x="150" y="259"/>
                  </a:lnTo>
                  <a:lnTo>
                    <a:pt x="140" y="260"/>
                  </a:lnTo>
                  <a:lnTo>
                    <a:pt x="134" y="271"/>
                  </a:lnTo>
                  <a:lnTo>
                    <a:pt x="128" y="266"/>
                  </a:lnTo>
                  <a:lnTo>
                    <a:pt x="127" y="259"/>
                  </a:lnTo>
                  <a:lnTo>
                    <a:pt x="122" y="260"/>
                  </a:lnTo>
                  <a:lnTo>
                    <a:pt x="120" y="255"/>
                  </a:lnTo>
                  <a:lnTo>
                    <a:pt x="119" y="245"/>
                  </a:lnTo>
                  <a:lnTo>
                    <a:pt x="116" y="228"/>
                  </a:lnTo>
                  <a:lnTo>
                    <a:pt x="108" y="227"/>
                  </a:lnTo>
                  <a:lnTo>
                    <a:pt x="95" y="232"/>
                  </a:lnTo>
                  <a:lnTo>
                    <a:pt x="90" y="227"/>
                  </a:lnTo>
                  <a:lnTo>
                    <a:pt x="81" y="226"/>
                  </a:lnTo>
                  <a:lnTo>
                    <a:pt x="69" y="226"/>
                  </a:lnTo>
                  <a:lnTo>
                    <a:pt x="59" y="228"/>
                  </a:lnTo>
                  <a:lnTo>
                    <a:pt x="49" y="235"/>
                  </a:lnTo>
                  <a:lnTo>
                    <a:pt x="37" y="238"/>
                  </a:lnTo>
                  <a:lnTo>
                    <a:pt x="32" y="232"/>
                  </a:lnTo>
                  <a:lnTo>
                    <a:pt x="33" y="219"/>
                  </a:lnTo>
                  <a:lnTo>
                    <a:pt x="48" y="218"/>
                  </a:lnTo>
                  <a:lnTo>
                    <a:pt x="66" y="213"/>
                  </a:lnTo>
                  <a:lnTo>
                    <a:pt x="73" y="207"/>
                  </a:lnTo>
                  <a:lnTo>
                    <a:pt x="85" y="207"/>
                  </a:lnTo>
                  <a:lnTo>
                    <a:pt x="96" y="197"/>
                  </a:lnTo>
                  <a:lnTo>
                    <a:pt x="102" y="205"/>
                  </a:lnTo>
                  <a:lnTo>
                    <a:pt x="111" y="196"/>
                  </a:lnTo>
                  <a:lnTo>
                    <a:pt x="122" y="200"/>
                  </a:lnTo>
                  <a:lnTo>
                    <a:pt x="144" y="201"/>
                  </a:lnTo>
                  <a:lnTo>
                    <a:pt x="152" y="178"/>
                  </a:lnTo>
                  <a:lnTo>
                    <a:pt x="146" y="180"/>
                  </a:lnTo>
                  <a:lnTo>
                    <a:pt x="140" y="191"/>
                  </a:lnTo>
                  <a:lnTo>
                    <a:pt x="133" y="187"/>
                  </a:lnTo>
                  <a:lnTo>
                    <a:pt x="111" y="184"/>
                  </a:lnTo>
                  <a:lnTo>
                    <a:pt x="111" y="176"/>
                  </a:lnTo>
                  <a:lnTo>
                    <a:pt x="118" y="167"/>
                  </a:lnTo>
                  <a:lnTo>
                    <a:pt x="125" y="165"/>
                  </a:lnTo>
                  <a:lnTo>
                    <a:pt x="130" y="159"/>
                  </a:lnTo>
                  <a:lnTo>
                    <a:pt x="147" y="147"/>
                  </a:lnTo>
                  <a:lnTo>
                    <a:pt x="147" y="144"/>
                  </a:lnTo>
                  <a:lnTo>
                    <a:pt x="138" y="137"/>
                  </a:lnTo>
                  <a:lnTo>
                    <a:pt x="131" y="143"/>
                  </a:lnTo>
                  <a:lnTo>
                    <a:pt x="124" y="143"/>
                  </a:lnTo>
                  <a:lnTo>
                    <a:pt x="124" y="137"/>
                  </a:lnTo>
                  <a:lnTo>
                    <a:pt x="119" y="133"/>
                  </a:lnTo>
                  <a:lnTo>
                    <a:pt x="119" y="136"/>
                  </a:lnTo>
                  <a:lnTo>
                    <a:pt x="116" y="127"/>
                  </a:lnTo>
                  <a:lnTo>
                    <a:pt x="112" y="126"/>
                  </a:lnTo>
                  <a:lnTo>
                    <a:pt x="90" y="124"/>
                  </a:lnTo>
                  <a:lnTo>
                    <a:pt x="82" y="127"/>
                  </a:lnTo>
                  <a:lnTo>
                    <a:pt x="71" y="138"/>
                  </a:lnTo>
                  <a:lnTo>
                    <a:pt x="64" y="138"/>
                  </a:lnTo>
                  <a:lnTo>
                    <a:pt x="48" y="147"/>
                  </a:lnTo>
                  <a:lnTo>
                    <a:pt x="42" y="147"/>
                  </a:lnTo>
                  <a:lnTo>
                    <a:pt x="25" y="137"/>
                  </a:lnTo>
                  <a:lnTo>
                    <a:pt x="0" y="144"/>
                  </a:lnTo>
                  <a:lnTo>
                    <a:pt x="4" y="132"/>
                  </a:lnTo>
                  <a:lnTo>
                    <a:pt x="9" y="122"/>
                  </a:lnTo>
                  <a:lnTo>
                    <a:pt x="15" y="127"/>
                  </a:lnTo>
                  <a:lnTo>
                    <a:pt x="34" y="136"/>
                  </a:lnTo>
                  <a:lnTo>
                    <a:pt x="43" y="130"/>
                  </a:lnTo>
                  <a:lnTo>
                    <a:pt x="31" y="125"/>
                  </a:lnTo>
                  <a:lnTo>
                    <a:pt x="34" y="124"/>
                  </a:lnTo>
                  <a:lnTo>
                    <a:pt x="36" y="116"/>
                  </a:lnTo>
                  <a:lnTo>
                    <a:pt x="26" y="110"/>
                  </a:lnTo>
                  <a:lnTo>
                    <a:pt x="21" y="97"/>
                  </a:lnTo>
                  <a:lnTo>
                    <a:pt x="44" y="108"/>
                  </a:lnTo>
                  <a:lnTo>
                    <a:pt x="53" y="120"/>
                  </a:lnTo>
                  <a:lnTo>
                    <a:pt x="70" y="116"/>
                  </a:lnTo>
                  <a:lnTo>
                    <a:pt x="63" y="111"/>
                  </a:lnTo>
                  <a:lnTo>
                    <a:pt x="68" y="108"/>
                  </a:lnTo>
                  <a:lnTo>
                    <a:pt x="69" y="100"/>
                  </a:lnTo>
                  <a:lnTo>
                    <a:pt x="50" y="103"/>
                  </a:lnTo>
                  <a:lnTo>
                    <a:pt x="41" y="92"/>
                  </a:lnTo>
                  <a:lnTo>
                    <a:pt x="42" y="88"/>
                  </a:lnTo>
                  <a:lnTo>
                    <a:pt x="53" y="86"/>
                  </a:lnTo>
                  <a:lnTo>
                    <a:pt x="44" y="78"/>
                  </a:lnTo>
                  <a:lnTo>
                    <a:pt x="37" y="65"/>
                  </a:lnTo>
                  <a:lnTo>
                    <a:pt x="38" y="67"/>
                  </a:lnTo>
                  <a:lnTo>
                    <a:pt x="52" y="73"/>
                  </a:lnTo>
                  <a:lnTo>
                    <a:pt x="54" y="71"/>
                  </a:lnTo>
                  <a:lnTo>
                    <a:pt x="47" y="59"/>
                  </a:lnTo>
                  <a:lnTo>
                    <a:pt x="58" y="63"/>
                  </a:lnTo>
                  <a:lnTo>
                    <a:pt x="50" y="51"/>
                  </a:lnTo>
                  <a:lnTo>
                    <a:pt x="58" y="47"/>
                  </a:lnTo>
                  <a:lnTo>
                    <a:pt x="77" y="57"/>
                  </a:lnTo>
                  <a:lnTo>
                    <a:pt x="77" y="73"/>
                  </a:lnTo>
                  <a:lnTo>
                    <a:pt x="80" y="74"/>
                  </a:lnTo>
                  <a:lnTo>
                    <a:pt x="87" y="77"/>
                  </a:lnTo>
                  <a:lnTo>
                    <a:pt x="93" y="70"/>
                  </a:lnTo>
                  <a:lnTo>
                    <a:pt x="102" y="79"/>
                  </a:lnTo>
                  <a:lnTo>
                    <a:pt x="104" y="93"/>
                  </a:lnTo>
                  <a:lnTo>
                    <a:pt x="108" y="81"/>
                  </a:lnTo>
                  <a:lnTo>
                    <a:pt x="113" y="93"/>
                  </a:lnTo>
                  <a:lnTo>
                    <a:pt x="119" y="79"/>
                  </a:lnTo>
                  <a:lnTo>
                    <a:pt x="112" y="66"/>
                  </a:lnTo>
                  <a:lnTo>
                    <a:pt x="113" y="60"/>
                  </a:lnTo>
                  <a:lnTo>
                    <a:pt x="97" y="51"/>
                  </a:lnTo>
                  <a:lnTo>
                    <a:pt x="89" y="44"/>
                  </a:lnTo>
                  <a:lnTo>
                    <a:pt x="95" y="33"/>
                  </a:lnTo>
                  <a:lnTo>
                    <a:pt x="103" y="40"/>
                  </a:lnTo>
                  <a:lnTo>
                    <a:pt x="108" y="40"/>
                  </a:lnTo>
                  <a:lnTo>
                    <a:pt x="112" y="38"/>
                  </a:lnTo>
                  <a:lnTo>
                    <a:pt x="103" y="29"/>
                  </a:lnTo>
                  <a:lnTo>
                    <a:pt x="101" y="24"/>
                  </a:lnTo>
                  <a:lnTo>
                    <a:pt x="95" y="24"/>
                  </a:lnTo>
                  <a:lnTo>
                    <a:pt x="85" y="30"/>
                  </a:lnTo>
                  <a:lnTo>
                    <a:pt x="76" y="27"/>
                  </a:lnTo>
                  <a:lnTo>
                    <a:pt x="76" y="25"/>
                  </a:lnTo>
                  <a:lnTo>
                    <a:pt x="80" y="18"/>
                  </a:lnTo>
                  <a:lnTo>
                    <a:pt x="77" y="9"/>
                  </a:lnTo>
                  <a:lnTo>
                    <a:pt x="87" y="11"/>
                  </a:lnTo>
                  <a:lnTo>
                    <a:pt x="87" y="6"/>
                  </a:lnTo>
                  <a:lnTo>
                    <a:pt x="97" y="16"/>
                  </a:lnTo>
                  <a:lnTo>
                    <a:pt x="103" y="13"/>
                  </a:lnTo>
                  <a:lnTo>
                    <a:pt x="109" y="17"/>
                  </a:lnTo>
                  <a:lnTo>
                    <a:pt x="114" y="14"/>
                  </a:lnTo>
                  <a:lnTo>
                    <a:pt x="124" y="33"/>
                  </a:lnTo>
                  <a:lnTo>
                    <a:pt x="139" y="36"/>
                  </a:lnTo>
                  <a:lnTo>
                    <a:pt x="145" y="47"/>
                  </a:lnTo>
                  <a:lnTo>
                    <a:pt x="155" y="60"/>
                  </a:lnTo>
                  <a:lnTo>
                    <a:pt x="166" y="63"/>
                  </a:lnTo>
                  <a:lnTo>
                    <a:pt x="173" y="71"/>
                  </a:lnTo>
                  <a:lnTo>
                    <a:pt x="163" y="78"/>
                  </a:lnTo>
                  <a:lnTo>
                    <a:pt x="174" y="86"/>
                  </a:lnTo>
                  <a:lnTo>
                    <a:pt x="176" y="100"/>
                  </a:lnTo>
                  <a:lnTo>
                    <a:pt x="171" y="104"/>
                  </a:lnTo>
                  <a:lnTo>
                    <a:pt x="170" y="109"/>
                  </a:lnTo>
                  <a:lnTo>
                    <a:pt x="166" y="114"/>
                  </a:lnTo>
                  <a:lnTo>
                    <a:pt x="152" y="106"/>
                  </a:lnTo>
                  <a:lnTo>
                    <a:pt x="156" y="117"/>
                  </a:lnTo>
                  <a:lnTo>
                    <a:pt x="170" y="124"/>
                  </a:lnTo>
                  <a:lnTo>
                    <a:pt x="168" y="133"/>
                  </a:lnTo>
                  <a:lnTo>
                    <a:pt x="174" y="126"/>
                  </a:lnTo>
                  <a:lnTo>
                    <a:pt x="177" y="140"/>
                  </a:lnTo>
                  <a:lnTo>
                    <a:pt x="172" y="146"/>
                  </a:lnTo>
                  <a:lnTo>
                    <a:pt x="181" y="149"/>
                  </a:lnTo>
                  <a:lnTo>
                    <a:pt x="182" y="157"/>
                  </a:lnTo>
                  <a:lnTo>
                    <a:pt x="182" y="175"/>
                  </a:lnTo>
                  <a:lnTo>
                    <a:pt x="189" y="162"/>
                  </a:lnTo>
                  <a:lnTo>
                    <a:pt x="189" y="152"/>
                  </a:lnTo>
                  <a:lnTo>
                    <a:pt x="202" y="151"/>
                  </a:lnTo>
                  <a:lnTo>
                    <a:pt x="202" y="127"/>
                  </a:lnTo>
                  <a:lnTo>
                    <a:pt x="206" y="116"/>
                  </a:lnTo>
                  <a:lnTo>
                    <a:pt x="215" y="117"/>
                  </a:lnTo>
                  <a:lnTo>
                    <a:pt x="217" y="127"/>
                  </a:lnTo>
                  <a:lnTo>
                    <a:pt x="222" y="137"/>
                  </a:lnTo>
                  <a:lnTo>
                    <a:pt x="229" y="127"/>
                  </a:lnTo>
                  <a:lnTo>
                    <a:pt x="232" y="113"/>
                  </a:lnTo>
                  <a:lnTo>
                    <a:pt x="233" y="97"/>
                  </a:lnTo>
                  <a:lnTo>
                    <a:pt x="229" y="72"/>
                  </a:lnTo>
                  <a:lnTo>
                    <a:pt x="227" y="59"/>
                  </a:lnTo>
                  <a:lnTo>
                    <a:pt x="233" y="56"/>
                  </a:lnTo>
                  <a:lnTo>
                    <a:pt x="240" y="59"/>
                  </a:lnTo>
                  <a:lnTo>
                    <a:pt x="256" y="76"/>
                  </a:lnTo>
                  <a:lnTo>
                    <a:pt x="265" y="95"/>
                  </a:lnTo>
                  <a:lnTo>
                    <a:pt x="269" y="106"/>
                  </a:lnTo>
                  <a:lnTo>
                    <a:pt x="275" y="106"/>
                  </a:lnTo>
                  <a:lnTo>
                    <a:pt x="281" y="104"/>
                  </a:lnTo>
                  <a:lnTo>
                    <a:pt x="284" y="88"/>
                  </a:lnTo>
                  <a:lnTo>
                    <a:pt x="283" y="76"/>
                  </a:lnTo>
                  <a:lnTo>
                    <a:pt x="280" y="66"/>
                  </a:lnTo>
                  <a:lnTo>
                    <a:pt x="292" y="61"/>
                  </a:lnTo>
                  <a:lnTo>
                    <a:pt x="299" y="65"/>
                  </a:lnTo>
                  <a:lnTo>
                    <a:pt x="305" y="54"/>
                  </a:lnTo>
                  <a:lnTo>
                    <a:pt x="318" y="45"/>
                  </a:lnTo>
                  <a:lnTo>
                    <a:pt x="318" y="55"/>
                  </a:lnTo>
                  <a:lnTo>
                    <a:pt x="321" y="55"/>
                  </a:lnTo>
                  <a:lnTo>
                    <a:pt x="323" y="61"/>
                  </a:lnTo>
                  <a:lnTo>
                    <a:pt x="331" y="63"/>
                  </a:lnTo>
                  <a:lnTo>
                    <a:pt x="333" y="77"/>
                  </a:lnTo>
                  <a:lnTo>
                    <a:pt x="340" y="84"/>
                  </a:lnTo>
                  <a:lnTo>
                    <a:pt x="346" y="95"/>
                  </a:lnTo>
                  <a:lnTo>
                    <a:pt x="349" y="111"/>
                  </a:lnTo>
                  <a:lnTo>
                    <a:pt x="353" y="117"/>
                  </a:lnTo>
                  <a:lnTo>
                    <a:pt x="355" y="103"/>
                  </a:lnTo>
                  <a:lnTo>
                    <a:pt x="355" y="89"/>
                  </a:lnTo>
                  <a:lnTo>
                    <a:pt x="353" y="81"/>
                  </a:lnTo>
                  <a:lnTo>
                    <a:pt x="344" y="60"/>
                  </a:lnTo>
                  <a:lnTo>
                    <a:pt x="344" y="50"/>
                  </a:lnTo>
                  <a:lnTo>
                    <a:pt x="349" y="47"/>
                  </a:lnTo>
                  <a:lnTo>
                    <a:pt x="360" y="50"/>
                  </a:lnTo>
                  <a:lnTo>
                    <a:pt x="370" y="59"/>
                  </a:lnTo>
                  <a:lnTo>
                    <a:pt x="377" y="72"/>
                  </a:lnTo>
                  <a:lnTo>
                    <a:pt x="387" y="70"/>
                  </a:lnTo>
                  <a:lnTo>
                    <a:pt x="392" y="65"/>
                  </a:lnTo>
                  <a:lnTo>
                    <a:pt x="397" y="55"/>
                  </a:lnTo>
                  <a:lnTo>
                    <a:pt x="397" y="49"/>
                  </a:lnTo>
                  <a:lnTo>
                    <a:pt x="410" y="46"/>
                  </a:lnTo>
                  <a:lnTo>
                    <a:pt x="412" y="56"/>
                  </a:lnTo>
                  <a:lnTo>
                    <a:pt x="424" y="57"/>
                  </a:lnTo>
                  <a:lnTo>
                    <a:pt x="432" y="51"/>
                  </a:lnTo>
                  <a:lnTo>
                    <a:pt x="444" y="50"/>
                  </a:lnTo>
                  <a:lnTo>
                    <a:pt x="444" y="28"/>
                  </a:lnTo>
                  <a:lnTo>
                    <a:pt x="441" y="16"/>
                  </a:lnTo>
                  <a:lnTo>
                    <a:pt x="437" y="7"/>
                  </a:lnTo>
                  <a:lnTo>
                    <a:pt x="448" y="8"/>
                  </a:lnTo>
                  <a:lnTo>
                    <a:pt x="456" y="0"/>
                  </a:lnTo>
                  <a:lnTo>
                    <a:pt x="464" y="1"/>
                  </a:lnTo>
                  <a:lnTo>
                    <a:pt x="468" y="13"/>
                  </a:lnTo>
                  <a:lnTo>
                    <a:pt x="480" y="19"/>
                  </a:lnTo>
                  <a:lnTo>
                    <a:pt x="482" y="31"/>
                  </a:lnTo>
                  <a:lnTo>
                    <a:pt x="479" y="36"/>
                  </a:lnTo>
                  <a:lnTo>
                    <a:pt x="495" y="49"/>
                  </a:lnTo>
                  <a:lnTo>
                    <a:pt x="501" y="49"/>
                  </a:lnTo>
                  <a:lnTo>
                    <a:pt x="504" y="44"/>
                  </a:lnTo>
                  <a:lnTo>
                    <a:pt x="502" y="36"/>
                  </a:lnTo>
                  <a:lnTo>
                    <a:pt x="518" y="36"/>
                  </a:lnTo>
                  <a:lnTo>
                    <a:pt x="523" y="23"/>
                  </a:lnTo>
                  <a:lnTo>
                    <a:pt x="530" y="20"/>
                  </a:lnTo>
                  <a:lnTo>
                    <a:pt x="543" y="19"/>
                  </a:lnTo>
                  <a:lnTo>
                    <a:pt x="547" y="23"/>
                  </a:lnTo>
                  <a:lnTo>
                    <a:pt x="532" y="30"/>
                  </a:lnTo>
                  <a:lnTo>
                    <a:pt x="515" y="59"/>
                  </a:lnTo>
                  <a:lnTo>
                    <a:pt x="518" y="67"/>
                  </a:lnTo>
                  <a:lnTo>
                    <a:pt x="523" y="72"/>
                  </a:lnTo>
                  <a:lnTo>
                    <a:pt x="538" y="63"/>
                  </a:lnTo>
                  <a:lnTo>
                    <a:pt x="542" y="82"/>
                  </a:lnTo>
                  <a:lnTo>
                    <a:pt x="536" y="99"/>
                  </a:lnTo>
                  <a:lnTo>
                    <a:pt x="536" y="109"/>
                  </a:lnTo>
                  <a:lnTo>
                    <a:pt x="560" y="106"/>
                  </a:lnTo>
                  <a:lnTo>
                    <a:pt x="559" y="115"/>
                  </a:lnTo>
                  <a:lnTo>
                    <a:pt x="560" y="124"/>
                  </a:lnTo>
                  <a:lnTo>
                    <a:pt x="576" y="129"/>
                  </a:lnTo>
                  <a:lnTo>
                    <a:pt x="577" y="115"/>
                  </a:lnTo>
                  <a:lnTo>
                    <a:pt x="582" y="120"/>
                  </a:lnTo>
                  <a:lnTo>
                    <a:pt x="593" y="147"/>
                  </a:lnTo>
                  <a:lnTo>
                    <a:pt x="592" y="159"/>
                  </a:lnTo>
                  <a:lnTo>
                    <a:pt x="586" y="165"/>
                  </a:lnTo>
                  <a:lnTo>
                    <a:pt x="592" y="180"/>
                  </a:lnTo>
                  <a:lnTo>
                    <a:pt x="600" y="179"/>
                  </a:lnTo>
                  <a:lnTo>
                    <a:pt x="603" y="174"/>
                  </a:lnTo>
                  <a:lnTo>
                    <a:pt x="603" y="189"/>
                  </a:lnTo>
                  <a:lnTo>
                    <a:pt x="600" y="202"/>
                  </a:lnTo>
                  <a:lnTo>
                    <a:pt x="591" y="206"/>
                  </a:lnTo>
                  <a:lnTo>
                    <a:pt x="591" y="217"/>
                  </a:lnTo>
                  <a:lnTo>
                    <a:pt x="587" y="219"/>
                  </a:lnTo>
                  <a:lnTo>
                    <a:pt x="580" y="229"/>
                  </a:lnTo>
                  <a:lnTo>
                    <a:pt x="560" y="234"/>
                  </a:lnTo>
                  <a:lnTo>
                    <a:pt x="560" y="244"/>
                  </a:lnTo>
                  <a:lnTo>
                    <a:pt x="550" y="243"/>
                  </a:lnTo>
                  <a:lnTo>
                    <a:pt x="553" y="246"/>
                  </a:lnTo>
                  <a:lnTo>
                    <a:pt x="548" y="253"/>
                  </a:lnTo>
                  <a:lnTo>
                    <a:pt x="555" y="254"/>
                  </a:lnTo>
                  <a:lnTo>
                    <a:pt x="565" y="246"/>
                  </a:lnTo>
                  <a:lnTo>
                    <a:pt x="555" y="270"/>
                  </a:lnTo>
                  <a:lnTo>
                    <a:pt x="545" y="282"/>
                  </a:lnTo>
                  <a:lnTo>
                    <a:pt x="532" y="287"/>
                  </a:lnTo>
                  <a:lnTo>
                    <a:pt x="528" y="299"/>
                  </a:lnTo>
                  <a:lnTo>
                    <a:pt x="516" y="292"/>
                  </a:lnTo>
                  <a:lnTo>
                    <a:pt x="516" y="285"/>
                  </a:lnTo>
                  <a:lnTo>
                    <a:pt x="510" y="278"/>
                  </a:lnTo>
                  <a:lnTo>
                    <a:pt x="504" y="277"/>
                  </a:lnTo>
                  <a:lnTo>
                    <a:pt x="501" y="291"/>
                  </a:lnTo>
                  <a:lnTo>
                    <a:pt x="488" y="300"/>
                  </a:lnTo>
                  <a:lnTo>
                    <a:pt x="483" y="309"/>
                  </a:lnTo>
                  <a:lnTo>
                    <a:pt x="467" y="325"/>
                  </a:lnTo>
                  <a:lnTo>
                    <a:pt x="450" y="337"/>
                  </a:lnTo>
                  <a:lnTo>
                    <a:pt x="437" y="345"/>
                  </a:lnTo>
                  <a:lnTo>
                    <a:pt x="423" y="343"/>
                  </a:lnTo>
                  <a:lnTo>
                    <a:pt x="413" y="347"/>
                  </a:lnTo>
                  <a:lnTo>
                    <a:pt x="410" y="341"/>
                  </a:lnTo>
                  <a:lnTo>
                    <a:pt x="404" y="346"/>
                  </a:lnTo>
                  <a:lnTo>
                    <a:pt x="401" y="351"/>
                  </a:lnTo>
                  <a:lnTo>
                    <a:pt x="401" y="359"/>
                  </a:lnTo>
                  <a:lnTo>
                    <a:pt x="385" y="364"/>
                  </a:lnTo>
                  <a:lnTo>
                    <a:pt x="356" y="394"/>
                  </a:lnTo>
                  <a:lnTo>
                    <a:pt x="332" y="402"/>
                  </a:lnTo>
                  <a:lnTo>
                    <a:pt x="324" y="409"/>
                  </a:lnTo>
                  <a:lnTo>
                    <a:pt x="310" y="404"/>
                  </a:lnTo>
                  <a:lnTo>
                    <a:pt x="302" y="407"/>
                  </a:lnTo>
                  <a:lnTo>
                    <a:pt x="291" y="399"/>
                  </a:lnTo>
                  <a:lnTo>
                    <a:pt x="279" y="396"/>
                  </a:lnTo>
                  <a:lnTo>
                    <a:pt x="260" y="388"/>
                  </a:lnTo>
                  <a:lnTo>
                    <a:pt x="251" y="38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56" name="Group 222"/>
            <p:cNvGrpSpPr>
              <a:grpSpLocks noChangeAspect="1"/>
            </p:cNvGrpSpPr>
            <p:nvPr/>
          </p:nvGrpSpPr>
          <p:grpSpPr bwMode="gray">
            <a:xfrm>
              <a:off x="4945856" y="1268759"/>
              <a:ext cx="287338" cy="296863"/>
              <a:chOff x="3202" y="1036"/>
              <a:chExt cx="181" cy="187"/>
            </a:xfrm>
            <a:grpFill/>
          </p:grpSpPr>
          <p:sp>
            <p:nvSpPr>
              <p:cNvPr id="285" name="Freeform 223"/>
              <p:cNvSpPr>
                <a:spLocks noChangeAspect="1"/>
              </p:cNvSpPr>
              <p:nvPr/>
            </p:nvSpPr>
            <p:spPr bwMode="gray">
              <a:xfrm>
                <a:off x="3202" y="1036"/>
                <a:ext cx="118" cy="187"/>
              </a:xfrm>
              <a:custGeom>
                <a:avLst/>
                <a:gdLst/>
                <a:ahLst/>
                <a:cxnLst>
                  <a:cxn ang="0">
                    <a:pos x="274" y="96"/>
                  </a:cxn>
                  <a:cxn ang="0">
                    <a:pos x="291" y="233"/>
                  </a:cxn>
                  <a:cxn ang="0">
                    <a:pos x="264" y="255"/>
                  </a:cxn>
                  <a:cxn ang="0">
                    <a:pos x="253" y="151"/>
                  </a:cxn>
                  <a:cxn ang="0">
                    <a:pos x="197" y="102"/>
                  </a:cxn>
                  <a:cxn ang="0">
                    <a:pos x="189" y="232"/>
                  </a:cxn>
                  <a:cxn ang="0">
                    <a:pos x="145" y="192"/>
                  </a:cxn>
                  <a:cxn ang="0">
                    <a:pos x="94" y="145"/>
                  </a:cxn>
                  <a:cxn ang="0">
                    <a:pos x="170" y="96"/>
                  </a:cxn>
                  <a:cxn ang="0">
                    <a:pos x="98" y="77"/>
                  </a:cxn>
                  <a:cxn ang="0">
                    <a:pos x="74" y="104"/>
                  </a:cxn>
                  <a:cxn ang="0">
                    <a:pos x="35" y="115"/>
                  </a:cxn>
                  <a:cxn ang="0">
                    <a:pos x="15" y="152"/>
                  </a:cxn>
                  <a:cxn ang="0">
                    <a:pos x="15" y="206"/>
                  </a:cxn>
                  <a:cxn ang="0">
                    <a:pos x="33" y="276"/>
                  </a:cxn>
                  <a:cxn ang="0">
                    <a:pos x="74" y="224"/>
                  </a:cxn>
                  <a:cxn ang="0">
                    <a:pos x="70" y="301"/>
                  </a:cxn>
                  <a:cxn ang="0">
                    <a:pos x="37" y="316"/>
                  </a:cxn>
                  <a:cxn ang="0">
                    <a:pos x="66" y="400"/>
                  </a:cxn>
                  <a:cxn ang="0">
                    <a:pos x="100" y="450"/>
                  </a:cxn>
                  <a:cxn ang="0">
                    <a:pos x="129" y="522"/>
                  </a:cxn>
                  <a:cxn ang="0">
                    <a:pos x="191" y="516"/>
                  </a:cxn>
                  <a:cxn ang="0">
                    <a:pos x="213" y="458"/>
                  </a:cxn>
                  <a:cxn ang="0">
                    <a:pos x="231" y="394"/>
                  </a:cxn>
                  <a:cxn ang="0">
                    <a:pos x="266" y="366"/>
                  </a:cxn>
                  <a:cxn ang="0">
                    <a:pos x="307" y="435"/>
                  </a:cxn>
                  <a:cxn ang="0">
                    <a:pos x="336" y="400"/>
                  </a:cxn>
                  <a:cxn ang="0">
                    <a:pos x="326" y="453"/>
                  </a:cxn>
                  <a:cxn ang="0">
                    <a:pos x="336" y="485"/>
                  </a:cxn>
                  <a:cxn ang="0">
                    <a:pos x="264" y="516"/>
                  </a:cxn>
                  <a:cxn ang="0">
                    <a:pos x="224" y="555"/>
                  </a:cxn>
                  <a:cxn ang="0">
                    <a:pos x="167" y="569"/>
                  </a:cxn>
                  <a:cxn ang="0">
                    <a:pos x="195" y="640"/>
                  </a:cxn>
                  <a:cxn ang="0">
                    <a:pos x="231" y="636"/>
                  </a:cxn>
                  <a:cxn ang="0">
                    <a:pos x="315" y="624"/>
                  </a:cxn>
                  <a:cxn ang="0">
                    <a:pos x="338" y="637"/>
                  </a:cxn>
                  <a:cxn ang="0">
                    <a:pos x="281" y="649"/>
                  </a:cxn>
                  <a:cxn ang="0">
                    <a:pos x="291" y="714"/>
                  </a:cxn>
                  <a:cxn ang="0">
                    <a:pos x="215" y="716"/>
                  </a:cxn>
                  <a:cxn ang="0">
                    <a:pos x="199" y="774"/>
                  </a:cxn>
                  <a:cxn ang="0">
                    <a:pos x="278" y="830"/>
                  </a:cxn>
                  <a:cxn ang="0">
                    <a:pos x="302" y="848"/>
                  </a:cxn>
                  <a:cxn ang="0">
                    <a:pos x="323" y="922"/>
                  </a:cxn>
                  <a:cxn ang="0">
                    <a:pos x="348" y="888"/>
                  </a:cxn>
                  <a:cxn ang="0">
                    <a:pos x="364" y="822"/>
                  </a:cxn>
                  <a:cxn ang="0">
                    <a:pos x="380" y="731"/>
                  </a:cxn>
                  <a:cxn ang="0">
                    <a:pos x="423" y="680"/>
                  </a:cxn>
                  <a:cxn ang="0">
                    <a:pos x="426" y="588"/>
                  </a:cxn>
                  <a:cxn ang="0">
                    <a:pos x="455" y="529"/>
                  </a:cxn>
                  <a:cxn ang="0">
                    <a:pos x="473" y="462"/>
                  </a:cxn>
                  <a:cxn ang="0">
                    <a:pos x="536" y="404"/>
                  </a:cxn>
                  <a:cxn ang="0">
                    <a:pos x="586" y="341"/>
                  </a:cxn>
                  <a:cxn ang="0">
                    <a:pos x="477" y="254"/>
                  </a:cxn>
                  <a:cxn ang="0">
                    <a:pos x="435" y="150"/>
                  </a:cxn>
                  <a:cxn ang="0">
                    <a:pos x="391" y="181"/>
                  </a:cxn>
                  <a:cxn ang="0">
                    <a:pos x="379" y="144"/>
                  </a:cxn>
                  <a:cxn ang="0">
                    <a:pos x="339" y="39"/>
                  </a:cxn>
                  <a:cxn ang="0">
                    <a:pos x="290" y="22"/>
                  </a:cxn>
                </a:cxnLst>
                <a:rect l="0" t="0" r="r" b="b"/>
                <a:pathLst>
                  <a:path w="591" h="937">
                    <a:moveTo>
                      <a:pt x="290" y="22"/>
                    </a:moveTo>
                    <a:lnTo>
                      <a:pt x="289" y="29"/>
                    </a:lnTo>
                    <a:lnTo>
                      <a:pt x="294" y="43"/>
                    </a:lnTo>
                    <a:lnTo>
                      <a:pt x="279" y="45"/>
                    </a:lnTo>
                    <a:lnTo>
                      <a:pt x="278" y="57"/>
                    </a:lnTo>
                    <a:lnTo>
                      <a:pt x="278" y="68"/>
                    </a:lnTo>
                    <a:lnTo>
                      <a:pt x="274" y="79"/>
                    </a:lnTo>
                    <a:lnTo>
                      <a:pt x="274" y="96"/>
                    </a:lnTo>
                    <a:lnTo>
                      <a:pt x="279" y="96"/>
                    </a:lnTo>
                    <a:lnTo>
                      <a:pt x="279" y="109"/>
                    </a:lnTo>
                    <a:lnTo>
                      <a:pt x="280" y="133"/>
                    </a:lnTo>
                    <a:lnTo>
                      <a:pt x="283" y="140"/>
                    </a:lnTo>
                    <a:lnTo>
                      <a:pt x="283" y="182"/>
                    </a:lnTo>
                    <a:lnTo>
                      <a:pt x="285" y="195"/>
                    </a:lnTo>
                    <a:lnTo>
                      <a:pt x="288" y="226"/>
                    </a:lnTo>
                    <a:lnTo>
                      <a:pt x="291" y="233"/>
                    </a:lnTo>
                    <a:lnTo>
                      <a:pt x="293" y="258"/>
                    </a:lnTo>
                    <a:lnTo>
                      <a:pt x="318" y="325"/>
                    </a:lnTo>
                    <a:lnTo>
                      <a:pt x="317" y="329"/>
                    </a:lnTo>
                    <a:lnTo>
                      <a:pt x="308" y="327"/>
                    </a:lnTo>
                    <a:lnTo>
                      <a:pt x="296" y="312"/>
                    </a:lnTo>
                    <a:lnTo>
                      <a:pt x="283" y="274"/>
                    </a:lnTo>
                    <a:lnTo>
                      <a:pt x="272" y="254"/>
                    </a:lnTo>
                    <a:lnTo>
                      <a:pt x="264" y="255"/>
                    </a:lnTo>
                    <a:lnTo>
                      <a:pt x="263" y="262"/>
                    </a:lnTo>
                    <a:lnTo>
                      <a:pt x="261" y="263"/>
                    </a:lnTo>
                    <a:lnTo>
                      <a:pt x="259" y="258"/>
                    </a:lnTo>
                    <a:lnTo>
                      <a:pt x="264" y="244"/>
                    </a:lnTo>
                    <a:lnTo>
                      <a:pt x="264" y="217"/>
                    </a:lnTo>
                    <a:lnTo>
                      <a:pt x="259" y="197"/>
                    </a:lnTo>
                    <a:lnTo>
                      <a:pt x="258" y="178"/>
                    </a:lnTo>
                    <a:lnTo>
                      <a:pt x="253" y="151"/>
                    </a:lnTo>
                    <a:lnTo>
                      <a:pt x="252" y="125"/>
                    </a:lnTo>
                    <a:lnTo>
                      <a:pt x="246" y="104"/>
                    </a:lnTo>
                    <a:lnTo>
                      <a:pt x="240" y="96"/>
                    </a:lnTo>
                    <a:lnTo>
                      <a:pt x="238" y="87"/>
                    </a:lnTo>
                    <a:lnTo>
                      <a:pt x="224" y="81"/>
                    </a:lnTo>
                    <a:lnTo>
                      <a:pt x="208" y="69"/>
                    </a:lnTo>
                    <a:lnTo>
                      <a:pt x="199" y="86"/>
                    </a:lnTo>
                    <a:lnTo>
                      <a:pt x="197" y="102"/>
                    </a:lnTo>
                    <a:lnTo>
                      <a:pt x="188" y="114"/>
                    </a:lnTo>
                    <a:lnTo>
                      <a:pt x="187" y="120"/>
                    </a:lnTo>
                    <a:lnTo>
                      <a:pt x="177" y="133"/>
                    </a:lnTo>
                    <a:lnTo>
                      <a:pt x="173" y="146"/>
                    </a:lnTo>
                    <a:lnTo>
                      <a:pt x="176" y="157"/>
                    </a:lnTo>
                    <a:lnTo>
                      <a:pt x="176" y="171"/>
                    </a:lnTo>
                    <a:lnTo>
                      <a:pt x="184" y="215"/>
                    </a:lnTo>
                    <a:lnTo>
                      <a:pt x="189" y="232"/>
                    </a:lnTo>
                    <a:lnTo>
                      <a:pt x="195" y="242"/>
                    </a:lnTo>
                    <a:lnTo>
                      <a:pt x="188" y="241"/>
                    </a:lnTo>
                    <a:lnTo>
                      <a:pt x="176" y="222"/>
                    </a:lnTo>
                    <a:lnTo>
                      <a:pt x="168" y="205"/>
                    </a:lnTo>
                    <a:lnTo>
                      <a:pt x="164" y="183"/>
                    </a:lnTo>
                    <a:lnTo>
                      <a:pt x="152" y="167"/>
                    </a:lnTo>
                    <a:lnTo>
                      <a:pt x="151" y="179"/>
                    </a:lnTo>
                    <a:lnTo>
                      <a:pt x="145" y="192"/>
                    </a:lnTo>
                    <a:lnTo>
                      <a:pt x="140" y="183"/>
                    </a:lnTo>
                    <a:lnTo>
                      <a:pt x="143" y="171"/>
                    </a:lnTo>
                    <a:lnTo>
                      <a:pt x="139" y="158"/>
                    </a:lnTo>
                    <a:lnTo>
                      <a:pt x="148" y="152"/>
                    </a:lnTo>
                    <a:lnTo>
                      <a:pt x="152" y="138"/>
                    </a:lnTo>
                    <a:lnTo>
                      <a:pt x="134" y="136"/>
                    </a:lnTo>
                    <a:lnTo>
                      <a:pt x="106" y="150"/>
                    </a:lnTo>
                    <a:lnTo>
                      <a:pt x="94" y="145"/>
                    </a:lnTo>
                    <a:lnTo>
                      <a:pt x="97" y="135"/>
                    </a:lnTo>
                    <a:lnTo>
                      <a:pt x="113" y="128"/>
                    </a:lnTo>
                    <a:lnTo>
                      <a:pt x="125" y="112"/>
                    </a:lnTo>
                    <a:lnTo>
                      <a:pt x="129" y="102"/>
                    </a:lnTo>
                    <a:lnTo>
                      <a:pt x="143" y="102"/>
                    </a:lnTo>
                    <a:lnTo>
                      <a:pt x="146" y="96"/>
                    </a:lnTo>
                    <a:lnTo>
                      <a:pt x="152" y="104"/>
                    </a:lnTo>
                    <a:lnTo>
                      <a:pt x="170" y="96"/>
                    </a:lnTo>
                    <a:lnTo>
                      <a:pt x="175" y="86"/>
                    </a:lnTo>
                    <a:lnTo>
                      <a:pt x="175" y="76"/>
                    </a:lnTo>
                    <a:lnTo>
                      <a:pt x="170" y="54"/>
                    </a:lnTo>
                    <a:lnTo>
                      <a:pt x="160" y="53"/>
                    </a:lnTo>
                    <a:lnTo>
                      <a:pt x="141" y="58"/>
                    </a:lnTo>
                    <a:lnTo>
                      <a:pt x="122" y="75"/>
                    </a:lnTo>
                    <a:lnTo>
                      <a:pt x="100" y="82"/>
                    </a:lnTo>
                    <a:lnTo>
                      <a:pt x="98" y="77"/>
                    </a:lnTo>
                    <a:lnTo>
                      <a:pt x="91" y="74"/>
                    </a:lnTo>
                    <a:lnTo>
                      <a:pt x="91" y="63"/>
                    </a:lnTo>
                    <a:lnTo>
                      <a:pt x="89" y="54"/>
                    </a:lnTo>
                    <a:lnTo>
                      <a:pt x="80" y="58"/>
                    </a:lnTo>
                    <a:lnTo>
                      <a:pt x="85" y="103"/>
                    </a:lnTo>
                    <a:lnTo>
                      <a:pt x="81" y="104"/>
                    </a:lnTo>
                    <a:lnTo>
                      <a:pt x="78" y="97"/>
                    </a:lnTo>
                    <a:lnTo>
                      <a:pt x="74" y="104"/>
                    </a:lnTo>
                    <a:lnTo>
                      <a:pt x="53" y="58"/>
                    </a:lnTo>
                    <a:lnTo>
                      <a:pt x="43" y="66"/>
                    </a:lnTo>
                    <a:lnTo>
                      <a:pt x="46" y="77"/>
                    </a:lnTo>
                    <a:lnTo>
                      <a:pt x="41" y="86"/>
                    </a:lnTo>
                    <a:lnTo>
                      <a:pt x="30" y="77"/>
                    </a:lnTo>
                    <a:lnTo>
                      <a:pt x="26" y="81"/>
                    </a:lnTo>
                    <a:lnTo>
                      <a:pt x="25" y="91"/>
                    </a:lnTo>
                    <a:lnTo>
                      <a:pt x="35" y="115"/>
                    </a:lnTo>
                    <a:lnTo>
                      <a:pt x="33" y="122"/>
                    </a:lnTo>
                    <a:lnTo>
                      <a:pt x="21" y="119"/>
                    </a:lnTo>
                    <a:lnTo>
                      <a:pt x="12" y="99"/>
                    </a:lnTo>
                    <a:lnTo>
                      <a:pt x="6" y="98"/>
                    </a:lnTo>
                    <a:lnTo>
                      <a:pt x="6" y="107"/>
                    </a:lnTo>
                    <a:lnTo>
                      <a:pt x="8" y="118"/>
                    </a:lnTo>
                    <a:lnTo>
                      <a:pt x="19" y="140"/>
                    </a:lnTo>
                    <a:lnTo>
                      <a:pt x="15" y="152"/>
                    </a:lnTo>
                    <a:lnTo>
                      <a:pt x="8" y="146"/>
                    </a:lnTo>
                    <a:lnTo>
                      <a:pt x="0" y="150"/>
                    </a:lnTo>
                    <a:lnTo>
                      <a:pt x="1" y="158"/>
                    </a:lnTo>
                    <a:lnTo>
                      <a:pt x="6" y="163"/>
                    </a:lnTo>
                    <a:lnTo>
                      <a:pt x="8" y="176"/>
                    </a:lnTo>
                    <a:lnTo>
                      <a:pt x="8" y="201"/>
                    </a:lnTo>
                    <a:lnTo>
                      <a:pt x="9" y="215"/>
                    </a:lnTo>
                    <a:lnTo>
                      <a:pt x="15" y="206"/>
                    </a:lnTo>
                    <a:lnTo>
                      <a:pt x="16" y="217"/>
                    </a:lnTo>
                    <a:lnTo>
                      <a:pt x="17" y="236"/>
                    </a:lnTo>
                    <a:lnTo>
                      <a:pt x="17" y="220"/>
                    </a:lnTo>
                    <a:lnTo>
                      <a:pt x="24" y="236"/>
                    </a:lnTo>
                    <a:lnTo>
                      <a:pt x="25" y="248"/>
                    </a:lnTo>
                    <a:lnTo>
                      <a:pt x="27" y="254"/>
                    </a:lnTo>
                    <a:lnTo>
                      <a:pt x="27" y="271"/>
                    </a:lnTo>
                    <a:lnTo>
                      <a:pt x="33" y="276"/>
                    </a:lnTo>
                    <a:lnTo>
                      <a:pt x="43" y="270"/>
                    </a:lnTo>
                    <a:lnTo>
                      <a:pt x="53" y="244"/>
                    </a:lnTo>
                    <a:lnTo>
                      <a:pt x="38" y="225"/>
                    </a:lnTo>
                    <a:lnTo>
                      <a:pt x="55" y="228"/>
                    </a:lnTo>
                    <a:lnTo>
                      <a:pt x="60" y="238"/>
                    </a:lnTo>
                    <a:lnTo>
                      <a:pt x="62" y="233"/>
                    </a:lnTo>
                    <a:lnTo>
                      <a:pt x="66" y="226"/>
                    </a:lnTo>
                    <a:lnTo>
                      <a:pt x="74" y="224"/>
                    </a:lnTo>
                    <a:lnTo>
                      <a:pt x="71" y="238"/>
                    </a:lnTo>
                    <a:lnTo>
                      <a:pt x="73" y="246"/>
                    </a:lnTo>
                    <a:lnTo>
                      <a:pt x="65" y="253"/>
                    </a:lnTo>
                    <a:lnTo>
                      <a:pt x="63" y="264"/>
                    </a:lnTo>
                    <a:lnTo>
                      <a:pt x="65" y="274"/>
                    </a:lnTo>
                    <a:lnTo>
                      <a:pt x="57" y="279"/>
                    </a:lnTo>
                    <a:lnTo>
                      <a:pt x="54" y="291"/>
                    </a:lnTo>
                    <a:lnTo>
                      <a:pt x="70" y="301"/>
                    </a:lnTo>
                    <a:lnTo>
                      <a:pt x="71" y="313"/>
                    </a:lnTo>
                    <a:lnTo>
                      <a:pt x="80" y="318"/>
                    </a:lnTo>
                    <a:lnTo>
                      <a:pt x="91" y="312"/>
                    </a:lnTo>
                    <a:lnTo>
                      <a:pt x="96" y="325"/>
                    </a:lnTo>
                    <a:lnTo>
                      <a:pt x="94" y="335"/>
                    </a:lnTo>
                    <a:lnTo>
                      <a:pt x="55" y="325"/>
                    </a:lnTo>
                    <a:lnTo>
                      <a:pt x="49" y="314"/>
                    </a:lnTo>
                    <a:lnTo>
                      <a:pt x="37" y="316"/>
                    </a:lnTo>
                    <a:lnTo>
                      <a:pt x="43" y="327"/>
                    </a:lnTo>
                    <a:lnTo>
                      <a:pt x="62" y="348"/>
                    </a:lnTo>
                    <a:lnTo>
                      <a:pt x="71" y="351"/>
                    </a:lnTo>
                    <a:lnTo>
                      <a:pt x="68" y="359"/>
                    </a:lnTo>
                    <a:lnTo>
                      <a:pt x="59" y="360"/>
                    </a:lnTo>
                    <a:lnTo>
                      <a:pt x="54" y="381"/>
                    </a:lnTo>
                    <a:lnTo>
                      <a:pt x="68" y="392"/>
                    </a:lnTo>
                    <a:lnTo>
                      <a:pt x="66" y="400"/>
                    </a:lnTo>
                    <a:lnTo>
                      <a:pt x="73" y="407"/>
                    </a:lnTo>
                    <a:lnTo>
                      <a:pt x="75" y="414"/>
                    </a:lnTo>
                    <a:lnTo>
                      <a:pt x="111" y="435"/>
                    </a:lnTo>
                    <a:lnTo>
                      <a:pt x="128" y="435"/>
                    </a:lnTo>
                    <a:lnTo>
                      <a:pt x="138" y="427"/>
                    </a:lnTo>
                    <a:lnTo>
                      <a:pt x="137" y="441"/>
                    </a:lnTo>
                    <a:lnTo>
                      <a:pt x="127" y="447"/>
                    </a:lnTo>
                    <a:lnTo>
                      <a:pt x="100" y="450"/>
                    </a:lnTo>
                    <a:lnTo>
                      <a:pt x="97" y="457"/>
                    </a:lnTo>
                    <a:lnTo>
                      <a:pt x="106" y="469"/>
                    </a:lnTo>
                    <a:lnTo>
                      <a:pt x="108" y="481"/>
                    </a:lnTo>
                    <a:lnTo>
                      <a:pt x="121" y="486"/>
                    </a:lnTo>
                    <a:lnTo>
                      <a:pt x="128" y="483"/>
                    </a:lnTo>
                    <a:lnTo>
                      <a:pt x="130" y="501"/>
                    </a:lnTo>
                    <a:lnTo>
                      <a:pt x="124" y="509"/>
                    </a:lnTo>
                    <a:lnTo>
                      <a:pt x="129" y="522"/>
                    </a:lnTo>
                    <a:lnTo>
                      <a:pt x="132" y="517"/>
                    </a:lnTo>
                    <a:lnTo>
                      <a:pt x="148" y="526"/>
                    </a:lnTo>
                    <a:lnTo>
                      <a:pt x="152" y="518"/>
                    </a:lnTo>
                    <a:lnTo>
                      <a:pt x="156" y="527"/>
                    </a:lnTo>
                    <a:lnTo>
                      <a:pt x="160" y="522"/>
                    </a:lnTo>
                    <a:lnTo>
                      <a:pt x="173" y="527"/>
                    </a:lnTo>
                    <a:lnTo>
                      <a:pt x="177" y="516"/>
                    </a:lnTo>
                    <a:lnTo>
                      <a:pt x="191" y="516"/>
                    </a:lnTo>
                    <a:lnTo>
                      <a:pt x="193" y="501"/>
                    </a:lnTo>
                    <a:lnTo>
                      <a:pt x="192" y="495"/>
                    </a:lnTo>
                    <a:lnTo>
                      <a:pt x="198" y="479"/>
                    </a:lnTo>
                    <a:lnTo>
                      <a:pt x="208" y="477"/>
                    </a:lnTo>
                    <a:lnTo>
                      <a:pt x="215" y="483"/>
                    </a:lnTo>
                    <a:lnTo>
                      <a:pt x="221" y="478"/>
                    </a:lnTo>
                    <a:lnTo>
                      <a:pt x="218" y="466"/>
                    </a:lnTo>
                    <a:lnTo>
                      <a:pt x="213" y="458"/>
                    </a:lnTo>
                    <a:lnTo>
                      <a:pt x="205" y="457"/>
                    </a:lnTo>
                    <a:lnTo>
                      <a:pt x="210" y="443"/>
                    </a:lnTo>
                    <a:lnTo>
                      <a:pt x="211" y="414"/>
                    </a:lnTo>
                    <a:lnTo>
                      <a:pt x="214" y="396"/>
                    </a:lnTo>
                    <a:lnTo>
                      <a:pt x="218" y="386"/>
                    </a:lnTo>
                    <a:lnTo>
                      <a:pt x="224" y="381"/>
                    </a:lnTo>
                    <a:lnTo>
                      <a:pt x="230" y="382"/>
                    </a:lnTo>
                    <a:lnTo>
                      <a:pt x="231" y="394"/>
                    </a:lnTo>
                    <a:lnTo>
                      <a:pt x="230" y="404"/>
                    </a:lnTo>
                    <a:lnTo>
                      <a:pt x="235" y="416"/>
                    </a:lnTo>
                    <a:lnTo>
                      <a:pt x="241" y="416"/>
                    </a:lnTo>
                    <a:lnTo>
                      <a:pt x="250" y="399"/>
                    </a:lnTo>
                    <a:lnTo>
                      <a:pt x="250" y="388"/>
                    </a:lnTo>
                    <a:lnTo>
                      <a:pt x="252" y="368"/>
                    </a:lnTo>
                    <a:lnTo>
                      <a:pt x="261" y="353"/>
                    </a:lnTo>
                    <a:lnTo>
                      <a:pt x="266" y="366"/>
                    </a:lnTo>
                    <a:lnTo>
                      <a:pt x="267" y="382"/>
                    </a:lnTo>
                    <a:lnTo>
                      <a:pt x="253" y="421"/>
                    </a:lnTo>
                    <a:lnTo>
                      <a:pt x="257" y="446"/>
                    </a:lnTo>
                    <a:lnTo>
                      <a:pt x="264" y="452"/>
                    </a:lnTo>
                    <a:lnTo>
                      <a:pt x="270" y="462"/>
                    </a:lnTo>
                    <a:lnTo>
                      <a:pt x="296" y="450"/>
                    </a:lnTo>
                    <a:lnTo>
                      <a:pt x="299" y="439"/>
                    </a:lnTo>
                    <a:lnTo>
                      <a:pt x="307" y="435"/>
                    </a:lnTo>
                    <a:lnTo>
                      <a:pt x="313" y="424"/>
                    </a:lnTo>
                    <a:lnTo>
                      <a:pt x="315" y="409"/>
                    </a:lnTo>
                    <a:lnTo>
                      <a:pt x="313" y="396"/>
                    </a:lnTo>
                    <a:lnTo>
                      <a:pt x="322" y="389"/>
                    </a:lnTo>
                    <a:lnTo>
                      <a:pt x="326" y="381"/>
                    </a:lnTo>
                    <a:lnTo>
                      <a:pt x="329" y="383"/>
                    </a:lnTo>
                    <a:lnTo>
                      <a:pt x="331" y="398"/>
                    </a:lnTo>
                    <a:lnTo>
                      <a:pt x="336" y="400"/>
                    </a:lnTo>
                    <a:lnTo>
                      <a:pt x="327" y="419"/>
                    </a:lnTo>
                    <a:lnTo>
                      <a:pt x="320" y="425"/>
                    </a:lnTo>
                    <a:lnTo>
                      <a:pt x="318" y="437"/>
                    </a:lnTo>
                    <a:lnTo>
                      <a:pt x="315" y="443"/>
                    </a:lnTo>
                    <a:lnTo>
                      <a:pt x="313" y="453"/>
                    </a:lnTo>
                    <a:lnTo>
                      <a:pt x="316" y="462"/>
                    </a:lnTo>
                    <a:lnTo>
                      <a:pt x="322" y="464"/>
                    </a:lnTo>
                    <a:lnTo>
                      <a:pt x="326" y="453"/>
                    </a:lnTo>
                    <a:lnTo>
                      <a:pt x="334" y="470"/>
                    </a:lnTo>
                    <a:lnTo>
                      <a:pt x="342" y="474"/>
                    </a:lnTo>
                    <a:lnTo>
                      <a:pt x="364" y="461"/>
                    </a:lnTo>
                    <a:lnTo>
                      <a:pt x="367" y="467"/>
                    </a:lnTo>
                    <a:lnTo>
                      <a:pt x="363" y="473"/>
                    </a:lnTo>
                    <a:lnTo>
                      <a:pt x="350" y="474"/>
                    </a:lnTo>
                    <a:lnTo>
                      <a:pt x="347" y="481"/>
                    </a:lnTo>
                    <a:lnTo>
                      <a:pt x="336" y="485"/>
                    </a:lnTo>
                    <a:lnTo>
                      <a:pt x="334" y="491"/>
                    </a:lnTo>
                    <a:lnTo>
                      <a:pt x="316" y="491"/>
                    </a:lnTo>
                    <a:lnTo>
                      <a:pt x="306" y="483"/>
                    </a:lnTo>
                    <a:lnTo>
                      <a:pt x="284" y="485"/>
                    </a:lnTo>
                    <a:lnTo>
                      <a:pt x="268" y="500"/>
                    </a:lnTo>
                    <a:lnTo>
                      <a:pt x="275" y="516"/>
                    </a:lnTo>
                    <a:lnTo>
                      <a:pt x="272" y="524"/>
                    </a:lnTo>
                    <a:lnTo>
                      <a:pt x="264" y="516"/>
                    </a:lnTo>
                    <a:lnTo>
                      <a:pt x="257" y="516"/>
                    </a:lnTo>
                    <a:lnTo>
                      <a:pt x="253" y="526"/>
                    </a:lnTo>
                    <a:lnTo>
                      <a:pt x="247" y="528"/>
                    </a:lnTo>
                    <a:lnTo>
                      <a:pt x="243" y="538"/>
                    </a:lnTo>
                    <a:lnTo>
                      <a:pt x="240" y="540"/>
                    </a:lnTo>
                    <a:lnTo>
                      <a:pt x="240" y="556"/>
                    </a:lnTo>
                    <a:lnTo>
                      <a:pt x="230" y="559"/>
                    </a:lnTo>
                    <a:lnTo>
                      <a:pt x="224" y="555"/>
                    </a:lnTo>
                    <a:lnTo>
                      <a:pt x="193" y="563"/>
                    </a:lnTo>
                    <a:lnTo>
                      <a:pt x="192" y="570"/>
                    </a:lnTo>
                    <a:lnTo>
                      <a:pt x="198" y="581"/>
                    </a:lnTo>
                    <a:lnTo>
                      <a:pt x="194" y="590"/>
                    </a:lnTo>
                    <a:lnTo>
                      <a:pt x="187" y="586"/>
                    </a:lnTo>
                    <a:lnTo>
                      <a:pt x="183" y="572"/>
                    </a:lnTo>
                    <a:lnTo>
                      <a:pt x="178" y="565"/>
                    </a:lnTo>
                    <a:lnTo>
                      <a:pt x="167" y="569"/>
                    </a:lnTo>
                    <a:lnTo>
                      <a:pt x="164" y="575"/>
                    </a:lnTo>
                    <a:lnTo>
                      <a:pt x="165" y="609"/>
                    </a:lnTo>
                    <a:lnTo>
                      <a:pt x="172" y="635"/>
                    </a:lnTo>
                    <a:lnTo>
                      <a:pt x="170" y="642"/>
                    </a:lnTo>
                    <a:lnTo>
                      <a:pt x="170" y="649"/>
                    </a:lnTo>
                    <a:lnTo>
                      <a:pt x="176" y="652"/>
                    </a:lnTo>
                    <a:lnTo>
                      <a:pt x="186" y="652"/>
                    </a:lnTo>
                    <a:lnTo>
                      <a:pt x="195" y="640"/>
                    </a:lnTo>
                    <a:lnTo>
                      <a:pt x="200" y="646"/>
                    </a:lnTo>
                    <a:lnTo>
                      <a:pt x="208" y="646"/>
                    </a:lnTo>
                    <a:lnTo>
                      <a:pt x="216" y="645"/>
                    </a:lnTo>
                    <a:lnTo>
                      <a:pt x="216" y="639"/>
                    </a:lnTo>
                    <a:lnTo>
                      <a:pt x="221" y="637"/>
                    </a:lnTo>
                    <a:lnTo>
                      <a:pt x="223" y="646"/>
                    </a:lnTo>
                    <a:lnTo>
                      <a:pt x="229" y="645"/>
                    </a:lnTo>
                    <a:lnTo>
                      <a:pt x="231" y="636"/>
                    </a:lnTo>
                    <a:lnTo>
                      <a:pt x="235" y="641"/>
                    </a:lnTo>
                    <a:lnTo>
                      <a:pt x="251" y="636"/>
                    </a:lnTo>
                    <a:lnTo>
                      <a:pt x="261" y="624"/>
                    </a:lnTo>
                    <a:lnTo>
                      <a:pt x="267" y="622"/>
                    </a:lnTo>
                    <a:lnTo>
                      <a:pt x="277" y="623"/>
                    </a:lnTo>
                    <a:lnTo>
                      <a:pt x="281" y="629"/>
                    </a:lnTo>
                    <a:lnTo>
                      <a:pt x="306" y="622"/>
                    </a:lnTo>
                    <a:lnTo>
                      <a:pt x="315" y="624"/>
                    </a:lnTo>
                    <a:lnTo>
                      <a:pt x="327" y="617"/>
                    </a:lnTo>
                    <a:lnTo>
                      <a:pt x="329" y="606"/>
                    </a:lnTo>
                    <a:lnTo>
                      <a:pt x="339" y="603"/>
                    </a:lnTo>
                    <a:lnTo>
                      <a:pt x="340" y="613"/>
                    </a:lnTo>
                    <a:lnTo>
                      <a:pt x="336" y="612"/>
                    </a:lnTo>
                    <a:lnTo>
                      <a:pt x="340" y="619"/>
                    </a:lnTo>
                    <a:lnTo>
                      <a:pt x="343" y="634"/>
                    </a:lnTo>
                    <a:lnTo>
                      <a:pt x="338" y="637"/>
                    </a:lnTo>
                    <a:lnTo>
                      <a:pt x="323" y="633"/>
                    </a:lnTo>
                    <a:lnTo>
                      <a:pt x="316" y="639"/>
                    </a:lnTo>
                    <a:lnTo>
                      <a:pt x="311" y="629"/>
                    </a:lnTo>
                    <a:lnTo>
                      <a:pt x="308" y="641"/>
                    </a:lnTo>
                    <a:lnTo>
                      <a:pt x="296" y="641"/>
                    </a:lnTo>
                    <a:lnTo>
                      <a:pt x="296" y="647"/>
                    </a:lnTo>
                    <a:lnTo>
                      <a:pt x="286" y="652"/>
                    </a:lnTo>
                    <a:lnTo>
                      <a:pt x="281" y="649"/>
                    </a:lnTo>
                    <a:lnTo>
                      <a:pt x="270" y="651"/>
                    </a:lnTo>
                    <a:lnTo>
                      <a:pt x="237" y="668"/>
                    </a:lnTo>
                    <a:lnTo>
                      <a:pt x="229" y="668"/>
                    </a:lnTo>
                    <a:lnTo>
                      <a:pt x="231" y="676"/>
                    </a:lnTo>
                    <a:lnTo>
                      <a:pt x="240" y="684"/>
                    </a:lnTo>
                    <a:lnTo>
                      <a:pt x="286" y="694"/>
                    </a:lnTo>
                    <a:lnTo>
                      <a:pt x="293" y="706"/>
                    </a:lnTo>
                    <a:lnTo>
                      <a:pt x="291" y="714"/>
                    </a:lnTo>
                    <a:lnTo>
                      <a:pt x="261" y="705"/>
                    </a:lnTo>
                    <a:lnTo>
                      <a:pt x="258" y="701"/>
                    </a:lnTo>
                    <a:lnTo>
                      <a:pt x="246" y="705"/>
                    </a:lnTo>
                    <a:lnTo>
                      <a:pt x="236" y="699"/>
                    </a:lnTo>
                    <a:lnTo>
                      <a:pt x="225" y="700"/>
                    </a:lnTo>
                    <a:lnTo>
                      <a:pt x="225" y="708"/>
                    </a:lnTo>
                    <a:lnTo>
                      <a:pt x="223" y="715"/>
                    </a:lnTo>
                    <a:lnTo>
                      <a:pt x="215" y="716"/>
                    </a:lnTo>
                    <a:lnTo>
                      <a:pt x="211" y="694"/>
                    </a:lnTo>
                    <a:lnTo>
                      <a:pt x="198" y="690"/>
                    </a:lnTo>
                    <a:lnTo>
                      <a:pt x="183" y="706"/>
                    </a:lnTo>
                    <a:lnTo>
                      <a:pt x="188" y="722"/>
                    </a:lnTo>
                    <a:lnTo>
                      <a:pt x="183" y="738"/>
                    </a:lnTo>
                    <a:lnTo>
                      <a:pt x="191" y="753"/>
                    </a:lnTo>
                    <a:lnTo>
                      <a:pt x="195" y="771"/>
                    </a:lnTo>
                    <a:lnTo>
                      <a:pt x="199" y="774"/>
                    </a:lnTo>
                    <a:lnTo>
                      <a:pt x="205" y="792"/>
                    </a:lnTo>
                    <a:lnTo>
                      <a:pt x="236" y="807"/>
                    </a:lnTo>
                    <a:lnTo>
                      <a:pt x="241" y="806"/>
                    </a:lnTo>
                    <a:lnTo>
                      <a:pt x="248" y="817"/>
                    </a:lnTo>
                    <a:lnTo>
                      <a:pt x="248" y="829"/>
                    </a:lnTo>
                    <a:lnTo>
                      <a:pt x="254" y="833"/>
                    </a:lnTo>
                    <a:lnTo>
                      <a:pt x="270" y="834"/>
                    </a:lnTo>
                    <a:lnTo>
                      <a:pt x="278" y="830"/>
                    </a:lnTo>
                    <a:lnTo>
                      <a:pt x="283" y="833"/>
                    </a:lnTo>
                    <a:lnTo>
                      <a:pt x="288" y="829"/>
                    </a:lnTo>
                    <a:lnTo>
                      <a:pt x="300" y="828"/>
                    </a:lnTo>
                    <a:lnTo>
                      <a:pt x="306" y="835"/>
                    </a:lnTo>
                    <a:lnTo>
                      <a:pt x="312" y="834"/>
                    </a:lnTo>
                    <a:lnTo>
                      <a:pt x="312" y="841"/>
                    </a:lnTo>
                    <a:lnTo>
                      <a:pt x="304" y="856"/>
                    </a:lnTo>
                    <a:lnTo>
                      <a:pt x="302" y="848"/>
                    </a:lnTo>
                    <a:lnTo>
                      <a:pt x="288" y="849"/>
                    </a:lnTo>
                    <a:lnTo>
                      <a:pt x="270" y="859"/>
                    </a:lnTo>
                    <a:lnTo>
                      <a:pt x="270" y="868"/>
                    </a:lnTo>
                    <a:lnTo>
                      <a:pt x="308" y="904"/>
                    </a:lnTo>
                    <a:lnTo>
                      <a:pt x="311" y="911"/>
                    </a:lnTo>
                    <a:lnTo>
                      <a:pt x="311" y="936"/>
                    </a:lnTo>
                    <a:lnTo>
                      <a:pt x="316" y="935"/>
                    </a:lnTo>
                    <a:lnTo>
                      <a:pt x="323" y="922"/>
                    </a:lnTo>
                    <a:lnTo>
                      <a:pt x="323" y="930"/>
                    </a:lnTo>
                    <a:lnTo>
                      <a:pt x="329" y="937"/>
                    </a:lnTo>
                    <a:lnTo>
                      <a:pt x="338" y="936"/>
                    </a:lnTo>
                    <a:lnTo>
                      <a:pt x="349" y="925"/>
                    </a:lnTo>
                    <a:lnTo>
                      <a:pt x="350" y="910"/>
                    </a:lnTo>
                    <a:lnTo>
                      <a:pt x="354" y="908"/>
                    </a:lnTo>
                    <a:lnTo>
                      <a:pt x="353" y="900"/>
                    </a:lnTo>
                    <a:lnTo>
                      <a:pt x="348" y="888"/>
                    </a:lnTo>
                    <a:lnTo>
                      <a:pt x="351" y="878"/>
                    </a:lnTo>
                    <a:lnTo>
                      <a:pt x="349" y="873"/>
                    </a:lnTo>
                    <a:lnTo>
                      <a:pt x="351" y="866"/>
                    </a:lnTo>
                    <a:lnTo>
                      <a:pt x="363" y="855"/>
                    </a:lnTo>
                    <a:lnTo>
                      <a:pt x="367" y="840"/>
                    </a:lnTo>
                    <a:lnTo>
                      <a:pt x="365" y="839"/>
                    </a:lnTo>
                    <a:lnTo>
                      <a:pt x="369" y="832"/>
                    </a:lnTo>
                    <a:lnTo>
                      <a:pt x="364" y="822"/>
                    </a:lnTo>
                    <a:lnTo>
                      <a:pt x="370" y="802"/>
                    </a:lnTo>
                    <a:lnTo>
                      <a:pt x="367" y="792"/>
                    </a:lnTo>
                    <a:lnTo>
                      <a:pt x="367" y="771"/>
                    </a:lnTo>
                    <a:lnTo>
                      <a:pt x="370" y="762"/>
                    </a:lnTo>
                    <a:lnTo>
                      <a:pt x="381" y="742"/>
                    </a:lnTo>
                    <a:lnTo>
                      <a:pt x="392" y="741"/>
                    </a:lnTo>
                    <a:lnTo>
                      <a:pt x="387" y="728"/>
                    </a:lnTo>
                    <a:lnTo>
                      <a:pt x="380" y="731"/>
                    </a:lnTo>
                    <a:lnTo>
                      <a:pt x="379" y="722"/>
                    </a:lnTo>
                    <a:lnTo>
                      <a:pt x="406" y="710"/>
                    </a:lnTo>
                    <a:lnTo>
                      <a:pt x="413" y="715"/>
                    </a:lnTo>
                    <a:lnTo>
                      <a:pt x="417" y="714"/>
                    </a:lnTo>
                    <a:lnTo>
                      <a:pt x="417" y="704"/>
                    </a:lnTo>
                    <a:lnTo>
                      <a:pt x="420" y="698"/>
                    </a:lnTo>
                    <a:lnTo>
                      <a:pt x="420" y="688"/>
                    </a:lnTo>
                    <a:lnTo>
                      <a:pt x="423" y="680"/>
                    </a:lnTo>
                    <a:lnTo>
                      <a:pt x="425" y="669"/>
                    </a:lnTo>
                    <a:lnTo>
                      <a:pt x="425" y="661"/>
                    </a:lnTo>
                    <a:lnTo>
                      <a:pt x="423" y="662"/>
                    </a:lnTo>
                    <a:lnTo>
                      <a:pt x="424" y="646"/>
                    </a:lnTo>
                    <a:lnTo>
                      <a:pt x="429" y="626"/>
                    </a:lnTo>
                    <a:lnTo>
                      <a:pt x="426" y="620"/>
                    </a:lnTo>
                    <a:lnTo>
                      <a:pt x="425" y="607"/>
                    </a:lnTo>
                    <a:lnTo>
                      <a:pt x="426" y="588"/>
                    </a:lnTo>
                    <a:lnTo>
                      <a:pt x="425" y="583"/>
                    </a:lnTo>
                    <a:lnTo>
                      <a:pt x="425" y="576"/>
                    </a:lnTo>
                    <a:lnTo>
                      <a:pt x="440" y="570"/>
                    </a:lnTo>
                    <a:lnTo>
                      <a:pt x="451" y="577"/>
                    </a:lnTo>
                    <a:lnTo>
                      <a:pt x="455" y="575"/>
                    </a:lnTo>
                    <a:lnTo>
                      <a:pt x="456" y="563"/>
                    </a:lnTo>
                    <a:lnTo>
                      <a:pt x="455" y="552"/>
                    </a:lnTo>
                    <a:lnTo>
                      <a:pt x="455" y="529"/>
                    </a:lnTo>
                    <a:lnTo>
                      <a:pt x="460" y="522"/>
                    </a:lnTo>
                    <a:lnTo>
                      <a:pt x="457" y="511"/>
                    </a:lnTo>
                    <a:lnTo>
                      <a:pt x="461" y="510"/>
                    </a:lnTo>
                    <a:lnTo>
                      <a:pt x="458" y="502"/>
                    </a:lnTo>
                    <a:lnTo>
                      <a:pt x="460" y="491"/>
                    </a:lnTo>
                    <a:lnTo>
                      <a:pt x="460" y="477"/>
                    </a:lnTo>
                    <a:lnTo>
                      <a:pt x="457" y="464"/>
                    </a:lnTo>
                    <a:lnTo>
                      <a:pt x="473" y="462"/>
                    </a:lnTo>
                    <a:lnTo>
                      <a:pt x="477" y="453"/>
                    </a:lnTo>
                    <a:lnTo>
                      <a:pt x="485" y="453"/>
                    </a:lnTo>
                    <a:lnTo>
                      <a:pt x="489" y="432"/>
                    </a:lnTo>
                    <a:lnTo>
                      <a:pt x="485" y="424"/>
                    </a:lnTo>
                    <a:lnTo>
                      <a:pt x="498" y="420"/>
                    </a:lnTo>
                    <a:lnTo>
                      <a:pt x="508" y="423"/>
                    </a:lnTo>
                    <a:lnTo>
                      <a:pt x="521" y="404"/>
                    </a:lnTo>
                    <a:lnTo>
                      <a:pt x="536" y="404"/>
                    </a:lnTo>
                    <a:lnTo>
                      <a:pt x="552" y="392"/>
                    </a:lnTo>
                    <a:lnTo>
                      <a:pt x="570" y="399"/>
                    </a:lnTo>
                    <a:lnTo>
                      <a:pt x="581" y="398"/>
                    </a:lnTo>
                    <a:lnTo>
                      <a:pt x="585" y="392"/>
                    </a:lnTo>
                    <a:lnTo>
                      <a:pt x="591" y="371"/>
                    </a:lnTo>
                    <a:lnTo>
                      <a:pt x="589" y="354"/>
                    </a:lnTo>
                    <a:lnTo>
                      <a:pt x="590" y="345"/>
                    </a:lnTo>
                    <a:lnTo>
                      <a:pt x="586" y="341"/>
                    </a:lnTo>
                    <a:lnTo>
                      <a:pt x="570" y="341"/>
                    </a:lnTo>
                    <a:lnTo>
                      <a:pt x="531" y="327"/>
                    </a:lnTo>
                    <a:lnTo>
                      <a:pt x="525" y="314"/>
                    </a:lnTo>
                    <a:lnTo>
                      <a:pt x="503" y="305"/>
                    </a:lnTo>
                    <a:lnTo>
                      <a:pt x="495" y="283"/>
                    </a:lnTo>
                    <a:lnTo>
                      <a:pt x="492" y="267"/>
                    </a:lnTo>
                    <a:lnTo>
                      <a:pt x="484" y="264"/>
                    </a:lnTo>
                    <a:lnTo>
                      <a:pt x="477" y="254"/>
                    </a:lnTo>
                    <a:lnTo>
                      <a:pt x="444" y="252"/>
                    </a:lnTo>
                    <a:lnTo>
                      <a:pt x="441" y="231"/>
                    </a:lnTo>
                    <a:lnTo>
                      <a:pt x="445" y="217"/>
                    </a:lnTo>
                    <a:lnTo>
                      <a:pt x="445" y="210"/>
                    </a:lnTo>
                    <a:lnTo>
                      <a:pt x="447" y="204"/>
                    </a:lnTo>
                    <a:lnTo>
                      <a:pt x="449" y="192"/>
                    </a:lnTo>
                    <a:lnTo>
                      <a:pt x="440" y="172"/>
                    </a:lnTo>
                    <a:lnTo>
                      <a:pt x="435" y="150"/>
                    </a:lnTo>
                    <a:lnTo>
                      <a:pt x="426" y="133"/>
                    </a:lnTo>
                    <a:lnTo>
                      <a:pt x="417" y="133"/>
                    </a:lnTo>
                    <a:lnTo>
                      <a:pt x="413" y="123"/>
                    </a:lnTo>
                    <a:lnTo>
                      <a:pt x="408" y="128"/>
                    </a:lnTo>
                    <a:lnTo>
                      <a:pt x="401" y="145"/>
                    </a:lnTo>
                    <a:lnTo>
                      <a:pt x="401" y="157"/>
                    </a:lnTo>
                    <a:lnTo>
                      <a:pt x="404" y="167"/>
                    </a:lnTo>
                    <a:lnTo>
                      <a:pt x="391" y="181"/>
                    </a:lnTo>
                    <a:lnTo>
                      <a:pt x="379" y="204"/>
                    </a:lnTo>
                    <a:lnTo>
                      <a:pt x="377" y="195"/>
                    </a:lnTo>
                    <a:lnTo>
                      <a:pt x="382" y="188"/>
                    </a:lnTo>
                    <a:lnTo>
                      <a:pt x="386" y="171"/>
                    </a:lnTo>
                    <a:lnTo>
                      <a:pt x="382" y="155"/>
                    </a:lnTo>
                    <a:lnTo>
                      <a:pt x="379" y="150"/>
                    </a:lnTo>
                    <a:lnTo>
                      <a:pt x="376" y="152"/>
                    </a:lnTo>
                    <a:lnTo>
                      <a:pt x="379" y="144"/>
                    </a:lnTo>
                    <a:lnTo>
                      <a:pt x="385" y="136"/>
                    </a:lnTo>
                    <a:lnTo>
                      <a:pt x="390" y="106"/>
                    </a:lnTo>
                    <a:lnTo>
                      <a:pt x="394" y="101"/>
                    </a:lnTo>
                    <a:lnTo>
                      <a:pt x="397" y="81"/>
                    </a:lnTo>
                    <a:lnTo>
                      <a:pt x="385" y="60"/>
                    </a:lnTo>
                    <a:lnTo>
                      <a:pt x="350" y="22"/>
                    </a:lnTo>
                    <a:lnTo>
                      <a:pt x="337" y="29"/>
                    </a:lnTo>
                    <a:lnTo>
                      <a:pt x="339" y="39"/>
                    </a:lnTo>
                    <a:lnTo>
                      <a:pt x="339" y="47"/>
                    </a:lnTo>
                    <a:lnTo>
                      <a:pt x="329" y="41"/>
                    </a:lnTo>
                    <a:lnTo>
                      <a:pt x="324" y="43"/>
                    </a:lnTo>
                    <a:lnTo>
                      <a:pt x="324" y="14"/>
                    </a:lnTo>
                    <a:lnTo>
                      <a:pt x="323" y="0"/>
                    </a:lnTo>
                    <a:lnTo>
                      <a:pt x="293" y="0"/>
                    </a:lnTo>
                    <a:lnTo>
                      <a:pt x="293" y="0"/>
                    </a:lnTo>
                    <a:lnTo>
                      <a:pt x="290" y="2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6" name="Freeform 224"/>
              <p:cNvSpPr>
                <a:spLocks noChangeAspect="1"/>
              </p:cNvSpPr>
              <p:nvPr/>
            </p:nvSpPr>
            <p:spPr bwMode="gray">
              <a:xfrm>
                <a:off x="3306" y="1118"/>
                <a:ext cx="25" cy="23"/>
              </a:xfrm>
              <a:custGeom>
                <a:avLst/>
                <a:gdLst/>
                <a:ahLst/>
                <a:cxnLst>
                  <a:cxn ang="0">
                    <a:pos x="52" y="117"/>
                  </a:cxn>
                  <a:cxn ang="0">
                    <a:pos x="54" y="111"/>
                  </a:cxn>
                  <a:cxn ang="0">
                    <a:pos x="65" y="112"/>
                  </a:cxn>
                  <a:cxn ang="0">
                    <a:pos x="81" y="99"/>
                  </a:cxn>
                  <a:cxn ang="0">
                    <a:pos x="105" y="97"/>
                  </a:cxn>
                  <a:cxn ang="0">
                    <a:pos x="107" y="86"/>
                  </a:cxn>
                  <a:cxn ang="0">
                    <a:pos x="106" y="81"/>
                  </a:cxn>
                  <a:cxn ang="0">
                    <a:pos x="111" y="52"/>
                  </a:cxn>
                  <a:cxn ang="0">
                    <a:pos x="126" y="37"/>
                  </a:cxn>
                  <a:cxn ang="0">
                    <a:pos x="111" y="22"/>
                  </a:cxn>
                  <a:cxn ang="0">
                    <a:pos x="107" y="14"/>
                  </a:cxn>
                  <a:cxn ang="0">
                    <a:pos x="106" y="8"/>
                  </a:cxn>
                  <a:cxn ang="0">
                    <a:pos x="67" y="13"/>
                  </a:cxn>
                  <a:cxn ang="0">
                    <a:pos x="62" y="13"/>
                  </a:cxn>
                  <a:cxn ang="0">
                    <a:pos x="67" y="10"/>
                  </a:cxn>
                  <a:cxn ang="0">
                    <a:pos x="69" y="0"/>
                  </a:cxn>
                  <a:cxn ang="0">
                    <a:pos x="65" y="3"/>
                  </a:cxn>
                  <a:cxn ang="0">
                    <a:pos x="51" y="4"/>
                  </a:cxn>
                  <a:cxn ang="0">
                    <a:pos x="44" y="20"/>
                  </a:cxn>
                  <a:cxn ang="0">
                    <a:pos x="38" y="26"/>
                  </a:cxn>
                  <a:cxn ang="0">
                    <a:pos x="32" y="22"/>
                  </a:cxn>
                  <a:cxn ang="0">
                    <a:pos x="27" y="30"/>
                  </a:cxn>
                  <a:cxn ang="0">
                    <a:pos x="0" y="40"/>
                  </a:cxn>
                  <a:cxn ang="0">
                    <a:pos x="11" y="52"/>
                  </a:cxn>
                  <a:cxn ang="0">
                    <a:pos x="25" y="54"/>
                  </a:cxn>
                  <a:cxn ang="0">
                    <a:pos x="25" y="65"/>
                  </a:cxn>
                  <a:cxn ang="0">
                    <a:pos x="24" y="73"/>
                  </a:cxn>
                  <a:cxn ang="0">
                    <a:pos x="26" y="87"/>
                  </a:cxn>
                  <a:cxn ang="0">
                    <a:pos x="31" y="99"/>
                  </a:cxn>
                  <a:cxn ang="0">
                    <a:pos x="33" y="106"/>
                  </a:cxn>
                  <a:cxn ang="0">
                    <a:pos x="38" y="114"/>
                  </a:cxn>
                  <a:cxn ang="0">
                    <a:pos x="52" y="117"/>
                  </a:cxn>
                </a:cxnLst>
                <a:rect l="0" t="0" r="r" b="b"/>
                <a:pathLst>
                  <a:path w="126" h="117">
                    <a:moveTo>
                      <a:pt x="52" y="117"/>
                    </a:moveTo>
                    <a:lnTo>
                      <a:pt x="54" y="111"/>
                    </a:lnTo>
                    <a:lnTo>
                      <a:pt x="65" y="112"/>
                    </a:lnTo>
                    <a:lnTo>
                      <a:pt x="81" y="99"/>
                    </a:lnTo>
                    <a:lnTo>
                      <a:pt x="105" y="97"/>
                    </a:lnTo>
                    <a:lnTo>
                      <a:pt x="107" y="86"/>
                    </a:lnTo>
                    <a:lnTo>
                      <a:pt x="106" y="81"/>
                    </a:lnTo>
                    <a:lnTo>
                      <a:pt x="111" y="52"/>
                    </a:lnTo>
                    <a:lnTo>
                      <a:pt x="126" y="37"/>
                    </a:lnTo>
                    <a:lnTo>
                      <a:pt x="111" y="22"/>
                    </a:lnTo>
                    <a:lnTo>
                      <a:pt x="107" y="14"/>
                    </a:lnTo>
                    <a:lnTo>
                      <a:pt x="106" y="8"/>
                    </a:lnTo>
                    <a:lnTo>
                      <a:pt x="67" y="13"/>
                    </a:lnTo>
                    <a:lnTo>
                      <a:pt x="62" y="13"/>
                    </a:lnTo>
                    <a:lnTo>
                      <a:pt x="67" y="10"/>
                    </a:lnTo>
                    <a:lnTo>
                      <a:pt x="69" y="0"/>
                    </a:lnTo>
                    <a:lnTo>
                      <a:pt x="65" y="3"/>
                    </a:lnTo>
                    <a:lnTo>
                      <a:pt x="51" y="4"/>
                    </a:lnTo>
                    <a:lnTo>
                      <a:pt x="44" y="20"/>
                    </a:lnTo>
                    <a:lnTo>
                      <a:pt x="38" y="26"/>
                    </a:lnTo>
                    <a:lnTo>
                      <a:pt x="32" y="22"/>
                    </a:lnTo>
                    <a:lnTo>
                      <a:pt x="27" y="30"/>
                    </a:lnTo>
                    <a:lnTo>
                      <a:pt x="0" y="40"/>
                    </a:lnTo>
                    <a:lnTo>
                      <a:pt x="11" y="52"/>
                    </a:lnTo>
                    <a:lnTo>
                      <a:pt x="25" y="54"/>
                    </a:lnTo>
                    <a:lnTo>
                      <a:pt x="25" y="65"/>
                    </a:lnTo>
                    <a:lnTo>
                      <a:pt x="24" y="73"/>
                    </a:lnTo>
                    <a:lnTo>
                      <a:pt x="26" y="87"/>
                    </a:lnTo>
                    <a:lnTo>
                      <a:pt x="31" y="99"/>
                    </a:lnTo>
                    <a:lnTo>
                      <a:pt x="33" y="106"/>
                    </a:lnTo>
                    <a:lnTo>
                      <a:pt x="38" y="114"/>
                    </a:lnTo>
                    <a:lnTo>
                      <a:pt x="52"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7" name="Freeform 225"/>
              <p:cNvSpPr>
                <a:spLocks noChangeAspect="1"/>
              </p:cNvSpPr>
              <p:nvPr/>
            </p:nvSpPr>
            <p:spPr bwMode="gray">
              <a:xfrm>
                <a:off x="3340" y="1146"/>
                <a:ext cx="1" cy="1"/>
              </a:xfrm>
              <a:custGeom>
                <a:avLst/>
                <a:gdLst/>
                <a:ahLst/>
                <a:cxnLst>
                  <a:cxn ang="0">
                    <a:pos x="0" y="0"/>
                  </a:cxn>
                  <a:cxn ang="0">
                    <a:pos x="0" y="2"/>
                  </a:cxn>
                  <a:cxn ang="0">
                    <a:pos x="1" y="2"/>
                  </a:cxn>
                  <a:cxn ang="0">
                    <a:pos x="0" y="0"/>
                  </a:cxn>
                </a:cxnLst>
                <a:rect l="0" t="0" r="r" b="b"/>
                <a:pathLst>
                  <a:path w="1" h="2">
                    <a:moveTo>
                      <a:pt x="0" y="0"/>
                    </a:moveTo>
                    <a:lnTo>
                      <a:pt x="0" y="2"/>
                    </a:lnTo>
                    <a:lnTo>
                      <a:pt x="1" y="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8" name="Freeform 226"/>
              <p:cNvSpPr>
                <a:spLocks noChangeAspect="1"/>
              </p:cNvSpPr>
              <p:nvPr/>
            </p:nvSpPr>
            <p:spPr bwMode="gray">
              <a:xfrm>
                <a:off x="3340" y="1147"/>
                <a:ext cx="1" cy="1"/>
              </a:xfrm>
              <a:custGeom>
                <a:avLst/>
                <a:gdLst/>
                <a:ahLst/>
                <a:cxnLst>
                  <a:cxn ang="0">
                    <a:pos x="0" y="0"/>
                  </a:cxn>
                  <a:cxn ang="0">
                    <a:pos x="0" y="0"/>
                  </a:cxn>
                  <a:cxn ang="0">
                    <a:pos x="0" y="1"/>
                  </a:cxn>
                  <a:cxn ang="0">
                    <a:pos x="0" y="0"/>
                  </a:cxn>
                </a:cxnLst>
                <a:rect l="0" t="0" r="r" b="b"/>
                <a:pathLst>
                  <a:path h="1">
                    <a:moveTo>
                      <a:pt x="0" y="0"/>
                    </a:moveTo>
                    <a:lnTo>
                      <a:pt x="0" y="0"/>
                    </a:lnTo>
                    <a:lnTo>
                      <a:pt x="0" y="1"/>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9" name="Freeform 227"/>
              <p:cNvSpPr>
                <a:spLocks noChangeAspect="1"/>
              </p:cNvSpPr>
              <p:nvPr/>
            </p:nvSpPr>
            <p:spPr bwMode="gray">
              <a:xfrm>
                <a:off x="3313" y="1136"/>
                <a:ext cx="45" cy="54"/>
              </a:xfrm>
              <a:custGeom>
                <a:avLst/>
                <a:gdLst/>
                <a:ahLst/>
                <a:cxnLst>
                  <a:cxn ang="0">
                    <a:pos x="206" y="133"/>
                  </a:cxn>
                  <a:cxn ang="0">
                    <a:pos x="201" y="128"/>
                  </a:cxn>
                  <a:cxn ang="0">
                    <a:pos x="190" y="116"/>
                  </a:cxn>
                  <a:cxn ang="0">
                    <a:pos x="180" y="107"/>
                  </a:cxn>
                  <a:cxn ang="0">
                    <a:pos x="162" y="124"/>
                  </a:cxn>
                  <a:cxn ang="0">
                    <a:pos x="145" y="108"/>
                  </a:cxn>
                  <a:cxn ang="0">
                    <a:pos x="131" y="90"/>
                  </a:cxn>
                  <a:cxn ang="0">
                    <a:pos x="120" y="75"/>
                  </a:cxn>
                  <a:cxn ang="0">
                    <a:pos x="125" y="51"/>
                  </a:cxn>
                  <a:cxn ang="0">
                    <a:pos x="134" y="43"/>
                  </a:cxn>
                  <a:cxn ang="0">
                    <a:pos x="128" y="19"/>
                  </a:cxn>
                  <a:cxn ang="0">
                    <a:pos x="114" y="15"/>
                  </a:cxn>
                  <a:cxn ang="0">
                    <a:pos x="112" y="0"/>
                  </a:cxn>
                  <a:cxn ang="0">
                    <a:pos x="106" y="15"/>
                  </a:cxn>
                  <a:cxn ang="0">
                    <a:pos x="87" y="26"/>
                  </a:cxn>
                  <a:cxn ang="0">
                    <a:pos x="50" y="23"/>
                  </a:cxn>
                  <a:cxn ang="0">
                    <a:pos x="2" y="51"/>
                  </a:cxn>
                  <a:cxn ang="0">
                    <a:pos x="0" y="62"/>
                  </a:cxn>
                  <a:cxn ang="0">
                    <a:pos x="11" y="75"/>
                  </a:cxn>
                  <a:cxn ang="0">
                    <a:pos x="16" y="86"/>
                  </a:cxn>
                  <a:cxn ang="0">
                    <a:pos x="35" y="108"/>
                  </a:cxn>
                  <a:cxn ang="0">
                    <a:pos x="27" y="134"/>
                  </a:cxn>
                  <a:cxn ang="0">
                    <a:pos x="21" y="150"/>
                  </a:cxn>
                  <a:cxn ang="0">
                    <a:pos x="21" y="165"/>
                  </a:cxn>
                  <a:cxn ang="0">
                    <a:pos x="21" y="172"/>
                  </a:cxn>
                  <a:cxn ang="0">
                    <a:pos x="5" y="187"/>
                  </a:cxn>
                  <a:cxn ang="0">
                    <a:pos x="4" y="195"/>
                  </a:cxn>
                  <a:cxn ang="0">
                    <a:pos x="1" y="205"/>
                  </a:cxn>
                  <a:cxn ang="0">
                    <a:pos x="8" y="222"/>
                  </a:cxn>
                  <a:cxn ang="0">
                    <a:pos x="26" y="222"/>
                  </a:cxn>
                  <a:cxn ang="0">
                    <a:pos x="66" y="214"/>
                  </a:cxn>
                  <a:cxn ang="0">
                    <a:pos x="77" y="208"/>
                  </a:cxn>
                  <a:cxn ang="0">
                    <a:pos x="87" y="189"/>
                  </a:cxn>
                  <a:cxn ang="0">
                    <a:pos x="98" y="193"/>
                  </a:cxn>
                  <a:cxn ang="0">
                    <a:pos x="96" y="205"/>
                  </a:cxn>
                  <a:cxn ang="0">
                    <a:pos x="103" y="195"/>
                  </a:cxn>
                  <a:cxn ang="0">
                    <a:pos x="107" y="205"/>
                  </a:cxn>
                  <a:cxn ang="0">
                    <a:pos x="99" y="214"/>
                  </a:cxn>
                  <a:cxn ang="0">
                    <a:pos x="97" y="235"/>
                  </a:cxn>
                  <a:cxn ang="0">
                    <a:pos x="85" y="253"/>
                  </a:cxn>
                  <a:cxn ang="0">
                    <a:pos x="99" y="259"/>
                  </a:cxn>
                  <a:cxn ang="0">
                    <a:pos x="110" y="259"/>
                  </a:cxn>
                  <a:cxn ang="0">
                    <a:pos x="112" y="248"/>
                  </a:cxn>
                  <a:cxn ang="0">
                    <a:pos x="125" y="232"/>
                  </a:cxn>
                  <a:cxn ang="0">
                    <a:pos x="129" y="237"/>
                  </a:cxn>
                  <a:cxn ang="0">
                    <a:pos x="142" y="235"/>
                  </a:cxn>
                  <a:cxn ang="0">
                    <a:pos x="146" y="225"/>
                  </a:cxn>
                  <a:cxn ang="0">
                    <a:pos x="151" y="216"/>
                  </a:cxn>
                  <a:cxn ang="0">
                    <a:pos x="166" y="202"/>
                  </a:cxn>
                  <a:cxn ang="0">
                    <a:pos x="169" y="184"/>
                  </a:cxn>
                  <a:cxn ang="0">
                    <a:pos x="180" y="165"/>
                  </a:cxn>
                  <a:cxn ang="0">
                    <a:pos x="222" y="152"/>
                  </a:cxn>
                  <a:cxn ang="0">
                    <a:pos x="221" y="145"/>
                  </a:cxn>
                </a:cxnLst>
                <a:rect l="0" t="0" r="r" b="b"/>
                <a:pathLst>
                  <a:path w="222" h="268">
                    <a:moveTo>
                      <a:pt x="207" y="140"/>
                    </a:moveTo>
                    <a:lnTo>
                      <a:pt x="206" y="133"/>
                    </a:lnTo>
                    <a:lnTo>
                      <a:pt x="201" y="133"/>
                    </a:lnTo>
                    <a:lnTo>
                      <a:pt x="201" y="128"/>
                    </a:lnTo>
                    <a:lnTo>
                      <a:pt x="196" y="117"/>
                    </a:lnTo>
                    <a:lnTo>
                      <a:pt x="190" y="116"/>
                    </a:lnTo>
                    <a:lnTo>
                      <a:pt x="184" y="106"/>
                    </a:lnTo>
                    <a:lnTo>
                      <a:pt x="180" y="107"/>
                    </a:lnTo>
                    <a:lnTo>
                      <a:pt x="178" y="114"/>
                    </a:lnTo>
                    <a:lnTo>
                      <a:pt x="162" y="124"/>
                    </a:lnTo>
                    <a:lnTo>
                      <a:pt x="150" y="116"/>
                    </a:lnTo>
                    <a:lnTo>
                      <a:pt x="145" y="108"/>
                    </a:lnTo>
                    <a:lnTo>
                      <a:pt x="139" y="106"/>
                    </a:lnTo>
                    <a:lnTo>
                      <a:pt x="131" y="90"/>
                    </a:lnTo>
                    <a:lnTo>
                      <a:pt x="124" y="86"/>
                    </a:lnTo>
                    <a:lnTo>
                      <a:pt x="120" y="75"/>
                    </a:lnTo>
                    <a:lnTo>
                      <a:pt x="120" y="64"/>
                    </a:lnTo>
                    <a:lnTo>
                      <a:pt x="125" y="51"/>
                    </a:lnTo>
                    <a:lnTo>
                      <a:pt x="134" y="53"/>
                    </a:lnTo>
                    <a:lnTo>
                      <a:pt x="134" y="43"/>
                    </a:lnTo>
                    <a:lnTo>
                      <a:pt x="137" y="37"/>
                    </a:lnTo>
                    <a:lnTo>
                      <a:pt x="128" y="19"/>
                    </a:lnTo>
                    <a:lnTo>
                      <a:pt x="119" y="25"/>
                    </a:lnTo>
                    <a:lnTo>
                      <a:pt x="114" y="15"/>
                    </a:lnTo>
                    <a:lnTo>
                      <a:pt x="114" y="6"/>
                    </a:lnTo>
                    <a:lnTo>
                      <a:pt x="112" y="0"/>
                    </a:lnTo>
                    <a:lnTo>
                      <a:pt x="110" y="0"/>
                    </a:lnTo>
                    <a:lnTo>
                      <a:pt x="106" y="15"/>
                    </a:lnTo>
                    <a:lnTo>
                      <a:pt x="93" y="17"/>
                    </a:lnTo>
                    <a:lnTo>
                      <a:pt x="87" y="26"/>
                    </a:lnTo>
                    <a:lnTo>
                      <a:pt x="66" y="28"/>
                    </a:lnTo>
                    <a:lnTo>
                      <a:pt x="50" y="23"/>
                    </a:lnTo>
                    <a:lnTo>
                      <a:pt x="28" y="32"/>
                    </a:lnTo>
                    <a:lnTo>
                      <a:pt x="2" y="51"/>
                    </a:lnTo>
                    <a:lnTo>
                      <a:pt x="2" y="59"/>
                    </a:lnTo>
                    <a:lnTo>
                      <a:pt x="0" y="62"/>
                    </a:lnTo>
                    <a:lnTo>
                      <a:pt x="6" y="66"/>
                    </a:lnTo>
                    <a:lnTo>
                      <a:pt x="11" y="75"/>
                    </a:lnTo>
                    <a:lnTo>
                      <a:pt x="16" y="75"/>
                    </a:lnTo>
                    <a:lnTo>
                      <a:pt x="16" y="86"/>
                    </a:lnTo>
                    <a:lnTo>
                      <a:pt x="39" y="101"/>
                    </a:lnTo>
                    <a:lnTo>
                      <a:pt x="35" y="108"/>
                    </a:lnTo>
                    <a:lnTo>
                      <a:pt x="34" y="119"/>
                    </a:lnTo>
                    <a:lnTo>
                      <a:pt x="27" y="134"/>
                    </a:lnTo>
                    <a:lnTo>
                      <a:pt x="27" y="140"/>
                    </a:lnTo>
                    <a:lnTo>
                      <a:pt x="21" y="150"/>
                    </a:lnTo>
                    <a:lnTo>
                      <a:pt x="22" y="156"/>
                    </a:lnTo>
                    <a:lnTo>
                      <a:pt x="21" y="165"/>
                    </a:lnTo>
                    <a:lnTo>
                      <a:pt x="20" y="166"/>
                    </a:lnTo>
                    <a:lnTo>
                      <a:pt x="21" y="172"/>
                    </a:lnTo>
                    <a:lnTo>
                      <a:pt x="20" y="177"/>
                    </a:lnTo>
                    <a:lnTo>
                      <a:pt x="5" y="187"/>
                    </a:lnTo>
                    <a:lnTo>
                      <a:pt x="5" y="192"/>
                    </a:lnTo>
                    <a:lnTo>
                      <a:pt x="4" y="195"/>
                    </a:lnTo>
                    <a:lnTo>
                      <a:pt x="0" y="198"/>
                    </a:lnTo>
                    <a:lnTo>
                      <a:pt x="1" y="205"/>
                    </a:lnTo>
                    <a:lnTo>
                      <a:pt x="0" y="214"/>
                    </a:lnTo>
                    <a:lnTo>
                      <a:pt x="8" y="222"/>
                    </a:lnTo>
                    <a:lnTo>
                      <a:pt x="17" y="216"/>
                    </a:lnTo>
                    <a:lnTo>
                      <a:pt x="26" y="222"/>
                    </a:lnTo>
                    <a:lnTo>
                      <a:pt x="32" y="215"/>
                    </a:lnTo>
                    <a:lnTo>
                      <a:pt x="66" y="214"/>
                    </a:lnTo>
                    <a:lnTo>
                      <a:pt x="67" y="210"/>
                    </a:lnTo>
                    <a:lnTo>
                      <a:pt x="77" y="208"/>
                    </a:lnTo>
                    <a:lnTo>
                      <a:pt x="80" y="198"/>
                    </a:lnTo>
                    <a:lnTo>
                      <a:pt x="87" y="189"/>
                    </a:lnTo>
                    <a:lnTo>
                      <a:pt x="97" y="191"/>
                    </a:lnTo>
                    <a:lnTo>
                      <a:pt x="98" y="193"/>
                    </a:lnTo>
                    <a:lnTo>
                      <a:pt x="94" y="200"/>
                    </a:lnTo>
                    <a:lnTo>
                      <a:pt x="96" y="205"/>
                    </a:lnTo>
                    <a:lnTo>
                      <a:pt x="98" y="209"/>
                    </a:lnTo>
                    <a:lnTo>
                      <a:pt x="103" y="195"/>
                    </a:lnTo>
                    <a:lnTo>
                      <a:pt x="110" y="195"/>
                    </a:lnTo>
                    <a:lnTo>
                      <a:pt x="107" y="205"/>
                    </a:lnTo>
                    <a:lnTo>
                      <a:pt x="107" y="210"/>
                    </a:lnTo>
                    <a:lnTo>
                      <a:pt x="99" y="214"/>
                    </a:lnTo>
                    <a:lnTo>
                      <a:pt x="94" y="222"/>
                    </a:lnTo>
                    <a:lnTo>
                      <a:pt x="97" y="235"/>
                    </a:lnTo>
                    <a:lnTo>
                      <a:pt x="96" y="240"/>
                    </a:lnTo>
                    <a:lnTo>
                      <a:pt x="85" y="253"/>
                    </a:lnTo>
                    <a:lnTo>
                      <a:pt x="91" y="265"/>
                    </a:lnTo>
                    <a:lnTo>
                      <a:pt x="99" y="259"/>
                    </a:lnTo>
                    <a:lnTo>
                      <a:pt x="101" y="268"/>
                    </a:lnTo>
                    <a:lnTo>
                      <a:pt x="110" y="259"/>
                    </a:lnTo>
                    <a:lnTo>
                      <a:pt x="109" y="252"/>
                    </a:lnTo>
                    <a:lnTo>
                      <a:pt x="112" y="248"/>
                    </a:lnTo>
                    <a:lnTo>
                      <a:pt x="125" y="238"/>
                    </a:lnTo>
                    <a:lnTo>
                      <a:pt x="125" y="232"/>
                    </a:lnTo>
                    <a:lnTo>
                      <a:pt x="126" y="232"/>
                    </a:lnTo>
                    <a:lnTo>
                      <a:pt x="129" y="237"/>
                    </a:lnTo>
                    <a:lnTo>
                      <a:pt x="133" y="240"/>
                    </a:lnTo>
                    <a:lnTo>
                      <a:pt x="142" y="235"/>
                    </a:lnTo>
                    <a:lnTo>
                      <a:pt x="144" y="229"/>
                    </a:lnTo>
                    <a:lnTo>
                      <a:pt x="146" y="225"/>
                    </a:lnTo>
                    <a:lnTo>
                      <a:pt x="151" y="226"/>
                    </a:lnTo>
                    <a:lnTo>
                      <a:pt x="151" y="216"/>
                    </a:lnTo>
                    <a:lnTo>
                      <a:pt x="160" y="213"/>
                    </a:lnTo>
                    <a:lnTo>
                      <a:pt x="166" y="202"/>
                    </a:lnTo>
                    <a:lnTo>
                      <a:pt x="166" y="193"/>
                    </a:lnTo>
                    <a:lnTo>
                      <a:pt x="169" y="184"/>
                    </a:lnTo>
                    <a:lnTo>
                      <a:pt x="179" y="175"/>
                    </a:lnTo>
                    <a:lnTo>
                      <a:pt x="180" y="165"/>
                    </a:lnTo>
                    <a:lnTo>
                      <a:pt x="204" y="152"/>
                    </a:lnTo>
                    <a:lnTo>
                      <a:pt x="222" y="152"/>
                    </a:lnTo>
                    <a:lnTo>
                      <a:pt x="222" y="148"/>
                    </a:lnTo>
                    <a:lnTo>
                      <a:pt x="221" y="145"/>
                    </a:lnTo>
                    <a:lnTo>
                      <a:pt x="207" y="14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0" name="Freeform 228"/>
              <p:cNvSpPr>
                <a:spLocks noChangeAspect="1"/>
              </p:cNvSpPr>
              <p:nvPr/>
            </p:nvSpPr>
            <p:spPr bwMode="gray">
              <a:xfrm>
                <a:off x="3284" y="1036"/>
                <a:ext cx="99" cy="52"/>
              </a:xfrm>
              <a:custGeom>
                <a:avLst/>
                <a:gdLst/>
                <a:ahLst/>
                <a:cxnLst>
                  <a:cxn ang="0">
                    <a:pos x="20" y="11"/>
                  </a:cxn>
                  <a:cxn ang="0">
                    <a:pos x="23" y="22"/>
                  </a:cxn>
                  <a:cxn ang="0">
                    <a:pos x="2" y="41"/>
                  </a:cxn>
                  <a:cxn ang="0">
                    <a:pos x="15" y="61"/>
                  </a:cxn>
                  <a:cxn ang="0">
                    <a:pos x="23" y="72"/>
                  </a:cxn>
                  <a:cxn ang="0">
                    <a:pos x="29" y="76"/>
                  </a:cxn>
                  <a:cxn ang="0">
                    <a:pos x="36" y="91"/>
                  </a:cxn>
                  <a:cxn ang="0">
                    <a:pos x="70" y="97"/>
                  </a:cxn>
                  <a:cxn ang="0">
                    <a:pos x="85" y="86"/>
                  </a:cxn>
                  <a:cxn ang="0">
                    <a:pos x="121" y="79"/>
                  </a:cxn>
                  <a:cxn ang="0">
                    <a:pos x="144" y="69"/>
                  </a:cxn>
                  <a:cxn ang="0">
                    <a:pos x="202" y="66"/>
                  </a:cxn>
                  <a:cxn ang="0">
                    <a:pos x="199" y="76"/>
                  </a:cxn>
                  <a:cxn ang="0">
                    <a:pos x="209" y="88"/>
                  </a:cxn>
                  <a:cxn ang="0">
                    <a:pos x="202" y="96"/>
                  </a:cxn>
                  <a:cxn ang="0">
                    <a:pos x="153" y="106"/>
                  </a:cxn>
                  <a:cxn ang="0">
                    <a:pos x="133" y="106"/>
                  </a:cxn>
                  <a:cxn ang="0">
                    <a:pos x="145" y="123"/>
                  </a:cxn>
                  <a:cxn ang="0">
                    <a:pos x="158" y="130"/>
                  </a:cxn>
                  <a:cxn ang="0">
                    <a:pos x="153" y="144"/>
                  </a:cxn>
                  <a:cxn ang="0">
                    <a:pos x="117" y="131"/>
                  </a:cxn>
                  <a:cxn ang="0">
                    <a:pos x="98" y="119"/>
                  </a:cxn>
                  <a:cxn ang="0">
                    <a:pos x="86" y="138"/>
                  </a:cxn>
                  <a:cxn ang="0">
                    <a:pos x="106" y="158"/>
                  </a:cxn>
                  <a:cxn ang="0">
                    <a:pos x="142" y="183"/>
                  </a:cxn>
                  <a:cxn ang="0">
                    <a:pos x="160" y="199"/>
                  </a:cxn>
                  <a:cxn ang="0">
                    <a:pos x="175" y="188"/>
                  </a:cxn>
                  <a:cxn ang="0">
                    <a:pos x="186" y="183"/>
                  </a:cxn>
                  <a:cxn ang="0">
                    <a:pos x="218" y="187"/>
                  </a:cxn>
                  <a:cxn ang="0">
                    <a:pos x="249" y="187"/>
                  </a:cxn>
                  <a:cxn ang="0">
                    <a:pos x="244" y="206"/>
                  </a:cxn>
                  <a:cxn ang="0">
                    <a:pos x="257" y="228"/>
                  </a:cxn>
                  <a:cxn ang="0">
                    <a:pos x="261" y="246"/>
                  </a:cxn>
                  <a:cxn ang="0">
                    <a:pos x="279" y="259"/>
                  </a:cxn>
                  <a:cxn ang="0">
                    <a:pos x="287" y="259"/>
                  </a:cxn>
                  <a:cxn ang="0">
                    <a:pos x="332" y="236"/>
                  </a:cxn>
                  <a:cxn ang="0">
                    <a:pos x="354" y="211"/>
                  </a:cxn>
                  <a:cxn ang="0">
                    <a:pos x="376" y="209"/>
                  </a:cxn>
                  <a:cxn ang="0">
                    <a:pos x="391" y="208"/>
                  </a:cxn>
                  <a:cxn ang="0">
                    <a:pos x="413" y="182"/>
                  </a:cxn>
                  <a:cxn ang="0">
                    <a:pos x="424" y="163"/>
                  </a:cxn>
                  <a:cxn ang="0">
                    <a:pos x="428" y="150"/>
                  </a:cxn>
                  <a:cxn ang="0">
                    <a:pos x="421" y="124"/>
                  </a:cxn>
                  <a:cxn ang="0">
                    <a:pos x="443" y="112"/>
                  </a:cxn>
                  <a:cxn ang="0">
                    <a:pos x="459" y="87"/>
                  </a:cxn>
                  <a:cxn ang="0">
                    <a:pos x="462" y="79"/>
                  </a:cxn>
                  <a:cxn ang="0">
                    <a:pos x="491" y="57"/>
                  </a:cxn>
                  <a:cxn ang="0">
                    <a:pos x="487" y="28"/>
                  </a:cxn>
                  <a:cxn ang="0">
                    <a:pos x="492" y="11"/>
                  </a:cxn>
                  <a:cxn ang="0">
                    <a:pos x="235" y="0"/>
                  </a:cxn>
                  <a:cxn ang="0">
                    <a:pos x="228" y="11"/>
                  </a:cxn>
                  <a:cxn ang="0">
                    <a:pos x="67" y="0"/>
                  </a:cxn>
                  <a:cxn ang="0">
                    <a:pos x="35" y="0"/>
                  </a:cxn>
                </a:cxnLst>
                <a:rect l="0" t="0" r="r" b="b"/>
                <a:pathLst>
                  <a:path w="496" h="260">
                    <a:moveTo>
                      <a:pt x="32" y="12"/>
                    </a:moveTo>
                    <a:lnTo>
                      <a:pt x="30" y="17"/>
                    </a:lnTo>
                    <a:lnTo>
                      <a:pt x="20" y="11"/>
                    </a:lnTo>
                    <a:lnTo>
                      <a:pt x="18" y="12"/>
                    </a:lnTo>
                    <a:lnTo>
                      <a:pt x="23" y="18"/>
                    </a:lnTo>
                    <a:lnTo>
                      <a:pt x="23" y="22"/>
                    </a:lnTo>
                    <a:lnTo>
                      <a:pt x="13" y="22"/>
                    </a:lnTo>
                    <a:lnTo>
                      <a:pt x="0" y="36"/>
                    </a:lnTo>
                    <a:lnTo>
                      <a:pt x="2" y="41"/>
                    </a:lnTo>
                    <a:lnTo>
                      <a:pt x="9" y="43"/>
                    </a:lnTo>
                    <a:lnTo>
                      <a:pt x="8" y="54"/>
                    </a:lnTo>
                    <a:lnTo>
                      <a:pt x="15" y="61"/>
                    </a:lnTo>
                    <a:lnTo>
                      <a:pt x="15" y="68"/>
                    </a:lnTo>
                    <a:lnTo>
                      <a:pt x="21" y="80"/>
                    </a:lnTo>
                    <a:lnTo>
                      <a:pt x="23" y="72"/>
                    </a:lnTo>
                    <a:lnTo>
                      <a:pt x="29" y="68"/>
                    </a:lnTo>
                    <a:lnTo>
                      <a:pt x="27" y="72"/>
                    </a:lnTo>
                    <a:lnTo>
                      <a:pt x="29" y="76"/>
                    </a:lnTo>
                    <a:lnTo>
                      <a:pt x="32" y="77"/>
                    </a:lnTo>
                    <a:lnTo>
                      <a:pt x="29" y="85"/>
                    </a:lnTo>
                    <a:lnTo>
                      <a:pt x="36" y="91"/>
                    </a:lnTo>
                    <a:lnTo>
                      <a:pt x="67" y="88"/>
                    </a:lnTo>
                    <a:lnTo>
                      <a:pt x="70" y="91"/>
                    </a:lnTo>
                    <a:lnTo>
                      <a:pt x="70" y="97"/>
                    </a:lnTo>
                    <a:lnTo>
                      <a:pt x="75" y="98"/>
                    </a:lnTo>
                    <a:lnTo>
                      <a:pt x="85" y="90"/>
                    </a:lnTo>
                    <a:lnTo>
                      <a:pt x="85" y="86"/>
                    </a:lnTo>
                    <a:lnTo>
                      <a:pt x="102" y="86"/>
                    </a:lnTo>
                    <a:lnTo>
                      <a:pt x="107" y="79"/>
                    </a:lnTo>
                    <a:lnTo>
                      <a:pt x="121" y="79"/>
                    </a:lnTo>
                    <a:lnTo>
                      <a:pt x="122" y="74"/>
                    </a:lnTo>
                    <a:lnTo>
                      <a:pt x="142" y="76"/>
                    </a:lnTo>
                    <a:lnTo>
                      <a:pt x="144" y="69"/>
                    </a:lnTo>
                    <a:lnTo>
                      <a:pt x="187" y="70"/>
                    </a:lnTo>
                    <a:lnTo>
                      <a:pt x="192" y="63"/>
                    </a:lnTo>
                    <a:lnTo>
                      <a:pt x="202" y="66"/>
                    </a:lnTo>
                    <a:lnTo>
                      <a:pt x="207" y="60"/>
                    </a:lnTo>
                    <a:lnTo>
                      <a:pt x="207" y="71"/>
                    </a:lnTo>
                    <a:lnTo>
                      <a:pt x="199" y="76"/>
                    </a:lnTo>
                    <a:lnTo>
                      <a:pt x="211" y="77"/>
                    </a:lnTo>
                    <a:lnTo>
                      <a:pt x="209" y="81"/>
                    </a:lnTo>
                    <a:lnTo>
                      <a:pt x="209" y="88"/>
                    </a:lnTo>
                    <a:lnTo>
                      <a:pt x="201" y="91"/>
                    </a:lnTo>
                    <a:lnTo>
                      <a:pt x="201" y="95"/>
                    </a:lnTo>
                    <a:lnTo>
                      <a:pt x="202" y="96"/>
                    </a:lnTo>
                    <a:lnTo>
                      <a:pt x="201" y="99"/>
                    </a:lnTo>
                    <a:lnTo>
                      <a:pt x="156" y="98"/>
                    </a:lnTo>
                    <a:lnTo>
                      <a:pt x="153" y="106"/>
                    </a:lnTo>
                    <a:lnTo>
                      <a:pt x="149" y="104"/>
                    </a:lnTo>
                    <a:lnTo>
                      <a:pt x="149" y="98"/>
                    </a:lnTo>
                    <a:lnTo>
                      <a:pt x="133" y="106"/>
                    </a:lnTo>
                    <a:lnTo>
                      <a:pt x="136" y="112"/>
                    </a:lnTo>
                    <a:lnTo>
                      <a:pt x="132" y="118"/>
                    </a:lnTo>
                    <a:lnTo>
                      <a:pt x="145" y="123"/>
                    </a:lnTo>
                    <a:lnTo>
                      <a:pt x="147" y="128"/>
                    </a:lnTo>
                    <a:lnTo>
                      <a:pt x="156" y="127"/>
                    </a:lnTo>
                    <a:lnTo>
                      <a:pt x="158" y="130"/>
                    </a:lnTo>
                    <a:lnTo>
                      <a:pt x="158" y="135"/>
                    </a:lnTo>
                    <a:lnTo>
                      <a:pt x="161" y="140"/>
                    </a:lnTo>
                    <a:lnTo>
                      <a:pt x="153" y="144"/>
                    </a:lnTo>
                    <a:lnTo>
                      <a:pt x="144" y="135"/>
                    </a:lnTo>
                    <a:lnTo>
                      <a:pt x="118" y="138"/>
                    </a:lnTo>
                    <a:lnTo>
                      <a:pt x="117" y="131"/>
                    </a:lnTo>
                    <a:lnTo>
                      <a:pt x="112" y="130"/>
                    </a:lnTo>
                    <a:lnTo>
                      <a:pt x="112" y="124"/>
                    </a:lnTo>
                    <a:lnTo>
                      <a:pt x="98" y="119"/>
                    </a:lnTo>
                    <a:lnTo>
                      <a:pt x="85" y="128"/>
                    </a:lnTo>
                    <a:lnTo>
                      <a:pt x="84" y="131"/>
                    </a:lnTo>
                    <a:lnTo>
                      <a:pt x="86" y="138"/>
                    </a:lnTo>
                    <a:lnTo>
                      <a:pt x="94" y="145"/>
                    </a:lnTo>
                    <a:lnTo>
                      <a:pt x="96" y="154"/>
                    </a:lnTo>
                    <a:lnTo>
                      <a:pt x="106" y="158"/>
                    </a:lnTo>
                    <a:lnTo>
                      <a:pt x="115" y="172"/>
                    </a:lnTo>
                    <a:lnTo>
                      <a:pt x="139" y="174"/>
                    </a:lnTo>
                    <a:lnTo>
                      <a:pt x="142" y="183"/>
                    </a:lnTo>
                    <a:lnTo>
                      <a:pt x="142" y="194"/>
                    </a:lnTo>
                    <a:lnTo>
                      <a:pt x="150" y="203"/>
                    </a:lnTo>
                    <a:lnTo>
                      <a:pt x="160" y="199"/>
                    </a:lnTo>
                    <a:lnTo>
                      <a:pt x="161" y="199"/>
                    </a:lnTo>
                    <a:lnTo>
                      <a:pt x="161" y="194"/>
                    </a:lnTo>
                    <a:lnTo>
                      <a:pt x="175" y="188"/>
                    </a:lnTo>
                    <a:lnTo>
                      <a:pt x="181" y="195"/>
                    </a:lnTo>
                    <a:lnTo>
                      <a:pt x="182" y="183"/>
                    </a:lnTo>
                    <a:lnTo>
                      <a:pt x="186" y="183"/>
                    </a:lnTo>
                    <a:lnTo>
                      <a:pt x="187" y="190"/>
                    </a:lnTo>
                    <a:lnTo>
                      <a:pt x="203" y="199"/>
                    </a:lnTo>
                    <a:lnTo>
                      <a:pt x="218" y="187"/>
                    </a:lnTo>
                    <a:lnTo>
                      <a:pt x="241" y="195"/>
                    </a:lnTo>
                    <a:lnTo>
                      <a:pt x="246" y="192"/>
                    </a:lnTo>
                    <a:lnTo>
                      <a:pt x="249" y="187"/>
                    </a:lnTo>
                    <a:lnTo>
                      <a:pt x="250" y="188"/>
                    </a:lnTo>
                    <a:lnTo>
                      <a:pt x="249" y="198"/>
                    </a:lnTo>
                    <a:lnTo>
                      <a:pt x="244" y="206"/>
                    </a:lnTo>
                    <a:lnTo>
                      <a:pt x="246" y="224"/>
                    </a:lnTo>
                    <a:lnTo>
                      <a:pt x="254" y="232"/>
                    </a:lnTo>
                    <a:lnTo>
                      <a:pt x="257" y="228"/>
                    </a:lnTo>
                    <a:lnTo>
                      <a:pt x="255" y="236"/>
                    </a:lnTo>
                    <a:lnTo>
                      <a:pt x="263" y="243"/>
                    </a:lnTo>
                    <a:lnTo>
                      <a:pt x="261" y="246"/>
                    </a:lnTo>
                    <a:lnTo>
                      <a:pt x="262" y="249"/>
                    </a:lnTo>
                    <a:lnTo>
                      <a:pt x="278" y="253"/>
                    </a:lnTo>
                    <a:lnTo>
                      <a:pt x="279" y="259"/>
                    </a:lnTo>
                    <a:lnTo>
                      <a:pt x="283" y="260"/>
                    </a:lnTo>
                    <a:lnTo>
                      <a:pt x="287" y="254"/>
                    </a:lnTo>
                    <a:lnTo>
                      <a:pt x="287" y="259"/>
                    </a:lnTo>
                    <a:lnTo>
                      <a:pt x="315" y="255"/>
                    </a:lnTo>
                    <a:lnTo>
                      <a:pt x="328" y="247"/>
                    </a:lnTo>
                    <a:lnTo>
                      <a:pt x="332" y="236"/>
                    </a:lnTo>
                    <a:lnTo>
                      <a:pt x="333" y="221"/>
                    </a:lnTo>
                    <a:lnTo>
                      <a:pt x="337" y="217"/>
                    </a:lnTo>
                    <a:lnTo>
                      <a:pt x="354" y="211"/>
                    </a:lnTo>
                    <a:lnTo>
                      <a:pt x="367" y="199"/>
                    </a:lnTo>
                    <a:lnTo>
                      <a:pt x="376" y="204"/>
                    </a:lnTo>
                    <a:lnTo>
                      <a:pt x="376" y="209"/>
                    </a:lnTo>
                    <a:lnTo>
                      <a:pt x="379" y="211"/>
                    </a:lnTo>
                    <a:lnTo>
                      <a:pt x="385" y="204"/>
                    </a:lnTo>
                    <a:lnTo>
                      <a:pt x="391" y="208"/>
                    </a:lnTo>
                    <a:lnTo>
                      <a:pt x="405" y="194"/>
                    </a:lnTo>
                    <a:lnTo>
                      <a:pt x="414" y="188"/>
                    </a:lnTo>
                    <a:lnTo>
                      <a:pt x="413" y="182"/>
                    </a:lnTo>
                    <a:lnTo>
                      <a:pt x="418" y="174"/>
                    </a:lnTo>
                    <a:lnTo>
                      <a:pt x="417" y="166"/>
                    </a:lnTo>
                    <a:lnTo>
                      <a:pt x="424" y="163"/>
                    </a:lnTo>
                    <a:lnTo>
                      <a:pt x="425" y="156"/>
                    </a:lnTo>
                    <a:lnTo>
                      <a:pt x="425" y="150"/>
                    </a:lnTo>
                    <a:lnTo>
                      <a:pt x="428" y="150"/>
                    </a:lnTo>
                    <a:lnTo>
                      <a:pt x="427" y="142"/>
                    </a:lnTo>
                    <a:lnTo>
                      <a:pt x="422" y="140"/>
                    </a:lnTo>
                    <a:lnTo>
                      <a:pt x="421" y="124"/>
                    </a:lnTo>
                    <a:lnTo>
                      <a:pt x="433" y="114"/>
                    </a:lnTo>
                    <a:lnTo>
                      <a:pt x="434" y="109"/>
                    </a:lnTo>
                    <a:lnTo>
                      <a:pt x="443" y="112"/>
                    </a:lnTo>
                    <a:lnTo>
                      <a:pt x="448" y="98"/>
                    </a:lnTo>
                    <a:lnTo>
                      <a:pt x="455" y="99"/>
                    </a:lnTo>
                    <a:lnTo>
                      <a:pt x="459" y="87"/>
                    </a:lnTo>
                    <a:lnTo>
                      <a:pt x="465" y="86"/>
                    </a:lnTo>
                    <a:lnTo>
                      <a:pt x="462" y="84"/>
                    </a:lnTo>
                    <a:lnTo>
                      <a:pt x="462" y="79"/>
                    </a:lnTo>
                    <a:lnTo>
                      <a:pt x="472" y="66"/>
                    </a:lnTo>
                    <a:lnTo>
                      <a:pt x="473" y="60"/>
                    </a:lnTo>
                    <a:lnTo>
                      <a:pt x="491" y="57"/>
                    </a:lnTo>
                    <a:lnTo>
                      <a:pt x="494" y="44"/>
                    </a:lnTo>
                    <a:lnTo>
                      <a:pt x="496" y="37"/>
                    </a:lnTo>
                    <a:lnTo>
                      <a:pt x="487" y="28"/>
                    </a:lnTo>
                    <a:lnTo>
                      <a:pt x="488" y="26"/>
                    </a:lnTo>
                    <a:lnTo>
                      <a:pt x="487" y="21"/>
                    </a:lnTo>
                    <a:lnTo>
                      <a:pt x="492" y="11"/>
                    </a:lnTo>
                    <a:lnTo>
                      <a:pt x="491" y="4"/>
                    </a:lnTo>
                    <a:lnTo>
                      <a:pt x="492" y="0"/>
                    </a:lnTo>
                    <a:lnTo>
                      <a:pt x="235" y="0"/>
                    </a:lnTo>
                    <a:lnTo>
                      <a:pt x="235" y="4"/>
                    </a:lnTo>
                    <a:lnTo>
                      <a:pt x="230" y="2"/>
                    </a:lnTo>
                    <a:lnTo>
                      <a:pt x="228" y="11"/>
                    </a:lnTo>
                    <a:lnTo>
                      <a:pt x="222" y="5"/>
                    </a:lnTo>
                    <a:lnTo>
                      <a:pt x="219" y="0"/>
                    </a:lnTo>
                    <a:lnTo>
                      <a:pt x="67" y="0"/>
                    </a:lnTo>
                    <a:lnTo>
                      <a:pt x="67" y="0"/>
                    </a:lnTo>
                    <a:lnTo>
                      <a:pt x="66" y="0"/>
                    </a:lnTo>
                    <a:lnTo>
                      <a:pt x="35" y="0"/>
                    </a:lnTo>
                    <a:lnTo>
                      <a:pt x="31" y="6"/>
                    </a:lnTo>
                    <a:lnTo>
                      <a:pt x="32" y="1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57" name="Freeform 229"/>
            <p:cNvSpPr>
              <a:spLocks noChangeAspect="1"/>
            </p:cNvSpPr>
            <p:nvPr/>
          </p:nvSpPr>
          <p:spPr bwMode="gray">
            <a:xfrm>
              <a:off x="3993356" y="2386359"/>
              <a:ext cx="6350" cy="6350"/>
            </a:xfrm>
            <a:custGeom>
              <a:avLst/>
              <a:gdLst/>
              <a:ahLst/>
              <a:cxnLst>
                <a:cxn ang="0">
                  <a:pos x="3" y="0"/>
                </a:cxn>
                <a:cxn ang="0">
                  <a:pos x="3" y="22"/>
                </a:cxn>
                <a:cxn ang="0">
                  <a:pos x="2" y="0"/>
                </a:cxn>
                <a:cxn ang="0">
                  <a:pos x="0" y="10"/>
                </a:cxn>
                <a:cxn ang="0">
                  <a:pos x="0" y="13"/>
                </a:cxn>
                <a:cxn ang="0">
                  <a:pos x="1" y="15"/>
                </a:cxn>
                <a:cxn ang="0">
                  <a:pos x="13" y="13"/>
                </a:cxn>
                <a:cxn ang="0">
                  <a:pos x="19" y="10"/>
                </a:cxn>
                <a:cxn ang="0">
                  <a:pos x="19" y="6"/>
                </a:cxn>
                <a:cxn ang="0">
                  <a:pos x="8" y="0"/>
                </a:cxn>
                <a:cxn ang="0">
                  <a:pos x="3" y="0"/>
                </a:cxn>
              </a:cxnLst>
              <a:rect l="0" t="0" r="r" b="b"/>
              <a:pathLst>
                <a:path w="19" h="22">
                  <a:moveTo>
                    <a:pt x="3" y="0"/>
                  </a:moveTo>
                  <a:lnTo>
                    <a:pt x="3" y="22"/>
                  </a:lnTo>
                  <a:lnTo>
                    <a:pt x="2" y="0"/>
                  </a:lnTo>
                  <a:lnTo>
                    <a:pt x="0" y="10"/>
                  </a:lnTo>
                  <a:lnTo>
                    <a:pt x="0" y="13"/>
                  </a:lnTo>
                  <a:lnTo>
                    <a:pt x="1" y="15"/>
                  </a:lnTo>
                  <a:lnTo>
                    <a:pt x="13" y="13"/>
                  </a:lnTo>
                  <a:lnTo>
                    <a:pt x="19" y="10"/>
                  </a:lnTo>
                  <a:lnTo>
                    <a:pt x="19" y="6"/>
                  </a:lnTo>
                  <a:lnTo>
                    <a:pt x="8" y="0"/>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8" name="Freeform 230"/>
            <p:cNvSpPr>
              <a:spLocks noChangeAspect="1"/>
            </p:cNvSpPr>
            <p:nvPr/>
          </p:nvSpPr>
          <p:spPr bwMode="gray">
            <a:xfrm>
              <a:off x="4331493" y="1810097"/>
              <a:ext cx="46038" cy="44450"/>
            </a:xfrm>
            <a:custGeom>
              <a:avLst/>
              <a:gdLst/>
              <a:ahLst/>
              <a:cxnLst>
                <a:cxn ang="0">
                  <a:pos x="82" y="27"/>
                </a:cxn>
                <a:cxn ang="0">
                  <a:pos x="96" y="46"/>
                </a:cxn>
                <a:cxn ang="0">
                  <a:pos x="118" y="55"/>
                </a:cxn>
                <a:cxn ang="0">
                  <a:pos x="128" y="70"/>
                </a:cxn>
                <a:cxn ang="0">
                  <a:pos x="137" y="68"/>
                </a:cxn>
                <a:cxn ang="0">
                  <a:pos x="141" y="90"/>
                </a:cxn>
                <a:cxn ang="0">
                  <a:pos x="130" y="87"/>
                </a:cxn>
                <a:cxn ang="0">
                  <a:pos x="123" y="82"/>
                </a:cxn>
                <a:cxn ang="0">
                  <a:pos x="107" y="81"/>
                </a:cxn>
                <a:cxn ang="0">
                  <a:pos x="97" y="92"/>
                </a:cxn>
                <a:cxn ang="0">
                  <a:pos x="110" y="101"/>
                </a:cxn>
                <a:cxn ang="0">
                  <a:pos x="118" y="112"/>
                </a:cxn>
                <a:cxn ang="0">
                  <a:pos x="129" y="113"/>
                </a:cxn>
                <a:cxn ang="0">
                  <a:pos x="128" y="138"/>
                </a:cxn>
                <a:cxn ang="0">
                  <a:pos x="121" y="140"/>
                </a:cxn>
                <a:cxn ang="0">
                  <a:pos x="110" y="133"/>
                </a:cxn>
                <a:cxn ang="0">
                  <a:pos x="110" y="122"/>
                </a:cxn>
                <a:cxn ang="0">
                  <a:pos x="97" y="128"/>
                </a:cxn>
                <a:cxn ang="0">
                  <a:pos x="75" y="98"/>
                </a:cxn>
                <a:cxn ang="0">
                  <a:pos x="31" y="76"/>
                </a:cxn>
                <a:cxn ang="0">
                  <a:pos x="24" y="62"/>
                </a:cxn>
                <a:cxn ang="0">
                  <a:pos x="10" y="50"/>
                </a:cxn>
                <a:cxn ang="0">
                  <a:pos x="8" y="39"/>
                </a:cxn>
                <a:cxn ang="0">
                  <a:pos x="4" y="33"/>
                </a:cxn>
                <a:cxn ang="0">
                  <a:pos x="4" y="26"/>
                </a:cxn>
                <a:cxn ang="0">
                  <a:pos x="1" y="11"/>
                </a:cxn>
                <a:cxn ang="0">
                  <a:pos x="0" y="7"/>
                </a:cxn>
                <a:cxn ang="0">
                  <a:pos x="15" y="0"/>
                </a:cxn>
                <a:cxn ang="0">
                  <a:pos x="49" y="9"/>
                </a:cxn>
                <a:cxn ang="0">
                  <a:pos x="58" y="5"/>
                </a:cxn>
                <a:cxn ang="0">
                  <a:pos x="75" y="15"/>
                </a:cxn>
                <a:cxn ang="0">
                  <a:pos x="82" y="27"/>
                </a:cxn>
              </a:cxnLst>
              <a:rect l="0" t="0" r="r" b="b"/>
              <a:pathLst>
                <a:path w="141" h="140">
                  <a:moveTo>
                    <a:pt x="82" y="27"/>
                  </a:moveTo>
                  <a:lnTo>
                    <a:pt x="96" y="46"/>
                  </a:lnTo>
                  <a:lnTo>
                    <a:pt x="118" y="55"/>
                  </a:lnTo>
                  <a:lnTo>
                    <a:pt x="128" y="70"/>
                  </a:lnTo>
                  <a:lnTo>
                    <a:pt x="137" y="68"/>
                  </a:lnTo>
                  <a:lnTo>
                    <a:pt x="141" y="90"/>
                  </a:lnTo>
                  <a:lnTo>
                    <a:pt x="130" y="87"/>
                  </a:lnTo>
                  <a:lnTo>
                    <a:pt x="123" y="82"/>
                  </a:lnTo>
                  <a:lnTo>
                    <a:pt x="107" y="81"/>
                  </a:lnTo>
                  <a:lnTo>
                    <a:pt x="97" y="92"/>
                  </a:lnTo>
                  <a:lnTo>
                    <a:pt x="110" y="101"/>
                  </a:lnTo>
                  <a:lnTo>
                    <a:pt x="118" y="112"/>
                  </a:lnTo>
                  <a:lnTo>
                    <a:pt x="129" y="113"/>
                  </a:lnTo>
                  <a:lnTo>
                    <a:pt x="128" y="138"/>
                  </a:lnTo>
                  <a:lnTo>
                    <a:pt x="121" y="140"/>
                  </a:lnTo>
                  <a:lnTo>
                    <a:pt x="110" y="133"/>
                  </a:lnTo>
                  <a:lnTo>
                    <a:pt x="110" y="122"/>
                  </a:lnTo>
                  <a:lnTo>
                    <a:pt x="97" y="128"/>
                  </a:lnTo>
                  <a:lnTo>
                    <a:pt x="75" y="98"/>
                  </a:lnTo>
                  <a:lnTo>
                    <a:pt x="31" y="76"/>
                  </a:lnTo>
                  <a:lnTo>
                    <a:pt x="24" y="62"/>
                  </a:lnTo>
                  <a:lnTo>
                    <a:pt x="10" y="50"/>
                  </a:lnTo>
                  <a:lnTo>
                    <a:pt x="8" y="39"/>
                  </a:lnTo>
                  <a:lnTo>
                    <a:pt x="4" y="33"/>
                  </a:lnTo>
                  <a:lnTo>
                    <a:pt x="4" y="26"/>
                  </a:lnTo>
                  <a:lnTo>
                    <a:pt x="1" y="11"/>
                  </a:lnTo>
                  <a:lnTo>
                    <a:pt x="0" y="7"/>
                  </a:lnTo>
                  <a:lnTo>
                    <a:pt x="15" y="0"/>
                  </a:lnTo>
                  <a:lnTo>
                    <a:pt x="49" y="9"/>
                  </a:lnTo>
                  <a:lnTo>
                    <a:pt x="58" y="5"/>
                  </a:lnTo>
                  <a:lnTo>
                    <a:pt x="75" y="15"/>
                  </a:lnTo>
                  <a:lnTo>
                    <a:pt x="82" y="2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9" name="Freeform 231"/>
            <p:cNvSpPr>
              <a:spLocks noChangeAspect="1"/>
            </p:cNvSpPr>
            <p:nvPr/>
          </p:nvSpPr>
          <p:spPr bwMode="gray">
            <a:xfrm>
              <a:off x="4271168" y="1913284"/>
              <a:ext cx="46038" cy="31750"/>
            </a:xfrm>
            <a:custGeom>
              <a:avLst/>
              <a:gdLst/>
              <a:ahLst/>
              <a:cxnLst>
                <a:cxn ang="0">
                  <a:pos x="144" y="31"/>
                </a:cxn>
                <a:cxn ang="0">
                  <a:pos x="144" y="51"/>
                </a:cxn>
                <a:cxn ang="0">
                  <a:pos x="146" y="69"/>
                </a:cxn>
                <a:cxn ang="0">
                  <a:pos x="134" y="78"/>
                </a:cxn>
                <a:cxn ang="0">
                  <a:pos x="123" y="79"/>
                </a:cxn>
                <a:cxn ang="0">
                  <a:pos x="116" y="76"/>
                </a:cxn>
                <a:cxn ang="0">
                  <a:pos x="112" y="86"/>
                </a:cxn>
                <a:cxn ang="0">
                  <a:pos x="94" y="80"/>
                </a:cxn>
                <a:cxn ang="0">
                  <a:pos x="76" y="87"/>
                </a:cxn>
                <a:cxn ang="0">
                  <a:pos x="32" y="98"/>
                </a:cxn>
                <a:cxn ang="0">
                  <a:pos x="10" y="102"/>
                </a:cxn>
                <a:cxn ang="0">
                  <a:pos x="0" y="100"/>
                </a:cxn>
                <a:cxn ang="0">
                  <a:pos x="1" y="82"/>
                </a:cxn>
                <a:cxn ang="0">
                  <a:pos x="4" y="70"/>
                </a:cxn>
                <a:cxn ang="0">
                  <a:pos x="25" y="58"/>
                </a:cxn>
                <a:cxn ang="0">
                  <a:pos x="46" y="39"/>
                </a:cxn>
                <a:cxn ang="0">
                  <a:pos x="51" y="33"/>
                </a:cxn>
                <a:cxn ang="0">
                  <a:pos x="91" y="22"/>
                </a:cxn>
                <a:cxn ang="0">
                  <a:pos x="105" y="9"/>
                </a:cxn>
                <a:cxn ang="0">
                  <a:pos x="118" y="0"/>
                </a:cxn>
                <a:cxn ang="0">
                  <a:pos x="123" y="8"/>
                </a:cxn>
                <a:cxn ang="0">
                  <a:pos x="140" y="22"/>
                </a:cxn>
                <a:cxn ang="0">
                  <a:pos x="144" y="31"/>
                </a:cxn>
              </a:cxnLst>
              <a:rect l="0" t="0" r="r" b="b"/>
              <a:pathLst>
                <a:path w="146" h="102">
                  <a:moveTo>
                    <a:pt x="144" y="31"/>
                  </a:moveTo>
                  <a:lnTo>
                    <a:pt x="144" y="51"/>
                  </a:lnTo>
                  <a:lnTo>
                    <a:pt x="146" y="69"/>
                  </a:lnTo>
                  <a:lnTo>
                    <a:pt x="134" y="78"/>
                  </a:lnTo>
                  <a:lnTo>
                    <a:pt x="123" y="79"/>
                  </a:lnTo>
                  <a:lnTo>
                    <a:pt x="116" y="76"/>
                  </a:lnTo>
                  <a:lnTo>
                    <a:pt x="112" y="86"/>
                  </a:lnTo>
                  <a:lnTo>
                    <a:pt x="94" y="80"/>
                  </a:lnTo>
                  <a:lnTo>
                    <a:pt x="76" y="87"/>
                  </a:lnTo>
                  <a:lnTo>
                    <a:pt x="32" y="98"/>
                  </a:lnTo>
                  <a:lnTo>
                    <a:pt x="10" y="102"/>
                  </a:lnTo>
                  <a:lnTo>
                    <a:pt x="0" y="100"/>
                  </a:lnTo>
                  <a:lnTo>
                    <a:pt x="1" y="82"/>
                  </a:lnTo>
                  <a:lnTo>
                    <a:pt x="4" y="70"/>
                  </a:lnTo>
                  <a:lnTo>
                    <a:pt x="25" y="58"/>
                  </a:lnTo>
                  <a:lnTo>
                    <a:pt x="46" y="39"/>
                  </a:lnTo>
                  <a:lnTo>
                    <a:pt x="51" y="33"/>
                  </a:lnTo>
                  <a:lnTo>
                    <a:pt x="91" y="22"/>
                  </a:lnTo>
                  <a:lnTo>
                    <a:pt x="105" y="9"/>
                  </a:lnTo>
                  <a:lnTo>
                    <a:pt x="118" y="0"/>
                  </a:lnTo>
                  <a:lnTo>
                    <a:pt x="123" y="8"/>
                  </a:lnTo>
                  <a:lnTo>
                    <a:pt x="140" y="22"/>
                  </a:lnTo>
                  <a:lnTo>
                    <a:pt x="144" y="3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0" name="Freeform 232"/>
            <p:cNvSpPr>
              <a:spLocks noChangeAspect="1"/>
            </p:cNvSpPr>
            <p:nvPr/>
          </p:nvSpPr>
          <p:spPr bwMode="gray">
            <a:xfrm>
              <a:off x="3994943" y="2381597"/>
              <a:ext cx="14288" cy="4763"/>
            </a:xfrm>
            <a:custGeom>
              <a:avLst/>
              <a:gdLst/>
              <a:ahLst/>
              <a:cxnLst>
                <a:cxn ang="0">
                  <a:pos x="44" y="4"/>
                </a:cxn>
                <a:cxn ang="0">
                  <a:pos x="41" y="6"/>
                </a:cxn>
                <a:cxn ang="0">
                  <a:pos x="14" y="0"/>
                </a:cxn>
                <a:cxn ang="0">
                  <a:pos x="5" y="0"/>
                </a:cxn>
                <a:cxn ang="0">
                  <a:pos x="0" y="3"/>
                </a:cxn>
                <a:cxn ang="0">
                  <a:pos x="1" y="9"/>
                </a:cxn>
                <a:cxn ang="0">
                  <a:pos x="6" y="15"/>
                </a:cxn>
                <a:cxn ang="0">
                  <a:pos x="15" y="15"/>
                </a:cxn>
                <a:cxn ang="0">
                  <a:pos x="25" y="15"/>
                </a:cxn>
                <a:cxn ang="0">
                  <a:pos x="25" y="10"/>
                </a:cxn>
                <a:cxn ang="0">
                  <a:pos x="27" y="6"/>
                </a:cxn>
                <a:cxn ang="0">
                  <a:pos x="41" y="7"/>
                </a:cxn>
                <a:cxn ang="0">
                  <a:pos x="44" y="4"/>
                </a:cxn>
              </a:cxnLst>
              <a:rect l="0" t="0" r="r" b="b"/>
              <a:pathLst>
                <a:path w="44" h="15">
                  <a:moveTo>
                    <a:pt x="44" y="4"/>
                  </a:moveTo>
                  <a:lnTo>
                    <a:pt x="41" y="6"/>
                  </a:lnTo>
                  <a:lnTo>
                    <a:pt x="14" y="0"/>
                  </a:lnTo>
                  <a:lnTo>
                    <a:pt x="5" y="0"/>
                  </a:lnTo>
                  <a:lnTo>
                    <a:pt x="0" y="3"/>
                  </a:lnTo>
                  <a:lnTo>
                    <a:pt x="1" y="9"/>
                  </a:lnTo>
                  <a:lnTo>
                    <a:pt x="6" y="15"/>
                  </a:lnTo>
                  <a:lnTo>
                    <a:pt x="15" y="15"/>
                  </a:lnTo>
                  <a:lnTo>
                    <a:pt x="25" y="15"/>
                  </a:lnTo>
                  <a:lnTo>
                    <a:pt x="25" y="10"/>
                  </a:lnTo>
                  <a:lnTo>
                    <a:pt x="27" y="6"/>
                  </a:lnTo>
                  <a:lnTo>
                    <a:pt x="41" y="7"/>
                  </a:lnTo>
                  <a:lnTo>
                    <a:pt x="44"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1" name="Freeform 233"/>
            <p:cNvSpPr>
              <a:spLocks noChangeAspect="1"/>
            </p:cNvSpPr>
            <p:nvPr/>
          </p:nvSpPr>
          <p:spPr bwMode="gray">
            <a:xfrm>
              <a:off x="3490118" y="1268759"/>
              <a:ext cx="963613" cy="1114425"/>
            </a:xfrm>
            <a:custGeom>
              <a:avLst/>
              <a:gdLst/>
              <a:ahLst/>
              <a:cxnLst>
                <a:cxn ang="0">
                  <a:pos x="334" y="269"/>
                </a:cxn>
                <a:cxn ang="0">
                  <a:pos x="56" y="423"/>
                </a:cxn>
                <a:cxn ang="0">
                  <a:pos x="87" y="620"/>
                </a:cxn>
                <a:cxn ang="0">
                  <a:pos x="345" y="649"/>
                </a:cxn>
                <a:cxn ang="0">
                  <a:pos x="370" y="802"/>
                </a:cxn>
                <a:cxn ang="0">
                  <a:pos x="203" y="910"/>
                </a:cxn>
                <a:cxn ang="0">
                  <a:pos x="382" y="1005"/>
                </a:cxn>
                <a:cxn ang="0">
                  <a:pos x="663" y="1060"/>
                </a:cxn>
                <a:cxn ang="0">
                  <a:pos x="789" y="1212"/>
                </a:cxn>
                <a:cxn ang="0">
                  <a:pos x="914" y="1457"/>
                </a:cxn>
                <a:cxn ang="0">
                  <a:pos x="957" y="1666"/>
                </a:cxn>
                <a:cxn ang="0">
                  <a:pos x="946" y="1937"/>
                </a:cxn>
                <a:cxn ang="0">
                  <a:pos x="1155" y="1924"/>
                </a:cxn>
                <a:cxn ang="0">
                  <a:pos x="1212" y="2100"/>
                </a:cxn>
                <a:cxn ang="0">
                  <a:pos x="1198" y="2196"/>
                </a:cxn>
                <a:cxn ang="0">
                  <a:pos x="1193" y="2371"/>
                </a:cxn>
                <a:cxn ang="0">
                  <a:pos x="1189" y="2458"/>
                </a:cxn>
                <a:cxn ang="0">
                  <a:pos x="1066" y="2539"/>
                </a:cxn>
                <a:cxn ang="0">
                  <a:pos x="1064" y="2750"/>
                </a:cxn>
                <a:cxn ang="0">
                  <a:pos x="1125" y="2895"/>
                </a:cxn>
                <a:cxn ang="0">
                  <a:pos x="1211" y="2960"/>
                </a:cxn>
                <a:cxn ang="0">
                  <a:pos x="1195" y="3116"/>
                </a:cxn>
                <a:cxn ang="0">
                  <a:pos x="1279" y="3272"/>
                </a:cxn>
                <a:cxn ang="0">
                  <a:pos x="1338" y="3337"/>
                </a:cxn>
                <a:cxn ang="0">
                  <a:pos x="1363" y="3416"/>
                </a:cxn>
                <a:cxn ang="0">
                  <a:pos x="1470" y="3433"/>
                </a:cxn>
                <a:cxn ang="0">
                  <a:pos x="1537" y="3452"/>
                </a:cxn>
                <a:cxn ang="0">
                  <a:pos x="1629" y="3467"/>
                </a:cxn>
                <a:cxn ang="0">
                  <a:pos x="1687" y="3305"/>
                </a:cxn>
                <a:cxn ang="0">
                  <a:pos x="1689" y="3152"/>
                </a:cxn>
                <a:cxn ang="0">
                  <a:pos x="1764" y="3101"/>
                </a:cxn>
                <a:cxn ang="0">
                  <a:pos x="1753" y="2943"/>
                </a:cxn>
                <a:cxn ang="0">
                  <a:pos x="1812" y="2852"/>
                </a:cxn>
                <a:cxn ang="0">
                  <a:pos x="1901" y="2792"/>
                </a:cxn>
                <a:cxn ang="0">
                  <a:pos x="1930" y="2799"/>
                </a:cxn>
                <a:cxn ang="0">
                  <a:pos x="2028" y="2774"/>
                </a:cxn>
                <a:cxn ang="0">
                  <a:pos x="2118" y="2690"/>
                </a:cxn>
                <a:cxn ang="0">
                  <a:pos x="2174" y="2551"/>
                </a:cxn>
                <a:cxn ang="0">
                  <a:pos x="2221" y="2438"/>
                </a:cxn>
                <a:cxn ang="0">
                  <a:pos x="2324" y="2497"/>
                </a:cxn>
                <a:cxn ang="0">
                  <a:pos x="2398" y="2454"/>
                </a:cxn>
                <a:cxn ang="0">
                  <a:pos x="2533" y="2404"/>
                </a:cxn>
                <a:cxn ang="0">
                  <a:pos x="2608" y="2324"/>
                </a:cxn>
                <a:cxn ang="0">
                  <a:pos x="2693" y="2260"/>
                </a:cxn>
                <a:cxn ang="0">
                  <a:pos x="2744" y="2191"/>
                </a:cxn>
                <a:cxn ang="0">
                  <a:pos x="2518" y="2132"/>
                </a:cxn>
                <a:cxn ang="0">
                  <a:pos x="2535" y="1960"/>
                </a:cxn>
                <a:cxn ang="0">
                  <a:pos x="2675" y="2082"/>
                </a:cxn>
                <a:cxn ang="0">
                  <a:pos x="2798" y="2021"/>
                </a:cxn>
                <a:cxn ang="0">
                  <a:pos x="2734" y="1919"/>
                </a:cxn>
                <a:cxn ang="0">
                  <a:pos x="2637" y="1764"/>
                </a:cxn>
                <a:cxn ang="0">
                  <a:pos x="2526" y="1666"/>
                </a:cxn>
                <a:cxn ang="0">
                  <a:pos x="2780" y="1635"/>
                </a:cxn>
                <a:cxn ang="0">
                  <a:pos x="2761" y="1433"/>
                </a:cxn>
                <a:cxn ang="0">
                  <a:pos x="2855" y="1350"/>
                </a:cxn>
                <a:cxn ang="0">
                  <a:pos x="2914" y="1260"/>
                </a:cxn>
                <a:cxn ang="0">
                  <a:pos x="2866" y="1034"/>
                </a:cxn>
                <a:cxn ang="0">
                  <a:pos x="2763" y="931"/>
                </a:cxn>
                <a:cxn ang="0">
                  <a:pos x="3000" y="845"/>
                </a:cxn>
                <a:cxn ang="0">
                  <a:pos x="2868" y="650"/>
                </a:cxn>
                <a:cxn ang="0">
                  <a:pos x="2831" y="472"/>
                </a:cxn>
                <a:cxn ang="0">
                  <a:pos x="2931" y="232"/>
                </a:cxn>
                <a:cxn ang="0">
                  <a:pos x="3035" y="0"/>
                </a:cxn>
              </a:cxnLst>
              <a:rect l="0" t="0" r="r" b="b"/>
              <a:pathLst>
                <a:path w="3035" h="3510">
                  <a:moveTo>
                    <a:pt x="430" y="18"/>
                  </a:moveTo>
                  <a:lnTo>
                    <a:pt x="443" y="28"/>
                  </a:lnTo>
                  <a:lnTo>
                    <a:pt x="454" y="26"/>
                  </a:lnTo>
                  <a:lnTo>
                    <a:pt x="467" y="50"/>
                  </a:lnTo>
                  <a:lnTo>
                    <a:pt x="458" y="63"/>
                  </a:lnTo>
                  <a:lnTo>
                    <a:pt x="442" y="66"/>
                  </a:lnTo>
                  <a:lnTo>
                    <a:pt x="427" y="63"/>
                  </a:lnTo>
                  <a:lnTo>
                    <a:pt x="420" y="93"/>
                  </a:lnTo>
                  <a:lnTo>
                    <a:pt x="430" y="101"/>
                  </a:lnTo>
                  <a:lnTo>
                    <a:pt x="438" y="117"/>
                  </a:lnTo>
                  <a:lnTo>
                    <a:pt x="442" y="131"/>
                  </a:lnTo>
                  <a:lnTo>
                    <a:pt x="442" y="147"/>
                  </a:lnTo>
                  <a:lnTo>
                    <a:pt x="443" y="157"/>
                  </a:lnTo>
                  <a:lnTo>
                    <a:pt x="424" y="183"/>
                  </a:lnTo>
                  <a:lnTo>
                    <a:pt x="416" y="204"/>
                  </a:lnTo>
                  <a:lnTo>
                    <a:pt x="406" y="212"/>
                  </a:lnTo>
                  <a:lnTo>
                    <a:pt x="382" y="255"/>
                  </a:lnTo>
                  <a:lnTo>
                    <a:pt x="377" y="276"/>
                  </a:lnTo>
                  <a:lnTo>
                    <a:pt x="368" y="283"/>
                  </a:lnTo>
                  <a:lnTo>
                    <a:pt x="363" y="278"/>
                  </a:lnTo>
                  <a:lnTo>
                    <a:pt x="351" y="278"/>
                  </a:lnTo>
                  <a:lnTo>
                    <a:pt x="334" y="269"/>
                  </a:lnTo>
                  <a:lnTo>
                    <a:pt x="322" y="278"/>
                  </a:lnTo>
                  <a:lnTo>
                    <a:pt x="311" y="258"/>
                  </a:lnTo>
                  <a:lnTo>
                    <a:pt x="275" y="274"/>
                  </a:lnTo>
                  <a:lnTo>
                    <a:pt x="274" y="284"/>
                  </a:lnTo>
                  <a:lnTo>
                    <a:pt x="263" y="278"/>
                  </a:lnTo>
                  <a:lnTo>
                    <a:pt x="231" y="285"/>
                  </a:lnTo>
                  <a:lnTo>
                    <a:pt x="204" y="305"/>
                  </a:lnTo>
                  <a:lnTo>
                    <a:pt x="195" y="314"/>
                  </a:lnTo>
                  <a:lnTo>
                    <a:pt x="201" y="325"/>
                  </a:lnTo>
                  <a:lnTo>
                    <a:pt x="217" y="330"/>
                  </a:lnTo>
                  <a:lnTo>
                    <a:pt x="216" y="343"/>
                  </a:lnTo>
                  <a:lnTo>
                    <a:pt x="199" y="337"/>
                  </a:lnTo>
                  <a:lnTo>
                    <a:pt x="191" y="341"/>
                  </a:lnTo>
                  <a:lnTo>
                    <a:pt x="189" y="350"/>
                  </a:lnTo>
                  <a:lnTo>
                    <a:pt x="183" y="355"/>
                  </a:lnTo>
                  <a:lnTo>
                    <a:pt x="153" y="357"/>
                  </a:lnTo>
                  <a:lnTo>
                    <a:pt x="140" y="370"/>
                  </a:lnTo>
                  <a:lnTo>
                    <a:pt x="114" y="378"/>
                  </a:lnTo>
                  <a:lnTo>
                    <a:pt x="106" y="411"/>
                  </a:lnTo>
                  <a:lnTo>
                    <a:pt x="87" y="402"/>
                  </a:lnTo>
                  <a:lnTo>
                    <a:pt x="65" y="409"/>
                  </a:lnTo>
                  <a:lnTo>
                    <a:pt x="56" y="423"/>
                  </a:lnTo>
                  <a:lnTo>
                    <a:pt x="32" y="432"/>
                  </a:lnTo>
                  <a:lnTo>
                    <a:pt x="18" y="443"/>
                  </a:lnTo>
                  <a:lnTo>
                    <a:pt x="15" y="458"/>
                  </a:lnTo>
                  <a:lnTo>
                    <a:pt x="16" y="464"/>
                  </a:lnTo>
                  <a:lnTo>
                    <a:pt x="5" y="485"/>
                  </a:lnTo>
                  <a:lnTo>
                    <a:pt x="6" y="494"/>
                  </a:lnTo>
                  <a:lnTo>
                    <a:pt x="26" y="499"/>
                  </a:lnTo>
                  <a:lnTo>
                    <a:pt x="13" y="504"/>
                  </a:lnTo>
                  <a:lnTo>
                    <a:pt x="13" y="510"/>
                  </a:lnTo>
                  <a:lnTo>
                    <a:pt x="10" y="526"/>
                  </a:lnTo>
                  <a:lnTo>
                    <a:pt x="0" y="529"/>
                  </a:lnTo>
                  <a:lnTo>
                    <a:pt x="4" y="540"/>
                  </a:lnTo>
                  <a:lnTo>
                    <a:pt x="18" y="555"/>
                  </a:lnTo>
                  <a:lnTo>
                    <a:pt x="33" y="563"/>
                  </a:lnTo>
                  <a:lnTo>
                    <a:pt x="37" y="572"/>
                  </a:lnTo>
                  <a:lnTo>
                    <a:pt x="37" y="586"/>
                  </a:lnTo>
                  <a:lnTo>
                    <a:pt x="39" y="591"/>
                  </a:lnTo>
                  <a:lnTo>
                    <a:pt x="58" y="601"/>
                  </a:lnTo>
                  <a:lnTo>
                    <a:pt x="65" y="598"/>
                  </a:lnTo>
                  <a:lnTo>
                    <a:pt x="76" y="607"/>
                  </a:lnTo>
                  <a:lnTo>
                    <a:pt x="91" y="608"/>
                  </a:lnTo>
                  <a:lnTo>
                    <a:pt x="87" y="620"/>
                  </a:lnTo>
                  <a:lnTo>
                    <a:pt x="92" y="634"/>
                  </a:lnTo>
                  <a:lnTo>
                    <a:pt x="114" y="630"/>
                  </a:lnTo>
                  <a:lnTo>
                    <a:pt x="155" y="614"/>
                  </a:lnTo>
                  <a:lnTo>
                    <a:pt x="134" y="641"/>
                  </a:lnTo>
                  <a:lnTo>
                    <a:pt x="128" y="660"/>
                  </a:lnTo>
                  <a:lnTo>
                    <a:pt x="160" y="660"/>
                  </a:lnTo>
                  <a:lnTo>
                    <a:pt x="180" y="649"/>
                  </a:lnTo>
                  <a:lnTo>
                    <a:pt x="180" y="657"/>
                  </a:lnTo>
                  <a:lnTo>
                    <a:pt x="153" y="678"/>
                  </a:lnTo>
                  <a:lnTo>
                    <a:pt x="158" y="693"/>
                  </a:lnTo>
                  <a:lnTo>
                    <a:pt x="196" y="709"/>
                  </a:lnTo>
                  <a:lnTo>
                    <a:pt x="214" y="711"/>
                  </a:lnTo>
                  <a:lnTo>
                    <a:pt x="236" y="700"/>
                  </a:lnTo>
                  <a:lnTo>
                    <a:pt x="237" y="685"/>
                  </a:lnTo>
                  <a:lnTo>
                    <a:pt x="230" y="663"/>
                  </a:lnTo>
                  <a:lnTo>
                    <a:pt x="239" y="660"/>
                  </a:lnTo>
                  <a:lnTo>
                    <a:pt x="253" y="678"/>
                  </a:lnTo>
                  <a:lnTo>
                    <a:pt x="258" y="694"/>
                  </a:lnTo>
                  <a:lnTo>
                    <a:pt x="289" y="694"/>
                  </a:lnTo>
                  <a:lnTo>
                    <a:pt x="314" y="688"/>
                  </a:lnTo>
                  <a:lnTo>
                    <a:pt x="329" y="663"/>
                  </a:lnTo>
                  <a:lnTo>
                    <a:pt x="345" y="649"/>
                  </a:lnTo>
                  <a:lnTo>
                    <a:pt x="356" y="646"/>
                  </a:lnTo>
                  <a:lnTo>
                    <a:pt x="354" y="658"/>
                  </a:lnTo>
                  <a:lnTo>
                    <a:pt x="340" y="666"/>
                  </a:lnTo>
                  <a:lnTo>
                    <a:pt x="345" y="673"/>
                  </a:lnTo>
                  <a:lnTo>
                    <a:pt x="352" y="671"/>
                  </a:lnTo>
                  <a:lnTo>
                    <a:pt x="360" y="658"/>
                  </a:lnTo>
                  <a:lnTo>
                    <a:pt x="375" y="655"/>
                  </a:lnTo>
                  <a:lnTo>
                    <a:pt x="379" y="665"/>
                  </a:lnTo>
                  <a:lnTo>
                    <a:pt x="381" y="678"/>
                  </a:lnTo>
                  <a:lnTo>
                    <a:pt x="393" y="688"/>
                  </a:lnTo>
                  <a:lnTo>
                    <a:pt x="389" y="706"/>
                  </a:lnTo>
                  <a:lnTo>
                    <a:pt x="381" y="716"/>
                  </a:lnTo>
                  <a:lnTo>
                    <a:pt x="365" y="714"/>
                  </a:lnTo>
                  <a:lnTo>
                    <a:pt x="356" y="725"/>
                  </a:lnTo>
                  <a:lnTo>
                    <a:pt x="359" y="736"/>
                  </a:lnTo>
                  <a:lnTo>
                    <a:pt x="365" y="747"/>
                  </a:lnTo>
                  <a:lnTo>
                    <a:pt x="395" y="763"/>
                  </a:lnTo>
                  <a:lnTo>
                    <a:pt x="398" y="769"/>
                  </a:lnTo>
                  <a:lnTo>
                    <a:pt x="397" y="776"/>
                  </a:lnTo>
                  <a:lnTo>
                    <a:pt x="391" y="785"/>
                  </a:lnTo>
                  <a:lnTo>
                    <a:pt x="373" y="791"/>
                  </a:lnTo>
                  <a:lnTo>
                    <a:pt x="370" y="802"/>
                  </a:lnTo>
                  <a:lnTo>
                    <a:pt x="360" y="803"/>
                  </a:lnTo>
                  <a:lnTo>
                    <a:pt x="346" y="796"/>
                  </a:lnTo>
                  <a:lnTo>
                    <a:pt x="289" y="781"/>
                  </a:lnTo>
                  <a:lnTo>
                    <a:pt x="258" y="789"/>
                  </a:lnTo>
                  <a:lnTo>
                    <a:pt x="203" y="776"/>
                  </a:lnTo>
                  <a:lnTo>
                    <a:pt x="146" y="774"/>
                  </a:lnTo>
                  <a:lnTo>
                    <a:pt x="117" y="787"/>
                  </a:lnTo>
                  <a:lnTo>
                    <a:pt x="119" y="797"/>
                  </a:lnTo>
                  <a:lnTo>
                    <a:pt x="106" y="800"/>
                  </a:lnTo>
                  <a:lnTo>
                    <a:pt x="88" y="829"/>
                  </a:lnTo>
                  <a:lnTo>
                    <a:pt x="81" y="840"/>
                  </a:lnTo>
                  <a:lnTo>
                    <a:pt x="87" y="838"/>
                  </a:lnTo>
                  <a:lnTo>
                    <a:pt x="110" y="851"/>
                  </a:lnTo>
                  <a:lnTo>
                    <a:pt x="114" y="860"/>
                  </a:lnTo>
                  <a:lnTo>
                    <a:pt x="113" y="872"/>
                  </a:lnTo>
                  <a:lnTo>
                    <a:pt x="129" y="884"/>
                  </a:lnTo>
                  <a:lnTo>
                    <a:pt x="149" y="881"/>
                  </a:lnTo>
                  <a:lnTo>
                    <a:pt x="173" y="828"/>
                  </a:lnTo>
                  <a:lnTo>
                    <a:pt x="179" y="833"/>
                  </a:lnTo>
                  <a:lnTo>
                    <a:pt x="160" y="870"/>
                  </a:lnTo>
                  <a:lnTo>
                    <a:pt x="166" y="894"/>
                  </a:lnTo>
                  <a:lnTo>
                    <a:pt x="203" y="910"/>
                  </a:lnTo>
                  <a:lnTo>
                    <a:pt x="233" y="915"/>
                  </a:lnTo>
                  <a:lnTo>
                    <a:pt x="262" y="909"/>
                  </a:lnTo>
                  <a:lnTo>
                    <a:pt x="260" y="924"/>
                  </a:lnTo>
                  <a:lnTo>
                    <a:pt x="243" y="937"/>
                  </a:lnTo>
                  <a:lnTo>
                    <a:pt x="222" y="937"/>
                  </a:lnTo>
                  <a:lnTo>
                    <a:pt x="185" y="976"/>
                  </a:lnTo>
                  <a:lnTo>
                    <a:pt x="198" y="996"/>
                  </a:lnTo>
                  <a:lnTo>
                    <a:pt x="214" y="1012"/>
                  </a:lnTo>
                  <a:lnTo>
                    <a:pt x="225" y="1031"/>
                  </a:lnTo>
                  <a:lnTo>
                    <a:pt x="262" y="1061"/>
                  </a:lnTo>
                  <a:lnTo>
                    <a:pt x="292" y="1070"/>
                  </a:lnTo>
                  <a:lnTo>
                    <a:pt x="309" y="1081"/>
                  </a:lnTo>
                  <a:lnTo>
                    <a:pt x="336" y="1087"/>
                  </a:lnTo>
                  <a:lnTo>
                    <a:pt x="362" y="1099"/>
                  </a:lnTo>
                  <a:lnTo>
                    <a:pt x="329" y="1048"/>
                  </a:lnTo>
                  <a:lnTo>
                    <a:pt x="313" y="1037"/>
                  </a:lnTo>
                  <a:lnTo>
                    <a:pt x="328" y="1016"/>
                  </a:lnTo>
                  <a:lnTo>
                    <a:pt x="340" y="1016"/>
                  </a:lnTo>
                  <a:lnTo>
                    <a:pt x="357" y="1043"/>
                  </a:lnTo>
                  <a:lnTo>
                    <a:pt x="368" y="1044"/>
                  </a:lnTo>
                  <a:lnTo>
                    <a:pt x="372" y="1024"/>
                  </a:lnTo>
                  <a:lnTo>
                    <a:pt x="382" y="1005"/>
                  </a:lnTo>
                  <a:lnTo>
                    <a:pt x="410" y="1015"/>
                  </a:lnTo>
                  <a:lnTo>
                    <a:pt x="404" y="1028"/>
                  </a:lnTo>
                  <a:lnTo>
                    <a:pt x="402" y="1054"/>
                  </a:lnTo>
                  <a:lnTo>
                    <a:pt x="419" y="1071"/>
                  </a:lnTo>
                  <a:lnTo>
                    <a:pt x="430" y="1062"/>
                  </a:lnTo>
                  <a:lnTo>
                    <a:pt x="440" y="1042"/>
                  </a:lnTo>
                  <a:lnTo>
                    <a:pt x="453" y="1034"/>
                  </a:lnTo>
                  <a:lnTo>
                    <a:pt x="462" y="1038"/>
                  </a:lnTo>
                  <a:lnTo>
                    <a:pt x="465" y="1023"/>
                  </a:lnTo>
                  <a:lnTo>
                    <a:pt x="476" y="1010"/>
                  </a:lnTo>
                  <a:lnTo>
                    <a:pt x="491" y="1001"/>
                  </a:lnTo>
                  <a:lnTo>
                    <a:pt x="491" y="1021"/>
                  </a:lnTo>
                  <a:lnTo>
                    <a:pt x="502" y="1039"/>
                  </a:lnTo>
                  <a:lnTo>
                    <a:pt x="521" y="1022"/>
                  </a:lnTo>
                  <a:lnTo>
                    <a:pt x="534" y="992"/>
                  </a:lnTo>
                  <a:lnTo>
                    <a:pt x="554" y="997"/>
                  </a:lnTo>
                  <a:lnTo>
                    <a:pt x="562" y="1018"/>
                  </a:lnTo>
                  <a:lnTo>
                    <a:pt x="575" y="1024"/>
                  </a:lnTo>
                  <a:lnTo>
                    <a:pt x="581" y="1019"/>
                  </a:lnTo>
                  <a:lnTo>
                    <a:pt x="593" y="1021"/>
                  </a:lnTo>
                  <a:lnTo>
                    <a:pt x="657" y="1040"/>
                  </a:lnTo>
                  <a:lnTo>
                    <a:pt x="663" y="1060"/>
                  </a:lnTo>
                  <a:lnTo>
                    <a:pt x="671" y="1066"/>
                  </a:lnTo>
                  <a:lnTo>
                    <a:pt x="672" y="1075"/>
                  </a:lnTo>
                  <a:lnTo>
                    <a:pt x="672" y="1054"/>
                  </a:lnTo>
                  <a:lnTo>
                    <a:pt x="673" y="1054"/>
                  </a:lnTo>
                  <a:lnTo>
                    <a:pt x="698" y="1075"/>
                  </a:lnTo>
                  <a:lnTo>
                    <a:pt x="715" y="1085"/>
                  </a:lnTo>
                  <a:lnTo>
                    <a:pt x="723" y="1082"/>
                  </a:lnTo>
                  <a:lnTo>
                    <a:pt x="727" y="1092"/>
                  </a:lnTo>
                  <a:lnTo>
                    <a:pt x="725" y="1118"/>
                  </a:lnTo>
                  <a:lnTo>
                    <a:pt x="737" y="1115"/>
                  </a:lnTo>
                  <a:lnTo>
                    <a:pt x="750" y="1099"/>
                  </a:lnTo>
                  <a:lnTo>
                    <a:pt x="758" y="1121"/>
                  </a:lnTo>
                  <a:lnTo>
                    <a:pt x="763" y="1123"/>
                  </a:lnTo>
                  <a:lnTo>
                    <a:pt x="771" y="1132"/>
                  </a:lnTo>
                  <a:lnTo>
                    <a:pt x="787" y="1128"/>
                  </a:lnTo>
                  <a:lnTo>
                    <a:pt x="791" y="1140"/>
                  </a:lnTo>
                  <a:lnTo>
                    <a:pt x="798" y="1153"/>
                  </a:lnTo>
                  <a:lnTo>
                    <a:pt x="800" y="1166"/>
                  </a:lnTo>
                  <a:lnTo>
                    <a:pt x="803" y="1169"/>
                  </a:lnTo>
                  <a:lnTo>
                    <a:pt x="802" y="1180"/>
                  </a:lnTo>
                  <a:lnTo>
                    <a:pt x="792" y="1199"/>
                  </a:lnTo>
                  <a:lnTo>
                    <a:pt x="789" y="1212"/>
                  </a:lnTo>
                  <a:lnTo>
                    <a:pt x="800" y="1200"/>
                  </a:lnTo>
                  <a:lnTo>
                    <a:pt x="802" y="1215"/>
                  </a:lnTo>
                  <a:lnTo>
                    <a:pt x="801" y="1221"/>
                  </a:lnTo>
                  <a:lnTo>
                    <a:pt x="812" y="1241"/>
                  </a:lnTo>
                  <a:lnTo>
                    <a:pt x="814" y="1261"/>
                  </a:lnTo>
                  <a:lnTo>
                    <a:pt x="823" y="1275"/>
                  </a:lnTo>
                  <a:lnTo>
                    <a:pt x="877" y="1314"/>
                  </a:lnTo>
                  <a:lnTo>
                    <a:pt x="878" y="1322"/>
                  </a:lnTo>
                  <a:lnTo>
                    <a:pt x="871" y="1329"/>
                  </a:lnTo>
                  <a:lnTo>
                    <a:pt x="867" y="1336"/>
                  </a:lnTo>
                  <a:lnTo>
                    <a:pt x="872" y="1349"/>
                  </a:lnTo>
                  <a:lnTo>
                    <a:pt x="886" y="1352"/>
                  </a:lnTo>
                  <a:lnTo>
                    <a:pt x="914" y="1392"/>
                  </a:lnTo>
                  <a:lnTo>
                    <a:pt x="906" y="1397"/>
                  </a:lnTo>
                  <a:lnTo>
                    <a:pt x="882" y="1404"/>
                  </a:lnTo>
                  <a:lnTo>
                    <a:pt x="900" y="1409"/>
                  </a:lnTo>
                  <a:lnTo>
                    <a:pt x="913" y="1406"/>
                  </a:lnTo>
                  <a:lnTo>
                    <a:pt x="915" y="1422"/>
                  </a:lnTo>
                  <a:lnTo>
                    <a:pt x="892" y="1422"/>
                  </a:lnTo>
                  <a:lnTo>
                    <a:pt x="915" y="1433"/>
                  </a:lnTo>
                  <a:lnTo>
                    <a:pt x="918" y="1440"/>
                  </a:lnTo>
                  <a:lnTo>
                    <a:pt x="914" y="1457"/>
                  </a:lnTo>
                  <a:lnTo>
                    <a:pt x="911" y="1483"/>
                  </a:lnTo>
                  <a:lnTo>
                    <a:pt x="922" y="1480"/>
                  </a:lnTo>
                  <a:lnTo>
                    <a:pt x="930" y="1489"/>
                  </a:lnTo>
                  <a:lnTo>
                    <a:pt x="921" y="1501"/>
                  </a:lnTo>
                  <a:lnTo>
                    <a:pt x="941" y="1521"/>
                  </a:lnTo>
                  <a:lnTo>
                    <a:pt x="937" y="1542"/>
                  </a:lnTo>
                  <a:lnTo>
                    <a:pt x="938" y="1549"/>
                  </a:lnTo>
                  <a:lnTo>
                    <a:pt x="929" y="1544"/>
                  </a:lnTo>
                  <a:lnTo>
                    <a:pt x="927" y="1555"/>
                  </a:lnTo>
                  <a:lnTo>
                    <a:pt x="929" y="1564"/>
                  </a:lnTo>
                  <a:lnTo>
                    <a:pt x="952" y="1581"/>
                  </a:lnTo>
                  <a:lnTo>
                    <a:pt x="954" y="1587"/>
                  </a:lnTo>
                  <a:lnTo>
                    <a:pt x="956" y="1597"/>
                  </a:lnTo>
                  <a:lnTo>
                    <a:pt x="949" y="1618"/>
                  </a:lnTo>
                  <a:lnTo>
                    <a:pt x="958" y="1616"/>
                  </a:lnTo>
                  <a:lnTo>
                    <a:pt x="975" y="1607"/>
                  </a:lnTo>
                  <a:lnTo>
                    <a:pt x="967" y="1615"/>
                  </a:lnTo>
                  <a:lnTo>
                    <a:pt x="963" y="1624"/>
                  </a:lnTo>
                  <a:lnTo>
                    <a:pt x="960" y="1636"/>
                  </a:lnTo>
                  <a:lnTo>
                    <a:pt x="972" y="1646"/>
                  </a:lnTo>
                  <a:lnTo>
                    <a:pt x="962" y="1652"/>
                  </a:lnTo>
                  <a:lnTo>
                    <a:pt x="957" y="1666"/>
                  </a:lnTo>
                  <a:lnTo>
                    <a:pt x="947" y="1673"/>
                  </a:lnTo>
                  <a:lnTo>
                    <a:pt x="980" y="1683"/>
                  </a:lnTo>
                  <a:lnTo>
                    <a:pt x="999" y="1693"/>
                  </a:lnTo>
                  <a:lnTo>
                    <a:pt x="1006" y="1710"/>
                  </a:lnTo>
                  <a:lnTo>
                    <a:pt x="1005" y="1728"/>
                  </a:lnTo>
                  <a:lnTo>
                    <a:pt x="1000" y="1733"/>
                  </a:lnTo>
                  <a:lnTo>
                    <a:pt x="999" y="1748"/>
                  </a:lnTo>
                  <a:lnTo>
                    <a:pt x="1000" y="1765"/>
                  </a:lnTo>
                  <a:lnTo>
                    <a:pt x="1001" y="1781"/>
                  </a:lnTo>
                  <a:lnTo>
                    <a:pt x="992" y="1785"/>
                  </a:lnTo>
                  <a:lnTo>
                    <a:pt x="996" y="1801"/>
                  </a:lnTo>
                  <a:lnTo>
                    <a:pt x="990" y="1808"/>
                  </a:lnTo>
                  <a:lnTo>
                    <a:pt x="986" y="1825"/>
                  </a:lnTo>
                  <a:lnTo>
                    <a:pt x="981" y="1834"/>
                  </a:lnTo>
                  <a:lnTo>
                    <a:pt x="967" y="1854"/>
                  </a:lnTo>
                  <a:lnTo>
                    <a:pt x="953" y="1860"/>
                  </a:lnTo>
                  <a:lnTo>
                    <a:pt x="969" y="1878"/>
                  </a:lnTo>
                  <a:lnTo>
                    <a:pt x="992" y="1869"/>
                  </a:lnTo>
                  <a:lnTo>
                    <a:pt x="968" y="1898"/>
                  </a:lnTo>
                  <a:lnTo>
                    <a:pt x="951" y="1906"/>
                  </a:lnTo>
                  <a:lnTo>
                    <a:pt x="941" y="1921"/>
                  </a:lnTo>
                  <a:lnTo>
                    <a:pt x="946" y="1937"/>
                  </a:lnTo>
                  <a:lnTo>
                    <a:pt x="963" y="1968"/>
                  </a:lnTo>
                  <a:lnTo>
                    <a:pt x="973" y="1954"/>
                  </a:lnTo>
                  <a:lnTo>
                    <a:pt x="988" y="1970"/>
                  </a:lnTo>
                  <a:lnTo>
                    <a:pt x="1007" y="1976"/>
                  </a:lnTo>
                  <a:lnTo>
                    <a:pt x="1037" y="1960"/>
                  </a:lnTo>
                  <a:lnTo>
                    <a:pt x="1038" y="1943"/>
                  </a:lnTo>
                  <a:lnTo>
                    <a:pt x="1028" y="1931"/>
                  </a:lnTo>
                  <a:lnTo>
                    <a:pt x="1032" y="1919"/>
                  </a:lnTo>
                  <a:lnTo>
                    <a:pt x="1039" y="1926"/>
                  </a:lnTo>
                  <a:lnTo>
                    <a:pt x="1046" y="1917"/>
                  </a:lnTo>
                  <a:lnTo>
                    <a:pt x="1044" y="1908"/>
                  </a:lnTo>
                  <a:lnTo>
                    <a:pt x="1061" y="1895"/>
                  </a:lnTo>
                  <a:lnTo>
                    <a:pt x="1062" y="1865"/>
                  </a:lnTo>
                  <a:lnTo>
                    <a:pt x="1069" y="1882"/>
                  </a:lnTo>
                  <a:lnTo>
                    <a:pt x="1078" y="1899"/>
                  </a:lnTo>
                  <a:lnTo>
                    <a:pt x="1096" y="1883"/>
                  </a:lnTo>
                  <a:lnTo>
                    <a:pt x="1087" y="1904"/>
                  </a:lnTo>
                  <a:lnTo>
                    <a:pt x="1086" y="1919"/>
                  </a:lnTo>
                  <a:lnTo>
                    <a:pt x="1105" y="1926"/>
                  </a:lnTo>
                  <a:lnTo>
                    <a:pt x="1104" y="1930"/>
                  </a:lnTo>
                  <a:lnTo>
                    <a:pt x="1114" y="1930"/>
                  </a:lnTo>
                  <a:lnTo>
                    <a:pt x="1155" y="1924"/>
                  </a:lnTo>
                  <a:lnTo>
                    <a:pt x="1141" y="1941"/>
                  </a:lnTo>
                  <a:lnTo>
                    <a:pt x="1104" y="1953"/>
                  </a:lnTo>
                  <a:lnTo>
                    <a:pt x="1092" y="1969"/>
                  </a:lnTo>
                  <a:lnTo>
                    <a:pt x="1120" y="1973"/>
                  </a:lnTo>
                  <a:lnTo>
                    <a:pt x="1152" y="1962"/>
                  </a:lnTo>
                  <a:lnTo>
                    <a:pt x="1132" y="1975"/>
                  </a:lnTo>
                  <a:lnTo>
                    <a:pt x="1128" y="1994"/>
                  </a:lnTo>
                  <a:lnTo>
                    <a:pt x="1118" y="2011"/>
                  </a:lnTo>
                  <a:lnTo>
                    <a:pt x="1164" y="1981"/>
                  </a:lnTo>
                  <a:lnTo>
                    <a:pt x="1136" y="2017"/>
                  </a:lnTo>
                  <a:lnTo>
                    <a:pt x="1180" y="2012"/>
                  </a:lnTo>
                  <a:lnTo>
                    <a:pt x="1175" y="2025"/>
                  </a:lnTo>
                  <a:lnTo>
                    <a:pt x="1183" y="2033"/>
                  </a:lnTo>
                  <a:lnTo>
                    <a:pt x="1180" y="2041"/>
                  </a:lnTo>
                  <a:lnTo>
                    <a:pt x="1152" y="2029"/>
                  </a:lnTo>
                  <a:lnTo>
                    <a:pt x="1167" y="2045"/>
                  </a:lnTo>
                  <a:lnTo>
                    <a:pt x="1199" y="2059"/>
                  </a:lnTo>
                  <a:lnTo>
                    <a:pt x="1212" y="2075"/>
                  </a:lnTo>
                  <a:lnTo>
                    <a:pt x="1218" y="2091"/>
                  </a:lnTo>
                  <a:lnTo>
                    <a:pt x="1196" y="2082"/>
                  </a:lnTo>
                  <a:lnTo>
                    <a:pt x="1212" y="2092"/>
                  </a:lnTo>
                  <a:lnTo>
                    <a:pt x="1212" y="2100"/>
                  </a:lnTo>
                  <a:lnTo>
                    <a:pt x="1200" y="2103"/>
                  </a:lnTo>
                  <a:lnTo>
                    <a:pt x="1204" y="2111"/>
                  </a:lnTo>
                  <a:lnTo>
                    <a:pt x="1188" y="2105"/>
                  </a:lnTo>
                  <a:lnTo>
                    <a:pt x="1190" y="2121"/>
                  </a:lnTo>
                  <a:lnTo>
                    <a:pt x="1199" y="2132"/>
                  </a:lnTo>
                  <a:lnTo>
                    <a:pt x="1218" y="2124"/>
                  </a:lnTo>
                  <a:lnTo>
                    <a:pt x="1223" y="2136"/>
                  </a:lnTo>
                  <a:lnTo>
                    <a:pt x="1221" y="2148"/>
                  </a:lnTo>
                  <a:lnTo>
                    <a:pt x="1191" y="2142"/>
                  </a:lnTo>
                  <a:lnTo>
                    <a:pt x="1164" y="2131"/>
                  </a:lnTo>
                  <a:lnTo>
                    <a:pt x="1124" y="2094"/>
                  </a:lnTo>
                  <a:lnTo>
                    <a:pt x="1102" y="2080"/>
                  </a:lnTo>
                  <a:lnTo>
                    <a:pt x="1039" y="2071"/>
                  </a:lnTo>
                  <a:lnTo>
                    <a:pt x="1023" y="2073"/>
                  </a:lnTo>
                  <a:lnTo>
                    <a:pt x="1010" y="2091"/>
                  </a:lnTo>
                  <a:lnTo>
                    <a:pt x="1042" y="2138"/>
                  </a:lnTo>
                  <a:lnTo>
                    <a:pt x="1070" y="2147"/>
                  </a:lnTo>
                  <a:lnTo>
                    <a:pt x="1102" y="2162"/>
                  </a:lnTo>
                  <a:lnTo>
                    <a:pt x="1125" y="2190"/>
                  </a:lnTo>
                  <a:lnTo>
                    <a:pt x="1174" y="2201"/>
                  </a:lnTo>
                  <a:lnTo>
                    <a:pt x="1183" y="2194"/>
                  </a:lnTo>
                  <a:lnTo>
                    <a:pt x="1198" y="2196"/>
                  </a:lnTo>
                  <a:lnTo>
                    <a:pt x="1204" y="2202"/>
                  </a:lnTo>
                  <a:lnTo>
                    <a:pt x="1234" y="2200"/>
                  </a:lnTo>
                  <a:lnTo>
                    <a:pt x="1232" y="2216"/>
                  </a:lnTo>
                  <a:lnTo>
                    <a:pt x="1238" y="2232"/>
                  </a:lnTo>
                  <a:lnTo>
                    <a:pt x="1221" y="2238"/>
                  </a:lnTo>
                  <a:lnTo>
                    <a:pt x="1225" y="2255"/>
                  </a:lnTo>
                  <a:lnTo>
                    <a:pt x="1211" y="2261"/>
                  </a:lnTo>
                  <a:lnTo>
                    <a:pt x="1215" y="2276"/>
                  </a:lnTo>
                  <a:lnTo>
                    <a:pt x="1217" y="2281"/>
                  </a:lnTo>
                  <a:lnTo>
                    <a:pt x="1204" y="2288"/>
                  </a:lnTo>
                  <a:lnTo>
                    <a:pt x="1202" y="2313"/>
                  </a:lnTo>
                  <a:lnTo>
                    <a:pt x="1217" y="2324"/>
                  </a:lnTo>
                  <a:lnTo>
                    <a:pt x="1234" y="2312"/>
                  </a:lnTo>
                  <a:lnTo>
                    <a:pt x="1242" y="2326"/>
                  </a:lnTo>
                  <a:lnTo>
                    <a:pt x="1226" y="2337"/>
                  </a:lnTo>
                  <a:lnTo>
                    <a:pt x="1234" y="2349"/>
                  </a:lnTo>
                  <a:lnTo>
                    <a:pt x="1221" y="2350"/>
                  </a:lnTo>
                  <a:lnTo>
                    <a:pt x="1215" y="2337"/>
                  </a:lnTo>
                  <a:lnTo>
                    <a:pt x="1201" y="2334"/>
                  </a:lnTo>
                  <a:lnTo>
                    <a:pt x="1194" y="2341"/>
                  </a:lnTo>
                  <a:lnTo>
                    <a:pt x="1193" y="2356"/>
                  </a:lnTo>
                  <a:lnTo>
                    <a:pt x="1193" y="2371"/>
                  </a:lnTo>
                  <a:lnTo>
                    <a:pt x="1199" y="2378"/>
                  </a:lnTo>
                  <a:lnTo>
                    <a:pt x="1188" y="2392"/>
                  </a:lnTo>
                  <a:lnTo>
                    <a:pt x="1191" y="2398"/>
                  </a:lnTo>
                  <a:lnTo>
                    <a:pt x="1204" y="2395"/>
                  </a:lnTo>
                  <a:lnTo>
                    <a:pt x="1199" y="2404"/>
                  </a:lnTo>
                  <a:lnTo>
                    <a:pt x="1193" y="2421"/>
                  </a:lnTo>
                  <a:lnTo>
                    <a:pt x="1171" y="2428"/>
                  </a:lnTo>
                  <a:lnTo>
                    <a:pt x="1155" y="2421"/>
                  </a:lnTo>
                  <a:lnTo>
                    <a:pt x="1140" y="2420"/>
                  </a:lnTo>
                  <a:lnTo>
                    <a:pt x="1118" y="2426"/>
                  </a:lnTo>
                  <a:lnTo>
                    <a:pt x="1114" y="2436"/>
                  </a:lnTo>
                  <a:lnTo>
                    <a:pt x="1098" y="2452"/>
                  </a:lnTo>
                  <a:lnTo>
                    <a:pt x="1102" y="2462"/>
                  </a:lnTo>
                  <a:lnTo>
                    <a:pt x="1099" y="2463"/>
                  </a:lnTo>
                  <a:lnTo>
                    <a:pt x="1103" y="2474"/>
                  </a:lnTo>
                  <a:lnTo>
                    <a:pt x="1115" y="2468"/>
                  </a:lnTo>
                  <a:lnTo>
                    <a:pt x="1128" y="2476"/>
                  </a:lnTo>
                  <a:lnTo>
                    <a:pt x="1182" y="2459"/>
                  </a:lnTo>
                  <a:lnTo>
                    <a:pt x="1172" y="2442"/>
                  </a:lnTo>
                  <a:lnTo>
                    <a:pt x="1191" y="2443"/>
                  </a:lnTo>
                  <a:lnTo>
                    <a:pt x="1194" y="2447"/>
                  </a:lnTo>
                  <a:lnTo>
                    <a:pt x="1189" y="2458"/>
                  </a:lnTo>
                  <a:lnTo>
                    <a:pt x="1174" y="2466"/>
                  </a:lnTo>
                  <a:lnTo>
                    <a:pt x="1198" y="2479"/>
                  </a:lnTo>
                  <a:lnTo>
                    <a:pt x="1184" y="2476"/>
                  </a:lnTo>
                  <a:lnTo>
                    <a:pt x="1188" y="2485"/>
                  </a:lnTo>
                  <a:lnTo>
                    <a:pt x="1205" y="2493"/>
                  </a:lnTo>
                  <a:lnTo>
                    <a:pt x="1199" y="2498"/>
                  </a:lnTo>
                  <a:lnTo>
                    <a:pt x="1188" y="2493"/>
                  </a:lnTo>
                  <a:lnTo>
                    <a:pt x="1171" y="2500"/>
                  </a:lnTo>
                  <a:lnTo>
                    <a:pt x="1155" y="2502"/>
                  </a:lnTo>
                  <a:lnTo>
                    <a:pt x="1114" y="2481"/>
                  </a:lnTo>
                  <a:lnTo>
                    <a:pt x="1101" y="2487"/>
                  </a:lnTo>
                  <a:lnTo>
                    <a:pt x="1101" y="2492"/>
                  </a:lnTo>
                  <a:lnTo>
                    <a:pt x="1078" y="2485"/>
                  </a:lnTo>
                  <a:lnTo>
                    <a:pt x="1071" y="2491"/>
                  </a:lnTo>
                  <a:lnTo>
                    <a:pt x="1088" y="2491"/>
                  </a:lnTo>
                  <a:lnTo>
                    <a:pt x="1104" y="2508"/>
                  </a:lnTo>
                  <a:lnTo>
                    <a:pt x="1098" y="2513"/>
                  </a:lnTo>
                  <a:lnTo>
                    <a:pt x="1081" y="2503"/>
                  </a:lnTo>
                  <a:lnTo>
                    <a:pt x="1091" y="2516"/>
                  </a:lnTo>
                  <a:lnTo>
                    <a:pt x="1078" y="2516"/>
                  </a:lnTo>
                  <a:lnTo>
                    <a:pt x="1064" y="2525"/>
                  </a:lnTo>
                  <a:lnTo>
                    <a:pt x="1066" y="2539"/>
                  </a:lnTo>
                  <a:lnTo>
                    <a:pt x="1065" y="2555"/>
                  </a:lnTo>
                  <a:lnTo>
                    <a:pt x="1067" y="2556"/>
                  </a:lnTo>
                  <a:lnTo>
                    <a:pt x="1056" y="2570"/>
                  </a:lnTo>
                  <a:lnTo>
                    <a:pt x="1067" y="2578"/>
                  </a:lnTo>
                  <a:lnTo>
                    <a:pt x="1072" y="2575"/>
                  </a:lnTo>
                  <a:lnTo>
                    <a:pt x="1051" y="2590"/>
                  </a:lnTo>
                  <a:lnTo>
                    <a:pt x="1055" y="2600"/>
                  </a:lnTo>
                  <a:lnTo>
                    <a:pt x="1049" y="2605"/>
                  </a:lnTo>
                  <a:lnTo>
                    <a:pt x="1044" y="2615"/>
                  </a:lnTo>
                  <a:lnTo>
                    <a:pt x="1043" y="2640"/>
                  </a:lnTo>
                  <a:lnTo>
                    <a:pt x="1061" y="2653"/>
                  </a:lnTo>
                  <a:lnTo>
                    <a:pt x="1059" y="2667"/>
                  </a:lnTo>
                  <a:lnTo>
                    <a:pt x="1074" y="2664"/>
                  </a:lnTo>
                  <a:lnTo>
                    <a:pt x="1091" y="2665"/>
                  </a:lnTo>
                  <a:lnTo>
                    <a:pt x="1089" y="2685"/>
                  </a:lnTo>
                  <a:lnTo>
                    <a:pt x="1082" y="2690"/>
                  </a:lnTo>
                  <a:lnTo>
                    <a:pt x="1071" y="2705"/>
                  </a:lnTo>
                  <a:lnTo>
                    <a:pt x="1085" y="2719"/>
                  </a:lnTo>
                  <a:lnTo>
                    <a:pt x="1065" y="2716"/>
                  </a:lnTo>
                  <a:lnTo>
                    <a:pt x="1060" y="2728"/>
                  </a:lnTo>
                  <a:lnTo>
                    <a:pt x="1061" y="2742"/>
                  </a:lnTo>
                  <a:lnTo>
                    <a:pt x="1064" y="2750"/>
                  </a:lnTo>
                  <a:lnTo>
                    <a:pt x="1076" y="2750"/>
                  </a:lnTo>
                  <a:lnTo>
                    <a:pt x="1065" y="2764"/>
                  </a:lnTo>
                  <a:lnTo>
                    <a:pt x="1072" y="2767"/>
                  </a:lnTo>
                  <a:lnTo>
                    <a:pt x="1086" y="2767"/>
                  </a:lnTo>
                  <a:lnTo>
                    <a:pt x="1097" y="2764"/>
                  </a:lnTo>
                  <a:lnTo>
                    <a:pt x="1071" y="2787"/>
                  </a:lnTo>
                  <a:lnTo>
                    <a:pt x="1071" y="2797"/>
                  </a:lnTo>
                  <a:lnTo>
                    <a:pt x="1085" y="2802"/>
                  </a:lnTo>
                  <a:lnTo>
                    <a:pt x="1086" y="2810"/>
                  </a:lnTo>
                  <a:lnTo>
                    <a:pt x="1102" y="2802"/>
                  </a:lnTo>
                  <a:lnTo>
                    <a:pt x="1096" y="2805"/>
                  </a:lnTo>
                  <a:lnTo>
                    <a:pt x="1089" y="2815"/>
                  </a:lnTo>
                  <a:lnTo>
                    <a:pt x="1092" y="2823"/>
                  </a:lnTo>
                  <a:lnTo>
                    <a:pt x="1086" y="2834"/>
                  </a:lnTo>
                  <a:lnTo>
                    <a:pt x="1099" y="2830"/>
                  </a:lnTo>
                  <a:lnTo>
                    <a:pt x="1108" y="2825"/>
                  </a:lnTo>
                  <a:lnTo>
                    <a:pt x="1110" y="2856"/>
                  </a:lnTo>
                  <a:lnTo>
                    <a:pt x="1125" y="2855"/>
                  </a:lnTo>
                  <a:lnTo>
                    <a:pt x="1125" y="2864"/>
                  </a:lnTo>
                  <a:lnTo>
                    <a:pt x="1137" y="2864"/>
                  </a:lnTo>
                  <a:lnTo>
                    <a:pt x="1120" y="2882"/>
                  </a:lnTo>
                  <a:lnTo>
                    <a:pt x="1125" y="2895"/>
                  </a:lnTo>
                  <a:lnTo>
                    <a:pt x="1135" y="2880"/>
                  </a:lnTo>
                  <a:lnTo>
                    <a:pt x="1137" y="2896"/>
                  </a:lnTo>
                  <a:lnTo>
                    <a:pt x="1134" y="2900"/>
                  </a:lnTo>
                  <a:lnTo>
                    <a:pt x="1131" y="2916"/>
                  </a:lnTo>
                  <a:lnTo>
                    <a:pt x="1140" y="2920"/>
                  </a:lnTo>
                  <a:lnTo>
                    <a:pt x="1141" y="2932"/>
                  </a:lnTo>
                  <a:lnTo>
                    <a:pt x="1144" y="2945"/>
                  </a:lnTo>
                  <a:lnTo>
                    <a:pt x="1151" y="2937"/>
                  </a:lnTo>
                  <a:lnTo>
                    <a:pt x="1151" y="2941"/>
                  </a:lnTo>
                  <a:lnTo>
                    <a:pt x="1157" y="2943"/>
                  </a:lnTo>
                  <a:lnTo>
                    <a:pt x="1145" y="2957"/>
                  </a:lnTo>
                  <a:lnTo>
                    <a:pt x="1142" y="2965"/>
                  </a:lnTo>
                  <a:lnTo>
                    <a:pt x="1142" y="2979"/>
                  </a:lnTo>
                  <a:lnTo>
                    <a:pt x="1141" y="2990"/>
                  </a:lnTo>
                  <a:lnTo>
                    <a:pt x="1141" y="3002"/>
                  </a:lnTo>
                  <a:lnTo>
                    <a:pt x="1145" y="3017"/>
                  </a:lnTo>
                  <a:lnTo>
                    <a:pt x="1151" y="3013"/>
                  </a:lnTo>
                  <a:lnTo>
                    <a:pt x="1164" y="3013"/>
                  </a:lnTo>
                  <a:lnTo>
                    <a:pt x="1175" y="2990"/>
                  </a:lnTo>
                  <a:lnTo>
                    <a:pt x="1190" y="2961"/>
                  </a:lnTo>
                  <a:lnTo>
                    <a:pt x="1198" y="2965"/>
                  </a:lnTo>
                  <a:lnTo>
                    <a:pt x="1211" y="2960"/>
                  </a:lnTo>
                  <a:lnTo>
                    <a:pt x="1218" y="2944"/>
                  </a:lnTo>
                  <a:lnTo>
                    <a:pt x="1237" y="2954"/>
                  </a:lnTo>
                  <a:lnTo>
                    <a:pt x="1248" y="2952"/>
                  </a:lnTo>
                  <a:lnTo>
                    <a:pt x="1255" y="2968"/>
                  </a:lnTo>
                  <a:lnTo>
                    <a:pt x="1226" y="2960"/>
                  </a:lnTo>
                  <a:lnTo>
                    <a:pt x="1216" y="2970"/>
                  </a:lnTo>
                  <a:lnTo>
                    <a:pt x="1215" y="2977"/>
                  </a:lnTo>
                  <a:lnTo>
                    <a:pt x="1228" y="2988"/>
                  </a:lnTo>
                  <a:lnTo>
                    <a:pt x="1247" y="2988"/>
                  </a:lnTo>
                  <a:lnTo>
                    <a:pt x="1218" y="3000"/>
                  </a:lnTo>
                  <a:lnTo>
                    <a:pt x="1206" y="3002"/>
                  </a:lnTo>
                  <a:lnTo>
                    <a:pt x="1202" y="3018"/>
                  </a:lnTo>
                  <a:lnTo>
                    <a:pt x="1191" y="3025"/>
                  </a:lnTo>
                  <a:lnTo>
                    <a:pt x="1175" y="3027"/>
                  </a:lnTo>
                  <a:lnTo>
                    <a:pt x="1173" y="3036"/>
                  </a:lnTo>
                  <a:lnTo>
                    <a:pt x="1179" y="3057"/>
                  </a:lnTo>
                  <a:lnTo>
                    <a:pt x="1177" y="3082"/>
                  </a:lnTo>
                  <a:lnTo>
                    <a:pt x="1187" y="3078"/>
                  </a:lnTo>
                  <a:lnTo>
                    <a:pt x="1177" y="3093"/>
                  </a:lnTo>
                  <a:lnTo>
                    <a:pt x="1187" y="3110"/>
                  </a:lnTo>
                  <a:lnTo>
                    <a:pt x="1190" y="3119"/>
                  </a:lnTo>
                  <a:lnTo>
                    <a:pt x="1195" y="3116"/>
                  </a:lnTo>
                  <a:lnTo>
                    <a:pt x="1198" y="3136"/>
                  </a:lnTo>
                  <a:lnTo>
                    <a:pt x="1212" y="3160"/>
                  </a:lnTo>
                  <a:lnTo>
                    <a:pt x="1217" y="3162"/>
                  </a:lnTo>
                  <a:lnTo>
                    <a:pt x="1217" y="3165"/>
                  </a:lnTo>
                  <a:lnTo>
                    <a:pt x="1218" y="3170"/>
                  </a:lnTo>
                  <a:lnTo>
                    <a:pt x="1234" y="3173"/>
                  </a:lnTo>
                  <a:lnTo>
                    <a:pt x="1236" y="3186"/>
                  </a:lnTo>
                  <a:lnTo>
                    <a:pt x="1241" y="3195"/>
                  </a:lnTo>
                  <a:lnTo>
                    <a:pt x="1242" y="3203"/>
                  </a:lnTo>
                  <a:lnTo>
                    <a:pt x="1249" y="3196"/>
                  </a:lnTo>
                  <a:lnTo>
                    <a:pt x="1254" y="3195"/>
                  </a:lnTo>
                  <a:lnTo>
                    <a:pt x="1247" y="3212"/>
                  </a:lnTo>
                  <a:lnTo>
                    <a:pt x="1247" y="3226"/>
                  </a:lnTo>
                  <a:lnTo>
                    <a:pt x="1250" y="3232"/>
                  </a:lnTo>
                  <a:lnTo>
                    <a:pt x="1260" y="3233"/>
                  </a:lnTo>
                  <a:lnTo>
                    <a:pt x="1269" y="3238"/>
                  </a:lnTo>
                  <a:lnTo>
                    <a:pt x="1265" y="3246"/>
                  </a:lnTo>
                  <a:lnTo>
                    <a:pt x="1265" y="3255"/>
                  </a:lnTo>
                  <a:lnTo>
                    <a:pt x="1276" y="3260"/>
                  </a:lnTo>
                  <a:lnTo>
                    <a:pt x="1285" y="3260"/>
                  </a:lnTo>
                  <a:lnTo>
                    <a:pt x="1275" y="3265"/>
                  </a:lnTo>
                  <a:lnTo>
                    <a:pt x="1279" y="3272"/>
                  </a:lnTo>
                  <a:lnTo>
                    <a:pt x="1288" y="3270"/>
                  </a:lnTo>
                  <a:lnTo>
                    <a:pt x="1281" y="3275"/>
                  </a:lnTo>
                  <a:lnTo>
                    <a:pt x="1273" y="3277"/>
                  </a:lnTo>
                  <a:lnTo>
                    <a:pt x="1276" y="3282"/>
                  </a:lnTo>
                  <a:lnTo>
                    <a:pt x="1277" y="3288"/>
                  </a:lnTo>
                  <a:lnTo>
                    <a:pt x="1291" y="3286"/>
                  </a:lnTo>
                  <a:lnTo>
                    <a:pt x="1308" y="3272"/>
                  </a:lnTo>
                  <a:lnTo>
                    <a:pt x="1313" y="3276"/>
                  </a:lnTo>
                  <a:lnTo>
                    <a:pt x="1314" y="3283"/>
                  </a:lnTo>
                  <a:lnTo>
                    <a:pt x="1300" y="3292"/>
                  </a:lnTo>
                  <a:lnTo>
                    <a:pt x="1291" y="3298"/>
                  </a:lnTo>
                  <a:lnTo>
                    <a:pt x="1293" y="3304"/>
                  </a:lnTo>
                  <a:lnTo>
                    <a:pt x="1300" y="3313"/>
                  </a:lnTo>
                  <a:lnTo>
                    <a:pt x="1308" y="3319"/>
                  </a:lnTo>
                  <a:lnTo>
                    <a:pt x="1308" y="3324"/>
                  </a:lnTo>
                  <a:lnTo>
                    <a:pt x="1316" y="3325"/>
                  </a:lnTo>
                  <a:lnTo>
                    <a:pt x="1311" y="3332"/>
                  </a:lnTo>
                  <a:lnTo>
                    <a:pt x="1297" y="3339"/>
                  </a:lnTo>
                  <a:lnTo>
                    <a:pt x="1300" y="3343"/>
                  </a:lnTo>
                  <a:lnTo>
                    <a:pt x="1312" y="3350"/>
                  </a:lnTo>
                  <a:lnTo>
                    <a:pt x="1320" y="3347"/>
                  </a:lnTo>
                  <a:lnTo>
                    <a:pt x="1338" y="3337"/>
                  </a:lnTo>
                  <a:lnTo>
                    <a:pt x="1344" y="3337"/>
                  </a:lnTo>
                  <a:lnTo>
                    <a:pt x="1355" y="3342"/>
                  </a:lnTo>
                  <a:lnTo>
                    <a:pt x="1311" y="3358"/>
                  </a:lnTo>
                  <a:lnTo>
                    <a:pt x="1314" y="3361"/>
                  </a:lnTo>
                  <a:lnTo>
                    <a:pt x="1322" y="3358"/>
                  </a:lnTo>
                  <a:lnTo>
                    <a:pt x="1334" y="3358"/>
                  </a:lnTo>
                  <a:lnTo>
                    <a:pt x="1336" y="3361"/>
                  </a:lnTo>
                  <a:lnTo>
                    <a:pt x="1335" y="3364"/>
                  </a:lnTo>
                  <a:lnTo>
                    <a:pt x="1334" y="3373"/>
                  </a:lnTo>
                  <a:lnTo>
                    <a:pt x="1340" y="3378"/>
                  </a:lnTo>
                  <a:lnTo>
                    <a:pt x="1344" y="3379"/>
                  </a:lnTo>
                  <a:lnTo>
                    <a:pt x="1356" y="3374"/>
                  </a:lnTo>
                  <a:lnTo>
                    <a:pt x="1360" y="3379"/>
                  </a:lnTo>
                  <a:lnTo>
                    <a:pt x="1362" y="3386"/>
                  </a:lnTo>
                  <a:lnTo>
                    <a:pt x="1363" y="3388"/>
                  </a:lnTo>
                  <a:lnTo>
                    <a:pt x="1373" y="3390"/>
                  </a:lnTo>
                  <a:lnTo>
                    <a:pt x="1382" y="3395"/>
                  </a:lnTo>
                  <a:lnTo>
                    <a:pt x="1386" y="3394"/>
                  </a:lnTo>
                  <a:lnTo>
                    <a:pt x="1389" y="3397"/>
                  </a:lnTo>
                  <a:lnTo>
                    <a:pt x="1388" y="3400"/>
                  </a:lnTo>
                  <a:lnTo>
                    <a:pt x="1373" y="3411"/>
                  </a:lnTo>
                  <a:lnTo>
                    <a:pt x="1363" y="3416"/>
                  </a:lnTo>
                  <a:lnTo>
                    <a:pt x="1359" y="3422"/>
                  </a:lnTo>
                  <a:lnTo>
                    <a:pt x="1370" y="3420"/>
                  </a:lnTo>
                  <a:lnTo>
                    <a:pt x="1377" y="3421"/>
                  </a:lnTo>
                  <a:lnTo>
                    <a:pt x="1400" y="3420"/>
                  </a:lnTo>
                  <a:lnTo>
                    <a:pt x="1397" y="3410"/>
                  </a:lnTo>
                  <a:lnTo>
                    <a:pt x="1397" y="3407"/>
                  </a:lnTo>
                  <a:lnTo>
                    <a:pt x="1399" y="3406"/>
                  </a:lnTo>
                  <a:lnTo>
                    <a:pt x="1410" y="3410"/>
                  </a:lnTo>
                  <a:lnTo>
                    <a:pt x="1419" y="3407"/>
                  </a:lnTo>
                  <a:lnTo>
                    <a:pt x="1442" y="3410"/>
                  </a:lnTo>
                  <a:lnTo>
                    <a:pt x="1462" y="3397"/>
                  </a:lnTo>
                  <a:lnTo>
                    <a:pt x="1464" y="3401"/>
                  </a:lnTo>
                  <a:lnTo>
                    <a:pt x="1480" y="3394"/>
                  </a:lnTo>
                  <a:lnTo>
                    <a:pt x="1478" y="3401"/>
                  </a:lnTo>
                  <a:lnTo>
                    <a:pt x="1476" y="3407"/>
                  </a:lnTo>
                  <a:lnTo>
                    <a:pt x="1483" y="3410"/>
                  </a:lnTo>
                  <a:lnTo>
                    <a:pt x="1499" y="3404"/>
                  </a:lnTo>
                  <a:lnTo>
                    <a:pt x="1495" y="3409"/>
                  </a:lnTo>
                  <a:lnTo>
                    <a:pt x="1470" y="3422"/>
                  </a:lnTo>
                  <a:lnTo>
                    <a:pt x="1478" y="3422"/>
                  </a:lnTo>
                  <a:lnTo>
                    <a:pt x="1465" y="3431"/>
                  </a:lnTo>
                  <a:lnTo>
                    <a:pt x="1470" y="3433"/>
                  </a:lnTo>
                  <a:lnTo>
                    <a:pt x="1474" y="3432"/>
                  </a:lnTo>
                  <a:lnTo>
                    <a:pt x="1483" y="3426"/>
                  </a:lnTo>
                  <a:lnTo>
                    <a:pt x="1491" y="3427"/>
                  </a:lnTo>
                  <a:lnTo>
                    <a:pt x="1501" y="3418"/>
                  </a:lnTo>
                  <a:lnTo>
                    <a:pt x="1508" y="3407"/>
                  </a:lnTo>
                  <a:lnTo>
                    <a:pt x="1512" y="3410"/>
                  </a:lnTo>
                  <a:lnTo>
                    <a:pt x="1508" y="3421"/>
                  </a:lnTo>
                  <a:lnTo>
                    <a:pt x="1496" y="3429"/>
                  </a:lnTo>
                  <a:lnTo>
                    <a:pt x="1491" y="3437"/>
                  </a:lnTo>
                  <a:lnTo>
                    <a:pt x="1495" y="3442"/>
                  </a:lnTo>
                  <a:lnTo>
                    <a:pt x="1497" y="3450"/>
                  </a:lnTo>
                  <a:lnTo>
                    <a:pt x="1500" y="3455"/>
                  </a:lnTo>
                  <a:lnTo>
                    <a:pt x="1502" y="3461"/>
                  </a:lnTo>
                  <a:lnTo>
                    <a:pt x="1506" y="3455"/>
                  </a:lnTo>
                  <a:lnTo>
                    <a:pt x="1511" y="3444"/>
                  </a:lnTo>
                  <a:lnTo>
                    <a:pt x="1516" y="3440"/>
                  </a:lnTo>
                  <a:lnTo>
                    <a:pt x="1521" y="3440"/>
                  </a:lnTo>
                  <a:lnTo>
                    <a:pt x="1519" y="3448"/>
                  </a:lnTo>
                  <a:lnTo>
                    <a:pt x="1516" y="3461"/>
                  </a:lnTo>
                  <a:lnTo>
                    <a:pt x="1518" y="3465"/>
                  </a:lnTo>
                  <a:lnTo>
                    <a:pt x="1528" y="3461"/>
                  </a:lnTo>
                  <a:lnTo>
                    <a:pt x="1537" y="3452"/>
                  </a:lnTo>
                  <a:lnTo>
                    <a:pt x="1537" y="3458"/>
                  </a:lnTo>
                  <a:lnTo>
                    <a:pt x="1534" y="3474"/>
                  </a:lnTo>
                  <a:lnTo>
                    <a:pt x="1529" y="3477"/>
                  </a:lnTo>
                  <a:lnTo>
                    <a:pt x="1522" y="3487"/>
                  </a:lnTo>
                  <a:lnTo>
                    <a:pt x="1522" y="3493"/>
                  </a:lnTo>
                  <a:lnTo>
                    <a:pt x="1524" y="3493"/>
                  </a:lnTo>
                  <a:lnTo>
                    <a:pt x="1527" y="3501"/>
                  </a:lnTo>
                  <a:lnTo>
                    <a:pt x="1530" y="3502"/>
                  </a:lnTo>
                  <a:lnTo>
                    <a:pt x="1542" y="3501"/>
                  </a:lnTo>
                  <a:lnTo>
                    <a:pt x="1550" y="3510"/>
                  </a:lnTo>
                  <a:lnTo>
                    <a:pt x="1564" y="3507"/>
                  </a:lnTo>
                  <a:lnTo>
                    <a:pt x="1577" y="3492"/>
                  </a:lnTo>
                  <a:lnTo>
                    <a:pt x="1583" y="3482"/>
                  </a:lnTo>
                  <a:lnTo>
                    <a:pt x="1583" y="3487"/>
                  </a:lnTo>
                  <a:lnTo>
                    <a:pt x="1586" y="3497"/>
                  </a:lnTo>
                  <a:lnTo>
                    <a:pt x="1618" y="3499"/>
                  </a:lnTo>
                  <a:lnTo>
                    <a:pt x="1636" y="3498"/>
                  </a:lnTo>
                  <a:lnTo>
                    <a:pt x="1636" y="3497"/>
                  </a:lnTo>
                  <a:lnTo>
                    <a:pt x="1634" y="3490"/>
                  </a:lnTo>
                  <a:lnTo>
                    <a:pt x="1635" y="3485"/>
                  </a:lnTo>
                  <a:lnTo>
                    <a:pt x="1632" y="3476"/>
                  </a:lnTo>
                  <a:lnTo>
                    <a:pt x="1629" y="3467"/>
                  </a:lnTo>
                  <a:lnTo>
                    <a:pt x="1624" y="3466"/>
                  </a:lnTo>
                  <a:lnTo>
                    <a:pt x="1605" y="3454"/>
                  </a:lnTo>
                  <a:lnTo>
                    <a:pt x="1624" y="3458"/>
                  </a:lnTo>
                  <a:lnTo>
                    <a:pt x="1632" y="3458"/>
                  </a:lnTo>
                  <a:lnTo>
                    <a:pt x="1636" y="3453"/>
                  </a:lnTo>
                  <a:lnTo>
                    <a:pt x="1645" y="3454"/>
                  </a:lnTo>
                  <a:lnTo>
                    <a:pt x="1650" y="3449"/>
                  </a:lnTo>
                  <a:lnTo>
                    <a:pt x="1648" y="3432"/>
                  </a:lnTo>
                  <a:lnTo>
                    <a:pt x="1650" y="3420"/>
                  </a:lnTo>
                  <a:lnTo>
                    <a:pt x="1651" y="3412"/>
                  </a:lnTo>
                  <a:lnTo>
                    <a:pt x="1656" y="3405"/>
                  </a:lnTo>
                  <a:lnTo>
                    <a:pt x="1661" y="3379"/>
                  </a:lnTo>
                  <a:lnTo>
                    <a:pt x="1661" y="3373"/>
                  </a:lnTo>
                  <a:lnTo>
                    <a:pt x="1658" y="3372"/>
                  </a:lnTo>
                  <a:lnTo>
                    <a:pt x="1661" y="3367"/>
                  </a:lnTo>
                  <a:lnTo>
                    <a:pt x="1669" y="3358"/>
                  </a:lnTo>
                  <a:lnTo>
                    <a:pt x="1674" y="3348"/>
                  </a:lnTo>
                  <a:lnTo>
                    <a:pt x="1669" y="3348"/>
                  </a:lnTo>
                  <a:lnTo>
                    <a:pt x="1672" y="3340"/>
                  </a:lnTo>
                  <a:lnTo>
                    <a:pt x="1684" y="3318"/>
                  </a:lnTo>
                  <a:lnTo>
                    <a:pt x="1690" y="3311"/>
                  </a:lnTo>
                  <a:lnTo>
                    <a:pt x="1687" y="3305"/>
                  </a:lnTo>
                  <a:lnTo>
                    <a:pt x="1690" y="3296"/>
                  </a:lnTo>
                  <a:lnTo>
                    <a:pt x="1689" y="3287"/>
                  </a:lnTo>
                  <a:lnTo>
                    <a:pt x="1682" y="3282"/>
                  </a:lnTo>
                  <a:lnTo>
                    <a:pt x="1679" y="3239"/>
                  </a:lnTo>
                  <a:lnTo>
                    <a:pt x="1673" y="3235"/>
                  </a:lnTo>
                  <a:lnTo>
                    <a:pt x="1674" y="3230"/>
                  </a:lnTo>
                  <a:lnTo>
                    <a:pt x="1669" y="3216"/>
                  </a:lnTo>
                  <a:lnTo>
                    <a:pt x="1651" y="3210"/>
                  </a:lnTo>
                  <a:lnTo>
                    <a:pt x="1667" y="3205"/>
                  </a:lnTo>
                  <a:lnTo>
                    <a:pt x="1669" y="3201"/>
                  </a:lnTo>
                  <a:lnTo>
                    <a:pt x="1669" y="3195"/>
                  </a:lnTo>
                  <a:lnTo>
                    <a:pt x="1673" y="3191"/>
                  </a:lnTo>
                  <a:lnTo>
                    <a:pt x="1680" y="3190"/>
                  </a:lnTo>
                  <a:lnTo>
                    <a:pt x="1684" y="3192"/>
                  </a:lnTo>
                  <a:lnTo>
                    <a:pt x="1691" y="3192"/>
                  </a:lnTo>
                  <a:lnTo>
                    <a:pt x="1711" y="3189"/>
                  </a:lnTo>
                  <a:lnTo>
                    <a:pt x="1715" y="3180"/>
                  </a:lnTo>
                  <a:lnTo>
                    <a:pt x="1723" y="3179"/>
                  </a:lnTo>
                  <a:lnTo>
                    <a:pt x="1723" y="3169"/>
                  </a:lnTo>
                  <a:lnTo>
                    <a:pt x="1714" y="3170"/>
                  </a:lnTo>
                  <a:lnTo>
                    <a:pt x="1700" y="3160"/>
                  </a:lnTo>
                  <a:lnTo>
                    <a:pt x="1689" y="3152"/>
                  </a:lnTo>
                  <a:lnTo>
                    <a:pt x="1696" y="3152"/>
                  </a:lnTo>
                  <a:lnTo>
                    <a:pt x="1702" y="3158"/>
                  </a:lnTo>
                  <a:lnTo>
                    <a:pt x="1709" y="3160"/>
                  </a:lnTo>
                  <a:lnTo>
                    <a:pt x="1729" y="3162"/>
                  </a:lnTo>
                  <a:lnTo>
                    <a:pt x="1729" y="3156"/>
                  </a:lnTo>
                  <a:lnTo>
                    <a:pt x="1716" y="3154"/>
                  </a:lnTo>
                  <a:lnTo>
                    <a:pt x="1714" y="3146"/>
                  </a:lnTo>
                  <a:lnTo>
                    <a:pt x="1720" y="3144"/>
                  </a:lnTo>
                  <a:lnTo>
                    <a:pt x="1722" y="3140"/>
                  </a:lnTo>
                  <a:lnTo>
                    <a:pt x="1716" y="3133"/>
                  </a:lnTo>
                  <a:lnTo>
                    <a:pt x="1717" y="3130"/>
                  </a:lnTo>
                  <a:lnTo>
                    <a:pt x="1728" y="3138"/>
                  </a:lnTo>
                  <a:lnTo>
                    <a:pt x="1739" y="3141"/>
                  </a:lnTo>
                  <a:lnTo>
                    <a:pt x="1737" y="3131"/>
                  </a:lnTo>
                  <a:lnTo>
                    <a:pt x="1745" y="3130"/>
                  </a:lnTo>
                  <a:lnTo>
                    <a:pt x="1742" y="3124"/>
                  </a:lnTo>
                  <a:lnTo>
                    <a:pt x="1741" y="3117"/>
                  </a:lnTo>
                  <a:lnTo>
                    <a:pt x="1748" y="3121"/>
                  </a:lnTo>
                  <a:lnTo>
                    <a:pt x="1755" y="3119"/>
                  </a:lnTo>
                  <a:lnTo>
                    <a:pt x="1757" y="3115"/>
                  </a:lnTo>
                  <a:lnTo>
                    <a:pt x="1758" y="3103"/>
                  </a:lnTo>
                  <a:lnTo>
                    <a:pt x="1764" y="3101"/>
                  </a:lnTo>
                  <a:lnTo>
                    <a:pt x="1764" y="3090"/>
                  </a:lnTo>
                  <a:lnTo>
                    <a:pt x="1760" y="3085"/>
                  </a:lnTo>
                  <a:lnTo>
                    <a:pt x="1727" y="3077"/>
                  </a:lnTo>
                  <a:lnTo>
                    <a:pt x="1728" y="3071"/>
                  </a:lnTo>
                  <a:lnTo>
                    <a:pt x="1759" y="3079"/>
                  </a:lnTo>
                  <a:lnTo>
                    <a:pt x="1774" y="3077"/>
                  </a:lnTo>
                  <a:lnTo>
                    <a:pt x="1763" y="3045"/>
                  </a:lnTo>
                  <a:lnTo>
                    <a:pt x="1768" y="3041"/>
                  </a:lnTo>
                  <a:lnTo>
                    <a:pt x="1770" y="3036"/>
                  </a:lnTo>
                  <a:lnTo>
                    <a:pt x="1764" y="3027"/>
                  </a:lnTo>
                  <a:lnTo>
                    <a:pt x="1726" y="3022"/>
                  </a:lnTo>
                  <a:lnTo>
                    <a:pt x="1722" y="3008"/>
                  </a:lnTo>
                  <a:lnTo>
                    <a:pt x="1732" y="3011"/>
                  </a:lnTo>
                  <a:lnTo>
                    <a:pt x="1755" y="2997"/>
                  </a:lnTo>
                  <a:lnTo>
                    <a:pt x="1772" y="2997"/>
                  </a:lnTo>
                  <a:lnTo>
                    <a:pt x="1784" y="3002"/>
                  </a:lnTo>
                  <a:lnTo>
                    <a:pt x="1786" y="2998"/>
                  </a:lnTo>
                  <a:lnTo>
                    <a:pt x="1777" y="2995"/>
                  </a:lnTo>
                  <a:lnTo>
                    <a:pt x="1770" y="2987"/>
                  </a:lnTo>
                  <a:lnTo>
                    <a:pt x="1766" y="2966"/>
                  </a:lnTo>
                  <a:lnTo>
                    <a:pt x="1758" y="2958"/>
                  </a:lnTo>
                  <a:lnTo>
                    <a:pt x="1753" y="2943"/>
                  </a:lnTo>
                  <a:lnTo>
                    <a:pt x="1747" y="2938"/>
                  </a:lnTo>
                  <a:lnTo>
                    <a:pt x="1744" y="2928"/>
                  </a:lnTo>
                  <a:lnTo>
                    <a:pt x="1733" y="2931"/>
                  </a:lnTo>
                  <a:lnTo>
                    <a:pt x="1743" y="2906"/>
                  </a:lnTo>
                  <a:lnTo>
                    <a:pt x="1749" y="2912"/>
                  </a:lnTo>
                  <a:lnTo>
                    <a:pt x="1760" y="2911"/>
                  </a:lnTo>
                  <a:lnTo>
                    <a:pt x="1768" y="2916"/>
                  </a:lnTo>
                  <a:lnTo>
                    <a:pt x="1768" y="2905"/>
                  </a:lnTo>
                  <a:lnTo>
                    <a:pt x="1776" y="2907"/>
                  </a:lnTo>
                  <a:lnTo>
                    <a:pt x="1782" y="2915"/>
                  </a:lnTo>
                  <a:lnTo>
                    <a:pt x="1786" y="2909"/>
                  </a:lnTo>
                  <a:lnTo>
                    <a:pt x="1793" y="2917"/>
                  </a:lnTo>
                  <a:lnTo>
                    <a:pt x="1801" y="2909"/>
                  </a:lnTo>
                  <a:lnTo>
                    <a:pt x="1801" y="2901"/>
                  </a:lnTo>
                  <a:lnTo>
                    <a:pt x="1813" y="2885"/>
                  </a:lnTo>
                  <a:lnTo>
                    <a:pt x="1808" y="2877"/>
                  </a:lnTo>
                  <a:lnTo>
                    <a:pt x="1809" y="2871"/>
                  </a:lnTo>
                  <a:lnTo>
                    <a:pt x="1807" y="2863"/>
                  </a:lnTo>
                  <a:lnTo>
                    <a:pt x="1793" y="2855"/>
                  </a:lnTo>
                  <a:lnTo>
                    <a:pt x="1801" y="2852"/>
                  </a:lnTo>
                  <a:lnTo>
                    <a:pt x="1804" y="2848"/>
                  </a:lnTo>
                  <a:lnTo>
                    <a:pt x="1812" y="2852"/>
                  </a:lnTo>
                  <a:lnTo>
                    <a:pt x="1819" y="2832"/>
                  </a:lnTo>
                  <a:lnTo>
                    <a:pt x="1827" y="2836"/>
                  </a:lnTo>
                  <a:lnTo>
                    <a:pt x="1829" y="2845"/>
                  </a:lnTo>
                  <a:lnTo>
                    <a:pt x="1836" y="2846"/>
                  </a:lnTo>
                  <a:lnTo>
                    <a:pt x="1841" y="2830"/>
                  </a:lnTo>
                  <a:lnTo>
                    <a:pt x="1851" y="2839"/>
                  </a:lnTo>
                  <a:lnTo>
                    <a:pt x="1854" y="2845"/>
                  </a:lnTo>
                  <a:lnTo>
                    <a:pt x="1862" y="2842"/>
                  </a:lnTo>
                  <a:lnTo>
                    <a:pt x="1878" y="2841"/>
                  </a:lnTo>
                  <a:lnTo>
                    <a:pt x="1871" y="2831"/>
                  </a:lnTo>
                  <a:lnTo>
                    <a:pt x="1886" y="2831"/>
                  </a:lnTo>
                  <a:lnTo>
                    <a:pt x="1898" y="2837"/>
                  </a:lnTo>
                  <a:lnTo>
                    <a:pt x="1899" y="2828"/>
                  </a:lnTo>
                  <a:lnTo>
                    <a:pt x="1904" y="2828"/>
                  </a:lnTo>
                  <a:lnTo>
                    <a:pt x="1901" y="2818"/>
                  </a:lnTo>
                  <a:lnTo>
                    <a:pt x="1904" y="2815"/>
                  </a:lnTo>
                  <a:lnTo>
                    <a:pt x="1900" y="2812"/>
                  </a:lnTo>
                  <a:lnTo>
                    <a:pt x="1895" y="2812"/>
                  </a:lnTo>
                  <a:lnTo>
                    <a:pt x="1888" y="2803"/>
                  </a:lnTo>
                  <a:lnTo>
                    <a:pt x="1890" y="2788"/>
                  </a:lnTo>
                  <a:lnTo>
                    <a:pt x="1900" y="2801"/>
                  </a:lnTo>
                  <a:lnTo>
                    <a:pt x="1901" y="2792"/>
                  </a:lnTo>
                  <a:lnTo>
                    <a:pt x="1906" y="2796"/>
                  </a:lnTo>
                  <a:lnTo>
                    <a:pt x="1911" y="2796"/>
                  </a:lnTo>
                  <a:lnTo>
                    <a:pt x="1914" y="2782"/>
                  </a:lnTo>
                  <a:lnTo>
                    <a:pt x="1904" y="2774"/>
                  </a:lnTo>
                  <a:lnTo>
                    <a:pt x="1916" y="2767"/>
                  </a:lnTo>
                  <a:lnTo>
                    <a:pt x="1914" y="2761"/>
                  </a:lnTo>
                  <a:lnTo>
                    <a:pt x="1919" y="2755"/>
                  </a:lnTo>
                  <a:lnTo>
                    <a:pt x="1925" y="2756"/>
                  </a:lnTo>
                  <a:lnTo>
                    <a:pt x="1911" y="2745"/>
                  </a:lnTo>
                  <a:lnTo>
                    <a:pt x="1910" y="2739"/>
                  </a:lnTo>
                  <a:lnTo>
                    <a:pt x="1919" y="2744"/>
                  </a:lnTo>
                  <a:lnTo>
                    <a:pt x="1922" y="2731"/>
                  </a:lnTo>
                  <a:lnTo>
                    <a:pt x="1933" y="2746"/>
                  </a:lnTo>
                  <a:lnTo>
                    <a:pt x="1941" y="2744"/>
                  </a:lnTo>
                  <a:lnTo>
                    <a:pt x="1947" y="2746"/>
                  </a:lnTo>
                  <a:lnTo>
                    <a:pt x="1960" y="2745"/>
                  </a:lnTo>
                  <a:lnTo>
                    <a:pt x="1936" y="2765"/>
                  </a:lnTo>
                  <a:lnTo>
                    <a:pt x="1935" y="2777"/>
                  </a:lnTo>
                  <a:lnTo>
                    <a:pt x="1925" y="2787"/>
                  </a:lnTo>
                  <a:lnTo>
                    <a:pt x="1927" y="2793"/>
                  </a:lnTo>
                  <a:lnTo>
                    <a:pt x="1927" y="2797"/>
                  </a:lnTo>
                  <a:lnTo>
                    <a:pt x="1930" y="2799"/>
                  </a:lnTo>
                  <a:lnTo>
                    <a:pt x="1936" y="2799"/>
                  </a:lnTo>
                  <a:lnTo>
                    <a:pt x="1943" y="2803"/>
                  </a:lnTo>
                  <a:lnTo>
                    <a:pt x="1954" y="2812"/>
                  </a:lnTo>
                  <a:lnTo>
                    <a:pt x="1956" y="2804"/>
                  </a:lnTo>
                  <a:lnTo>
                    <a:pt x="1947" y="2796"/>
                  </a:lnTo>
                  <a:lnTo>
                    <a:pt x="1957" y="2801"/>
                  </a:lnTo>
                  <a:lnTo>
                    <a:pt x="1956" y="2788"/>
                  </a:lnTo>
                  <a:lnTo>
                    <a:pt x="1957" y="2775"/>
                  </a:lnTo>
                  <a:lnTo>
                    <a:pt x="1967" y="2785"/>
                  </a:lnTo>
                  <a:lnTo>
                    <a:pt x="1973" y="2802"/>
                  </a:lnTo>
                  <a:lnTo>
                    <a:pt x="1983" y="2801"/>
                  </a:lnTo>
                  <a:lnTo>
                    <a:pt x="1987" y="2810"/>
                  </a:lnTo>
                  <a:lnTo>
                    <a:pt x="1992" y="2794"/>
                  </a:lnTo>
                  <a:lnTo>
                    <a:pt x="1997" y="2782"/>
                  </a:lnTo>
                  <a:lnTo>
                    <a:pt x="2005" y="2781"/>
                  </a:lnTo>
                  <a:lnTo>
                    <a:pt x="2002" y="2797"/>
                  </a:lnTo>
                  <a:lnTo>
                    <a:pt x="2007" y="2793"/>
                  </a:lnTo>
                  <a:lnTo>
                    <a:pt x="2012" y="2797"/>
                  </a:lnTo>
                  <a:lnTo>
                    <a:pt x="2014" y="2793"/>
                  </a:lnTo>
                  <a:lnTo>
                    <a:pt x="2022" y="2801"/>
                  </a:lnTo>
                  <a:lnTo>
                    <a:pt x="2023" y="2788"/>
                  </a:lnTo>
                  <a:lnTo>
                    <a:pt x="2028" y="2774"/>
                  </a:lnTo>
                  <a:lnTo>
                    <a:pt x="2038" y="2778"/>
                  </a:lnTo>
                  <a:lnTo>
                    <a:pt x="2038" y="2767"/>
                  </a:lnTo>
                  <a:lnTo>
                    <a:pt x="2042" y="2758"/>
                  </a:lnTo>
                  <a:lnTo>
                    <a:pt x="2034" y="2746"/>
                  </a:lnTo>
                  <a:lnTo>
                    <a:pt x="2030" y="2740"/>
                  </a:lnTo>
                  <a:lnTo>
                    <a:pt x="2033" y="2731"/>
                  </a:lnTo>
                  <a:lnTo>
                    <a:pt x="2044" y="2744"/>
                  </a:lnTo>
                  <a:lnTo>
                    <a:pt x="2065" y="2753"/>
                  </a:lnTo>
                  <a:lnTo>
                    <a:pt x="2072" y="2753"/>
                  </a:lnTo>
                  <a:lnTo>
                    <a:pt x="2065" y="2740"/>
                  </a:lnTo>
                  <a:lnTo>
                    <a:pt x="2073" y="2728"/>
                  </a:lnTo>
                  <a:lnTo>
                    <a:pt x="2076" y="2740"/>
                  </a:lnTo>
                  <a:lnTo>
                    <a:pt x="2081" y="2744"/>
                  </a:lnTo>
                  <a:lnTo>
                    <a:pt x="2086" y="2739"/>
                  </a:lnTo>
                  <a:lnTo>
                    <a:pt x="2093" y="2739"/>
                  </a:lnTo>
                  <a:lnTo>
                    <a:pt x="2097" y="2734"/>
                  </a:lnTo>
                  <a:lnTo>
                    <a:pt x="2098" y="2724"/>
                  </a:lnTo>
                  <a:lnTo>
                    <a:pt x="2102" y="2717"/>
                  </a:lnTo>
                  <a:lnTo>
                    <a:pt x="2105" y="2700"/>
                  </a:lnTo>
                  <a:lnTo>
                    <a:pt x="2110" y="2685"/>
                  </a:lnTo>
                  <a:lnTo>
                    <a:pt x="2114" y="2700"/>
                  </a:lnTo>
                  <a:lnTo>
                    <a:pt x="2118" y="2690"/>
                  </a:lnTo>
                  <a:lnTo>
                    <a:pt x="2120" y="2702"/>
                  </a:lnTo>
                  <a:lnTo>
                    <a:pt x="2123" y="2691"/>
                  </a:lnTo>
                  <a:lnTo>
                    <a:pt x="2126" y="2683"/>
                  </a:lnTo>
                  <a:lnTo>
                    <a:pt x="2126" y="2679"/>
                  </a:lnTo>
                  <a:lnTo>
                    <a:pt x="2131" y="2680"/>
                  </a:lnTo>
                  <a:lnTo>
                    <a:pt x="2130" y="2672"/>
                  </a:lnTo>
                  <a:lnTo>
                    <a:pt x="2137" y="2678"/>
                  </a:lnTo>
                  <a:lnTo>
                    <a:pt x="2132" y="2664"/>
                  </a:lnTo>
                  <a:lnTo>
                    <a:pt x="2134" y="2660"/>
                  </a:lnTo>
                  <a:lnTo>
                    <a:pt x="2140" y="2656"/>
                  </a:lnTo>
                  <a:lnTo>
                    <a:pt x="2142" y="2649"/>
                  </a:lnTo>
                  <a:lnTo>
                    <a:pt x="2156" y="2642"/>
                  </a:lnTo>
                  <a:lnTo>
                    <a:pt x="2158" y="2619"/>
                  </a:lnTo>
                  <a:lnTo>
                    <a:pt x="2161" y="2615"/>
                  </a:lnTo>
                  <a:lnTo>
                    <a:pt x="2159" y="2604"/>
                  </a:lnTo>
                  <a:lnTo>
                    <a:pt x="2156" y="2599"/>
                  </a:lnTo>
                  <a:lnTo>
                    <a:pt x="2164" y="2599"/>
                  </a:lnTo>
                  <a:lnTo>
                    <a:pt x="2163" y="2590"/>
                  </a:lnTo>
                  <a:lnTo>
                    <a:pt x="2168" y="2573"/>
                  </a:lnTo>
                  <a:lnTo>
                    <a:pt x="2175" y="2571"/>
                  </a:lnTo>
                  <a:lnTo>
                    <a:pt x="2177" y="2560"/>
                  </a:lnTo>
                  <a:lnTo>
                    <a:pt x="2174" y="2551"/>
                  </a:lnTo>
                  <a:lnTo>
                    <a:pt x="2184" y="2555"/>
                  </a:lnTo>
                  <a:lnTo>
                    <a:pt x="2196" y="2547"/>
                  </a:lnTo>
                  <a:lnTo>
                    <a:pt x="2209" y="2534"/>
                  </a:lnTo>
                  <a:lnTo>
                    <a:pt x="2207" y="2528"/>
                  </a:lnTo>
                  <a:lnTo>
                    <a:pt x="2215" y="2519"/>
                  </a:lnTo>
                  <a:lnTo>
                    <a:pt x="2220" y="2528"/>
                  </a:lnTo>
                  <a:lnTo>
                    <a:pt x="2226" y="2522"/>
                  </a:lnTo>
                  <a:lnTo>
                    <a:pt x="2229" y="2525"/>
                  </a:lnTo>
                  <a:lnTo>
                    <a:pt x="2231" y="2518"/>
                  </a:lnTo>
                  <a:lnTo>
                    <a:pt x="2234" y="2514"/>
                  </a:lnTo>
                  <a:lnTo>
                    <a:pt x="2233" y="2501"/>
                  </a:lnTo>
                  <a:lnTo>
                    <a:pt x="2242" y="2498"/>
                  </a:lnTo>
                  <a:lnTo>
                    <a:pt x="2237" y="2489"/>
                  </a:lnTo>
                  <a:lnTo>
                    <a:pt x="2217" y="2477"/>
                  </a:lnTo>
                  <a:lnTo>
                    <a:pt x="2225" y="2475"/>
                  </a:lnTo>
                  <a:lnTo>
                    <a:pt x="2216" y="2454"/>
                  </a:lnTo>
                  <a:lnTo>
                    <a:pt x="2202" y="2436"/>
                  </a:lnTo>
                  <a:lnTo>
                    <a:pt x="2201" y="2428"/>
                  </a:lnTo>
                  <a:lnTo>
                    <a:pt x="2214" y="2427"/>
                  </a:lnTo>
                  <a:lnTo>
                    <a:pt x="2211" y="2415"/>
                  </a:lnTo>
                  <a:lnTo>
                    <a:pt x="2221" y="2425"/>
                  </a:lnTo>
                  <a:lnTo>
                    <a:pt x="2221" y="2438"/>
                  </a:lnTo>
                  <a:lnTo>
                    <a:pt x="2223" y="2448"/>
                  </a:lnTo>
                  <a:lnTo>
                    <a:pt x="2229" y="2436"/>
                  </a:lnTo>
                  <a:lnTo>
                    <a:pt x="2232" y="2439"/>
                  </a:lnTo>
                  <a:lnTo>
                    <a:pt x="2233" y="2449"/>
                  </a:lnTo>
                  <a:lnTo>
                    <a:pt x="2239" y="2458"/>
                  </a:lnTo>
                  <a:lnTo>
                    <a:pt x="2241" y="2465"/>
                  </a:lnTo>
                  <a:lnTo>
                    <a:pt x="2260" y="2471"/>
                  </a:lnTo>
                  <a:lnTo>
                    <a:pt x="2256" y="2480"/>
                  </a:lnTo>
                  <a:lnTo>
                    <a:pt x="2248" y="2476"/>
                  </a:lnTo>
                  <a:lnTo>
                    <a:pt x="2250" y="2489"/>
                  </a:lnTo>
                  <a:lnTo>
                    <a:pt x="2261" y="2495"/>
                  </a:lnTo>
                  <a:lnTo>
                    <a:pt x="2260" y="2501"/>
                  </a:lnTo>
                  <a:lnTo>
                    <a:pt x="2270" y="2493"/>
                  </a:lnTo>
                  <a:lnTo>
                    <a:pt x="2280" y="2493"/>
                  </a:lnTo>
                  <a:lnTo>
                    <a:pt x="2297" y="2501"/>
                  </a:lnTo>
                  <a:lnTo>
                    <a:pt x="2288" y="2490"/>
                  </a:lnTo>
                  <a:lnTo>
                    <a:pt x="2291" y="2486"/>
                  </a:lnTo>
                  <a:lnTo>
                    <a:pt x="2290" y="2481"/>
                  </a:lnTo>
                  <a:lnTo>
                    <a:pt x="2295" y="2481"/>
                  </a:lnTo>
                  <a:lnTo>
                    <a:pt x="2296" y="2485"/>
                  </a:lnTo>
                  <a:lnTo>
                    <a:pt x="2314" y="2497"/>
                  </a:lnTo>
                  <a:lnTo>
                    <a:pt x="2324" y="2497"/>
                  </a:lnTo>
                  <a:lnTo>
                    <a:pt x="2322" y="2486"/>
                  </a:lnTo>
                  <a:lnTo>
                    <a:pt x="2311" y="2481"/>
                  </a:lnTo>
                  <a:lnTo>
                    <a:pt x="2311" y="2468"/>
                  </a:lnTo>
                  <a:lnTo>
                    <a:pt x="2317" y="2473"/>
                  </a:lnTo>
                  <a:lnTo>
                    <a:pt x="2330" y="2474"/>
                  </a:lnTo>
                  <a:lnTo>
                    <a:pt x="2330" y="2484"/>
                  </a:lnTo>
                  <a:lnTo>
                    <a:pt x="2339" y="2493"/>
                  </a:lnTo>
                  <a:lnTo>
                    <a:pt x="2346" y="2484"/>
                  </a:lnTo>
                  <a:lnTo>
                    <a:pt x="2338" y="2475"/>
                  </a:lnTo>
                  <a:lnTo>
                    <a:pt x="2341" y="2469"/>
                  </a:lnTo>
                  <a:lnTo>
                    <a:pt x="2351" y="2474"/>
                  </a:lnTo>
                  <a:lnTo>
                    <a:pt x="2349" y="2460"/>
                  </a:lnTo>
                  <a:lnTo>
                    <a:pt x="2350" y="2452"/>
                  </a:lnTo>
                  <a:lnTo>
                    <a:pt x="2357" y="2448"/>
                  </a:lnTo>
                  <a:lnTo>
                    <a:pt x="2360" y="2448"/>
                  </a:lnTo>
                  <a:lnTo>
                    <a:pt x="2366" y="2460"/>
                  </a:lnTo>
                  <a:lnTo>
                    <a:pt x="2378" y="2473"/>
                  </a:lnTo>
                  <a:lnTo>
                    <a:pt x="2381" y="2471"/>
                  </a:lnTo>
                  <a:lnTo>
                    <a:pt x="2384" y="2466"/>
                  </a:lnTo>
                  <a:lnTo>
                    <a:pt x="2387" y="2459"/>
                  </a:lnTo>
                  <a:lnTo>
                    <a:pt x="2395" y="2465"/>
                  </a:lnTo>
                  <a:lnTo>
                    <a:pt x="2398" y="2454"/>
                  </a:lnTo>
                  <a:lnTo>
                    <a:pt x="2424" y="2450"/>
                  </a:lnTo>
                  <a:lnTo>
                    <a:pt x="2435" y="2441"/>
                  </a:lnTo>
                  <a:lnTo>
                    <a:pt x="2443" y="2446"/>
                  </a:lnTo>
                  <a:lnTo>
                    <a:pt x="2443" y="2436"/>
                  </a:lnTo>
                  <a:lnTo>
                    <a:pt x="2452" y="2441"/>
                  </a:lnTo>
                  <a:lnTo>
                    <a:pt x="2458" y="2438"/>
                  </a:lnTo>
                  <a:lnTo>
                    <a:pt x="2460" y="2426"/>
                  </a:lnTo>
                  <a:lnTo>
                    <a:pt x="2468" y="2430"/>
                  </a:lnTo>
                  <a:lnTo>
                    <a:pt x="2473" y="2439"/>
                  </a:lnTo>
                  <a:lnTo>
                    <a:pt x="2478" y="2438"/>
                  </a:lnTo>
                  <a:lnTo>
                    <a:pt x="2476" y="2428"/>
                  </a:lnTo>
                  <a:lnTo>
                    <a:pt x="2483" y="2426"/>
                  </a:lnTo>
                  <a:lnTo>
                    <a:pt x="2489" y="2425"/>
                  </a:lnTo>
                  <a:lnTo>
                    <a:pt x="2494" y="2431"/>
                  </a:lnTo>
                  <a:lnTo>
                    <a:pt x="2499" y="2428"/>
                  </a:lnTo>
                  <a:lnTo>
                    <a:pt x="2499" y="2422"/>
                  </a:lnTo>
                  <a:lnTo>
                    <a:pt x="2501" y="2420"/>
                  </a:lnTo>
                  <a:lnTo>
                    <a:pt x="2510" y="2419"/>
                  </a:lnTo>
                  <a:lnTo>
                    <a:pt x="2514" y="2423"/>
                  </a:lnTo>
                  <a:lnTo>
                    <a:pt x="2517" y="2411"/>
                  </a:lnTo>
                  <a:lnTo>
                    <a:pt x="2521" y="2407"/>
                  </a:lnTo>
                  <a:lnTo>
                    <a:pt x="2533" y="2404"/>
                  </a:lnTo>
                  <a:lnTo>
                    <a:pt x="2537" y="2411"/>
                  </a:lnTo>
                  <a:lnTo>
                    <a:pt x="2539" y="2406"/>
                  </a:lnTo>
                  <a:lnTo>
                    <a:pt x="2554" y="2406"/>
                  </a:lnTo>
                  <a:lnTo>
                    <a:pt x="2551" y="2400"/>
                  </a:lnTo>
                  <a:lnTo>
                    <a:pt x="2555" y="2393"/>
                  </a:lnTo>
                  <a:lnTo>
                    <a:pt x="2573" y="2389"/>
                  </a:lnTo>
                  <a:lnTo>
                    <a:pt x="2577" y="2383"/>
                  </a:lnTo>
                  <a:lnTo>
                    <a:pt x="2577" y="2378"/>
                  </a:lnTo>
                  <a:lnTo>
                    <a:pt x="2586" y="2378"/>
                  </a:lnTo>
                  <a:lnTo>
                    <a:pt x="2591" y="2363"/>
                  </a:lnTo>
                  <a:lnTo>
                    <a:pt x="2600" y="2363"/>
                  </a:lnTo>
                  <a:lnTo>
                    <a:pt x="2593" y="2360"/>
                  </a:lnTo>
                  <a:lnTo>
                    <a:pt x="2591" y="2353"/>
                  </a:lnTo>
                  <a:lnTo>
                    <a:pt x="2591" y="2345"/>
                  </a:lnTo>
                  <a:lnTo>
                    <a:pt x="2608" y="2353"/>
                  </a:lnTo>
                  <a:lnTo>
                    <a:pt x="2607" y="2342"/>
                  </a:lnTo>
                  <a:lnTo>
                    <a:pt x="2613" y="2340"/>
                  </a:lnTo>
                  <a:lnTo>
                    <a:pt x="2623" y="2345"/>
                  </a:lnTo>
                  <a:lnTo>
                    <a:pt x="2620" y="2337"/>
                  </a:lnTo>
                  <a:lnTo>
                    <a:pt x="2621" y="2334"/>
                  </a:lnTo>
                  <a:lnTo>
                    <a:pt x="2621" y="2329"/>
                  </a:lnTo>
                  <a:lnTo>
                    <a:pt x="2608" y="2324"/>
                  </a:lnTo>
                  <a:lnTo>
                    <a:pt x="2619" y="2314"/>
                  </a:lnTo>
                  <a:lnTo>
                    <a:pt x="2627" y="2318"/>
                  </a:lnTo>
                  <a:lnTo>
                    <a:pt x="2635" y="2324"/>
                  </a:lnTo>
                  <a:lnTo>
                    <a:pt x="2639" y="2320"/>
                  </a:lnTo>
                  <a:lnTo>
                    <a:pt x="2634" y="2319"/>
                  </a:lnTo>
                  <a:lnTo>
                    <a:pt x="2635" y="2314"/>
                  </a:lnTo>
                  <a:lnTo>
                    <a:pt x="2646" y="2310"/>
                  </a:lnTo>
                  <a:lnTo>
                    <a:pt x="2646" y="2301"/>
                  </a:lnTo>
                  <a:lnTo>
                    <a:pt x="2661" y="2296"/>
                  </a:lnTo>
                  <a:lnTo>
                    <a:pt x="2658" y="2288"/>
                  </a:lnTo>
                  <a:lnTo>
                    <a:pt x="2673" y="2294"/>
                  </a:lnTo>
                  <a:lnTo>
                    <a:pt x="2666" y="2283"/>
                  </a:lnTo>
                  <a:lnTo>
                    <a:pt x="2674" y="2286"/>
                  </a:lnTo>
                  <a:lnTo>
                    <a:pt x="2669" y="2276"/>
                  </a:lnTo>
                  <a:lnTo>
                    <a:pt x="2661" y="2272"/>
                  </a:lnTo>
                  <a:lnTo>
                    <a:pt x="2666" y="2267"/>
                  </a:lnTo>
                  <a:lnTo>
                    <a:pt x="2675" y="2269"/>
                  </a:lnTo>
                  <a:lnTo>
                    <a:pt x="2679" y="2264"/>
                  </a:lnTo>
                  <a:lnTo>
                    <a:pt x="2684" y="2271"/>
                  </a:lnTo>
                  <a:lnTo>
                    <a:pt x="2693" y="2276"/>
                  </a:lnTo>
                  <a:lnTo>
                    <a:pt x="2698" y="2265"/>
                  </a:lnTo>
                  <a:lnTo>
                    <a:pt x="2693" y="2260"/>
                  </a:lnTo>
                  <a:lnTo>
                    <a:pt x="2698" y="2259"/>
                  </a:lnTo>
                  <a:lnTo>
                    <a:pt x="2686" y="2245"/>
                  </a:lnTo>
                  <a:lnTo>
                    <a:pt x="2699" y="2239"/>
                  </a:lnTo>
                  <a:lnTo>
                    <a:pt x="2717" y="2236"/>
                  </a:lnTo>
                  <a:lnTo>
                    <a:pt x="2720" y="2226"/>
                  </a:lnTo>
                  <a:lnTo>
                    <a:pt x="2736" y="2236"/>
                  </a:lnTo>
                  <a:lnTo>
                    <a:pt x="2732" y="2229"/>
                  </a:lnTo>
                  <a:lnTo>
                    <a:pt x="2726" y="2228"/>
                  </a:lnTo>
                  <a:lnTo>
                    <a:pt x="2722" y="2223"/>
                  </a:lnTo>
                  <a:lnTo>
                    <a:pt x="2728" y="2222"/>
                  </a:lnTo>
                  <a:lnTo>
                    <a:pt x="2729" y="2212"/>
                  </a:lnTo>
                  <a:lnTo>
                    <a:pt x="2738" y="2216"/>
                  </a:lnTo>
                  <a:lnTo>
                    <a:pt x="2744" y="2208"/>
                  </a:lnTo>
                  <a:lnTo>
                    <a:pt x="2750" y="2212"/>
                  </a:lnTo>
                  <a:lnTo>
                    <a:pt x="2758" y="2212"/>
                  </a:lnTo>
                  <a:lnTo>
                    <a:pt x="2763" y="2205"/>
                  </a:lnTo>
                  <a:lnTo>
                    <a:pt x="2769" y="2212"/>
                  </a:lnTo>
                  <a:lnTo>
                    <a:pt x="2781" y="2193"/>
                  </a:lnTo>
                  <a:lnTo>
                    <a:pt x="2786" y="2178"/>
                  </a:lnTo>
                  <a:lnTo>
                    <a:pt x="2783" y="2178"/>
                  </a:lnTo>
                  <a:lnTo>
                    <a:pt x="2760" y="2190"/>
                  </a:lnTo>
                  <a:lnTo>
                    <a:pt x="2744" y="2191"/>
                  </a:lnTo>
                  <a:lnTo>
                    <a:pt x="2693" y="2184"/>
                  </a:lnTo>
                  <a:lnTo>
                    <a:pt x="2634" y="2154"/>
                  </a:lnTo>
                  <a:lnTo>
                    <a:pt x="2627" y="2157"/>
                  </a:lnTo>
                  <a:lnTo>
                    <a:pt x="2627" y="2145"/>
                  </a:lnTo>
                  <a:lnTo>
                    <a:pt x="2618" y="2148"/>
                  </a:lnTo>
                  <a:lnTo>
                    <a:pt x="2607" y="2154"/>
                  </a:lnTo>
                  <a:lnTo>
                    <a:pt x="2602" y="2142"/>
                  </a:lnTo>
                  <a:lnTo>
                    <a:pt x="2564" y="2161"/>
                  </a:lnTo>
                  <a:lnTo>
                    <a:pt x="2549" y="2173"/>
                  </a:lnTo>
                  <a:lnTo>
                    <a:pt x="2529" y="2164"/>
                  </a:lnTo>
                  <a:lnTo>
                    <a:pt x="2507" y="2174"/>
                  </a:lnTo>
                  <a:lnTo>
                    <a:pt x="2497" y="2201"/>
                  </a:lnTo>
                  <a:lnTo>
                    <a:pt x="2463" y="2200"/>
                  </a:lnTo>
                  <a:lnTo>
                    <a:pt x="2427" y="2195"/>
                  </a:lnTo>
                  <a:lnTo>
                    <a:pt x="2446" y="2179"/>
                  </a:lnTo>
                  <a:lnTo>
                    <a:pt x="2463" y="2186"/>
                  </a:lnTo>
                  <a:lnTo>
                    <a:pt x="2479" y="2180"/>
                  </a:lnTo>
                  <a:lnTo>
                    <a:pt x="2508" y="2156"/>
                  </a:lnTo>
                  <a:lnTo>
                    <a:pt x="2528" y="2154"/>
                  </a:lnTo>
                  <a:lnTo>
                    <a:pt x="2541" y="2147"/>
                  </a:lnTo>
                  <a:lnTo>
                    <a:pt x="2534" y="2135"/>
                  </a:lnTo>
                  <a:lnTo>
                    <a:pt x="2518" y="2132"/>
                  </a:lnTo>
                  <a:lnTo>
                    <a:pt x="2465" y="2141"/>
                  </a:lnTo>
                  <a:lnTo>
                    <a:pt x="2437" y="2138"/>
                  </a:lnTo>
                  <a:lnTo>
                    <a:pt x="2425" y="2127"/>
                  </a:lnTo>
                  <a:lnTo>
                    <a:pt x="2409" y="2126"/>
                  </a:lnTo>
                  <a:lnTo>
                    <a:pt x="2441" y="2111"/>
                  </a:lnTo>
                  <a:lnTo>
                    <a:pt x="2449" y="2099"/>
                  </a:lnTo>
                  <a:lnTo>
                    <a:pt x="2458" y="2073"/>
                  </a:lnTo>
                  <a:lnTo>
                    <a:pt x="2444" y="2055"/>
                  </a:lnTo>
                  <a:lnTo>
                    <a:pt x="2448" y="2046"/>
                  </a:lnTo>
                  <a:lnTo>
                    <a:pt x="2465" y="2044"/>
                  </a:lnTo>
                  <a:lnTo>
                    <a:pt x="2476" y="2050"/>
                  </a:lnTo>
                  <a:lnTo>
                    <a:pt x="2478" y="2029"/>
                  </a:lnTo>
                  <a:lnTo>
                    <a:pt x="2494" y="2045"/>
                  </a:lnTo>
                  <a:lnTo>
                    <a:pt x="2535" y="2045"/>
                  </a:lnTo>
                  <a:lnTo>
                    <a:pt x="2571" y="2024"/>
                  </a:lnTo>
                  <a:lnTo>
                    <a:pt x="2584" y="2008"/>
                  </a:lnTo>
                  <a:lnTo>
                    <a:pt x="2578" y="1991"/>
                  </a:lnTo>
                  <a:lnTo>
                    <a:pt x="2594" y="2001"/>
                  </a:lnTo>
                  <a:lnTo>
                    <a:pt x="2592" y="1975"/>
                  </a:lnTo>
                  <a:lnTo>
                    <a:pt x="2577" y="1959"/>
                  </a:lnTo>
                  <a:lnTo>
                    <a:pt x="2553" y="1955"/>
                  </a:lnTo>
                  <a:lnTo>
                    <a:pt x="2535" y="1960"/>
                  </a:lnTo>
                  <a:lnTo>
                    <a:pt x="2516" y="1949"/>
                  </a:lnTo>
                  <a:lnTo>
                    <a:pt x="2499" y="1958"/>
                  </a:lnTo>
                  <a:lnTo>
                    <a:pt x="2501" y="1944"/>
                  </a:lnTo>
                  <a:lnTo>
                    <a:pt x="2490" y="1938"/>
                  </a:lnTo>
                  <a:lnTo>
                    <a:pt x="2471" y="1931"/>
                  </a:lnTo>
                  <a:lnTo>
                    <a:pt x="2487" y="1927"/>
                  </a:lnTo>
                  <a:lnTo>
                    <a:pt x="2483" y="1912"/>
                  </a:lnTo>
                  <a:lnTo>
                    <a:pt x="2480" y="1898"/>
                  </a:lnTo>
                  <a:lnTo>
                    <a:pt x="2505" y="1915"/>
                  </a:lnTo>
                  <a:lnTo>
                    <a:pt x="2521" y="1938"/>
                  </a:lnTo>
                  <a:lnTo>
                    <a:pt x="2538" y="1942"/>
                  </a:lnTo>
                  <a:lnTo>
                    <a:pt x="2550" y="1932"/>
                  </a:lnTo>
                  <a:lnTo>
                    <a:pt x="2565" y="1941"/>
                  </a:lnTo>
                  <a:lnTo>
                    <a:pt x="2583" y="1944"/>
                  </a:lnTo>
                  <a:lnTo>
                    <a:pt x="2604" y="1964"/>
                  </a:lnTo>
                  <a:lnTo>
                    <a:pt x="2620" y="1984"/>
                  </a:lnTo>
                  <a:lnTo>
                    <a:pt x="2640" y="1982"/>
                  </a:lnTo>
                  <a:lnTo>
                    <a:pt x="2646" y="1990"/>
                  </a:lnTo>
                  <a:lnTo>
                    <a:pt x="2651" y="2008"/>
                  </a:lnTo>
                  <a:lnTo>
                    <a:pt x="2667" y="2027"/>
                  </a:lnTo>
                  <a:lnTo>
                    <a:pt x="2669" y="2049"/>
                  </a:lnTo>
                  <a:lnTo>
                    <a:pt x="2675" y="2082"/>
                  </a:lnTo>
                  <a:lnTo>
                    <a:pt x="2689" y="2107"/>
                  </a:lnTo>
                  <a:lnTo>
                    <a:pt x="2710" y="2124"/>
                  </a:lnTo>
                  <a:lnTo>
                    <a:pt x="2734" y="2134"/>
                  </a:lnTo>
                  <a:lnTo>
                    <a:pt x="2755" y="2130"/>
                  </a:lnTo>
                  <a:lnTo>
                    <a:pt x="2756" y="2087"/>
                  </a:lnTo>
                  <a:lnTo>
                    <a:pt x="2759" y="2068"/>
                  </a:lnTo>
                  <a:lnTo>
                    <a:pt x="2765" y="2070"/>
                  </a:lnTo>
                  <a:lnTo>
                    <a:pt x="2768" y="2099"/>
                  </a:lnTo>
                  <a:lnTo>
                    <a:pt x="2772" y="2123"/>
                  </a:lnTo>
                  <a:lnTo>
                    <a:pt x="2788" y="2119"/>
                  </a:lnTo>
                  <a:lnTo>
                    <a:pt x="2796" y="2132"/>
                  </a:lnTo>
                  <a:lnTo>
                    <a:pt x="2811" y="2126"/>
                  </a:lnTo>
                  <a:lnTo>
                    <a:pt x="2812" y="2108"/>
                  </a:lnTo>
                  <a:lnTo>
                    <a:pt x="2803" y="2104"/>
                  </a:lnTo>
                  <a:lnTo>
                    <a:pt x="2804" y="2087"/>
                  </a:lnTo>
                  <a:lnTo>
                    <a:pt x="2797" y="2070"/>
                  </a:lnTo>
                  <a:lnTo>
                    <a:pt x="2802" y="2064"/>
                  </a:lnTo>
                  <a:lnTo>
                    <a:pt x="2799" y="2045"/>
                  </a:lnTo>
                  <a:lnTo>
                    <a:pt x="2802" y="2038"/>
                  </a:lnTo>
                  <a:lnTo>
                    <a:pt x="2797" y="2027"/>
                  </a:lnTo>
                  <a:lnTo>
                    <a:pt x="2785" y="2029"/>
                  </a:lnTo>
                  <a:lnTo>
                    <a:pt x="2798" y="2021"/>
                  </a:lnTo>
                  <a:lnTo>
                    <a:pt x="2799" y="2003"/>
                  </a:lnTo>
                  <a:lnTo>
                    <a:pt x="2797" y="1991"/>
                  </a:lnTo>
                  <a:lnTo>
                    <a:pt x="2801" y="1984"/>
                  </a:lnTo>
                  <a:lnTo>
                    <a:pt x="2802" y="1955"/>
                  </a:lnTo>
                  <a:lnTo>
                    <a:pt x="2795" y="1952"/>
                  </a:lnTo>
                  <a:lnTo>
                    <a:pt x="2781" y="1965"/>
                  </a:lnTo>
                  <a:lnTo>
                    <a:pt x="2774" y="1963"/>
                  </a:lnTo>
                  <a:lnTo>
                    <a:pt x="2766" y="1989"/>
                  </a:lnTo>
                  <a:lnTo>
                    <a:pt x="2759" y="1991"/>
                  </a:lnTo>
                  <a:lnTo>
                    <a:pt x="2759" y="1962"/>
                  </a:lnTo>
                  <a:lnTo>
                    <a:pt x="2781" y="1930"/>
                  </a:lnTo>
                  <a:lnTo>
                    <a:pt x="2786" y="1915"/>
                  </a:lnTo>
                  <a:lnTo>
                    <a:pt x="2776" y="1915"/>
                  </a:lnTo>
                  <a:lnTo>
                    <a:pt x="2769" y="1922"/>
                  </a:lnTo>
                  <a:lnTo>
                    <a:pt x="2760" y="1936"/>
                  </a:lnTo>
                  <a:lnTo>
                    <a:pt x="2754" y="1939"/>
                  </a:lnTo>
                  <a:lnTo>
                    <a:pt x="2761" y="1920"/>
                  </a:lnTo>
                  <a:lnTo>
                    <a:pt x="2763" y="1905"/>
                  </a:lnTo>
                  <a:lnTo>
                    <a:pt x="2742" y="1920"/>
                  </a:lnTo>
                  <a:lnTo>
                    <a:pt x="2732" y="1936"/>
                  </a:lnTo>
                  <a:lnTo>
                    <a:pt x="2726" y="1939"/>
                  </a:lnTo>
                  <a:lnTo>
                    <a:pt x="2734" y="1919"/>
                  </a:lnTo>
                  <a:lnTo>
                    <a:pt x="2747" y="1904"/>
                  </a:lnTo>
                  <a:lnTo>
                    <a:pt x="2749" y="1894"/>
                  </a:lnTo>
                  <a:lnTo>
                    <a:pt x="2758" y="1882"/>
                  </a:lnTo>
                  <a:lnTo>
                    <a:pt x="2723" y="1867"/>
                  </a:lnTo>
                  <a:lnTo>
                    <a:pt x="2720" y="1855"/>
                  </a:lnTo>
                  <a:lnTo>
                    <a:pt x="2691" y="1844"/>
                  </a:lnTo>
                  <a:lnTo>
                    <a:pt x="2689" y="1834"/>
                  </a:lnTo>
                  <a:lnTo>
                    <a:pt x="2680" y="1822"/>
                  </a:lnTo>
                  <a:lnTo>
                    <a:pt x="2643" y="1792"/>
                  </a:lnTo>
                  <a:lnTo>
                    <a:pt x="2632" y="1790"/>
                  </a:lnTo>
                  <a:lnTo>
                    <a:pt x="2616" y="1799"/>
                  </a:lnTo>
                  <a:lnTo>
                    <a:pt x="2609" y="1813"/>
                  </a:lnTo>
                  <a:lnTo>
                    <a:pt x="2605" y="1834"/>
                  </a:lnTo>
                  <a:lnTo>
                    <a:pt x="2597" y="1850"/>
                  </a:lnTo>
                  <a:lnTo>
                    <a:pt x="2597" y="1835"/>
                  </a:lnTo>
                  <a:lnTo>
                    <a:pt x="2602" y="1819"/>
                  </a:lnTo>
                  <a:lnTo>
                    <a:pt x="2605" y="1801"/>
                  </a:lnTo>
                  <a:lnTo>
                    <a:pt x="2593" y="1797"/>
                  </a:lnTo>
                  <a:lnTo>
                    <a:pt x="2594" y="1790"/>
                  </a:lnTo>
                  <a:lnTo>
                    <a:pt x="2621" y="1785"/>
                  </a:lnTo>
                  <a:lnTo>
                    <a:pt x="2637" y="1779"/>
                  </a:lnTo>
                  <a:lnTo>
                    <a:pt x="2637" y="1764"/>
                  </a:lnTo>
                  <a:lnTo>
                    <a:pt x="2634" y="1743"/>
                  </a:lnTo>
                  <a:lnTo>
                    <a:pt x="2599" y="1721"/>
                  </a:lnTo>
                  <a:lnTo>
                    <a:pt x="2583" y="1725"/>
                  </a:lnTo>
                  <a:lnTo>
                    <a:pt x="2564" y="1739"/>
                  </a:lnTo>
                  <a:lnTo>
                    <a:pt x="2549" y="1755"/>
                  </a:lnTo>
                  <a:lnTo>
                    <a:pt x="2546" y="1755"/>
                  </a:lnTo>
                  <a:lnTo>
                    <a:pt x="2546" y="1736"/>
                  </a:lnTo>
                  <a:lnTo>
                    <a:pt x="2526" y="1741"/>
                  </a:lnTo>
                  <a:lnTo>
                    <a:pt x="2533" y="1732"/>
                  </a:lnTo>
                  <a:lnTo>
                    <a:pt x="2540" y="1729"/>
                  </a:lnTo>
                  <a:lnTo>
                    <a:pt x="2530" y="1720"/>
                  </a:lnTo>
                  <a:lnTo>
                    <a:pt x="2561" y="1723"/>
                  </a:lnTo>
                  <a:lnTo>
                    <a:pt x="2580" y="1717"/>
                  </a:lnTo>
                  <a:lnTo>
                    <a:pt x="2593" y="1706"/>
                  </a:lnTo>
                  <a:lnTo>
                    <a:pt x="2612" y="1701"/>
                  </a:lnTo>
                  <a:lnTo>
                    <a:pt x="2624" y="1678"/>
                  </a:lnTo>
                  <a:lnTo>
                    <a:pt x="2613" y="1672"/>
                  </a:lnTo>
                  <a:lnTo>
                    <a:pt x="2592" y="1669"/>
                  </a:lnTo>
                  <a:lnTo>
                    <a:pt x="2580" y="1657"/>
                  </a:lnTo>
                  <a:lnTo>
                    <a:pt x="2564" y="1648"/>
                  </a:lnTo>
                  <a:lnTo>
                    <a:pt x="2539" y="1655"/>
                  </a:lnTo>
                  <a:lnTo>
                    <a:pt x="2526" y="1666"/>
                  </a:lnTo>
                  <a:lnTo>
                    <a:pt x="2517" y="1656"/>
                  </a:lnTo>
                  <a:lnTo>
                    <a:pt x="2534" y="1648"/>
                  </a:lnTo>
                  <a:lnTo>
                    <a:pt x="2544" y="1639"/>
                  </a:lnTo>
                  <a:lnTo>
                    <a:pt x="2521" y="1627"/>
                  </a:lnTo>
                  <a:lnTo>
                    <a:pt x="2543" y="1623"/>
                  </a:lnTo>
                  <a:lnTo>
                    <a:pt x="2557" y="1639"/>
                  </a:lnTo>
                  <a:lnTo>
                    <a:pt x="2577" y="1640"/>
                  </a:lnTo>
                  <a:lnTo>
                    <a:pt x="2598" y="1619"/>
                  </a:lnTo>
                  <a:lnTo>
                    <a:pt x="2605" y="1607"/>
                  </a:lnTo>
                  <a:lnTo>
                    <a:pt x="2634" y="1592"/>
                  </a:lnTo>
                  <a:lnTo>
                    <a:pt x="2630" y="1582"/>
                  </a:lnTo>
                  <a:lnTo>
                    <a:pt x="2625" y="1561"/>
                  </a:lnTo>
                  <a:lnTo>
                    <a:pt x="2643" y="1575"/>
                  </a:lnTo>
                  <a:lnTo>
                    <a:pt x="2655" y="1577"/>
                  </a:lnTo>
                  <a:lnTo>
                    <a:pt x="2658" y="1540"/>
                  </a:lnTo>
                  <a:lnTo>
                    <a:pt x="2668" y="1535"/>
                  </a:lnTo>
                  <a:lnTo>
                    <a:pt x="2677" y="1537"/>
                  </a:lnTo>
                  <a:lnTo>
                    <a:pt x="2680" y="1564"/>
                  </a:lnTo>
                  <a:lnTo>
                    <a:pt x="2696" y="1587"/>
                  </a:lnTo>
                  <a:lnTo>
                    <a:pt x="2732" y="1620"/>
                  </a:lnTo>
                  <a:lnTo>
                    <a:pt x="2766" y="1636"/>
                  </a:lnTo>
                  <a:lnTo>
                    <a:pt x="2780" y="1635"/>
                  </a:lnTo>
                  <a:lnTo>
                    <a:pt x="2786" y="1619"/>
                  </a:lnTo>
                  <a:lnTo>
                    <a:pt x="2802" y="1612"/>
                  </a:lnTo>
                  <a:lnTo>
                    <a:pt x="2820" y="1591"/>
                  </a:lnTo>
                  <a:lnTo>
                    <a:pt x="2840" y="1598"/>
                  </a:lnTo>
                  <a:lnTo>
                    <a:pt x="2863" y="1597"/>
                  </a:lnTo>
                  <a:lnTo>
                    <a:pt x="2872" y="1588"/>
                  </a:lnTo>
                  <a:lnTo>
                    <a:pt x="2869" y="1577"/>
                  </a:lnTo>
                  <a:lnTo>
                    <a:pt x="2871" y="1546"/>
                  </a:lnTo>
                  <a:lnTo>
                    <a:pt x="2878" y="1530"/>
                  </a:lnTo>
                  <a:lnTo>
                    <a:pt x="2879" y="1522"/>
                  </a:lnTo>
                  <a:lnTo>
                    <a:pt x="2867" y="1514"/>
                  </a:lnTo>
                  <a:lnTo>
                    <a:pt x="2835" y="1503"/>
                  </a:lnTo>
                  <a:lnTo>
                    <a:pt x="2819" y="1496"/>
                  </a:lnTo>
                  <a:lnTo>
                    <a:pt x="2808" y="1484"/>
                  </a:lnTo>
                  <a:lnTo>
                    <a:pt x="2785" y="1490"/>
                  </a:lnTo>
                  <a:lnTo>
                    <a:pt x="2766" y="1484"/>
                  </a:lnTo>
                  <a:lnTo>
                    <a:pt x="2768" y="1475"/>
                  </a:lnTo>
                  <a:lnTo>
                    <a:pt x="2774" y="1474"/>
                  </a:lnTo>
                  <a:lnTo>
                    <a:pt x="2771" y="1460"/>
                  </a:lnTo>
                  <a:lnTo>
                    <a:pt x="2782" y="1448"/>
                  </a:lnTo>
                  <a:lnTo>
                    <a:pt x="2781" y="1436"/>
                  </a:lnTo>
                  <a:lnTo>
                    <a:pt x="2761" y="1433"/>
                  </a:lnTo>
                  <a:lnTo>
                    <a:pt x="2792" y="1420"/>
                  </a:lnTo>
                  <a:lnTo>
                    <a:pt x="2791" y="1404"/>
                  </a:lnTo>
                  <a:lnTo>
                    <a:pt x="2786" y="1383"/>
                  </a:lnTo>
                  <a:lnTo>
                    <a:pt x="2797" y="1387"/>
                  </a:lnTo>
                  <a:lnTo>
                    <a:pt x="2806" y="1398"/>
                  </a:lnTo>
                  <a:lnTo>
                    <a:pt x="2833" y="1395"/>
                  </a:lnTo>
                  <a:lnTo>
                    <a:pt x="2852" y="1400"/>
                  </a:lnTo>
                  <a:lnTo>
                    <a:pt x="2868" y="1398"/>
                  </a:lnTo>
                  <a:lnTo>
                    <a:pt x="2881" y="1404"/>
                  </a:lnTo>
                  <a:lnTo>
                    <a:pt x="2887" y="1425"/>
                  </a:lnTo>
                  <a:lnTo>
                    <a:pt x="2897" y="1440"/>
                  </a:lnTo>
                  <a:lnTo>
                    <a:pt x="2922" y="1446"/>
                  </a:lnTo>
                  <a:lnTo>
                    <a:pt x="2949" y="1408"/>
                  </a:lnTo>
                  <a:lnTo>
                    <a:pt x="2946" y="1392"/>
                  </a:lnTo>
                  <a:lnTo>
                    <a:pt x="2935" y="1379"/>
                  </a:lnTo>
                  <a:lnTo>
                    <a:pt x="2927" y="1358"/>
                  </a:lnTo>
                  <a:lnTo>
                    <a:pt x="2905" y="1371"/>
                  </a:lnTo>
                  <a:lnTo>
                    <a:pt x="2890" y="1361"/>
                  </a:lnTo>
                  <a:lnTo>
                    <a:pt x="2862" y="1356"/>
                  </a:lnTo>
                  <a:lnTo>
                    <a:pt x="2844" y="1358"/>
                  </a:lnTo>
                  <a:lnTo>
                    <a:pt x="2842" y="1355"/>
                  </a:lnTo>
                  <a:lnTo>
                    <a:pt x="2855" y="1350"/>
                  </a:lnTo>
                  <a:lnTo>
                    <a:pt x="2857" y="1334"/>
                  </a:lnTo>
                  <a:lnTo>
                    <a:pt x="2856" y="1318"/>
                  </a:lnTo>
                  <a:lnTo>
                    <a:pt x="2858" y="1298"/>
                  </a:lnTo>
                  <a:lnTo>
                    <a:pt x="2860" y="1284"/>
                  </a:lnTo>
                  <a:lnTo>
                    <a:pt x="2852" y="1276"/>
                  </a:lnTo>
                  <a:lnTo>
                    <a:pt x="2840" y="1274"/>
                  </a:lnTo>
                  <a:lnTo>
                    <a:pt x="2825" y="1285"/>
                  </a:lnTo>
                  <a:lnTo>
                    <a:pt x="2812" y="1288"/>
                  </a:lnTo>
                  <a:lnTo>
                    <a:pt x="2826" y="1269"/>
                  </a:lnTo>
                  <a:lnTo>
                    <a:pt x="2852" y="1258"/>
                  </a:lnTo>
                  <a:lnTo>
                    <a:pt x="2866" y="1260"/>
                  </a:lnTo>
                  <a:lnTo>
                    <a:pt x="2863" y="1243"/>
                  </a:lnTo>
                  <a:lnTo>
                    <a:pt x="2833" y="1215"/>
                  </a:lnTo>
                  <a:lnTo>
                    <a:pt x="2818" y="1196"/>
                  </a:lnTo>
                  <a:lnTo>
                    <a:pt x="2796" y="1195"/>
                  </a:lnTo>
                  <a:lnTo>
                    <a:pt x="2782" y="1184"/>
                  </a:lnTo>
                  <a:lnTo>
                    <a:pt x="2817" y="1187"/>
                  </a:lnTo>
                  <a:lnTo>
                    <a:pt x="2797" y="1166"/>
                  </a:lnTo>
                  <a:lnTo>
                    <a:pt x="2889" y="1216"/>
                  </a:lnTo>
                  <a:lnTo>
                    <a:pt x="2898" y="1231"/>
                  </a:lnTo>
                  <a:lnTo>
                    <a:pt x="2900" y="1252"/>
                  </a:lnTo>
                  <a:lnTo>
                    <a:pt x="2914" y="1260"/>
                  </a:lnTo>
                  <a:lnTo>
                    <a:pt x="2922" y="1257"/>
                  </a:lnTo>
                  <a:lnTo>
                    <a:pt x="2930" y="1225"/>
                  </a:lnTo>
                  <a:lnTo>
                    <a:pt x="2930" y="1194"/>
                  </a:lnTo>
                  <a:lnTo>
                    <a:pt x="2925" y="1160"/>
                  </a:lnTo>
                  <a:lnTo>
                    <a:pt x="2925" y="1130"/>
                  </a:lnTo>
                  <a:lnTo>
                    <a:pt x="2910" y="1105"/>
                  </a:lnTo>
                  <a:lnTo>
                    <a:pt x="2897" y="1090"/>
                  </a:lnTo>
                  <a:lnTo>
                    <a:pt x="2883" y="1093"/>
                  </a:lnTo>
                  <a:lnTo>
                    <a:pt x="2873" y="1090"/>
                  </a:lnTo>
                  <a:lnTo>
                    <a:pt x="2862" y="1081"/>
                  </a:lnTo>
                  <a:lnTo>
                    <a:pt x="2842" y="1078"/>
                  </a:lnTo>
                  <a:lnTo>
                    <a:pt x="2842" y="1070"/>
                  </a:lnTo>
                  <a:lnTo>
                    <a:pt x="2868" y="1070"/>
                  </a:lnTo>
                  <a:lnTo>
                    <a:pt x="2885" y="1066"/>
                  </a:lnTo>
                  <a:lnTo>
                    <a:pt x="2898" y="1059"/>
                  </a:lnTo>
                  <a:lnTo>
                    <a:pt x="2911" y="1056"/>
                  </a:lnTo>
                  <a:lnTo>
                    <a:pt x="2912" y="1045"/>
                  </a:lnTo>
                  <a:lnTo>
                    <a:pt x="2904" y="1019"/>
                  </a:lnTo>
                  <a:lnTo>
                    <a:pt x="2889" y="1016"/>
                  </a:lnTo>
                  <a:lnTo>
                    <a:pt x="2869" y="1021"/>
                  </a:lnTo>
                  <a:lnTo>
                    <a:pt x="2844" y="1001"/>
                  </a:lnTo>
                  <a:lnTo>
                    <a:pt x="2866" y="1034"/>
                  </a:lnTo>
                  <a:lnTo>
                    <a:pt x="2854" y="1033"/>
                  </a:lnTo>
                  <a:lnTo>
                    <a:pt x="2841" y="1016"/>
                  </a:lnTo>
                  <a:lnTo>
                    <a:pt x="2833" y="1010"/>
                  </a:lnTo>
                  <a:lnTo>
                    <a:pt x="2839" y="1029"/>
                  </a:lnTo>
                  <a:lnTo>
                    <a:pt x="2824" y="1024"/>
                  </a:lnTo>
                  <a:lnTo>
                    <a:pt x="2820" y="1016"/>
                  </a:lnTo>
                  <a:lnTo>
                    <a:pt x="2808" y="1015"/>
                  </a:lnTo>
                  <a:lnTo>
                    <a:pt x="2809" y="1004"/>
                  </a:lnTo>
                  <a:lnTo>
                    <a:pt x="2809" y="990"/>
                  </a:lnTo>
                  <a:lnTo>
                    <a:pt x="2811" y="985"/>
                  </a:lnTo>
                  <a:lnTo>
                    <a:pt x="2808" y="973"/>
                  </a:lnTo>
                  <a:lnTo>
                    <a:pt x="2775" y="976"/>
                  </a:lnTo>
                  <a:lnTo>
                    <a:pt x="2759" y="968"/>
                  </a:lnTo>
                  <a:lnTo>
                    <a:pt x="2766" y="962"/>
                  </a:lnTo>
                  <a:lnTo>
                    <a:pt x="2801" y="968"/>
                  </a:lnTo>
                  <a:lnTo>
                    <a:pt x="2792" y="961"/>
                  </a:lnTo>
                  <a:lnTo>
                    <a:pt x="2799" y="951"/>
                  </a:lnTo>
                  <a:lnTo>
                    <a:pt x="2783" y="947"/>
                  </a:lnTo>
                  <a:lnTo>
                    <a:pt x="2779" y="934"/>
                  </a:lnTo>
                  <a:lnTo>
                    <a:pt x="2771" y="931"/>
                  </a:lnTo>
                  <a:lnTo>
                    <a:pt x="2763" y="946"/>
                  </a:lnTo>
                  <a:lnTo>
                    <a:pt x="2763" y="931"/>
                  </a:lnTo>
                  <a:lnTo>
                    <a:pt x="2753" y="906"/>
                  </a:lnTo>
                  <a:lnTo>
                    <a:pt x="2766" y="897"/>
                  </a:lnTo>
                  <a:lnTo>
                    <a:pt x="2768" y="884"/>
                  </a:lnTo>
                  <a:lnTo>
                    <a:pt x="2785" y="881"/>
                  </a:lnTo>
                  <a:lnTo>
                    <a:pt x="2797" y="898"/>
                  </a:lnTo>
                  <a:lnTo>
                    <a:pt x="2806" y="916"/>
                  </a:lnTo>
                  <a:lnTo>
                    <a:pt x="2823" y="903"/>
                  </a:lnTo>
                  <a:lnTo>
                    <a:pt x="2831" y="888"/>
                  </a:lnTo>
                  <a:lnTo>
                    <a:pt x="2855" y="881"/>
                  </a:lnTo>
                  <a:lnTo>
                    <a:pt x="2809" y="868"/>
                  </a:lnTo>
                  <a:lnTo>
                    <a:pt x="2815" y="862"/>
                  </a:lnTo>
                  <a:lnTo>
                    <a:pt x="2852" y="866"/>
                  </a:lnTo>
                  <a:lnTo>
                    <a:pt x="2863" y="859"/>
                  </a:lnTo>
                  <a:lnTo>
                    <a:pt x="2860" y="855"/>
                  </a:lnTo>
                  <a:lnTo>
                    <a:pt x="2807" y="841"/>
                  </a:lnTo>
                  <a:lnTo>
                    <a:pt x="2874" y="844"/>
                  </a:lnTo>
                  <a:lnTo>
                    <a:pt x="2915" y="854"/>
                  </a:lnTo>
                  <a:lnTo>
                    <a:pt x="2943" y="870"/>
                  </a:lnTo>
                  <a:lnTo>
                    <a:pt x="2985" y="884"/>
                  </a:lnTo>
                  <a:lnTo>
                    <a:pt x="2997" y="865"/>
                  </a:lnTo>
                  <a:lnTo>
                    <a:pt x="2997" y="856"/>
                  </a:lnTo>
                  <a:lnTo>
                    <a:pt x="3000" y="845"/>
                  </a:lnTo>
                  <a:lnTo>
                    <a:pt x="3000" y="833"/>
                  </a:lnTo>
                  <a:lnTo>
                    <a:pt x="3000" y="805"/>
                  </a:lnTo>
                  <a:lnTo>
                    <a:pt x="2995" y="757"/>
                  </a:lnTo>
                  <a:lnTo>
                    <a:pt x="2992" y="754"/>
                  </a:lnTo>
                  <a:lnTo>
                    <a:pt x="2986" y="758"/>
                  </a:lnTo>
                  <a:lnTo>
                    <a:pt x="2963" y="741"/>
                  </a:lnTo>
                  <a:lnTo>
                    <a:pt x="2954" y="752"/>
                  </a:lnTo>
                  <a:lnTo>
                    <a:pt x="2955" y="773"/>
                  </a:lnTo>
                  <a:lnTo>
                    <a:pt x="2949" y="775"/>
                  </a:lnTo>
                  <a:lnTo>
                    <a:pt x="2936" y="771"/>
                  </a:lnTo>
                  <a:lnTo>
                    <a:pt x="2935" y="754"/>
                  </a:lnTo>
                  <a:lnTo>
                    <a:pt x="2915" y="738"/>
                  </a:lnTo>
                  <a:lnTo>
                    <a:pt x="2868" y="733"/>
                  </a:lnTo>
                  <a:lnTo>
                    <a:pt x="2889" y="730"/>
                  </a:lnTo>
                  <a:lnTo>
                    <a:pt x="2887" y="720"/>
                  </a:lnTo>
                  <a:lnTo>
                    <a:pt x="2863" y="709"/>
                  </a:lnTo>
                  <a:lnTo>
                    <a:pt x="2873" y="706"/>
                  </a:lnTo>
                  <a:lnTo>
                    <a:pt x="2873" y="695"/>
                  </a:lnTo>
                  <a:lnTo>
                    <a:pt x="2889" y="696"/>
                  </a:lnTo>
                  <a:lnTo>
                    <a:pt x="2862" y="676"/>
                  </a:lnTo>
                  <a:lnTo>
                    <a:pt x="2858" y="667"/>
                  </a:lnTo>
                  <a:lnTo>
                    <a:pt x="2868" y="650"/>
                  </a:lnTo>
                  <a:lnTo>
                    <a:pt x="2884" y="657"/>
                  </a:lnTo>
                  <a:lnTo>
                    <a:pt x="2910" y="657"/>
                  </a:lnTo>
                  <a:lnTo>
                    <a:pt x="2941" y="689"/>
                  </a:lnTo>
                  <a:lnTo>
                    <a:pt x="2955" y="680"/>
                  </a:lnTo>
                  <a:lnTo>
                    <a:pt x="2953" y="660"/>
                  </a:lnTo>
                  <a:lnTo>
                    <a:pt x="2943" y="646"/>
                  </a:lnTo>
                  <a:lnTo>
                    <a:pt x="2884" y="618"/>
                  </a:lnTo>
                  <a:lnTo>
                    <a:pt x="2869" y="607"/>
                  </a:lnTo>
                  <a:lnTo>
                    <a:pt x="2867" y="592"/>
                  </a:lnTo>
                  <a:lnTo>
                    <a:pt x="2857" y="585"/>
                  </a:lnTo>
                  <a:lnTo>
                    <a:pt x="2846" y="593"/>
                  </a:lnTo>
                  <a:lnTo>
                    <a:pt x="2820" y="663"/>
                  </a:lnTo>
                  <a:lnTo>
                    <a:pt x="2807" y="666"/>
                  </a:lnTo>
                  <a:lnTo>
                    <a:pt x="2798" y="646"/>
                  </a:lnTo>
                  <a:lnTo>
                    <a:pt x="2808" y="619"/>
                  </a:lnTo>
                  <a:lnTo>
                    <a:pt x="2811" y="594"/>
                  </a:lnTo>
                  <a:lnTo>
                    <a:pt x="2813" y="579"/>
                  </a:lnTo>
                  <a:lnTo>
                    <a:pt x="2826" y="561"/>
                  </a:lnTo>
                  <a:lnTo>
                    <a:pt x="2829" y="550"/>
                  </a:lnTo>
                  <a:lnTo>
                    <a:pt x="2824" y="537"/>
                  </a:lnTo>
                  <a:lnTo>
                    <a:pt x="2829" y="505"/>
                  </a:lnTo>
                  <a:lnTo>
                    <a:pt x="2831" y="472"/>
                  </a:lnTo>
                  <a:lnTo>
                    <a:pt x="2844" y="425"/>
                  </a:lnTo>
                  <a:lnTo>
                    <a:pt x="2849" y="411"/>
                  </a:lnTo>
                  <a:lnTo>
                    <a:pt x="2833" y="413"/>
                  </a:lnTo>
                  <a:lnTo>
                    <a:pt x="2829" y="404"/>
                  </a:lnTo>
                  <a:lnTo>
                    <a:pt x="2841" y="403"/>
                  </a:lnTo>
                  <a:lnTo>
                    <a:pt x="2842" y="391"/>
                  </a:lnTo>
                  <a:lnTo>
                    <a:pt x="2842" y="376"/>
                  </a:lnTo>
                  <a:lnTo>
                    <a:pt x="2839" y="366"/>
                  </a:lnTo>
                  <a:lnTo>
                    <a:pt x="2842" y="359"/>
                  </a:lnTo>
                  <a:lnTo>
                    <a:pt x="2852" y="362"/>
                  </a:lnTo>
                  <a:lnTo>
                    <a:pt x="2872" y="345"/>
                  </a:lnTo>
                  <a:lnTo>
                    <a:pt x="2890" y="353"/>
                  </a:lnTo>
                  <a:lnTo>
                    <a:pt x="2908" y="333"/>
                  </a:lnTo>
                  <a:lnTo>
                    <a:pt x="2908" y="314"/>
                  </a:lnTo>
                  <a:lnTo>
                    <a:pt x="2904" y="297"/>
                  </a:lnTo>
                  <a:lnTo>
                    <a:pt x="2904" y="270"/>
                  </a:lnTo>
                  <a:lnTo>
                    <a:pt x="2908" y="274"/>
                  </a:lnTo>
                  <a:lnTo>
                    <a:pt x="2919" y="265"/>
                  </a:lnTo>
                  <a:lnTo>
                    <a:pt x="2920" y="273"/>
                  </a:lnTo>
                  <a:lnTo>
                    <a:pt x="2924" y="270"/>
                  </a:lnTo>
                  <a:lnTo>
                    <a:pt x="2924" y="248"/>
                  </a:lnTo>
                  <a:lnTo>
                    <a:pt x="2931" y="232"/>
                  </a:lnTo>
                  <a:lnTo>
                    <a:pt x="2941" y="228"/>
                  </a:lnTo>
                  <a:lnTo>
                    <a:pt x="2941" y="248"/>
                  </a:lnTo>
                  <a:lnTo>
                    <a:pt x="2944" y="240"/>
                  </a:lnTo>
                  <a:lnTo>
                    <a:pt x="2951" y="215"/>
                  </a:lnTo>
                  <a:lnTo>
                    <a:pt x="2924" y="211"/>
                  </a:lnTo>
                  <a:lnTo>
                    <a:pt x="2920" y="235"/>
                  </a:lnTo>
                  <a:lnTo>
                    <a:pt x="2910" y="260"/>
                  </a:lnTo>
                  <a:lnTo>
                    <a:pt x="2909" y="237"/>
                  </a:lnTo>
                  <a:lnTo>
                    <a:pt x="2919" y="211"/>
                  </a:lnTo>
                  <a:lnTo>
                    <a:pt x="2921" y="182"/>
                  </a:lnTo>
                  <a:lnTo>
                    <a:pt x="2916" y="173"/>
                  </a:lnTo>
                  <a:lnTo>
                    <a:pt x="2921" y="154"/>
                  </a:lnTo>
                  <a:lnTo>
                    <a:pt x="2925" y="104"/>
                  </a:lnTo>
                  <a:lnTo>
                    <a:pt x="2936" y="81"/>
                  </a:lnTo>
                  <a:lnTo>
                    <a:pt x="2944" y="74"/>
                  </a:lnTo>
                  <a:lnTo>
                    <a:pt x="2979" y="86"/>
                  </a:lnTo>
                  <a:lnTo>
                    <a:pt x="3005" y="77"/>
                  </a:lnTo>
                  <a:lnTo>
                    <a:pt x="3018" y="54"/>
                  </a:lnTo>
                  <a:lnTo>
                    <a:pt x="3021" y="39"/>
                  </a:lnTo>
                  <a:lnTo>
                    <a:pt x="3030" y="21"/>
                  </a:lnTo>
                  <a:lnTo>
                    <a:pt x="3033" y="5"/>
                  </a:lnTo>
                  <a:lnTo>
                    <a:pt x="3035" y="0"/>
                  </a:lnTo>
                  <a:lnTo>
                    <a:pt x="2920" y="0"/>
                  </a:lnTo>
                  <a:lnTo>
                    <a:pt x="2901" y="25"/>
                  </a:lnTo>
                  <a:lnTo>
                    <a:pt x="2894" y="47"/>
                  </a:lnTo>
                  <a:lnTo>
                    <a:pt x="2894" y="63"/>
                  </a:lnTo>
                  <a:lnTo>
                    <a:pt x="2906" y="65"/>
                  </a:lnTo>
                  <a:lnTo>
                    <a:pt x="2887" y="79"/>
                  </a:lnTo>
                  <a:lnTo>
                    <a:pt x="2877" y="52"/>
                  </a:lnTo>
                  <a:lnTo>
                    <a:pt x="2868" y="48"/>
                  </a:lnTo>
                  <a:lnTo>
                    <a:pt x="2877" y="20"/>
                  </a:lnTo>
                  <a:lnTo>
                    <a:pt x="2877" y="7"/>
                  </a:lnTo>
                  <a:lnTo>
                    <a:pt x="2874" y="0"/>
                  </a:lnTo>
                  <a:lnTo>
                    <a:pt x="451" y="0"/>
                  </a:lnTo>
                  <a:lnTo>
                    <a:pt x="430"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2" name="Freeform 234"/>
            <p:cNvSpPr>
              <a:spLocks noChangeAspect="1"/>
            </p:cNvSpPr>
            <p:nvPr/>
          </p:nvSpPr>
          <p:spPr bwMode="gray">
            <a:xfrm>
              <a:off x="3804443" y="1951384"/>
              <a:ext cx="52388" cy="52388"/>
            </a:xfrm>
            <a:custGeom>
              <a:avLst/>
              <a:gdLst/>
              <a:ahLst/>
              <a:cxnLst>
                <a:cxn ang="0">
                  <a:pos x="29" y="0"/>
                </a:cxn>
                <a:cxn ang="0">
                  <a:pos x="49" y="10"/>
                </a:cxn>
                <a:cxn ang="0">
                  <a:pos x="67" y="13"/>
                </a:cxn>
                <a:cxn ang="0">
                  <a:pos x="92" y="25"/>
                </a:cxn>
                <a:cxn ang="0">
                  <a:pos x="128" y="80"/>
                </a:cxn>
                <a:cxn ang="0">
                  <a:pos x="150" y="86"/>
                </a:cxn>
                <a:cxn ang="0">
                  <a:pos x="163" y="99"/>
                </a:cxn>
                <a:cxn ang="0">
                  <a:pos x="163" y="116"/>
                </a:cxn>
                <a:cxn ang="0">
                  <a:pos x="161" y="126"/>
                </a:cxn>
                <a:cxn ang="0">
                  <a:pos x="146" y="143"/>
                </a:cxn>
                <a:cxn ang="0">
                  <a:pos x="87" y="162"/>
                </a:cxn>
                <a:cxn ang="0">
                  <a:pos x="70" y="166"/>
                </a:cxn>
                <a:cxn ang="0">
                  <a:pos x="60" y="165"/>
                </a:cxn>
                <a:cxn ang="0">
                  <a:pos x="40" y="150"/>
                </a:cxn>
                <a:cxn ang="0">
                  <a:pos x="40" y="142"/>
                </a:cxn>
                <a:cxn ang="0">
                  <a:pos x="53" y="139"/>
                </a:cxn>
                <a:cxn ang="0">
                  <a:pos x="66" y="143"/>
                </a:cxn>
                <a:cxn ang="0">
                  <a:pos x="77" y="139"/>
                </a:cxn>
                <a:cxn ang="0">
                  <a:pos x="77" y="130"/>
                </a:cxn>
                <a:cxn ang="0">
                  <a:pos x="69" y="138"/>
                </a:cxn>
                <a:cxn ang="0">
                  <a:pos x="67" y="130"/>
                </a:cxn>
                <a:cxn ang="0">
                  <a:pos x="55" y="129"/>
                </a:cxn>
                <a:cxn ang="0">
                  <a:pos x="55" y="117"/>
                </a:cxn>
                <a:cxn ang="0">
                  <a:pos x="45" y="126"/>
                </a:cxn>
                <a:cxn ang="0">
                  <a:pos x="22" y="126"/>
                </a:cxn>
                <a:cxn ang="0">
                  <a:pos x="2" y="117"/>
                </a:cxn>
                <a:cxn ang="0">
                  <a:pos x="1" y="103"/>
                </a:cxn>
                <a:cxn ang="0">
                  <a:pos x="11" y="100"/>
                </a:cxn>
                <a:cxn ang="0">
                  <a:pos x="28" y="106"/>
                </a:cxn>
                <a:cxn ang="0">
                  <a:pos x="16" y="91"/>
                </a:cxn>
                <a:cxn ang="0">
                  <a:pos x="0" y="79"/>
                </a:cxn>
                <a:cxn ang="0">
                  <a:pos x="5" y="72"/>
                </a:cxn>
                <a:cxn ang="0">
                  <a:pos x="34" y="69"/>
                </a:cxn>
                <a:cxn ang="0">
                  <a:pos x="19" y="58"/>
                </a:cxn>
                <a:cxn ang="0">
                  <a:pos x="7" y="35"/>
                </a:cxn>
                <a:cxn ang="0">
                  <a:pos x="7" y="15"/>
                </a:cxn>
                <a:cxn ang="0">
                  <a:pos x="29" y="0"/>
                </a:cxn>
              </a:cxnLst>
              <a:rect l="0" t="0" r="r" b="b"/>
              <a:pathLst>
                <a:path w="163" h="166">
                  <a:moveTo>
                    <a:pt x="29" y="0"/>
                  </a:moveTo>
                  <a:lnTo>
                    <a:pt x="49" y="10"/>
                  </a:lnTo>
                  <a:lnTo>
                    <a:pt x="67" y="13"/>
                  </a:lnTo>
                  <a:lnTo>
                    <a:pt x="92" y="25"/>
                  </a:lnTo>
                  <a:lnTo>
                    <a:pt x="128" y="80"/>
                  </a:lnTo>
                  <a:lnTo>
                    <a:pt x="150" y="86"/>
                  </a:lnTo>
                  <a:lnTo>
                    <a:pt x="163" y="99"/>
                  </a:lnTo>
                  <a:lnTo>
                    <a:pt x="163" y="116"/>
                  </a:lnTo>
                  <a:lnTo>
                    <a:pt x="161" y="126"/>
                  </a:lnTo>
                  <a:lnTo>
                    <a:pt x="146" y="143"/>
                  </a:lnTo>
                  <a:lnTo>
                    <a:pt x="87" y="162"/>
                  </a:lnTo>
                  <a:lnTo>
                    <a:pt x="70" y="166"/>
                  </a:lnTo>
                  <a:lnTo>
                    <a:pt x="60" y="165"/>
                  </a:lnTo>
                  <a:lnTo>
                    <a:pt x="40" y="150"/>
                  </a:lnTo>
                  <a:lnTo>
                    <a:pt x="40" y="142"/>
                  </a:lnTo>
                  <a:lnTo>
                    <a:pt x="53" y="139"/>
                  </a:lnTo>
                  <a:lnTo>
                    <a:pt x="66" y="143"/>
                  </a:lnTo>
                  <a:lnTo>
                    <a:pt x="77" y="139"/>
                  </a:lnTo>
                  <a:lnTo>
                    <a:pt x="77" y="130"/>
                  </a:lnTo>
                  <a:lnTo>
                    <a:pt x="69" y="138"/>
                  </a:lnTo>
                  <a:lnTo>
                    <a:pt x="67" y="130"/>
                  </a:lnTo>
                  <a:lnTo>
                    <a:pt x="55" y="129"/>
                  </a:lnTo>
                  <a:lnTo>
                    <a:pt x="55" y="117"/>
                  </a:lnTo>
                  <a:lnTo>
                    <a:pt x="45" y="126"/>
                  </a:lnTo>
                  <a:lnTo>
                    <a:pt x="22" y="126"/>
                  </a:lnTo>
                  <a:lnTo>
                    <a:pt x="2" y="117"/>
                  </a:lnTo>
                  <a:lnTo>
                    <a:pt x="1" y="103"/>
                  </a:lnTo>
                  <a:lnTo>
                    <a:pt x="11" y="100"/>
                  </a:lnTo>
                  <a:lnTo>
                    <a:pt x="28" y="106"/>
                  </a:lnTo>
                  <a:lnTo>
                    <a:pt x="16" y="91"/>
                  </a:lnTo>
                  <a:lnTo>
                    <a:pt x="0" y="79"/>
                  </a:lnTo>
                  <a:lnTo>
                    <a:pt x="5" y="72"/>
                  </a:lnTo>
                  <a:lnTo>
                    <a:pt x="34" y="69"/>
                  </a:lnTo>
                  <a:lnTo>
                    <a:pt x="19" y="58"/>
                  </a:lnTo>
                  <a:lnTo>
                    <a:pt x="7" y="35"/>
                  </a:lnTo>
                  <a:lnTo>
                    <a:pt x="7" y="15"/>
                  </a:lnTo>
                  <a:lnTo>
                    <a:pt x="2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3" name="Freeform 235"/>
            <p:cNvSpPr>
              <a:spLocks noChangeAspect="1"/>
            </p:cNvSpPr>
            <p:nvPr/>
          </p:nvSpPr>
          <p:spPr bwMode="gray">
            <a:xfrm>
              <a:off x="3559968" y="1500534"/>
              <a:ext cx="52388" cy="19050"/>
            </a:xfrm>
            <a:custGeom>
              <a:avLst/>
              <a:gdLst/>
              <a:ahLst/>
              <a:cxnLst>
                <a:cxn ang="0">
                  <a:pos x="0" y="35"/>
                </a:cxn>
                <a:cxn ang="0">
                  <a:pos x="0" y="30"/>
                </a:cxn>
                <a:cxn ang="0">
                  <a:pos x="17" y="20"/>
                </a:cxn>
                <a:cxn ang="0">
                  <a:pos x="31" y="5"/>
                </a:cxn>
                <a:cxn ang="0">
                  <a:pos x="94" y="0"/>
                </a:cxn>
                <a:cxn ang="0">
                  <a:pos x="119" y="6"/>
                </a:cxn>
                <a:cxn ang="0">
                  <a:pos x="131" y="14"/>
                </a:cxn>
                <a:cxn ang="0">
                  <a:pos x="137" y="25"/>
                </a:cxn>
                <a:cxn ang="0">
                  <a:pos x="165" y="38"/>
                </a:cxn>
                <a:cxn ang="0">
                  <a:pos x="167" y="44"/>
                </a:cxn>
                <a:cxn ang="0">
                  <a:pos x="153" y="55"/>
                </a:cxn>
                <a:cxn ang="0">
                  <a:pos x="124" y="61"/>
                </a:cxn>
                <a:cxn ang="0">
                  <a:pos x="67" y="43"/>
                </a:cxn>
                <a:cxn ang="0">
                  <a:pos x="47" y="48"/>
                </a:cxn>
                <a:cxn ang="0">
                  <a:pos x="30" y="46"/>
                </a:cxn>
                <a:cxn ang="0">
                  <a:pos x="0" y="35"/>
                </a:cxn>
              </a:cxnLst>
              <a:rect l="0" t="0" r="r" b="b"/>
              <a:pathLst>
                <a:path w="167" h="61">
                  <a:moveTo>
                    <a:pt x="0" y="35"/>
                  </a:moveTo>
                  <a:lnTo>
                    <a:pt x="0" y="30"/>
                  </a:lnTo>
                  <a:lnTo>
                    <a:pt x="17" y="20"/>
                  </a:lnTo>
                  <a:lnTo>
                    <a:pt x="31" y="5"/>
                  </a:lnTo>
                  <a:lnTo>
                    <a:pt x="94" y="0"/>
                  </a:lnTo>
                  <a:lnTo>
                    <a:pt x="119" y="6"/>
                  </a:lnTo>
                  <a:lnTo>
                    <a:pt x="131" y="14"/>
                  </a:lnTo>
                  <a:lnTo>
                    <a:pt x="137" y="25"/>
                  </a:lnTo>
                  <a:lnTo>
                    <a:pt x="165" y="38"/>
                  </a:lnTo>
                  <a:lnTo>
                    <a:pt x="167" y="44"/>
                  </a:lnTo>
                  <a:lnTo>
                    <a:pt x="153" y="55"/>
                  </a:lnTo>
                  <a:lnTo>
                    <a:pt x="124" y="61"/>
                  </a:lnTo>
                  <a:lnTo>
                    <a:pt x="67" y="43"/>
                  </a:lnTo>
                  <a:lnTo>
                    <a:pt x="47" y="48"/>
                  </a:lnTo>
                  <a:lnTo>
                    <a:pt x="30" y="46"/>
                  </a:lnTo>
                  <a:lnTo>
                    <a:pt x="0" y="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64" name="Group 236"/>
            <p:cNvGrpSpPr>
              <a:grpSpLocks noChangeAspect="1"/>
            </p:cNvGrpSpPr>
            <p:nvPr/>
          </p:nvGrpSpPr>
          <p:grpSpPr bwMode="gray">
            <a:xfrm>
              <a:off x="3344068" y="3475384"/>
              <a:ext cx="808038" cy="1365250"/>
              <a:chOff x="1624" y="2350"/>
              <a:chExt cx="509" cy="860"/>
            </a:xfrm>
            <a:grpFill/>
          </p:grpSpPr>
          <p:sp>
            <p:nvSpPr>
              <p:cNvPr id="260" name="Freeform 237"/>
              <p:cNvSpPr>
                <a:spLocks noChangeAspect="1"/>
              </p:cNvSpPr>
              <p:nvPr/>
            </p:nvSpPr>
            <p:spPr bwMode="gray">
              <a:xfrm>
                <a:off x="1709" y="3154"/>
                <a:ext cx="23" cy="27"/>
              </a:xfrm>
              <a:custGeom>
                <a:avLst/>
                <a:gdLst/>
                <a:ahLst/>
                <a:cxnLst>
                  <a:cxn ang="0">
                    <a:pos x="4" y="17"/>
                  </a:cxn>
                  <a:cxn ang="0">
                    <a:pos x="7" y="12"/>
                  </a:cxn>
                  <a:cxn ang="0">
                    <a:pos x="17" y="17"/>
                  </a:cxn>
                  <a:cxn ang="0">
                    <a:pos x="28" y="10"/>
                  </a:cxn>
                  <a:cxn ang="0">
                    <a:pos x="33" y="23"/>
                  </a:cxn>
                  <a:cxn ang="0">
                    <a:pos x="41" y="23"/>
                  </a:cxn>
                  <a:cxn ang="0">
                    <a:pos x="41" y="7"/>
                  </a:cxn>
                  <a:cxn ang="0">
                    <a:pos x="43" y="1"/>
                  </a:cxn>
                  <a:cxn ang="0">
                    <a:pos x="53" y="15"/>
                  </a:cxn>
                  <a:cxn ang="0">
                    <a:pos x="43" y="39"/>
                  </a:cxn>
                  <a:cxn ang="0">
                    <a:pos x="45" y="60"/>
                  </a:cxn>
                  <a:cxn ang="0">
                    <a:pos x="53" y="72"/>
                  </a:cxn>
                  <a:cxn ang="0">
                    <a:pos x="80" y="61"/>
                  </a:cxn>
                  <a:cxn ang="0">
                    <a:pos x="100" y="64"/>
                  </a:cxn>
                  <a:cxn ang="0">
                    <a:pos x="115" y="70"/>
                  </a:cxn>
                  <a:cxn ang="0">
                    <a:pos x="92" y="97"/>
                  </a:cxn>
                  <a:cxn ang="0">
                    <a:pos x="77" y="99"/>
                  </a:cxn>
                  <a:cxn ang="0">
                    <a:pos x="74" y="107"/>
                  </a:cxn>
                  <a:cxn ang="0">
                    <a:pos x="66" y="107"/>
                  </a:cxn>
                  <a:cxn ang="0">
                    <a:pos x="63" y="117"/>
                  </a:cxn>
                  <a:cxn ang="0">
                    <a:pos x="59" y="128"/>
                  </a:cxn>
                  <a:cxn ang="0">
                    <a:pos x="53" y="131"/>
                  </a:cxn>
                  <a:cxn ang="0">
                    <a:pos x="26" y="106"/>
                  </a:cxn>
                  <a:cxn ang="0">
                    <a:pos x="43" y="108"/>
                  </a:cxn>
                  <a:cxn ang="0">
                    <a:pos x="49" y="99"/>
                  </a:cxn>
                  <a:cxn ang="0">
                    <a:pos x="39" y="83"/>
                  </a:cxn>
                  <a:cxn ang="0">
                    <a:pos x="33" y="93"/>
                  </a:cxn>
                  <a:cxn ang="0">
                    <a:pos x="20" y="86"/>
                  </a:cxn>
                  <a:cxn ang="0">
                    <a:pos x="10" y="77"/>
                  </a:cxn>
                  <a:cxn ang="0">
                    <a:pos x="7" y="66"/>
                  </a:cxn>
                  <a:cxn ang="0">
                    <a:pos x="0" y="66"/>
                  </a:cxn>
                  <a:cxn ang="0">
                    <a:pos x="1" y="50"/>
                  </a:cxn>
                  <a:cxn ang="0">
                    <a:pos x="1" y="31"/>
                  </a:cxn>
                </a:cxnLst>
                <a:rect l="0" t="0" r="r" b="b"/>
                <a:pathLst>
                  <a:path w="115" h="134">
                    <a:moveTo>
                      <a:pt x="2" y="17"/>
                    </a:moveTo>
                    <a:lnTo>
                      <a:pt x="4" y="17"/>
                    </a:lnTo>
                    <a:lnTo>
                      <a:pt x="5" y="13"/>
                    </a:lnTo>
                    <a:lnTo>
                      <a:pt x="7" y="12"/>
                    </a:lnTo>
                    <a:lnTo>
                      <a:pt x="12" y="16"/>
                    </a:lnTo>
                    <a:lnTo>
                      <a:pt x="17" y="17"/>
                    </a:lnTo>
                    <a:lnTo>
                      <a:pt x="22" y="12"/>
                    </a:lnTo>
                    <a:lnTo>
                      <a:pt x="28" y="10"/>
                    </a:lnTo>
                    <a:lnTo>
                      <a:pt x="32" y="13"/>
                    </a:lnTo>
                    <a:lnTo>
                      <a:pt x="33" y="23"/>
                    </a:lnTo>
                    <a:lnTo>
                      <a:pt x="36" y="27"/>
                    </a:lnTo>
                    <a:lnTo>
                      <a:pt x="41" y="23"/>
                    </a:lnTo>
                    <a:lnTo>
                      <a:pt x="44" y="11"/>
                    </a:lnTo>
                    <a:lnTo>
                      <a:pt x="41" y="7"/>
                    </a:lnTo>
                    <a:lnTo>
                      <a:pt x="41" y="0"/>
                    </a:lnTo>
                    <a:lnTo>
                      <a:pt x="43" y="1"/>
                    </a:lnTo>
                    <a:lnTo>
                      <a:pt x="50" y="6"/>
                    </a:lnTo>
                    <a:lnTo>
                      <a:pt x="53" y="15"/>
                    </a:lnTo>
                    <a:lnTo>
                      <a:pt x="54" y="27"/>
                    </a:lnTo>
                    <a:lnTo>
                      <a:pt x="43" y="39"/>
                    </a:lnTo>
                    <a:lnTo>
                      <a:pt x="37" y="55"/>
                    </a:lnTo>
                    <a:lnTo>
                      <a:pt x="45" y="60"/>
                    </a:lnTo>
                    <a:lnTo>
                      <a:pt x="52" y="66"/>
                    </a:lnTo>
                    <a:lnTo>
                      <a:pt x="53" y="72"/>
                    </a:lnTo>
                    <a:lnTo>
                      <a:pt x="63" y="80"/>
                    </a:lnTo>
                    <a:lnTo>
                      <a:pt x="80" y="61"/>
                    </a:lnTo>
                    <a:lnTo>
                      <a:pt x="87" y="61"/>
                    </a:lnTo>
                    <a:lnTo>
                      <a:pt x="100" y="64"/>
                    </a:lnTo>
                    <a:lnTo>
                      <a:pt x="112" y="63"/>
                    </a:lnTo>
                    <a:lnTo>
                      <a:pt x="115" y="70"/>
                    </a:lnTo>
                    <a:lnTo>
                      <a:pt x="115" y="79"/>
                    </a:lnTo>
                    <a:lnTo>
                      <a:pt x="92" y="97"/>
                    </a:lnTo>
                    <a:lnTo>
                      <a:pt x="85" y="102"/>
                    </a:lnTo>
                    <a:lnTo>
                      <a:pt x="77" y="99"/>
                    </a:lnTo>
                    <a:lnTo>
                      <a:pt x="74" y="101"/>
                    </a:lnTo>
                    <a:lnTo>
                      <a:pt x="74" y="107"/>
                    </a:lnTo>
                    <a:lnTo>
                      <a:pt x="71" y="109"/>
                    </a:lnTo>
                    <a:lnTo>
                      <a:pt x="66" y="107"/>
                    </a:lnTo>
                    <a:lnTo>
                      <a:pt x="60" y="110"/>
                    </a:lnTo>
                    <a:lnTo>
                      <a:pt x="63" y="117"/>
                    </a:lnTo>
                    <a:lnTo>
                      <a:pt x="59" y="120"/>
                    </a:lnTo>
                    <a:lnTo>
                      <a:pt x="59" y="128"/>
                    </a:lnTo>
                    <a:lnTo>
                      <a:pt x="61" y="134"/>
                    </a:lnTo>
                    <a:lnTo>
                      <a:pt x="53" y="131"/>
                    </a:lnTo>
                    <a:lnTo>
                      <a:pt x="28" y="108"/>
                    </a:lnTo>
                    <a:lnTo>
                      <a:pt x="26" y="106"/>
                    </a:lnTo>
                    <a:lnTo>
                      <a:pt x="34" y="104"/>
                    </a:lnTo>
                    <a:lnTo>
                      <a:pt x="43" y="108"/>
                    </a:lnTo>
                    <a:lnTo>
                      <a:pt x="49" y="106"/>
                    </a:lnTo>
                    <a:lnTo>
                      <a:pt x="49" y="99"/>
                    </a:lnTo>
                    <a:lnTo>
                      <a:pt x="44" y="95"/>
                    </a:lnTo>
                    <a:lnTo>
                      <a:pt x="39" y="83"/>
                    </a:lnTo>
                    <a:lnTo>
                      <a:pt x="37" y="88"/>
                    </a:lnTo>
                    <a:lnTo>
                      <a:pt x="33" y="93"/>
                    </a:lnTo>
                    <a:lnTo>
                      <a:pt x="17" y="92"/>
                    </a:lnTo>
                    <a:lnTo>
                      <a:pt x="20" y="86"/>
                    </a:lnTo>
                    <a:lnTo>
                      <a:pt x="20" y="81"/>
                    </a:lnTo>
                    <a:lnTo>
                      <a:pt x="10" y="77"/>
                    </a:lnTo>
                    <a:lnTo>
                      <a:pt x="7" y="74"/>
                    </a:lnTo>
                    <a:lnTo>
                      <a:pt x="7" y="66"/>
                    </a:lnTo>
                    <a:lnTo>
                      <a:pt x="6" y="65"/>
                    </a:lnTo>
                    <a:lnTo>
                      <a:pt x="0" y="66"/>
                    </a:lnTo>
                    <a:lnTo>
                      <a:pt x="1" y="60"/>
                    </a:lnTo>
                    <a:lnTo>
                      <a:pt x="1" y="50"/>
                    </a:lnTo>
                    <a:lnTo>
                      <a:pt x="2" y="40"/>
                    </a:lnTo>
                    <a:lnTo>
                      <a:pt x="1" y="31"/>
                    </a:lnTo>
                    <a:lnTo>
                      <a:pt x="2" y="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1" name="Freeform 238"/>
              <p:cNvSpPr>
                <a:spLocks noChangeAspect="1"/>
              </p:cNvSpPr>
              <p:nvPr/>
            </p:nvSpPr>
            <p:spPr bwMode="gray">
              <a:xfrm>
                <a:off x="1712" y="2353"/>
                <a:ext cx="148" cy="126"/>
              </a:xfrm>
              <a:custGeom>
                <a:avLst/>
                <a:gdLst/>
                <a:ahLst/>
                <a:cxnLst>
                  <a:cxn ang="0">
                    <a:pos x="84" y="47"/>
                  </a:cxn>
                  <a:cxn ang="0">
                    <a:pos x="97" y="77"/>
                  </a:cxn>
                  <a:cxn ang="0">
                    <a:pos x="73" y="133"/>
                  </a:cxn>
                  <a:cxn ang="0">
                    <a:pos x="98" y="176"/>
                  </a:cxn>
                  <a:cxn ang="0">
                    <a:pos x="126" y="148"/>
                  </a:cxn>
                  <a:cxn ang="0">
                    <a:pos x="108" y="74"/>
                  </a:cxn>
                  <a:cxn ang="0">
                    <a:pos x="196" y="42"/>
                  </a:cxn>
                  <a:cxn ang="0">
                    <a:pos x="169" y="27"/>
                  </a:cxn>
                  <a:cxn ang="0">
                    <a:pos x="191" y="2"/>
                  </a:cxn>
                  <a:cxn ang="0">
                    <a:pos x="243" y="46"/>
                  </a:cxn>
                  <a:cxn ang="0">
                    <a:pos x="285" y="88"/>
                  </a:cxn>
                  <a:cxn ang="0">
                    <a:pos x="366" y="88"/>
                  </a:cxn>
                  <a:cxn ang="0">
                    <a:pos x="411" y="106"/>
                  </a:cxn>
                  <a:cxn ang="0">
                    <a:pos x="495" y="99"/>
                  </a:cxn>
                  <a:cxn ang="0">
                    <a:pos x="499" y="88"/>
                  </a:cxn>
                  <a:cxn ang="0">
                    <a:pos x="621" y="86"/>
                  </a:cxn>
                  <a:cxn ang="0">
                    <a:pos x="573" y="95"/>
                  </a:cxn>
                  <a:cxn ang="0">
                    <a:pos x="593" y="117"/>
                  </a:cxn>
                  <a:cxn ang="0">
                    <a:pos x="663" y="150"/>
                  </a:cxn>
                  <a:cxn ang="0">
                    <a:pos x="689" y="197"/>
                  </a:cxn>
                  <a:cxn ang="0">
                    <a:pos x="695" y="211"/>
                  </a:cxn>
                  <a:cxn ang="0">
                    <a:pos x="737" y="209"/>
                  </a:cxn>
                  <a:cxn ang="0">
                    <a:pos x="728" y="231"/>
                  </a:cxn>
                  <a:cxn ang="0">
                    <a:pos x="689" y="252"/>
                  </a:cxn>
                  <a:cxn ang="0">
                    <a:pos x="702" y="279"/>
                  </a:cxn>
                  <a:cxn ang="0">
                    <a:pos x="673" y="321"/>
                  </a:cxn>
                  <a:cxn ang="0">
                    <a:pos x="674" y="359"/>
                  </a:cxn>
                  <a:cxn ang="0">
                    <a:pos x="699" y="401"/>
                  </a:cxn>
                  <a:cxn ang="0">
                    <a:pos x="646" y="432"/>
                  </a:cxn>
                  <a:cxn ang="0">
                    <a:pos x="568" y="459"/>
                  </a:cxn>
                  <a:cxn ang="0">
                    <a:pos x="474" y="437"/>
                  </a:cxn>
                  <a:cxn ang="0">
                    <a:pos x="497" y="467"/>
                  </a:cxn>
                  <a:cxn ang="0">
                    <a:pos x="501" y="524"/>
                  </a:cxn>
                  <a:cxn ang="0">
                    <a:pos x="546" y="550"/>
                  </a:cxn>
                  <a:cxn ang="0">
                    <a:pos x="518" y="565"/>
                  </a:cxn>
                  <a:cxn ang="0">
                    <a:pos x="486" y="593"/>
                  </a:cxn>
                  <a:cxn ang="0">
                    <a:pos x="452" y="607"/>
                  </a:cxn>
                  <a:cxn ang="0">
                    <a:pos x="402" y="631"/>
                  </a:cxn>
                  <a:cxn ang="0">
                    <a:pos x="361" y="612"/>
                  </a:cxn>
                  <a:cxn ang="0">
                    <a:pos x="321" y="532"/>
                  </a:cxn>
                  <a:cxn ang="0">
                    <a:pos x="328" y="492"/>
                  </a:cxn>
                  <a:cxn ang="0">
                    <a:pos x="315" y="459"/>
                  </a:cxn>
                  <a:cxn ang="0">
                    <a:pos x="299" y="419"/>
                  </a:cxn>
                  <a:cxn ang="0">
                    <a:pos x="314" y="357"/>
                  </a:cxn>
                  <a:cxn ang="0">
                    <a:pos x="314" y="330"/>
                  </a:cxn>
                  <a:cxn ang="0">
                    <a:pos x="253" y="337"/>
                  </a:cxn>
                  <a:cxn ang="0">
                    <a:pos x="217" y="338"/>
                  </a:cxn>
                  <a:cxn ang="0">
                    <a:pos x="169" y="289"/>
                  </a:cxn>
                  <a:cxn ang="0">
                    <a:pos x="90" y="287"/>
                  </a:cxn>
                  <a:cxn ang="0">
                    <a:pos x="52" y="229"/>
                  </a:cxn>
                  <a:cxn ang="0">
                    <a:pos x="31" y="196"/>
                  </a:cxn>
                  <a:cxn ang="0">
                    <a:pos x="14" y="140"/>
                  </a:cxn>
                  <a:cxn ang="0">
                    <a:pos x="79" y="29"/>
                  </a:cxn>
                </a:cxnLst>
                <a:rect l="0" t="0" r="r" b="b"/>
                <a:pathLst>
                  <a:path w="743" h="631">
                    <a:moveTo>
                      <a:pt x="109" y="21"/>
                    </a:moveTo>
                    <a:lnTo>
                      <a:pt x="99" y="29"/>
                    </a:lnTo>
                    <a:lnTo>
                      <a:pt x="88" y="31"/>
                    </a:lnTo>
                    <a:lnTo>
                      <a:pt x="82" y="35"/>
                    </a:lnTo>
                    <a:lnTo>
                      <a:pt x="82" y="39"/>
                    </a:lnTo>
                    <a:lnTo>
                      <a:pt x="84" y="47"/>
                    </a:lnTo>
                    <a:lnTo>
                      <a:pt x="87" y="56"/>
                    </a:lnTo>
                    <a:lnTo>
                      <a:pt x="94" y="66"/>
                    </a:lnTo>
                    <a:lnTo>
                      <a:pt x="95" y="69"/>
                    </a:lnTo>
                    <a:lnTo>
                      <a:pt x="93" y="72"/>
                    </a:lnTo>
                    <a:lnTo>
                      <a:pt x="93" y="73"/>
                    </a:lnTo>
                    <a:lnTo>
                      <a:pt x="97" y="77"/>
                    </a:lnTo>
                    <a:lnTo>
                      <a:pt x="97" y="83"/>
                    </a:lnTo>
                    <a:lnTo>
                      <a:pt x="93" y="95"/>
                    </a:lnTo>
                    <a:lnTo>
                      <a:pt x="78" y="109"/>
                    </a:lnTo>
                    <a:lnTo>
                      <a:pt x="76" y="111"/>
                    </a:lnTo>
                    <a:lnTo>
                      <a:pt x="73" y="118"/>
                    </a:lnTo>
                    <a:lnTo>
                      <a:pt x="73" y="133"/>
                    </a:lnTo>
                    <a:lnTo>
                      <a:pt x="74" y="140"/>
                    </a:lnTo>
                    <a:lnTo>
                      <a:pt x="78" y="145"/>
                    </a:lnTo>
                    <a:lnTo>
                      <a:pt x="87" y="152"/>
                    </a:lnTo>
                    <a:lnTo>
                      <a:pt x="93" y="165"/>
                    </a:lnTo>
                    <a:lnTo>
                      <a:pt x="95" y="174"/>
                    </a:lnTo>
                    <a:lnTo>
                      <a:pt x="98" y="176"/>
                    </a:lnTo>
                    <a:lnTo>
                      <a:pt x="105" y="176"/>
                    </a:lnTo>
                    <a:lnTo>
                      <a:pt x="113" y="174"/>
                    </a:lnTo>
                    <a:lnTo>
                      <a:pt x="119" y="169"/>
                    </a:lnTo>
                    <a:lnTo>
                      <a:pt x="125" y="161"/>
                    </a:lnTo>
                    <a:lnTo>
                      <a:pt x="126" y="159"/>
                    </a:lnTo>
                    <a:lnTo>
                      <a:pt x="126" y="148"/>
                    </a:lnTo>
                    <a:lnTo>
                      <a:pt x="125" y="134"/>
                    </a:lnTo>
                    <a:lnTo>
                      <a:pt x="115" y="117"/>
                    </a:lnTo>
                    <a:lnTo>
                      <a:pt x="109" y="110"/>
                    </a:lnTo>
                    <a:lnTo>
                      <a:pt x="104" y="101"/>
                    </a:lnTo>
                    <a:lnTo>
                      <a:pt x="104" y="77"/>
                    </a:lnTo>
                    <a:lnTo>
                      <a:pt x="108" y="74"/>
                    </a:lnTo>
                    <a:lnTo>
                      <a:pt x="110" y="70"/>
                    </a:lnTo>
                    <a:lnTo>
                      <a:pt x="111" y="68"/>
                    </a:lnTo>
                    <a:lnTo>
                      <a:pt x="120" y="66"/>
                    </a:lnTo>
                    <a:lnTo>
                      <a:pt x="140" y="53"/>
                    </a:lnTo>
                    <a:lnTo>
                      <a:pt x="173" y="43"/>
                    </a:lnTo>
                    <a:lnTo>
                      <a:pt x="196" y="42"/>
                    </a:lnTo>
                    <a:lnTo>
                      <a:pt x="196" y="36"/>
                    </a:lnTo>
                    <a:lnTo>
                      <a:pt x="195" y="32"/>
                    </a:lnTo>
                    <a:lnTo>
                      <a:pt x="190" y="30"/>
                    </a:lnTo>
                    <a:lnTo>
                      <a:pt x="174" y="29"/>
                    </a:lnTo>
                    <a:lnTo>
                      <a:pt x="172" y="27"/>
                    </a:lnTo>
                    <a:lnTo>
                      <a:pt x="169" y="27"/>
                    </a:lnTo>
                    <a:lnTo>
                      <a:pt x="168" y="25"/>
                    </a:lnTo>
                    <a:lnTo>
                      <a:pt x="169" y="18"/>
                    </a:lnTo>
                    <a:lnTo>
                      <a:pt x="175" y="5"/>
                    </a:lnTo>
                    <a:lnTo>
                      <a:pt x="181" y="0"/>
                    </a:lnTo>
                    <a:lnTo>
                      <a:pt x="186" y="0"/>
                    </a:lnTo>
                    <a:lnTo>
                      <a:pt x="191" y="2"/>
                    </a:lnTo>
                    <a:lnTo>
                      <a:pt x="192" y="4"/>
                    </a:lnTo>
                    <a:lnTo>
                      <a:pt x="201" y="29"/>
                    </a:lnTo>
                    <a:lnTo>
                      <a:pt x="201" y="29"/>
                    </a:lnTo>
                    <a:lnTo>
                      <a:pt x="207" y="40"/>
                    </a:lnTo>
                    <a:lnTo>
                      <a:pt x="223" y="42"/>
                    </a:lnTo>
                    <a:lnTo>
                      <a:pt x="243" y="46"/>
                    </a:lnTo>
                    <a:lnTo>
                      <a:pt x="246" y="46"/>
                    </a:lnTo>
                    <a:lnTo>
                      <a:pt x="260" y="50"/>
                    </a:lnTo>
                    <a:lnTo>
                      <a:pt x="271" y="56"/>
                    </a:lnTo>
                    <a:lnTo>
                      <a:pt x="276" y="61"/>
                    </a:lnTo>
                    <a:lnTo>
                      <a:pt x="280" y="77"/>
                    </a:lnTo>
                    <a:lnTo>
                      <a:pt x="285" y="88"/>
                    </a:lnTo>
                    <a:lnTo>
                      <a:pt x="286" y="90"/>
                    </a:lnTo>
                    <a:lnTo>
                      <a:pt x="292" y="95"/>
                    </a:lnTo>
                    <a:lnTo>
                      <a:pt x="303" y="95"/>
                    </a:lnTo>
                    <a:lnTo>
                      <a:pt x="329" y="90"/>
                    </a:lnTo>
                    <a:lnTo>
                      <a:pt x="340" y="91"/>
                    </a:lnTo>
                    <a:lnTo>
                      <a:pt x="366" y="88"/>
                    </a:lnTo>
                    <a:lnTo>
                      <a:pt x="395" y="88"/>
                    </a:lnTo>
                    <a:lnTo>
                      <a:pt x="398" y="89"/>
                    </a:lnTo>
                    <a:lnTo>
                      <a:pt x="401" y="91"/>
                    </a:lnTo>
                    <a:lnTo>
                      <a:pt x="405" y="97"/>
                    </a:lnTo>
                    <a:lnTo>
                      <a:pt x="405" y="101"/>
                    </a:lnTo>
                    <a:lnTo>
                      <a:pt x="411" y="106"/>
                    </a:lnTo>
                    <a:lnTo>
                      <a:pt x="422" y="112"/>
                    </a:lnTo>
                    <a:lnTo>
                      <a:pt x="432" y="115"/>
                    </a:lnTo>
                    <a:lnTo>
                      <a:pt x="450" y="115"/>
                    </a:lnTo>
                    <a:lnTo>
                      <a:pt x="476" y="110"/>
                    </a:lnTo>
                    <a:lnTo>
                      <a:pt x="484" y="106"/>
                    </a:lnTo>
                    <a:lnTo>
                      <a:pt x="495" y="99"/>
                    </a:lnTo>
                    <a:lnTo>
                      <a:pt x="512" y="99"/>
                    </a:lnTo>
                    <a:lnTo>
                      <a:pt x="523" y="96"/>
                    </a:lnTo>
                    <a:lnTo>
                      <a:pt x="527" y="94"/>
                    </a:lnTo>
                    <a:lnTo>
                      <a:pt x="525" y="91"/>
                    </a:lnTo>
                    <a:lnTo>
                      <a:pt x="506" y="90"/>
                    </a:lnTo>
                    <a:lnTo>
                      <a:pt x="499" y="88"/>
                    </a:lnTo>
                    <a:lnTo>
                      <a:pt x="499" y="88"/>
                    </a:lnTo>
                    <a:lnTo>
                      <a:pt x="506" y="84"/>
                    </a:lnTo>
                    <a:lnTo>
                      <a:pt x="520" y="83"/>
                    </a:lnTo>
                    <a:lnTo>
                      <a:pt x="608" y="83"/>
                    </a:lnTo>
                    <a:lnTo>
                      <a:pt x="620" y="86"/>
                    </a:lnTo>
                    <a:lnTo>
                      <a:pt x="621" y="86"/>
                    </a:lnTo>
                    <a:lnTo>
                      <a:pt x="619" y="88"/>
                    </a:lnTo>
                    <a:lnTo>
                      <a:pt x="606" y="90"/>
                    </a:lnTo>
                    <a:lnTo>
                      <a:pt x="605" y="93"/>
                    </a:lnTo>
                    <a:lnTo>
                      <a:pt x="600" y="95"/>
                    </a:lnTo>
                    <a:lnTo>
                      <a:pt x="587" y="93"/>
                    </a:lnTo>
                    <a:lnTo>
                      <a:pt x="573" y="95"/>
                    </a:lnTo>
                    <a:lnTo>
                      <a:pt x="570" y="99"/>
                    </a:lnTo>
                    <a:lnTo>
                      <a:pt x="571" y="102"/>
                    </a:lnTo>
                    <a:lnTo>
                      <a:pt x="579" y="106"/>
                    </a:lnTo>
                    <a:lnTo>
                      <a:pt x="583" y="107"/>
                    </a:lnTo>
                    <a:lnTo>
                      <a:pt x="590" y="111"/>
                    </a:lnTo>
                    <a:lnTo>
                      <a:pt x="593" y="117"/>
                    </a:lnTo>
                    <a:lnTo>
                      <a:pt x="599" y="122"/>
                    </a:lnTo>
                    <a:lnTo>
                      <a:pt x="600" y="129"/>
                    </a:lnTo>
                    <a:lnTo>
                      <a:pt x="604" y="134"/>
                    </a:lnTo>
                    <a:lnTo>
                      <a:pt x="621" y="132"/>
                    </a:lnTo>
                    <a:lnTo>
                      <a:pt x="638" y="136"/>
                    </a:lnTo>
                    <a:lnTo>
                      <a:pt x="663" y="150"/>
                    </a:lnTo>
                    <a:lnTo>
                      <a:pt x="670" y="152"/>
                    </a:lnTo>
                    <a:lnTo>
                      <a:pt x="678" y="159"/>
                    </a:lnTo>
                    <a:lnTo>
                      <a:pt x="686" y="172"/>
                    </a:lnTo>
                    <a:lnTo>
                      <a:pt x="687" y="177"/>
                    </a:lnTo>
                    <a:lnTo>
                      <a:pt x="689" y="193"/>
                    </a:lnTo>
                    <a:lnTo>
                      <a:pt x="689" y="197"/>
                    </a:lnTo>
                    <a:lnTo>
                      <a:pt x="686" y="199"/>
                    </a:lnTo>
                    <a:lnTo>
                      <a:pt x="676" y="203"/>
                    </a:lnTo>
                    <a:lnTo>
                      <a:pt x="676" y="206"/>
                    </a:lnTo>
                    <a:lnTo>
                      <a:pt x="679" y="207"/>
                    </a:lnTo>
                    <a:lnTo>
                      <a:pt x="689" y="208"/>
                    </a:lnTo>
                    <a:lnTo>
                      <a:pt x="695" y="211"/>
                    </a:lnTo>
                    <a:lnTo>
                      <a:pt x="701" y="211"/>
                    </a:lnTo>
                    <a:lnTo>
                      <a:pt x="705" y="209"/>
                    </a:lnTo>
                    <a:lnTo>
                      <a:pt x="712" y="202"/>
                    </a:lnTo>
                    <a:lnTo>
                      <a:pt x="721" y="201"/>
                    </a:lnTo>
                    <a:lnTo>
                      <a:pt x="727" y="203"/>
                    </a:lnTo>
                    <a:lnTo>
                      <a:pt x="737" y="209"/>
                    </a:lnTo>
                    <a:lnTo>
                      <a:pt x="741" y="214"/>
                    </a:lnTo>
                    <a:lnTo>
                      <a:pt x="743" y="217"/>
                    </a:lnTo>
                    <a:lnTo>
                      <a:pt x="743" y="225"/>
                    </a:lnTo>
                    <a:lnTo>
                      <a:pt x="739" y="228"/>
                    </a:lnTo>
                    <a:lnTo>
                      <a:pt x="734" y="228"/>
                    </a:lnTo>
                    <a:lnTo>
                      <a:pt x="728" y="231"/>
                    </a:lnTo>
                    <a:lnTo>
                      <a:pt x="724" y="234"/>
                    </a:lnTo>
                    <a:lnTo>
                      <a:pt x="708" y="241"/>
                    </a:lnTo>
                    <a:lnTo>
                      <a:pt x="705" y="245"/>
                    </a:lnTo>
                    <a:lnTo>
                      <a:pt x="702" y="247"/>
                    </a:lnTo>
                    <a:lnTo>
                      <a:pt x="691" y="250"/>
                    </a:lnTo>
                    <a:lnTo>
                      <a:pt x="689" y="252"/>
                    </a:lnTo>
                    <a:lnTo>
                      <a:pt x="686" y="258"/>
                    </a:lnTo>
                    <a:lnTo>
                      <a:pt x="686" y="267"/>
                    </a:lnTo>
                    <a:lnTo>
                      <a:pt x="689" y="279"/>
                    </a:lnTo>
                    <a:lnTo>
                      <a:pt x="694" y="281"/>
                    </a:lnTo>
                    <a:lnTo>
                      <a:pt x="700" y="279"/>
                    </a:lnTo>
                    <a:lnTo>
                      <a:pt x="702" y="279"/>
                    </a:lnTo>
                    <a:lnTo>
                      <a:pt x="707" y="284"/>
                    </a:lnTo>
                    <a:lnTo>
                      <a:pt x="702" y="290"/>
                    </a:lnTo>
                    <a:lnTo>
                      <a:pt x="691" y="298"/>
                    </a:lnTo>
                    <a:lnTo>
                      <a:pt x="674" y="304"/>
                    </a:lnTo>
                    <a:lnTo>
                      <a:pt x="673" y="306"/>
                    </a:lnTo>
                    <a:lnTo>
                      <a:pt x="673" y="321"/>
                    </a:lnTo>
                    <a:lnTo>
                      <a:pt x="669" y="327"/>
                    </a:lnTo>
                    <a:lnTo>
                      <a:pt x="663" y="336"/>
                    </a:lnTo>
                    <a:lnTo>
                      <a:pt x="662" y="337"/>
                    </a:lnTo>
                    <a:lnTo>
                      <a:pt x="662" y="341"/>
                    </a:lnTo>
                    <a:lnTo>
                      <a:pt x="662" y="343"/>
                    </a:lnTo>
                    <a:lnTo>
                      <a:pt x="674" y="359"/>
                    </a:lnTo>
                    <a:lnTo>
                      <a:pt x="685" y="370"/>
                    </a:lnTo>
                    <a:lnTo>
                      <a:pt x="689" y="378"/>
                    </a:lnTo>
                    <a:lnTo>
                      <a:pt x="695" y="384"/>
                    </a:lnTo>
                    <a:lnTo>
                      <a:pt x="699" y="386"/>
                    </a:lnTo>
                    <a:lnTo>
                      <a:pt x="699" y="389"/>
                    </a:lnTo>
                    <a:lnTo>
                      <a:pt x="699" y="401"/>
                    </a:lnTo>
                    <a:lnTo>
                      <a:pt x="687" y="414"/>
                    </a:lnTo>
                    <a:lnTo>
                      <a:pt x="680" y="421"/>
                    </a:lnTo>
                    <a:lnTo>
                      <a:pt x="676" y="423"/>
                    </a:lnTo>
                    <a:lnTo>
                      <a:pt x="660" y="424"/>
                    </a:lnTo>
                    <a:lnTo>
                      <a:pt x="654" y="428"/>
                    </a:lnTo>
                    <a:lnTo>
                      <a:pt x="646" y="432"/>
                    </a:lnTo>
                    <a:lnTo>
                      <a:pt x="640" y="440"/>
                    </a:lnTo>
                    <a:lnTo>
                      <a:pt x="635" y="443"/>
                    </a:lnTo>
                    <a:lnTo>
                      <a:pt x="606" y="445"/>
                    </a:lnTo>
                    <a:lnTo>
                      <a:pt x="590" y="449"/>
                    </a:lnTo>
                    <a:lnTo>
                      <a:pt x="572" y="455"/>
                    </a:lnTo>
                    <a:lnTo>
                      <a:pt x="568" y="459"/>
                    </a:lnTo>
                    <a:lnTo>
                      <a:pt x="567" y="460"/>
                    </a:lnTo>
                    <a:lnTo>
                      <a:pt x="542" y="459"/>
                    </a:lnTo>
                    <a:lnTo>
                      <a:pt x="524" y="454"/>
                    </a:lnTo>
                    <a:lnTo>
                      <a:pt x="503" y="441"/>
                    </a:lnTo>
                    <a:lnTo>
                      <a:pt x="481" y="439"/>
                    </a:lnTo>
                    <a:lnTo>
                      <a:pt x="474" y="437"/>
                    </a:lnTo>
                    <a:lnTo>
                      <a:pt x="470" y="437"/>
                    </a:lnTo>
                    <a:lnTo>
                      <a:pt x="469" y="437"/>
                    </a:lnTo>
                    <a:lnTo>
                      <a:pt x="470" y="446"/>
                    </a:lnTo>
                    <a:lnTo>
                      <a:pt x="474" y="455"/>
                    </a:lnTo>
                    <a:lnTo>
                      <a:pt x="485" y="460"/>
                    </a:lnTo>
                    <a:lnTo>
                      <a:pt x="497" y="467"/>
                    </a:lnTo>
                    <a:lnTo>
                      <a:pt x="499" y="470"/>
                    </a:lnTo>
                    <a:lnTo>
                      <a:pt x="498" y="482"/>
                    </a:lnTo>
                    <a:lnTo>
                      <a:pt x="495" y="495"/>
                    </a:lnTo>
                    <a:lnTo>
                      <a:pt x="495" y="502"/>
                    </a:lnTo>
                    <a:lnTo>
                      <a:pt x="496" y="507"/>
                    </a:lnTo>
                    <a:lnTo>
                      <a:pt x="501" y="524"/>
                    </a:lnTo>
                    <a:lnTo>
                      <a:pt x="502" y="532"/>
                    </a:lnTo>
                    <a:lnTo>
                      <a:pt x="503" y="538"/>
                    </a:lnTo>
                    <a:lnTo>
                      <a:pt x="518" y="541"/>
                    </a:lnTo>
                    <a:lnTo>
                      <a:pt x="522" y="542"/>
                    </a:lnTo>
                    <a:lnTo>
                      <a:pt x="546" y="541"/>
                    </a:lnTo>
                    <a:lnTo>
                      <a:pt x="546" y="550"/>
                    </a:lnTo>
                    <a:lnTo>
                      <a:pt x="546" y="551"/>
                    </a:lnTo>
                    <a:lnTo>
                      <a:pt x="544" y="554"/>
                    </a:lnTo>
                    <a:lnTo>
                      <a:pt x="533" y="556"/>
                    </a:lnTo>
                    <a:lnTo>
                      <a:pt x="525" y="559"/>
                    </a:lnTo>
                    <a:lnTo>
                      <a:pt x="524" y="562"/>
                    </a:lnTo>
                    <a:lnTo>
                      <a:pt x="518" y="565"/>
                    </a:lnTo>
                    <a:lnTo>
                      <a:pt x="511" y="565"/>
                    </a:lnTo>
                    <a:lnTo>
                      <a:pt x="506" y="573"/>
                    </a:lnTo>
                    <a:lnTo>
                      <a:pt x="499" y="588"/>
                    </a:lnTo>
                    <a:lnTo>
                      <a:pt x="496" y="591"/>
                    </a:lnTo>
                    <a:lnTo>
                      <a:pt x="491" y="593"/>
                    </a:lnTo>
                    <a:lnTo>
                      <a:pt x="486" y="593"/>
                    </a:lnTo>
                    <a:lnTo>
                      <a:pt x="480" y="596"/>
                    </a:lnTo>
                    <a:lnTo>
                      <a:pt x="477" y="597"/>
                    </a:lnTo>
                    <a:lnTo>
                      <a:pt x="475" y="602"/>
                    </a:lnTo>
                    <a:lnTo>
                      <a:pt x="466" y="602"/>
                    </a:lnTo>
                    <a:lnTo>
                      <a:pt x="454" y="607"/>
                    </a:lnTo>
                    <a:lnTo>
                      <a:pt x="452" y="607"/>
                    </a:lnTo>
                    <a:lnTo>
                      <a:pt x="444" y="611"/>
                    </a:lnTo>
                    <a:lnTo>
                      <a:pt x="436" y="615"/>
                    </a:lnTo>
                    <a:lnTo>
                      <a:pt x="431" y="618"/>
                    </a:lnTo>
                    <a:lnTo>
                      <a:pt x="423" y="626"/>
                    </a:lnTo>
                    <a:lnTo>
                      <a:pt x="421" y="627"/>
                    </a:lnTo>
                    <a:lnTo>
                      <a:pt x="402" y="631"/>
                    </a:lnTo>
                    <a:lnTo>
                      <a:pt x="385" y="631"/>
                    </a:lnTo>
                    <a:lnTo>
                      <a:pt x="383" y="629"/>
                    </a:lnTo>
                    <a:lnTo>
                      <a:pt x="380" y="629"/>
                    </a:lnTo>
                    <a:lnTo>
                      <a:pt x="368" y="621"/>
                    </a:lnTo>
                    <a:lnTo>
                      <a:pt x="364" y="617"/>
                    </a:lnTo>
                    <a:lnTo>
                      <a:pt x="361" y="612"/>
                    </a:lnTo>
                    <a:lnTo>
                      <a:pt x="358" y="607"/>
                    </a:lnTo>
                    <a:lnTo>
                      <a:pt x="353" y="600"/>
                    </a:lnTo>
                    <a:lnTo>
                      <a:pt x="348" y="591"/>
                    </a:lnTo>
                    <a:lnTo>
                      <a:pt x="346" y="580"/>
                    </a:lnTo>
                    <a:lnTo>
                      <a:pt x="330" y="543"/>
                    </a:lnTo>
                    <a:lnTo>
                      <a:pt x="321" y="532"/>
                    </a:lnTo>
                    <a:lnTo>
                      <a:pt x="304" y="519"/>
                    </a:lnTo>
                    <a:lnTo>
                      <a:pt x="304" y="515"/>
                    </a:lnTo>
                    <a:lnTo>
                      <a:pt x="316" y="504"/>
                    </a:lnTo>
                    <a:lnTo>
                      <a:pt x="321" y="497"/>
                    </a:lnTo>
                    <a:lnTo>
                      <a:pt x="324" y="495"/>
                    </a:lnTo>
                    <a:lnTo>
                      <a:pt x="328" y="492"/>
                    </a:lnTo>
                    <a:lnTo>
                      <a:pt x="330" y="491"/>
                    </a:lnTo>
                    <a:lnTo>
                      <a:pt x="331" y="488"/>
                    </a:lnTo>
                    <a:lnTo>
                      <a:pt x="330" y="481"/>
                    </a:lnTo>
                    <a:lnTo>
                      <a:pt x="328" y="476"/>
                    </a:lnTo>
                    <a:lnTo>
                      <a:pt x="323" y="467"/>
                    </a:lnTo>
                    <a:lnTo>
                      <a:pt x="315" y="459"/>
                    </a:lnTo>
                    <a:lnTo>
                      <a:pt x="308" y="454"/>
                    </a:lnTo>
                    <a:lnTo>
                      <a:pt x="307" y="451"/>
                    </a:lnTo>
                    <a:lnTo>
                      <a:pt x="305" y="441"/>
                    </a:lnTo>
                    <a:lnTo>
                      <a:pt x="303" y="435"/>
                    </a:lnTo>
                    <a:lnTo>
                      <a:pt x="303" y="427"/>
                    </a:lnTo>
                    <a:lnTo>
                      <a:pt x="299" y="419"/>
                    </a:lnTo>
                    <a:lnTo>
                      <a:pt x="299" y="407"/>
                    </a:lnTo>
                    <a:lnTo>
                      <a:pt x="303" y="401"/>
                    </a:lnTo>
                    <a:lnTo>
                      <a:pt x="305" y="391"/>
                    </a:lnTo>
                    <a:lnTo>
                      <a:pt x="305" y="380"/>
                    </a:lnTo>
                    <a:lnTo>
                      <a:pt x="314" y="370"/>
                    </a:lnTo>
                    <a:lnTo>
                      <a:pt x="314" y="357"/>
                    </a:lnTo>
                    <a:lnTo>
                      <a:pt x="316" y="352"/>
                    </a:lnTo>
                    <a:lnTo>
                      <a:pt x="323" y="346"/>
                    </a:lnTo>
                    <a:lnTo>
                      <a:pt x="323" y="341"/>
                    </a:lnTo>
                    <a:lnTo>
                      <a:pt x="320" y="332"/>
                    </a:lnTo>
                    <a:lnTo>
                      <a:pt x="318" y="330"/>
                    </a:lnTo>
                    <a:lnTo>
                      <a:pt x="314" y="330"/>
                    </a:lnTo>
                    <a:lnTo>
                      <a:pt x="304" y="330"/>
                    </a:lnTo>
                    <a:lnTo>
                      <a:pt x="285" y="338"/>
                    </a:lnTo>
                    <a:lnTo>
                      <a:pt x="273" y="341"/>
                    </a:lnTo>
                    <a:lnTo>
                      <a:pt x="266" y="341"/>
                    </a:lnTo>
                    <a:lnTo>
                      <a:pt x="257" y="338"/>
                    </a:lnTo>
                    <a:lnTo>
                      <a:pt x="253" y="337"/>
                    </a:lnTo>
                    <a:lnTo>
                      <a:pt x="248" y="335"/>
                    </a:lnTo>
                    <a:lnTo>
                      <a:pt x="242" y="333"/>
                    </a:lnTo>
                    <a:lnTo>
                      <a:pt x="234" y="336"/>
                    </a:lnTo>
                    <a:lnTo>
                      <a:pt x="232" y="338"/>
                    </a:lnTo>
                    <a:lnTo>
                      <a:pt x="226" y="338"/>
                    </a:lnTo>
                    <a:lnTo>
                      <a:pt x="217" y="338"/>
                    </a:lnTo>
                    <a:lnTo>
                      <a:pt x="213" y="336"/>
                    </a:lnTo>
                    <a:lnTo>
                      <a:pt x="212" y="336"/>
                    </a:lnTo>
                    <a:lnTo>
                      <a:pt x="184" y="295"/>
                    </a:lnTo>
                    <a:lnTo>
                      <a:pt x="183" y="293"/>
                    </a:lnTo>
                    <a:lnTo>
                      <a:pt x="180" y="290"/>
                    </a:lnTo>
                    <a:lnTo>
                      <a:pt x="169" y="289"/>
                    </a:lnTo>
                    <a:lnTo>
                      <a:pt x="163" y="285"/>
                    </a:lnTo>
                    <a:lnTo>
                      <a:pt x="151" y="281"/>
                    </a:lnTo>
                    <a:lnTo>
                      <a:pt x="133" y="282"/>
                    </a:lnTo>
                    <a:lnTo>
                      <a:pt x="115" y="287"/>
                    </a:lnTo>
                    <a:lnTo>
                      <a:pt x="105" y="288"/>
                    </a:lnTo>
                    <a:lnTo>
                      <a:pt x="90" y="287"/>
                    </a:lnTo>
                    <a:lnTo>
                      <a:pt x="73" y="279"/>
                    </a:lnTo>
                    <a:lnTo>
                      <a:pt x="70" y="272"/>
                    </a:lnTo>
                    <a:lnTo>
                      <a:pt x="66" y="271"/>
                    </a:lnTo>
                    <a:lnTo>
                      <a:pt x="54" y="265"/>
                    </a:lnTo>
                    <a:lnTo>
                      <a:pt x="52" y="262"/>
                    </a:lnTo>
                    <a:lnTo>
                      <a:pt x="52" y="229"/>
                    </a:lnTo>
                    <a:lnTo>
                      <a:pt x="50" y="220"/>
                    </a:lnTo>
                    <a:lnTo>
                      <a:pt x="47" y="214"/>
                    </a:lnTo>
                    <a:lnTo>
                      <a:pt x="43" y="211"/>
                    </a:lnTo>
                    <a:lnTo>
                      <a:pt x="41" y="208"/>
                    </a:lnTo>
                    <a:lnTo>
                      <a:pt x="34" y="199"/>
                    </a:lnTo>
                    <a:lnTo>
                      <a:pt x="31" y="196"/>
                    </a:lnTo>
                    <a:lnTo>
                      <a:pt x="28" y="176"/>
                    </a:lnTo>
                    <a:lnTo>
                      <a:pt x="25" y="170"/>
                    </a:lnTo>
                    <a:lnTo>
                      <a:pt x="24" y="168"/>
                    </a:lnTo>
                    <a:lnTo>
                      <a:pt x="0" y="169"/>
                    </a:lnTo>
                    <a:lnTo>
                      <a:pt x="6" y="155"/>
                    </a:lnTo>
                    <a:lnTo>
                      <a:pt x="14" y="140"/>
                    </a:lnTo>
                    <a:lnTo>
                      <a:pt x="27" y="95"/>
                    </a:lnTo>
                    <a:lnTo>
                      <a:pt x="40" y="73"/>
                    </a:lnTo>
                    <a:lnTo>
                      <a:pt x="65" y="50"/>
                    </a:lnTo>
                    <a:lnTo>
                      <a:pt x="68" y="45"/>
                    </a:lnTo>
                    <a:lnTo>
                      <a:pt x="73" y="35"/>
                    </a:lnTo>
                    <a:lnTo>
                      <a:pt x="79" y="29"/>
                    </a:lnTo>
                    <a:lnTo>
                      <a:pt x="94" y="23"/>
                    </a:lnTo>
                    <a:lnTo>
                      <a:pt x="109" y="2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2" name="Freeform 239"/>
              <p:cNvSpPr>
                <a:spLocks noChangeAspect="1"/>
              </p:cNvSpPr>
              <p:nvPr/>
            </p:nvSpPr>
            <p:spPr bwMode="gray">
              <a:xfrm>
                <a:off x="1629" y="2473"/>
                <a:ext cx="62" cy="69"/>
              </a:xfrm>
              <a:custGeom>
                <a:avLst/>
                <a:gdLst/>
                <a:ahLst/>
                <a:cxnLst>
                  <a:cxn ang="0">
                    <a:pos x="112" y="2"/>
                  </a:cxn>
                  <a:cxn ang="0">
                    <a:pos x="147" y="18"/>
                  </a:cxn>
                  <a:cxn ang="0">
                    <a:pos x="189" y="41"/>
                  </a:cxn>
                  <a:cxn ang="0">
                    <a:pos x="194" y="57"/>
                  </a:cxn>
                  <a:cxn ang="0">
                    <a:pos x="209" y="62"/>
                  </a:cxn>
                  <a:cxn ang="0">
                    <a:pos x="222" y="60"/>
                  </a:cxn>
                  <a:cxn ang="0">
                    <a:pos x="253" y="62"/>
                  </a:cxn>
                  <a:cxn ang="0">
                    <a:pos x="259" y="54"/>
                  </a:cxn>
                  <a:cxn ang="0">
                    <a:pos x="271" y="56"/>
                  </a:cxn>
                  <a:cxn ang="0">
                    <a:pos x="284" y="65"/>
                  </a:cxn>
                  <a:cxn ang="0">
                    <a:pos x="304" y="76"/>
                  </a:cxn>
                  <a:cxn ang="0">
                    <a:pos x="291" y="78"/>
                  </a:cxn>
                  <a:cxn ang="0">
                    <a:pos x="295" y="89"/>
                  </a:cxn>
                  <a:cxn ang="0">
                    <a:pos x="302" y="103"/>
                  </a:cxn>
                  <a:cxn ang="0">
                    <a:pos x="311" y="125"/>
                  </a:cxn>
                  <a:cxn ang="0">
                    <a:pos x="302" y="126"/>
                  </a:cxn>
                  <a:cxn ang="0">
                    <a:pos x="280" y="165"/>
                  </a:cxn>
                  <a:cxn ang="0">
                    <a:pos x="260" y="186"/>
                  </a:cxn>
                  <a:cxn ang="0">
                    <a:pos x="241" y="207"/>
                  </a:cxn>
                  <a:cxn ang="0">
                    <a:pos x="216" y="221"/>
                  </a:cxn>
                  <a:cxn ang="0">
                    <a:pos x="162" y="239"/>
                  </a:cxn>
                  <a:cxn ang="0">
                    <a:pos x="152" y="247"/>
                  </a:cxn>
                  <a:cxn ang="0">
                    <a:pos x="146" y="266"/>
                  </a:cxn>
                  <a:cxn ang="0">
                    <a:pos x="140" y="269"/>
                  </a:cxn>
                  <a:cxn ang="0">
                    <a:pos x="134" y="265"/>
                  </a:cxn>
                  <a:cxn ang="0">
                    <a:pos x="120" y="286"/>
                  </a:cxn>
                  <a:cxn ang="0">
                    <a:pos x="118" y="320"/>
                  </a:cxn>
                  <a:cxn ang="0">
                    <a:pos x="114" y="329"/>
                  </a:cxn>
                  <a:cxn ang="0">
                    <a:pos x="97" y="340"/>
                  </a:cxn>
                  <a:cxn ang="0">
                    <a:pos x="78" y="344"/>
                  </a:cxn>
                  <a:cxn ang="0">
                    <a:pos x="71" y="330"/>
                  </a:cxn>
                  <a:cxn ang="0">
                    <a:pos x="60" y="321"/>
                  </a:cxn>
                  <a:cxn ang="0">
                    <a:pos x="46" y="318"/>
                  </a:cxn>
                  <a:cxn ang="0">
                    <a:pos x="33" y="314"/>
                  </a:cxn>
                  <a:cxn ang="0">
                    <a:pos x="21" y="320"/>
                  </a:cxn>
                  <a:cxn ang="0">
                    <a:pos x="17" y="304"/>
                  </a:cxn>
                  <a:cxn ang="0">
                    <a:pos x="15" y="297"/>
                  </a:cxn>
                  <a:cxn ang="0">
                    <a:pos x="28" y="290"/>
                  </a:cxn>
                  <a:cxn ang="0">
                    <a:pos x="32" y="276"/>
                  </a:cxn>
                  <a:cxn ang="0">
                    <a:pos x="28" y="264"/>
                  </a:cxn>
                  <a:cxn ang="0">
                    <a:pos x="27" y="261"/>
                  </a:cxn>
                  <a:cxn ang="0">
                    <a:pos x="40" y="254"/>
                  </a:cxn>
                  <a:cxn ang="0">
                    <a:pos x="53" y="243"/>
                  </a:cxn>
                  <a:cxn ang="0">
                    <a:pos x="59" y="213"/>
                  </a:cxn>
                  <a:cxn ang="0">
                    <a:pos x="53" y="205"/>
                  </a:cxn>
                  <a:cxn ang="0">
                    <a:pos x="45" y="197"/>
                  </a:cxn>
                  <a:cxn ang="0">
                    <a:pos x="30" y="217"/>
                  </a:cxn>
                  <a:cxn ang="0">
                    <a:pos x="21" y="210"/>
                  </a:cxn>
                  <a:cxn ang="0">
                    <a:pos x="2" y="199"/>
                  </a:cxn>
                  <a:cxn ang="0">
                    <a:pos x="0" y="164"/>
                  </a:cxn>
                  <a:cxn ang="0">
                    <a:pos x="1" y="130"/>
                  </a:cxn>
                  <a:cxn ang="0">
                    <a:pos x="17" y="120"/>
                  </a:cxn>
                  <a:cxn ang="0">
                    <a:pos x="26" y="97"/>
                  </a:cxn>
                  <a:cxn ang="0">
                    <a:pos x="40" y="72"/>
                  </a:cxn>
                  <a:cxn ang="0">
                    <a:pos x="44" y="60"/>
                  </a:cxn>
                  <a:cxn ang="0">
                    <a:pos x="42" y="33"/>
                  </a:cxn>
                  <a:cxn ang="0">
                    <a:pos x="66" y="27"/>
                  </a:cxn>
                  <a:cxn ang="0">
                    <a:pos x="71" y="24"/>
                  </a:cxn>
                  <a:cxn ang="0">
                    <a:pos x="88" y="9"/>
                  </a:cxn>
                  <a:cxn ang="0">
                    <a:pos x="103" y="7"/>
                  </a:cxn>
                  <a:cxn ang="0">
                    <a:pos x="109" y="0"/>
                  </a:cxn>
                </a:cxnLst>
                <a:rect l="0" t="0" r="r" b="b"/>
                <a:pathLst>
                  <a:path w="311" h="345">
                    <a:moveTo>
                      <a:pt x="109" y="0"/>
                    </a:moveTo>
                    <a:lnTo>
                      <a:pt x="112" y="2"/>
                    </a:lnTo>
                    <a:lnTo>
                      <a:pt x="115" y="5"/>
                    </a:lnTo>
                    <a:lnTo>
                      <a:pt x="147" y="18"/>
                    </a:lnTo>
                    <a:lnTo>
                      <a:pt x="177" y="33"/>
                    </a:lnTo>
                    <a:lnTo>
                      <a:pt x="189" y="41"/>
                    </a:lnTo>
                    <a:lnTo>
                      <a:pt x="191" y="46"/>
                    </a:lnTo>
                    <a:lnTo>
                      <a:pt x="194" y="57"/>
                    </a:lnTo>
                    <a:lnTo>
                      <a:pt x="196" y="61"/>
                    </a:lnTo>
                    <a:lnTo>
                      <a:pt x="209" y="62"/>
                    </a:lnTo>
                    <a:lnTo>
                      <a:pt x="217" y="60"/>
                    </a:lnTo>
                    <a:lnTo>
                      <a:pt x="222" y="60"/>
                    </a:lnTo>
                    <a:lnTo>
                      <a:pt x="243" y="62"/>
                    </a:lnTo>
                    <a:lnTo>
                      <a:pt x="253" y="62"/>
                    </a:lnTo>
                    <a:lnTo>
                      <a:pt x="254" y="60"/>
                    </a:lnTo>
                    <a:lnTo>
                      <a:pt x="259" y="54"/>
                    </a:lnTo>
                    <a:lnTo>
                      <a:pt x="264" y="54"/>
                    </a:lnTo>
                    <a:lnTo>
                      <a:pt x="271" y="56"/>
                    </a:lnTo>
                    <a:lnTo>
                      <a:pt x="277" y="62"/>
                    </a:lnTo>
                    <a:lnTo>
                      <a:pt x="284" y="65"/>
                    </a:lnTo>
                    <a:lnTo>
                      <a:pt x="298" y="76"/>
                    </a:lnTo>
                    <a:lnTo>
                      <a:pt x="304" y="76"/>
                    </a:lnTo>
                    <a:lnTo>
                      <a:pt x="302" y="78"/>
                    </a:lnTo>
                    <a:lnTo>
                      <a:pt x="291" y="78"/>
                    </a:lnTo>
                    <a:lnTo>
                      <a:pt x="290" y="87"/>
                    </a:lnTo>
                    <a:lnTo>
                      <a:pt x="295" y="89"/>
                    </a:lnTo>
                    <a:lnTo>
                      <a:pt x="297" y="92"/>
                    </a:lnTo>
                    <a:lnTo>
                      <a:pt x="302" y="103"/>
                    </a:lnTo>
                    <a:lnTo>
                      <a:pt x="303" y="108"/>
                    </a:lnTo>
                    <a:lnTo>
                      <a:pt x="311" y="125"/>
                    </a:lnTo>
                    <a:lnTo>
                      <a:pt x="311" y="126"/>
                    </a:lnTo>
                    <a:lnTo>
                      <a:pt x="302" y="126"/>
                    </a:lnTo>
                    <a:lnTo>
                      <a:pt x="295" y="141"/>
                    </a:lnTo>
                    <a:lnTo>
                      <a:pt x="280" y="165"/>
                    </a:lnTo>
                    <a:lnTo>
                      <a:pt x="268" y="180"/>
                    </a:lnTo>
                    <a:lnTo>
                      <a:pt x="260" y="186"/>
                    </a:lnTo>
                    <a:lnTo>
                      <a:pt x="250" y="195"/>
                    </a:lnTo>
                    <a:lnTo>
                      <a:pt x="241" y="207"/>
                    </a:lnTo>
                    <a:lnTo>
                      <a:pt x="232" y="213"/>
                    </a:lnTo>
                    <a:lnTo>
                      <a:pt x="216" y="221"/>
                    </a:lnTo>
                    <a:lnTo>
                      <a:pt x="180" y="232"/>
                    </a:lnTo>
                    <a:lnTo>
                      <a:pt x="162" y="239"/>
                    </a:lnTo>
                    <a:lnTo>
                      <a:pt x="155" y="244"/>
                    </a:lnTo>
                    <a:lnTo>
                      <a:pt x="152" y="247"/>
                    </a:lnTo>
                    <a:lnTo>
                      <a:pt x="147" y="256"/>
                    </a:lnTo>
                    <a:lnTo>
                      <a:pt x="146" y="266"/>
                    </a:lnTo>
                    <a:lnTo>
                      <a:pt x="142" y="269"/>
                    </a:lnTo>
                    <a:lnTo>
                      <a:pt x="140" y="269"/>
                    </a:lnTo>
                    <a:lnTo>
                      <a:pt x="136" y="265"/>
                    </a:lnTo>
                    <a:lnTo>
                      <a:pt x="134" y="265"/>
                    </a:lnTo>
                    <a:lnTo>
                      <a:pt x="134" y="266"/>
                    </a:lnTo>
                    <a:lnTo>
                      <a:pt x="120" y="286"/>
                    </a:lnTo>
                    <a:lnTo>
                      <a:pt x="118" y="299"/>
                    </a:lnTo>
                    <a:lnTo>
                      <a:pt x="118" y="320"/>
                    </a:lnTo>
                    <a:lnTo>
                      <a:pt x="115" y="328"/>
                    </a:lnTo>
                    <a:lnTo>
                      <a:pt x="114" y="329"/>
                    </a:lnTo>
                    <a:lnTo>
                      <a:pt x="104" y="333"/>
                    </a:lnTo>
                    <a:lnTo>
                      <a:pt x="97" y="340"/>
                    </a:lnTo>
                    <a:lnTo>
                      <a:pt x="86" y="345"/>
                    </a:lnTo>
                    <a:lnTo>
                      <a:pt x="78" y="344"/>
                    </a:lnTo>
                    <a:lnTo>
                      <a:pt x="73" y="336"/>
                    </a:lnTo>
                    <a:lnTo>
                      <a:pt x="71" y="330"/>
                    </a:lnTo>
                    <a:lnTo>
                      <a:pt x="66" y="321"/>
                    </a:lnTo>
                    <a:lnTo>
                      <a:pt x="60" y="321"/>
                    </a:lnTo>
                    <a:lnTo>
                      <a:pt x="50" y="321"/>
                    </a:lnTo>
                    <a:lnTo>
                      <a:pt x="46" y="318"/>
                    </a:lnTo>
                    <a:lnTo>
                      <a:pt x="43" y="314"/>
                    </a:lnTo>
                    <a:lnTo>
                      <a:pt x="33" y="314"/>
                    </a:lnTo>
                    <a:lnTo>
                      <a:pt x="26" y="319"/>
                    </a:lnTo>
                    <a:lnTo>
                      <a:pt x="21" y="320"/>
                    </a:lnTo>
                    <a:lnTo>
                      <a:pt x="18" y="318"/>
                    </a:lnTo>
                    <a:lnTo>
                      <a:pt x="17" y="304"/>
                    </a:lnTo>
                    <a:lnTo>
                      <a:pt x="15" y="299"/>
                    </a:lnTo>
                    <a:lnTo>
                      <a:pt x="15" y="297"/>
                    </a:lnTo>
                    <a:lnTo>
                      <a:pt x="18" y="292"/>
                    </a:lnTo>
                    <a:lnTo>
                      <a:pt x="28" y="290"/>
                    </a:lnTo>
                    <a:lnTo>
                      <a:pt x="33" y="285"/>
                    </a:lnTo>
                    <a:lnTo>
                      <a:pt x="32" y="276"/>
                    </a:lnTo>
                    <a:lnTo>
                      <a:pt x="30" y="274"/>
                    </a:lnTo>
                    <a:lnTo>
                      <a:pt x="28" y="264"/>
                    </a:lnTo>
                    <a:lnTo>
                      <a:pt x="27" y="264"/>
                    </a:lnTo>
                    <a:lnTo>
                      <a:pt x="27" y="261"/>
                    </a:lnTo>
                    <a:lnTo>
                      <a:pt x="30" y="258"/>
                    </a:lnTo>
                    <a:lnTo>
                      <a:pt x="40" y="254"/>
                    </a:lnTo>
                    <a:lnTo>
                      <a:pt x="46" y="250"/>
                    </a:lnTo>
                    <a:lnTo>
                      <a:pt x="53" y="243"/>
                    </a:lnTo>
                    <a:lnTo>
                      <a:pt x="55" y="237"/>
                    </a:lnTo>
                    <a:lnTo>
                      <a:pt x="59" y="213"/>
                    </a:lnTo>
                    <a:lnTo>
                      <a:pt x="56" y="207"/>
                    </a:lnTo>
                    <a:lnTo>
                      <a:pt x="53" y="205"/>
                    </a:lnTo>
                    <a:lnTo>
                      <a:pt x="51" y="191"/>
                    </a:lnTo>
                    <a:lnTo>
                      <a:pt x="45" y="197"/>
                    </a:lnTo>
                    <a:lnTo>
                      <a:pt x="37" y="210"/>
                    </a:lnTo>
                    <a:lnTo>
                      <a:pt x="30" y="217"/>
                    </a:lnTo>
                    <a:lnTo>
                      <a:pt x="26" y="215"/>
                    </a:lnTo>
                    <a:lnTo>
                      <a:pt x="21" y="210"/>
                    </a:lnTo>
                    <a:lnTo>
                      <a:pt x="11" y="206"/>
                    </a:lnTo>
                    <a:lnTo>
                      <a:pt x="2" y="199"/>
                    </a:lnTo>
                    <a:lnTo>
                      <a:pt x="0" y="173"/>
                    </a:lnTo>
                    <a:lnTo>
                      <a:pt x="0" y="164"/>
                    </a:lnTo>
                    <a:lnTo>
                      <a:pt x="2" y="156"/>
                    </a:lnTo>
                    <a:lnTo>
                      <a:pt x="1" y="130"/>
                    </a:lnTo>
                    <a:lnTo>
                      <a:pt x="3" y="126"/>
                    </a:lnTo>
                    <a:lnTo>
                      <a:pt x="17" y="120"/>
                    </a:lnTo>
                    <a:lnTo>
                      <a:pt x="24" y="111"/>
                    </a:lnTo>
                    <a:lnTo>
                      <a:pt x="26" y="97"/>
                    </a:lnTo>
                    <a:lnTo>
                      <a:pt x="28" y="89"/>
                    </a:lnTo>
                    <a:lnTo>
                      <a:pt x="40" y="72"/>
                    </a:lnTo>
                    <a:lnTo>
                      <a:pt x="44" y="66"/>
                    </a:lnTo>
                    <a:lnTo>
                      <a:pt x="44" y="60"/>
                    </a:lnTo>
                    <a:lnTo>
                      <a:pt x="42" y="46"/>
                    </a:lnTo>
                    <a:lnTo>
                      <a:pt x="42" y="33"/>
                    </a:lnTo>
                    <a:lnTo>
                      <a:pt x="46" y="27"/>
                    </a:lnTo>
                    <a:lnTo>
                      <a:pt x="66" y="27"/>
                    </a:lnTo>
                    <a:lnTo>
                      <a:pt x="67" y="27"/>
                    </a:lnTo>
                    <a:lnTo>
                      <a:pt x="71" y="24"/>
                    </a:lnTo>
                    <a:lnTo>
                      <a:pt x="82" y="13"/>
                    </a:lnTo>
                    <a:lnTo>
                      <a:pt x="88" y="9"/>
                    </a:lnTo>
                    <a:lnTo>
                      <a:pt x="97" y="8"/>
                    </a:lnTo>
                    <a:lnTo>
                      <a:pt x="103" y="7"/>
                    </a:lnTo>
                    <a:lnTo>
                      <a:pt x="108" y="2"/>
                    </a:lnTo>
                    <a:lnTo>
                      <a:pt x="10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3" name="Freeform 240"/>
              <p:cNvSpPr>
                <a:spLocks noChangeAspect="1"/>
              </p:cNvSpPr>
              <p:nvPr/>
            </p:nvSpPr>
            <p:spPr bwMode="gray">
              <a:xfrm>
                <a:off x="1828" y="2701"/>
                <a:ext cx="92" cy="98"/>
              </a:xfrm>
              <a:custGeom>
                <a:avLst/>
                <a:gdLst/>
                <a:ahLst/>
                <a:cxnLst>
                  <a:cxn ang="0">
                    <a:pos x="8" y="164"/>
                  </a:cxn>
                  <a:cxn ang="0">
                    <a:pos x="19" y="117"/>
                  </a:cxn>
                  <a:cxn ang="0">
                    <a:pos x="18" y="87"/>
                  </a:cxn>
                  <a:cxn ang="0">
                    <a:pos x="29" y="66"/>
                  </a:cxn>
                  <a:cxn ang="0">
                    <a:pos x="43" y="35"/>
                  </a:cxn>
                  <a:cxn ang="0">
                    <a:pos x="64" y="25"/>
                  </a:cxn>
                  <a:cxn ang="0">
                    <a:pos x="121" y="8"/>
                  </a:cxn>
                  <a:cxn ang="0">
                    <a:pos x="156" y="0"/>
                  </a:cxn>
                  <a:cxn ang="0">
                    <a:pos x="212" y="3"/>
                  </a:cxn>
                  <a:cxn ang="0">
                    <a:pos x="232" y="19"/>
                  </a:cxn>
                  <a:cxn ang="0">
                    <a:pos x="248" y="44"/>
                  </a:cxn>
                  <a:cxn ang="0">
                    <a:pos x="252" y="55"/>
                  </a:cxn>
                  <a:cxn ang="0">
                    <a:pos x="260" y="71"/>
                  </a:cxn>
                  <a:cxn ang="0">
                    <a:pos x="261" y="121"/>
                  </a:cxn>
                  <a:cxn ang="0">
                    <a:pos x="265" y="163"/>
                  </a:cxn>
                  <a:cxn ang="0">
                    <a:pos x="286" y="169"/>
                  </a:cxn>
                  <a:cxn ang="0">
                    <a:pos x="311" y="175"/>
                  </a:cxn>
                  <a:cxn ang="0">
                    <a:pos x="335" y="174"/>
                  </a:cxn>
                  <a:cxn ang="0">
                    <a:pos x="349" y="168"/>
                  </a:cxn>
                  <a:cxn ang="0">
                    <a:pos x="378" y="180"/>
                  </a:cxn>
                  <a:cxn ang="0">
                    <a:pos x="386" y="195"/>
                  </a:cxn>
                  <a:cxn ang="0">
                    <a:pos x="392" y="230"/>
                  </a:cxn>
                  <a:cxn ang="0">
                    <a:pos x="392" y="260"/>
                  </a:cxn>
                  <a:cxn ang="0">
                    <a:pos x="404" y="272"/>
                  </a:cxn>
                  <a:cxn ang="0">
                    <a:pos x="421" y="275"/>
                  </a:cxn>
                  <a:cxn ang="0">
                    <a:pos x="440" y="272"/>
                  </a:cxn>
                  <a:cxn ang="0">
                    <a:pos x="454" y="275"/>
                  </a:cxn>
                  <a:cxn ang="0">
                    <a:pos x="459" y="308"/>
                  </a:cxn>
                  <a:cxn ang="0">
                    <a:pos x="454" y="327"/>
                  </a:cxn>
                  <a:cxn ang="0">
                    <a:pos x="449" y="374"/>
                  </a:cxn>
                  <a:cxn ang="0">
                    <a:pos x="443" y="420"/>
                  </a:cxn>
                  <a:cxn ang="0">
                    <a:pos x="433" y="438"/>
                  </a:cxn>
                  <a:cxn ang="0">
                    <a:pos x="411" y="458"/>
                  </a:cxn>
                  <a:cxn ang="0">
                    <a:pos x="404" y="463"/>
                  </a:cxn>
                  <a:cxn ang="0">
                    <a:pos x="388" y="479"/>
                  </a:cxn>
                  <a:cxn ang="0">
                    <a:pos x="378" y="482"/>
                  </a:cxn>
                  <a:cxn ang="0">
                    <a:pos x="356" y="483"/>
                  </a:cxn>
                  <a:cxn ang="0">
                    <a:pos x="345" y="491"/>
                  </a:cxn>
                  <a:cxn ang="0">
                    <a:pos x="333" y="488"/>
                  </a:cxn>
                  <a:cxn ang="0">
                    <a:pos x="313" y="487"/>
                  </a:cxn>
                  <a:cxn ang="0">
                    <a:pos x="290" y="474"/>
                  </a:cxn>
                  <a:cxn ang="0">
                    <a:pos x="236" y="469"/>
                  </a:cxn>
                  <a:cxn ang="0">
                    <a:pos x="233" y="459"/>
                  </a:cxn>
                  <a:cxn ang="0">
                    <a:pos x="238" y="442"/>
                  </a:cxn>
                  <a:cxn ang="0">
                    <a:pos x="264" y="395"/>
                  </a:cxn>
                  <a:cxn ang="0">
                    <a:pos x="273" y="372"/>
                  </a:cxn>
                  <a:cxn ang="0">
                    <a:pos x="269" y="358"/>
                  </a:cxn>
                  <a:cxn ang="0">
                    <a:pos x="260" y="348"/>
                  </a:cxn>
                  <a:cxn ang="0">
                    <a:pos x="238" y="339"/>
                  </a:cxn>
                  <a:cxn ang="0">
                    <a:pos x="214" y="319"/>
                  </a:cxn>
                  <a:cxn ang="0">
                    <a:pos x="173" y="293"/>
                  </a:cxn>
                  <a:cxn ang="0">
                    <a:pos x="155" y="287"/>
                  </a:cxn>
                  <a:cxn ang="0">
                    <a:pos x="118" y="283"/>
                  </a:cxn>
                  <a:cxn ang="0">
                    <a:pos x="102" y="276"/>
                  </a:cxn>
                  <a:cxn ang="0">
                    <a:pos x="89" y="256"/>
                  </a:cxn>
                  <a:cxn ang="0">
                    <a:pos x="74" y="246"/>
                  </a:cxn>
                  <a:cxn ang="0">
                    <a:pos x="46" y="223"/>
                  </a:cxn>
                  <a:cxn ang="0">
                    <a:pos x="22" y="189"/>
                  </a:cxn>
                  <a:cxn ang="0">
                    <a:pos x="0" y="179"/>
                  </a:cxn>
                </a:cxnLst>
                <a:rect l="0" t="0" r="r" b="b"/>
                <a:pathLst>
                  <a:path w="459" h="491">
                    <a:moveTo>
                      <a:pt x="0" y="179"/>
                    </a:moveTo>
                    <a:lnTo>
                      <a:pt x="8" y="164"/>
                    </a:lnTo>
                    <a:lnTo>
                      <a:pt x="19" y="124"/>
                    </a:lnTo>
                    <a:lnTo>
                      <a:pt x="19" y="117"/>
                    </a:lnTo>
                    <a:lnTo>
                      <a:pt x="18" y="113"/>
                    </a:lnTo>
                    <a:lnTo>
                      <a:pt x="18" y="87"/>
                    </a:lnTo>
                    <a:lnTo>
                      <a:pt x="18" y="84"/>
                    </a:lnTo>
                    <a:lnTo>
                      <a:pt x="29" y="66"/>
                    </a:lnTo>
                    <a:lnTo>
                      <a:pt x="40" y="50"/>
                    </a:lnTo>
                    <a:lnTo>
                      <a:pt x="43" y="35"/>
                    </a:lnTo>
                    <a:lnTo>
                      <a:pt x="45" y="29"/>
                    </a:lnTo>
                    <a:lnTo>
                      <a:pt x="64" y="25"/>
                    </a:lnTo>
                    <a:lnTo>
                      <a:pt x="118" y="8"/>
                    </a:lnTo>
                    <a:lnTo>
                      <a:pt x="121" y="8"/>
                    </a:lnTo>
                    <a:lnTo>
                      <a:pt x="152" y="0"/>
                    </a:lnTo>
                    <a:lnTo>
                      <a:pt x="156" y="0"/>
                    </a:lnTo>
                    <a:lnTo>
                      <a:pt x="199" y="0"/>
                    </a:lnTo>
                    <a:lnTo>
                      <a:pt x="212" y="3"/>
                    </a:lnTo>
                    <a:lnTo>
                      <a:pt x="222" y="11"/>
                    </a:lnTo>
                    <a:lnTo>
                      <a:pt x="232" y="19"/>
                    </a:lnTo>
                    <a:lnTo>
                      <a:pt x="247" y="40"/>
                    </a:lnTo>
                    <a:lnTo>
                      <a:pt x="248" y="44"/>
                    </a:lnTo>
                    <a:lnTo>
                      <a:pt x="254" y="50"/>
                    </a:lnTo>
                    <a:lnTo>
                      <a:pt x="252" y="55"/>
                    </a:lnTo>
                    <a:lnTo>
                      <a:pt x="252" y="57"/>
                    </a:lnTo>
                    <a:lnTo>
                      <a:pt x="260" y="71"/>
                    </a:lnTo>
                    <a:lnTo>
                      <a:pt x="261" y="73"/>
                    </a:lnTo>
                    <a:lnTo>
                      <a:pt x="261" y="121"/>
                    </a:lnTo>
                    <a:lnTo>
                      <a:pt x="261" y="154"/>
                    </a:lnTo>
                    <a:lnTo>
                      <a:pt x="265" y="163"/>
                    </a:lnTo>
                    <a:lnTo>
                      <a:pt x="271" y="165"/>
                    </a:lnTo>
                    <a:lnTo>
                      <a:pt x="286" y="169"/>
                    </a:lnTo>
                    <a:lnTo>
                      <a:pt x="293" y="173"/>
                    </a:lnTo>
                    <a:lnTo>
                      <a:pt x="311" y="175"/>
                    </a:lnTo>
                    <a:lnTo>
                      <a:pt x="323" y="175"/>
                    </a:lnTo>
                    <a:lnTo>
                      <a:pt x="335" y="174"/>
                    </a:lnTo>
                    <a:lnTo>
                      <a:pt x="340" y="171"/>
                    </a:lnTo>
                    <a:lnTo>
                      <a:pt x="349" y="168"/>
                    </a:lnTo>
                    <a:lnTo>
                      <a:pt x="355" y="173"/>
                    </a:lnTo>
                    <a:lnTo>
                      <a:pt x="378" y="180"/>
                    </a:lnTo>
                    <a:lnTo>
                      <a:pt x="384" y="189"/>
                    </a:lnTo>
                    <a:lnTo>
                      <a:pt x="386" y="195"/>
                    </a:lnTo>
                    <a:lnTo>
                      <a:pt x="388" y="218"/>
                    </a:lnTo>
                    <a:lnTo>
                      <a:pt x="392" y="230"/>
                    </a:lnTo>
                    <a:lnTo>
                      <a:pt x="390" y="255"/>
                    </a:lnTo>
                    <a:lnTo>
                      <a:pt x="392" y="260"/>
                    </a:lnTo>
                    <a:lnTo>
                      <a:pt x="397" y="267"/>
                    </a:lnTo>
                    <a:lnTo>
                      <a:pt x="404" y="272"/>
                    </a:lnTo>
                    <a:lnTo>
                      <a:pt x="411" y="275"/>
                    </a:lnTo>
                    <a:lnTo>
                      <a:pt x="421" y="275"/>
                    </a:lnTo>
                    <a:lnTo>
                      <a:pt x="426" y="272"/>
                    </a:lnTo>
                    <a:lnTo>
                      <a:pt x="440" y="272"/>
                    </a:lnTo>
                    <a:lnTo>
                      <a:pt x="449" y="270"/>
                    </a:lnTo>
                    <a:lnTo>
                      <a:pt x="454" y="275"/>
                    </a:lnTo>
                    <a:lnTo>
                      <a:pt x="459" y="283"/>
                    </a:lnTo>
                    <a:lnTo>
                      <a:pt x="459" y="308"/>
                    </a:lnTo>
                    <a:lnTo>
                      <a:pt x="458" y="311"/>
                    </a:lnTo>
                    <a:lnTo>
                      <a:pt x="454" y="327"/>
                    </a:lnTo>
                    <a:lnTo>
                      <a:pt x="451" y="353"/>
                    </a:lnTo>
                    <a:lnTo>
                      <a:pt x="449" y="374"/>
                    </a:lnTo>
                    <a:lnTo>
                      <a:pt x="446" y="404"/>
                    </a:lnTo>
                    <a:lnTo>
                      <a:pt x="443" y="420"/>
                    </a:lnTo>
                    <a:lnTo>
                      <a:pt x="440" y="428"/>
                    </a:lnTo>
                    <a:lnTo>
                      <a:pt x="433" y="438"/>
                    </a:lnTo>
                    <a:lnTo>
                      <a:pt x="425" y="447"/>
                    </a:lnTo>
                    <a:lnTo>
                      <a:pt x="411" y="458"/>
                    </a:lnTo>
                    <a:lnTo>
                      <a:pt x="409" y="461"/>
                    </a:lnTo>
                    <a:lnTo>
                      <a:pt x="404" y="463"/>
                    </a:lnTo>
                    <a:lnTo>
                      <a:pt x="390" y="475"/>
                    </a:lnTo>
                    <a:lnTo>
                      <a:pt x="388" y="479"/>
                    </a:lnTo>
                    <a:lnTo>
                      <a:pt x="386" y="480"/>
                    </a:lnTo>
                    <a:lnTo>
                      <a:pt x="378" y="482"/>
                    </a:lnTo>
                    <a:lnTo>
                      <a:pt x="363" y="480"/>
                    </a:lnTo>
                    <a:lnTo>
                      <a:pt x="356" y="483"/>
                    </a:lnTo>
                    <a:lnTo>
                      <a:pt x="352" y="488"/>
                    </a:lnTo>
                    <a:lnTo>
                      <a:pt x="345" y="491"/>
                    </a:lnTo>
                    <a:lnTo>
                      <a:pt x="338" y="491"/>
                    </a:lnTo>
                    <a:lnTo>
                      <a:pt x="333" y="488"/>
                    </a:lnTo>
                    <a:lnTo>
                      <a:pt x="323" y="490"/>
                    </a:lnTo>
                    <a:lnTo>
                      <a:pt x="313" y="487"/>
                    </a:lnTo>
                    <a:lnTo>
                      <a:pt x="296" y="476"/>
                    </a:lnTo>
                    <a:lnTo>
                      <a:pt x="290" y="474"/>
                    </a:lnTo>
                    <a:lnTo>
                      <a:pt x="258" y="469"/>
                    </a:lnTo>
                    <a:lnTo>
                      <a:pt x="236" y="469"/>
                    </a:lnTo>
                    <a:lnTo>
                      <a:pt x="233" y="465"/>
                    </a:lnTo>
                    <a:lnTo>
                      <a:pt x="233" y="459"/>
                    </a:lnTo>
                    <a:lnTo>
                      <a:pt x="236" y="450"/>
                    </a:lnTo>
                    <a:lnTo>
                      <a:pt x="238" y="442"/>
                    </a:lnTo>
                    <a:lnTo>
                      <a:pt x="249" y="417"/>
                    </a:lnTo>
                    <a:lnTo>
                      <a:pt x="264" y="395"/>
                    </a:lnTo>
                    <a:lnTo>
                      <a:pt x="273" y="382"/>
                    </a:lnTo>
                    <a:lnTo>
                      <a:pt x="273" y="372"/>
                    </a:lnTo>
                    <a:lnTo>
                      <a:pt x="271" y="363"/>
                    </a:lnTo>
                    <a:lnTo>
                      <a:pt x="269" y="358"/>
                    </a:lnTo>
                    <a:lnTo>
                      <a:pt x="265" y="357"/>
                    </a:lnTo>
                    <a:lnTo>
                      <a:pt x="260" y="348"/>
                    </a:lnTo>
                    <a:lnTo>
                      <a:pt x="252" y="342"/>
                    </a:lnTo>
                    <a:lnTo>
                      <a:pt x="238" y="339"/>
                    </a:lnTo>
                    <a:lnTo>
                      <a:pt x="230" y="327"/>
                    </a:lnTo>
                    <a:lnTo>
                      <a:pt x="214" y="319"/>
                    </a:lnTo>
                    <a:lnTo>
                      <a:pt x="199" y="311"/>
                    </a:lnTo>
                    <a:lnTo>
                      <a:pt x="173" y="293"/>
                    </a:lnTo>
                    <a:lnTo>
                      <a:pt x="167" y="291"/>
                    </a:lnTo>
                    <a:lnTo>
                      <a:pt x="155" y="287"/>
                    </a:lnTo>
                    <a:lnTo>
                      <a:pt x="126" y="286"/>
                    </a:lnTo>
                    <a:lnTo>
                      <a:pt x="118" y="283"/>
                    </a:lnTo>
                    <a:lnTo>
                      <a:pt x="107" y="280"/>
                    </a:lnTo>
                    <a:lnTo>
                      <a:pt x="102" y="276"/>
                    </a:lnTo>
                    <a:lnTo>
                      <a:pt x="101" y="275"/>
                    </a:lnTo>
                    <a:lnTo>
                      <a:pt x="89" y="256"/>
                    </a:lnTo>
                    <a:lnTo>
                      <a:pt x="85" y="253"/>
                    </a:lnTo>
                    <a:lnTo>
                      <a:pt x="74" y="246"/>
                    </a:lnTo>
                    <a:lnTo>
                      <a:pt x="49" y="228"/>
                    </a:lnTo>
                    <a:lnTo>
                      <a:pt x="46" y="223"/>
                    </a:lnTo>
                    <a:lnTo>
                      <a:pt x="33" y="210"/>
                    </a:lnTo>
                    <a:lnTo>
                      <a:pt x="22" y="189"/>
                    </a:lnTo>
                    <a:lnTo>
                      <a:pt x="16" y="184"/>
                    </a:lnTo>
                    <a:lnTo>
                      <a:pt x="0" y="17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4" name="Freeform 241"/>
              <p:cNvSpPr>
                <a:spLocks noChangeAspect="1"/>
              </p:cNvSpPr>
              <p:nvPr/>
            </p:nvSpPr>
            <p:spPr bwMode="gray">
              <a:xfrm>
                <a:off x="1687" y="2681"/>
                <a:ext cx="93" cy="506"/>
              </a:xfrm>
              <a:custGeom>
                <a:avLst/>
                <a:gdLst/>
                <a:ahLst/>
                <a:cxnLst>
                  <a:cxn ang="0">
                    <a:pos x="375" y="93"/>
                  </a:cxn>
                  <a:cxn ang="0">
                    <a:pos x="368" y="149"/>
                  </a:cxn>
                  <a:cxn ang="0">
                    <a:pos x="398" y="209"/>
                  </a:cxn>
                  <a:cxn ang="0">
                    <a:pos x="429" y="311"/>
                  </a:cxn>
                  <a:cxn ang="0">
                    <a:pos x="436" y="385"/>
                  </a:cxn>
                  <a:cxn ang="0">
                    <a:pos x="387" y="508"/>
                  </a:cxn>
                  <a:cxn ang="0">
                    <a:pos x="329" y="628"/>
                  </a:cxn>
                  <a:cxn ang="0">
                    <a:pos x="300" y="766"/>
                  </a:cxn>
                  <a:cxn ang="0">
                    <a:pos x="284" y="863"/>
                  </a:cxn>
                  <a:cxn ang="0">
                    <a:pos x="298" y="1032"/>
                  </a:cxn>
                  <a:cxn ang="0">
                    <a:pos x="269" y="1148"/>
                  </a:cxn>
                  <a:cxn ang="0">
                    <a:pos x="242" y="1290"/>
                  </a:cxn>
                  <a:cxn ang="0">
                    <a:pos x="208" y="1440"/>
                  </a:cxn>
                  <a:cxn ang="0">
                    <a:pos x="190" y="1597"/>
                  </a:cxn>
                  <a:cxn ang="0">
                    <a:pos x="201" y="1739"/>
                  </a:cxn>
                  <a:cxn ang="0">
                    <a:pos x="214" y="1785"/>
                  </a:cxn>
                  <a:cxn ang="0">
                    <a:pos x="212" y="1915"/>
                  </a:cxn>
                  <a:cxn ang="0">
                    <a:pos x="171" y="2027"/>
                  </a:cxn>
                  <a:cxn ang="0">
                    <a:pos x="137" y="2139"/>
                  </a:cxn>
                  <a:cxn ang="0">
                    <a:pos x="129" y="2264"/>
                  </a:cxn>
                  <a:cxn ang="0">
                    <a:pos x="179" y="2283"/>
                  </a:cxn>
                  <a:cxn ang="0">
                    <a:pos x="306" y="2367"/>
                  </a:cxn>
                  <a:cxn ang="0">
                    <a:pos x="355" y="2386"/>
                  </a:cxn>
                  <a:cxn ang="0">
                    <a:pos x="268" y="2429"/>
                  </a:cxn>
                  <a:cxn ang="0">
                    <a:pos x="214" y="2525"/>
                  </a:cxn>
                  <a:cxn ang="0">
                    <a:pos x="208" y="2477"/>
                  </a:cxn>
                  <a:cxn ang="0">
                    <a:pos x="189" y="2413"/>
                  </a:cxn>
                  <a:cxn ang="0">
                    <a:pos x="171" y="2376"/>
                  </a:cxn>
                  <a:cxn ang="0">
                    <a:pos x="160" y="2345"/>
                  </a:cxn>
                  <a:cxn ang="0">
                    <a:pos x="125" y="2343"/>
                  </a:cxn>
                  <a:cxn ang="0">
                    <a:pos x="81" y="2285"/>
                  </a:cxn>
                  <a:cxn ang="0">
                    <a:pos x="79" y="2240"/>
                  </a:cxn>
                  <a:cxn ang="0">
                    <a:pos x="70" y="2173"/>
                  </a:cxn>
                  <a:cxn ang="0">
                    <a:pos x="93" y="2117"/>
                  </a:cxn>
                  <a:cxn ang="0">
                    <a:pos x="70" y="2076"/>
                  </a:cxn>
                  <a:cxn ang="0">
                    <a:pos x="59" y="2042"/>
                  </a:cxn>
                  <a:cxn ang="0">
                    <a:pos x="109" y="2032"/>
                  </a:cxn>
                  <a:cxn ang="0">
                    <a:pos x="63" y="1979"/>
                  </a:cxn>
                  <a:cxn ang="0">
                    <a:pos x="66" y="1920"/>
                  </a:cxn>
                  <a:cxn ang="0">
                    <a:pos x="15" y="1930"/>
                  </a:cxn>
                  <a:cxn ang="0">
                    <a:pos x="44" y="1871"/>
                  </a:cxn>
                  <a:cxn ang="0">
                    <a:pos x="72" y="1856"/>
                  </a:cxn>
                  <a:cxn ang="0">
                    <a:pos x="91" y="1888"/>
                  </a:cxn>
                  <a:cxn ang="0">
                    <a:pos x="118" y="1879"/>
                  </a:cxn>
                  <a:cxn ang="0">
                    <a:pos x="114" y="1849"/>
                  </a:cxn>
                  <a:cxn ang="0">
                    <a:pos x="117" y="1818"/>
                  </a:cxn>
                  <a:cxn ang="0">
                    <a:pos x="120" y="1806"/>
                  </a:cxn>
                  <a:cxn ang="0">
                    <a:pos x="149" y="1740"/>
                  </a:cxn>
                  <a:cxn ang="0">
                    <a:pos x="146" y="1691"/>
                  </a:cxn>
                  <a:cxn ang="0">
                    <a:pos x="158" y="1601"/>
                  </a:cxn>
                  <a:cxn ang="0">
                    <a:pos x="153" y="1558"/>
                  </a:cxn>
                  <a:cxn ang="0">
                    <a:pos x="141" y="1525"/>
                  </a:cxn>
                  <a:cxn ang="0">
                    <a:pos x="92" y="1504"/>
                  </a:cxn>
                  <a:cxn ang="0">
                    <a:pos x="115" y="1329"/>
                  </a:cxn>
                  <a:cxn ang="0">
                    <a:pos x="122" y="1219"/>
                  </a:cxn>
                  <a:cxn ang="0">
                    <a:pos x="166" y="1105"/>
                  </a:cxn>
                  <a:cxn ang="0">
                    <a:pos x="221" y="928"/>
                  </a:cxn>
                  <a:cxn ang="0">
                    <a:pos x="226" y="719"/>
                  </a:cxn>
                  <a:cxn ang="0">
                    <a:pos x="253" y="565"/>
                  </a:cxn>
                  <a:cxn ang="0">
                    <a:pos x="275" y="461"/>
                  </a:cxn>
                  <a:cxn ang="0">
                    <a:pos x="279" y="317"/>
                  </a:cxn>
                  <a:cxn ang="0">
                    <a:pos x="292" y="142"/>
                  </a:cxn>
                  <a:cxn ang="0">
                    <a:pos x="312" y="25"/>
                  </a:cxn>
                </a:cxnLst>
                <a:rect l="0" t="0" r="r" b="b"/>
                <a:pathLst>
                  <a:path w="463" h="2531">
                    <a:moveTo>
                      <a:pt x="325" y="0"/>
                    </a:moveTo>
                    <a:lnTo>
                      <a:pt x="328" y="0"/>
                    </a:lnTo>
                    <a:lnTo>
                      <a:pt x="339" y="14"/>
                    </a:lnTo>
                    <a:lnTo>
                      <a:pt x="343" y="18"/>
                    </a:lnTo>
                    <a:lnTo>
                      <a:pt x="350" y="27"/>
                    </a:lnTo>
                    <a:lnTo>
                      <a:pt x="350" y="37"/>
                    </a:lnTo>
                    <a:lnTo>
                      <a:pt x="354" y="69"/>
                    </a:lnTo>
                    <a:lnTo>
                      <a:pt x="357" y="78"/>
                    </a:lnTo>
                    <a:lnTo>
                      <a:pt x="362" y="83"/>
                    </a:lnTo>
                    <a:lnTo>
                      <a:pt x="375" y="93"/>
                    </a:lnTo>
                    <a:lnTo>
                      <a:pt x="382" y="100"/>
                    </a:lnTo>
                    <a:lnTo>
                      <a:pt x="383" y="110"/>
                    </a:lnTo>
                    <a:lnTo>
                      <a:pt x="379" y="115"/>
                    </a:lnTo>
                    <a:lnTo>
                      <a:pt x="378" y="121"/>
                    </a:lnTo>
                    <a:lnTo>
                      <a:pt x="382" y="127"/>
                    </a:lnTo>
                    <a:lnTo>
                      <a:pt x="382" y="131"/>
                    </a:lnTo>
                    <a:lnTo>
                      <a:pt x="379" y="132"/>
                    </a:lnTo>
                    <a:lnTo>
                      <a:pt x="372" y="136"/>
                    </a:lnTo>
                    <a:lnTo>
                      <a:pt x="371" y="137"/>
                    </a:lnTo>
                    <a:lnTo>
                      <a:pt x="368" y="149"/>
                    </a:lnTo>
                    <a:lnTo>
                      <a:pt x="368" y="155"/>
                    </a:lnTo>
                    <a:lnTo>
                      <a:pt x="376" y="159"/>
                    </a:lnTo>
                    <a:lnTo>
                      <a:pt x="379" y="164"/>
                    </a:lnTo>
                    <a:lnTo>
                      <a:pt x="379" y="172"/>
                    </a:lnTo>
                    <a:lnTo>
                      <a:pt x="379" y="180"/>
                    </a:lnTo>
                    <a:lnTo>
                      <a:pt x="382" y="183"/>
                    </a:lnTo>
                    <a:lnTo>
                      <a:pt x="387" y="185"/>
                    </a:lnTo>
                    <a:lnTo>
                      <a:pt x="394" y="192"/>
                    </a:lnTo>
                    <a:lnTo>
                      <a:pt x="395" y="196"/>
                    </a:lnTo>
                    <a:lnTo>
                      <a:pt x="398" y="209"/>
                    </a:lnTo>
                    <a:lnTo>
                      <a:pt x="398" y="218"/>
                    </a:lnTo>
                    <a:lnTo>
                      <a:pt x="404" y="228"/>
                    </a:lnTo>
                    <a:lnTo>
                      <a:pt x="407" y="250"/>
                    </a:lnTo>
                    <a:lnTo>
                      <a:pt x="407" y="268"/>
                    </a:lnTo>
                    <a:lnTo>
                      <a:pt x="411" y="290"/>
                    </a:lnTo>
                    <a:lnTo>
                      <a:pt x="411" y="294"/>
                    </a:lnTo>
                    <a:lnTo>
                      <a:pt x="415" y="306"/>
                    </a:lnTo>
                    <a:lnTo>
                      <a:pt x="415" y="308"/>
                    </a:lnTo>
                    <a:lnTo>
                      <a:pt x="422" y="311"/>
                    </a:lnTo>
                    <a:lnTo>
                      <a:pt x="429" y="311"/>
                    </a:lnTo>
                    <a:lnTo>
                      <a:pt x="441" y="311"/>
                    </a:lnTo>
                    <a:lnTo>
                      <a:pt x="447" y="309"/>
                    </a:lnTo>
                    <a:lnTo>
                      <a:pt x="457" y="309"/>
                    </a:lnTo>
                    <a:lnTo>
                      <a:pt x="457" y="311"/>
                    </a:lnTo>
                    <a:lnTo>
                      <a:pt x="458" y="311"/>
                    </a:lnTo>
                    <a:lnTo>
                      <a:pt x="458" y="314"/>
                    </a:lnTo>
                    <a:lnTo>
                      <a:pt x="463" y="319"/>
                    </a:lnTo>
                    <a:lnTo>
                      <a:pt x="463" y="331"/>
                    </a:lnTo>
                    <a:lnTo>
                      <a:pt x="454" y="378"/>
                    </a:lnTo>
                    <a:lnTo>
                      <a:pt x="436" y="385"/>
                    </a:lnTo>
                    <a:lnTo>
                      <a:pt x="388" y="407"/>
                    </a:lnTo>
                    <a:lnTo>
                      <a:pt x="387" y="414"/>
                    </a:lnTo>
                    <a:lnTo>
                      <a:pt x="387" y="422"/>
                    </a:lnTo>
                    <a:lnTo>
                      <a:pt x="389" y="432"/>
                    </a:lnTo>
                    <a:lnTo>
                      <a:pt x="389" y="441"/>
                    </a:lnTo>
                    <a:lnTo>
                      <a:pt x="383" y="449"/>
                    </a:lnTo>
                    <a:lnTo>
                      <a:pt x="382" y="451"/>
                    </a:lnTo>
                    <a:lnTo>
                      <a:pt x="382" y="467"/>
                    </a:lnTo>
                    <a:lnTo>
                      <a:pt x="387" y="482"/>
                    </a:lnTo>
                    <a:lnTo>
                      <a:pt x="387" y="508"/>
                    </a:lnTo>
                    <a:lnTo>
                      <a:pt x="389" y="519"/>
                    </a:lnTo>
                    <a:lnTo>
                      <a:pt x="393" y="534"/>
                    </a:lnTo>
                    <a:lnTo>
                      <a:pt x="395" y="548"/>
                    </a:lnTo>
                    <a:lnTo>
                      <a:pt x="394" y="551"/>
                    </a:lnTo>
                    <a:lnTo>
                      <a:pt x="389" y="554"/>
                    </a:lnTo>
                    <a:lnTo>
                      <a:pt x="379" y="558"/>
                    </a:lnTo>
                    <a:lnTo>
                      <a:pt x="364" y="573"/>
                    </a:lnTo>
                    <a:lnTo>
                      <a:pt x="361" y="575"/>
                    </a:lnTo>
                    <a:lnTo>
                      <a:pt x="354" y="600"/>
                    </a:lnTo>
                    <a:lnTo>
                      <a:pt x="329" y="628"/>
                    </a:lnTo>
                    <a:lnTo>
                      <a:pt x="323" y="654"/>
                    </a:lnTo>
                    <a:lnTo>
                      <a:pt x="318" y="675"/>
                    </a:lnTo>
                    <a:lnTo>
                      <a:pt x="317" y="682"/>
                    </a:lnTo>
                    <a:lnTo>
                      <a:pt x="311" y="696"/>
                    </a:lnTo>
                    <a:lnTo>
                      <a:pt x="308" y="704"/>
                    </a:lnTo>
                    <a:lnTo>
                      <a:pt x="307" y="729"/>
                    </a:lnTo>
                    <a:lnTo>
                      <a:pt x="308" y="739"/>
                    </a:lnTo>
                    <a:lnTo>
                      <a:pt x="308" y="749"/>
                    </a:lnTo>
                    <a:lnTo>
                      <a:pt x="305" y="762"/>
                    </a:lnTo>
                    <a:lnTo>
                      <a:pt x="300" y="766"/>
                    </a:lnTo>
                    <a:lnTo>
                      <a:pt x="300" y="769"/>
                    </a:lnTo>
                    <a:lnTo>
                      <a:pt x="298" y="776"/>
                    </a:lnTo>
                    <a:lnTo>
                      <a:pt x="292" y="782"/>
                    </a:lnTo>
                    <a:lnTo>
                      <a:pt x="289" y="796"/>
                    </a:lnTo>
                    <a:lnTo>
                      <a:pt x="281" y="811"/>
                    </a:lnTo>
                    <a:lnTo>
                      <a:pt x="280" y="814"/>
                    </a:lnTo>
                    <a:lnTo>
                      <a:pt x="276" y="825"/>
                    </a:lnTo>
                    <a:lnTo>
                      <a:pt x="274" y="841"/>
                    </a:lnTo>
                    <a:lnTo>
                      <a:pt x="274" y="854"/>
                    </a:lnTo>
                    <a:lnTo>
                      <a:pt x="284" y="863"/>
                    </a:lnTo>
                    <a:lnTo>
                      <a:pt x="284" y="892"/>
                    </a:lnTo>
                    <a:lnTo>
                      <a:pt x="296" y="925"/>
                    </a:lnTo>
                    <a:lnTo>
                      <a:pt x="297" y="935"/>
                    </a:lnTo>
                    <a:lnTo>
                      <a:pt x="296" y="947"/>
                    </a:lnTo>
                    <a:lnTo>
                      <a:pt x="303" y="955"/>
                    </a:lnTo>
                    <a:lnTo>
                      <a:pt x="306" y="960"/>
                    </a:lnTo>
                    <a:lnTo>
                      <a:pt x="309" y="979"/>
                    </a:lnTo>
                    <a:lnTo>
                      <a:pt x="311" y="997"/>
                    </a:lnTo>
                    <a:lnTo>
                      <a:pt x="311" y="1013"/>
                    </a:lnTo>
                    <a:lnTo>
                      <a:pt x="298" y="1032"/>
                    </a:lnTo>
                    <a:lnTo>
                      <a:pt x="292" y="1045"/>
                    </a:lnTo>
                    <a:lnTo>
                      <a:pt x="290" y="1052"/>
                    </a:lnTo>
                    <a:lnTo>
                      <a:pt x="286" y="1075"/>
                    </a:lnTo>
                    <a:lnTo>
                      <a:pt x="285" y="1078"/>
                    </a:lnTo>
                    <a:lnTo>
                      <a:pt x="274" y="1088"/>
                    </a:lnTo>
                    <a:lnTo>
                      <a:pt x="275" y="1117"/>
                    </a:lnTo>
                    <a:lnTo>
                      <a:pt x="278" y="1134"/>
                    </a:lnTo>
                    <a:lnTo>
                      <a:pt x="278" y="1142"/>
                    </a:lnTo>
                    <a:lnTo>
                      <a:pt x="275" y="1144"/>
                    </a:lnTo>
                    <a:lnTo>
                      <a:pt x="269" y="1148"/>
                    </a:lnTo>
                    <a:lnTo>
                      <a:pt x="266" y="1151"/>
                    </a:lnTo>
                    <a:lnTo>
                      <a:pt x="265" y="1159"/>
                    </a:lnTo>
                    <a:lnTo>
                      <a:pt x="263" y="1161"/>
                    </a:lnTo>
                    <a:lnTo>
                      <a:pt x="257" y="1161"/>
                    </a:lnTo>
                    <a:lnTo>
                      <a:pt x="253" y="1164"/>
                    </a:lnTo>
                    <a:lnTo>
                      <a:pt x="247" y="1172"/>
                    </a:lnTo>
                    <a:lnTo>
                      <a:pt x="242" y="1186"/>
                    </a:lnTo>
                    <a:lnTo>
                      <a:pt x="238" y="1225"/>
                    </a:lnTo>
                    <a:lnTo>
                      <a:pt x="238" y="1262"/>
                    </a:lnTo>
                    <a:lnTo>
                      <a:pt x="242" y="1290"/>
                    </a:lnTo>
                    <a:lnTo>
                      <a:pt x="247" y="1301"/>
                    </a:lnTo>
                    <a:lnTo>
                      <a:pt x="247" y="1314"/>
                    </a:lnTo>
                    <a:lnTo>
                      <a:pt x="243" y="1323"/>
                    </a:lnTo>
                    <a:lnTo>
                      <a:pt x="235" y="1332"/>
                    </a:lnTo>
                    <a:lnTo>
                      <a:pt x="230" y="1337"/>
                    </a:lnTo>
                    <a:lnTo>
                      <a:pt x="227" y="1343"/>
                    </a:lnTo>
                    <a:lnTo>
                      <a:pt x="225" y="1358"/>
                    </a:lnTo>
                    <a:lnTo>
                      <a:pt x="208" y="1419"/>
                    </a:lnTo>
                    <a:lnTo>
                      <a:pt x="206" y="1424"/>
                    </a:lnTo>
                    <a:lnTo>
                      <a:pt x="208" y="1440"/>
                    </a:lnTo>
                    <a:lnTo>
                      <a:pt x="199" y="1481"/>
                    </a:lnTo>
                    <a:lnTo>
                      <a:pt x="196" y="1510"/>
                    </a:lnTo>
                    <a:lnTo>
                      <a:pt x="200" y="1525"/>
                    </a:lnTo>
                    <a:lnTo>
                      <a:pt x="209" y="1533"/>
                    </a:lnTo>
                    <a:lnTo>
                      <a:pt x="210" y="1537"/>
                    </a:lnTo>
                    <a:lnTo>
                      <a:pt x="210" y="1549"/>
                    </a:lnTo>
                    <a:lnTo>
                      <a:pt x="209" y="1554"/>
                    </a:lnTo>
                    <a:lnTo>
                      <a:pt x="205" y="1563"/>
                    </a:lnTo>
                    <a:lnTo>
                      <a:pt x="195" y="1576"/>
                    </a:lnTo>
                    <a:lnTo>
                      <a:pt x="190" y="1597"/>
                    </a:lnTo>
                    <a:lnTo>
                      <a:pt x="190" y="1633"/>
                    </a:lnTo>
                    <a:lnTo>
                      <a:pt x="193" y="1639"/>
                    </a:lnTo>
                    <a:lnTo>
                      <a:pt x="196" y="1641"/>
                    </a:lnTo>
                    <a:lnTo>
                      <a:pt x="198" y="1646"/>
                    </a:lnTo>
                    <a:lnTo>
                      <a:pt x="196" y="1673"/>
                    </a:lnTo>
                    <a:lnTo>
                      <a:pt x="198" y="1678"/>
                    </a:lnTo>
                    <a:lnTo>
                      <a:pt x="203" y="1688"/>
                    </a:lnTo>
                    <a:lnTo>
                      <a:pt x="205" y="1703"/>
                    </a:lnTo>
                    <a:lnTo>
                      <a:pt x="201" y="1732"/>
                    </a:lnTo>
                    <a:lnTo>
                      <a:pt x="201" y="1739"/>
                    </a:lnTo>
                    <a:lnTo>
                      <a:pt x="209" y="1739"/>
                    </a:lnTo>
                    <a:lnTo>
                      <a:pt x="223" y="1742"/>
                    </a:lnTo>
                    <a:lnTo>
                      <a:pt x="231" y="1751"/>
                    </a:lnTo>
                    <a:lnTo>
                      <a:pt x="232" y="1759"/>
                    </a:lnTo>
                    <a:lnTo>
                      <a:pt x="230" y="1768"/>
                    </a:lnTo>
                    <a:lnTo>
                      <a:pt x="216" y="1769"/>
                    </a:lnTo>
                    <a:lnTo>
                      <a:pt x="200" y="1767"/>
                    </a:lnTo>
                    <a:lnTo>
                      <a:pt x="196" y="1769"/>
                    </a:lnTo>
                    <a:lnTo>
                      <a:pt x="200" y="1779"/>
                    </a:lnTo>
                    <a:lnTo>
                      <a:pt x="214" y="1785"/>
                    </a:lnTo>
                    <a:lnTo>
                      <a:pt x="223" y="1797"/>
                    </a:lnTo>
                    <a:lnTo>
                      <a:pt x="223" y="1807"/>
                    </a:lnTo>
                    <a:lnTo>
                      <a:pt x="219" y="1812"/>
                    </a:lnTo>
                    <a:lnTo>
                      <a:pt x="215" y="1817"/>
                    </a:lnTo>
                    <a:lnTo>
                      <a:pt x="214" y="1827"/>
                    </a:lnTo>
                    <a:lnTo>
                      <a:pt x="214" y="1853"/>
                    </a:lnTo>
                    <a:lnTo>
                      <a:pt x="212" y="1858"/>
                    </a:lnTo>
                    <a:lnTo>
                      <a:pt x="212" y="1871"/>
                    </a:lnTo>
                    <a:lnTo>
                      <a:pt x="214" y="1879"/>
                    </a:lnTo>
                    <a:lnTo>
                      <a:pt x="212" y="1915"/>
                    </a:lnTo>
                    <a:lnTo>
                      <a:pt x="206" y="1930"/>
                    </a:lnTo>
                    <a:lnTo>
                      <a:pt x="200" y="1945"/>
                    </a:lnTo>
                    <a:lnTo>
                      <a:pt x="199" y="1955"/>
                    </a:lnTo>
                    <a:lnTo>
                      <a:pt x="189" y="1973"/>
                    </a:lnTo>
                    <a:lnTo>
                      <a:pt x="176" y="1992"/>
                    </a:lnTo>
                    <a:lnTo>
                      <a:pt x="172" y="1998"/>
                    </a:lnTo>
                    <a:lnTo>
                      <a:pt x="171" y="2004"/>
                    </a:lnTo>
                    <a:lnTo>
                      <a:pt x="169" y="2019"/>
                    </a:lnTo>
                    <a:lnTo>
                      <a:pt x="171" y="2019"/>
                    </a:lnTo>
                    <a:lnTo>
                      <a:pt x="171" y="2027"/>
                    </a:lnTo>
                    <a:lnTo>
                      <a:pt x="173" y="2033"/>
                    </a:lnTo>
                    <a:lnTo>
                      <a:pt x="176" y="2044"/>
                    </a:lnTo>
                    <a:lnTo>
                      <a:pt x="176" y="2053"/>
                    </a:lnTo>
                    <a:lnTo>
                      <a:pt x="172" y="2055"/>
                    </a:lnTo>
                    <a:lnTo>
                      <a:pt x="171" y="2059"/>
                    </a:lnTo>
                    <a:lnTo>
                      <a:pt x="168" y="2080"/>
                    </a:lnTo>
                    <a:lnTo>
                      <a:pt x="165" y="2093"/>
                    </a:lnTo>
                    <a:lnTo>
                      <a:pt x="162" y="2098"/>
                    </a:lnTo>
                    <a:lnTo>
                      <a:pt x="151" y="2112"/>
                    </a:lnTo>
                    <a:lnTo>
                      <a:pt x="137" y="2139"/>
                    </a:lnTo>
                    <a:lnTo>
                      <a:pt x="133" y="2143"/>
                    </a:lnTo>
                    <a:lnTo>
                      <a:pt x="128" y="2154"/>
                    </a:lnTo>
                    <a:lnTo>
                      <a:pt x="120" y="2186"/>
                    </a:lnTo>
                    <a:lnTo>
                      <a:pt x="120" y="2198"/>
                    </a:lnTo>
                    <a:lnTo>
                      <a:pt x="119" y="2208"/>
                    </a:lnTo>
                    <a:lnTo>
                      <a:pt x="119" y="2238"/>
                    </a:lnTo>
                    <a:lnTo>
                      <a:pt x="120" y="2241"/>
                    </a:lnTo>
                    <a:lnTo>
                      <a:pt x="123" y="2256"/>
                    </a:lnTo>
                    <a:lnTo>
                      <a:pt x="125" y="2263"/>
                    </a:lnTo>
                    <a:lnTo>
                      <a:pt x="129" y="2264"/>
                    </a:lnTo>
                    <a:lnTo>
                      <a:pt x="133" y="2261"/>
                    </a:lnTo>
                    <a:lnTo>
                      <a:pt x="136" y="2253"/>
                    </a:lnTo>
                    <a:lnTo>
                      <a:pt x="144" y="2248"/>
                    </a:lnTo>
                    <a:lnTo>
                      <a:pt x="163" y="2252"/>
                    </a:lnTo>
                    <a:lnTo>
                      <a:pt x="168" y="2246"/>
                    </a:lnTo>
                    <a:lnTo>
                      <a:pt x="169" y="2246"/>
                    </a:lnTo>
                    <a:lnTo>
                      <a:pt x="173" y="2247"/>
                    </a:lnTo>
                    <a:lnTo>
                      <a:pt x="176" y="2249"/>
                    </a:lnTo>
                    <a:lnTo>
                      <a:pt x="178" y="2268"/>
                    </a:lnTo>
                    <a:lnTo>
                      <a:pt x="179" y="2283"/>
                    </a:lnTo>
                    <a:lnTo>
                      <a:pt x="178" y="2340"/>
                    </a:lnTo>
                    <a:lnTo>
                      <a:pt x="179" y="2345"/>
                    </a:lnTo>
                    <a:lnTo>
                      <a:pt x="185" y="2359"/>
                    </a:lnTo>
                    <a:lnTo>
                      <a:pt x="190" y="2364"/>
                    </a:lnTo>
                    <a:lnTo>
                      <a:pt x="204" y="2370"/>
                    </a:lnTo>
                    <a:lnTo>
                      <a:pt x="259" y="2370"/>
                    </a:lnTo>
                    <a:lnTo>
                      <a:pt x="264" y="2371"/>
                    </a:lnTo>
                    <a:lnTo>
                      <a:pt x="269" y="2371"/>
                    </a:lnTo>
                    <a:lnTo>
                      <a:pt x="289" y="2371"/>
                    </a:lnTo>
                    <a:lnTo>
                      <a:pt x="306" y="2367"/>
                    </a:lnTo>
                    <a:lnTo>
                      <a:pt x="317" y="2369"/>
                    </a:lnTo>
                    <a:lnTo>
                      <a:pt x="343" y="2377"/>
                    </a:lnTo>
                    <a:lnTo>
                      <a:pt x="375" y="2383"/>
                    </a:lnTo>
                    <a:lnTo>
                      <a:pt x="389" y="2391"/>
                    </a:lnTo>
                    <a:lnTo>
                      <a:pt x="394" y="2392"/>
                    </a:lnTo>
                    <a:lnTo>
                      <a:pt x="394" y="2396"/>
                    </a:lnTo>
                    <a:lnTo>
                      <a:pt x="391" y="2397"/>
                    </a:lnTo>
                    <a:lnTo>
                      <a:pt x="379" y="2393"/>
                    </a:lnTo>
                    <a:lnTo>
                      <a:pt x="368" y="2393"/>
                    </a:lnTo>
                    <a:lnTo>
                      <a:pt x="355" y="2386"/>
                    </a:lnTo>
                    <a:lnTo>
                      <a:pt x="348" y="2385"/>
                    </a:lnTo>
                    <a:lnTo>
                      <a:pt x="333" y="2392"/>
                    </a:lnTo>
                    <a:lnTo>
                      <a:pt x="330" y="2399"/>
                    </a:lnTo>
                    <a:lnTo>
                      <a:pt x="327" y="2405"/>
                    </a:lnTo>
                    <a:lnTo>
                      <a:pt x="311" y="2409"/>
                    </a:lnTo>
                    <a:lnTo>
                      <a:pt x="294" y="2419"/>
                    </a:lnTo>
                    <a:lnTo>
                      <a:pt x="290" y="2424"/>
                    </a:lnTo>
                    <a:lnTo>
                      <a:pt x="281" y="2426"/>
                    </a:lnTo>
                    <a:lnTo>
                      <a:pt x="275" y="2425"/>
                    </a:lnTo>
                    <a:lnTo>
                      <a:pt x="268" y="2429"/>
                    </a:lnTo>
                    <a:lnTo>
                      <a:pt x="259" y="2431"/>
                    </a:lnTo>
                    <a:lnTo>
                      <a:pt x="259" y="2455"/>
                    </a:lnTo>
                    <a:lnTo>
                      <a:pt x="253" y="2479"/>
                    </a:lnTo>
                    <a:lnTo>
                      <a:pt x="251" y="2512"/>
                    </a:lnTo>
                    <a:lnTo>
                      <a:pt x="249" y="2521"/>
                    </a:lnTo>
                    <a:lnTo>
                      <a:pt x="246" y="2527"/>
                    </a:lnTo>
                    <a:lnTo>
                      <a:pt x="243" y="2531"/>
                    </a:lnTo>
                    <a:lnTo>
                      <a:pt x="237" y="2531"/>
                    </a:lnTo>
                    <a:lnTo>
                      <a:pt x="222" y="2526"/>
                    </a:lnTo>
                    <a:lnTo>
                      <a:pt x="214" y="2525"/>
                    </a:lnTo>
                    <a:lnTo>
                      <a:pt x="194" y="2515"/>
                    </a:lnTo>
                    <a:lnTo>
                      <a:pt x="183" y="2505"/>
                    </a:lnTo>
                    <a:lnTo>
                      <a:pt x="178" y="2495"/>
                    </a:lnTo>
                    <a:lnTo>
                      <a:pt x="179" y="2485"/>
                    </a:lnTo>
                    <a:lnTo>
                      <a:pt x="188" y="2480"/>
                    </a:lnTo>
                    <a:lnTo>
                      <a:pt x="190" y="2488"/>
                    </a:lnTo>
                    <a:lnTo>
                      <a:pt x="189" y="2494"/>
                    </a:lnTo>
                    <a:lnTo>
                      <a:pt x="198" y="2490"/>
                    </a:lnTo>
                    <a:lnTo>
                      <a:pt x="201" y="2483"/>
                    </a:lnTo>
                    <a:lnTo>
                      <a:pt x="208" y="2477"/>
                    </a:lnTo>
                    <a:lnTo>
                      <a:pt x="220" y="2475"/>
                    </a:lnTo>
                    <a:lnTo>
                      <a:pt x="231" y="2468"/>
                    </a:lnTo>
                    <a:lnTo>
                      <a:pt x="238" y="2461"/>
                    </a:lnTo>
                    <a:lnTo>
                      <a:pt x="243" y="2450"/>
                    </a:lnTo>
                    <a:lnTo>
                      <a:pt x="244" y="2442"/>
                    </a:lnTo>
                    <a:lnTo>
                      <a:pt x="233" y="2436"/>
                    </a:lnTo>
                    <a:lnTo>
                      <a:pt x="227" y="2428"/>
                    </a:lnTo>
                    <a:lnTo>
                      <a:pt x="222" y="2417"/>
                    </a:lnTo>
                    <a:lnTo>
                      <a:pt x="211" y="2414"/>
                    </a:lnTo>
                    <a:lnTo>
                      <a:pt x="189" y="2413"/>
                    </a:lnTo>
                    <a:lnTo>
                      <a:pt x="176" y="2418"/>
                    </a:lnTo>
                    <a:lnTo>
                      <a:pt x="171" y="2424"/>
                    </a:lnTo>
                    <a:lnTo>
                      <a:pt x="171" y="2417"/>
                    </a:lnTo>
                    <a:lnTo>
                      <a:pt x="168" y="2412"/>
                    </a:lnTo>
                    <a:lnTo>
                      <a:pt x="153" y="2414"/>
                    </a:lnTo>
                    <a:lnTo>
                      <a:pt x="153" y="2409"/>
                    </a:lnTo>
                    <a:lnTo>
                      <a:pt x="156" y="2404"/>
                    </a:lnTo>
                    <a:lnTo>
                      <a:pt x="168" y="2398"/>
                    </a:lnTo>
                    <a:lnTo>
                      <a:pt x="171" y="2388"/>
                    </a:lnTo>
                    <a:lnTo>
                      <a:pt x="171" y="2376"/>
                    </a:lnTo>
                    <a:lnTo>
                      <a:pt x="160" y="2364"/>
                    </a:lnTo>
                    <a:lnTo>
                      <a:pt x="168" y="2360"/>
                    </a:lnTo>
                    <a:lnTo>
                      <a:pt x="169" y="2354"/>
                    </a:lnTo>
                    <a:lnTo>
                      <a:pt x="168" y="2345"/>
                    </a:lnTo>
                    <a:lnTo>
                      <a:pt x="160" y="2335"/>
                    </a:lnTo>
                    <a:lnTo>
                      <a:pt x="145" y="2322"/>
                    </a:lnTo>
                    <a:lnTo>
                      <a:pt x="134" y="2316"/>
                    </a:lnTo>
                    <a:lnTo>
                      <a:pt x="129" y="2316"/>
                    </a:lnTo>
                    <a:lnTo>
                      <a:pt x="160" y="2338"/>
                    </a:lnTo>
                    <a:lnTo>
                      <a:pt x="160" y="2345"/>
                    </a:lnTo>
                    <a:lnTo>
                      <a:pt x="153" y="2348"/>
                    </a:lnTo>
                    <a:lnTo>
                      <a:pt x="146" y="2344"/>
                    </a:lnTo>
                    <a:lnTo>
                      <a:pt x="137" y="2335"/>
                    </a:lnTo>
                    <a:lnTo>
                      <a:pt x="135" y="2338"/>
                    </a:lnTo>
                    <a:lnTo>
                      <a:pt x="141" y="2351"/>
                    </a:lnTo>
                    <a:lnTo>
                      <a:pt x="137" y="2361"/>
                    </a:lnTo>
                    <a:lnTo>
                      <a:pt x="133" y="2365"/>
                    </a:lnTo>
                    <a:lnTo>
                      <a:pt x="130" y="2360"/>
                    </a:lnTo>
                    <a:lnTo>
                      <a:pt x="126" y="2353"/>
                    </a:lnTo>
                    <a:lnTo>
                      <a:pt x="125" y="2343"/>
                    </a:lnTo>
                    <a:lnTo>
                      <a:pt x="119" y="2329"/>
                    </a:lnTo>
                    <a:lnTo>
                      <a:pt x="125" y="2344"/>
                    </a:lnTo>
                    <a:lnTo>
                      <a:pt x="126" y="2359"/>
                    </a:lnTo>
                    <a:lnTo>
                      <a:pt x="125" y="2371"/>
                    </a:lnTo>
                    <a:lnTo>
                      <a:pt x="119" y="2370"/>
                    </a:lnTo>
                    <a:lnTo>
                      <a:pt x="114" y="2367"/>
                    </a:lnTo>
                    <a:lnTo>
                      <a:pt x="110" y="2355"/>
                    </a:lnTo>
                    <a:lnTo>
                      <a:pt x="113" y="2332"/>
                    </a:lnTo>
                    <a:lnTo>
                      <a:pt x="106" y="2312"/>
                    </a:lnTo>
                    <a:lnTo>
                      <a:pt x="81" y="2285"/>
                    </a:lnTo>
                    <a:lnTo>
                      <a:pt x="79" y="2274"/>
                    </a:lnTo>
                    <a:lnTo>
                      <a:pt x="81" y="2267"/>
                    </a:lnTo>
                    <a:lnTo>
                      <a:pt x="92" y="2267"/>
                    </a:lnTo>
                    <a:lnTo>
                      <a:pt x="102" y="2263"/>
                    </a:lnTo>
                    <a:lnTo>
                      <a:pt x="101" y="2252"/>
                    </a:lnTo>
                    <a:lnTo>
                      <a:pt x="97" y="2249"/>
                    </a:lnTo>
                    <a:lnTo>
                      <a:pt x="94" y="2256"/>
                    </a:lnTo>
                    <a:lnTo>
                      <a:pt x="90" y="2256"/>
                    </a:lnTo>
                    <a:lnTo>
                      <a:pt x="83" y="2251"/>
                    </a:lnTo>
                    <a:lnTo>
                      <a:pt x="79" y="2240"/>
                    </a:lnTo>
                    <a:lnTo>
                      <a:pt x="82" y="2234"/>
                    </a:lnTo>
                    <a:lnTo>
                      <a:pt x="93" y="2237"/>
                    </a:lnTo>
                    <a:lnTo>
                      <a:pt x="92" y="2234"/>
                    </a:lnTo>
                    <a:lnTo>
                      <a:pt x="86" y="2227"/>
                    </a:lnTo>
                    <a:lnTo>
                      <a:pt x="74" y="2225"/>
                    </a:lnTo>
                    <a:lnTo>
                      <a:pt x="66" y="2221"/>
                    </a:lnTo>
                    <a:lnTo>
                      <a:pt x="60" y="2214"/>
                    </a:lnTo>
                    <a:lnTo>
                      <a:pt x="55" y="2204"/>
                    </a:lnTo>
                    <a:lnTo>
                      <a:pt x="69" y="2189"/>
                    </a:lnTo>
                    <a:lnTo>
                      <a:pt x="70" y="2173"/>
                    </a:lnTo>
                    <a:lnTo>
                      <a:pt x="72" y="2170"/>
                    </a:lnTo>
                    <a:lnTo>
                      <a:pt x="72" y="2164"/>
                    </a:lnTo>
                    <a:lnTo>
                      <a:pt x="87" y="2154"/>
                    </a:lnTo>
                    <a:lnTo>
                      <a:pt x="93" y="2156"/>
                    </a:lnTo>
                    <a:lnTo>
                      <a:pt x="97" y="2156"/>
                    </a:lnTo>
                    <a:lnTo>
                      <a:pt x="97" y="2154"/>
                    </a:lnTo>
                    <a:lnTo>
                      <a:pt x="92" y="2150"/>
                    </a:lnTo>
                    <a:lnTo>
                      <a:pt x="90" y="2144"/>
                    </a:lnTo>
                    <a:lnTo>
                      <a:pt x="97" y="2116"/>
                    </a:lnTo>
                    <a:lnTo>
                      <a:pt x="93" y="2117"/>
                    </a:lnTo>
                    <a:lnTo>
                      <a:pt x="85" y="2125"/>
                    </a:lnTo>
                    <a:lnTo>
                      <a:pt x="82" y="2134"/>
                    </a:lnTo>
                    <a:lnTo>
                      <a:pt x="77" y="2144"/>
                    </a:lnTo>
                    <a:lnTo>
                      <a:pt x="72" y="2141"/>
                    </a:lnTo>
                    <a:lnTo>
                      <a:pt x="70" y="2134"/>
                    </a:lnTo>
                    <a:lnTo>
                      <a:pt x="69" y="2119"/>
                    </a:lnTo>
                    <a:lnTo>
                      <a:pt x="69" y="2089"/>
                    </a:lnTo>
                    <a:lnTo>
                      <a:pt x="72" y="2082"/>
                    </a:lnTo>
                    <a:lnTo>
                      <a:pt x="77" y="2084"/>
                    </a:lnTo>
                    <a:lnTo>
                      <a:pt x="70" y="2076"/>
                    </a:lnTo>
                    <a:lnTo>
                      <a:pt x="72" y="2065"/>
                    </a:lnTo>
                    <a:lnTo>
                      <a:pt x="88" y="2064"/>
                    </a:lnTo>
                    <a:lnTo>
                      <a:pt x="98" y="2073"/>
                    </a:lnTo>
                    <a:lnTo>
                      <a:pt x="96" y="2064"/>
                    </a:lnTo>
                    <a:lnTo>
                      <a:pt x="93" y="2052"/>
                    </a:lnTo>
                    <a:lnTo>
                      <a:pt x="90" y="2057"/>
                    </a:lnTo>
                    <a:lnTo>
                      <a:pt x="69" y="2062"/>
                    </a:lnTo>
                    <a:lnTo>
                      <a:pt x="65" y="2058"/>
                    </a:lnTo>
                    <a:lnTo>
                      <a:pt x="63" y="2048"/>
                    </a:lnTo>
                    <a:lnTo>
                      <a:pt x="59" y="2042"/>
                    </a:lnTo>
                    <a:lnTo>
                      <a:pt x="59" y="2021"/>
                    </a:lnTo>
                    <a:lnTo>
                      <a:pt x="66" y="2022"/>
                    </a:lnTo>
                    <a:lnTo>
                      <a:pt x="72" y="2032"/>
                    </a:lnTo>
                    <a:lnTo>
                      <a:pt x="76" y="2042"/>
                    </a:lnTo>
                    <a:lnTo>
                      <a:pt x="75" y="2027"/>
                    </a:lnTo>
                    <a:lnTo>
                      <a:pt x="79" y="2025"/>
                    </a:lnTo>
                    <a:lnTo>
                      <a:pt x="99" y="2028"/>
                    </a:lnTo>
                    <a:lnTo>
                      <a:pt x="115" y="2041"/>
                    </a:lnTo>
                    <a:lnTo>
                      <a:pt x="122" y="2041"/>
                    </a:lnTo>
                    <a:lnTo>
                      <a:pt x="109" y="2032"/>
                    </a:lnTo>
                    <a:lnTo>
                      <a:pt x="102" y="2019"/>
                    </a:lnTo>
                    <a:lnTo>
                      <a:pt x="99" y="2005"/>
                    </a:lnTo>
                    <a:lnTo>
                      <a:pt x="97" y="1999"/>
                    </a:lnTo>
                    <a:lnTo>
                      <a:pt x="94" y="2006"/>
                    </a:lnTo>
                    <a:lnTo>
                      <a:pt x="81" y="2005"/>
                    </a:lnTo>
                    <a:lnTo>
                      <a:pt x="76" y="2000"/>
                    </a:lnTo>
                    <a:lnTo>
                      <a:pt x="77" y="1995"/>
                    </a:lnTo>
                    <a:lnTo>
                      <a:pt x="85" y="1989"/>
                    </a:lnTo>
                    <a:lnTo>
                      <a:pt x="76" y="1987"/>
                    </a:lnTo>
                    <a:lnTo>
                      <a:pt x="63" y="1979"/>
                    </a:lnTo>
                    <a:lnTo>
                      <a:pt x="60" y="1976"/>
                    </a:lnTo>
                    <a:lnTo>
                      <a:pt x="65" y="1966"/>
                    </a:lnTo>
                    <a:lnTo>
                      <a:pt x="76" y="1961"/>
                    </a:lnTo>
                    <a:lnTo>
                      <a:pt x="85" y="1958"/>
                    </a:lnTo>
                    <a:lnTo>
                      <a:pt x="77" y="1951"/>
                    </a:lnTo>
                    <a:lnTo>
                      <a:pt x="87" y="1941"/>
                    </a:lnTo>
                    <a:lnTo>
                      <a:pt x="83" y="1939"/>
                    </a:lnTo>
                    <a:lnTo>
                      <a:pt x="81" y="1931"/>
                    </a:lnTo>
                    <a:lnTo>
                      <a:pt x="74" y="1925"/>
                    </a:lnTo>
                    <a:lnTo>
                      <a:pt x="66" y="1920"/>
                    </a:lnTo>
                    <a:lnTo>
                      <a:pt x="59" y="1920"/>
                    </a:lnTo>
                    <a:lnTo>
                      <a:pt x="54" y="1926"/>
                    </a:lnTo>
                    <a:lnTo>
                      <a:pt x="48" y="1929"/>
                    </a:lnTo>
                    <a:lnTo>
                      <a:pt x="33" y="1922"/>
                    </a:lnTo>
                    <a:lnTo>
                      <a:pt x="28" y="1914"/>
                    </a:lnTo>
                    <a:lnTo>
                      <a:pt x="22" y="1909"/>
                    </a:lnTo>
                    <a:lnTo>
                      <a:pt x="13" y="1914"/>
                    </a:lnTo>
                    <a:lnTo>
                      <a:pt x="7" y="1919"/>
                    </a:lnTo>
                    <a:lnTo>
                      <a:pt x="12" y="1923"/>
                    </a:lnTo>
                    <a:lnTo>
                      <a:pt x="15" y="1930"/>
                    </a:lnTo>
                    <a:lnTo>
                      <a:pt x="12" y="1939"/>
                    </a:lnTo>
                    <a:lnTo>
                      <a:pt x="1" y="1937"/>
                    </a:lnTo>
                    <a:lnTo>
                      <a:pt x="0" y="1929"/>
                    </a:lnTo>
                    <a:lnTo>
                      <a:pt x="4" y="1908"/>
                    </a:lnTo>
                    <a:lnTo>
                      <a:pt x="12" y="1903"/>
                    </a:lnTo>
                    <a:lnTo>
                      <a:pt x="20" y="1896"/>
                    </a:lnTo>
                    <a:lnTo>
                      <a:pt x="27" y="1885"/>
                    </a:lnTo>
                    <a:lnTo>
                      <a:pt x="36" y="1883"/>
                    </a:lnTo>
                    <a:lnTo>
                      <a:pt x="44" y="1879"/>
                    </a:lnTo>
                    <a:lnTo>
                      <a:pt x="44" y="1871"/>
                    </a:lnTo>
                    <a:lnTo>
                      <a:pt x="42" y="1870"/>
                    </a:lnTo>
                    <a:lnTo>
                      <a:pt x="36" y="1871"/>
                    </a:lnTo>
                    <a:lnTo>
                      <a:pt x="32" y="1869"/>
                    </a:lnTo>
                    <a:lnTo>
                      <a:pt x="29" y="1865"/>
                    </a:lnTo>
                    <a:lnTo>
                      <a:pt x="29" y="1856"/>
                    </a:lnTo>
                    <a:lnTo>
                      <a:pt x="47" y="1853"/>
                    </a:lnTo>
                    <a:lnTo>
                      <a:pt x="55" y="1855"/>
                    </a:lnTo>
                    <a:lnTo>
                      <a:pt x="59" y="1859"/>
                    </a:lnTo>
                    <a:lnTo>
                      <a:pt x="66" y="1853"/>
                    </a:lnTo>
                    <a:lnTo>
                      <a:pt x="72" y="1856"/>
                    </a:lnTo>
                    <a:lnTo>
                      <a:pt x="79" y="1860"/>
                    </a:lnTo>
                    <a:lnTo>
                      <a:pt x="76" y="1867"/>
                    </a:lnTo>
                    <a:lnTo>
                      <a:pt x="77" y="1874"/>
                    </a:lnTo>
                    <a:lnTo>
                      <a:pt x="82" y="1869"/>
                    </a:lnTo>
                    <a:lnTo>
                      <a:pt x="82" y="1876"/>
                    </a:lnTo>
                    <a:lnTo>
                      <a:pt x="76" y="1883"/>
                    </a:lnTo>
                    <a:lnTo>
                      <a:pt x="74" y="1890"/>
                    </a:lnTo>
                    <a:lnTo>
                      <a:pt x="79" y="1897"/>
                    </a:lnTo>
                    <a:lnTo>
                      <a:pt x="86" y="1898"/>
                    </a:lnTo>
                    <a:lnTo>
                      <a:pt x="91" y="1888"/>
                    </a:lnTo>
                    <a:lnTo>
                      <a:pt x="96" y="1882"/>
                    </a:lnTo>
                    <a:lnTo>
                      <a:pt x="97" y="1888"/>
                    </a:lnTo>
                    <a:lnTo>
                      <a:pt x="94" y="1899"/>
                    </a:lnTo>
                    <a:lnTo>
                      <a:pt x="94" y="1906"/>
                    </a:lnTo>
                    <a:lnTo>
                      <a:pt x="99" y="1903"/>
                    </a:lnTo>
                    <a:lnTo>
                      <a:pt x="101" y="1896"/>
                    </a:lnTo>
                    <a:lnTo>
                      <a:pt x="104" y="1892"/>
                    </a:lnTo>
                    <a:lnTo>
                      <a:pt x="112" y="1886"/>
                    </a:lnTo>
                    <a:lnTo>
                      <a:pt x="118" y="1882"/>
                    </a:lnTo>
                    <a:lnTo>
                      <a:pt x="118" y="1879"/>
                    </a:lnTo>
                    <a:lnTo>
                      <a:pt x="120" y="1870"/>
                    </a:lnTo>
                    <a:lnTo>
                      <a:pt x="125" y="1859"/>
                    </a:lnTo>
                    <a:lnTo>
                      <a:pt x="125" y="1852"/>
                    </a:lnTo>
                    <a:lnTo>
                      <a:pt x="120" y="1855"/>
                    </a:lnTo>
                    <a:lnTo>
                      <a:pt x="117" y="1860"/>
                    </a:lnTo>
                    <a:lnTo>
                      <a:pt x="115" y="1866"/>
                    </a:lnTo>
                    <a:lnTo>
                      <a:pt x="108" y="1880"/>
                    </a:lnTo>
                    <a:lnTo>
                      <a:pt x="110" y="1855"/>
                    </a:lnTo>
                    <a:lnTo>
                      <a:pt x="113" y="1850"/>
                    </a:lnTo>
                    <a:lnTo>
                      <a:pt x="114" y="1849"/>
                    </a:lnTo>
                    <a:lnTo>
                      <a:pt x="128" y="1847"/>
                    </a:lnTo>
                    <a:lnTo>
                      <a:pt x="119" y="1844"/>
                    </a:lnTo>
                    <a:lnTo>
                      <a:pt x="119" y="1839"/>
                    </a:lnTo>
                    <a:lnTo>
                      <a:pt x="124" y="1834"/>
                    </a:lnTo>
                    <a:lnTo>
                      <a:pt x="131" y="1831"/>
                    </a:lnTo>
                    <a:lnTo>
                      <a:pt x="131" y="1827"/>
                    </a:lnTo>
                    <a:lnTo>
                      <a:pt x="124" y="1828"/>
                    </a:lnTo>
                    <a:lnTo>
                      <a:pt x="112" y="1833"/>
                    </a:lnTo>
                    <a:lnTo>
                      <a:pt x="113" y="1823"/>
                    </a:lnTo>
                    <a:lnTo>
                      <a:pt x="117" y="1818"/>
                    </a:lnTo>
                    <a:lnTo>
                      <a:pt x="122" y="1813"/>
                    </a:lnTo>
                    <a:lnTo>
                      <a:pt x="126" y="1812"/>
                    </a:lnTo>
                    <a:lnTo>
                      <a:pt x="134" y="1818"/>
                    </a:lnTo>
                    <a:lnTo>
                      <a:pt x="140" y="1821"/>
                    </a:lnTo>
                    <a:lnTo>
                      <a:pt x="144" y="1824"/>
                    </a:lnTo>
                    <a:lnTo>
                      <a:pt x="150" y="1823"/>
                    </a:lnTo>
                    <a:lnTo>
                      <a:pt x="150" y="1816"/>
                    </a:lnTo>
                    <a:lnTo>
                      <a:pt x="142" y="1816"/>
                    </a:lnTo>
                    <a:lnTo>
                      <a:pt x="129" y="1807"/>
                    </a:lnTo>
                    <a:lnTo>
                      <a:pt x="120" y="1806"/>
                    </a:lnTo>
                    <a:lnTo>
                      <a:pt x="122" y="1795"/>
                    </a:lnTo>
                    <a:lnTo>
                      <a:pt x="122" y="1789"/>
                    </a:lnTo>
                    <a:lnTo>
                      <a:pt x="126" y="1786"/>
                    </a:lnTo>
                    <a:lnTo>
                      <a:pt x="136" y="1786"/>
                    </a:lnTo>
                    <a:lnTo>
                      <a:pt x="145" y="1784"/>
                    </a:lnTo>
                    <a:lnTo>
                      <a:pt x="156" y="1773"/>
                    </a:lnTo>
                    <a:lnTo>
                      <a:pt x="157" y="1767"/>
                    </a:lnTo>
                    <a:lnTo>
                      <a:pt x="157" y="1750"/>
                    </a:lnTo>
                    <a:lnTo>
                      <a:pt x="153" y="1742"/>
                    </a:lnTo>
                    <a:lnTo>
                      <a:pt x="149" y="1740"/>
                    </a:lnTo>
                    <a:lnTo>
                      <a:pt x="136" y="1729"/>
                    </a:lnTo>
                    <a:lnTo>
                      <a:pt x="130" y="1726"/>
                    </a:lnTo>
                    <a:lnTo>
                      <a:pt x="126" y="1723"/>
                    </a:lnTo>
                    <a:lnTo>
                      <a:pt x="126" y="1720"/>
                    </a:lnTo>
                    <a:lnTo>
                      <a:pt x="128" y="1720"/>
                    </a:lnTo>
                    <a:lnTo>
                      <a:pt x="129" y="1718"/>
                    </a:lnTo>
                    <a:lnTo>
                      <a:pt x="135" y="1711"/>
                    </a:lnTo>
                    <a:lnTo>
                      <a:pt x="137" y="1704"/>
                    </a:lnTo>
                    <a:lnTo>
                      <a:pt x="141" y="1697"/>
                    </a:lnTo>
                    <a:lnTo>
                      <a:pt x="146" y="1691"/>
                    </a:lnTo>
                    <a:lnTo>
                      <a:pt x="144" y="1686"/>
                    </a:lnTo>
                    <a:lnTo>
                      <a:pt x="146" y="1680"/>
                    </a:lnTo>
                    <a:lnTo>
                      <a:pt x="140" y="1675"/>
                    </a:lnTo>
                    <a:lnTo>
                      <a:pt x="139" y="1667"/>
                    </a:lnTo>
                    <a:lnTo>
                      <a:pt x="140" y="1661"/>
                    </a:lnTo>
                    <a:lnTo>
                      <a:pt x="142" y="1656"/>
                    </a:lnTo>
                    <a:lnTo>
                      <a:pt x="149" y="1651"/>
                    </a:lnTo>
                    <a:lnTo>
                      <a:pt x="153" y="1633"/>
                    </a:lnTo>
                    <a:lnTo>
                      <a:pt x="151" y="1612"/>
                    </a:lnTo>
                    <a:lnTo>
                      <a:pt x="158" y="1601"/>
                    </a:lnTo>
                    <a:lnTo>
                      <a:pt x="166" y="1603"/>
                    </a:lnTo>
                    <a:lnTo>
                      <a:pt x="161" y="1597"/>
                    </a:lnTo>
                    <a:lnTo>
                      <a:pt x="155" y="1587"/>
                    </a:lnTo>
                    <a:lnTo>
                      <a:pt x="160" y="1578"/>
                    </a:lnTo>
                    <a:lnTo>
                      <a:pt x="167" y="1580"/>
                    </a:lnTo>
                    <a:lnTo>
                      <a:pt x="172" y="1594"/>
                    </a:lnTo>
                    <a:lnTo>
                      <a:pt x="172" y="1583"/>
                    </a:lnTo>
                    <a:lnTo>
                      <a:pt x="171" y="1562"/>
                    </a:lnTo>
                    <a:lnTo>
                      <a:pt x="162" y="1562"/>
                    </a:lnTo>
                    <a:lnTo>
                      <a:pt x="153" y="1558"/>
                    </a:lnTo>
                    <a:lnTo>
                      <a:pt x="156" y="1548"/>
                    </a:lnTo>
                    <a:lnTo>
                      <a:pt x="166" y="1541"/>
                    </a:lnTo>
                    <a:lnTo>
                      <a:pt x="172" y="1540"/>
                    </a:lnTo>
                    <a:lnTo>
                      <a:pt x="178" y="1533"/>
                    </a:lnTo>
                    <a:lnTo>
                      <a:pt x="178" y="1532"/>
                    </a:lnTo>
                    <a:lnTo>
                      <a:pt x="169" y="1536"/>
                    </a:lnTo>
                    <a:lnTo>
                      <a:pt x="163" y="1536"/>
                    </a:lnTo>
                    <a:lnTo>
                      <a:pt x="157" y="1533"/>
                    </a:lnTo>
                    <a:lnTo>
                      <a:pt x="151" y="1525"/>
                    </a:lnTo>
                    <a:lnTo>
                      <a:pt x="141" y="1525"/>
                    </a:lnTo>
                    <a:lnTo>
                      <a:pt x="135" y="1528"/>
                    </a:lnTo>
                    <a:lnTo>
                      <a:pt x="134" y="1535"/>
                    </a:lnTo>
                    <a:lnTo>
                      <a:pt x="130" y="1540"/>
                    </a:lnTo>
                    <a:lnTo>
                      <a:pt x="117" y="1543"/>
                    </a:lnTo>
                    <a:lnTo>
                      <a:pt x="103" y="1537"/>
                    </a:lnTo>
                    <a:lnTo>
                      <a:pt x="104" y="1531"/>
                    </a:lnTo>
                    <a:lnTo>
                      <a:pt x="101" y="1525"/>
                    </a:lnTo>
                    <a:lnTo>
                      <a:pt x="97" y="1524"/>
                    </a:lnTo>
                    <a:lnTo>
                      <a:pt x="93" y="1516"/>
                    </a:lnTo>
                    <a:lnTo>
                      <a:pt x="92" y="1504"/>
                    </a:lnTo>
                    <a:lnTo>
                      <a:pt x="93" y="1489"/>
                    </a:lnTo>
                    <a:lnTo>
                      <a:pt x="96" y="1466"/>
                    </a:lnTo>
                    <a:lnTo>
                      <a:pt x="101" y="1454"/>
                    </a:lnTo>
                    <a:lnTo>
                      <a:pt x="102" y="1407"/>
                    </a:lnTo>
                    <a:lnTo>
                      <a:pt x="112" y="1402"/>
                    </a:lnTo>
                    <a:lnTo>
                      <a:pt x="113" y="1396"/>
                    </a:lnTo>
                    <a:lnTo>
                      <a:pt x="118" y="1390"/>
                    </a:lnTo>
                    <a:lnTo>
                      <a:pt x="122" y="1379"/>
                    </a:lnTo>
                    <a:lnTo>
                      <a:pt x="120" y="1349"/>
                    </a:lnTo>
                    <a:lnTo>
                      <a:pt x="115" y="1329"/>
                    </a:lnTo>
                    <a:lnTo>
                      <a:pt x="108" y="1314"/>
                    </a:lnTo>
                    <a:lnTo>
                      <a:pt x="108" y="1311"/>
                    </a:lnTo>
                    <a:lnTo>
                      <a:pt x="109" y="1311"/>
                    </a:lnTo>
                    <a:lnTo>
                      <a:pt x="112" y="1285"/>
                    </a:lnTo>
                    <a:lnTo>
                      <a:pt x="109" y="1274"/>
                    </a:lnTo>
                    <a:lnTo>
                      <a:pt x="104" y="1261"/>
                    </a:lnTo>
                    <a:lnTo>
                      <a:pt x="106" y="1244"/>
                    </a:lnTo>
                    <a:lnTo>
                      <a:pt x="106" y="1225"/>
                    </a:lnTo>
                    <a:lnTo>
                      <a:pt x="113" y="1215"/>
                    </a:lnTo>
                    <a:lnTo>
                      <a:pt x="122" y="1219"/>
                    </a:lnTo>
                    <a:lnTo>
                      <a:pt x="130" y="1215"/>
                    </a:lnTo>
                    <a:lnTo>
                      <a:pt x="129" y="1182"/>
                    </a:lnTo>
                    <a:lnTo>
                      <a:pt x="134" y="1178"/>
                    </a:lnTo>
                    <a:lnTo>
                      <a:pt x="137" y="1182"/>
                    </a:lnTo>
                    <a:lnTo>
                      <a:pt x="141" y="1180"/>
                    </a:lnTo>
                    <a:lnTo>
                      <a:pt x="149" y="1161"/>
                    </a:lnTo>
                    <a:lnTo>
                      <a:pt x="152" y="1139"/>
                    </a:lnTo>
                    <a:lnTo>
                      <a:pt x="158" y="1132"/>
                    </a:lnTo>
                    <a:lnTo>
                      <a:pt x="162" y="1116"/>
                    </a:lnTo>
                    <a:lnTo>
                      <a:pt x="166" y="1105"/>
                    </a:lnTo>
                    <a:lnTo>
                      <a:pt x="182" y="1076"/>
                    </a:lnTo>
                    <a:lnTo>
                      <a:pt x="183" y="1068"/>
                    </a:lnTo>
                    <a:lnTo>
                      <a:pt x="194" y="1037"/>
                    </a:lnTo>
                    <a:lnTo>
                      <a:pt x="195" y="1025"/>
                    </a:lnTo>
                    <a:lnTo>
                      <a:pt x="196" y="1024"/>
                    </a:lnTo>
                    <a:lnTo>
                      <a:pt x="204" y="994"/>
                    </a:lnTo>
                    <a:lnTo>
                      <a:pt x="210" y="987"/>
                    </a:lnTo>
                    <a:lnTo>
                      <a:pt x="210" y="950"/>
                    </a:lnTo>
                    <a:lnTo>
                      <a:pt x="217" y="939"/>
                    </a:lnTo>
                    <a:lnTo>
                      <a:pt x="221" y="928"/>
                    </a:lnTo>
                    <a:lnTo>
                      <a:pt x="221" y="903"/>
                    </a:lnTo>
                    <a:lnTo>
                      <a:pt x="216" y="882"/>
                    </a:lnTo>
                    <a:lnTo>
                      <a:pt x="215" y="855"/>
                    </a:lnTo>
                    <a:lnTo>
                      <a:pt x="210" y="821"/>
                    </a:lnTo>
                    <a:lnTo>
                      <a:pt x="209" y="789"/>
                    </a:lnTo>
                    <a:lnTo>
                      <a:pt x="211" y="763"/>
                    </a:lnTo>
                    <a:lnTo>
                      <a:pt x="223" y="756"/>
                    </a:lnTo>
                    <a:lnTo>
                      <a:pt x="228" y="737"/>
                    </a:lnTo>
                    <a:lnTo>
                      <a:pt x="226" y="731"/>
                    </a:lnTo>
                    <a:lnTo>
                      <a:pt x="226" y="719"/>
                    </a:lnTo>
                    <a:lnTo>
                      <a:pt x="219" y="698"/>
                    </a:lnTo>
                    <a:lnTo>
                      <a:pt x="216" y="694"/>
                    </a:lnTo>
                    <a:lnTo>
                      <a:pt x="217" y="685"/>
                    </a:lnTo>
                    <a:lnTo>
                      <a:pt x="220" y="678"/>
                    </a:lnTo>
                    <a:lnTo>
                      <a:pt x="231" y="664"/>
                    </a:lnTo>
                    <a:lnTo>
                      <a:pt x="236" y="643"/>
                    </a:lnTo>
                    <a:lnTo>
                      <a:pt x="242" y="606"/>
                    </a:lnTo>
                    <a:lnTo>
                      <a:pt x="251" y="591"/>
                    </a:lnTo>
                    <a:lnTo>
                      <a:pt x="251" y="572"/>
                    </a:lnTo>
                    <a:lnTo>
                      <a:pt x="253" y="565"/>
                    </a:lnTo>
                    <a:lnTo>
                      <a:pt x="257" y="562"/>
                    </a:lnTo>
                    <a:lnTo>
                      <a:pt x="262" y="548"/>
                    </a:lnTo>
                    <a:lnTo>
                      <a:pt x="263" y="530"/>
                    </a:lnTo>
                    <a:lnTo>
                      <a:pt x="265" y="521"/>
                    </a:lnTo>
                    <a:lnTo>
                      <a:pt x="265" y="511"/>
                    </a:lnTo>
                    <a:lnTo>
                      <a:pt x="262" y="497"/>
                    </a:lnTo>
                    <a:lnTo>
                      <a:pt x="262" y="483"/>
                    </a:lnTo>
                    <a:lnTo>
                      <a:pt x="264" y="475"/>
                    </a:lnTo>
                    <a:lnTo>
                      <a:pt x="268" y="467"/>
                    </a:lnTo>
                    <a:lnTo>
                      <a:pt x="275" y="461"/>
                    </a:lnTo>
                    <a:lnTo>
                      <a:pt x="275" y="452"/>
                    </a:lnTo>
                    <a:lnTo>
                      <a:pt x="275" y="438"/>
                    </a:lnTo>
                    <a:lnTo>
                      <a:pt x="274" y="423"/>
                    </a:lnTo>
                    <a:lnTo>
                      <a:pt x="274" y="375"/>
                    </a:lnTo>
                    <a:lnTo>
                      <a:pt x="276" y="363"/>
                    </a:lnTo>
                    <a:lnTo>
                      <a:pt x="276" y="351"/>
                    </a:lnTo>
                    <a:lnTo>
                      <a:pt x="270" y="343"/>
                    </a:lnTo>
                    <a:lnTo>
                      <a:pt x="270" y="337"/>
                    </a:lnTo>
                    <a:lnTo>
                      <a:pt x="274" y="324"/>
                    </a:lnTo>
                    <a:lnTo>
                      <a:pt x="279" y="317"/>
                    </a:lnTo>
                    <a:lnTo>
                      <a:pt x="284" y="317"/>
                    </a:lnTo>
                    <a:lnTo>
                      <a:pt x="286" y="310"/>
                    </a:lnTo>
                    <a:lnTo>
                      <a:pt x="289" y="268"/>
                    </a:lnTo>
                    <a:lnTo>
                      <a:pt x="292" y="256"/>
                    </a:lnTo>
                    <a:lnTo>
                      <a:pt x="292" y="244"/>
                    </a:lnTo>
                    <a:lnTo>
                      <a:pt x="296" y="233"/>
                    </a:lnTo>
                    <a:lnTo>
                      <a:pt x="297" y="224"/>
                    </a:lnTo>
                    <a:lnTo>
                      <a:pt x="296" y="222"/>
                    </a:lnTo>
                    <a:lnTo>
                      <a:pt x="290" y="195"/>
                    </a:lnTo>
                    <a:lnTo>
                      <a:pt x="292" y="142"/>
                    </a:lnTo>
                    <a:lnTo>
                      <a:pt x="290" y="132"/>
                    </a:lnTo>
                    <a:lnTo>
                      <a:pt x="287" y="122"/>
                    </a:lnTo>
                    <a:lnTo>
                      <a:pt x="285" y="95"/>
                    </a:lnTo>
                    <a:lnTo>
                      <a:pt x="279" y="57"/>
                    </a:lnTo>
                    <a:lnTo>
                      <a:pt x="274" y="39"/>
                    </a:lnTo>
                    <a:lnTo>
                      <a:pt x="284" y="30"/>
                    </a:lnTo>
                    <a:lnTo>
                      <a:pt x="286" y="30"/>
                    </a:lnTo>
                    <a:lnTo>
                      <a:pt x="303" y="29"/>
                    </a:lnTo>
                    <a:lnTo>
                      <a:pt x="311" y="26"/>
                    </a:lnTo>
                    <a:lnTo>
                      <a:pt x="312" y="25"/>
                    </a:lnTo>
                    <a:lnTo>
                      <a:pt x="313" y="16"/>
                    </a:lnTo>
                    <a:lnTo>
                      <a:pt x="318" y="7"/>
                    </a:lnTo>
                    <a:lnTo>
                      <a:pt x="323" y="2"/>
                    </a:lnTo>
                    <a:lnTo>
                      <a:pt x="32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5" name="Freeform 242"/>
              <p:cNvSpPr>
                <a:spLocks noChangeAspect="1"/>
              </p:cNvSpPr>
              <p:nvPr/>
            </p:nvSpPr>
            <p:spPr bwMode="gray">
              <a:xfrm>
                <a:off x="1733" y="3162"/>
                <a:ext cx="31" cy="47"/>
              </a:xfrm>
              <a:custGeom>
                <a:avLst/>
                <a:gdLst/>
                <a:ahLst/>
                <a:cxnLst>
                  <a:cxn ang="0">
                    <a:pos x="141" y="225"/>
                  </a:cxn>
                  <a:cxn ang="0">
                    <a:pos x="135" y="231"/>
                  </a:cxn>
                  <a:cxn ang="0">
                    <a:pos x="115" y="225"/>
                  </a:cxn>
                  <a:cxn ang="0">
                    <a:pos x="77" y="221"/>
                  </a:cxn>
                  <a:cxn ang="0">
                    <a:pos x="61" y="225"/>
                  </a:cxn>
                  <a:cxn ang="0">
                    <a:pos x="35" y="220"/>
                  </a:cxn>
                  <a:cxn ang="0">
                    <a:pos x="30" y="215"/>
                  </a:cxn>
                  <a:cxn ang="0">
                    <a:pos x="23" y="213"/>
                  </a:cxn>
                  <a:cxn ang="0">
                    <a:pos x="30" y="205"/>
                  </a:cxn>
                  <a:cxn ang="0">
                    <a:pos x="12" y="205"/>
                  </a:cxn>
                  <a:cxn ang="0">
                    <a:pos x="5" y="202"/>
                  </a:cxn>
                  <a:cxn ang="0">
                    <a:pos x="0" y="189"/>
                  </a:cxn>
                  <a:cxn ang="0">
                    <a:pos x="16" y="181"/>
                  </a:cxn>
                  <a:cxn ang="0">
                    <a:pos x="29" y="176"/>
                  </a:cxn>
                  <a:cxn ang="0">
                    <a:pos x="36" y="176"/>
                  </a:cxn>
                  <a:cxn ang="0">
                    <a:pos x="23" y="160"/>
                  </a:cxn>
                  <a:cxn ang="0">
                    <a:pos x="38" y="165"/>
                  </a:cxn>
                  <a:cxn ang="0">
                    <a:pos x="64" y="184"/>
                  </a:cxn>
                  <a:cxn ang="0">
                    <a:pos x="73" y="178"/>
                  </a:cxn>
                  <a:cxn ang="0">
                    <a:pos x="62" y="171"/>
                  </a:cxn>
                  <a:cxn ang="0">
                    <a:pos x="81" y="178"/>
                  </a:cxn>
                  <a:cxn ang="0">
                    <a:pos x="92" y="170"/>
                  </a:cxn>
                  <a:cxn ang="0">
                    <a:pos x="100" y="176"/>
                  </a:cxn>
                  <a:cxn ang="0">
                    <a:pos x="106" y="167"/>
                  </a:cxn>
                  <a:cxn ang="0">
                    <a:pos x="72" y="151"/>
                  </a:cxn>
                  <a:cxn ang="0">
                    <a:pos x="70" y="113"/>
                  </a:cxn>
                  <a:cxn ang="0">
                    <a:pos x="82" y="108"/>
                  </a:cxn>
                  <a:cxn ang="0">
                    <a:pos x="111" y="89"/>
                  </a:cxn>
                  <a:cxn ang="0">
                    <a:pos x="99" y="79"/>
                  </a:cxn>
                  <a:cxn ang="0">
                    <a:pos x="66" y="90"/>
                  </a:cxn>
                  <a:cxn ang="0">
                    <a:pos x="49" y="73"/>
                  </a:cxn>
                  <a:cxn ang="0">
                    <a:pos x="50" y="51"/>
                  </a:cxn>
                  <a:cxn ang="0">
                    <a:pos x="60" y="53"/>
                  </a:cxn>
                  <a:cxn ang="0">
                    <a:pos x="68" y="43"/>
                  </a:cxn>
                  <a:cxn ang="0">
                    <a:pos x="62" y="30"/>
                  </a:cxn>
                  <a:cxn ang="0">
                    <a:pos x="67" y="25"/>
                  </a:cxn>
                  <a:cxn ang="0">
                    <a:pos x="78" y="29"/>
                  </a:cxn>
                  <a:cxn ang="0">
                    <a:pos x="94" y="5"/>
                  </a:cxn>
                  <a:cxn ang="0">
                    <a:pos x="115" y="16"/>
                  </a:cxn>
                  <a:cxn ang="0">
                    <a:pos x="135" y="15"/>
                  </a:cxn>
                  <a:cxn ang="0">
                    <a:pos x="148" y="17"/>
                  </a:cxn>
                  <a:cxn ang="0">
                    <a:pos x="152" y="213"/>
                  </a:cxn>
                </a:cxnLst>
                <a:rect l="0" t="0" r="r" b="b"/>
                <a:pathLst>
                  <a:path w="152" h="235">
                    <a:moveTo>
                      <a:pt x="152" y="225"/>
                    </a:moveTo>
                    <a:lnTo>
                      <a:pt x="141" y="225"/>
                    </a:lnTo>
                    <a:lnTo>
                      <a:pt x="143" y="231"/>
                    </a:lnTo>
                    <a:lnTo>
                      <a:pt x="135" y="231"/>
                    </a:lnTo>
                    <a:lnTo>
                      <a:pt x="129" y="235"/>
                    </a:lnTo>
                    <a:lnTo>
                      <a:pt x="115" y="225"/>
                    </a:lnTo>
                    <a:lnTo>
                      <a:pt x="99" y="221"/>
                    </a:lnTo>
                    <a:lnTo>
                      <a:pt x="77" y="221"/>
                    </a:lnTo>
                    <a:lnTo>
                      <a:pt x="75" y="225"/>
                    </a:lnTo>
                    <a:lnTo>
                      <a:pt x="61" y="225"/>
                    </a:lnTo>
                    <a:lnTo>
                      <a:pt x="41" y="216"/>
                    </a:lnTo>
                    <a:lnTo>
                      <a:pt x="35" y="220"/>
                    </a:lnTo>
                    <a:lnTo>
                      <a:pt x="25" y="219"/>
                    </a:lnTo>
                    <a:lnTo>
                      <a:pt x="30" y="215"/>
                    </a:lnTo>
                    <a:lnTo>
                      <a:pt x="30" y="213"/>
                    </a:lnTo>
                    <a:lnTo>
                      <a:pt x="23" y="213"/>
                    </a:lnTo>
                    <a:lnTo>
                      <a:pt x="24" y="209"/>
                    </a:lnTo>
                    <a:lnTo>
                      <a:pt x="30" y="205"/>
                    </a:lnTo>
                    <a:lnTo>
                      <a:pt x="16" y="202"/>
                    </a:lnTo>
                    <a:lnTo>
                      <a:pt x="12" y="205"/>
                    </a:lnTo>
                    <a:lnTo>
                      <a:pt x="3" y="205"/>
                    </a:lnTo>
                    <a:lnTo>
                      <a:pt x="5" y="202"/>
                    </a:lnTo>
                    <a:lnTo>
                      <a:pt x="5" y="194"/>
                    </a:lnTo>
                    <a:lnTo>
                      <a:pt x="0" y="189"/>
                    </a:lnTo>
                    <a:lnTo>
                      <a:pt x="16" y="186"/>
                    </a:lnTo>
                    <a:lnTo>
                      <a:pt x="16" y="181"/>
                    </a:lnTo>
                    <a:lnTo>
                      <a:pt x="24" y="181"/>
                    </a:lnTo>
                    <a:lnTo>
                      <a:pt x="29" y="176"/>
                    </a:lnTo>
                    <a:lnTo>
                      <a:pt x="34" y="177"/>
                    </a:lnTo>
                    <a:lnTo>
                      <a:pt x="36" y="176"/>
                    </a:lnTo>
                    <a:lnTo>
                      <a:pt x="34" y="167"/>
                    </a:lnTo>
                    <a:lnTo>
                      <a:pt x="23" y="160"/>
                    </a:lnTo>
                    <a:lnTo>
                      <a:pt x="23" y="151"/>
                    </a:lnTo>
                    <a:lnTo>
                      <a:pt x="38" y="165"/>
                    </a:lnTo>
                    <a:lnTo>
                      <a:pt x="59" y="177"/>
                    </a:lnTo>
                    <a:lnTo>
                      <a:pt x="64" y="184"/>
                    </a:lnTo>
                    <a:lnTo>
                      <a:pt x="67" y="181"/>
                    </a:lnTo>
                    <a:lnTo>
                      <a:pt x="73" y="178"/>
                    </a:lnTo>
                    <a:lnTo>
                      <a:pt x="64" y="176"/>
                    </a:lnTo>
                    <a:lnTo>
                      <a:pt x="62" y="171"/>
                    </a:lnTo>
                    <a:lnTo>
                      <a:pt x="68" y="165"/>
                    </a:lnTo>
                    <a:lnTo>
                      <a:pt x="81" y="178"/>
                    </a:lnTo>
                    <a:lnTo>
                      <a:pt x="82" y="167"/>
                    </a:lnTo>
                    <a:lnTo>
                      <a:pt x="92" y="170"/>
                    </a:lnTo>
                    <a:lnTo>
                      <a:pt x="99" y="181"/>
                    </a:lnTo>
                    <a:lnTo>
                      <a:pt x="100" y="176"/>
                    </a:lnTo>
                    <a:lnTo>
                      <a:pt x="110" y="176"/>
                    </a:lnTo>
                    <a:lnTo>
                      <a:pt x="106" y="167"/>
                    </a:lnTo>
                    <a:lnTo>
                      <a:pt x="75" y="156"/>
                    </a:lnTo>
                    <a:lnTo>
                      <a:pt x="72" y="151"/>
                    </a:lnTo>
                    <a:lnTo>
                      <a:pt x="67" y="121"/>
                    </a:lnTo>
                    <a:lnTo>
                      <a:pt x="70" y="113"/>
                    </a:lnTo>
                    <a:lnTo>
                      <a:pt x="79" y="113"/>
                    </a:lnTo>
                    <a:lnTo>
                      <a:pt x="82" y="108"/>
                    </a:lnTo>
                    <a:lnTo>
                      <a:pt x="109" y="101"/>
                    </a:lnTo>
                    <a:lnTo>
                      <a:pt x="111" y="89"/>
                    </a:lnTo>
                    <a:lnTo>
                      <a:pt x="106" y="80"/>
                    </a:lnTo>
                    <a:lnTo>
                      <a:pt x="99" y="79"/>
                    </a:lnTo>
                    <a:lnTo>
                      <a:pt x="87" y="80"/>
                    </a:lnTo>
                    <a:lnTo>
                      <a:pt x="66" y="90"/>
                    </a:lnTo>
                    <a:lnTo>
                      <a:pt x="52" y="80"/>
                    </a:lnTo>
                    <a:lnTo>
                      <a:pt x="49" y="73"/>
                    </a:lnTo>
                    <a:lnTo>
                      <a:pt x="50" y="62"/>
                    </a:lnTo>
                    <a:lnTo>
                      <a:pt x="50" y="51"/>
                    </a:lnTo>
                    <a:lnTo>
                      <a:pt x="55" y="48"/>
                    </a:lnTo>
                    <a:lnTo>
                      <a:pt x="60" y="53"/>
                    </a:lnTo>
                    <a:lnTo>
                      <a:pt x="66" y="52"/>
                    </a:lnTo>
                    <a:lnTo>
                      <a:pt x="68" y="43"/>
                    </a:lnTo>
                    <a:lnTo>
                      <a:pt x="64" y="36"/>
                    </a:lnTo>
                    <a:lnTo>
                      <a:pt x="62" y="30"/>
                    </a:lnTo>
                    <a:lnTo>
                      <a:pt x="52" y="27"/>
                    </a:lnTo>
                    <a:lnTo>
                      <a:pt x="67" y="25"/>
                    </a:lnTo>
                    <a:lnTo>
                      <a:pt x="75" y="31"/>
                    </a:lnTo>
                    <a:lnTo>
                      <a:pt x="78" y="29"/>
                    </a:lnTo>
                    <a:lnTo>
                      <a:pt x="88" y="25"/>
                    </a:lnTo>
                    <a:lnTo>
                      <a:pt x="94" y="5"/>
                    </a:lnTo>
                    <a:lnTo>
                      <a:pt x="106" y="0"/>
                    </a:lnTo>
                    <a:lnTo>
                      <a:pt x="115" y="16"/>
                    </a:lnTo>
                    <a:lnTo>
                      <a:pt x="124" y="17"/>
                    </a:lnTo>
                    <a:lnTo>
                      <a:pt x="135" y="15"/>
                    </a:lnTo>
                    <a:lnTo>
                      <a:pt x="143" y="8"/>
                    </a:lnTo>
                    <a:lnTo>
                      <a:pt x="148" y="17"/>
                    </a:lnTo>
                    <a:lnTo>
                      <a:pt x="151" y="209"/>
                    </a:lnTo>
                    <a:lnTo>
                      <a:pt x="152" y="213"/>
                    </a:lnTo>
                    <a:lnTo>
                      <a:pt x="152" y="22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6" name="Freeform 243"/>
              <p:cNvSpPr>
                <a:spLocks noChangeAspect="1"/>
              </p:cNvSpPr>
              <p:nvPr/>
            </p:nvSpPr>
            <p:spPr bwMode="gray">
              <a:xfrm>
                <a:off x="1964" y="2482"/>
                <a:ext cx="6" cy="5"/>
              </a:xfrm>
              <a:custGeom>
                <a:avLst/>
                <a:gdLst/>
                <a:ahLst/>
                <a:cxnLst>
                  <a:cxn ang="0">
                    <a:pos x="7" y="0"/>
                  </a:cxn>
                  <a:cxn ang="0">
                    <a:pos x="0" y="9"/>
                  </a:cxn>
                  <a:cxn ang="0">
                    <a:pos x="0" y="15"/>
                  </a:cxn>
                  <a:cxn ang="0">
                    <a:pos x="6" y="22"/>
                  </a:cxn>
                  <a:cxn ang="0">
                    <a:pos x="16" y="23"/>
                  </a:cxn>
                  <a:cxn ang="0">
                    <a:pos x="23" y="27"/>
                  </a:cxn>
                  <a:cxn ang="0">
                    <a:pos x="31" y="26"/>
                  </a:cxn>
                  <a:cxn ang="0">
                    <a:pos x="32" y="19"/>
                  </a:cxn>
                  <a:cxn ang="0">
                    <a:pos x="26" y="14"/>
                  </a:cxn>
                  <a:cxn ang="0">
                    <a:pos x="19" y="12"/>
                  </a:cxn>
                  <a:cxn ang="0">
                    <a:pos x="11" y="7"/>
                  </a:cxn>
                  <a:cxn ang="0">
                    <a:pos x="7" y="0"/>
                  </a:cxn>
                </a:cxnLst>
                <a:rect l="0" t="0" r="r" b="b"/>
                <a:pathLst>
                  <a:path w="32" h="27">
                    <a:moveTo>
                      <a:pt x="7" y="0"/>
                    </a:moveTo>
                    <a:lnTo>
                      <a:pt x="0" y="9"/>
                    </a:lnTo>
                    <a:lnTo>
                      <a:pt x="0" y="15"/>
                    </a:lnTo>
                    <a:lnTo>
                      <a:pt x="6" y="22"/>
                    </a:lnTo>
                    <a:lnTo>
                      <a:pt x="16" y="23"/>
                    </a:lnTo>
                    <a:lnTo>
                      <a:pt x="23" y="27"/>
                    </a:lnTo>
                    <a:lnTo>
                      <a:pt x="31" y="26"/>
                    </a:lnTo>
                    <a:lnTo>
                      <a:pt x="32" y="19"/>
                    </a:lnTo>
                    <a:lnTo>
                      <a:pt x="26" y="14"/>
                    </a:lnTo>
                    <a:lnTo>
                      <a:pt x="19" y="12"/>
                    </a:lnTo>
                    <a:lnTo>
                      <a:pt x="11" y="7"/>
                    </a:lnTo>
                    <a:lnTo>
                      <a:pt x="7"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7" name="Freeform 244"/>
              <p:cNvSpPr>
                <a:spLocks noChangeAspect="1"/>
              </p:cNvSpPr>
              <p:nvPr/>
            </p:nvSpPr>
            <p:spPr bwMode="gray">
              <a:xfrm>
                <a:off x="1971" y="2487"/>
                <a:ext cx="4" cy="2"/>
              </a:xfrm>
              <a:custGeom>
                <a:avLst/>
                <a:gdLst/>
                <a:ahLst/>
                <a:cxnLst>
                  <a:cxn ang="0">
                    <a:pos x="17" y="8"/>
                  </a:cxn>
                  <a:cxn ang="0">
                    <a:pos x="11" y="12"/>
                  </a:cxn>
                  <a:cxn ang="0">
                    <a:pos x="1" y="12"/>
                  </a:cxn>
                  <a:cxn ang="0">
                    <a:pos x="0" y="11"/>
                  </a:cxn>
                  <a:cxn ang="0">
                    <a:pos x="0" y="8"/>
                  </a:cxn>
                  <a:cxn ang="0">
                    <a:pos x="1" y="6"/>
                  </a:cxn>
                  <a:cxn ang="0">
                    <a:pos x="2" y="6"/>
                  </a:cxn>
                  <a:cxn ang="0">
                    <a:pos x="8" y="1"/>
                  </a:cxn>
                  <a:cxn ang="0">
                    <a:pos x="11" y="0"/>
                  </a:cxn>
                  <a:cxn ang="0">
                    <a:pos x="14" y="0"/>
                  </a:cxn>
                  <a:cxn ang="0">
                    <a:pos x="18" y="1"/>
                  </a:cxn>
                  <a:cxn ang="0">
                    <a:pos x="18" y="6"/>
                  </a:cxn>
                  <a:cxn ang="0">
                    <a:pos x="17" y="8"/>
                  </a:cxn>
                </a:cxnLst>
                <a:rect l="0" t="0" r="r" b="b"/>
                <a:pathLst>
                  <a:path w="18" h="12">
                    <a:moveTo>
                      <a:pt x="17" y="8"/>
                    </a:moveTo>
                    <a:lnTo>
                      <a:pt x="11" y="12"/>
                    </a:lnTo>
                    <a:lnTo>
                      <a:pt x="1" y="12"/>
                    </a:lnTo>
                    <a:lnTo>
                      <a:pt x="0" y="11"/>
                    </a:lnTo>
                    <a:lnTo>
                      <a:pt x="0" y="8"/>
                    </a:lnTo>
                    <a:lnTo>
                      <a:pt x="1" y="6"/>
                    </a:lnTo>
                    <a:lnTo>
                      <a:pt x="2" y="6"/>
                    </a:lnTo>
                    <a:lnTo>
                      <a:pt x="8" y="1"/>
                    </a:lnTo>
                    <a:lnTo>
                      <a:pt x="11" y="0"/>
                    </a:lnTo>
                    <a:lnTo>
                      <a:pt x="14" y="0"/>
                    </a:lnTo>
                    <a:lnTo>
                      <a:pt x="18" y="1"/>
                    </a:lnTo>
                    <a:lnTo>
                      <a:pt x="18" y="6"/>
                    </a:lnTo>
                    <a:lnTo>
                      <a:pt x="17"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8" name="Freeform 245"/>
              <p:cNvSpPr>
                <a:spLocks noChangeAspect="1"/>
              </p:cNvSpPr>
              <p:nvPr/>
            </p:nvSpPr>
            <p:spPr bwMode="gray">
              <a:xfrm>
                <a:off x="1962" y="2489"/>
                <a:ext cx="23" cy="17"/>
              </a:xfrm>
              <a:custGeom>
                <a:avLst/>
                <a:gdLst/>
                <a:ahLst/>
                <a:cxnLst>
                  <a:cxn ang="0">
                    <a:pos x="116" y="9"/>
                  </a:cxn>
                  <a:cxn ang="0">
                    <a:pos x="116" y="33"/>
                  </a:cxn>
                  <a:cxn ang="0">
                    <a:pos x="116" y="38"/>
                  </a:cxn>
                  <a:cxn ang="0">
                    <a:pos x="96" y="64"/>
                  </a:cxn>
                  <a:cxn ang="0">
                    <a:pos x="82" y="75"/>
                  </a:cxn>
                  <a:cxn ang="0">
                    <a:pos x="70" y="80"/>
                  </a:cxn>
                  <a:cxn ang="0">
                    <a:pos x="42" y="87"/>
                  </a:cxn>
                  <a:cxn ang="0">
                    <a:pos x="37" y="86"/>
                  </a:cxn>
                  <a:cxn ang="0">
                    <a:pos x="16" y="86"/>
                  </a:cxn>
                  <a:cxn ang="0">
                    <a:pos x="7" y="82"/>
                  </a:cxn>
                  <a:cxn ang="0">
                    <a:pos x="4" y="77"/>
                  </a:cxn>
                  <a:cxn ang="0">
                    <a:pos x="4" y="64"/>
                  </a:cxn>
                  <a:cxn ang="0">
                    <a:pos x="3" y="54"/>
                  </a:cxn>
                  <a:cxn ang="0">
                    <a:pos x="3" y="48"/>
                  </a:cxn>
                  <a:cxn ang="0">
                    <a:pos x="0" y="39"/>
                  </a:cxn>
                  <a:cxn ang="0">
                    <a:pos x="0" y="16"/>
                  </a:cxn>
                  <a:cxn ang="0">
                    <a:pos x="4" y="11"/>
                  </a:cxn>
                  <a:cxn ang="0">
                    <a:pos x="14" y="7"/>
                  </a:cxn>
                  <a:cxn ang="0">
                    <a:pos x="15" y="4"/>
                  </a:cxn>
                  <a:cxn ang="0">
                    <a:pos x="25" y="1"/>
                  </a:cxn>
                  <a:cxn ang="0">
                    <a:pos x="37" y="1"/>
                  </a:cxn>
                  <a:cxn ang="0">
                    <a:pos x="43" y="1"/>
                  </a:cxn>
                  <a:cxn ang="0">
                    <a:pos x="55" y="5"/>
                  </a:cxn>
                  <a:cxn ang="0">
                    <a:pos x="63" y="5"/>
                  </a:cxn>
                  <a:cxn ang="0">
                    <a:pos x="76" y="1"/>
                  </a:cxn>
                  <a:cxn ang="0">
                    <a:pos x="95" y="0"/>
                  </a:cxn>
                  <a:cxn ang="0">
                    <a:pos x="107" y="1"/>
                  </a:cxn>
                  <a:cxn ang="0">
                    <a:pos x="111" y="4"/>
                  </a:cxn>
                  <a:cxn ang="0">
                    <a:pos x="114" y="7"/>
                  </a:cxn>
                  <a:cxn ang="0">
                    <a:pos x="114" y="9"/>
                  </a:cxn>
                  <a:cxn ang="0">
                    <a:pos x="116" y="9"/>
                  </a:cxn>
                </a:cxnLst>
                <a:rect l="0" t="0" r="r" b="b"/>
                <a:pathLst>
                  <a:path w="116" h="87">
                    <a:moveTo>
                      <a:pt x="116" y="9"/>
                    </a:moveTo>
                    <a:lnTo>
                      <a:pt x="116" y="33"/>
                    </a:lnTo>
                    <a:lnTo>
                      <a:pt x="116" y="38"/>
                    </a:lnTo>
                    <a:lnTo>
                      <a:pt x="96" y="64"/>
                    </a:lnTo>
                    <a:lnTo>
                      <a:pt x="82" y="75"/>
                    </a:lnTo>
                    <a:lnTo>
                      <a:pt x="70" y="80"/>
                    </a:lnTo>
                    <a:lnTo>
                      <a:pt x="42" y="87"/>
                    </a:lnTo>
                    <a:lnTo>
                      <a:pt x="37" y="86"/>
                    </a:lnTo>
                    <a:lnTo>
                      <a:pt x="16" y="86"/>
                    </a:lnTo>
                    <a:lnTo>
                      <a:pt x="7" y="82"/>
                    </a:lnTo>
                    <a:lnTo>
                      <a:pt x="4" y="77"/>
                    </a:lnTo>
                    <a:lnTo>
                      <a:pt x="4" y="64"/>
                    </a:lnTo>
                    <a:lnTo>
                      <a:pt x="3" y="54"/>
                    </a:lnTo>
                    <a:lnTo>
                      <a:pt x="3" y="48"/>
                    </a:lnTo>
                    <a:lnTo>
                      <a:pt x="0" y="39"/>
                    </a:lnTo>
                    <a:lnTo>
                      <a:pt x="0" y="16"/>
                    </a:lnTo>
                    <a:lnTo>
                      <a:pt x="4" y="11"/>
                    </a:lnTo>
                    <a:lnTo>
                      <a:pt x="14" y="7"/>
                    </a:lnTo>
                    <a:lnTo>
                      <a:pt x="15" y="4"/>
                    </a:lnTo>
                    <a:lnTo>
                      <a:pt x="25" y="1"/>
                    </a:lnTo>
                    <a:lnTo>
                      <a:pt x="37" y="1"/>
                    </a:lnTo>
                    <a:lnTo>
                      <a:pt x="43" y="1"/>
                    </a:lnTo>
                    <a:lnTo>
                      <a:pt x="55" y="5"/>
                    </a:lnTo>
                    <a:lnTo>
                      <a:pt x="63" y="5"/>
                    </a:lnTo>
                    <a:lnTo>
                      <a:pt x="76" y="1"/>
                    </a:lnTo>
                    <a:lnTo>
                      <a:pt x="95" y="0"/>
                    </a:lnTo>
                    <a:lnTo>
                      <a:pt x="107" y="1"/>
                    </a:lnTo>
                    <a:lnTo>
                      <a:pt x="111" y="4"/>
                    </a:lnTo>
                    <a:lnTo>
                      <a:pt x="114" y="7"/>
                    </a:lnTo>
                    <a:lnTo>
                      <a:pt x="114" y="9"/>
                    </a:lnTo>
                    <a:lnTo>
                      <a:pt x="116" y="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9" name="Freeform 246"/>
              <p:cNvSpPr>
                <a:spLocks noChangeAspect="1"/>
              </p:cNvSpPr>
              <p:nvPr/>
            </p:nvSpPr>
            <p:spPr bwMode="gray">
              <a:xfrm>
                <a:off x="1955" y="2487"/>
                <a:ext cx="7" cy="8"/>
              </a:xfrm>
              <a:custGeom>
                <a:avLst/>
                <a:gdLst/>
                <a:ahLst/>
                <a:cxnLst>
                  <a:cxn ang="0">
                    <a:pos x="31" y="16"/>
                  </a:cxn>
                  <a:cxn ang="0">
                    <a:pos x="31" y="18"/>
                  </a:cxn>
                  <a:cxn ang="0">
                    <a:pos x="24" y="25"/>
                  </a:cxn>
                  <a:cxn ang="0">
                    <a:pos x="24" y="27"/>
                  </a:cxn>
                  <a:cxn ang="0">
                    <a:pos x="13" y="38"/>
                  </a:cxn>
                  <a:cxn ang="0">
                    <a:pos x="5" y="38"/>
                  </a:cxn>
                  <a:cxn ang="0">
                    <a:pos x="5" y="34"/>
                  </a:cxn>
                  <a:cxn ang="0">
                    <a:pos x="0" y="30"/>
                  </a:cxn>
                  <a:cxn ang="0">
                    <a:pos x="0" y="27"/>
                  </a:cxn>
                  <a:cxn ang="0">
                    <a:pos x="2" y="22"/>
                  </a:cxn>
                  <a:cxn ang="0">
                    <a:pos x="9" y="15"/>
                  </a:cxn>
                  <a:cxn ang="0">
                    <a:pos x="10" y="10"/>
                  </a:cxn>
                  <a:cxn ang="0">
                    <a:pos x="11" y="6"/>
                  </a:cxn>
                  <a:cxn ang="0">
                    <a:pos x="15" y="5"/>
                  </a:cxn>
                  <a:cxn ang="0">
                    <a:pos x="24" y="3"/>
                  </a:cxn>
                  <a:cxn ang="0">
                    <a:pos x="24" y="2"/>
                  </a:cxn>
                  <a:cxn ang="0">
                    <a:pos x="31" y="0"/>
                  </a:cxn>
                  <a:cxn ang="0">
                    <a:pos x="31" y="3"/>
                  </a:cxn>
                  <a:cxn ang="0">
                    <a:pos x="24" y="6"/>
                  </a:cxn>
                  <a:cxn ang="0">
                    <a:pos x="20" y="10"/>
                  </a:cxn>
                  <a:cxn ang="0">
                    <a:pos x="20" y="13"/>
                  </a:cxn>
                  <a:cxn ang="0">
                    <a:pos x="30" y="11"/>
                  </a:cxn>
                  <a:cxn ang="0">
                    <a:pos x="30" y="15"/>
                  </a:cxn>
                  <a:cxn ang="0">
                    <a:pos x="31" y="16"/>
                  </a:cxn>
                </a:cxnLst>
                <a:rect l="0" t="0" r="r" b="b"/>
                <a:pathLst>
                  <a:path w="31" h="38">
                    <a:moveTo>
                      <a:pt x="31" y="16"/>
                    </a:moveTo>
                    <a:lnTo>
                      <a:pt x="31" y="18"/>
                    </a:lnTo>
                    <a:lnTo>
                      <a:pt x="24" y="25"/>
                    </a:lnTo>
                    <a:lnTo>
                      <a:pt x="24" y="27"/>
                    </a:lnTo>
                    <a:lnTo>
                      <a:pt x="13" y="38"/>
                    </a:lnTo>
                    <a:lnTo>
                      <a:pt x="5" y="38"/>
                    </a:lnTo>
                    <a:lnTo>
                      <a:pt x="5" y="34"/>
                    </a:lnTo>
                    <a:lnTo>
                      <a:pt x="0" y="30"/>
                    </a:lnTo>
                    <a:lnTo>
                      <a:pt x="0" y="27"/>
                    </a:lnTo>
                    <a:lnTo>
                      <a:pt x="2" y="22"/>
                    </a:lnTo>
                    <a:lnTo>
                      <a:pt x="9" y="15"/>
                    </a:lnTo>
                    <a:lnTo>
                      <a:pt x="10" y="10"/>
                    </a:lnTo>
                    <a:lnTo>
                      <a:pt x="11" y="6"/>
                    </a:lnTo>
                    <a:lnTo>
                      <a:pt x="15" y="5"/>
                    </a:lnTo>
                    <a:lnTo>
                      <a:pt x="24" y="3"/>
                    </a:lnTo>
                    <a:lnTo>
                      <a:pt x="24" y="2"/>
                    </a:lnTo>
                    <a:lnTo>
                      <a:pt x="31" y="0"/>
                    </a:lnTo>
                    <a:lnTo>
                      <a:pt x="31" y="3"/>
                    </a:lnTo>
                    <a:lnTo>
                      <a:pt x="24" y="6"/>
                    </a:lnTo>
                    <a:lnTo>
                      <a:pt x="20" y="10"/>
                    </a:lnTo>
                    <a:lnTo>
                      <a:pt x="20" y="13"/>
                    </a:lnTo>
                    <a:lnTo>
                      <a:pt x="30" y="11"/>
                    </a:lnTo>
                    <a:lnTo>
                      <a:pt x="30" y="15"/>
                    </a:lnTo>
                    <a:lnTo>
                      <a:pt x="31"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0" name="Freeform 247"/>
              <p:cNvSpPr>
                <a:spLocks noChangeAspect="1"/>
              </p:cNvSpPr>
              <p:nvPr/>
            </p:nvSpPr>
            <p:spPr bwMode="gray">
              <a:xfrm>
                <a:off x="1967" y="2482"/>
                <a:ext cx="1" cy="1"/>
              </a:xfrm>
              <a:custGeom>
                <a:avLst/>
                <a:gdLst/>
                <a:ahLst/>
                <a:cxnLst>
                  <a:cxn ang="0">
                    <a:pos x="5" y="0"/>
                  </a:cxn>
                  <a:cxn ang="0">
                    <a:pos x="6" y="5"/>
                  </a:cxn>
                  <a:cxn ang="0">
                    <a:pos x="5" y="7"/>
                  </a:cxn>
                  <a:cxn ang="0">
                    <a:pos x="3" y="7"/>
                  </a:cxn>
                  <a:cxn ang="0">
                    <a:pos x="0" y="7"/>
                  </a:cxn>
                  <a:cxn ang="0">
                    <a:pos x="0" y="3"/>
                  </a:cxn>
                  <a:cxn ang="0">
                    <a:pos x="1" y="1"/>
                  </a:cxn>
                  <a:cxn ang="0">
                    <a:pos x="5" y="0"/>
                  </a:cxn>
                </a:cxnLst>
                <a:rect l="0" t="0" r="r" b="b"/>
                <a:pathLst>
                  <a:path w="6" h="7">
                    <a:moveTo>
                      <a:pt x="5" y="0"/>
                    </a:moveTo>
                    <a:lnTo>
                      <a:pt x="6" y="5"/>
                    </a:lnTo>
                    <a:lnTo>
                      <a:pt x="5" y="7"/>
                    </a:lnTo>
                    <a:lnTo>
                      <a:pt x="3" y="7"/>
                    </a:lnTo>
                    <a:lnTo>
                      <a:pt x="0" y="7"/>
                    </a:lnTo>
                    <a:lnTo>
                      <a:pt x="0" y="3"/>
                    </a:lnTo>
                    <a:lnTo>
                      <a:pt x="1"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1" name="Freeform 248"/>
              <p:cNvSpPr>
                <a:spLocks noChangeAspect="1"/>
              </p:cNvSpPr>
              <p:nvPr/>
            </p:nvSpPr>
            <p:spPr bwMode="gray">
              <a:xfrm>
                <a:off x="1963" y="2487"/>
                <a:ext cx="2" cy="1"/>
              </a:xfrm>
              <a:custGeom>
                <a:avLst/>
                <a:gdLst/>
                <a:ahLst/>
                <a:cxnLst>
                  <a:cxn ang="0">
                    <a:pos x="7" y="0"/>
                  </a:cxn>
                  <a:cxn ang="0">
                    <a:pos x="8" y="2"/>
                  </a:cxn>
                  <a:cxn ang="0">
                    <a:pos x="8" y="6"/>
                  </a:cxn>
                  <a:cxn ang="0">
                    <a:pos x="3" y="6"/>
                  </a:cxn>
                  <a:cxn ang="0">
                    <a:pos x="0" y="1"/>
                  </a:cxn>
                  <a:cxn ang="0">
                    <a:pos x="7" y="0"/>
                  </a:cxn>
                </a:cxnLst>
                <a:rect l="0" t="0" r="r" b="b"/>
                <a:pathLst>
                  <a:path w="8" h="6">
                    <a:moveTo>
                      <a:pt x="7" y="0"/>
                    </a:moveTo>
                    <a:lnTo>
                      <a:pt x="8" y="2"/>
                    </a:lnTo>
                    <a:lnTo>
                      <a:pt x="8" y="6"/>
                    </a:lnTo>
                    <a:lnTo>
                      <a:pt x="3" y="6"/>
                    </a:lnTo>
                    <a:lnTo>
                      <a:pt x="0" y="1"/>
                    </a:lnTo>
                    <a:lnTo>
                      <a:pt x="7"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2" name="Freeform 249"/>
              <p:cNvSpPr>
                <a:spLocks noChangeAspect="1"/>
              </p:cNvSpPr>
              <p:nvPr/>
            </p:nvSpPr>
            <p:spPr bwMode="gray">
              <a:xfrm>
                <a:off x="1706" y="2430"/>
                <a:ext cx="427" cy="448"/>
              </a:xfrm>
              <a:custGeom>
                <a:avLst/>
                <a:gdLst/>
                <a:ahLst/>
                <a:cxnLst>
                  <a:cxn ang="0">
                    <a:pos x="598" y="69"/>
                  </a:cxn>
                  <a:cxn ang="0">
                    <a:pos x="523" y="81"/>
                  </a:cxn>
                  <a:cxn ang="0">
                    <a:pos x="572" y="165"/>
                  </a:cxn>
                  <a:cxn ang="0">
                    <a:pos x="503" y="211"/>
                  </a:cxn>
                  <a:cxn ang="0">
                    <a:pos x="408" y="243"/>
                  </a:cxn>
                  <a:cxn ang="0">
                    <a:pos x="317" y="186"/>
                  </a:cxn>
                  <a:cxn ang="0">
                    <a:pos x="225" y="231"/>
                  </a:cxn>
                  <a:cxn ang="0">
                    <a:pos x="210" y="254"/>
                  </a:cxn>
                  <a:cxn ang="0">
                    <a:pos x="220" y="460"/>
                  </a:cxn>
                  <a:cxn ang="0">
                    <a:pos x="83" y="554"/>
                  </a:cxn>
                  <a:cxn ang="0">
                    <a:pos x="0" y="698"/>
                  </a:cxn>
                  <a:cxn ang="0">
                    <a:pos x="82" y="806"/>
                  </a:cxn>
                  <a:cxn ang="0">
                    <a:pos x="180" y="853"/>
                  </a:cxn>
                  <a:cxn ang="0">
                    <a:pos x="303" y="883"/>
                  </a:cxn>
                  <a:cxn ang="0">
                    <a:pos x="468" y="840"/>
                  </a:cxn>
                  <a:cxn ang="0">
                    <a:pos x="573" y="973"/>
                  </a:cxn>
                  <a:cxn ang="0">
                    <a:pos x="720" y="1039"/>
                  </a:cxn>
                  <a:cxn ang="0">
                    <a:pos x="749" y="1181"/>
                  </a:cxn>
                  <a:cxn ang="0">
                    <a:pos x="863" y="1243"/>
                  </a:cxn>
                  <a:cxn ang="0">
                    <a:pos x="872" y="1398"/>
                  </a:cxn>
                  <a:cxn ang="0">
                    <a:pos x="901" y="1526"/>
                  </a:cxn>
                  <a:cxn ang="0">
                    <a:pos x="1000" y="1613"/>
                  </a:cxn>
                  <a:cxn ang="0">
                    <a:pos x="1059" y="1706"/>
                  </a:cxn>
                  <a:cxn ang="0">
                    <a:pos x="1054" y="1841"/>
                  </a:cxn>
                  <a:cxn ang="0">
                    <a:pos x="904" y="2000"/>
                  </a:cxn>
                  <a:cxn ang="0">
                    <a:pos x="973" y="2055"/>
                  </a:cxn>
                  <a:cxn ang="0">
                    <a:pos x="1052" y="2092"/>
                  </a:cxn>
                  <a:cxn ang="0">
                    <a:pos x="1126" y="2180"/>
                  </a:cxn>
                  <a:cxn ang="0">
                    <a:pos x="1156" y="2196"/>
                  </a:cxn>
                  <a:cxn ang="0">
                    <a:pos x="1275" y="2045"/>
                  </a:cxn>
                  <a:cxn ang="0">
                    <a:pos x="1377" y="1895"/>
                  </a:cxn>
                  <a:cxn ang="0">
                    <a:pos x="1376" y="1762"/>
                  </a:cxn>
                  <a:cxn ang="0">
                    <a:pos x="1474" y="1650"/>
                  </a:cxn>
                  <a:cxn ang="0">
                    <a:pos x="1598" y="1588"/>
                  </a:cxn>
                  <a:cxn ang="0">
                    <a:pos x="1657" y="1570"/>
                  </a:cxn>
                  <a:cxn ang="0">
                    <a:pos x="1787" y="1512"/>
                  </a:cxn>
                  <a:cxn ang="0">
                    <a:pos x="1868" y="1305"/>
                  </a:cxn>
                  <a:cxn ang="0">
                    <a:pos x="1901" y="1102"/>
                  </a:cxn>
                  <a:cxn ang="0">
                    <a:pos x="1975" y="947"/>
                  </a:cxn>
                  <a:cxn ang="0">
                    <a:pos x="2115" y="776"/>
                  </a:cxn>
                  <a:cxn ang="0">
                    <a:pos x="2040" y="565"/>
                  </a:cxn>
                  <a:cxn ang="0">
                    <a:pos x="1896" y="463"/>
                  </a:cxn>
                  <a:cxn ang="0">
                    <a:pos x="1659" y="413"/>
                  </a:cxn>
                  <a:cxn ang="0">
                    <a:pos x="1605" y="404"/>
                  </a:cxn>
                  <a:cxn ang="0">
                    <a:pos x="1561" y="364"/>
                  </a:cxn>
                  <a:cxn ang="0">
                    <a:pos x="1403" y="342"/>
                  </a:cxn>
                  <a:cxn ang="0">
                    <a:pos x="1344" y="419"/>
                  </a:cxn>
                  <a:cxn ang="0">
                    <a:pos x="1277" y="387"/>
                  </a:cxn>
                  <a:cxn ang="0">
                    <a:pos x="1238" y="381"/>
                  </a:cxn>
                  <a:cxn ang="0">
                    <a:pos x="1261" y="339"/>
                  </a:cxn>
                  <a:cxn ang="0">
                    <a:pos x="1231" y="308"/>
                  </a:cxn>
                  <a:cxn ang="0">
                    <a:pos x="1312" y="195"/>
                  </a:cxn>
                  <a:cxn ang="0">
                    <a:pos x="1247" y="69"/>
                  </a:cxn>
                  <a:cxn ang="0">
                    <a:pos x="1141" y="170"/>
                  </a:cxn>
                  <a:cxn ang="0">
                    <a:pos x="1034" y="149"/>
                  </a:cxn>
                  <a:cxn ang="0">
                    <a:pos x="921" y="177"/>
                  </a:cxn>
                  <a:cxn ang="0">
                    <a:pos x="812" y="213"/>
                  </a:cxn>
                  <a:cxn ang="0">
                    <a:pos x="774" y="96"/>
                  </a:cxn>
                  <a:cxn ang="0">
                    <a:pos x="755" y="0"/>
                  </a:cxn>
                </a:cxnLst>
                <a:rect l="0" t="0" r="r" b="b"/>
                <a:pathLst>
                  <a:path w="2135" h="2241">
                    <a:moveTo>
                      <a:pt x="725" y="3"/>
                    </a:moveTo>
                    <a:lnTo>
                      <a:pt x="725" y="15"/>
                    </a:lnTo>
                    <a:lnTo>
                      <a:pt x="713" y="28"/>
                    </a:lnTo>
                    <a:lnTo>
                      <a:pt x="706" y="35"/>
                    </a:lnTo>
                    <a:lnTo>
                      <a:pt x="702" y="37"/>
                    </a:lnTo>
                    <a:lnTo>
                      <a:pt x="686" y="38"/>
                    </a:lnTo>
                    <a:lnTo>
                      <a:pt x="680" y="42"/>
                    </a:lnTo>
                    <a:lnTo>
                      <a:pt x="672" y="46"/>
                    </a:lnTo>
                    <a:lnTo>
                      <a:pt x="666" y="54"/>
                    </a:lnTo>
                    <a:lnTo>
                      <a:pt x="661" y="57"/>
                    </a:lnTo>
                    <a:lnTo>
                      <a:pt x="632" y="59"/>
                    </a:lnTo>
                    <a:lnTo>
                      <a:pt x="616" y="63"/>
                    </a:lnTo>
                    <a:lnTo>
                      <a:pt x="598" y="69"/>
                    </a:lnTo>
                    <a:lnTo>
                      <a:pt x="594" y="73"/>
                    </a:lnTo>
                    <a:lnTo>
                      <a:pt x="593" y="74"/>
                    </a:lnTo>
                    <a:lnTo>
                      <a:pt x="568" y="73"/>
                    </a:lnTo>
                    <a:lnTo>
                      <a:pt x="550" y="68"/>
                    </a:lnTo>
                    <a:lnTo>
                      <a:pt x="529" y="55"/>
                    </a:lnTo>
                    <a:lnTo>
                      <a:pt x="507" y="53"/>
                    </a:lnTo>
                    <a:lnTo>
                      <a:pt x="500" y="51"/>
                    </a:lnTo>
                    <a:lnTo>
                      <a:pt x="496" y="51"/>
                    </a:lnTo>
                    <a:lnTo>
                      <a:pt x="495" y="51"/>
                    </a:lnTo>
                    <a:lnTo>
                      <a:pt x="496" y="60"/>
                    </a:lnTo>
                    <a:lnTo>
                      <a:pt x="500" y="69"/>
                    </a:lnTo>
                    <a:lnTo>
                      <a:pt x="511" y="74"/>
                    </a:lnTo>
                    <a:lnTo>
                      <a:pt x="523" y="81"/>
                    </a:lnTo>
                    <a:lnTo>
                      <a:pt x="525" y="84"/>
                    </a:lnTo>
                    <a:lnTo>
                      <a:pt x="524" y="96"/>
                    </a:lnTo>
                    <a:lnTo>
                      <a:pt x="521" y="109"/>
                    </a:lnTo>
                    <a:lnTo>
                      <a:pt x="521" y="116"/>
                    </a:lnTo>
                    <a:lnTo>
                      <a:pt x="522" y="121"/>
                    </a:lnTo>
                    <a:lnTo>
                      <a:pt x="527" y="138"/>
                    </a:lnTo>
                    <a:lnTo>
                      <a:pt x="528" y="146"/>
                    </a:lnTo>
                    <a:lnTo>
                      <a:pt x="530" y="152"/>
                    </a:lnTo>
                    <a:lnTo>
                      <a:pt x="545" y="155"/>
                    </a:lnTo>
                    <a:lnTo>
                      <a:pt x="548" y="156"/>
                    </a:lnTo>
                    <a:lnTo>
                      <a:pt x="572" y="155"/>
                    </a:lnTo>
                    <a:lnTo>
                      <a:pt x="572" y="164"/>
                    </a:lnTo>
                    <a:lnTo>
                      <a:pt x="572" y="165"/>
                    </a:lnTo>
                    <a:lnTo>
                      <a:pt x="570" y="168"/>
                    </a:lnTo>
                    <a:lnTo>
                      <a:pt x="559" y="170"/>
                    </a:lnTo>
                    <a:lnTo>
                      <a:pt x="551" y="173"/>
                    </a:lnTo>
                    <a:lnTo>
                      <a:pt x="550" y="176"/>
                    </a:lnTo>
                    <a:lnTo>
                      <a:pt x="545" y="179"/>
                    </a:lnTo>
                    <a:lnTo>
                      <a:pt x="537" y="179"/>
                    </a:lnTo>
                    <a:lnTo>
                      <a:pt x="532" y="187"/>
                    </a:lnTo>
                    <a:lnTo>
                      <a:pt x="527" y="202"/>
                    </a:lnTo>
                    <a:lnTo>
                      <a:pt x="522" y="205"/>
                    </a:lnTo>
                    <a:lnTo>
                      <a:pt x="517" y="207"/>
                    </a:lnTo>
                    <a:lnTo>
                      <a:pt x="512" y="207"/>
                    </a:lnTo>
                    <a:lnTo>
                      <a:pt x="506" y="210"/>
                    </a:lnTo>
                    <a:lnTo>
                      <a:pt x="503" y="211"/>
                    </a:lnTo>
                    <a:lnTo>
                      <a:pt x="501" y="216"/>
                    </a:lnTo>
                    <a:lnTo>
                      <a:pt x="492" y="216"/>
                    </a:lnTo>
                    <a:lnTo>
                      <a:pt x="480" y="221"/>
                    </a:lnTo>
                    <a:lnTo>
                      <a:pt x="478" y="221"/>
                    </a:lnTo>
                    <a:lnTo>
                      <a:pt x="470" y="225"/>
                    </a:lnTo>
                    <a:lnTo>
                      <a:pt x="462" y="229"/>
                    </a:lnTo>
                    <a:lnTo>
                      <a:pt x="457" y="232"/>
                    </a:lnTo>
                    <a:lnTo>
                      <a:pt x="449" y="240"/>
                    </a:lnTo>
                    <a:lnTo>
                      <a:pt x="447" y="241"/>
                    </a:lnTo>
                    <a:lnTo>
                      <a:pt x="428" y="245"/>
                    </a:lnTo>
                    <a:lnTo>
                      <a:pt x="411" y="245"/>
                    </a:lnTo>
                    <a:lnTo>
                      <a:pt x="409" y="243"/>
                    </a:lnTo>
                    <a:lnTo>
                      <a:pt x="408" y="243"/>
                    </a:lnTo>
                    <a:lnTo>
                      <a:pt x="394" y="235"/>
                    </a:lnTo>
                    <a:lnTo>
                      <a:pt x="390" y="231"/>
                    </a:lnTo>
                    <a:lnTo>
                      <a:pt x="387" y="226"/>
                    </a:lnTo>
                    <a:lnTo>
                      <a:pt x="384" y="221"/>
                    </a:lnTo>
                    <a:lnTo>
                      <a:pt x="379" y="214"/>
                    </a:lnTo>
                    <a:lnTo>
                      <a:pt x="379" y="216"/>
                    </a:lnTo>
                    <a:lnTo>
                      <a:pt x="368" y="221"/>
                    </a:lnTo>
                    <a:lnTo>
                      <a:pt x="362" y="192"/>
                    </a:lnTo>
                    <a:lnTo>
                      <a:pt x="354" y="181"/>
                    </a:lnTo>
                    <a:lnTo>
                      <a:pt x="349" y="176"/>
                    </a:lnTo>
                    <a:lnTo>
                      <a:pt x="338" y="176"/>
                    </a:lnTo>
                    <a:lnTo>
                      <a:pt x="319" y="186"/>
                    </a:lnTo>
                    <a:lnTo>
                      <a:pt x="317" y="186"/>
                    </a:lnTo>
                    <a:lnTo>
                      <a:pt x="313" y="179"/>
                    </a:lnTo>
                    <a:lnTo>
                      <a:pt x="309" y="177"/>
                    </a:lnTo>
                    <a:lnTo>
                      <a:pt x="307" y="177"/>
                    </a:lnTo>
                    <a:lnTo>
                      <a:pt x="303" y="182"/>
                    </a:lnTo>
                    <a:lnTo>
                      <a:pt x="302" y="188"/>
                    </a:lnTo>
                    <a:lnTo>
                      <a:pt x="298" y="192"/>
                    </a:lnTo>
                    <a:lnTo>
                      <a:pt x="218" y="192"/>
                    </a:lnTo>
                    <a:lnTo>
                      <a:pt x="217" y="191"/>
                    </a:lnTo>
                    <a:lnTo>
                      <a:pt x="217" y="222"/>
                    </a:lnTo>
                    <a:lnTo>
                      <a:pt x="217" y="222"/>
                    </a:lnTo>
                    <a:lnTo>
                      <a:pt x="217" y="225"/>
                    </a:lnTo>
                    <a:lnTo>
                      <a:pt x="221" y="226"/>
                    </a:lnTo>
                    <a:lnTo>
                      <a:pt x="225" y="231"/>
                    </a:lnTo>
                    <a:lnTo>
                      <a:pt x="232" y="231"/>
                    </a:lnTo>
                    <a:lnTo>
                      <a:pt x="234" y="229"/>
                    </a:lnTo>
                    <a:lnTo>
                      <a:pt x="244" y="227"/>
                    </a:lnTo>
                    <a:lnTo>
                      <a:pt x="249" y="235"/>
                    </a:lnTo>
                    <a:lnTo>
                      <a:pt x="250" y="242"/>
                    </a:lnTo>
                    <a:lnTo>
                      <a:pt x="254" y="252"/>
                    </a:lnTo>
                    <a:lnTo>
                      <a:pt x="254" y="253"/>
                    </a:lnTo>
                    <a:lnTo>
                      <a:pt x="249" y="254"/>
                    </a:lnTo>
                    <a:lnTo>
                      <a:pt x="248" y="252"/>
                    </a:lnTo>
                    <a:lnTo>
                      <a:pt x="244" y="251"/>
                    </a:lnTo>
                    <a:lnTo>
                      <a:pt x="234" y="249"/>
                    </a:lnTo>
                    <a:lnTo>
                      <a:pt x="227" y="252"/>
                    </a:lnTo>
                    <a:lnTo>
                      <a:pt x="210" y="254"/>
                    </a:lnTo>
                    <a:lnTo>
                      <a:pt x="205" y="257"/>
                    </a:lnTo>
                    <a:lnTo>
                      <a:pt x="205" y="295"/>
                    </a:lnTo>
                    <a:lnTo>
                      <a:pt x="210" y="300"/>
                    </a:lnTo>
                    <a:lnTo>
                      <a:pt x="222" y="310"/>
                    </a:lnTo>
                    <a:lnTo>
                      <a:pt x="228" y="316"/>
                    </a:lnTo>
                    <a:lnTo>
                      <a:pt x="233" y="326"/>
                    </a:lnTo>
                    <a:lnTo>
                      <a:pt x="240" y="354"/>
                    </a:lnTo>
                    <a:lnTo>
                      <a:pt x="239" y="360"/>
                    </a:lnTo>
                    <a:lnTo>
                      <a:pt x="238" y="370"/>
                    </a:lnTo>
                    <a:lnTo>
                      <a:pt x="228" y="433"/>
                    </a:lnTo>
                    <a:lnTo>
                      <a:pt x="227" y="434"/>
                    </a:lnTo>
                    <a:lnTo>
                      <a:pt x="223" y="452"/>
                    </a:lnTo>
                    <a:lnTo>
                      <a:pt x="220" y="460"/>
                    </a:lnTo>
                    <a:lnTo>
                      <a:pt x="218" y="472"/>
                    </a:lnTo>
                    <a:lnTo>
                      <a:pt x="217" y="475"/>
                    </a:lnTo>
                    <a:lnTo>
                      <a:pt x="216" y="483"/>
                    </a:lnTo>
                    <a:lnTo>
                      <a:pt x="213" y="498"/>
                    </a:lnTo>
                    <a:lnTo>
                      <a:pt x="211" y="504"/>
                    </a:lnTo>
                    <a:lnTo>
                      <a:pt x="210" y="511"/>
                    </a:lnTo>
                    <a:lnTo>
                      <a:pt x="209" y="514"/>
                    </a:lnTo>
                    <a:lnTo>
                      <a:pt x="202" y="517"/>
                    </a:lnTo>
                    <a:lnTo>
                      <a:pt x="182" y="516"/>
                    </a:lnTo>
                    <a:lnTo>
                      <a:pt x="169" y="521"/>
                    </a:lnTo>
                    <a:lnTo>
                      <a:pt x="118" y="536"/>
                    </a:lnTo>
                    <a:lnTo>
                      <a:pt x="99" y="543"/>
                    </a:lnTo>
                    <a:lnTo>
                      <a:pt x="83" y="554"/>
                    </a:lnTo>
                    <a:lnTo>
                      <a:pt x="72" y="563"/>
                    </a:lnTo>
                    <a:lnTo>
                      <a:pt x="59" y="579"/>
                    </a:lnTo>
                    <a:lnTo>
                      <a:pt x="50" y="591"/>
                    </a:lnTo>
                    <a:lnTo>
                      <a:pt x="41" y="607"/>
                    </a:lnTo>
                    <a:lnTo>
                      <a:pt x="39" y="613"/>
                    </a:lnTo>
                    <a:lnTo>
                      <a:pt x="39" y="643"/>
                    </a:lnTo>
                    <a:lnTo>
                      <a:pt x="30" y="644"/>
                    </a:lnTo>
                    <a:lnTo>
                      <a:pt x="21" y="646"/>
                    </a:lnTo>
                    <a:lnTo>
                      <a:pt x="17" y="651"/>
                    </a:lnTo>
                    <a:lnTo>
                      <a:pt x="13" y="668"/>
                    </a:lnTo>
                    <a:lnTo>
                      <a:pt x="1" y="690"/>
                    </a:lnTo>
                    <a:lnTo>
                      <a:pt x="0" y="694"/>
                    </a:lnTo>
                    <a:lnTo>
                      <a:pt x="0" y="698"/>
                    </a:lnTo>
                    <a:lnTo>
                      <a:pt x="11" y="721"/>
                    </a:lnTo>
                    <a:lnTo>
                      <a:pt x="13" y="733"/>
                    </a:lnTo>
                    <a:lnTo>
                      <a:pt x="14" y="737"/>
                    </a:lnTo>
                    <a:lnTo>
                      <a:pt x="23" y="748"/>
                    </a:lnTo>
                    <a:lnTo>
                      <a:pt x="27" y="756"/>
                    </a:lnTo>
                    <a:lnTo>
                      <a:pt x="39" y="769"/>
                    </a:lnTo>
                    <a:lnTo>
                      <a:pt x="49" y="775"/>
                    </a:lnTo>
                    <a:lnTo>
                      <a:pt x="50" y="784"/>
                    </a:lnTo>
                    <a:lnTo>
                      <a:pt x="44" y="794"/>
                    </a:lnTo>
                    <a:lnTo>
                      <a:pt x="45" y="797"/>
                    </a:lnTo>
                    <a:lnTo>
                      <a:pt x="57" y="801"/>
                    </a:lnTo>
                    <a:lnTo>
                      <a:pt x="77" y="802"/>
                    </a:lnTo>
                    <a:lnTo>
                      <a:pt x="82" y="806"/>
                    </a:lnTo>
                    <a:lnTo>
                      <a:pt x="86" y="811"/>
                    </a:lnTo>
                    <a:lnTo>
                      <a:pt x="88" y="822"/>
                    </a:lnTo>
                    <a:lnTo>
                      <a:pt x="91" y="826"/>
                    </a:lnTo>
                    <a:lnTo>
                      <a:pt x="104" y="829"/>
                    </a:lnTo>
                    <a:lnTo>
                      <a:pt x="119" y="830"/>
                    </a:lnTo>
                    <a:lnTo>
                      <a:pt x="127" y="829"/>
                    </a:lnTo>
                    <a:lnTo>
                      <a:pt x="145" y="819"/>
                    </a:lnTo>
                    <a:lnTo>
                      <a:pt x="167" y="803"/>
                    </a:lnTo>
                    <a:lnTo>
                      <a:pt x="177" y="794"/>
                    </a:lnTo>
                    <a:lnTo>
                      <a:pt x="180" y="792"/>
                    </a:lnTo>
                    <a:lnTo>
                      <a:pt x="180" y="795"/>
                    </a:lnTo>
                    <a:lnTo>
                      <a:pt x="180" y="849"/>
                    </a:lnTo>
                    <a:lnTo>
                      <a:pt x="180" y="853"/>
                    </a:lnTo>
                    <a:lnTo>
                      <a:pt x="180" y="882"/>
                    </a:lnTo>
                    <a:lnTo>
                      <a:pt x="183" y="886"/>
                    </a:lnTo>
                    <a:lnTo>
                      <a:pt x="189" y="889"/>
                    </a:lnTo>
                    <a:lnTo>
                      <a:pt x="194" y="889"/>
                    </a:lnTo>
                    <a:lnTo>
                      <a:pt x="201" y="887"/>
                    </a:lnTo>
                    <a:lnTo>
                      <a:pt x="201" y="887"/>
                    </a:lnTo>
                    <a:lnTo>
                      <a:pt x="209" y="883"/>
                    </a:lnTo>
                    <a:lnTo>
                      <a:pt x="226" y="882"/>
                    </a:lnTo>
                    <a:lnTo>
                      <a:pt x="228" y="880"/>
                    </a:lnTo>
                    <a:lnTo>
                      <a:pt x="236" y="880"/>
                    </a:lnTo>
                    <a:lnTo>
                      <a:pt x="254" y="886"/>
                    </a:lnTo>
                    <a:lnTo>
                      <a:pt x="295" y="887"/>
                    </a:lnTo>
                    <a:lnTo>
                      <a:pt x="303" y="883"/>
                    </a:lnTo>
                    <a:lnTo>
                      <a:pt x="308" y="880"/>
                    </a:lnTo>
                    <a:lnTo>
                      <a:pt x="334" y="871"/>
                    </a:lnTo>
                    <a:lnTo>
                      <a:pt x="341" y="867"/>
                    </a:lnTo>
                    <a:lnTo>
                      <a:pt x="366" y="845"/>
                    </a:lnTo>
                    <a:lnTo>
                      <a:pt x="383" y="826"/>
                    </a:lnTo>
                    <a:lnTo>
                      <a:pt x="389" y="819"/>
                    </a:lnTo>
                    <a:lnTo>
                      <a:pt x="405" y="816"/>
                    </a:lnTo>
                    <a:lnTo>
                      <a:pt x="411" y="816"/>
                    </a:lnTo>
                    <a:lnTo>
                      <a:pt x="438" y="812"/>
                    </a:lnTo>
                    <a:lnTo>
                      <a:pt x="457" y="813"/>
                    </a:lnTo>
                    <a:lnTo>
                      <a:pt x="460" y="816"/>
                    </a:lnTo>
                    <a:lnTo>
                      <a:pt x="465" y="823"/>
                    </a:lnTo>
                    <a:lnTo>
                      <a:pt x="468" y="840"/>
                    </a:lnTo>
                    <a:lnTo>
                      <a:pt x="468" y="872"/>
                    </a:lnTo>
                    <a:lnTo>
                      <a:pt x="467" y="882"/>
                    </a:lnTo>
                    <a:lnTo>
                      <a:pt x="462" y="889"/>
                    </a:lnTo>
                    <a:lnTo>
                      <a:pt x="460" y="893"/>
                    </a:lnTo>
                    <a:lnTo>
                      <a:pt x="459" y="900"/>
                    </a:lnTo>
                    <a:lnTo>
                      <a:pt x="465" y="924"/>
                    </a:lnTo>
                    <a:lnTo>
                      <a:pt x="474" y="937"/>
                    </a:lnTo>
                    <a:lnTo>
                      <a:pt x="481" y="943"/>
                    </a:lnTo>
                    <a:lnTo>
                      <a:pt x="508" y="963"/>
                    </a:lnTo>
                    <a:lnTo>
                      <a:pt x="521" y="967"/>
                    </a:lnTo>
                    <a:lnTo>
                      <a:pt x="538" y="969"/>
                    </a:lnTo>
                    <a:lnTo>
                      <a:pt x="557" y="969"/>
                    </a:lnTo>
                    <a:lnTo>
                      <a:pt x="573" y="973"/>
                    </a:lnTo>
                    <a:lnTo>
                      <a:pt x="580" y="979"/>
                    </a:lnTo>
                    <a:lnTo>
                      <a:pt x="582" y="983"/>
                    </a:lnTo>
                    <a:lnTo>
                      <a:pt x="589" y="991"/>
                    </a:lnTo>
                    <a:lnTo>
                      <a:pt x="597" y="995"/>
                    </a:lnTo>
                    <a:lnTo>
                      <a:pt x="635" y="1005"/>
                    </a:lnTo>
                    <a:lnTo>
                      <a:pt x="651" y="1020"/>
                    </a:lnTo>
                    <a:lnTo>
                      <a:pt x="656" y="1023"/>
                    </a:lnTo>
                    <a:lnTo>
                      <a:pt x="666" y="1023"/>
                    </a:lnTo>
                    <a:lnTo>
                      <a:pt x="675" y="1021"/>
                    </a:lnTo>
                    <a:lnTo>
                      <a:pt x="680" y="1021"/>
                    </a:lnTo>
                    <a:lnTo>
                      <a:pt x="693" y="1023"/>
                    </a:lnTo>
                    <a:lnTo>
                      <a:pt x="712" y="1034"/>
                    </a:lnTo>
                    <a:lnTo>
                      <a:pt x="720" y="1039"/>
                    </a:lnTo>
                    <a:lnTo>
                      <a:pt x="726" y="1050"/>
                    </a:lnTo>
                    <a:lnTo>
                      <a:pt x="731" y="1065"/>
                    </a:lnTo>
                    <a:lnTo>
                      <a:pt x="732" y="1080"/>
                    </a:lnTo>
                    <a:lnTo>
                      <a:pt x="736" y="1088"/>
                    </a:lnTo>
                    <a:lnTo>
                      <a:pt x="739" y="1093"/>
                    </a:lnTo>
                    <a:lnTo>
                      <a:pt x="739" y="1102"/>
                    </a:lnTo>
                    <a:lnTo>
                      <a:pt x="737" y="1119"/>
                    </a:lnTo>
                    <a:lnTo>
                      <a:pt x="729" y="1120"/>
                    </a:lnTo>
                    <a:lnTo>
                      <a:pt x="729" y="1124"/>
                    </a:lnTo>
                    <a:lnTo>
                      <a:pt x="729" y="1129"/>
                    </a:lnTo>
                    <a:lnTo>
                      <a:pt x="736" y="1145"/>
                    </a:lnTo>
                    <a:lnTo>
                      <a:pt x="743" y="1168"/>
                    </a:lnTo>
                    <a:lnTo>
                      <a:pt x="749" y="1181"/>
                    </a:lnTo>
                    <a:lnTo>
                      <a:pt x="764" y="1181"/>
                    </a:lnTo>
                    <a:lnTo>
                      <a:pt x="775" y="1182"/>
                    </a:lnTo>
                    <a:lnTo>
                      <a:pt x="788" y="1182"/>
                    </a:lnTo>
                    <a:lnTo>
                      <a:pt x="793" y="1184"/>
                    </a:lnTo>
                    <a:lnTo>
                      <a:pt x="836" y="1184"/>
                    </a:lnTo>
                    <a:lnTo>
                      <a:pt x="841" y="1185"/>
                    </a:lnTo>
                    <a:lnTo>
                      <a:pt x="844" y="1188"/>
                    </a:lnTo>
                    <a:lnTo>
                      <a:pt x="846" y="1193"/>
                    </a:lnTo>
                    <a:lnTo>
                      <a:pt x="844" y="1203"/>
                    </a:lnTo>
                    <a:lnTo>
                      <a:pt x="841" y="1211"/>
                    </a:lnTo>
                    <a:lnTo>
                      <a:pt x="841" y="1217"/>
                    </a:lnTo>
                    <a:lnTo>
                      <a:pt x="846" y="1237"/>
                    </a:lnTo>
                    <a:lnTo>
                      <a:pt x="863" y="1243"/>
                    </a:lnTo>
                    <a:lnTo>
                      <a:pt x="866" y="1246"/>
                    </a:lnTo>
                    <a:lnTo>
                      <a:pt x="871" y="1260"/>
                    </a:lnTo>
                    <a:lnTo>
                      <a:pt x="881" y="1279"/>
                    </a:lnTo>
                    <a:lnTo>
                      <a:pt x="883" y="1289"/>
                    </a:lnTo>
                    <a:lnTo>
                      <a:pt x="883" y="1312"/>
                    </a:lnTo>
                    <a:lnTo>
                      <a:pt x="882" y="1341"/>
                    </a:lnTo>
                    <a:lnTo>
                      <a:pt x="881" y="1345"/>
                    </a:lnTo>
                    <a:lnTo>
                      <a:pt x="876" y="1356"/>
                    </a:lnTo>
                    <a:lnTo>
                      <a:pt x="871" y="1367"/>
                    </a:lnTo>
                    <a:lnTo>
                      <a:pt x="869" y="1373"/>
                    </a:lnTo>
                    <a:lnTo>
                      <a:pt x="869" y="1381"/>
                    </a:lnTo>
                    <a:lnTo>
                      <a:pt x="871" y="1386"/>
                    </a:lnTo>
                    <a:lnTo>
                      <a:pt x="872" y="1398"/>
                    </a:lnTo>
                    <a:lnTo>
                      <a:pt x="871" y="1399"/>
                    </a:lnTo>
                    <a:lnTo>
                      <a:pt x="863" y="1402"/>
                    </a:lnTo>
                    <a:lnTo>
                      <a:pt x="862" y="1403"/>
                    </a:lnTo>
                    <a:lnTo>
                      <a:pt x="861" y="1408"/>
                    </a:lnTo>
                    <a:lnTo>
                      <a:pt x="861" y="1410"/>
                    </a:lnTo>
                    <a:lnTo>
                      <a:pt x="868" y="1424"/>
                    </a:lnTo>
                    <a:lnTo>
                      <a:pt x="869" y="1426"/>
                    </a:lnTo>
                    <a:lnTo>
                      <a:pt x="871" y="1474"/>
                    </a:lnTo>
                    <a:lnTo>
                      <a:pt x="869" y="1507"/>
                    </a:lnTo>
                    <a:lnTo>
                      <a:pt x="873" y="1516"/>
                    </a:lnTo>
                    <a:lnTo>
                      <a:pt x="879" y="1518"/>
                    </a:lnTo>
                    <a:lnTo>
                      <a:pt x="894" y="1522"/>
                    </a:lnTo>
                    <a:lnTo>
                      <a:pt x="901" y="1526"/>
                    </a:lnTo>
                    <a:lnTo>
                      <a:pt x="919" y="1528"/>
                    </a:lnTo>
                    <a:lnTo>
                      <a:pt x="931" y="1528"/>
                    </a:lnTo>
                    <a:lnTo>
                      <a:pt x="943" y="1527"/>
                    </a:lnTo>
                    <a:lnTo>
                      <a:pt x="948" y="1524"/>
                    </a:lnTo>
                    <a:lnTo>
                      <a:pt x="957" y="1521"/>
                    </a:lnTo>
                    <a:lnTo>
                      <a:pt x="963" y="1526"/>
                    </a:lnTo>
                    <a:lnTo>
                      <a:pt x="986" y="1533"/>
                    </a:lnTo>
                    <a:lnTo>
                      <a:pt x="992" y="1542"/>
                    </a:lnTo>
                    <a:lnTo>
                      <a:pt x="994" y="1548"/>
                    </a:lnTo>
                    <a:lnTo>
                      <a:pt x="996" y="1571"/>
                    </a:lnTo>
                    <a:lnTo>
                      <a:pt x="1000" y="1583"/>
                    </a:lnTo>
                    <a:lnTo>
                      <a:pt x="998" y="1608"/>
                    </a:lnTo>
                    <a:lnTo>
                      <a:pt x="1000" y="1613"/>
                    </a:lnTo>
                    <a:lnTo>
                      <a:pt x="1006" y="1620"/>
                    </a:lnTo>
                    <a:lnTo>
                      <a:pt x="1013" y="1625"/>
                    </a:lnTo>
                    <a:lnTo>
                      <a:pt x="1019" y="1628"/>
                    </a:lnTo>
                    <a:lnTo>
                      <a:pt x="1029" y="1628"/>
                    </a:lnTo>
                    <a:lnTo>
                      <a:pt x="1035" y="1625"/>
                    </a:lnTo>
                    <a:lnTo>
                      <a:pt x="1048" y="1625"/>
                    </a:lnTo>
                    <a:lnTo>
                      <a:pt x="1057" y="1623"/>
                    </a:lnTo>
                    <a:lnTo>
                      <a:pt x="1062" y="1628"/>
                    </a:lnTo>
                    <a:lnTo>
                      <a:pt x="1067" y="1636"/>
                    </a:lnTo>
                    <a:lnTo>
                      <a:pt x="1067" y="1661"/>
                    </a:lnTo>
                    <a:lnTo>
                      <a:pt x="1066" y="1664"/>
                    </a:lnTo>
                    <a:lnTo>
                      <a:pt x="1062" y="1680"/>
                    </a:lnTo>
                    <a:lnTo>
                      <a:pt x="1059" y="1706"/>
                    </a:lnTo>
                    <a:lnTo>
                      <a:pt x="1057" y="1726"/>
                    </a:lnTo>
                    <a:lnTo>
                      <a:pt x="1066" y="1726"/>
                    </a:lnTo>
                    <a:lnTo>
                      <a:pt x="1070" y="1725"/>
                    </a:lnTo>
                    <a:lnTo>
                      <a:pt x="1084" y="1725"/>
                    </a:lnTo>
                    <a:lnTo>
                      <a:pt x="1091" y="1732"/>
                    </a:lnTo>
                    <a:lnTo>
                      <a:pt x="1103" y="1771"/>
                    </a:lnTo>
                    <a:lnTo>
                      <a:pt x="1103" y="1803"/>
                    </a:lnTo>
                    <a:lnTo>
                      <a:pt x="1102" y="1814"/>
                    </a:lnTo>
                    <a:lnTo>
                      <a:pt x="1099" y="1818"/>
                    </a:lnTo>
                    <a:lnTo>
                      <a:pt x="1097" y="1822"/>
                    </a:lnTo>
                    <a:lnTo>
                      <a:pt x="1073" y="1838"/>
                    </a:lnTo>
                    <a:lnTo>
                      <a:pt x="1066" y="1840"/>
                    </a:lnTo>
                    <a:lnTo>
                      <a:pt x="1054" y="1841"/>
                    </a:lnTo>
                    <a:lnTo>
                      <a:pt x="1046" y="1845"/>
                    </a:lnTo>
                    <a:lnTo>
                      <a:pt x="1037" y="1857"/>
                    </a:lnTo>
                    <a:lnTo>
                      <a:pt x="1028" y="1867"/>
                    </a:lnTo>
                    <a:lnTo>
                      <a:pt x="984" y="1905"/>
                    </a:lnTo>
                    <a:lnTo>
                      <a:pt x="982" y="1909"/>
                    </a:lnTo>
                    <a:lnTo>
                      <a:pt x="978" y="1916"/>
                    </a:lnTo>
                    <a:lnTo>
                      <a:pt x="958" y="1941"/>
                    </a:lnTo>
                    <a:lnTo>
                      <a:pt x="955" y="1947"/>
                    </a:lnTo>
                    <a:lnTo>
                      <a:pt x="937" y="1968"/>
                    </a:lnTo>
                    <a:lnTo>
                      <a:pt x="922" y="1980"/>
                    </a:lnTo>
                    <a:lnTo>
                      <a:pt x="915" y="1989"/>
                    </a:lnTo>
                    <a:lnTo>
                      <a:pt x="906" y="1995"/>
                    </a:lnTo>
                    <a:lnTo>
                      <a:pt x="904" y="2000"/>
                    </a:lnTo>
                    <a:lnTo>
                      <a:pt x="895" y="2010"/>
                    </a:lnTo>
                    <a:lnTo>
                      <a:pt x="885" y="2015"/>
                    </a:lnTo>
                    <a:lnTo>
                      <a:pt x="904" y="2017"/>
                    </a:lnTo>
                    <a:lnTo>
                      <a:pt x="911" y="2013"/>
                    </a:lnTo>
                    <a:lnTo>
                      <a:pt x="915" y="2007"/>
                    </a:lnTo>
                    <a:lnTo>
                      <a:pt x="920" y="2005"/>
                    </a:lnTo>
                    <a:lnTo>
                      <a:pt x="925" y="2005"/>
                    </a:lnTo>
                    <a:lnTo>
                      <a:pt x="931" y="2007"/>
                    </a:lnTo>
                    <a:lnTo>
                      <a:pt x="943" y="2017"/>
                    </a:lnTo>
                    <a:lnTo>
                      <a:pt x="948" y="2022"/>
                    </a:lnTo>
                    <a:lnTo>
                      <a:pt x="959" y="2032"/>
                    </a:lnTo>
                    <a:lnTo>
                      <a:pt x="968" y="2040"/>
                    </a:lnTo>
                    <a:lnTo>
                      <a:pt x="973" y="2055"/>
                    </a:lnTo>
                    <a:lnTo>
                      <a:pt x="974" y="2064"/>
                    </a:lnTo>
                    <a:lnTo>
                      <a:pt x="982" y="2065"/>
                    </a:lnTo>
                    <a:lnTo>
                      <a:pt x="986" y="2064"/>
                    </a:lnTo>
                    <a:lnTo>
                      <a:pt x="1000" y="2053"/>
                    </a:lnTo>
                    <a:lnTo>
                      <a:pt x="1005" y="2056"/>
                    </a:lnTo>
                    <a:lnTo>
                      <a:pt x="1006" y="2060"/>
                    </a:lnTo>
                    <a:lnTo>
                      <a:pt x="1011" y="2070"/>
                    </a:lnTo>
                    <a:lnTo>
                      <a:pt x="1018" y="2078"/>
                    </a:lnTo>
                    <a:lnTo>
                      <a:pt x="1021" y="2081"/>
                    </a:lnTo>
                    <a:lnTo>
                      <a:pt x="1025" y="2082"/>
                    </a:lnTo>
                    <a:lnTo>
                      <a:pt x="1033" y="2082"/>
                    </a:lnTo>
                    <a:lnTo>
                      <a:pt x="1040" y="2091"/>
                    </a:lnTo>
                    <a:lnTo>
                      <a:pt x="1052" y="2092"/>
                    </a:lnTo>
                    <a:lnTo>
                      <a:pt x="1055" y="2096"/>
                    </a:lnTo>
                    <a:lnTo>
                      <a:pt x="1062" y="2107"/>
                    </a:lnTo>
                    <a:lnTo>
                      <a:pt x="1068" y="2112"/>
                    </a:lnTo>
                    <a:lnTo>
                      <a:pt x="1077" y="2117"/>
                    </a:lnTo>
                    <a:lnTo>
                      <a:pt x="1082" y="2118"/>
                    </a:lnTo>
                    <a:lnTo>
                      <a:pt x="1097" y="2125"/>
                    </a:lnTo>
                    <a:lnTo>
                      <a:pt x="1100" y="2131"/>
                    </a:lnTo>
                    <a:lnTo>
                      <a:pt x="1104" y="2150"/>
                    </a:lnTo>
                    <a:lnTo>
                      <a:pt x="1107" y="2153"/>
                    </a:lnTo>
                    <a:lnTo>
                      <a:pt x="1127" y="2168"/>
                    </a:lnTo>
                    <a:lnTo>
                      <a:pt x="1132" y="2177"/>
                    </a:lnTo>
                    <a:lnTo>
                      <a:pt x="1131" y="2179"/>
                    </a:lnTo>
                    <a:lnTo>
                      <a:pt x="1126" y="2180"/>
                    </a:lnTo>
                    <a:lnTo>
                      <a:pt x="1124" y="2188"/>
                    </a:lnTo>
                    <a:lnTo>
                      <a:pt x="1121" y="2189"/>
                    </a:lnTo>
                    <a:lnTo>
                      <a:pt x="1116" y="2196"/>
                    </a:lnTo>
                    <a:lnTo>
                      <a:pt x="1114" y="2204"/>
                    </a:lnTo>
                    <a:lnTo>
                      <a:pt x="1114" y="2220"/>
                    </a:lnTo>
                    <a:lnTo>
                      <a:pt x="1111" y="2234"/>
                    </a:lnTo>
                    <a:lnTo>
                      <a:pt x="1113" y="2236"/>
                    </a:lnTo>
                    <a:lnTo>
                      <a:pt x="1116" y="2241"/>
                    </a:lnTo>
                    <a:lnTo>
                      <a:pt x="1116" y="2237"/>
                    </a:lnTo>
                    <a:lnTo>
                      <a:pt x="1121" y="2232"/>
                    </a:lnTo>
                    <a:lnTo>
                      <a:pt x="1130" y="2227"/>
                    </a:lnTo>
                    <a:lnTo>
                      <a:pt x="1145" y="2215"/>
                    </a:lnTo>
                    <a:lnTo>
                      <a:pt x="1156" y="2196"/>
                    </a:lnTo>
                    <a:lnTo>
                      <a:pt x="1167" y="2184"/>
                    </a:lnTo>
                    <a:lnTo>
                      <a:pt x="1173" y="2156"/>
                    </a:lnTo>
                    <a:lnTo>
                      <a:pt x="1178" y="2148"/>
                    </a:lnTo>
                    <a:lnTo>
                      <a:pt x="1193" y="2132"/>
                    </a:lnTo>
                    <a:lnTo>
                      <a:pt x="1199" y="2129"/>
                    </a:lnTo>
                    <a:lnTo>
                      <a:pt x="1221" y="2112"/>
                    </a:lnTo>
                    <a:lnTo>
                      <a:pt x="1229" y="2108"/>
                    </a:lnTo>
                    <a:lnTo>
                      <a:pt x="1238" y="2102"/>
                    </a:lnTo>
                    <a:lnTo>
                      <a:pt x="1244" y="2096"/>
                    </a:lnTo>
                    <a:lnTo>
                      <a:pt x="1247" y="2088"/>
                    </a:lnTo>
                    <a:lnTo>
                      <a:pt x="1253" y="2078"/>
                    </a:lnTo>
                    <a:lnTo>
                      <a:pt x="1267" y="2059"/>
                    </a:lnTo>
                    <a:lnTo>
                      <a:pt x="1275" y="2045"/>
                    </a:lnTo>
                    <a:lnTo>
                      <a:pt x="1286" y="2032"/>
                    </a:lnTo>
                    <a:lnTo>
                      <a:pt x="1291" y="2010"/>
                    </a:lnTo>
                    <a:lnTo>
                      <a:pt x="1303" y="1981"/>
                    </a:lnTo>
                    <a:lnTo>
                      <a:pt x="1309" y="1973"/>
                    </a:lnTo>
                    <a:lnTo>
                      <a:pt x="1314" y="1963"/>
                    </a:lnTo>
                    <a:lnTo>
                      <a:pt x="1318" y="1956"/>
                    </a:lnTo>
                    <a:lnTo>
                      <a:pt x="1324" y="1951"/>
                    </a:lnTo>
                    <a:lnTo>
                      <a:pt x="1339" y="1930"/>
                    </a:lnTo>
                    <a:lnTo>
                      <a:pt x="1346" y="1922"/>
                    </a:lnTo>
                    <a:lnTo>
                      <a:pt x="1352" y="1919"/>
                    </a:lnTo>
                    <a:lnTo>
                      <a:pt x="1363" y="1915"/>
                    </a:lnTo>
                    <a:lnTo>
                      <a:pt x="1368" y="1902"/>
                    </a:lnTo>
                    <a:lnTo>
                      <a:pt x="1377" y="1895"/>
                    </a:lnTo>
                    <a:lnTo>
                      <a:pt x="1380" y="1873"/>
                    </a:lnTo>
                    <a:lnTo>
                      <a:pt x="1382" y="1834"/>
                    </a:lnTo>
                    <a:lnTo>
                      <a:pt x="1384" y="1829"/>
                    </a:lnTo>
                    <a:lnTo>
                      <a:pt x="1390" y="1829"/>
                    </a:lnTo>
                    <a:lnTo>
                      <a:pt x="1392" y="1825"/>
                    </a:lnTo>
                    <a:lnTo>
                      <a:pt x="1389" y="1820"/>
                    </a:lnTo>
                    <a:lnTo>
                      <a:pt x="1382" y="1813"/>
                    </a:lnTo>
                    <a:lnTo>
                      <a:pt x="1380" y="1809"/>
                    </a:lnTo>
                    <a:lnTo>
                      <a:pt x="1380" y="1795"/>
                    </a:lnTo>
                    <a:lnTo>
                      <a:pt x="1378" y="1792"/>
                    </a:lnTo>
                    <a:lnTo>
                      <a:pt x="1378" y="1777"/>
                    </a:lnTo>
                    <a:lnTo>
                      <a:pt x="1376" y="1769"/>
                    </a:lnTo>
                    <a:lnTo>
                      <a:pt x="1376" y="1762"/>
                    </a:lnTo>
                    <a:lnTo>
                      <a:pt x="1378" y="1758"/>
                    </a:lnTo>
                    <a:lnTo>
                      <a:pt x="1380" y="1752"/>
                    </a:lnTo>
                    <a:lnTo>
                      <a:pt x="1380" y="1742"/>
                    </a:lnTo>
                    <a:lnTo>
                      <a:pt x="1390" y="1726"/>
                    </a:lnTo>
                    <a:lnTo>
                      <a:pt x="1395" y="1719"/>
                    </a:lnTo>
                    <a:lnTo>
                      <a:pt x="1409" y="1706"/>
                    </a:lnTo>
                    <a:lnTo>
                      <a:pt x="1428" y="1684"/>
                    </a:lnTo>
                    <a:lnTo>
                      <a:pt x="1431" y="1684"/>
                    </a:lnTo>
                    <a:lnTo>
                      <a:pt x="1436" y="1680"/>
                    </a:lnTo>
                    <a:lnTo>
                      <a:pt x="1446" y="1672"/>
                    </a:lnTo>
                    <a:lnTo>
                      <a:pt x="1459" y="1662"/>
                    </a:lnTo>
                    <a:lnTo>
                      <a:pt x="1464" y="1656"/>
                    </a:lnTo>
                    <a:lnTo>
                      <a:pt x="1474" y="1650"/>
                    </a:lnTo>
                    <a:lnTo>
                      <a:pt x="1487" y="1636"/>
                    </a:lnTo>
                    <a:lnTo>
                      <a:pt x="1501" y="1628"/>
                    </a:lnTo>
                    <a:lnTo>
                      <a:pt x="1511" y="1628"/>
                    </a:lnTo>
                    <a:lnTo>
                      <a:pt x="1516" y="1625"/>
                    </a:lnTo>
                    <a:lnTo>
                      <a:pt x="1522" y="1618"/>
                    </a:lnTo>
                    <a:lnTo>
                      <a:pt x="1533" y="1614"/>
                    </a:lnTo>
                    <a:lnTo>
                      <a:pt x="1550" y="1614"/>
                    </a:lnTo>
                    <a:lnTo>
                      <a:pt x="1561" y="1606"/>
                    </a:lnTo>
                    <a:lnTo>
                      <a:pt x="1565" y="1604"/>
                    </a:lnTo>
                    <a:lnTo>
                      <a:pt x="1573" y="1593"/>
                    </a:lnTo>
                    <a:lnTo>
                      <a:pt x="1578" y="1591"/>
                    </a:lnTo>
                    <a:lnTo>
                      <a:pt x="1591" y="1588"/>
                    </a:lnTo>
                    <a:lnTo>
                      <a:pt x="1598" y="1588"/>
                    </a:lnTo>
                    <a:lnTo>
                      <a:pt x="1600" y="1585"/>
                    </a:lnTo>
                    <a:lnTo>
                      <a:pt x="1600" y="1581"/>
                    </a:lnTo>
                    <a:lnTo>
                      <a:pt x="1597" y="1579"/>
                    </a:lnTo>
                    <a:lnTo>
                      <a:pt x="1597" y="1576"/>
                    </a:lnTo>
                    <a:lnTo>
                      <a:pt x="1605" y="1569"/>
                    </a:lnTo>
                    <a:lnTo>
                      <a:pt x="1608" y="1569"/>
                    </a:lnTo>
                    <a:lnTo>
                      <a:pt x="1608" y="1567"/>
                    </a:lnTo>
                    <a:lnTo>
                      <a:pt x="1609" y="1571"/>
                    </a:lnTo>
                    <a:lnTo>
                      <a:pt x="1615" y="1572"/>
                    </a:lnTo>
                    <a:lnTo>
                      <a:pt x="1638" y="1566"/>
                    </a:lnTo>
                    <a:lnTo>
                      <a:pt x="1643" y="1566"/>
                    </a:lnTo>
                    <a:lnTo>
                      <a:pt x="1647" y="1569"/>
                    </a:lnTo>
                    <a:lnTo>
                      <a:pt x="1657" y="1570"/>
                    </a:lnTo>
                    <a:lnTo>
                      <a:pt x="1673" y="1564"/>
                    </a:lnTo>
                    <a:lnTo>
                      <a:pt x="1680" y="1564"/>
                    </a:lnTo>
                    <a:lnTo>
                      <a:pt x="1686" y="1566"/>
                    </a:lnTo>
                    <a:lnTo>
                      <a:pt x="1697" y="1567"/>
                    </a:lnTo>
                    <a:lnTo>
                      <a:pt x="1708" y="1567"/>
                    </a:lnTo>
                    <a:lnTo>
                      <a:pt x="1732" y="1564"/>
                    </a:lnTo>
                    <a:lnTo>
                      <a:pt x="1736" y="1563"/>
                    </a:lnTo>
                    <a:lnTo>
                      <a:pt x="1740" y="1554"/>
                    </a:lnTo>
                    <a:lnTo>
                      <a:pt x="1743" y="1542"/>
                    </a:lnTo>
                    <a:lnTo>
                      <a:pt x="1751" y="1533"/>
                    </a:lnTo>
                    <a:lnTo>
                      <a:pt x="1759" y="1529"/>
                    </a:lnTo>
                    <a:lnTo>
                      <a:pt x="1778" y="1521"/>
                    </a:lnTo>
                    <a:lnTo>
                      <a:pt x="1787" y="1512"/>
                    </a:lnTo>
                    <a:lnTo>
                      <a:pt x="1791" y="1505"/>
                    </a:lnTo>
                    <a:lnTo>
                      <a:pt x="1792" y="1497"/>
                    </a:lnTo>
                    <a:lnTo>
                      <a:pt x="1793" y="1483"/>
                    </a:lnTo>
                    <a:lnTo>
                      <a:pt x="1796" y="1469"/>
                    </a:lnTo>
                    <a:lnTo>
                      <a:pt x="1808" y="1452"/>
                    </a:lnTo>
                    <a:lnTo>
                      <a:pt x="1825" y="1431"/>
                    </a:lnTo>
                    <a:lnTo>
                      <a:pt x="1834" y="1416"/>
                    </a:lnTo>
                    <a:lnTo>
                      <a:pt x="1845" y="1388"/>
                    </a:lnTo>
                    <a:lnTo>
                      <a:pt x="1858" y="1373"/>
                    </a:lnTo>
                    <a:lnTo>
                      <a:pt x="1864" y="1365"/>
                    </a:lnTo>
                    <a:lnTo>
                      <a:pt x="1867" y="1335"/>
                    </a:lnTo>
                    <a:lnTo>
                      <a:pt x="1867" y="1318"/>
                    </a:lnTo>
                    <a:lnTo>
                      <a:pt x="1868" y="1305"/>
                    </a:lnTo>
                    <a:lnTo>
                      <a:pt x="1872" y="1291"/>
                    </a:lnTo>
                    <a:lnTo>
                      <a:pt x="1878" y="1282"/>
                    </a:lnTo>
                    <a:lnTo>
                      <a:pt x="1890" y="1268"/>
                    </a:lnTo>
                    <a:lnTo>
                      <a:pt x="1894" y="1260"/>
                    </a:lnTo>
                    <a:lnTo>
                      <a:pt x="1894" y="1244"/>
                    </a:lnTo>
                    <a:lnTo>
                      <a:pt x="1898" y="1206"/>
                    </a:lnTo>
                    <a:lnTo>
                      <a:pt x="1900" y="1199"/>
                    </a:lnTo>
                    <a:lnTo>
                      <a:pt x="1904" y="1173"/>
                    </a:lnTo>
                    <a:lnTo>
                      <a:pt x="1907" y="1156"/>
                    </a:lnTo>
                    <a:lnTo>
                      <a:pt x="1906" y="1144"/>
                    </a:lnTo>
                    <a:lnTo>
                      <a:pt x="1904" y="1134"/>
                    </a:lnTo>
                    <a:lnTo>
                      <a:pt x="1904" y="1111"/>
                    </a:lnTo>
                    <a:lnTo>
                      <a:pt x="1901" y="1102"/>
                    </a:lnTo>
                    <a:lnTo>
                      <a:pt x="1901" y="1080"/>
                    </a:lnTo>
                    <a:lnTo>
                      <a:pt x="1904" y="1052"/>
                    </a:lnTo>
                    <a:lnTo>
                      <a:pt x="1907" y="1034"/>
                    </a:lnTo>
                    <a:lnTo>
                      <a:pt x="1907" y="1022"/>
                    </a:lnTo>
                    <a:lnTo>
                      <a:pt x="1910" y="1009"/>
                    </a:lnTo>
                    <a:lnTo>
                      <a:pt x="1911" y="1006"/>
                    </a:lnTo>
                    <a:lnTo>
                      <a:pt x="1922" y="995"/>
                    </a:lnTo>
                    <a:lnTo>
                      <a:pt x="1926" y="995"/>
                    </a:lnTo>
                    <a:lnTo>
                      <a:pt x="1935" y="998"/>
                    </a:lnTo>
                    <a:lnTo>
                      <a:pt x="1937" y="998"/>
                    </a:lnTo>
                    <a:lnTo>
                      <a:pt x="1952" y="984"/>
                    </a:lnTo>
                    <a:lnTo>
                      <a:pt x="1963" y="969"/>
                    </a:lnTo>
                    <a:lnTo>
                      <a:pt x="1975" y="947"/>
                    </a:lnTo>
                    <a:lnTo>
                      <a:pt x="1981" y="929"/>
                    </a:lnTo>
                    <a:lnTo>
                      <a:pt x="1989" y="914"/>
                    </a:lnTo>
                    <a:lnTo>
                      <a:pt x="1997" y="902"/>
                    </a:lnTo>
                    <a:lnTo>
                      <a:pt x="2013" y="889"/>
                    </a:lnTo>
                    <a:lnTo>
                      <a:pt x="2018" y="881"/>
                    </a:lnTo>
                    <a:lnTo>
                      <a:pt x="2028" y="871"/>
                    </a:lnTo>
                    <a:lnTo>
                      <a:pt x="2049" y="860"/>
                    </a:lnTo>
                    <a:lnTo>
                      <a:pt x="2055" y="853"/>
                    </a:lnTo>
                    <a:lnTo>
                      <a:pt x="2063" y="840"/>
                    </a:lnTo>
                    <a:lnTo>
                      <a:pt x="2076" y="824"/>
                    </a:lnTo>
                    <a:lnTo>
                      <a:pt x="2094" y="805"/>
                    </a:lnTo>
                    <a:lnTo>
                      <a:pt x="2111" y="779"/>
                    </a:lnTo>
                    <a:lnTo>
                      <a:pt x="2115" y="776"/>
                    </a:lnTo>
                    <a:lnTo>
                      <a:pt x="2120" y="767"/>
                    </a:lnTo>
                    <a:lnTo>
                      <a:pt x="2120" y="767"/>
                    </a:lnTo>
                    <a:lnTo>
                      <a:pt x="2130" y="724"/>
                    </a:lnTo>
                    <a:lnTo>
                      <a:pt x="2132" y="709"/>
                    </a:lnTo>
                    <a:lnTo>
                      <a:pt x="2135" y="673"/>
                    </a:lnTo>
                    <a:lnTo>
                      <a:pt x="2135" y="650"/>
                    </a:lnTo>
                    <a:lnTo>
                      <a:pt x="2126" y="629"/>
                    </a:lnTo>
                    <a:lnTo>
                      <a:pt x="2120" y="597"/>
                    </a:lnTo>
                    <a:lnTo>
                      <a:pt x="2111" y="582"/>
                    </a:lnTo>
                    <a:lnTo>
                      <a:pt x="2102" y="570"/>
                    </a:lnTo>
                    <a:lnTo>
                      <a:pt x="2093" y="565"/>
                    </a:lnTo>
                    <a:lnTo>
                      <a:pt x="2046" y="565"/>
                    </a:lnTo>
                    <a:lnTo>
                      <a:pt x="2040" y="565"/>
                    </a:lnTo>
                    <a:lnTo>
                      <a:pt x="2034" y="564"/>
                    </a:lnTo>
                    <a:lnTo>
                      <a:pt x="2030" y="560"/>
                    </a:lnTo>
                    <a:lnTo>
                      <a:pt x="2022" y="558"/>
                    </a:lnTo>
                    <a:lnTo>
                      <a:pt x="2014" y="558"/>
                    </a:lnTo>
                    <a:lnTo>
                      <a:pt x="2009" y="550"/>
                    </a:lnTo>
                    <a:lnTo>
                      <a:pt x="2000" y="542"/>
                    </a:lnTo>
                    <a:lnTo>
                      <a:pt x="1993" y="538"/>
                    </a:lnTo>
                    <a:lnTo>
                      <a:pt x="1985" y="534"/>
                    </a:lnTo>
                    <a:lnTo>
                      <a:pt x="1971" y="526"/>
                    </a:lnTo>
                    <a:lnTo>
                      <a:pt x="1942" y="496"/>
                    </a:lnTo>
                    <a:lnTo>
                      <a:pt x="1930" y="485"/>
                    </a:lnTo>
                    <a:lnTo>
                      <a:pt x="1915" y="474"/>
                    </a:lnTo>
                    <a:lnTo>
                      <a:pt x="1896" y="463"/>
                    </a:lnTo>
                    <a:lnTo>
                      <a:pt x="1883" y="455"/>
                    </a:lnTo>
                    <a:lnTo>
                      <a:pt x="1872" y="448"/>
                    </a:lnTo>
                    <a:lnTo>
                      <a:pt x="1860" y="445"/>
                    </a:lnTo>
                    <a:lnTo>
                      <a:pt x="1808" y="444"/>
                    </a:lnTo>
                    <a:lnTo>
                      <a:pt x="1799" y="445"/>
                    </a:lnTo>
                    <a:lnTo>
                      <a:pt x="1790" y="445"/>
                    </a:lnTo>
                    <a:lnTo>
                      <a:pt x="1760" y="444"/>
                    </a:lnTo>
                    <a:lnTo>
                      <a:pt x="1751" y="442"/>
                    </a:lnTo>
                    <a:lnTo>
                      <a:pt x="1731" y="437"/>
                    </a:lnTo>
                    <a:lnTo>
                      <a:pt x="1678" y="420"/>
                    </a:lnTo>
                    <a:lnTo>
                      <a:pt x="1668" y="420"/>
                    </a:lnTo>
                    <a:lnTo>
                      <a:pt x="1665" y="420"/>
                    </a:lnTo>
                    <a:lnTo>
                      <a:pt x="1659" y="413"/>
                    </a:lnTo>
                    <a:lnTo>
                      <a:pt x="1652" y="417"/>
                    </a:lnTo>
                    <a:lnTo>
                      <a:pt x="1645" y="423"/>
                    </a:lnTo>
                    <a:lnTo>
                      <a:pt x="1636" y="426"/>
                    </a:lnTo>
                    <a:lnTo>
                      <a:pt x="1620" y="433"/>
                    </a:lnTo>
                    <a:lnTo>
                      <a:pt x="1611" y="434"/>
                    </a:lnTo>
                    <a:lnTo>
                      <a:pt x="1610" y="428"/>
                    </a:lnTo>
                    <a:lnTo>
                      <a:pt x="1613" y="421"/>
                    </a:lnTo>
                    <a:lnTo>
                      <a:pt x="1619" y="415"/>
                    </a:lnTo>
                    <a:lnTo>
                      <a:pt x="1619" y="410"/>
                    </a:lnTo>
                    <a:lnTo>
                      <a:pt x="1616" y="405"/>
                    </a:lnTo>
                    <a:lnTo>
                      <a:pt x="1611" y="403"/>
                    </a:lnTo>
                    <a:lnTo>
                      <a:pt x="1609" y="403"/>
                    </a:lnTo>
                    <a:lnTo>
                      <a:pt x="1605" y="404"/>
                    </a:lnTo>
                    <a:lnTo>
                      <a:pt x="1602" y="404"/>
                    </a:lnTo>
                    <a:lnTo>
                      <a:pt x="1600" y="403"/>
                    </a:lnTo>
                    <a:lnTo>
                      <a:pt x="1600" y="399"/>
                    </a:lnTo>
                    <a:lnTo>
                      <a:pt x="1604" y="397"/>
                    </a:lnTo>
                    <a:lnTo>
                      <a:pt x="1605" y="387"/>
                    </a:lnTo>
                    <a:lnTo>
                      <a:pt x="1598" y="375"/>
                    </a:lnTo>
                    <a:lnTo>
                      <a:pt x="1587" y="366"/>
                    </a:lnTo>
                    <a:lnTo>
                      <a:pt x="1582" y="367"/>
                    </a:lnTo>
                    <a:lnTo>
                      <a:pt x="1576" y="370"/>
                    </a:lnTo>
                    <a:lnTo>
                      <a:pt x="1570" y="375"/>
                    </a:lnTo>
                    <a:lnTo>
                      <a:pt x="1564" y="378"/>
                    </a:lnTo>
                    <a:lnTo>
                      <a:pt x="1564" y="369"/>
                    </a:lnTo>
                    <a:lnTo>
                      <a:pt x="1561" y="364"/>
                    </a:lnTo>
                    <a:lnTo>
                      <a:pt x="1555" y="355"/>
                    </a:lnTo>
                    <a:lnTo>
                      <a:pt x="1543" y="353"/>
                    </a:lnTo>
                    <a:lnTo>
                      <a:pt x="1533" y="347"/>
                    </a:lnTo>
                    <a:lnTo>
                      <a:pt x="1522" y="345"/>
                    </a:lnTo>
                    <a:lnTo>
                      <a:pt x="1517" y="340"/>
                    </a:lnTo>
                    <a:lnTo>
                      <a:pt x="1502" y="340"/>
                    </a:lnTo>
                    <a:lnTo>
                      <a:pt x="1497" y="339"/>
                    </a:lnTo>
                    <a:lnTo>
                      <a:pt x="1465" y="322"/>
                    </a:lnTo>
                    <a:lnTo>
                      <a:pt x="1454" y="318"/>
                    </a:lnTo>
                    <a:lnTo>
                      <a:pt x="1425" y="320"/>
                    </a:lnTo>
                    <a:lnTo>
                      <a:pt x="1416" y="324"/>
                    </a:lnTo>
                    <a:lnTo>
                      <a:pt x="1409" y="339"/>
                    </a:lnTo>
                    <a:lnTo>
                      <a:pt x="1403" y="342"/>
                    </a:lnTo>
                    <a:lnTo>
                      <a:pt x="1399" y="350"/>
                    </a:lnTo>
                    <a:lnTo>
                      <a:pt x="1396" y="359"/>
                    </a:lnTo>
                    <a:lnTo>
                      <a:pt x="1392" y="366"/>
                    </a:lnTo>
                    <a:lnTo>
                      <a:pt x="1383" y="366"/>
                    </a:lnTo>
                    <a:lnTo>
                      <a:pt x="1374" y="370"/>
                    </a:lnTo>
                    <a:lnTo>
                      <a:pt x="1371" y="371"/>
                    </a:lnTo>
                    <a:lnTo>
                      <a:pt x="1365" y="376"/>
                    </a:lnTo>
                    <a:lnTo>
                      <a:pt x="1358" y="396"/>
                    </a:lnTo>
                    <a:lnTo>
                      <a:pt x="1355" y="403"/>
                    </a:lnTo>
                    <a:lnTo>
                      <a:pt x="1352" y="404"/>
                    </a:lnTo>
                    <a:lnTo>
                      <a:pt x="1351" y="408"/>
                    </a:lnTo>
                    <a:lnTo>
                      <a:pt x="1349" y="418"/>
                    </a:lnTo>
                    <a:lnTo>
                      <a:pt x="1344" y="419"/>
                    </a:lnTo>
                    <a:lnTo>
                      <a:pt x="1344" y="419"/>
                    </a:lnTo>
                    <a:lnTo>
                      <a:pt x="1341" y="412"/>
                    </a:lnTo>
                    <a:lnTo>
                      <a:pt x="1341" y="401"/>
                    </a:lnTo>
                    <a:lnTo>
                      <a:pt x="1345" y="386"/>
                    </a:lnTo>
                    <a:lnTo>
                      <a:pt x="1342" y="386"/>
                    </a:lnTo>
                    <a:lnTo>
                      <a:pt x="1334" y="386"/>
                    </a:lnTo>
                    <a:lnTo>
                      <a:pt x="1326" y="388"/>
                    </a:lnTo>
                    <a:lnTo>
                      <a:pt x="1319" y="387"/>
                    </a:lnTo>
                    <a:lnTo>
                      <a:pt x="1296" y="388"/>
                    </a:lnTo>
                    <a:lnTo>
                      <a:pt x="1287" y="387"/>
                    </a:lnTo>
                    <a:lnTo>
                      <a:pt x="1286" y="388"/>
                    </a:lnTo>
                    <a:lnTo>
                      <a:pt x="1280" y="388"/>
                    </a:lnTo>
                    <a:lnTo>
                      <a:pt x="1277" y="387"/>
                    </a:lnTo>
                    <a:lnTo>
                      <a:pt x="1271" y="387"/>
                    </a:lnTo>
                    <a:lnTo>
                      <a:pt x="1256" y="392"/>
                    </a:lnTo>
                    <a:lnTo>
                      <a:pt x="1250" y="392"/>
                    </a:lnTo>
                    <a:lnTo>
                      <a:pt x="1238" y="387"/>
                    </a:lnTo>
                    <a:lnTo>
                      <a:pt x="1234" y="387"/>
                    </a:lnTo>
                    <a:lnTo>
                      <a:pt x="1232" y="388"/>
                    </a:lnTo>
                    <a:lnTo>
                      <a:pt x="1229" y="397"/>
                    </a:lnTo>
                    <a:lnTo>
                      <a:pt x="1228" y="399"/>
                    </a:lnTo>
                    <a:lnTo>
                      <a:pt x="1226" y="397"/>
                    </a:lnTo>
                    <a:lnTo>
                      <a:pt x="1224" y="390"/>
                    </a:lnTo>
                    <a:lnTo>
                      <a:pt x="1226" y="387"/>
                    </a:lnTo>
                    <a:lnTo>
                      <a:pt x="1232" y="381"/>
                    </a:lnTo>
                    <a:lnTo>
                      <a:pt x="1238" y="381"/>
                    </a:lnTo>
                    <a:lnTo>
                      <a:pt x="1247" y="385"/>
                    </a:lnTo>
                    <a:lnTo>
                      <a:pt x="1259" y="386"/>
                    </a:lnTo>
                    <a:lnTo>
                      <a:pt x="1269" y="382"/>
                    </a:lnTo>
                    <a:lnTo>
                      <a:pt x="1271" y="380"/>
                    </a:lnTo>
                    <a:lnTo>
                      <a:pt x="1272" y="377"/>
                    </a:lnTo>
                    <a:lnTo>
                      <a:pt x="1272" y="355"/>
                    </a:lnTo>
                    <a:lnTo>
                      <a:pt x="1271" y="353"/>
                    </a:lnTo>
                    <a:lnTo>
                      <a:pt x="1265" y="353"/>
                    </a:lnTo>
                    <a:lnTo>
                      <a:pt x="1264" y="349"/>
                    </a:lnTo>
                    <a:lnTo>
                      <a:pt x="1258" y="345"/>
                    </a:lnTo>
                    <a:lnTo>
                      <a:pt x="1256" y="344"/>
                    </a:lnTo>
                    <a:lnTo>
                      <a:pt x="1256" y="340"/>
                    </a:lnTo>
                    <a:lnTo>
                      <a:pt x="1261" y="339"/>
                    </a:lnTo>
                    <a:lnTo>
                      <a:pt x="1266" y="334"/>
                    </a:lnTo>
                    <a:lnTo>
                      <a:pt x="1267" y="329"/>
                    </a:lnTo>
                    <a:lnTo>
                      <a:pt x="1261" y="329"/>
                    </a:lnTo>
                    <a:lnTo>
                      <a:pt x="1258" y="332"/>
                    </a:lnTo>
                    <a:lnTo>
                      <a:pt x="1254" y="332"/>
                    </a:lnTo>
                    <a:lnTo>
                      <a:pt x="1249" y="340"/>
                    </a:lnTo>
                    <a:lnTo>
                      <a:pt x="1247" y="348"/>
                    </a:lnTo>
                    <a:lnTo>
                      <a:pt x="1236" y="348"/>
                    </a:lnTo>
                    <a:lnTo>
                      <a:pt x="1234" y="345"/>
                    </a:lnTo>
                    <a:lnTo>
                      <a:pt x="1234" y="343"/>
                    </a:lnTo>
                    <a:lnTo>
                      <a:pt x="1234" y="327"/>
                    </a:lnTo>
                    <a:lnTo>
                      <a:pt x="1231" y="317"/>
                    </a:lnTo>
                    <a:lnTo>
                      <a:pt x="1231" y="308"/>
                    </a:lnTo>
                    <a:lnTo>
                      <a:pt x="1232" y="306"/>
                    </a:lnTo>
                    <a:lnTo>
                      <a:pt x="1238" y="299"/>
                    </a:lnTo>
                    <a:lnTo>
                      <a:pt x="1243" y="292"/>
                    </a:lnTo>
                    <a:lnTo>
                      <a:pt x="1253" y="281"/>
                    </a:lnTo>
                    <a:lnTo>
                      <a:pt x="1266" y="267"/>
                    </a:lnTo>
                    <a:lnTo>
                      <a:pt x="1283" y="254"/>
                    </a:lnTo>
                    <a:lnTo>
                      <a:pt x="1291" y="242"/>
                    </a:lnTo>
                    <a:lnTo>
                      <a:pt x="1297" y="238"/>
                    </a:lnTo>
                    <a:lnTo>
                      <a:pt x="1303" y="232"/>
                    </a:lnTo>
                    <a:lnTo>
                      <a:pt x="1306" y="222"/>
                    </a:lnTo>
                    <a:lnTo>
                      <a:pt x="1306" y="218"/>
                    </a:lnTo>
                    <a:lnTo>
                      <a:pt x="1312" y="199"/>
                    </a:lnTo>
                    <a:lnTo>
                      <a:pt x="1312" y="195"/>
                    </a:lnTo>
                    <a:lnTo>
                      <a:pt x="1308" y="192"/>
                    </a:lnTo>
                    <a:lnTo>
                      <a:pt x="1301" y="192"/>
                    </a:lnTo>
                    <a:lnTo>
                      <a:pt x="1285" y="187"/>
                    </a:lnTo>
                    <a:lnTo>
                      <a:pt x="1279" y="175"/>
                    </a:lnTo>
                    <a:lnTo>
                      <a:pt x="1272" y="152"/>
                    </a:lnTo>
                    <a:lnTo>
                      <a:pt x="1271" y="150"/>
                    </a:lnTo>
                    <a:lnTo>
                      <a:pt x="1269" y="138"/>
                    </a:lnTo>
                    <a:lnTo>
                      <a:pt x="1264" y="129"/>
                    </a:lnTo>
                    <a:lnTo>
                      <a:pt x="1260" y="116"/>
                    </a:lnTo>
                    <a:lnTo>
                      <a:pt x="1256" y="105"/>
                    </a:lnTo>
                    <a:lnTo>
                      <a:pt x="1253" y="91"/>
                    </a:lnTo>
                    <a:lnTo>
                      <a:pt x="1253" y="80"/>
                    </a:lnTo>
                    <a:lnTo>
                      <a:pt x="1247" y="69"/>
                    </a:lnTo>
                    <a:lnTo>
                      <a:pt x="1237" y="57"/>
                    </a:lnTo>
                    <a:lnTo>
                      <a:pt x="1232" y="53"/>
                    </a:lnTo>
                    <a:lnTo>
                      <a:pt x="1229" y="54"/>
                    </a:lnTo>
                    <a:lnTo>
                      <a:pt x="1227" y="62"/>
                    </a:lnTo>
                    <a:lnTo>
                      <a:pt x="1222" y="63"/>
                    </a:lnTo>
                    <a:lnTo>
                      <a:pt x="1209" y="76"/>
                    </a:lnTo>
                    <a:lnTo>
                      <a:pt x="1206" y="84"/>
                    </a:lnTo>
                    <a:lnTo>
                      <a:pt x="1193" y="102"/>
                    </a:lnTo>
                    <a:lnTo>
                      <a:pt x="1183" y="114"/>
                    </a:lnTo>
                    <a:lnTo>
                      <a:pt x="1179" y="121"/>
                    </a:lnTo>
                    <a:lnTo>
                      <a:pt x="1170" y="143"/>
                    </a:lnTo>
                    <a:lnTo>
                      <a:pt x="1143" y="167"/>
                    </a:lnTo>
                    <a:lnTo>
                      <a:pt x="1141" y="170"/>
                    </a:lnTo>
                    <a:lnTo>
                      <a:pt x="1136" y="172"/>
                    </a:lnTo>
                    <a:lnTo>
                      <a:pt x="1126" y="172"/>
                    </a:lnTo>
                    <a:lnTo>
                      <a:pt x="1119" y="168"/>
                    </a:lnTo>
                    <a:lnTo>
                      <a:pt x="1113" y="168"/>
                    </a:lnTo>
                    <a:lnTo>
                      <a:pt x="1109" y="170"/>
                    </a:lnTo>
                    <a:lnTo>
                      <a:pt x="1093" y="177"/>
                    </a:lnTo>
                    <a:lnTo>
                      <a:pt x="1087" y="177"/>
                    </a:lnTo>
                    <a:lnTo>
                      <a:pt x="1084" y="176"/>
                    </a:lnTo>
                    <a:lnTo>
                      <a:pt x="1075" y="170"/>
                    </a:lnTo>
                    <a:lnTo>
                      <a:pt x="1065" y="159"/>
                    </a:lnTo>
                    <a:lnTo>
                      <a:pt x="1059" y="157"/>
                    </a:lnTo>
                    <a:lnTo>
                      <a:pt x="1055" y="155"/>
                    </a:lnTo>
                    <a:lnTo>
                      <a:pt x="1034" y="149"/>
                    </a:lnTo>
                    <a:lnTo>
                      <a:pt x="1012" y="155"/>
                    </a:lnTo>
                    <a:lnTo>
                      <a:pt x="1008" y="155"/>
                    </a:lnTo>
                    <a:lnTo>
                      <a:pt x="998" y="152"/>
                    </a:lnTo>
                    <a:lnTo>
                      <a:pt x="991" y="152"/>
                    </a:lnTo>
                    <a:lnTo>
                      <a:pt x="985" y="155"/>
                    </a:lnTo>
                    <a:lnTo>
                      <a:pt x="986" y="179"/>
                    </a:lnTo>
                    <a:lnTo>
                      <a:pt x="982" y="183"/>
                    </a:lnTo>
                    <a:lnTo>
                      <a:pt x="965" y="183"/>
                    </a:lnTo>
                    <a:lnTo>
                      <a:pt x="953" y="178"/>
                    </a:lnTo>
                    <a:lnTo>
                      <a:pt x="942" y="179"/>
                    </a:lnTo>
                    <a:lnTo>
                      <a:pt x="928" y="181"/>
                    </a:lnTo>
                    <a:lnTo>
                      <a:pt x="922" y="178"/>
                    </a:lnTo>
                    <a:lnTo>
                      <a:pt x="921" y="177"/>
                    </a:lnTo>
                    <a:lnTo>
                      <a:pt x="917" y="176"/>
                    </a:lnTo>
                    <a:lnTo>
                      <a:pt x="912" y="176"/>
                    </a:lnTo>
                    <a:lnTo>
                      <a:pt x="901" y="182"/>
                    </a:lnTo>
                    <a:lnTo>
                      <a:pt x="893" y="192"/>
                    </a:lnTo>
                    <a:lnTo>
                      <a:pt x="879" y="192"/>
                    </a:lnTo>
                    <a:lnTo>
                      <a:pt x="871" y="195"/>
                    </a:lnTo>
                    <a:lnTo>
                      <a:pt x="866" y="200"/>
                    </a:lnTo>
                    <a:lnTo>
                      <a:pt x="855" y="200"/>
                    </a:lnTo>
                    <a:lnTo>
                      <a:pt x="846" y="203"/>
                    </a:lnTo>
                    <a:lnTo>
                      <a:pt x="840" y="213"/>
                    </a:lnTo>
                    <a:lnTo>
                      <a:pt x="835" y="215"/>
                    </a:lnTo>
                    <a:lnTo>
                      <a:pt x="822" y="215"/>
                    </a:lnTo>
                    <a:lnTo>
                      <a:pt x="812" y="213"/>
                    </a:lnTo>
                    <a:lnTo>
                      <a:pt x="796" y="203"/>
                    </a:lnTo>
                    <a:lnTo>
                      <a:pt x="790" y="198"/>
                    </a:lnTo>
                    <a:lnTo>
                      <a:pt x="786" y="192"/>
                    </a:lnTo>
                    <a:lnTo>
                      <a:pt x="783" y="191"/>
                    </a:lnTo>
                    <a:lnTo>
                      <a:pt x="779" y="186"/>
                    </a:lnTo>
                    <a:lnTo>
                      <a:pt x="777" y="183"/>
                    </a:lnTo>
                    <a:lnTo>
                      <a:pt x="779" y="170"/>
                    </a:lnTo>
                    <a:lnTo>
                      <a:pt x="777" y="161"/>
                    </a:lnTo>
                    <a:lnTo>
                      <a:pt x="766" y="151"/>
                    </a:lnTo>
                    <a:lnTo>
                      <a:pt x="765" y="148"/>
                    </a:lnTo>
                    <a:lnTo>
                      <a:pt x="765" y="117"/>
                    </a:lnTo>
                    <a:lnTo>
                      <a:pt x="771" y="103"/>
                    </a:lnTo>
                    <a:lnTo>
                      <a:pt x="774" y="96"/>
                    </a:lnTo>
                    <a:lnTo>
                      <a:pt x="774" y="86"/>
                    </a:lnTo>
                    <a:lnTo>
                      <a:pt x="783" y="73"/>
                    </a:lnTo>
                    <a:lnTo>
                      <a:pt x="785" y="70"/>
                    </a:lnTo>
                    <a:lnTo>
                      <a:pt x="783" y="63"/>
                    </a:lnTo>
                    <a:lnTo>
                      <a:pt x="779" y="57"/>
                    </a:lnTo>
                    <a:lnTo>
                      <a:pt x="779" y="42"/>
                    </a:lnTo>
                    <a:lnTo>
                      <a:pt x="767" y="38"/>
                    </a:lnTo>
                    <a:lnTo>
                      <a:pt x="765" y="37"/>
                    </a:lnTo>
                    <a:lnTo>
                      <a:pt x="756" y="36"/>
                    </a:lnTo>
                    <a:lnTo>
                      <a:pt x="760" y="22"/>
                    </a:lnTo>
                    <a:lnTo>
                      <a:pt x="760" y="15"/>
                    </a:lnTo>
                    <a:lnTo>
                      <a:pt x="760" y="9"/>
                    </a:lnTo>
                    <a:lnTo>
                      <a:pt x="755" y="0"/>
                    </a:lnTo>
                    <a:lnTo>
                      <a:pt x="747" y="0"/>
                    </a:lnTo>
                    <a:lnTo>
                      <a:pt x="734" y="4"/>
                    </a:lnTo>
                    <a:lnTo>
                      <a:pt x="725"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3" name="Freeform 250"/>
              <p:cNvSpPr>
                <a:spLocks noChangeAspect="1"/>
              </p:cNvSpPr>
              <p:nvPr/>
            </p:nvSpPr>
            <p:spPr bwMode="gray">
              <a:xfrm>
                <a:off x="1650" y="2350"/>
                <a:ext cx="132" cy="182"/>
              </a:xfrm>
              <a:custGeom>
                <a:avLst/>
                <a:gdLst/>
                <a:ahLst/>
                <a:cxnLst>
                  <a:cxn ang="0">
                    <a:pos x="404" y="0"/>
                  </a:cxn>
                  <a:cxn ang="0">
                    <a:pos x="380" y="12"/>
                  </a:cxn>
                  <a:cxn ang="0">
                    <a:pos x="314" y="58"/>
                  </a:cxn>
                  <a:cxn ang="0">
                    <a:pos x="260" y="65"/>
                  </a:cxn>
                  <a:cxn ang="0">
                    <a:pos x="244" y="82"/>
                  </a:cxn>
                  <a:cxn ang="0">
                    <a:pos x="187" y="102"/>
                  </a:cxn>
                  <a:cxn ang="0">
                    <a:pos x="158" y="170"/>
                  </a:cxn>
                  <a:cxn ang="0">
                    <a:pos x="115" y="213"/>
                  </a:cxn>
                  <a:cxn ang="0">
                    <a:pos x="113" y="242"/>
                  </a:cxn>
                  <a:cxn ang="0">
                    <a:pos x="88" y="226"/>
                  </a:cxn>
                  <a:cxn ang="0">
                    <a:pos x="91" y="251"/>
                  </a:cxn>
                  <a:cxn ang="0">
                    <a:pos x="60" y="278"/>
                  </a:cxn>
                  <a:cxn ang="0">
                    <a:pos x="81" y="320"/>
                  </a:cxn>
                  <a:cxn ang="0">
                    <a:pos x="83" y="380"/>
                  </a:cxn>
                  <a:cxn ang="0">
                    <a:pos x="83" y="462"/>
                  </a:cxn>
                  <a:cxn ang="0">
                    <a:pos x="111" y="472"/>
                  </a:cxn>
                  <a:cxn ang="0">
                    <a:pos x="71" y="533"/>
                  </a:cxn>
                  <a:cxn ang="0">
                    <a:pos x="20" y="560"/>
                  </a:cxn>
                  <a:cxn ang="0">
                    <a:pos x="0" y="596"/>
                  </a:cxn>
                  <a:cxn ang="0">
                    <a:pos x="44" y="629"/>
                  </a:cxn>
                  <a:cxn ang="0">
                    <a:pos x="106" y="673"/>
                  </a:cxn>
                  <a:cxn ang="0">
                    <a:pos x="156" y="665"/>
                  </a:cxn>
                  <a:cxn ang="0">
                    <a:pos x="201" y="687"/>
                  </a:cxn>
                  <a:cxn ang="0">
                    <a:pos x="238" y="708"/>
                  </a:cxn>
                  <a:cxn ang="0">
                    <a:pos x="273" y="743"/>
                  </a:cxn>
                  <a:cxn ang="0">
                    <a:pos x="297" y="776"/>
                  </a:cxn>
                  <a:cxn ang="0">
                    <a:pos x="319" y="811"/>
                  </a:cxn>
                  <a:cxn ang="0">
                    <a:pos x="365" y="821"/>
                  </a:cxn>
                  <a:cxn ang="0">
                    <a:pos x="389" y="807"/>
                  </a:cxn>
                  <a:cxn ang="0">
                    <a:pos x="435" y="807"/>
                  </a:cxn>
                  <a:cxn ang="0">
                    <a:pos x="488" y="842"/>
                  </a:cxn>
                  <a:cxn ang="0">
                    <a:pos x="459" y="892"/>
                  </a:cxn>
                  <a:cxn ang="0">
                    <a:pos x="494" y="909"/>
                  </a:cxn>
                  <a:cxn ang="0">
                    <a:pos x="504" y="858"/>
                  </a:cxn>
                  <a:cxn ang="0">
                    <a:pos x="524" y="752"/>
                  </a:cxn>
                  <a:cxn ang="0">
                    <a:pos x="489" y="655"/>
                  </a:cxn>
                  <a:cxn ang="0">
                    <a:pos x="532" y="652"/>
                  </a:cxn>
                  <a:cxn ang="0">
                    <a:pos x="518" y="627"/>
                  </a:cxn>
                  <a:cxn ang="0">
                    <a:pos x="501" y="620"/>
                  </a:cxn>
                  <a:cxn ang="0">
                    <a:pos x="591" y="575"/>
                  </a:cxn>
                  <a:cxn ang="0">
                    <a:pos x="633" y="574"/>
                  </a:cxn>
                  <a:cxn ang="0">
                    <a:pos x="658" y="603"/>
                  </a:cxn>
                  <a:cxn ang="0">
                    <a:pos x="626" y="516"/>
                  </a:cxn>
                  <a:cxn ang="0">
                    <a:pos x="640" y="493"/>
                  </a:cxn>
                  <a:cxn ang="0">
                    <a:pos x="615" y="453"/>
                  </a:cxn>
                  <a:cxn ang="0">
                    <a:pos x="615" y="403"/>
                  </a:cxn>
                  <a:cxn ang="0">
                    <a:pos x="633" y="353"/>
                  </a:cxn>
                  <a:cxn ang="0">
                    <a:pos x="583" y="353"/>
                  </a:cxn>
                  <a:cxn ang="0">
                    <a:pos x="544" y="348"/>
                  </a:cxn>
                  <a:cxn ang="0">
                    <a:pos x="494" y="307"/>
                  </a:cxn>
                  <a:cxn ang="0">
                    <a:pos x="443" y="294"/>
                  </a:cxn>
                  <a:cxn ang="0">
                    <a:pos x="376" y="283"/>
                  </a:cxn>
                  <a:cxn ang="0">
                    <a:pos x="353" y="223"/>
                  </a:cxn>
                  <a:cxn ang="0">
                    <a:pos x="334" y="180"/>
                  </a:cxn>
                  <a:cxn ang="0">
                    <a:pos x="375" y="62"/>
                  </a:cxn>
                </a:cxnLst>
                <a:rect l="0" t="0" r="r" b="b"/>
                <a:pathLst>
                  <a:path w="663" h="909">
                    <a:moveTo>
                      <a:pt x="419" y="33"/>
                    </a:moveTo>
                    <a:lnTo>
                      <a:pt x="424" y="28"/>
                    </a:lnTo>
                    <a:lnTo>
                      <a:pt x="429" y="21"/>
                    </a:lnTo>
                    <a:lnTo>
                      <a:pt x="427" y="12"/>
                    </a:lnTo>
                    <a:lnTo>
                      <a:pt x="418" y="6"/>
                    </a:lnTo>
                    <a:lnTo>
                      <a:pt x="404" y="0"/>
                    </a:lnTo>
                    <a:lnTo>
                      <a:pt x="396" y="5"/>
                    </a:lnTo>
                    <a:lnTo>
                      <a:pt x="393" y="5"/>
                    </a:lnTo>
                    <a:lnTo>
                      <a:pt x="391" y="5"/>
                    </a:lnTo>
                    <a:lnTo>
                      <a:pt x="391" y="14"/>
                    </a:lnTo>
                    <a:lnTo>
                      <a:pt x="386" y="14"/>
                    </a:lnTo>
                    <a:lnTo>
                      <a:pt x="380" y="12"/>
                    </a:lnTo>
                    <a:lnTo>
                      <a:pt x="378" y="16"/>
                    </a:lnTo>
                    <a:lnTo>
                      <a:pt x="377" y="24"/>
                    </a:lnTo>
                    <a:lnTo>
                      <a:pt x="372" y="31"/>
                    </a:lnTo>
                    <a:lnTo>
                      <a:pt x="366" y="35"/>
                    </a:lnTo>
                    <a:lnTo>
                      <a:pt x="341" y="43"/>
                    </a:lnTo>
                    <a:lnTo>
                      <a:pt x="314" y="58"/>
                    </a:lnTo>
                    <a:lnTo>
                      <a:pt x="310" y="60"/>
                    </a:lnTo>
                    <a:lnTo>
                      <a:pt x="289" y="65"/>
                    </a:lnTo>
                    <a:lnTo>
                      <a:pt x="281" y="65"/>
                    </a:lnTo>
                    <a:lnTo>
                      <a:pt x="271" y="63"/>
                    </a:lnTo>
                    <a:lnTo>
                      <a:pt x="263" y="63"/>
                    </a:lnTo>
                    <a:lnTo>
                      <a:pt x="260" y="65"/>
                    </a:lnTo>
                    <a:lnTo>
                      <a:pt x="257" y="70"/>
                    </a:lnTo>
                    <a:lnTo>
                      <a:pt x="253" y="81"/>
                    </a:lnTo>
                    <a:lnTo>
                      <a:pt x="249" y="90"/>
                    </a:lnTo>
                    <a:lnTo>
                      <a:pt x="247" y="91"/>
                    </a:lnTo>
                    <a:lnTo>
                      <a:pt x="244" y="91"/>
                    </a:lnTo>
                    <a:lnTo>
                      <a:pt x="244" y="82"/>
                    </a:lnTo>
                    <a:lnTo>
                      <a:pt x="242" y="80"/>
                    </a:lnTo>
                    <a:lnTo>
                      <a:pt x="231" y="80"/>
                    </a:lnTo>
                    <a:lnTo>
                      <a:pt x="220" y="80"/>
                    </a:lnTo>
                    <a:lnTo>
                      <a:pt x="216" y="80"/>
                    </a:lnTo>
                    <a:lnTo>
                      <a:pt x="194" y="96"/>
                    </a:lnTo>
                    <a:lnTo>
                      <a:pt x="187" y="102"/>
                    </a:lnTo>
                    <a:lnTo>
                      <a:pt x="185" y="107"/>
                    </a:lnTo>
                    <a:lnTo>
                      <a:pt x="183" y="128"/>
                    </a:lnTo>
                    <a:lnTo>
                      <a:pt x="181" y="144"/>
                    </a:lnTo>
                    <a:lnTo>
                      <a:pt x="179" y="160"/>
                    </a:lnTo>
                    <a:lnTo>
                      <a:pt x="173" y="166"/>
                    </a:lnTo>
                    <a:lnTo>
                      <a:pt x="158" y="170"/>
                    </a:lnTo>
                    <a:lnTo>
                      <a:pt x="155" y="173"/>
                    </a:lnTo>
                    <a:lnTo>
                      <a:pt x="146" y="188"/>
                    </a:lnTo>
                    <a:lnTo>
                      <a:pt x="142" y="192"/>
                    </a:lnTo>
                    <a:lnTo>
                      <a:pt x="135" y="198"/>
                    </a:lnTo>
                    <a:lnTo>
                      <a:pt x="117" y="209"/>
                    </a:lnTo>
                    <a:lnTo>
                      <a:pt x="115" y="213"/>
                    </a:lnTo>
                    <a:lnTo>
                      <a:pt x="117" y="216"/>
                    </a:lnTo>
                    <a:lnTo>
                      <a:pt x="118" y="219"/>
                    </a:lnTo>
                    <a:lnTo>
                      <a:pt x="122" y="238"/>
                    </a:lnTo>
                    <a:lnTo>
                      <a:pt x="119" y="245"/>
                    </a:lnTo>
                    <a:lnTo>
                      <a:pt x="118" y="246"/>
                    </a:lnTo>
                    <a:lnTo>
                      <a:pt x="113" y="242"/>
                    </a:lnTo>
                    <a:lnTo>
                      <a:pt x="103" y="229"/>
                    </a:lnTo>
                    <a:lnTo>
                      <a:pt x="86" y="209"/>
                    </a:lnTo>
                    <a:lnTo>
                      <a:pt x="85" y="213"/>
                    </a:lnTo>
                    <a:lnTo>
                      <a:pt x="83" y="221"/>
                    </a:lnTo>
                    <a:lnTo>
                      <a:pt x="83" y="223"/>
                    </a:lnTo>
                    <a:lnTo>
                      <a:pt x="88" y="226"/>
                    </a:lnTo>
                    <a:lnTo>
                      <a:pt x="92" y="232"/>
                    </a:lnTo>
                    <a:lnTo>
                      <a:pt x="92" y="238"/>
                    </a:lnTo>
                    <a:lnTo>
                      <a:pt x="93" y="240"/>
                    </a:lnTo>
                    <a:lnTo>
                      <a:pt x="97" y="242"/>
                    </a:lnTo>
                    <a:lnTo>
                      <a:pt x="97" y="246"/>
                    </a:lnTo>
                    <a:lnTo>
                      <a:pt x="91" y="251"/>
                    </a:lnTo>
                    <a:lnTo>
                      <a:pt x="81" y="264"/>
                    </a:lnTo>
                    <a:lnTo>
                      <a:pt x="77" y="267"/>
                    </a:lnTo>
                    <a:lnTo>
                      <a:pt x="72" y="263"/>
                    </a:lnTo>
                    <a:lnTo>
                      <a:pt x="69" y="264"/>
                    </a:lnTo>
                    <a:lnTo>
                      <a:pt x="69" y="272"/>
                    </a:lnTo>
                    <a:lnTo>
                      <a:pt x="60" y="278"/>
                    </a:lnTo>
                    <a:lnTo>
                      <a:pt x="60" y="283"/>
                    </a:lnTo>
                    <a:lnTo>
                      <a:pt x="59" y="283"/>
                    </a:lnTo>
                    <a:lnTo>
                      <a:pt x="61" y="288"/>
                    </a:lnTo>
                    <a:lnTo>
                      <a:pt x="66" y="306"/>
                    </a:lnTo>
                    <a:lnTo>
                      <a:pt x="70" y="311"/>
                    </a:lnTo>
                    <a:lnTo>
                      <a:pt x="81" y="320"/>
                    </a:lnTo>
                    <a:lnTo>
                      <a:pt x="86" y="327"/>
                    </a:lnTo>
                    <a:lnTo>
                      <a:pt x="87" y="331"/>
                    </a:lnTo>
                    <a:lnTo>
                      <a:pt x="85" y="353"/>
                    </a:lnTo>
                    <a:lnTo>
                      <a:pt x="88" y="367"/>
                    </a:lnTo>
                    <a:lnTo>
                      <a:pt x="88" y="372"/>
                    </a:lnTo>
                    <a:lnTo>
                      <a:pt x="83" y="380"/>
                    </a:lnTo>
                    <a:lnTo>
                      <a:pt x="81" y="386"/>
                    </a:lnTo>
                    <a:lnTo>
                      <a:pt x="85" y="412"/>
                    </a:lnTo>
                    <a:lnTo>
                      <a:pt x="90" y="431"/>
                    </a:lnTo>
                    <a:lnTo>
                      <a:pt x="90" y="439"/>
                    </a:lnTo>
                    <a:lnTo>
                      <a:pt x="85" y="455"/>
                    </a:lnTo>
                    <a:lnTo>
                      <a:pt x="83" y="462"/>
                    </a:lnTo>
                    <a:lnTo>
                      <a:pt x="85" y="469"/>
                    </a:lnTo>
                    <a:lnTo>
                      <a:pt x="92" y="472"/>
                    </a:lnTo>
                    <a:lnTo>
                      <a:pt x="98" y="473"/>
                    </a:lnTo>
                    <a:lnTo>
                      <a:pt x="103" y="472"/>
                    </a:lnTo>
                    <a:lnTo>
                      <a:pt x="111" y="467"/>
                    </a:lnTo>
                    <a:lnTo>
                      <a:pt x="111" y="472"/>
                    </a:lnTo>
                    <a:lnTo>
                      <a:pt x="111" y="474"/>
                    </a:lnTo>
                    <a:lnTo>
                      <a:pt x="107" y="479"/>
                    </a:lnTo>
                    <a:lnTo>
                      <a:pt x="95" y="490"/>
                    </a:lnTo>
                    <a:lnTo>
                      <a:pt x="81" y="507"/>
                    </a:lnTo>
                    <a:lnTo>
                      <a:pt x="74" y="531"/>
                    </a:lnTo>
                    <a:lnTo>
                      <a:pt x="71" y="533"/>
                    </a:lnTo>
                    <a:lnTo>
                      <a:pt x="69" y="536"/>
                    </a:lnTo>
                    <a:lnTo>
                      <a:pt x="54" y="541"/>
                    </a:lnTo>
                    <a:lnTo>
                      <a:pt x="40" y="539"/>
                    </a:lnTo>
                    <a:lnTo>
                      <a:pt x="37" y="541"/>
                    </a:lnTo>
                    <a:lnTo>
                      <a:pt x="26" y="547"/>
                    </a:lnTo>
                    <a:lnTo>
                      <a:pt x="20" y="560"/>
                    </a:lnTo>
                    <a:lnTo>
                      <a:pt x="18" y="569"/>
                    </a:lnTo>
                    <a:lnTo>
                      <a:pt x="21" y="577"/>
                    </a:lnTo>
                    <a:lnTo>
                      <a:pt x="20" y="584"/>
                    </a:lnTo>
                    <a:lnTo>
                      <a:pt x="7" y="585"/>
                    </a:lnTo>
                    <a:lnTo>
                      <a:pt x="4" y="590"/>
                    </a:lnTo>
                    <a:lnTo>
                      <a:pt x="0" y="596"/>
                    </a:lnTo>
                    <a:lnTo>
                      <a:pt x="0" y="601"/>
                    </a:lnTo>
                    <a:lnTo>
                      <a:pt x="5" y="607"/>
                    </a:lnTo>
                    <a:lnTo>
                      <a:pt x="6" y="611"/>
                    </a:lnTo>
                    <a:lnTo>
                      <a:pt x="9" y="613"/>
                    </a:lnTo>
                    <a:lnTo>
                      <a:pt x="12" y="616"/>
                    </a:lnTo>
                    <a:lnTo>
                      <a:pt x="44" y="629"/>
                    </a:lnTo>
                    <a:lnTo>
                      <a:pt x="74" y="644"/>
                    </a:lnTo>
                    <a:lnTo>
                      <a:pt x="86" y="652"/>
                    </a:lnTo>
                    <a:lnTo>
                      <a:pt x="88" y="657"/>
                    </a:lnTo>
                    <a:lnTo>
                      <a:pt x="91" y="668"/>
                    </a:lnTo>
                    <a:lnTo>
                      <a:pt x="93" y="672"/>
                    </a:lnTo>
                    <a:lnTo>
                      <a:pt x="106" y="673"/>
                    </a:lnTo>
                    <a:lnTo>
                      <a:pt x="114" y="671"/>
                    </a:lnTo>
                    <a:lnTo>
                      <a:pt x="119" y="671"/>
                    </a:lnTo>
                    <a:lnTo>
                      <a:pt x="140" y="673"/>
                    </a:lnTo>
                    <a:lnTo>
                      <a:pt x="150" y="673"/>
                    </a:lnTo>
                    <a:lnTo>
                      <a:pt x="151" y="671"/>
                    </a:lnTo>
                    <a:lnTo>
                      <a:pt x="156" y="665"/>
                    </a:lnTo>
                    <a:lnTo>
                      <a:pt x="161" y="665"/>
                    </a:lnTo>
                    <a:lnTo>
                      <a:pt x="168" y="667"/>
                    </a:lnTo>
                    <a:lnTo>
                      <a:pt x="174" y="673"/>
                    </a:lnTo>
                    <a:lnTo>
                      <a:pt x="181" y="676"/>
                    </a:lnTo>
                    <a:lnTo>
                      <a:pt x="195" y="687"/>
                    </a:lnTo>
                    <a:lnTo>
                      <a:pt x="201" y="687"/>
                    </a:lnTo>
                    <a:lnTo>
                      <a:pt x="205" y="687"/>
                    </a:lnTo>
                    <a:lnTo>
                      <a:pt x="215" y="690"/>
                    </a:lnTo>
                    <a:lnTo>
                      <a:pt x="224" y="693"/>
                    </a:lnTo>
                    <a:lnTo>
                      <a:pt x="230" y="695"/>
                    </a:lnTo>
                    <a:lnTo>
                      <a:pt x="235" y="704"/>
                    </a:lnTo>
                    <a:lnTo>
                      <a:pt x="238" y="708"/>
                    </a:lnTo>
                    <a:lnTo>
                      <a:pt x="248" y="711"/>
                    </a:lnTo>
                    <a:lnTo>
                      <a:pt x="253" y="725"/>
                    </a:lnTo>
                    <a:lnTo>
                      <a:pt x="258" y="733"/>
                    </a:lnTo>
                    <a:lnTo>
                      <a:pt x="264" y="737"/>
                    </a:lnTo>
                    <a:lnTo>
                      <a:pt x="267" y="742"/>
                    </a:lnTo>
                    <a:lnTo>
                      <a:pt x="273" y="743"/>
                    </a:lnTo>
                    <a:lnTo>
                      <a:pt x="278" y="743"/>
                    </a:lnTo>
                    <a:lnTo>
                      <a:pt x="284" y="746"/>
                    </a:lnTo>
                    <a:lnTo>
                      <a:pt x="289" y="749"/>
                    </a:lnTo>
                    <a:lnTo>
                      <a:pt x="292" y="756"/>
                    </a:lnTo>
                    <a:lnTo>
                      <a:pt x="294" y="768"/>
                    </a:lnTo>
                    <a:lnTo>
                      <a:pt x="297" y="776"/>
                    </a:lnTo>
                    <a:lnTo>
                      <a:pt x="298" y="780"/>
                    </a:lnTo>
                    <a:lnTo>
                      <a:pt x="302" y="783"/>
                    </a:lnTo>
                    <a:lnTo>
                      <a:pt x="311" y="783"/>
                    </a:lnTo>
                    <a:lnTo>
                      <a:pt x="316" y="784"/>
                    </a:lnTo>
                    <a:lnTo>
                      <a:pt x="316" y="806"/>
                    </a:lnTo>
                    <a:lnTo>
                      <a:pt x="319" y="811"/>
                    </a:lnTo>
                    <a:lnTo>
                      <a:pt x="324" y="816"/>
                    </a:lnTo>
                    <a:lnTo>
                      <a:pt x="334" y="817"/>
                    </a:lnTo>
                    <a:lnTo>
                      <a:pt x="339" y="816"/>
                    </a:lnTo>
                    <a:lnTo>
                      <a:pt x="353" y="817"/>
                    </a:lnTo>
                    <a:lnTo>
                      <a:pt x="361" y="821"/>
                    </a:lnTo>
                    <a:lnTo>
                      <a:pt x="365" y="821"/>
                    </a:lnTo>
                    <a:lnTo>
                      <a:pt x="372" y="819"/>
                    </a:lnTo>
                    <a:lnTo>
                      <a:pt x="376" y="817"/>
                    </a:lnTo>
                    <a:lnTo>
                      <a:pt x="378" y="813"/>
                    </a:lnTo>
                    <a:lnTo>
                      <a:pt x="382" y="812"/>
                    </a:lnTo>
                    <a:lnTo>
                      <a:pt x="386" y="808"/>
                    </a:lnTo>
                    <a:lnTo>
                      <a:pt x="389" y="807"/>
                    </a:lnTo>
                    <a:lnTo>
                      <a:pt x="398" y="807"/>
                    </a:lnTo>
                    <a:lnTo>
                      <a:pt x="405" y="808"/>
                    </a:lnTo>
                    <a:lnTo>
                      <a:pt x="410" y="813"/>
                    </a:lnTo>
                    <a:lnTo>
                      <a:pt x="418" y="815"/>
                    </a:lnTo>
                    <a:lnTo>
                      <a:pt x="426" y="813"/>
                    </a:lnTo>
                    <a:lnTo>
                      <a:pt x="435" y="807"/>
                    </a:lnTo>
                    <a:lnTo>
                      <a:pt x="437" y="807"/>
                    </a:lnTo>
                    <a:lnTo>
                      <a:pt x="445" y="808"/>
                    </a:lnTo>
                    <a:lnTo>
                      <a:pt x="461" y="815"/>
                    </a:lnTo>
                    <a:lnTo>
                      <a:pt x="477" y="824"/>
                    </a:lnTo>
                    <a:lnTo>
                      <a:pt x="488" y="837"/>
                    </a:lnTo>
                    <a:lnTo>
                      <a:pt x="488" y="842"/>
                    </a:lnTo>
                    <a:lnTo>
                      <a:pt x="484" y="849"/>
                    </a:lnTo>
                    <a:lnTo>
                      <a:pt x="478" y="856"/>
                    </a:lnTo>
                    <a:lnTo>
                      <a:pt x="466" y="869"/>
                    </a:lnTo>
                    <a:lnTo>
                      <a:pt x="458" y="880"/>
                    </a:lnTo>
                    <a:lnTo>
                      <a:pt x="458" y="889"/>
                    </a:lnTo>
                    <a:lnTo>
                      <a:pt x="459" y="892"/>
                    </a:lnTo>
                    <a:lnTo>
                      <a:pt x="464" y="893"/>
                    </a:lnTo>
                    <a:lnTo>
                      <a:pt x="469" y="892"/>
                    </a:lnTo>
                    <a:lnTo>
                      <a:pt x="473" y="893"/>
                    </a:lnTo>
                    <a:lnTo>
                      <a:pt x="478" y="897"/>
                    </a:lnTo>
                    <a:lnTo>
                      <a:pt x="486" y="908"/>
                    </a:lnTo>
                    <a:lnTo>
                      <a:pt x="494" y="909"/>
                    </a:lnTo>
                    <a:lnTo>
                      <a:pt x="495" y="902"/>
                    </a:lnTo>
                    <a:lnTo>
                      <a:pt x="497" y="896"/>
                    </a:lnTo>
                    <a:lnTo>
                      <a:pt x="499" y="881"/>
                    </a:lnTo>
                    <a:lnTo>
                      <a:pt x="501" y="873"/>
                    </a:lnTo>
                    <a:lnTo>
                      <a:pt x="502" y="870"/>
                    </a:lnTo>
                    <a:lnTo>
                      <a:pt x="504" y="858"/>
                    </a:lnTo>
                    <a:lnTo>
                      <a:pt x="506" y="850"/>
                    </a:lnTo>
                    <a:lnTo>
                      <a:pt x="511" y="832"/>
                    </a:lnTo>
                    <a:lnTo>
                      <a:pt x="512" y="831"/>
                    </a:lnTo>
                    <a:lnTo>
                      <a:pt x="522" y="768"/>
                    </a:lnTo>
                    <a:lnTo>
                      <a:pt x="523" y="758"/>
                    </a:lnTo>
                    <a:lnTo>
                      <a:pt x="524" y="752"/>
                    </a:lnTo>
                    <a:lnTo>
                      <a:pt x="517" y="724"/>
                    </a:lnTo>
                    <a:lnTo>
                      <a:pt x="512" y="714"/>
                    </a:lnTo>
                    <a:lnTo>
                      <a:pt x="506" y="708"/>
                    </a:lnTo>
                    <a:lnTo>
                      <a:pt x="494" y="698"/>
                    </a:lnTo>
                    <a:lnTo>
                      <a:pt x="489" y="693"/>
                    </a:lnTo>
                    <a:lnTo>
                      <a:pt x="489" y="655"/>
                    </a:lnTo>
                    <a:lnTo>
                      <a:pt x="494" y="652"/>
                    </a:lnTo>
                    <a:lnTo>
                      <a:pt x="511" y="650"/>
                    </a:lnTo>
                    <a:lnTo>
                      <a:pt x="517" y="647"/>
                    </a:lnTo>
                    <a:lnTo>
                      <a:pt x="528" y="649"/>
                    </a:lnTo>
                    <a:lnTo>
                      <a:pt x="532" y="650"/>
                    </a:lnTo>
                    <a:lnTo>
                      <a:pt x="532" y="652"/>
                    </a:lnTo>
                    <a:lnTo>
                      <a:pt x="538" y="651"/>
                    </a:lnTo>
                    <a:lnTo>
                      <a:pt x="538" y="650"/>
                    </a:lnTo>
                    <a:lnTo>
                      <a:pt x="534" y="640"/>
                    </a:lnTo>
                    <a:lnTo>
                      <a:pt x="533" y="633"/>
                    </a:lnTo>
                    <a:lnTo>
                      <a:pt x="528" y="625"/>
                    </a:lnTo>
                    <a:lnTo>
                      <a:pt x="518" y="627"/>
                    </a:lnTo>
                    <a:lnTo>
                      <a:pt x="516" y="629"/>
                    </a:lnTo>
                    <a:lnTo>
                      <a:pt x="509" y="629"/>
                    </a:lnTo>
                    <a:lnTo>
                      <a:pt x="505" y="624"/>
                    </a:lnTo>
                    <a:lnTo>
                      <a:pt x="501" y="623"/>
                    </a:lnTo>
                    <a:lnTo>
                      <a:pt x="501" y="620"/>
                    </a:lnTo>
                    <a:lnTo>
                      <a:pt x="501" y="620"/>
                    </a:lnTo>
                    <a:lnTo>
                      <a:pt x="501" y="589"/>
                    </a:lnTo>
                    <a:lnTo>
                      <a:pt x="502" y="590"/>
                    </a:lnTo>
                    <a:lnTo>
                      <a:pt x="582" y="590"/>
                    </a:lnTo>
                    <a:lnTo>
                      <a:pt x="586" y="586"/>
                    </a:lnTo>
                    <a:lnTo>
                      <a:pt x="587" y="580"/>
                    </a:lnTo>
                    <a:lnTo>
                      <a:pt x="591" y="575"/>
                    </a:lnTo>
                    <a:lnTo>
                      <a:pt x="593" y="575"/>
                    </a:lnTo>
                    <a:lnTo>
                      <a:pt x="597" y="577"/>
                    </a:lnTo>
                    <a:lnTo>
                      <a:pt x="601" y="584"/>
                    </a:lnTo>
                    <a:lnTo>
                      <a:pt x="603" y="584"/>
                    </a:lnTo>
                    <a:lnTo>
                      <a:pt x="622" y="574"/>
                    </a:lnTo>
                    <a:lnTo>
                      <a:pt x="633" y="574"/>
                    </a:lnTo>
                    <a:lnTo>
                      <a:pt x="638" y="579"/>
                    </a:lnTo>
                    <a:lnTo>
                      <a:pt x="646" y="590"/>
                    </a:lnTo>
                    <a:lnTo>
                      <a:pt x="652" y="619"/>
                    </a:lnTo>
                    <a:lnTo>
                      <a:pt x="662" y="614"/>
                    </a:lnTo>
                    <a:lnTo>
                      <a:pt x="663" y="612"/>
                    </a:lnTo>
                    <a:lnTo>
                      <a:pt x="658" y="603"/>
                    </a:lnTo>
                    <a:lnTo>
                      <a:pt x="656" y="592"/>
                    </a:lnTo>
                    <a:lnTo>
                      <a:pt x="640" y="555"/>
                    </a:lnTo>
                    <a:lnTo>
                      <a:pt x="631" y="544"/>
                    </a:lnTo>
                    <a:lnTo>
                      <a:pt x="614" y="531"/>
                    </a:lnTo>
                    <a:lnTo>
                      <a:pt x="614" y="527"/>
                    </a:lnTo>
                    <a:lnTo>
                      <a:pt x="626" y="516"/>
                    </a:lnTo>
                    <a:lnTo>
                      <a:pt x="631" y="509"/>
                    </a:lnTo>
                    <a:lnTo>
                      <a:pt x="634" y="507"/>
                    </a:lnTo>
                    <a:lnTo>
                      <a:pt x="638" y="504"/>
                    </a:lnTo>
                    <a:lnTo>
                      <a:pt x="640" y="503"/>
                    </a:lnTo>
                    <a:lnTo>
                      <a:pt x="641" y="500"/>
                    </a:lnTo>
                    <a:lnTo>
                      <a:pt x="640" y="493"/>
                    </a:lnTo>
                    <a:lnTo>
                      <a:pt x="638" y="488"/>
                    </a:lnTo>
                    <a:lnTo>
                      <a:pt x="633" y="479"/>
                    </a:lnTo>
                    <a:lnTo>
                      <a:pt x="625" y="471"/>
                    </a:lnTo>
                    <a:lnTo>
                      <a:pt x="618" y="466"/>
                    </a:lnTo>
                    <a:lnTo>
                      <a:pt x="617" y="463"/>
                    </a:lnTo>
                    <a:lnTo>
                      <a:pt x="615" y="453"/>
                    </a:lnTo>
                    <a:lnTo>
                      <a:pt x="613" y="447"/>
                    </a:lnTo>
                    <a:lnTo>
                      <a:pt x="613" y="439"/>
                    </a:lnTo>
                    <a:lnTo>
                      <a:pt x="609" y="431"/>
                    </a:lnTo>
                    <a:lnTo>
                      <a:pt x="609" y="419"/>
                    </a:lnTo>
                    <a:lnTo>
                      <a:pt x="613" y="413"/>
                    </a:lnTo>
                    <a:lnTo>
                      <a:pt x="615" y="403"/>
                    </a:lnTo>
                    <a:lnTo>
                      <a:pt x="615" y="392"/>
                    </a:lnTo>
                    <a:lnTo>
                      <a:pt x="624" y="382"/>
                    </a:lnTo>
                    <a:lnTo>
                      <a:pt x="624" y="369"/>
                    </a:lnTo>
                    <a:lnTo>
                      <a:pt x="626" y="364"/>
                    </a:lnTo>
                    <a:lnTo>
                      <a:pt x="633" y="358"/>
                    </a:lnTo>
                    <a:lnTo>
                      <a:pt x="633" y="353"/>
                    </a:lnTo>
                    <a:lnTo>
                      <a:pt x="630" y="344"/>
                    </a:lnTo>
                    <a:lnTo>
                      <a:pt x="628" y="342"/>
                    </a:lnTo>
                    <a:lnTo>
                      <a:pt x="624" y="342"/>
                    </a:lnTo>
                    <a:lnTo>
                      <a:pt x="614" y="342"/>
                    </a:lnTo>
                    <a:lnTo>
                      <a:pt x="595" y="350"/>
                    </a:lnTo>
                    <a:lnTo>
                      <a:pt x="583" y="353"/>
                    </a:lnTo>
                    <a:lnTo>
                      <a:pt x="576" y="353"/>
                    </a:lnTo>
                    <a:lnTo>
                      <a:pt x="567" y="350"/>
                    </a:lnTo>
                    <a:lnTo>
                      <a:pt x="563" y="349"/>
                    </a:lnTo>
                    <a:lnTo>
                      <a:pt x="558" y="347"/>
                    </a:lnTo>
                    <a:lnTo>
                      <a:pt x="552" y="345"/>
                    </a:lnTo>
                    <a:lnTo>
                      <a:pt x="544" y="348"/>
                    </a:lnTo>
                    <a:lnTo>
                      <a:pt x="542" y="350"/>
                    </a:lnTo>
                    <a:lnTo>
                      <a:pt x="536" y="350"/>
                    </a:lnTo>
                    <a:lnTo>
                      <a:pt x="527" y="350"/>
                    </a:lnTo>
                    <a:lnTo>
                      <a:pt x="523" y="348"/>
                    </a:lnTo>
                    <a:lnTo>
                      <a:pt x="522" y="348"/>
                    </a:lnTo>
                    <a:lnTo>
                      <a:pt x="494" y="307"/>
                    </a:lnTo>
                    <a:lnTo>
                      <a:pt x="493" y="305"/>
                    </a:lnTo>
                    <a:lnTo>
                      <a:pt x="490" y="302"/>
                    </a:lnTo>
                    <a:lnTo>
                      <a:pt x="479" y="301"/>
                    </a:lnTo>
                    <a:lnTo>
                      <a:pt x="473" y="297"/>
                    </a:lnTo>
                    <a:lnTo>
                      <a:pt x="461" y="293"/>
                    </a:lnTo>
                    <a:lnTo>
                      <a:pt x="443" y="294"/>
                    </a:lnTo>
                    <a:lnTo>
                      <a:pt x="425" y="299"/>
                    </a:lnTo>
                    <a:lnTo>
                      <a:pt x="415" y="300"/>
                    </a:lnTo>
                    <a:lnTo>
                      <a:pt x="400" y="299"/>
                    </a:lnTo>
                    <a:lnTo>
                      <a:pt x="383" y="291"/>
                    </a:lnTo>
                    <a:lnTo>
                      <a:pt x="380" y="284"/>
                    </a:lnTo>
                    <a:lnTo>
                      <a:pt x="376" y="283"/>
                    </a:lnTo>
                    <a:lnTo>
                      <a:pt x="364" y="277"/>
                    </a:lnTo>
                    <a:lnTo>
                      <a:pt x="362" y="274"/>
                    </a:lnTo>
                    <a:lnTo>
                      <a:pt x="362" y="241"/>
                    </a:lnTo>
                    <a:lnTo>
                      <a:pt x="360" y="232"/>
                    </a:lnTo>
                    <a:lnTo>
                      <a:pt x="357" y="226"/>
                    </a:lnTo>
                    <a:lnTo>
                      <a:pt x="353" y="223"/>
                    </a:lnTo>
                    <a:lnTo>
                      <a:pt x="351" y="220"/>
                    </a:lnTo>
                    <a:lnTo>
                      <a:pt x="344" y="211"/>
                    </a:lnTo>
                    <a:lnTo>
                      <a:pt x="341" y="208"/>
                    </a:lnTo>
                    <a:lnTo>
                      <a:pt x="338" y="188"/>
                    </a:lnTo>
                    <a:lnTo>
                      <a:pt x="335" y="182"/>
                    </a:lnTo>
                    <a:lnTo>
                      <a:pt x="334" y="180"/>
                    </a:lnTo>
                    <a:lnTo>
                      <a:pt x="310" y="181"/>
                    </a:lnTo>
                    <a:lnTo>
                      <a:pt x="316" y="167"/>
                    </a:lnTo>
                    <a:lnTo>
                      <a:pt x="324" y="152"/>
                    </a:lnTo>
                    <a:lnTo>
                      <a:pt x="337" y="107"/>
                    </a:lnTo>
                    <a:lnTo>
                      <a:pt x="350" y="85"/>
                    </a:lnTo>
                    <a:lnTo>
                      <a:pt x="375" y="62"/>
                    </a:lnTo>
                    <a:lnTo>
                      <a:pt x="378" y="57"/>
                    </a:lnTo>
                    <a:lnTo>
                      <a:pt x="383" y="47"/>
                    </a:lnTo>
                    <a:lnTo>
                      <a:pt x="389" y="41"/>
                    </a:lnTo>
                    <a:lnTo>
                      <a:pt x="404" y="35"/>
                    </a:lnTo>
                    <a:lnTo>
                      <a:pt x="419" y="3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4" name="Freeform 251"/>
              <p:cNvSpPr>
                <a:spLocks noChangeAspect="1"/>
              </p:cNvSpPr>
              <p:nvPr/>
            </p:nvSpPr>
            <p:spPr bwMode="gray">
              <a:xfrm>
                <a:off x="1751" y="2592"/>
                <a:ext cx="132" cy="151"/>
              </a:xfrm>
              <a:custGeom>
                <a:avLst/>
                <a:gdLst/>
                <a:ahLst/>
                <a:cxnLst>
                  <a:cxn ang="0">
                    <a:pos x="29" y="74"/>
                  </a:cxn>
                  <a:cxn ang="0">
                    <a:pos x="109" y="59"/>
                  </a:cxn>
                  <a:cxn ang="0">
                    <a:pos x="164" y="7"/>
                  </a:cxn>
                  <a:cxn ang="0">
                    <a:pos x="232" y="1"/>
                  </a:cxn>
                  <a:cxn ang="0">
                    <a:pos x="243" y="60"/>
                  </a:cxn>
                  <a:cxn ang="0">
                    <a:pos x="234" y="88"/>
                  </a:cxn>
                  <a:cxn ang="0">
                    <a:pos x="283" y="151"/>
                  </a:cxn>
                  <a:cxn ang="0">
                    <a:pos x="348" y="161"/>
                  </a:cxn>
                  <a:cxn ang="0">
                    <a:pos x="372" y="183"/>
                  </a:cxn>
                  <a:cxn ang="0">
                    <a:pos x="441" y="211"/>
                  </a:cxn>
                  <a:cxn ang="0">
                    <a:pos x="487" y="222"/>
                  </a:cxn>
                  <a:cxn ang="0">
                    <a:pos x="507" y="268"/>
                  </a:cxn>
                  <a:cxn ang="0">
                    <a:pos x="512" y="307"/>
                  </a:cxn>
                  <a:cxn ang="0">
                    <a:pos x="511" y="334"/>
                  </a:cxn>
                  <a:cxn ang="0">
                    <a:pos x="550" y="370"/>
                  </a:cxn>
                  <a:cxn ang="0">
                    <a:pos x="616" y="373"/>
                  </a:cxn>
                  <a:cxn ang="0">
                    <a:pos x="616" y="399"/>
                  </a:cxn>
                  <a:cxn ang="0">
                    <a:pos x="641" y="434"/>
                  </a:cxn>
                  <a:cxn ang="0">
                    <a:pos x="658" y="500"/>
                  </a:cxn>
                  <a:cxn ang="0">
                    <a:pos x="644" y="555"/>
                  </a:cxn>
                  <a:cxn ang="0">
                    <a:pos x="647" y="586"/>
                  </a:cxn>
                  <a:cxn ang="0">
                    <a:pos x="631" y="585"/>
                  </a:cxn>
                  <a:cxn ang="0">
                    <a:pos x="595" y="544"/>
                  </a:cxn>
                  <a:cxn ang="0">
                    <a:pos x="504" y="549"/>
                  </a:cxn>
                  <a:cxn ang="0">
                    <a:pos x="426" y="576"/>
                  </a:cxn>
                  <a:cxn ang="0">
                    <a:pos x="401" y="628"/>
                  </a:cxn>
                  <a:cxn ang="0">
                    <a:pos x="391" y="705"/>
                  </a:cxn>
                  <a:cxn ang="0">
                    <a:pos x="362" y="706"/>
                  </a:cxn>
                  <a:cxn ang="0">
                    <a:pos x="315" y="701"/>
                  </a:cxn>
                  <a:cxn ang="0">
                    <a:pos x="297" y="735"/>
                  </a:cxn>
                  <a:cxn ang="0">
                    <a:pos x="281" y="726"/>
                  </a:cxn>
                  <a:cxn ang="0">
                    <a:pos x="250" y="710"/>
                  </a:cxn>
                  <a:cxn ang="0">
                    <a:pos x="202" y="695"/>
                  </a:cxn>
                  <a:cxn ang="0">
                    <a:pos x="176" y="708"/>
                  </a:cxn>
                  <a:cxn ang="0">
                    <a:pos x="149" y="737"/>
                  </a:cxn>
                  <a:cxn ang="0">
                    <a:pos x="126" y="752"/>
                  </a:cxn>
                  <a:cxn ang="0">
                    <a:pos x="94" y="751"/>
                  </a:cxn>
                  <a:cxn ang="0">
                    <a:pos x="86" y="711"/>
                  </a:cxn>
                  <a:cxn ang="0">
                    <a:pos x="77" y="652"/>
                  </a:cxn>
                  <a:cxn ang="0">
                    <a:pos x="61" y="626"/>
                  </a:cxn>
                  <a:cxn ang="0">
                    <a:pos x="55" y="602"/>
                  </a:cxn>
                  <a:cxn ang="0">
                    <a:pos x="51" y="579"/>
                  </a:cxn>
                  <a:cxn ang="0">
                    <a:pos x="57" y="564"/>
                  </a:cxn>
                  <a:cxn ang="0">
                    <a:pos x="54" y="536"/>
                  </a:cxn>
                  <a:cxn ang="0">
                    <a:pos x="29" y="480"/>
                  </a:cxn>
                  <a:cxn ang="0">
                    <a:pos x="7" y="443"/>
                  </a:cxn>
                  <a:cxn ang="0">
                    <a:pos x="1" y="431"/>
                  </a:cxn>
                  <a:cxn ang="0">
                    <a:pos x="36" y="373"/>
                  </a:cxn>
                  <a:cxn ang="0">
                    <a:pos x="20" y="357"/>
                  </a:cxn>
                  <a:cxn ang="0">
                    <a:pos x="17" y="328"/>
                  </a:cxn>
                  <a:cxn ang="0">
                    <a:pos x="29" y="303"/>
                  </a:cxn>
                  <a:cxn ang="0">
                    <a:pos x="22" y="276"/>
                  </a:cxn>
                  <a:cxn ang="0">
                    <a:pos x="33" y="231"/>
                  </a:cxn>
                  <a:cxn ang="0">
                    <a:pos x="40" y="166"/>
                  </a:cxn>
                  <a:cxn ang="0">
                    <a:pos x="35" y="129"/>
                  </a:cxn>
                </a:cxnLst>
                <a:rect l="0" t="0" r="r" b="b"/>
                <a:pathLst>
                  <a:path w="658" h="754">
                    <a:moveTo>
                      <a:pt x="1" y="70"/>
                    </a:moveTo>
                    <a:lnTo>
                      <a:pt x="3" y="68"/>
                    </a:lnTo>
                    <a:lnTo>
                      <a:pt x="11" y="68"/>
                    </a:lnTo>
                    <a:lnTo>
                      <a:pt x="29" y="74"/>
                    </a:lnTo>
                    <a:lnTo>
                      <a:pt x="70" y="75"/>
                    </a:lnTo>
                    <a:lnTo>
                      <a:pt x="78" y="71"/>
                    </a:lnTo>
                    <a:lnTo>
                      <a:pt x="83" y="68"/>
                    </a:lnTo>
                    <a:lnTo>
                      <a:pt x="109" y="59"/>
                    </a:lnTo>
                    <a:lnTo>
                      <a:pt x="116" y="55"/>
                    </a:lnTo>
                    <a:lnTo>
                      <a:pt x="141" y="33"/>
                    </a:lnTo>
                    <a:lnTo>
                      <a:pt x="158" y="14"/>
                    </a:lnTo>
                    <a:lnTo>
                      <a:pt x="164" y="7"/>
                    </a:lnTo>
                    <a:lnTo>
                      <a:pt x="180" y="4"/>
                    </a:lnTo>
                    <a:lnTo>
                      <a:pt x="186" y="4"/>
                    </a:lnTo>
                    <a:lnTo>
                      <a:pt x="213" y="0"/>
                    </a:lnTo>
                    <a:lnTo>
                      <a:pt x="232" y="1"/>
                    </a:lnTo>
                    <a:lnTo>
                      <a:pt x="235" y="4"/>
                    </a:lnTo>
                    <a:lnTo>
                      <a:pt x="240" y="11"/>
                    </a:lnTo>
                    <a:lnTo>
                      <a:pt x="243" y="28"/>
                    </a:lnTo>
                    <a:lnTo>
                      <a:pt x="243" y="60"/>
                    </a:lnTo>
                    <a:lnTo>
                      <a:pt x="242" y="70"/>
                    </a:lnTo>
                    <a:lnTo>
                      <a:pt x="237" y="77"/>
                    </a:lnTo>
                    <a:lnTo>
                      <a:pt x="235" y="81"/>
                    </a:lnTo>
                    <a:lnTo>
                      <a:pt x="234" y="88"/>
                    </a:lnTo>
                    <a:lnTo>
                      <a:pt x="240" y="112"/>
                    </a:lnTo>
                    <a:lnTo>
                      <a:pt x="249" y="125"/>
                    </a:lnTo>
                    <a:lnTo>
                      <a:pt x="256" y="131"/>
                    </a:lnTo>
                    <a:lnTo>
                      <a:pt x="283" y="151"/>
                    </a:lnTo>
                    <a:lnTo>
                      <a:pt x="296" y="155"/>
                    </a:lnTo>
                    <a:lnTo>
                      <a:pt x="313" y="157"/>
                    </a:lnTo>
                    <a:lnTo>
                      <a:pt x="332" y="157"/>
                    </a:lnTo>
                    <a:lnTo>
                      <a:pt x="348" y="161"/>
                    </a:lnTo>
                    <a:lnTo>
                      <a:pt x="355" y="167"/>
                    </a:lnTo>
                    <a:lnTo>
                      <a:pt x="356" y="171"/>
                    </a:lnTo>
                    <a:lnTo>
                      <a:pt x="363" y="179"/>
                    </a:lnTo>
                    <a:lnTo>
                      <a:pt x="372" y="183"/>
                    </a:lnTo>
                    <a:lnTo>
                      <a:pt x="410" y="193"/>
                    </a:lnTo>
                    <a:lnTo>
                      <a:pt x="426" y="208"/>
                    </a:lnTo>
                    <a:lnTo>
                      <a:pt x="431" y="211"/>
                    </a:lnTo>
                    <a:lnTo>
                      <a:pt x="441" y="211"/>
                    </a:lnTo>
                    <a:lnTo>
                      <a:pt x="450" y="209"/>
                    </a:lnTo>
                    <a:lnTo>
                      <a:pt x="455" y="209"/>
                    </a:lnTo>
                    <a:lnTo>
                      <a:pt x="468" y="211"/>
                    </a:lnTo>
                    <a:lnTo>
                      <a:pt x="487" y="222"/>
                    </a:lnTo>
                    <a:lnTo>
                      <a:pt x="493" y="227"/>
                    </a:lnTo>
                    <a:lnTo>
                      <a:pt x="501" y="238"/>
                    </a:lnTo>
                    <a:lnTo>
                      <a:pt x="506" y="253"/>
                    </a:lnTo>
                    <a:lnTo>
                      <a:pt x="507" y="268"/>
                    </a:lnTo>
                    <a:lnTo>
                      <a:pt x="511" y="276"/>
                    </a:lnTo>
                    <a:lnTo>
                      <a:pt x="514" y="281"/>
                    </a:lnTo>
                    <a:lnTo>
                      <a:pt x="514" y="290"/>
                    </a:lnTo>
                    <a:lnTo>
                      <a:pt x="512" y="307"/>
                    </a:lnTo>
                    <a:lnTo>
                      <a:pt x="503" y="308"/>
                    </a:lnTo>
                    <a:lnTo>
                      <a:pt x="503" y="312"/>
                    </a:lnTo>
                    <a:lnTo>
                      <a:pt x="504" y="317"/>
                    </a:lnTo>
                    <a:lnTo>
                      <a:pt x="511" y="334"/>
                    </a:lnTo>
                    <a:lnTo>
                      <a:pt x="518" y="356"/>
                    </a:lnTo>
                    <a:lnTo>
                      <a:pt x="524" y="369"/>
                    </a:lnTo>
                    <a:lnTo>
                      <a:pt x="539" y="369"/>
                    </a:lnTo>
                    <a:lnTo>
                      <a:pt x="550" y="370"/>
                    </a:lnTo>
                    <a:lnTo>
                      <a:pt x="563" y="370"/>
                    </a:lnTo>
                    <a:lnTo>
                      <a:pt x="568" y="372"/>
                    </a:lnTo>
                    <a:lnTo>
                      <a:pt x="611" y="372"/>
                    </a:lnTo>
                    <a:lnTo>
                      <a:pt x="616" y="373"/>
                    </a:lnTo>
                    <a:lnTo>
                      <a:pt x="619" y="376"/>
                    </a:lnTo>
                    <a:lnTo>
                      <a:pt x="620" y="381"/>
                    </a:lnTo>
                    <a:lnTo>
                      <a:pt x="619" y="391"/>
                    </a:lnTo>
                    <a:lnTo>
                      <a:pt x="616" y="399"/>
                    </a:lnTo>
                    <a:lnTo>
                      <a:pt x="616" y="405"/>
                    </a:lnTo>
                    <a:lnTo>
                      <a:pt x="620" y="425"/>
                    </a:lnTo>
                    <a:lnTo>
                      <a:pt x="638" y="431"/>
                    </a:lnTo>
                    <a:lnTo>
                      <a:pt x="641" y="434"/>
                    </a:lnTo>
                    <a:lnTo>
                      <a:pt x="644" y="448"/>
                    </a:lnTo>
                    <a:lnTo>
                      <a:pt x="656" y="467"/>
                    </a:lnTo>
                    <a:lnTo>
                      <a:pt x="658" y="477"/>
                    </a:lnTo>
                    <a:lnTo>
                      <a:pt x="658" y="500"/>
                    </a:lnTo>
                    <a:lnTo>
                      <a:pt x="657" y="529"/>
                    </a:lnTo>
                    <a:lnTo>
                      <a:pt x="656" y="533"/>
                    </a:lnTo>
                    <a:lnTo>
                      <a:pt x="649" y="544"/>
                    </a:lnTo>
                    <a:lnTo>
                      <a:pt x="644" y="555"/>
                    </a:lnTo>
                    <a:lnTo>
                      <a:pt x="644" y="561"/>
                    </a:lnTo>
                    <a:lnTo>
                      <a:pt x="644" y="569"/>
                    </a:lnTo>
                    <a:lnTo>
                      <a:pt x="646" y="574"/>
                    </a:lnTo>
                    <a:lnTo>
                      <a:pt x="647" y="586"/>
                    </a:lnTo>
                    <a:lnTo>
                      <a:pt x="646" y="587"/>
                    </a:lnTo>
                    <a:lnTo>
                      <a:pt x="638" y="590"/>
                    </a:lnTo>
                    <a:lnTo>
                      <a:pt x="637" y="591"/>
                    </a:lnTo>
                    <a:lnTo>
                      <a:pt x="631" y="585"/>
                    </a:lnTo>
                    <a:lnTo>
                      <a:pt x="630" y="581"/>
                    </a:lnTo>
                    <a:lnTo>
                      <a:pt x="615" y="560"/>
                    </a:lnTo>
                    <a:lnTo>
                      <a:pt x="605" y="552"/>
                    </a:lnTo>
                    <a:lnTo>
                      <a:pt x="595" y="544"/>
                    </a:lnTo>
                    <a:lnTo>
                      <a:pt x="582" y="541"/>
                    </a:lnTo>
                    <a:lnTo>
                      <a:pt x="539" y="541"/>
                    </a:lnTo>
                    <a:lnTo>
                      <a:pt x="535" y="541"/>
                    </a:lnTo>
                    <a:lnTo>
                      <a:pt x="504" y="549"/>
                    </a:lnTo>
                    <a:lnTo>
                      <a:pt x="501" y="549"/>
                    </a:lnTo>
                    <a:lnTo>
                      <a:pt x="447" y="566"/>
                    </a:lnTo>
                    <a:lnTo>
                      <a:pt x="428" y="570"/>
                    </a:lnTo>
                    <a:lnTo>
                      <a:pt x="426" y="576"/>
                    </a:lnTo>
                    <a:lnTo>
                      <a:pt x="423" y="591"/>
                    </a:lnTo>
                    <a:lnTo>
                      <a:pt x="412" y="607"/>
                    </a:lnTo>
                    <a:lnTo>
                      <a:pt x="401" y="625"/>
                    </a:lnTo>
                    <a:lnTo>
                      <a:pt x="401" y="628"/>
                    </a:lnTo>
                    <a:lnTo>
                      <a:pt x="401" y="654"/>
                    </a:lnTo>
                    <a:lnTo>
                      <a:pt x="402" y="658"/>
                    </a:lnTo>
                    <a:lnTo>
                      <a:pt x="402" y="665"/>
                    </a:lnTo>
                    <a:lnTo>
                      <a:pt x="391" y="705"/>
                    </a:lnTo>
                    <a:lnTo>
                      <a:pt x="383" y="720"/>
                    </a:lnTo>
                    <a:lnTo>
                      <a:pt x="375" y="716"/>
                    </a:lnTo>
                    <a:lnTo>
                      <a:pt x="369" y="711"/>
                    </a:lnTo>
                    <a:lnTo>
                      <a:pt x="362" y="706"/>
                    </a:lnTo>
                    <a:lnTo>
                      <a:pt x="359" y="705"/>
                    </a:lnTo>
                    <a:lnTo>
                      <a:pt x="351" y="704"/>
                    </a:lnTo>
                    <a:lnTo>
                      <a:pt x="334" y="704"/>
                    </a:lnTo>
                    <a:lnTo>
                      <a:pt x="315" y="701"/>
                    </a:lnTo>
                    <a:lnTo>
                      <a:pt x="307" y="701"/>
                    </a:lnTo>
                    <a:lnTo>
                      <a:pt x="304" y="705"/>
                    </a:lnTo>
                    <a:lnTo>
                      <a:pt x="300" y="724"/>
                    </a:lnTo>
                    <a:lnTo>
                      <a:pt x="297" y="735"/>
                    </a:lnTo>
                    <a:lnTo>
                      <a:pt x="296" y="741"/>
                    </a:lnTo>
                    <a:lnTo>
                      <a:pt x="293" y="741"/>
                    </a:lnTo>
                    <a:lnTo>
                      <a:pt x="282" y="730"/>
                    </a:lnTo>
                    <a:lnTo>
                      <a:pt x="281" y="726"/>
                    </a:lnTo>
                    <a:lnTo>
                      <a:pt x="278" y="725"/>
                    </a:lnTo>
                    <a:lnTo>
                      <a:pt x="275" y="719"/>
                    </a:lnTo>
                    <a:lnTo>
                      <a:pt x="271" y="715"/>
                    </a:lnTo>
                    <a:lnTo>
                      <a:pt x="250" y="710"/>
                    </a:lnTo>
                    <a:lnTo>
                      <a:pt x="245" y="710"/>
                    </a:lnTo>
                    <a:lnTo>
                      <a:pt x="237" y="708"/>
                    </a:lnTo>
                    <a:lnTo>
                      <a:pt x="211" y="708"/>
                    </a:lnTo>
                    <a:lnTo>
                      <a:pt x="202" y="695"/>
                    </a:lnTo>
                    <a:lnTo>
                      <a:pt x="196" y="689"/>
                    </a:lnTo>
                    <a:lnTo>
                      <a:pt x="192" y="689"/>
                    </a:lnTo>
                    <a:lnTo>
                      <a:pt x="189" y="690"/>
                    </a:lnTo>
                    <a:lnTo>
                      <a:pt x="176" y="708"/>
                    </a:lnTo>
                    <a:lnTo>
                      <a:pt x="165" y="716"/>
                    </a:lnTo>
                    <a:lnTo>
                      <a:pt x="157" y="725"/>
                    </a:lnTo>
                    <a:lnTo>
                      <a:pt x="151" y="733"/>
                    </a:lnTo>
                    <a:lnTo>
                      <a:pt x="149" y="737"/>
                    </a:lnTo>
                    <a:lnTo>
                      <a:pt x="143" y="747"/>
                    </a:lnTo>
                    <a:lnTo>
                      <a:pt x="138" y="752"/>
                    </a:lnTo>
                    <a:lnTo>
                      <a:pt x="136" y="752"/>
                    </a:lnTo>
                    <a:lnTo>
                      <a:pt x="126" y="752"/>
                    </a:lnTo>
                    <a:lnTo>
                      <a:pt x="120" y="754"/>
                    </a:lnTo>
                    <a:lnTo>
                      <a:pt x="108" y="754"/>
                    </a:lnTo>
                    <a:lnTo>
                      <a:pt x="101" y="754"/>
                    </a:lnTo>
                    <a:lnTo>
                      <a:pt x="94" y="751"/>
                    </a:lnTo>
                    <a:lnTo>
                      <a:pt x="94" y="749"/>
                    </a:lnTo>
                    <a:lnTo>
                      <a:pt x="90" y="737"/>
                    </a:lnTo>
                    <a:lnTo>
                      <a:pt x="90" y="733"/>
                    </a:lnTo>
                    <a:lnTo>
                      <a:pt x="86" y="711"/>
                    </a:lnTo>
                    <a:lnTo>
                      <a:pt x="86" y="693"/>
                    </a:lnTo>
                    <a:lnTo>
                      <a:pt x="83" y="671"/>
                    </a:lnTo>
                    <a:lnTo>
                      <a:pt x="77" y="661"/>
                    </a:lnTo>
                    <a:lnTo>
                      <a:pt x="77" y="652"/>
                    </a:lnTo>
                    <a:lnTo>
                      <a:pt x="74" y="639"/>
                    </a:lnTo>
                    <a:lnTo>
                      <a:pt x="73" y="635"/>
                    </a:lnTo>
                    <a:lnTo>
                      <a:pt x="66" y="628"/>
                    </a:lnTo>
                    <a:lnTo>
                      <a:pt x="61" y="626"/>
                    </a:lnTo>
                    <a:lnTo>
                      <a:pt x="58" y="623"/>
                    </a:lnTo>
                    <a:lnTo>
                      <a:pt x="58" y="615"/>
                    </a:lnTo>
                    <a:lnTo>
                      <a:pt x="58" y="607"/>
                    </a:lnTo>
                    <a:lnTo>
                      <a:pt x="55" y="602"/>
                    </a:lnTo>
                    <a:lnTo>
                      <a:pt x="47" y="598"/>
                    </a:lnTo>
                    <a:lnTo>
                      <a:pt x="47" y="592"/>
                    </a:lnTo>
                    <a:lnTo>
                      <a:pt x="50" y="580"/>
                    </a:lnTo>
                    <a:lnTo>
                      <a:pt x="51" y="579"/>
                    </a:lnTo>
                    <a:lnTo>
                      <a:pt x="58" y="575"/>
                    </a:lnTo>
                    <a:lnTo>
                      <a:pt x="61" y="574"/>
                    </a:lnTo>
                    <a:lnTo>
                      <a:pt x="61" y="570"/>
                    </a:lnTo>
                    <a:lnTo>
                      <a:pt x="57" y="564"/>
                    </a:lnTo>
                    <a:lnTo>
                      <a:pt x="58" y="558"/>
                    </a:lnTo>
                    <a:lnTo>
                      <a:pt x="62" y="553"/>
                    </a:lnTo>
                    <a:lnTo>
                      <a:pt x="61" y="543"/>
                    </a:lnTo>
                    <a:lnTo>
                      <a:pt x="54" y="536"/>
                    </a:lnTo>
                    <a:lnTo>
                      <a:pt x="41" y="526"/>
                    </a:lnTo>
                    <a:lnTo>
                      <a:pt x="36" y="521"/>
                    </a:lnTo>
                    <a:lnTo>
                      <a:pt x="33" y="512"/>
                    </a:lnTo>
                    <a:lnTo>
                      <a:pt x="29" y="480"/>
                    </a:lnTo>
                    <a:lnTo>
                      <a:pt x="29" y="470"/>
                    </a:lnTo>
                    <a:lnTo>
                      <a:pt x="22" y="461"/>
                    </a:lnTo>
                    <a:lnTo>
                      <a:pt x="18" y="457"/>
                    </a:lnTo>
                    <a:lnTo>
                      <a:pt x="7" y="443"/>
                    </a:lnTo>
                    <a:lnTo>
                      <a:pt x="4" y="443"/>
                    </a:lnTo>
                    <a:lnTo>
                      <a:pt x="2" y="439"/>
                    </a:lnTo>
                    <a:lnTo>
                      <a:pt x="0" y="437"/>
                    </a:lnTo>
                    <a:lnTo>
                      <a:pt x="1" y="431"/>
                    </a:lnTo>
                    <a:lnTo>
                      <a:pt x="12" y="412"/>
                    </a:lnTo>
                    <a:lnTo>
                      <a:pt x="23" y="400"/>
                    </a:lnTo>
                    <a:lnTo>
                      <a:pt x="35" y="383"/>
                    </a:lnTo>
                    <a:lnTo>
                      <a:pt x="36" y="373"/>
                    </a:lnTo>
                    <a:lnTo>
                      <a:pt x="35" y="370"/>
                    </a:lnTo>
                    <a:lnTo>
                      <a:pt x="29" y="365"/>
                    </a:lnTo>
                    <a:lnTo>
                      <a:pt x="24" y="362"/>
                    </a:lnTo>
                    <a:lnTo>
                      <a:pt x="20" y="357"/>
                    </a:lnTo>
                    <a:lnTo>
                      <a:pt x="18" y="356"/>
                    </a:lnTo>
                    <a:lnTo>
                      <a:pt x="17" y="350"/>
                    </a:lnTo>
                    <a:lnTo>
                      <a:pt x="15" y="342"/>
                    </a:lnTo>
                    <a:lnTo>
                      <a:pt x="17" y="328"/>
                    </a:lnTo>
                    <a:lnTo>
                      <a:pt x="22" y="319"/>
                    </a:lnTo>
                    <a:lnTo>
                      <a:pt x="27" y="316"/>
                    </a:lnTo>
                    <a:lnTo>
                      <a:pt x="29" y="308"/>
                    </a:lnTo>
                    <a:lnTo>
                      <a:pt x="29" y="303"/>
                    </a:lnTo>
                    <a:lnTo>
                      <a:pt x="27" y="297"/>
                    </a:lnTo>
                    <a:lnTo>
                      <a:pt x="18" y="286"/>
                    </a:lnTo>
                    <a:lnTo>
                      <a:pt x="18" y="283"/>
                    </a:lnTo>
                    <a:lnTo>
                      <a:pt x="22" y="276"/>
                    </a:lnTo>
                    <a:lnTo>
                      <a:pt x="35" y="270"/>
                    </a:lnTo>
                    <a:lnTo>
                      <a:pt x="36" y="268"/>
                    </a:lnTo>
                    <a:lnTo>
                      <a:pt x="36" y="249"/>
                    </a:lnTo>
                    <a:lnTo>
                      <a:pt x="33" y="231"/>
                    </a:lnTo>
                    <a:lnTo>
                      <a:pt x="33" y="220"/>
                    </a:lnTo>
                    <a:lnTo>
                      <a:pt x="35" y="201"/>
                    </a:lnTo>
                    <a:lnTo>
                      <a:pt x="35" y="177"/>
                    </a:lnTo>
                    <a:lnTo>
                      <a:pt x="40" y="166"/>
                    </a:lnTo>
                    <a:lnTo>
                      <a:pt x="47" y="157"/>
                    </a:lnTo>
                    <a:lnTo>
                      <a:pt x="50" y="155"/>
                    </a:lnTo>
                    <a:lnTo>
                      <a:pt x="50" y="152"/>
                    </a:lnTo>
                    <a:lnTo>
                      <a:pt x="35" y="129"/>
                    </a:lnTo>
                    <a:lnTo>
                      <a:pt x="1" y="7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5" name="Freeform 252"/>
              <p:cNvSpPr>
                <a:spLocks noChangeAspect="1"/>
              </p:cNvSpPr>
              <p:nvPr/>
            </p:nvSpPr>
            <p:spPr bwMode="gray">
              <a:xfrm>
                <a:off x="1874" y="2831"/>
                <a:ext cx="59" cy="63"/>
              </a:xfrm>
              <a:custGeom>
                <a:avLst/>
                <a:gdLst/>
                <a:ahLst/>
                <a:cxnLst>
                  <a:cxn ang="0">
                    <a:pos x="2" y="252"/>
                  </a:cxn>
                  <a:cxn ang="0">
                    <a:pos x="26" y="272"/>
                  </a:cxn>
                  <a:cxn ang="0">
                    <a:pos x="56" y="283"/>
                  </a:cxn>
                  <a:cxn ang="0">
                    <a:pos x="91" y="297"/>
                  </a:cxn>
                  <a:cxn ang="0">
                    <a:pos x="115" y="304"/>
                  </a:cxn>
                  <a:cxn ang="0">
                    <a:pos x="129" y="310"/>
                  </a:cxn>
                  <a:cxn ang="0">
                    <a:pos x="162" y="307"/>
                  </a:cxn>
                  <a:cxn ang="0">
                    <a:pos x="197" y="314"/>
                  </a:cxn>
                  <a:cxn ang="0">
                    <a:pos x="225" y="303"/>
                  </a:cxn>
                  <a:cxn ang="0">
                    <a:pos x="246" y="283"/>
                  </a:cxn>
                  <a:cxn ang="0">
                    <a:pos x="253" y="272"/>
                  </a:cxn>
                  <a:cxn ang="0">
                    <a:pos x="268" y="253"/>
                  </a:cxn>
                  <a:cxn ang="0">
                    <a:pos x="276" y="236"/>
                  </a:cxn>
                  <a:cxn ang="0">
                    <a:pos x="271" y="229"/>
                  </a:cxn>
                  <a:cxn ang="0">
                    <a:pos x="274" y="199"/>
                  </a:cxn>
                  <a:cxn ang="0">
                    <a:pos x="281" y="184"/>
                  </a:cxn>
                  <a:cxn ang="0">
                    <a:pos x="286" y="175"/>
                  </a:cxn>
                  <a:cxn ang="0">
                    <a:pos x="292" y="172"/>
                  </a:cxn>
                  <a:cxn ang="0">
                    <a:pos x="267" y="148"/>
                  </a:cxn>
                  <a:cxn ang="0">
                    <a:pos x="260" y="126"/>
                  </a:cxn>
                  <a:cxn ang="0">
                    <a:pos x="242" y="113"/>
                  </a:cxn>
                  <a:cxn ang="0">
                    <a:pos x="228" y="108"/>
                  </a:cxn>
                  <a:cxn ang="0">
                    <a:pos x="215" y="91"/>
                  </a:cxn>
                  <a:cxn ang="0">
                    <a:pos x="200" y="86"/>
                  </a:cxn>
                  <a:cxn ang="0">
                    <a:pos x="185" y="77"/>
                  </a:cxn>
                  <a:cxn ang="0">
                    <a:pos x="178" y="73"/>
                  </a:cxn>
                  <a:cxn ang="0">
                    <a:pos x="166" y="55"/>
                  </a:cxn>
                  <a:cxn ang="0">
                    <a:pos x="160" y="48"/>
                  </a:cxn>
                  <a:cxn ang="0">
                    <a:pos x="142" y="60"/>
                  </a:cxn>
                  <a:cxn ang="0">
                    <a:pos x="133" y="50"/>
                  </a:cxn>
                  <a:cxn ang="0">
                    <a:pos x="119" y="27"/>
                  </a:cxn>
                  <a:cxn ang="0">
                    <a:pos x="103" y="12"/>
                  </a:cxn>
                  <a:cxn ang="0">
                    <a:pos x="85" y="0"/>
                  </a:cxn>
                  <a:cxn ang="0">
                    <a:pos x="75" y="2"/>
                  </a:cxn>
                  <a:cxn ang="0">
                    <a:pos x="64" y="12"/>
                  </a:cxn>
                  <a:cxn ang="0">
                    <a:pos x="44" y="16"/>
                  </a:cxn>
                  <a:cxn ang="0">
                    <a:pos x="33" y="27"/>
                  </a:cxn>
                  <a:cxn ang="0">
                    <a:pos x="31" y="72"/>
                  </a:cxn>
                  <a:cxn ang="0">
                    <a:pos x="29" y="97"/>
                  </a:cxn>
                  <a:cxn ang="0">
                    <a:pos x="20" y="172"/>
                  </a:cxn>
                  <a:cxn ang="0">
                    <a:pos x="16" y="188"/>
                  </a:cxn>
                  <a:cxn ang="0">
                    <a:pos x="5" y="210"/>
                  </a:cxn>
                  <a:cxn ang="0">
                    <a:pos x="0" y="252"/>
                  </a:cxn>
                </a:cxnLst>
                <a:rect l="0" t="0" r="r" b="b"/>
                <a:pathLst>
                  <a:path w="292" h="314">
                    <a:moveTo>
                      <a:pt x="0" y="252"/>
                    </a:moveTo>
                    <a:lnTo>
                      <a:pt x="2" y="252"/>
                    </a:lnTo>
                    <a:lnTo>
                      <a:pt x="9" y="253"/>
                    </a:lnTo>
                    <a:lnTo>
                      <a:pt x="26" y="272"/>
                    </a:lnTo>
                    <a:lnTo>
                      <a:pt x="29" y="281"/>
                    </a:lnTo>
                    <a:lnTo>
                      <a:pt x="56" y="283"/>
                    </a:lnTo>
                    <a:lnTo>
                      <a:pt x="66" y="283"/>
                    </a:lnTo>
                    <a:lnTo>
                      <a:pt x="91" y="297"/>
                    </a:lnTo>
                    <a:lnTo>
                      <a:pt x="104" y="302"/>
                    </a:lnTo>
                    <a:lnTo>
                      <a:pt x="115" y="304"/>
                    </a:lnTo>
                    <a:lnTo>
                      <a:pt x="123" y="309"/>
                    </a:lnTo>
                    <a:lnTo>
                      <a:pt x="129" y="310"/>
                    </a:lnTo>
                    <a:lnTo>
                      <a:pt x="149" y="307"/>
                    </a:lnTo>
                    <a:lnTo>
                      <a:pt x="162" y="307"/>
                    </a:lnTo>
                    <a:lnTo>
                      <a:pt x="183" y="310"/>
                    </a:lnTo>
                    <a:lnTo>
                      <a:pt x="197" y="314"/>
                    </a:lnTo>
                    <a:lnTo>
                      <a:pt x="212" y="309"/>
                    </a:lnTo>
                    <a:lnTo>
                      <a:pt x="225" y="303"/>
                    </a:lnTo>
                    <a:lnTo>
                      <a:pt x="236" y="295"/>
                    </a:lnTo>
                    <a:lnTo>
                      <a:pt x="246" y="283"/>
                    </a:lnTo>
                    <a:lnTo>
                      <a:pt x="249" y="281"/>
                    </a:lnTo>
                    <a:lnTo>
                      <a:pt x="253" y="272"/>
                    </a:lnTo>
                    <a:lnTo>
                      <a:pt x="260" y="265"/>
                    </a:lnTo>
                    <a:lnTo>
                      <a:pt x="268" y="253"/>
                    </a:lnTo>
                    <a:lnTo>
                      <a:pt x="271" y="240"/>
                    </a:lnTo>
                    <a:lnTo>
                      <a:pt x="276" y="236"/>
                    </a:lnTo>
                    <a:lnTo>
                      <a:pt x="273" y="231"/>
                    </a:lnTo>
                    <a:lnTo>
                      <a:pt x="271" y="229"/>
                    </a:lnTo>
                    <a:lnTo>
                      <a:pt x="274" y="215"/>
                    </a:lnTo>
                    <a:lnTo>
                      <a:pt x="274" y="199"/>
                    </a:lnTo>
                    <a:lnTo>
                      <a:pt x="276" y="191"/>
                    </a:lnTo>
                    <a:lnTo>
                      <a:pt x="281" y="184"/>
                    </a:lnTo>
                    <a:lnTo>
                      <a:pt x="284" y="183"/>
                    </a:lnTo>
                    <a:lnTo>
                      <a:pt x="286" y="175"/>
                    </a:lnTo>
                    <a:lnTo>
                      <a:pt x="291" y="174"/>
                    </a:lnTo>
                    <a:lnTo>
                      <a:pt x="292" y="172"/>
                    </a:lnTo>
                    <a:lnTo>
                      <a:pt x="287" y="163"/>
                    </a:lnTo>
                    <a:lnTo>
                      <a:pt x="267" y="148"/>
                    </a:lnTo>
                    <a:lnTo>
                      <a:pt x="264" y="145"/>
                    </a:lnTo>
                    <a:lnTo>
                      <a:pt x="260" y="126"/>
                    </a:lnTo>
                    <a:lnTo>
                      <a:pt x="257" y="120"/>
                    </a:lnTo>
                    <a:lnTo>
                      <a:pt x="242" y="113"/>
                    </a:lnTo>
                    <a:lnTo>
                      <a:pt x="237" y="112"/>
                    </a:lnTo>
                    <a:lnTo>
                      <a:pt x="228" y="108"/>
                    </a:lnTo>
                    <a:lnTo>
                      <a:pt x="222" y="102"/>
                    </a:lnTo>
                    <a:lnTo>
                      <a:pt x="215" y="91"/>
                    </a:lnTo>
                    <a:lnTo>
                      <a:pt x="212" y="87"/>
                    </a:lnTo>
                    <a:lnTo>
                      <a:pt x="200" y="86"/>
                    </a:lnTo>
                    <a:lnTo>
                      <a:pt x="193" y="77"/>
                    </a:lnTo>
                    <a:lnTo>
                      <a:pt x="185" y="77"/>
                    </a:lnTo>
                    <a:lnTo>
                      <a:pt x="181" y="76"/>
                    </a:lnTo>
                    <a:lnTo>
                      <a:pt x="178" y="73"/>
                    </a:lnTo>
                    <a:lnTo>
                      <a:pt x="171" y="65"/>
                    </a:lnTo>
                    <a:lnTo>
                      <a:pt x="166" y="55"/>
                    </a:lnTo>
                    <a:lnTo>
                      <a:pt x="165" y="51"/>
                    </a:lnTo>
                    <a:lnTo>
                      <a:pt x="160" y="48"/>
                    </a:lnTo>
                    <a:lnTo>
                      <a:pt x="146" y="59"/>
                    </a:lnTo>
                    <a:lnTo>
                      <a:pt x="142" y="60"/>
                    </a:lnTo>
                    <a:lnTo>
                      <a:pt x="134" y="59"/>
                    </a:lnTo>
                    <a:lnTo>
                      <a:pt x="133" y="50"/>
                    </a:lnTo>
                    <a:lnTo>
                      <a:pt x="128" y="35"/>
                    </a:lnTo>
                    <a:lnTo>
                      <a:pt x="119" y="27"/>
                    </a:lnTo>
                    <a:lnTo>
                      <a:pt x="108" y="17"/>
                    </a:lnTo>
                    <a:lnTo>
                      <a:pt x="103" y="12"/>
                    </a:lnTo>
                    <a:lnTo>
                      <a:pt x="91" y="2"/>
                    </a:lnTo>
                    <a:lnTo>
                      <a:pt x="85" y="0"/>
                    </a:lnTo>
                    <a:lnTo>
                      <a:pt x="80" y="0"/>
                    </a:lnTo>
                    <a:lnTo>
                      <a:pt x="75" y="2"/>
                    </a:lnTo>
                    <a:lnTo>
                      <a:pt x="71" y="8"/>
                    </a:lnTo>
                    <a:lnTo>
                      <a:pt x="64" y="12"/>
                    </a:lnTo>
                    <a:lnTo>
                      <a:pt x="45" y="10"/>
                    </a:lnTo>
                    <a:lnTo>
                      <a:pt x="44" y="16"/>
                    </a:lnTo>
                    <a:lnTo>
                      <a:pt x="34" y="24"/>
                    </a:lnTo>
                    <a:lnTo>
                      <a:pt x="33" y="27"/>
                    </a:lnTo>
                    <a:lnTo>
                      <a:pt x="34" y="50"/>
                    </a:lnTo>
                    <a:lnTo>
                      <a:pt x="31" y="72"/>
                    </a:lnTo>
                    <a:lnTo>
                      <a:pt x="31" y="87"/>
                    </a:lnTo>
                    <a:lnTo>
                      <a:pt x="29" y="97"/>
                    </a:lnTo>
                    <a:lnTo>
                      <a:pt x="20" y="121"/>
                    </a:lnTo>
                    <a:lnTo>
                      <a:pt x="20" y="172"/>
                    </a:lnTo>
                    <a:lnTo>
                      <a:pt x="18" y="182"/>
                    </a:lnTo>
                    <a:lnTo>
                      <a:pt x="16" y="188"/>
                    </a:lnTo>
                    <a:lnTo>
                      <a:pt x="9" y="201"/>
                    </a:lnTo>
                    <a:lnTo>
                      <a:pt x="5" y="210"/>
                    </a:lnTo>
                    <a:lnTo>
                      <a:pt x="1" y="236"/>
                    </a:lnTo>
                    <a:lnTo>
                      <a:pt x="0" y="25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6" name="Freeform 253"/>
              <p:cNvSpPr>
                <a:spLocks noChangeAspect="1"/>
              </p:cNvSpPr>
              <p:nvPr/>
            </p:nvSpPr>
            <p:spPr bwMode="gray">
              <a:xfrm>
                <a:off x="1844" y="2396"/>
                <a:ext cx="53" cy="77"/>
              </a:xfrm>
              <a:custGeom>
                <a:avLst/>
                <a:gdLst/>
                <a:ahLst/>
                <a:cxnLst>
                  <a:cxn ang="0">
                    <a:pos x="89" y="0"/>
                  </a:cxn>
                  <a:cxn ang="0">
                    <a:pos x="141" y="41"/>
                  </a:cxn>
                  <a:cxn ang="0">
                    <a:pos x="152" y="83"/>
                  </a:cxn>
                  <a:cxn ang="0">
                    <a:pos x="172" y="84"/>
                  </a:cxn>
                  <a:cxn ang="0">
                    <a:pos x="195" y="94"/>
                  </a:cxn>
                  <a:cxn ang="0">
                    <a:pos x="211" y="112"/>
                  </a:cxn>
                  <a:cxn ang="0">
                    <a:pos x="232" y="139"/>
                  </a:cxn>
                  <a:cxn ang="0">
                    <a:pos x="217" y="159"/>
                  </a:cxn>
                  <a:cxn ang="0">
                    <a:pos x="220" y="165"/>
                  </a:cxn>
                  <a:cxn ang="0">
                    <a:pos x="212" y="182"/>
                  </a:cxn>
                  <a:cxn ang="0">
                    <a:pos x="189" y="186"/>
                  </a:cxn>
                  <a:cxn ang="0">
                    <a:pos x="183" y="193"/>
                  </a:cxn>
                  <a:cxn ang="0">
                    <a:pos x="174" y="228"/>
                  </a:cxn>
                  <a:cxn ang="0">
                    <a:pos x="189" y="255"/>
                  </a:cxn>
                  <a:cxn ang="0">
                    <a:pos x="200" y="268"/>
                  </a:cxn>
                  <a:cxn ang="0">
                    <a:pos x="217" y="273"/>
                  </a:cxn>
                  <a:cxn ang="0">
                    <a:pos x="226" y="289"/>
                  </a:cxn>
                  <a:cxn ang="0">
                    <a:pos x="233" y="311"/>
                  </a:cxn>
                  <a:cxn ang="0">
                    <a:pos x="263" y="347"/>
                  </a:cxn>
                  <a:cxn ang="0">
                    <a:pos x="254" y="350"/>
                  </a:cxn>
                  <a:cxn ang="0">
                    <a:pos x="233" y="348"/>
                  </a:cxn>
                  <a:cxn ang="0">
                    <a:pos x="213" y="353"/>
                  </a:cxn>
                  <a:cxn ang="0">
                    <a:pos x="183" y="366"/>
                  </a:cxn>
                  <a:cxn ang="0">
                    <a:pos x="158" y="374"/>
                  </a:cxn>
                  <a:cxn ang="0">
                    <a:pos x="134" y="386"/>
                  </a:cxn>
                  <a:cxn ang="0">
                    <a:pos x="102" y="369"/>
                  </a:cxn>
                  <a:cxn ang="0">
                    <a:pos x="91" y="357"/>
                  </a:cxn>
                  <a:cxn ang="0">
                    <a:pos x="89" y="332"/>
                  </a:cxn>
                  <a:cxn ang="0">
                    <a:pos x="77" y="288"/>
                  </a:cxn>
                  <a:cxn ang="0">
                    <a:pos x="86" y="257"/>
                  </a:cxn>
                  <a:cxn ang="0">
                    <a:pos x="95" y="234"/>
                  </a:cxn>
                  <a:cxn ang="0">
                    <a:pos x="79" y="209"/>
                  </a:cxn>
                  <a:cxn ang="0">
                    <a:pos x="72" y="193"/>
                  </a:cxn>
                  <a:cxn ang="0">
                    <a:pos x="67" y="171"/>
                  </a:cxn>
                  <a:cxn ang="0">
                    <a:pos x="37" y="174"/>
                  </a:cxn>
                  <a:cxn ang="0">
                    <a:pos x="27" y="163"/>
                  </a:cxn>
                  <a:cxn ang="0">
                    <a:pos x="0" y="128"/>
                  </a:cxn>
                  <a:cxn ang="0">
                    <a:pos x="1" y="121"/>
                  </a:cxn>
                  <a:cxn ang="0">
                    <a:pos x="11" y="91"/>
                  </a:cxn>
                  <a:cxn ang="0">
                    <a:pos x="40" y="75"/>
                  </a:cxn>
                  <a:cxn ang="0">
                    <a:pos x="38" y="64"/>
                  </a:cxn>
                  <a:cxn ang="0">
                    <a:pos x="24" y="52"/>
                  </a:cxn>
                  <a:cxn ang="0">
                    <a:pos x="29" y="35"/>
                  </a:cxn>
                  <a:cxn ang="0">
                    <a:pos x="46" y="26"/>
                  </a:cxn>
                  <a:cxn ang="0">
                    <a:pos x="72" y="13"/>
                  </a:cxn>
                  <a:cxn ang="0">
                    <a:pos x="81" y="2"/>
                  </a:cxn>
                </a:cxnLst>
                <a:rect l="0" t="0" r="r" b="b"/>
                <a:pathLst>
                  <a:path w="265" h="386">
                    <a:moveTo>
                      <a:pt x="81" y="2"/>
                    </a:moveTo>
                    <a:lnTo>
                      <a:pt x="87" y="3"/>
                    </a:lnTo>
                    <a:lnTo>
                      <a:pt x="89" y="0"/>
                    </a:lnTo>
                    <a:lnTo>
                      <a:pt x="94" y="0"/>
                    </a:lnTo>
                    <a:lnTo>
                      <a:pt x="108" y="10"/>
                    </a:lnTo>
                    <a:lnTo>
                      <a:pt x="141" y="41"/>
                    </a:lnTo>
                    <a:lnTo>
                      <a:pt x="150" y="53"/>
                    </a:lnTo>
                    <a:lnTo>
                      <a:pt x="151" y="59"/>
                    </a:lnTo>
                    <a:lnTo>
                      <a:pt x="152" y="83"/>
                    </a:lnTo>
                    <a:lnTo>
                      <a:pt x="156" y="84"/>
                    </a:lnTo>
                    <a:lnTo>
                      <a:pt x="162" y="84"/>
                    </a:lnTo>
                    <a:lnTo>
                      <a:pt x="172" y="84"/>
                    </a:lnTo>
                    <a:lnTo>
                      <a:pt x="179" y="85"/>
                    </a:lnTo>
                    <a:lnTo>
                      <a:pt x="183" y="88"/>
                    </a:lnTo>
                    <a:lnTo>
                      <a:pt x="195" y="94"/>
                    </a:lnTo>
                    <a:lnTo>
                      <a:pt x="197" y="96"/>
                    </a:lnTo>
                    <a:lnTo>
                      <a:pt x="202" y="104"/>
                    </a:lnTo>
                    <a:lnTo>
                      <a:pt x="211" y="112"/>
                    </a:lnTo>
                    <a:lnTo>
                      <a:pt x="222" y="120"/>
                    </a:lnTo>
                    <a:lnTo>
                      <a:pt x="228" y="136"/>
                    </a:lnTo>
                    <a:lnTo>
                      <a:pt x="232" y="139"/>
                    </a:lnTo>
                    <a:lnTo>
                      <a:pt x="231" y="142"/>
                    </a:lnTo>
                    <a:lnTo>
                      <a:pt x="224" y="148"/>
                    </a:lnTo>
                    <a:lnTo>
                      <a:pt x="217" y="159"/>
                    </a:lnTo>
                    <a:lnTo>
                      <a:pt x="216" y="163"/>
                    </a:lnTo>
                    <a:lnTo>
                      <a:pt x="218" y="165"/>
                    </a:lnTo>
                    <a:lnTo>
                      <a:pt x="220" y="165"/>
                    </a:lnTo>
                    <a:lnTo>
                      <a:pt x="220" y="172"/>
                    </a:lnTo>
                    <a:lnTo>
                      <a:pt x="213" y="179"/>
                    </a:lnTo>
                    <a:lnTo>
                      <a:pt x="212" y="182"/>
                    </a:lnTo>
                    <a:lnTo>
                      <a:pt x="205" y="183"/>
                    </a:lnTo>
                    <a:lnTo>
                      <a:pt x="196" y="183"/>
                    </a:lnTo>
                    <a:lnTo>
                      <a:pt x="189" y="186"/>
                    </a:lnTo>
                    <a:lnTo>
                      <a:pt x="185" y="188"/>
                    </a:lnTo>
                    <a:lnTo>
                      <a:pt x="184" y="191"/>
                    </a:lnTo>
                    <a:lnTo>
                      <a:pt x="183" y="193"/>
                    </a:lnTo>
                    <a:lnTo>
                      <a:pt x="181" y="208"/>
                    </a:lnTo>
                    <a:lnTo>
                      <a:pt x="178" y="217"/>
                    </a:lnTo>
                    <a:lnTo>
                      <a:pt x="174" y="228"/>
                    </a:lnTo>
                    <a:lnTo>
                      <a:pt x="174" y="234"/>
                    </a:lnTo>
                    <a:lnTo>
                      <a:pt x="180" y="240"/>
                    </a:lnTo>
                    <a:lnTo>
                      <a:pt x="189" y="255"/>
                    </a:lnTo>
                    <a:lnTo>
                      <a:pt x="191" y="256"/>
                    </a:lnTo>
                    <a:lnTo>
                      <a:pt x="200" y="263"/>
                    </a:lnTo>
                    <a:lnTo>
                      <a:pt x="200" y="268"/>
                    </a:lnTo>
                    <a:lnTo>
                      <a:pt x="204" y="272"/>
                    </a:lnTo>
                    <a:lnTo>
                      <a:pt x="205" y="273"/>
                    </a:lnTo>
                    <a:lnTo>
                      <a:pt x="217" y="273"/>
                    </a:lnTo>
                    <a:lnTo>
                      <a:pt x="220" y="276"/>
                    </a:lnTo>
                    <a:lnTo>
                      <a:pt x="221" y="284"/>
                    </a:lnTo>
                    <a:lnTo>
                      <a:pt x="226" y="289"/>
                    </a:lnTo>
                    <a:lnTo>
                      <a:pt x="226" y="299"/>
                    </a:lnTo>
                    <a:lnTo>
                      <a:pt x="232" y="305"/>
                    </a:lnTo>
                    <a:lnTo>
                      <a:pt x="233" y="311"/>
                    </a:lnTo>
                    <a:lnTo>
                      <a:pt x="239" y="321"/>
                    </a:lnTo>
                    <a:lnTo>
                      <a:pt x="253" y="338"/>
                    </a:lnTo>
                    <a:lnTo>
                      <a:pt x="263" y="347"/>
                    </a:lnTo>
                    <a:lnTo>
                      <a:pt x="265" y="347"/>
                    </a:lnTo>
                    <a:lnTo>
                      <a:pt x="265" y="349"/>
                    </a:lnTo>
                    <a:lnTo>
                      <a:pt x="254" y="350"/>
                    </a:lnTo>
                    <a:lnTo>
                      <a:pt x="240" y="352"/>
                    </a:lnTo>
                    <a:lnTo>
                      <a:pt x="234" y="349"/>
                    </a:lnTo>
                    <a:lnTo>
                      <a:pt x="233" y="348"/>
                    </a:lnTo>
                    <a:lnTo>
                      <a:pt x="229" y="347"/>
                    </a:lnTo>
                    <a:lnTo>
                      <a:pt x="224" y="347"/>
                    </a:lnTo>
                    <a:lnTo>
                      <a:pt x="213" y="353"/>
                    </a:lnTo>
                    <a:lnTo>
                      <a:pt x="205" y="363"/>
                    </a:lnTo>
                    <a:lnTo>
                      <a:pt x="191" y="363"/>
                    </a:lnTo>
                    <a:lnTo>
                      <a:pt x="183" y="366"/>
                    </a:lnTo>
                    <a:lnTo>
                      <a:pt x="178" y="371"/>
                    </a:lnTo>
                    <a:lnTo>
                      <a:pt x="167" y="371"/>
                    </a:lnTo>
                    <a:lnTo>
                      <a:pt x="158" y="374"/>
                    </a:lnTo>
                    <a:lnTo>
                      <a:pt x="152" y="384"/>
                    </a:lnTo>
                    <a:lnTo>
                      <a:pt x="147" y="386"/>
                    </a:lnTo>
                    <a:lnTo>
                      <a:pt x="134" y="386"/>
                    </a:lnTo>
                    <a:lnTo>
                      <a:pt x="124" y="384"/>
                    </a:lnTo>
                    <a:lnTo>
                      <a:pt x="108" y="374"/>
                    </a:lnTo>
                    <a:lnTo>
                      <a:pt x="102" y="369"/>
                    </a:lnTo>
                    <a:lnTo>
                      <a:pt x="98" y="363"/>
                    </a:lnTo>
                    <a:lnTo>
                      <a:pt x="95" y="362"/>
                    </a:lnTo>
                    <a:lnTo>
                      <a:pt x="91" y="357"/>
                    </a:lnTo>
                    <a:lnTo>
                      <a:pt x="89" y="354"/>
                    </a:lnTo>
                    <a:lnTo>
                      <a:pt x="91" y="341"/>
                    </a:lnTo>
                    <a:lnTo>
                      <a:pt x="89" y="332"/>
                    </a:lnTo>
                    <a:lnTo>
                      <a:pt x="78" y="322"/>
                    </a:lnTo>
                    <a:lnTo>
                      <a:pt x="77" y="319"/>
                    </a:lnTo>
                    <a:lnTo>
                      <a:pt x="77" y="288"/>
                    </a:lnTo>
                    <a:lnTo>
                      <a:pt x="83" y="274"/>
                    </a:lnTo>
                    <a:lnTo>
                      <a:pt x="86" y="267"/>
                    </a:lnTo>
                    <a:lnTo>
                      <a:pt x="86" y="257"/>
                    </a:lnTo>
                    <a:lnTo>
                      <a:pt x="95" y="244"/>
                    </a:lnTo>
                    <a:lnTo>
                      <a:pt x="97" y="241"/>
                    </a:lnTo>
                    <a:lnTo>
                      <a:pt x="95" y="234"/>
                    </a:lnTo>
                    <a:lnTo>
                      <a:pt x="91" y="228"/>
                    </a:lnTo>
                    <a:lnTo>
                      <a:pt x="91" y="213"/>
                    </a:lnTo>
                    <a:lnTo>
                      <a:pt x="79" y="209"/>
                    </a:lnTo>
                    <a:lnTo>
                      <a:pt x="77" y="208"/>
                    </a:lnTo>
                    <a:lnTo>
                      <a:pt x="68" y="207"/>
                    </a:lnTo>
                    <a:lnTo>
                      <a:pt x="72" y="193"/>
                    </a:lnTo>
                    <a:lnTo>
                      <a:pt x="72" y="186"/>
                    </a:lnTo>
                    <a:lnTo>
                      <a:pt x="72" y="180"/>
                    </a:lnTo>
                    <a:lnTo>
                      <a:pt x="67" y="171"/>
                    </a:lnTo>
                    <a:lnTo>
                      <a:pt x="59" y="171"/>
                    </a:lnTo>
                    <a:lnTo>
                      <a:pt x="46" y="175"/>
                    </a:lnTo>
                    <a:lnTo>
                      <a:pt x="37" y="174"/>
                    </a:lnTo>
                    <a:lnTo>
                      <a:pt x="37" y="171"/>
                    </a:lnTo>
                    <a:lnTo>
                      <a:pt x="33" y="169"/>
                    </a:lnTo>
                    <a:lnTo>
                      <a:pt x="27" y="163"/>
                    </a:lnTo>
                    <a:lnTo>
                      <a:pt x="23" y="155"/>
                    </a:lnTo>
                    <a:lnTo>
                      <a:pt x="12" y="144"/>
                    </a:lnTo>
                    <a:lnTo>
                      <a:pt x="0" y="128"/>
                    </a:lnTo>
                    <a:lnTo>
                      <a:pt x="0" y="126"/>
                    </a:lnTo>
                    <a:lnTo>
                      <a:pt x="0" y="122"/>
                    </a:lnTo>
                    <a:lnTo>
                      <a:pt x="1" y="121"/>
                    </a:lnTo>
                    <a:lnTo>
                      <a:pt x="7" y="112"/>
                    </a:lnTo>
                    <a:lnTo>
                      <a:pt x="11" y="106"/>
                    </a:lnTo>
                    <a:lnTo>
                      <a:pt x="11" y="91"/>
                    </a:lnTo>
                    <a:lnTo>
                      <a:pt x="12" y="89"/>
                    </a:lnTo>
                    <a:lnTo>
                      <a:pt x="29" y="83"/>
                    </a:lnTo>
                    <a:lnTo>
                      <a:pt x="40" y="75"/>
                    </a:lnTo>
                    <a:lnTo>
                      <a:pt x="45" y="69"/>
                    </a:lnTo>
                    <a:lnTo>
                      <a:pt x="40" y="64"/>
                    </a:lnTo>
                    <a:lnTo>
                      <a:pt x="38" y="64"/>
                    </a:lnTo>
                    <a:lnTo>
                      <a:pt x="32" y="66"/>
                    </a:lnTo>
                    <a:lnTo>
                      <a:pt x="27" y="64"/>
                    </a:lnTo>
                    <a:lnTo>
                      <a:pt x="24" y="52"/>
                    </a:lnTo>
                    <a:lnTo>
                      <a:pt x="24" y="43"/>
                    </a:lnTo>
                    <a:lnTo>
                      <a:pt x="27" y="37"/>
                    </a:lnTo>
                    <a:lnTo>
                      <a:pt x="29" y="35"/>
                    </a:lnTo>
                    <a:lnTo>
                      <a:pt x="40" y="32"/>
                    </a:lnTo>
                    <a:lnTo>
                      <a:pt x="43" y="30"/>
                    </a:lnTo>
                    <a:lnTo>
                      <a:pt x="46" y="26"/>
                    </a:lnTo>
                    <a:lnTo>
                      <a:pt x="62" y="19"/>
                    </a:lnTo>
                    <a:lnTo>
                      <a:pt x="66" y="16"/>
                    </a:lnTo>
                    <a:lnTo>
                      <a:pt x="72" y="13"/>
                    </a:lnTo>
                    <a:lnTo>
                      <a:pt x="77" y="13"/>
                    </a:lnTo>
                    <a:lnTo>
                      <a:pt x="81" y="10"/>
                    </a:lnTo>
                    <a:lnTo>
                      <a:pt x="81"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7" name="Freeform 254"/>
              <p:cNvSpPr>
                <a:spLocks noChangeAspect="1"/>
              </p:cNvSpPr>
              <p:nvPr/>
            </p:nvSpPr>
            <p:spPr bwMode="gray">
              <a:xfrm>
                <a:off x="1919" y="2425"/>
                <a:ext cx="32" cy="40"/>
              </a:xfrm>
              <a:custGeom>
                <a:avLst/>
                <a:gdLst/>
                <a:ahLst/>
                <a:cxnLst>
                  <a:cxn ang="0">
                    <a:pos x="0" y="182"/>
                  </a:cxn>
                  <a:cxn ang="0">
                    <a:pos x="13" y="169"/>
                  </a:cxn>
                  <a:cxn ang="0">
                    <a:pos x="15" y="166"/>
                  </a:cxn>
                  <a:cxn ang="0">
                    <a:pos x="17" y="147"/>
                  </a:cxn>
                  <a:cxn ang="0">
                    <a:pos x="22" y="125"/>
                  </a:cxn>
                  <a:cxn ang="0">
                    <a:pos x="23" y="110"/>
                  </a:cxn>
                  <a:cxn ang="0">
                    <a:pos x="18" y="102"/>
                  </a:cxn>
                  <a:cxn ang="0">
                    <a:pos x="17" y="101"/>
                  </a:cxn>
                  <a:cxn ang="0">
                    <a:pos x="17" y="99"/>
                  </a:cxn>
                  <a:cxn ang="0">
                    <a:pos x="8" y="86"/>
                  </a:cxn>
                  <a:cxn ang="0">
                    <a:pos x="5" y="75"/>
                  </a:cxn>
                  <a:cxn ang="0">
                    <a:pos x="3" y="56"/>
                  </a:cxn>
                  <a:cxn ang="0">
                    <a:pos x="3" y="34"/>
                  </a:cxn>
                  <a:cxn ang="0">
                    <a:pos x="7" y="24"/>
                  </a:cxn>
                  <a:cxn ang="0">
                    <a:pos x="15" y="18"/>
                  </a:cxn>
                  <a:cxn ang="0">
                    <a:pos x="19" y="12"/>
                  </a:cxn>
                  <a:cxn ang="0">
                    <a:pos x="19" y="10"/>
                  </a:cxn>
                  <a:cxn ang="0">
                    <a:pos x="22" y="7"/>
                  </a:cxn>
                  <a:cxn ang="0">
                    <a:pos x="28" y="5"/>
                  </a:cxn>
                  <a:cxn ang="0">
                    <a:pos x="32" y="1"/>
                  </a:cxn>
                  <a:cxn ang="0">
                    <a:pos x="35" y="0"/>
                  </a:cxn>
                  <a:cxn ang="0">
                    <a:pos x="49" y="8"/>
                  </a:cxn>
                  <a:cxn ang="0">
                    <a:pos x="61" y="13"/>
                  </a:cxn>
                  <a:cxn ang="0">
                    <a:pos x="73" y="19"/>
                  </a:cxn>
                  <a:cxn ang="0">
                    <a:pos x="85" y="21"/>
                  </a:cxn>
                  <a:cxn ang="0">
                    <a:pos x="98" y="28"/>
                  </a:cxn>
                  <a:cxn ang="0">
                    <a:pos x="113" y="39"/>
                  </a:cxn>
                  <a:cxn ang="0">
                    <a:pos x="116" y="40"/>
                  </a:cxn>
                  <a:cxn ang="0">
                    <a:pos x="130" y="53"/>
                  </a:cxn>
                  <a:cxn ang="0">
                    <a:pos x="135" y="59"/>
                  </a:cxn>
                  <a:cxn ang="0">
                    <a:pos x="146" y="65"/>
                  </a:cxn>
                  <a:cxn ang="0">
                    <a:pos x="156" y="75"/>
                  </a:cxn>
                  <a:cxn ang="0">
                    <a:pos x="156" y="86"/>
                  </a:cxn>
                  <a:cxn ang="0">
                    <a:pos x="157" y="86"/>
                  </a:cxn>
                  <a:cxn ang="0">
                    <a:pos x="144" y="99"/>
                  </a:cxn>
                  <a:cxn ang="0">
                    <a:pos x="141" y="107"/>
                  </a:cxn>
                  <a:cxn ang="0">
                    <a:pos x="128" y="125"/>
                  </a:cxn>
                  <a:cxn ang="0">
                    <a:pos x="118" y="137"/>
                  </a:cxn>
                  <a:cxn ang="0">
                    <a:pos x="114" y="144"/>
                  </a:cxn>
                  <a:cxn ang="0">
                    <a:pos x="105" y="166"/>
                  </a:cxn>
                  <a:cxn ang="0">
                    <a:pos x="78" y="190"/>
                  </a:cxn>
                  <a:cxn ang="0">
                    <a:pos x="76" y="193"/>
                  </a:cxn>
                  <a:cxn ang="0">
                    <a:pos x="71" y="195"/>
                  </a:cxn>
                  <a:cxn ang="0">
                    <a:pos x="61" y="195"/>
                  </a:cxn>
                  <a:cxn ang="0">
                    <a:pos x="54" y="191"/>
                  </a:cxn>
                  <a:cxn ang="0">
                    <a:pos x="48" y="191"/>
                  </a:cxn>
                  <a:cxn ang="0">
                    <a:pos x="44" y="193"/>
                  </a:cxn>
                  <a:cxn ang="0">
                    <a:pos x="28" y="200"/>
                  </a:cxn>
                  <a:cxn ang="0">
                    <a:pos x="22" y="200"/>
                  </a:cxn>
                  <a:cxn ang="0">
                    <a:pos x="19" y="199"/>
                  </a:cxn>
                  <a:cxn ang="0">
                    <a:pos x="10" y="193"/>
                  </a:cxn>
                  <a:cxn ang="0">
                    <a:pos x="0" y="182"/>
                  </a:cxn>
                </a:cxnLst>
                <a:rect l="0" t="0" r="r" b="b"/>
                <a:pathLst>
                  <a:path w="157" h="200">
                    <a:moveTo>
                      <a:pt x="0" y="182"/>
                    </a:moveTo>
                    <a:lnTo>
                      <a:pt x="13" y="169"/>
                    </a:lnTo>
                    <a:lnTo>
                      <a:pt x="15" y="166"/>
                    </a:lnTo>
                    <a:lnTo>
                      <a:pt x="17" y="147"/>
                    </a:lnTo>
                    <a:lnTo>
                      <a:pt x="22" y="125"/>
                    </a:lnTo>
                    <a:lnTo>
                      <a:pt x="23" y="110"/>
                    </a:lnTo>
                    <a:lnTo>
                      <a:pt x="18" y="102"/>
                    </a:lnTo>
                    <a:lnTo>
                      <a:pt x="17" y="101"/>
                    </a:lnTo>
                    <a:lnTo>
                      <a:pt x="17" y="99"/>
                    </a:lnTo>
                    <a:lnTo>
                      <a:pt x="8" y="86"/>
                    </a:lnTo>
                    <a:lnTo>
                      <a:pt x="5" y="75"/>
                    </a:lnTo>
                    <a:lnTo>
                      <a:pt x="3" y="56"/>
                    </a:lnTo>
                    <a:lnTo>
                      <a:pt x="3" y="34"/>
                    </a:lnTo>
                    <a:lnTo>
                      <a:pt x="7" y="24"/>
                    </a:lnTo>
                    <a:lnTo>
                      <a:pt x="15" y="18"/>
                    </a:lnTo>
                    <a:lnTo>
                      <a:pt x="19" y="12"/>
                    </a:lnTo>
                    <a:lnTo>
                      <a:pt x="19" y="10"/>
                    </a:lnTo>
                    <a:lnTo>
                      <a:pt x="22" y="7"/>
                    </a:lnTo>
                    <a:lnTo>
                      <a:pt x="28" y="5"/>
                    </a:lnTo>
                    <a:lnTo>
                      <a:pt x="32" y="1"/>
                    </a:lnTo>
                    <a:lnTo>
                      <a:pt x="35" y="0"/>
                    </a:lnTo>
                    <a:lnTo>
                      <a:pt x="49" y="8"/>
                    </a:lnTo>
                    <a:lnTo>
                      <a:pt x="61" y="13"/>
                    </a:lnTo>
                    <a:lnTo>
                      <a:pt x="73" y="19"/>
                    </a:lnTo>
                    <a:lnTo>
                      <a:pt x="85" y="21"/>
                    </a:lnTo>
                    <a:lnTo>
                      <a:pt x="98" y="28"/>
                    </a:lnTo>
                    <a:lnTo>
                      <a:pt x="113" y="39"/>
                    </a:lnTo>
                    <a:lnTo>
                      <a:pt x="116" y="40"/>
                    </a:lnTo>
                    <a:lnTo>
                      <a:pt x="130" y="53"/>
                    </a:lnTo>
                    <a:lnTo>
                      <a:pt x="135" y="59"/>
                    </a:lnTo>
                    <a:lnTo>
                      <a:pt x="146" y="65"/>
                    </a:lnTo>
                    <a:lnTo>
                      <a:pt x="156" y="75"/>
                    </a:lnTo>
                    <a:lnTo>
                      <a:pt x="156" y="86"/>
                    </a:lnTo>
                    <a:lnTo>
                      <a:pt x="157" y="86"/>
                    </a:lnTo>
                    <a:lnTo>
                      <a:pt x="144" y="99"/>
                    </a:lnTo>
                    <a:lnTo>
                      <a:pt x="141" y="107"/>
                    </a:lnTo>
                    <a:lnTo>
                      <a:pt x="128" y="125"/>
                    </a:lnTo>
                    <a:lnTo>
                      <a:pt x="118" y="137"/>
                    </a:lnTo>
                    <a:lnTo>
                      <a:pt x="114" y="144"/>
                    </a:lnTo>
                    <a:lnTo>
                      <a:pt x="105" y="166"/>
                    </a:lnTo>
                    <a:lnTo>
                      <a:pt x="78" y="190"/>
                    </a:lnTo>
                    <a:lnTo>
                      <a:pt x="76" y="193"/>
                    </a:lnTo>
                    <a:lnTo>
                      <a:pt x="71" y="195"/>
                    </a:lnTo>
                    <a:lnTo>
                      <a:pt x="61" y="195"/>
                    </a:lnTo>
                    <a:lnTo>
                      <a:pt x="54" y="191"/>
                    </a:lnTo>
                    <a:lnTo>
                      <a:pt x="48" y="191"/>
                    </a:lnTo>
                    <a:lnTo>
                      <a:pt x="44" y="193"/>
                    </a:lnTo>
                    <a:lnTo>
                      <a:pt x="28" y="200"/>
                    </a:lnTo>
                    <a:lnTo>
                      <a:pt x="22" y="200"/>
                    </a:lnTo>
                    <a:lnTo>
                      <a:pt x="19" y="199"/>
                    </a:lnTo>
                    <a:lnTo>
                      <a:pt x="10" y="193"/>
                    </a:lnTo>
                    <a:lnTo>
                      <a:pt x="0" y="18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8" name="Freeform 255"/>
              <p:cNvSpPr>
                <a:spLocks noChangeAspect="1"/>
              </p:cNvSpPr>
              <p:nvPr/>
            </p:nvSpPr>
            <p:spPr bwMode="gray">
              <a:xfrm>
                <a:off x="1624" y="2488"/>
                <a:ext cx="137" cy="201"/>
              </a:xfrm>
              <a:custGeom>
                <a:avLst/>
                <a:gdLst/>
                <a:ahLst/>
                <a:cxnLst>
                  <a:cxn ang="0">
                    <a:pos x="319" y="13"/>
                  </a:cxn>
                  <a:cxn ang="0">
                    <a:pos x="335" y="50"/>
                  </a:cxn>
                  <a:cxn ang="0">
                    <a:pos x="284" y="110"/>
                  </a:cxn>
                  <a:cxn ang="0">
                    <a:pos x="204" y="156"/>
                  </a:cxn>
                  <a:cxn ang="0">
                    <a:pos x="170" y="190"/>
                  </a:cxn>
                  <a:cxn ang="0">
                    <a:pos x="159" y="190"/>
                  </a:cxn>
                  <a:cxn ang="0">
                    <a:pos x="138" y="253"/>
                  </a:cxn>
                  <a:cxn ang="0">
                    <a:pos x="97" y="260"/>
                  </a:cxn>
                  <a:cxn ang="0">
                    <a:pos x="72" y="242"/>
                  </a:cxn>
                  <a:cxn ang="0">
                    <a:pos x="43" y="242"/>
                  </a:cxn>
                  <a:cxn ang="0">
                    <a:pos x="52" y="214"/>
                  </a:cxn>
                  <a:cxn ang="0">
                    <a:pos x="51" y="188"/>
                  </a:cxn>
                  <a:cxn ang="0">
                    <a:pos x="3" y="231"/>
                  </a:cxn>
                  <a:cxn ang="0">
                    <a:pos x="9" y="271"/>
                  </a:cxn>
                  <a:cxn ang="0">
                    <a:pos x="21" y="308"/>
                  </a:cxn>
                  <a:cxn ang="0">
                    <a:pos x="51" y="350"/>
                  </a:cxn>
                  <a:cxn ang="0">
                    <a:pos x="89" y="387"/>
                  </a:cxn>
                  <a:cxn ang="0">
                    <a:pos x="140" y="478"/>
                  </a:cxn>
                  <a:cxn ang="0">
                    <a:pos x="188" y="578"/>
                  </a:cxn>
                  <a:cxn ang="0">
                    <a:pos x="212" y="632"/>
                  </a:cxn>
                  <a:cxn ang="0">
                    <a:pos x="256" y="711"/>
                  </a:cxn>
                  <a:cxn ang="0">
                    <a:pos x="267" y="764"/>
                  </a:cxn>
                  <a:cxn ang="0">
                    <a:pos x="298" y="807"/>
                  </a:cxn>
                  <a:cxn ang="0">
                    <a:pos x="391" y="874"/>
                  </a:cxn>
                  <a:cxn ang="0">
                    <a:pos x="481" y="922"/>
                  </a:cxn>
                  <a:cxn ang="0">
                    <a:pos x="532" y="957"/>
                  </a:cxn>
                  <a:cxn ang="0">
                    <a:pos x="584" y="1001"/>
                  </a:cxn>
                  <a:cxn ang="0">
                    <a:pos x="620" y="995"/>
                  </a:cxn>
                  <a:cxn ang="0">
                    <a:pos x="638" y="968"/>
                  </a:cxn>
                  <a:cxn ang="0">
                    <a:pos x="649" y="935"/>
                  </a:cxn>
                  <a:cxn ang="0">
                    <a:pos x="665" y="888"/>
                  </a:cxn>
                  <a:cxn ang="0">
                    <a:pos x="651" y="865"/>
                  </a:cxn>
                  <a:cxn ang="0">
                    <a:pos x="665" y="826"/>
                  </a:cxn>
                  <a:cxn ang="0">
                    <a:pos x="671" y="793"/>
                  </a:cxn>
                  <a:cxn ang="0">
                    <a:pos x="671" y="724"/>
                  </a:cxn>
                  <a:cxn ang="0">
                    <a:pos x="686" y="675"/>
                  </a:cxn>
                  <a:cxn ang="0">
                    <a:pos x="612" y="598"/>
                  </a:cxn>
                  <a:cxn ang="0">
                    <a:pos x="591" y="564"/>
                  </a:cxn>
                  <a:cxn ang="0">
                    <a:pos x="578" y="514"/>
                  </a:cxn>
                  <a:cxn ang="0">
                    <a:pos x="502" y="537"/>
                  </a:cxn>
                  <a:cxn ang="0">
                    <a:pos x="468" y="512"/>
                  </a:cxn>
                  <a:cxn ang="0">
                    <a:pos x="450" y="480"/>
                  </a:cxn>
                  <a:cxn ang="0">
                    <a:pos x="422" y="432"/>
                  </a:cxn>
                  <a:cxn ang="0">
                    <a:pos x="428" y="362"/>
                  </a:cxn>
                  <a:cxn ang="0">
                    <a:pos x="452" y="318"/>
                  </a:cxn>
                  <a:cxn ang="0">
                    <a:pos x="510" y="254"/>
                  </a:cxn>
                  <a:cxn ang="0">
                    <a:pos x="620" y="225"/>
                  </a:cxn>
                  <a:cxn ang="0">
                    <a:pos x="596" y="205"/>
                  </a:cxn>
                  <a:cxn ang="0">
                    <a:pos x="593" y="182"/>
                  </a:cxn>
                  <a:cxn ang="0">
                    <a:pos x="605" y="137"/>
                  </a:cxn>
                  <a:cxn ang="0">
                    <a:pos x="553" y="126"/>
                  </a:cxn>
                  <a:cxn ang="0">
                    <a:pos x="516" y="120"/>
                  </a:cxn>
                  <a:cxn ang="0">
                    <a:pos x="499" y="132"/>
                  </a:cxn>
                  <a:cxn ang="0">
                    <a:pos x="461" y="130"/>
                  </a:cxn>
                  <a:cxn ang="0">
                    <a:pos x="438" y="96"/>
                  </a:cxn>
                  <a:cxn ang="0">
                    <a:pos x="419" y="69"/>
                  </a:cxn>
                  <a:cxn ang="0">
                    <a:pos x="394" y="55"/>
                  </a:cxn>
                  <a:cxn ang="0">
                    <a:pos x="366" y="21"/>
                  </a:cxn>
                  <a:cxn ang="0">
                    <a:pos x="332" y="0"/>
                  </a:cxn>
                </a:cxnLst>
                <a:rect l="0" t="0" r="r" b="b"/>
                <a:pathLst>
                  <a:path w="686" h="1005">
                    <a:moveTo>
                      <a:pt x="328" y="0"/>
                    </a:moveTo>
                    <a:lnTo>
                      <a:pt x="326" y="2"/>
                    </a:lnTo>
                    <a:lnTo>
                      <a:pt x="315" y="2"/>
                    </a:lnTo>
                    <a:lnTo>
                      <a:pt x="314" y="11"/>
                    </a:lnTo>
                    <a:lnTo>
                      <a:pt x="319" y="13"/>
                    </a:lnTo>
                    <a:lnTo>
                      <a:pt x="321" y="16"/>
                    </a:lnTo>
                    <a:lnTo>
                      <a:pt x="326" y="27"/>
                    </a:lnTo>
                    <a:lnTo>
                      <a:pt x="327" y="32"/>
                    </a:lnTo>
                    <a:lnTo>
                      <a:pt x="335" y="49"/>
                    </a:lnTo>
                    <a:lnTo>
                      <a:pt x="335" y="50"/>
                    </a:lnTo>
                    <a:lnTo>
                      <a:pt x="326" y="50"/>
                    </a:lnTo>
                    <a:lnTo>
                      <a:pt x="319" y="65"/>
                    </a:lnTo>
                    <a:lnTo>
                      <a:pt x="305" y="89"/>
                    </a:lnTo>
                    <a:lnTo>
                      <a:pt x="292" y="104"/>
                    </a:lnTo>
                    <a:lnTo>
                      <a:pt x="284" y="110"/>
                    </a:lnTo>
                    <a:lnTo>
                      <a:pt x="274" y="119"/>
                    </a:lnTo>
                    <a:lnTo>
                      <a:pt x="265" y="131"/>
                    </a:lnTo>
                    <a:lnTo>
                      <a:pt x="256" y="137"/>
                    </a:lnTo>
                    <a:lnTo>
                      <a:pt x="240" y="145"/>
                    </a:lnTo>
                    <a:lnTo>
                      <a:pt x="204" y="156"/>
                    </a:lnTo>
                    <a:lnTo>
                      <a:pt x="186" y="163"/>
                    </a:lnTo>
                    <a:lnTo>
                      <a:pt x="179" y="168"/>
                    </a:lnTo>
                    <a:lnTo>
                      <a:pt x="176" y="171"/>
                    </a:lnTo>
                    <a:lnTo>
                      <a:pt x="171" y="180"/>
                    </a:lnTo>
                    <a:lnTo>
                      <a:pt x="170" y="190"/>
                    </a:lnTo>
                    <a:lnTo>
                      <a:pt x="166" y="193"/>
                    </a:lnTo>
                    <a:lnTo>
                      <a:pt x="164" y="193"/>
                    </a:lnTo>
                    <a:lnTo>
                      <a:pt x="160" y="189"/>
                    </a:lnTo>
                    <a:lnTo>
                      <a:pt x="159" y="189"/>
                    </a:lnTo>
                    <a:lnTo>
                      <a:pt x="159" y="190"/>
                    </a:lnTo>
                    <a:lnTo>
                      <a:pt x="144" y="210"/>
                    </a:lnTo>
                    <a:lnTo>
                      <a:pt x="142" y="223"/>
                    </a:lnTo>
                    <a:lnTo>
                      <a:pt x="142" y="244"/>
                    </a:lnTo>
                    <a:lnTo>
                      <a:pt x="139" y="252"/>
                    </a:lnTo>
                    <a:lnTo>
                      <a:pt x="138" y="253"/>
                    </a:lnTo>
                    <a:lnTo>
                      <a:pt x="128" y="257"/>
                    </a:lnTo>
                    <a:lnTo>
                      <a:pt x="121" y="264"/>
                    </a:lnTo>
                    <a:lnTo>
                      <a:pt x="110" y="269"/>
                    </a:lnTo>
                    <a:lnTo>
                      <a:pt x="102" y="268"/>
                    </a:lnTo>
                    <a:lnTo>
                      <a:pt x="97" y="260"/>
                    </a:lnTo>
                    <a:lnTo>
                      <a:pt x="95" y="254"/>
                    </a:lnTo>
                    <a:lnTo>
                      <a:pt x="90" y="245"/>
                    </a:lnTo>
                    <a:lnTo>
                      <a:pt x="84" y="245"/>
                    </a:lnTo>
                    <a:lnTo>
                      <a:pt x="74" y="245"/>
                    </a:lnTo>
                    <a:lnTo>
                      <a:pt x="72" y="242"/>
                    </a:lnTo>
                    <a:lnTo>
                      <a:pt x="67" y="238"/>
                    </a:lnTo>
                    <a:lnTo>
                      <a:pt x="58" y="238"/>
                    </a:lnTo>
                    <a:lnTo>
                      <a:pt x="50" y="243"/>
                    </a:lnTo>
                    <a:lnTo>
                      <a:pt x="45" y="244"/>
                    </a:lnTo>
                    <a:lnTo>
                      <a:pt x="43" y="242"/>
                    </a:lnTo>
                    <a:lnTo>
                      <a:pt x="41" y="228"/>
                    </a:lnTo>
                    <a:lnTo>
                      <a:pt x="39" y="223"/>
                    </a:lnTo>
                    <a:lnTo>
                      <a:pt x="39" y="221"/>
                    </a:lnTo>
                    <a:lnTo>
                      <a:pt x="42" y="216"/>
                    </a:lnTo>
                    <a:lnTo>
                      <a:pt x="52" y="214"/>
                    </a:lnTo>
                    <a:lnTo>
                      <a:pt x="57" y="209"/>
                    </a:lnTo>
                    <a:lnTo>
                      <a:pt x="56" y="200"/>
                    </a:lnTo>
                    <a:lnTo>
                      <a:pt x="54" y="198"/>
                    </a:lnTo>
                    <a:lnTo>
                      <a:pt x="52" y="188"/>
                    </a:lnTo>
                    <a:lnTo>
                      <a:pt x="51" y="188"/>
                    </a:lnTo>
                    <a:lnTo>
                      <a:pt x="51" y="185"/>
                    </a:lnTo>
                    <a:lnTo>
                      <a:pt x="43" y="193"/>
                    </a:lnTo>
                    <a:lnTo>
                      <a:pt x="32" y="200"/>
                    </a:lnTo>
                    <a:lnTo>
                      <a:pt x="18" y="216"/>
                    </a:lnTo>
                    <a:lnTo>
                      <a:pt x="3" y="231"/>
                    </a:lnTo>
                    <a:lnTo>
                      <a:pt x="2" y="236"/>
                    </a:lnTo>
                    <a:lnTo>
                      <a:pt x="0" y="245"/>
                    </a:lnTo>
                    <a:lnTo>
                      <a:pt x="3" y="260"/>
                    </a:lnTo>
                    <a:lnTo>
                      <a:pt x="4" y="263"/>
                    </a:lnTo>
                    <a:lnTo>
                      <a:pt x="9" y="271"/>
                    </a:lnTo>
                    <a:lnTo>
                      <a:pt x="10" y="284"/>
                    </a:lnTo>
                    <a:lnTo>
                      <a:pt x="19" y="292"/>
                    </a:lnTo>
                    <a:lnTo>
                      <a:pt x="24" y="298"/>
                    </a:lnTo>
                    <a:lnTo>
                      <a:pt x="24" y="302"/>
                    </a:lnTo>
                    <a:lnTo>
                      <a:pt x="21" y="308"/>
                    </a:lnTo>
                    <a:lnTo>
                      <a:pt x="11" y="318"/>
                    </a:lnTo>
                    <a:lnTo>
                      <a:pt x="14" y="323"/>
                    </a:lnTo>
                    <a:lnTo>
                      <a:pt x="29" y="333"/>
                    </a:lnTo>
                    <a:lnTo>
                      <a:pt x="37" y="340"/>
                    </a:lnTo>
                    <a:lnTo>
                      <a:pt x="51" y="350"/>
                    </a:lnTo>
                    <a:lnTo>
                      <a:pt x="58" y="355"/>
                    </a:lnTo>
                    <a:lnTo>
                      <a:pt x="73" y="367"/>
                    </a:lnTo>
                    <a:lnTo>
                      <a:pt x="80" y="379"/>
                    </a:lnTo>
                    <a:lnTo>
                      <a:pt x="83" y="379"/>
                    </a:lnTo>
                    <a:lnTo>
                      <a:pt x="89" y="387"/>
                    </a:lnTo>
                    <a:lnTo>
                      <a:pt x="97" y="413"/>
                    </a:lnTo>
                    <a:lnTo>
                      <a:pt x="102" y="422"/>
                    </a:lnTo>
                    <a:lnTo>
                      <a:pt x="133" y="452"/>
                    </a:lnTo>
                    <a:lnTo>
                      <a:pt x="139" y="467"/>
                    </a:lnTo>
                    <a:lnTo>
                      <a:pt x="140" y="478"/>
                    </a:lnTo>
                    <a:lnTo>
                      <a:pt x="143" y="484"/>
                    </a:lnTo>
                    <a:lnTo>
                      <a:pt x="155" y="507"/>
                    </a:lnTo>
                    <a:lnTo>
                      <a:pt x="161" y="522"/>
                    </a:lnTo>
                    <a:lnTo>
                      <a:pt x="170" y="549"/>
                    </a:lnTo>
                    <a:lnTo>
                      <a:pt x="188" y="578"/>
                    </a:lnTo>
                    <a:lnTo>
                      <a:pt x="191" y="584"/>
                    </a:lnTo>
                    <a:lnTo>
                      <a:pt x="193" y="608"/>
                    </a:lnTo>
                    <a:lnTo>
                      <a:pt x="199" y="624"/>
                    </a:lnTo>
                    <a:lnTo>
                      <a:pt x="204" y="629"/>
                    </a:lnTo>
                    <a:lnTo>
                      <a:pt x="212" y="632"/>
                    </a:lnTo>
                    <a:lnTo>
                      <a:pt x="217" y="639"/>
                    </a:lnTo>
                    <a:lnTo>
                      <a:pt x="225" y="659"/>
                    </a:lnTo>
                    <a:lnTo>
                      <a:pt x="239" y="678"/>
                    </a:lnTo>
                    <a:lnTo>
                      <a:pt x="249" y="693"/>
                    </a:lnTo>
                    <a:lnTo>
                      <a:pt x="256" y="711"/>
                    </a:lnTo>
                    <a:lnTo>
                      <a:pt x="269" y="726"/>
                    </a:lnTo>
                    <a:lnTo>
                      <a:pt x="274" y="742"/>
                    </a:lnTo>
                    <a:lnTo>
                      <a:pt x="277" y="754"/>
                    </a:lnTo>
                    <a:lnTo>
                      <a:pt x="271" y="758"/>
                    </a:lnTo>
                    <a:lnTo>
                      <a:pt x="267" y="764"/>
                    </a:lnTo>
                    <a:lnTo>
                      <a:pt x="269" y="776"/>
                    </a:lnTo>
                    <a:lnTo>
                      <a:pt x="272" y="780"/>
                    </a:lnTo>
                    <a:lnTo>
                      <a:pt x="283" y="791"/>
                    </a:lnTo>
                    <a:lnTo>
                      <a:pt x="290" y="802"/>
                    </a:lnTo>
                    <a:lnTo>
                      <a:pt x="298" y="807"/>
                    </a:lnTo>
                    <a:lnTo>
                      <a:pt x="317" y="828"/>
                    </a:lnTo>
                    <a:lnTo>
                      <a:pt x="327" y="834"/>
                    </a:lnTo>
                    <a:lnTo>
                      <a:pt x="335" y="842"/>
                    </a:lnTo>
                    <a:lnTo>
                      <a:pt x="359" y="858"/>
                    </a:lnTo>
                    <a:lnTo>
                      <a:pt x="391" y="874"/>
                    </a:lnTo>
                    <a:lnTo>
                      <a:pt x="411" y="890"/>
                    </a:lnTo>
                    <a:lnTo>
                      <a:pt x="414" y="892"/>
                    </a:lnTo>
                    <a:lnTo>
                      <a:pt x="455" y="908"/>
                    </a:lnTo>
                    <a:lnTo>
                      <a:pt x="478" y="921"/>
                    </a:lnTo>
                    <a:lnTo>
                      <a:pt x="481" y="922"/>
                    </a:lnTo>
                    <a:lnTo>
                      <a:pt x="486" y="922"/>
                    </a:lnTo>
                    <a:lnTo>
                      <a:pt x="491" y="923"/>
                    </a:lnTo>
                    <a:lnTo>
                      <a:pt x="513" y="941"/>
                    </a:lnTo>
                    <a:lnTo>
                      <a:pt x="525" y="948"/>
                    </a:lnTo>
                    <a:lnTo>
                      <a:pt x="532" y="957"/>
                    </a:lnTo>
                    <a:lnTo>
                      <a:pt x="541" y="964"/>
                    </a:lnTo>
                    <a:lnTo>
                      <a:pt x="551" y="974"/>
                    </a:lnTo>
                    <a:lnTo>
                      <a:pt x="562" y="989"/>
                    </a:lnTo>
                    <a:lnTo>
                      <a:pt x="574" y="995"/>
                    </a:lnTo>
                    <a:lnTo>
                      <a:pt x="584" y="1001"/>
                    </a:lnTo>
                    <a:lnTo>
                      <a:pt x="585" y="1001"/>
                    </a:lnTo>
                    <a:lnTo>
                      <a:pt x="589" y="1005"/>
                    </a:lnTo>
                    <a:lnTo>
                      <a:pt x="599" y="996"/>
                    </a:lnTo>
                    <a:lnTo>
                      <a:pt x="601" y="996"/>
                    </a:lnTo>
                    <a:lnTo>
                      <a:pt x="620" y="995"/>
                    </a:lnTo>
                    <a:lnTo>
                      <a:pt x="626" y="992"/>
                    </a:lnTo>
                    <a:lnTo>
                      <a:pt x="627" y="991"/>
                    </a:lnTo>
                    <a:lnTo>
                      <a:pt x="628" y="982"/>
                    </a:lnTo>
                    <a:lnTo>
                      <a:pt x="634" y="973"/>
                    </a:lnTo>
                    <a:lnTo>
                      <a:pt x="638" y="968"/>
                    </a:lnTo>
                    <a:lnTo>
                      <a:pt x="642" y="966"/>
                    </a:lnTo>
                    <a:lnTo>
                      <a:pt x="638" y="960"/>
                    </a:lnTo>
                    <a:lnTo>
                      <a:pt x="636" y="960"/>
                    </a:lnTo>
                    <a:lnTo>
                      <a:pt x="637" y="954"/>
                    </a:lnTo>
                    <a:lnTo>
                      <a:pt x="649" y="935"/>
                    </a:lnTo>
                    <a:lnTo>
                      <a:pt x="659" y="923"/>
                    </a:lnTo>
                    <a:lnTo>
                      <a:pt x="671" y="906"/>
                    </a:lnTo>
                    <a:lnTo>
                      <a:pt x="672" y="896"/>
                    </a:lnTo>
                    <a:lnTo>
                      <a:pt x="671" y="893"/>
                    </a:lnTo>
                    <a:lnTo>
                      <a:pt x="665" y="888"/>
                    </a:lnTo>
                    <a:lnTo>
                      <a:pt x="660" y="885"/>
                    </a:lnTo>
                    <a:lnTo>
                      <a:pt x="656" y="880"/>
                    </a:lnTo>
                    <a:lnTo>
                      <a:pt x="654" y="879"/>
                    </a:lnTo>
                    <a:lnTo>
                      <a:pt x="653" y="873"/>
                    </a:lnTo>
                    <a:lnTo>
                      <a:pt x="651" y="865"/>
                    </a:lnTo>
                    <a:lnTo>
                      <a:pt x="653" y="851"/>
                    </a:lnTo>
                    <a:lnTo>
                      <a:pt x="658" y="842"/>
                    </a:lnTo>
                    <a:lnTo>
                      <a:pt x="663" y="839"/>
                    </a:lnTo>
                    <a:lnTo>
                      <a:pt x="665" y="831"/>
                    </a:lnTo>
                    <a:lnTo>
                      <a:pt x="665" y="826"/>
                    </a:lnTo>
                    <a:lnTo>
                      <a:pt x="664" y="820"/>
                    </a:lnTo>
                    <a:lnTo>
                      <a:pt x="654" y="809"/>
                    </a:lnTo>
                    <a:lnTo>
                      <a:pt x="654" y="806"/>
                    </a:lnTo>
                    <a:lnTo>
                      <a:pt x="658" y="799"/>
                    </a:lnTo>
                    <a:lnTo>
                      <a:pt x="671" y="793"/>
                    </a:lnTo>
                    <a:lnTo>
                      <a:pt x="672" y="791"/>
                    </a:lnTo>
                    <a:lnTo>
                      <a:pt x="672" y="772"/>
                    </a:lnTo>
                    <a:lnTo>
                      <a:pt x="669" y="754"/>
                    </a:lnTo>
                    <a:lnTo>
                      <a:pt x="669" y="743"/>
                    </a:lnTo>
                    <a:lnTo>
                      <a:pt x="671" y="724"/>
                    </a:lnTo>
                    <a:lnTo>
                      <a:pt x="671" y="700"/>
                    </a:lnTo>
                    <a:lnTo>
                      <a:pt x="676" y="689"/>
                    </a:lnTo>
                    <a:lnTo>
                      <a:pt x="683" y="680"/>
                    </a:lnTo>
                    <a:lnTo>
                      <a:pt x="686" y="678"/>
                    </a:lnTo>
                    <a:lnTo>
                      <a:pt x="686" y="675"/>
                    </a:lnTo>
                    <a:lnTo>
                      <a:pt x="671" y="652"/>
                    </a:lnTo>
                    <a:lnTo>
                      <a:pt x="637" y="593"/>
                    </a:lnTo>
                    <a:lnTo>
                      <a:pt x="620" y="594"/>
                    </a:lnTo>
                    <a:lnTo>
                      <a:pt x="612" y="598"/>
                    </a:lnTo>
                    <a:lnTo>
                      <a:pt x="612" y="598"/>
                    </a:lnTo>
                    <a:lnTo>
                      <a:pt x="605" y="600"/>
                    </a:lnTo>
                    <a:lnTo>
                      <a:pt x="600" y="600"/>
                    </a:lnTo>
                    <a:lnTo>
                      <a:pt x="594" y="597"/>
                    </a:lnTo>
                    <a:lnTo>
                      <a:pt x="591" y="593"/>
                    </a:lnTo>
                    <a:lnTo>
                      <a:pt x="591" y="564"/>
                    </a:lnTo>
                    <a:lnTo>
                      <a:pt x="591" y="560"/>
                    </a:lnTo>
                    <a:lnTo>
                      <a:pt x="591" y="506"/>
                    </a:lnTo>
                    <a:lnTo>
                      <a:pt x="591" y="503"/>
                    </a:lnTo>
                    <a:lnTo>
                      <a:pt x="588" y="505"/>
                    </a:lnTo>
                    <a:lnTo>
                      <a:pt x="578" y="514"/>
                    </a:lnTo>
                    <a:lnTo>
                      <a:pt x="556" y="530"/>
                    </a:lnTo>
                    <a:lnTo>
                      <a:pt x="538" y="540"/>
                    </a:lnTo>
                    <a:lnTo>
                      <a:pt x="530" y="541"/>
                    </a:lnTo>
                    <a:lnTo>
                      <a:pt x="515" y="540"/>
                    </a:lnTo>
                    <a:lnTo>
                      <a:pt x="502" y="537"/>
                    </a:lnTo>
                    <a:lnTo>
                      <a:pt x="499" y="533"/>
                    </a:lnTo>
                    <a:lnTo>
                      <a:pt x="497" y="522"/>
                    </a:lnTo>
                    <a:lnTo>
                      <a:pt x="493" y="517"/>
                    </a:lnTo>
                    <a:lnTo>
                      <a:pt x="488" y="513"/>
                    </a:lnTo>
                    <a:lnTo>
                      <a:pt x="468" y="512"/>
                    </a:lnTo>
                    <a:lnTo>
                      <a:pt x="456" y="508"/>
                    </a:lnTo>
                    <a:lnTo>
                      <a:pt x="455" y="505"/>
                    </a:lnTo>
                    <a:lnTo>
                      <a:pt x="461" y="495"/>
                    </a:lnTo>
                    <a:lnTo>
                      <a:pt x="460" y="486"/>
                    </a:lnTo>
                    <a:lnTo>
                      <a:pt x="450" y="480"/>
                    </a:lnTo>
                    <a:lnTo>
                      <a:pt x="438" y="467"/>
                    </a:lnTo>
                    <a:lnTo>
                      <a:pt x="434" y="459"/>
                    </a:lnTo>
                    <a:lnTo>
                      <a:pt x="425" y="448"/>
                    </a:lnTo>
                    <a:lnTo>
                      <a:pt x="424" y="444"/>
                    </a:lnTo>
                    <a:lnTo>
                      <a:pt x="422" y="432"/>
                    </a:lnTo>
                    <a:lnTo>
                      <a:pt x="411" y="409"/>
                    </a:lnTo>
                    <a:lnTo>
                      <a:pt x="411" y="405"/>
                    </a:lnTo>
                    <a:lnTo>
                      <a:pt x="412" y="401"/>
                    </a:lnTo>
                    <a:lnTo>
                      <a:pt x="424" y="379"/>
                    </a:lnTo>
                    <a:lnTo>
                      <a:pt x="428" y="362"/>
                    </a:lnTo>
                    <a:lnTo>
                      <a:pt x="432" y="357"/>
                    </a:lnTo>
                    <a:lnTo>
                      <a:pt x="441" y="355"/>
                    </a:lnTo>
                    <a:lnTo>
                      <a:pt x="450" y="354"/>
                    </a:lnTo>
                    <a:lnTo>
                      <a:pt x="450" y="324"/>
                    </a:lnTo>
                    <a:lnTo>
                      <a:pt x="452" y="318"/>
                    </a:lnTo>
                    <a:lnTo>
                      <a:pt x="461" y="302"/>
                    </a:lnTo>
                    <a:lnTo>
                      <a:pt x="470" y="290"/>
                    </a:lnTo>
                    <a:lnTo>
                      <a:pt x="483" y="274"/>
                    </a:lnTo>
                    <a:lnTo>
                      <a:pt x="494" y="265"/>
                    </a:lnTo>
                    <a:lnTo>
                      <a:pt x="510" y="254"/>
                    </a:lnTo>
                    <a:lnTo>
                      <a:pt x="529" y="247"/>
                    </a:lnTo>
                    <a:lnTo>
                      <a:pt x="580" y="232"/>
                    </a:lnTo>
                    <a:lnTo>
                      <a:pt x="593" y="227"/>
                    </a:lnTo>
                    <a:lnTo>
                      <a:pt x="613" y="228"/>
                    </a:lnTo>
                    <a:lnTo>
                      <a:pt x="620" y="225"/>
                    </a:lnTo>
                    <a:lnTo>
                      <a:pt x="621" y="222"/>
                    </a:lnTo>
                    <a:lnTo>
                      <a:pt x="613" y="221"/>
                    </a:lnTo>
                    <a:lnTo>
                      <a:pt x="605" y="210"/>
                    </a:lnTo>
                    <a:lnTo>
                      <a:pt x="600" y="206"/>
                    </a:lnTo>
                    <a:lnTo>
                      <a:pt x="596" y="205"/>
                    </a:lnTo>
                    <a:lnTo>
                      <a:pt x="591" y="206"/>
                    </a:lnTo>
                    <a:lnTo>
                      <a:pt x="586" y="205"/>
                    </a:lnTo>
                    <a:lnTo>
                      <a:pt x="585" y="202"/>
                    </a:lnTo>
                    <a:lnTo>
                      <a:pt x="585" y="193"/>
                    </a:lnTo>
                    <a:lnTo>
                      <a:pt x="593" y="182"/>
                    </a:lnTo>
                    <a:lnTo>
                      <a:pt x="605" y="169"/>
                    </a:lnTo>
                    <a:lnTo>
                      <a:pt x="611" y="162"/>
                    </a:lnTo>
                    <a:lnTo>
                      <a:pt x="615" y="155"/>
                    </a:lnTo>
                    <a:lnTo>
                      <a:pt x="615" y="150"/>
                    </a:lnTo>
                    <a:lnTo>
                      <a:pt x="605" y="137"/>
                    </a:lnTo>
                    <a:lnTo>
                      <a:pt x="588" y="128"/>
                    </a:lnTo>
                    <a:lnTo>
                      <a:pt x="572" y="121"/>
                    </a:lnTo>
                    <a:lnTo>
                      <a:pt x="564" y="120"/>
                    </a:lnTo>
                    <a:lnTo>
                      <a:pt x="562" y="120"/>
                    </a:lnTo>
                    <a:lnTo>
                      <a:pt x="553" y="126"/>
                    </a:lnTo>
                    <a:lnTo>
                      <a:pt x="545" y="128"/>
                    </a:lnTo>
                    <a:lnTo>
                      <a:pt x="537" y="126"/>
                    </a:lnTo>
                    <a:lnTo>
                      <a:pt x="532" y="121"/>
                    </a:lnTo>
                    <a:lnTo>
                      <a:pt x="525" y="120"/>
                    </a:lnTo>
                    <a:lnTo>
                      <a:pt x="516" y="120"/>
                    </a:lnTo>
                    <a:lnTo>
                      <a:pt x="513" y="121"/>
                    </a:lnTo>
                    <a:lnTo>
                      <a:pt x="509" y="125"/>
                    </a:lnTo>
                    <a:lnTo>
                      <a:pt x="505" y="126"/>
                    </a:lnTo>
                    <a:lnTo>
                      <a:pt x="503" y="130"/>
                    </a:lnTo>
                    <a:lnTo>
                      <a:pt x="499" y="132"/>
                    </a:lnTo>
                    <a:lnTo>
                      <a:pt x="492" y="134"/>
                    </a:lnTo>
                    <a:lnTo>
                      <a:pt x="488" y="134"/>
                    </a:lnTo>
                    <a:lnTo>
                      <a:pt x="480" y="130"/>
                    </a:lnTo>
                    <a:lnTo>
                      <a:pt x="466" y="129"/>
                    </a:lnTo>
                    <a:lnTo>
                      <a:pt x="461" y="130"/>
                    </a:lnTo>
                    <a:lnTo>
                      <a:pt x="451" y="129"/>
                    </a:lnTo>
                    <a:lnTo>
                      <a:pt x="446" y="124"/>
                    </a:lnTo>
                    <a:lnTo>
                      <a:pt x="443" y="119"/>
                    </a:lnTo>
                    <a:lnTo>
                      <a:pt x="443" y="97"/>
                    </a:lnTo>
                    <a:lnTo>
                      <a:pt x="438" y="96"/>
                    </a:lnTo>
                    <a:lnTo>
                      <a:pt x="429" y="96"/>
                    </a:lnTo>
                    <a:lnTo>
                      <a:pt x="425" y="93"/>
                    </a:lnTo>
                    <a:lnTo>
                      <a:pt x="424" y="89"/>
                    </a:lnTo>
                    <a:lnTo>
                      <a:pt x="421" y="81"/>
                    </a:lnTo>
                    <a:lnTo>
                      <a:pt x="419" y="69"/>
                    </a:lnTo>
                    <a:lnTo>
                      <a:pt x="416" y="62"/>
                    </a:lnTo>
                    <a:lnTo>
                      <a:pt x="411" y="59"/>
                    </a:lnTo>
                    <a:lnTo>
                      <a:pt x="405" y="56"/>
                    </a:lnTo>
                    <a:lnTo>
                      <a:pt x="400" y="56"/>
                    </a:lnTo>
                    <a:lnTo>
                      <a:pt x="394" y="55"/>
                    </a:lnTo>
                    <a:lnTo>
                      <a:pt x="391" y="50"/>
                    </a:lnTo>
                    <a:lnTo>
                      <a:pt x="385" y="46"/>
                    </a:lnTo>
                    <a:lnTo>
                      <a:pt x="380" y="38"/>
                    </a:lnTo>
                    <a:lnTo>
                      <a:pt x="375" y="24"/>
                    </a:lnTo>
                    <a:lnTo>
                      <a:pt x="366" y="21"/>
                    </a:lnTo>
                    <a:lnTo>
                      <a:pt x="362" y="17"/>
                    </a:lnTo>
                    <a:lnTo>
                      <a:pt x="357" y="8"/>
                    </a:lnTo>
                    <a:lnTo>
                      <a:pt x="352" y="6"/>
                    </a:lnTo>
                    <a:lnTo>
                      <a:pt x="342" y="3"/>
                    </a:lnTo>
                    <a:lnTo>
                      <a:pt x="332" y="0"/>
                    </a:lnTo>
                    <a:lnTo>
                      <a:pt x="32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9" name="Freeform 256"/>
              <p:cNvSpPr>
                <a:spLocks noChangeAspect="1"/>
              </p:cNvSpPr>
              <p:nvPr/>
            </p:nvSpPr>
            <p:spPr bwMode="gray">
              <a:xfrm>
                <a:off x="1711" y="2730"/>
                <a:ext cx="216" cy="429"/>
              </a:xfrm>
              <a:custGeom>
                <a:avLst/>
                <a:gdLst/>
                <a:ahLst/>
                <a:cxnLst>
                  <a:cxn ang="0">
                    <a:pos x="150" y="2125"/>
                  </a:cxn>
                  <a:cxn ang="0">
                    <a:pos x="60" y="2037"/>
                  </a:cxn>
                  <a:cxn ang="0">
                    <a:pos x="17" y="2007"/>
                  </a:cxn>
                  <a:cxn ang="0">
                    <a:pos x="1" y="1952"/>
                  </a:cxn>
                  <a:cxn ang="0">
                    <a:pos x="49" y="1834"/>
                  </a:cxn>
                  <a:cxn ang="0">
                    <a:pos x="52" y="1773"/>
                  </a:cxn>
                  <a:cxn ang="0">
                    <a:pos x="93" y="1669"/>
                  </a:cxn>
                  <a:cxn ang="0">
                    <a:pos x="104" y="1561"/>
                  </a:cxn>
                  <a:cxn ang="0">
                    <a:pos x="113" y="1513"/>
                  </a:cxn>
                  <a:cxn ang="0">
                    <a:pos x="79" y="1432"/>
                  </a:cxn>
                  <a:cxn ang="0">
                    <a:pos x="86" y="1317"/>
                  </a:cxn>
                  <a:cxn ang="0">
                    <a:pos x="89" y="1194"/>
                  </a:cxn>
                  <a:cxn ang="0">
                    <a:pos x="128" y="1068"/>
                  </a:cxn>
                  <a:cxn ang="0">
                    <a:pos x="138" y="915"/>
                  </a:cxn>
                  <a:cxn ang="0">
                    <a:pos x="156" y="871"/>
                  </a:cxn>
                  <a:cxn ang="0">
                    <a:pos x="192" y="751"/>
                  </a:cxn>
                  <a:cxn ang="0">
                    <a:pos x="165" y="617"/>
                  </a:cxn>
                  <a:cxn ang="0">
                    <a:pos x="179" y="530"/>
                  </a:cxn>
                  <a:cxn ang="0">
                    <a:pos x="192" y="450"/>
                  </a:cxn>
                  <a:cxn ang="0">
                    <a:pos x="260" y="312"/>
                  </a:cxn>
                  <a:cxn ang="0">
                    <a:pos x="263" y="221"/>
                  </a:cxn>
                  <a:cxn ang="0">
                    <a:pos x="317" y="139"/>
                  </a:cxn>
                  <a:cxn ang="0">
                    <a:pos x="340" y="62"/>
                  </a:cxn>
                  <a:cxn ang="0">
                    <a:pos x="396" y="0"/>
                  </a:cxn>
                  <a:cxn ang="0">
                    <a:pos x="477" y="30"/>
                  </a:cxn>
                  <a:cxn ang="0">
                    <a:pos x="507" y="16"/>
                  </a:cxn>
                  <a:cxn ang="0">
                    <a:pos x="577" y="27"/>
                  </a:cxn>
                  <a:cxn ang="0">
                    <a:pos x="671" y="105"/>
                  </a:cxn>
                  <a:cxn ang="0">
                    <a:pos x="752" y="143"/>
                  </a:cxn>
                  <a:cxn ang="0">
                    <a:pos x="850" y="209"/>
                  </a:cxn>
                  <a:cxn ang="0">
                    <a:pos x="821" y="302"/>
                  </a:cxn>
                  <a:cxn ang="0">
                    <a:pos x="908" y="342"/>
                  </a:cxn>
                  <a:cxn ang="0">
                    <a:pos x="972" y="332"/>
                  </a:cxn>
                  <a:cxn ang="0">
                    <a:pos x="1025" y="280"/>
                  </a:cxn>
                  <a:cxn ang="0">
                    <a:pos x="1080" y="270"/>
                  </a:cxn>
                  <a:cxn ang="0">
                    <a:pos x="1023" y="344"/>
                  </a:cxn>
                  <a:cxn ang="0">
                    <a:pos x="914" y="467"/>
                  </a:cxn>
                  <a:cxn ang="0">
                    <a:pos x="851" y="528"/>
                  </a:cxn>
                  <a:cxn ang="0">
                    <a:pos x="835" y="686"/>
                  </a:cxn>
                  <a:cxn ang="0">
                    <a:pos x="813" y="776"/>
                  </a:cxn>
                  <a:cxn ang="0">
                    <a:pos x="878" y="892"/>
                  </a:cxn>
                  <a:cxn ang="0">
                    <a:pos x="877" y="1004"/>
                  </a:cxn>
                  <a:cxn ang="0">
                    <a:pos x="765" y="1080"/>
                  </a:cxn>
                  <a:cxn ang="0">
                    <a:pos x="604" y="1088"/>
                  </a:cxn>
                  <a:cxn ang="0">
                    <a:pos x="604" y="1169"/>
                  </a:cxn>
                  <a:cxn ang="0">
                    <a:pos x="526" y="1251"/>
                  </a:cxn>
                  <a:cxn ang="0">
                    <a:pos x="457" y="1270"/>
                  </a:cxn>
                  <a:cxn ang="0">
                    <a:pos x="505" y="1332"/>
                  </a:cxn>
                  <a:cxn ang="0">
                    <a:pos x="518" y="1376"/>
                  </a:cxn>
                  <a:cxn ang="0">
                    <a:pos x="463" y="1361"/>
                  </a:cxn>
                  <a:cxn ang="0">
                    <a:pos x="466" y="1407"/>
                  </a:cxn>
                  <a:cxn ang="0">
                    <a:pos x="445" y="1501"/>
                  </a:cxn>
                  <a:cxn ang="0">
                    <a:pos x="386" y="1547"/>
                  </a:cxn>
                  <a:cxn ang="0">
                    <a:pos x="318" y="1633"/>
                  </a:cxn>
                  <a:cxn ang="0">
                    <a:pos x="414" y="1705"/>
                  </a:cxn>
                  <a:cxn ang="0">
                    <a:pos x="410" y="1780"/>
                  </a:cxn>
                  <a:cxn ang="0">
                    <a:pos x="321" y="1862"/>
                  </a:cxn>
                  <a:cxn ang="0">
                    <a:pos x="276" y="1953"/>
                  </a:cxn>
                  <a:cxn ang="0">
                    <a:pos x="238" y="1983"/>
                  </a:cxn>
                  <a:cxn ang="0">
                    <a:pos x="225" y="2080"/>
                  </a:cxn>
                </a:cxnLst>
                <a:rect l="0" t="0" r="r" b="b"/>
                <a:pathLst>
                  <a:path w="1080" h="2146">
                    <a:moveTo>
                      <a:pt x="275" y="2146"/>
                    </a:moveTo>
                    <a:lnTo>
                      <a:pt x="270" y="2145"/>
                    </a:lnTo>
                    <a:lnTo>
                      <a:pt x="256" y="2136"/>
                    </a:lnTo>
                    <a:lnTo>
                      <a:pt x="224" y="2131"/>
                    </a:lnTo>
                    <a:lnTo>
                      <a:pt x="198" y="2123"/>
                    </a:lnTo>
                    <a:lnTo>
                      <a:pt x="187" y="2121"/>
                    </a:lnTo>
                    <a:lnTo>
                      <a:pt x="170" y="2125"/>
                    </a:lnTo>
                    <a:lnTo>
                      <a:pt x="150" y="2125"/>
                    </a:lnTo>
                    <a:lnTo>
                      <a:pt x="145" y="2125"/>
                    </a:lnTo>
                    <a:lnTo>
                      <a:pt x="140" y="2124"/>
                    </a:lnTo>
                    <a:lnTo>
                      <a:pt x="85" y="2124"/>
                    </a:lnTo>
                    <a:lnTo>
                      <a:pt x="71" y="2118"/>
                    </a:lnTo>
                    <a:lnTo>
                      <a:pt x="66" y="2113"/>
                    </a:lnTo>
                    <a:lnTo>
                      <a:pt x="60" y="2099"/>
                    </a:lnTo>
                    <a:lnTo>
                      <a:pt x="59" y="2094"/>
                    </a:lnTo>
                    <a:lnTo>
                      <a:pt x="60" y="2037"/>
                    </a:lnTo>
                    <a:lnTo>
                      <a:pt x="59" y="2022"/>
                    </a:lnTo>
                    <a:lnTo>
                      <a:pt x="57" y="2003"/>
                    </a:lnTo>
                    <a:lnTo>
                      <a:pt x="55" y="2001"/>
                    </a:lnTo>
                    <a:lnTo>
                      <a:pt x="50" y="2000"/>
                    </a:lnTo>
                    <a:lnTo>
                      <a:pt x="49" y="2000"/>
                    </a:lnTo>
                    <a:lnTo>
                      <a:pt x="44" y="2006"/>
                    </a:lnTo>
                    <a:lnTo>
                      <a:pt x="26" y="2002"/>
                    </a:lnTo>
                    <a:lnTo>
                      <a:pt x="17" y="2007"/>
                    </a:lnTo>
                    <a:lnTo>
                      <a:pt x="14" y="2015"/>
                    </a:lnTo>
                    <a:lnTo>
                      <a:pt x="10" y="2018"/>
                    </a:lnTo>
                    <a:lnTo>
                      <a:pt x="6" y="2016"/>
                    </a:lnTo>
                    <a:lnTo>
                      <a:pt x="4" y="2010"/>
                    </a:lnTo>
                    <a:lnTo>
                      <a:pt x="1" y="1995"/>
                    </a:lnTo>
                    <a:lnTo>
                      <a:pt x="0" y="1992"/>
                    </a:lnTo>
                    <a:lnTo>
                      <a:pt x="0" y="1962"/>
                    </a:lnTo>
                    <a:lnTo>
                      <a:pt x="1" y="1952"/>
                    </a:lnTo>
                    <a:lnTo>
                      <a:pt x="1" y="1940"/>
                    </a:lnTo>
                    <a:lnTo>
                      <a:pt x="9" y="1908"/>
                    </a:lnTo>
                    <a:lnTo>
                      <a:pt x="14" y="1897"/>
                    </a:lnTo>
                    <a:lnTo>
                      <a:pt x="18" y="1893"/>
                    </a:lnTo>
                    <a:lnTo>
                      <a:pt x="32" y="1866"/>
                    </a:lnTo>
                    <a:lnTo>
                      <a:pt x="43" y="1852"/>
                    </a:lnTo>
                    <a:lnTo>
                      <a:pt x="46" y="1847"/>
                    </a:lnTo>
                    <a:lnTo>
                      <a:pt x="49" y="1834"/>
                    </a:lnTo>
                    <a:lnTo>
                      <a:pt x="52" y="1813"/>
                    </a:lnTo>
                    <a:lnTo>
                      <a:pt x="53" y="1809"/>
                    </a:lnTo>
                    <a:lnTo>
                      <a:pt x="57" y="1807"/>
                    </a:lnTo>
                    <a:lnTo>
                      <a:pt x="57" y="1798"/>
                    </a:lnTo>
                    <a:lnTo>
                      <a:pt x="55" y="1787"/>
                    </a:lnTo>
                    <a:lnTo>
                      <a:pt x="52" y="1781"/>
                    </a:lnTo>
                    <a:lnTo>
                      <a:pt x="52" y="1773"/>
                    </a:lnTo>
                    <a:lnTo>
                      <a:pt x="52" y="1773"/>
                    </a:lnTo>
                    <a:lnTo>
                      <a:pt x="52" y="1758"/>
                    </a:lnTo>
                    <a:lnTo>
                      <a:pt x="53" y="1752"/>
                    </a:lnTo>
                    <a:lnTo>
                      <a:pt x="57" y="1746"/>
                    </a:lnTo>
                    <a:lnTo>
                      <a:pt x="70" y="1727"/>
                    </a:lnTo>
                    <a:lnTo>
                      <a:pt x="80" y="1709"/>
                    </a:lnTo>
                    <a:lnTo>
                      <a:pt x="81" y="1699"/>
                    </a:lnTo>
                    <a:lnTo>
                      <a:pt x="89" y="1684"/>
                    </a:lnTo>
                    <a:lnTo>
                      <a:pt x="93" y="1669"/>
                    </a:lnTo>
                    <a:lnTo>
                      <a:pt x="95" y="1631"/>
                    </a:lnTo>
                    <a:lnTo>
                      <a:pt x="93" y="1624"/>
                    </a:lnTo>
                    <a:lnTo>
                      <a:pt x="93" y="1612"/>
                    </a:lnTo>
                    <a:lnTo>
                      <a:pt x="95" y="1607"/>
                    </a:lnTo>
                    <a:lnTo>
                      <a:pt x="95" y="1580"/>
                    </a:lnTo>
                    <a:lnTo>
                      <a:pt x="96" y="1571"/>
                    </a:lnTo>
                    <a:lnTo>
                      <a:pt x="100" y="1566"/>
                    </a:lnTo>
                    <a:lnTo>
                      <a:pt x="104" y="1561"/>
                    </a:lnTo>
                    <a:lnTo>
                      <a:pt x="104" y="1550"/>
                    </a:lnTo>
                    <a:lnTo>
                      <a:pt x="95" y="1539"/>
                    </a:lnTo>
                    <a:lnTo>
                      <a:pt x="81" y="1533"/>
                    </a:lnTo>
                    <a:lnTo>
                      <a:pt x="77" y="1523"/>
                    </a:lnTo>
                    <a:lnTo>
                      <a:pt x="81" y="1521"/>
                    </a:lnTo>
                    <a:lnTo>
                      <a:pt x="97" y="1523"/>
                    </a:lnTo>
                    <a:lnTo>
                      <a:pt x="111" y="1522"/>
                    </a:lnTo>
                    <a:lnTo>
                      <a:pt x="113" y="1513"/>
                    </a:lnTo>
                    <a:lnTo>
                      <a:pt x="112" y="1505"/>
                    </a:lnTo>
                    <a:lnTo>
                      <a:pt x="104" y="1496"/>
                    </a:lnTo>
                    <a:lnTo>
                      <a:pt x="90" y="1491"/>
                    </a:lnTo>
                    <a:lnTo>
                      <a:pt x="82" y="1491"/>
                    </a:lnTo>
                    <a:lnTo>
                      <a:pt x="82" y="1486"/>
                    </a:lnTo>
                    <a:lnTo>
                      <a:pt x="86" y="1457"/>
                    </a:lnTo>
                    <a:lnTo>
                      <a:pt x="85" y="1442"/>
                    </a:lnTo>
                    <a:lnTo>
                      <a:pt x="79" y="1432"/>
                    </a:lnTo>
                    <a:lnTo>
                      <a:pt x="77" y="1427"/>
                    </a:lnTo>
                    <a:lnTo>
                      <a:pt x="79" y="1400"/>
                    </a:lnTo>
                    <a:lnTo>
                      <a:pt x="77" y="1395"/>
                    </a:lnTo>
                    <a:lnTo>
                      <a:pt x="74" y="1392"/>
                    </a:lnTo>
                    <a:lnTo>
                      <a:pt x="71" y="1387"/>
                    </a:lnTo>
                    <a:lnTo>
                      <a:pt x="71" y="1351"/>
                    </a:lnTo>
                    <a:lnTo>
                      <a:pt x="77" y="1329"/>
                    </a:lnTo>
                    <a:lnTo>
                      <a:pt x="86" y="1317"/>
                    </a:lnTo>
                    <a:lnTo>
                      <a:pt x="90" y="1308"/>
                    </a:lnTo>
                    <a:lnTo>
                      <a:pt x="91" y="1303"/>
                    </a:lnTo>
                    <a:lnTo>
                      <a:pt x="91" y="1291"/>
                    </a:lnTo>
                    <a:lnTo>
                      <a:pt x="90" y="1287"/>
                    </a:lnTo>
                    <a:lnTo>
                      <a:pt x="81" y="1279"/>
                    </a:lnTo>
                    <a:lnTo>
                      <a:pt x="77" y="1264"/>
                    </a:lnTo>
                    <a:lnTo>
                      <a:pt x="80" y="1235"/>
                    </a:lnTo>
                    <a:lnTo>
                      <a:pt x="89" y="1194"/>
                    </a:lnTo>
                    <a:lnTo>
                      <a:pt x="89" y="1178"/>
                    </a:lnTo>
                    <a:lnTo>
                      <a:pt x="89" y="1173"/>
                    </a:lnTo>
                    <a:lnTo>
                      <a:pt x="106" y="1112"/>
                    </a:lnTo>
                    <a:lnTo>
                      <a:pt x="108" y="1097"/>
                    </a:lnTo>
                    <a:lnTo>
                      <a:pt x="111" y="1091"/>
                    </a:lnTo>
                    <a:lnTo>
                      <a:pt x="116" y="1086"/>
                    </a:lnTo>
                    <a:lnTo>
                      <a:pt x="124" y="1077"/>
                    </a:lnTo>
                    <a:lnTo>
                      <a:pt x="128" y="1068"/>
                    </a:lnTo>
                    <a:lnTo>
                      <a:pt x="128" y="1055"/>
                    </a:lnTo>
                    <a:lnTo>
                      <a:pt x="123" y="1043"/>
                    </a:lnTo>
                    <a:lnTo>
                      <a:pt x="119" y="1016"/>
                    </a:lnTo>
                    <a:lnTo>
                      <a:pt x="119" y="979"/>
                    </a:lnTo>
                    <a:lnTo>
                      <a:pt x="123" y="940"/>
                    </a:lnTo>
                    <a:lnTo>
                      <a:pt x="128" y="926"/>
                    </a:lnTo>
                    <a:lnTo>
                      <a:pt x="134" y="918"/>
                    </a:lnTo>
                    <a:lnTo>
                      <a:pt x="138" y="915"/>
                    </a:lnTo>
                    <a:lnTo>
                      <a:pt x="144" y="915"/>
                    </a:lnTo>
                    <a:lnTo>
                      <a:pt x="146" y="913"/>
                    </a:lnTo>
                    <a:lnTo>
                      <a:pt x="147" y="905"/>
                    </a:lnTo>
                    <a:lnTo>
                      <a:pt x="150" y="902"/>
                    </a:lnTo>
                    <a:lnTo>
                      <a:pt x="156" y="898"/>
                    </a:lnTo>
                    <a:lnTo>
                      <a:pt x="159" y="896"/>
                    </a:lnTo>
                    <a:lnTo>
                      <a:pt x="159" y="888"/>
                    </a:lnTo>
                    <a:lnTo>
                      <a:pt x="156" y="871"/>
                    </a:lnTo>
                    <a:lnTo>
                      <a:pt x="155" y="842"/>
                    </a:lnTo>
                    <a:lnTo>
                      <a:pt x="166" y="832"/>
                    </a:lnTo>
                    <a:lnTo>
                      <a:pt x="167" y="829"/>
                    </a:lnTo>
                    <a:lnTo>
                      <a:pt x="171" y="806"/>
                    </a:lnTo>
                    <a:lnTo>
                      <a:pt x="173" y="799"/>
                    </a:lnTo>
                    <a:lnTo>
                      <a:pt x="179" y="786"/>
                    </a:lnTo>
                    <a:lnTo>
                      <a:pt x="192" y="767"/>
                    </a:lnTo>
                    <a:lnTo>
                      <a:pt x="192" y="751"/>
                    </a:lnTo>
                    <a:lnTo>
                      <a:pt x="190" y="733"/>
                    </a:lnTo>
                    <a:lnTo>
                      <a:pt x="187" y="714"/>
                    </a:lnTo>
                    <a:lnTo>
                      <a:pt x="186" y="709"/>
                    </a:lnTo>
                    <a:lnTo>
                      <a:pt x="178" y="701"/>
                    </a:lnTo>
                    <a:lnTo>
                      <a:pt x="178" y="689"/>
                    </a:lnTo>
                    <a:lnTo>
                      <a:pt x="178" y="679"/>
                    </a:lnTo>
                    <a:lnTo>
                      <a:pt x="165" y="646"/>
                    </a:lnTo>
                    <a:lnTo>
                      <a:pt x="165" y="617"/>
                    </a:lnTo>
                    <a:lnTo>
                      <a:pt x="155" y="607"/>
                    </a:lnTo>
                    <a:lnTo>
                      <a:pt x="155" y="595"/>
                    </a:lnTo>
                    <a:lnTo>
                      <a:pt x="157" y="579"/>
                    </a:lnTo>
                    <a:lnTo>
                      <a:pt x="161" y="568"/>
                    </a:lnTo>
                    <a:lnTo>
                      <a:pt x="162" y="565"/>
                    </a:lnTo>
                    <a:lnTo>
                      <a:pt x="171" y="550"/>
                    </a:lnTo>
                    <a:lnTo>
                      <a:pt x="173" y="536"/>
                    </a:lnTo>
                    <a:lnTo>
                      <a:pt x="179" y="530"/>
                    </a:lnTo>
                    <a:lnTo>
                      <a:pt x="182" y="523"/>
                    </a:lnTo>
                    <a:lnTo>
                      <a:pt x="182" y="520"/>
                    </a:lnTo>
                    <a:lnTo>
                      <a:pt x="186" y="516"/>
                    </a:lnTo>
                    <a:lnTo>
                      <a:pt x="189" y="503"/>
                    </a:lnTo>
                    <a:lnTo>
                      <a:pt x="189" y="493"/>
                    </a:lnTo>
                    <a:lnTo>
                      <a:pt x="188" y="482"/>
                    </a:lnTo>
                    <a:lnTo>
                      <a:pt x="189" y="458"/>
                    </a:lnTo>
                    <a:lnTo>
                      <a:pt x="192" y="450"/>
                    </a:lnTo>
                    <a:lnTo>
                      <a:pt x="198" y="436"/>
                    </a:lnTo>
                    <a:lnTo>
                      <a:pt x="200" y="429"/>
                    </a:lnTo>
                    <a:lnTo>
                      <a:pt x="204" y="408"/>
                    </a:lnTo>
                    <a:lnTo>
                      <a:pt x="210" y="382"/>
                    </a:lnTo>
                    <a:lnTo>
                      <a:pt x="235" y="354"/>
                    </a:lnTo>
                    <a:lnTo>
                      <a:pt x="242" y="329"/>
                    </a:lnTo>
                    <a:lnTo>
                      <a:pt x="245" y="327"/>
                    </a:lnTo>
                    <a:lnTo>
                      <a:pt x="260" y="312"/>
                    </a:lnTo>
                    <a:lnTo>
                      <a:pt x="270" y="308"/>
                    </a:lnTo>
                    <a:lnTo>
                      <a:pt x="275" y="305"/>
                    </a:lnTo>
                    <a:lnTo>
                      <a:pt x="276" y="302"/>
                    </a:lnTo>
                    <a:lnTo>
                      <a:pt x="274" y="288"/>
                    </a:lnTo>
                    <a:lnTo>
                      <a:pt x="270" y="273"/>
                    </a:lnTo>
                    <a:lnTo>
                      <a:pt x="268" y="262"/>
                    </a:lnTo>
                    <a:lnTo>
                      <a:pt x="268" y="236"/>
                    </a:lnTo>
                    <a:lnTo>
                      <a:pt x="263" y="221"/>
                    </a:lnTo>
                    <a:lnTo>
                      <a:pt x="263" y="205"/>
                    </a:lnTo>
                    <a:lnTo>
                      <a:pt x="264" y="203"/>
                    </a:lnTo>
                    <a:lnTo>
                      <a:pt x="270" y="195"/>
                    </a:lnTo>
                    <a:lnTo>
                      <a:pt x="270" y="186"/>
                    </a:lnTo>
                    <a:lnTo>
                      <a:pt x="268" y="176"/>
                    </a:lnTo>
                    <a:lnTo>
                      <a:pt x="268" y="168"/>
                    </a:lnTo>
                    <a:lnTo>
                      <a:pt x="269" y="161"/>
                    </a:lnTo>
                    <a:lnTo>
                      <a:pt x="317" y="139"/>
                    </a:lnTo>
                    <a:lnTo>
                      <a:pt x="335" y="132"/>
                    </a:lnTo>
                    <a:lnTo>
                      <a:pt x="344" y="85"/>
                    </a:lnTo>
                    <a:lnTo>
                      <a:pt x="344" y="73"/>
                    </a:lnTo>
                    <a:lnTo>
                      <a:pt x="339" y="68"/>
                    </a:lnTo>
                    <a:lnTo>
                      <a:pt x="339" y="65"/>
                    </a:lnTo>
                    <a:lnTo>
                      <a:pt x="338" y="65"/>
                    </a:lnTo>
                    <a:lnTo>
                      <a:pt x="338" y="63"/>
                    </a:lnTo>
                    <a:lnTo>
                      <a:pt x="340" y="62"/>
                    </a:lnTo>
                    <a:lnTo>
                      <a:pt x="345" y="58"/>
                    </a:lnTo>
                    <a:lnTo>
                      <a:pt x="351" y="48"/>
                    </a:lnTo>
                    <a:lnTo>
                      <a:pt x="353" y="44"/>
                    </a:lnTo>
                    <a:lnTo>
                      <a:pt x="359" y="36"/>
                    </a:lnTo>
                    <a:lnTo>
                      <a:pt x="367" y="27"/>
                    </a:lnTo>
                    <a:lnTo>
                      <a:pt x="378" y="19"/>
                    </a:lnTo>
                    <a:lnTo>
                      <a:pt x="392" y="1"/>
                    </a:lnTo>
                    <a:lnTo>
                      <a:pt x="396" y="0"/>
                    </a:lnTo>
                    <a:lnTo>
                      <a:pt x="399" y="0"/>
                    </a:lnTo>
                    <a:lnTo>
                      <a:pt x="404" y="6"/>
                    </a:lnTo>
                    <a:lnTo>
                      <a:pt x="413" y="19"/>
                    </a:lnTo>
                    <a:lnTo>
                      <a:pt x="439" y="19"/>
                    </a:lnTo>
                    <a:lnTo>
                      <a:pt x="447" y="21"/>
                    </a:lnTo>
                    <a:lnTo>
                      <a:pt x="452" y="21"/>
                    </a:lnTo>
                    <a:lnTo>
                      <a:pt x="473" y="26"/>
                    </a:lnTo>
                    <a:lnTo>
                      <a:pt x="477" y="30"/>
                    </a:lnTo>
                    <a:lnTo>
                      <a:pt x="480" y="36"/>
                    </a:lnTo>
                    <a:lnTo>
                      <a:pt x="483" y="37"/>
                    </a:lnTo>
                    <a:lnTo>
                      <a:pt x="484" y="41"/>
                    </a:lnTo>
                    <a:lnTo>
                      <a:pt x="495" y="52"/>
                    </a:lnTo>
                    <a:lnTo>
                      <a:pt x="498" y="52"/>
                    </a:lnTo>
                    <a:lnTo>
                      <a:pt x="499" y="46"/>
                    </a:lnTo>
                    <a:lnTo>
                      <a:pt x="504" y="35"/>
                    </a:lnTo>
                    <a:lnTo>
                      <a:pt x="507" y="16"/>
                    </a:lnTo>
                    <a:lnTo>
                      <a:pt x="509" y="12"/>
                    </a:lnTo>
                    <a:lnTo>
                      <a:pt x="517" y="12"/>
                    </a:lnTo>
                    <a:lnTo>
                      <a:pt x="536" y="15"/>
                    </a:lnTo>
                    <a:lnTo>
                      <a:pt x="553" y="15"/>
                    </a:lnTo>
                    <a:lnTo>
                      <a:pt x="561" y="16"/>
                    </a:lnTo>
                    <a:lnTo>
                      <a:pt x="564" y="17"/>
                    </a:lnTo>
                    <a:lnTo>
                      <a:pt x="571" y="22"/>
                    </a:lnTo>
                    <a:lnTo>
                      <a:pt x="577" y="27"/>
                    </a:lnTo>
                    <a:lnTo>
                      <a:pt x="585" y="31"/>
                    </a:lnTo>
                    <a:lnTo>
                      <a:pt x="601" y="36"/>
                    </a:lnTo>
                    <a:lnTo>
                      <a:pt x="607" y="41"/>
                    </a:lnTo>
                    <a:lnTo>
                      <a:pt x="618" y="62"/>
                    </a:lnTo>
                    <a:lnTo>
                      <a:pt x="631" y="75"/>
                    </a:lnTo>
                    <a:lnTo>
                      <a:pt x="634" y="80"/>
                    </a:lnTo>
                    <a:lnTo>
                      <a:pt x="659" y="98"/>
                    </a:lnTo>
                    <a:lnTo>
                      <a:pt x="671" y="105"/>
                    </a:lnTo>
                    <a:lnTo>
                      <a:pt x="674" y="108"/>
                    </a:lnTo>
                    <a:lnTo>
                      <a:pt x="686" y="127"/>
                    </a:lnTo>
                    <a:lnTo>
                      <a:pt x="687" y="128"/>
                    </a:lnTo>
                    <a:lnTo>
                      <a:pt x="692" y="132"/>
                    </a:lnTo>
                    <a:lnTo>
                      <a:pt x="703" y="135"/>
                    </a:lnTo>
                    <a:lnTo>
                      <a:pt x="711" y="136"/>
                    </a:lnTo>
                    <a:lnTo>
                      <a:pt x="740" y="139"/>
                    </a:lnTo>
                    <a:lnTo>
                      <a:pt x="752" y="143"/>
                    </a:lnTo>
                    <a:lnTo>
                      <a:pt x="758" y="145"/>
                    </a:lnTo>
                    <a:lnTo>
                      <a:pt x="784" y="163"/>
                    </a:lnTo>
                    <a:lnTo>
                      <a:pt x="799" y="171"/>
                    </a:lnTo>
                    <a:lnTo>
                      <a:pt x="815" y="179"/>
                    </a:lnTo>
                    <a:lnTo>
                      <a:pt x="823" y="191"/>
                    </a:lnTo>
                    <a:lnTo>
                      <a:pt x="838" y="194"/>
                    </a:lnTo>
                    <a:lnTo>
                      <a:pt x="845" y="200"/>
                    </a:lnTo>
                    <a:lnTo>
                      <a:pt x="850" y="209"/>
                    </a:lnTo>
                    <a:lnTo>
                      <a:pt x="854" y="210"/>
                    </a:lnTo>
                    <a:lnTo>
                      <a:pt x="856" y="214"/>
                    </a:lnTo>
                    <a:lnTo>
                      <a:pt x="858" y="224"/>
                    </a:lnTo>
                    <a:lnTo>
                      <a:pt x="858" y="234"/>
                    </a:lnTo>
                    <a:lnTo>
                      <a:pt x="849" y="247"/>
                    </a:lnTo>
                    <a:lnTo>
                      <a:pt x="834" y="269"/>
                    </a:lnTo>
                    <a:lnTo>
                      <a:pt x="823" y="294"/>
                    </a:lnTo>
                    <a:lnTo>
                      <a:pt x="821" y="302"/>
                    </a:lnTo>
                    <a:lnTo>
                      <a:pt x="819" y="311"/>
                    </a:lnTo>
                    <a:lnTo>
                      <a:pt x="819" y="317"/>
                    </a:lnTo>
                    <a:lnTo>
                      <a:pt x="821" y="321"/>
                    </a:lnTo>
                    <a:lnTo>
                      <a:pt x="843" y="321"/>
                    </a:lnTo>
                    <a:lnTo>
                      <a:pt x="875" y="326"/>
                    </a:lnTo>
                    <a:lnTo>
                      <a:pt x="881" y="328"/>
                    </a:lnTo>
                    <a:lnTo>
                      <a:pt x="898" y="339"/>
                    </a:lnTo>
                    <a:lnTo>
                      <a:pt x="908" y="342"/>
                    </a:lnTo>
                    <a:lnTo>
                      <a:pt x="918" y="340"/>
                    </a:lnTo>
                    <a:lnTo>
                      <a:pt x="923" y="343"/>
                    </a:lnTo>
                    <a:lnTo>
                      <a:pt x="930" y="343"/>
                    </a:lnTo>
                    <a:lnTo>
                      <a:pt x="937" y="340"/>
                    </a:lnTo>
                    <a:lnTo>
                      <a:pt x="941" y="335"/>
                    </a:lnTo>
                    <a:lnTo>
                      <a:pt x="948" y="332"/>
                    </a:lnTo>
                    <a:lnTo>
                      <a:pt x="963" y="333"/>
                    </a:lnTo>
                    <a:lnTo>
                      <a:pt x="972" y="332"/>
                    </a:lnTo>
                    <a:lnTo>
                      <a:pt x="973" y="331"/>
                    </a:lnTo>
                    <a:lnTo>
                      <a:pt x="975" y="327"/>
                    </a:lnTo>
                    <a:lnTo>
                      <a:pt x="990" y="315"/>
                    </a:lnTo>
                    <a:lnTo>
                      <a:pt x="994" y="313"/>
                    </a:lnTo>
                    <a:lnTo>
                      <a:pt x="996" y="310"/>
                    </a:lnTo>
                    <a:lnTo>
                      <a:pt x="1010" y="299"/>
                    </a:lnTo>
                    <a:lnTo>
                      <a:pt x="1018" y="290"/>
                    </a:lnTo>
                    <a:lnTo>
                      <a:pt x="1025" y="280"/>
                    </a:lnTo>
                    <a:lnTo>
                      <a:pt x="1028" y="272"/>
                    </a:lnTo>
                    <a:lnTo>
                      <a:pt x="1031" y="256"/>
                    </a:lnTo>
                    <a:lnTo>
                      <a:pt x="1034" y="225"/>
                    </a:lnTo>
                    <a:lnTo>
                      <a:pt x="1043" y="225"/>
                    </a:lnTo>
                    <a:lnTo>
                      <a:pt x="1047" y="224"/>
                    </a:lnTo>
                    <a:lnTo>
                      <a:pt x="1061" y="224"/>
                    </a:lnTo>
                    <a:lnTo>
                      <a:pt x="1068" y="231"/>
                    </a:lnTo>
                    <a:lnTo>
                      <a:pt x="1080" y="270"/>
                    </a:lnTo>
                    <a:lnTo>
                      <a:pt x="1080" y="302"/>
                    </a:lnTo>
                    <a:lnTo>
                      <a:pt x="1079" y="313"/>
                    </a:lnTo>
                    <a:lnTo>
                      <a:pt x="1076" y="317"/>
                    </a:lnTo>
                    <a:lnTo>
                      <a:pt x="1074" y="321"/>
                    </a:lnTo>
                    <a:lnTo>
                      <a:pt x="1050" y="337"/>
                    </a:lnTo>
                    <a:lnTo>
                      <a:pt x="1043" y="339"/>
                    </a:lnTo>
                    <a:lnTo>
                      <a:pt x="1031" y="340"/>
                    </a:lnTo>
                    <a:lnTo>
                      <a:pt x="1023" y="344"/>
                    </a:lnTo>
                    <a:lnTo>
                      <a:pt x="1014" y="356"/>
                    </a:lnTo>
                    <a:lnTo>
                      <a:pt x="1005" y="366"/>
                    </a:lnTo>
                    <a:lnTo>
                      <a:pt x="961" y="404"/>
                    </a:lnTo>
                    <a:lnTo>
                      <a:pt x="959" y="408"/>
                    </a:lnTo>
                    <a:lnTo>
                      <a:pt x="955" y="415"/>
                    </a:lnTo>
                    <a:lnTo>
                      <a:pt x="935" y="440"/>
                    </a:lnTo>
                    <a:lnTo>
                      <a:pt x="932" y="446"/>
                    </a:lnTo>
                    <a:lnTo>
                      <a:pt x="914" y="467"/>
                    </a:lnTo>
                    <a:lnTo>
                      <a:pt x="899" y="479"/>
                    </a:lnTo>
                    <a:lnTo>
                      <a:pt x="892" y="488"/>
                    </a:lnTo>
                    <a:lnTo>
                      <a:pt x="883" y="494"/>
                    </a:lnTo>
                    <a:lnTo>
                      <a:pt x="881" y="499"/>
                    </a:lnTo>
                    <a:lnTo>
                      <a:pt x="872" y="509"/>
                    </a:lnTo>
                    <a:lnTo>
                      <a:pt x="862" y="514"/>
                    </a:lnTo>
                    <a:lnTo>
                      <a:pt x="861" y="520"/>
                    </a:lnTo>
                    <a:lnTo>
                      <a:pt x="851" y="528"/>
                    </a:lnTo>
                    <a:lnTo>
                      <a:pt x="850" y="531"/>
                    </a:lnTo>
                    <a:lnTo>
                      <a:pt x="853" y="554"/>
                    </a:lnTo>
                    <a:lnTo>
                      <a:pt x="848" y="576"/>
                    </a:lnTo>
                    <a:lnTo>
                      <a:pt x="848" y="591"/>
                    </a:lnTo>
                    <a:lnTo>
                      <a:pt x="846" y="601"/>
                    </a:lnTo>
                    <a:lnTo>
                      <a:pt x="838" y="625"/>
                    </a:lnTo>
                    <a:lnTo>
                      <a:pt x="838" y="676"/>
                    </a:lnTo>
                    <a:lnTo>
                      <a:pt x="835" y="686"/>
                    </a:lnTo>
                    <a:lnTo>
                      <a:pt x="834" y="692"/>
                    </a:lnTo>
                    <a:lnTo>
                      <a:pt x="826" y="705"/>
                    </a:lnTo>
                    <a:lnTo>
                      <a:pt x="823" y="714"/>
                    </a:lnTo>
                    <a:lnTo>
                      <a:pt x="818" y="740"/>
                    </a:lnTo>
                    <a:lnTo>
                      <a:pt x="817" y="756"/>
                    </a:lnTo>
                    <a:lnTo>
                      <a:pt x="818" y="765"/>
                    </a:lnTo>
                    <a:lnTo>
                      <a:pt x="817" y="774"/>
                    </a:lnTo>
                    <a:lnTo>
                      <a:pt x="813" y="776"/>
                    </a:lnTo>
                    <a:lnTo>
                      <a:pt x="822" y="796"/>
                    </a:lnTo>
                    <a:lnTo>
                      <a:pt x="846" y="810"/>
                    </a:lnTo>
                    <a:lnTo>
                      <a:pt x="856" y="817"/>
                    </a:lnTo>
                    <a:lnTo>
                      <a:pt x="869" y="828"/>
                    </a:lnTo>
                    <a:lnTo>
                      <a:pt x="885" y="845"/>
                    </a:lnTo>
                    <a:lnTo>
                      <a:pt x="886" y="855"/>
                    </a:lnTo>
                    <a:lnTo>
                      <a:pt x="875" y="880"/>
                    </a:lnTo>
                    <a:lnTo>
                      <a:pt x="878" y="892"/>
                    </a:lnTo>
                    <a:lnTo>
                      <a:pt x="889" y="907"/>
                    </a:lnTo>
                    <a:lnTo>
                      <a:pt x="903" y="913"/>
                    </a:lnTo>
                    <a:lnTo>
                      <a:pt x="913" y="912"/>
                    </a:lnTo>
                    <a:lnTo>
                      <a:pt x="914" y="921"/>
                    </a:lnTo>
                    <a:lnTo>
                      <a:pt x="914" y="950"/>
                    </a:lnTo>
                    <a:lnTo>
                      <a:pt x="908" y="963"/>
                    </a:lnTo>
                    <a:lnTo>
                      <a:pt x="889" y="991"/>
                    </a:lnTo>
                    <a:lnTo>
                      <a:pt x="877" y="1004"/>
                    </a:lnTo>
                    <a:lnTo>
                      <a:pt x="870" y="1015"/>
                    </a:lnTo>
                    <a:lnTo>
                      <a:pt x="865" y="1039"/>
                    </a:lnTo>
                    <a:lnTo>
                      <a:pt x="854" y="1049"/>
                    </a:lnTo>
                    <a:lnTo>
                      <a:pt x="840" y="1056"/>
                    </a:lnTo>
                    <a:lnTo>
                      <a:pt x="815" y="1065"/>
                    </a:lnTo>
                    <a:lnTo>
                      <a:pt x="805" y="1065"/>
                    </a:lnTo>
                    <a:lnTo>
                      <a:pt x="790" y="1072"/>
                    </a:lnTo>
                    <a:lnTo>
                      <a:pt x="765" y="1080"/>
                    </a:lnTo>
                    <a:lnTo>
                      <a:pt x="753" y="1082"/>
                    </a:lnTo>
                    <a:lnTo>
                      <a:pt x="733" y="1083"/>
                    </a:lnTo>
                    <a:lnTo>
                      <a:pt x="711" y="1091"/>
                    </a:lnTo>
                    <a:lnTo>
                      <a:pt x="677" y="1096"/>
                    </a:lnTo>
                    <a:lnTo>
                      <a:pt x="650" y="1096"/>
                    </a:lnTo>
                    <a:lnTo>
                      <a:pt x="620" y="1091"/>
                    </a:lnTo>
                    <a:lnTo>
                      <a:pt x="607" y="1079"/>
                    </a:lnTo>
                    <a:lnTo>
                      <a:pt x="604" y="1088"/>
                    </a:lnTo>
                    <a:lnTo>
                      <a:pt x="607" y="1113"/>
                    </a:lnTo>
                    <a:lnTo>
                      <a:pt x="616" y="1122"/>
                    </a:lnTo>
                    <a:lnTo>
                      <a:pt x="619" y="1130"/>
                    </a:lnTo>
                    <a:lnTo>
                      <a:pt x="617" y="1147"/>
                    </a:lnTo>
                    <a:lnTo>
                      <a:pt x="614" y="1155"/>
                    </a:lnTo>
                    <a:lnTo>
                      <a:pt x="611" y="1157"/>
                    </a:lnTo>
                    <a:lnTo>
                      <a:pt x="609" y="1156"/>
                    </a:lnTo>
                    <a:lnTo>
                      <a:pt x="604" y="1169"/>
                    </a:lnTo>
                    <a:lnTo>
                      <a:pt x="602" y="1184"/>
                    </a:lnTo>
                    <a:lnTo>
                      <a:pt x="607" y="1214"/>
                    </a:lnTo>
                    <a:lnTo>
                      <a:pt x="607" y="1221"/>
                    </a:lnTo>
                    <a:lnTo>
                      <a:pt x="603" y="1230"/>
                    </a:lnTo>
                    <a:lnTo>
                      <a:pt x="597" y="1237"/>
                    </a:lnTo>
                    <a:lnTo>
                      <a:pt x="580" y="1241"/>
                    </a:lnTo>
                    <a:lnTo>
                      <a:pt x="564" y="1252"/>
                    </a:lnTo>
                    <a:lnTo>
                      <a:pt x="526" y="1251"/>
                    </a:lnTo>
                    <a:lnTo>
                      <a:pt x="517" y="1247"/>
                    </a:lnTo>
                    <a:lnTo>
                      <a:pt x="507" y="1241"/>
                    </a:lnTo>
                    <a:lnTo>
                      <a:pt x="487" y="1232"/>
                    </a:lnTo>
                    <a:lnTo>
                      <a:pt x="472" y="1227"/>
                    </a:lnTo>
                    <a:lnTo>
                      <a:pt x="462" y="1216"/>
                    </a:lnTo>
                    <a:lnTo>
                      <a:pt x="451" y="1230"/>
                    </a:lnTo>
                    <a:lnTo>
                      <a:pt x="451" y="1251"/>
                    </a:lnTo>
                    <a:lnTo>
                      <a:pt x="457" y="1270"/>
                    </a:lnTo>
                    <a:lnTo>
                      <a:pt x="458" y="1302"/>
                    </a:lnTo>
                    <a:lnTo>
                      <a:pt x="459" y="1317"/>
                    </a:lnTo>
                    <a:lnTo>
                      <a:pt x="473" y="1329"/>
                    </a:lnTo>
                    <a:lnTo>
                      <a:pt x="487" y="1333"/>
                    </a:lnTo>
                    <a:lnTo>
                      <a:pt x="482" y="1340"/>
                    </a:lnTo>
                    <a:lnTo>
                      <a:pt x="489" y="1345"/>
                    </a:lnTo>
                    <a:lnTo>
                      <a:pt x="509" y="1340"/>
                    </a:lnTo>
                    <a:lnTo>
                      <a:pt x="505" y="1332"/>
                    </a:lnTo>
                    <a:lnTo>
                      <a:pt x="499" y="1328"/>
                    </a:lnTo>
                    <a:lnTo>
                      <a:pt x="515" y="1325"/>
                    </a:lnTo>
                    <a:lnTo>
                      <a:pt x="527" y="1317"/>
                    </a:lnTo>
                    <a:lnTo>
                      <a:pt x="534" y="1329"/>
                    </a:lnTo>
                    <a:lnTo>
                      <a:pt x="538" y="1355"/>
                    </a:lnTo>
                    <a:lnTo>
                      <a:pt x="536" y="1367"/>
                    </a:lnTo>
                    <a:lnTo>
                      <a:pt x="528" y="1372"/>
                    </a:lnTo>
                    <a:lnTo>
                      <a:pt x="518" y="1376"/>
                    </a:lnTo>
                    <a:lnTo>
                      <a:pt x="509" y="1376"/>
                    </a:lnTo>
                    <a:lnTo>
                      <a:pt x="501" y="1372"/>
                    </a:lnTo>
                    <a:lnTo>
                      <a:pt x="500" y="1360"/>
                    </a:lnTo>
                    <a:lnTo>
                      <a:pt x="495" y="1354"/>
                    </a:lnTo>
                    <a:lnTo>
                      <a:pt x="484" y="1351"/>
                    </a:lnTo>
                    <a:lnTo>
                      <a:pt x="475" y="1354"/>
                    </a:lnTo>
                    <a:lnTo>
                      <a:pt x="469" y="1360"/>
                    </a:lnTo>
                    <a:lnTo>
                      <a:pt x="463" y="1361"/>
                    </a:lnTo>
                    <a:lnTo>
                      <a:pt x="458" y="1366"/>
                    </a:lnTo>
                    <a:lnTo>
                      <a:pt x="458" y="1372"/>
                    </a:lnTo>
                    <a:lnTo>
                      <a:pt x="475" y="1381"/>
                    </a:lnTo>
                    <a:lnTo>
                      <a:pt x="487" y="1382"/>
                    </a:lnTo>
                    <a:lnTo>
                      <a:pt x="494" y="1384"/>
                    </a:lnTo>
                    <a:lnTo>
                      <a:pt x="500" y="1387"/>
                    </a:lnTo>
                    <a:lnTo>
                      <a:pt x="499" y="1389"/>
                    </a:lnTo>
                    <a:lnTo>
                      <a:pt x="466" y="1407"/>
                    </a:lnTo>
                    <a:lnTo>
                      <a:pt x="461" y="1414"/>
                    </a:lnTo>
                    <a:lnTo>
                      <a:pt x="457" y="1423"/>
                    </a:lnTo>
                    <a:lnTo>
                      <a:pt x="448" y="1432"/>
                    </a:lnTo>
                    <a:lnTo>
                      <a:pt x="446" y="1445"/>
                    </a:lnTo>
                    <a:lnTo>
                      <a:pt x="450" y="1461"/>
                    </a:lnTo>
                    <a:lnTo>
                      <a:pt x="448" y="1474"/>
                    </a:lnTo>
                    <a:lnTo>
                      <a:pt x="448" y="1490"/>
                    </a:lnTo>
                    <a:lnTo>
                      <a:pt x="445" y="1501"/>
                    </a:lnTo>
                    <a:lnTo>
                      <a:pt x="440" y="1506"/>
                    </a:lnTo>
                    <a:lnTo>
                      <a:pt x="432" y="1508"/>
                    </a:lnTo>
                    <a:lnTo>
                      <a:pt x="426" y="1520"/>
                    </a:lnTo>
                    <a:lnTo>
                      <a:pt x="431" y="1533"/>
                    </a:lnTo>
                    <a:lnTo>
                      <a:pt x="432" y="1538"/>
                    </a:lnTo>
                    <a:lnTo>
                      <a:pt x="429" y="1544"/>
                    </a:lnTo>
                    <a:lnTo>
                      <a:pt x="396" y="1542"/>
                    </a:lnTo>
                    <a:lnTo>
                      <a:pt x="386" y="1547"/>
                    </a:lnTo>
                    <a:lnTo>
                      <a:pt x="378" y="1556"/>
                    </a:lnTo>
                    <a:lnTo>
                      <a:pt x="369" y="1556"/>
                    </a:lnTo>
                    <a:lnTo>
                      <a:pt x="359" y="1561"/>
                    </a:lnTo>
                    <a:lnTo>
                      <a:pt x="342" y="1580"/>
                    </a:lnTo>
                    <a:lnTo>
                      <a:pt x="335" y="1588"/>
                    </a:lnTo>
                    <a:lnTo>
                      <a:pt x="333" y="1597"/>
                    </a:lnTo>
                    <a:lnTo>
                      <a:pt x="322" y="1615"/>
                    </a:lnTo>
                    <a:lnTo>
                      <a:pt x="318" y="1633"/>
                    </a:lnTo>
                    <a:lnTo>
                      <a:pt x="321" y="1640"/>
                    </a:lnTo>
                    <a:lnTo>
                      <a:pt x="327" y="1653"/>
                    </a:lnTo>
                    <a:lnTo>
                      <a:pt x="333" y="1664"/>
                    </a:lnTo>
                    <a:lnTo>
                      <a:pt x="343" y="1672"/>
                    </a:lnTo>
                    <a:lnTo>
                      <a:pt x="365" y="1696"/>
                    </a:lnTo>
                    <a:lnTo>
                      <a:pt x="389" y="1706"/>
                    </a:lnTo>
                    <a:lnTo>
                      <a:pt x="402" y="1707"/>
                    </a:lnTo>
                    <a:lnTo>
                      <a:pt x="414" y="1705"/>
                    </a:lnTo>
                    <a:lnTo>
                      <a:pt x="421" y="1712"/>
                    </a:lnTo>
                    <a:lnTo>
                      <a:pt x="424" y="1723"/>
                    </a:lnTo>
                    <a:lnTo>
                      <a:pt x="424" y="1739"/>
                    </a:lnTo>
                    <a:lnTo>
                      <a:pt x="417" y="1752"/>
                    </a:lnTo>
                    <a:lnTo>
                      <a:pt x="413" y="1754"/>
                    </a:lnTo>
                    <a:lnTo>
                      <a:pt x="417" y="1766"/>
                    </a:lnTo>
                    <a:lnTo>
                      <a:pt x="418" y="1776"/>
                    </a:lnTo>
                    <a:lnTo>
                      <a:pt x="410" y="1780"/>
                    </a:lnTo>
                    <a:lnTo>
                      <a:pt x="409" y="1791"/>
                    </a:lnTo>
                    <a:lnTo>
                      <a:pt x="402" y="1791"/>
                    </a:lnTo>
                    <a:lnTo>
                      <a:pt x="393" y="1796"/>
                    </a:lnTo>
                    <a:lnTo>
                      <a:pt x="376" y="1813"/>
                    </a:lnTo>
                    <a:lnTo>
                      <a:pt x="358" y="1829"/>
                    </a:lnTo>
                    <a:lnTo>
                      <a:pt x="350" y="1833"/>
                    </a:lnTo>
                    <a:lnTo>
                      <a:pt x="335" y="1849"/>
                    </a:lnTo>
                    <a:lnTo>
                      <a:pt x="321" y="1862"/>
                    </a:lnTo>
                    <a:lnTo>
                      <a:pt x="312" y="1882"/>
                    </a:lnTo>
                    <a:lnTo>
                      <a:pt x="310" y="1894"/>
                    </a:lnTo>
                    <a:lnTo>
                      <a:pt x="318" y="1887"/>
                    </a:lnTo>
                    <a:lnTo>
                      <a:pt x="310" y="1924"/>
                    </a:lnTo>
                    <a:lnTo>
                      <a:pt x="305" y="1940"/>
                    </a:lnTo>
                    <a:lnTo>
                      <a:pt x="296" y="1948"/>
                    </a:lnTo>
                    <a:lnTo>
                      <a:pt x="286" y="1953"/>
                    </a:lnTo>
                    <a:lnTo>
                      <a:pt x="276" y="1953"/>
                    </a:lnTo>
                    <a:lnTo>
                      <a:pt x="269" y="1946"/>
                    </a:lnTo>
                    <a:lnTo>
                      <a:pt x="258" y="1925"/>
                    </a:lnTo>
                    <a:lnTo>
                      <a:pt x="260" y="1945"/>
                    </a:lnTo>
                    <a:lnTo>
                      <a:pt x="268" y="1948"/>
                    </a:lnTo>
                    <a:lnTo>
                      <a:pt x="270" y="1954"/>
                    </a:lnTo>
                    <a:lnTo>
                      <a:pt x="270" y="1959"/>
                    </a:lnTo>
                    <a:lnTo>
                      <a:pt x="248" y="1974"/>
                    </a:lnTo>
                    <a:lnTo>
                      <a:pt x="238" y="1983"/>
                    </a:lnTo>
                    <a:lnTo>
                      <a:pt x="226" y="2026"/>
                    </a:lnTo>
                    <a:lnTo>
                      <a:pt x="219" y="2037"/>
                    </a:lnTo>
                    <a:lnTo>
                      <a:pt x="225" y="2037"/>
                    </a:lnTo>
                    <a:lnTo>
                      <a:pt x="230" y="2033"/>
                    </a:lnTo>
                    <a:lnTo>
                      <a:pt x="237" y="2058"/>
                    </a:lnTo>
                    <a:lnTo>
                      <a:pt x="241" y="2074"/>
                    </a:lnTo>
                    <a:lnTo>
                      <a:pt x="237" y="2081"/>
                    </a:lnTo>
                    <a:lnTo>
                      <a:pt x="225" y="2080"/>
                    </a:lnTo>
                    <a:lnTo>
                      <a:pt x="220" y="2082"/>
                    </a:lnTo>
                    <a:lnTo>
                      <a:pt x="229" y="2089"/>
                    </a:lnTo>
                    <a:lnTo>
                      <a:pt x="233" y="2088"/>
                    </a:lnTo>
                    <a:lnTo>
                      <a:pt x="240" y="2089"/>
                    </a:lnTo>
                    <a:lnTo>
                      <a:pt x="256" y="2120"/>
                    </a:lnTo>
                    <a:lnTo>
                      <a:pt x="275" y="2145"/>
                    </a:lnTo>
                    <a:lnTo>
                      <a:pt x="275" y="2146"/>
                    </a:lnTo>
                    <a:close/>
                  </a:path>
                </a:pathLst>
              </a:custGeom>
              <a:solidFill>
                <a:schemeClr val="accent1"/>
              </a:solidFill>
              <a:ln w="6350" cap="flat" cmpd="sng">
                <a:solidFill>
                  <a:schemeClr val="bg1"/>
                </a:solidFill>
                <a:prstDash val="solid"/>
                <a:round/>
                <a:headEnd type="none" w="med" len="med"/>
                <a:tailEnd type="none" w="med" len="med"/>
              </a:ln>
              <a:effectLst/>
            </p:spPr>
            <p:txBody>
              <a:bodyPr/>
              <a:lstStyle/>
              <a:p>
                <a:endParaRPr lang="en-US" dirty="0"/>
              </a:p>
            </p:txBody>
          </p:sp>
          <p:sp>
            <p:nvSpPr>
              <p:cNvPr id="280" name="Freeform 257"/>
              <p:cNvSpPr>
                <a:spLocks noChangeAspect="1"/>
              </p:cNvSpPr>
              <p:nvPr/>
            </p:nvSpPr>
            <p:spPr bwMode="gray">
              <a:xfrm>
                <a:off x="1763" y="3165"/>
                <a:ext cx="38" cy="45"/>
              </a:xfrm>
              <a:custGeom>
                <a:avLst/>
                <a:gdLst/>
                <a:ahLst/>
                <a:cxnLst>
                  <a:cxn ang="0">
                    <a:pos x="4" y="208"/>
                  </a:cxn>
                  <a:cxn ang="0">
                    <a:pos x="4" y="196"/>
                  </a:cxn>
                  <a:cxn ang="0">
                    <a:pos x="3" y="191"/>
                  </a:cxn>
                  <a:cxn ang="0">
                    <a:pos x="0" y="0"/>
                  </a:cxn>
                  <a:cxn ang="0">
                    <a:pos x="6" y="5"/>
                  </a:cxn>
                  <a:cxn ang="0">
                    <a:pos x="11" y="14"/>
                  </a:cxn>
                  <a:cxn ang="0">
                    <a:pos x="29" y="43"/>
                  </a:cxn>
                  <a:cxn ang="0">
                    <a:pos x="29" y="48"/>
                  </a:cxn>
                  <a:cxn ang="0">
                    <a:pos x="25" y="42"/>
                  </a:cxn>
                  <a:cxn ang="0">
                    <a:pos x="17" y="40"/>
                  </a:cxn>
                  <a:cxn ang="0">
                    <a:pos x="11" y="42"/>
                  </a:cxn>
                  <a:cxn ang="0">
                    <a:pos x="10" y="50"/>
                  </a:cxn>
                  <a:cxn ang="0">
                    <a:pos x="14" y="58"/>
                  </a:cxn>
                  <a:cxn ang="0">
                    <a:pos x="20" y="61"/>
                  </a:cxn>
                  <a:cxn ang="0">
                    <a:pos x="26" y="67"/>
                  </a:cxn>
                  <a:cxn ang="0">
                    <a:pos x="31" y="74"/>
                  </a:cxn>
                  <a:cxn ang="0">
                    <a:pos x="37" y="94"/>
                  </a:cxn>
                  <a:cxn ang="0">
                    <a:pos x="42" y="99"/>
                  </a:cxn>
                  <a:cxn ang="0">
                    <a:pos x="59" y="111"/>
                  </a:cxn>
                  <a:cxn ang="0">
                    <a:pos x="74" y="129"/>
                  </a:cxn>
                  <a:cxn ang="0">
                    <a:pos x="81" y="132"/>
                  </a:cxn>
                  <a:cxn ang="0">
                    <a:pos x="86" y="136"/>
                  </a:cxn>
                  <a:cxn ang="0">
                    <a:pos x="94" y="138"/>
                  </a:cxn>
                  <a:cxn ang="0">
                    <a:pos x="97" y="144"/>
                  </a:cxn>
                  <a:cxn ang="0">
                    <a:pos x="108" y="148"/>
                  </a:cxn>
                  <a:cxn ang="0">
                    <a:pos x="119" y="161"/>
                  </a:cxn>
                  <a:cxn ang="0">
                    <a:pos x="142" y="179"/>
                  </a:cxn>
                  <a:cxn ang="0">
                    <a:pos x="156" y="187"/>
                  </a:cxn>
                  <a:cxn ang="0">
                    <a:pos x="182" y="190"/>
                  </a:cxn>
                  <a:cxn ang="0">
                    <a:pos x="192" y="187"/>
                  </a:cxn>
                  <a:cxn ang="0">
                    <a:pos x="193" y="193"/>
                  </a:cxn>
                  <a:cxn ang="0">
                    <a:pos x="191" y="206"/>
                  </a:cxn>
                  <a:cxn ang="0">
                    <a:pos x="187" y="210"/>
                  </a:cxn>
                  <a:cxn ang="0">
                    <a:pos x="175" y="215"/>
                  </a:cxn>
                  <a:cxn ang="0">
                    <a:pos x="155" y="212"/>
                  </a:cxn>
                  <a:cxn ang="0">
                    <a:pos x="129" y="220"/>
                  </a:cxn>
                  <a:cxn ang="0">
                    <a:pos x="127" y="224"/>
                  </a:cxn>
                  <a:cxn ang="0">
                    <a:pos x="118" y="222"/>
                  </a:cxn>
                  <a:cxn ang="0">
                    <a:pos x="102" y="212"/>
                  </a:cxn>
                  <a:cxn ang="0">
                    <a:pos x="74" y="206"/>
                  </a:cxn>
                  <a:cxn ang="0">
                    <a:pos x="48" y="206"/>
                  </a:cxn>
                  <a:cxn ang="0">
                    <a:pos x="40" y="202"/>
                  </a:cxn>
                  <a:cxn ang="0">
                    <a:pos x="33" y="201"/>
                  </a:cxn>
                  <a:cxn ang="0">
                    <a:pos x="25" y="199"/>
                  </a:cxn>
                  <a:cxn ang="0">
                    <a:pos x="9" y="208"/>
                  </a:cxn>
                  <a:cxn ang="0">
                    <a:pos x="4" y="208"/>
                  </a:cxn>
                </a:cxnLst>
                <a:rect l="0" t="0" r="r" b="b"/>
                <a:pathLst>
                  <a:path w="193" h="224">
                    <a:moveTo>
                      <a:pt x="4" y="208"/>
                    </a:moveTo>
                    <a:lnTo>
                      <a:pt x="4" y="196"/>
                    </a:lnTo>
                    <a:lnTo>
                      <a:pt x="3" y="191"/>
                    </a:lnTo>
                    <a:lnTo>
                      <a:pt x="0" y="0"/>
                    </a:lnTo>
                    <a:lnTo>
                      <a:pt x="6" y="5"/>
                    </a:lnTo>
                    <a:lnTo>
                      <a:pt x="11" y="14"/>
                    </a:lnTo>
                    <a:lnTo>
                      <a:pt x="29" y="43"/>
                    </a:lnTo>
                    <a:lnTo>
                      <a:pt x="29" y="48"/>
                    </a:lnTo>
                    <a:lnTo>
                      <a:pt x="25" y="42"/>
                    </a:lnTo>
                    <a:lnTo>
                      <a:pt x="17" y="40"/>
                    </a:lnTo>
                    <a:lnTo>
                      <a:pt x="11" y="42"/>
                    </a:lnTo>
                    <a:lnTo>
                      <a:pt x="10" y="50"/>
                    </a:lnTo>
                    <a:lnTo>
                      <a:pt x="14" y="58"/>
                    </a:lnTo>
                    <a:lnTo>
                      <a:pt x="20" y="61"/>
                    </a:lnTo>
                    <a:lnTo>
                      <a:pt x="26" y="67"/>
                    </a:lnTo>
                    <a:lnTo>
                      <a:pt x="31" y="74"/>
                    </a:lnTo>
                    <a:lnTo>
                      <a:pt x="37" y="94"/>
                    </a:lnTo>
                    <a:lnTo>
                      <a:pt x="42" y="99"/>
                    </a:lnTo>
                    <a:lnTo>
                      <a:pt x="59" y="111"/>
                    </a:lnTo>
                    <a:lnTo>
                      <a:pt x="74" y="129"/>
                    </a:lnTo>
                    <a:lnTo>
                      <a:pt x="81" y="132"/>
                    </a:lnTo>
                    <a:lnTo>
                      <a:pt x="86" y="136"/>
                    </a:lnTo>
                    <a:lnTo>
                      <a:pt x="94" y="138"/>
                    </a:lnTo>
                    <a:lnTo>
                      <a:pt x="97" y="144"/>
                    </a:lnTo>
                    <a:lnTo>
                      <a:pt x="108" y="148"/>
                    </a:lnTo>
                    <a:lnTo>
                      <a:pt x="119" y="161"/>
                    </a:lnTo>
                    <a:lnTo>
                      <a:pt x="142" y="179"/>
                    </a:lnTo>
                    <a:lnTo>
                      <a:pt x="156" y="187"/>
                    </a:lnTo>
                    <a:lnTo>
                      <a:pt x="182" y="190"/>
                    </a:lnTo>
                    <a:lnTo>
                      <a:pt x="192" y="187"/>
                    </a:lnTo>
                    <a:lnTo>
                      <a:pt x="193" y="193"/>
                    </a:lnTo>
                    <a:lnTo>
                      <a:pt x="191" y="206"/>
                    </a:lnTo>
                    <a:lnTo>
                      <a:pt x="187" y="210"/>
                    </a:lnTo>
                    <a:lnTo>
                      <a:pt x="175" y="215"/>
                    </a:lnTo>
                    <a:lnTo>
                      <a:pt x="155" y="212"/>
                    </a:lnTo>
                    <a:lnTo>
                      <a:pt x="129" y="220"/>
                    </a:lnTo>
                    <a:lnTo>
                      <a:pt x="127" y="224"/>
                    </a:lnTo>
                    <a:lnTo>
                      <a:pt x="118" y="222"/>
                    </a:lnTo>
                    <a:lnTo>
                      <a:pt x="102" y="212"/>
                    </a:lnTo>
                    <a:lnTo>
                      <a:pt x="74" y="206"/>
                    </a:lnTo>
                    <a:lnTo>
                      <a:pt x="48" y="206"/>
                    </a:lnTo>
                    <a:lnTo>
                      <a:pt x="40" y="202"/>
                    </a:lnTo>
                    <a:lnTo>
                      <a:pt x="33" y="201"/>
                    </a:lnTo>
                    <a:lnTo>
                      <a:pt x="25" y="199"/>
                    </a:lnTo>
                    <a:lnTo>
                      <a:pt x="9" y="208"/>
                    </a:lnTo>
                    <a:lnTo>
                      <a:pt x="4" y="2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1" name="Freeform 258"/>
              <p:cNvSpPr>
                <a:spLocks noChangeAspect="1"/>
              </p:cNvSpPr>
              <p:nvPr/>
            </p:nvSpPr>
            <p:spPr bwMode="gray">
              <a:xfrm>
                <a:off x="1879" y="2422"/>
                <a:ext cx="45" cy="45"/>
              </a:xfrm>
              <a:custGeom>
                <a:avLst/>
                <a:gdLst/>
                <a:ahLst/>
                <a:cxnLst>
                  <a:cxn ang="0">
                    <a:pos x="197" y="195"/>
                  </a:cxn>
                  <a:cxn ang="0">
                    <a:pos x="172" y="187"/>
                  </a:cxn>
                  <a:cxn ang="0">
                    <a:pos x="146" y="193"/>
                  </a:cxn>
                  <a:cxn ang="0">
                    <a:pos x="129" y="190"/>
                  </a:cxn>
                  <a:cxn ang="0">
                    <a:pos x="124" y="217"/>
                  </a:cxn>
                  <a:cxn ang="0">
                    <a:pos x="103" y="221"/>
                  </a:cxn>
                  <a:cxn ang="0">
                    <a:pos x="91" y="214"/>
                  </a:cxn>
                  <a:cxn ang="0">
                    <a:pos x="79" y="205"/>
                  </a:cxn>
                  <a:cxn ang="0">
                    <a:pos x="59" y="178"/>
                  </a:cxn>
                  <a:cxn ang="0">
                    <a:pos x="52" y="166"/>
                  </a:cxn>
                  <a:cxn ang="0">
                    <a:pos x="47" y="151"/>
                  </a:cxn>
                  <a:cxn ang="0">
                    <a:pos x="43" y="140"/>
                  </a:cxn>
                  <a:cxn ang="0">
                    <a:pos x="30" y="139"/>
                  </a:cxn>
                  <a:cxn ang="0">
                    <a:pos x="26" y="130"/>
                  </a:cxn>
                  <a:cxn ang="0">
                    <a:pos x="15" y="122"/>
                  </a:cxn>
                  <a:cxn ang="0">
                    <a:pos x="0" y="101"/>
                  </a:cxn>
                  <a:cxn ang="0">
                    <a:pos x="4" y="84"/>
                  </a:cxn>
                  <a:cxn ang="0">
                    <a:pos x="9" y="60"/>
                  </a:cxn>
                  <a:cxn ang="0">
                    <a:pos x="11" y="55"/>
                  </a:cxn>
                  <a:cxn ang="0">
                    <a:pos x="22" y="50"/>
                  </a:cxn>
                  <a:cxn ang="0">
                    <a:pos x="38" y="49"/>
                  </a:cxn>
                  <a:cxn ang="0">
                    <a:pos x="46" y="39"/>
                  </a:cxn>
                  <a:cxn ang="0">
                    <a:pos x="44" y="32"/>
                  </a:cxn>
                  <a:cxn ang="0">
                    <a:pos x="43" y="26"/>
                  </a:cxn>
                  <a:cxn ang="0">
                    <a:pos x="57" y="9"/>
                  </a:cxn>
                  <a:cxn ang="0">
                    <a:pos x="62" y="5"/>
                  </a:cxn>
                  <a:cxn ang="0">
                    <a:pos x="71" y="0"/>
                  </a:cxn>
                  <a:cxn ang="0">
                    <a:pos x="114" y="6"/>
                  </a:cxn>
                  <a:cxn ang="0">
                    <a:pos x="154" y="3"/>
                  </a:cxn>
                  <a:cxn ang="0">
                    <a:pos x="168" y="0"/>
                  </a:cxn>
                  <a:cxn ang="0">
                    <a:pos x="200" y="3"/>
                  </a:cxn>
                  <a:cxn ang="0">
                    <a:pos x="225" y="11"/>
                  </a:cxn>
                  <a:cxn ang="0">
                    <a:pos x="222" y="25"/>
                  </a:cxn>
                  <a:cxn ang="0">
                    <a:pos x="218" y="33"/>
                  </a:cxn>
                  <a:cxn ang="0">
                    <a:pos x="206" y="49"/>
                  </a:cxn>
                  <a:cxn ang="0">
                    <a:pos x="208" y="90"/>
                  </a:cxn>
                  <a:cxn ang="0">
                    <a:pos x="220" y="114"/>
                  </a:cxn>
                  <a:cxn ang="0">
                    <a:pos x="221" y="117"/>
                  </a:cxn>
                  <a:cxn ang="0">
                    <a:pos x="225" y="140"/>
                  </a:cxn>
                  <a:cxn ang="0">
                    <a:pos x="218" y="181"/>
                  </a:cxn>
                  <a:cxn ang="0">
                    <a:pos x="203" y="197"/>
                  </a:cxn>
                </a:cxnLst>
                <a:rect l="0" t="0" r="r" b="b"/>
                <a:pathLst>
                  <a:path w="226" h="221">
                    <a:moveTo>
                      <a:pt x="203" y="197"/>
                    </a:moveTo>
                    <a:lnTo>
                      <a:pt x="197" y="195"/>
                    </a:lnTo>
                    <a:lnTo>
                      <a:pt x="193" y="193"/>
                    </a:lnTo>
                    <a:lnTo>
                      <a:pt x="172" y="187"/>
                    </a:lnTo>
                    <a:lnTo>
                      <a:pt x="150" y="193"/>
                    </a:lnTo>
                    <a:lnTo>
                      <a:pt x="146" y="193"/>
                    </a:lnTo>
                    <a:lnTo>
                      <a:pt x="136" y="190"/>
                    </a:lnTo>
                    <a:lnTo>
                      <a:pt x="129" y="190"/>
                    </a:lnTo>
                    <a:lnTo>
                      <a:pt x="123" y="193"/>
                    </a:lnTo>
                    <a:lnTo>
                      <a:pt x="124" y="217"/>
                    </a:lnTo>
                    <a:lnTo>
                      <a:pt x="120" y="221"/>
                    </a:lnTo>
                    <a:lnTo>
                      <a:pt x="103" y="221"/>
                    </a:lnTo>
                    <a:lnTo>
                      <a:pt x="91" y="216"/>
                    </a:lnTo>
                    <a:lnTo>
                      <a:pt x="91" y="214"/>
                    </a:lnTo>
                    <a:lnTo>
                      <a:pt x="89" y="214"/>
                    </a:lnTo>
                    <a:lnTo>
                      <a:pt x="79" y="205"/>
                    </a:lnTo>
                    <a:lnTo>
                      <a:pt x="65" y="188"/>
                    </a:lnTo>
                    <a:lnTo>
                      <a:pt x="59" y="178"/>
                    </a:lnTo>
                    <a:lnTo>
                      <a:pt x="58" y="172"/>
                    </a:lnTo>
                    <a:lnTo>
                      <a:pt x="52" y="166"/>
                    </a:lnTo>
                    <a:lnTo>
                      <a:pt x="52" y="156"/>
                    </a:lnTo>
                    <a:lnTo>
                      <a:pt x="47" y="151"/>
                    </a:lnTo>
                    <a:lnTo>
                      <a:pt x="46" y="143"/>
                    </a:lnTo>
                    <a:lnTo>
                      <a:pt x="43" y="140"/>
                    </a:lnTo>
                    <a:lnTo>
                      <a:pt x="32" y="140"/>
                    </a:lnTo>
                    <a:lnTo>
                      <a:pt x="30" y="139"/>
                    </a:lnTo>
                    <a:lnTo>
                      <a:pt x="26" y="135"/>
                    </a:lnTo>
                    <a:lnTo>
                      <a:pt x="26" y="130"/>
                    </a:lnTo>
                    <a:lnTo>
                      <a:pt x="17" y="123"/>
                    </a:lnTo>
                    <a:lnTo>
                      <a:pt x="15" y="122"/>
                    </a:lnTo>
                    <a:lnTo>
                      <a:pt x="6" y="107"/>
                    </a:lnTo>
                    <a:lnTo>
                      <a:pt x="0" y="101"/>
                    </a:lnTo>
                    <a:lnTo>
                      <a:pt x="0" y="95"/>
                    </a:lnTo>
                    <a:lnTo>
                      <a:pt x="4" y="84"/>
                    </a:lnTo>
                    <a:lnTo>
                      <a:pt x="9" y="75"/>
                    </a:lnTo>
                    <a:lnTo>
                      <a:pt x="9" y="60"/>
                    </a:lnTo>
                    <a:lnTo>
                      <a:pt x="10" y="58"/>
                    </a:lnTo>
                    <a:lnTo>
                      <a:pt x="11" y="55"/>
                    </a:lnTo>
                    <a:lnTo>
                      <a:pt x="15" y="53"/>
                    </a:lnTo>
                    <a:lnTo>
                      <a:pt x="22" y="50"/>
                    </a:lnTo>
                    <a:lnTo>
                      <a:pt x="32" y="50"/>
                    </a:lnTo>
                    <a:lnTo>
                      <a:pt x="38" y="49"/>
                    </a:lnTo>
                    <a:lnTo>
                      <a:pt x="39" y="46"/>
                    </a:lnTo>
                    <a:lnTo>
                      <a:pt x="46" y="39"/>
                    </a:lnTo>
                    <a:lnTo>
                      <a:pt x="46" y="32"/>
                    </a:lnTo>
                    <a:lnTo>
                      <a:pt x="44" y="32"/>
                    </a:lnTo>
                    <a:lnTo>
                      <a:pt x="42" y="30"/>
                    </a:lnTo>
                    <a:lnTo>
                      <a:pt x="43" y="26"/>
                    </a:lnTo>
                    <a:lnTo>
                      <a:pt x="50" y="15"/>
                    </a:lnTo>
                    <a:lnTo>
                      <a:pt x="57" y="9"/>
                    </a:lnTo>
                    <a:lnTo>
                      <a:pt x="58" y="6"/>
                    </a:lnTo>
                    <a:lnTo>
                      <a:pt x="62" y="5"/>
                    </a:lnTo>
                    <a:lnTo>
                      <a:pt x="66" y="0"/>
                    </a:lnTo>
                    <a:lnTo>
                      <a:pt x="71" y="0"/>
                    </a:lnTo>
                    <a:lnTo>
                      <a:pt x="95" y="6"/>
                    </a:lnTo>
                    <a:lnTo>
                      <a:pt x="114" y="6"/>
                    </a:lnTo>
                    <a:lnTo>
                      <a:pt x="139" y="1"/>
                    </a:lnTo>
                    <a:lnTo>
                      <a:pt x="154" y="3"/>
                    </a:lnTo>
                    <a:lnTo>
                      <a:pt x="166" y="1"/>
                    </a:lnTo>
                    <a:lnTo>
                      <a:pt x="168" y="0"/>
                    </a:lnTo>
                    <a:lnTo>
                      <a:pt x="175" y="0"/>
                    </a:lnTo>
                    <a:lnTo>
                      <a:pt x="200" y="3"/>
                    </a:lnTo>
                    <a:lnTo>
                      <a:pt x="225" y="10"/>
                    </a:lnTo>
                    <a:lnTo>
                      <a:pt x="225" y="11"/>
                    </a:lnTo>
                    <a:lnTo>
                      <a:pt x="225" y="22"/>
                    </a:lnTo>
                    <a:lnTo>
                      <a:pt x="222" y="25"/>
                    </a:lnTo>
                    <a:lnTo>
                      <a:pt x="222" y="27"/>
                    </a:lnTo>
                    <a:lnTo>
                      <a:pt x="218" y="33"/>
                    </a:lnTo>
                    <a:lnTo>
                      <a:pt x="210" y="39"/>
                    </a:lnTo>
                    <a:lnTo>
                      <a:pt x="206" y="49"/>
                    </a:lnTo>
                    <a:lnTo>
                      <a:pt x="206" y="71"/>
                    </a:lnTo>
                    <a:lnTo>
                      <a:pt x="208" y="90"/>
                    </a:lnTo>
                    <a:lnTo>
                      <a:pt x="211" y="101"/>
                    </a:lnTo>
                    <a:lnTo>
                      <a:pt x="220" y="114"/>
                    </a:lnTo>
                    <a:lnTo>
                      <a:pt x="220" y="116"/>
                    </a:lnTo>
                    <a:lnTo>
                      <a:pt x="221" y="117"/>
                    </a:lnTo>
                    <a:lnTo>
                      <a:pt x="226" y="125"/>
                    </a:lnTo>
                    <a:lnTo>
                      <a:pt x="225" y="140"/>
                    </a:lnTo>
                    <a:lnTo>
                      <a:pt x="220" y="162"/>
                    </a:lnTo>
                    <a:lnTo>
                      <a:pt x="218" y="181"/>
                    </a:lnTo>
                    <a:lnTo>
                      <a:pt x="216" y="184"/>
                    </a:lnTo>
                    <a:lnTo>
                      <a:pt x="203" y="19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2" name="Freeform 259"/>
              <p:cNvSpPr>
                <a:spLocks noChangeAspect="1"/>
              </p:cNvSpPr>
              <p:nvPr/>
            </p:nvSpPr>
            <p:spPr bwMode="gray">
              <a:xfrm rot="-1047951">
                <a:off x="1790" y="2357"/>
                <a:ext cx="4" cy="4"/>
              </a:xfrm>
              <a:custGeom>
                <a:avLst/>
                <a:gdLst/>
                <a:ahLst/>
                <a:cxnLst>
                  <a:cxn ang="0">
                    <a:pos x="148" y="0"/>
                  </a:cxn>
                  <a:cxn ang="0">
                    <a:pos x="169" y="17"/>
                  </a:cxn>
                  <a:cxn ang="0">
                    <a:pos x="183" y="54"/>
                  </a:cxn>
                  <a:cxn ang="0">
                    <a:pos x="114" y="93"/>
                  </a:cxn>
                  <a:cxn ang="0">
                    <a:pos x="86" y="86"/>
                  </a:cxn>
                  <a:cxn ang="0">
                    <a:pos x="66" y="72"/>
                  </a:cxn>
                  <a:cxn ang="0">
                    <a:pos x="14" y="72"/>
                  </a:cxn>
                  <a:cxn ang="0">
                    <a:pos x="0" y="41"/>
                  </a:cxn>
                  <a:cxn ang="0">
                    <a:pos x="24" y="24"/>
                  </a:cxn>
                  <a:cxn ang="0">
                    <a:pos x="54" y="24"/>
                  </a:cxn>
                  <a:cxn ang="0">
                    <a:pos x="83" y="44"/>
                  </a:cxn>
                  <a:cxn ang="0">
                    <a:pos x="148" y="0"/>
                  </a:cxn>
                </a:cxnLst>
                <a:rect l="0" t="0" r="r" b="b"/>
                <a:pathLst>
                  <a:path w="183" h="93">
                    <a:moveTo>
                      <a:pt x="148" y="0"/>
                    </a:moveTo>
                    <a:lnTo>
                      <a:pt x="169" y="17"/>
                    </a:lnTo>
                    <a:lnTo>
                      <a:pt x="183" y="54"/>
                    </a:lnTo>
                    <a:lnTo>
                      <a:pt x="114" y="93"/>
                    </a:lnTo>
                    <a:lnTo>
                      <a:pt x="86" y="86"/>
                    </a:lnTo>
                    <a:lnTo>
                      <a:pt x="66" y="72"/>
                    </a:lnTo>
                    <a:lnTo>
                      <a:pt x="14" y="72"/>
                    </a:lnTo>
                    <a:lnTo>
                      <a:pt x="0" y="41"/>
                    </a:lnTo>
                    <a:lnTo>
                      <a:pt x="24" y="24"/>
                    </a:lnTo>
                    <a:lnTo>
                      <a:pt x="54" y="24"/>
                    </a:lnTo>
                    <a:lnTo>
                      <a:pt x="83" y="44"/>
                    </a:lnTo>
                    <a:lnTo>
                      <a:pt x="14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3" name="Freeform 260"/>
              <p:cNvSpPr>
                <a:spLocks noChangeAspect="1"/>
              </p:cNvSpPr>
              <p:nvPr/>
            </p:nvSpPr>
            <p:spPr bwMode="gray">
              <a:xfrm rot="-1047951">
                <a:off x="1753" y="2352"/>
                <a:ext cx="3" cy="4"/>
              </a:xfrm>
              <a:custGeom>
                <a:avLst/>
                <a:gdLst/>
                <a:ahLst/>
                <a:cxnLst>
                  <a:cxn ang="0">
                    <a:pos x="24" y="37"/>
                  </a:cxn>
                  <a:cxn ang="0">
                    <a:pos x="0" y="0"/>
                  </a:cxn>
                  <a:cxn ang="0">
                    <a:pos x="0" y="10"/>
                  </a:cxn>
                  <a:cxn ang="0">
                    <a:pos x="5" y="41"/>
                  </a:cxn>
                  <a:cxn ang="0">
                    <a:pos x="24" y="72"/>
                  </a:cxn>
                  <a:cxn ang="0">
                    <a:pos x="101" y="102"/>
                  </a:cxn>
                  <a:cxn ang="0">
                    <a:pos x="101" y="85"/>
                  </a:cxn>
                  <a:cxn ang="0">
                    <a:pos x="59" y="68"/>
                  </a:cxn>
                  <a:cxn ang="0">
                    <a:pos x="24" y="37"/>
                  </a:cxn>
                </a:cxnLst>
                <a:rect l="0" t="0" r="r" b="b"/>
                <a:pathLst>
                  <a:path w="101" h="102">
                    <a:moveTo>
                      <a:pt x="24" y="37"/>
                    </a:moveTo>
                    <a:lnTo>
                      <a:pt x="0" y="0"/>
                    </a:lnTo>
                    <a:lnTo>
                      <a:pt x="0" y="10"/>
                    </a:lnTo>
                    <a:lnTo>
                      <a:pt x="5" y="41"/>
                    </a:lnTo>
                    <a:lnTo>
                      <a:pt x="24" y="72"/>
                    </a:lnTo>
                    <a:lnTo>
                      <a:pt x="101" y="102"/>
                    </a:lnTo>
                    <a:lnTo>
                      <a:pt x="101" y="85"/>
                    </a:lnTo>
                    <a:lnTo>
                      <a:pt x="59" y="68"/>
                    </a:lnTo>
                    <a:lnTo>
                      <a:pt x="24" y="3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4" name="Freeform 261"/>
              <p:cNvSpPr>
                <a:spLocks noChangeAspect="1"/>
              </p:cNvSpPr>
              <p:nvPr/>
            </p:nvSpPr>
            <p:spPr bwMode="gray">
              <a:xfrm rot="-1047951">
                <a:off x="1758" y="2351"/>
                <a:ext cx="2" cy="4"/>
              </a:xfrm>
              <a:custGeom>
                <a:avLst/>
                <a:gdLst/>
                <a:ahLst/>
                <a:cxnLst>
                  <a:cxn ang="0">
                    <a:pos x="20" y="17"/>
                  </a:cxn>
                  <a:cxn ang="0">
                    <a:pos x="0" y="0"/>
                  </a:cxn>
                  <a:cxn ang="0">
                    <a:pos x="13" y="26"/>
                  </a:cxn>
                  <a:cxn ang="0">
                    <a:pos x="38" y="51"/>
                  </a:cxn>
                  <a:cxn ang="0">
                    <a:pos x="52" y="82"/>
                  </a:cxn>
                  <a:cxn ang="0">
                    <a:pos x="62" y="85"/>
                  </a:cxn>
                  <a:cxn ang="0">
                    <a:pos x="69" y="38"/>
                  </a:cxn>
                  <a:cxn ang="0">
                    <a:pos x="52" y="23"/>
                  </a:cxn>
                  <a:cxn ang="0">
                    <a:pos x="20" y="17"/>
                  </a:cxn>
                </a:cxnLst>
                <a:rect l="0" t="0" r="r" b="b"/>
                <a:pathLst>
                  <a:path w="69" h="85">
                    <a:moveTo>
                      <a:pt x="20" y="17"/>
                    </a:moveTo>
                    <a:lnTo>
                      <a:pt x="0" y="0"/>
                    </a:lnTo>
                    <a:lnTo>
                      <a:pt x="13" y="26"/>
                    </a:lnTo>
                    <a:lnTo>
                      <a:pt x="38" y="51"/>
                    </a:lnTo>
                    <a:lnTo>
                      <a:pt x="52" y="82"/>
                    </a:lnTo>
                    <a:lnTo>
                      <a:pt x="62" y="85"/>
                    </a:lnTo>
                    <a:lnTo>
                      <a:pt x="69" y="38"/>
                    </a:lnTo>
                    <a:lnTo>
                      <a:pt x="52" y="23"/>
                    </a:lnTo>
                    <a:lnTo>
                      <a:pt x="20" y="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65" name="Freeform 262"/>
            <p:cNvSpPr>
              <a:spLocks noChangeAspect="1"/>
            </p:cNvSpPr>
            <p:nvPr/>
          </p:nvSpPr>
          <p:spPr bwMode="gray">
            <a:xfrm>
              <a:off x="3234531" y="3429347"/>
              <a:ext cx="74613" cy="74613"/>
            </a:xfrm>
            <a:custGeom>
              <a:avLst/>
              <a:gdLst/>
              <a:ahLst/>
              <a:cxnLst>
                <a:cxn ang="0">
                  <a:pos x="223" y="0"/>
                </a:cxn>
                <a:cxn ang="0">
                  <a:pos x="206" y="11"/>
                </a:cxn>
                <a:cxn ang="0">
                  <a:pos x="187" y="16"/>
                </a:cxn>
                <a:cxn ang="0">
                  <a:pos x="163" y="21"/>
                </a:cxn>
                <a:cxn ang="0">
                  <a:pos x="156" y="14"/>
                </a:cxn>
                <a:cxn ang="0">
                  <a:pos x="149" y="16"/>
                </a:cxn>
                <a:cxn ang="0">
                  <a:pos x="143" y="18"/>
                </a:cxn>
                <a:cxn ang="0">
                  <a:pos x="136" y="38"/>
                </a:cxn>
                <a:cxn ang="0">
                  <a:pos x="123" y="43"/>
                </a:cxn>
                <a:cxn ang="0">
                  <a:pos x="117" y="50"/>
                </a:cxn>
                <a:cxn ang="0">
                  <a:pos x="110" y="58"/>
                </a:cxn>
                <a:cxn ang="0">
                  <a:pos x="101" y="61"/>
                </a:cxn>
                <a:cxn ang="0">
                  <a:pos x="93" y="63"/>
                </a:cxn>
                <a:cxn ang="0">
                  <a:pos x="78" y="54"/>
                </a:cxn>
                <a:cxn ang="0">
                  <a:pos x="68" y="72"/>
                </a:cxn>
                <a:cxn ang="0">
                  <a:pos x="46" y="72"/>
                </a:cxn>
                <a:cxn ang="0">
                  <a:pos x="43" y="95"/>
                </a:cxn>
                <a:cxn ang="0">
                  <a:pos x="35" y="101"/>
                </a:cxn>
                <a:cxn ang="0">
                  <a:pos x="29" y="111"/>
                </a:cxn>
                <a:cxn ang="0">
                  <a:pos x="2" y="112"/>
                </a:cxn>
                <a:cxn ang="0">
                  <a:pos x="2" y="120"/>
                </a:cxn>
                <a:cxn ang="0">
                  <a:pos x="20" y="141"/>
                </a:cxn>
                <a:cxn ang="0">
                  <a:pos x="57" y="181"/>
                </a:cxn>
                <a:cxn ang="0">
                  <a:pos x="70" y="194"/>
                </a:cxn>
                <a:cxn ang="0">
                  <a:pos x="95" y="211"/>
                </a:cxn>
                <a:cxn ang="0">
                  <a:pos x="98" y="221"/>
                </a:cxn>
                <a:cxn ang="0">
                  <a:pos x="105" y="215"/>
                </a:cxn>
                <a:cxn ang="0">
                  <a:pos x="120" y="220"/>
                </a:cxn>
                <a:cxn ang="0">
                  <a:pos x="152" y="226"/>
                </a:cxn>
                <a:cxn ang="0">
                  <a:pos x="165" y="224"/>
                </a:cxn>
                <a:cxn ang="0">
                  <a:pos x="182" y="235"/>
                </a:cxn>
                <a:cxn ang="0">
                  <a:pos x="197" y="236"/>
                </a:cxn>
                <a:cxn ang="0">
                  <a:pos x="214" y="231"/>
                </a:cxn>
                <a:cxn ang="0">
                  <a:pos x="212" y="224"/>
                </a:cxn>
                <a:cxn ang="0">
                  <a:pos x="204" y="200"/>
                </a:cxn>
                <a:cxn ang="0">
                  <a:pos x="212" y="181"/>
                </a:cxn>
                <a:cxn ang="0">
                  <a:pos x="219" y="117"/>
                </a:cxn>
                <a:cxn ang="0">
                  <a:pos x="231" y="43"/>
                </a:cxn>
                <a:cxn ang="0">
                  <a:pos x="234" y="0"/>
                </a:cxn>
              </a:cxnLst>
              <a:rect l="0" t="0" r="r" b="b"/>
              <a:pathLst>
                <a:path w="234" h="236">
                  <a:moveTo>
                    <a:pt x="234" y="0"/>
                  </a:moveTo>
                  <a:lnTo>
                    <a:pt x="223" y="0"/>
                  </a:lnTo>
                  <a:lnTo>
                    <a:pt x="209" y="6"/>
                  </a:lnTo>
                  <a:lnTo>
                    <a:pt x="206" y="11"/>
                  </a:lnTo>
                  <a:lnTo>
                    <a:pt x="197" y="16"/>
                  </a:lnTo>
                  <a:lnTo>
                    <a:pt x="187" y="16"/>
                  </a:lnTo>
                  <a:lnTo>
                    <a:pt x="180" y="21"/>
                  </a:lnTo>
                  <a:lnTo>
                    <a:pt x="163" y="21"/>
                  </a:lnTo>
                  <a:lnTo>
                    <a:pt x="160" y="18"/>
                  </a:lnTo>
                  <a:lnTo>
                    <a:pt x="156" y="14"/>
                  </a:lnTo>
                  <a:lnTo>
                    <a:pt x="150" y="12"/>
                  </a:lnTo>
                  <a:lnTo>
                    <a:pt x="149" y="16"/>
                  </a:lnTo>
                  <a:lnTo>
                    <a:pt x="147" y="17"/>
                  </a:lnTo>
                  <a:lnTo>
                    <a:pt x="143" y="18"/>
                  </a:lnTo>
                  <a:lnTo>
                    <a:pt x="139" y="25"/>
                  </a:lnTo>
                  <a:lnTo>
                    <a:pt x="136" y="38"/>
                  </a:lnTo>
                  <a:lnTo>
                    <a:pt x="133" y="41"/>
                  </a:lnTo>
                  <a:lnTo>
                    <a:pt x="123" y="43"/>
                  </a:lnTo>
                  <a:lnTo>
                    <a:pt x="118" y="48"/>
                  </a:lnTo>
                  <a:lnTo>
                    <a:pt x="117" y="50"/>
                  </a:lnTo>
                  <a:lnTo>
                    <a:pt x="113" y="52"/>
                  </a:lnTo>
                  <a:lnTo>
                    <a:pt x="110" y="58"/>
                  </a:lnTo>
                  <a:lnTo>
                    <a:pt x="101" y="59"/>
                  </a:lnTo>
                  <a:lnTo>
                    <a:pt x="101" y="61"/>
                  </a:lnTo>
                  <a:lnTo>
                    <a:pt x="99" y="63"/>
                  </a:lnTo>
                  <a:lnTo>
                    <a:pt x="93" y="63"/>
                  </a:lnTo>
                  <a:lnTo>
                    <a:pt x="85" y="57"/>
                  </a:lnTo>
                  <a:lnTo>
                    <a:pt x="78" y="54"/>
                  </a:lnTo>
                  <a:lnTo>
                    <a:pt x="72" y="64"/>
                  </a:lnTo>
                  <a:lnTo>
                    <a:pt x="68" y="72"/>
                  </a:lnTo>
                  <a:lnTo>
                    <a:pt x="51" y="74"/>
                  </a:lnTo>
                  <a:lnTo>
                    <a:pt x="46" y="72"/>
                  </a:lnTo>
                  <a:lnTo>
                    <a:pt x="43" y="80"/>
                  </a:lnTo>
                  <a:lnTo>
                    <a:pt x="43" y="95"/>
                  </a:lnTo>
                  <a:lnTo>
                    <a:pt x="41" y="96"/>
                  </a:lnTo>
                  <a:lnTo>
                    <a:pt x="35" y="101"/>
                  </a:lnTo>
                  <a:lnTo>
                    <a:pt x="32" y="108"/>
                  </a:lnTo>
                  <a:lnTo>
                    <a:pt x="29" y="111"/>
                  </a:lnTo>
                  <a:lnTo>
                    <a:pt x="12" y="112"/>
                  </a:lnTo>
                  <a:lnTo>
                    <a:pt x="2" y="112"/>
                  </a:lnTo>
                  <a:lnTo>
                    <a:pt x="0" y="118"/>
                  </a:lnTo>
                  <a:lnTo>
                    <a:pt x="2" y="120"/>
                  </a:lnTo>
                  <a:lnTo>
                    <a:pt x="16" y="136"/>
                  </a:lnTo>
                  <a:lnTo>
                    <a:pt x="20" y="141"/>
                  </a:lnTo>
                  <a:lnTo>
                    <a:pt x="42" y="162"/>
                  </a:lnTo>
                  <a:lnTo>
                    <a:pt x="57" y="181"/>
                  </a:lnTo>
                  <a:lnTo>
                    <a:pt x="66" y="189"/>
                  </a:lnTo>
                  <a:lnTo>
                    <a:pt x="70" y="194"/>
                  </a:lnTo>
                  <a:lnTo>
                    <a:pt x="77" y="197"/>
                  </a:lnTo>
                  <a:lnTo>
                    <a:pt x="95" y="211"/>
                  </a:lnTo>
                  <a:lnTo>
                    <a:pt x="98" y="217"/>
                  </a:lnTo>
                  <a:lnTo>
                    <a:pt x="98" y="221"/>
                  </a:lnTo>
                  <a:lnTo>
                    <a:pt x="99" y="221"/>
                  </a:lnTo>
                  <a:lnTo>
                    <a:pt x="105" y="215"/>
                  </a:lnTo>
                  <a:lnTo>
                    <a:pt x="110" y="215"/>
                  </a:lnTo>
                  <a:lnTo>
                    <a:pt x="120" y="220"/>
                  </a:lnTo>
                  <a:lnTo>
                    <a:pt x="143" y="226"/>
                  </a:lnTo>
                  <a:lnTo>
                    <a:pt x="152" y="226"/>
                  </a:lnTo>
                  <a:lnTo>
                    <a:pt x="160" y="224"/>
                  </a:lnTo>
                  <a:lnTo>
                    <a:pt x="165" y="224"/>
                  </a:lnTo>
                  <a:lnTo>
                    <a:pt x="174" y="227"/>
                  </a:lnTo>
                  <a:lnTo>
                    <a:pt x="182" y="235"/>
                  </a:lnTo>
                  <a:lnTo>
                    <a:pt x="187" y="236"/>
                  </a:lnTo>
                  <a:lnTo>
                    <a:pt x="197" y="236"/>
                  </a:lnTo>
                  <a:lnTo>
                    <a:pt x="209" y="233"/>
                  </a:lnTo>
                  <a:lnTo>
                    <a:pt x="214" y="231"/>
                  </a:lnTo>
                  <a:lnTo>
                    <a:pt x="214" y="230"/>
                  </a:lnTo>
                  <a:lnTo>
                    <a:pt x="212" y="224"/>
                  </a:lnTo>
                  <a:lnTo>
                    <a:pt x="204" y="211"/>
                  </a:lnTo>
                  <a:lnTo>
                    <a:pt x="204" y="200"/>
                  </a:lnTo>
                  <a:lnTo>
                    <a:pt x="209" y="190"/>
                  </a:lnTo>
                  <a:lnTo>
                    <a:pt x="212" y="181"/>
                  </a:lnTo>
                  <a:lnTo>
                    <a:pt x="213" y="156"/>
                  </a:lnTo>
                  <a:lnTo>
                    <a:pt x="219" y="117"/>
                  </a:lnTo>
                  <a:lnTo>
                    <a:pt x="219" y="82"/>
                  </a:lnTo>
                  <a:lnTo>
                    <a:pt x="231" y="43"/>
                  </a:lnTo>
                  <a:lnTo>
                    <a:pt x="234" y="23"/>
                  </a:lnTo>
                  <a:lnTo>
                    <a:pt x="23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6" name="Freeform 263"/>
            <p:cNvSpPr>
              <a:spLocks noChangeAspect="1"/>
            </p:cNvSpPr>
            <p:nvPr/>
          </p:nvSpPr>
          <p:spPr bwMode="gray">
            <a:xfrm>
              <a:off x="3313906" y="3524597"/>
              <a:ext cx="101600" cy="42863"/>
            </a:xfrm>
            <a:custGeom>
              <a:avLst/>
              <a:gdLst/>
              <a:ahLst/>
              <a:cxnLst>
                <a:cxn ang="0">
                  <a:pos x="19" y="1"/>
                </a:cxn>
                <a:cxn ang="0">
                  <a:pos x="6" y="9"/>
                </a:cxn>
                <a:cxn ang="0">
                  <a:pos x="16" y="32"/>
                </a:cxn>
                <a:cxn ang="0">
                  <a:pos x="10" y="44"/>
                </a:cxn>
                <a:cxn ang="0">
                  <a:pos x="1" y="71"/>
                </a:cxn>
                <a:cxn ang="0">
                  <a:pos x="7" y="82"/>
                </a:cxn>
                <a:cxn ang="0">
                  <a:pos x="22" y="72"/>
                </a:cxn>
                <a:cxn ang="0">
                  <a:pos x="58" y="80"/>
                </a:cxn>
                <a:cxn ang="0">
                  <a:pos x="75" y="87"/>
                </a:cxn>
                <a:cxn ang="0">
                  <a:pos x="92" y="112"/>
                </a:cxn>
                <a:cxn ang="0">
                  <a:pos x="109" y="103"/>
                </a:cxn>
                <a:cxn ang="0">
                  <a:pos x="117" y="131"/>
                </a:cxn>
                <a:cxn ang="0">
                  <a:pos x="135" y="134"/>
                </a:cxn>
                <a:cxn ang="0">
                  <a:pos x="157" y="110"/>
                </a:cxn>
                <a:cxn ang="0">
                  <a:pos x="139" y="95"/>
                </a:cxn>
                <a:cxn ang="0">
                  <a:pos x="140" y="81"/>
                </a:cxn>
                <a:cxn ang="0">
                  <a:pos x="160" y="72"/>
                </a:cxn>
                <a:cxn ang="0">
                  <a:pos x="187" y="43"/>
                </a:cxn>
                <a:cxn ang="0">
                  <a:pos x="201" y="34"/>
                </a:cxn>
                <a:cxn ang="0">
                  <a:pos x="222" y="45"/>
                </a:cxn>
                <a:cxn ang="0">
                  <a:pos x="260" y="63"/>
                </a:cxn>
                <a:cxn ang="0">
                  <a:pos x="273" y="71"/>
                </a:cxn>
                <a:cxn ang="0">
                  <a:pos x="258" y="85"/>
                </a:cxn>
                <a:cxn ang="0">
                  <a:pos x="261" y="110"/>
                </a:cxn>
                <a:cxn ang="0">
                  <a:pos x="281" y="128"/>
                </a:cxn>
                <a:cxn ang="0">
                  <a:pos x="290" y="109"/>
                </a:cxn>
                <a:cxn ang="0">
                  <a:pos x="302" y="109"/>
                </a:cxn>
                <a:cxn ang="0">
                  <a:pos x="318" y="87"/>
                </a:cxn>
                <a:cxn ang="0">
                  <a:pos x="313" y="77"/>
                </a:cxn>
                <a:cxn ang="0">
                  <a:pos x="304" y="66"/>
                </a:cxn>
                <a:cxn ang="0">
                  <a:pos x="297" y="48"/>
                </a:cxn>
                <a:cxn ang="0">
                  <a:pos x="266" y="18"/>
                </a:cxn>
                <a:cxn ang="0">
                  <a:pos x="231" y="11"/>
                </a:cxn>
                <a:cxn ang="0">
                  <a:pos x="189" y="1"/>
                </a:cxn>
                <a:cxn ang="0">
                  <a:pos x="176" y="11"/>
                </a:cxn>
                <a:cxn ang="0">
                  <a:pos x="164" y="31"/>
                </a:cxn>
                <a:cxn ang="0">
                  <a:pos x="156" y="20"/>
                </a:cxn>
                <a:cxn ang="0">
                  <a:pos x="118" y="36"/>
                </a:cxn>
                <a:cxn ang="0">
                  <a:pos x="101" y="44"/>
                </a:cxn>
                <a:cxn ang="0">
                  <a:pos x="71" y="34"/>
                </a:cxn>
                <a:cxn ang="0">
                  <a:pos x="45" y="23"/>
                </a:cxn>
                <a:cxn ang="0">
                  <a:pos x="35" y="7"/>
                </a:cxn>
              </a:cxnLst>
              <a:rect l="0" t="0" r="r" b="b"/>
              <a:pathLst>
                <a:path w="318" h="135">
                  <a:moveTo>
                    <a:pt x="23" y="0"/>
                  </a:moveTo>
                  <a:lnTo>
                    <a:pt x="22" y="1"/>
                  </a:lnTo>
                  <a:lnTo>
                    <a:pt x="19" y="1"/>
                  </a:lnTo>
                  <a:lnTo>
                    <a:pt x="17" y="0"/>
                  </a:lnTo>
                  <a:lnTo>
                    <a:pt x="13" y="0"/>
                  </a:lnTo>
                  <a:lnTo>
                    <a:pt x="6" y="9"/>
                  </a:lnTo>
                  <a:lnTo>
                    <a:pt x="5" y="23"/>
                  </a:lnTo>
                  <a:lnTo>
                    <a:pt x="12" y="28"/>
                  </a:lnTo>
                  <a:lnTo>
                    <a:pt x="16" y="32"/>
                  </a:lnTo>
                  <a:lnTo>
                    <a:pt x="15" y="37"/>
                  </a:lnTo>
                  <a:lnTo>
                    <a:pt x="11" y="40"/>
                  </a:lnTo>
                  <a:lnTo>
                    <a:pt x="10" y="44"/>
                  </a:lnTo>
                  <a:lnTo>
                    <a:pt x="10" y="56"/>
                  </a:lnTo>
                  <a:lnTo>
                    <a:pt x="8" y="61"/>
                  </a:lnTo>
                  <a:lnTo>
                    <a:pt x="1" y="71"/>
                  </a:lnTo>
                  <a:lnTo>
                    <a:pt x="0" y="71"/>
                  </a:lnTo>
                  <a:lnTo>
                    <a:pt x="6" y="82"/>
                  </a:lnTo>
                  <a:lnTo>
                    <a:pt x="7" y="82"/>
                  </a:lnTo>
                  <a:lnTo>
                    <a:pt x="10" y="75"/>
                  </a:lnTo>
                  <a:lnTo>
                    <a:pt x="12" y="72"/>
                  </a:lnTo>
                  <a:lnTo>
                    <a:pt x="22" y="72"/>
                  </a:lnTo>
                  <a:lnTo>
                    <a:pt x="40" y="75"/>
                  </a:lnTo>
                  <a:lnTo>
                    <a:pt x="48" y="76"/>
                  </a:lnTo>
                  <a:lnTo>
                    <a:pt x="58" y="80"/>
                  </a:lnTo>
                  <a:lnTo>
                    <a:pt x="67" y="81"/>
                  </a:lnTo>
                  <a:lnTo>
                    <a:pt x="70" y="82"/>
                  </a:lnTo>
                  <a:lnTo>
                    <a:pt x="75" y="87"/>
                  </a:lnTo>
                  <a:lnTo>
                    <a:pt x="78" y="96"/>
                  </a:lnTo>
                  <a:lnTo>
                    <a:pt x="85" y="103"/>
                  </a:lnTo>
                  <a:lnTo>
                    <a:pt x="92" y="112"/>
                  </a:lnTo>
                  <a:lnTo>
                    <a:pt x="98" y="112"/>
                  </a:lnTo>
                  <a:lnTo>
                    <a:pt x="103" y="106"/>
                  </a:lnTo>
                  <a:lnTo>
                    <a:pt x="109" y="103"/>
                  </a:lnTo>
                  <a:lnTo>
                    <a:pt x="113" y="112"/>
                  </a:lnTo>
                  <a:lnTo>
                    <a:pt x="113" y="122"/>
                  </a:lnTo>
                  <a:lnTo>
                    <a:pt x="117" y="131"/>
                  </a:lnTo>
                  <a:lnTo>
                    <a:pt x="118" y="134"/>
                  </a:lnTo>
                  <a:lnTo>
                    <a:pt x="130" y="135"/>
                  </a:lnTo>
                  <a:lnTo>
                    <a:pt x="135" y="134"/>
                  </a:lnTo>
                  <a:lnTo>
                    <a:pt x="152" y="124"/>
                  </a:lnTo>
                  <a:lnTo>
                    <a:pt x="160" y="117"/>
                  </a:lnTo>
                  <a:lnTo>
                    <a:pt x="157" y="110"/>
                  </a:lnTo>
                  <a:lnTo>
                    <a:pt x="152" y="107"/>
                  </a:lnTo>
                  <a:lnTo>
                    <a:pt x="148" y="102"/>
                  </a:lnTo>
                  <a:lnTo>
                    <a:pt x="139" y="95"/>
                  </a:lnTo>
                  <a:lnTo>
                    <a:pt x="137" y="91"/>
                  </a:lnTo>
                  <a:lnTo>
                    <a:pt x="137" y="87"/>
                  </a:lnTo>
                  <a:lnTo>
                    <a:pt x="140" y="81"/>
                  </a:lnTo>
                  <a:lnTo>
                    <a:pt x="148" y="75"/>
                  </a:lnTo>
                  <a:lnTo>
                    <a:pt x="156" y="72"/>
                  </a:lnTo>
                  <a:lnTo>
                    <a:pt x="160" y="72"/>
                  </a:lnTo>
                  <a:lnTo>
                    <a:pt x="168" y="68"/>
                  </a:lnTo>
                  <a:lnTo>
                    <a:pt x="177" y="58"/>
                  </a:lnTo>
                  <a:lnTo>
                    <a:pt x="187" y="43"/>
                  </a:lnTo>
                  <a:lnTo>
                    <a:pt x="189" y="39"/>
                  </a:lnTo>
                  <a:lnTo>
                    <a:pt x="190" y="38"/>
                  </a:lnTo>
                  <a:lnTo>
                    <a:pt x="201" y="34"/>
                  </a:lnTo>
                  <a:lnTo>
                    <a:pt x="205" y="34"/>
                  </a:lnTo>
                  <a:lnTo>
                    <a:pt x="209" y="36"/>
                  </a:lnTo>
                  <a:lnTo>
                    <a:pt x="222" y="45"/>
                  </a:lnTo>
                  <a:lnTo>
                    <a:pt x="241" y="54"/>
                  </a:lnTo>
                  <a:lnTo>
                    <a:pt x="252" y="66"/>
                  </a:lnTo>
                  <a:lnTo>
                    <a:pt x="260" y="63"/>
                  </a:lnTo>
                  <a:lnTo>
                    <a:pt x="266" y="63"/>
                  </a:lnTo>
                  <a:lnTo>
                    <a:pt x="273" y="68"/>
                  </a:lnTo>
                  <a:lnTo>
                    <a:pt x="273" y="71"/>
                  </a:lnTo>
                  <a:lnTo>
                    <a:pt x="269" y="71"/>
                  </a:lnTo>
                  <a:lnTo>
                    <a:pt x="259" y="80"/>
                  </a:lnTo>
                  <a:lnTo>
                    <a:pt x="258" y="85"/>
                  </a:lnTo>
                  <a:lnTo>
                    <a:pt x="257" y="93"/>
                  </a:lnTo>
                  <a:lnTo>
                    <a:pt x="258" y="104"/>
                  </a:lnTo>
                  <a:lnTo>
                    <a:pt x="261" y="110"/>
                  </a:lnTo>
                  <a:lnTo>
                    <a:pt x="273" y="123"/>
                  </a:lnTo>
                  <a:lnTo>
                    <a:pt x="280" y="128"/>
                  </a:lnTo>
                  <a:lnTo>
                    <a:pt x="281" y="128"/>
                  </a:lnTo>
                  <a:lnTo>
                    <a:pt x="281" y="123"/>
                  </a:lnTo>
                  <a:lnTo>
                    <a:pt x="290" y="117"/>
                  </a:lnTo>
                  <a:lnTo>
                    <a:pt x="290" y="109"/>
                  </a:lnTo>
                  <a:lnTo>
                    <a:pt x="293" y="108"/>
                  </a:lnTo>
                  <a:lnTo>
                    <a:pt x="298" y="112"/>
                  </a:lnTo>
                  <a:lnTo>
                    <a:pt x="302" y="109"/>
                  </a:lnTo>
                  <a:lnTo>
                    <a:pt x="312" y="96"/>
                  </a:lnTo>
                  <a:lnTo>
                    <a:pt x="318" y="91"/>
                  </a:lnTo>
                  <a:lnTo>
                    <a:pt x="318" y="87"/>
                  </a:lnTo>
                  <a:lnTo>
                    <a:pt x="314" y="85"/>
                  </a:lnTo>
                  <a:lnTo>
                    <a:pt x="313" y="83"/>
                  </a:lnTo>
                  <a:lnTo>
                    <a:pt x="313" y="77"/>
                  </a:lnTo>
                  <a:lnTo>
                    <a:pt x="309" y="71"/>
                  </a:lnTo>
                  <a:lnTo>
                    <a:pt x="304" y="68"/>
                  </a:lnTo>
                  <a:lnTo>
                    <a:pt x="304" y="66"/>
                  </a:lnTo>
                  <a:lnTo>
                    <a:pt x="306" y="58"/>
                  </a:lnTo>
                  <a:lnTo>
                    <a:pt x="307" y="54"/>
                  </a:lnTo>
                  <a:lnTo>
                    <a:pt x="297" y="48"/>
                  </a:lnTo>
                  <a:lnTo>
                    <a:pt x="287" y="37"/>
                  </a:lnTo>
                  <a:lnTo>
                    <a:pt x="284" y="33"/>
                  </a:lnTo>
                  <a:lnTo>
                    <a:pt x="266" y="18"/>
                  </a:lnTo>
                  <a:lnTo>
                    <a:pt x="257" y="15"/>
                  </a:lnTo>
                  <a:lnTo>
                    <a:pt x="244" y="11"/>
                  </a:lnTo>
                  <a:lnTo>
                    <a:pt x="231" y="11"/>
                  </a:lnTo>
                  <a:lnTo>
                    <a:pt x="218" y="7"/>
                  </a:lnTo>
                  <a:lnTo>
                    <a:pt x="209" y="1"/>
                  </a:lnTo>
                  <a:lnTo>
                    <a:pt x="189" y="1"/>
                  </a:lnTo>
                  <a:lnTo>
                    <a:pt x="184" y="2"/>
                  </a:lnTo>
                  <a:lnTo>
                    <a:pt x="182" y="4"/>
                  </a:lnTo>
                  <a:lnTo>
                    <a:pt x="176" y="11"/>
                  </a:lnTo>
                  <a:lnTo>
                    <a:pt x="174" y="27"/>
                  </a:lnTo>
                  <a:lnTo>
                    <a:pt x="167" y="31"/>
                  </a:lnTo>
                  <a:lnTo>
                    <a:pt x="164" y="31"/>
                  </a:lnTo>
                  <a:lnTo>
                    <a:pt x="164" y="21"/>
                  </a:lnTo>
                  <a:lnTo>
                    <a:pt x="160" y="20"/>
                  </a:lnTo>
                  <a:lnTo>
                    <a:pt x="156" y="20"/>
                  </a:lnTo>
                  <a:lnTo>
                    <a:pt x="137" y="31"/>
                  </a:lnTo>
                  <a:lnTo>
                    <a:pt x="121" y="33"/>
                  </a:lnTo>
                  <a:lnTo>
                    <a:pt x="118" y="36"/>
                  </a:lnTo>
                  <a:lnTo>
                    <a:pt x="110" y="43"/>
                  </a:lnTo>
                  <a:lnTo>
                    <a:pt x="105" y="44"/>
                  </a:lnTo>
                  <a:lnTo>
                    <a:pt x="101" y="44"/>
                  </a:lnTo>
                  <a:lnTo>
                    <a:pt x="92" y="43"/>
                  </a:lnTo>
                  <a:lnTo>
                    <a:pt x="75" y="36"/>
                  </a:lnTo>
                  <a:lnTo>
                    <a:pt x="71" y="34"/>
                  </a:lnTo>
                  <a:lnTo>
                    <a:pt x="48" y="34"/>
                  </a:lnTo>
                  <a:lnTo>
                    <a:pt x="45" y="28"/>
                  </a:lnTo>
                  <a:lnTo>
                    <a:pt x="45" y="23"/>
                  </a:lnTo>
                  <a:lnTo>
                    <a:pt x="39" y="20"/>
                  </a:lnTo>
                  <a:lnTo>
                    <a:pt x="37" y="9"/>
                  </a:lnTo>
                  <a:lnTo>
                    <a:pt x="35" y="7"/>
                  </a:lnTo>
                  <a:lnTo>
                    <a:pt x="27" y="5"/>
                  </a:lnTo>
                  <a:lnTo>
                    <a:pt x="2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7" name="Freeform 264"/>
            <p:cNvSpPr>
              <a:spLocks noChangeAspect="1"/>
            </p:cNvSpPr>
            <p:nvPr/>
          </p:nvSpPr>
          <p:spPr bwMode="gray">
            <a:xfrm>
              <a:off x="3153568" y="3378547"/>
              <a:ext cx="68263" cy="74613"/>
            </a:xfrm>
            <a:custGeom>
              <a:avLst/>
              <a:gdLst/>
              <a:ahLst/>
              <a:cxnLst>
                <a:cxn ang="0">
                  <a:pos x="71" y="1"/>
                </a:cxn>
                <a:cxn ang="0">
                  <a:pos x="39" y="28"/>
                </a:cxn>
                <a:cxn ang="0">
                  <a:pos x="63" y="52"/>
                </a:cxn>
                <a:cxn ang="0">
                  <a:pos x="82" y="71"/>
                </a:cxn>
                <a:cxn ang="0">
                  <a:pos x="95" y="84"/>
                </a:cxn>
                <a:cxn ang="0">
                  <a:pos x="93" y="100"/>
                </a:cxn>
                <a:cxn ang="0">
                  <a:pos x="69" y="99"/>
                </a:cxn>
                <a:cxn ang="0">
                  <a:pos x="16" y="138"/>
                </a:cxn>
                <a:cxn ang="0">
                  <a:pos x="9" y="152"/>
                </a:cxn>
                <a:cxn ang="0">
                  <a:pos x="5" y="158"/>
                </a:cxn>
                <a:cxn ang="0">
                  <a:pos x="6" y="168"/>
                </a:cxn>
                <a:cxn ang="0">
                  <a:pos x="2" y="186"/>
                </a:cxn>
                <a:cxn ang="0">
                  <a:pos x="2" y="191"/>
                </a:cxn>
                <a:cxn ang="0">
                  <a:pos x="9" y="196"/>
                </a:cxn>
                <a:cxn ang="0">
                  <a:pos x="17" y="204"/>
                </a:cxn>
                <a:cxn ang="0">
                  <a:pos x="37" y="217"/>
                </a:cxn>
                <a:cxn ang="0">
                  <a:pos x="55" y="226"/>
                </a:cxn>
                <a:cxn ang="0">
                  <a:pos x="86" y="227"/>
                </a:cxn>
                <a:cxn ang="0">
                  <a:pos x="112" y="232"/>
                </a:cxn>
                <a:cxn ang="0">
                  <a:pos x="119" y="232"/>
                </a:cxn>
                <a:cxn ang="0">
                  <a:pos x="134" y="220"/>
                </a:cxn>
                <a:cxn ang="0">
                  <a:pos x="145" y="211"/>
                </a:cxn>
                <a:cxn ang="0">
                  <a:pos x="149" y="199"/>
                </a:cxn>
                <a:cxn ang="0">
                  <a:pos x="155" y="194"/>
                </a:cxn>
                <a:cxn ang="0">
                  <a:pos x="165" y="184"/>
                </a:cxn>
                <a:cxn ang="0">
                  <a:pos x="163" y="175"/>
                </a:cxn>
                <a:cxn ang="0">
                  <a:pos x="162" y="169"/>
                </a:cxn>
                <a:cxn ang="0">
                  <a:pos x="172" y="159"/>
                </a:cxn>
                <a:cxn ang="0">
                  <a:pos x="177" y="157"/>
                </a:cxn>
                <a:cxn ang="0">
                  <a:pos x="208" y="134"/>
                </a:cxn>
                <a:cxn ang="0">
                  <a:pos x="212" y="124"/>
                </a:cxn>
                <a:cxn ang="0">
                  <a:pos x="211" y="121"/>
                </a:cxn>
                <a:cxn ang="0">
                  <a:pos x="209" y="118"/>
                </a:cxn>
                <a:cxn ang="0">
                  <a:pos x="195" y="121"/>
                </a:cxn>
                <a:cxn ang="0">
                  <a:pos x="187" y="116"/>
                </a:cxn>
                <a:cxn ang="0">
                  <a:pos x="184" y="111"/>
                </a:cxn>
                <a:cxn ang="0">
                  <a:pos x="163" y="108"/>
                </a:cxn>
                <a:cxn ang="0">
                  <a:pos x="166" y="72"/>
                </a:cxn>
              </a:cxnLst>
              <a:rect l="0" t="0" r="r" b="b"/>
              <a:pathLst>
                <a:path w="212" h="235">
                  <a:moveTo>
                    <a:pt x="166" y="0"/>
                  </a:moveTo>
                  <a:lnTo>
                    <a:pt x="71" y="1"/>
                  </a:lnTo>
                  <a:lnTo>
                    <a:pt x="71" y="28"/>
                  </a:lnTo>
                  <a:lnTo>
                    <a:pt x="39" y="28"/>
                  </a:lnTo>
                  <a:lnTo>
                    <a:pt x="37" y="27"/>
                  </a:lnTo>
                  <a:lnTo>
                    <a:pt x="63" y="52"/>
                  </a:lnTo>
                  <a:lnTo>
                    <a:pt x="79" y="62"/>
                  </a:lnTo>
                  <a:lnTo>
                    <a:pt x="82" y="71"/>
                  </a:lnTo>
                  <a:lnTo>
                    <a:pt x="92" y="79"/>
                  </a:lnTo>
                  <a:lnTo>
                    <a:pt x="95" y="84"/>
                  </a:lnTo>
                  <a:lnTo>
                    <a:pt x="93" y="99"/>
                  </a:lnTo>
                  <a:lnTo>
                    <a:pt x="93" y="100"/>
                  </a:lnTo>
                  <a:lnTo>
                    <a:pt x="92" y="99"/>
                  </a:lnTo>
                  <a:lnTo>
                    <a:pt x="69" y="99"/>
                  </a:lnTo>
                  <a:lnTo>
                    <a:pt x="39" y="102"/>
                  </a:lnTo>
                  <a:lnTo>
                    <a:pt x="16" y="138"/>
                  </a:lnTo>
                  <a:lnTo>
                    <a:pt x="15" y="142"/>
                  </a:lnTo>
                  <a:lnTo>
                    <a:pt x="9" y="152"/>
                  </a:lnTo>
                  <a:lnTo>
                    <a:pt x="6" y="157"/>
                  </a:lnTo>
                  <a:lnTo>
                    <a:pt x="5" y="158"/>
                  </a:lnTo>
                  <a:lnTo>
                    <a:pt x="7" y="165"/>
                  </a:lnTo>
                  <a:lnTo>
                    <a:pt x="6" y="168"/>
                  </a:lnTo>
                  <a:lnTo>
                    <a:pt x="4" y="170"/>
                  </a:lnTo>
                  <a:lnTo>
                    <a:pt x="2" y="186"/>
                  </a:lnTo>
                  <a:lnTo>
                    <a:pt x="0" y="188"/>
                  </a:lnTo>
                  <a:lnTo>
                    <a:pt x="2" y="191"/>
                  </a:lnTo>
                  <a:lnTo>
                    <a:pt x="7" y="195"/>
                  </a:lnTo>
                  <a:lnTo>
                    <a:pt x="9" y="196"/>
                  </a:lnTo>
                  <a:lnTo>
                    <a:pt x="16" y="201"/>
                  </a:lnTo>
                  <a:lnTo>
                    <a:pt x="17" y="204"/>
                  </a:lnTo>
                  <a:lnTo>
                    <a:pt x="31" y="213"/>
                  </a:lnTo>
                  <a:lnTo>
                    <a:pt x="37" y="217"/>
                  </a:lnTo>
                  <a:lnTo>
                    <a:pt x="47" y="222"/>
                  </a:lnTo>
                  <a:lnTo>
                    <a:pt x="55" y="226"/>
                  </a:lnTo>
                  <a:lnTo>
                    <a:pt x="66" y="227"/>
                  </a:lnTo>
                  <a:lnTo>
                    <a:pt x="86" y="227"/>
                  </a:lnTo>
                  <a:lnTo>
                    <a:pt x="96" y="228"/>
                  </a:lnTo>
                  <a:lnTo>
                    <a:pt x="112" y="232"/>
                  </a:lnTo>
                  <a:lnTo>
                    <a:pt x="119" y="235"/>
                  </a:lnTo>
                  <a:lnTo>
                    <a:pt x="119" y="232"/>
                  </a:lnTo>
                  <a:lnTo>
                    <a:pt x="125" y="222"/>
                  </a:lnTo>
                  <a:lnTo>
                    <a:pt x="134" y="220"/>
                  </a:lnTo>
                  <a:lnTo>
                    <a:pt x="138" y="213"/>
                  </a:lnTo>
                  <a:lnTo>
                    <a:pt x="145" y="211"/>
                  </a:lnTo>
                  <a:lnTo>
                    <a:pt x="147" y="206"/>
                  </a:lnTo>
                  <a:lnTo>
                    <a:pt x="149" y="199"/>
                  </a:lnTo>
                  <a:lnTo>
                    <a:pt x="152" y="195"/>
                  </a:lnTo>
                  <a:lnTo>
                    <a:pt x="155" y="194"/>
                  </a:lnTo>
                  <a:lnTo>
                    <a:pt x="156" y="189"/>
                  </a:lnTo>
                  <a:lnTo>
                    <a:pt x="165" y="184"/>
                  </a:lnTo>
                  <a:lnTo>
                    <a:pt x="165" y="180"/>
                  </a:lnTo>
                  <a:lnTo>
                    <a:pt x="163" y="175"/>
                  </a:lnTo>
                  <a:lnTo>
                    <a:pt x="162" y="174"/>
                  </a:lnTo>
                  <a:lnTo>
                    <a:pt x="162" y="169"/>
                  </a:lnTo>
                  <a:lnTo>
                    <a:pt x="163" y="165"/>
                  </a:lnTo>
                  <a:lnTo>
                    <a:pt x="172" y="159"/>
                  </a:lnTo>
                  <a:lnTo>
                    <a:pt x="173" y="158"/>
                  </a:lnTo>
                  <a:lnTo>
                    <a:pt x="177" y="157"/>
                  </a:lnTo>
                  <a:lnTo>
                    <a:pt x="189" y="146"/>
                  </a:lnTo>
                  <a:lnTo>
                    <a:pt x="208" y="134"/>
                  </a:lnTo>
                  <a:lnTo>
                    <a:pt x="211" y="127"/>
                  </a:lnTo>
                  <a:lnTo>
                    <a:pt x="212" y="124"/>
                  </a:lnTo>
                  <a:lnTo>
                    <a:pt x="212" y="121"/>
                  </a:lnTo>
                  <a:lnTo>
                    <a:pt x="211" y="121"/>
                  </a:lnTo>
                  <a:lnTo>
                    <a:pt x="210" y="121"/>
                  </a:lnTo>
                  <a:lnTo>
                    <a:pt x="209" y="118"/>
                  </a:lnTo>
                  <a:lnTo>
                    <a:pt x="203" y="116"/>
                  </a:lnTo>
                  <a:lnTo>
                    <a:pt x="195" y="121"/>
                  </a:lnTo>
                  <a:lnTo>
                    <a:pt x="193" y="121"/>
                  </a:lnTo>
                  <a:lnTo>
                    <a:pt x="187" y="116"/>
                  </a:lnTo>
                  <a:lnTo>
                    <a:pt x="183" y="110"/>
                  </a:lnTo>
                  <a:lnTo>
                    <a:pt x="184" y="111"/>
                  </a:lnTo>
                  <a:lnTo>
                    <a:pt x="172" y="110"/>
                  </a:lnTo>
                  <a:lnTo>
                    <a:pt x="163" y="108"/>
                  </a:lnTo>
                  <a:lnTo>
                    <a:pt x="163" y="107"/>
                  </a:lnTo>
                  <a:lnTo>
                    <a:pt x="166" y="72"/>
                  </a:lnTo>
                  <a:lnTo>
                    <a:pt x="16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8" name="Freeform 265"/>
            <p:cNvSpPr>
              <a:spLocks noChangeAspect="1"/>
            </p:cNvSpPr>
            <p:nvPr/>
          </p:nvSpPr>
          <p:spPr bwMode="gray">
            <a:xfrm>
              <a:off x="3205956" y="3367434"/>
              <a:ext cx="19050" cy="46038"/>
            </a:xfrm>
            <a:custGeom>
              <a:avLst/>
              <a:gdLst/>
              <a:ahLst/>
              <a:cxnLst>
                <a:cxn ang="0">
                  <a:pos x="46" y="2"/>
                </a:cxn>
                <a:cxn ang="0">
                  <a:pos x="41" y="0"/>
                </a:cxn>
                <a:cxn ang="0">
                  <a:pos x="36" y="3"/>
                </a:cxn>
                <a:cxn ang="0">
                  <a:pos x="21" y="31"/>
                </a:cxn>
                <a:cxn ang="0">
                  <a:pos x="16" y="31"/>
                </a:cxn>
                <a:cxn ang="0">
                  <a:pos x="3" y="34"/>
                </a:cxn>
                <a:cxn ang="0">
                  <a:pos x="3" y="106"/>
                </a:cxn>
                <a:cxn ang="0">
                  <a:pos x="2" y="141"/>
                </a:cxn>
                <a:cxn ang="0">
                  <a:pos x="0" y="142"/>
                </a:cxn>
                <a:cxn ang="0">
                  <a:pos x="9" y="144"/>
                </a:cxn>
                <a:cxn ang="0">
                  <a:pos x="21" y="145"/>
                </a:cxn>
                <a:cxn ang="0">
                  <a:pos x="20" y="144"/>
                </a:cxn>
                <a:cxn ang="0">
                  <a:pos x="20" y="136"/>
                </a:cxn>
                <a:cxn ang="0">
                  <a:pos x="21" y="132"/>
                </a:cxn>
                <a:cxn ang="0">
                  <a:pos x="27" y="126"/>
                </a:cxn>
                <a:cxn ang="0">
                  <a:pos x="38" y="118"/>
                </a:cxn>
                <a:cxn ang="0">
                  <a:pos x="45" y="110"/>
                </a:cxn>
                <a:cxn ang="0">
                  <a:pos x="47" y="102"/>
                </a:cxn>
                <a:cxn ang="0">
                  <a:pos x="48" y="102"/>
                </a:cxn>
                <a:cxn ang="0">
                  <a:pos x="51" y="89"/>
                </a:cxn>
                <a:cxn ang="0">
                  <a:pos x="52" y="77"/>
                </a:cxn>
                <a:cxn ang="0">
                  <a:pos x="51" y="56"/>
                </a:cxn>
                <a:cxn ang="0">
                  <a:pos x="53" y="41"/>
                </a:cxn>
                <a:cxn ang="0">
                  <a:pos x="57" y="28"/>
                </a:cxn>
                <a:cxn ang="0">
                  <a:pos x="62" y="18"/>
                </a:cxn>
                <a:cxn ang="0">
                  <a:pos x="62" y="13"/>
                </a:cxn>
                <a:cxn ang="0">
                  <a:pos x="58" y="8"/>
                </a:cxn>
                <a:cxn ang="0">
                  <a:pos x="47" y="3"/>
                </a:cxn>
                <a:cxn ang="0">
                  <a:pos x="46" y="2"/>
                </a:cxn>
              </a:cxnLst>
              <a:rect l="0" t="0" r="r" b="b"/>
              <a:pathLst>
                <a:path w="62" h="145">
                  <a:moveTo>
                    <a:pt x="46" y="2"/>
                  </a:moveTo>
                  <a:lnTo>
                    <a:pt x="41" y="0"/>
                  </a:lnTo>
                  <a:lnTo>
                    <a:pt x="36" y="3"/>
                  </a:lnTo>
                  <a:lnTo>
                    <a:pt x="21" y="31"/>
                  </a:lnTo>
                  <a:lnTo>
                    <a:pt x="16" y="31"/>
                  </a:lnTo>
                  <a:lnTo>
                    <a:pt x="3" y="34"/>
                  </a:lnTo>
                  <a:lnTo>
                    <a:pt x="3" y="106"/>
                  </a:lnTo>
                  <a:lnTo>
                    <a:pt x="2" y="141"/>
                  </a:lnTo>
                  <a:lnTo>
                    <a:pt x="0" y="142"/>
                  </a:lnTo>
                  <a:lnTo>
                    <a:pt x="9" y="144"/>
                  </a:lnTo>
                  <a:lnTo>
                    <a:pt x="21" y="145"/>
                  </a:lnTo>
                  <a:lnTo>
                    <a:pt x="20" y="144"/>
                  </a:lnTo>
                  <a:lnTo>
                    <a:pt x="20" y="136"/>
                  </a:lnTo>
                  <a:lnTo>
                    <a:pt x="21" y="132"/>
                  </a:lnTo>
                  <a:lnTo>
                    <a:pt x="27" y="126"/>
                  </a:lnTo>
                  <a:lnTo>
                    <a:pt x="38" y="118"/>
                  </a:lnTo>
                  <a:lnTo>
                    <a:pt x="45" y="110"/>
                  </a:lnTo>
                  <a:lnTo>
                    <a:pt x="47" y="102"/>
                  </a:lnTo>
                  <a:lnTo>
                    <a:pt x="48" y="102"/>
                  </a:lnTo>
                  <a:lnTo>
                    <a:pt x="51" y="89"/>
                  </a:lnTo>
                  <a:lnTo>
                    <a:pt x="52" y="77"/>
                  </a:lnTo>
                  <a:lnTo>
                    <a:pt x="51" y="56"/>
                  </a:lnTo>
                  <a:lnTo>
                    <a:pt x="53" y="41"/>
                  </a:lnTo>
                  <a:lnTo>
                    <a:pt x="57" y="28"/>
                  </a:lnTo>
                  <a:lnTo>
                    <a:pt x="62" y="18"/>
                  </a:lnTo>
                  <a:lnTo>
                    <a:pt x="62" y="13"/>
                  </a:lnTo>
                  <a:lnTo>
                    <a:pt x="58" y="8"/>
                  </a:lnTo>
                  <a:lnTo>
                    <a:pt x="47" y="3"/>
                  </a:lnTo>
                  <a:lnTo>
                    <a:pt x="46"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9" name="Freeform 266"/>
            <p:cNvSpPr>
              <a:spLocks noChangeAspect="1"/>
            </p:cNvSpPr>
            <p:nvPr/>
          </p:nvSpPr>
          <p:spPr bwMode="gray">
            <a:xfrm>
              <a:off x="3191668" y="3440459"/>
              <a:ext cx="39688" cy="22225"/>
            </a:xfrm>
            <a:custGeom>
              <a:avLst/>
              <a:gdLst/>
              <a:ahLst/>
              <a:cxnLst>
                <a:cxn ang="0">
                  <a:pos x="33" y="0"/>
                </a:cxn>
                <a:cxn ang="0">
                  <a:pos x="31" y="4"/>
                </a:cxn>
                <a:cxn ang="0">
                  <a:pos x="28" y="11"/>
                </a:cxn>
                <a:cxn ang="0">
                  <a:pos x="26" y="16"/>
                </a:cxn>
                <a:cxn ang="0">
                  <a:pos x="19" y="18"/>
                </a:cxn>
                <a:cxn ang="0">
                  <a:pos x="15" y="25"/>
                </a:cxn>
                <a:cxn ang="0">
                  <a:pos x="6" y="27"/>
                </a:cxn>
                <a:cxn ang="0">
                  <a:pos x="0" y="37"/>
                </a:cxn>
                <a:cxn ang="0">
                  <a:pos x="0" y="40"/>
                </a:cxn>
                <a:cxn ang="0">
                  <a:pos x="9" y="48"/>
                </a:cxn>
                <a:cxn ang="0">
                  <a:pos x="21" y="53"/>
                </a:cxn>
                <a:cxn ang="0">
                  <a:pos x="36" y="55"/>
                </a:cxn>
                <a:cxn ang="0">
                  <a:pos x="46" y="56"/>
                </a:cxn>
                <a:cxn ang="0">
                  <a:pos x="58" y="65"/>
                </a:cxn>
                <a:cxn ang="0">
                  <a:pos x="76" y="70"/>
                </a:cxn>
                <a:cxn ang="0">
                  <a:pos x="103" y="71"/>
                </a:cxn>
                <a:cxn ang="0">
                  <a:pos x="120" y="64"/>
                </a:cxn>
                <a:cxn ang="0">
                  <a:pos x="125" y="59"/>
                </a:cxn>
                <a:cxn ang="0">
                  <a:pos x="123" y="56"/>
                </a:cxn>
                <a:cxn ang="0">
                  <a:pos x="123" y="38"/>
                </a:cxn>
                <a:cxn ang="0">
                  <a:pos x="123" y="37"/>
                </a:cxn>
                <a:cxn ang="0">
                  <a:pos x="118" y="32"/>
                </a:cxn>
                <a:cxn ang="0">
                  <a:pos x="109" y="29"/>
                </a:cxn>
                <a:cxn ang="0">
                  <a:pos x="107" y="27"/>
                </a:cxn>
                <a:cxn ang="0">
                  <a:pos x="100" y="28"/>
                </a:cxn>
                <a:cxn ang="0">
                  <a:pos x="95" y="33"/>
                </a:cxn>
                <a:cxn ang="0">
                  <a:pos x="90" y="33"/>
                </a:cxn>
                <a:cxn ang="0">
                  <a:pos x="85" y="31"/>
                </a:cxn>
                <a:cxn ang="0">
                  <a:pos x="82" y="28"/>
                </a:cxn>
                <a:cxn ang="0">
                  <a:pos x="82" y="26"/>
                </a:cxn>
                <a:cxn ang="0">
                  <a:pos x="75" y="26"/>
                </a:cxn>
                <a:cxn ang="0">
                  <a:pos x="73" y="23"/>
                </a:cxn>
                <a:cxn ang="0">
                  <a:pos x="71" y="20"/>
                </a:cxn>
                <a:cxn ang="0">
                  <a:pos x="66" y="20"/>
                </a:cxn>
                <a:cxn ang="0">
                  <a:pos x="59" y="15"/>
                </a:cxn>
                <a:cxn ang="0">
                  <a:pos x="57" y="10"/>
                </a:cxn>
                <a:cxn ang="0">
                  <a:pos x="52" y="4"/>
                </a:cxn>
                <a:cxn ang="0">
                  <a:pos x="39" y="4"/>
                </a:cxn>
                <a:cxn ang="0">
                  <a:pos x="33" y="0"/>
                </a:cxn>
              </a:cxnLst>
              <a:rect l="0" t="0" r="r" b="b"/>
              <a:pathLst>
                <a:path w="125" h="71">
                  <a:moveTo>
                    <a:pt x="33" y="0"/>
                  </a:moveTo>
                  <a:lnTo>
                    <a:pt x="31" y="4"/>
                  </a:lnTo>
                  <a:lnTo>
                    <a:pt x="28" y="11"/>
                  </a:lnTo>
                  <a:lnTo>
                    <a:pt x="26" y="16"/>
                  </a:lnTo>
                  <a:lnTo>
                    <a:pt x="19" y="18"/>
                  </a:lnTo>
                  <a:lnTo>
                    <a:pt x="15" y="25"/>
                  </a:lnTo>
                  <a:lnTo>
                    <a:pt x="6" y="27"/>
                  </a:lnTo>
                  <a:lnTo>
                    <a:pt x="0" y="37"/>
                  </a:lnTo>
                  <a:lnTo>
                    <a:pt x="0" y="40"/>
                  </a:lnTo>
                  <a:lnTo>
                    <a:pt x="9" y="48"/>
                  </a:lnTo>
                  <a:lnTo>
                    <a:pt x="21" y="53"/>
                  </a:lnTo>
                  <a:lnTo>
                    <a:pt x="36" y="55"/>
                  </a:lnTo>
                  <a:lnTo>
                    <a:pt x="46" y="56"/>
                  </a:lnTo>
                  <a:lnTo>
                    <a:pt x="58" y="65"/>
                  </a:lnTo>
                  <a:lnTo>
                    <a:pt x="76" y="70"/>
                  </a:lnTo>
                  <a:lnTo>
                    <a:pt x="103" y="71"/>
                  </a:lnTo>
                  <a:lnTo>
                    <a:pt x="120" y="64"/>
                  </a:lnTo>
                  <a:lnTo>
                    <a:pt x="125" y="59"/>
                  </a:lnTo>
                  <a:lnTo>
                    <a:pt x="123" y="56"/>
                  </a:lnTo>
                  <a:lnTo>
                    <a:pt x="123" y="38"/>
                  </a:lnTo>
                  <a:lnTo>
                    <a:pt x="123" y="37"/>
                  </a:lnTo>
                  <a:lnTo>
                    <a:pt x="118" y="32"/>
                  </a:lnTo>
                  <a:lnTo>
                    <a:pt x="109" y="29"/>
                  </a:lnTo>
                  <a:lnTo>
                    <a:pt x="107" y="27"/>
                  </a:lnTo>
                  <a:lnTo>
                    <a:pt x="100" y="28"/>
                  </a:lnTo>
                  <a:lnTo>
                    <a:pt x="95" y="33"/>
                  </a:lnTo>
                  <a:lnTo>
                    <a:pt x="90" y="33"/>
                  </a:lnTo>
                  <a:lnTo>
                    <a:pt x="85" y="31"/>
                  </a:lnTo>
                  <a:lnTo>
                    <a:pt x="82" y="28"/>
                  </a:lnTo>
                  <a:lnTo>
                    <a:pt x="82" y="26"/>
                  </a:lnTo>
                  <a:lnTo>
                    <a:pt x="75" y="26"/>
                  </a:lnTo>
                  <a:lnTo>
                    <a:pt x="73" y="23"/>
                  </a:lnTo>
                  <a:lnTo>
                    <a:pt x="71" y="20"/>
                  </a:lnTo>
                  <a:lnTo>
                    <a:pt x="66" y="20"/>
                  </a:lnTo>
                  <a:lnTo>
                    <a:pt x="59" y="15"/>
                  </a:lnTo>
                  <a:lnTo>
                    <a:pt x="57" y="10"/>
                  </a:lnTo>
                  <a:lnTo>
                    <a:pt x="52" y="4"/>
                  </a:lnTo>
                  <a:lnTo>
                    <a:pt x="39" y="4"/>
                  </a:lnTo>
                  <a:lnTo>
                    <a:pt x="3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0" name="Freeform 267"/>
            <p:cNvSpPr>
              <a:spLocks noChangeAspect="1"/>
            </p:cNvSpPr>
            <p:nvPr/>
          </p:nvSpPr>
          <p:spPr bwMode="gray">
            <a:xfrm>
              <a:off x="3264693" y="3497609"/>
              <a:ext cx="57150" cy="50800"/>
            </a:xfrm>
            <a:custGeom>
              <a:avLst/>
              <a:gdLst/>
              <a:ahLst/>
              <a:cxnLst>
                <a:cxn ang="0">
                  <a:pos x="118" y="18"/>
                </a:cxn>
                <a:cxn ang="0">
                  <a:pos x="94" y="21"/>
                </a:cxn>
                <a:cxn ang="0">
                  <a:pos x="81" y="12"/>
                </a:cxn>
                <a:cxn ang="0">
                  <a:pos x="67" y="9"/>
                </a:cxn>
                <a:cxn ang="0">
                  <a:pos x="50" y="11"/>
                </a:cxn>
                <a:cxn ang="0">
                  <a:pos x="17" y="0"/>
                </a:cxn>
                <a:cxn ang="0">
                  <a:pos x="6" y="6"/>
                </a:cxn>
                <a:cxn ang="0">
                  <a:pos x="2" y="12"/>
                </a:cxn>
                <a:cxn ang="0">
                  <a:pos x="6" y="21"/>
                </a:cxn>
                <a:cxn ang="0">
                  <a:pos x="2" y="36"/>
                </a:cxn>
                <a:cxn ang="0">
                  <a:pos x="3" y="53"/>
                </a:cxn>
                <a:cxn ang="0">
                  <a:pos x="11" y="66"/>
                </a:cxn>
                <a:cxn ang="0">
                  <a:pos x="23" y="71"/>
                </a:cxn>
                <a:cxn ang="0">
                  <a:pos x="39" y="82"/>
                </a:cxn>
                <a:cxn ang="0">
                  <a:pos x="45" y="85"/>
                </a:cxn>
                <a:cxn ang="0">
                  <a:pos x="49" y="69"/>
                </a:cxn>
                <a:cxn ang="0">
                  <a:pos x="39" y="61"/>
                </a:cxn>
                <a:cxn ang="0">
                  <a:pos x="51" y="60"/>
                </a:cxn>
                <a:cxn ang="0">
                  <a:pos x="65" y="77"/>
                </a:cxn>
                <a:cxn ang="0">
                  <a:pos x="76" y="92"/>
                </a:cxn>
                <a:cxn ang="0">
                  <a:pos x="106" y="104"/>
                </a:cxn>
                <a:cxn ang="0">
                  <a:pos x="121" y="142"/>
                </a:cxn>
                <a:cxn ang="0">
                  <a:pos x="130" y="149"/>
                </a:cxn>
                <a:cxn ang="0">
                  <a:pos x="141" y="150"/>
                </a:cxn>
                <a:cxn ang="0">
                  <a:pos x="140" y="136"/>
                </a:cxn>
                <a:cxn ang="0">
                  <a:pos x="145" y="139"/>
                </a:cxn>
                <a:cxn ang="0">
                  <a:pos x="154" y="156"/>
                </a:cxn>
                <a:cxn ang="0">
                  <a:pos x="158" y="157"/>
                </a:cxn>
                <a:cxn ang="0">
                  <a:pos x="168" y="142"/>
                </a:cxn>
                <a:cxn ang="0">
                  <a:pos x="168" y="126"/>
                </a:cxn>
                <a:cxn ang="0">
                  <a:pos x="173" y="118"/>
                </a:cxn>
                <a:cxn ang="0">
                  <a:pos x="162" y="109"/>
                </a:cxn>
                <a:cxn ang="0">
                  <a:pos x="170" y="86"/>
                </a:cxn>
                <a:cxn ang="0">
                  <a:pos x="176" y="87"/>
                </a:cxn>
                <a:cxn ang="0">
                  <a:pos x="180" y="86"/>
                </a:cxn>
                <a:cxn ang="0">
                  <a:pos x="161" y="72"/>
                </a:cxn>
                <a:cxn ang="0">
                  <a:pos x="133" y="43"/>
                </a:cxn>
                <a:cxn ang="0">
                  <a:pos x="125" y="25"/>
                </a:cxn>
                <a:cxn ang="0">
                  <a:pos x="121" y="16"/>
                </a:cxn>
              </a:cxnLst>
              <a:rect l="0" t="0" r="r" b="b"/>
              <a:pathLst>
                <a:path w="180" h="157">
                  <a:moveTo>
                    <a:pt x="121" y="16"/>
                  </a:moveTo>
                  <a:lnTo>
                    <a:pt x="118" y="18"/>
                  </a:lnTo>
                  <a:lnTo>
                    <a:pt x="104" y="21"/>
                  </a:lnTo>
                  <a:lnTo>
                    <a:pt x="94" y="21"/>
                  </a:lnTo>
                  <a:lnTo>
                    <a:pt x="89" y="20"/>
                  </a:lnTo>
                  <a:lnTo>
                    <a:pt x="81" y="12"/>
                  </a:lnTo>
                  <a:lnTo>
                    <a:pt x="72" y="9"/>
                  </a:lnTo>
                  <a:lnTo>
                    <a:pt x="67" y="9"/>
                  </a:lnTo>
                  <a:lnTo>
                    <a:pt x="59" y="11"/>
                  </a:lnTo>
                  <a:lnTo>
                    <a:pt x="50" y="11"/>
                  </a:lnTo>
                  <a:lnTo>
                    <a:pt x="27" y="5"/>
                  </a:lnTo>
                  <a:lnTo>
                    <a:pt x="17" y="0"/>
                  </a:lnTo>
                  <a:lnTo>
                    <a:pt x="13" y="0"/>
                  </a:lnTo>
                  <a:lnTo>
                    <a:pt x="6" y="6"/>
                  </a:lnTo>
                  <a:lnTo>
                    <a:pt x="5" y="7"/>
                  </a:lnTo>
                  <a:lnTo>
                    <a:pt x="2" y="12"/>
                  </a:lnTo>
                  <a:lnTo>
                    <a:pt x="2" y="15"/>
                  </a:lnTo>
                  <a:lnTo>
                    <a:pt x="6" y="21"/>
                  </a:lnTo>
                  <a:lnTo>
                    <a:pt x="6" y="33"/>
                  </a:lnTo>
                  <a:lnTo>
                    <a:pt x="2" y="36"/>
                  </a:lnTo>
                  <a:lnTo>
                    <a:pt x="0" y="42"/>
                  </a:lnTo>
                  <a:lnTo>
                    <a:pt x="3" y="53"/>
                  </a:lnTo>
                  <a:lnTo>
                    <a:pt x="7" y="60"/>
                  </a:lnTo>
                  <a:lnTo>
                    <a:pt x="11" y="66"/>
                  </a:lnTo>
                  <a:lnTo>
                    <a:pt x="18" y="71"/>
                  </a:lnTo>
                  <a:lnTo>
                    <a:pt x="23" y="71"/>
                  </a:lnTo>
                  <a:lnTo>
                    <a:pt x="33" y="76"/>
                  </a:lnTo>
                  <a:lnTo>
                    <a:pt x="39" y="82"/>
                  </a:lnTo>
                  <a:lnTo>
                    <a:pt x="44" y="85"/>
                  </a:lnTo>
                  <a:lnTo>
                    <a:pt x="45" y="85"/>
                  </a:lnTo>
                  <a:lnTo>
                    <a:pt x="50" y="74"/>
                  </a:lnTo>
                  <a:lnTo>
                    <a:pt x="49" y="69"/>
                  </a:lnTo>
                  <a:lnTo>
                    <a:pt x="40" y="65"/>
                  </a:lnTo>
                  <a:lnTo>
                    <a:pt x="39" y="61"/>
                  </a:lnTo>
                  <a:lnTo>
                    <a:pt x="45" y="59"/>
                  </a:lnTo>
                  <a:lnTo>
                    <a:pt x="51" y="60"/>
                  </a:lnTo>
                  <a:lnTo>
                    <a:pt x="59" y="68"/>
                  </a:lnTo>
                  <a:lnTo>
                    <a:pt x="65" y="77"/>
                  </a:lnTo>
                  <a:lnTo>
                    <a:pt x="68" y="83"/>
                  </a:lnTo>
                  <a:lnTo>
                    <a:pt x="76" y="92"/>
                  </a:lnTo>
                  <a:lnTo>
                    <a:pt x="78" y="92"/>
                  </a:lnTo>
                  <a:lnTo>
                    <a:pt x="106" y="104"/>
                  </a:lnTo>
                  <a:lnTo>
                    <a:pt x="119" y="115"/>
                  </a:lnTo>
                  <a:lnTo>
                    <a:pt x="121" y="142"/>
                  </a:lnTo>
                  <a:lnTo>
                    <a:pt x="122" y="144"/>
                  </a:lnTo>
                  <a:lnTo>
                    <a:pt x="130" y="149"/>
                  </a:lnTo>
                  <a:lnTo>
                    <a:pt x="138" y="151"/>
                  </a:lnTo>
                  <a:lnTo>
                    <a:pt x="141" y="150"/>
                  </a:lnTo>
                  <a:lnTo>
                    <a:pt x="136" y="139"/>
                  </a:lnTo>
                  <a:lnTo>
                    <a:pt x="140" y="136"/>
                  </a:lnTo>
                  <a:lnTo>
                    <a:pt x="141" y="136"/>
                  </a:lnTo>
                  <a:lnTo>
                    <a:pt x="145" y="139"/>
                  </a:lnTo>
                  <a:lnTo>
                    <a:pt x="151" y="145"/>
                  </a:lnTo>
                  <a:lnTo>
                    <a:pt x="154" y="156"/>
                  </a:lnTo>
                  <a:lnTo>
                    <a:pt x="157" y="157"/>
                  </a:lnTo>
                  <a:lnTo>
                    <a:pt x="158" y="157"/>
                  </a:lnTo>
                  <a:lnTo>
                    <a:pt x="165" y="147"/>
                  </a:lnTo>
                  <a:lnTo>
                    <a:pt x="168" y="142"/>
                  </a:lnTo>
                  <a:lnTo>
                    <a:pt x="167" y="130"/>
                  </a:lnTo>
                  <a:lnTo>
                    <a:pt x="168" y="126"/>
                  </a:lnTo>
                  <a:lnTo>
                    <a:pt x="172" y="123"/>
                  </a:lnTo>
                  <a:lnTo>
                    <a:pt x="173" y="118"/>
                  </a:lnTo>
                  <a:lnTo>
                    <a:pt x="169" y="114"/>
                  </a:lnTo>
                  <a:lnTo>
                    <a:pt x="162" y="109"/>
                  </a:lnTo>
                  <a:lnTo>
                    <a:pt x="164" y="95"/>
                  </a:lnTo>
                  <a:lnTo>
                    <a:pt x="170" y="86"/>
                  </a:lnTo>
                  <a:lnTo>
                    <a:pt x="174" y="86"/>
                  </a:lnTo>
                  <a:lnTo>
                    <a:pt x="176" y="87"/>
                  </a:lnTo>
                  <a:lnTo>
                    <a:pt x="179" y="87"/>
                  </a:lnTo>
                  <a:lnTo>
                    <a:pt x="180" y="86"/>
                  </a:lnTo>
                  <a:lnTo>
                    <a:pt x="174" y="81"/>
                  </a:lnTo>
                  <a:lnTo>
                    <a:pt x="161" y="72"/>
                  </a:lnTo>
                  <a:lnTo>
                    <a:pt x="141" y="54"/>
                  </a:lnTo>
                  <a:lnTo>
                    <a:pt x="133" y="43"/>
                  </a:lnTo>
                  <a:lnTo>
                    <a:pt x="127" y="27"/>
                  </a:lnTo>
                  <a:lnTo>
                    <a:pt x="125" y="25"/>
                  </a:lnTo>
                  <a:lnTo>
                    <a:pt x="122" y="16"/>
                  </a:lnTo>
                  <a:lnTo>
                    <a:pt x="121"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1" name="Freeform 268"/>
            <p:cNvSpPr>
              <a:spLocks noChangeAspect="1"/>
            </p:cNvSpPr>
            <p:nvPr/>
          </p:nvSpPr>
          <p:spPr bwMode="gray">
            <a:xfrm>
              <a:off x="3202781" y="3411884"/>
              <a:ext cx="106363" cy="53975"/>
            </a:xfrm>
            <a:custGeom>
              <a:avLst/>
              <a:gdLst/>
              <a:ahLst/>
              <a:cxnLst>
                <a:cxn ang="0">
                  <a:pos x="326" y="54"/>
                </a:cxn>
                <a:cxn ang="0">
                  <a:pos x="309" y="65"/>
                </a:cxn>
                <a:cxn ang="0">
                  <a:pos x="290" y="70"/>
                </a:cxn>
                <a:cxn ang="0">
                  <a:pos x="266" y="75"/>
                </a:cxn>
                <a:cxn ang="0">
                  <a:pos x="259" y="68"/>
                </a:cxn>
                <a:cxn ang="0">
                  <a:pos x="252" y="70"/>
                </a:cxn>
                <a:cxn ang="0">
                  <a:pos x="246" y="72"/>
                </a:cxn>
                <a:cxn ang="0">
                  <a:pos x="239" y="92"/>
                </a:cxn>
                <a:cxn ang="0">
                  <a:pos x="226" y="97"/>
                </a:cxn>
                <a:cxn ang="0">
                  <a:pos x="220" y="104"/>
                </a:cxn>
                <a:cxn ang="0">
                  <a:pos x="213" y="112"/>
                </a:cxn>
                <a:cxn ang="0">
                  <a:pos x="205" y="115"/>
                </a:cxn>
                <a:cxn ang="0">
                  <a:pos x="196" y="117"/>
                </a:cxn>
                <a:cxn ang="0">
                  <a:pos x="181" y="108"/>
                </a:cxn>
                <a:cxn ang="0">
                  <a:pos x="171" y="126"/>
                </a:cxn>
                <a:cxn ang="0">
                  <a:pos x="149" y="126"/>
                </a:cxn>
                <a:cxn ang="0">
                  <a:pos x="148" y="149"/>
                </a:cxn>
                <a:cxn ang="0">
                  <a:pos x="139" y="155"/>
                </a:cxn>
                <a:cxn ang="0">
                  <a:pos x="132" y="165"/>
                </a:cxn>
                <a:cxn ang="0">
                  <a:pos x="115" y="163"/>
                </a:cxn>
                <a:cxn ang="0">
                  <a:pos x="107" y="152"/>
                </a:cxn>
                <a:cxn ang="0">
                  <a:pos x="99" y="144"/>
                </a:cxn>
                <a:cxn ang="0">
                  <a:pos x="90" y="142"/>
                </a:cxn>
                <a:cxn ang="0">
                  <a:pos x="90" y="123"/>
                </a:cxn>
                <a:cxn ang="0">
                  <a:pos x="76" y="115"/>
                </a:cxn>
                <a:cxn ang="0">
                  <a:pos x="67" y="114"/>
                </a:cxn>
                <a:cxn ang="0">
                  <a:pos x="57" y="119"/>
                </a:cxn>
                <a:cxn ang="0">
                  <a:pos x="49" y="114"/>
                </a:cxn>
                <a:cxn ang="0">
                  <a:pos x="42" y="112"/>
                </a:cxn>
                <a:cxn ang="0">
                  <a:pos x="38" y="106"/>
                </a:cxn>
                <a:cxn ang="0">
                  <a:pos x="26" y="101"/>
                </a:cxn>
                <a:cxn ang="0">
                  <a:pos x="19" y="90"/>
                </a:cxn>
                <a:cxn ang="0">
                  <a:pos x="0" y="86"/>
                </a:cxn>
                <a:cxn ang="0">
                  <a:pos x="5" y="80"/>
                </a:cxn>
                <a:cxn ang="0">
                  <a:pos x="13" y="71"/>
                </a:cxn>
                <a:cxn ang="0">
                  <a:pos x="10" y="65"/>
                </a:cxn>
                <a:cxn ang="0">
                  <a:pos x="11" y="56"/>
                </a:cxn>
                <a:cxn ang="0">
                  <a:pos x="21" y="49"/>
                </a:cxn>
                <a:cxn ang="0">
                  <a:pos x="38" y="37"/>
                </a:cxn>
                <a:cxn ang="0">
                  <a:pos x="59" y="18"/>
                </a:cxn>
                <a:cxn ang="0">
                  <a:pos x="74" y="13"/>
                </a:cxn>
                <a:cxn ang="0">
                  <a:pos x="92" y="7"/>
                </a:cxn>
                <a:cxn ang="0">
                  <a:pos x="124" y="11"/>
                </a:cxn>
                <a:cxn ang="0">
                  <a:pos x="166" y="7"/>
                </a:cxn>
                <a:cxn ang="0">
                  <a:pos x="183" y="5"/>
                </a:cxn>
                <a:cxn ang="0">
                  <a:pos x="199" y="0"/>
                </a:cxn>
                <a:cxn ang="0">
                  <a:pos x="209" y="5"/>
                </a:cxn>
                <a:cxn ang="0">
                  <a:pos x="231" y="1"/>
                </a:cxn>
                <a:cxn ang="0">
                  <a:pos x="245" y="2"/>
                </a:cxn>
                <a:cxn ang="0">
                  <a:pos x="271" y="9"/>
                </a:cxn>
                <a:cxn ang="0">
                  <a:pos x="293" y="16"/>
                </a:cxn>
                <a:cxn ang="0">
                  <a:pos x="327" y="38"/>
                </a:cxn>
                <a:cxn ang="0">
                  <a:pos x="337" y="52"/>
                </a:cxn>
              </a:cxnLst>
              <a:rect l="0" t="0" r="r" b="b"/>
              <a:pathLst>
                <a:path w="337" h="166">
                  <a:moveTo>
                    <a:pt x="337" y="54"/>
                  </a:moveTo>
                  <a:lnTo>
                    <a:pt x="326" y="54"/>
                  </a:lnTo>
                  <a:lnTo>
                    <a:pt x="312" y="60"/>
                  </a:lnTo>
                  <a:lnTo>
                    <a:pt x="309" y="65"/>
                  </a:lnTo>
                  <a:lnTo>
                    <a:pt x="300" y="70"/>
                  </a:lnTo>
                  <a:lnTo>
                    <a:pt x="290" y="70"/>
                  </a:lnTo>
                  <a:lnTo>
                    <a:pt x="283" y="75"/>
                  </a:lnTo>
                  <a:lnTo>
                    <a:pt x="266" y="75"/>
                  </a:lnTo>
                  <a:lnTo>
                    <a:pt x="263" y="72"/>
                  </a:lnTo>
                  <a:lnTo>
                    <a:pt x="259" y="68"/>
                  </a:lnTo>
                  <a:lnTo>
                    <a:pt x="253" y="66"/>
                  </a:lnTo>
                  <a:lnTo>
                    <a:pt x="252" y="70"/>
                  </a:lnTo>
                  <a:lnTo>
                    <a:pt x="250" y="71"/>
                  </a:lnTo>
                  <a:lnTo>
                    <a:pt x="246" y="72"/>
                  </a:lnTo>
                  <a:lnTo>
                    <a:pt x="242" y="79"/>
                  </a:lnTo>
                  <a:lnTo>
                    <a:pt x="239" y="92"/>
                  </a:lnTo>
                  <a:lnTo>
                    <a:pt x="236" y="95"/>
                  </a:lnTo>
                  <a:lnTo>
                    <a:pt x="226" y="97"/>
                  </a:lnTo>
                  <a:lnTo>
                    <a:pt x="221" y="102"/>
                  </a:lnTo>
                  <a:lnTo>
                    <a:pt x="220" y="104"/>
                  </a:lnTo>
                  <a:lnTo>
                    <a:pt x="216" y="106"/>
                  </a:lnTo>
                  <a:lnTo>
                    <a:pt x="213" y="112"/>
                  </a:lnTo>
                  <a:lnTo>
                    <a:pt x="205" y="113"/>
                  </a:lnTo>
                  <a:lnTo>
                    <a:pt x="205" y="115"/>
                  </a:lnTo>
                  <a:lnTo>
                    <a:pt x="202" y="117"/>
                  </a:lnTo>
                  <a:lnTo>
                    <a:pt x="196" y="117"/>
                  </a:lnTo>
                  <a:lnTo>
                    <a:pt x="188" y="111"/>
                  </a:lnTo>
                  <a:lnTo>
                    <a:pt x="181" y="108"/>
                  </a:lnTo>
                  <a:lnTo>
                    <a:pt x="175" y="118"/>
                  </a:lnTo>
                  <a:lnTo>
                    <a:pt x="171" y="126"/>
                  </a:lnTo>
                  <a:lnTo>
                    <a:pt x="154" y="128"/>
                  </a:lnTo>
                  <a:lnTo>
                    <a:pt x="149" y="126"/>
                  </a:lnTo>
                  <a:lnTo>
                    <a:pt x="146" y="134"/>
                  </a:lnTo>
                  <a:lnTo>
                    <a:pt x="148" y="149"/>
                  </a:lnTo>
                  <a:lnTo>
                    <a:pt x="144" y="150"/>
                  </a:lnTo>
                  <a:lnTo>
                    <a:pt x="139" y="155"/>
                  </a:lnTo>
                  <a:lnTo>
                    <a:pt x="135" y="162"/>
                  </a:lnTo>
                  <a:lnTo>
                    <a:pt x="132" y="165"/>
                  </a:lnTo>
                  <a:lnTo>
                    <a:pt x="115" y="166"/>
                  </a:lnTo>
                  <a:lnTo>
                    <a:pt x="115" y="163"/>
                  </a:lnTo>
                  <a:lnTo>
                    <a:pt x="107" y="156"/>
                  </a:lnTo>
                  <a:lnTo>
                    <a:pt x="107" y="152"/>
                  </a:lnTo>
                  <a:lnTo>
                    <a:pt x="106" y="147"/>
                  </a:lnTo>
                  <a:lnTo>
                    <a:pt x="99" y="144"/>
                  </a:lnTo>
                  <a:lnTo>
                    <a:pt x="92" y="145"/>
                  </a:lnTo>
                  <a:lnTo>
                    <a:pt x="90" y="142"/>
                  </a:lnTo>
                  <a:lnTo>
                    <a:pt x="90" y="124"/>
                  </a:lnTo>
                  <a:lnTo>
                    <a:pt x="90" y="123"/>
                  </a:lnTo>
                  <a:lnTo>
                    <a:pt x="85" y="118"/>
                  </a:lnTo>
                  <a:lnTo>
                    <a:pt x="76" y="115"/>
                  </a:lnTo>
                  <a:lnTo>
                    <a:pt x="74" y="113"/>
                  </a:lnTo>
                  <a:lnTo>
                    <a:pt x="67" y="114"/>
                  </a:lnTo>
                  <a:lnTo>
                    <a:pt x="62" y="119"/>
                  </a:lnTo>
                  <a:lnTo>
                    <a:pt x="57" y="119"/>
                  </a:lnTo>
                  <a:lnTo>
                    <a:pt x="52" y="117"/>
                  </a:lnTo>
                  <a:lnTo>
                    <a:pt x="49" y="114"/>
                  </a:lnTo>
                  <a:lnTo>
                    <a:pt x="49" y="112"/>
                  </a:lnTo>
                  <a:lnTo>
                    <a:pt x="42" y="112"/>
                  </a:lnTo>
                  <a:lnTo>
                    <a:pt x="40" y="109"/>
                  </a:lnTo>
                  <a:lnTo>
                    <a:pt x="38" y="106"/>
                  </a:lnTo>
                  <a:lnTo>
                    <a:pt x="33" y="106"/>
                  </a:lnTo>
                  <a:lnTo>
                    <a:pt x="26" y="101"/>
                  </a:lnTo>
                  <a:lnTo>
                    <a:pt x="24" y="96"/>
                  </a:lnTo>
                  <a:lnTo>
                    <a:pt x="19" y="90"/>
                  </a:lnTo>
                  <a:lnTo>
                    <a:pt x="6" y="90"/>
                  </a:lnTo>
                  <a:lnTo>
                    <a:pt x="0" y="86"/>
                  </a:lnTo>
                  <a:lnTo>
                    <a:pt x="3" y="85"/>
                  </a:lnTo>
                  <a:lnTo>
                    <a:pt x="5" y="80"/>
                  </a:lnTo>
                  <a:lnTo>
                    <a:pt x="13" y="75"/>
                  </a:lnTo>
                  <a:lnTo>
                    <a:pt x="13" y="71"/>
                  </a:lnTo>
                  <a:lnTo>
                    <a:pt x="11" y="66"/>
                  </a:lnTo>
                  <a:lnTo>
                    <a:pt x="10" y="65"/>
                  </a:lnTo>
                  <a:lnTo>
                    <a:pt x="10" y="60"/>
                  </a:lnTo>
                  <a:lnTo>
                    <a:pt x="11" y="56"/>
                  </a:lnTo>
                  <a:lnTo>
                    <a:pt x="20" y="50"/>
                  </a:lnTo>
                  <a:lnTo>
                    <a:pt x="21" y="49"/>
                  </a:lnTo>
                  <a:lnTo>
                    <a:pt x="25" y="48"/>
                  </a:lnTo>
                  <a:lnTo>
                    <a:pt x="38" y="37"/>
                  </a:lnTo>
                  <a:lnTo>
                    <a:pt x="56" y="25"/>
                  </a:lnTo>
                  <a:lnTo>
                    <a:pt x="59" y="18"/>
                  </a:lnTo>
                  <a:lnTo>
                    <a:pt x="60" y="15"/>
                  </a:lnTo>
                  <a:lnTo>
                    <a:pt x="74" y="13"/>
                  </a:lnTo>
                  <a:lnTo>
                    <a:pt x="85" y="9"/>
                  </a:lnTo>
                  <a:lnTo>
                    <a:pt x="92" y="7"/>
                  </a:lnTo>
                  <a:lnTo>
                    <a:pt x="110" y="9"/>
                  </a:lnTo>
                  <a:lnTo>
                    <a:pt x="124" y="11"/>
                  </a:lnTo>
                  <a:lnTo>
                    <a:pt x="148" y="11"/>
                  </a:lnTo>
                  <a:lnTo>
                    <a:pt x="166" y="7"/>
                  </a:lnTo>
                  <a:lnTo>
                    <a:pt x="178" y="6"/>
                  </a:lnTo>
                  <a:lnTo>
                    <a:pt x="183" y="5"/>
                  </a:lnTo>
                  <a:lnTo>
                    <a:pt x="188" y="1"/>
                  </a:lnTo>
                  <a:lnTo>
                    <a:pt x="199" y="0"/>
                  </a:lnTo>
                  <a:lnTo>
                    <a:pt x="207" y="2"/>
                  </a:lnTo>
                  <a:lnTo>
                    <a:pt x="209" y="5"/>
                  </a:lnTo>
                  <a:lnTo>
                    <a:pt x="223" y="5"/>
                  </a:lnTo>
                  <a:lnTo>
                    <a:pt x="231" y="1"/>
                  </a:lnTo>
                  <a:lnTo>
                    <a:pt x="240" y="1"/>
                  </a:lnTo>
                  <a:lnTo>
                    <a:pt x="245" y="2"/>
                  </a:lnTo>
                  <a:lnTo>
                    <a:pt x="257" y="9"/>
                  </a:lnTo>
                  <a:lnTo>
                    <a:pt x="271" y="9"/>
                  </a:lnTo>
                  <a:lnTo>
                    <a:pt x="283" y="11"/>
                  </a:lnTo>
                  <a:lnTo>
                    <a:pt x="293" y="16"/>
                  </a:lnTo>
                  <a:lnTo>
                    <a:pt x="304" y="27"/>
                  </a:lnTo>
                  <a:lnTo>
                    <a:pt x="327" y="38"/>
                  </a:lnTo>
                  <a:lnTo>
                    <a:pt x="332" y="43"/>
                  </a:lnTo>
                  <a:lnTo>
                    <a:pt x="337" y="52"/>
                  </a:lnTo>
                  <a:lnTo>
                    <a:pt x="337" y="5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2" name="Freeform 269"/>
            <p:cNvSpPr>
              <a:spLocks noChangeAspect="1"/>
            </p:cNvSpPr>
            <p:nvPr/>
          </p:nvSpPr>
          <p:spPr bwMode="gray">
            <a:xfrm>
              <a:off x="2721768" y="3094384"/>
              <a:ext cx="525463" cy="342900"/>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73" name="Group 270"/>
            <p:cNvGrpSpPr>
              <a:grpSpLocks noChangeAspect="1"/>
            </p:cNvGrpSpPr>
            <p:nvPr/>
          </p:nvGrpSpPr>
          <p:grpSpPr bwMode="gray">
            <a:xfrm>
              <a:off x="1832768" y="1897409"/>
              <a:ext cx="1765300" cy="1346200"/>
              <a:chOff x="672" y="1356"/>
              <a:chExt cx="1112" cy="848"/>
            </a:xfrm>
            <a:grpFill/>
          </p:grpSpPr>
          <p:grpSp>
            <p:nvGrpSpPr>
              <p:cNvPr id="248" name="Group 271"/>
              <p:cNvGrpSpPr>
                <a:grpSpLocks noChangeAspect="1"/>
              </p:cNvGrpSpPr>
              <p:nvPr/>
            </p:nvGrpSpPr>
            <p:grpSpPr bwMode="gray">
              <a:xfrm>
                <a:off x="672" y="1356"/>
                <a:ext cx="418" cy="413"/>
                <a:chOff x="672" y="1356"/>
                <a:chExt cx="418" cy="413"/>
              </a:xfrm>
              <a:grpFill/>
            </p:grpSpPr>
            <p:sp>
              <p:nvSpPr>
                <p:cNvPr id="255" name="Freeform 272"/>
                <p:cNvSpPr>
                  <a:spLocks noChangeAspect="1"/>
                </p:cNvSpPr>
                <p:nvPr/>
              </p:nvSpPr>
              <p:spPr bwMode="gray">
                <a:xfrm>
                  <a:off x="776" y="1738"/>
                  <a:ext cx="3" cy="7"/>
                </a:xfrm>
                <a:custGeom>
                  <a:avLst/>
                  <a:gdLst/>
                  <a:ahLst/>
                  <a:cxnLst>
                    <a:cxn ang="0">
                      <a:pos x="3" y="0"/>
                    </a:cxn>
                    <a:cxn ang="0">
                      <a:pos x="0" y="5"/>
                    </a:cxn>
                    <a:cxn ang="0">
                      <a:pos x="1" y="3"/>
                    </a:cxn>
                    <a:cxn ang="0">
                      <a:pos x="7" y="3"/>
                    </a:cxn>
                    <a:cxn ang="0">
                      <a:pos x="12" y="6"/>
                    </a:cxn>
                    <a:cxn ang="0">
                      <a:pos x="9" y="10"/>
                    </a:cxn>
                    <a:cxn ang="0">
                      <a:pos x="11" y="13"/>
                    </a:cxn>
                    <a:cxn ang="0">
                      <a:pos x="5" y="33"/>
                    </a:cxn>
                    <a:cxn ang="0">
                      <a:pos x="4" y="29"/>
                    </a:cxn>
                    <a:cxn ang="0">
                      <a:pos x="4" y="9"/>
                    </a:cxn>
                    <a:cxn ang="0">
                      <a:pos x="3" y="6"/>
                    </a:cxn>
                    <a:cxn ang="0">
                      <a:pos x="3" y="0"/>
                    </a:cxn>
                  </a:cxnLst>
                  <a:rect l="0" t="0" r="r" b="b"/>
                  <a:pathLst>
                    <a:path w="12" h="33">
                      <a:moveTo>
                        <a:pt x="3" y="0"/>
                      </a:moveTo>
                      <a:lnTo>
                        <a:pt x="0" y="5"/>
                      </a:lnTo>
                      <a:lnTo>
                        <a:pt x="1" y="3"/>
                      </a:lnTo>
                      <a:lnTo>
                        <a:pt x="7" y="3"/>
                      </a:lnTo>
                      <a:lnTo>
                        <a:pt x="12" y="6"/>
                      </a:lnTo>
                      <a:lnTo>
                        <a:pt x="9" y="10"/>
                      </a:lnTo>
                      <a:lnTo>
                        <a:pt x="11" y="13"/>
                      </a:lnTo>
                      <a:lnTo>
                        <a:pt x="5" y="33"/>
                      </a:lnTo>
                      <a:lnTo>
                        <a:pt x="4" y="29"/>
                      </a:lnTo>
                      <a:lnTo>
                        <a:pt x="4" y="9"/>
                      </a:lnTo>
                      <a:lnTo>
                        <a:pt x="3" y="6"/>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6" name="Freeform 273"/>
                <p:cNvSpPr>
                  <a:spLocks noChangeAspect="1"/>
                </p:cNvSpPr>
                <p:nvPr/>
              </p:nvSpPr>
              <p:spPr bwMode="gray">
                <a:xfrm>
                  <a:off x="833" y="1721"/>
                  <a:ext cx="6" cy="4"/>
                </a:xfrm>
                <a:custGeom>
                  <a:avLst/>
                  <a:gdLst/>
                  <a:ahLst/>
                  <a:cxnLst>
                    <a:cxn ang="0">
                      <a:pos x="13" y="9"/>
                    </a:cxn>
                    <a:cxn ang="0">
                      <a:pos x="5" y="18"/>
                    </a:cxn>
                    <a:cxn ang="0">
                      <a:pos x="0" y="9"/>
                    </a:cxn>
                    <a:cxn ang="0">
                      <a:pos x="5" y="2"/>
                    </a:cxn>
                    <a:cxn ang="0">
                      <a:pos x="10" y="0"/>
                    </a:cxn>
                    <a:cxn ang="0">
                      <a:pos x="13" y="1"/>
                    </a:cxn>
                    <a:cxn ang="0">
                      <a:pos x="26" y="1"/>
                    </a:cxn>
                    <a:cxn ang="0">
                      <a:pos x="27" y="3"/>
                    </a:cxn>
                    <a:cxn ang="0">
                      <a:pos x="13" y="9"/>
                    </a:cxn>
                  </a:cxnLst>
                  <a:rect l="0" t="0" r="r" b="b"/>
                  <a:pathLst>
                    <a:path w="27" h="18">
                      <a:moveTo>
                        <a:pt x="13" y="9"/>
                      </a:moveTo>
                      <a:lnTo>
                        <a:pt x="5" y="18"/>
                      </a:lnTo>
                      <a:lnTo>
                        <a:pt x="0" y="9"/>
                      </a:lnTo>
                      <a:lnTo>
                        <a:pt x="5" y="2"/>
                      </a:lnTo>
                      <a:lnTo>
                        <a:pt x="10" y="0"/>
                      </a:lnTo>
                      <a:lnTo>
                        <a:pt x="13" y="1"/>
                      </a:lnTo>
                      <a:lnTo>
                        <a:pt x="26" y="1"/>
                      </a:lnTo>
                      <a:lnTo>
                        <a:pt x="27" y="3"/>
                      </a:lnTo>
                      <a:lnTo>
                        <a:pt x="13" y="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7" name="Freeform 274"/>
                <p:cNvSpPr>
                  <a:spLocks noChangeAspect="1"/>
                </p:cNvSpPr>
                <p:nvPr/>
              </p:nvSpPr>
              <p:spPr bwMode="gray">
                <a:xfrm>
                  <a:off x="817" y="1706"/>
                  <a:ext cx="29" cy="24"/>
                </a:xfrm>
                <a:custGeom>
                  <a:avLst/>
                  <a:gdLst/>
                  <a:ahLst/>
                  <a:cxnLst>
                    <a:cxn ang="0">
                      <a:pos x="0" y="60"/>
                    </a:cxn>
                    <a:cxn ang="0">
                      <a:pos x="9" y="56"/>
                    </a:cxn>
                    <a:cxn ang="0">
                      <a:pos x="21" y="33"/>
                    </a:cxn>
                    <a:cxn ang="0">
                      <a:pos x="28" y="30"/>
                    </a:cxn>
                    <a:cxn ang="0">
                      <a:pos x="45" y="29"/>
                    </a:cxn>
                    <a:cxn ang="0">
                      <a:pos x="44" y="39"/>
                    </a:cxn>
                    <a:cxn ang="0">
                      <a:pos x="48" y="51"/>
                    </a:cxn>
                    <a:cxn ang="0">
                      <a:pos x="58" y="43"/>
                    </a:cxn>
                    <a:cxn ang="0">
                      <a:pos x="58" y="34"/>
                    </a:cxn>
                    <a:cxn ang="0">
                      <a:pos x="50" y="16"/>
                    </a:cxn>
                    <a:cxn ang="0">
                      <a:pos x="53" y="6"/>
                    </a:cxn>
                    <a:cxn ang="0">
                      <a:pos x="66" y="14"/>
                    </a:cxn>
                    <a:cxn ang="0">
                      <a:pos x="70" y="25"/>
                    </a:cxn>
                    <a:cxn ang="0">
                      <a:pos x="80" y="12"/>
                    </a:cxn>
                    <a:cxn ang="0">
                      <a:pos x="93" y="9"/>
                    </a:cxn>
                    <a:cxn ang="0">
                      <a:pos x="90" y="0"/>
                    </a:cxn>
                    <a:cxn ang="0">
                      <a:pos x="100" y="1"/>
                    </a:cxn>
                    <a:cxn ang="0">
                      <a:pos x="104" y="14"/>
                    </a:cxn>
                    <a:cxn ang="0">
                      <a:pos x="117" y="4"/>
                    </a:cxn>
                    <a:cxn ang="0">
                      <a:pos x="128" y="7"/>
                    </a:cxn>
                    <a:cxn ang="0">
                      <a:pos x="125" y="23"/>
                    </a:cxn>
                    <a:cxn ang="0">
                      <a:pos x="127" y="29"/>
                    </a:cxn>
                    <a:cxn ang="0">
                      <a:pos x="145" y="34"/>
                    </a:cxn>
                    <a:cxn ang="0">
                      <a:pos x="129" y="49"/>
                    </a:cxn>
                    <a:cxn ang="0">
                      <a:pos x="104" y="40"/>
                    </a:cxn>
                    <a:cxn ang="0">
                      <a:pos x="118" y="52"/>
                    </a:cxn>
                    <a:cxn ang="0">
                      <a:pos x="122" y="65"/>
                    </a:cxn>
                    <a:cxn ang="0">
                      <a:pos x="112" y="56"/>
                    </a:cxn>
                    <a:cxn ang="0">
                      <a:pos x="103" y="61"/>
                    </a:cxn>
                    <a:cxn ang="0">
                      <a:pos x="96" y="63"/>
                    </a:cxn>
                    <a:cxn ang="0">
                      <a:pos x="95" y="68"/>
                    </a:cxn>
                    <a:cxn ang="0">
                      <a:pos x="74" y="86"/>
                    </a:cxn>
                    <a:cxn ang="0">
                      <a:pos x="65" y="90"/>
                    </a:cxn>
                    <a:cxn ang="0">
                      <a:pos x="66" y="102"/>
                    </a:cxn>
                    <a:cxn ang="0">
                      <a:pos x="43" y="117"/>
                    </a:cxn>
                    <a:cxn ang="0">
                      <a:pos x="53" y="100"/>
                    </a:cxn>
                    <a:cxn ang="0">
                      <a:pos x="44" y="93"/>
                    </a:cxn>
                    <a:cxn ang="0">
                      <a:pos x="44" y="83"/>
                    </a:cxn>
                    <a:cxn ang="0">
                      <a:pos x="31" y="77"/>
                    </a:cxn>
                    <a:cxn ang="0">
                      <a:pos x="29" y="82"/>
                    </a:cxn>
                    <a:cxn ang="0">
                      <a:pos x="37" y="102"/>
                    </a:cxn>
                    <a:cxn ang="0">
                      <a:pos x="20" y="98"/>
                    </a:cxn>
                    <a:cxn ang="0">
                      <a:pos x="16" y="78"/>
                    </a:cxn>
                    <a:cxn ang="0">
                      <a:pos x="7" y="66"/>
                    </a:cxn>
                  </a:cxnLst>
                  <a:rect l="0" t="0" r="r" b="b"/>
                  <a:pathLst>
                    <a:path w="145" h="117">
                      <a:moveTo>
                        <a:pt x="4" y="59"/>
                      </a:moveTo>
                      <a:lnTo>
                        <a:pt x="0" y="60"/>
                      </a:lnTo>
                      <a:lnTo>
                        <a:pt x="0" y="56"/>
                      </a:lnTo>
                      <a:lnTo>
                        <a:pt x="9" y="56"/>
                      </a:lnTo>
                      <a:lnTo>
                        <a:pt x="9" y="47"/>
                      </a:lnTo>
                      <a:lnTo>
                        <a:pt x="21" y="33"/>
                      </a:lnTo>
                      <a:lnTo>
                        <a:pt x="25" y="34"/>
                      </a:lnTo>
                      <a:lnTo>
                        <a:pt x="28" y="30"/>
                      </a:lnTo>
                      <a:lnTo>
                        <a:pt x="39" y="29"/>
                      </a:lnTo>
                      <a:lnTo>
                        <a:pt x="45" y="29"/>
                      </a:lnTo>
                      <a:lnTo>
                        <a:pt x="39" y="38"/>
                      </a:lnTo>
                      <a:lnTo>
                        <a:pt x="44" y="39"/>
                      </a:lnTo>
                      <a:lnTo>
                        <a:pt x="47" y="44"/>
                      </a:lnTo>
                      <a:lnTo>
                        <a:pt x="48" y="51"/>
                      </a:lnTo>
                      <a:lnTo>
                        <a:pt x="57" y="54"/>
                      </a:lnTo>
                      <a:lnTo>
                        <a:pt x="58" y="43"/>
                      </a:lnTo>
                      <a:lnTo>
                        <a:pt x="60" y="39"/>
                      </a:lnTo>
                      <a:lnTo>
                        <a:pt x="58" y="34"/>
                      </a:lnTo>
                      <a:lnTo>
                        <a:pt x="63" y="32"/>
                      </a:lnTo>
                      <a:lnTo>
                        <a:pt x="50" y="16"/>
                      </a:lnTo>
                      <a:lnTo>
                        <a:pt x="49" y="9"/>
                      </a:lnTo>
                      <a:lnTo>
                        <a:pt x="53" y="6"/>
                      </a:lnTo>
                      <a:lnTo>
                        <a:pt x="61" y="4"/>
                      </a:lnTo>
                      <a:lnTo>
                        <a:pt x="66" y="14"/>
                      </a:lnTo>
                      <a:lnTo>
                        <a:pt x="68" y="24"/>
                      </a:lnTo>
                      <a:lnTo>
                        <a:pt x="70" y="25"/>
                      </a:lnTo>
                      <a:lnTo>
                        <a:pt x="75" y="16"/>
                      </a:lnTo>
                      <a:lnTo>
                        <a:pt x="80" y="12"/>
                      </a:lnTo>
                      <a:lnTo>
                        <a:pt x="90" y="14"/>
                      </a:lnTo>
                      <a:lnTo>
                        <a:pt x="93" y="9"/>
                      </a:lnTo>
                      <a:lnTo>
                        <a:pt x="95" y="6"/>
                      </a:lnTo>
                      <a:lnTo>
                        <a:pt x="90" y="0"/>
                      </a:lnTo>
                      <a:lnTo>
                        <a:pt x="96" y="2"/>
                      </a:lnTo>
                      <a:lnTo>
                        <a:pt x="100" y="1"/>
                      </a:lnTo>
                      <a:lnTo>
                        <a:pt x="104" y="2"/>
                      </a:lnTo>
                      <a:lnTo>
                        <a:pt x="104" y="14"/>
                      </a:lnTo>
                      <a:lnTo>
                        <a:pt x="108" y="18"/>
                      </a:lnTo>
                      <a:lnTo>
                        <a:pt x="117" y="4"/>
                      </a:lnTo>
                      <a:lnTo>
                        <a:pt x="125" y="2"/>
                      </a:lnTo>
                      <a:lnTo>
                        <a:pt x="128" y="7"/>
                      </a:lnTo>
                      <a:lnTo>
                        <a:pt x="127" y="20"/>
                      </a:lnTo>
                      <a:lnTo>
                        <a:pt x="125" y="23"/>
                      </a:lnTo>
                      <a:lnTo>
                        <a:pt x="125" y="29"/>
                      </a:lnTo>
                      <a:lnTo>
                        <a:pt x="127" y="29"/>
                      </a:lnTo>
                      <a:lnTo>
                        <a:pt x="128" y="34"/>
                      </a:lnTo>
                      <a:lnTo>
                        <a:pt x="145" y="34"/>
                      </a:lnTo>
                      <a:lnTo>
                        <a:pt x="138" y="49"/>
                      </a:lnTo>
                      <a:lnTo>
                        <a:pt x="129" y="49"/>
                      </a:lnTo>
                      <a:lnTo>
                        <a:pt x="111" y="39"/>
                      </a:lnTo>
                      <a:lnTo>
                        <a:pt x="104" y="40"/>
                      </a:lnTo>
                      <a:lnTo>
                        <a:pt x="102" y="49"/>
                      </a:lnTo>
                      <a:lnTo>
                        <a:pt x="118" y="52"/>
                      </a:lnTo>
                      <a:lnTo>
                        <a:pt x="122" y="56"/>
                      </a:lnTo>
                      <a:lnTo>
                        <a:pt x="122" y="65"/>
                      </a:lnTo>
                      <a:lnTo>
                        <a:pt x="112" y="63"/>
                      </a:lnTo>
                      <a:lnTo>
                        <a:pt x="112" y="56"/>
                      </a:lnTo>
                      <a:lnTo>
                        <a:pt x="108" y="56"/>
                      </a:lnTo>
                      <a:lnTo>
                        <a:pt x="103" y="61"/>
                      </a:lnTo>
                      <a:lnTo>
                        <a:pt x="93" y="63"/>
                      </a:lnTo>
                      <a:lnTo>
                        <a:pt x="96" y="63"/>
                      </a:lnTo>
                      <a:lnTo>
                        <a:pt x="100" y="68"/>
                      </a:lnTo>
                      <a:lnTo>
                        <a:pt x="95" y="68"/>
                      </a:lnTo>
                      <a:lnTo>
                        <a:pt x="84" y="72"/>
                      </a:lnTo>
                      <a:lnTo>
                        <a:pt x="74" y="86"/>
                      </a:lnTo>
                      <a:lnTo>
                        <a:pt x="66" y="87"/>
                      </a:lnTo>
                      <a:lnTo>
                        <a:pt x="65" y="90"/>
                      </a:lnTo>
                      <a:lnTo>
                        <a:pt x="66" y="94"/>
                      </a:lnTo>
                      <a:lnTo>
                        <a:pt x="66" y="102"/>
                      </a:lnTo>
                      <a:lnTo>
                        <a:pt x="63" y="109"/>
                      </a:lnTo>
                      <a:lnTo>
                        <a:pt x="43" y="117"/>
                      </a:lnTo>
                      <a:lnTo>
                        <a:pt x="47" y="108"/>
                      </a:lnTo>
                      <a:lnTo>
                        <a:pt x="53" y="100"/>
                      </a:lnTo>
                      <a:lnTo>
                        <a:pt x="53" y="95"/>
                      </a:lnTo>
                      <a:lnTo>
                        <a:pt x="44" y="93"/>
                      </a:lnTo>
                      <a:lnTo>
                        <a:pt x="43" y="87"/>
                      </a:lnTo>
                      <a:lnTo>
                        <a:pt x="44" y="83"/>
                      </a:lnTo>
                      <a:lnTo>
                        <a:pt x="39" y="79"/>
                      </a:lnTo>
                      <a:lnTo>
                        <a:pt x="31" y="77"/>
                      </a:lnTo>
                      <a:lnTo>
                        <a:pt x="27" y="79"/>
                      </a:lnTo>
                      <a:lnTo>
                        <a:pt x="29" y="82"/>
                      </a:lnTo>
                      <a:lnTo>
                        <a:pt x="36" y="83"/>
                      </a:lnTo>
                      <a:lnTo>
                        <a:pt x="37" y="102"/>
                      </a:lnTo>
                      <a:lnTo>
                        <a:pt x="29" y="106"/>
                      </a:lnTo>
                      <a:lnTo>
                        <a:pt x="20" y="98"/>
                      </a:lnTo>
                      <a:lnTo>
                        <a:pt x="17" y="88"/>
                      </a:lnTo>
                      <a:lnTo>
                        <a:pt x="16" y="78"/>
                      </a:lnTo>
                      <a:lnTo>
                        <a:pt x="14" y="68"/>
                      </a:lnTo>
                      <a:lnTo>
                        <a:pt x="7" y="66"/>
                      </a:lnTo>
                      <a:lnTo>
                        <a:pt x="4" y="5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8" name="Freeform 275"/>
                <p:cNvSpPr>
                  <a:spLocks noChangeAspect="1"/>
                </p:cNvSpPr>
                <p:nvPr/>
              </p:nvSpPr>
              <p:spPr bwMode="gray">
                <a:xfrm>
                  <a:off x="672" y="1356"/>
                  <a:ext cx="328" cy="411"/>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9" name="Freeform 276"/>
                <p:cNvSpPr>
                  <a:spLocks noChangeAspect="1"/>
                </p:cNvSpPr>
                <p:nvPr/>
              </p:nvSpPr>
              <p:spPr bwMode="gray">
                <a:xfrm>
                  <a:off x="999" y="1668"/>
                  <a:ext cx="91" cy="101"/>
                </a:xfrm>
                <a:custGeom>
                  <a:avLst/>
                  <a:gdLst/>
                  <a:ahLst/>
                  <a:cxnLst>
                    <a:cxn ang="0">
                      <a:pos x="39" y="90"/>
                    </a:cxn>
                    <a:cxn ang="0">
                      <a:pos x="91" y="60"/>
                    </a:cxn>
                    <a:cxn ang="0">
                      <a:pos x="103" y="29"/>
                    </a:cxn>
                    <a:cxn ang="0">
                      <a:pos x="162" y="7"/>
                    </a:cxn>
                    <a:cxn ang="0">
                      <a:pos x="192" y="55"/>
                    </a:cxn>
                    <a:cxn ang="0">
                      <a:pos x="214" y="100"/>
                    </a:cxn>
                    <a:cxn ang="0">
                      <a:pos x="292" y="206"/>
                    </a:cxn>
                    <a:cxn ang="0">
                      <a:pos x="322" y="262"/>
                    </a:cxn>
                    <a:cxn ang="0">
                      <a:pos x="334" y="292"/>
                    </a:cxn>
                    <a:cxn ang="0">
                      <a:pos x="353" y="335"/>
                    </a:cxn>
                    <a:cxn ang="0">
                      <a:pos x="450" y="384"/>
                    </a:cxn>
                    <a:cxn ang="0">
                      <a:pos x="451" y="416"/>
                    </a:cxn>
                    <a:cxn ang="0">
                      <a:pos x="451" y="474"/>
                    </a:cxn>
                    <a:cxn ang="0">
                      <a:pos x="424" y="498"/>
                    </a:cxn>
                    <a:cxn ang="0">
                      <a:pos x="404" y="506"/>
                    </a:cxn>
                    <a:cxn ang="0">
                      <a:pos x="416" y="479"/>
                    </a:cxn>
                    <a:cxn ang="0">
                      <a:pos x="421" y="454"/>
                    </a:cxn>
                    <a:cxn ang="0">
                      <a:pos x="407" y="439"/>
                    </a:cxn>
                    <a:cxn ang="0">
                      <a:pos x="394" y="390"/>
                    </a:cxn>
                    <a:cxn ang="0">
                      <a:pos x="389" y="378"/>
                    </a:cxn>
                    <a:cxn ang="0">
                      <a:pos x="362" y="396"/>
                    </a:cxn>
                    <a:cxn ang="0">
                      <a:pos x="354" y="418"/>
                    </a:cxn>
                    <a:cxn ang="0">
                      <a:pos x="338" y="431"/>
                    </a:cxn>
                    <a:cxn ang="0">
                      <a:pos x="342" y="405"/>
                    </a:cxn>
                    <a:cxn ang="0">
                      <a:pos x="369" y="366"/>
                    </a:cxn>
                    <a:cxn ang="0">
                      <a:pos x="328" y="320"/>
                    </a:cxn>
                    <a:cxn ang="0">
                      <a:pos x="302" y="305"/>
                    </a:cxn>
                    <a:cxn ang="0">
                      <a:pos x="305" y="299"/>
                    </a:cxn>
                    <a:cxn ang="0">
                      <a:pos x="286" y="282"/>
                    </a:cxn>
                    <a:cxn ang="0">
                      <a:pos x="275" y="276"/>
                    </a:cxn>
                    <a:cxn ang="0">
                      <a:pos x="279" y="260"/>
                    </a:cxn>
                    <a:cxn ang="0">
                      <a:pos x="268" y="246"/>
                    </a:cxn>
                    <a:cxn ang="0">
                      <a:pos x="267" y="229"/>
                    </a:cxn>
                    <a:cxn ang="0">
                      <a:pos x="284" y="238"/>
                    </a:cxn>
                    <a:cxn ang="0">
                      <a:pos x="276" y="219"/>
                    </a:cxn>
                    <a:cxn ang="0">
                      <a:pos x="264" y="198"/>
                    </a:cxn>
                    <a:cxn ang="0">
                      <a:pos x="254" y="203"/>
                    </a:cxn>
                    <a:cxn ang="0">
                      <a:pos x="251" y="190"/>
                    </a:cxn>
                    <a:cxn ang="0">
                      <a:pos x="256" y="169"/>
                    </a:cxn>
                    <a:cxn ang="0">
                      <a:pos x="233" y="183"/>
                    </a:cxn>
                    <a:cxn ang="0">
                      <a:pos x="219" y="165"/>
                    </a:cxn>
                    <a:cxn ang="0">
                      <a:pos x="178" y="124"/>
                    </a:cxn>
                    <a:cxn ang="0">
                      <a:pos x="156" y="52"/>
                    </a:cxn>
                    <a:cxn ang="0">
                      <a:pos x="150" y="63"/>
                    </a:cxn>
                    <a:cxn ang="0">
                      <a:pos x="172" y="142"/>
                    </a:cxn>
                    <a:cxn ang="0">
                      <a:pos x="152" y="142"/>
                    </a:cxn>
                    <a:cxn ang="0">
                      <a:pos x="133" y="127"/>
                    </a:cxn>
                    <a:cxn ang="0">
                      <a:pos x="117" y="90"/>
                    </a:cxn>
                    <a:cxn ang="0">
                      <a:pos x="90" y="85"/>
                    </a:cxn>
                    <a:cxn ang="0">
                      <a:pos x="71" y="82"/>
                    </a:cxn>
                    <a:cxn ang="0">
                      <a:pos x="77" y="95"/>
                    </a:cxn>
                    <a:cxn ang="0">
                      <a:pos x="98" y="121"/>
                    </a:cxn>
                    <a:cxn ang="0">
                      <a:pos x="117" y="141"/>
                    </a:cxn>
                    <a:cxn ang="0">
                      <a:pos x="97" y="149"/>
                    </a:cxn>
                    <a:cxn ang="0">
                      <a:pos x="48" y="135"/>
                    </a:cxn>
                    <a:cxn ang="0">
                      <a:pos x="27" y="116"/>
                    </a:cxn>
                    <a:cxn ang="0">
                      <a:pos x="5" y="47"/>
                    </a:cxn>
                  </a:cxnLst>
                  <a:rect l="0" t="0" r="r" b="b"/>
                  <a:pathLst>
                    <a:path w="456" h="507">
                      <a:moveTo>
                        <a:pt x="10" y="44"/>
                      </a:moveTo>
                      <a:lnTo>
                        <a:pt x="26" y="57"/>
                      </a:lnTo>
                      <a:lnTo>
                        <a:pt x="36" y="81"/>
                      </a:lnTo>
                      <a:lnTo>
                        <a:pt x="39" y="87"/>
                      </a:lnTo>
                      <a:lnTo>
                        <a:pt x="39" y="90"/>
                      </a:lnTo>
                      <a:lnTo>
                        <a:pt x="42" y="92"/>
                      </a:lnTo>
                      <a:lnTo>
                        <a:pt x="55" y="87"/>
                      </a:lnTo>
                      <a:lnTo>
                        <a:pt x="71" y="73"/>
                      </a:lnTo>
                      <a:lnTo>
                        <a:pt x="87" y="68"/>
                      </a:lnTo>
                      <a:lnTo>
                        <a:pt x="91" y="60"/>
                      </a:lnTo>
                      <a:lnTo>
                        <a:pt x="91" y="51"/>
                      </a:lnTo>
                      <a:lnTo>
                        <a:pt x="93" y="47"/>
                      </a:lnTo>
                      <a:lnTo>
                        <a:pt x="100" y="44"/>
                      </a:lnTo>
                      <a:lnTo>
                        <a:pt x="102" y="41"/>
                      </a:lnTo>
                      <a:lnTo>
                        <a:pt x="103" y="29"/>
                      </a:lnTo>
                      <a:lnTo>
                        <a:pt x="108" y="23"/>
                      </a:lnTo>
                      <a:lnTo>
                        <a:pt x="129" y="17"/>
                      </a:lnTo>
                      <a:lnTo>
                        <a:pt x="151" y="0"/>
                      </a:lnTo>
                      <a:lnTo>
                        <a:pt x="156" y="1"/>
                      </a:lnTo>
                      <a:lnTo>
                        <a:pt x="162" y="7"/>
                      </a:lnTo>
                      <a:lnTo>
                        <a:pt x="171" y="25"/>
                      </a:lnTo>
                      <a:lnTo>
                        <a:pt x="174" y="29"/>
                      </a:lnTo>
                      <a:lnTo>
                        <a:pt x="179" y="29"/>
                      </a:lnTo>
                      <a:lnTo>
                        <a:pt x="183" y="41"/>
                      </a:lnTo>
                      <a:lnTo>
                        <a:pt x="192" y="55"/>
                      </a:lnTo>
                      <a:lnTo>
                        <a:pt x="194" y="63"/>
                      </a:lnTo>
                      <a:lnTo>
                        <a:pt x="206" y="74"/>
                      </a:lnTo>
                      <a:lnTo>
                        <a:pt x="210" y="90"/>
                      </a:lnTo>
                      <a:lnTo>
                        <a:pt x="210" y="93"/>
                      </a:lnTo>
                      <a:lnTo>
                        <a:pt x="214" y="100"/>
                      </a:lnTo>
                      <a:lnTo>
                        <a:pt x="235" y="109"/>
                      </a:lnTo>
                      <a:lnTo>
                        <a:pt x="246" y="120"/>
                      </a:lnTo>
                      <a:lnTo>
                        <a:pt x="253" y="141"/>
                      </a:lnTo>
                      <a:lnTo>
                        <a:pt x="264" y="160"/>
                      </a:lnTo>
                      <a:lnTo>
                        <a:pt x="292" y="206"/>
                      </a:lnTo>
                      <a:lnTo>
                        <a:pt x="299" y="224"/>
                      </a:lnTo>
                      <a:lnTo>
                        <a:pt x="300" y="227"/>
                      </a:lnTo>
                      <a:lnTo>
                        <a:pt x="303" y="227"/>
                      </a:lnTo>
                      <a:lnTo>
                        <a:pt x="308" y="245"/>
                      </a:lnTo>
                      <a:lnTo>
                        <a:pt x="322" y="262"/>
                      </a:lnTo>
                      <a:lnTo>
                        <a:pt x="326" y="270"/>
                      </a:lnTo>
                      <a:lnTo>
                        <a:pt x="326" y="273"/>
                      </a:lnTo>
                      <a:lnTo>
                        <a:pt x="323" y="278"/>
                      </a:lnTo>
                      <a:lnTo>
                        <a:pt x="324" y="283"/>
                      </a:lnTo>
                      <a:lnTo>
                        <a:pt x="334" y="292"/>
                      </a:lnTo>
                      <a:lnTo>
                        <a:pt x="338" y="299"/>
                      </a:lnTo>
                      <a:lnTo>
                        <a:pt x="338" y="303"/>
                      </a:lnTo>
                      <a:lnTo>
                        <a:pt x="343" y="320"/>
                      </a:lnTo>
                      <a:lnTo>
                        <a:pt x="348" y="329"/>
                      </a:lnTo>
                      <a:lnTo>
                        <a:pt x="353" y="335"/>
                      </a:lnTo>
                      <a:lnTo>
                        <a:pt x="365" y="342"/>
                      </a:lnTo>
                      <a:lnTo>
                        <a:pt x="401" y="352"/>
                      </a:lnTo>
                      <a:lnTo>
                        <a:pt x="426" y="373"/>
                      </a:lnTo>
                      <a:lnTo>
                        <a:pt x="431" y="379"/>
                      </a:lnTo>
                      <a:lnTo>
                        <a:pt x="450" y="384"/>
                      </a:lnTo>
                      <a:lnTo>
                        <a:pt x="452" y="388"/>
                      </a:lnTo>
                      <a:lnTo>
                        <a:pt x="456" y="394"/>
                      </a:lnTo>
                      <a:lnTo>
                        <a:pt x="456" y="396"/>
                      </a:lnTo>
                      <a:lnTo>
                        <a:pt x="453" y="401"/>
                      </a:lnTo>
                      <a:lnTo>
                        <a:pt x="451" y="416"/>
                      </a:lnTo>
                      <a:lnTo>
                        <a:pt x="451" y="443"/>
                      </a:lnTo>
                      <a:lnTo>
                        <a:pt x="456" y="459"/>
                      </a:lnTo>
                      <a:lnTo>
                        <a:pt x="456" y="464"/>
                      </a:lnTo>
                      <a:lnTo>
                        <a:pt x="453" y="470"/>
                      </a:lnTo>
                      <a:lnTo>
                        <a:pt x="451" y="474"/>
                      </a:lnTo>
                      <a:lnTo>
                        <a:pt x="450" y="481"/>
                      </a:lnTo>
                      <a:lnTo>
                        <a:pt x="441" y="480"/>
                      </a:lnTo>
                      <a:lnTo>
                        <a:pt x="435" y="488"/>
                      </a:lnTo>
                      <a:lnTo>
                        <a:pt x="429" y="496"/>
                      </a:lnTo>
                      <a:lnTo>
                        <a:pt x="424" y="498"/>
                      </a:lnTo>
                      <a:lnTo>
                        <a:pt x="419" y="498"/>
                      </a:lnTo>
                      <a:lnTo>
                        <a:pt x="415" y="503"/>
                      </a:lnTo>
                      <a:lnTo>
                        <a:pt x="410" y="496"/>
                      </a:lnTo>
                      <a:lnTo>
                        <a:pt x="409" y="507"/>
                      </a:lnTo>
                      <a:lnTo>
                        <a:pt x="404" y="506"/>
                      </a:lnTo>
                      <a:lnTo>
                        <a:pt x="403" y="496"/>
                      </a:lnTo>
                      <a:lnTo>
                        <a:pt x="403" y="482"/>
                      </a:lnTo>
                      <a:lnTo>
                        <a:pt x="409" y="480"/>
                      </a:lnTo>
                      <a:lnTo>
                        <a:pt x="413" y="482"/>
                      </a:lnTo>
                      <a:lnTo>
                        <a:pt x="416" y="479"/>
                      </a:lnTo>
                      <a:lnTo>
                        <a:pt x="419" y="480"/>
                      </a:lnTo>
                      <a:lnTo>
                        <a:pt x="421" y="475"/>
                      </a:lnTo>
                      <a:lnTo>
                        <a:pt x="425" y="474"/>
                      </a:lnTo>
                      <a:lnTo>
                        <a:pt x="423" y="467"/>
                      </a:lnTo>
                      <a:lnTo>
                        <a:pt x="421" y="454"/>
                      </a:lnTo>
                      <a:lnTo>
                        <a:pt x="416" y="453"/>
                      </a:lnTo>
                      <a:lnTo>
                        <a:pt x="414" y="456"/>
                      </a:lnTo>
                      <a:lnTo>
                        <a:pt x="410" y="456"/>
                      </a:lnTo>
                      <a:lnTo>
                        <a:pt x="408" y="454"/>
                      </a:lnTo>
                      <a:lnTo>
                        <a:pt x="407" y="439"/>
                      </a:lnTo>
                      <a:lnTo>
                        <a:pt x="408" y="432"/>
                      </a:lnTo>
                      <a:lnTo>
                        <a:pt x="405" y="426"/>
                      </a:lnTo>
                      <a:lnTo>
                        <a:pt x="404" y="416"/>
                      </a:lnTo>
                      <a:lnTo>
                        <a:pt x="397" y="402"/>
                      </a:lnTo>
                      <a:lnTo>
                        <a:pt x="394" y="390"/>
                      </a:lnTo>
                      <a:lnTo>
                        <a:pt x="392" y="395"/>
                      </a:lnTo>
                      <a:lnTo>
                        <a:pt x="393" y="388"/>
                      </a:lnTo>
                      <a:lnTo>
                        <a:pt x="397" y="382"/>
                      </a:lnTo>
                      <a:lnTo>
                        <a:pt x="394" y="377"/>
                      </a:lnTo>
                      <a:lnTo>
                        <a:pt x="389" y="378"/>
                      </a:lnTo>
                      <a:lnTo>
                        <a:pt x="382" y="386"/>
                      </a:lnTo>
                      <a:lnTo>
                        <a:pt x="377" y="390"/>
                      </a:lnTo>
                      <a:lnTo>
                        <a:pt x="375" y="396"/>
                      </a:lnTo>
                      <a:lnTo>
                        <a:pt x="367" y="393"/>
                      </a:lnTo>
                      <a:lnTo>
                        <a:pt x="362" y="396"/>
                      </a:lnTo>
                      <a:lnTo>
                        <a:pt x="356" y="400"/>
                      </a:lnTo>
                      <a:lnTo>
                        <a:pt x="358" y="404"/>
                      </a:lnTo>
                      <a:lnTo>
                        <a:pt x="355" y="411"/>
                      </a:lnTo>
                      <a:lnTo>
                        <a:pt x="354" y="415"/>
                      </a:lnTo>
                      <a:lnTo>
                        <a:pt x="354" y="418"/>
                      </a:lnTo>
                      <a:lnTo>
                        <a:pt x="350" y="423"/>
                      </a:lnTo>
                      <a:lnTo>
                        <a:pt x="346" y="423"/>
                      </a:lnTo>
                      <a:lnTo>
                        <a:pt x="346" y="429"/>
                      </a:lnTo>
                      <a:lnTo>
                        <a:pt x="342" y="434"/>
                      </a:lnTo>
                      <a:lnTo>
                        <a:pt x="338" y="431"/>
                      </a:lnTo>
                      <a:lnTo>
                        <a:pt x="333" y="423"/>
                      </a:lnTo>
                      <a:lnTo>
                        <a:pt x="331" y="416"/>
                      </a:lnTo>
                      <a:lnTo>
                        <a:pt x="332" y="411"/>
                      </a:lnTo>
                      <a:lnTo>
                        <a:pt x="337" y="410"/>
                      </a:lnTo>
                      <a:lnTo>
                        <a:pt x="342" y="405"/>
                      </a:lnTo>
                      <a:lnTo>
                        <a:pt x="346" y="389"/>
                      </a:lnTo>
                      <a:lnTo>
                        <a:pt x="346" y="375"/>
                      </a:lnTo>
                      <a:lnTo>
                        <a:pt x="351" y="370"/>
                      </a:lnTo>
                      <a:lnTo>
                        <a:pt x="367" y="369"/>
                      </a:lnTo>
                      <a:lnTo>
                        <a:pt x="369" y="366"/>
                      </a:lnTo>
                      <a:lnTo>
                        <a:pt x="350" y="359"/>
                      </a:lnTo>
                      <a:lnTo>
                        <a:pt x="344" y="352"/>
                      </a:lnTo>
                      <a:lnTo>
                        <a:pt x="335" y="348"/>
                      </a:lnTo>
                      <a:lnTo>
                        <a:pt x="329" y="339"/>
                      </a:lnTo>
                      <a:lnTo>
                        <a:pt x="328" y="320"/>
                      </a:lnTo>
                      <a:lnTo>
                        <a:pt x="318" y="319"/>
                      </a:lnTo>
                      <a:lnTo>
                        <a:pt x="317" y="315"/>
                      </a:lnTo>
                      <a:lnTo>
                        <a:pt x="317" y="310"/>
                      </a:lnTo>
                      <a:lnTo>
                        <a:pt x="315" y="307"/>
                      </a:lnTo>
                      <a:lnTo>
                        <a:pt x="302" y="305"/>
                      </a:lnTo>
                      <a:lnTo>
                        <a:pt x="299" y="302"/>
                      </a:lnTo>
                      <a:lnTo>
                        <a:pt x="290" y="288"/>
                      </a:lnTo>
                      <a:lnTo>
                        <a:pt x="289" y="283"/>
                      </a:lnTo>
                      <a:lnTo>
                        <a:pt x="303" y="296"/>
                      </a:lnTo>
                      <a:lnTo>
                        <a:pt x="305" y="299"/>
                      </a:lnTo>
                      <a:lnTo>
                        <a:pt x="300" y="287"/>
                      </a:lnTo>
                      <a:lnTo>
                        <a:pt x="300" y="278"/>
                      </a:lnTo>
                      <a:lnTo>
                        <a:pt x="296" y="278"/>
                      </a:lnTo>
                      <a:lnTo>
                        <a:pt x="291" y="282"/>
                      </a:lnTo>
                      <a:lnTo>
                        <a:pt x="286" y="282"/>
                      </a:lnTo>
                      <a:lnTo>
                        <a:pt x="281" y="278"/>
                      </a:lnTo>
                      <a:lnTo>
                        <a:pt x="281" y="275"/>
                      </a:lnTo>
                      <a:lnTo>
                        <a:pt x="280" y="273"/>
                      </a:lnTo>
                      <a:lnTo>
                        <a:pt x="276" y="273"/>
                      </a:lnTo>
                      <a:lnTo>
                        <a:pt x="275" y="276"/>
                      </a:lnTo>
                      <a:lnTo>
                        <a:pt x="270" y="278"/>
                      </a:lnTo>
                      <a:lnTo>
                        <a:pt x="264" y="271"/>
                      </a:lnTo>
                      <a:lnTo>
                        <a:pt x="263" y="267"/>
                      </a:lnTo>
                      <a:lnTo>
                        <a:pt x="264" y="261"/>
                      </a:lnTo>
                      <a:lnTo>
                        <a:pt x="279" y="260"/>
                      </a:lnTo>
                      <a:lnTo>
                        <a:pt x="281" y="255"/>
                      </a:lnTo>
                      <a:lnTo>
                        <a:pt x="270" y="255"/>
                      </a:lnTo>
                      <a:lnTo>
                        <a:pt x="265" y="253"/>
                      </a:lnTo>
                      <a:lnTo>
                        <a:pt x="265" y="250"/>
                      </a:lnTo>
                      <a:lnTo>
                        <a:pt x="268" y="246"/>
                      </a:lnTo>
                      <a:lnTo>
                        <a:pt x="267" y="244"/>
                      </a:lnTo>
                      <a:lnTo>
                        <a:pt x="262" y="244"/>
                      </a:lnTo>
                      <a:lnTo>
                        <a:pt x="262" y="237"/>
                      </a:lnTo>
                      <a:lnTo>
                        <a:pt x="268" y="233"/>
                      </a:lnTo>
                      <a:lnTo>
                        <a:pt x="267" y="229"/>
                      </a:lnTo>
                      <a:lnTo>
                        <a:pt x="256" y="233"/>
                      </a:lnTo>
                      <a:lnTo>
                        <a:pt x="253" y="229"/>
                      </a:lnTo>
                      <a:lnTo>
                        <a:pt x="257" y="219"/>
                      </a:lnTo>
                      <a:lnTo>
                        <a:pt x="279" y="230"/>
                      </a:lnTo>
                      <a:lnTo>
                        <a:pt x="284" y="238"/>
                      </a:lnTo>
                      <a:lnTo>
                        <a:pt x="289" y="239"/>
                      </a:lnTo>
                      <a:lnTo>
                        <a:pt x="286" y="239"/>
                      </a:lnTo>
                      <a:lnTo>
                        <a:pt x="281" y="232"/>
                      </a:lnTo>
                      <a:lnTo>
                        <a:pt x="280" y="222"/>
                      </a:lnTo>
                      <a:lnTo>
                        <a:pt x="276" y="219"/>
                      </a:lnTo>
                      <a:lnTo>
                        <a:pt x="276" y="223"/>
                      </a:lnTo>
                      <a:lnTo>
                        <a:pt x="272" y="219"/>
                      </a:lnTo>
                      <a:lnTo>
                        <a:pt x="263" y="208"/>
                      </a:lnTo>
                      <a:lnTo>
                        <a:pt x="260" y="203"/>
                      </a:lnTo>
                      <a:lnTo>
                        <a:pt x="264" y="198"/>
                      </a:lnTo>
                      <a:lnTo>
                        <a:pt x="275" y="201"/>
                      </a:lnTo>
                      <a:lnTo>
                        <a:pt x="279" y="198"/>
                      </a:lnTo>
                      <a:lnTo>
                        <a:pt x="273" y="196"/>
                      </a:lnTo>
                      <a:lnTo>
                        <a:pt x="254" y="196"/>
                      </a:lnTo>
                      <a:lnTo>
                        <a:pt x="254" y="203"/>
                      </a:lnTo>
                      <a:lnTo>
                        <a:pt x="249" y="208"/>
                      </a:lnTo>
                      <a:lnTo>
                        <a:pt x="247" y="203"/>
                      </a:lnTo>
                      <a:lnTo>
                        <a:pt x="243" y="196"/>
                      </a:lnTo>
                      <a:lnTo>
                        <a:pt x="245" y="190"/>
                      </a:lnTo>
                      <a:lnTo>
                        <a:pt x="251" y="190"/>
                      </a:lnTo>
                      <a:lnTo>
                        <a:pt x="262" y="181"/>
                      </a:lnTo>
                      <a:lnTo>
                        <a:pt x="259" y="178"/>
                      </a:lnTo>
                      <a:lnTo>
                        <a:pt x="251" y="184"/>
                      </a:lnTo>
                      <a:lnTo>
                        <a:pt x="249" y="180"/>
                      </a:lnTo>
                      <a:lnTo>
                        <a:pt x="256" y="169"/>
                      </a:lnTo>
                      <a:lnTo>
                        <a:pt x="249" y="169"/>
                      </a:lnTo>
                      <a:lnTo>
                        <a:pt x="246" y="173"/>
                      </a:lnTo>
                      <a:lnTo>
                        <a:pt x="243" y="180"/>
                      </a:lnTo>
                      <a:lnTo>
                        <a:pt x="238" y="186"/>
                      </a:lnTo>
                      <a:lnTo>
                        <a:pt x="233" y="183"/>
                      </a:lnTo>
                      <a:lnTo>
                        <a:pt x="230" y="171"/>
                      </a:lnTo>
                      <a:lnTo>
                        <a:pt x="230" y="165"/>
                      </a:lnTo>
                      <a:lnTo>
                        <a:pt x="226" y="162"/>
                      </a:lnTo>
                      <a:lnTo>
                        <a:pt x="224" y="162"/>
                      </a:lnTo>
                      <a:lnTo>
                        <a:pt x="219" y="165"/>
                      </a:lnTo>
                      <a:lnTo>
                        <a:pt x="215" y="159"/>
                      </a:lnTo>
                      <a:lnTo>
                        <a:pt x="202" y="148"/>
                      </a:lnTo>
                      <a:lnTo>
                        <a:pt x="190" y="146"/>
                      </a:lnTo>
                      <a:lnTo>
                        <a:pt x="183" y="130"/>
                      </a:lnTo>
                      <a:lnTo>
                        <a:pt x="178" y="124"/>
                      </a:lnTo>
                      <a:lnTo>
                        <a:pt x="181" y="117"/>
                      </a:lnTo>
                      <a:lnTo>
                        <a:pt x="178" y="104"/>
                      </a:lnTo>
                      <a:lnTo>
                        <a:pt x="173" y="108"/>
                      </a:lnTo>
                      <a:lnTo>
                        <a:pt x="162" y="68"/>
                      </a:lnTo>
                      <a:lnTo>
                        <a:pt x="156" y="52"/>
                      </a:lnTo>
                      <a:lnTo>
                        <a:pt x="154" y="40"/>
                      </a:lnTo>
                      <a:lnTo>
                        <a:pt x="149" y="49"/>
                      </a:lnTo>
                      <a:lnTo>
                        <a:pt x="155" y="63"/>
                      </a:lnTo>
                      <a:lnTo>
                        <a:pt x="154" y="67"/>
                      </a:lnTo>
                      <a:lnTo>
                        <a:pt x="150" y="63"/>
                      </a:lnTo>
                      <a:lnTo>
                        <a:pt x="155" y="81"/>
                      </a:lnTo>
                      <a:lnTo>
                        <a:pt x="155" y="85"/>
                      </a:lnTo>
                      <a:lnTo>
                        <a:pt x="163" y="105"/>
                      </a:lnTo>
                      <a:lnTo>
                        <a:pt x="166" y="126"/>
                      </a:lnTo>
                      <a:lnTo>
                        <a:pt x="172" y="142"/>
                      </a:lnTo>
                      <a:lnTo>
                        <a:pt x="173" y="149"/>
                      </a:lnTo>
                      <a:lnTo>
                        <a:pt x="168" y="160"/>
                      </a:lnTo>
                      <a:lnTo>
                        <a:pt x="166" y="165"/>
                      </a:lnTo>
                      <a:lnTo>
                        <a:pt x="157" y="163"/>
                      </a:lnTo>
                      <a:lnTo>
                        <a:pt x="152" y="142"/>
                      </a:lnTo>
                      <a:lnTo>
                        <a:pt x="147" y="136"/>
                      </a:lnTo>
                      <a:lnTo>
                        <a:pt x="146" y="147"/>
                      </a:lnTo>
                      <a:lnTo>
                        <a:pt x="129" y="146"/>
                      </a:lnTo>
                      <a:lnTo>
                        <a:pt x="129" y="128"/>
                      </a:lnTo>
                      <a:lnTo>
                        <a:pt x="133" y="127"/>
                      </a:lnTo>
                      <a:lnTo>
                        <a:pt x="127" y="122"/>
                      </a:lnTo>
                      <a:lnTo>
                        <a:pt x="120" y="110"/>
                      </a:lnTo>
                      <a:lnTo>
                        <a:pt x="120" y="100"/>
                      </a:lnTo>
                      <a:lnTo>
                        <a:pt x="123" y="98"/>
                      </a:lnTo>
                      <a:lnTo>
                        <a:pt x="117" y="90"/>
                      </a:lnTo>
                      <a:lnTo>
                        <a:pt x="113" y="92"/>
                      </a:lnTo>
                      <a:lnTo>
                        <a:pt x="112" y="104"/>
                      </a:lnTo>
                      <a:lnTo>
                        <a:pt x="106" y="106"/>
                      </a:lnTo>
                      <a:lnTo>
                        <a:pt x="98" y="100"/>
                      </a:lnTo>
                      <a:lnTo>
                        <a:pt x="90" y="85"/>
                      </a:lnTo>
                      <a:lnTo>
                        <a:pt x="86" y="84"/>
                      </a:lnTo>
                      <a:lnTo>
                        <a:pt x="87" y="90"/>
                      </a:lnTo>
                      <a:lnTo>
                        <a:pt x="85" y="93"/>
                      </a:lnTo>
                      <a:lnTo>
                        <a:pt x="77" y="88"/>
                      </a:lnTo>
                      <a:lnTo>
                        <a:pt x="71" y="82"/>
                      </a:lnTo>
                      <a:lnTo>
                        <a:pt x="75" y="88"/>
                      </a:lnTo>
                      <a:lnTo>
                        <a:pt x="73" y="92"/>
                      </a:lnTo>
                      <a:lnTo>
                        <a:pt x="66" y="93"/>
                      </a:lnTo>
                      <a:lnTo>
                        <a:pt x="66" y="94"/>
                      </a:lnTo>
                      <a:lnTo>
                        <a:pt x="77" y="95"/>
                      </a:lnTo>
                      <a:lnTo>
                        <a:pt x="86" y="101"/>
                      </a:lnTo>
                      <a:lnTo>
                        <a:pt x="88" y="106"/>
                      </a:lnTo>
                      <a:lnTo>
                        <a:pt x="87" y="108"/>
                      </a:lnTo>
                      <a:lnTo>
                        <a:pt x="98" y="115"/>
                      </a:lnTo>
                      <a:lnTo>
                        <a:pt x="98" y="121"/>
                      </a:lnTo>
                      <a:lnTo>
                        <a:pt x="101" y="122"/>
                      </a:lnTo>
                      <a:lnTo>
                        <a:pt x="103" y="121"/>
                      </a:lnTo>
                      <a:lnTo>
                        <a:pt x="108" y="121"/>
                      </a:lnTo>
                      <a:lnTo>
                        <a:pt x="116" y="135"/>
                      </a:lnTo>
                      <a:lnTo>
                        <a:pt x="117" y="141"/>
                      </a:lnTo>
                      <a:lnTo>
                        <a:pt x="116" y="148"/>
                      </a:lnTo>
                      <a:lnTo>
                        <a:pt x="108" y="153"/>
                      </a:lnTo>
                      <a:lnTo>
                        <a:pt x="98" y="154"/>
                      </a:lnTo>
                      <a:lnTo>
                        <a:pt x="96" y="148"/>
                      </a:lnTo>
                      <a:lnTo>
                        <a:pt x="97" y="149"/>
                      </a:lnTo>
                      <a:lnTo>
                        <a:pt x="97" y="158"/>
                      </a:lnTo>
                      <a:lnTo>
                        <a:pt x="86" y="162"/>
                      </a:lnTo>
                      <a:lnTo>
                        <a:pt x="66" y="144"/>
                      </a:lnTo>
                      <a:lnTo>
                        <a:pt x="54" y="141"/>
                      </a:lnTo>
                      <a:lnTo>
                        <a:pt x="48" y="135"/>
                      </a:lnTo>
                      <a:lnTo>
                        <a:pt x="41" y="130"/>
                      </a:lnTo>
                      <a:lnTo>
                        <a:pt x="33" y="127"/>
                      </a:lnTo>
                      <a:lnTo>
                        <a:pt x="38" y="115"/>
                      </a:lnTo>
                      <a:lnTo>
                        <a:pt x="33" y="114"/>
                      </a:lnTo>
                      <a:lnTo>
                        <a:pt x="27" y="116"/>
                      </a:lnTo>
                      <a:lnTo>
                        <a:pt x="17" y="105"/>
                      </a:lnTo>
                      <a:lnTo>
                        <a:pt x="1" y="82"/>
                      </a:lnTo>
                      <a:lnTo>
                        <a:pt x="0" y="73"/>
                      </a:lnTo>
                      <a:lnTo>
                        <a:pt x="3" y="66"/>
                      </a:lnTo>
                      <a:lnTo>
                        <a:pt x="5" y="47"/>
                      </a:lnTo>
                      <a:lnTo>
                        <a:pt x="10" y="4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nvGrpSpPr>
              <p:cNvPr id="249" name="Group 277"/>
              <p:cNvGrpSpPr>
                <a:grpSpLocks noChangeAspect="1"/>
              </p:cNvGrpSpPr>
              <p:nvPr/>
            </p:nvGrpSpPr>
            <p:grpSpPr bwMode="gray">
              <a:xfrm>
                <a:off x="1149" y="1865"/>
                <a:ext cx="635" cy="339"/>
                <a:chOff x="1149" y="1865"/>
                <a:chExt cx="635" cy="339"/>
              </a:xfrm>
              <a:grpFill/>
            </p:grpSpPr>
            <p:sp>
              <p:nvSpPr>
                <p:cNvPr id="250" name="Freeform 278"/>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1" name="Freeform 279"/>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2" name="Freeform 280"/>
                <p:cNvSpPr>
                  <a:spLocks noChangeAspect="1"/>
                </p:cNvSpPr>
                <p:nvPr/>
              </p:nvSpPr>
              <p:spPr bwMode="gray">
                <a:xfrm>
                  <a:off x="1671" y="2027"/>
                  <a:ext cx="1" cy="1"/>
                </a:xfrm>
                <a:custGeom>
                  <a:avLst/>
                  <a:gdLst/>
                  <a:ahLst/>
                  <a:cxnLst>
                    <a:cxn ang="0">
                      <a:pos x="0" y="3"/>
                    </a:cxn>
                    <a:cxn ang="0">
                      <a:pos x="0" y="0"/>
                    </a:cxn>
                    <a:cxn ang="0">
                      <a:pos x="0" y="3"/>
                    </a:cxn>
                  </a:cxnLst>
                  <a:rect l="0" t="0" r="r" b="b"/>
                  <a:pathLst>
                    <a:path h="3">
                      <a:moveTo>
                        <a:pt x="0" y="3"/>
                      </a:moveTo>
                      <a:lnTo>
                        <a:pt x="0" y="0"/>
                      </a:lnTo>
                      <a:lnTo>
                        <a:pt x="0"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3" name="Freeform 281"/>
                <p:cNvSpPr>
                  <a:spLocks noChangeAspect="1"/>
                </p:cNvSpPr>
                <p:nvPr/>
              </p:nvSpPr>
              <p:spPr bwMode="gray">
                <a:xfrm>
                  <a:off x="1670" y="2025"/>
                  <a:ext cx="1" cy="1"/>
                </a:xfrm>
                <a:custGeom>
                  <a:avLst/>
                  <a:gdLst/>
                  <a:ahLst/>
                  <a:cxnLst>
                    <a:cxn ang="0">
                      <a:pos x="3" y="2"/>
                    </a:cxn>
                    <a:cxn ang="0">
                      <a:pos x="0" y="0"/>
                    </a:cxn>
                    <a:cxn ang="0">
                      <a:pos x="3" y="2"/>
                    </a:cxn>
                    <a:cxn ang="0">
                      <a:pos x="5" y="6"/>
                    </a:cxn>
                    <a:cxn ang="0">
                      <a:pos x="3" y="2"/>
                    </a:cxn>
                  </a:cxnLst>
                  <a:rect l="0" t="0" r="r" b="b"/>
                  <a:pathLst>
                    <a:path w="5" h="6">
                      <a:moveTo>
                        <a:pt x="3" y="2"/>
                      </a:moveTo>
                      <a:lnTo>
                        <a:pt x="0" y="0"/>
                      </a:lnTo>
                      <a:lnTo>
                        <a:pt x="3" y="2"/>
                      </a:lnTo>
                      <a:lnTo>
                        <a:pt x="5" y="6"/>
                      </a:lnTo>
                      <a:lnTo>
                        <a:pt x="3"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4" name="Freeform 282"/>
                <p:cNvSpPr>
                  <a:spLocks noChangeAspect="1"/>
                </p:cNvSpPr>
                <p:nvPr/>
              </p:nvSpPr>
              <p:spPr bwMode="gray">
                <a:xfrm>
                  <a:off x="1149" y="1865"/>
                  <a:ext cx="633" cy="339"/>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chemeClr val="accent4"/>
                </a:solidFill>
                <a:ln w="6350" cap="flat" cmpd="sng">
                  <a:solidFill>
                    <a:schemeClr val="bg1"/>
                  </a:solidFill>
                  <a:prstDash val="solid"/>
                  <a:round/>
                  <a:headEnd type="none" w="med" len="med"/>
                  <a:tailEnd type="none" w="med" len="med"/>
                </a:ln>
                <a:effectLst/>
              </p:spPr>
              <p:txBody>
                <a:bodyPr/>
                <a:lstStyle/>
                <a:p>
                  <a:endParaRPr lang="en-US" dirty="0"/>
                </a:p>
              </p:txBody>
            </p:sp>
          </p:grpSp>
        </p:grpSp>
        <p:grpSp>
          <p:nvGrpSpPr>
            <p:cNvPr id="74" name="Group 283"/>
            <p:cNvGrpSpPr>
              <a:grpSpLocks noChangeAspect="1"/>
            </p:cNvGrpSpPr>
            <p:nvPr/>
          </p:nvGrpSpPr>
          <p:grpSpPr bwMode="gray">
            <a:xfrm>
              <a:off x="2304256" y="1268759"/>
              <a:ext cx="1538288" cy="1622425"/>
              <a:chOff x="969" y="960"/>
              <a:chExt cx="969" cy="1022"/>
            </a:xfrm>
            <a:grpFill/>
          </p:grpSpPr>
          <p:sp>
            <p:nvSpPr>
              <p:cNvPr id="219" name="Freeform 284"/>
              <p:cNvSpPr>
                <a:spLocks noChangeAspect="1"/>
              </p:cNvSpPr>
              <p:nvPr/>
            </p:nvSpPr>
            <p:spPr bwMode="gray">
              <a:xfrm>
                <a:off x="1903" y="1791"/>
                <a:ext cx="1" cy="1"/>
              </a:xfrm>
              <a:custGeom>
                <a:avLst/>
                <a:gdLst/>
                <a:ahLst/>
                <a:cxnLst>
                  <a:cxn ang="0">
                    <a:pos x="0" y="0"/>
                  </a:cxn>
                  <a:cxn ang="0">
                    <a:pos x="0" y="1"/>
                  </a:cxn>
                  <a:cxn ang="0">
                    <a:pos x="3" y="2"/>
                  </a:cxn>
                  <a:cxn ang="0">
                    <a:pos x="0" y="0"/>
                  </a:cxn>
                </a:cxnLst>
                <a:rect l="0" t="0" r="r" b="b"/>
                <a:pathLst>
                  <a:path w="3" h="2">
                    <a:moveTo>
                      <a:pt x="0" y="0"/>
                    </a:moveTo>
                    <a:lnTo>
                      <a:pt x="0" y="1"/>
                    </a:lnTo>
                    <a:lnTo>
                      <a:pt x="3" y="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0" name="Freeform 285"/>
              <p:cNvSpPr>
                <a:spLocks noChangeAspect="1"/>
              </p:cNvSpPr>
              <p:nvPr/>
            </p:nvSpPr>
            <p:spPr bwMode="gray">
              <a:xfrm>
                <a:off x="1865" y="1826"/>
                <a:ext cx="73" cy="84"/>
              </a:xfrm>
              <a:custGeom>
                <a:avLst/>
                <a:gdLst/>
                <a:ahLst/>
                <a:cxnLst>
                  <a:cxn ang="0">
                    <a:pos x="147" y="25"/>
                  </a:cxn>
                  <a:cxn ang="0">
                    <a:pos x="138" y="43"/>
                  </a:cxn>
                  <a:cxn ang="0">
                    <a:pos x="129" y="52"/>
                  </a:cxn>
                  <a:cxn ang="0">
                    <a:pos x="120" y="75"/>
                  </a:cxn>
                  <a:cxn ang="0">
                    <a:pos x="115" y="89"/>
                  </a:cxn>
                  <a:cxn ang="0">
                    <a:pos x="103" y="121"/>
                  </a:cxn>
                  <a:cxn ang="0">
                    <a:pos x="92" y="139"/>
                  </a:cxn>
                  <a:cxn ang="0">
                    <a:pos x="82" y="178"/>
                  </a:cxn>
                  <a:cxn ang="0">
                    <a:pos x="65" y="193"/>
                  </a:cxn>
                  <a:cxn ang="0">
                    <a:pos x="71" y="208"/>
                  </a:cxn>
                  <a:cxn ang="0">
                    <a:pos x="71" y="221"/>
                  </a:cxn>
                  <a:cxn ang="0">
                    <a:pos x="31" y="259"/>
                  </a:cxn>
                  <a:cxn ang="0">
                    <a:pos x="11" y="263"/>
                  </a:cxn>
                  <a:cxn ang="0">
                    <a:pos x="44" y="267"/>
                  </a:cxn>
                  <a:cxn ang="0">
                    <a:pos x="1" y="318"/>
                  </a:cxn>
                  <a:cxn ang="0">
                    <a:pos x="18" y="344"/>
                  </a:cxn>
                  <a:cxn ang="0">
                    <a:pos x="90" y="338"/>
                  </a:cxn>
                  <a:cxn ang="0">
                    <a:pos x="141" y="343"/>
                  </a:cxn>
                  <a:cxn ang="0">
                    <a:pos x="180" y="329"/>
                  </a:cxn>
                  <a:cxn ang="0">
                    <a:pos x="194" y="339"/>
                  </a:cxn>
                  <a:cxn ang="0">
                    <a:pos x="187" y="350"/>
                  </a:cxn>
                  <a:cxn ang="0">
                    <a:pos x="221" y="336"/>
                  </a:cxn>
                  <a:cxn ang="0">
                    <a:pos x="248" y="343"/>
                  </a:cxn>
                  <a:cxn ang="0">
                    <a:pos x="212" y="380"/>
                  </a:cxn>
                  <a:cxn ang="0">
                    <a:pos x="189" y="397"/>
                  </a:cxn>
                  <a:cxn ang="0">
                    <a:pos x="224" y="392"/>
                  </a:cxn>
                  <a:cxn ang="0">
                    <a:pos x="264" y="354"/>
                  </a:cxn>
                  <a:cxn ang="0">
                    <a:pos x="289" y="315"/>
                  </a:cxn>
                  <a:cxn ang="0">
                    <a:pos x="297" y="361"/>
                  </a:cxn>
                  <a:cxn ang="0">
                    <a:pos x="294" y="403"/>
                  </a:cxn>
                  <a:cxn ang="0">
                    <a:pos x="314" y="392"/>
                  </a:cxn>
                  <a:cxn ang="0">
                    <a:pos x="320" y="420"/>
                  </a:cxn>
                  <a:cxn ang="0">
                    <a:pos x="351" y="396"/>
                  </a:cxn>
                  <a:cxn ang="0">
                    <a:pos x="362" y="332"/>
                  </a:cxn>
                  <a:cxn ang="0">
                    <a:pos x="339" y="347"/>
                  </a:cxn>
                  <a:cxn ang="0">
                    <a:pos x="348" y="306"/>
                  </a:cxn>
                  <a:cxn ang="0">
                    <a:pos x="332" y="307"/>
                  </a:cxn>
                  <a:cxn ang="0">
                    <a:pos x="313" y="337"/>
                  </a:cxn>
                  <a:cxn ang="0">
                    <a:pos x="307" y="320"/>
                  </a:cxn>
                  <a:cxn ang="0">
                    <a:pos x="307" y="300"/>
                  </a:cxn>
                  <a:cxn ang="0">
                    <a:pos x="326" y="274"/>
                  </a:cxn>
                  <a:cxn ang="0">
                    <a:pos x="340" y="254"/>
                  </a:cxn>
                  <a:cxn ang="0">
                    <a:pos x="293" y="272"/>
                  </a:cxn>
                  <a:cxn ang="0">
                    <a:pos x="304" y="247"/>
                  </a:cxn>
                  <a:cxn ang="0">
                    <a:pos x="300" y="226"/>
                  </a:cxn>
                  <a:cxn ang="0">
                    <a:pos x="318" y="197"/>
                  </a:cxn>
                  <a:cxn ang="0">
                    <a:pos x="275" y="192"/>
                  </a:cxn>
                  <a:cxn ang="0">
                    <a:pos x="218" y="204"/>
                  </a:cxn>
                  <a:cxn ang="0">
                    <a:pos x="218" y="184"/>
                  </a:cxn>
                  <a:cxn ang="0">
                    <a:pos x="189" y="184"/>
                  </a:cxn>
                  <a:cxn ang="0">
                    <a:pos x="191" y="157"/>
                  </a:cxn>
                  <a:cxn ang="0">
                    <a:pos x="176" y="144"/>
                  </a:cxn>
                  <a:cxn ang="0">
                    <a:pos x="162" y="148"/>
                  </a:cxn>
                  <a:cxn ang="0">
                    <a:pos x="137" y="161"/>
                  </a:cxn>
                  <a:cxn ang="0">
                    <a:pos x="153" y="122"/>
                  </a:cxn>
                  <a:cxn ang="0">
                    <a:pos x="172" y="81"/>
                  </a:cxn>
                  <a:cxn ang="0">
                    <a:pos x="176" y="71"/>
                  </a:cxn>
                  <a:cxn ang="0">
                    <a:pos x="185" y="33"/>
                  </a:cxn>
                  <a:cxn ang="0">
                    <a:pos x="207" y="8"/>
                  </a:cxn>
                  <a:cxn ang="0">
                    <a:pos x="194" y="5"/>
                  </a:cxn>
                </a:cxnLst>
                <a:rect l="0" t="0" r="r" b="b"/>
                <a:pathLst>
                  <a:path w="362" h="420">
                    <a:moveTo>
                      <a:pt x="170" y="11"/>
                    </a:moveTo>
                    <a:lnTo>
                      <a:pt x="159" y="16"/>
                    </a:lnTo>
                    <a:lnTo>
                      <a:pt x="147" y="25"/>
                    </a:lnTo>
                    <a:lnTo>
                      <a:pt x="144" y="33"/>
                    </a:lnTo>
                    <a:lnTo>
                      <a:pt x="141" y="38"/>
                    </a:lnTo>
                    <a:lnTo>
                      <a:pt x="138" y="43"/>
                    </a:lnTo>
                    <a:lnTo>
                      <a:pt x="135" y="46"/>
                    </a:lnTo>
                    <a:lnTo>
                      <a:pt x="135" y="48"/>
                    </a:lnTo>
                    <a:lnTo>
                      <a:pt x="129" y="52"/>
                    </a:lnTo>
                    <a:lnTo>
                      <a:pt x="127" y="60"/>
                    </a:lnTo>
                    <a:lnTo>
                      <a:pt x="126" y="68"/>
                    </a:lnTo>
                    <a:lnTo>
                      <a:pt x="120" y="75"/>
                    </a:lnTo>
                    <a:lnTo>
                      <a:pt x="111" y="78"/>
                    </a:lnTo>
                    <a:lnTo>
                      <a:pt x="106" y="83"/>
                    </a:lnTo>
                    <a:lnTo>
                      <a:pt x="115" y="89"/>
                    </a:lnTo>
                    <a:lnTo>
                      <a:pt x="109" y="96"/>
                    </a:lnTo>
                    <a:lnTo>
                      <a:pt x="103" y="119"/>
                    </a:lnTo>
                    <a:lnTo>
                      <a:pt x="103" y="121"/>
                    </a:lnTo>
                    <a:lnTo>
                      <a:pt x="110" y="128"/>
                    </a:lnTo>
                    <a:lnTo>
                      <a:pt x="93" y="134"/>
                    </a:lnTo>
                    <a:lnTo>
                      <a:pt x="92" y="139"/>
                    </a:lnTo>
                    <a:lnTo>
                      <a:pt x="81" y="164"/>
                    </a:lnTo>
                    <a:lnTo>
                      <a:pt x="79" y="175"/>
                    </a:lnTo>
                    <a:lnTo>
                      <a:pt x="82" y="178"/>
                    </a:lnTo>
                    <a:lnTo>
                      <a:pt x="82" y="182"/>
                    </a:lnTo>
                    <a:lnTo>
                      <a:pt x="73" y="182"/>
                    </a:lnTo>
                    <a:lnTo>
                      <a:pt x="65" y="193"/>
                    </a:lnTo>
                    <a:lnTo>
                      <a:pt x="61" y="202"/>
                    </a:lnTo>
                    <a:lnTo>
                      <a:pt x="63" y="207"/>
                    </a:lnTo>
                    <a:lnTo>
                      <a:pt x="71" y="208"/>
                    </a:lnTo>
                    <a:lnTo>
                      <a:pt x="71" y="210"/>
                    </a:lnTo>
                    <a:lnTo>
                      <a:pt x="68" y="215"/>
                    </a:lnTo>
                    <a:lnTo>
                      <a:pt x="71" y="221"/>
                    </a:lnTo>
                    <a:lnTo>
                      <a:pt x="52" y="219"/>
                    </a:lnTo>
                    <a:lnTo>
                      <a:pt x="39" y="254"/>
                    </a:lnTo>
                    <a:lnTo>
                      <a:pt x="31" y="259"/>
                    </a:lnTo>
                    <a:lnTo>
                      <a:pt x="27" y="252"/>
                    </a:lnTo>
                    <a:lnTo>
                      <a:pt x="19" y="257"/>
                    </a:lnTo>
                    <a:lnTo>
                      <a:pt x="11" y="263"/>
                    </a:lnTo>
                    <a:lnTo>
                      <a:pt x="11" y="267"/>
                    </a:lnTo>
                    <a:lnTo>
                      <a:pt x="33" y="264"/>
                    </a:lnTo>
                    <a:lnTo>
                      <a:pt x="44" y="267"/>
                    </a:lnTo>
                    <a:lnTo>
                      <a:pt x="47" y="274"/>
                    </a:lnTo>
                    <a:lnTo>
                      <a:pt x="18" y="300"/>
                    </a:lnTo>
                    <a:lnTo>
                      <a:pt x="1" y="318"/>
                    </a:lnTo>
                    <a:lnTo>
                      <a:pt x="0" y="332"/>
                    </a:lnTo>
                    <a:lnTo>
                      <a:pt x="4" y="342"/>
                    </a:lnTo>
                    <a:lnTo>
                      <a:pt x="18" y="344"/>
                    </a:lnTo>
                    <a:lnTo>
                      <a:pt x="38" y="339"/>
                    </a:lnTo>
                    <a:lnTo>
                      <a:pt x="68" y="334"/>
                    </a:lnTo>
                    <a:lnTo>
                      <a:pt x="90" y="338"/>
                    </a:lnTo>
                    <a:lnTo>
                      <a:pt x="103" y="338"/>
                    </a:lnTo>
                    <a:lnTo>
                      <a:pt x="113" y="342"/>
                    </a:lnTo>
                    <a:lnTo>
                      <a:pt x="141" y="343"/>
                    </a:lnTo>
                    <a:lnTo>
                      <a:pt x="156" y="339"/>
                    </a:lnTo>
                    <a:lnTo>
                      <a:pt x="173" y="337"/>
                    </a:lnTo>
                    <a:lnTo>
                      <a:pt x="180" y="329"/>
                    </a:lnTo>
                    <a:lnTo>
                      <a:pt x="196" y="322"/>
                    </a:lnTo>
                    <a:lnTo>
                      <a:pt x="194" y="332"/>
                    </a:lnTo>
                    <a:lnTo>
                      <a:pt x="194" y="339"/>
                    </a:lnTo>
                    <a:lnTo>
                      <a:pt x="179" y="345"/>
                    </a:lnTo>
                    <a:lnTo>
                      <a:pt x="176" y="350"/>
                    </a:lnTo>
                    <a:lnTo>
                      <a:pt x="187" y="350"/>
                    </a:lnTo>
                    <a:lnTo>
                      <a:pt x="189" y="354"/>
                    </a:lnTo>
                    <a:lnTo>
                      <a:pt x="211" y="352"/>
                    </a:lnTo>
                    <a:lnTo>
                      <a:pt x="221" y="336"/>
                    </a:lnTo>
                    <a:lnTo>
                      <a:pt x="229" y="339"/>
                    </a:lnTo>
                    <a:lnTo>
                      <a:pt x="244" y="339"/>
                    </a:lnTo>
                    <a:lnTo>
                      <a:pt x="248" y="343"/>
                    </a:lnTo>
                    <a:lnTo>
                      <a:pt x="235" y="352"/>
                    </a:lnTo>
                    <a:lnTo>
                      <a:pt x="224" y="361"/>
                    </a:lnTo>
                    <a:lnTo>
                      <a:pt x="212" y="380"/>
                    </a:lnTo>
                    <a:lnTo>
                      <a:pt x="199" y="383"/>
                    </a:lnTo>
                    <a:lnTo>
                      <a:pt x="191" y="387"/>
                    </a:lnTo>
                    <a:lnTo>
                      <a:pt x="189" y="397"/>
                    </a:lnTo>
                    <a:lnTo>
                      <a:pt x="200" y="399"/>
                    </a:lnTo>
                    <a:lnTo>
                      <a:pt x="213" y="397"/>
                    </a:lnTo>
                    <a:lnTo>
                      <a:pt x="224" y="392"/>
                    </a:lnTo>
                    <a:lnTo>
                      <a:pt x="234" y="376"/>
                    </a:lnTo>
                    <a:lnTo>
                      <a:pt x="248" y="360"/>
                    </a:lnTo>
                    <a:lnTo>
                      <a:pt x="264" y="354"/>
                    </a:lnTo>
                    <a:lnTo>
                      <a:pt x="267" y="356"/>
                    </a:lnTo>
                    <a:lnTo>
                      <a:pt x="281" y="315"/>
                    </a:lnTo>
                    <a:lnTo>
                      <a:pt x="289" y="315"/>
                    </a:lnTo>
                    <a:lnTo>
                      <a:pt x="291" y="327"/>
                    </a:lnTo>
                    <a:lnTo>
                      <a:pt x="294" y="344"/>
                    </a:lnTo>
                    <a:lnTo>
                      <a:pt x="297" y="361"/>
                    </a:lnTo>
                    <a:lnTo>
                      <a:pt x="289" y="382"/>
                    </a:lnTo>
                    <a:lnTo>
                      <a:pt x="287" y="401"/>
                    </a:lnTo>
                    <a:lnTo>
                      <a:pt x="294" y="403"/>
                    </a:lnTo>
                    <a:lnTo>
                      <a:pt x="314" y="376"/>
                    </a:lnTo>
                    <a:lnTo>
                      <a:pt x="319" y="380"/>
                    </a:lnTo>
                    <a:lnTo>
                      <a:pt x="314" y="392"/>
                    </a:lnTo>
                    <a:lnTo>
                      <a:pt x="315" y="402"/>
                    </a:lnTo>
                    <a:lnTo>
                      <a:pt x="315" y="412"/>
                    </a:lnTo>
                    <a:lnTo>
                      <a:pt x="320" y="420"/>
                    </a:lnTo>
                    <a:lnTo>
                      <a:pt x="330" y="412"/>
                    </a:lnTo>
                    <a:lnTo>
                      <a:pt x="343" y="414"/>
                    </a:lnTo>
                    <a:lnTo>
                      <a:pt x="351" y="396"/>
                    </a:lnTo>
                    <a:lnTo>
                      <a:pt x="356" y="372"/>
                    </a:lnTo>
                    <a:lnTo>
                      <a:pt x="362" y="354"/>
                    </a:lnTo>
                    <a:lnTo>
                      <a:pt x="362" y="332"/>
                    </a:lnTo>
                    <a:lnTo>
                      <a:pt x="357" y="329"/>
                    </a:lnTo>
                    <a:lnTo>
                      <a:pt x="343" y="353"/>
                    </a:lnTo>
                    <a:lnTo>
                      <a:pt x="339" y="347"/>
                    </a:lnTo>
                    <a:lnTo>
                      <a:pt x="339" y="332"/>
                    </a:lnTo>
                    <a:lnTo>
                      <a:pt x="343" y="317"/>
                    </a:lnTo>
                    <a:lnTo>
                      <a:pt x="348" y="306"/>
                    </a:lnTo>
                    <a:lnTo>
                      <a:pt x="353" y="301"/>
                    </a:lnTo>
                    <a:lnTo>
                      <a:pt x="353" y="293"/>
                    </a:lnTo>
                    <a:lnTo>
                      <a:pt x="332" y="307"/>
                    </a:lnTo>
                    <a:lnTo>
                      <a:pt x="324" y="323"/>
                    </a:lnTo>
                    <a:lnTo>
                      <a:pt x="319" y="337"/>
                    </a:lnTo>
                    <a:lnTo>
                      <a:pt x="313" y="337"/>
                    </a:lnTo>
                    <a:lnTo>
                      <a:pt x="307" y="333"/>
                    </a:lnTo>
                    <a:lnTo>
                      <a:pt x="304" y="327"/>
                    </a:lnTo>
                    <a:lnTo>
                      <a:pt x="307" y="320"/>
                    </a:lnTo>
                    <a:lnTo>
                      <a:pt x="310" y="306"/>
                    </a:lnTo>
                    <a:lnTo>
                      <a:pt x="308" y="305"/>
                    </a:lnTo>
                    <a:lnTo>
                      <a:pt x="307" y="300"/>
                    </a:lnTo>
                    <a:lnTo>
                      <a:pt x="298" y="291"/>
                    </a:lnTo>
                    <a:lnTo>
                      <a:pt x="319" y="284"/>
                    </a:lnTo>
                    <a:lnTo>
                      <a:pt x="326" y="274"/>
                    </a:lnTo>
                    <a:lnTo>
                      <a:pt x="336" y="270"/>
                    </a:lnTo>
                    <a:lnTo>
                      <a:pt x="342" y="259"/>
                    </a:lnTo>
                    <a:lnTo>
                      <a:pt x="340" y="254"/>
                    </a:lnTo>
                    <a:lnTo>
                      <a:pt x="314" y="267"/>
                    </a:lnTo>
                    <a:lnTo>
                      <a:pt x="308" y="266"/>
                    </a:lnTo>
                    <a:lnTo>
                      <a:pt x="293" y="272"/>
                    </a:lnTo>
                    <a:lnTo>
                      <a:pt x="291" y="268"/>
                    </a:lnTo>
                    <a:lnTo>
                      <a:pt x="297" y="259"/>
                    </a:lnTo>
                    <a:lnTo>
                      <a:pt x="304" y="247"/>
                    </a:lnTo>
                    <a:lnTo>
                      <a:pt x="300" y="242"/>
                    </a:lnTo>
                    <a:lnTo>
                      <a:pt x="294" y="241"/>
                    </a:lnTo>
                    <a:lnTo>
                      <a:pt x="300" y="226"/>
                    </a:lnTo>
                    <a:lnTo>
                      <a:pt x="312" y="215"/>
                    </a:lnTo>
                    <a:lnTo>
                      <a:pt x="319" y="202"/>
                    </a:lnTo>
                    <a:lnTo>
                      <a:pt x="318" y="197"/>
                    </a:lnTo>
                    <a:lnTo>
                      <a:pt x="313" y="196"/>
                    </a:lnTo>
                    <a:lnTo>
                      <a:pt x="293" y="189"/>
                    </a:lnTo>
                    <a:lnTo>
                      <a:pt x="275" y="192"/>
                    </a:lnTo>
                    <a:lnTo>
                      <a:pt x="267" y="184"/>
                    </a:lnTo>
                    <a:lnTo>
                      <a:pt x="229" y="203"/>
                    </a:lnTo>
                    <a:lnTo>
                      <a:pt x="218" y="204"/>
                    </a:lnTo>
                    <a:lnTo>
                      <a:pt x="228" y="186"/>
                    </a:lnTo>
                    <a:lnTo>
                      <a:pt x="229" y="178"/>
                    </a:lnTo>
                    <a:lnTo>
                      <a:pt x="218" y="184"/>
                    </a:lnTo>
                    <a:lnTo>
                      <a:pt x="216" y="189"/>
                    </a:lnTo>
                    <a:lnTo>
                      <a:pt x="210" y="186"/>
                    </a:lnTo>
                    <a:lnTo>
                      <a:pt x="189" y="184"/>
                    </a:lnTo>
                    <a:lnTo>
                      <a:pt x="190" y="172"/>
                    </a:lnTo>
                    <a:lnTo>
                      <a:pt x="179" y="168"/>
                    </a:lnTo>
                    <a:lnTo>
                      <a:pt x="191" y="157"/>
                    </a:lnTo>
                    <a:lnTo>
                      <a:pt x="210" y="149"/>
                    </a:lnTo>
                    <a:lnTo>
                      <a:pt x="202" y="145"/>
                    </a:lnTo>
                    <a:lnTo>
                      <a:pt x="176" y="144"/>
                    </a:lnTo>
                    <a:lnTo>
                      <a:pt x="179" y="132"/>
                    </a:lnTo>
                    <a:lnTo>
                      <a:pt x="172" y="132"/>
                    </a:lnTo>
                    <a:lnTo>
                      <a:pt x="162" y="148"/>
                    </a:lnTo>
                    <a:lnTo>
                      <a:pt x="149" y="159"/>
                    </a:lnTo>
                    <a:lnTo>
                      <a:pt x="142" y="173"/>
                    </a:lnTo>
                    <a:lnTo>
                      <a:pt x="137" y="161"/>
                    </a:lnTo>
                    <a:lnTo>
                      <a:pt x="142" y="149"/>
                    </a:lnTo>
                    <a:lnTo>
                      <a:pt x="142" y="137"/>
                    </a:lnTo>
                    <a:lnTo>
                      <a:pt x="153" y="122"/>
                    </a:lnTo>
                    <a:lnTo>
                      <a:pt x="160" y="105"/>
                    </a:lnTo>
                    <a:lnTo>
                      <a:pt x="170" y="91"/>
                    </a:lnTo>
                    <a:lnTo>
                      <a:pt x="172" y="81"/>
                    </a:lnTo>
                    <a:lnTo>
                      <a:pt x="170" y="75"/>
                    </a:lnTo>
                    <a:lnTo>
                      <a:pt x="172" y="64"/>
                    </a:lnTo>
                    <a:lnTo>
                      <a:pt x="176" y="71"/>
                    </a:lnTo>
                    <a:lnTo>
                      <a:pt x="187" y="64"/>
                    </a:lnTo>
                    <a:lnTo>
                      <a:pt x="195" y="42"/>
                    </a:lnTo>
                    <a:lnTo>
                      <a:pt x="185" y="33"/>
                    </a:lnTo>
                    <a:lnTo>
                      <a:pt x="186" y="26"/>
                    </a:lnTo>
                    <a:lnTo>
                      <a:pt x="200" y="25"/>
                    </a:lnTo>
                    <a:lnTo>
                      <a:pt x="207" y="8"/>
                    </a:lnTo>
                    <a:lnTo>
                      <a:pt x="207" y="0"/>
                    </a:lnTo>
                    <a:lnTo>
                      <a:pt x="199" y="8"/>
                    </a:lnTo>
                    <a:lnTo>
                      <a:pt x="194" y="5"/>
                    </a:lnTo>
                    <a:lnTo>
                      <a:pt x="183" y="5"/>
                    </a:lnTo>
                    <a:lnTo>
                      <a:pt x="170"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1" name="Freeform 286"/>
              <p:cNvSpPr>
                <a:spLocks noChangeAspect="1"/>
              </p:cNvSpPr>
              <p:nvPr/>
            </p:nvSpPr>
            <p:spPr bwMode="gray">
              <a:xfrm>
                <a:off x="1108" y="1839"/>
                <a:ext cx="55" cy="43"/>
              </a:xfrm>
              <a:custGeom>
                <a:avLst/>
                <a:gdLst/>
                <a:ahLst/>
                <a:cxnLst>
                  <a:cxn ang="0">
                    <a:pos x="48" y="41"/>
                  </a:cxn>
                  <a:cxn ang="0">
                    <a:pos x="48" y="41"/>
                  </a:cxn>
                  <a:cxn ang="0">
                    <a:pos x="45" y="22"/>
                  </a:cxn>
                  <a:cxn ang="0">
                    <a:pos x="19" y="15"/>
                  </a:cxn>
                  <a:cxn ang="0">
                    <a:pos x="13" y="27"/>
                  </a:cxn>
                  <a:cxn ang="0">
                    <a:pos x="0" y="19"/>
                  </a:cxn>
                  <a:cxn ang="0">
                    <a:pos x="2" y="6"/>
                  </a:cxn>
                  <a:cxn ang="0">
                    <a:pos x="18" y="0"/>
                  </a:cxn>
                  <a:cxn ang="0">
                    <a:pos x="38" y="9"/>
                  </a:cxn>
                  <a:cxn ang="0">
                    <a:pos x="56" y="18"/>
                  </a:cxn>
                  <a:cxn ang="0">
                    <a:pos x="119" y="38"/>
                  </a:cxn>
                  <a:cxn ang="0">
                    <a:pos x="148" y="46"/>
                  </a:cxn>
                  <a:cxn ang="0">
                    <a:pos x="157" y="57"/>
                  </a:cxn>
                  <a:cxn ang="0">
                    <a:pos x="188" y="99"/>
                  </a:cxn>
                  <a:cxn ang="0">
                    <a:pos x="188" y="106"/>
                  </a:cxn>
                  <a:cxn ang="0">
                    <a:pos x="194" y="116"/>
                  </a:cxn>
                  <a:cxn ang="0">
                    <a:pos x="215" y="129"/>
                  </a:cxn>
                  <a:cxn ang="0">
                    <a:pos x="228" y="134"/>
                  </a:cxn>
                  <a:cxn ang="0">
                    <a:pos x="250" y="151"/>
                  </a:cxn>
                  <a:cxn ang="0">
                    <a:pos x="260" y="174"/>
                  </a:cxn>
                  <a:cxn ang="0">
                    <a:pos x="264" y="189"/>
                  </a:cxn>
                  <a:cxn ang="0">
                    <a:pos x="269" y="188"/>
                  </a:cxn>
                  <a:cxn ang="0">
                    <a:pos x="272" y="203"/>
                  </a:cxn>
                  <a:cxn ang="0">
                    <a:pos x="264" y="214"/>
                  </a:cxn>
                  <a:cxn ang="0">
                    <a:pos x="239" y="207"/>
                  </a:cxn>
                  <a:cxn ang="0">
                    <a:pos x="222" y="196"/>
                  </a:cxn>
                  <a:cxn ang="0">
                    <a:pos x="211" y="196"/>
                  </a:cxn>
                  <a:cxn ang="0">
                    <a:pos x="196" y="185"/>
                  </a:cxn>
                  <a:cxn ang="0">
                    <a:pos x="202" y="175"/>
                  </a:cxn>
                  <a:cxn ang="0">
                    <a:pos x="196" y="182"/>
                  </a:cxn>
                  <a:cxn ang="0">
                    <a:pos x="182" y="176"/>
                  </a:cxn>
                  <a:cxn ang="0">
                    <a:pos x="179" y="167"/>
                  </a:cxn>
                  <a:cxn ang="0">
                    <a:pos x="190" y="160"/>
                  </a:cxn>
                  <a:cxn ang="0">
                    <a:pos x="178" y="155"/>
                  </a:cxn>
                  <a:cxn ang="0">
                    <a:pos x="166" y="160"/>
                  </a:cxn>
                  <a:cxn ang="0">
                    <a:pos x="143" y="154"/>
                  </a:cxn>
                  <a:cxn ang="0">
                    <a:pos x="157" y="153"/>
                  </a:cxn>
                  <a:cxn ang="0">
                    <a:pos x="143" y="135"/>
                  </a:cxn>
                  <a:cxn ang="0">
                    <a:pos x="130" y="129"/>
                  </a:cxn>
                  <a:cxn ang="0">
                    <a:pos x="109" y="126"/>
                  </a:cxn>
                  <a:cxn ang="0">
                    <a:pos x="100" y="112"/>
                  </a:cxn>
                  <a:cxn ang="0">
                    <a:pos x="118" y="110"/>
                  </a:cxn>
                  <a:cxn ang="0">
                    <a:pos x="119" y="100"/>
                  </a:cxn>
                  <a:cxn ang="0">
                    <a:pos x="107" y="100"/>
                  </a:cxn>
                  <a:cxn ang="0">
                    <a:pos x="99" y="99"/>
                  </a:cxn>
                  <a:cxn ang="0">
                    <a:pos x="86" y="83"/>
                  </a:cxn>
                  <a:cxn ang="0">
                    <a:pos x="80" y="80"/>
                  </a:cxn>
                  <a:cxn ang="0">
                    <a:pos x="65" y="80"/>
                  </a:cxn>
                  <a:cxn ang="0">
                    <a:pos x="70" y="65"/>
                  </a:cxn>
                  <a:cxn ang="0">
                    <a:pos x="60" y="61"/>
                  </a:cxn>
                  <a:cxn ang="0">
                    <a:pos x="49" y="61"/>
                  </a:cxn>
                  <a:cxn ang="0">
                    <a:pos x="40" y="59"/>
                  </a:cxn>
                  <a:cxn ang="0">
                    <a:pos x="29" y="64"/>
                  </a:cxn>
                  <a:cxn ang="0">
                    <a:pos x="29" y="57"/>
                  </a:cxn>
                  <a:cxn ang="0">
                    <a:pos x="24" y="45"/>
                  </a:cxn>
                  <a:cxn ang="0">
                    <a:pos x="33" y="35"/>
                  </a:cxn>
                  <a:cxn ang="0">
                    <a:pos x="45" y="41"/>
                  </a:cxn>
                </a:cxnLst>
                <a:rect l="0" t="0" r="r" b="b"/>
                <a:pathLst>
                  <a:path w="275" h="214">
                    <a:moveTo>
                      <a:pt x="45" y="41"/>
                    </a:moveTo>
                    <a:lnTo>
                      <a:pt x="48" y="41"/>
                    </a:lnTo>
                    <a:lnTo>
                      <a:pt x="48" y="42"/>
                    </a:lnTo>
                    <a:lnTo>
                      <a:pt x="48" y="41"/>
                    </a:lnTo>
                    <a:lnTo>
                      <a:pt x="45" y="31"/>
                    </a:lnTo>
                    <a:lnTo>
                      <a:pt x="45" y="22"/>
                    </a:lnTo>
                    <a:lnTo>
                      <a:pt x="24" y="20"/>
                    </a:lnTo>
                    <a:lnTo>
                      <a:pt x="19" y="15"/>
                    </a:lnTo>
                    <a:lnTo>
                      <a:pt x="16" y="21"/>
                    </a:lnTo>
                    <a:lnTo>
                      <a:pt x="13" y="27"/>
                    </a:lnTo>
                    <a:lnTo>
                      <a:pt x="6" y="24"/>
                    </a:lnTo>
                    <a:lnTo>
                      <a:pt x="0" y="19"/>
                    </a:lnTo>
                    <a:lnTo>
                      <a:pt x="0" y="11"/>
                    </a:lnTo>
                    <a:lnTo>
                      <a:pt x="2" y="6"/>
                    </a:lnTo>
                    <a:lnTo>
                      <a:pt x="8" y="2"/>
                    </a:lnTo>
                    <a:lnTo>
                      <a:pt x="18" y="0"/>
                    </a:lnTo>
                    <a:lnTo>
                      <a:pt x="28" y="4"/>
                    </a:lnTo>
                    <a:lnTo>
                      <a:pt x="38" y="9"/>
                    </a:lnTo>
                    <a:lnTo>
                      <a:pt x="46" y="10"/>
                    </a:lnTo>
                    <a:lnTo>
                      <a:pt x="56" y="18"/>
                    </a:lnTo>
                    <a:lnTo>
                      <a:pt x="89" y="31"/>
                    </a:lnTo>
                    <a:lnTo>
                      <a:pt x="119" y="38"/>
                    </a:lnTo>
                    <a:lnTo>
                      <a:pt x="134" y="43"/>
                    </a:lnTo>
                    <a:lnTo>
                      <a:pt x="148" y="46"/>
                    </a:lnTo>
                    <a:lnTo>
                      <a:pt x="153" y="51"/>
                    </a:lnTo>
                    <a:lnTo>
                      <a:pt x="157" y="57"/>
                    </a:lnTo>
                    <a:lnTo>
                      <a:pt x="158" y="65"/>
                    </a:lnTo>
                    <a:lnTo>
                      <a:pt x="188" y="99"/>
                    </a:lnTo>
                    <a:lnTo>
                      <a:pt x="189" y="101"/>
                    </a:lnTo>
                    <a:lnTo>
                      <a:pt x="188" y="106"/>
                    </a:lnTo>
                    <a:lnTo>
                      <a:pt x="190" y="112"/>
                    </a:lnTo>
                    <a:lnTo>
                      <a:pt x="194" y="116"/>
                    </a:lnTo>
                    <a:lnTo>
                      <a:pt x="206" y="126"/>
                    </a:lnTo>
                    <a:lnTo>
                      <a:pt x="215" y="129"/>
                    </a:lnTo>
                    <a:lnTo>
                      <a:pt x="225" y="131"/>
                    </a:lnTo>
                    <a:lnTo>
                      <a:pt x="228" y="134"/>
                    </a:lnTo>
                    <a:lnTo>
                      <a:pt x="236" y="137"/>
                    </a:lnTo>
                    <a:lnTo>
                      <a:pt x="250" y="151"/>
                    </a:lnTo>
                    <a:lnTo>
                      <a:pt x="253" y="160"/>
                    </a:lnTo>
                    <a:lnTo>
                      <a:pt x="260" y="174"/>
                    </a:lnTo>
                    <a:lnTo>
                      <a:pt x="261" y="180"/>
                    </a:lnTo>
                    <a:lnTo>
                      <a:pt x="264" y="189"/>
                    </a:lnTo>
                    <a:lnTo>
                      <a:pt x="266" y="194"/>
                    </a:lnTo>
                    <a:lnTo>
                      <a:pt x="269" y="188"/>
                    </a:lnTo>
                    <a:lnTo>
                      <a:pt x="275" y="202"/>
                    </a:lnTo>
                    <a:lnTo>
                      <a:pt x="272" y="203"/>
                    </a:lnTo>
                    <a:lnTo>
                      <a:pt x="271" y="209"/>
                    </a:lnTo>
                    <a:lnTo>
                      <a:pt x="264" y="214"/>
                    </a:lnTo>
                    <a:lnTo>
                      <a:pt x="258" y="214"/>
                    </a:lnTo>
                    <a:lnTo>
                      <a:pt x="239" y="207"/>
                    </a:lnTo>
                    <a:lnTo>
                      <a:pt x="222" y="198"/>
                    </a:lnTo>
                    <a:lnTo>
                      <a:pt x="222" y="196"/>
                    </a:lnTo>
                    <a:lnTo>
                      <a:pt x="217" y="193"/>
                    </a:lnTo>
                    <a:lnTo>
                      <a:pt x="211" y="196"/>
                    </a:lnTo>
                    <a:lnTo>
                      <a:pt x="196" y="189"/>
                    </a:lnTo>
                    <a:lnTo>
                      <a:pt x="196" y="185"/>
                    </a:lnTo>
                    <a:lnTo>
                      <a:pt x="200" y="180"/>
                    </a:lnTo>
                    <a:lnTo>
                      <a:pt x="202" y="175"/>
                    </a:lnTo>
                    <a:lnTo>
                      <a:pt x="199" y="176"/>
                    </a:lnTo>
                    <a:lnTo>
                      <a:pt x="196" y="182"/>
                    </a:lnTo>
                    <a:lnTo>
                      <a:pt x="190" y="183"/>
                    </a:lnTo>
                    <a:lnTo>
                      <a:pt x="182" y="176"/>
                    </a:lnTo>
                    <a:lnTo>
                      <a:pt x="179" y="172"/>
                    </a:lnTo>
                    <a:lnTo>
                      <a:pt x="179" y="167"/>
                    </a:lnTo>
                    <a:lnTo>
                      <a:pt x="184" y="165"/>
                    </a:lnTo>
                    <a:lnTo>
                      <a:pt x="190" y="160"/>
                    </a:lnTo>
                    <a:lnTo>
                      <a:pt x="184" y="159"/>
                    </a:lnTo>
                    <a:lnTo>
                      <a:pt x="178" y="155"/>
                    </a:lnTo>
                    <a:lnTo>
                      <a:pt x="173" y="161"/>
                    </a:lnTo>
                    <a:lnTo>
                      <a:pt x="166" y="160"/>
                    </a:lnTo>
                    <a:lnTo>
                      <a:pt x="153" y="162"/>
                    </a:lnTo>
                    <a:lnTo>
                      <a:pt x="143" y="154"/>
                    </a:lnTo>
                    <a:lnTo>
                      <a:pt x="147" y="155"/>
                    </a:lnTo>
                    <a:lnTo>
                      <a:pt x="157" y="153"/>
                    </a:lnTo>
                    <a:lnTo>
                      <a:pt x="153" y="145"/>
                    </a:lnTo>
                    <a:lnTo>
                      <a:pt x="143" y="135"/>
                    </a:lnTo>
                    <a:lnTo>
                      <a:pt x="132" y="134"/>
                    </a:lnTo>
                    <a:lnTo>
                      <a:pt x="130" y="129"/>
                    </a:lnTo>
                    <a:lnTo>
                      <a:pt x="120" y="124"/>
                    </a:lnTo>
                    <a:lnTo>
                      <a:pt x="109" y="126"/>
                    </a:lnTo>
                    <a:lnTo>
                      <a:pt x="104" y="124"/>
                    </a:lnTo>
                    <a:lnTo>
                      <a:pt x="100" y="112"/>
                    </a:lnTo>
                    <a:lnTo>
                      <a:pt x="105" y="108"/>
                    </a:lnTo>
                    <a:lnTo>
                      <a:pt x="118" y="110"/>
                    </a:lnTo>
                    <a:lnTo>
                      <a:pt x="129" y="105"/>
                    </a:lnTo>
                    <a:lnTo>
                      <a:pt x="119" y="100"/>
                    </a:lnTo>
                    <a:lnTo>
                      <a:pt x="109" y="102"/>
                    </a:lnTo>
                    <a:lnTo>
                      <a:pt x="107" y="100"/>
                    </a:lnTo>
                    <a:lnTo>
                      <a:pt x="105" y="94"/>
                    </a:lnTo>
                    <a:lnTo>
                      <a:pt x="99" y="99"/>
                    </a:lnTo>
                    <a:lnTo>
                      <a:pt x="96" y="89"/>
                    </a:lnTo>
                    <a:lnTo>
                      <a:pt x="86" y="83"/>
                    </a:lnTo>
                    <a:lnTo>
                      <a:pt x="82" y="84"/>
                    </a:lnTo>
                    <a:lnTo>
                      <a:pt x="80" y="80"/>
                    </a:lnTo>
                    <a:lnTo>
                      <a:pt x="72" y="86"/>
                    </a:lnTo>
                    <a:lnTo>
                      <a:pt x="65" y="80"/>
                    </a:lnTo>
                    <a:lnTo>
                      <a:pt x="66" y="70"/>
                    </a:lnTo>
                    <a:lnTo>
                      <a:pt x="70" y="65"/>
                    </a:lnTo>
                    <a:lnTo>
                      <a:pt x="66" y="65"/>
                    </a:lnTo>
                    <a:lnTo>
                      <a:pt x="60" y="61"/>
                    </a:lnTo>
                    <a:lnTo>
                      <a:pt x="56" y="70"/>
                    </a:lnTo>
                    <a:lnTo>
                      <a:pt x="49" y="61"/>
                    </a:lnTo>
                    <a:lnTo>
                      <a:pt x="45" y="62"/>
                    </a:lnTo>
                    <a:lnTo>
                      <a:pt x="40" y="59"/>
                    </a:lnTo>
                    <a:lnTo>
                      <a:pt x="34" y="67"/>
                    </a:lnTo>
                    <a:lnTo>
                      <a:pt x="29" y="64"/>
                    </a:lnTo>
                    <a:lnTo>
                      <a:pt x="27" y="62"/>
                    </a:lnTo>
                    <a:lnTo>
                      <a:pt x="29" y="57"/>
                    </a:lnTo>
                    <a:lnTo>
                      <a:pt x="30" y="48"/>
                    </a:lnTo>
                    <a:lnTo>
                      <a:pt x="24" y="45"/>
                    </a:lnTo>
                    <a:lnTo>
                      <a:pt x="23" y="37"/>
                    </a:lnTo>
                    <a:lnTo>
                      <a:pt x="33" y="35"/>
                    </a:lnTo>
                    <a:lnTo>
                      <a:pt x="41" y="36"/>
                    </a:lnTo>
                    <a:lnTo>
                      <a:pt x="45" y="4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2" name="Freeform 287"/>
              <p:cNvSpPr>
                <a:spLocks noChangeAspect="1"/>
              </p:cNvSpPr>
              <p:nvPr/>
            </p:nvSpPr>
            <p:spPr bwMode="gray">
              <a:xfrm>
                <a:off x="1425" y="1404"/>
                <a:ext cx="47" cy="44"/>
              </a:xfrm>
              <a:custGeom>
                <a:avLst/>
                <a:gdLst/>
                <a:ahLst/>
                <a:cxnLst>
                  <a:cxn ang="0">
                    <a:pos x="132" y="38"/>
                  </a:cxn>
                  <a:cxn ang="0">
                    <a:pos x="118" y="33"/>
                  </a:cxn>
                  <a:cxn ang="0">
                    <a:pos x="118" y="18"/>
                  </a:cxn>
                  <a:cxn ang="0">
                    <a:pos x="104" y="4"/>
                  </a:cxn>
                  <a:cxn ang="0">
                    <a:pos x="86" y="0"/>
                  </a:cxn>
                  <a:cxn ang="0">
                    <a:pos x="73" y="20"/>
                  </a:cxn>
                  <a:cxn ang="0">
                    <a:pos x="71" y="52"/>
                  </a:cxn>
                  <a:cxn ang="0">
                    <a:pos x="66" y="51"/>
                  </a:cxn>
                  <a:cxn ang="0">
                    <a:pos x="53" y="57"/>
                  </a:cxn>
                  <a:cxn ang="0">
                    <a:pos x="53" y="73"/>
                  </a:cxn>
                  <a:cxn ang="0">
                    <a:pos x="50" y="98"/>
                  </a:cxn>
                  <a:cxn ang="0">
                    <a:pos x="40" y="109"/>
                  </a:cxn>
                  <a:cxn ang="0">
                    <a:pos x="11" y="119"/>
                  </a:cxn>
                  <a:cxn ang="0">
                    <a:pos x="0" y="136"/>
                  </a:cxn>
                  <a:cxn ang="0">
                    <a:pos x="10" y="163"/>
                  </a:cxn>
                  <a:cxn ang="0">
                    <a:pos x="21" y="158"/>
                  </a:cxn>
                  <a:cxn ang="0">
                    <a:pos x="32" y="152"/>
                  </a:cxn>
                  <a:cxn ang="0">
                    <a:pos x="44" y="167"/>
                  </a:cxn>
                  <a:cxn ang="0">
                    <a:pos x="55" y="175"/>
                  </a:cxn>
                  <a:cxn ang="0">
                    <a:pos x="62" y="165"/>
                  </a:cxn>
                  <a:cxn ang="0">
                    <a:pos x="71" y="180"/>
                  </a:cxn>
                  <a:cxn ang="0">
                    <a:pos x="89" y="180"/>
                  </a:cxn>
                  <a:cxn ang="0">
                    <a:pos x="109" y="202"/>
                  </a:cxn>
                  <a:cxn ang="0">
                    <a:pos x="132" y="210"/>
                  </a:cxn>
                  <a:cxn ang="0">
                    <a:pos x="136" y="202"/>
                  </a:cxn>
                  <a:cxn ang="0">
                    <a:pos x="167" y="221"/>
                  </a:cxn>
                  <a:cxn ang="0">
                    <a:pos x="186" y="195"/>
                  </a:cxn>
                  <a:cxn ang="0">
                    <a:pos x="209" y="179"/>
                  </a:cxn>
                  <a:cxn ang="0">
                    <a:pos x="216" y="186"/>
                  </a:cxn>
                  <a:cxn ang="0">
                    <a:pos x="233" y="174"/>
                  </a:cxn>
                  <a:cxn ang="0">
                    <a:pos x="231" y="163"/>
                  </a:cxn>
                  <a:cxn ang="0">
                    <a:pos x="207" y="153"/>
                  </a:cxn>
                  <a:cxn ang="0">
                    <a:pos x="202" y="132"/>
                  </a:cxn>
                  <a:cxn ang="0">
                    <a:pos x="179" y="100"/>
                  </a:cxn>
                  <a:cxn ang="0">
                    <a:pos x="143" y="60"/>
                  </a:cxn>
                </a:cxnLst>
                <a:rect l="0" t="0" r="r" b="b"/>
                <a:pathLst>
                  <a:path w="236" h="221">
                    <a:moveTo>
                      <a:pt x="141" y="55"/>
                    </a:moveTo>
                    <a:lnTo>
                      <a:pt x="132" y="38"/>
                    </a:lnTo>
                    <a:lnTo>
                      <a:pt x="126" y="33"/>
                    </a:lnTo>
                    <a:lnTo>
                      <a:pt x="118" y="33"/>
                    </a:lnTo>
                    <a:lnTo>
                      <a:pt x="120" y="24"/>
                    </a:lnTo>
                    <a:lnTo>
                      <a:pt x="118" y="18"/>
                    </a:lnTo>
                    <a:lnTo>
                      <a:pt x="108" y="14"/>
                    </a:lnTo>
                    <a:lnTo>
                      <a:pt x="104" y="4"/>
                    </a:lnTo>
                    <a:lnTo>
                      <a:pt x="96" y="0"/>
                    </a:lnTo>
                    <a:lnTo>
                      <a:pt x="86" y="0"/>
                    </a:lnTo>
                    <a:lnTo>
                      <a:pt x="84" y="11"/>
                    </a:lnTo>
                    <a:lnTo>
                      <a:pt x="73" y="20"/>
                    </a:lnTo>
                    <a:lnTo>
                      <a:pt x="65" y="44"/>
                    </a:lnTo>
                    <a:lnTo>
                      <a:pt x="71" y="52"/>
                    </a:lnTo>
                    <a:lnTo>
                      <a:pt x="71" y="57"/>
                    </a:lnTo>
                    <a:lnTo>
                      <a:pt x="66" y="51"/>
                    </a:lnTo>
                    <a:lnTo>
                      <a:pt x="56" y="51"/>
                    </a:lnTo>
                    <a:lnTo>
                      <a:pt x="53" y="57"/>
                    </a:lnTo>
                    <a:lnTo>
                      <a:pt x="54" y="62"/>
                    </a:lnTo>
                    <a:lnTo>
                      <a:pt x="53" y="73"/>
                    </a:lnTo>
                    <a:lnTo>
                      <a:pt x="57" y="90"/>
                    </a:lnTo>
                    <a:lnTo>
                      <a:pt x="50" y="98"/>
                    </a:lnTo>
                    <a:lnTo>
                      <a:pt x="48" y="108"/>
                    </a:lnTo>
                    <a:lnTo>
                      <a:pt x="40" y="109"/>
                    </a:lnTo>
                    <a:lnTo>
                      <a:pt x="24" y="117"/>
                    </a:lnTo>
                    <a:lnTo>
                      <a:pt x="11" y="119"/>
                    </a:lnTo>
                    <a:lnTo>
                      <a:pt x="2" y="125"/>
                    </a:lnTo>
                    <a:lnTo>
                      <a:pt x="0" y="136"/>
                    </a:lnTo>
                    <a:lnTo>
                      <a:pt x="0" y="152"/>
                    </a:lnTo>
                    <a:lnTo>
                      <a:pt x="10" y="163"/>
                    </a:lnTo>
                    <a:lnTo>
                      <a:pt x="21" y="168"/>
                    </a:lnTo>
                    <a:lnTo>
                      <a:pt x="21" y="158"/>
                    </a:lnTo>
                    <a:lnTo>
                      <a:pt x="24" y="153"/>
                    </a:lnTo>
                    <a:lnTo>
                      <a:pt x="32" y="152"/>
                    </a:lnTo>
                    <a:lnTo>
                      <a:pt x="41" y="158"/>
                    </a:lnTo>
                    <a:lnTo>
                      <a:pt x="44" y="167"/>
                    </a:lnTo>
                    <a:lnTo>
                      <a:pt x="51" y="170"/>
                    </a:lnTo>
                    <a:lnTo>
                      <a:pt x="55" y="175"/>
                    </a:lnTo>
                    <a:lnTo>
                      <a:pt x="60" y="172"/>
                    </a:lnTo>
                    <a:lnTo>
                      <a:pt x="62" y="165"/>
                    </a:lnTo>
                    <a:lnTo>
                      <a:pt x="71" y="172"/>
                    </a:lnTo>
                    <a:lnTo>
                      <a:pt x="71" y="180"/>
                    </a:lnTo>
                    <a:lnTo>
                      <a:pt x="77" y="183"/>
                    </a:lnTo>
                    <a:lnTo>
                      <a:pt x="89" y="180"/>
                    </a:lnTo>
                    <a:lnTo>
                      <a:pt x="99" y="196"/>
                    </a:lnTo>
                    <a:lnTo>
                      <a:pt x="109" y="202"/>
                    </a:lnTo>
                    <a:lnTo>
                      <a:pt x="129" y="206"/>
                    </a:lnTo>
                    <a:lnTo>
                      <a:pt x="132" y="210"/>
                    </a:lnTo>
                    <a:lnTo>
                      <a:pt x="134" y="202"/>
                    </a:lnTo>
                    <a:lnTo>
                      <a:pt x="136" y="202"/>
                    </a:lnTo>
                    <a:lnTo>
                      <a:pt x="152" y="213"/>
                    </a:lnTo>
                    <a:lnTo>
                      <a:pt x="167" y="221"/>
                    </a:lnTo>
                    <a:lnTo>
                      <a:pt x="177" y="216"/>
                    </a:lnTo>
                    <a:lnTo>
                      <a:pt x="186" y="195"/>
                    </a:lnTo>
                    <a:lnTo>
                      <a:pt x="194" y="194"/>
                    </a:lnTo>
                    <a:lnTo>
                      <a:pt x="209" y="179"/>
                    </a:lnTo>
                    <a:lnTo>
                      <a:pt x="216" y="178"/>
                    </a:lnTo>
                    <a:lnTo>
                      <a:pt x="216" y="186"/>
                    </a:lnTo>
                    <a:lnTo>
                      <a:pt x="223" y="183"/>
                    </a:lnTo>
                    <a:lnTo>
                      <a:pt x="233" y="174"/>
                    </a:lnTo>
                    <a:lnTo>
                      <a:pt x="236" y="164"/>
                    </a:lnTo>
                    <a:lnTo>
                      <a:pt x="231" y="163"/>
                    </a:lnTo>
                    <a:lnTo>
                      <a:pt x="220" y="169"/>
                    </a:lnTo>
                    <a:lnTo>
                      <a:pt x="207" y="153"/>
                    </a:lnTo>
                    <a:lnTo>
                      <a:pt x="202" y="142"/>
                    </a:lnTo>
                    <a:lnTo>
                      <a:pt x="202" y="132"/>
                    </a:lnTo>
                    <a:lnTo>
                      <a:pt x="190" y="110"/>
                    </a:lnTo>
                    <a:lnTo>
                      <a:pt x="179" y="100"/>
                    </a:lnTo>
                    <a:lnTo>
                      <a:pt x="174" y="89"/>
                    </a:lnTo>
                    <a:lnTo>
                      <a:pt x="143" y="60"/>
                    </a:lnTo>
                    <a:lnTo>
                      <a:pt x="141" y="5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3" name="Freeform 288"/>
              <p:cNvSpPr>
                <a:spLocks noChangeAspect="1"/>
              </p:cNvSpPr>
              <p:nvPr/>
            </p:nvSpPr>
            <p:spPr bwMode="gray">
              <a:xfrm>
                <a:off x="1134" y="1234"/>
                <a:ext cx="117" cy="130"/>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4" name="Freeform 289"/>
              <p:cNvSpPr>
                <a:spLocks noChangeAspect="1"/>
              </p:cNvSpPr>
              <p:nvPr/>
            </p:nvSpPr>
            <p:spPr bwMode="gray">
              <a:xfrm>
                <a:off x="1210" y="1283"/>
                <a:ext cx="200" cy="16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5" name="Freeform 290"/>
              <p:cNvSpPr>
                <a:spLocks noChangeAspect="1"/>
              </p:cNvSpPr>
              <p:nvPr/>
            </p:nvSpPr>
            <p:spPr bwMode="gray">
              <a:xfrm>
                <a:off x="1342" y="1267"/>
                <a:ext cx="27" cy="34"/>
              </a:xfrm>
              <a:custGeom>
                <a:avLst/>
                <a:gdLst/>
                <a:ahLst/>
                <a:cxnLst>
                  <a:cxn ang="0">
                    <a:pos x="114" y="130"/>
                  </a:cxn>
                  <a:cxn ang="0">
                    <a:pos x="114" y="121"/>
                  </a:cxn>
                  <a:cxn ang="0">
                    <a:pos x="118" y="111"/>
                  </a:cxn>
                  <a:cxn ang="0">
                    <a:pos x="127" y="95"/>
                  </a:cxn>
                  <a:cxn ang="0">
                    <a:pos x="132" y="76"/>
                  </a:cxn>
                  <a:cxn ang="0">
                    <a:pos x="135" y="59"/>
                  </a:cxn>
                  <a:cxn ang="0">
                    <a:pos x="135" y="46"/>
                  </a:cxn>
                  <a:cxn ang="0">
                    <a:pos x="137" y="39"/>
                  </a:cxn>
                  <a:cxn ang="0">
                    <a:pos x="134" y="29"/>
                  </a:cxn>
                  <a:cxn ang="0">
                    <a:pos x="126" y="28"/>
                  </a:cxn>
                  <a:cxn ang="0">
                    <a:pos x="120" y="16"/>
                  </a:cxn>
                  <a:cxn ang="0">
                    <a:pos x="99" y="2"/>
                  </a:cxn>
                  <a:cxn ang="0">
                    <a:pos x="88" y="0"/>
                  </a:cxn>
                  <a:cxn ang="0">
                    <a:pos x="69" y="6"/>
                  </a:cxn>
                  <a:cxn ang="0">
                    <a:pos x="34" y="6"/>
                  </a:cxn>
                  <a:cxn ang="0">
                    <a:pos x="23" y="12"/>
                  </a:cxn>
                  <a:cxn ang="0">
                    <a:pos x="13" y="32"/>
                  </a:cxn>
                  <a:cxn ang="0">
                    <a:pos x="2" y="48"/>
                  </a:cxn>
                  <a:cxn ang="0">
                    <a:pos x="0" y="57"/>
                  </a:cxn>
                  <a:cxn ang="0">
                    <a:pos x="26" y="71"/>
                  </a:cxn>
                  <a:cxn ang="0">
                    <a:pos x="32" y="81"/>
                  </a:cxn>
                  <a:cxn ang="0">
                    <a:pos x="44" y="92"/>
                  </a:cxn>
                  <a:cxn ang="0">
                    <a:pos x="54" y="109"/>
                  </a:cxn>
                  <a:cxn ang="0">
                    <a:pos x="60" y="115"/>
                  </a:cxn>
                  <a:cxn ang="0">
                    <a:pos x="71" y="132"/>
                  </a:cxn>
                  <a:cxn ang="0">
                    <a:pos x="72" y="141"/>
                  </a:cxn>
                  <a:cxn ang="0">
                    <a:pos x="93" y="167"/>
                  </a:cxn>
                  <a:cxn ang="0">
                    <a:pos x="96" y="163"/>
                  </a:cxn>
                  <a:cxn ang="0">
                    <a:pos x="96" y="158"/>
                  </a:cxn>
                  <a:cxn ang="0">
                    <a:pos x="100" y="158"/>
                  </a:cxn>
                  <a:cxn ang="0">
                    <a:pos x="110" y="145"/>
                  </a:cxn>
                  <a:cxn ang="0">
                    <a:pos x="114" y="136"/>
                  </a:cxn>
                  <a:cxn ang="0">
                    <a:pos x="114" y="130"/>
                  </a:cxn>
                </a:cxnLst>
                <a:rect l="0" t="0" r="r" b="b"/>
                <a:pathLst>
                  <a:path w="137" h="167">
                    <a:moveTo>
                      <a:pt x="114" y="130"/>
                    </a:moveTo>
                    <a:lnTo>
                      <a:pt x="114" y="121"/>
                    </a:lnTo>
                    <a:lnTo>
                      <a:pt x="118" y="111"/>
                    </a:lnTo>
                    <a:lnTo>
                      <a:pt x="127" y="95"/>
                    </a:lnTo>
                    <a:lnTo>
                      <a:pt x="132" y="76"/>
                    </a:lnTo>
                    <a:lnTo>
                      <a:pt x="135" y="59"/>
                    </a:lnTo>
                    <a:lnTo>
                      <a:pt x="135" y="46"/>
                    </a:lnTo>
                    <a:lnTo>
                      <a:pt x="137" y="39"/>
                    </a:lnTo>
                    <a:lnTo>
                      <a:pt x="134" y="29"/>
                    </a:lnTo>
                    <a:lnTo>
                      <a:pt x="126" y="28"/>
                    </a:lnTo>
                    <a:lnTo>
                      <a:pt x="120" y="16"/>
                    </a:lnTo>
                    <a:lnTo>
                      <a:pt x="99" y="2"/>
                    </a:lnTo>
                    <a:lnTo>
                      <a:pt x="88" y="0"/>
                    </a:lnTo>
                    <a:lnTo>
                      <a:pt x="69" y="6"/>
                    </a:lnTo>
                    <a:lnTo>
                      <a:pt x="34" y="6"/>
                    </a:lnTo>
                    <a:lnTo>
                      <a:pt x="23" y="12"/>
                    </a:lnTo>
                    <a:lnTo>
                      <a:pt x="13" y="32"/>
                    </a:lnTo>
                    <a:lnTo>
                      <a:pt x="2" y="48"/>
                    </a:lnTo>
                    <a:lnTo>
                      <a:pt x="0" y="57"/>
                    </a:lnTo>
                    <a:lnTo>
                      <a:pt x="26" y="71"/>
                    </a:lnTo>
                    <a:lnTo>
                      <a:pt x="32" y="81"/>
                    </a:lnTo>
                    <a:lnTo>
                      <a:pt x="44" y="92"/>
                    </a:lnTo>
                    <a:lnTo>
                      <a:pt x="54" y="109"/>
                    </a:lnTo>
                    <a:lnTo>
                      <a:pt x="60" y="115"/>
                    </a:lnTo>
                    <a:lnTo>
                      <a:pt x="71" y="132"/>
                    </a:lnTo>
                    <a:lnTo>
                      <a:pt x="72" y="141"/>
                    </a:lnTo>
                    <a:lnTo>
                      <a:pt x="93" y="167"/>
                    </a:lnTo>
                    <a:lnTo>
                      <a:pt x="96" y="163"/>
                    </a:lnTo>
                    <a:lnTo>
                      <a:pt x="96" y="158"/>
                    </a:lnTo>
                    <a:lnTo>
                      <a:pt x="100" y="158"/>
                    </a:lnTo>
                    <a:lnTo>
                      <a:pt x="110" y="145"/>
                    </a:lnTo>
                    <a:lnTo>
                      <a:pt x="114" y="136"/>
                    </a:lnTo>
                    <a:lnTo>
                      <a:pt x="114" y="13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6" name="Freeform 291"/>
              <p:cNvSpPr>
                <a:spLocks noChangeAspect="1"/>
              </p:cNvSpPr>
              <p:nvPr/>
            </p:nvSpPr>
            <p:spPr bwMode="gray">
              <a:xfrm>
                <a:off x="1392" y="1262"/>
                <a:ext cx="67" cy="97"/>
              </a:xfrm>
              <a:custGeom>
                <a:avLst/>
                <a:gdLst/>
                <a:ahLst/>
                <a:cxnLst>
                  <a:cxn ang="0">
                    <a:pos x="124" y="351"/>
                  </a:cxn>
                  <a:cxn ang="0">
                    <a:pos x="109" y="334"/>
                  </a:cxn>
                  <a:cxn ang="0">
                    <a:pos x="87" y="317"/>
                  </a:cxn>
                  <a:cxn ang="0">
                    <a:pos x="55" y="322"/>
                  </a:cxn>
                  <a:cxn ang="0">
                    <a:pos x="40" y="291"/>
                  </a:cxn>
                  <a:cxn ang="0">
                    <a:pos x="1" y="245"/>
                  </a:cxn>
                  <a:cxn ang="0">
                    <a:pos x="6" y="189"/>
                  </a:cxn>
                  <a:cxn ang="0">
                    <a:pos x="35" y="189"/>
                  </a:cxn>
                  <a:cxn ang="0">
                    <a:pos x="42" y="202"/>
                  </a:cxn>
                  <a:cxn ang="0">
                    <a:pos x="64" y="217"/>
                  </a:cxn>
                  <a:cxn ang="0">
                    <a:pos x="71" y="244"/>
                  </a:cxn>
                  <a:cxn ang="0">
                    <a:pos x="99" y="236"/>
                  </a:cxn>
                  <a:cxn ang="0">
                    <a:pos x="124" y="223"/>
                  </a:cxn>
                  <a:cxn ang="0">
                    <a:pos x="120" y="196"/>
                  </a:cxn>
                  <a:cxn ang="0">
                    <a:pos x="132" y="190"/>
                  </a:cxn>
                  <a:cxn ang="0">
                    <a:pos x="116" y="171"/>
                  </a:cxn>
                  <a:cxn ang="0">
                    <a:pos x="110" y="144"/>
                  </a:cxn>
                  <a:cxn ang="0">
                    <a:pos x="137" y="151"/>
                  </a:cxn>
                  <a:cxn ang="0">
                    <a:pos x="114" y="119"/>
                  </a:cxn>
                  <a:cxn ang="0">
                    <a:pos x="93" y="134"/>
                  </a:cxn>
                  <a:cxn ang="0">
                    <a:pos x="61" y="105"/>
                  </a:cxn>
                  <a:cxn ang="0">
                    <a:pos x="80" y="78"/>
                  </a:cxn>
                  <a:cxn ang="0">
                    <a:pos x="99" y="98"/>
                  </a:cxn>
                  <a:cxn ang="0">
                    <a:pos x="98" y="71"/>
                  </a:cxn>
                  <a:cxn ang="0">
                    <a:pos x="71" y="59"/>
                  </a:cxn>
                  <a:cxn ang="0">
                    <a:pos x="96" y="21"/>
                  </a:cxn>
                  <a:cxn ang="0">
                    <a:pos x="124" y="39"/>
                  </a:cxn>
                  <a:cxn ang="0">
                    <a:pos x="113" y="19"/>
                  </a:cxn>
                  <a:cxn ang="0">
                    <a:pos x="129" y="0"/>
                  </a:cxn>
                  <a:cxn ang="0">
                    <a:pos x="152" y="22"/>
                  </a:cxn>
                  <a:cxn ang="0">
                    <a:pos x="188" y="34"/>
                  </a:cxn>
                  <a:cxn ang="0">
                    <a:pos x="248" y="8"/>
                  </a:cxn>
                  <a:cxn ang="0">
                    <a:pos x="288" y="26"/>
                  </a:cxn>
                  <a:cxn ang="0">
                    <a:pos x="284" y="66"/>
                  </a:cxn>
                  <a:cxn ang="0">
                    <a:pos x="270" y="76"/>
                  </a:cxn>
                  <a:cxn ang="0">
                    <a:pos x="282" y="112"/>
                  </a:cxn>
                  <a:cxn ang="0">
                    <a:pos x="250" y="130"/>
                  </a:cxn>
                  <a:cxn ang="0">
                    <a:pos x="228" y="164"/>
                  </a:cxn>
                  <a:cxn ang="0">
                    <a:pos x="220" y="195"/>
                  </a:cxn>
                  <a:cxn ang="0">
                    <a:pos x="265" y="173"/>
                  </a:cxn>
                  <a:cxn ang="0">
                    <a:pos x="282" y="204"/>
                  </a:cxn>
                  <a:cxn ang="0">
                    <a:pos x="293" y="222"/>
                  </a:cxn>
                  <a:cxn ang="0">
                    <a:pos x="290" y="248"/>
                  </a:cxn>
                  <a:cxn ang="0">
                    <a:pos x="315" y="222"/>
                  </a:cxn>
                  <a:cxn ang="0">
                    <a:pos x="324" y="247"/>
                  </a:cxn>
                  <a:cxn ang="0">
                    <a:pos x="329" y="288"/>
                  </a:cxn>
                  <a:cxn ang="0">
                    <a:pos x="320" y="313"/>
                  </a:cxn>
                  <a:cxn ang="0">
                    <a:pos x="323" y="344"/>
                  </a:cxn>
                  <a:cxn ang="0">
                    <a:pos x="325" y="360"/>
                  </a:cxn>
                  <a:cxn ang="0">
                    <a:pos x="322" y="389"/>
                  </a:cxn>
                  <a:cxn ang="0">
                    <a:pos x="303" y="410"/>
                  </a:cxn>
                  <a:cxn ang="0">
                    <a:pos x="249" y="426"/>
                  </a:cxn>
                  <a:cxn ang="0">
                    <a:pos x="248" y="444"/>
                  </a:cxn>
                  <a:cxn ang="0">
                    <a:pos x="229" y="475"/>
                  </a:cxn>
                  <a:cxn ang="0">
                    <a:pos x="205" y="464"/>
                  </a:cxn>
                  <a:cxn ang="0">
                    <a:pos x="187" y="473"/>
                  </a:cxn>
                  <a:cxn ang="0">
                    <a:pos x="172" y="424"/>
                  </a:cxn>
                  <a:cxn ang="0">
                    <a:pos x="144" y="384"/>
                  </a:cxn>
                </a:cxnLst>
                <a:rect l="0" t="0" r="r" b="b"/>
                <a:pathLst>
                  <a:path w="331" h="484">
                    <a:moveTo>
                      <a:pt x="137" y="376"/>
                    </a:moveTo>
                    <a:lnTo>
                      <a:pt x="132" y="371"/>
                    </a:lnTo>
                    <a:lnTo>
                      <a:pt x="124" y="351"/>
                    </a:lnTo>
                    <a:lnTo>
                      <a:pt x="123" y="344"/>
                    </a:lnTo>
                    <a:lnTo>
                      <a:pt x="116" y="336"/>
                    </a:lnTo>
                    <a:lnTo>
                      <a:pt x="109" y="334"/>
                    </a:lnTo>
                    <a:lnTo>
                      <a:pt x="99" y="341"/>
                    </a:lnTo>
                    <a:lnTo>
                      <a:pt x="94" y="328"/>
                    </a:lnTo>
                    <a:lnTo>
                      <a:pt x="87" y="317"/>
                    </a:lnTo>
                    <a:lnTo>
                      <a:pt x="81" y="317"/>
                    </a:lnTo>
                    <a:lnTo>
                      <a:pt x="78" y="325"/>
                    </a:lnTo>
                    <a:lnTo>
                      <a:pt x="55" y="322"/>
                    </a:lnTo>
                    <a:lnTo>
                      <a:pt x="51" y="307"/>
                    </a:lnTo>
                    <a:lnTo>
                      <a:pt x="42" y="297"/>
                    </a:lnTo>
                    <a:lnTo>
                      <a:pt x="40" y="291"/>
                    </a:lnTo>
                    <a:lnTo>
                      <a:pt x="22" y="275"/>
                    </a:lnTo>
                    <a:lnTo>
                      <a:pt x="18" y="268"/>
                    </a:lnTo>
                    <a:lnTo>
                      <a:pt x="1" y="245"/>
                    </a:lnTo>
                    <a:lnTo>
                      <a:pt x="0" y="227"/>
                    </a:lnTo>
                    <a:lnTo>
                      <a:pt x="2" y="205"/>
                    </a:lnTo>
                    <a:lnTo>
                      <a:pt x="6" y="189"/>
                    </a:lnTo>
                    <a:lnTo>
                      <a:pt x="15" y="182"/>
                    </a:lnTo>
                    <a:lnTo>
                      <a:pt x="28" y="179"/>
                    </a:lnTo>
                    <a:lnTo>
                      <a:pt x="35" y="189"/>
                    </a:lnTo>
                    <a:lnTo>
                      <a:pt x="43" y="194"/>
                    </a:lnTo>
                    <a:lnTo>
                      <a:pt x="44" y="195"/>
                    </a:lnTo>
                    <a:lnTo>
                      <a:pt x="42" y="202"/>
                    </a:lnTo>
                    <a:lnTo>
                      <a:pt x="48" y="209"/>
                    </a:lnTo>
                    <a:lnTo>
                      <a:pt x="59" y="212"/>
                    </a:lnTo>
                    <a:lnTo>
                      <a:pt x="64" y="217"/>
                    </a:lnTo>
                    <a:lnTo>
                      <a:pt x="65" y="228"/>
                    </a:lnTo>
                    <a:lnTo>
                      <a:pt x="69" y="236"/>
                    </a:lnTo>
                    <a:lnTo>
                      <a:pt x="71" y="244"/>
                    </a:lnTo>
                    <a:lnTo>
                      <a:pt x="89" y="245"/>
                    </a:lnTo>
                    <a:lnTo>
                      <a:pt x="97" y="241"/>
                    </a:lnTo>
                    <a:lnTo>
                      <a:pt x="99" y="236"/>
                    </a:lnTo>
                    <a:lnTo>
                      <a:pt x="105" y="238"/>
                    </a:lnTo>
                    <a:lnTo>
                      <a:pt x="113" y="236"/>
                    </a:lnTo>
                    <a:lnTo>
                      <a:pt x="124" y="223"/>
                    </a:lnTo>
                    <a:lnTo>
                      <a:pt x="119" y="214"/>
                    </a:lnTo>
                    <a:lnTo>
                      <a:pt x="116" y="196"/>
                    </a:lnTo>
                    <a:lnTo>
                      <a:pt x="120" y="196"/>
                    </a:lnTo>
                    <a:lnTo>
                      <a:pt x="128" y="206"/>
                    </a:lnTo>
                    <a:lnTo>
                      <a:pt x="132" y="204"/>
                    </a:lnTo>
                    <a:lnTo>
                      <a:pt x="132" y="190"/>
                    </a:lnTo>
                    <a:lnTo>
                      <a:pt x="129" y="183"/>
                    </a:lnTo>
                    <a:lnTo>
                      <a:pt x="119" y="182"/>
                    </a:lnTo>
                    <a:lnTo>
                      <a:pt x="116" y="171"/>
                    </a:lnTo>
                    <a:lnTo>
                      <a:pt x="112" y="168"/>
                    </a:lnTo>
                    <a:lnTo>
                      <a:pt x="112" y="155"/>
                    </a:lnTo>
                    <a:lnTo>
                      <a:pt x="110" y="144"/>
                    </a:lnTo>
                    <a:lnTo>
                      <a:pt x="112" y="140"/>
                    </a:lnTo>
                    <a:lnTo>
                      <a:pt x="121" y="137"/>
                    </a:lnTo>
                    <a:lnTo>
                      <a:pt x="137" y="151"/>
                    </a:lnTo>
                    <a:lnTo>
                      <a:pt x="140" y="146"/>
                    </a:lnTo>
                    <a:lnTo>
                      <a:pt x="118" y="113"/>
                    </a:lnTo>
                    <a:lnTo>
                      <a:pt x="114" y="119"/>
                    </a:lnTo>
                    <a:lnTo>
                      <a:pt x="113" y="128"/>
                    </a:lnTo>
                    <a:lnTo>
                      <a:pt x="104" y="131"/>
                    </a:lnTo>
                    <a:lnTo>
                      <a:pt x="93" y="134"/>
                    </a:lnTo>
                    <a:lnTo>
                      <a:pt x="77" y="123"/>
                    </a:lnTo>
                    <a:lnTo>
                      <a:pt x="69" y="107"/>
                    </a:lnTo>
                    <a:lnTo>
                      <a:pt x="61" y="105"/>
                    </a:lnTo>
                    <a:lnTo>
                      <a:pt x="59" y="89"/>
                    </a:lnTo>
                    <a:lnTo>
                      <a:pt x="60" y="78"/>
                    </a:lnTo>
                    <a:lnTo>
                      <a:pt x="80" y="78"/>
                    </a:lnTo>
                    <a:lnTo>
                      <a:pt x="87" y="85"/>
                    </a:lnTo>
                    <a:lnTo>
                      <a:pt x="89" y="92"/>
                    </a:lnTo>
                    <a:lnTo>
                      <a:pt x="99" y="98"/>
                    </a:lnTo>
                    <a:lnTo>
                      <a:pt x="102" y="92"/>
                    </a:lnTo>
                    <a:lnTo>
                      <a:pt x="98" y="80"/>
                    </a:lnTo>
                    <a:lnTo>
                      <a:pt x="98" y="71"/>
                    </a:lnTo>
                    <a:lnTo>
                      <a:pt x="85" y="67"/>
                    </a:lnTo>
                    <a:lnTo>
                      <a:pt x="80" y="59"/>
                    </a:lnTo>
                    <a:lnTo>
                      <a:pt x="71" y="59"/>
                    </a:lnTo>
                    <a:lnTo>
                      <a:pt x="66" y="45"/>
                    </a:lnTo>
                    <a:lnTo>
                      <a:pt x="77" y="32"/>
                    </a:lnTo>
                    <a:lnTo>
                      <a:pt x="96" y="21"/>
                    </a:lnTo>
                    <a:lnTo>
                      <a:pt x="101" y="28"/>
                    </a:lnTo>
                    <a:lnTo>
                      <a:pt x="114" y="32"/>
                    </a:lnTo>
                    <a:lnTo>
                      <a:pt x="124" y="39"/>
                    </a:lnTo>
                    <a:lnTo>
                      <a:pt x="126" y="32"/>
                    </a:lnTo>
                    <a:lnTo>
                      <a:pt x="126" y="24"/>
                    </a:lnTo>
                    <a:lnTo>
                      <a:pt x="113" y="19"/>
                    </a:lnTo>
                    <a:lnTo>
                      <a:pt x="109" y="12"/>
                    </a:lnTo>
                    <a:lnTo>
                      <a:pt x="119" y="5"/>
                    </a:lnTo>
                    <a:lnTo>
                      <a:pt x="129" y="0"/>
                    </a:lnTo>
                    <a:lnTo>
                      <a:pt x="135" y="5"/>
                    </a:lnTo>
                    <a:lnTo>
                      <a:pt x="144" y="21"/>
                    </a:lnTo>
                    <a:lnTo>
                      <a:pt x="152" y="22"/>
                    </a:lnTo>
                    <a:lnTo>
                      <a:pt x="164" y="32"/>
                    </a:lnTo>
                    <a:lnTo>
                      <a:pt x="175" y="37"/>
                    </a:lnTo>
                    <a:lnTo>
                      <a:pt x="188" y="34"/>
                    </a:lnTo>
                    <a:lnTo>
                      <a:pt x="193" y="38"/>
                    </a:lnTo>
                    <a:lnTo>
                      <a:pt x="217" y="31"/>
                    </a:lnTo>
                    <a:lnTo>
                      <a:pt x="248" y="8"/>
                    </a:lnTo>
                    <a:lnTo>
                      <a:pt x="274" y="1"/>
                    </a:lnTo>
                    <a:lnTo>
                      <a:pt x="276" y="8"/>
                    </a:lnTo>
                    <a:lnTo>
                      <a:pt x="288" y="26"/>
                    </a:lnTo>
                    <a:lnTo>
                      <a:pt x="295" y="28"/>
                    </a:lnTo>
                    <a:lnTo>
                      <a:pt x="293" y="51"/>
                    </a:lnTo>
                    <a:lnTo>
                      <a:pt x="284" y="66"/>
                    </a:lnTo>
                    <a:lnTo>
                      <a:pt x="270" y="69"/>
                    </a:lnTo>
                    <a:lnTo>
                      <a:pt x="266" y="75"/>
                    </a:lnTo>
                    <a:lnTo>
                      <a:pt x="270" y="76"/>
                    </a:lnTo>
                    <a:lnTo>
                      <a:pt x="281" y="86"/>
                    </a:lnTo>
                    <a:lnTo>
                      <a:pt x="284" y="94"/>
                    </a:lnTo>
                    <a:lnTo>
                      <a:pt x="282" y="112"/>
                    </a:lnTo>
                    <a:lnTo>
                      <a:pt x="279" y="108"/>
                    </a:lnTo>
                    <a:lnTo>
                      <a:pt x="268" y="112"/>
                    </a:lnTo>
                    <a:lnTo>
                      <a:pt x="250" y="130"/>
                    </a:lnTo>
                    <a:lnTo>
                      <a:pt x="241" y="148"/>
                    </a:lnTo>
                    <a:lnTo>
                      <a:pt x="233" y="155"/>
                    </a:lnTo>
                    <a:lnTo>
                      <a:pt x="228" y="164"/>
                    </a:lnTo>
                    <a:lnTo>
                      <a:pt x="221" y="172"/>
                    </a:lnTo>
                    <a:lnTo>
                      <a:pt x="220" y="184"/>
                    </a:lnTo>
                    <a:lnTo>
                      <a:pt x="220" y="195"/>
                    </a:lnTo>
                    <a:lnTo>
                      <a:pt x="242" y="172"/>
                    </a:lnTo>
                    <a:lnTo>
                      <a:pt x="257" y="167"/>
                    </a:lnTo>
                    <a:lnTo>
                      <a:pt x="265" y="173"/>
                    </a:lnTo>
                    <a:lnTo>
                      <a:pt x="280" y="189"/>
                    </a:lnTo>
                    <a:lnTo>
                      <a:pt x="279" y="201"/>
                    </a:lnTo>
                    <a:lnTo>
                      <a:pt x="282" y="204"/>
                    </a:lnTo>
                    <a:lnTo>
                      <a:pt x="285" y="215"/>
                    </a:lnTo>
                    <a:lnTo>
                      <a:pt x="290" y="216"/>
                    </a:lnTo>
                    <a:lnTo>
                      <a:pt x="293" y="222"/>
                    </a:lnTo>
                    <a:lnTo>
                      <a:pt x="295" y="228"/>
                    </a:lnTo>
                    <a:lnTo>
                      <a:pt x="290" y="238"/>
                    </a:lnTo>
                    <a:lnTo>
                      <a:pt x="290" y="248"/>
                    </a:lnTo>
                    <a:lnTo>
                      <a:pt x="303" y="236"/>
                    </a:lnTo>
                    <a:lnTo>
                      <a:pt x="314" y="234"/>
                    </a:lnTo>
                    <a:lnTo>
                      <a:pt x="315" y="222"/>
                    </a:lnTo>
                    <a:lnTo>
                      <a:pt x="322" y="232"/>
                    </a:lnTo>
                    <a:lnTo>
                      <a:pt x="322" y="242"/>
                    </a:lnTo>
                    <a:lnTo>
                      <a:pt x="324" y="247"/>
                    </a:lnTo>
                    <a:lnTo>
                      <a:pt x="331" y="274"/>
                    </a:lnTo>
                    <a:lnTo>
                      <a:pt x="331" y="282"/>
                    </a:lnTo>
                    <a:lnTo>
                      <a:pt x="329" y="288"/>
                    </a:lnTo>
                    <a:lnTo>
                      <a:pt x="319" y="300"/>
                    </a:lnTo>
                    <a:lnTo>
                      <a:pt x="314" y="301"/>
                    </a:lnTo>
                    <a:lnTo>
                      <a:pt x="320" y="313"/>
                    </a:lnTo>
                    <a:lnTo>
                      <a:pt x="323" y="322"/>
                    </a:lnTo>
                    <a:lnTo>
                      <a:pt x="324" y="338"/>
                    </a:lnTo>
                    <a:lnTo>
                      <a:pt x="323" y="344"/>
                    </a:lnTo>
                    <a:lnTo>
                      <a:pt x="315" y="355"/>
                    </a:lnTo>
                    <a:lnTo>
                      <a:pt x="323" y="354"/>
                    </a:lnTo>
                    <a:lnTo>
                      <a:pt x="325" y="360"/>
                    </a:lnTo>
                    <a:lnTo>
                      <a:pt x="327" y="373"/>
                    </a:lnTo>
                    <a:lnTo>
                      <a:pt x="327" y="385"/>
                    </a:lnTo>
                    <a:lnTo>
                      <a:pt x="322" y="389"/>
                    </a:lnTo>
                    <a:lnTo>
                      <a:pt x="318" y="384"/>
                    </a:lnTo>
                    <a:lnTo>
                      <a:pt x="307" y="393"/>
                    </a:lnTo>
                    <a:lnTo>
                      <a:pt x="303" y="410"/>
                    </a:lnTo>
                    <a:lnTo>
                      <a:pt x="280" y="428"/>
                    </a:lnTo>
                    <a:lnTo>
                      <a:pt x="266" y="422"/>
                    </a:lnTo>
                    <a:lnTo>
                      <a:pt x="249" y="426"/>
                    </a:lnTo>
                    <a:lnTo>
                      <a:pt x="238" y="422"/>
                    </a:lnTo>
                    <a:lnTo>
                      <a:pt x="236" y="428"/>
                    </a:lnTo>
                    <a:lnTo>
                      <a:pt x="248" y="444"/>
                    </a:lnTo>
                    <a:lnTo>
                      <a:pt x="248" y="454"/>
                    </a:lnTo>
                    <a:lnTo>
                      <a:pt x="231" y="467"/>
                    </a:lnTo>
                    <a:lnTo>
                      <a:pt x="229" y="475"/>
                    </a:lnTo>
                    <a:lnTo>
                      <a:pt x="221" y="483"/>
                    </a:lnTo>
                    <a:lnTo>
                      <a:pt x="212" y="484"/>
                    </a:lnTo>
                    <a:lnTo>
                      <a:pt x="205" y="464"/>
                    </a:lnTo>
                    <a:lnTo>
                      <a:pt x="199" y="465"/>
                    </a:lnTo>
                    <a:lnTo>
                      <a:pt x="195" y="473"/>
                    </a:lnTo>
                    <a:lnTo>
                      <a:pt x="187" y="473"/>
                    </a:lnTo>
                    <a:lnTo>
                      <a:pt x="182" y="454"/>
                    </a:lnTo>
                    <a:lnTo>
                      <a:pt x="178" y="431"/>
                    </a:lnTo>
                    <a:lnTo>
                      <a:pt x="172" y="424"/>
                    </a:lnTo>
                    <a:lnTo>
                      <a:pt x="167" y="406"/>
                    </a:lnTo>
                    <a:lnTo>
                      <a:pt x="158" y="394"/>
                    </a:lnTo>
                    <a:lnTo>
                      <a:pt x="144" y="384"/>
                    </a:lnTo>
                    <a:lnTo>
                      <a:pt x="137" y="37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7" name="Freeform 292"/>
              <p:cNvSpPr>
                <a:spLocks noChangeAspect="1"/>
              </p:cNvSpPr>
              <p:nvPr/>
            </p:nvSpPr>
            <p:spPr bwMode="gray">
              <a:xfrm>
                <a:off x="1388" y="1141"/>
                <a:ext cx="59" cy="76"/>
              </a:xfrm>
              <a:custGeom>
                <a:avLst/>
                <a:gdLst/>
                <a:ahLst/>
                <a:cxnLst>
                  <a:cxn ang="0">
                    <a:pos x="281" y="171"/>
                  </a:cxn>
                  <a:cxn ang="0">
                    <a:pos x="266" y="206"/>
                  </a:cxn>
                  <a:cxn ang="0">
                    <a:pos x="291" y="237"/>
                  </a:cxn>
                  <a:cxn ang="0">
                    <a:pos x="279" y="244"/>
                  </a:cxn>
                  <a:cxn ang="0">
                    <a:pos x="260" y="249"/>
                  </a:cxn>
                  <a:cxn ang="0">
                    <a:pos x="265" y="259"/>
                  </a:cxn>
                  <a:cxn ang="0">
                    <a:pos x="259" y="280"/>
                  </a:cxn>
                  <a:cxn ang="0">
                    <a:pos x="253" y="286"/>
                  </a:cxn>
                  <a:cxn ang="0">
                    <a:pos x="271" y="338"/>
                  </a:cxn>
                  <a:cxn ang="0">
                    <a:pos x="258" y="334"/>
                  </a:cxn>
                  <a:cxn ang="0">
                    <a:pos x="250" y="345"/>
                  </a:cxn>
                  <a:cxn ang="0">
                    <a:pos x="230" y="372"/>
                  </a:cxn>
                  <a:cxn ang="0">
                    <a:pos x="208" y="370"/>
                  </a:cxn>
                  <a:cxn ang="0">
                    <a:pos x="190" y="371"/>
                  </a:cxn>
                  <a:cxn ang="0">
                    <a:pos x="177" y="364"/>
                  </a:cxn>
                  <a:cxn ang="0">
                    <a:pos x="130" y="373"/>
                  </a:cxn>
                  <a:cxn ang="0">
                    <a:pos x="119" y="327"/>
                  </a:cxn>
                  <a:cxn ang="0">
                    <a:pos x="136" y="303"/>
                  </a:cxn>
                  <a:cxn ang="0">
                    <a:pos x="113" y="280"/>
                  </a:cxn>
                  <a:cxn ang="0">
                    <a:pos x="141" y="270"/>
                  </a:cxn>
                  <a:cxn ang="0">
                    <a:pos x="155" y="256"/>
                  </a:cxn>
                  <a:cxn ang="0">
                    <a:pos x="168" y="237"/>
                  </a:cxn>
                  <a:cxn ang="0">
                    <a:pos x="211" y="214"/>
                  </a:cxn>
                  <a:cxn ang="0">
                    <a:pos x="172" y="214"/>
                  </a:cxn>
                  <a:cxn ang="0">
                    <a:pos x="129" y="225"/>
                  </a:cxn>
                  <a:cxn ang="0">
                    <a:pos x="60" y="242"/>
                  </a:cxn>
                  <a:cxn ang="0">
                    <a:pos x="4" y="256"/>
                  </a:cxn>
                  <a:cxn ang="0">
                    <a:pos x="10" y="222"/>
                  </a:cxn>
                  <a:cxn ang="0">
                    <a:pos x="31" y="215"/>
                  </a:cxn>
                  <a:cxn ang="0">
                    <a:pos x="42" y="183"/>
                  </a:cxn>
                  <a:cxn ang="0">
                    <a:pos x="83" y="205"/>
                  </a:cxn>
                  <a:cxn ang="0">
                    <a:pos x="69" y="166"/>
                  </a:cxn>
                  <a:cxn ang="0">
                    <a:pos x="51" y="149"/>
                  </a:cxn>
                  <a:cxn ang="0">
                    <a:pos x="33" y="109"/>
                  </a:cxn>
                  <a:cxn ang="0">
                    <a:pos x="43" y="65"/>
                  </a:cxn>
                  <a:cxn ang="0">
                    <a:pos x="77" y="57"/>
                  </a:cxn>
                  <a:cxn ang="0">
                    <a:pos x="96" y="82"/>
                  </a:cxn>
                  <a:cxn ang="0">
                    <a:pos x="114" y="133"/>
                  </a:cxn>
                  <a:cxn ang="0">
                    <a:pos x="134" y="147"/>
                  </a:cxn>
                  <a:cxn ang="0">
                    <a:pos x="171" y="156"/>
                  </a:cxn>
                  <a:cxn ang="0">
                    <a:pos x="158" y="113"/>
                  </a:cxn>
                  <a:cxn ang="0">
                    <a:pos x="125" y="93"/>
                  </a:cxn>
                  <a:cxn ang="0">
                    <a:pos x="141" y="82"/>
                  </a:cxn>
                  <a:cxn ang="0">
                    <a:pos x="96" y="45"/>
                  </a:cxn>
                  <a:cxn ang="0">
                    <a:pos x="129" y="7"/>
                  </a:cxn>
                  <a:cxn ang="0">
                    <a:pos x="183" y="28"/>
                  </a:cxn>
                  <a:cxn ang="0">
                    <a:pos x="205" y="45"/>
                  </a:cxn>
                  <a:cxn ang="0">
                    <a:pos x="216" y="15"/>
                  </a:cxn>
                  <a:cxn ang="0">
                    <a:pos x="237" y="0"/>
                  </a:cxn>
                  <a:cxn ang="0">
                    <a:pos x="246" y="26"/>
                  </a:cxn>
                  <a:cxn ang="0">
                    <a:pos x="274" y="72"/>
                  </a:cxn>
                  <a:cxn ang="0">
                    <a:pos x="280" y="134"/>
                  </a:cxn>
                </a:cxnLst>
                <a:rect l="0" t="0" r="r" b="b"/>
                <a:pathLst>
                  <a:path w="292" h="380">
                    <a:moveTo>
                      <a:pt x="281" y="160"/>
                    </a:moveTo>
                    <a:lnTo>
                      <a:pt x="282" y="162"/>
                    </a:lnTo>
                    <a:lnTo>
                      <a:pt x="281" y="165"/>
                    </a:lnTo>
                    <a:lnTo>
                      <a:pt x="281" y="171"/>
                    </a:lnTo>
                    <a:lnTo>
                      <a:pt x="282" y="177"/>
                    </a:lnTo>
                    <a:lnTo>
                      <a:pt x="281" y="187"/>
                    </a:lnTo>
                    <a:lnTo>
                      <a:pt x="268" y="198"/>
                    </a:lnTo>
                    <a:lnTo>
                      <a:pt x="266" y="206"/>
                    </a:lnTo>
                    <a:lnTo>
                      <a:pt x="285" y="213"/>
                    </a:lnTo>
                    <a:lnTo>
                      <a:pt x="291" y="210"/>
                    </a:lnTo>
                    <a:lnTo>
                      <a:pt x="292" y="224"/>
                    </a:lnTo>
                    <a:lnTo>
                      <a:pt x="291" y="237"/>
                    </a:lnTo>
                    <a:lnTo>
                      <a:pt x="290" y="267"/>
                    </a:lnTo>
                    <a:lnTo>
                      <a:pt x="292" y="285"/>
                    </a:lnTo>
                    <a:lnTo>
                      <a:pt x="284" y="254"/>
                    </a:lnTo>
                    <a:lnTo>
                      <a:pt x="279" y="244"/>
                    </a:lnTo>
                    <a:lnTo>
                      <a:pt x="274" y="240"/>
                    </a:lnTo>
                    <a:lnTo>
                      <a:pt x="270" y="244"/>
                    </a:lnTo>
                    <a:lnTo>
                      <a:pt x="263" y="242"/>
                    </a:lnTo>
                    <a:lnTo>
                      <a:pt x="260" y="249"/>
                    </a:lnTo>
                    <a:lnTo>
                      <a:pt x="268" y="254"/>
                    </a:lnTo>
                    <a:lnTo>
                      <a:pt x="269" y="263"/>
                    </a:lnTo>
                    <a:lnTo>
                      <a:pt x="268" y="267"/>
                    </a:lnTo>
                    <a:lnTo>
                      <a:pt x="265" y="259"/>
                    </a:lnTo>
                    <a:lnTo>
                      <a:pt x="258" y="264"/>
                    </a:lnTo>
                    <a:lnTo>
                      <a:pt x="255" y="270"/>
                    </a:lnTo>
                    <a:lnTo>
                      <a:pt x="263" y="279"/>
                    </a:lnTo>
                    <a:lnTo>
                      <a:pt x="259" y="280"/>
                    </a:lnTo>
                    <a:lnTo>
                      <a:pt x="258" y="285"/>
                    </a:lnTo>
                    <a:lnTo>
                      <a:pt x="260" y="291"/>
                    </a:lnTo>
                    <a:lnTo>
                      <a:pt x="258" y="292"/>
                    </a:lnTo>
                    <a:lnTo>
                      <a:pt x="253" y="286"/>
                    </a:lnTo>
                    <a:lnTo>
                      <a:pt x="248" y="302"/>
                    </a:lnTo>
                    <a:lnTo>
                      <a:pt x="249" y="308"/>
                    </a:lnTo>
                    <a:lnTo>
                      <a:pt x="254" y="306"/>
                    </a:lnTo>
                    <a:lnTo>
                      <a:pt x="271" y="338"/>
                    </a:lnTo>
                    <a:lnTo>
                      <a:pt x="274" y="345"/>
                    </a:lnTo>
                    <a:lnTo>
                      <a:pt x="269" y="349"/>
                    </a:lnTo>
                    <a:lnTo>
                      <a:pt x="263" y="345"/>
                    </a:lnTo>
                    <a:lnTo>
                      <a:pt x="258" y="334"/>
                    </a:lnTo>
                    <a:lnTo>
                      <a:pt x="254" y="330"/>
                    </a:lnTo>
                    <a:lnTo>
                      <a:pt x="248" y="332"/>
                    </a:lnTo>
                    <a:lnTo>
                      <a:pt x="248" y="339"/>
                    </a:lnTo>
                    <a:lnTo>
                      <a:pt x="250" y="345"/>
                    </a:lnTo>
                    <a:lnTo>
                      <a:pt x="250" y="350"/>
                    </a:lnTo>
                    <a:lnTo>
                      <a:pt x="255" y="359"/>
                    </a:lnTo>
                    <a:lnTo>
                      <a:pt x="255" y="369"/>
                    </a:lnTo>
                    <a:lnTo>
                      <a:pt x="230" y="372"/>
                    </a:lnTo>
                    <a:lnTo>
                      <a:pt x="228" y="365"/>
                    </a:lnTo>
                    <a:lnTo>
                      <a:pt x="219" y="375"/>
                    </a:lnTo>
                    <a:lnTo>
                      <a:pt x="211" y="375"/>
                    </a:lnTo>
                    <a:lnTo>
                      <a:pt x="208" y="370"/>
                    </a:lnTo>
                    <a:lnTo>
                      <a:pt x="209" y="360"/>
                    </a:lnTo>
                    <a:lnTo>
                      <a:pt x="203" y="364"/>
                    </a:lnTo>
                    <a:lnTo>
                      <a:pt x="201" y="373"/>
                    </a:lnTo>
                    <a:lnTo>
                      <a:pt x="190" y="371"/>
                    </a:lnTo>
                    <a:lnTo>
                      <a:pt x="190" y="360"/>
                    </a:lnTo>
                    <a:lnTo>
                      <a:pt x="188" y="369"/>
                    </a:lnTo>
                    <a:lnTo>
                      <a:pt x="180" y="372"/>
                    </a:lnTo>
                    <a:lnTo>
                      <a:pt x="177" y="364"/>
                    </a:lnTo>
                    <a:lnTo>
                      <a:pt x="179" y="354"/>
                    </a:lnTo>
                    <a:lnTo>
                      <a:pt x="167" y="380"/>
                    </a:lnTo>
                    <a:lnTo>
                      <a:pt x="144" y="380"/>
                    </a:lnTo>
                    <a:lnTo>
                      <a:pt x="130" y="373"/>
                    </a:lnTo>
                    <a:lnTo>
                      <a:pt x="123" y="365"/>
                    </a:lnTo>
                    <a:lnTo>
                      <a:pt x="122" y="339"/>
                    </a:lnTo>
                    <a:lnTo>
                      <a:pt x="118" y="332"/>
                    </a:lnTo>
                    <a:lnTo>
                      <a:pt x="119" y="327"/>
                    </a:lnTo>
                    <a:lnTo>
                      <a:pt x="142" y="327"/>
                    </a:lnTo>
                    <a:lnTo>
                      <a:pt x="147" y="322"/>
                    </a:lnTo>
                    <a:lnTo>
                      <a:pt x="131" y="319"/>
                    </a:lnTo>
                    <a:lnTo>
                      <a:pt x="136" y="303"/>
                    </a:lnTo>
                    <a:lnTo>
                      <a:pt x="119" y="310"/>
                    </a:lnTo>
                    <a:lnTo>
                      <a:pt x="115" y="300"/>
                    </a:lnTo>
                    <a:lnTo>
                      <a:pt x="128" y="291"/>
                    </a:lnTo>
                    <a:lnTo>
                      <a:pt x="113" y="280"/>
                    </a:lnTo>
                    <a:lnTo>
                      <a:pt x="131" y="276"/>
                    </a:lnTo>
                    <a:lnTo>
                      <a:pt x="141" y="279"/>
                    </a:lnTo>
                    <a:lnTo>
                      <a:pt x="145" y="273"/>
                    </a:lnTo>
                    <a:lnTo>
                      <a:pt x="141" y="270"/>
                    </a:lnTo>
                    <a:lnTo>
                      <a:pt x="162" y="268"/>
                    </a:lnTo>
                    <a:lnTo>
                      <a:pt x="163" y="262"/>
                    </a:lnTo>
                    <a:lnTo>
                      <a:pt x="141" y="265"/>
                    </a:lnTo>
                    <a:lnTo>
                      <a:pt x="155" y="256"/>
                    </a:lnTo>
                    <a:lnTo>
                      <a:pt x="152" y="252"/>
                    </a:lnTo>
                    <a:lnTo>
                      <a:pt x="156" y="247"/>
                    </a:lnTo>
                    <a:lnTo>
                      <a:pt x="169" y="242"/>
                    </a:lnTo>
                    <a:lnTo>
                      <a:pt x="168" y="237"/>
                    </a:lnTo>
                    <a:lnTo>
                      <a:pt x="163" y="232"/>
                    </a:lnTo>
                    <a:lnTo>
                      <a:pt x="166" y="225"/>
                    </a:lnTo>
                    <a:lnTo>
                      <a:pt x="204" y="219"/>
                    </a:lnTo>
                    <a:lnTo>
                      <a:pt x="211" y="214"/>
                    </a:lnTo>
                    <a:lnTo>
                      <a:pt x="210" y="209"/>
                    </a:lnTo>
                    <a:lnTo>
                      <a:pt x="203" y="214"/>
                    </a:lnTo>
                    <a:lnTo>
                      <a:pt x="174" y="216"/>
                    </a:lnTo>
                    <a:lnTo>
                      <a:pt x="172" y="214"/>
                    </a:lnTo>
                    <a:lnTo>
                      <a:pt x="163" y="220"/>
                    </a:lnTo>
                    <a:lnTo>
                      <a:pt x="153" y="219"/>
                    </a:lnTo>
                    <a:lnTo>
                      <a:pt x="135" y="227"/>
                    </a:lnTo>
                    <a:lnTo>
                      <a:pt x="129" y="225"/>
                    </a:lnTo>
                    <a:lnTo>
                      <a:pt x="92" y="241"/>
                    </a:lnTo>
                    <a:lnTo>
                      <a:pt x="72" y="240"/>
                    </a:lnTo>
                    <a:lnTo>
                      <a:pt x="67" y="248"/>
                    </a:lnTo>
                    <a:lnTo>
                      <a:pt x="60" y="242"/>
                    </a:lnTo>
                    <a:lnTo>
                      <a:pt x="50" y="252"/>
                    </a:lnTo>
                    <a:lnTo>
                      <a:pt x="26" y="254"/>
                    </a:lnTo>
                    <a:lnTo>
                      <a:pt x="17" y="263"/>
                    </a:lnTo>
                    <a:lnTo>
                      <a:pt x="4" y="256"/>
                    </a:lnTo>
                    <a:lnTo>
                      <a:pt x="0" y="242"/>
                    </a:lnTo>
                    <a:lnTo>
                      <a:pt x="8" y="240"/>
                    </a:lnTo>
                    <a:lnTo>
                      <a:pt x="7" y="232"/>
                    </a:lnTo>
                    <a:lnTo>
                      <a:pt x="10" y="222"/>
                    </a:lnTo>
                    <a:lnTo>
                      <a:pt x="18" y="220"/>
                    </a:lnTo>
                    <a:lnTo>
                      <a:pt x="39" y="227"/>
                    </a:lnTo>
                    <a:lnTo>
                      <a:pt x="37" y="219"/>
                    </a:lnTo>
                    <a:lnTo>
                      <a:pt x="31" y="215"/>
                    </a:lnTo>
                    <a:lnTo>
                      <a:pt x="33" y="206"/>
                    </a:lnTo>
                    <a:lnTo>
                      <a:pt x="27" y="206"/>
                    </a:lnTo>
                    <a:lnTo>
                      <a:pt x="28" y="193"/>
                    </a:lnTo>
                    <a:lnTo>
                      <a:pt x="42" y="183"/>
                    </a:lnTo>
                    <a:lnTo>
                      <a:pt x="49" y="183"/>
                    </a:lnTo>
                    <a:lnTo>
                      <a:pt x="67" y="198"/>
                    </a:lnTo>
                    <a:lnTo>
                      <a:pt x="71" y="209"/>
                    </a:lnTo>
                    <a:lnTo>
                      <a:pt x="83" y="205"/>
                    </a:lnTo>
                    <a:lnTo>
                      <a:pt x="82" y="195"/>
                    </a:lnTo>
                    <a:lnTo>
                      <a:pt x="81" y="187"/>
                    </a:lnTo>
                    <a:lnTo>
                      <a:pt x="65" y="176"/>
                    </a:lnTo>
                    <a:lnTo>
                      <a:pt x="69" y="166"/>
                    </a:lnTo>
                    <a:lnTo>
                      <a:pt x="77" y="156"/>
                    </a:lnTo>
                    <a:lnTo>
                      <a:pt x="77" y="150"/>
                    </a:lnTo>
                    <a:lnTo>
                      <a:pt x="53" y="161"/>
                    </a:lnTo>
                    <a:lnTo>
                      <a:pt x="51" y="149"/>
                    </a:lnTo>
                    <a:lnTo>
                      <a:pt x="44" y="136"/>
                    </a:lnTo>
                    <a:lnTo>
                      <a:pt x="44" y="122"/>
                    </a:lnTo>
                    <a:lnTo>
                      <a:pt x="48" y="109"/>
                    </a:lnTo>
                    <a:lnTo>
                      <a:pt x="33" y="109"/>
                    </a:lnTo>
                    <a:lnTo>
                      <a:pt x="34" y="95"/>
                    </a:lnTo>
                    <a:lnTo>
                      <a:pt x="33" y="85"/>
                    </a:lnTo>
                    <a:lnTo>
                      <a:pt x="44" y="66"/>
                    </a:lnTo>
                    <a:lnTo>
                      <a:pt x="43" y="65"/>
                    </a:lnTo>
                    <a:lnTo>
                      <a:pt x="47" y="55"/>
                    </a:lnTo>
                    <a:lnTo>
                      <a:pt x="53" y="50"/>
                    </a:lnTo>
                    <a:lnTo>
                      <a:pt x="74" y="58"/>
                    </a:lnTo>
                    <a:lnTo>
                      <a:pt x="77" y="57"/>
                    </a:lnTo>
                    <a:lnTo>
                      <a:pt x="81" y="63"/>
                    </a:lnTo>
                    <a:lnTo>
                      <a:pt x="81" y="74"/>
                    </a:lnTo>
                    <a:lnTo>
                      <a:pt x="85" y="72"/>
                    </a:lnTo>
                    <a:lnTo>
                      <a:pt x="96" y="82"/>
                    </a:lnTo>
                    <a:lnTo>
                      <a:pt x="90" y="93"/>
                    </a:lnTo>
                    <a:lnTo>
                      <a:pt x="110" y="123"/>
                    </a:lnTo>
                    <a:lnTo>
                      <a:pt x="110" y="127"/>
                    </a:lnTo>
                    <a:lnTo>
                      <a:pt x="114" y="133"/>
                    </a:lnTo>
                    <a:lnTo>
                      <a:pt x="122" y="129"/>
                    </a:lnTo>
                    <a:lnTo>
                      <a:pt x="128" y="131"/>
                    </a:lnTo>
                    <a:lnTo>
                      <a:pt x="122" y="140"/>
                    </a:lnTo>
                    <a:lnTo>
                      <a:pt x="134" y="147"/>
                    </a:lnTo>
                    <a:lnTo>
                      <a:pt x="150" y="165"/>
                    </a:lnTo>
                    <a:lnTo>
                      <a:pt x="161" y="167"/>
                    </a:lnTo>
                    <a:lnTo>
                      <a:pt x="169" y="160"/>
                    </a:lnTo>
                    <a:lnTo>
                      <a:pt x="171" y="156"/>
                    </a:lnTo>
                    <a:lnTo>
                      <a:pt x="161" y="158"/>
                    </a:lnTo>
                    <a:lnTo>
                      <a:pt x="152" y="144"/>
                    </a:lnTo>
                    <a:lnTo>
                      <a:pt x="142" y="117"/>
                    </a:lnTo>
                    <a:lnTo>
                      <a:pt x="158" y="113"/>
                    </a:lnTo>
                    <a:lnTo>
                      <a:pt x="153" y="104"/>
                    </a:lnTo>
                    <a:lnTo>
                      <a:pt x="130" y="108"/>
                    </a:lnTo>
                    <a:lnTo>
                      <a:pt x="122" y="100"/>
                    </a:lnTo>
                    <a:lnTo>
                      <a:pt x="125" y="93"/>
                    </a:lnTo>
                    <a:lnTo>
                      <a:pt x="137" y="93"/>
                    </a:lnTo>
                    <a:lnTo>
                      <a:pt x="140" y="86"/>
                    </a:lnTo>
                    <a:lnTo>
                      <a:pt x="147" y="86"/>
                    </a:lnTo>
                    <a:lnTo>
                      <a:pt x="141" y="82"/>
                    </a:lnTo>
                    <a:lnTo>
                      <a:pt x="133" y="71"/>
                    </a:lnTo>
                    <a:lnTo>
                      <a:pt x="115" y="71"/>
                    </a:lnTo>
                    <a:lnTo>
                      <a:pt x="107" y="64"/>
                    </a:lnTo>
                    <a:lnTo>
                      <a:pt x="96" y="45"/>
                    </a:lnTo>
                    <a:lnTo>
                      <a:pt x="97" y="38"/>
                    </a:lnTo>
                    <a:lnTo>
                      <a:pt x="108" y="37"/>
                    </a:lnTo>
                    <a:lnTo>
                      <a:pt x="112" y="21"/>
                    </a:lnTo>
                    <a:lnTo>
                      <a:pt x="129" y="7"/>
                    </a:lnTo>
                    <a:lnTo>
                      <a:pt x="153" y="11"/>
                    </a:lnTo>
                    <a:lnTo>
                      <a:pt x="168" y="6"/>
                    </a:lnTo>
                    <a:lnTo>
                      <a:pt x="172" y="16"/>
                    </a:lnTo>
                    <a:lnTo>
                      <a:pt x="183" y="28"/>
                    </a:lnTo>
                    <a:lnTo>
                      <a:pt x="204" y="36"/>
                    </a:lnTo>
                    <a:lnTo>
                      <a:pt x="201" y="45"/>
                    </a:lnTo>
                    <a:lnTo>
                      <a:pt x="203" y="52"/>
                    </a:lnTo>
                    <a:lnTo>
                      <a:pt x="205" y="45"/>
                    </a:lnTo>
                    <a:lnTo>
                      <a:pt x="216" y="49"/>
                    </a:lnTo>
                    <a:lnTo>
                      <a:pt x="220" y="39"/>
                    </a:lnTo>
                    <a:lnTo>
                      <a:pt x="212" y="21"/>
                    </a:lnTo>
                    <a:lnTo>
                      <a:pt x="216" y="15"/>
                    </a:lnTo>
                    <a:lnTo>
                      <a:pt x="231" y="18"/>
                    </a:lnTo>
                    <a:lnTo>
                      <a:pt x="235" y="6"/>
                    </a:lnTo>
                    <a:lnTo>
                      <a:pt x="219" y="0"/>
                    </a:lnTo>
                    <a:lnTo>
                      <a:pt x="237" y="0"/>
                    </a:lnTo>
                    <a:lnTo>
                      <a:pt x="243" y="11"/>
                    </a:lnTo>
                    <a:lnTo>
                      <a:pt x="255" y="22"/>
                    </a:lnTo>
                    <a:lnTo>
                      <a:pt x="242" y="20"/>
                    </a:lnTo>
                    <a:lnTo>
                      <a:pt x="246" y="26"/>
                    </a:lnTo>
                    <a:lnTo>
                      <a:pt x="265" y="33"/>
                    </a:lnTo>
                    <a:lnTo>
                      <a:pt x="276" y="48"/>
                    </a:lnTo>
                    <a:lnTo>
                      <a:pt x="278" y="60"/>
                    </a:lnTo>
                    <a:lnTo>
                      <a:pt x="274" y="72"/>
                    </a:lnTo>
                    <a:lnTo>
                      <a:pt x="274" y="90"/>
                    </a:lnTo>
                    <a:lnTo>
                      <a:pt x="282" y="107"/>
                    </a:lnTo>
                    <a:lnTo>
                      <a:pt x="284" y="123"/>
                    </a:lnTo>
                    <a:lnTo>
                      <a:pt x="280" y="134"/>
                    </a:lnTo>
                    <a:lnTo>
                      <a:pt x="281" y="140"/>
                    </a:lnTo>
                    <a:lnTo>
                      <a:pt x="280" y="149"/>
                    </a:lnTo>
                    <a:lnTo>
                      <a:pt x="281" y="16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8" name="Freeform 293"/>
              <p:cNvSpPr>
                <a:spLocks noChangeAspect="1"/>
              </p:cNvSpPr>
              <p:nvPr/>
            </p:nvSpPr>
            <p:spPr bwMode="gray">
              <a:xfrm>
                <a:off x="1225" y="1133"/>
                <a:ext cx="134" cy="107"/>
              </a:xfrm>
              <a:custGeom>
                <a:avLst/>
                <a:gdLst/>
                <a:ahLst/>
                <a:cxnLst>
                  <a:cxn ang="0">
                    <a:pos x="439" y="71"/>
                  </a:cxn>
                  <a:cxn ang="0">
                    <a:pos x="489" y="0"/>
                  </a:cxn>
                  <a:cxn ang="0">
                    <a:pos x="501" y="69"/>
                  </a:cxn>
                  <a:cxn ang="0">
                    <a:pos x="525" y="120"/>
                  </a:cxn>
                  <a:cxn ang="0">
                    <a:pos x="510" y="172"/>
                  </a:cxn>
                  <a:cxn ang="0">
                    <a:pos x="548" y="213"/>
                  </a:cxn>
                  <a:cxn ang="0">
                    <a:pos x="551" y="218"/>
                  </a:cxn>
                  <a:cxn ang="0">
                    <a:pos x="605" y="240"/>
                  </a:cxn>
                  <a:cxn ang="0">
                    <a:pos x="637" y="191"/>
                  </a:cxn>
                  <a:cxn ang="0">
                    <a:pos x="672" y="281"/>
                  </a:cxn>
                  <a:cxn ang="0">
                    <a:pos x="643" y="385"/>
                  </a:cxn>
                  <a:cxn ang="0">
                    <a:pos x="575" y="430"/>
                  </a:cxn>
                  <a:cxn ang="0">
                    <a:pos x="526" y="423"/>
                  </a:cxn>
                  <a:cxn ang="0">
                    <a:pos x="492" y="389"/>
                  </a:cxn>
                  <a:cxn ang="0">
                    <a:pos x="450" y="435"/>
                  </a:cxn>
                  <a:cxn ang="0">
                    <a:pos x="383" y="475"/>
                  </a:cxn>
                  <a:cxn ang="0">
                    <a:pos x="347" y="502"/>
                  </a:cxn>
                  <a:cxn ang="0">
                    <a:pos x="231" y="530"/>
                  </a:cxn>
                  <a:cxn ang="0">
                    <a:pos x="181" y="466"/>
                  </a:cxn>
                  <a:cxn ang="0">
                    <a:pos x="229" y="448"/>
                  </a:cxn>
                  <a:cxn ang="0">
                    <a:pos x="304" y="408"/>
                  </a:cxn>
                  <a:cxn ang="0">
                    <a:pos x="344" y="396"/>
                  </a:cxn>
                  <a:cxn ang="0">
                    <a:pos x="355" y="352"/>
                  </a:cxn>
                  <a:cxn ang="0">
                    <a:pos x="293" y="361"/>
                  </a:cxn>
                  <a:cxn ang="0">
                    <a:pos x="263" y="389"/>
                  </a:cxn>
                  <a:cxn ang="0">
                    <a:pos x="207" y="408"/>
                  </a:cxn>
                  <a:cxn ang="0">
                    <a:pos x="209" y="357"/>
                  </a:cxn>
                  <a:cxn ang="0">
                    <a:pos x="218" y="329"/>
                  </a:cxn>
                  <a:cxn ang="0">
                    <a:pos x="171" y="346"/>
                  </a:cxn>
                  <a:cxn ang="0">
                    <a:pos x="155" y="416"/>
                  </a:cxn>
                  <a:cxn ang="0">
                    <a:pos x="113" y="388"/>
                  </a:cxn>
                  <a:cxn ang="0">
                    <a:pos x="85" y="389"/>
                  </a:cxn>
                  <a:cxn ang="0">
                    <a:pos x="25" y="379"/>
                  </a:cxn>
                  <a:cxn ang="0">
                    <a:pos x="24" y="309"/>
                  </a:cxn>
                  <a:cxn ang="0">
                    <a:pos x="130" y="276"/>
                  </a:cxn>
                  <a:cxn ang="0">
                    <a:pos x="60" y="297"/>
                  </a:cxn>
                  <a:cxn ang="0">
                    <a:pos x="103" y="231"/>
                  </a:cxn>
                  <a:cxn ang="0">
                    <a:pos x="47" y="225"/>
                  </a:cxn>
                  <a:cxn ang="0">
                    <a:pos x="51" y="179"/>
                  </a:cxn>
                  <a:cxn ang="0">
                    <a:pos x="156" y="159"/>
                  </a:cxn>
                  <a:cxn ang="0">
                    <a:pos x="92" y="129"/>
                  </a:cxn>
                  <a:cxn ang="0">
                    <a:pos x="166" y="78"/>
                  </a:cxn>
                  <a:cxn ang="0">
                    <a:pos x="192" y="147"/>
                  </a:cxn>
                  <a:cxn ang="0">
                    <a:pos x="280" y="152"/>
                  </a:cxn>
                  <a:cxn ang="0">
                    <a:pos x="301" y="223"/>
                  </a:cxn>
                  <a:cxn ang="0">
                    <a:pos x="339" y="239"/>
                  </a:cxn>
                  <a:cxn ang="0">
                    <a:pos x="343" y="287"/>
                  </a:cxn>
                  <a:cxn ang="0">
                    <a:pos x="377" y="293"/>
                  </a:cxn>
                  <a:cxn ang="0">
                    <a:pos x="478" y="301"/>
                  </a:cxn>
                  <a:cxn ang="0">
                    <a:pos x="450" y="236"/>
                  </a:cxn>
                  <a:cxn ang="0">
                    <a:pos x="449" y="204"/>
                  </a:cxn>
                  <a:cxn ang="0">
                    <a:pos x="440" y="148"/>
                  </a:cxn>
                  <a:cxn ang="0">
                    <a:pos x="401" y="100"/>
                  </a:cxn>
                </a:cxnLst>
                <a:rect l="0" t="0" r="r" b="b"/>
                <a:pathLst>
                  <a:path w="672" h="534">
                    <a:moveTo>
                      <a:pt x="420" y="83"/>
                    </a:moveTo>
                    <a:lnTo>
                      <a:pt x="420" y="80"/>
                    </a:lnTo>
                    <a:lnTo>
                      <a:pt x="420" y="82"/>
                    </a:lnTo>
                    <a:lnTo>
                      <a:pt x="433" y="81"/>
                    </a:lnTo>
                    <a:lnTo>
                      <a:pt x="439" y="71"/>
                    </a:lnTo>
                    <a:lnTo>
                      <a:pt x="439" y="59"/>
                    </a:lnTo>
                    <a:lnTo>
                      <a:pt x="458" y="8"/>
                    </a:lnTo>
                    <a:lnTo>
                      <a:pt x="466" y="3"/>
                    </a:lnTo>
                    <a:lnTo>
                      <a:pt x="478" y="6"/>
                    </a:lnTo>
                    <a:lnTo>
                      <a:pt x="489" y="0"/>
                    </a:lnTo>
                    <a:lnTo>
                      <a:pt x="503" y="26"/>
                    </a:lnTo>
                    <a:lnTo>
                      <a:pt x="503" y="37"/>
                    </a:lnTo>
                    <a:lnTo>
                      <a:pt x="493" y="49"/>
                    </a:lnTo>
                    <a:lnTo>
                      <a:pt x="495" y="61"/>
                    </a:lnTo>
                    <a:lnTo>
                      <a:pt x="501" y="69"/>
                    </a:lnTo>
                    <a:lnTo>
                      <a:pt x="500" y="76"/>
                    </a:lnTo>
                    <a:lnTo>
                      <a:pt x="501" y="94"/>
                    </a:lnTo>
                    <a:lnTo>
                      <a:pt x="504" y="99"/>
                    </a:lnTo>
                    <a:lnTo>
                      <a:pt x="511" y="102"/>
                    </a:lnTo>
                    <a:lnTo>
                      <a:pt x="525" y="120"/>
                    </a:lnTo>
                    <a:lnTo>
                      <a:pt x="526" y="129"/>
                    </a:lnTo>
                    <a:lnTo>
                      <a:pt x="525" y="139"/>
                    </a:lnTo>
                    <a:lnTo>
                      <a:pt x="527" y="143"/>
                    </a:lnTo>
                    <a:lnTo>
                      <a:pt x="519" y="152"/>
                    </a:lnTo>
                    <a:lnTo>
                      <a:pt x="510" y="172"/>
                    </a:lnTo>
                    <a:lnTo>
                      <a:pt x="500" y="178"/>
                    </a:lnTo>
                    <a:lnTo>
                      <a:pt x="512" y="183"/>
                    </a:lnTo>
                    <a:lnTo>
                      <a:pt x="536" y="178"/>
                    </a:lnTo>
                    <a:lnTo>
                      <a:pt x="554" y="196"/>
                    </a:lnTo>
                    <a:lnTo>
                      <a:pt x="548" y="213"/>
                    </a:lnTo>
                    <a:lnTo>
                      <a:pt x="541" y="215"/>
                    </a:lnTo>
                    <a:lnTo>
                      <a:pt x="531" y="234"/>
                    </a:lnTo>
                    <a:lnTo>
                      <a:pt x="533" y="243"/>
                    </a:lnTo>
                    <a:lnTo>
                      <a:pt x="543" y="222"/>
                    </a:lnTo>
                    <a:lnTo>
                      <a:pt x="551" y="218"/>
                    </a:lnTo>
                    <a:lnTo>
                      <a:pt x="560" y="215"/>
                    </a:lnTo>
                    <a:lnTo>
                      <a:pt x="579" y="218"/>
                    </a:lnTo>
                    <a:lnTo>
                      <a:pt x="594" y="266"/>
                    </a:lnTo>
                    <a:lnTo>
                      <a:pt x="600" y="242"/>
                    </a:lnTo>
                    <a:lnTo>
                      <a:pt x="605" y="240"/>
                    </a:lnTo>
                    <a:lnTo>
                      <a:pt x="600" y="236"/>
                    </a:lnTo>
                    <a:lnTo>
                      <a:pt x="595" y="207"/>
                    </a:lnTo>
                    <a:lnTo>
                      <a:pt x="601" y="196"/>
                    </a:lnTo>
                    <a:lnTo>
                      <a:pt x="606" y="184"/>
                    </a:lnTo>
                    <a:lnTo>
                      <a:pt x="637" y="191"/>
                    </a:lnTo>
                    <a:lnTo>
                      <a:pt x="659" y="215"/>
                    </a:lnTo>
                    <a:lnTo>
                      <a:pt x="671" y="245"/>
                    </a:lnTo>
                    <a:lnTo>
                      <a:pt x="670" y="258"/>
                    </a:lnTo>
                    <a:lnTo>
                      <a:pt x="672" y="265"/>
                    </a:lnTo>
                    <a:lnTo>
                      <a:pt x="672" y="281"/>
                    </a:lnTo>
                    <a:lnTo>
                      <a:pt x="670" y="296"/>
                    </a:lnTo>
                    <a:lnTo>
                      <a:pt x="660" y="304"/>
                    </a:lnTo>
                    <a:lnTo>
                      <a:pt x="654" y="347"/>
                    </a:lnTo>
                    <a:lnTo>
                      <a:pt x="649" y="357"/>
                    </a:lnTo>
                    <a:lnTo>
                      <a:pt x="643" y="385"/>
                    </a:lnTo>
                    <a:lnTo>
                      <a:pt x="635" y="404"/>
                    </a:lnTo>
                    <a:lnTo>
                      <a:pt x="618" y="405"/>
                    </a:lnTo>
                    <a:lnTo>
                      <a:pt x="611" y="410"/>
                    </a:lnTo>
                    <a:lnTo>
                      <a:pt x="600" y="425"/>
                    </a:lnTo>
                    <a:lnTo>
                      <a:pt x="575" y="430"/>
                    </a:lnTo>
                    <a:lnTo>
                      <a:pt x="560" y="423"/>
                    </a:lnTo>
                    <a:lnTo>
                      <a:pt x="552" y="416"/>
                    </a:lnTo>
                    <a:lnTo>
                      <a:pt x="546" y="409"/>
                    </a:lnTo>
                    <a:lnTo>
                      <a:pt x="547" y="395"/>
                    </a:lnTo>
                    <a:lnTo>
                      <a:pt x="526" y="423"/>
                    </a:lnTo>
                    <a:lnTo>
                      <a:pt x="509" y="425"/>
                    </a:lnTo>
                    <a:lnTo>
                      <a:pt x="490" y="421"/>
                    </a:lnTo>
                    <a:lnTo>
                      <a:pt x="500" y="411"/>
                    </a:lnTo>
                    <a:lnTo>
                      <a:pt x="492" y="398"/>
                    </a:lnTo>
                    <a:lnTo>
                      <a:pt x="492" y="389"/>
                    </a:lnTo>
                    <a:lnTo>
                      <a:pt x="484" y="394"/>
                    </a:lnTo>
                    <a:lnTo>
                      <a:pt x="481" y="405"/>
                    </a:lnTo>
                    <a:lnTo>
                      <a:pt x="472" y="416"/>
                    </a:lnTo>
                    <a:lnTo>
                      <a:pt x="461" y="421"/>
                    </a:lnTo>
                    <a:lnTo>
                      <a:pt x="450" y="435"/>
                    </a:lnTo>
                    <a:lnTo>
                      <a:pt x="425" y="442"/>
                    </a:lnTo>
                    <a:lnTo>
                      <a:pt x="414" y="442"/>
                    </a:lnTo>
                    <a:lnTo>
                      <a:pt x="386" y="457"/>
                    </a:lnTo>
                    <a:lnTo>
                      <a:pt x="387" y="466"/>
                    </a:lnTo>
                    <a:lnTo>
                      <a:pt x="383" y="475"/>
                    </a:lnTo>
                    <a:lnTo>
                      <a:pt x="376" y="480"/>
                    </a:lnTo>
                    <a:lnTo>
                      <a:pt x="375" y="485"/>
                    </a:lnTo>
                    <a:lnTo>
                      <a:pt x="358" y="495"/>
                    </a:lnTo>
                    <a:lnTo>
                      <a:pt x="348" y="497"/>
                    </a:lnTo>
                    <a:lnTo>
                      <a:pt x="347" y="502"/>
                    </a:lnTo>
                    <a:lnTo>
                      <a:pt x="332" y="503"/>
                    </a:lnTo>
                    <a:lnTo>
                      <a:pt x="325" y="514"/>
                    </a:lnTo>
                    <a:lnTo>
                      <a:pt x="299" y="528"/>
                    </a:lnTo>
                    <a:lnTo>
                      <a:pt x="277" y="534"/>
                    </a:lnTo>
                    <a:lnTo>
                      <a:pt x="231" y="530"/>
                    </a:lnTo>
                    <a:lnTo>
                      <a:pt x="202" y="512"/>
                    </a:lnTo>
                    <a:lnTo>
                      <a:pt x="184" y="495"/>
                    </a:lnTo>
                    <a:lnTo>
                      <a:pt x="177" y="482"/>
                    </a:lnTo>
                    <a:lnTo>
                      <a:pt x="177" y="478"/>
                    </a:lnTo>
                    <a:lnTo>
                      <a:pt x="181" y="466"/>
                    </a:lnTo>
                    <a:lnTo>
                      <a:pt x="191" y="455"/>
                    </a:lnTo>
                    <a:lnTo>
                      <a:pt x="198" y="454"/>
                    </a:lnTo>
                    <a:lnTo>
                      <a:pt x="212" y="446"/>
                    </a:lnTo>
                    <a:lnTo>
                      <a:pt x="224" y="443"/>
                    </a:lnTo>
                    <a:lnTo>
                      <a:pt x="229" y="448"/>
                    </a:lnTo>
                    <a:lnTo>
                      <a:pt x="235" y="447"/>
                    </a:lnTo>
                    <a:lnTo>
                      <a:pt x="242" y="441"/>
                    </a:lnTo>
                    <a:lnTo>
                      <a:pt x="242" y="431"/>
                    </a:lnTo>
                    <a:lnTo>
                      <a:pt x="253" y="415"/>
                    </a:lnTo>
                    <a:lnTo>
                      <a:pt x="304" y="408"/>
                    </a:lnTo>
                    <a:lnTo>
                      <a:pt x="315" y="409"/>
                    </a:lnTo>
                    <a:lnTo>
                      <a:pt x="317" y="420"/>
                    </a:lnTo>
                    <a:lnTo>
                      <a:pt x="327" y="420"/>
                    </a:lnTo>
                    <a:lnTo>
                      <a:pt x="334" y="404"/>
                    </a:lnTo>
                    <a:lnTo>
                      <a:pt x="344" y="396"/>
                    </a:lnTo>
                    <a:lnTo>
                      <a:pt x="350" y="383"/>
                    </a:lnTo>
                    <a:lnTo>
                      <a:pt x="363" y="372"/>
                    </a:lnTo>
                    <a:lnTo>
                      <a:pt x="368" y="362"/>
                    </a:lnTo>
                    <a:lnTo>
                      <a:pt x="366" y="352"/>
                    </a:lnTo>
                    <a:lnTo>
                      <a:pt x="355" y="352"/>
                    </a:lnTo>
                    <a:lnTo>
                      <a:pt x="343" y="376"/>
                    </a:lnTo>
                    <a:lnTo>
                      <a:pt x="331" y="372"/>
                    </a:lnTo>
                    <a:lnTo>
                      <a:pt x="294" y="383"/>
                    </a:lnTo>
                    <a:lnTo>
                      <a:pt x="289" y="372"/>
                    </a:lnTo>
                    <a:lnTo>
                      <a:pt x="293" y="361"/>
                    </a:lnTo>
                    <a:lnTo>
                      <a:pt x="278" y="372"/>
                    </a:lnTo>
                    <a:lnTo>
                      <a:pt x="277" y="358"/>
                    </a:lnTo>
                    <a:lnTo>
                      <a:pt x="272" y="356"/>
                    </a:lnTo>
                    <a:lnTo>
                      <a:pt x="270" y="376"/>
                    </a:lnTo>
                    <a:lnTo>
                      <a:pt x="263" y="389"/>
                    </a:lnTo>
                    <a:lnTo>
                      <a:pt x="251" y="392"/>
                    </a:lnTo>
                    <a:lnTo>
                      <a:pt x="247" y="379"/>
                    </a:lnTo>
                    <a:lnTo>
                      <a:pt x="239" y="394"/>
                    </a:lnTo>
                    <a:lnTo>
                      <a:pt x="224" y="398"/>
                    </a:lnTo>
                    <a:lnTo>
                      <a:pt x="207" y="408"/>
                    </a:lnTo>
                    <a:lnTo>
                      <a:pt x="200" y="396"/>
                    </a:lnTo>
                    <a:lnTo>
                      <a:pt x="202" y="389"/>
                    </a:lnTo>
                    <a:lnTo>
                      <a:pt x="215" y="373"/>
                    </a:lnTo>
                    <a:lnTo>
                      <a:pt x="212" y="372"/>
                    </a:lnTo>
                    <a:lnTo>
                      <a:pt x="209" y="357"/>
                    </a:lnTo>
                    <a:lnTo>
                      <a:pt x="210" y="340"/>
                    </a:lnTo>
                    <a:lnTo>
                      <a:pt x="225" y="330"/>
                    </a:lnTo>
                    <a:lnTo>
                      <a:pt x="235" y="319"/>
                    </a:lnTo>
                    <a:lnTo>
                      <a:pt x="227" y="319"/>
                    </a:lnTo>
                    <a:lnTo>
                      <a:pt x="218" y="329"/>
                    </a:lnTo>
                    <a:lnTo>
                      <a:pt x="199" y="324"/>
                    </a:lnTo>
                    <a:lnTo>
                      <a:pt x="191" y="363"/>
                    </a:lnTo>
                    <a:lnTo>
                      <a:pt x="186" y="367"/>
                    </a:lnTo>
                    <a:lnTo>
                      <a:pt x="180" y="349"/>
                    </a:lnTo>
                    <a:lnTo>
                      <a:pt x="171" y="346"/>
                    </a:lnTo>
                    <a:lnTo>
                      <a:pt x="170" y="363"/>
                    </a:lnTo>
                    <a:lnTo>
                      <a:pt x="178" y="376"/>
                    </a:lnTo>
                    <a:lnTo>
                      <a:pt x="177" y="394"/>
                    </a:lnTo>
                    <a:lnTo>
                      <a:pt x="171" y="396"/>
                    </a:lnTo>
                    <a:lnTo>
                      <a:pt x="155" y="416"/>
                    </a:lnTo>
                    <a:lnTo>
                      <a:pt x="143" y="415"/>
                    </a:lnTo>
                    <a:lnTo>
                      <a:pt x="138" y="396"/>
                    </a:lnTo>
                    <a:lnTo>
                      <a:pt x="138" y="378"/>
                    </a:lnTo>
                    <a:lnTo>
                      <a:pt x="124" y="389"/>
                    </a:lnTo>
                    <a:lnTo>
                      <a:pt x="113" y="388"/>
                    </a:lnTo>
                    <a:lnTo>
                      <a:pt x="114" y="405"/>
                    </a:lnTo>
                    <a:lnTo>
                      <a:pt x="114" y="420"/>
                    </a:lnTo>
                    <a:lnTo>
                      <a:pt x="102" y="417"/>
                    </a:lnTo>
                    <a:lnTo>
                      <a:pt x="80" y="399"/>
                    </a:lnTo>
                    <a:lnTo>
                      <a:pt x="85" y="389"/>
                    </a:lnTo>
                    <a:lnTo>
                      <a:pt x="76" y="383"/>
                    </a:lnTo>
                    <a:lnTo>
                      <a:pt x="78" y="369"/>
                    </a:lnTo>
                    <a:lnTo>
                      <a:pt x="64" y="374"/>
                    </a:lnTo>
                    <a:lnTo>
                      <a:pt x="58" y="388"/>
                    </a:lnTo>
                    <a:lnTo>
                      <a:pt x="25" y="379"/>
                    </a:lnTo>
                    <a:lnTo>
                      <a:pt x="10" y="372"/>
                    </a:lnTo>
                    <a:lnTo>
                      <a:pt x="0" y="358"/>
                    </a:lnTo>
                    <a:lnTo>
                      <a:pt x="1" y="351"/>
                    </a:lnTo>
                    <a:lnTo>
                      <a:pt x="11" y="325"/>
                    </a:lnTo>
                    <a:lnTo>
                      <a:pt x="24" y="309"/>
                    </a:lnTo>
                    <a:lnTo>
                      <a:pt x="51" y="307"/>
                    </a:lnTo>
                    <a:lnTo>
                      <a:pt x="87" y="309"/>
                    </a:lnTo>
                    <a:lnTo>
                      <a:pt x="94" y="306"/>
                    </a:lnTo>
                    <a:lnTo>
                      <a:pt x="105" y="291"/>
                    </a:lnTo>
                    <a:lnTo>
                      <a:pt x="130" y="276"/>
                    </a:lnTo>
                    <a:lnTo>
                      <a:pt x="140" y="259"/>
                    </a:lnTo>
                    <a:lnTo>
                      <a:pt x="122" y="272"/>
                    </a:lnTo>
                    <a:lnTo>
                      <a:pt x="101" y="276"/>
                    </a:lnTo>
                    <a:lnTo>
                      <a:pt x="86" y="288"/>
                    </a:lnTo>
                    <a:lnTo>
                      <a:pt x="60" y="297"/>
                    </a:lnTo>
                    <a:lnTo>
                      <a:pt x="22" y="293"/>
                    </a:lnTo>
                    <a:lnTo>
                      <a:pt x="22" y="270"/>
                    </a:lnTo>
                    <a:lnTo>
                      <a:pt x="33" y="245"/>
                    </a:lnTo>
                    <a:lnTo>
                      <a:pt x="76" y="240"/>
                    </a:lnTo>
                    <a:lnTo>
                      <a:pt x="103" y="231"/>
                    </a:lnTo>
                    <a:lnTo>
                      <a:pt x="144" y="226"/>
                    </a:lnTo>
                    <a:lnTo>
                      <a:pt x="157" y="212"/>
                    </a:lnTo>
                    <a:lnTo>
                      <a:pt x="134" y="222"/>
                    </a:lnTo>
                    <a:lnTo>
                      <a:pt x="55" y="231"/>
                    </a:lnTo>
                    <a:lnTo>
                      <a:pt x="47" y="225"/>
                    </a:lnTo>
                    <a:lnTo>
                      <a:pt x="47" y="210"/>
                    </a:lnTo>
                    <a:lnTo>
                      <a:pt x="53" y="200"/>
                    </a:lnTo>
                    <a:lnTo>
                      <a:pt x="60" y="196"/>
                    </a:lnTo>
                    <a:lnTo>
                      <a:pt x="58" y="188"/>
                    </a:lnTo>
                    <a:lnTo>
                      <a:pt x="51" y="179"/>
                    </a:lnTo>
                    <a:lnTo>
                      <a:pt x="62" y="158"/>
                    </a:lnTo>
                    <a:lnTo>
                      <a:pt x="76" y="151"/>
                    </a:lnTo>
                    <a:lnTo>
                      <a:pt x="103" y="153"/>
                    </a:lnTo>
                    <a:lnTo>
                      <a:pt x="118" y="151"/>
                    </a:lnTo>
                    <a:lnTo>
                      <a:pt x="156" y="159"/>
                    </a:lnTo>
                    <a:lnTo>
                      <a:pt x="161" y="154"/>
                    </a:lnTo>
                    <a:lnTo>
                      <a:pt x="151" y="154"/>
                    </a:lnTo>
                    <a:lnTo>
                      <a:pt x="144" y="143"/>
                    </a:lnTo>
                    <a:lnTo>
                      <a:pt x="100" y="139"/>
                    </a:lnTo>
                    <a:lnTo>
                      <a:pt x="92" y="129"/>
                    </a:lnTo>
                    <a:lnTo>
                      <a:pt x="101" y="103"/>
                    </a:lnTo>
                    <a:lnTo>
                      <a:pt x="113" y="88"/>
                    </a:lnTo>
                    <a:lnTo>
                      <a:pt x="138" y="88"/>
                    </a:lnTo>
                    <a:lnTo>
                      <a:pt x="146" y="78"/>
                    </a:lnTo>
                    <a:lnTo>
                      <a:pt x="166" y="78"/>
                    </a:lnTo>
                    <a:lnTo>
                      <a:pt x="180" y="83"/>
                    </a:lnTo>
                    <a:lnTo>
                      <a:pt x="191" y="97"/>
                    </a:lnTo>
                    <a:lnTo>
                      <a:pt x="191" y="116"/>
                    </a:lnTo>
                    <a:lnTo>
                      <a:pt x="186" y="124"/>
                    </a:lnTo>
                    <a:lnTo>
                      <a:pt x="192" y="147"/>
                    </a:lnTo>
                    <a:lnTo>
                      <a:pt x="219" y="147"/>
                    </a:lnTo>
                    <a:lnTo>
                      <a:pt x="234" y="136"/>
                    </a:lnTo>
                    <a:lnTo>
                      <a:pt x="258" y="135"/>
                    </a:lnTo>
                    <a:lnTo>
                      <a:pt x="258" y="148"/>
                    </a:lnTo>
                    <a:lnTo>
                      <a:pt x="280" y="152"/>
                    </a:lnTo>
                    <a:lnTo>
                      <a:pt x="288" y="179"/>
                    </a:lnTo>
                    <a:lnTo>
                      <a:pt x="302" y="200"/>
                    </a:lnTo>
                    <a:lnTo>
                      <a:pt x="312" y="200"/>
                    </a:lnTo>
                    <a:lnTo>
                      <a:pt x="321" y="210"/>
                    </a:lnTo>
                    <a:lnTo>
                      <a:pt x="301" y="223"/>
                    </a:lnTo>
                    <a:lnTo>
                      <a:pt x="300" y="234"/>
                    </a:lnTo>
                    <a:lnTo>
                      <a:pt x="310" y="237"/>
                    </a:lnTo>
                    <a:lnTo>
                      <a:pt x="336" y="227"/>
                    </a:lnTo>
                    <a:lnTo>
                      <a:pt x="336" y="232"/>
                    </a:lnTo>
                    <a:lnTo>
                      <a:pt x="339" y="239"/>
                    </a:lnTo>
                    <a:lnTo>
                      <a:pt x="342" y="250"/>
                    </a:lnTo>
                    <a:lnTo>
                      <a:pt x="336" y="258"/>
                    </a:lnTo>
                    <a:lnTo>
                      <a:pt x="340" y="256"/>
                    </a:lnTo>
                    <a:lnTo>
                      <a:pt x="344" y="271"/>
                    </a:lnTo>
                    <a:lnTo>
                      <a:pt x="343" y="287"/>
                    </a:lnTo>
                    <a:lnTo>
                      <a:pt x="349" y="297"/>
                    </a:lnTo>
                    <a:lnTo>
                      <a:pt x="359" y="298"/>
                    </a:lnTo>
                    <a:lnTo>
                      <a:pt x="366" y="297"/>
                    </a:lnTo>
                    <a:lnTo>
                      <a:pt x="371" y="292"/>
                    </a:lnTo>
                    <a:lnTo>
                      <a:pt x="377" y="293"/>
                    </a:lnTo>
                    <a:lnTo>
                      <a:pt x="395" y="288"/>
                    </a:lnTo>
                    <a:lnTo>
                      <a:pt x="399" y="297"/>
                    </a:lnTo>
                    <a:lnTo>
                      <a:pt x="419" y="293"/>
                    </a:lnTo>
                    <a:lnTo>
                      <a:pt x="469" y="303"/>
                    </a:lnTo>
                    <a:lnTo>
                      <a:pt x="478" y="301"/>
                    </a:lnTo>
                    <a:lnTo>
                      <a:pt x="482" y="283"/>
                    </a:lnTo>
                    <a:lnTo>
                      <a:pt x="482" y="261"/>
                    </a:lnTo>
                    <a:lnTo>
                      <a:pt x="468" y="245"/>
                    </a:lnTo>
                    <a:lnTo>
                      <a:pt x="462" y="233"/>
                    </a:lnTo>
                    <a:lnTo>
                      <a:pt x="450" y="236"/>
                    </a:lnTo>
                    <a:lnTo>
                      <a:pt x="444" y="229"/>
                    </a:lnTo>
                    <a:lnTo>
                      <a:pt x="440" y="221"/>
                    </a:lnTo>
                    <a:lnTo>
                      <a:pt x="431" y="227"/>
                    </a:lnTo>
                    <a:lnTo>
                      <a:pt x="425" y="218"/>
                    </a:lnTo>
                    <a:lnTo>
                      <a:pt x="449" y="204"/>
                    </a:lnTo>
                    <a:lnTo>
                      <a:pt x="451" y="193"/>
                    </a:lnTo>
                    <a:lnTo>
                      <a:pt x="462" y="190"/>
                    </a:lnTo>
                    <a:lnTo>
                      <a:pt x="456" y="163"/>
                    </a:lnTo>
                    <a:lnTo>
                      <a:pt x="450" y="152"/>
                    </a:lnTo>
                    <a:lnTo>
                      <a:pt x="440" y="148"/>
                    </a:lnTo>
                    <a:lnTo>
                      <a:pt x="438" y="142"/>
                    </a:lnTo>
                    <a:lnTo>
                      <a:pt x="424" y="139"/>
                    </a:lnTo>
                    <a:lnTo>
                      <a:pt x="402" y="120"/>
                    </a:lnTo>
                    <a:lnTo>
                      <a:pt x="401" y="110"/>
                    </a:lnTo>
                    <a:lnTo>
                      <a:pt x="401" y="100"/>
                    </a:lnTo>
                    <a:lnTo>
                      <a:pt x="396" y="93"/>
                    </a:lnTo>
                    <a:lnTo>
                      <a:pt x="412" y="89"/>
                    </a:lnTo>
                    <a:lnTo>
                      <a:pt x="420" y="8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9" name="Freeform 294"/>
              <p:cNvSpPr>
                <a:spLocks noChangeAspect="1"/>
              </p:cNvSpPr>
              <p:nvPr/>
            </p:nvSpPr>
            <p:spPr bwMode="gray">
              <a:xfrm>
                <a:off x="1168" y="1099"/>
                <a:ext cx="80" cy="82"/>
              </a:xfrm>
              <a:custGeom>
                <a:avLst/>
                <a:gdLst/>
                <a:ahLst/>
                <a:cxnLst>
                  <a:cxn ang="0">
                    <a:pos x="157" y="126"/>
                  </a:cxn>
                  <a:cxn ang="0">
                    <a:pos x="177" y="100"/>
                  </a:cxn>
                  <a:cxn ang="0">
                    <a:pos x="197" y="75"/>
                  </a:cxn>
                  <a:cxn ang="0">
                    <a:pos x="224" y="48"/>
                  </a:cxn>
                  <a:cxn ang="0">
                    <a:pos x="242" y="51"/>
                  </a:cxn>
                  <a:cxn ang="0">
                    <a:pos x="269" y="44"/>
                  </a:cxn>
                  <a:cxn ang="0">
                    <a:pos x="274" y="72"/>
                  </a:cxn>
                  <a:cxn ang="0">
                    <a:pos x="285" y="59"/>
                  </a:cxn>
                  <a:cxn ang="0">
                    <a:pos x="303" y="57"/>
                  </a:cxn>
                  <a:cxn ang="0">
                    <a:pos x="329" y="43"/>
                  </a:cxn>
                  <a:cxn ang="0">
                    <a:pos x="307" y="23"/>
                  </a:cxn>
                  <a:cxn ang="0">
                    <a:pos x="343" y="0"/>
                  </a:cxn>
                  <a:cxn ang="0">
                    <a:pos x="382" y="37"/>
                  </a:cxn>
                  <a:cxn ang="0">
                    <a:pos x="397" y="72"/>
                  </a:cxn>
                  <a:cxn ang="0">
                    <a:pos x="356" y="91"/>
                  </a:cxn>
                  <a:cxn ang="0">
                    <a:pos x="353" y="119"/>
                  </a:cxn>
                  <a:cxn ang="0">
                    <a:pos x="369" y="159"/>
                  </a:cxn>
                  <a:cxn ang="0">
                    <a:pos x="355" y="173"/>
                  </a:cxn>
                  <a:cxn ang="0">
                    <a:pos x="370" y="190"/>
                  </a:cxn>
                  <a:cxn ang="0">
                    <a:pos x="350" y="237"/>
                  </a:cxn>
                  <a:cxn ang="0">
                    <a:pos x="314" y="258"/>
                  </a:cxn>
                  <a:cxn ang="0">
                    <a:pos x="300" y="309"/>
                  </a:cxn>
                  <a:cxn ang="0">
                    <a:pos x="265" y="253"/>
                  </a:cxn>
                  <a:cxn ang="0">
                    <a:pos x="275" y="195"/>
                  </a:cxn>
                  <a:cxn ang="0">
                    <a:pos x="262" y="193"/>
                  </a:cxn>
                  <a:cxn ang="0">
                    <a:pos x="244" y="206"/>
                  </a:cxn>
                  <a:cxn ang="0">
                    <a:pos x="244" y="244"/>
                  </a:cxn>
                  <a:cxn ang="0">
                    <a:pos x="216" y="239"/>
                  </a:cxn>
                  <a:cxn ang="0">
                    <a:pos x="217" y="264"/>
                  </a:cxn>
                  <a:cxn ang="0">
                    <a:pos x="231" y="302"/>
                  </a:cxn>
                  <a:cxn ang="0">
                    <a:pos x="211" y="342"/>
                  </a:cxn>
                  <a:cxn ang="0">
                    <a:pos x="195" y="324"/>
                  </a:cxn>
                  <a:cxn ang="0">
                    <a:pos x="181" y="295"/>
                  </a:cxn>
                  <a:cxn ang="0">
                    <a:pos x="174" y="318"/>
                  </a:cxn>
                  <a:cxn ang="0">
                    <a:pos x="181" y="336"/>
                  </a:cxn>
                  <a:cxn ang="0">
                    <a:pos x="181" y="368"/>
                  </a:cxn>
                  <a:cxn ang="0">
                    <a:pos x="171" y="393"/>
                  </a:cxn>
                  <a:cxn ang="0">
                    <a:pos x="145" y="384"/>
                  </a:cxn>
                  <a:cxn ang="0">
                    <a:pos x="131" y="393"/>
                  </a:cxn>
                  <a:cxn ang="0">
                    <a:pos x="114" y="351"/>
                  </a:cxn>
                  <a:cxn ang="0">
                    <a:pos x="114" y="319"/>
                  </a:cxn>
                  <a:cxn ang="0">
                    <a:pos x="101" y="360"/>
                  </a:cxn>
                  <a:cxn ang="0">
                    <a:pos x="56" y="360"/>
                  </a:cxn>
                  <a:cxn ang="0">
                    <a:pos x="58" y="334"/>
                  </a:cxn>
                  <a:cxn ang="0">
                    <a:pos x="37" y="378"/>
                  </a:cxn>
                  <a:cxn ang="0">
                    <a:pos x="12" y="367"/>
                  </a:cxn>
                  <a:cxn ang="0">
                    <a:pos x="2" y="346"/>
                  </a:cxn>
                  <a:cxn ang="0">
                    <a:pos x="15" y="308"/>
                  </a:cxn>
                  <a:cxn ang="0">
                    <a:pos x="29" y="274"/>
                  </a:cxn>
                  <a:cxn ang="0">
                    <a:pos x="59" y="274"/>
                  </a:cxn>
                  <a:cxn ang="0">
                    <a:pos x="82" y="239"/>
                  </a:cxn>
                  <a:cxn ang="0">
                    <a:pos x="90" y="209"/>
                  </a:cxn>
                  <a:cxn ang="0">
                    <a:pos x="111" y="206"/>
                  </a:cxn>
                  <a:cxn ang="0">
                    <a:pos x="134" y="178"/>
                  </a:cxn>
                  <a:cxn ang="0">
                    <a:pos x="147" y="150"/>
                  </a:cxn>
                </a:cxnLst>
                <a:rect l="0" t="0" r="r" b="b"/>
                <a:pathLst>
                  <a:path w="399" h="411">
                    <a:moveTo>
                      <a:pt x="154" y="134"/>
                    </a:moveTo>
                    <a:lnTo>
                      <a:pt x="156" y="136"/>
                    </a:lnTo>
                    <a:lnTo>
                      <a:pt x="157" y="126"/>
                    </a:lnTo>
                    <a:lnTo>
                      <a:pt x="166" y="120"/>
                    </a:lnTo>
                    <a:lnTo>
                      <a:pt x="170" y="109"/>
                    </a:lnTo>
                    <a:lnTo>
                      <a:pt x="177" y="100"/>
                    </a:lnTo>
                    <a:lnTo>
                      <a:pt x="184" y="99"/>
                    </a:lnTo>
                    <a:lnTo>
                      <a:pt x="187" y="89"/>
                    </a:lnTo>
                    <a:lnTo>
                      <a:pt x="197" y="75"/>
                    </a:lnTo>
                    <a:lnTo>
                      <a:pt x="198" y="61"/>
                    </a:lnTo>
                    <a:lnTo>
                      <a:pt x="221" y="57"/>
                    </a:lnTo>
                    <a:lnTo>
                      <a:pt x="224" y="48"/>
                    </a:lnTo>
                    <a:lnTo>
                      <a:pt x="232" y="49"/>
                    </a:lnTo>
                    <a:lnTo>
                      <a:pt x="238" y="57"/>
                    </a:lnTo>
                    <a:lnTo>
                      <a:pt x="242" y="51"/>
                    </a:lnTo>
                    <a:lnTo>
                      <a:pt x="256" y="50"/>
                    </a:lnTo>
                    <a:lnTo>
                      <a:pt x="260" y="45"/>
                    </a:lnTo>
                    <a:lnTo>
                      <a:pt x="269" y="44"/>
                    </a:lnTo>
                    <a:lnTo>
                      <a:pt x="267" y="60"/>
                    </a:lnTo>
                    <a:lnTo>
                      <a:pt x="270" y="76"/>
                    </a:lnTo>
                    <a:lnTo>
                      <a:pt x="274" y="72"/>
                    </a:lnTo>
                    <a:lnTo>
                      <a:pt x="271" y="57"/>
                    </a:lnTo>
                    <a:lnTo>
                      <a:pt x="275" y="48"/>
                    </a:lnTo>
                    <a:lnTo>
                      <a:pt x="285" y="59"/>
                    </a:lnTo>
                    <a:lnTo>
                      <a:pt x="298" y="66"/>
                    </a:lnTo>
                    <a:lnTo>
                      <a:pt x="306" y="66"/>
                    </a:lnTo>
                    <a:lnTo>
                      <a:pt x="303" y="57"/>
                    </a:lnTo>
                    <a:lnTo>
                      <a:pt x="319" y="61"/>
                    </a:lnTo>
                    <a:lnTo>
                      <a:pt x="330" y="49"/>
                    </a:lnTo>
                    <a:lnTo>
                      <a:pt x="329" y="43"/>
                    </a:lnTo>
                    <a:lnTo>
                      <a:pt x="322" y="44"/>
                    </a:lnTo>
                    <a:lnTo>
                      <a:pt x="313" y="37"/>
                    </a:lnTo>
                    <a:lnTo>
                      <a:pt x="307" y="23"/>
                    </a:lnTo>
                    <a:lnTo>
                      <a:pt x="317" y="19"/>
                    </a:lnTo>
                    <a:lnTo>
                      <a:pt x="323" y="7"/>
                    </a:lnTo>
                    <a:lnTo>
                      <a:pt x="343" y="0"/>
                    </a:lnTo>
                    <a:lnTo>
                      <a:pt x="365" y="18"/>
                    </a:lnTo>
                    <a:lnTo>
                      <a:pt x="365" y="24"/>
                    </a:lnTo>
                    <a:lnTo>
                      <a:pt x="382" y="37"/>
                    </a:lnTo>
                    <a:lnTo>
                      <a:pt x="399" y="57"/>
                    </a:lnTo>
                    <a:lnTo>
                      <a:pt x="399" y="66"/>
                    </a:lnTo>
                    <a:lnTo>
                      <a:pt x="397" y="72"/>
                    </a:lnTo>
                    <a:lnTo>
                      <a:pt x="384" y="77"/>
                    </a:lnTo>
                    <a:lnTo>
                      <a:pt x="381" y="85"/>
                    </a:lnTo>
                    <a:lnTo>
                      <a:pt x="356" y="91"/>
                    </a:lnTo>
                    <a:lnTo>
                      <a:pt x="349" y="99"/>
                    </a:lnTo>
                    <a:lnTo>
                      <a:pt x="348" y="108"/>
                    </a:lnTo>
                    <a:lnTo>
                      <a:pt x="353" y="119"/>
                    </a:lnTo>
                    <a:lnTo>
                      <a:pt x="376" y="148"/>
                    </a:lnTo>
                    <a:lnTo>
                      <a:pt x="377" y="159"/>
                    </a:lnTo>
                    <a:lnTo>
                      <a:pt x="369" y="159"/>
                    </a:lnTo>
                    <a:lnTo>
                      <a:pt x="360" y="152"/>
                    </a:lnTo>
                    <a:lnTo>
                      <a:pt x="353" y="159"/>
                    </a:lnTo>
                    <a:lnTo>
                      <a:pt x="355" y="173"/>
                    </a:lnTo>
                    <a:lnTo>
                      <a:pt x="364" y="174"/>
                    </a:lnTo>
                    <a:lnTo>
                      <a:pt x="366" y="186"/>
                    </a:lnTo>
                    <a:lnTo>
                      <a:pt x="370" y="190"/>
                    </a:lnTo>
                    <a:lnTo>
                      <a:pt x="375" y="210"/>
                    </a:lnTo>
                    <a:lnTo>
                      <a:pt x="366" y="222"/>
                    </a:lnTo>
                    <a:lnTo>
                      <a:pt x="350" y="237"/>
                    </a:lnTo>
                    <a:lnTo>
                      <a:pt x="324" y="237"/>
                    </a:lnTo>
                    <a:lnTo>
                      <a:pt x="318" y="244"/>
                    </a:lnTo>
                    <a:lnTo>
                      <a:pt x="314" y="258"/>
                    </a:lnTo>
                    <a:lnTo>
                      <a:pt x="317" y="288"/>
                    </a:lnTo>
                    <a:lnTo>
                      <a:pt x="313" y="302"/>
                    </a:lnTo>
                    <a:lnTo>
                      <a:pt x="300" y="309"/>
                    </a:lnTo>
                    <a:lnTo>
                      <a:pt x="287" y="307"/>
                    </a:lnTo>
                    <a:lnTo>
                      <a:pt x="265" y="269"/>
                    </a:lnTo>
                    <a:lnTo>
                      <a:pt x="265" y="253"/>
                    </a:lnTo>
                    <a:lnTo>
                      <a:pt x="269" y="237"/>
                    </a:lnTo>
                    <a:lnTo>
                      <a:pt x="268" y="220"/>
                    </a:lnTo>
                    <a:lnTo>
                      <a:pt x="275" y="195"/>
                    </a:lnTo>
                    <a:lnTo>
                      <a:pt x="276" y="183"/>
                    </a:lnTo>
                    <a:lnTo>
                      <a:pt x="270" y="182"/>
                    </a:lnTo>
                    <a:lnTo>
                      <a:pt x="262" y="193"/>
                    </a:lnTo>
                    <a:lnTo>
                      <a:pt x="246" y="189"/>
                    </a:lnTo>
                    <a:lnTo>
                      <a:pt x="244" y="200"/>
                    </a:lnTo>
                    <a:lnTo>
                      <a:pt x="244" y="206"/>
                    </a:lnTo>
                    <a:lnTo>
                      <a:pt x="237" y="213"/>
                    </a:lnTo>
                    <a:lnTo>
                      <a:pt x="243" y="220"/>
                    </a:lnTo>
                    <a:lnTo>
                      <a:pt x="244" y="244"/>
                    </a:lnTo>
                    <a:lnTo>
                      <a:pt x="235" y="255"/>
                    </a:lnTo>
                    <a:lnTo>
                      <a:pt x="225" y="242"/>
                    </a:lnTo>
                    <a:lnTo>
                      <a:pt x="216" y="239"/>
                    </a:lnTo>
                    <a:lnTo>
                      <a:pt x="216" y="247"/>
                    </a:lnTo>
                    <a:lnTo>
                      <a:pt x="211" y="256"/>
                    </a:lnTo>
                    <a:lnTo>
                      <a:pt x="217" y="264"/>
                    </a:lnTo>
                    <a:lnTo>
                      <a:pt x="227" y="268"/>
                    </a:lnTo>
                    <a:lnTo>
                      <a:pt x="233" y="291"/>
                    </a:lnTo>
                    <a:lnTo>
                      <a:pt x="231" y="302"/>
                    </a:lnTo>
                    <a:lnTo>
                      <a:pt x="216" y="311"/>
                    </a:lnTo>
                    <a:lnTo>
                      <a:pt x="215" y="331"/>
                    </a:lnTo>
                    <a:lnTo>
                      <a:pt x="211" y="342"/>
                    </a:lnTo>
                    <a:lnTo>
                      <a:pt x="209" y="340"/>
                    </a:lnTo>
                    <a:lnTo>
                      <a:pt x="201" y="344"/>
                    </a:lnTo>
                    <a:lnTo>
                      <a:pt x="195" y="324"/>
                    </a:lnTo>
                    <a:lnTo>
                      <a:pt x="188" y="308"/>
                    </a:lnTo>
                    <a:lnTo>
                      <a:pt x="185" y="287"/>
                    </a:lnTo>
                    <a:lnTo>
                      <a:pt x="181" y="295"/>
                    </a:lnTo>
                    <a:lnTo>
                      <a:pt x="173" y="290"/>
                    </a:lnTo>
                    <a:lnTo>
                      <a:pt x="172" y="301"/>
                    </a:lnTo>
                    <a:lnTo>
                      <a:pt x="174" y="318"/>
                    </a:lnTo>
                    <a:lnTo>
                      <a:pt x="178" y="324"/>
                    </a:lnTo>
                    <a:lnTo>
                      <a:pt x="173" y="334"/>
                    </a:lnTo>
                    <a:lnTo>
                      <a:pt x="181" y="336"/>
                    </a:lnTo>
                    <a:lnTo>
                      <a:pt x="162" y="346"/>
                    </a:lnTo>
                    <a:lnTo>
                      <a:pt x="173" y="352"/>
                    </a:lnTo>
                    <a:lnTo>
                      <a:pt x="181" y="368"/>
                    </a:lnTo>
                    <a:lnTo>
                      <a:pt x="182" y="376"/>
                    </a:lnTo>
                    <a:lnTo>
                      <a:pt x="173" y="376"/>
                    </a:lnTo>
                    <a:lnTo>
                      <a:pt x="171" y="393"/>
                    </a:lnTo>
                    <a:lnTo>
                      <a:pt x="162" y="398"/>
                    </a:lnTo>
                    <a:lnTo>
                      <a:pt x="154" y="398"/>
                    </a:lnTo>
                    <a:lnTo>
                      <a:pt x="145" y="384"/>
                    </a:lnTo>
                    <a:lnTo>
                      <a:pt x="144" y="400"/>
                    </a:lnTo>
                    <a:lnTo>
                      <a:pt x="139" y="411"/>
                    </a:lnTo>
                    <a:lnTo>
                      <a:pt x="131" y="393"/>
                    </a:lnTo>
                    <a:lnTo>
                      <a:pt x="130" y="367"/>
                    </a:lnTo>
                    <a:lnTo>
                      <a:pt x="123" y="367"/>
                    </a:lnTo>
                    <a:lnTo>
                      <a:pt x="114" y="351"/>
                    </a:lnTo>
                    <a:lnTo>
                      <a:pt x="118" y="339"/>
                    </a:lnTo>
                    <a:lnTo>
                      <a:pt x="117" y="328"/>
                    </a:lnTo>
                    <a:lnTo>
                      <a:pt x="114" y="319"/>
                    </a:lnTo>
                    <a:lnTo>
                      <a:pt x="103" y="329"/>
                    </a:lnTo>
                    <a:lnTo>
                      <a:pt x="101" y="349"/>
                    </a:lnTo>
                    <a:lnTo>
                      <a:pt x="101" y="360"/>
                    </a:lnTo>
                    <a:lnTo>
                      <a:pt x="91" y="382"/>
                    </a:lnTo>
                    <a:lnTo>
                      <a:pt x="82" y="371"/>
                    </a:lnTo>
                    <a:lnTo>
                      <a:pt x="56" y="360"/>
                    </a:lnTo>
                    <a:lnTo>
                      <a:pt x="55" y="352"/>
                    </a:lnTo>
                    <a:lnTo>
                      <a:pt x="58" y="346"/>
                    </a:lnTo>
                    <a:lnTo>
                      <a:pt x="58" y="334"/>
                    </a:lnTo>
                    <a:lnTo>
                      <a:pt x="50" y="356"/>
                    </a:lnTo>
                    <a:lnTo>
                      <a:pt x="44" y="361"/>
                    </a:lnTo>
                    <a:lnTo>
                      <a:pt x="37" y="378"/>
                    </a:lnTo>
                    <a:lnTo>
                      <a:pt x="21" y="383"/>
                    </a:lnTo>
                    <a:lnTo>
                      <a:pt x="12" y="373"/>
                    </a:lnTo>
                    <a:lnTo>
                      <a:pt x="12" y="367"/>
                    </a:lnTo>
                    <a:lnTo>
                      <a:pt x="25" y="333"/>
                    </a:lnTo>
                    <a:lnTo>
                      <a:pt x="16" y="328"/>
                    </a:lnTo>
                    <a:lnTo>
                      <a:pt x="2" y="346"/>
                    </a:lnTo>
                    <a:lnTo>
                      <a:pt x="0" y="326"/>
                    </a:lnTo>
                    <a:lnTo>
                      <a:pt x="5" y="317"/>
                    </a:lnTo>
                    <a:lnTo>
                      <a:pt x="15" y="308"/>
                    </a:lnTo>
                    <a:lnTo>
                      <a:pt x="16" y="285"/>
                    </a:lnTo>
                    <a:lnTo>
                      <a:pt x="27" y="280"/>
                    </a:lnTo>
                    <a:lnTo>
                      <a:pt x="29" y="274"/>
                    </a:lnTo>
                    <a:lnTo>
                      <a:pt x="39" y="266"/>
                    </a:lnTo>
                    <a:lnTo>
                      <a:pt x="47" y="266"/>
                    </a:lnTo>
                    <a:lnTo>
                      <a:pt x="59" y="274"/>
                    </a:lnTo>
                    <a:lnTo>
                      <a:pt x="64" y="269"/>
                    </a:lnTo>
                    <a:lnTo>
                      <a:pt x="70" y="271"/>
                    </a:lnTo>
                    <a:lnTo>
                      <a:pt x="82" y="239"/>
                    </a:lnTo>
                    <a:lnTo>
                      <a:pt x="90" y="231"/>
                    </a:lnTo>
                    <a:lnTo>
                      <a:pt x="91" y="225"/>
                    </a:lnTo>
                    <a:lnTo>
                      <a:pt x="90" y="209"/>
                    </a:lnTo>
                    <a:lnTo>
                      <a:pt x="93" y="216"/>
                    </a:lnTo>
                    <a:lnTo>
                      <a:pt x="99" y="213"/>
                    </a:lnTo>
                    <a:lnTo>
                      <a:pt x="111" y="206"/>
                    </a:lnTo>
                    <a:lnTo>
                      <a:pt x="114" y="198"/>
                    </a:lnTo>
                    <a:lnTo>
                      <a:pt x="120" y="198"/>
                    </a:lnTo>
                    <a:lnTo>
                      <a:pt x="134" y="178"/>
                    </a:lnTo>
                    <a:lnTo>
                      <a:pt x="147" y="174"/>
                    </a:lnTo>
                    <a:lnTo>
                      <a:pt x="138" y="170"/>
                    </a:lnTo>
                    <a:lnTo>
                      <a:pt x="147" y="150"/>
                    </a:lnTo>
                    <a:lnTo>
                      <a:pt x="149" y="139"/>
                    </a:lnTo>
                    <a:lnTo>
                      <a:pt x="154" y="1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0" name="Freeform 295"/>
              <p:cNvSpPr>
                <a:spLocks noChangeAspect="1"/>
              </p:cNvSpPr>
              <p:nvPr/>
            </p:nvSpPr>
            <p:spPr bwMode="gray">
              <a:xfrm>
                <a:off x="1271" y="1070"/>
                <a:ext cx="40" cy="39"/>
              </a:xfrm>
              <a:custGeom>
                <a:avLst/>
                <a:gdLst/>
                <a:ahLst/>
                <a:cxnLst>
                  <a:cxn ang="0">
                    <a:pos x="76" y="19"/>
                  </a:cxn>
                  <a:cxn ang="0">
                    <a:pos x="84" y="23"/>
                  </a:cxn>
                  <a:cxn ang="0">
                    <a:pos x="84" y="19"/>
                  </a:cxn>
                  <a:cxn ang="0">
                    <a:pos x="95" y="13"/>
                  </a:cxn>
                  <a:cxn ang="0">
                    <a:pos x="127" y="7"/>
                  </a:cxn>
                  <a:cxn ang="0">
                    <a:pos x="128" y="13"/>
                  </a:cxn>
                  <a:cxn ang="0">
                    <a:pos x="138" y="16"/>
                  </a:cxn>
                  <a:cxn ang="0">
                    <a:pos x="145" y="5"/>
                  </a:cxn>
                  <a:cxn ang="0">
                    <a:pos x="172" y="0"/>
                  </a:cxn>
                  <a:cxn ang="0">
                    <a:pos x="198" y="8"/>
                  </a:cxn>
                  <a:cxn ang="0">
                    <a:pos x="200" y="21"/>
                  </a:cxn>
                  <a:cxn ang="0">
                    <a:pos x="199" y="37"/>
                  </a:cxn>
                  <a:cxn ang="0">
                    <a:pos x="194" y="46"/>
                  </a:cxn>
                  <a:cxn ang="0">
                    <a:pos x="149" y="60"/>
                  </a:cxn>
                  <a:cxn ang="0">
                    <a:pos x="135" y="60"/>
                  </a:cxn>
                  <a:cxn ang="0">
                    <a:pos x="134" y="65"/>
                  </a:cxn>
                  <a:cxn ang="0">
                    <a:pos x="127" y="70"/>
                  </a:cxn>
                  <a:cxn ang="0">
                    <a:pos x="134" y="76"/>
                  </a:cxn>
                  <a:cxn ang="0">
                    <a:pos x="129" y="80"/>
                  </a:cxn>
                  <a:cxn ang="0">
                    <a:pos x="105" y="81"/>
                  </a:cxn>
                  <a:cxn ang="0">
                    <a:pos x="107" y="85"/>
                  </a:cxn>
                  <a:cxn ang="0">
                    <a:pos x="107" y="97"/>
                  </a:cxn>
                  <a:cxn ang="0">
                    <a:pos x="114" y="87"/>
                  </a:cxn>
                  <a:cxn ang="0">
                    <a:pos x="116" y="94"/>
                  </a:cxn>
                  <a:cxn ang="0">
                    <a:pos x="111" y="104"/>
                  </a:cxn>
                  <a:cxn ang="0">
                    <a:pos x="123" y="92"/>
                  </a:cxn>
                  <a:cxn ang="0">
                    <a:pos x="129" y="92"/>
                  </a:cxn>
                  <a:cxn ang="0">
                    <a:pos x="129" y="104"/>
                  </a:cxn>
                  <a:cxn ang="0">
                    <a:pos x="134" y="99"/>
                  </a:cxn>
                  <a:cxn ang="0">
                    <a:pos x="135" y="87"/>
                  </a:cxn>
                  <a:cxn ang="0">
                    <a:pos x="140" y="81"/>
                  </a:cxn>
                  <a:cxn ang="0">
                    <a:pos x="144" y="89"/>
                  </a:cxn>
                  <a:cxn ang="0">
                    <a:pos x="155" y="92"/>
                  </a:cxn>
                  <a:cxn ang="0">
                    <a:pos x="173" y="87"/>
                  </a:cxn>
                  <a:cxn ang="0">
                    <a:pos x="177" y="115"/>
                  </a:cxn>
                  <a:cxn ang="0">
                    <a:pos x="173" y="150"/>
                  </a:cxn>
                  <a:cxn ang="0">
                    <a:pos x="168" y="157"/>
                  </a:cxn>
                  <a:cxn ang="0">
                    <a:pos x="161" y="163"/>
                  </a:cxn>
                  <a:cxn ang="0">
                    <a:pos x="125" y="177"/>
                  </a:cxn>
                  <a:cxn ang="0">
                    <a:pos x="117" y="172"/>
                  </a:cxn>
                  <a:cxn ang="0">
                    <a:pos x="76" y="195"/>
                  </a:cxn>
                  <a:cxn ang="0">
                    <a:pos x="64" y="195"/>
                  </a:cxn>
                  <a:cxn ang="0">
                    <a:pos x="52" y="190"/>
                  </a:cxn>
                  <a:cxn ang="0">
                    <a:pos x="46" y="179"/>
                  </a:cxn>
                  <a:cxn ang="0">
                    <a:pos x="44" y="169"/>
                  </a:cxn>
                  <a:cxn ang="0">
                    <a:pos x="14" y="158"/>
                  </a:cxn>
                  <a:cxn ang="0">
                    <a:pos x="6" y="148"/>
                  </a:cxn>
                  <a:cxn ang="0">
                    <a:pos x="6" y="136"/>
                  </a:cxn>
                  <a:cxn ang="0">
                    <a:pos x="9" y="129"/>
                  </a:cxn>
                  <a:cxn ang="0">
                    <a:pos x="6" y="118"/>
                  </a:cxn>
                  <a:cxn ang="0">
                    <a:pos x="6" y="102"/>
                  </a:cxn>
                  <a:cxn ang="0">
                    <a:pos x="0" y="83"/>
                  </a:cxn>
                  <a:cxn ang="0">
                    <a:pos x="4" y="61"/>
                  </a:cxn>
                  <a:cxn ang="0">
                    <a:pos x="8" y="56"/>
                  </a:cxn>
                  <a:cxn ang="0">
                    <a:pos x="32" y="49"/>
                  </a:cxn>
                  <a:cxn ang="0">
                    <a:pos x="37" y="39"/>
                  </a:cxn>
                  <a:cxn ang="0">
                    <a:pos x="46" y="33"/>
                  </a:cxn>
                  <a:cxn ang="0">
                    <a:pos x="54" y="37"/>
                  </a:cxn>
                  <a:cxn ang="0">
                    <a:pos x="63" y="23"/>
                  </a:cxn>
                  <a:cxn ang="0">
                    <a:pos x="71" y="23"/>
                  </a:cxn>
                  <a:cxn ang="0">
                    <a:pos x="76" y="19"/>
                  </a:cxn>
                </a:cxnLst>
                <a:rect l="0" t="0" r="r" b="b"/>
                <a:pathLst>
                  <a:path w="200" h="195">
                    <a:moveTo>
                      <a:pt x="76" y="19"/>
                    </a:moveTo>
                    <a:lnTo>
                      <a:pt x="84" y="23"/>
                    </a:lnTo>
                    <a:lnTo>
                      <a:pt x="84" y="19"/>
                    </a:lnTo>
                    <a:lnTo>
                      <a:pt x="95" y="13"/>
                    </a:lnTo>
                    <a:lnTo>
                      <a:pt x="127" y="7"/>
                    </a:lnTo>
                    <a:lnTo>
                      <a:pt x="128" y="13"/>
                    </a:lnTo>
                    <a:lnTo>
                      <a:pt x="138" y="16"/>
                    </a:lnTo>
                    <a:lnTo>
                      <a:pt x="145" y="5"/>
                    </a:lnTo>
                    <a:lnTo>
                      <a:pt x="172" y="0"/>
                    </a:lnTo>
                    <a:lnTo>
                      <a:pt x="198" y="8"/>
                    </a:lnTo>
                    <a:lnTo>
                      <a:pt x="200" y="21"/>
                    </a:lnTo>
                    <a:lnTo>
                      <a:pt x="199" y="37"/>
                    </a:lnTo>
                    <a:lnTo>
                      <a:pt x="194" y="46"/>
                    </a:lnTo>
                    <a:lnTo>
                      <a:pt x="149" y="60"/>
                    </a:lnTo>
                    <a:lnTo>
                      <a:pt x="135" y="60"/>
                    </a:lnTo>
                    <a:lnTo>
                      <a:pt x="134" y="65"/>
                    </a:lnTo>
                    <a:lnTo>
                      <a:pt x="127" y="70"/>
                    </a:lnTo>
                    <a:lnTo>
                      <a:pt x="134" y="76"/>
                    </a:lnTo>
                    <a:lnTo>
                      <a:pt x="129" y="80"/>
                    </a:lnTo>
                    <a:lnTo>
                      <a:pt x="105" y="81"/>
                    </a:lnTo>
                    <a:lnTo>
                      <a:pt x="107" y="85"/>
                    </a:lnTo>
                    <a:lnTo>
                      <a:pt x="107" y="97"/>
                    </a:lnTo>
                    <a:lnTo>
                      <a:pt x="114" y="87"/>
                    </a:lnTo>
                    <a:lnTo>
                      <a:pt x="116" y="94"/>
                    </a:lnTo>
                    <a:lnTo>
                      <a:pt x="111" y="104"/>
                    </a:lnTo>
                    <a:lnTo>
                      <a:pt x="123" y="92"/>
                    </a:lnTo>
                    <a:lnTo>
                      <a:pt x="129" y="92"/>
                    </a:lnTo>
                    <a:lnTo>
                      <a:pt x="129" y="104"/>
                    </a:lnTo>
                    <a:lnTo>
                      <a:pt x="134" y="99"/>
                    </a:lnTo>
                    <a:lnTo>
                      <a:pt x="135" y="87"/>
                    </a:lnTo>
                    <a:lnTo>
                      <a:pt x="140" y="81"/>
                    </a:lnTo>
                    <a:lnTo>
                      <a:pt x="144" y="89"/>
                    </a:lnTo>
                    <a:lnTo>
                      <a:pt x="155" y="92"/>
                    </a:lnTo>
                    <a:lnTo>
                      <a:pt x="173" y="87"/>
                    </a:lnTo>
                    <a:lnTo>
                      <a:pt x="177" y="115"/>
                    </a:lnTo>
                    <a:lnTo>
                      <a:pt x="173" y="150"/>
                    </a:lnTo>
                    <a:lnTo>
                      <a:pt x="168" y="157"/>
                    </a:lnTo>
                    <a:lnTo>
                      <a:pt x="161" y="163"/>
                    </a:lnTo>
                    <a:lnTo>
                      <a:pt x="125" y="177"/>
                    </a:lnTo>
                    <a:lnTo>
                      <a:pt x="117" y="172"/>
                    </a:lnTo>
                    <a:lnTo>
                      <a:pt x="76" y="195"/>
                    </a:lnTo>
                    <a:lnTo>
                      <a:pt x="64" y="195"/>
                    </a:lnTo>
                    <a:lnTo>
                      <a:pt x="52" y="190"/>
                    </a:lnTo>
                    <a:lnTo>
                      <a:pt x="46" y="179"/>
                    </a:lnTo>
                    <a:lnTo>
                      <a:pt x="44" y="169"/>
                    </a:lnTo>
                    <a:lnTo>
                      <a:pt x="14" y="158"/>
                    </a:lnTo>
                    <a:lnTo>
                      <a:pt x="6" y="148"/>
                    </a:lnTo>
                    <a:lnTo>
                      <a:pt x="6" y="136"/>
                    </a:lnTo>
                    <a:lnTo>
                      <a:pt x="9" y="129"/>
                    </a:lnTo>
                    <a:lnTo>
                      <a:pt x="6" y="118"/>
                    </a:lnTo>
                    <a:lnTo>
                      <a:pt x="6" y="102"/>
                    </a:lnTo>
                    <a:lnTo>
                      <a:pt x="0" y="83"/>
                    </a:lnTo>
                    <a:lnTo>
                      <a:pt x="4" y="61"/>
                    </a:lnTo>
                    <a:lnTo>
                      <a:pt x="8" y="56"/>
                    </a:lnTo>
                    <a:lnTo>
                      <a:pt x="32" y="49"/>
                    </a:lnTo>
                    <a:lnTo>
                      <a:pt x="37" y="39"/>
                    </a:lnTo>
                    <a:lnTo>
                      <a:pt x="46" y="33"/>
                    </a:lnTo>
                    <a:lnTo>
                      <a:pt x="54" y="37"/>
                    </a:lnTo>
                    <a:lnTo>
                      <a:pt x="63" y="23"/>
                    </a:lnTo>
                    <a:lnTo>
                      <a:pt x="71" y="23"/>
                    </a:lnTo>
                    <a:lnTo>
                      <a:pt x="76" y="1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1" name="Freeform 296"/>
              <p:cNvSpPr>
                <a:spLocks noChangeAspect="1"/>
              </p:cNvSpPr>
              <p:nvPr/>
            </p:nvSpPr>
            <p:spPr bwMode="gray">
              <a:xfrm>
                <a:off x="1271" y="1035"/>
                <a:ext cx="44" cy="26"/>
              </a:xfrm>
              <a:custGeom>
                <a:avLst/>
                <a:gdLst/>
                <a:ahLst/>
                <a:cxnLst>
                  <a:cxn ang="0">
                    <a:pos x="184" y="32"/>
                  </a:cxn>
                  <a:cxn ang="0">
                    <a:pos x="188" y="31"/>
                  </a:cxn>
                  <a:cxn ang="0">
                    <a:pos x="192" y="46"/>
                  </a:cxn>
                  <a:cxn ang="0">
                    <a:pos x="207" y="47"/>
                  </a:cxn>
                  <a:cxn ang="0">
                    <a:pos x="208" y="57"/>
                  </a:cxn>
                  <a:cxn ang="0">
                    <a:pos x="216" y="66"/>
                  </a:cxn>
                  <a:cxn ang="0">
                    <a:pos x="216" y="74"/>
                  </a:cxn>
                  <a:cxn ang="0">
                    <a:pos x="219" y="80"/>
                  </a:cxn>
                  <a:cxn ang="0">
                    <a:pos x="219" y="101"/>
                  </a:cxn>
                  <a:cxn ang="0">
                    <a:pos x="216" y="117"/>
                  </a:cxn>
                  <a:cxn ang="0">
                    <a:pos x="208" y="122"/>
                  </a:cxn>
                  <a:cxn ang="0">
                    <a:pos x="195" y="126"/>
                  </a:cxn>
                  <a:cxn ang="0">
                    <a:pos x="188" y="121"/>
                  </a:cxn>
                  <a:cxn ang="0">
                    <a:pos x="160" y="131"/>
                  </a:cxn>
                  <a:cxn ang="0">
                    <a:pos x="148" y="127"/>
                  </a:cxn>
                  <a:cxn ang="0">
                    <a:pos x="130" y="105"/>
                  </a:cxn>
                  <a:cxn ang="0">
                    <a:pos x="121" y="104"/>
                  </a:cxn>
                  <a:cxn ang="0">
                    <a:pos x="114" y="94"/>
                  </a:cxn>
                  <a:cxn ang="0">
                    <a:pos x="109" y="97"/>
                  </a:cxn>
                  <a:cxn ang="0">
                    <a:pos x="107" y="90"/>
                  </a:cxn>
                  <a:cxn ang="0">
                    <a:pos x="107" y="105"/>
                  </a:cxn>
                  <a:cxn ang="0">
                    <a:pos x="111" y="117"/>
                  </a:cxn>
                  <a:cxn ang="0">
                    <a:pos x="105" y="120"/>
                  </a:cxn>
                  <a:cxn ang="0">
                    <a:pos x="107" y="131"/>
                  </a:cxn>
                  <a:cxn ang="0">
                    <a:pos x="86" y="133"/>
                  </a:cxn>
                  <a:cxn ang="0">
                    <a:pos x="78" y="111"/>
                  </a:cxn>
                  <a:cxn ang="0">
                    <a:pos x="60" y="107"/>
                  </a:cxn>
                  <a:cxn ang="0">
                    <a:pos x="57" y="99"/>
                  </a:cxn>
                  <a:cxn ang="0">
                    <a:pos x="49" y="101"/>
                  </a:cxn>
                  <a:cxn ang="0">
                    <a:pos x="51" y="107"/>
                  </a:cxn>
                  <a:cxn ang="0">
                    <a:pos x="51" y="110"/>
                  </a:cxn>
                  <a:cxn ang="0">
                    <a:pos x="43" y="107"/>
                  </a:cxn>
                  <a:cxn ang="0">
                    <a:pos x="31" y="115"/>
                  </a:cxn>
                  <a:cxn ang="0">
                    <a:pos x="32" y="124"/>
                  </a:cxn>
                  <a:cxn ang="0">
                    <a:pos x="31" y="132"/>
                  </a:cxn>
                  <a:cxn ang="0">
                    <a:pos x="28" y="126"/>
                  </a:cxn>
                  <a:cxn ang="0">
                    <a:pos x="15" y="133"/>
                  </a:cxn>
                  <a:cxn ang="0">
                    <a:pos x="8" y="131"/>
                  </a:cxn>
                  <a:cxn ang="0">
                    <a:pos x="6" y="120"/>
                  </a:cxn>
                  <a:cxn ang="0">
                    <a:pos x="0" y="120"/>
                  </a:cxn>
                  <a:cxn ang="0">
                    <a:pos x="8" y="94"/>
                  </a:cxn>
                  <a:cxn ang="0">
                    <a:pos x="23" y="79"/>
                  </a:cxn>
                  <a:cxn ang="0">
                    <a:pos x="27" y="84"/>
                  </a:cxn>
                  <a:cxn ang="0">
                    <a:pos x="36" y="81"/>
                  </a:cxn>
                  <a:cxn ang="0">
                    <a:pos x="36" y="75"/>
                  </a:cxn>
                  <a:cxn ang="0">
                    <a:pos x="53" y="62"/>
                  </a:cxn>
                  <a:cxn ang="0">
                    <a:pos x="85" y="54"/>
                  </a:cxn>
                  <a:cxn ang="0">
                    <a:pos x="105" y="45"/>
                  </a:cxn>
                  <a:cxn ang="0">
                    <a:pos x="117" y="19"/>
                  </a:cxn>
                  <a:cxn ang="0">
                    <a:pos x="121" y="26"/>
                  </a:cxn>
                  <a:cxn ang="0">
                    <a:pos x="140" y="3"/>
                  </a:cxn>
                  <a:cxn ang="0">
                    <a:pos x="159" y="0"/>
                  </a:cxn>
                  <a:cxn ang="0">
                    <a:pos x="164" y="5"/>
                  </a:cxn>
                  <a:cxn ang="0">
                    <a:pos x="164" y="13"/>
                  </a:cxn>
                  <a:cxn ang="0">
                    <a:pos x="168" y="13"/>
                  </a:cxn>
                  <a:cxn ang="0">
                    <a:pos x="171" y="21"/>
                  </a:cxn>
                  <a:cxn ang="0">
                    <a:pos x="184" y="26"/>
                  </a:cxn>
                  <a:cxn ang="0">
                    <a:pos x="184" y="32"/>
                  </a:cxn>
                </a:cxnLst>
                <a:rect l="0" t="0" r="r" b="b"/>
                <a:pathLst>
                  <a:path w="219" h="133">
                    <a:moveTo>
                      <a:pt x="184" y="32"/>
                    </a:moveTo>
                    <a:lnTo>
                      <a:pt x="188" y="31"/>
                    </a:lnTo>
                    <a:lnTo>
                      <a:pt x="192" y="46"/>
                    </a:lnTo>
                    <a:lnTo>
                      <a:pt x="207" y="47"/>
                    </a:lnTo>
                    <a:lnTo>
                      <a:pt x="208" y="57"/>
                    </a:lnTo>
                    <a:lnTo>
                      <a:pt x="216" y="66"/>
                    </a:lnTo>
                    <a:lnTo>
                      <a:pt x="216" y="74"/>
                    </a:lnTo>
                    <a:lnTo>
                      <a:pt x="219" y="80"/>
                    </a:lnTo>
                    <a:lnTo>
                      <a:pt x="219" y="101"/>
                    </a:lnTo>
                    <a:lnTo>
                      <a:pt x="216" y="117"/>
                    </a:lnTo>
                    <a:lnTo>
                      <a:pt x="208" y="122"/>
                    </a:lnTo>
                    <a:lnTo>
                      <a:pt x="195" y="126"/>
                    </a:lnTo>
                    <a:lnTo>
                      <a:pt x="188" y="121"/>
                    </a:lnTo>
                    <a:lnTo>
                      <a:pt x="160" y="131"/>
                    </a:lnTo>
                    <a:lnTo>
                      <a:pt x="148" y="127"/>
                    </a:lnTo>
                    <a:lnTo>
                      <a:pt x="130" y="105"/>
                    </a:lnTo>
                    <a:lnTo>
                      <a:pt x="121" y="104"/>
                    </a:lnTo>
                    <a:lnTo>
                      <a:pt x="114" y="94"/>
                    </a:lnTo>
                    <a:lnTo>
                      <a:pt x="109" y="97"/>
                    </a:lnTo>
                    <a:lnTo>
                      <a:pt x="107" y="90"/>
                    </a:lnTo>
                    <a:lnTo>
                      <a:pt x="107" y="105"/>
                    </a:lnTo>
                    <a:lnTo>
                      <a:pt x="111" y="117"/>
                    </a:lnTo>
                    <a:lnTo>
                      <a:pt x="105" y="120"/>
                    </a:lnTo>
                    <a:lnTo>
                      <a:pt x="107" y="131"/>
                    </a:lnTo>
                    <a:lnTo>
                      <a:pt x="86" y="133"/>
                    </a:lnTo>
                    <a:lnTo>
                      <a:pt x="78" y="111"/>
                    </a:lnTo>
                    <a:lnTo>
                      <a:pt x="60" y="107"/>
                    </a:lnTo>
                    <a:lnTo>
                      <a:pt x="57" y="99"/>
                    </a:lnTo>
                    <a:lnTo>
                      <a:pt x="49" y="101"/>
                    </a:lnTo>
                    <a:lnTo>
                      <a:pt x="51" y="107"/>
                    </a:lnTo>
                    <a:lnTo>
                      <a:pt x="51" y="110"/>
                    </a:lnTo>
                    <a:lnTo>
                      <a:pt x="43" y="107"/>
                    </a:lnTo>
                    <a:lnTo>
                      <a:pt x="31" y="115"/>
                    </a:lnTo>
                    <a:lnTo>
                      <a:pt x="32" y="124"/>
                    </a:lnTo>
                    <a:lnTo>
                      <a:pt x="31" y="132"/>
                    </a:lnTo>
                    <a:lnTo>
                      <a:pt x="28" y="126"/>
                    </a:lnTo>
                    <a:lnTo>
                      <a:pt x="15" y="133"/>
                    </a:lnTo>
                    <a:lnTo>
                      <a:pt x="8" y="131"/>
                    </a:lnTo>
                    <a:lnTo>
                      <a:pt x="6" y="120"/>
                    </a:lnTo>
                    <a:lnTo>
                      <a:pt x="0" y="120"/>
                    </a:lnTo>
                    <a:lnTo>
                      <a:pt x="8" y="94"/>
                    </a:lnTo>
                    <a:lnTo>
                      <a:pt x="23" y="79"/>
                    </a:lnTo>
                    <a:lnTo>
                      <a:pt x="27" y="84"/>
                    </a:lnTo>
                    <a:lnTo>
                      <a:pt x="36" y="81"/>
                    </a:lnTo>
                    <a:lnTo>
                      <a:pt x="36" y="75"/>
                    </a:lnTo>
                    <a:lnTo>
                      <a:pt x="53" y="62"/>
                    </a:lnTo>
                    <a:lnTo>
                      <a:pt x="85" y="54"/>
                    </a:lnTo>
                    <a:lnTo>
                      <a:pt x="105" y="45"/>
                    </a:lnTo>
                    <a:lnTo>
                      <a:pt x="117" y="19"/>
                    </a:lnTo>
                    <a:lnTo>
                      <a:pt x="121" y="26"/>
                    </a:lnTo>
                    <a:lnTo>
                      <a:pt x="140" y="3"/>
                    </a:lnTo>
                    <a:lnTo>
                      <a:pt x="159" y="0"/>
                    </a:lnTo>
                    <a:lnTo>
                      <a:pt x="164" y="5"/>
                    </a:lnTo>
                    <a:lnTo>
                      <a:pt x="164" y="13"/>
                    </a:lnTo>
                    <a:lnTo>
                      <a:pt x="168" y="13"/>
                    </a:lnTo>
                    <a:lnTo>
                      <a:pt x="171" y="21"/>
                    </a:lnTo>
                    <a:lnTo>
                      <a:pt x="184" y="26"/>
                    </a:lnTo>
                    <a:lnTo>
                      <a:pt x="184"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2" name="Freeform 297"/>
              <p:cNvSpPr>
                <a:spLocks noChangeAspect="1"/>
              </p:cNvSpPr>
              <p:nvPr/>
            </p:nvSpPr>
            <p:spPr bwMode="gray">
              <a:xfrm>
                <a:off x="1461" y="1086"/>
                <a:ext cx="33" cy="21"/>
              </a:xfrm>
              <a:custGeom>
                <a:avLst/>
                <a:gdLst/>
                <a:ahLst/>
                <a:cxnLst>
                  <a:cxn ang="0">
                    <a:pos x="61" y="15"/>
                  </a:cxn>
                  <a:cxn ang="0">
                    <a:pos x="70" y="20"/>
                  </a:cxn>
                  <a:cxn ang="0">
                    <a:pos x="73" y="12"/>
                  </a:cxn>
                  <a:cxn ang="0">
                    <a:pos x="89" y="10"/>
                  </a:cxn>
                  <a:cxn ang="0">
                    <a:pos x="89" y="15"/>
                  </a:cxn>
                  <a:cxn ang="0">
                    <a:pos x="103" y="20"/>
                  </a:cxn>
                  <a:cxn ang="0">
                    <a:pos x="106" y="15"/>
                  </a:cxn>
                  <a:cxn ang="0">
                    <a:pos x="124" y="26"/>
                  </a:cxn>
                  <a:cxn ang="0">
                    <a:pos x="135" y="25"/>
                  </a:cxn>
                  <a:cxn ang="0">
                    <a:pos x="140" y="15"/>
                  </a:cxn>
                  <a:cxn ang="0">
                    <a:pos x="147" y="25"/>
                  </a:cxn>
                  <a:cxn ang="0">
                    <a:pos x="158" y="30"/>
                  </a:cxn>
                  <a:cxn ang="0">
                    <a:pos x="164" y="44"/>
                  </a:cxn>
                  <a:cxn ang="0">
                    <a:pos x="162" y="49"/>
                  </a:cxn>
                  <a:cxn ang="0">
                    <a:pos x="151" y="52"/>
                  </a:cxn>
                  <a:cxn ang="0">
                    <a:pos x="148" y="57"/>
                  </a:cxn>
                  <a:cxn ang="0">
                    <a:pos x="151" y="62"/>
                  </a:cxn>
                  <a:cxn ang="0">
                    <a:pos x="152" y="71"/>
                  </a:cxn>
                  <a:cxn ang="0">
                    <a:pos x="149" y="85"/>
                  </a:cxn>
                  <a:cxn ang="0">
                    <a:pos x="151" y="91"/>
                  </a:cxn>
                  <a:cxn ang="0">
                    <a:pos x="146" y="101"/>
                  </a:cxn>
                  <a:cxn ang="0">
                    <a:pos x="126" y="103"/>
                  </a:cxn>
                  <a:cxn ang="0">
                    <a:pos x="105" y="98"/>
                  </a:cxn>
                  <a:cxn ang="0">
                    <a:pos x="99" y="91"/>
                  </a:cxn>
                  <a:cxn ang="0">
                    <a:pos x="82" y="93"/>
                  </a:cxn>
                  <a:cxn ang="0">
                    <a:pos x="81" y="89"/>
                  </a:cxn>
                  <a:cxn ang="0">
                    <a:pos x="65" y="97"/>
                  </a:cxn>
                  <a:cxn ang="0">
                    <a:pos x="63" y="92"/>
                  </a:cxn>
                  <a:cxn ang="0">
                    <a:pos x="54" y="87"/>
                  </a:cxn>
                  <a:cxn ang="0">
                    <a:pos x="34" y="87"/>
                  </a:cxn>
                  <a:cxn ang="0">
                    <a:pos x="24" y="76"/>
                  </a:cxn>
                  <a:cxn ang="0">
                    <a:pos x="17" y="76"/>
                  </a:cxn>
                  <a:cxn ang="0">
                    <a:pos x="7" y="63"/>
                  </a:cxn>
                  <a:cxn ang="0">
                    <a:pos x="3" y="52"/>
                  </a:cxn>
                  <a:cxn ang="0">
                    <a:pos x="3" y="44"/>
                  </a:cxn>
                  <a:cxn ang="0">
                    <a:pos x="0" y="42"/>
                  </a:cxn>
                  <a:cxn ang="0">
                    <a:pos x="2" y="30"/>
                  </a:cxn>
                  <a:cxn ang="0">
                    <a:pos x="13" y="20"/>
                  </a:cxn>
                  <a:cxn ang="0">
                    <a:pos x="30" y="15"/>
                  </a:cxn>
                  <a:cxn ang="0">
                    <a:pos x="35" y="0"/>
                  </a:cxn>
                  <a:cxn ang="0">
                    <a:pos x="41" y="0"/>
                  </a:cxn>
                  <a:cxn ang="0">
                    <a:pos x="45" y="15"/>
                  </a:cxn>
                  <a:cxn ang="0">
                    <a:pos x="50" y="12"/>
                  </a:cxn>
                  <a:cxn ang="0">
                    <a:pos x="54" y="17"/>
                  </a:cxn>
                  <a:cxn ang="0">
                    <a:pos x="61" y="15"/>
                  </a:cxn>
                </a:cxnLst>
                <a:rect l="0" t="0" r="r" b="b"/>
                <a:pathLst>
                  <a:path w="164" h="103">
                    <a:moveTo>
                      <a:pt x="61" y="15"/>
                    </a:moveTo>
                    <a:lnTo>
                      <a:pt x="70" y="20"/>
                    </a:lnTo>
                    <a:lnTo>
                      <a:pt x="73" y="12"/>
                    </a:lnTo>
                    <a:lnTo>
                      <a:pt x="89" y="10"/>
                    </a:lnTo>
                    <a:lnTo>
                      <a:pt x="89" y="15"/>
                    </a:lnTo>
                    <a:lnTo>
                      <a:pt x="103" y="20"/>
                    </a:lnTo>
                    <a:lnTo>
                      <a:pt x="106" y="15"/>
                    </a:lnTo>
                    <a:lnTo>
                      <a:pt x="124" y="26"/>
                    </a:lnTo>
                    <a:lnTo>
                      <a:pt x="135" y="25"/>
                    </a:lnTo>
                    <a:lnTo>
                      <a:pt x="140" y="15"/>
                    </a:lnTo>
                    <a:lnTo>
                      <a:pt x="147" y="25"/>
                    </a:lnTo>
                    <a:lnTo>
                      <a:pt x="158" y="30"/>
                    </a:lnTo>
                    <a:lnTo>
                      <a:pt x="164" y="44"/>
                    </a:lnTo>
                    <a:lnTo>
                      <a:pt x="162" y="49"/>
                    </a:lnTo>
                    <a:lnTo>
                      <a:pt x="151" y="52"/>
                    </a:lnTo>
                    <a:lnTo>
                      <a:pt x="148" y="57"/>
                    </a:lnTo>
                    <a:lnTo>
                      <a:pt x="151" y="62"/>
                    </a:lnTo>
                    <a:lnTo>
                      <a:pt x="152" y="71"/>
                    </a:lnTo>
                    <a:lnTo>
                      <a:pt x="149" y="85"/>
                    </a:lnTo>
                    <a:lnTo>
                      <a:pt x="151" y="91"/>
                    </a:lnTo>
                    <a:lnTo>
                      <a:pt x="146" y="101"/>
                    </a:lnTo>
                    <a:lnTo>
                      <a:pt x="126" y="103"/>
                    </a:lnTo>
                    <a:lnTo>
                      <a:pt x="105" y="98"/>
                    </a:lnTo>
                    <a:lnTo>
                      <a:pt x="99" y="91"/>
                    </a:lnTo>
                    <a:lnTo>
                      <a:pt x="82" y="93"/>
                    </a:lnTo>
                    <a:lnTo>
                      <a:pt x="81" y="89"/>
                    </a:lnTo>
                    <a:lnTo>
                      <a:pt x="65" y="97"/>
                    </a:lnTo>
                    <a:lnTo>
                      <a:pt x="63" y="92"/>
                    </a:lnTo>
                    <a:lnTo>
                      <a:pt x="54" y="87"/>
                    </a:lnTo>
                    <a:lnTo>
                      <a:pt x="34" y="87"/>
                    </a:lnTo>
                    <a:lnTo>
                      <a:pt x="24" y="76"/>
                    </a:lnTo>
                    <a:lnTo>
                      <a:pt x="17" y="76"/>
                    </a:lnTo>
                    <a:lnTo>
                      <a:pt x="7" y="63"/>
                    </a:lnTo>
                    <a:lnTo>
                      <a:pt x="3" y="52"/>
                    </a:lnTo>
                    <a:lnTo>
                      <a:pt x="3" y="44"/>
                    </a:lnTo>
                    <a:lnTo>
                      <a:pt x="0" y="42"/>
                    </a:lnTo>
                    <a:lnTo>
                      <a:pt x="2" y="30"/>
                    </a:lnTo>
                    <a:lnTo>
                      <a:pt x="13" y="20"/>
                    </a:lnTo>
                    <a:lnTo>
                      <a:pt x="30" y="15"/>
                    </a:lnTo>
                    <a:lnTo>
                      <a:pt x="35" y="0"/>
                    </a:lnTo>
                    <a:lnTo>
                      <a:pt x="41" y="0"/>
                    </a:lnTo>
                    <a:lnTo>
                      <a:pt x="45" y="15"/>
                    </a:lnTo>
                    <a:lnTo>
                      <a:pt x="50" y="12"/>
                    </a:lnTo>
                    <a:lnTo>
                      <a:pt x="54" y="17"/>
                    </a:lnTo>
                    <a:lnTo>
                      <a:pt x="61"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3" name="Freeform 298"/>
              <p:cNvSpPr>
                <a:spLocks noChangeAspect="1"/>
              </p:cNvSpPr>
              <p:nvPr/>
            </p:nvSpPr>
            <p:spPr bwMode="gray">
              <a:xfrm>
                <a:off x="1452" y="1121"/>
                <a:ext cx="189" cy="119"/>
              </a:xfrm>
              <a:custGeom>
                <a:avLst/>
                <a:gdLst/>
                <a:ahLst/>
                <a:cxnLst>
                  <a:cxn ang="0">
                    <a:pos x="27" y="21"/>
                  </a:cxn>
                  <a:cxn ang="0">
                    <a:pos x="19" y="52"/>
                  </a:cxn>
                  <a:cxn ang="0">
                    <a:pos x="3" y="68"/>
                  </a:cxn>
                  <a:cxn ang="0">
                    <a:pos x="37" y="106"/>
                  </a:cxn>
                  <a:cxn ang="0">
                    <a:pos x="110" y="210"/>
                  </a:cxn>
                  <a:cxn ang="0">
                    <a:pos x="169" y="197"/>
                  </a:cxn>
                  <a:cxn ang="0">
                    <a:pos x="197" y="176"/>
                  </a:cxn>
                  <a:cxn ang="0">
                    <a:pos x="229" y="268"/>
                  </a:cxn>
                  <a:cxn ang="0">
                    <a:pos x="266" y="354"/>
                  </a:cxn>
                  <a:cxn ang="0">
                    <a:pos x="245" y="454"/>
                  </a:cxn>
                  <a:cxn ang="0">
                    <a:pos x="271" y="534"/>
                  </a:cxn>
                  <a:cxn ang="0">
                    <a:pos x="307" y="537"/>
                  </a:cxn>
                  <a:cxn ang="0">
                    <a:pos x="345" y="559"/>
                  </a:cxn>
                  <a:cxn ang="0">
                    <a:pos x="397" y="580"/>
                  </a:cxn>
                  <a:cxn ang="0">
                    <a:pos x="412" y="527"/>
                  </a:cxn>
                  <a:cxn ang="0">
                    <a:pos x="443" y="517"/>
                  </a:cxn>
                  <a:cxn ang="0">
                    <a:pos x="466" y="591"/>
                  </a:cxn>
                  <a:cxn ang="0">
                    <a:pos x="517" y="575"/>
                  </a:cxn>
                  <a:cxn ang="0">
                    <a:pos x="559" y="579"/>
                  </a:cxn>
                  <a:cxn ang="0">
                    <a:pos x="590" y="579"/>
                  </a:cxn>
                  <a:cxn ang="0">
                    <a:pos x="640" y="585"/>
                  </a:cxn>
                  <a:cxn ang="0">
                    <a:pos x="658" y="580"/>
                  </a:cxn>
                  <a:cxn ang="0">
                    <a:pos x="728" y="497"/>
                  </a:cxn>
                  <a:cxn ang="0">
                    <a:pos x="775" y="582"/>
                  </a:cxn>
                  <a:cxn ang="0">
                    <a:pos x="837" y="579"/>
                  </a:cxn>
                  <a:cxn ang="0">
                    <a:pos x="913" y="528"/>
                  </a:cxn>
                  <a:cxn ang="0">
                    <a:pos x="917" y="453"/>
                  </a:cxn>
                  <a:cxn ang="0">
                    <a:pos x="936" y="376"/>
                  </a:cxn>
                  <a:cxn ang="0">
                    <a:pos x="912" y="346"/>
                  </a:cxn>
                  <a:cxn ang="0">
                    <a:pos x="859" y="302"/>
                  </a:cxn>
                  <a:cxn ang="0">
                    <a:pos x="737" y="302"/>
                  </a:cxn>
                  <a:cxn ang="0">
                    <a:pos x="670" y="330"/>
                  </a:cxn>
                  <a:cxn ang="0">
                    <a:pos x="635" y="348"/>
                  </a:cxn>
                  <a:cxn ang="0">
                    <a:pos x="610" y="361"/>
                  </a:cxn>
                  <a:cxn ang="0">
                    <a:pos x="617" y="399"/>
                  </a:cxn>
                  <a:cxn ang="0">
                    <a:pos x="560" y="386"/>
                  </a:cxn>
                  <a:cxn ang="0">
                    <a:pos x="503" y="386"/>
                  </a:cxn>
                  <a:cxn ang="0">
                    <a:pos x="465" y="383"/>
                  </a:cxn>
                  <a:cxn ang="0">
                    <a:pos x="436" y="348"/>
                  </a:cxn>
                  <a:cxn ang="0">
                    <a:pos x="407" y="357"/>
                  </a:cxn>
                  <a:cxn ang="0">
                    <a:pos x="390" y="354"/>
                  </a:cxn>
                  <a:cxn ang="0">
                    <a:pos x="381" y="306"/>
                  </a:cxn>
                  <a:cxn ang="0">
                    <a:pos x="358" y="279"/>
                  </a:cxn>
                  <a:cxn ang="0">
                    <a:pos x="327" y="289"/>
                  </a:cxn>
                  <a:cxn ang="0">
                    <a:pos x="354" y="263"/>
                  </a:cxn>
                  <a:cxn ang="0">
                    <a:pos x="325" y="246"/>
                  </a:cxn>
                  <a:cxn ang="0">
                    <a:pos x="296" y="206"/>
                  </a:cxn>
                  <a:cxn ang="0">
                    <a:pos x="347" y="232"/>
                  </a:cxn>
                  <a:cxn ang="0">
                    <a:pos x="418" y="193"/>
                  </a:cxn>
                  <a:cxn ang="0">
                    <a:pos x="344" y="172"/>
                  </a:cxn>
                  <a:cxn ang="0">
                    <a:pos x="323" y="144"/>
                  </a:cxn>
                  <a:cxn ang="0">
                    <a:pos x="350" y="139"/>
                  </a:cxn>
                  <a:cxn ang="0">
                    <a:pos x="293" y="95"/>
                  </a:cxn>
                  <a:cxn ang="0">
                    <a:pos x="232" y="123"/>
                  </a:cxn>
                  <a:cxn ang="0">
                    <a:pos x="192" y="123"/>
                  </a:cxn>
                  <a:cxn ang="0">
                    <a:pos x="176" y="36"/>
                  </a:cxn>
                  <a:cxn ang="0">
                    <a:pos x="111" y="15"/>
                  </a:cxn>
                </a:cxnLst>
                <a:rect l="0" t="0" r="r" b="b"/>
                <a:pathLst>
                  <a:path w="946" h="593">
                    <a:moveTo>
                      <a:pt x="111" y="15"/>
                    </a:moveTo>
                    <a:lnTo>
                      <a:pt x="101" y="17"/>
                    </a:lnTo>
                    <a:lnTo>
                      <a:pt x="79" y="2"/>
                    </a:lnTo>
                    <a:lnTo>
                      <a:pt x="60" y="0"/>
                    </a:lnTo>
                    <a:lnTo>
                      <a:pt x="27" y="11"/>
                    </a:lnTo>
                    <a:lnTo>
                      <a:pt x="27" y="21"/>
                    </a:lnTo>
                    <a:lnTo>
                      <a:pt x="21" y="27"/>
                    </a:lnTo>
                    <a:lnTo>
                      <a:pt x="6" y="25"/>
                    </a:lnTo>
                    <a:lnTo>
                      <a:pt x="9" y="32"/>
                    </a:lnTo>
                    <a:lnTo>
                      <a:pt x="5" y="39"/>
                    </a:lnTo>
                    <a:lnTo>
                      <a:pt x="8" y="48"/>
                    </a:lnTo>
                    <a:lnTo>
                      <a:pt x="19" y="52"/>
                    </a:lnTo>
                    <a:lnTo>
                      <a:pt x="31" y="66"/>
                    </a:lnTo>
                    <a:lnTo>
                      <a:pt x="36" y="72"/>
                    </a:lnTo>
                    <a:lnTo>
                      <a:pt x="37" y="76"/>
                    </a:lnTo>
                    <a:lnTo>
                      <a:pt x="21" y="76"/>
                    </a:lnTo>
                    <a:lnTo>
                      <a:pt x="6" y="64"/>
                    </a:lnTo>
                    <a:lnTo>
                      <a:pt x="3" y="68"/>
                    </a:lnTo>
                    <a:lnTo>
                      <a:pt x="0" y="84"/>
                    </a:lnTo>
                    <a:lnTo>
                      <a:pt x="6" y="90"/>
                    </a:lnTo>
                    <a:lnTo>
                      <a:pt x="24" y="92"/>
                    </a:lnTo>
                    <a:lnTo>
                      <a:pt x="25" y="99"/>
                    </a:lnTo>
                    <a:lnTo>
                      <a:pt x="35" y="108"/>
                    </a:lnTo>
                    <a:lnTo>
                      <a:pt x="37" y="106"/>
                    </a:lnTo>
                    <a:lnTo>
                      <a:pt x="45" y="122"/>
                    </a:lnTo>
                    <a:lnTo>
                      <a:pt x="52" y="120"/>
                    </a:lnTo>
                    <a:lnTo>
                      <a:pt x="72" y="167"/>
                    </a:lnTo>
                    <a:lnTo>
                      <a:pt x="91" y="169"/>
                    </a:lnTo>
                    <a:lnTo>
                      <a:pt x="101" y="179"/>
                    </a:lnTo>
                    <a:lnTo>
                      <a:pt x="110" y="210"/>
                    </a:lnTo>
                    <a:lnTo>
                      <a:pt x="111" y="192"/>
                    </a:lnTo>
                    <a:lnTo>
                      <a:pt x="118" y="201"/>
                    </a:lnTo>
                    <a:lnTo>
                      <a:pt x="169" y="210"/>
                    </a:lnTo>
                    <a:lnTo>
                      <a:pt x="175" y="209"/>
                    </a:lnTo>
                    <a:lnTo>
                      <a:pt x="167" y="204"/>
                    </a:lnTo>
                    <a:lnTo>
                      <a:pt x="169" y="197"/>
                    </a:lnTo>
                    <a:lnTo>
                      <a:pt x="176" y="194"/>
                    </a:lnTo>
                    <a:lnTo>
                      <a:pt x="177" y="197"/>
                    </a:lnTo>
                    <a:lnTo>
                      <a:pt x="185" y="192"/>
                    </a:lnTo>
                    <a:lnTo>
                      <a:pt x="191" y="187"/>
                    </a:lnTo>
                    <a:lnTo>
                      <a:pt x="192" y="181"/>
                    </a:lnTo>
                    <a:lnTo>
                      <a:pt x="197" y="176"/>
                    </a:lnTo>
                    <a:lnTo>
                      <a:pt x="207" y="183"/>
                    </a:lnTo>
                    <a:lnTo>
                      <a:pt x="210" y="203"/>
                    </a:lnTo>
                    <a:lnTo>
                      <a:pt x="216" y="216"/>
                    </a:lnTo>
                    <a:lnTo>
                      <a:pt x="224" y="230"/>
                    </a:lnTo>
                    <a:lnTo>
                      <a:pt x="229" y="253"/>
                    </a:lnTo>
                    <a:lnTo>
                      <a:pt x="229" y="268"/>
                    </a:lnTo>
                    <a:lnTo>
                      <a:pt x="234" y="271"/>
                    </a:lnTo>
                    <a:lnTo>
                      <a:pt x="246" y="289"/>
                    </a:lnTo>
                    <a:lnTo>
                      <a:pt x="255" y="306"/>
                    </a:lnTo>
                    <a:lnTo>
                      <a:pt x="256" y="328"/>
                    </a:lnTo>
                    <a:lnTo>
                      <a:pt x="258" y="345"/>
                    </a:lnTo>
                    <a:lnTo>
                      <a:pt x="266" y="354"/>
                    </a:lnTo>
                    <a:lnTo>
                      <a:pt x="253" y="367"/>
                    </a:lnTo>
                    <a:lnTo>
                      <a:pt x="239" y="397"/>
                    </a:lnTo>
                    <a:lnTo>
                      <a:pt x="245" y="400"/>
                    </a:lnTo>
                    <a:lnTo>
                      <a:pt x="240" y="426"/>
                    </a:lnTo>
                    <a:lnTo>
                      <a:pt x="239" y="437"/>
                    </a:lnTo>
                    <a:lnTo>
                      <a:pt x="245" y="454"/>
                    </a:lnTo>
                    <a:lnTo>
                      <a:pt x="264" y="450"/>
                    </a:lnTo>
                    <a:lnTo>
                      <a:pt x="261" y="466"/>
                    </a:lnTo>
                    <a:lnTo>
                      <a:pt x="256" y="481"/>
                    </a:lnTo>
                    <a:lnTo>
                      <a:pt x="258" y="507"/>
                    </a:lnTo>
                    <a:lnTo>
                      <a:pt x="257" y="518"/>
                    </a:lnTo>
                    <a:lnTo>
                      <a:pt x="271" y="534"/>
                    </a:lnTo>
                    <a:lnTo>
                      <a:pt x="288" y="540"/>
                    </a:lnTo>
                    <a:lnTo>
                      <a:pt x="282" y="543"/>
                    </a:lnTo>
                    <a:lnTo>
                      <a:pt x="283" y="551"/>
                    </a:lnTo>
                    <a:lnTo>
                      <a:pt x="288" y="558"/>
                    </a:lnTo>
                    <a:lnTo>
                      <a:pt x="306" y="554"/>
                    </a:lnTo>
                    <a:lnTo>
                      <a:pt x="307" y="537"/>
                    </a:lnTo>
                    <a:lnTo>
                      <a:pt x="312" y="533"/>
                    </a:lnTo>
                    <a:lnTo>
                      <a:pt x="330" y="517"/>
                    </a:lnTo>
                    <a:lnTo>
                      <a:pt x="318" y="537"/>
                    </a:lnTo>
                    <a:lnTo>
                      <a:pt x="334" y="560"/>
                    </a:lnTo>
                    <a:lnTo>
                      <a:pt x="334" y="533"/>
                    </a:lnTo>
                    <a:lnTo>
                      <a:pt x="345" y="559"/>
                    </a:lnTo>
                    <a:lnTo>
                      <a:pt x="355" y="559"/>
                    </a:lnTo>
                    <a:lnTo>
                      <a:pt x="352" y="569"/>
                    </a:lnTo>
                    <a:lnTo>
                      <a:pt x="363" y="572"/>
                    </a:lnTo>
                    <a:lnTo>
                      <a:pt x="366" y="564"/>
                    </a:lnTo>
                    <a:lnTo>
                      <a:pt x="369" y="577"/>
                    </a:lnTo>
                    <a:lnTo>
                      <a:pt x="397" y="580"/>
                    </a:lnTo>
                    <a:lnTo>
                      <a:pt x="417" y="558"/>
                    </a:lnTo>
                    <a:lnTo>
                      <a:pt x="416" y="553"/>
                    </a:lnTo>
                    <a:lnTo>
                      <a:pt x="404" y="542"/>
                    </a:lnTo>
                    <a:lnTo>
                      <a:pt x="407" y="529"/>
                    </a:lnTo>
                    <a:lnTo>
                      <a:pt x="404" y="529"/>
                    </a:lnTo>
                    <a:lnTo>
                      <a:pt x="412" y="527"/>
                    </a:lnTo>
                    <a:lnTo>
                      <a:pt x="419" y="531"/>
                    </a:lnTo>
                    <a:lnTo>
                      <a:pt x="418" y="517"/>
                    </a:lnTo>
                    <a:lnTo>
                      <a:pt x="425" y="540"/>
                    </a:lnTo>
                    <a:lnTo>
                      <a:pt x="431" y="550"/>
                    </a:lnTo>
                    <a:lnTo>
                      <a:pt x="441" y="531"/>
                    </a:lnTo>
                    <a:lnTo>
                      <a:pt x="443" y="517"/>
                    </a:lnTo>
                    <a:lnTo>
                      <a:pt x="447" y="518"/>
                    </a:lnTo>
                    <a:lnTo>
                      <a:pt x="456" y="528"/>
                    </a:lnTo>
                    <a:lnTo>
                      <a:pt x="456" y="538"/>
                    </a:lnTo>
                    <a:lnTo>
                      <a:pt x="452" y="561"/>
                    </a:lnTo>
                    <a:lnTo>
                      <a:pt x="451" y="585"/>
                    </a:lnTo>
                    <a:lnTo>
                      <a:pt x="466" y="591"/>
                    </a:lnTo>
                    <a:lnTo>
                      <a:pt x="474" y="585"/>
                    </a:lnTo>
                    <a:lnTo>
                      <a:pt x="486" y="591"/>
                    </a:lnTo>
                    <a:lnTo>
                      <a:pt x="493" y="583"/>
                    </a:lnTo>
                    <a:lnTo>
                      <a:pt x="497" y="593"/>
                    </a:lnTo>
                    <a:lnTo>
                      <a:pt x="516" y="588"/>
                    </a:lnTo>
                    <a:lnTo>
                      <a:pt x="517" y="575"/>
                    </a:lnTo>
                    <a:lnTo>
                      <a:pt x="525" y="575"/>
                    </a:lnTo>
                    <a:lnTo>
                      <a:pt x="524" y="588"/>
                    </a:lnTo>
                    <a:lnTo>
                      <a:pt x="533" y="591"/>
                    </a:lnTo>
                    <a:lnTo>
                      <a:pt x="554" y="592"/>
                    </a:lnTo>
                    <a:lnTo>
                      <a:pt x="560" y="587"/>
                    </a:lnTo>
                    <a:lnTo>
                      <a:pt x="559" y="579"/>
                    </a:lnTo>
                    <a:lnTo>
                      <a:pt x="553" y="566"/>
                    </a:lnTo>
                    <a:lnTo>
                      <a:pt x="557" y="579"/>
                    </a:lnTo>
                    <a:lnTo>
                      <a:pt x="572" y="588"/>
                    </a:lnTo>
                    <a:lnTo>
                      <a:pt x="579" y="580"/>
                    </a:lnTo>
                    <a:lnTo>
                      <a:pt x="583" y="566"/>
                    </a:lnTo>
                    <a:lnTo>
                      <a:pt x="590" y="579"/>
                    </a:lnTo>
                    <a:lnTo>
                      <a:pt x="594" y="592"/>
                    </a:lnTo>
                    <a:lnTo>
                      <a:pt x="613" y="588"/>
                    </a:lnTo>
                    <a:lnTo>
                      <a:pt x="621" y="575"/>
                    </a:lnTo>
                    <a:lnTo>
                      <a:pt x="621" y="549"/>
                    </a:lnTo>
                    <a:lnTo>
                      <a:pt x="634" y="581"/>
                    </a:lnTo>
                    <a:lnTo>
                      <a:pt x="640" y="585"/>
                    </a:lnTo>
                    <a:lnTo>
                      <a:pt x="643" y="576"/>
                    </a:lnTo>
                    <a:lnTo>
                      <a:pt x="651" y="566"/>
                    </a:lnTo>
                    <a:lnTo>
                      <a:pt x="649" y="551"/>
                    </a:lnTo>
                    <a:lnTo>
                      <a:pt x="650" y="543"/>
                    </a:lnTo>
                    <a:lnTo>
                      <a:pt x="651" y="556"/>
                    </a:lnTo>
                    <a:lnTo>
                      <a:pt x="658" y="580"/>
                    </a:lnTo>
                    <a:lnTo>
                      <a:pt x="682" y="580"/>
                    </a:lnTo>
                    <a:lnTo>
                      <a:pt x="730" y="569"/>
                    </a:lnTo>
                    <a:lnTo>
                      <a:pt x="747" y="532"/>
                    </a:lnTo>
                    <a:lnTo>
                      <a:pt x="737" y="521"/>
                    </a:lnTo>
                    <a:lnTo>
                      <a:pt x="731" y="505"/>
                    </a:lnTo>
                    <a:lnTo>
                      <a:pt x="728" y="497"/>
                    </a:lnTo>
                    <a:lnTo>
                      <a:pt x="739" y="504"/>
                    </a:lnTo>
                    <a:lnTo>
                      <a:pt x="746" y="518"/>
                    </a:lnTo>
                    <a:lnTo>
                      <a:pt x="757" y="518"/>
                    </a:lnTo>
                    <a:lnTo>
                      <a:pt x="758" y="533"/>
                    </a:lnTo>
                    <a:lnTo>
                      <a:pt x="758" y="559"/>
                    </a:lnTo>
                    <a:lnTo>
                      <a:pt x="775" y="582"/>
                    </a:lnTo>
                    <a:lnTo>
                      <a:pt x="788" y="580"/>
                    </a:lnTo>
                    <a:lnTo>
                      <a:pt x="790" y="570"/>
                    </a:lnTo>
                    <a:lnTo>
                      <a:pt x="796" y="580"/>
                    </a:lnTo>
                    <a:lnTo>
                      <a:pt x="811" y="588"/>
                    </a:lnTo>
                    <a:lnTo>
                      <a:pt x="825" y="591"/>
                    </a:lnTo>
                    <a:lnTo>
                      <a:pt x="837" y="579"/>
                    </a:lnTo>
                    <a:lnTo>
                      <a:pt x="859" y="570"/>
                    </a:lnTo>
                    <a:lnTo>
                      <a:pt x="892" y="570"/>
                    </a:lnTo>
                    <a:lnTo>
                      <a:pt x="903" y="564"/>
                    </a:lnTo>
                    <a:lnTo>
                      <a:pt x="917" y="563"/>
                    </a:lnTo>
                    <a:lnTo>
                      <a:pt x="917" y="534"/>
                    </a:lnTo>
                    <a:lnTo>
                      <a:pt x="913" y="528"/>
                    </a:lnTo>
                    <a:lnTo>
                      <a:pt x="915" y="521"/>
                    </a:lnTo>
                    <a:lnTo>
                      <a:pt x="909" y="510"/>
                    </a:lnTo>
                    <a:lnTo>
                      <a:pt x="896" y="495"/>
                    </a:lnTo>
                    <a:lnTo>
                      <a:pt x="897" y="468"/>
                    </a:lnTo>
                    <a:lnTo>
                      <a:pt x="907" y="463"/>
                    </a:lnTo>
                    <a:lnTo>
                      <a:pt x="917" y="453"/>
                    </a:lnTo>
                    <a:lnTo>
                      <a:pt x="923" y="440"/>
                    </a:lnTo>
                    <a:lnTo>
                      <a:pt x="935" y="434"/>
                    </a:lnTo>
                    <a:lnTo>
                      <a:pt x="946" y="415"/>
                    </a:lnTo>
                    <a:lnTo>
                      <a:pt x="945" y="378"/>
                    </a:lnTo>
                    <a:lnTo>
                      <a:pt x="944" y="376"/>
                    </a:lnTo>
                    <a:lnTo>
                      <a:pt x="936" y="376"/>
                    </a:lnTo>
                    <a:lnTo>
                      <a:pt x="933" y="367"/>
                    </a:lnTo>
                    <a:lnTo>
                      <a:pt x="935" y="361"/>
                    </a:lnTo>
                    <a:lnTo>
                      <a:pt x="911" y="366"/>
                    </a:lnTo>
                    <a:lnTo>
                      <a:pt x="902" y="362"/>
                    </a:lnTo>
                    <a:lnTo>
                      <a:pt x="913" y="355"/>
                    </a:lnTo>
                    <a:lnTo>
                      <a:pt x="912" y="346"/>
                    </a:lnTo>
                    <a:lnTo>
                      <a:pt x="909" y="341"/>
                    </a:lnTo>
                    <a:lnTo>
                      <a:pt x="892" y="329"/>
                    </a:lnTo>
                    <a:lnTo>
                      <a:pt x="881" y="334"/>
                    </a:lnTo>
                    <a:lnTo>
                      <a:pt x="860" y="328"/>
                    </a:lnTo>
                    <a:lnTo>
                      <a:pt x="863" y="310"/>
                    </a:lnTo>
                    <a:lnTo>
                      <a:pt x="859" y="302"/>
                    </a:lnTo>
                    <a:lnTo>
                      <a:pt x="853" y="305"/>
                    </a:lnTo>
                    <a:lnTo>
                      <a:pt x="798" y="291"/>
                    </a:lnTo>
                    <a:lnTo>
                      <a:pt x="777" y="297"/>
                    </a:lnTo>
                    <a:lnTo>
                      <a:pt x="756" y="313"/>
                    </a:lnTo>
                    <a:lnTo>
                      <a:pt x="741" y="311"/>
                    </a:lnTo>
                    <a:lnTo>
                      <a:pt x="737" y="302"/>
                    </a:lnTo>
                    <a:lnTo>
                      <a:pt x="729" y="306"/>
                    </a:lnTo>
                    <a:lnTo>
                      <a:pt x="720" y="298"/>
                    </a:lnTo>
                    <a:lnTo>
                      <a:pt x="712" y="298"/>
                    </a:lnTo>
                    <a:lnTo>
                      <a:pt x="705" y="310"/>
                    </a:lnTo>
                    <a:lnTo>
                      <a:pt x="676" y="324"/>
                    </a:lnTo>
                    <a:lnTo>
                      <a:pt x="670" y="330"/>
                    </a:lnTo>
                    <a:lnTo>
                      <a:pt x="671" y="338"/>
                    </a:lnTo>
                    <a:lnTo>
                      <a:pt x="673" y="341"/>
                    </a:lnTo>
                    <a:lnTo>
                      <a:pt x="654" y="335"/>
                    </a:lnTo>
                    <a:lnTo>
                      <a:pt x="644" y="339"/>
                    </a:lnTo>
                    <a:lnTo>
                      <a:pt x="638" y="351"/>
                    </a:lnTo>
                    <a:lnTo>
                      <a:pt x="635" y="348"/>
                    </a:lnTo>
                    <a:lnTo>
                      <a:pt x="638" y="362"/>
                    </a:lnTo>
                    <a:lnTo>
                      <a:pt x="637" y="367"/>
                    </a:lnTo>
                    <a:lnTo>
                      <a:pt x="635" y="362"/>
                    </a:lnTo>
                    <a:lnTo>
                      <a:pt x="623" y="357"/>
                    </a:lnTo>
                    <a:lnTo>
                      <a:pt x="621" y="349"/>
                    </a:lnTo>
                    <a:lnTo>
                      <a:pt x="610" y="361"/>
                    </a:lnTo>
                    <a:lnTo>
                      <a:pt x="600" y="361"/>
                    </a:lnTo>
                    <a:lnTo>
                      <a:pt x="584" y="370"/>
                    </a:lnTo>
                    <a:lnTo>
                      <a:pt x="585" y="377"/>
                    </a:lnTo>
                    <a:lnTo>
                      <a:pt x="596" y="386"/>
                    </a:lnTo>
                    <a:lnTo>
                      <a:pt x="615" y="391"/>
                    </a:lnTo>
                    <a:lnTo>
                      <a:pt x="617" y="399"/>
                    </a:lnTo>
                    <a:lnTo>
                      <a:pt x="606" y="394"/>
                    </a:lnTo>
                    <a:lnTo>
                      <a:pt x="583" y="393"/>
                    </a:lnTo>
                    <a:lnTo>
                      <a:pt x="554" y="409"/>
                    </a:lnTo>
                    <a:lnTo>
                      <a:pt x="549" y="403"/>
                    </a:lnTo>
                    <a:lnTo>
                      <a:pt x="567" y="393"/>
                    </a:lnTo>
                    <a:lnTo>
                      <a:pt x="560" y="386"/>
                    </a:lnTo>
                    <a:lnTo>
                      <a:pt x="538" y="377"/>
                    </a:lnTo>
                    <a:lnTo>
                      <a:pt x="529" y="360"/>
                    </a:lnTo>
                    <a:lnTo>
                      <a:pt x="511" y="351"/>
                    </a:lnTo>
                    <a:lnTo>
                      <a:pt x="504" y="364"/>
                    </a:lnTo>
                    <a:lnTo>
                      <a:pt x="505" y="377"/>
                    </a:lnTo>
                    <a:lnTo>
                      <a:pt x="503" y="386"/>
                    </a:lnTo>
                    <a:lnTo>
                      <a:pt x="498" y="364"/>
                    </a:lnTo>
                    <a:lnTo>
                      <a:pt x="492" y="357"/>
                    </a:lnTo>
                    <a:lnTo>
                      <a:pt x="482" y="370"/>
                    </a:lnTo>
                    <a:lnTo>
                      <a:pt x="479" y="377"/>
                    </a:lnTo>
                    <a:lnTo>
                      <a:pt x="474" y="384"/>
                    </a:lnTo>
                    <a:lnTo>
                      <a:pt x="465" y="383"/>
                    </a:lnTo>
                    <a:lnTo>
                      <a:pt x="470" y="371"/>
                    </a:lnTo>
                    <a:lnTo>
                      <a:pt x="467" y="367"/>
                    </a:lnTo>
                    <a:lnTo>
                      <a:pt x="458" y="357"/>
                    </a:lnTo>
                    <a:lnTo>
                      <a:pt x="456" y="350"/>
                    </a:lnTo>
                    <a:lnTo>
                      <a:pt x="445" y="340"/>
                    </a:lnTo>
                    <a:lnTo>
                      <a:pt x="436" y="348"/>
                    </a:lnTo>
                    <a:lnTo>
                      <a:pt x="434" y="359"/>
                    </a:lnTo>
                    <a:lnTo>
                      <a:pt x="439" y="383"/>
                    </a:lnTo>
                    <a:lnTo>
                      <a:pt x="431" y="397"/>
                    </a:lnTo>
                    <a:lnTo>
                      <a:pt x="427" y="388"/>
                    </a:lnTo>
                    <a:lnTo>
                      <a:pt x="422" y="365"/>
                    </a:lnTo>
                    <a:lnTo>
                      <a:pt x="407" y="357"/>
                    </a:lnTo>
                    <a:lnTo>
                      <a:pt x="400" y="367"/>
                    </a:lnTo>
                    <a:lnTo>
                      <a:pt x="395" y="366"/>
                    </a:lnTo>
                    <a:lnTo>
                      <a:pt x="395" y="364"/>
                    </a:lnTo>
                    <a:lnTo>
                      <a:pt x="397" y="357"/>
                    </a:lnTo>
                    <a:lnTo>
                      <a:pt x="388" y="361"/>
                    </a:lnTo>
                    <a:lnTo>
                      <a:pt x="390" y="354"/>
                    </a:lnTo>
                    <a:lnTo>
                      <a:pt x="409" y="349"/>
                    </a:lnTo>
                    <a:lnTo>
                      <a:pt x="417" y="317"/>
                    </a:lnTo>
                    <a:lnTo>
                      <a:pt x="412" y="316"/>
                    </a:lnTo>
                    <a:lnTo>
                      <a:pt x="407" y="302"/>
                    </a:lnTo>
                    <a:lnTo>
                      <a:pt x="393" y="310"/>
                    </a:lnTo>
                    <a:lnTo>
                      <a:pt x="381" y="306"/>
                    </a:lnTo>
                    <a:lnTo>
                      <a:pt x="387" y="295"/>
                    </a:lnTo>
                    <a:lnTo>
                      <a:pt x="380" y="278"/>
                    </a:lnTo>
                    <a:lnTo>
                      <a:pt x="374" y="274"/>
                    </a:lnTo>
                    <a:lnTo>
                      <a:pt x="369" y="284"/>
                    </a:lnTo>
                    <a:lnTo>
                      <a:pt x="365" y="286"/>
                    </a:lnTo>
                    <a:lnTo>
                      <a:pt x="358" y="279"/>
                    </a:lnTo>
                    <a:lnTo>
                      <a:pt x="347" y="289"/>
                    </a:lnTo>
                    <a:lnTo>
                      <a:pt x="347" y="275"/>
                    </a:lnTo>
                    <a:lnTo>
                      <a:pt x="339" y="280"/>
                    </a:lnTo>
                    <a:lnTo>
                      <a:pt x="333" y="279"/>
                    </a:lnTo>
                    <a:lnTo>
                      <a:pt x="332" y="276"/>
                    </a:lnTo>
                    <a:lnTo>
                      <a:pt x="327" y="289"/>
                    </a:lnTo>
                    <a:lnTo>
                      <a:pt x="306" y="312"/>
                    </a:lnTo>
                    <a:lnTo>
                      <a:pt x="309" y="291"/>
                    </a:lnTo>
                    <a:lnTo>
                      <a:pt x="317" y="286"/>
                    </a:lnTo>
                    <a:lnTo>
                      <a:pt x="318" y="281"/>
                    </a:lnTo>
                    <a:lnTo>
                      <a:pt x="312" y="271"/>
                    </a:lnTo>
                    <a:lnTo>
                      <a:pt x="354" y="263"/>
                    </a:lnTo>
                    <a:lnTo>
                      <a:pt x="344" y="255"/>
                    </a:lnTo>
                    <a:lnTo>
                      <a:pt x="332" y="259"/>
                    </a:lnTo>
                    <a:lnTo>
                      <a:pt x="326" y="252"/>
                    </a:lnTo>
                    <a:lnTo>
                      <a:pt x="328" y="249"/>
                    </a:lnTo>
                    <a:lnTo>
                      <a:pt x="330" y="246"/>
                    </a:lnTo>
                    <a:lnTo>
                      <a:pt x="325" y="246"/>
                    </a:lnTo>
                    <a:lnTo>
                      <a:pt x="321" y="238"/>
                    </a:lnTo>
                    <a:lnTo>
                      <a:pt x="307" y="231"/>
                    </a:lnTo>
                    <a:lnTo>
                      <a:pt x="290" y="230"/>
                    </a:lnTo>
                    <a:lnTo>
                      <a:pt x="301" y="217"/>
                    </a:lnTo>
                    <a:lnTo>
                      <a:pt x="295" y="215"/>
                    </a:lnTo>
                    <a:lnTo>
                      <a:pt x="296" y="206"/>
                    </a:lnTo>
                    <a:lnTo>
                      <a:pt x="311" y="225"/>
                    </a:lnTo>
                    <a:lnTo>
                      <a:pt x="326" y="228"/>
                    </a:lnTo>
                    <a:lnTo>
                      <a:pt x="337" y="227"/>
                    </a:lnTo>
                    <a:lnTo>
                      <a:pt x="349" y="241"/>
                    </a:lnTo>
                    <a:lnTo>
                      <a:pt x="357" y="241"/>
                    </a:lnTo>
                    <a:lnTo>
                      <a:pt x="347" y="232"/>
                    </a:lnTo>
                    <a:lnTo>
                      <a:pt x="359" y="231"/>
                    </a:lnTo>
                    <a:lnTo>
                      <a:pt x="387" y="237"/>
                    </a:lnTo>
                    <a:lnTo>
                      <a:pt x="402" y="236"/>
                    </a:lnTo>
                    <a:lnTo>
                      <a:pt x="417" y="222"/>
                    </a:lnTo>
                    <a:lnTo>
                      <a:pt x="420" y="206"/>
                    </a:lnTo>
                    <a:lnTo>
                      <a:pt x="418" y="193"/>
                    </a:lnTo>
                    <a:lnTo>
                      <a:pt x="401" y="197"/>
                    </a:lnTo>
                    <a:lnTo>
                      <a:pt x="386" y="193"/>
                    </a:lnTo>
                    <a:lnTo>
                      <a:pt x="359" y="176"/>
                    </a:lnTo>
                    <a:lnTo>
                      <a:pt x="352" y="174"/>
                    </a:lnTo>
                    <a:lnTo>
                      <a:pt x="347" y="179"/>
                    </a:lnTo>
                    <a:lnTo>
                      <a:pt x="344" y="172"/>
                    </a:lnTo>
                    <a:lnTo>
                      <a:pt x="325" y="160"/>
                    </a:lnTo>
                    <a:lnTo>
                      <a:pt x="298" y="157"/>
                    </a:lnTo>
                    <a:lnTo>
                      <a:pt x="295" y="151"/>
                    </a:lnTo>
                    <a:lnTo>
                      <a:pt x="295" y="146"/>
                    </a:lnTo>
                    <a:lnTo>
                      <a:pt x="320" y="150"/>
                    </a:lnTo>
                    <a:lnTo>
                      <a:pt x="323" y="144"/>
                    </a:lnTo>
                    <a:lnTo>
                      <a:pt x="328" y="151"/>
                    </a:lnTo>
                    <a:lnTo>
                      <a:pt x="337" y="157"/>
                    </a:lnTo>
                    <a:lnTo>
                      <a:pt x="345" y="160"/>
                    </a:lnTo>
                    <a:lnTo>
                      <a:pt x="354" y="156"/>
                    </a:lnTo>
                    <a:lnTo>
                      <a:pt x="352" y="150"/>
                    </a:lnTo>
                    <a:lnTo>
                      <a:pt x="350" y="139"/>
                    </a:lnTo>
                    <a:lnTo>
                      <a:pt x="345" y="130"/>
                    </a:lnTo>
                    <a:lnTo>
                      <a:pt x="320" y="112"/>
                    </a:lnTo>
                    <a:lnTo>
                      <a:pt x="310" y="108"/>
                    </a:lnTo>
                    <a:lnTo>
                      <a:pt x="302" y="102"/>
                    </a:lnTo>
                    <a:lnTo>
                      <a:pt x="301" y="97"/>
                    </a:lnTo>
                    <a:lnTo>
                      <a:pt x="293" y="95"/>
                    </a:lnTo>
                    <a:lnTo>
                      <a:pt x="290" y="99"/>
                    </a:lnTo>
                    <a:lnTo>
                      <a:pt x="269" y="107"/>
                    </a:lnTo>
                    <a:lnTo>
                      <a:pt x="261" y="119"/>
                    </a:lnTo>
                    <a:lnTo>
                      <a:pt x="247" y="123"/>
                    </a:lnTo>
                    <a:lnTo>
                      <a:pt x="241" y="115"/>
                    </a:lnTo>
                    <a:lnTo>
                      <a:pt x="232" y="123"/>
                    </a:lnTo>
                    <a:lnTo>
                      <a:pt x="210" y="120"/>
                    </a:lnTo>
                    <a:lnTo>
                      <a:pt x="193" y="152"/>
                    </a:lnTo>
                    <a:lnTo>
                      <a:pt x="180" y="163"/>
                    </a:lnTo>
                    <a:lnTo>
                      <a:pt x="182" y="154"/>
                    </a:lnTo>
                    <a:lnTo>
                      <a:pt x="181" y="147"/>
                    </a:lnTo>
                    <a:lnTo>
                      <a:pt x="192" y="123"/>
                    </a:lnTo>
                    <a:lnTo>
                      <a:pt x="191" y="112"/>
                    </a:lnTo>
                    <a:lnTo>
                      <a:pt x="197" y="86"/>
                    </a:lnTo>
                    <a:lnTo>
                      <a:pt x="193" y="82"/>
                    </a:lnTo>
                    <a:lnTo>
                      <a:pt x="192" y="70"/>
                    </a:lnTo>
                    <a:lnTo>
                      <a:pt x="186" y="63"/>
                    </a:lnTo>
                    <a:lnTo>
                      <a:pt x="176" y="36"/>
                    </a:lnTo>
                    <a:lnTo>
                      <a:pt x="166" y="39"/>
                    </a:lnTo>
                    <a:lnTo>
                      <a:pt x="161" y="29"/>
                    </a:lnTo>
                    <a:lnTo>
                      <a:pt x="156" y="39"/>
                    </a:lnTo>
                    <a:lnTo>
                      <a:pt x="143" y="45"/>
                    </a:lnTo>
                    <a:lnTo>
                      <a:pt x="137" y="33"/>
                    </a:lnTo>
                    <a:lnTo>
                      <a:pt x="111"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4" name="Freeform 299"/>
              <p:cNvSpPr>
                <a:spLocks noChangeAspect="1"/>
              </p:cNvSpPr>
              <p:nvPr/>
            </p:nvSpPr>
            <p:spPr bwMode="gray">
              <a:xfrm>
                <a:off x="1457" y="1187"/>
                <a:ext cx="33" cy="46"/>
              </a:xfrm>
              <a:custGeom>
                <a:avLst/>
                <a:gdLst/>
                <a:ahLst/>
                <a:cxnLst>
                  <a:cxn ang="0">
                    <a:pos x="82" y="0"/>
                  </a:cxn>
                  <a:cxn ang="0">
                    <a:pos x="105" y="22"/>
                  </a:cxn>
                  <a:cxn ang="0">
                    <a:pos x="123" y="39"/>
                  </a:cxn>
                  <a:cxn ang="0">
                    <a:pos x="129" y="48"/>
                  </a:cxn>
                  <a:cxn ang="0">
                    <a:pos x="130" y="76"/>
                  </a:cxn>
                  <a:cxn ang="0">
                    <a:pos x="149" y="76"/>
                  </a:cxn>
                  <a:cxn ang="0">
                    <a:pos x="156" y="89"/>
                  </a:cxn>
                  <a:cxn ang="0">
                    <a:pos x="157" y="109"/>
                  </a:cxn>
                  <a:cxn ang="0">
                    <a:pos x="159" y="145"/>
                  </a:cxn>
                  <a:cxn ang="0">
                    <a:pos x="161" y="210"/>
                  </a:cxn>
                  <a:cxn ang="0">
                    <a:pos x="150" y="226"/>
                  </a:cxn>
                  <a:cxn ang="0">
                    <a:pos x="124" y="229"/>
                  </a:cxn>
                  <a:cxn ang="0">
                    <a:pos x="98" y="228"/>
                  </a:cxn>
                  <a:cxn ang="0">
                    <a:pos x="86" y="211"/>
                  </a:cxn>
                  <a:cxn ang="0">
                    <a:pos x="75" y="197"/>
                  </a:cxn>
                  <a:cxn ang="0">
                    <a:pos x="62" y="185"/>
                  </a:cxn>
                  <a:cxn ang="0">
                    <a:pos x="60" y="195"/>
                  </a:cxn>
                  <a:cxn ang="0">
                    <a:pos x="53" y="193"/>
                  </a:cxn>
                  <a:cxn ang="0">
                    <a:pos x="50" y="178"/>
                  </a:cxn>
                  <a:cxn ang="0">
                    <a:pos x="39" y="183"/>
                  </a:cxn>
                  <a:cxn ang="0">
                    <a:pos x="26" y="159"/>
                  </a:cxn>
                  <a:cxn ang="0">
                    <a:pos x="31" y="142"/>
                  </a:cxn>
                  <a:cxn ang="0">
                    <a:pos x="25" y="137"/>
                  </a:cxn>
                  <a:cxn ang="0">
                    <a:pos x="14" y="158"/>
                  </a:cxn>
                  <a:cxn ang="0">
                    <a:pos x="6" y="141"/>
                  </a:cxn>
                  <a:cxn ang="0">
                    <a:pos x="0" y="113"/>
                  </a:cxn>
                  <a:cxn ang="0">
                    <a:pos x="6" y="103"/>
                  </a:cxn>
                  <a:cxn ang="0">
                    <a:pos x="7" y="92"/>
                  </a:cxn>
                  <a:cxn ang="0">
                    <a:pos x="23" y="83"/>
                  </a:cxn>
                  <a:cxn ang="0">
                    <a:pos x="34" y="73"/>
                  </a:cxn>
                  <a:cxn ang="0">
                    <a:pos x="26" y="67"/>
                  </a:cxn>
                  <a:cxn ang="0">
                    <a:pos x="32" y="64"/>
                  </a:cxn>
                  <a:cxn ang="0">
                    <a:pos x="39" y="50"/>
                  </a:cxn>
                  <a:cxn ang="0">
                    <a:pos x="23" y="60"/>
                  </a:cxn>
                  <a:cxn ang="0">
                    <a:pos x="28" y="45"/>
                  </a:cxn>
                  <a:cxn ang="0">
                    <a:pos x="44" y="43"/>
                  </a:cxn>
                  <a:cxn ang="0">
                    <a:pos x="65" y="5"/>
                  </a:cxn>
                  <a:cxn ang="0">
                    <a:pos x="84" y="7"/>
                  </a:cxn>
                </a:cxnLst>
                <a:rect l="0" t="0" r="r" b="b"/>
                <a:pathLst>
                  <a:path w="163" h="229">
                    <a:moveTo>
                      <a:pt x="84" y="7"/>
                    </a:moveTo>
                    <a:lnTo>
                      <a:pt x="82" y="0"/>
                    </a:lnTo>
                    <a:lnTo>
                      <a:pt x="85" y="12"/>
                    </a:lnTo>
                    <a:lnTo>
                      <a:pt x="105" y="22"/>
                    </a:lnTo>
                    <a:lnTo>
                      <a:pt x="114" y="34"/>
                    </a:lnTo>
                    <a:lnTo>
                      <a:pt x="123" y="39"/>
                    </a:lnTo>
                    <a:lnTo>
                      <a:pt x="123" y="48"/>
                    </a:lnTo>
                    <a:lnTo>
                      <a:pt x="129" y="48"/>
                    </a:lnTo>
                    <a:lnTo>
                      <a:pt x="134" y="59"/>
                    </a:lnTo>
                    <a:lnTo>
                      <a:pt x="130" y="76"/>
                    </a:lnTo>
                    <a:lnTo>
                      <a:pt x="141" y="65"/>
                    </a:lnTo>
                    <a:lnTo>
                      <a:pt x="149" y="76"/>
                    </a:lnTo>
                    <a:lnTo>
                      <a:pt x="147" y="82"/>
                    </a:lnTo>
                    <a:lnTo>
                      <a:pt x="156" y="89"/>
                    </a:lnTo>
                    <a:lnTo>
                      <a:pt x="161" y="99"/>
                    </a:lnTo>
                    <a:lnTo>
                      <a:pt x="157" y="109"/>
                    </a:lnTo>
                    <a:lnTo>
                      <a:pt x="161" y="123"/>
                    </a:lnTo>
                    <a:lnTo>
                      <a:pt x="159" y="145"/>
                    </a:lnTo>
                    <a:lnTo>
                      <a:pt x="163" y="182"/>
                    </a:lnTo>
                    <a:lnTo>
                      <a:pt x="161" y="210"/>
                    </a:lnTo>
                    <a:lnTo>
                      <a:pt x="159" y="218"/>
                    </a:lnTo>
                    <a:lnTo>
                      <a:pt x="150" y="226"/>
                    </a:lnTo>
                    <a:lnTo>
                      <a:pt x="136" y="224"/>
                    </a:lnTo>
                    <a:lnTo>
                      <a:pt x="124" y="229"/>
                    </a:lnTo>
                    <a:lnTo>
                      <a:pt x="112" y="226"/>
                    </a:lnTo>
                    <a:lnTo>
                      <a:pt x="98" y="228"/>
                    </a:lnTo>
                    <a:lnTo>
                      <a:pt x="89" y="220"/>
                    </a:lnTo>
                    <a:lnTo>
                      <a:pt x="86" y="211"/>
                    </a:lnTo>
                    <a:lnTo>
                      <a:pt x="77" y="207"/>
                    </a:lnTo>
                    <a:lnTo>
                      <a:pt x="75" y="197"/>
                    </a:lnTo>
                    <a:lnTo>
                      <a:pt x="68" y="185"/>
                    </a:lnTo>
                    <a:lnTo>
                      <a:pt x="62" y="185"/>
                    </a:lnTo>
                    <a:lnTo>
                      <a:pt x="59" y="190"/>
                    </a:lnTo>
                    <a:lnTo>
                      <a:pt x="60" y="195"/>
                    </a:lnTo>
                    <a:lnTo>
                      <a:pt x="57" y="197"/>
                    </a:lnTo>
                    <a:lnTo>
                      <a:pt x="53" y="193"/>
                    </a:lnTo>
                    <a:lnTo>
                      <a:pt x="52" y="180"/>
                    </a:lnTo>
                    <a:lnTo>
                      <a:pt x="50" y="178"/>
                    </a:lnTo>
                    <a:lnTo>
                      <a:pt x="42" y="177"/>
                    </a:lnTo>
                    <a:lnTo>
                      <a:pt x="39" y="183"/>
                    </a:lnTo>
                    <a:lnTo>
                      <a:pt x="34" y="178"/>
                    </a:lnTo>
                    <a:lnTo>
                      <a:pt x="26" y="159"/>
                    </a:lnTo>
                    <a:lnTo>
                      <a:pt x="26" y="152"/>
                    </a:lnTo>
                    <a:lnTo>
                      <a:pt x="31" y="142"/>
                    </a:lnTo>
                    <a:lnTo>
                      <a:pt x="27" y="146"/>
                    </a:lnTo>
                    <a:lnTo>
                      <a:pt x="25" y="137"/>
                    </a:lnTo>
                    <a:lnTo>
                      <a:pt x="19" y="157"/>
                    </a:lnTo>
                    <a:lnTo>
                      <a:pt x="14" y="158"/>
                    </a:lnTo>
                    <a:lnTo>
                      <a:pt x="11" y="146"/>
                    </a:lnTo>
                    <a:lnTo>
                      <a:pt x="6" y="141"/>
                    </a:lnTo>
                    <a:lnTo>
                      <a:pt x="1" y="123"/>
                    </a:lnTo>
                    <a:lnTo>
                      <a:pt x="0" y="113"/>
                    </a:lnTo>
                    <a:lnTo>
                      <a:pt x="0" y="103"/>
                    </a:lnTo>
                    <a:lnTo>
                      <a:pt x="6" y="103"/>
                    </a:lnTo>
                    <a:lnTo>
                      <a:pt x="11" y="99"/>
                    </a:lnTo>
                    <a:lnTo>
                      <a:pt x="7" y="92"/>
                    </a:lnTo>
                    <a:lnTo>
                      <a:pt x="12" y="89"/>
                    </a:lnTo>
                    <a:lnTo>
                      <a:pt x="23" y="83"/>
                    </a:lnTo>
                    <a:lnTo>
                      <a:pt x="36" y="78"/>
                    </a:lnTo>
                    <a:lnTo>
                      <a:pt x="34" y="73"/>
                    </a:lnTo>
                    <a:lnTo>
                      <a:pt x="26" y="73"/>
                    </a:lnTo>
                    <a:lnTo>
                      <a:pt x="26" y="67"/>
                    </a:lnTo>
                    <a:lnTo>
                      <a:pt x="32" y="56"/>
                    </a:lnTo>
                    <a:lnTo>
                      <a:pt x="32" y="64"/>
                    </a:lnTo>
                    <a:lnTo>
                      <a:pt x="39" y="61"/>
                    </a:lnTo>
                    <a:lnTo>
                      <a:pt x="39" y="50"/>
                    </a:lnTo>
                    <a:lnTo>
                      <a:pt x="31" y="50"/>
                    </a:lnTo>
                    <a:lnTo>
                      <a:pt x="23" y="60"/>
                    </a:lnTo>
                    <a:lnTo>
                      <a:pt x="22" y="50"/>
                    </a:lnTo>
                    <a:lnTo>
                      <a:pt x="28" y="45"/>
                    </a:lnTo>
                    <a:lnTo>
                      <a:pt x="44" y="49"/>
                    </a:lnTo>
                    <a:lnTo>
                      <a:pt x="44" y="43"/>
                    </a:lnTo>
                    <a:lnTo>
                      <a:pt x="41" y="28"/>
                    </a:lnTo>
                    <a:lnTo>
                      <a:pt x="65" y="5"/>
                    </a:lnTo>
                    <a:lnTo>
                      <a:pt x="76" y="2"/>
                    </a:lnTo>
                    <a:lnTo>
                      <a:pt x="84"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5" name="Freeform 300"/>
              <p:cNvSpPr>
                <a:spLocks noChangeAspect="1"/>
              </p:cNvSpPr>
              <p:nvPr/>
            </p:nvSpPr>
            <p:spPr bwMode="gray">
              <a:xfrm>
                <a:off x="1559" y="1520"/>
                <a:ext cx="77" cy="70"/>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6" name="Freeform 301"/>
              <p:cNvSpPr>
                <a:spLocks noChangeAspect="1"/>
              </p:cNvSpPr>
              <p:nvPr/>
            </p:nvSpPr>
            <p:spPr bwMode="gray">
              <a:xfrm>
                <a:off x="1668" y="1452"/>
                <a:ext cx="24" cy="32"/>
              </a:xfrm>
              <a:custGeom>
                <a:avLst/>
                <a:gdLst/>
                <a:ahLst/>
                <a:cxnLst>
                  <a:cxn ang="0">
                    <a:pos x="52" y="4"/>
                  </a:cxn>
                  <a:cxn ang="0">
                    <a:pos x="56" y="0"/>
                  </a:cxn>
                  <a:cxn ang="0">
                    <a:pos x="59" y="5"/>
                  </a:cxn>
                  <a:cxn ang="0">
                    <a:pos x="65" y="11"/>
                  </a:cxn>
                  <a:cxn ang="0">
                    <a:pos x="75" y="3"/>
                  </a:cxn>
                  <a:cxn ang="0">
                    <a:pos x="87" y="5"/>
                  </a:cxn>
                  <a:cxn ang="0">
                    <a:pos x="92" y="17"/>
                  </a:cxn>
                  <a:cxn ang="0">
                    <a:pos x="100" y="19"/>
                  </a:cxn>
                  <a:cxn ang="0">
                    <a:pos x="111" y="17"/>
                  </a:cxn>
                  <a:cxn ang="0">
                    <a:pos x="119" y="33"/>
                  </a:cxn>
                  <a:cxn ang="0">
                    <a:pos x="120" y="49"/>
                  </a:cxn>
                  <a:cxn ang="0">
                    <a:pos x="119" y="74"/>
                  </a:cxn>
                  <a:cxn ang="0">
                    <a:pos x="122" y="97"/>
                  </a:cxn>
                  <a:cxn ang="0">
                    <a:pos x="119" y="119"/>
                  </a:cxn>
                  <a:cxn ang="0">
                    <a:pos x="104" y="139"/>
                  </a:cxn>
                  <a:cxn ang="0">
                    <a:pos x="88" y="151"/>
                  </a:cxn>
                  <a:cxn ang="0">
                    <a:pos x="39" y="161"/>
                  </a:cxn>
                  <a:cxn ang="0">
                    <a:pos x="33" y="158"/>
                  </a:cxn>
                  <a:cxn ang="0">
                    <a:pos x="17" y="153"/>
                  </a:cxn>
                  <a:cxn ang="0">
                    <a:pos x="6" y="132"/>
                  </a:cxn>
                  <a:cxn ang="0">
                    <a:pos x="1" y="110"/>
                  </a:cxn>
                  <a:cxn ang="0">
                    <a:pos x="0" y="90"/>
                  </a:cxn>
                  <a:cxn ang="0">
                    <a:pos x="2" y="72"/>
                  </a:cxn>
                  <a:cxn ang="0">
                    <a:pos x="8" y="62"/>
                  </a:cxn>
                  <a:cxn ang="0">
                    <a:pos x="13" y="46"/>
                  </a:cxn>
                  <a:cxn ang="0">
                    <a:pos x="22" y="27"/>
                  </a:cxn>
                  <a:cxn ang="0">
                    <a:pos x="33" y="13"/>
                  </a:cxn>
                  <a:cxn ang="0">
                    <a:pos x="44" y="10"/>
                  </a:cxn>
                  <a:cxn ang="0">
                    <a:pos x="52" y="4"/>
                  </a:cxn>
                </a:cxnLst>
                <a:rect l="0" t="0" r="r" b="b"/>
                <a:pathLst>
                  <a:path w="122" h="161">
                    <a:moveTo>
                      <a:pt x="52" y="4"/>
                    </a:moveTo>
                    <a:lnTo>
                      <a:pt x="56" y="0"/>
                    </a:lnTo>
                    <a:lnTo>
                      <a:pt x="59" y="5"/>
                    </a:lnTo>
                    <a:lnTo>
                      <a:pt x="65" y="11"/>
                    </a:lnTo>
                    <a:lnTo>
                      <a:pt x="75" y="3"/>
                    </a:lnTo>
                    <a:lnTo>
                      <a:pt x="87" y="5"/>
                    </a:lnTo>
                    <a:lnTo>
                      <a:pt x="92" y="17"/>
                    </a:lnTo>
                    <a:lnTo>
                      <a:pt x="100" y="19"/>
                    </a:lnTo>
                    <a:lnTo>
                      <a:pt x="111" y="17"/>
                    </a:lnTo>
                    <a:lnTo>
                      <a:pt x="119" y="33"/>
                    </a:lnTo>
                    <a:lnTo>
                      <a:pt x="120" y="49"/>
                    </a:lnTo>
                    <a:lnTo>
                      <a:pt x="119" y="74"/>
                    </a:lnTo>
                    <a:lnTo>
                      <a:pt x="122" y="97"/>
                    </a:lnTo>
                    <a:lnTo>
                      <a:pt x="119" y="119"/>
                    </a:lnTo>
                    <a:lnTo>
                      <a:pt x="104" y="139"/>
                    </a:lnTo>
                    <a:lnTo>
                      <a:pt x="88" y="151"/>
                    </a:lnTo>
                    <a:lnTo>
                      <a:pt x="39" y="161"/>
                    </a:lnTo>
                    <a:lnTo>
                      <a:pt x="33" y="158"/>
                    </a:lnTo>
                    <a:lnTo>
                      <a:pt x="17" y="153"/>
                    </a:lnTo>
                    <a:lnTo>
                      <a:pt x="6" y="132"/>
                    </a:lnTo>
                    <a:lnTo>
                      <a:pt x="1" y="110"/>
                    </a:lnTo>
                    <a:lnTo>
                      <a:pt x="0" y="90"/>
                    </a:lnTo>
                    <a:lnTo>
                      <a:pt x="2" y="72"/>
                    </a:lnTo>
                    <a:lnTo>
                      <a:pt x="8" y="62"/>
                    </a:lnTo>
                    <a:lnTo>
                      <a:pt x="13" y="46"/>
                    </a:lnTo>
                    <a:lnTo>
                      <a:pt x="22" y="27"/>
                    </a:lnTo>
                    <a:lnTo>
                      <a:pt x="33" y="13"/>
                    </a:lnTo>
                    <a:lnTo>
                      <a:pt x="44" y="10"/>
                    </a:lnTo>
                    <a:lnTo>
                      <a:pt x="52"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7" name="Freeform 302"/>
              <p:cNvSpPr>
                <a:spLocks noChangeAspect="1"/>
              </p:cNvSpPr>
              <p:nvPr/>
            </p:nvSpPr>
            <p:spPr bwMode="gray">
              <a:xfrm>
                <a:off x="1628" y="1270"/>
                <a:ext cx="53" cy="38"/>
              </a:xfrm>
              <a:custGeom>
                <a:avLst/>
                <a:gdLst/>
                <a:ahLst/>
                <a:cxnLst>
                  <a:cxn ang="0">
                    <a:pos x="110" y="18"/>
                  </a:cxn>
                  <a:cxn ang="0">
                    <a:pos x="129" y="14"/>
                  </a:cxn>
                  <a:cxn ang="0">
                    <a:pos x="149" y="16"/>
                  </a:cxn>
                  <a:cxn ang="0">
                    <a:pos x="200" y="45"/>
                  </a:cxn>
                  <a:cxn ang="0">
                    <a:pos x="207" y="57"/>
                  </a:cxn>
                  <a:cxn ang="0">
                    <a:pos x="208" y="68"/>
                  </a:cxn>
                  <a:cxn ang="0">
                    <a:pos x="217" y="81"/>
                  </a:cxn>
                  <a:cxn ang="0">
                    <a:pos x="227" y="87"/>
                  </a:cxn>
                  <a:cxn ang="0">
                    <a:pos x="243" y="118"/>
                  </a:cxn>
                  <a:cxn ang="0">
                    <a:pos x="254" y="129"/>
                  </a:cxn>
                  <a:cxn ang="0">
                    <a:pos x="253" y="136"/>
                  </a:cxn>
                  <a:cxn ang="0">
                    <a:pos x="255" y="147"/>
                  </a:cxn>
                  <a:cxn ang="0">
                    <a:pos x="265" y="158"/>
                  </a:cxn>
                  <a:cxn ang="0">
                    <a:pos x="256" y="172"/>
                  </a:cxn>
                  <a:cxn ang="0">
                    <a:pos x="238" y="173"/>
                  </a:cxn>
                  <a:cxn ang="0">
                    <a:pos x="213" y="170"/>
                  </a:cxn>
                  <a:cxn ang="0">
                    <a:pos x="186" y="159"/>
                  </a:cxn>
                  <a:cxn ang="0">
                    <a:pos x="148" y="158"/>
                  </a:cxn>
                  <a:cxn ang="0">
                    <a:pos x="109" y="183"/>
                  </a:cxn>
                  <a:cxn ang="0">
                    <a:pos x="86" y="190"/>
                  </a:cxn>
                  <a:cxn ang="0">
                    <a:pos x="65" y="179"/>
                  </a:cxn>
                  <a:cxn ang="0">
                    <a:pos x="49" y="165"/>
                  </a:cxn>
                  <a:cxn ang="0">
                    <a:pos x="41" y="145"/>
                  </a:cxn>
                  <a:cxn ang="0">
                    <a:pos x="39" y="100"/>
                  </a:cxn>
                  <a:cxn ang="0">
                    <a:pos x="11" y="92"/>
                  </a:cxn>
                  <a:cxn ang="0">
                    <a:pos x="0" y="72"/>
                  </a:cxn>
                  <a:cxn ang="0">
                    <a:pos x="1" y="51"/>
                  </a:cxn>
                  <a:cxn ang="0">
                    <a:pos x="6" y="44"/>
                  </a:cxn>
                  <a:cxn ang="0">
                    <a:pos x="6" y="18"/>
                  </a:cxn>
                  <a:cxn ang="0">
                    <a:pos x="14" y="1"/>
                  </a:cxn>
                  <a:cxn ang="0">
                    <a:pos x="28" y="0"/>
                  </a:cxn>
                  <a:cxn ang="0">
                    <a:pos x="40" y="8"/>
                  </a:cxn>
                  <a:cxn ang="0">
                    <a:pos x="49" y="7"/>
                  </a:cxn>
                  <a:cxn ang="0">
                    <a:pos x="73" y="17"/>
                  </a:cxn>
                  <a:cxn ang="0">
                    <a:pos x="102" y="23"/>
                  </a:cxn>
                  <a:cxn ang="0">
                    <a:pos x="110" y="18"/>
                  </a:cxn>
                </a:cxnLst>
                <a:rect l="0" t="0" r="r" b="b"/>
                <a:pathLst>
                  <a:path w="265" h="190">
                    <a:moveTo>
                      <a:pt x="110" y="18"/>
                    </a:moveTo>
                    <a:lnTo>
                      <a:pt x="129" y="14"/>
                    </a:lnTo>
                    <a:lnTo>
                      <a:pt x="149" y="16"/>
                    </a:lnTo>
                    <a:lnTo>
                      <a:pt x="200" y="45"/>
                    </a:lnTo>
                    <a:lnTo>
                      <a:pt x="207" y="57"/>
                    </a:lnTo>
                    <a:lnTo>
                      <a:pt x="208" y="68"/>
                    </a:lnTo>
                    <a:lnTo>
                      <a:pt x="217" y="81"/>
                    </a:lnTo>
                    <a:lnTo>
                      <a:pt x="227" y="87"/>
                    </a:lnTo>
                    <a:lnTo>
                      <a:pt x="243" y="118"/>
                    </a:lnTo>
                    <a:lnTo>
                      <a:pt x="254" y="129"/>
                    </a:lnTo>
                    <a:lnTo>
                      <a:pt x="253" y="136"/>
                    </a:lnTo>
                    <a:lnTo>
                      <a:pt x="255" y="147"/>
                    </a:lnTo>
                    <a:lnTo>
                      <a:pt x="265" y="158"/>
                    </a:lnTo>
                    <a:lnTo>
                      <a:pt x="256" y="172"/>
                    </a:lnTo>
                    <a:lnTo>
                      <a:pt x="238" y="173"/>
                    </a:lnTo>
                    <a:lnTo>
                      <a:pt x="213" y="170"/>
                    </a:lnTo>
                    <a:lnTo>
                      <a:pt x="186" y="159"/>
                    </a:lnTo>
                    <a:lnTo>
                      <a:pt x="148" y="158"/>
                    </a:lnTo>
                    <a:lnTo>
                      <a:pt x="109" y="183"/>
                    </a:lnTo>
                    <a:lnTo>
                      <a:pt x="86" y="190"/>
                    </a:lnTo>
                    <a:lnTo>
                      <a:pt x="65" y="179"/>
                    </a:lnTo>
                    <a:lnTo>
                      <a:pt x="49" y="165"/>
                    </a:lnTo>
                    <a:lnTo>
                      <a:pt x="41" y="145"/>
                    </a:lnTo>
                    <a:lnTo>
                      <a:pt x="39" y="100"/>
                    </a:lnTo>
                    <a:lnTo>
                      <a:pt x="11" y="92"/>
                    </a:lnTo>
                    <a:lnTo>
                      <a:pt x="0" y="72"/>
                    </a:lnTo>
                    <a:lnTo>
                      <a:pt x="1" y="51"/>
                    </a:lnTo>
                    <a:lnTo>
                      <a:pt x="6" y="44"/>
                    </a:lnTo>
                    <a:lnTo>
                      <a:pt x="6" y="18"/>
                    </a:lnTo>
                    <a:lnTo>
                      <a:pt x="14" y="1"/>
                    </a:lnTo>
                    <a:lnTo>
                      <a:pt x="28" y="0"/>
                    </a:lnTo>
                    <a:lnTo>
                      <a:pt x="40" y="8"/>
                    </a:lnTo>
                    <a:lnTo>
                      <a:pt x="49" y="7"/>
                    </a:lnTo>
                    <a:lnTo>
                      <a:pt x="73" y="17"/>
                    </a:lnTo>
                    <a:lnTo>
                      <a:pt x="102" y="23"/>
                    </a:lnTo>
                    <a:lnTo>
                      <a:pt x="110"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8" name="Freeform 303"/>
              <p:cNvSpPr>
                <a:spLocks noChangeAspect="1"/>
              </p:cNvSpPr>
              <p:nvPr/>
            </p:nvSpPr>
            <p:spPr bwMode="gray">
              <a:xfrm>
                <a:off x="1527" y="1265"/>
                <a:ext cx="316" cy="356"/>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9" name="Freeform 304"/>
              <p:cNvSpPr>
                <a:spLocks noChangeAspect="1"/>
              </p:cNvSpPr>
              <p:nvPr/>
            </p:nvSpPr>
            <p:spPr bwMode="gray">
              <a:xfrm>
                <a:off x="969" y="1334"/>
                <a:ext cx="937" cy="648"/>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0" name="Freeform 305"/>
              <p:cNvSpPr>
                <a:spLocks noChangeAspect="1"/>
              </p:cNvSpPr>
              <p:nvPr/>
            </p:nvSpPr>
            <p:spPr bwMode="gray">
              <a:xfrm>
                <a:off x="1437" y="1025"/>
                <a:ext cx="39" cy="63"/>
              </a:xfrm>
              <a:custGeom>
                <a:avLst/>
                <a:gdLst/>
                <a:ahLst/>
                <a:cxnLst>
                  <a:cxn ang="0">
                    <a:pos x="197" y="156"/>
                  </a:cxn>
                  <a:cxn ang="0">
                    <a:pos x="180" y="119"/>
                  </a:cxn>
                  <a:cxn ang="0">
                    <a:pos x="140" y="109"/>
                  </a:cxn>
                  <a:cxn ang="0">
                    <a:pos x="128" y="97"/>
                  </a:cxn>
                  <a:cxn ang="0">
                    <a:pos x="132" y="73"/>
                  </a:cxn>
                  <a:cxn ang="0">
                    <a:pos x="121" y="63"/>
                  </a:cxn>
                  <a:cxn ang="0">
                    <a:pos x="95" y="44"/>
                  </a:cxn>
                  <a:cxn ang="0">
                    <a:pos x="22" y="0"/>
                  </a:cxn>
                  <a:cxn ang="0">
                    <a:pos x="6" y="25"/>
                  </a:cxn>
                  <a:cxn ang="0">
                    <a:pos x="4" y="44"/>
                  </a:cxn>
                  <a:cxn ang="0">
                    <a:pos x="9" y="65"/>
                  </a:cxn>
                  <a:cxn ang="0">
                    <a:pos x="18" y="82"/>
                  </a:cxn>
                  <a:cxn ang="0">
                    <a:pos x="0" y="98"/>
                  </a:cxn>
                  <a:cxn ang="0">
                    <a:pos x="20" y="127"/>
                  </a:cxn>
                  <a:cxn ang="0">
                    <a:pos x="21" y="161"/>
                  </a:cxn>
                  <a:cxn ang="0">
                    <a:pos x="34" y="173"/>
                  </a:cxn>
                  <a:cxn ang="0">
                    <a:pos x="27" y="184"/>
                  </a:cxn>
                  <a:cxn ang="0">
                    <a:pos x="54" y="187"/>
                  </a:cxn>
                  <a:cxn ang="0">
                    <a:pos x="83" y="215"/>
                  </a:cxn>
                  <a:cxn ang="0">
                    <a:pos x="79" y="226"/>
                  </a:cxn>
                  <a:cxn ang="0">
                    <a:pos x="35" y="236"/>
                  </a:cxn>
                  <a:cxn ang="0">
                    <a:pos x="63" y="300"/>
                  </a:cxn>
                  <a:cxn ang="0">
                    <a:pos x="86" y="316"/>
                  </a:cxn>
                  <a:cxn ang="0">
                    <a:pos x="97" y="295"/>
                  </a:cxn>
                  <a:cxn ang="0">
                    <a:pos x="91" y="292"/>
                  </a:cxn>
                  <a:cxn ang="0">
                    <a:pos x="120" y="290"/>
                  </a:cxn>
                  <a:cxn ang="0">
                    <a:pos x="170" y="268"/>
                  </a:cxn>
                  <a:cxn ang="0">
                    <a:pos x="185" y="275"/>
                  </a:cxn>
                  <a:cxn ang="0">
                    <a:pos x="190" y="264"/>
                  </a:cxn>
                  <a:cxn ang="0">
                    <a:pos x="197" y="233"/>
                  </a:cxn>
                  <a:cxn ang="0">
                    <a:pos x="186" y="221"/>
                  </a:cxn>
                  <a:cxn ang="0">
                    <a:pos x="185" y="219"/>
                  </a:cxn>
                  <a:cxn ang="0">
                    <a:pos x="197" y="163"/>
                  </a:cxn>
                </a:cxnLst>
                <a:rect l="0" t="0" r="r" b="b"/>
                <a:pathLst>
                  <a:path w="197" h="316">
                    <a:moveTo>
                      <a:pt x="197" y="163"/>
                    </a:moveTo>
                    <a:lnTo>
                      <a:pt x="197" y="156"/>
                    </a:lnTo>
                    <a:lnTo>
                      <a:pt x="196" y="149"/>
                    </a:lnTo>
                    <a:lnTo>
                      <a:pt x="180" y="119"/>
                    </a:lnTo>
                    <a:lnTo>
                      <a:pt x="156" y="102"/>
                    </a:lnTo>
                    <a:lnTo>
                      <a:pt x="140" y="109"/>
                    </a:lnTo>
                    <a:lnTo>
                      <a:pt x="127" y="107"/>
                    </a:lnTo>
                    <a:lnTo>
                      <a:pt x="128" y="97"/>
                    </a:lnTo>
                    <a:lnTo>
                      <a:pt x="128" y="86"/>
                    </a:lnTo>
                    <a:lnTo>
                      <a:pt x="132" y="73"/>
                    </a:lnTo>
                    <a:lnTo>
                      <a:pt x="127" y="65"/>
                    </a:lnTo>
                    <a:lnTo>
                      <a:pt x="121" y="63"/>
                    </a:lnTo>
                    <a:lnTo>
                      <a:pt x="106" y="47"/>
                    </a:lnTo>
                    <a:lnTo>
                      <a:pt x="95" y="44"/>
                    </a:lnTo>
                    <a:lnTo>
                      <a:pt x="53" y="7"/>
                    </a:lnTo>
                    <a:lnTo>
                      <a:pt x="22" y="0"/>
                    </a:lnTo>
                    <a:lnTo>
                      <a:pt x="5" y="16"/>
                    </a:lnTo>
                    <a:lnTo>
                      <a:pt x="6" y="25"/>
                    </a:lnTo>
                    <a:lnTo>
                      <a:pt x="4" y="27"/>
                    </a:lnTo>
                    <a:lnTo>
                      <a:pt x="4" y="44"/>
                    </a:lnTo>
                    <a:lnTo>
                      <a:pt x="5" y="52"/>
                    </a:lnTo>
                    <a:lnTo>
                      <a:pt x="9" y="65"/>
                    </a:lnTo>
                    <a:lnTo>
                      <a:pt x="15" y="70"/>
                    </a:lnTo>
                    <a:lnTo>
                      <a:pt x="18" y="82"/>
                    </a:lnTo>
                    <a:lnTo>
                      <a:pt x="14" y="90"/>
                    </a:lnTo>
                    <a:lnTo>
                      <a:pt x="0" y="98"/>
                    </a:lnTo>
                    <a:lnTo>
                      <a:pt x="13" y="124"/>
                    </a:lnTo>
                    <a:lnTo>
                      <a:pt x="20" y="127"/>
                    </a:lnTo>
                    <a:lnTo>
                      <a:pt x="18" y="139"/>
                    </a:lnTo>
                    <a:lnTo>
                      <a:pt x="21" y="161"/>
                    </a:lnTo>
                    <a:lnTo>
                      <a:pt x="31" y="163"/>
                    </a:lnTo>
                    <a:lnTo>
                      <a:pt x="34" y="173"/>
                    </a:lnTo>
                    <a:lnTo>
                      <a:pt x="24" y="177"/>
                    </a:lnTo>
                    <a:lnTo>
                      <a:pt x="27" y="184"/>
                    </a:lnTo>
                    <a:lnTo>
                      <a:pt x="46" y="190"/>
                    </a:lnTo>
                    <a:lnTo>
                      <a:pt x="54" y="187"/>
                    </a:lnTo>
                    <a:lnTo>
                      <a:pt x="85" y="203"/>
                    </a:lnTo>
                    <a:lnTo>
                      <a:pt x="83" y="215"/>
                    </a:lnTo>
                    <a:lnTo>
                      <a:pt x="89" y="216"/>
                    </a:lnTo>
                    <a:lnTo>
                      <a:pt x="79" y="226"/>
                    </a:lnTo>
                    <a:lnTo>
                      <a:pt x="38" y="224"/>
                    </a:lnTo>
                    <a:lnTo>
                      <a:pt x="35" y="236"/>
                    </a:lnTo>
                    <a:lnTo>
                      <a:pt x="72" y="279"/>
                    </a:lnTo>
                    <a:lnTo>
                      <a:pt x="63" y="300"/>
                    </a:lnTo>
                    <a:lnTo>
                      <a:pt x="65" y="307"/>
                    </a:lnTo>
                    <a:lnTo>
                      <a:pt x="86" y="316"/>
                    </a:lnTo>
                    <a:lnTo>
                      <a:pt x="97" y="300"/>
                    </a:lnTo>
                    <a:lnTo>
                      <a:pt x="97" y="295"/>
                    </a:lnTo>
                    <a:lnTo>
                      <a:pt x="94" y="290"/>
                    </a:lnTo>
                    <a:lnTo>
                      <a:pt x="91" y="292"/>
                    </a:lnTo>
                    <a:lnTo>
                      <a:pt x="106" y="275"/>
                    </a:lnTo>
                    <a:lnTo>
                      <a:pt x="120" y="290"/>
                    </a:lnTo>
                    <a:lnTo>
                      <a:pt x="133" y="287"/>
                    </a:lnTo>
                    <a:lnTo>
                      <a:pt x="170" y="268"/>
                    </a:lnTo>
                    <a:lnTo>
                      <a:pt x="181" y="270"/>
                    </a:lnTo>
                    <a:lnTo>
                      <a:pt x="185" y="275"/>
                    </a:lnTo>
                    <a:lnTo>
                      <a:pt x="188" y="271"/>
                    </a:lnTo>
                    <a:lnTo>
                      <a:pt x="190" y="264"/>
                    </a:lnTo>
                    <a:lnTo>
                      <a:pt x="196" y="249"/>
                    </a:lnTo>
                    <a:lnTo>
                      <a:pt x="197" y="233"/>
                    </a:lnTo>
                    <a:lnTo>
                      <a:pt x="193" y="227"/>
                    </a:lnTo>
                    <a:lnTo>
                      <a:pt x="186" y="221"/>
                    </a:lnTo>
                    <a:lnTo>
                      <a:pt x="186" y="225"/>
                    </a:lnTo>
                    <a:lnTo>
                      <a:pt x="185" y="219"/>
                    </a:lnTo>
                    <a:lnTo>
                      <a:pt x="185" y="174"/>
                    </a:lnTo>
                    <a:lnTo>
                      <a:pt x="197" y="16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1" name="Freeform 306"/>
              <p:cNvSpPr>
                <a:spLocks noChangeAspect="1"/>
              </p:cNvSpPr>
              <p:nvPr/>
            </p:nvSpPr>
            <p:spPr bwMode="gray">
              <a:xfrm>
                <a:off x="1356" y="1000"/>
                <a:ext cx="74" cy="86"/>
              </a:xfrm>
              <a:custGeom>
                <a:avLst/>
                <a:gdLst/>
                <a:ahLst/>
                <a:cxnLst>
                  <a:cxn ang="0">
                    <a:pos x="318" y="278"/>
                  </a:cxn>
                  <a:cxn ang="0">
                    <a:pos x="327" y="224"/>
                  </a:cxn>
                  <a:cxn ang="0">
                    <a:pos x="332" y="197"/>
                  </a:cxn>
                  <a:cxn ang="0">
                    <a:pos x="321" y="194"/>
                  </a:cxn>
                  <a:cxn ang="0">
                    <a:pos x="300" y="176"/>
                  </a:cxn>
                  <a:cxn ang="0">
                    <a:pos x="297" y="141"/>
                  </a:cxn>
                  <a:cxn ang="0">
                    <a:pos x="245" y="131"/>
                  </a:cxn>
                  <a:cxn ang="0">
                    <a:pos x="236" y="133"/>
                  </a:cxn>
                  <a:cxn ang="0">
                    <a:pos x="232" y="101"/>
                  </a:cxn>
                  <a:cxn ang="0">
                    <a:pos x="220" y="85"/>
                  </a:cxn>
                  <a:cxn ang="0">
                    <a:pos x="210" y="76"/>
                  </a:cxn>
                  <a:cxn ang="0">
                    <a:pos x="176" y="44"/>
                  </a:cxn>
                  <a:cxn ang="0">
                    <a:pos x="148" y="76"/>
                  </a:cxn>
                  <a:cxn ang="0">
                    <a:pos x="143" y="114"/>
                  </a:cxn>
                  <a:cxn ang="0">
                    <a:pos x="130" y="22"/>
                  </a:cxn>
                  <a:cxn ang="0">
                    <a:pos x="108" y="16"/>
                  </a:cxn>
                  <a:cxn ang="0">
                    <a:pos x="84" y="0"/>
                  </a:cxn>
                  <a:cxn ang="0">
                    <a:pos x="11" y="16"/>
                  </a:cxn>
                  <a:cxn ang="0">
                    <a:pos x="5" y="101"/>
                  </a:cxn>
                  <a:cxn ang="0">
                    <a:pos x="40" y="96"/>
                  </a:cxn>
                  <a:cxn ang="0">
                    <a:pos x="42" y="145"/>
                  </a:cxn>
                  <a:cxn ang="0">
                    <a:pos x="55" y="155"/>
                  </a:cxn>
                  <a:cxn ang="0">
                    <a:pos x="80" y="109"/>
                  </a:cxn>
                  <a:cxn ang="0">
                    <a:pos x="95" y="130"/>
                  </a:cxn>
                  <a:cxn ang="0">
                    <a:pos x="81" y="155"/>
                  </a:cxn>
                  <a:cxn ang="0">
                    <a:pos x="97" y="162"/>
                  </a:cxn>
                  <a:cxn ang="0">
                    <a:pos x="123" y="168"/>
                  </a:cxn>
                  <a:cxn ang="0">
                    <a:pos x="96" y="201"/>
                  </a:cxn>
                  <a:cxn ang="0">
                    <a:pos x="121" y="228"/>
                  </a:cxn>
                  <a:cxn ang="0">
                    <a:pos x="65" y="225"/>
                  </a:cxn>
                  <a:cxn ang="0">
                    <a:pos x="42" y="253"/>
                  </a:cxn>
                  <a:cxn ang="0">
                    <a:pos x="79" y="307"/>
                  </a:cxn>
                  <a:cxn ang="0">
                    <a:pos x="118" y="290"/>
                  </a:cxn>
                  <a:cxn ang="0">
                    <a:pos x="157" y="282"/>
                  </a:cxn>
                  <a:cxn ang="0">
                    <a:pos x="180" y="305"/>
                  </a:cxn>
                  <a:cxn ang="0">
                    <a:pos x="230" y="305"/>
                  </a:cxn>
                  <a:cxn ang="0">
                    <a:pos x="250" y="322"/>
                  </a:cxn>
                  <a:cxn ang="0">
                    <a:pos x="257" y="328"/>
                  </a:cxn>
                  <a:cxn ang="0">
                    <a:pos x="277" y="388"/>
                  </a:cxn>
                  <a:cxn ang="0">
                    <a:pos x="301" y="416"/>
                  </a:cxn>
                  <a:cxn ang="0">
                    <a:pos x="326" y="415"/>
                  </a:cxn>
                  <a:cxn ang="0">
                    <a:pos x="360" y="395"/>
                  </a:cxn>
                  <a:cxn ang="0">
                    <a:pos x="337" y="301"/>
                  </a:cxn>
                </a:cxnLst>
                <a:rect l="0" t="0" r="r" b="b"/>
                <a:pathLst>
                  <a:path w="368" h="430">
                    <a:moveTo>
                      <a:pt x="337" y="301"/>
                    </a:moveTo>
                    <a:lnTo>
                      <a:pt x="333" y="284"/>
                    </a:lnTo>
                    <a:lnTo>
                      <a:pt x="318" y="278"/>
                    </a:lnTo>
                    <a:lnTo>
                      <a:pt x="320" y="260"/>
                    </a:lnTo>
                    <a:lnTo>
                      <a:pt x="316" y="243"/>
                    </a:lnTo>
                    <a:lnTo>
                      <a:pt x="327" y="224"/>
                    </a:lnTo>
                    <a:lnTo>
                      <a:pt x="328" y="211"/>
                    </a:lnTo>
                    <a:lnTo>
                      <a:pt x="332" y="204"/>
                    </a:lnTo>
                    <a:lnTo>
                      <a:pt x="332" y="197"/>
                    </a:lnTo>
                    <a:lnTo>
                      <a:pt x="327" y="190"/>
                    </a:lnTo>
                    <a:lnTo>
                      <a:pt x="323" y="187"/>
                    </a:lnTo>
                    <a:lnTo>
                      <a:pt x="321" y="194"/>
                    </a:lnTo>
                    <a:lnTo>
                      <a:pt x="311" y="177"/>
                    </a:lnTo>
                    <a:lnTo>
                      <a:pt x="312" y="177"/>
                    </a:lnTo>
                    <a:lnTo>
                      <a:pt x="300" y="176"/>
                    </a:lnTo>
                    <a:lnTo>
                      <a:pt x="299" y="171"/>
                    </a:lnTo>
                    <a:lnTo>
                      <a:pt x="304" y="158"/>
                    </a:lnTo>
                    <a:lnTo>
                      <a:pt x="297" y="141"/>
                    </a:lnTo>
                    <a:lnTo>
                      <a:pt x="266" y="118"/>
                    </a:lnTo>
                    <a:lnTo>
                      <a:pt x="261" y="125"/>
                    </a:lnTo>
                    <a:lnTo>
                      <a:pt x="245" y="131"/>
                    </a:lnTo>
                    <a:lnTo>
                      <a:pt x="237" y="141"/>
                    </a:lnTo>
                    <a:lnTo>
                      <a:pt x="235" y="139"/>
                    </a:lnTo>
                    <a:lnTo>
                      <a:pt x="236" y="133"/>
                    </a:lnTo>
                    <a:lnTo>
                      <a:pt x="227" y="128"/>
                    </a:lnTo>
                    <a:lnTo>
                      <a:pt x="227" y="119"/>
                    </a:lnTo>
                    <a:lnTo>
                      <a:pt x="232" y="101"/>
                    </a:lnTo>
                    <a:lnTo>
                      <a:pt x="231" y="85"/>
                    </a:lnTo>
                    <a:lnTo>
                      <a:pt x="223" y="75"/>
                    </a:lnTo>
                    <a:lnTo>
                      <a:pt x="220" y="85"/>
                    </a:lnTo>
                    <a:lnTo>
                      <a:pt x="211" y="90"/>
                    </a:lnTo>
                    <a:lnTo>
                      <a:pt x="211" y="85"/>
                    </a:lnTo>
                    <a:lnTo>
                      <a:pt x="210" y="76"/>
                    </a:lnTo>
                    <a:lnTo>
                      <a:pt x="200" y="69"/>
                    </a:lnTo>
                    <a:lnTo>
                      <a:pt x="193" y="53"/>
                    </a:lnTo>
                    <a:lnTo>
                      <a:pt x="176" y="44"/>
                    </a:lnTo>
                    <a:lnTo>
                      <a:pt x="166" y="44"/>
                    </a:lnTo>
                    <a:lnTo>
                      <a:pt x="151" y="65"/>
                    </a:lnTo>
                    <a:lnTo>
                      <a:pt x="148" y="76"/>
                    </a:lnTo>
                    <a:lnTo>
                      <a:pt x="148" y="93"/>
                    </a:lnTo>
                    <a:lnTo>
                      <a:pt x="146" y="104"/>
                    </a:lnTo>
                    <a:lnTo>
                      <a:pt x="143" y="114"/>
                    </a:lnTo>
                    <a:lnTo>
                      <a:pt x="129" y="96"/>
                    </a:lnTo>
                    <a:lnTo>
                      <a:pt x="134" y="33"/>
                    </a:lnTo>
                    <a:lnTo>
                      <a:pt x="130" y="22"/>
                    </a:lnTo>
                    <a:lnTo>
                      <a:pt x="116" y="21"/>
                    </a:lnTo>
                    <a:lnTo>
                      <a:pt x="103" y="27"/>
                    </a:lnTo>
                    <a:lnTo>
                      <a:pt x="108" y="16"/>
                    </a:lnTo>
                    <a:lnTo>
                      <a:pt x="106" y="11"/>
                    </a:lnTo>
                    <a:lnTo>
                      <a:pt x="95" y="4"/>
                    </a:lnTo>
                    <a:lnTo>
                      <a:pt x="84" y="0"/>
                    </a:lnTo>
                    <a:lnTo>
                      <a:pt x="62" y="13"/>
                    </a:lnTo>
                    <a:lnTo>
                      <a:pt x="22" y="22"/>
                    </a:lnTo>
                    <a:lnTo>
                      <a:pt x="11" y="16"/>
                    </a:lnTo>
                    <a:lnTo>
                      <a:pt x="9" y="21"/>
                    </a:lnTo>
                    <a:lnTo>
                      <a:pt x="0" y="56"/>
                    </a:lnTo>
                    <a:lnTo>
                      <a:pt x="5" y="101"/>
                    </a:lnTo>
                    <a:lnTo>
                      <a:pt x="6" y="104"/>
                    </a:lnTo>
                    <a:lnTo>
                      <a:pt x="17" y="107"/>
                    </a:lnTo>
                    <a:lnTo>
                      <a:pt x="40" y="96"/>
                    </a:lnTo>
                    <a:lnTo>
                      <a:pt x="52" y="98"/>
                    </a:lnTo>
                    <a:lnTo>
                      <a:pt x="52" y="114"/>
                    </a:lnTo>
                    <a:lnTo>
                      <a:pt x="42" y="145"/>
                    </a:lnTo>
                    <a:lnTo>
                      <a:pt x="36" y="150"/>
                    </a:lnTo>
                    <a:lnTo>
                      <a:pt x="41" y="161"/>
                    </a:lnTo>
                    <a:lnTo>
                      <a:pt x="55" y="155"/>
                    </a:lnTo>
                    <a:lnTo>
                      <a:pt x="67" y="120"/>
                    </a:lnTo>
                    <a:lnTo>
                      <a:pt x="75" y="117"/>
                    </a:lnTo>
                    <a:lnTo>
                      <a:pt x="80" y="109"/>
                    </a:lnTo>
                    <a:lnTo>
                      <a:pt x="87" y="111"/>
                    </a:lnTo>
                    <a:lnTo>
                      <a:pt x="92" y="117"/>
                    </a:lnTo>
                    <a:lnTo>
                      <a:pt x="95" y="130"/>
                    </a:lnTo>
                    <a:lnTo>
                      <a:pt x="92" y="139"/>
                    </a:lnTo>
                    <a:lnTo>
                      <a:pt x="89" y="146"/>
                    </a:lnTo>
                    <a:lnTo>
                      <a:pt x="81" y="155"/>
                    </a:lnTo>
                    <a:lnTo>
                      <a:pt x="83" y="171"/>
                    </a:lnTo>
                    <a:lnTo>
                      <a:pt x="92" y="174"/>
                    </a:lnTo>
                    <a:lnTo>
                      <a:pt x="97" y="162"/>
                    </a:lnTo>
                    <a:lnTo>
                      <a:pt x="102" y="165"/>
                    </a:lnTo>
                    <a:lnTo>
                      <a:pt x="103" y="176"/>
                    </a:lnTo>
                    <a:lnTo>
                      <a:pt x="123" y="168"/>
                    </a:lnTo>
                    <a:lnTo>
                      <a:pt x="122" y="181"/>
                    </a:lnTo>
                    <a:lnTo>
                      <a:pt x="117" y="190"/>
                    </a:lnTo>
                    <a:lnTo>
                      <a:pt x="96" y="201"/>
                    </a:lnTo>
                    <a:lnTo>
                      <a:pt x="94" y="210"/>
                    </a:lnTo>
                    <a:lnTo>
                      <a:pt x="127" y="216"/>
                    </a:lnTo>
                    <a:lnTo>
                      <a:pt x="121" y="228"/>
                    </a:lnTo>
                    <a:lnTo>
                      <a:pt x="118" y="242"/>
                    </a:lnTo>
                    <a:lnTo>
                      <a:pt x="92" y="240"/>
                    </a:lnTo>
                    <a:lnTo>
                      <a:pt x="65" y="225"/>
                    </a:lnTo>
                    <a:lnTo>
                      <a:pt x="47" y="228"/>
                    </a:lnTo>
                    <a:lnTo>
                      <a:pt x="41" y="236"/>
                    </a:lnTo>
                    <a:lnTo>
                      <a:pt x="42" y="253"/>
                    </a:lnTo>
                    <a:lnTo>
                      <a:pt x="43" y="268"/>
                    </a:lnTo>
                    <a:lnTo>
                      <a:pt x="57" y="290"/>
                    </a:lnTo>
                    <a:lnTo>
                      <a:pt x="79" y="307"/>
                    </a:lnTo>
                    <a:lnTo>
                      <a:pt x="103" y="310"/>
                    </a:lnTo>
                    <a:lnTo>
                      <a:pt x="111" y="303"/>
                    </a:lnTo>
                    <a:lnTo>
                      <a:pt x="118" y="290"/>
                    </a:lnTo>
                    <a:lnTo>
                      <a:pt x="127" y="290"/>
                    </a:lnTo>
                    <a:lnTo>
                      <a:pt x="159" y="274"/>
                    </a:lnTo>
                    <a:lnTo>
                      <a:pt x="157" y="282"/>
                    </a:lnTo>
                    <a:lnTo>
                      <a:pt x="159" y="295"/>
                    </a:lnTo>
                    <a:lnTo>
                      <a:pt x="170" y="305"/>
                    </a:lnTo>
                    <a:lnTo>
                      <a:pt x="180" y="305"/>
                    </a:lnTo>
                    <a:lnTo>
                      <a:pt x="191" y="297"/>
                    </a:lnTo>
                    <a:lnTo>
                      <a:pt x="203" y="297"/>
                    </a:lnTo>
                    <a:lnTo>
                      <a:pt x="230" y="305"/>
                    </a:lnTo>
                    <a:lnTo>
                      <a:pt x="234" y="312"/>
                    </a:lnTo>
                    <a:lnTo>
                      <a:pt x="234" y="321"/>
                    </a:lnTo>
                    <a:lnTo>
                      <a:pt x="250" y="322"/>
                    </a:lnTo>
                    <a:lnTo>
                      <a:pt x="253" y="316"/>
                    </a:lnTo>
                    <a:lnTo>
                      <a:pt x="256" y="318"/>
                    </a:lnTo>
                    <a:lnTo>
                      <a:pt x="257" y="328"/>
                    </a:lnTo>
                    <a:lnTo>
                      <a:pt x="268" y="343"/>
                    </a:lnTo>
                    <a:lnTo>
                      <a:pt x="268" y="366"/>
                    </a:lnTo>
                    <a:lnTo>
                      <a:pt x="277" y="388"/>
                    </a:lnTo>
                    <a:lnTo>
                      <a:pt x="278" y="399"/>
                    </a:lnTo>
                    <a:lnTo>
                      <a:pt x="294" y="418"/>
                    </a:lnTo>
                    <a:lnTo>
                      <a:pt x="301" y="416"/>
                    </a:lnTo>
                    <a:lnTo>
                      <a:pt x="313" y="430"/>
                    </a:lnTo>
                    <a:lnTo>
                      <a:pt x="318" y="420"/>
                    </a:lnTo>
                    <a:lnTo>
                      <a:pt x="326" y="415"/>
                    </a:lnTo>
                    <a:lnTo>
                      <a:pt x="339" y="416"/>
                    </a:lnTo>
                    <a:lnTo>
                      <a:pt x="355" y="410"/>
                    </a:lnTo>
                    <a:lnTo>
                      <a:pt x="360" y="395"/>
                    </a:lnTo>
                    <a:lnTo>
                      <a:pt x="359" y="382"/>
                    </a:lnTo>
                    <a:lnTo>
                      <a:pt x="368" y="357"/>
                    </a:lnTo>
                    <a:lnTo>
                      <a:pt x="337" y="30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2" name="Freeform 307"/>
              <p:cNvSpPr>
                <a:spLocks noChangeAspect="1"/>
              </p:cNvSpPr>
              <p:nvPr/>
            </p:nvSpPr>
            <p:spPr bwMode="gray">
              <a:xfrm>
                <a:off x="1462" y="960"/>
                <a:ext cx="121" cy="112"/>
              </a:xfrm>
              <a:custGeom>
                <a:avLst/>
                <a:gdLst/>
                <a:ahLst/>
                <a:cxnLst>
                  <a:cxn ang="0">
                    <a:pos x="22" y="39"/>
                  </a:cxn>
                  <a:cxn ang="0">
                    <a:pos x="18" y="69"/>
                  </a:cxn>
                  <a:cxn ang="0">
                    <a:pos x="88" y="118"/>
                  </a:cxn>
                  <a:cxn ang="0">
                    <a:pos x="103" y="142"/>
                  </a:cxn>
                  <a:cxn ang="0">
                    <a:pos x="45" y="146"/>
                  </a:cxn>
                  <a:cxn ang="0">
                    <a:pos x="39" y="178"/>
                  </a:cxn>
                  <a:cxn ang="0">
                    <a:pos x="70" y="189"/>
                  </a:cxn>
                  <a:cxn ang="0">
                    <a:pos x="83" y="233"/>
                  </a:cxn>
                  <a:cxn ang="0">
                    <a:pos x="110" y="200"/>
                  </a:cxn>
                  <a:cxn ang="0">
                    <a:pos x="143" y="192"/>
                  </a:cxn>
                  <a:cxn ang="0">
                    <a:pos x="132" y="225"/>
                  </a:cxn>
                  <a:cxn ang="0">
                    <a:pos x="158" y="204"/>
                  </a:cxn>
                  <a:cxn ang="0">
                    <a:pos x="177" y="181"/>
                  </a:cxn>
                  <a:cxn ang="0">
                    <a:pos x="193" y="192"/>
                  </a:cxn>
                  <a:cxn ang="0">
                    <a:pos x="229" y="209"/>
                  </a:cxn>
                  <a:cxn ang="0">
                    <a:pos x="260" y="216"/>
                  </a:cxn>
                  <a:cxn ang="0">
                    <a:pos x="208" y="232"/>
                  </a:cxn>
                  <a:cxn ang="0">
                    <a:pos x="266" y="236"/>
                  </a:cxn>
                  <a:cxn ang="0">
                    <a:pos x="313" y="243"/>
                  </a:cxn>
                  <a:cxn ang="0">
                    <a:pos x="154" y="292"/>
                  </a:cxn>
                  <a:cxn ang="0">
                    <a:pos x="138" y="340"/>
                  </a:cxn>
                  <a:cxn ang="0">
                    <a:pos x="185" y="382"/>
                  </a:cxn>
                  <a:cxn ang="0">
                    <a:pos x="153" y="392"/>
                  </a:cxn>
                  <a:cxn ang="0">
                    <a:pos x="164" y="416"/>
                  </a:cxn>
                  <a:cxn ang="0">
                    <a:pos x="243" y="442"/>
                  </a:cxn>
                  <a:cxn ang="0">
                    <a:pos x="184" y="486"/>
                  </a:cxn>
                  <a:cxn ang="0">
                    <a:pos x="211" y="506"/>
                  </a:cxn>
                  <a:cxn ang="0">
                    <a:pos x="210" y="513"/>
                  </a:cxn>
                  <a:cxn ang="0">
                    <a:pos x="250" y="547"/>
                  </a:cxn>
                  <a:cxn ang="0">
                    <a:pos x="326" y="549"/>
                  </a:cxn>
                  <a:cxn ang="0">
                    <a:pos x="326" y="511"/>
                  </a:cxn>
                  <a:cxn ang="0">
                    <a:pos x="365" y="552"/>
                  </a:cxn>
                  <a:cxn ang="0">
                    <a:pos x="335" y="475"/>
                  </a:cxn>
                  <a:cxn ang="0">
                    <a:pos x="330" y="430"/>
                  </a:cxn>
                  <a:cxn ang="0">
                    <a:pos x="368" y="497"/>
                  </a:cxn>
                  <a:cxn ang="0">
                    <a:pos x="405" y="533"/>
                  </a:cxn>
                  <a:cxn ang="0">
                    <a:pos x="398" y="415"/>
                  </a:cxn>
                  <a:cxn ang="0">
                    <a:pos x="421" y="461"/>
                  </a:cxn>
                  <a:cxn ang="0">
                    <a:pos x="435" y="416"/>
                  </a:cxn>
                  <a:cxn ang="0">
                    <a:pos x="420" y="360"/>
                  </a:cxn>
                  <a:cxn ang="0">
                    <a:pos x="432" y="284"/>
                  </a:cxn>
                  <a:cxn ang="0">
                    <a:pos x="431" y="321"/>
                  </a:cxn>
                  <a:cxn ang="0">
                    <a:pos x="455" y="407"/>
                  </a:cxn>
                  <a:cxn ang="0">
                    <a:pos x="486" y="303"/>
                  </a:cxn>
                  <a:cxn ang="0">
                    <a:pos x="513" y="310"/>
                  </a:cxn>
                  <a:cxn ang="0">
                    <a:pos x="602" y="231"/>
                  </a:cxn>
                  <a:cxn ang="0">
                    <a:pos x="588" y="170"/>
                  </a:cxn>
                  <a:cxn ang="0">
                    <a:pos x="551" y="135"/>
                  </a:cxn>
                  <a:cxn ang="0">
                    <a:pos x="535" y="176"/>
                  </a:cxn>
                  <a:cxn ang="0">
                    <a:pos x="539" y="141"/>
                  </a:cxn>
                  <a:cxn ang="0">
                    <a:pos x="507" y="93"/>
                  </a:cxn>
                  <a:cxn ang="0">
                    <a:pos x="468" y="127"/>
                  </a:cxn>
                  <a:cxn ang="0">
                    <a:pos x="481" y="96"/>
                  </a:cxn>
                  <a:cxn ang="0">
                    <a:pos x="481" y="33"/>
                  </a:cxn>
                  <a:cxn ang="0">
                    <a:pos x="104" y="0"/>
                  </a:cxn>
                  <a:cxn ang="0">
                    <a:pos x="99" y="0"/>
                  </a:cxn>
                  <a:cxn ang="0">
                    <a:pos x="2" y="0"/>
                  </a:cxn>
                </a:cxnLst>
                <a:rect l="0" t="0" r="r" b="b"/>
                <a:pathLst>
                  <a:path w="603" h="558">
                    <a:moveTo>
                      <a:pt x="3" y="21"/>
                    </a:moveTo>
                    <a:lnTo>
                      <a:pt x="23" y="26"/>
                    </a:lnTo>
                    <a:lnTo>
                      <a:pt x="25" y="32"/>
                    </a:lnTo>
                    <a:lnTo>
                      <a:pt x="22" y="39"/>
                    </a:lnTo>
                    <a:lnTo>
                      <a:pt x="1" y="42"/>
                    </a:lnTo>
                    <a:lnTo>
                      <a:pt x="12" y="52"/>
                    </a:lnTo>
                    <a:lnTo>
                      <a:pt x="9" y="57"/>
                    </a:lnTo>
                    <a:lnTo>
                      <a:pt x="18" y="69"/>
                    </a:lnTo>
                    <a:lnTo>
                      <a:pt x="34" y="103"/>
                    </a:lnTo>
                    <a:lnTo>
                      <a:pt x="55" y="117"/>
                    </a:lnTo>
                    <a:lnTo>
                      <a:pt x="59" y="124"/>
                    </a:lnTo>
                    <a:lnTo>
                      <a:pt x="88" y="118"/>
                    </a:lnTo>
                    <a:lnTo>
                      <a:pt x="105" y="128"/>
                    </a:lnTo>
                    <a:lnTo>
                      <a:pt x="126" y="104"/>
                    </a:lnTo>
                    <a:lnTo>
                      <a:pt x="120" y="129"/>
                    </a:lnTo>
                    <a:lnTo>
                      <a:pt x="103" y="142"/>
                    </a:lnTo>
                    <a:lnTo>
                      <a:pt x="81" y="144"/>
                    </a:lnTo>
                    <a:lnTo>
                      <a:pt x="80" y="149"/>
                    </a:lnTo>
                    <a:lnTo>
                      <a:pt x="64" y="155"/>
                    </a:lnTo>
                    <a:lnTo>
                      <a:pt x="45" y="146"/>
                    </a:lnTo>
                    <a:lnTo>
                      <a:pt x="39" y="152"/>
                    </a:lnTo>
                    <a:lnTo>
                      <a:pt x="38" y="161"/>
                    </a:lnTo>
                    <a:lnTo>
                      <a:pt x="40" y="168"/>
                    </a:lnTo>
                    <a:lnTo>
                      <a:pt x="39" y="178"/>
                    </a:lnTo>
                    <a:lnTo>
                      <a:pt x="48" y="189"/>
                    </a:lnTo>
                    <a:lnTo>
                      <a:pt x="56" y="188"/>
                    </a:lnTo>
                    <a:lnTo>
                      <a:pt x="60" y="195"/>
                    </a:lnTo>
                    <a:lnTo>
                      <a:pt x="70" y="189"/>
                    </a:lnTo>
                    <a:lnTo>
                      <a:pt x="72" y="200"/>
                    </a:lnTo>
                    <a:lnTo>
                      <a:pt x="77" y="209"/>
                    </a:lnTo>
                    <a:lnTo>
                      <a:pt x="76" y="212"/>
                    </a:lnTo>
                    <a:lnTo>
                      <a:pt x="83" y="233"/>
                    </a:lnTo>
                    <a:lnTo>
                      <a:pt x="88" y="224"/>
                    </a:lnTo>
                    <a:lnTo>
                      <a:pt x="98" y="212"/>
                    </a:lnTo>
                    <a:lnTo>
                      <a:pt x="108" y="209"/>
                    </a:lnTo>
                    <a:lnTo>
                      <a:pt x="110" y="200"/>
                    </a:lnTo>
                    <a:lnTo>
                      <a:pt x="109" y="193"/>
                    </a:lnTo>
                    <a:lnTo>
                      <a:pt x="116" y="183"/>
                    </a:lnTo>
                    <a:lnTo>
                      <a:pt x="135" y="193"/>
                    </a:lnTo>
                    <a:lnTo>
                      <a:pt x="143" y="192"/>
                    </a:lnTo>
                    <a:lnTo>
                      <a:pt x="132" y="203"/>
                    </a:lnTo>
                    <a:lnTo>
                      <a:pt x="130" y="209"/>
                    </a:lnTo>
                    <a:lnTo>
                      <a:pt x="129" y="225"/>
                    </a:lnTo>
                    <a:lnTo>
                      <a:pt x="132" y="225"/>
                    </a:lnTo>
                    <a:lnTo>
                      <a:pt x="138" y="236"/>
                    </a:lnTo>
                    <a:lnTo>
                      <a:pt x="146" y="233"/>
                    </a:lnTo>
                    <a:lnTo>
                      <a:pt x="156" y="221"/>
                    </a:lnTo>
                    <a:lnTo>
                      <a:pt x="158" y="204"/>
                    </a:lnTo>
                    <a:lnTo>
                      <a:pt x="168" y="197"/>
                    </a:lnTo>
                    <a:lnTo>
                      <a:pt x="170" y="181"/>
                    </a:lnTo>
                    <a:lnTo>
                      <a:pt x="175" y="172"/>
                    </a:lnTo>
                    <a:lnTo>
                      <a:pt x="177" y="181"/>
                    </a:lnTo>
                    <a:lnTo>
                      <a:pt x="170" y="208"/>
                    </a:lnTo>
                    <a:lnTo>
                      <a:pt x="174" y="211"/>
                    </a:lnTo>
                    <a:lnTo>
                      <a:pt x="191" y="205"/>
                    </a:lnTo>
                    <a:lnTo>
                      <a:pt x="193" y="192"/>
                    </a:lnTo>
                    <a:lnTo>
                      <a:pt x="194" y="189"/>
                    </a:lnTo>
                    <a:lnTo>
                      <a:pt x="218" y="183"/>
                    </a:lnTo>
                    <a:lnTo>
                      <a:pt x="215" y="200"/>
                    </a:lnTo>
                    <a:lnTo>
                      <a:pt x="229" y="209"/>
                    </a:lnTo>
                    <a:lnTo>
                      <a:pt x="276" y="203"/>
                    </a:lnTo>
                    <a:lnTo>
                      <a:pt x="277" y="206"/>
                    </a:lnTo>
                    <a:lnTo>
                      <a:pt x="272" y="211"/>
                    </a:lnTo>
                    <a:lnTo>
                      <a:pt x="260" y="216"/>
                    </a:lnTo>
                    <a:lnTo>
                      <a:pt x="222" y="216"/>
                    </a:lnTo>
                    <a:lnTo>
                      <a:pt x="220" y="224"/>
                    </a:lnTo>
                    <a:lnTo>
                      <a:pt x="208" y="224"/>
                    </a:lnTo>
                    <a:lnTo>
                      <a:pt x="208" y="232"/>
                    </a:lnTo>
                    <a:lnTo>
                      <a:pt x="213" y="237"/>
                    </a:lnTo>
                    <a:lnTo>
                      <a:pt x="227" y="244"/>
                    </a:lnTo>
                    <a:lnTo>
                      <a:pt x="259" y="243"/>
                    </a:lnTo>
                    <a:lnTo>
                      <a:pt x="266" y="236"/>
                    </a:lnTo>
                    <a:lnTo>
                      <a:pt x="312" y="231"/>
                    </a:lnTo>
                    <a:lnTo>
                      <a:pt x="324" y="222"/>
                    </a:lnTo>
                    <a:lnTo>
                      <a:pt x="315" y="241"/>
                    </a:lnTo>
                    <a:lnTo>
                      <a:pt x="313" y="243"/>
                    </a:lnTo>
                    <a:lnTo>
                      <a:pt x="275" y="247"/>
                    </a:lnTo>
                    <a:lnTo>
                      <a:pt x="242" y="258"/>
                    </a:lnTo>
                    <a:lnTo>
                      <a:pt x="173" y="265"/>
                    </a:lnTo>
                    <a:lnTo>
                      <a:pt x="154" y="292"/>
                    </a:lnTo>
                    <a:lnTo>
                      <a:pt x="138" y="298"/>
                    </a:lnTo>
                    <a:lnTo>
                      <a:pt x="127" y="313"/>
                    </a:lnTo>
                    <a:lnTo>
                      <a:pt x="130" y="325"/>
                    </a:lnTo>
                    <a:lnTo>
                      <a:pt x="138" y="340"/>
                    </a:lnTo>
                    <a:lnTo>
                      <a:pt x="145" y="359"/>
                    </a:lnTo>
                    <a:lnTo>
                      <a:pt x="163" y="356"/>
                    </a:lnTo>
                    <a:lnTo>
                      <a:pt x="183" y="371"/>
                    </a:lnTo>
                    <a:lnTo>
                      <a:pt x="185" y="382"/>
                    </a:lnTo>
                    <a:lnTo>
                      <a:pt x="163" y="380"/>
                    </a:lnTo>
                    <a:lnTo>
                      <a:pt x="156" y="373"/>
                    </a:lnTo>
                    <a:lnTo>
                      <a:pt x="151" y="377"/>
                    </a:lnTo>
                    <a:lnTo>
                      <a:pt x="153" y="392"/>
                    </a:lnTo>
                    <a:lnTo>
                      <a:pt x="158" y="404"/>
                    </a:lnTo>
                    <a:lnTo>
                      <a:pt x="165" y="404"/>
                    </a:lnTo>
                    <a:lnTo>
                      <a:pt x="163" y="410"/>
                    </a:lnTo>
                    <a:lnTo>
                      <a:pt x="164" y="416"/>
                    </a:lnTo>
                    <a:lnTo>
                      <a:pt x="170" y="426"/>
                    </a:lnTo>
                    <a:lnTo>
                      <a:pt x="193" y="420"/>
                    </a:lnTo>
                    <a:lnTo>
                      <a:pt x="201" y="427"/>
                    </a:lnTo>
                    <a:lnTo>
                      <a:pt x="243" y="442"/>
                    </a:lnTo>
                    <a:lnTo>
                      <a:pt x="238" y="448"/>
                    </a:lnTo>
                    <a:lnTo>
                      <a:pt x="178" y="457"/>
                    </a:lnTo>
                    <a:lnTo>
                      <a:pt x="178" y="472"/>
                    </a:lnTo>
                    <a:lnTo>
                      <a:pt x="184" y="486"/>
                    </a:lnTo>
                    <a:lnTo>
                      <a:pt x="193" y="491"/>
                    </a:lnTo>
                    <a:lnTo>
                      <a:pt x="199" y="505"/>
                    </a:lnTo>
                    <a:lnTo>
                      <a:pt x="205" y="509"/>
                    </a:lnTo>
                    <a:lnTo>
                      <a:pt x="211" y="506"/>
                    </a:lnTo>
                    <a:lnTo>
                      <a:pt x="212" y="497"/>
                    </a:lnTo>
                    <a:lnTo>
                      <a:pt x="216" y="500"/>
                    </a:lnTo>
                    <a:lnTo>
                      <a:pt x="216" y="506"/>
                    </a:lnTo>
                    <a:lnTo>
                      <a:pt x="210" y="513"/>
                    </a:lnTo>
                    <a:lnTo>
                      <a:pt x="218" y="523"/>
                    </a:lnTo>
                    <a:lnTo>
                      <a:pt x="223" y="537"/>
                    </a:lnTo>
                    <a:lnTo>
                      <a:pt x="242" y="537"/>
                    </a:lnTo>
                    <a:lnTo>
                      <a:pt x="250" y="547"/>
                    </a:lnTo>
                    <a:lnTo>
                      <a:pt x="269" y="549"/>
                    </a:lnTo>
                    <a:lnTo>
                      <a:pt x="290" y="558"/>
                    </a:lnTo>
                    <a:lnTo>
                      <a:pt x="324" y="558"/>
                    </a:lnTo>
                    <a:lnTo>
                      <a:pt x="326" y="549"/>
                    </a:lnTo>
                    <a:lnTo>
                      <a:pt x="323" y="532"/>
                    </a:lnTo>
                    <a:lnTo>
                      <a:pt x="307" y="523"/>
                    </a:lnTo>
                    <a:lnTo>
                      <a:pt x="299" y="511"/>
                    </a:lnTo>
                    <a:lnTo>
                      <a:pt x="326" y="511"/>
                    </a:lnTo>
                    <a:lnTo>
                      <a:pt x="339" y="515"/>
                    </a:lnTo>
                    <a:lnTo>
                      <a:pt x="347" y="532"/>
                    </a:lnTo>
                    <a:lnTo>
                      <a:pt x="360" y="539"/>
                    </a:lnTo>
                    <a:lnTo>
                      <a:pt x="365" y="552"/>
                    </a:lnTo>
                    <a:lnTo>
                      <a:pt x="367" y="545"/>
                    </a:lnTo>
                    <a:lnTo>
                      <a:pt x="350" y="501"/>
                    </a:lnTo>
                    <a:lnTo>
                      <a:pt x="339" y="486"/>
                    </a:lnTo>
                    <a:lnTo>
                      <a:pt x="335" y="475"/>
                    </a:lnTo>
                    <a:lnTo>
                      <a:pt x="322" y="447"/>
                    </a:lnTo>
                    <a:lnTo>
                      <a:pt x="323" y="426"/>
                    </a:lnTo>
                    <a:lnTo>
                      <a:pt x="328" y="424"/>
                    </a:lnTo>
                    <a:lnTo>
                      <a:pt x="330" y="430"/>
                    </a:lnTo>
                    <a:lnTo>
                      <a:pt x="339" y="457"/>
                    </a:lnTo>
                    <a:lnTo>
                      <a:pt x="346" y="469"/>
                    </a:lnTo>
                    <a:lnTo>
                      <a:pt x="367" y="486"/>
                    </a:lnTo>
                    <a:lnTo>
                      <a:pt x="368" y="497"/>
                    </a:lnTo>
                    <a:lnTo>
                      <a:pt x="384" y="532"/>
                    </a:lnTo>
                    <a:lnTo>
                      <a:pt x="394" y="544"/>
                    </a:lnTo>
                    <a:lnTo>
                      <a:pt x="401" y="545"/>
                    </a:lnTo>
                    <a:lnTo>
                      <a:pt x="405" y="533"/>
                    </a:lnTo>
                    <a:lnTo>
                      <a:pt x="412" y="483"/>
                    </a:lnTo>
                    <a:lnTo>
                      <a:pt x="395" y="451"/>
                    </a:lnTo>
                    <a:lnTo>
                      <a:pt x="394" y="436"/>
                    </a:lnTo>
                    <a:lnTo>
                      <a:pt x="398" y="415"/>
                    </a:lnTo>
                    <a:lnTo>
                      <a:pt x="401" y="416"/>
                    </a:lnTo>
                    <a:lnTo>
                      <a:pt x="403" y="426"/>
                    </a:lnTo>
                    <a:lnTo>
                      <a:pt x="417" y="447"/>
                    </a:lnTo>
                    <a:lnTo>
                      <a:pt x="421" y="461"/>
                    </a:lnTo>
                    <a:lnTo>
                      <a:pt x="436" y="461"/>
                    </a:lnTo>
                    <a:lnTo>
                      <a:pt x="436" y="451"/>
                    </a:lnTo>
                    <a:lnTo>
                      <a:pt x="438" y="434"/>
                    </a:lnTo>
                    <a:lnTo>
                      <a:pt x="435" y="416"/>
                    </a:lnTo>
                    <a:lnTo>
                      <a:pt x="423" y="407"/>
                    </a:lnTo>
                    <a:lnTo>
                      <a:pt x="425" y="396"/>
                    </a:lnTo>
                    <a:lnTo>
                      <a:pt x="420" y="376"/>
                    </a:lnTo>
                    <a:lnTo>
                      <a:pt x="420" y="360"/>
                    </a:lnTo>
                    <a:lnTo>
                      <a:pt x="421" y="348"/>
                    </a:lnTo>
                    <a:lnTo>
                      <a:pt x="421" y="329"/>
                    </a:lnTo>
                    <a:lnTo>
                      <a:pt x="427" y="312"/>
                    </a:lnTo>
                    <a:lnTo>
                      <a:pt x="432" y="284"/>
                    </a:lnTo>
                    <a:lnTo>
                      <a:pt x="436" y="280"/>
                    </a:lnTo>
                    <a:lnTo>
                      <a:pt x="436" y="287"/>
                    </a:lnTo>
                    <a:lnTo>
                      <a:pt x="433" y="298"/>
                    </a:lnTo>
                    <a:lnTo>
                      <a:pt x="431" y="321"/>
                    </a:lnTo>
                    <a:lnTo>
                      <a:pt x="436" y="334"/>
                    </a:lnTo>
                    <a:lnTo>
                      <a:pt x="436" y="361"/>
                    </a:lnTo>
                    <a:lnTo>
                      <a:pt x="438" y="380"/>
                    </a:lnTo>
                    <a:lnTo>
                      <a:pt x="455" y="407"/>
                    </a:lnTo>
                    <a:lnTo>
                      <a:pt x="460" y="404"/>
                    </a:lnTo>
                    <a:lnTo>
                      <a:pt x="475" y="367"/>
                    </a:lnTo>
                    <a:lnTo>
                      <a:pt x="489" y="345"/>
                    </a:lnTo>
                    <a:lnTo>
                      <a:pt x="486" y="303"/>
                    </a:lnTo>
                    <a:lnTo>
                      <a:pt x="486" y="291"/>
                    </a:lnTo>
                    <a:lnTo>
                      <a:pt x="496" y="300"/>
                    </a:lnTo>
                    <a:lnTo>
                      <a:pt x="498" y="329"/>
                    </a:lnTo>
                    <a:lnTo>
                      <a:pt x="513" y="310"/>
                    </a:lnTo>
                    <a:lnTo>
                      <a:pt x="511" y="307"/>
                    </a:lnTo>
                    <a:lnTo>
                      <a:pt x="512" y="292"/>
                    </a:lnTo>
                    <a:lnTo>
                      <a:pt x="565" y="267"/>
                    </a:lnTo>
                    <a:lnTo>
                      <a:pt x="602" y="231"/>
                    </a:lnTo>
                    <a:lnTo>
                      <a:pt x="603" y="204"/>
                    </a:lnTo>
                    <a:lnTo>
                      <a:pt x="600" y="195"/>
                    </a:lnTo>
                    <a:lnTo>
                      <a:pt x="592" y="184"/>
                    </a:lnTo>
                    <a:lnTo>
                      <a:pt x="588" y="170"/>
                    </a:lnTo>
                    <a:lnTo>
                      <a:pt x="571" y="146"/>
                    </a:lnTo>
                    <a:lnTo>
                      <a:pt x="560" y="123"/>
                    </a:lnTo>
                    <a:lnTo>
                      <a:pt x="552" y="128"/>
                    </a:lnTo>
                    <a:lnTo>
                      <a:pt x="551" y="135"/>
                    </a:lnTo>
                    <a:lnTo>
                      <a:pt x="549" y="145"/>
                    </a:lnTo>
                    <a:lnTo>
                      <a:pt x="549" y="156"/>
                    </a:lnTo>
                    <a:lnTo>
                      <a:pt x="545" y="165"/>
                    </a:lnTo>
                    <a:lnTo>
                      <a:pt x="535" y="176"/>
                    </a:lnTo>
                    <a:lnTo>
                      <a:pt x="534" y="168"/>
                    </a:lnTo>
                    <a:lnTo>
                      <a:pt x="540" y="162"/>
                    </a:lnTo>
                    <a:lnTo>
                      <a:pt x="538" y="150"/>
                    </a:lnTo>
                    <a:lnTo>
                      <a:pt x="539" y="141"/>
                    </a:lnTo>
                    <a:lnTo>
                      <a:pt x="538" y="130"/>
                    </a:lnTo>
                    <a:lnTo>
                      <a:pt x="529" y="123"/>
                    </a:lnTo>
                    <a:lnTo>
                      <a:pt x="519" y="103"/>
                    </a:lnTo>
                    <a:lnTo>
                      <a:pt x="507" y="93"/>
                    </a:lnTo>
                    <a:lnTo>
                      <a:pt x="502" y="92"/>
                    </a:lnTo>
                    <a:lnTo>
                      <a:pt x="489" y="107"/>
                    </a:lnTo>
                    <a:lnTo>
                      <a:pt x="479" y="107"/>
                    </a:lnTo>
                    <a:lnTo>
                      <a:pt x="468" y="127"/>
                    </a:lnTo>
                    <a:lnTo>
                      <a:pt x="464" y="128"/>
                    </a:lnTo>
                    <a:lnTo>
                      <a:pt x="464" y="115"/>
                    </a:lnTo>
                    <a:lnTo>
                      <a:pt x="470" y="102"/>
                    </a:lnTo>
                    <a:lnTo>
                      <a:pt x="481" y="96"/>
                    </a:lnTo>
                    <a:lnTo>
                      <a:pt x="487" y="60"/>
                    </a:lnTo>
                    <a:lnTo>
                      <a:pt x="496" y="32"/>
                    </a:lnTo>
                    <a:lnTo>
                      <a:pt x="496" y="27"/>
                    </a:lnTo>
                    <a:lnTo>
                      <a:pt x="481" y="33"/>
                    </a:lnTo>
                    <a:lnTo>
                      <a:pt x="481" y="28"/>
                    </a:lnTo>
                    <a:lnTo>
                      <a:pt x="491" y="17"/>
                    </a:lnTo>
                    <a:lnTo>
                      <a:pt x="487" y="0"/>
                    </a:lnTo>
                    <a:lnTo>
                      <a:pt x="104" y="0"/>
                    </a:lnTo>
                    <a:lnTo>
                      <a:pt x="110" y="9"/>
                    </a:lnTo>
                    <a:lnTo>
                      <a:pt x="111" y="15"/>
                    </a:lnTo>
                    <a:lnTo>
                      <a:pt x="102" y="1"/>
                    </a:lnTo>
                    <a:lnTo>
                      <a:pt x="99" y="0"/>
                    </a:lnTo>
                    <a:lnTo>
                      <a:pt x="78" y="0"/>
                    </a:lnTo>
                    <a:lnTo>
                      <a:pt x="75" y="2"/>
                    </a:lnTo>
                    <a:lnTo>
                      <a:pt x="72" y="0"/>
                    </a:lnTo>
                    <a:lnTo>
                      <a:pt x="2" y="0"/>
                    </a:lnTo>
                    <a:lnTo>
                      <a:pt x="0" y="7"/>
                    </a:lnTo>
                    <a:lnTo>
                      <a:pt x="3" y="2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3" name="Freeform 308"/>
              <p:cNvSpPr>
                <a:spLocks noChangeAspect="1"/>
              </p:cNvSpPr>
              <p:nvPr/>
            </p:nvSpPr>
            <p:spPr bwMode="gray">
              <a:xfrm>
                <a:off x="1532" y="960"/>
                <a:ext cx="206" cy="207"/>
              </a:xfrm>
              <a:custGeom>
                <a:avLst/>
                <a:gdLst/>
                <a:ahLst/>
                <a:cxnLst>
                  <a:cxn ang="0">
                    <a:pos x="181" y="70"/>
                  </a:cxn>
                  <a:cxn ang="0">
                    <a:pos x="284" y="215"/>
                  </a:cxn>
                  <a:cxn ang="0">
                    <a:pos x="322" y="275"/>
                  </a:cxn>
                  <a:cxn ang="0">
                    <a:pos x="270" y="271"/>
                  </a:cxn>
                  <a:cxn ang="0">
                    <a:pos x="419" y="334"/>
                  </a:cxn>
                  <a:cxn ang="0">
                    <a:pos x="416" y="370"/>
                  </a:cxn>
                  <a:cxn ang="0">
                    <a:pos x="402" y="402"/>
                  </a:cxn>
                  <a:cxn ang="0">
                    <a:pos x="243" y="332"/>
                  </a:cxn>
                  <a:cxn ang="0">
                    <a:pos x="144" y="436"/>
                  </a:cxn>
                  <a:cxn ang="0">
                    <a:pos x="140" y="531"/>
                  </a:cxn>
                  <a:cxn ang="0">
                    <a:pos x="192" y="511"/>
                  </a:cxn>
                  <a:cxn ang="0">
                    <a:pos x="221" y="553"/>
                  </a:cxn>
                  <a:cxn ang="0">
                    <a:pos x="264" y="454"/>
                  </a:cxn>
                  <a:cxn ang="0">
                    <a:pos x="278" y="529"/>
                  </a:cxn>
                  <a:cxn ang="0">
                    <a:pos x="246" y="561"/>
                  </a:cxn>
                  <a:cxn ang="0">
                    <a:pos x="230" y="609"/>
                  </a:cxn>
                  <a:cxn ang="0">
                    <a:pos x="227" y="620"/>
                  </a:cxn>
                  <a:cxn ang="0">
                    <a:pos x="267" y="650"/>
                  </a:cxn>
                  <a:cxn ang="0">
                    <a:pos x="351" y="657"/>
                  </a:cxn>
                  <a:cxn ang="0">
                    <a:pos x="378" y="623"/>
                  </a:cxn>
                  <a:cxn ang="0">
                    <a:pos x="335" y="739"/>
                  </a:cxn>
                  <a:cxn ang="0">
                    <a:pos x="233" y="736"/>
                  </a:cxn>
                  <a:cxn ang="0">
                    <a:pos x="168" y="622"/>
                  </a:cxn>
                  <a:cxn ang="0">
                    <a:pos x="88" y="693"/>
                  </a:cxn>
                  <a:cxn ang="0">
                    <a:pos x="145" y="753"/>
                  </a:cxn>
                  <a:cxn ang="0">
                    <a:pos x="147" y="801"/>
                  </a:cxn>
                  <a:cxn ang="0">
                    <a:pos x="92" y="819"/>
                  </a:cxn>
                  <a:cxn ang="0">
                    <a:pos x="6" y="903"/>
                  </a:cxn>
                  <a:cxn ang="0">
                    <a:pos x="45" y="897"/>
                  </a:cxn>
                  <a:cxn ang="0">
                    <a:pos x="108" y="964"/>
                  </a:cxn>
                  <a:cxn ang="0">
                    <a:pos x="190" y="995"/>
                  </a:cxn>
                  <a:cxn ang="0">
                    <a:pos x="286" y="925"/>
                  </a:cxn>
                  <a:cxn ang="0">
                    <a:pos x="399" y="979"/>
                  </a:cxn>
                  <a:cxn ang="0">
                    <a:pos x="456" y="958"/>
                  </a:cxn>
                  <a:cxn ang="0">
                    <a:pos x="581" y="943"/>
                  </a:cxn>
                  <a:cxn ang="0">
                    <a:pos x="595" y="865"/>
                  </a:cxn>
                  <a:cxn ang="0">
                    <a:pos x="570" y="792"/>
                  </a:cxn>
                  <a:cxn ang="0">
                    <a:pos x="423" y="805"/>
                  </a:cxn>
                  <a:cxn ang="0">
                    <a:pos x="498" y="773"/>
                  </a:cxn>
                  <a:cxn ang="0">
                    <a:pos x="652" y="694"/>
                  </a:cxn>
                  <a:cxn ang="0">
                    <a:pos x="622" y="596"/>
                  </a:cxn>
                  <a:cxn ang="0">
                    <a:pos x="768" y="555"/>
                  </a:cxn>
                  <a:cxn ang="0">
                    <a:pos x="775" y="468"/>
                  </a:cxn>
                  <a:cxn ang="0">
                    <a:pos x="813" y="411"/>
                  </a:cxn>
                  <a:cxn ang="0">
                    <a:pos x="757" y="319"/>
                  </a:cxn>
                  <a:cxn ang="0">
                    <a:pos x="645" y="291"/>
                  </a:cxn>
                  <a:cxn ang="0">
                    <a:pos x="715" y="247"/>
                  </a:cxn>
                  <a:cxn ang="0">
                    <a:pos x="828" y="274"/>
                  </a:cxn>
                  <a:cxn ang="0">
                    <a:pos x="650" y="222"/>
                  </a:cxn>
                  <a:cxn ang="0">
                    <a:pos x="746" y="209"/>
                  </a:cxn>
                  <a:cxn ang="0">
                    <a:pos x="801" y="185"/>
                  </a:cxn>
                  <a:cxn ang="0">
                    <a:pos x="881" y="140"/>
                  </a:cxn>
                  <a:cxn ang="0">
                    <a:pos x="884" y="103"/>
                  </a:cxn>
                  <a:cxn ang="0">
                    <a:pos x="978" y="58"/>
                  </a:cxn>
                  <a:cxn ang="0">
                    <a:pos x="426" y="41"/>
                  </a:cxn>
                  <a:cxn ang="0">
                    <a:pos x="526" y="107"/>
                  </a:cxn>
                  <a:cxn ang="0">
                    <a:pos x="432" y="129"/>
                  </a:cxn>
                  <a:cxn ang="0">
                    <a:pos x="220" y="14"/>
                  </a:cxn>
                </a:cxnLst>
                <a:rect l="0" t="0" r="r" b="b"/>
                <a:pathLst>
                  <a:path w="1028" h="1037">
                    <a:moveTo>
                      <a:pt x="231" y="23"/>
                    </a:moveTo>
                    <a:lnTo>
                      <a:pt x="231" y="28"/>
                    </a:lnTo>
                    <a:lnTo>
                      <a:pt x="228" y="33"/>
                    </a:lnTo>
                    <a:lnTo>
                      <a:pt x="193" y="18"/>
                    </a:lnTo>
                    <a:lnTo>
                      <a:pt x="184" y="9"/>
                    </a:lnTo>
                    <a:lnTo>
                      <a:pt x="174" y="7"/>
                    </a:lnTo>
                    <a:lnTo>
                      <a:pt x="168" y="11"/>
                    </a:lnTo>
                    <a:lnTo>
                      <a:pt x="168" y="49"/>
                    </a:lnTo>
                    <a:lnTo>
                      <a:pt x="170" y="57"/>
                    </a:lnTo>
                    <a:lnTo>
                      <a:pt x="181" y="70"/>
                    </a:lnTo>
                    <a:lnTo>
                      <a:pt x="204" y="86"/>
                    </a:lnTo>
                    <a:lnTo>
                      <a:pt x="217" y="87"/>
                    </a:lnTo>
                    <a:lnTo>
                      <a:pt x="243" y="111"/>
                    </a:lnTo>
                    <a:lnTo>
                      <a:pt x="247" y="120"/>
                    </a:lnTo>
                    <a:lnTo>
                      <a:pt x="251" y="141"/>
                    </a:lnTo>
                    <a:lnTo>
                      <a:pt x="256" y="151"/>
                    </a:lnTo>
                    <a:lnTo>
                      <a:pt x="279" y="182"/>
                    </a:lnTo>
                    <a:lnTo>
                      <a:pt x="281" y="192"/>
                    </a:lnTo>
                    <a:lnTo>
                      <a:pt x="280" y="204"/>
                    </a:lnTo>
                    <a:lnTo>
                      <a:pt x="284" y="215"/>
                    </a:lnTo>
                    <a:lnTo>
                      <a:pt x="284" y="225"/>
                    </a:lnTo>
                    <a:lnTo>
                      <a:pt x="283" y="228"/>
                    </a:lnTo>
                    <a:lnTo>
                      <a:pt x="286" y="237"/>
                    </a:lnTo>
                    <a:lnTo>
                      <a:pt x="289" y="253"/>
                    </a:lnTo>
                    <a:lnTo>
                      <a:pt x="303" y="249"/>
                    </a:lnTo>
                    <a:lnTo>
                      <a:pt x="310" y="240"/>
                    </a:lnTo>
                    <a:lnTo>
                      <a:pt x="308" y="251"/>
                    </a:lnTo>
                    <a:lnTo>
                      <a:pt x="303" y="259"/>
                    </a:lnTo>
                    <a:lnTo>
                      <a:pt x="314" y="278"/>
                    </a:lnTo>
                    <a:lnTo>
                      <a:pt x="322" y="275"/>
                    </a:lnTo>
                    <a:lnTo>
                      <a:pt x="324" y="290"/>
                    </a:lnTo>
                    <a:lnTo>
                      <a:pt x="330" y="298"/>
                    </a:lnTo>
                    <a:lnTo>
                      <a:pt x="344" y="296"/>
                    </a:lnTo>
                    <a:lnTo>
                      <a:pt x="337" y="307"/>
                    </a:lnTo>
                    <a:lnTo>
                      <a:pt x="318" y="306"/>
                    </a:lnTo>
                    <a:lnTo>
                      <a:pt x="307" y="301"/>
                    </a:lnTo>
                    <a:lnTo>
                      <a:pt x="295" y="280"/>
                    </a:lnTo>
                    <a:lnTo>
                      <a:pt x="283" y="279"/>
                    </a:lnTo>
                    <a:lnTo>
                      <a:pt x="276" y="269"/>
                    </a:lnTo>
                    <a:lnTo>
                      <a:pt x="270" y="271"/>
                    </a:lnTo>
                    <a:lnTo>
                      <a:pt x="262" y="286"/>
                    </a:lnTo>
                    <a:lnTo>
                      <a:pt x="265" y="302"/>
                    </a:lnTo>
                    <a:lnTo>
                      <a:pt x="278" y="307"/>
                    </a:lnTo>
                    <a:lnTo>
                      <a:pt x="295" y="327"/>
                    </a:lnTo>
                    <a:lnTo>
                      <a:pt x="354" y="333"/>
                    </a:lnTo>
                    <a:lnTo>
                      <a:pt x="377" y="346"/>
                    </a:lnTo>
                    <a:lnTo>
                      <a:pt x="407" y="345"/>
                    </a:lnTo>
                    <a:lnTo>
                      <a:pt x="410" y="343"/>
                    </a:lnTo>
                    <a:lnTo>
                      <a:pt x="413" y="335"/>
                    </a:lnTo>
                    <a:lnTo>
                      <a:pt x="419" y="334"/>
                    </a:lnTo>
                    <a:lnTo>
                      <a:pt x="434" y="316"/>
                    </a:lnTo>
                    <a:lnTo>
                      <a:pt x="442" y="313"/>
                    </a:lnTo>
                    <a:lnTo>
                      <a:pt x="442" y="316"/>
                    </a:lnTo>
                    <a:lnTo>
                      <a:pt x="434" y="332"/>
                    </a:lnTo>
                    <a:lnTo>
                      <a:pt x="431" y="349"/>
                    </a:lnTo>
                    <a:lnTo>
                      <a:pt x="434" y="353"/>
                    </a:lnTo>
                    <a:lnTo>
                      <a:pt x="427" y="361"/>
                    </a:lnTo>
                    <a:lnTo>
                      <a:pt x="424" y="360"/>
                    </a:lnTo>
                    <a:lnTo>
                      <a:pt x="421" y="367"/>
                    </a:lnTo>
                    <a:lnTo>
                      <a:pt x="416" y="370"/>
                    </a:lnTo>
                    <a:lnTo>
                      <a:pt x="408" y="357"/>
                    </a:lnTo>
                    <a:lnTo>
                      <a:pt x="398" y="364"/>
                    </a:lnTo>
                    <a:lnTo>
                      <a:pt x="355" y="357"/>
                    </a:lnTo>
                    <a:lnTo>
                      <a:pt x="348" y="366"/>
                    </a:lnTo>
                    <a:lnTo>
                      <a:pt x="351" y="375"/>
                    </a:lnTo>
                    <a:lnTo>
                      <a:pt x="364" y="384"/>
                    </a:lnTo>
                    <a:lnTo>
                      <a:pt x="373" y="386"/>
                    </a:lnTo>
                    <a:lnTo>
                      <a:pt x="377" y="393"/>
                    </a:lnTo>
                    <a:lnTo>
                      <a:pt x="405" y="394"/>
                    </a:lnTo>
                    <a:lnTo>
                      <a:pt x="402" y="402"/>
                    </a:lnTo>
                    <a:lnTo>
                      <a:pt x="388" y="402"/>
                    </a:lnTo>
                    <a:lnTo>
                      <a:pt x="402" y="431"/>
                    </a:lnTo>
                    <a:lnTo>
                      <a:pt x="399" y="437"/>
                    </a:lnTo>
                    <a:lnTo>
                      <a:pt x="380" y="426"/>
                    </a:lnTo>
                    <a:lnTo>
                      <a:pt x="377" y="418"/>
                    </a:lnTo>
                    <a:lnTo>
                      <a:pt x="367" y="400"/>
                    </a:lnTo>
                    <a:lnTo>
                      <a:pt x="356" y="399"/>
                    </a:lnTo>
                    <a:lnTo>
                      <a:pt x="313" y="353"/>
                    </a:lnTo>
                    <a:lnTo>
                      <a:pt x="270" y="345"/>
                    </a:lnTo>
                    <a:lnTo>
                      <a:pt x="243" y="332"/>
                    </a:lnTo>
                    <a:lnTo>
                      <a:pt x="233" y="333"/>
                    </a:lnTo>
                    <a:lnTo>
                      <a:pt x="232" y="341"/>
                    </a:lnTo>
                    <a:lnTo>
                      <a:pt x="225" y="354"/>
                    </a:lnTo>
                    <a:lnTo>
                      <a:pt x="157" y="367"/>
                    </a:lnTo>
                    <a:lnTo>
                      <a:pt x="152" y="371"/>
                    </a:lnTo>
                    <a:lnTo>
                      <a:pt x="146" y="382"/>
                    </a:lnTo>
                    <a:lnTo>
                      <a:pt x="140" y="404"/>
                    </a:lnTo>
                    <a:lnTo>
                      <a:pt x="136" y="426"/>
                    </a:lnTo>
                    <a:lnTo>
                      <a:pt x="147" y="430"/>
                    </a:lnTo>
                    <a:lnTo>
                      <a:pt x="144" y="436"/>
                    </a:lnTo>
                    <a:lnTo>
                      <a:pt x="125" y="442"/>
                    </a:lnTo>
                    <a:lnTo>
                      <a:pt x="118" y="452"/>
                    </a:lnTo>
                    <a:lnTo>
                      <a:pt x="108" y="474"/>
                    </a:lnTo>
                    <a:lnTo>
                      <a:pt x="114" y="488"/>
                    </a:lnTo>
                    <a:lnTo>
                      <a:pt x="115" y="502"/>
                    </a:lnTo>
                    <a:lnTo>
                      <a:pt x="117" y="507"/>
                    </a:lnTo>
                    <a:lnTo>
                      <a:pt x="115" y="523"/>
                    </a:lnTo>
                    <a:lnTo>
                      <a:pt x="117" y="529"/>
                    </a:lnTo>
                    <a:lnTo>
                      <a:pt x="125" y="524"/>
                    </a:lnTo>
                    <a:lnTo>
                      <a:pt x="140" y="531"/>
                    </a:lnTo>
                    <a:lnTo>
                      <a:pt x="127" y="534"/>
                    </a:lnTo>
                    <a:lnTo>
                      <a:pt x="119" y="542"/>
                    </a:lnTo>
                    <a:lnTo>
                      <a:pt x="117" y="549"/>
                    </a:lnTo>
                    <a:lnTo>
                      <a:pt x="118" y="552"/>
                    </a:lnTo>
                    <a:lnTo>
                      <a:pt x="144" y="558"/>
                    </a:lnTo>
                    <a:lnTo>
                      <a:pt x="170" y="545"/>
                    </a:lnTo>
                    <a:lnTo>
                      <a:pt x="176" y="526"/>
                    </a:lnTo>
                    <a:lnTo>
                      <a:pt x="184" y="528"/>
                    </a:lnTo>
                    <a:lnTo>
                      <a:pt x="188" y="523"/>
                    </a:lnTo>
                    <a:lnTo>
                      <a:pt x="192" y="511"/>
                    </a:lnTo>
                    <a:lnTo>
                      <a:pt x="193" y="500"/>
                    </a:lnTo>
                    <a:lnTo>
                      <a:pt x="205" y="486"/>
                    </a:lnTo>
                    <a:lnTo>
                      <a:pt x="205" y="493"/>
                    </a:lnTo>
                    <a:lnTo>
                      <a:pt x="199" y="515"/>
                    </a:lnTo>
                    <a:lnTo>
                      <a:pt x="185" y="542"/>
                    </a:lnTo>
                    <a:lnTo>
                      <a:pt x="187" y="547"/>
                    </a:lnTo>
                    <a:lnTo>
                      <a:pt x="187" y="554"/>
                    </a:lnTo>
                    <a:lnTo>
                      <a:pt x="188" y="561"/>
                    </a:lnTo>
                    <a:lnTo>
                      <a:pt x="194" y="566"/>
                    </a:lnTo>
                    <a:lnTo>
                      <a:pt x="221" y="553"/>
                    </a:lnTo>
                    <a:lnTo>
                      <a:pt x="226" y="558"/>
                    </a:lnTo>
                    <a:lnTo>
                      <a:pt x="233" y="550"/>
                    </a:lnTo>
                    <a:lnTo>
                      <a:pt x="247" y="523"/>
                    </a:lnTo>
                    <a:lnTo>
                      <a:pt x="249" y="510"/>
                    </a:lnTo>
                    <a:lnTo>
                      <a:pt x="254" y="499"/>
                    </a:lnTo>
                    <a:lnTo>
                      <a:pt x="258" y="472"/>
                    </a:lnTo>
                    <a:lnTo>
                      <a:pt x="263" y="458"/>
                    </a:lnTo>
                    <a:lnTo>
                      <a:pt x="263" y="447"/>
                    </a:lnTo>
                    <a:lnTo>
                      <a:pt x="273" y="425"/>
                    </a:lnTo>
                    <a:lnTo>
                      <a:pt x="264" y="454"/>
                    </a:lnTo>
                    <a:lnTo>
                      <a:pt x="263" y="483"/>
                    </a:lnTo>
                    <a:lnTo>
                      <a:pt x="265" y="490"/>
                    </a:lnTo>
                    <a:lnTo>
                      <a:pt x="270" y="491"/>
                    </a:lnTo>
                    <a:lnTo>
                      <a:pt x="276" y="486"/>
                    </a:lnTo>
                    <a:lnTo>
                      <a:pt x="274" y="494"/>
                    </a:lnTo>
                    <a:lnTo>
                      <a:pt x="263" y="505"/>
                    </a:lnTo>
                    <a:lnTo>
                      <a:pt x="259" y="513"/>
                    </a:lnTo>
                    <a:lnTo>
                      <a:pt x="259" y="531"/>
                    </a:lnTo>
                    <a:lnTo>
                      <a:pt x="260" y="536"/>
                    </a:lnTo>
                    <a:lnTo>
                      <a:pt x="278" y="529"/>
                    </a:lnTo>
                    <a:lnTo>
                      <a:pt x="286" y="532"/>
                    </a:lnTo>
                    <a:lnTo>
                      <a:pt x="294" y="536"/>
                    </a:lnTo>
                    <a:lnTo>
                      <a:pt x="296" y="542"/>
                    </a:lnTo>
                    <a:lnTo>
                      <a:pt x="303" y="538"/>
                    </a:lnTo>
                    <a:lnTo>
                      <a:pt x="303" y="545"/>
                    </a:lnTo>
                    <a:lnTo>
                      <a:pt x="298" y="552"/>
                    </a:lnTo>
                    <a:lnTo>
                      <a:pt x="275" y="542"/>
                    </a:lnTo>
                    <a:lnTo>
                      <a:pt x="252" y="547"/>
                    </a:lnTo>
                    <a:lnTo>
                      <a:pt x="246" y="555"/>
                    </a:lnTo>
                    <a:lnTo>
                      <a:pt x="246" y="561"/>
                    </a:lnTo>
                    <a:lnTo>
                      <a:pt x="243" y="570"/>
                    </a:lnTo>
                    <a:lnTo>
                      <a:pt x="257" y="576"/>
                    </a:lnTo>
                    <a:lnTo>
                      <a:pt x="247" y="581"/>
                    </a:lnTo>
                    <a:lnTo>
                      <a:pt x="232" y="576"/>
                    </a:lnTo>
                    <a:lnTo>
                      <a:pt x="226" y="580"/>
                    </a:lnTo>
                    <a:lnTo>
                      <a:pt x="208" y="602"/>
                    </a:lnTo>
                    <a:lnTo>
                      <a:pt x="209" y="607"/>
                    </a:lnTo>
                    <a:lnTo>
                      <a:pt x="214" y="608"/>
                    </a:lnTo>
                    <a:lnTo>
                      <a:pt x="219" y="618"/>
                    </a:lnTo>
                    <a:lnTo>
                      <a:pt x="230" y="609"/>
                    </a:lnTo>
                    <a:lnTo>
                      <a:pt x="253" y="608"/>
                    </a:lnTo>
                    <a:lnTo>
                      <a:pt x="259" y="602"/>
                    </a:lnTo>
                    <a:lnTo>
                      <a:pt x="264" y="604"/>
                    </a:lnTo>
                    <a:lnTo>
                      <a:pt x="265" y="609"/>
                    </a:lnTo>
                    <a:lnTo>
                      <a:pt x="259" y="610"/>
                    </a:lnTo>
                    <a:lnTo>
                      <a:pt x="249" y="620"/>
                    </a:lnTo>
                    <a:lnTo>
                      <a:pt x="251" y="617"/>
                    </a:lnTo>
                    <a:lnTo>
                      <a:pt x="247" y="615"/>
                    </a:lnTo>
                    <a:lnTo>
                      <a:pt x="230" y="618"/>
                    </a:lnTo>
                    <a:lnTo>
                      <a:pt x="227" y="620"/>
                    </a:lnTo>
                    <a:lnTo>
                      <a:pt x="226" y="626"/>
                    </a:lnTo>
                    <a:lnTo>
                      <a:pt x="227" y="631"/>
                    </a:lnTo>
                    <a:lnTo>
                      <a:pt x="247" y="626"/>
                    </a:lnTo>
                    <a:lnTo>
                      <a:pt x="238" y="637"/>
                    </a:lnTo>
                    <a:lnTo>
                      <a:pt x="235" y="651"/>
                    </a:lnTo>
                    <a:lnTo>
                      <a:pt x="235" y="655"/>
                    </a:lnTo>
                    <a:lnTo>
                      <a:pt x="238" y="669"/>
                    </a:lnTo>
                    <a:lnTo>
                      <a:pt x="254" y="682"/>
                    </a:lnTo>
                    <a:lnTo>
                      <a:pt x="265" y="663"/>
                    </a:lnTo>
                    <a:lnTo>
                      <a:pt x="267" y="650"/>
                    </a:lnTo>
                    <a:lnTo>
                      <a:pt x="269" y="645"/>
                    </a:lnTo>
                    <a:lnTo>
                      <a:pt x="271" y="660"/>
                    </a:lnTo>
                    <a:lnTo>
                      <a:pt x="260" y="687"/>
                    </a:lnTo>
                    <a:lnTo>
                      <a:pt x="263" y="701"/>
                    </a:lnTo>
                    <a:lnTo>
                      <a:pt x="278" y="704"/>
                    </a:lnTo>
                    <a:lnTo>
                      <a:pt x="292" y="700"/>
                    </a:lnTo>
                    <a:lnTo>
                      <a:pt x="314" y="708"/>
                    </a:lnTo>
                    <a:lnTo>
                      <a:pt x="333" y="698"/>
                    </a:lnTo>
                    <a:lnTo>
                      <a:pt x="343" y="684"/>
                    </a:lnTo>
                    <a:lnTo>
                      <a:pt x="351" y="657"/>
                    </a:lnTo>
                    <a:lnTo>
                      <a:pt x="359" y="639"/>
                    </a:lnTo>
                    <a:lnTo>
                      <a:pt x="366" y="628"/>
                    </a:lnTo>
                    <a:lnTo>
                      <a:pt x="373" y="599"/>
                    </a:lnTo>
                    <a:lnTo>
                      <a:pt x="373" y="587"/>
                    </a:lnTo>
                    <a:lnTo>
                      <a:pt x="377" y="579"/>
                    </a:lnTo>
                    <a:lnTo>
                      <a:pt x="383" y="571"/>
                    </a:lnTo>
                    <a:lnTo>
                      <a:pt x="396" y="572"/>
                    </a:lnTo>
                    <a:lnTo>
                      <a:pt x="383" y="587"/>
                    </a:lnTo>
                    <a:lnTo>
                      <a:pt x="383" y="602"/>
                    </a:lnTo>
                    <a:lnTo>
                      <a:pt x="378" y="623"/>
                    </a:lnTo>
                    <a:lnTo>
                      <a:pt x="366" y="649"/>
                    </a:lnTo>
                    <a:lnTo>
                      <a:pt x="365" y="657"/>
                    </a:lnTo>
                    <a:lnTo>
                      <a:pt x="360" y="668"/>
                    </a:lnTo>
                    <a:lnTo>
                      <a:pt x="341" y="696"/>
                    </a:lnTo>
                    <a:lnTo>
                      <a:pt x="340" y="701"/>
                    </a:lnTo>
                    <a:lnTo>
                      <a:pt x="323" y="719"/>
                    </a:lnTo>
                    <a:lnTo>
                      <a:pt x="323" y="726"/>
                    </a:lnTo>
                    <a:lnTo>
                      <a:pt x="326" y="730"/>
                    </a:lnTo>
                    <a:lnTo>
                      <a:pt x="335" y="732"/>
                    </a:lnTo>
                    <a:lnTo>
                      <a:pt x="335" y="739"/>
                    </a:lnTo>
                    <a:lnTo>
                      <a:pt x="329" y="742"/>
                    </a:lnTo>
                    <a:lnTo>
                      <a:pt x="313" y="736"/>
                    </a:lnTo>
                    <a:lnTo>
                      <a:pt x="306" y="728"/>
                    </a:lnTo>
                    <a:lnTo>
                      <a:pt x="278" y="733"/>
                    </a:lnTo>
                    <a:lnTo>
                      <a:pt x="284" y="746"/>
                    </a:lnTo>
                    <a:lnTo>
                      <a:pt x="285" y="750"/>
                    </a:lnTo>
                    <a:lnTo>
                      <a:pt x="284" y="757"/>
                    </a:lnTo>
                    <a:lnTo>
                      <a:pt x="276" y="758"/>
                    </a:lnTo>
                    <a:lnTo>
                      <a:pt x="256" y="738"/>
                    </a:lnTo>
                    <a:lnTo>
                      <a:pt x="233" y="736"/>
                    </a:lnTo>
                    <a:lnTo>
                      <a:pt x="215" y="723"/>
                    </a:lnTo>
                    <a:lnTo>
                      <a:pt x="211" y="726"/>
                    </a:lnTo>
                    <a:lnTo>
                      <a:pt x="213" y="716"/>
                    </a:lnTo>
                    <a:lnTo>
                      <a:pt x="209" y="711"/>
                    </a:lnTo>
                    <a:lnTo>
                      <a:pt x="205" y="689"/>
                    </a:lnTo>
                    <a:lnTo>
                      <a:pt x="199" y="678"/>
                    </a:lnTo>
                    <a:lnTo>
                      <a:pt x="194" y="665"/>
                    </a:lnTo>
                    <a:lnTo>
                      <a:pt x="188" y="656"/>
                    </a:lnTo>
                    <a:lnTo>
                      <a:pt x="187" y="646"/>
                    </a:lnTo>
                    <a:lnTo>
                      <a:pt x="168" y="622"/>
                    </a:lnTo>
                    <a:lnTo>
                      <a:pt x="119" y="612"/>
                    </a:lnTo>
                    <a:lnTo>
                      <a:pt x="88" y="628"/>
                    </a:lnTo>
                    <a:lnTo>
                      <a:pt x="82" y="626"/>
                    </a:lnTo>
                    <a:lnTo>
                      <a:pt x="75" y="636"/>
                    </a:lnTo>
                    <a:lnTo>
                      <a:pt x="69" y="636"/>
                    </a:lnTo>
                    <a:lnTo>
                      <a:pt x="70" y="647"/>
                    </a:lnTo>
                    <a:lnTo>
                      <a:pt x="69" y="650"/>
                    </a:lnTo>
                    <a:lnTo>
                      <a:pt x="72" y="655"/>
                    </a:lnTo>
                    <a:lnTo>
                      <a:pt x="70" y="679"/>
                    </a:lnTo>
                    <a:lnTo>
                      <a:pt x="88" y="693"/>
                    </a:lnTo>
                    <a:lnTo>
                      <a:pt x="88" y="699"/>
                    </a:lnTo>
                    <a:lnTo>
                      <a:pt x="99" y="714"/>
                    </a:lnTo>
                    <a:lnTo>
                      <a:pt x="101" y="716"/>
                    </a:lnTo>
                    <a:lnTo>
                      <a:pt x="98" y="735"/>
                    </a:lnTo>
                    <a:lnTo>
                      <a:pt x="102" y="743"/>
                    </a:lnTo>
                    <a:lnTo>
                      <a:pt x="103" y="750"/>
                    </a:lnTo>
                    <a:lnTo>
                      <a:pt x="120" y="757"/>
                    </a:lnTo>
                    <a:lnTo>
                      <a:pt x="131" y="748"/>
                    </a:lnTo>
                    <a:lnTo>
                      <a:pt x="144" y="748"/>
                    </a:lnTo>
                    <a:lnTo>
                      <a:pt x="145" y="753"/>
                    </a:lnTo>
                    <a:lnTo>
                      <a:pt x="127" y="768"/>
                    </a:lnTo>
                    <a:lnTo>
                      <a:pt x="128" y="770"/>
                    </a:lnTo>
                    <a:lnTo>
                      <a:pt x="139" y="773"/>
                    </a:lnTo>
                    <a:lnTo>
                      <a:pt x="139" y="776"/>
                    </a:lnTo>
                    <a:lnTo>
                      <a:pt x="129" y="781"/>
                    </a:lnTo>
                    <a:lnTo>
                      <a:pt x="129" y="790"/>
                    </a:lnTo>
                    <a:lnTo>
                      <a:pt x="130" y="793"/>
                    </a:lnTo>
                    <a:lnTo>
                      <a:pt x="134" y="790"/>
                    </a:lnTo>
                    <a:lnTo>
                      <a:pt x="152" y="796"/>
                    </a:lnTo>
                    <a:lnTo>
                      <a:pt x="147" y="801"/>
                    </a:lnTo>
                    <a:lnTo>
                      <a:pt x="146" y="807"/>
                    </a:lnTo>
                    <a:lnTo>
                      <a:pt x="135" y="801"/>
                    </a:lnTo>
                    <a:lnTo>
                      <a:pt x="134" y="795"/>
                    </a:lnTo>
                    <a:lnTo>
                      <a:pt x="118" y="800"/>
                    </a:lnTo>
                    <a:lnTo>
                      <a:pt x="113" y="807"/>
                    </a:lnTo>
                    <a:lnTo>
                      <a:pt x="118" y="814"/>
                    </a:lnTo>
                    <a:lnTo>
                      <a:pt x="104" y="817"/>
                    </a:lnTo>
                    <a:lnTo>
                      <a:pt x="103" y="811"/>
                    </a:lnTo>
                    <a:lnTo>
                      <a:pt x="101" y="811"/>
                    </a:lnTo>
                    <a:lnTo>
                      <a:pt x="92" y="819"/>
                    </a:lnTo>
                    <a:lnTo>
                      <a:pt x="85" y="813"/>
                    </a:lnTo>
                    <a:lnTo>
                      <a:pt x="72" y="811"/>
                    </a:lnTo>
                    <a:lnTo>
                      <a:pt x="69" y="813"/>
                    </a:lnTo>
                    <a:lnTo>
                      <a:pt x="68" y="824"/>
                    </a:lnTo>
                    <a:lnTo>
                      <a:pt x="56" y="829"/>
                    </a:lnTo>
                    <a:lnTo>
                      <a:pt x="49" y="835"/>
                    </a:lnTo>
                    <a:lnTo>
                      <a:pt x="45" y="845"/>
                    </a:lnTo>
                    <a:lnTo>
                      <a:pt x="10" y="871"/>
                    </a:lnTo>
                    <a:lnTo>
                      <a:pt x="4" y="892"/>
                    </a:lnTo>
                    <a:lnTo>
                      <a:pt x="6" y="903"/>
                    </a:lnTo>
                    <a:lnTo>
                      <a:pt x="5" y="919"/>
                    </a:lnTo>
                    <a:lnTo>
                      <a:pt x="2" y="932"/>
                    </a:lnTo>
                    <a:lnTo>
                      <a:pt x="0" y="941"/>
                    </a:lnTo>
                    <a:lnTo>
                      <a:pt x="18" y="974"/>
                    </a:lnTo>
                    <a:lnTo>
                      <a:pt x="26" y="975"/>
                    </a:lnTo>
                    <a:lnTo>
                      <a:pt x="39" y="958"/>
                    </a:lnTo>
                    <a:lnTo>
                      <a:pt x="42" y="941"/>
                    </a:lnTo>
                    <a:lnTo>
                      <a:pt x="47" y="970"/>
                    </a:lnTo>
                    <a:lnTo>
                      <a:pt x="53" y="946"/>
                    </a:lnTo>
                    <a:lnTo>
                      <a:pt x="45" y="897"/>
                    </a:lnTo>
                    <a:lnTo>
                      <a:pt x="53" y="886"/>
                    </a:lnTo>
                    <a:lnTo>
                      <a:pt x="55" y="904"/>
                    </a:lnTo>
                    <a:lnTo>
                      <a:pt x="55" y="937"/>
                    </a:lnTo>
                    <a:lnTo>
                      <a:pt x="59" y="976"/>
                    </a:lnTo>
                    <a:lnTo>
                      <a:pt x="79" y="979"/>
                    </a:lnTo>
                    <a:lnTo>
                      <a:pt x="84" y="990"/>
                    </a:lnTo>
                    <a:lnTo>
                      <a:pt x="99" y="985"/>
                    </a:lnTo>
                    <a:lnTo>
                      <a:pt x="104" y="967"/>
                    </a:lnTo>
                    <a:lnTo>
                      <a:pt x="102" y="945"/>
                    </a:lnTo>
                    <a:lnTo>
                      <a:pt x="108" y="964"/>
                    </a:lnTo>
                    <a:lnTo>
                      <a:pt x="124" y="975"/>
                    </a:lnTo>
                    <a:lnTo>
                      <a:pt x="129" y="985"/>
                    </a:lnTo>
                    <a:lnTo>
                      <a:pt x="142" y="989"/>
                    </a:lnTo>
                    <a:lnTo>
                      <a:pt x="146" y="970"/>
                    </a:lnTo>
                    <a:lnTo>
                      <a:pt x="158" y="958"/>
                    </a:lnTo>
                    <a:lnTo>
                      <a:pt x="158" y="934"/>
                    </a:lnTo>
                    <a:lnTo>
                      <a:pt x="163" y="945"/>
                    </a:lnTo>
                    <a:lnTo>
                      <a:pt x="165" y="961"/>
                    </a:lnTo>
                    <a:lnTo>
                      <a:pt x="163" y="965"/>
                    </a:lnTo>
                    <a:lnTo>
                      <a:pt x="190" y="995"/>
                    </a:lnTo>
                    <a:lnTo>
                      <a:pt x="200" y="1004"/>
                    </a:lnTo>
                    <a:lnTo>
                      <a:pt x="225" y="1006"/>
                    </a:lnTo>
                    <a:lnTo>
                      <a:pt x="227" y="1016"/>
                    </a:lnTo>
                    <a:lnTo>
                      <a:pt x="274" y="1008"/>
                    </a:lnTo>
                    <a:lnTo>
                      <a:pt x="243" y="964"/>
                    </a:lnTo>
                    <a:lnTo>
                      <a:pt x="242" y="943"/>
                    </a:lnTo>
                    <a:lnTo>
                      <a:pt x="256" y="973"/>
                    </a:lnTo>
                    <a:lnTo>
                      <a:pt x="269" y="974"/>
                    </a:lnTo>
                    <a:lnTo>
                      <a:pt x="286" y="957"/>
                    </a:lnTo>
                    <a:lnTo>
                      <a:pt x="286" y="925"/>
                    </a:lnTo>
                    <a:lnTo>
                      <a:pt x="310" y="964"/>
                    </a:lnTo>
                    <a:lnTo>
                      <a:pt x="330" y="976"/>
                    </a:lnTo>
                    <a:lnTo>
                      <a:pt x="344" y="968"/>
                    </a:lnTo>
                    <a:lnTo>
                      <a:pt x="345" y="942"/>
                    </a:lnTo>
                    <a:lnTo>
                      <a:pt x="333" y="906"/>
                    </a:lnTo>
                    <a:lnTo>
                      <a:pt x="332" y="897"/>
                    </a:lnTo>
                    <a:lnTo>
                      <a:pt x="339" y="909"/>
                    </a:lnTo>
                    <a:lnTo>
                      <a:pt x="357" y="974"/>
                    </a:lnTo>
                    <a:lnTo>
                      <a:pt x="372" y="985"/>
                    </a:lnTo>
                    <a:lnTo>
                      <a:pt x="399" y="979"/>
                    </a:lnTo>
                    <a:lnTo>
                      <a:pt x="407" y="953"/>
                    </a:lnTo>
                    <a:lnTo>
                      <a:pt x="398" y="935"/>
                    </a:lnTo>
                    <a:lnTo>
                      <a:pt x="384" y="913"/>
                    </a:lnTo>
                    <a:lnTo>
                      <a:pt x="394" y="922"/>
                    </a:lnTo>
                    <a:lnTo>
                      <a:pt x="412" y="925"/>
                    </a:lnTo>
                    <a:lnTo>
                      <a:pt x="413" y="932"/>
                    </a:lnTo>
                    <a:lnTo>
                      <a:pt x="413" y="949"/>
                    </a:lnTo>
                    <a:lnTo>
                      <a:pt x="419" y="961"/>
                    </a:lnTo>
                    <a:lnTo>
                      <a:pt x="440" y="965"/>
                    </a:lnTo>
                    <a:lnTo>
                      <a:pt x="456" y="958"/>
                    </a:lnTo>
                    <a:lnTo>
                      <a:pt x="466" y="961"/>
                    </a:lnTo>
                    <a:lnTo>
                      <a:pt x="474" y="974"/>
                    </a:lnTo>
                    <a:lnTo>
                      <a:pt x="475" y="989"/>
                    </a:lnTo>
                    <a:lnTo>
                      <a:pt x="469" y="1012"/>
                    </a:lnTo>
                    <a:lnTo>
                      <a:pt x="463" y="1023"/>
                    </a:lnTo>
                    <a:lnTo>
                      <a:pt x="469" y="1037"/>
                    </a:lnTo>
                    <a:lnTo>
                      <a:pt x="513" y="1013"/>
                    </a:lnTo>
                    <a:lnTo>
                      <a:pt x="541" y="1005"/>
                    </a:lnTo>
                    <a:lnTo>
                      <a:pt x="559" y="985"/>
                    </a:lnTo>
                    <a:lnTo>
                      <a:pt x="581" y="943"/>
                    </a:lnTo>
                    <a:lnTo>
                      <a:pt x="586" y="973"/>
                    </a:lnTo>
                    <a:lnTo>
                      <a:pt x="608" y="957"/>
                    </a:lnTo>
                    <a:lnTo>
                      <a:pt x="612" y="941"/>
                    </a:lnTo>
                    <a:lnTo>
                      <a:pt x="633" y="934"/>
                    </a:lnTo>
                    <a:lnTo>
                      <a:pt x="635" y="919"/>
                    </a:lnTo>
                    <a:lnTo>
                      <a:pt x="638" y="892"/>
                    </a:lnTo>
                    <a:lnTo>
                      <a:pt x="634" y="863"/>
                    </a:lnTo>
                    <a:lnTo>
                      <a:pt x="625" y="844"/>
                    </a:lnTo>
                    <a:lnTo>
                      <a:pt x="606" y="850"/>
                    </a:lnTo>
                    <a:lnTo>
                      <a:pt x="595" y="865"/>
                    </a:lnTo>
                    <a:lnTo>
                      <a:pt x="586" y="879"/>
                    </a:lnTo>
                    <a:lnTo>
                      <a:pt x="575" y="877"/>
                    </a:lnTo>
                    <a:lnTo>
                      <a:pt x="576" y="861"/>
                    </a:lnTo>
                    <a:lnTo>
                      <a:pt x="555" y="849"/>
                    </a:lnTo>
                    <a:lnTo>
                      <a:pt x="558" y="843"/>
                    </a:lnTo>
                    <a:lnTo>
                      <a:pt x="565" y="836"/>
                    </a:lnTo>
                    <a:lnTo>
                      <a:pt x="576" y="829"/>
                    </a:lnTo>
                    <a:lnTo>
                      <a:pt x="581" y="816"/>
                    </a:lnTo>
                    <a:lnTo>
                      <a:pt x="579" y="807"/>
                    </a:lnTo>
                    <a:lnTo>
                      <a:pt x="570" y="792"/>
                    </a:lnTo>
                    <a:lnTo>
                      <a:pt x="556" y="789"/>
                    </a:lnTo>
                    <a:lnTo>
                      <a:pt x="539" y="790"/>
                    </a:lnTo>
                    <a:lnTo>
                      <a:pt x="512" y="821"/>
                    </a:lnTo>
                    <a:lnTo>
                      <a:pt x="506" y="819"/>
                    </a:lnTo>
                    <a:lnTo>
                      <a:pt x="518" y="801"/>
                    </a:lnTo>
                    <a:lnTo>
                      <a:pt x="517" y="789"/>
                    </a:lnTo>
                    <a:lnTo>
                      <a:pt x="473" y="781"/>
                    </a:lnTo>
                    <a:lnTo>
                      <a:pt x="452" y="785"/>
                    </a:lnTo>
                    <a:lnTo>
                      <a:pt x="426" y="818"/>
                    </a:lnTo>
                    <a:lnTo>
                      <a:pt x="423" y="805"/>
                    </a:lnTo>
                    <a:lnTo>
                      <a:pt x="420" y="786"/>
                    </a:lnTo>
                    <a:lnTo>
                      <a:pt x="414" y="776"/>
                    </a:lnTo>
                    <a:lnTo>
                      <a:pt x="429" y="779"/>
                    </a:lnTo>
                    <a:lnTo>
                      <a:pt x="458" y="766"/>
                    </a:lnTo>
                    <a:lnTo>
                      <a:pt x="458" y="760"/>
                    </a:lnTo>
                    <a:lnTo>
                      <a:pt x="441" y="748"/>
                    </a:lnTo>
                    <a:lnTo>
                      <a:pt x="437" y="732"/>
                    </a:lnTo>
                    <a:lnTo>
                      <a:pt x="439" y="722"/>
                    </a:lnTo>
                    <a:lnTo>
                      <a:pt x="467" y="754"/>
                    </a:lnTo>
                    <a:lnTo>
                      <a:pt x="498" y="773"/>
                    </a:lnTo>
                    <a:lnTo>
                      <a:pt x="577" y="770"/>
                    </a:lnTo>
                    <a:lnTo>
                      <a:pt x="585" y="758"/>
                    </a:lnTo>
                    <a:lnTo>
                      <a:pt x="593" y="762"/>
                    </a:lnTo>
                    <a:lnTo>
                      <a:pt x="592" y="768"/>
                    </a:lnTo>
                    <a:lnTo>
                      <a:pt x="592" y="770"/>
                    </a:lnTo>
                    <a:lnTo>
                      <a:pt x="622" y="753"/>
                    </a:lnTo>
                    <a:lnTo>
                      <a:pt x="635" y="725"/>
                    </a:lnTo>
                    <a:lnTo>
                      <a:pt x="638" y="709"/>
                    </a:lnTo>
                    <a:lnTo>
                      <a:pt x="636" y="701"/>
                    </a:lnTo>
                    <a:lnTo>
                      <a:pt x="652" y="694"/>
                    </a:lnTo>
                    <a:lnTo>
                      <a:pt x="654" y="687"/>
                    </a:lnTo>
                    <a:lnTo>
                      <a:pt x="634" y="668"/>
                    </a:lnTo>
                    <a:lnTo>
                      <a:pt x="634" y="658"/>
                    </a:lnTo>
                    <a:lnTo>
                      <a:pt x="636" y="650"/>
                    </a:lnTo>
                    <a:lnTo>
                      <a:pt x="630" y="633"/>
                    </a:lnTo>
                    <a:lnTo>
                      <a:pt x="623" y="628"/>
                    </a:lnTo>
                    <a:lnTo>
                      <a:pt x="624" y="625"/>
                    </a:lnTo>
                    <a:lnTo>
                      <a:pt x="624" y="614"/>
                    </a:lnTo>
                    <a:lnTo>
                      <a:pt x="622" y="603"/>
                    </a:lnTo>
                    <a:lnTo>
                      <a:pt x="622" y="596"/>
                    </a:lnTo>
                    <a:lnTo>
                      <a:pt x="634" y="603"/>
                    </a:lnTo>
                    <a:lnTo>
                      <a:pt x="679" y="604"/>
                    </a:lnTo>
                    <a:lnTo>
                      <a:pt x="687" y="613"/>
                    </a:lnTo>
                    <a:lnTo>
                      <a:pt x="706" y="607"/>
                    </a:lnTo>
                    <a:lnTo>
                      <a:pt x="727" y="583"/>
                    </a:lnTo>
                    <a:lnTo>
                      <a:pt x="743" y="591"/>
                    </a:lnTo>
                    <a:lnTo>
                      <a:pt x="746" y="599"/>
                    </a:lnTo>
                    <a:lnTo>
                      <a:pt x="760" y="574"/>
                    </a:lnTo>
                    <a:lnTo>
                      <a:pt x="760" y="570"/>
                    </a:lnTo>
                    <a:lnTo>
                      <a:pt x="768" y="555"/>
                    </a:lnTo>
                    <a:lnTo>
                      <a:pt x="714" y="545"/>
                    </a:lnTo>
                    <a:lnTo>
                      <a:pt x="690" y="537"/>
                    </a:lnTo>
                    <a:lnTo>
                      <a:pt x="709" y="522"/>
                    </a:lnTo>
                    <a:lnTo>
                      <a:pt x="728" y="523"/>
                    </a:lnTo>
                    <a:lnTo>
                      <a:pt x="764" y="539"/>
                    </a:lnTo>
                    <a:lnTo>
                      <a:pt x="776" y="511"/>
                    </a:lnTo>
                    <a:lnTo>
                      <a:pt x="795" y="501"/>
                    </a:lnTo>
                    <a:lnTo>
                      <a:pt x="797" y="493"/>
                    </a:lnTo>
                    <a:lnTo>
                      <a:pt x="787" y="477"/>
                    </a:lnTo>
                    <a:lnTo>
                      <a:pt x="775" y="468"/>
                    </a:lnTo>
                    <a:lnTo>
                      <a:pt x="751" y="463"/>
                    </a:lnTo>
                    <a:lnTo>
                      <a:pt x="738" y="453"/>
                    </a:lnTo>
                    <a:lnTo>
                      <a:pt x="725" y="450"/>
                    </a:lnTo>
                    <a:lnTo>
                      <a:pt x="733" y="445"/>
                    </a:lnTo>
                    <a:lnTo>
                      <a:pt x="749" y="447"/>
                    </a:lnTo>
                    <a:lnTo>
                      <a:pt x="786" y="443"/>
                    </a:lnTo>
                    <a:lnTo>
                      <a:pt x="798" y="439"/>
                    </a:lnTo>
                    <a:lnTo>
                      <a:pt x="805" y="430"/>
                    </a:lnTo>
                    <a:lnTo>
                      <a:pt x="819" y="420"/>
                    </a:lnTo>
                    <a:lnTo>
                      <a:pt x="813" y="411"/>
                    </a:lnTo>
                    <a:lnTo>
                      <a:pt x="813" y="402"/>
                    </a:lnTo>
                    <a:lnTo>
                      <a:pt x="817" y="392"/>
                    </a:lnTo>
                    <a:lnTo>
                      <a:pt x="816" y="375"/>
                    </a:lnTo>
                    <a:lnTo>
                      <a:pt x="813" y="354"/>
                    </a:lnTo>
                    <a:lnTo>
                      <a:pt x="802" y="344"/>
                    </a:lnTo>
                    <a:lnTo>
                      <a:pt x="774" y="334"/>
                    </a:lnTo>
                    <a:lnTo>
                      <a:pt x="733" y="340"/>
                    </a:lnTo>
                    <a:lnTo>
                      <a:pt x="733" y="332"/>
                    </a:lnTo>
                    <a:lnTo>
                      <a:pt x="748" y="327"/>
                    </a:lnTo>
                    <a:lnTo>
                      <a:pt x="757" y="319"/>
                    </a:lnTo>
                    <a:lnTo>
                      <a:pt x="757" y="313"/>
                    </a:lnTo>
                    <a:lnTo>
                      <a:pt x="749" y="303"/>
                    </a:lnTo>
                    <a:lnTo>
                      <a:pt x="678" y="310"/>
                    </a:lnTo>
                    <a:lnTo>
                      <a:pt x="665" y="316"/>
                    </a:lnTo>
                    <a:lnTo>
                      <a:pt x="655" y="329"/>
                    </a:lnTo>
                    <a:lnTo>
                      <a:pt x="647" y="330"/>
                    </a:lnTo>
                    <a:lnTo>
                      <a:pt x="656" y="314"/>
                    </a:lnTo>
                    <a:lnTo>
                      <a:pt x="658" y="302"/>
                    </a:lnTo>
                    <a:lnTo>
                      <a:pt x="647" y="300"/>
                    </a:lnTo>
                    <a:lnTo>
                      <a:pt x="645" y="291"/>
                    </a:lnTo>
                    <a:lnTo>
                      <a:pt x="669" y="298"/>
                    </a:lnTo>
                    <a:lnTo>
                      <a:pt x="712" y="284"/>
                    </a:lnTo>
                    <a:lnTo>
                      <a:pt x="740" y="287"/>
                    </a:lnTo>
                    <a:lnTo>
                      <a:pt x="740" y="279"/>
                    </a:lnTo>
                    <a:lnTo>
                      <a:pt x="716" y="269"/>
                    </a:lnTo>
                    <a:lnTo>
                      <a:pt x="652" y="267"/>
                    </a:lnTo>
                    <a:lnTo>
                      <a:pt x="644" y="260"/>
                    </a:lnTo>
                    <a:lnTo>
                      <a:pt x="658" y="255"/>
                    </a:lnTo>
                    <a:lnTo>
                      <a:pt x="704" y="255"/>
                    </a:lnTo>
                    <a:lnTo>
                      <a:pt x="715" y="247"/>
                    </a:lnTo>
                    <a:lnTo>
                      <a:pt x="732" y="249"/>
                    </a:lnTo>
                    <a:lnTo>
                      <a:pt x="748" y="255"/>
                    </a:lnTo>
                    <a:lnTo>
                      <a:pt x="754" y="263"/>
                    </a:lnTo>
                    <a:lnTo>
                      <a:pt x="753" y="276"/>
                    </a:lnTo>
                    <a:lnTo>
                      <a:pt x="758" y="289"/>
                    </a:lnTo>
                    <a:lnTo>
                      <a:pt x="769" y="295"/>
                    </a:lnTo>
                    <a:lnTo>
                      <a:pt x="819" y="302"/>
                    </a:lnTo>
                    <a:lnTo>
                      <a:pt x="827" y="298"/>
                    </a:lnTo>
                    <a:lnTo>
                      <a:pt x="829" y="287"/>
                    </a:lnTo>
                    <a:lnTo>
                      <a:pt x="828" y="274"/>
                    </a:lnTo>
                    <a:lnTo>
                      <a:pt x="814" y="257"/>
                    </a:lnTo>
                    <a:lnTo>
                      <a:pt x="825" y="240"/>
                    </a:lnTo>
                    <a:lnTo>
                      <a:pt x="818" y="232"/>
                    </a:lnTo>
                    <a:lnTo>
                      <a:pt x="752" y="236"/>
                    </a:lnTo>
                    <a:lnTo>
                      <a:pt x="746" y="228"/>
                    </a:lnTo>
                    <a:lnTo>
                      <a:pt x="687" y="236"/>
                    </a:lnTo>
                    <a:lnTo>
                      <a:pt x="661" y="243"/>
                    </a:lnTo>
                    <a:lnTo>
                      <a:pt x="671" y="236"/>
                    </a:lnTo>
                    <a:lnTo>
                      <a:pt x="672" y="228"/>
                    </a:lnTo>
                    <a:lnTo>
                      <a:pt x="650" y="222"/>
                    </a:lnTo>
                    <a:lnTo>
                      <a:pt x="641" y="214"/>
                    </a:lnTo>
                    <a:lnTo>
                      <a:pt x="657" y="209"/>
                    </a:lnTo>
                    <a:lnTo>
                      <a:pt x="683" y="212"/>
                    </a:lnTo>
                    <a:lnTo>
                      <a:pt x="677" y="187"/>
                    </a:lnTo>
                    <a:lnTo>
                      <a:pt x="672" y="181"/>
                    </a:lnTo>
                    <a:lnTo>
                      <a:pt x="679" y="178"/>
                    </a:lnTo>
                    <a:lnTo>
                      <a:pt x="684" y="184"/>
                    </a:lnTo>
                    <a:lnTo>
                      <a:pt x="689" y="198"/>
                    </a:lnTo>
                    <a:lnTo>
                      <a:pt x="698" y="204"/>
                    </a:lnTo>
                    <a:lnTo>
                      <a:pt x="746" y="209"/>
                    </a:lnTo>
                    <a:lnTo>
                      <a:pt x="749" y="200"/>
                    </a:lnTo>
                    <a:lnTo>
                      <a:pt x="740" y="188"/>
                    </a:lnTo>
                    <a:lnTo>
                      <a:pt x="737" y="181"/>
                    </a:lnTo>
                    <a:lnTo>
                      <a:pt x="687" y="171"/>
                    </a:lnTo>
                    <a:lnTo>
                      <a:pt x="679" y="158"/>
                    </a:lnTo>
                    <a:lnTo>
                      <a:pt x="687" y="156"/>
                    </a:lnTo>
                    <a:lnTo>
                      <a:pt x="722" y="162"/>
                    </a:lnTo>
                    <a:lnTo>
                      <a:pt x="764" y="189"/>
                    </a:lnTo>
                    <a:lnTo>
                      <a:pt x="794" y="194"/>
                    </a:lnTo>
                    <a:lnTo>
                      <a:pt x="801" y="185"/>
                    </a:lnTo>
                    <a:lnTo>
                      <a:pt x="797" y="170"/>
                    </a:lnTo>
                    <a:lnTo>
                      <a:pt x="810" y="176"/>
                    </a:lnTo>
                    <a:lnTo>
                      <a:pt x="838" y="178"/>
                    </a:lnTo>
                    <a:lnTo>
                      <a:pt x="846" y="165"/>
                    </a:lnTo>
                    <a:lnTo>
                      <a:pt x="845" y="155"/>
                    </a:lnTo>
                    <a:lnTo>
                      <a:pt x="850" y="157"/>
                    </a:lnTo>
                    <a:lnTo>
                      <a:pt x="855" y="146"/>
                    </a:lnTo>
                    <a:lnTo>
                      <a:pt x="861" y="160"/>
                    </a:lnTo>
                    <a:lnTo>
                      <a:pt x="876" y="156"/>
                    </a:lnTo>
                    <a:lnTo>
                      <a:pt x="881" y="140"/>
                    </a:lnTo>
                    <a:lnTo>
                      <a:pt x="880" y="125"/>
                    </a:lnTo>
                    <a:lnTo>
                      <a:pt x="873" y="106"/>
                    </a:lnTo>
                    <a:lnTo>
                      <a:pt x="871" y="91"/>
                    </a:lnTo>
                    <a:lnTo>
                      <a:pt x="813" y="80"/>
                    </a:lnTo>
                    <a:lnTo>
                      <a:pt x="817" y="66"/>
                    </a:lnTo>
                    <a:lnTo>
                      <a:pt x="834" y="61"/>
                    </a:lnTo>
                    <a:lnTo>
                      <a:pt x="856" y="74"/>
                    </a:lnTo>
                    <a:lnTo>
                      <a:pt x="884" y="79"/>
                    </a:lnTo>
                    <a:lnTo>
                      <a:pt x="882" y="91"/>
                    </a:lnTo>
                    <a:lnTo>
                      <a:pt x="884" y="103"/>
                    </a:lnTo>
                    <a:lnTo>
                      <a:pt x="899" y="112"/>
                    </a:lnTo>
                    <a:lnTo>
                      <a:pt x="914" y="111"/>
                    </a:lnTo>
                    <a:lnTo>
                      <a:pt x="914" y="115"/>
                    </a:lnTo>
                    <a:lnTo>
                      <a:pt x="937" y="108"/>
                    </a:lnTo>
                    <a:lnTo>
                      <a:pt x="961" y="109"/>
                    </a:lnTo>
                    <a:lnTo>
                      <a:pt x="969" y="101"/>
                    </a:lnTo>
                    <a:lnTo>
                      <a:pt x="982" y="98"/>
                    </a:lnTo>
                    <a:lnTo>
                      <a:pt x="1004" y="59"/>
                    </a:lnTo>
                    <a:lnTo>
                      <a:pt x="995" y="54"/>
                    </a:lnTo>
                    <a:lnTo>
                      <a:pt x="978" y="58"/>
                    </a:lnTo>
                    <a:lnTo>
                      <a:pt x="980" y="44"/>
                    </a:lnTo>
                    <a:lnTo>
                      <a:pt x="990" y="29"/>
                    </a:lnTo>
                    <a:lnTo>
                      <a:pt x="1011" y="21"/>
                    </a:lnTo>
                    <a:lnTo>
                      <a:pt x="1015" y="12"/>
                    </a:lnTo>
                    <a:lnTo>
                      <a:pt x="1028" y="0"/>
                    </a:lnTo>
                    <a:lnTo>
                      <a:pt x="393" y="0"/>
                    </a:lnTo>
                    <a:lnTo>
                      <a:pt x="394" y="1"/>
                    </a:lnTo>
                    <a:lnTo>
                      <a:pt x="440" y="28"/>
                    </a:lnTo>
                    <a:lnTo>
                      <a:pt x="439" y="33"/>
                    </a:lnTo>
                    <a:lnTo>
                      <a:pt x="426" y="41"/>
                    </a:lnTo>
                    <a:lnTo>
                      <a:pt x="430" y="48"/>
                    </a:lnTo>
                    <a:lnTo>
                      <a:pt x="432" y="72"/>
                    </a:lnTo>
                    <a:lnTo>
                      <a:pt x="432" y="87"/>
                    </a:lnTo>
                    <a:lnTo>
                      <a:pt x="437" y="87"/>
                    </a:lnTo>
                    <a:lnTo>
                      <a:pt x="437" y="92"/>
                    </a:lnTo>
                    <a:lnTo>
                      <a:pt x="441" y="102"/>
                    </a:lnTo>
                    <a:lnTo>
                      <a:pt x="462" y="108"/>
                    </a:lnTo>
                    <a:lnTo>
                      <a:pt x="479" y="123"/>
                    </a:lnTo>
                    <a:lnTo>
                      <a:pt x="515" y="107"/>
                    </a:lnTo>
                    <a:lnTo>
                      <a:pt x="526" y="107"/>
                    </a:lnTo>
                    <a:lnTo>
                      <a:pt x="527" y="113"/>
                    </a:lnTo>
                    <a:lnTo>
                      <a:pt x="525" y="120"/>
                    </a:lnTo>
                    <a:lnTo>
                      <a:pt x="513" y="120"/>
                    </a:lnTo>
                    <a:lnTo>
                      <a:pt x="482" y="136"/>
                    </a:lnTo>
                    <a:lnTo>
                      <a:pt x="478" y="142"/>
                    </a:lnTo>
                    <a:lnTo>
                      <a:pt x="478" y="149"/>
                    </a:lnTo>
                    <a:lnTo>
                      <a:pt x="480" y="154"/>
                    </a:lnTo>
                    <a:lnTo>
                      <a:pt x="479" y="155"/>
                    </a:lnTo>
                    <a:lnTo>
                      <a:pt x="445" y="130"/>
                    </a:lnTo>
                    <a:lnTo>
                      <a:pt x="432" y="129"/>
                    </a:lnTo>
                    <a:lnTo>
                      <a:pt x="423" y="139"/>
                    </a:lnTo>
                    <a:lnTo>
                      <a:pt x="421" y="111"/>
                    </a:lnTo>
                    <a:lnTo>
                      <a:pt x="415" y="111"/>
                    </a:lnTo>
                    <a:lnTo>
                      <a:pt x="412" y="102"/>
                    </a:lnTo>
                    <a:lnTo>
                      <a:pt x="410" y="87"/>
                    </a:lnTo>
                    <a:lnTo>
                      <a:pt x="405" y="82"/>
                    </a:lnTo>
                    <a:lnTo>
                      <a:pt x="405" y="68"/>
                    </a:lnTo>
                    <a:lnTo>
                      <a:pt x="357" y="0"/>
                    </a:lnTo>
                    <a:lnTo>
                      <a:pt x="183" y="0"/>
                    </a:lnTo>
                    <a:lnTo>
                      <a:pt x="220" y="14"/>
                    </a:lnTo>
                    <a:lnTo>
                      <a:pt x="231" y="2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4" name="Freeform 309"/>
              <p:cNvSpPr>
                <a:spLocks noChangeAspect="1"/>
              </p:cNvSpPr>
              <p:nvPr/>
            </p:nvSpPr>
            <p:spPr bwMode="gray">
              <a:xfrm>
                <a:off x="1564" y="1153"/>
                <a:ext cx="6" cy="6"/>
              </a:xfrm>
              <a:custGeom>
                <a:avLst/>
                <a:gdLst/>
                <a:ahLst/>
                <a:cxnLst>
                  <a:cxn ang="0">
                    <a:pos x="0" y="16"/>
                  </a:cxn>
                  <a:cxn ang="0">
                    <a:pos x="0" y="21"/>
                  </a:cxn>
                  <a:cxn ang="0">
                    <a:pos x="30" y="30"/>
                  </a:cxn>
                  <a:cxn ang="0">
                    <a:pos x="3" y="0"/>
                  </a:cxn>
                  <a:cxn ang="0">
                    <a:pos x="0" y="16"/>
                  </a:cxn>
                </a:cxnLst>
                <a:rect l="0" t="0" r="r" b="b"/>
                <a:pathLst>
                  <a:path w="30" h="30">
                    <a:moveTo>
                      <a:pt x="0" y="16"/>
                    </a:moveTo>
                    <a:lnTo>
                      <a:pt x="0" y="21"/>
                    </a:lnTo>
                    <a:lnTo>
                      <a:pt x="30" y="30"/>
                    </a:lnTo>
                    <a:lnTo>
                      <a:pt x="3" y="0"/>
                    </a:lnTo>
                    <a:lnTo>
                      <a:pt x="0"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5" name="Freeform 310"/>
              <p:cNvSpPr>
                <a:spLocks noChangeAspect="1"/>
              </p:cNvSpPr>
              <p:nvPr/>
            </p:nvSpPr>
            <p:spPr bwMode="gray">
              <a:xfrm>
                <a:off x="1564" y="1147"/>
                <a:ext cx="1" cy="6"/>
              </a:xfrm>
              <a:custGeom>
                <a:avLst/>
                <a:gdLst/>
                <a:ahLst/>
                <a:cxnLst>
                  <a:cxn ang="0">
                    <a:pos x="5" y="11"/>
                  </a:cxn>
                  <a:cxn ang="0">
                    <a:pos x="0" y="0"/>
                  </a:cxn>
                  <a:cxn ang="0">
                    <a:pos x="0" y="24"/>
                  </a:cxn>
                  <a:cxn ang="0">
                    <a:pos x="5" y="31"/>
                  </a:cxn>
                  <a:cxn ang="0">
                    <a:pos x="7" y="27"/>
                  </a:cxn>
                  <a:cxn ang="0">
                    <a:pos x="5" y="11"/>
                  </a:cxn>
                </a:cxnLst>
                <a:rect l="0" t="0" r="r" b="b"/>
                <a:pathLst>
                  <a:path w="7" h="31">
                    <a:moveTo>
                      <a:pt x="5" y="11"/>
                    </a:moveTo>
                    <a:lnTo>
                      <a:pt x="0" y="0"/>
                    </a:lnTo>
                    <a:lnTo>
                      <a:pt x="0" y="24"/>
                    </a:lnTo>
                    <a:lnTo>
                      <a:pt x="5" y="31"/>
                    </a:lnTo>
                    <a:lnTo>
                      <a:pt x="7" y="27"/>
                    </a:lnTo>
                    <a:lnTo>
                      <a:pt x="5"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6" name="Freeform 311"/>
              <p:cNvSpPr>
                <a:spLocks noChangeAspect="1"/>
              </p:cNvSpPr>
              <p:nvPr/>
            </p:nvSpPr>
            <p:spPr bwMode="gray">
              <a:xfrm>
                <a:off x="1031" y="1408"/>
                <a:ext cx="17" cy="23"/>
              </a:xfrm>
              <a:custGeom>
                <a:avLst/>
                <a:gdLst/>
                <a:ahLst/>
                <a:cxnLst>
                  <a:cxn ang="0">
                    <a:pos x="16" y="58"/>
                  </a:cxn>
                  <a:cxn ang="0">
                    <a:pos x="22" y="61"/>
                  </a:cxn>
                  <a:cxn ang="0">
                    <a:pos x="25" y="56"/>
                  </a:cxn>
                  <a:cxn ang="0">
                    <a:pos x="19" y="46"/>
                  </a:cxn>
                  <a:cxn ang="0">
                    <a:pos x="24" y="46"/>
                  </a:cxn>
                  <a:cxn ang="0">
                    <a:pos x="30" y="52"/>
                  </a:cxn>
                  <a:cxn ang="0">
                    <a:pos x="35" y="47"/>
                  </a:cxn>
                  <a:cxn ang="0">
                    <a:pos x="38" y="52"/>
                  </a:cxn>
                  <a:cxn ang="0">
                    <a:pos x="46" y="46"/>
                  </a:cxn>
                  <a:cxn ang="0">
                    <a:pos x="47" y="37"/>
                  </a:cxn>
                  <a:cxn ang="0">
                    <a:pos x="43" y="41"/>
                  </a:cxn>
                  <a:cxn ang="0">
                    <a:pos x="38" y="37"/>
                  </a:cxn>
                  <a:cxn ang="0">
                    <a:pos x="43" y="32"/>
                  </a:cxn>
                  <a:cxn ang="0">
                    <a:pos x="48" y="19"/>
                  </a:cxn>
                  <a:cxn ang="0">
                    <a:pos x="44" y="11"/>
                  </a:cxn>
                  <a:cxn ang="0">
                    <a:pos x="43" y="3"/>
                  </a:cxn>
                  <a:cxn ang="0">
                    <a:pos x="47" y="0"/>
                  </a:cxn>
                  <a:cxn ang="0">
                    <a:pos x="47" y="10"/>
                  </a:cxn>
                  <a:cxn ang="0">
                    <a:pos x="58" y="18"/>
                  </a:cxn>
                  <a:cxn ang="0">
                    <a:pos x="57" y="26"/>
                  </a:cxn>
                  <a:cxn ang="0">
                    <a:pos x="60" y="32"/>
                  </a:cxn>
                  <a:cxn ang="0">
                    <a:pos x="67" y="35"/>
                  </a:cxn>
                  <a:cxn ang="0">
                    <a:pos x="76" y="24"/>
                  </a:cxn>
                  <a:cxn ang="0">
                    <a:pos x="81" y="30"/>
                  </a:cxn>
                  <a:cxn ang="0">
                    <a:pos x="81" y="41"/>
                  </a:cxn>
                  <a:cxn ang="0">
                    <a:pos x="79" y="50"/>
                  </a:cxn>
                  <a:cxn ang="0">
                    <a:pos x="70" y="58"/>
                  </a:cxn>
                  <a:cxn ang="0">
                    <a:pos x="49" y="94"/>
                  </a:cxn>
                  <a:cxn ang="0">
                    <a:pos x="35" y="110"/>
                  </a:cxn>
                  <a:cxn ang="0">
                    <a:pos x="24" y="106"/>
                  </a:cxn>
                  <a:cxn ang="0">
                    <a:pos x="22" y="110"/>
                  </a:cxn>
                  <a:cxn ang="0">
                    <a:pos x="22" y="113"/>
                  </a:cxn>
                  <a:cxn ang="0">
                    <a:pos x="16" y="106"/>
                  </a:cxn>
                  <a:cxn ang="0">
                    <a:pos x="17" y="101"/>
                  </a:cxn>
                  <a:cxn ang="0">
                    <a:pos x="27" y="104"/>
                  </a:cxn>
                  <a:cxn ang="0">
                    <a:pos x="33" y="96"/>
                  </a:cxn>
                  <a:cxn ang="0">
                    <a:pos x="38" y="85"/>
                  </a:cxn>
                  <a:cxn ang="0">
                    <a:pos x="26" y="96"/>
                  </a:cxn>
                  <a:cxn ang="0">
                    <a:pos x="12" y="86"/>
                  </a:cxn>
                  <a:cxn ang="0">
                    <a:pos x="8" y="73"/>
                  </a:cxn>
                  <a:cxn ang="0">
                    <a:pos x="6" y="61"/>
                  </a:cxn>
                  <a:cxn ang="0">
                    <a:pos x="1" y="57"/>
                  </a:cxn>
                  <a:cxn ang="0">
                    <a:pos x="0" y="52"/>
                  </a:cxn>
                  <a:cxn ang="0">
                    <a:pos x="3" y="46"/>
                  </a:cxn>
                  <a:cxn ang="0">
                    <a:pos x="6" y="46"/>
                  </a:cxn>
                  <a:cxn ang="0">
                    <a:pos x="16" y="58"/>
                  </a:cxn>
                </a:cxnLst>
                <a:rect l="0" t="0" r="r" b="b"/>
                <a:pathLst>
                  <a:path w="81" h="113">
                    <a:moveTo>
                      <a:pt x="16" y="58"/>
                    </a:moveTo>
                    <a:lnTo>
                      <a:pt x="22" y="61"/>
                    </a:lnTo>
                    <a:lnTo>
                      <a:pt x="25" y="56"/>
                    </a:lnTo>
                    <a:lnTo>
                      <a:pt x="19" y="46"/>
                    </a:lnTo>
                    <a:lnTo>
                      <a:pt x="24" y="46"/>
                    </a:lnTo>
                    <a:lnTo>
                      <a:pt x="30" y="52"/>
                    </a:lnTo>
                    <a:lnTo>
                      <a:pt x="35" y="47"/>
                    </a:lnTo>
                    <a:lnTo>
                      <a:pt x="38" y="52"/>
                    </a:lnTo>
                    <a:lnTo>
                      <a:pt x="46" y="46"/>
                    </a:lnTo>
                    <a:lnTo>
                      <a:pt x="47" y="37"/>
                    </a:lnTo>
                    <a:lnTo>
                      <a:pt x="43" y="41"/>
                    </a:lnTo>
                    <a:lnTo>
                      <a:pt x="38" y="37"/>
                    </a:lnTo>
                    <a:lnTo>
                      <a:pt x="43" y="32"/>
                    </a:lnTo>
                    <a:lnTo>
                      <a:pt x="48" y="19"/>
                    </a:lnTo>
                    <a:lnTo>
                      <a:pt x="44" y="11"/>
                    </a:lnTo>
                    <a:lnTo>
                      <a:pt x="43" y="3"/>
                    </a:lnTo>
                    <a:lnTo>
                      <a:pt x="47" y="0"/>
                    </a:lnTo>
                    <a:lnTo>
                      <a:pt x="47" y="10"/>
                    </a:lnTo>
                    <a:lnTo>
                      <a:pt x="58" y="18"/>
                    </a:lnTo>
                    <a:lnTo>
                      <a:pt x="57" y="26"/>
                    </a:lnTo>
                    <a:lnTo>
                      <a:pt x="60" y="32"/>
                    </a:lnTo>
                    <a:lnTo>
                      <a:pt x="67" y="35"/>
                    </a:lnTo>
                    <a:lnTo>
                      <a:pt x="76" y="24"/>
                    </a:lnTo>
                    <a:lnTo>
                      <a:pt x="81" y="30"/>
                    </a:lnTo>
                    <a:lnTo>
                      <a:pt x="81" y="41"/>
                    </a:lnTo>
                    <a:lnTo>
                      <a:pt x="79" y="50"/>
                    </a:lnTo>
                    <a:lnTo>
                      <a:pt x="70" y="58"/>
                    </a:lnTo>
                    <a:lnTo>
                      <a:pt x="49" y="94"/>
                    </a:lnTo>
                    <a:lnTo>
                      <a:pt x="35" y="110"/>
                    </a:lnTo>
                    <a:lnTo>
                      <a:pt x="24" y="106"/>
                    </a:lnTo>
                    <a:lnTo>
                      <a:pt x="22" y="110"/>
                    </a:lnTo>
                    <a:lnTo>
                      <a:pt x="22" y="113"/>
                    </a:lnTo>
                    <a:lnTo>
                      <a:pt x="16" y="106"/>
                    </a:lnTo>
                    <a:lnTo>
                      <a:pt x="17" y="101"/>
                    </a:lnTo>
                    <a:lnTo>
                      <a:pt x="27" y="104"/>
                    </a:lnTo>
                    <a:lnTo>
                      <a:pt x="33" y="96"/>
                    </a:lnTo>
                    <a:lnTo>
                      <a:pt x="38" y="85"/>
                    </a:lnTo>
                    <a:lnTo>
                      <a:pt x="26" y="96"/>
                    </a:lnTo>
                    <a:lnTo>
                      <a:pt x="12" y="86"/>
                    </a:lnTo>
                    <a:lnTo>
                      <a:pt x="8" y="73"/>
                    </a:lnTo>
                    <a:lnTo>
                      <a:pt x="6" y="61"/>
                    </a:lnTo>
                    <a:lnTo>
                      <a:pt x="1" y="57"/>
                    </a:lnTo>
                    <a:lnTo>
                      <a:pt x="0" y="52"/>
                    </a:lnTo>
                    <a:lnTo>
                      <a:pt x="3" y="46"/>
                    </a:lnTo>
                    <a:lnTo>
                      <a:pt x="6" y="46"/>
                    </a:lnTo>
                    <a:lnTo>
                      <a:pt x="16" y="5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7" name="Freeform 312"/>
              <p:cNvSpPr>
                <a:spLocks noChangeAspect="1"/>
              </p:cNvSpPr>
              <p:nvPr/>
            </p:nvSpPr>
            <p:spPr bwMode="gray">
              <a:xfrm>
                <a:off x="1024" y="1423"/>
                <a:ext cx="11" cy="11"/>
              </a:xfrm>
              <a:custGeom>
                <a:avLst/>
                <a:gdLst/>
                <a:ahLst/>
                <a:cxnLst>
                  <a:cxn ang="0">
                    <a:pos x="2" y="4"/>
                  </a:cxn>
                  <a:cxn ang="0">
                    <a:pos x="1" y="4"/>
                  </a:cxn>
                  <a:cxn ang="0">
                    <a:pos x="0" y="8"/>
                  </a:cxn>
                  <a:cxn ang="0">
                    <a:pos x="1" y="22"/>
                  </a:cxn>
                  <a:cxn ang="0">
                    <a:pos x="9" y="28"/>
                  </a:cxn>
                  <a:cxn ang="0">
                    <a:pos x="12" y="38"/>
                  </a:cxn>
                  <a:cxn ang="0">
                    <a:pos x="23" y="39"/>
                  </a:cxn>
                  <a:cxn ang="0">
                    <a:pos x="32" y="49"/>
                  </a:cxn>
                  <a:cxn ang="0">
                    <a:pos x="41" y="50"/>
                  </a:cxn>
                  <a:cxn ang="0">
                    <a:pos x="44" y="55"/>
                  </a:cxn>
                  <a:cxn ang="0">
                    <a:pos x="47" y="58"/>
                  </a:cxn>
                  <a:cxn ang="0">
                    <a:pos x="52" y="56"/>
                  </a:cxn>
                  <a:cxn ang="0">
                    <a:pos x="54" y="50"/>
                  </a:cxn>
                  <a:cxn ang="0">
                    <a:pos x="45" y="39"/>
                  </a:cxn>
                  <a:cxn ang="0">
                    <a:pos x="30" y="28"/>
                  </a:cxn>
                  <a:cxn ang="0">
                    <a:pos x="33" y="22"/>
                  </a:cxn>
                  <a:cxn ang="0">
                    <a:pos x="19" y="15"/>
                  </a:cxn>
                  <a:cxn ang="0">
                    <a:pos x="14" y="4"/>
                  </a:cxn>
                  <a:cxn ang="0">
                    <a:pos x="12" y="0"/>
                  </a:cxn>
                  <a:cxn ang="0">
                    <a:pos x="6" y="0"/>
                  </a:cxn>
                  <a:cxn ang="0">
                    <a:pos x="2" y="4"/>
                  </a:cxn>
                </a:cxnLst>
                <a:rect l="0" t="0" r="r" b="b"/>
                <a:pathLst>
                  <a:path w="54" h="58">
                    <a:moveTo>
                      <a:pt x="2" y="4"/>
                    </a:moveTo>
                    <a:lnTo>
                      <a:pt x="1" y="4"/>
                    </a:lnTo>
                    <a:lnTo>
                      <a:pt x="0" y="8"/>
                    </a:lnTo>
                    <a:lnTo>
                      <a:pt x="1" y="22"/>
                    </a:lnTo>
                    <a:lnTo>
                      <a:pt x="9" y="28"/>
                    </a:lnTo>
                    <a:lnTo>
                      <a:pt x="12" y="38"/>
                    </a:lnTo>
                    <a:lnTo>
                      <a:pt x="23" y="39"/>
                    </a:lnTo>
                    <a:lnTo>
                      <a:pt x="32" y="49"/>
                    </a:lnTo>
                    <a:lnTo>
                      <a:pt x="41" y="50"/>
                    </a:lnTo>
                    <a:lnTo>
                      <a:pt x="44" y="55"/>
                    </a:lnTo>
                    <a:lnTo>
                      <a:pt x="47" y="58"/>
                    </a:lnTo>
                    <a:lnTo>
                      <a:pt x="52" y="56"/>
                    </a:lnTo>
                    <a:lnTo>
                      <a:pt x="54" y="50"/>
                    </a:lnTo>
                    <a:lnTo>
                      <a:pt x="45" y="39"/>
                    </a:lnTo>
                    <a:lnTo>
                      <a:pt x="30" y="28"/>
                    </a:lnTo>
                    <a:lnTo>
                      <a:pt x="33" y="22"/>
                    </a:lnTo>
                    <a:lnTo>
                      <a:pt x="19" y="15"/>
                    </a:lnTo>
                    <a:lnTo>
                      <a:pt x="14" y="4"/>
                    </a:lnTo>
                    <a:lnTo>
                      <a:pt x="12" y="0"/>
                    </a:lnTo>
                    <a:lnTo>
                      <a:pt x="6" y="0"/>
                    </a:lnTo>
                    <a:lnTo>
                      <a:pt x="2"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75" name="Freeform 313"/>
            <p:cNvSpPr>
              <a:spLocks noChangeAspect="1"/>
            </p:cNvSpPr>
            <p:nvPr/>
          </p:nvSpPr>
          <p:spPr bwMode="gray">
            <a:xfrm rot="21085610">
              <a:off x="3399631" y="3186459"/>
              <a:ext cx="12700" cy="6350"/>
            </a:xfrm>
            <a:custGeom>
              <a:avLst/>
              <a:gdLst/>
              <a:ahLst/>
              <a:cxnLst>
                <a:cxn ang="0">
                  <a:pos x="291" y="10"/>
                </a:cxn>
                <a:cxn ang="0">
                  <a:pos x="281" y="6"/>
                </a:cxn>
                <a:cxn ang="0">
                  <a:pos x="289" y="25"/>
                </a:cxn>
                <a:cxn ang="0">
                  <a:pos x="298" y="25"/>
                </a:cxn>
                <a:cxn ang="0">
                  <a:pos x="326" y="50"/>
                </a:cxn>
                <a:cxn ang="0">
                  <a:pos x="336" y="96"/>
                </a:cxn>
                <a:cxn ang="0">
                  <a:pos x="312" y="69"/>
                </a:cxn>
                <a:cxn ang="0">
                  <a:pos x="274" y="50"/>
                </a:cxn>
                <a:cxn ang="0">
                  <a:pos x="230" y="52"/>
                </a:cxn>
                <a:cxn ang="0">
                  <a:pos x="98" y="96"/>
                </a:cxn>
                <a:cxn ang="0">
                  <a:pos x="21" y="93"/>
                </a:cxn>
                <a:cxn ang="0">
                  <a:pos x="0" y="52"/>
                </a:cxn>
                <a:cxn ang="0">
                  <a:pos x="87" y="45"/>
                </a:cxn>
                <a:cxn ang="0">
                  <a:pos x="208" y="0"/>
                </a:cxn>
                <a:cxn ang="0">
                  <a:pos x="257" y="0"/>
                </a:cxn>
                <a:cxn ang="0">
                  <a:pos x="291" y="10"/>
                </a:cxn>
              </a:cxnLst>
              <a:rect l="0" t="0" r="r" b="b"/>
              <a:pathLst>
                <a:path w="336" h="96">
                  <a:moveTo>
                    <a:pt x="291" y="10"/>
                  </a:moveTo>
                  <a:lnTo>
                    <a:pt x="281" y="6"/>
                  </a:lnTo>
                  <a:lnTo>
                    <a:pt x="289" y="25"/>
                  </a:lnTo>
                  <a:lnTo>
                    <a:pt x="298" y="25"/>
                  </a:lnTo>
                  <a:lnTo>
                    <a:pt x="326" y="50"/>
                  </a:lnTo>
                  <a:lnTo>
                    <a:pt x="336" y="96"/>
                  </a:lnTo>
                  <a:lnTo>
                    <a:pt x="312" y="69"/>
                  </a:lnTo>
                  <a:lnTo>
                    <a:pt x="274" y="50"/>
                  </a:lnTo>
                  <a:lnTo>
                    <a:pt x="230" y="52"/>
                  </a:lnTo>
                  <a:lnTo>
                    <a:pt x="98" y="96"/>
                  </a:lnTo>
                  <a:lnTo>
                    <a:pt x="21" y="93"/>
                  </a:lnTo>
                  <a:lnTo>
                    <a:pt x="0" y="52"/>
                  </a:lnTo>
                  <a:lnTo>
                    <a:pt x="87" y="45"/>
                  </a:lnTo>
                  <a:lnTo>
                    <a:pt x="208" y="0"/>
                  </a:lnTo>
                  <a:lnTo>
                    <a:pt x="257" y="0"/>
                  </a:lnTo>
                  <a:lnTo>
                    <a:pt x="291" y="1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6" name="Freeform 314"/>
            <p:cNvSpPr>
              <a:spLocks noChangeAspect="1"/>
            </p:cNvSpPr>
            <p:nvPr/>
          </p:nvSpPr>
          <p:spPr bwMode="gray">
            <a:xfrm rot="21085610">
              <a:off x="3420268" y="3188047"/>
              <a:ext cx="1588" cy="15875"/>
            </a:xfrm>
            <a:custGeom>
              <a:avLst/>
              <a:gdLst/>
              <a:ahLst/>
              <a:cxnLst>
                <a:cxn ang="0">
                  <a:pos x="76" y="83"/>
                </a:cxn>
                <a:cxn ang="0">
                  <a:pos x="86" y="6"/>
                </a:cxn>
                <a:cxn ang="0">
                  <a:pos x="86" y="62"/>
                </a:cxn>
                <a:cxn ang="0">
                  <a:pos x="53" y="146"/>
                </a:cxn>
                <a:cxn ang="0">
                  <a:pos x="39" y="232"/>
                </a:cxn>
                <a:cxn ang="0">
                  <a:pos x="0" y="173"/>
                </a:cxn>
                <a:cxn ang="0">
                  <a:pos x="14" y="159"/>
                </a:cxn>
                <a:cxn ang="0">
                  <a:pos x="21" y="135"/>
                </a:cxn>
                <a:cxn ang="0">
                  <a:pos x="18" y="95"/>
                </a:cxn>
                <a:cxn ang="0">
                  <a:pos x="42" y="6"/>
                </a:cxn>
                <a:cxn ang="0">
                  <a:pos x="53" y="0"/>
                </a:cxn>
                <a:cxn ang="0">
                  <a:pos x="72" y="41"/>
                </a:cxn>
                <a:cxn ang="0">
                  <a:pos x="76" y="83"/>
                </a:cxn>
              </a:cxnLst>
              <a:rect l="0" t="0" r="r" b="b"/>
              <a:pathLst>
                <a:path w="86" h="232">
                  <a:moveTo>
                    <a:pt x="76" y="83"/>
                  </a:moveTo>
                  <a:lnTo>
                    <a:pt x="86" y="6"/>
                  </a:lnTo>
                  <a:lnTo>
                    <a:pt x="86" y="62"/>
                  </a:lnTo>
                  <a:lnTo>
                    <a:pt x="53" y="146"/>
                  </a:lnTo>
                  <a:lnTo>
                    <a:pt x="39" y="232"/>
                  </a:lnTo>
                  <a:lnTo>
                    <a:pt x="0" y="173"/>
                  </a:lnTo>
                  <a:lnTo>
                    <a:pt x="14" y="159"/>
                  </a:lnTo>
                  <a:lnTo>
                    <a:pt x="21" y="135"/>
                  </a:lnTo>
                  <a:lnTo>
                    <a:pt x="18" y="95"/>
                  </a:lnTo>
                  <a:lnTo>
                    <a:pt x="42" y="6"/>
                  </a:lnTo>
                  <a:lnTo>
                    <a:pt x="53" y="0"/>
                  </a:lnTo>
                  <a:lnTo>
                    <a:pt x="72" y="41"/>
                  </a:lnTo>
                  <a:lnTo>
                    <a:pt x="76" y="8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7" name="Freeform 315"/>
            <p:cNvSpPr>
              <a:spLocks noChangeAspect="1"/>
            </p:cNvSpPr>
            <p:nvPr/>
          </p:nvSpPr>
          <p:spPr bwMode="gray">
            <a:xfrm rot="21085610">
              <a:off x="3420268" y="3224559"/>
              <a:ext cx="3175" cy="1588"/>
            </a:xfrm>
            <a:custGeom>
              <a:avLst/>
              <a:gdLst/>
              <a:ahLst/>
              <a:cxnLst>
                <a:cxn ang="0">
                  <a:pos x="55" y="25"/>
                </a:cxn>
                <a:cxn ang="0">
                  <a:pos x="73" y="7"/>
                </a:cxn>
                <a:cxn ang="0">
                  <a:pos x="73" y="0"/>
                </a:cxn>
                <a:cxn ang="0">
                  <a:pos x="48" y="0"/>
                </a:cxn>
                <a:cxn ang="0">
                  <a:pos x="8" y="4"/>
                </a:cxn>
                <a:cxn ang="0">
                  <a:pos x="0" y="28"/>
                </a:cxn>
                <a:cxn ang="0">
                  <a:pos x="55" y="25"/>
                </a:cxn>
              </a:cxnLst>
              <a:rect l="0" t="0" r="r" b="b"/>
              <a:pathLst>
                <a:path w="73" h="28">
                  <a:moveTo>
                    <a:pt x="55" y="25"/>
                  </a:moveTo>
                  <a:lnTo>
                    <a:pt x="73" y="7"/>
                  </a:lnTo>
                  <a:lnTo>
                    <a:pt x="73" y="0"/>
                  </a:lnTo>
                  <a:lnTo>
                    <a:pt x="48" y="0"/>
                  </a:lnTo>
                  <a:lnTo>
                    <a:pt x="8" y="4"/>
                  </a:lnTo>
                  <a:lnTo>
                    <a:pt x="0" y="28"/>
                  </a:lnTo>
                  <a:lnTo>
                    <a:pt x="55" y="2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8" name="Freeform 316"/>
            <p:cNvSpPr>
              <a:spLocks noChangeAspect="1"/>
            </p:cNvSpPr>
            <p:nvPr/>
          </p:nvSpPr>
          <p:spPr bwMode="gray">
            <a:xfrm rot="21085610">
              <a:off x="3412331" y="3222972"/>
              <a:ext cx="6350" cy="19050"/>
            </a:xfrm>
            <a:custGeom>
              <a:avLst/>
              <a:gdLst/>
              <a:ahLst/>
              <a:cxnLst>
                <a:cxn ang="0">
                  <a:pos x="93" y="46"/>
                </a:cxn>
                <a:cxn ang="0">
                  <a:pos x="107" y="50"/>
                </a:cxn>
                <a:cxn ang="0">
                  <a:pos x="114" y="81"/>
                </a:cxn>
                <a:cxn ang="0">
                  <a:pos x="175" y="163"/>
                </a:cxn>
                <a:cxn ang="0">
                  <a:pos x="175" y="244"/>
                </a:cxn>
                <a:cxn ang="0">
                  <a:pos x="168" y="268"/>
                </a:cxn>
                <a:cxn ang="0">
                  <a:pos x="141" y="288"/>
                </a:cxn>
                <a:cxn ang="0">
                  <a:pos x="101" y="291"/>
                </a:cxn>
                <a:cxn ang="0">
                  <a:pos x="59" y="244"/>
                </a:cxn>
                <a:cxn ang="0">
                  <a:pos x="10" y="212"/>
                </a:cxn>
                <a:cxn ang="0">
                  <a:pos x="0" y="167"/>
                </a:cxn>
                <a:cxn ang="0">
                  <a:pos x="28" y="84"/>
                </a:cxn>
                <a:cxn ang="0">
                  <a:pos x="35" y="39"/>
                </a:cxn>
                <a:cxn ang="0">
                  <a:pos x="30" y="8"/>
                </a:cxn>
                <a:cxn ang="0">
                  <a:pos x="79" y="0"/>
                </a:cxn>
                <a:cxn ang="0">
                  <a:pos x="93" y="46"/>
                </a:cxn>
              </a:cxnLst>
              <a:rect l="0" t="0" r="r" b="b"/>
              <a:pathLst>
                <a:path w="175" h="291">
                  <a:moveTo>
                    <a:pt x="93" y="46"/>
                  </a:moveTo>
                  <a:lnTo>
                    <a:pt x="107" y="50"/>
                  </a:lnTo>
                  <a:lnTo>
                    <a:pt x="114" y="81"/>
                  </a:lnTo>
                  <a:lnTo>
                    <a:pt x="175" y="163"/>
                  </a:lnTo>
                  <a:lnTo>
                    <a:pt x="175" y="244"/>
                  </a:lnTo>
                  <a:lnTo>
                    <a:pt x="168" y="268"/>
                  </a:lnTo>
                  <a:lnTo>
                    <a:pt x="141" y="288"/>
                  </a:lnTo>
                  <a:lnTo>
                    <a:pt x="101" y="291"/>
                  </a:lnTo>
                  <a:lnTo>
                    <a:pt x="59" y="244"/>
                  </a:lnTo>
                  <a:lnTo>
                    <a:pt x="10" y="212"/>
                  </a:lnTo>
                  <a:lnTo>
                    <a:pt x="0" y="167"/>
                  </a:lnTo>
                  <a:lnTo>
                    <a:pt x="28" y="84"/>
                  </a:lnTo>
                  <a:lnTo>
                    <a:pt x="35" y="39"/>
                  </a:lnTo>
                  <a:lnTo>
                    <a:pt x="30" y="8"/>
                  </a:lnTo>
                  <a:lnTo>
                    <a:pt x="79" y="0"/>
                  </a:lnTo>
                  <a:lnTo>
                    <a:pt x="93" y="4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9" name="Freeform 317"/>
            <p:cNvSpPr>
              <a:spLocks noChangeAspect="1"/>
            </p:cNvSpPr>
            <p:nvPr/>
          </p:nvSpPr>
          <p:spPr bwMode="gray">
            <a:xfrm rot="21085610">
              <a:off x="3420268" y="3245197"/>
              <a:ext cx="1588" cy="9525"/>
            </a:xfrm>
            <a:custGeom>
              <a:avLst/>
              <a:gdLst/>
              <a:ahLst/>
              <a:cxnLst>
                <a:cxn ang="0">
                  <a:pos x="0" y="70"/>
                </a:cxn>
                <a:cxn ang="0">
                  <a:pos x="47" y="0"/>
                </a:cxn>
                <a:cxn ang="0">
                  <a:pos x="69" y="118"/>
                </a:cxn>
                <a:cxn ang="0">
                  <a:pos x="59" y="144"/>
                </a:cxn>
                <a:cxn ang="0">
                  <a:pos x="17" y="128"/>
                </a:cxn>
                <a:cxn ang="0">
                  <a:pos x="0" y="70"/>
                </a:cxn>
              </a:cxnLst>
              <a:rect l="0" t="0" r="r" b="b"/>
              <a:pathLst>
                <a:path w="69" h="144">
                  <a:moveTo>
                    <a:pt x="0" y="70"/>
                  </a:moveTo>
                  <a:lnTo>
                    <a:pt x="47" y="0"/>
                  </a:lnTo>
                  <a:lnTo>
                    <a:pt x="69" y="118"/>
                  </a:lnTo>
                  <a:lnTo>
                    <a:pt x="59" y="144"/>
                  </a:lnTo>
                  <a:lnTo>
                    <a:pt x="17" y="128"/>
                  </a:lnTo>
                  <a:lnTo>
                    <a:pt x="0" y="7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0" name="Freeform 318"/>
            <p:cNvSpPr>
              <a:spLocks noChangeAspect="1"/>
            </p:cNvSpPr>
            <p:nvPr/>
          </p:nvSpPr>
          <p:spPr bwMode="gray">
            <a:xfrm rot="21085610">
              <a:off x="3434556" y="3218209"/>
              <a:ext cx="1588" cy="12700"/>
            </a:xfrm>
            <a:custGeom>
              <a:avLst/>
              <a:gdLst/>
              <a:ahLst/>
              <a:cxnLst>
                <a:cxn ang="0">
                  <a:pos x="37" y="20"/>
                </a:cxn>
                <a:cxn ang="0">
                  <a:pos x="37" y="0"/>
                </a:cxn>
                <a:cxn ang="0">
                  <a:pos x="52" y="45"/>
                </a:cxn>
                <a:cxn ang="0">
                  <a:pos x="47" y="192"/>
                </a:cxn>
                <a:cxn ang="0">
                  <a:pos x="10" y="160"/>
                </a:cxn>
                <a:cxn ang="0">
                  <a:pos x="0" y="120"/>
                </a:cxn>
                <a:cxn ang="0">
                  <a:pos x="20" y="99"/>
                </a:cxn>
                <a:cxn ang="0">
                  <a:pos x="37" y="20"/>
                </a:cxn>
              </a:cxnLst>
              <a:rect l="0" t="0" r="r" b="b"/>
              <a:pathLst>
                <a:path w="52" h="192">
                  <a:moveTo>
                    <a:pt x="37" y="20"/>
                  </a:moveTo>
                  <a:lnTo>
                    <a:pt x="37" y="0"/>
                  </a:lnTo>
                  <a:lnTo>
                    <a:pt x="52" y="45"/>
                  </a:lnTo>
                  <a:lnTo>
                    <a:pt x="47" y="192"/>
                  </a:lnTo>
                  <a:lnTo>
                    <a:pt x="10" y="160"/>
                  </a:lnTo>
                  <a:lnTo>
                    <a:pt x="0" y="120"/>
                  </a:lnTo>
                  <a:lnTo>
                    <a:pt x="20" y="99"/>
                  </a:lnTo>
                  <a:lnTo>
                    <a:pt x="37"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1" name="Freeform 319"/>
            <p:cNvSpPr>
              <a:spLocks noChangeAspect="1"/>
            </p:cNvSpPr>
            <p:nvPr/>
          </p:nvSpPr>
          <p:spPr bwMode="gray">
            <a:xfrm rot="21085610">
              <a:off x="3442493" y="3229322"/>
              <a:ext cx="4763" cy="14288"/>
            </a:xfrm>
            <a:custGeom>
              <a:avLst/>
              <a:gdLst/>
              <a:ahLst/>
              <a:cxnLst>
                <a:cxn ang="0">
                  <a:pos x="115" y="147"/>
                </a:cxn>
                <a:cxn ang="0">
                  <a:pos x="132" y="142"/>
                </a:cxn>
                <a:cxn ang="0">
                  <a:pos x="146" y="205"/>
                </a:cxn>
                <a:cxn ang="0">
                  <a:pos x="121" y="212"/>
                </a:cxn>
                <a:cxn ang="0">
                  <a:pos x="87" y="202"/>
                </a:cxn>
                <a:cxn ang="0">
                  <a:pos x="101" y="157"/>
                </a:cxn>
                <a:cxn ang="0">
                  <a:pos x="56" y="76"/>
                </a:cxn>
                <a:cxn ang="0">
                  <a:pos x="0" y="0"/>
                </a:cxn>
                <a:cxn ang="0">
                  <a:pos x="24" y="4"/>
                </a:cxn>
                <a:cxn ang="0">
                  <a:pos x="52" y="35"/>
                </a:cxn>
                <a:cxn ang="0">
                  <a:pos x="115" y="147"/>
                </a:cxn>
              </a:cxnLst>
              <a:rect l="0" t="0" r="r" b="b"/>
              <a:pathLst>
                <a:path w="146" h="212">
                  <a:moveTo>
                    <a:pt x="115" y="147"/>
                  </a:moveTo>
                  <a:lnTo>
                    <a:pt x="132" y="142"/>
                  </a:lnTo>
                  <a:lnTo>
                    <a:pt x="146" y="205"/>
                  </a:lnTo>
                  <a:lnTo>
                    <a:pt x="121" y="212"/>
                  </a:lnTo>
                  <a:lnTo>
                    <a:pt x="87" y="202"/>
                  </a:lnTo>
                  <a:lnTo>
                    <a:pt x="101" y="157"/>
                  </a:lnTo>
                  <a:lnTo>
                    <a:pt x="56" y="76"/>
                  </a:lnTo>
                  <a:lnTo>
                    <a:pt x="0" y="0"/>
                  </a:lnTo>
                  <a:lnTo>
                    <a:pt x="24" y="4"/>
                  </a:lnTo>
                  <a:lnTo>
                    <a:pt x="52" y="35"/>
                  </a:lnTo>
                  <a:lnTo>
                    <a:pt x="115" y="14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2" name="Freeform 320"/>
            <p:cNvSpPr>
              <a:spLocks noChangeAspect="1"/>
            </p:cNvSpPr>
            <p:nvPr/>
          </p:nvSpPr>
          <p:spPr bwMode="gray">
            <a:xfrm rot="21085610">
              <a:off x="3456781" y="3240434"/>
              <a:ext cx="3175" cy="3175"/>
            </a:xfrm>
            <a:custGeom>
              <a:avLst/>
              <a:gdLst/>
              <a:ahLst/>
              <a:cxnLst>
                <a:cxn ang="0">
                  <a:pos x="20" y="0"/>
                </a:cxn>
                <a:cxn ang="0">
                  <a:pos x="3" y="28"/>
                </a:cxn>
                <a:cxn ang="0">
                  <a:pos x="0" y="55"/>
                </a:cxn>
                <a:cxn ang="0">
                  <a:pos x="35" y="52"/>
                </a:cxn>
                <a:cxn ang="0">
                  <a:pos x="52" y="0"/>
                </a:cxn>
                <a:cxn ang="0">
                  <a:pos x="20" y="0"/>
                </a:cxn>
              </a:cxnLst>
              <a:rect l="0" t="0" r="r" b="b"/>
              <a:pathLst>
                <a:path w="52" h="55">
                  <a:moveTo>
                    <a:pt x="20" y="0"/>
                  </a:moveTo>
                  <a:lnTo>
                    <a:pt x="3" y="28"/>
                  </a:lnTo>
                  <a:lnTo>
                    <a:pt x="0" y="55"/>
                  </a:lnTo>
                  <a:lnTo>
                    <a:pt x="35" y="52"/>
                  </a:lnTo>
                  <a:lnTo>
                    <a:pt x="52" y="0"/>
                  </a:lnTo>
                  <a:lnTo>
                    <a:pt x="2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3" name="Freeform 321"/>
            <p:cNvSpPr>
              <a:spLocks noChangeAspect="1"/>
            </p:cNvSpPr>
            <p:nvPr/>
          </p:nvSpPr>
          <p:spPr bwMode="gray">
            <a:xfrm rot="21085610">
              <a:off x="3450431" y="3254722"/>
              <a:ext cx="4763" cy="15875"/>
            </a:xfrm>
            <a:custGeom>
              <a:avLst/>
              <a:gdLst/>
              <a:ahLst/>
              <a:cxnLst>
                <a:cxn ang="0">
                  <a:pos x="0" y="0"/>
                </a:cxn>
                <a:cxn ang="0">
                  <a:pos x="10" y="17"/>
                </a:cxn>
                <a:cxn ang="0">
                  <a:pos x="37" y="105"/>
                </a:cxn>
                <a:cxn ang="0">
                  <a:pos x="55" y="135"/>
                </a:cxn>
                <a:cxn ang="0">
                  <a:pos x="93" y="149"/>
                </a:cxn>
                <a:cxn ang="0">
                  <a:pos x="117" y="204"/>
                </a:cxn>
                <a:cxn ang="0">
                  <a:pos x="117" y="232"/>
                </a:cxn>
                <a:cxn ang="0">
                  <a:pos x="96" y="191"/>
                </a:cxn>
                <a:cxn ang="0">
                  <a:pos x="52" y="162"/>
                </a:cxn>
                <a:cxn ang="0">
                  <a:pos x="35" y="118"/>
                </a:cxn>
                <a:cxn ang="0">
                  <a:pos x="24" y="44"/>
                </a:cxn>
                <a:cxn ang="0">
                  <a:pos x="0" y="0"/>
                </a:cxn>
              </a:cxnLst>
              <a:rect l="0" t="0" r="r" b="b"/>
              <a:pathLst>
                <a:path w="117" h="232">
                  <a:moveTo>
                    <a:pt x="0" y="0"/>
                  </a:moveTo>
                  <a:lnTo>
                    <a:pt x="10" y="17"/>
                  </a:lnTo>
                  <a:lnTo>
                    <a:pt x="37" y="105"/>
                  </a:lnTo>
                  <a:lnTo>
                    <a:pt x="55" y="135"/>
                  </a:lnTo>
                  <a:lnTo>
                    <a:pt x="93" y="149"/>
                  </a:lnTo>
                  <a:lnTo>
                    <a:pt x="117" y="204"/>
                  </a:lnTo>
                  <a:lnTo>
                    <a:pt x="117" y="232"/>
                  </a:lnTo>
                  <a:lnTo>
                    <a:pt x="96" y="191"/>
                  </a:lnTo>
                  <a:lnTo>
                    <a:pt x="52" y="162"/>
                  </a:lnTo>
                  <a:lnTo>
                    <a:pt x="35" y="118"/>
                  </a:lnTo>
                  <a:lnTo>
                    <a:pt x="24" y="44"/>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4" name="Freeform 322"/>
            <p:cNvSpPr>
              <a:spLocks noChangeAspect="1"/>
            </p:cNvSpPr>
            <p:nvPr/>
          </p:nvSpPr>
          <p:spPr bwMode="gray">
            <a:xfrm rot="21085610">
              <a:off x="3464718" y="3269009"/>
              <a:ext cx="4763" cy="14288"/>
            </a:xfrm>
            <a:custGeom>
              <a:avLst/>
              <a:gdLst/>
              <a:ahLst/>
              <a:cxnLst>
                <a:cxn ang="0">
                  <a:pos x="101" y="73"/>
                </a:cxn>
                <a:cxn ang="0">
                  <a:pos x="101" y="48"/>
                </a:cxn>
                <a:cxn ang="0">
                  <a:pos x="101" y="56"/>
                </a:cxn>
                <a:cxn ang="0">
                  <a:pos x="90" y="48"/>
                </a:cxn>
                <a:cxn ang="0">
                  <a:pos x="31" y="48"/>
                </a:cxn>
                <a:cxn ang="0">
                  <a:pos x="4" y="27"/>
                </a:cxn>
                <a:cxn ang="0">
                  <a:pos x="0" y="14"/>
                </a:cxn>
                <a:cxn ang="0">
                  <a:pos x="11" y="0"/>
                </a:cxn>
                <a:cxn ang="0">
                  <a:pos x="46" y="14"/>
                </a:cxn>
                <a:cxn ang="0">
                  <a:pos x="83" y="41"/>
                </a:cxn>
                <a:cxn ang="0">
                  <a:pos x="125" y="41"/>
                </a:cxn>
                <a:cxn ang="0">
                  <a:pos x="145" y="61"/>
                </a:cxn>
                <a:cxn ang="0">
                  <a:pos x="149" y="113"/>
                </a:cxn>
                <a:cxn ang="0">
                  <a:pos x="103" y="172"/>
                </a:cxn>
                <a:cxn ang="0">
                  <a:pos x="49" y="218"/>
                </a:cxn>
                <a:cxn ang="0">
                  <a:pos x="35" y="182"/>
                </a:cxn>
                <a:cxn ang="0">
                  <a:pos x="111" y="100"/>
                </a:cxn>
                <a:cxn ang="0">
                  <a:pos x="101" y="73"/>
                </a:cxn>
              </a:cxnLst>
              <a:rect l="0" t="0" r="r" b="b"/>
              <a:pathLst>
                <a:path w="149" h="218">
                  <a:moveTo>
                    <a:pt x="101" y="73"/>
                  </a:moveTo>
                  <a:lnTo>
                    <a:pt x="101" y="48"/>
                  </a:lnTo>
                  <a:lnTo>
                    <a:pt x="101" y="56"/>
                  </a:lnTo>
                  <a:lnTo>
                    <a:pt x="90" y="48"/>
                  </a:lnTo>
                  <a:lnTo>
                    <a:pt x="31" y="48"/>
                  </a:lnTo>
                  <a:lnTo>
                    <a:pt x="4" y="27"/>
                  </a:lnTo>
                  <a:lnTo>
                    <a:pt x="0" y="14"/>
                  </a:lnTo>
                  <a:lnTo>
                    <a:pt x="11" y="0"/>
                  </a:lnTo>
                  <a:lnTo>
                    <a:pt x="46" y="14"/>
                  </a:lnTo>
                  <a:lnTo>
                    <a:pt x="83" y="41"/>
                  </a:lnTo>
                  <a:lnTo>
                    <a:pt x="125" y="41"/>
                  </a:lnTo>
                  <a:lnTo>
                    <a:pt x="145" y="61"/>
                  </a:lnTo>
                  <a:lnTo>
                    <a:pt x="149" y="113"/>
                  </a:lnTo>
                  <a:lnTo>
                    <a:pt x="103" y="172"/>
                  </a:lnTo>
                  <a:lnTo>
                    <a:pt x="49" y="218"/>
                  </a:lnTo>
                  <a:lnTo>
                    <a:pt x="35" y="182"/>
                  </a:lnTo>
                  <a:lnTo>
                    <a:pt x="111" y="100"/>
                  </a:lnTo>
                  <a:lnTo>
                    <a:pt x="101" y="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5" name="Freeform 323"/>
            <p:cNvSpPr>
              <a:spLocks noChangeAspect="1"/>
            </p:cNvSpPr>
            <p:nvPr/>
          </p:nvSpPr>
          <p:spPr bwMode="gray">
            <a:xfrm rot="21085610">
              <a:off x="3477418" y="3278534"/>
              <a:ext cx="4763" cy="1588"/>
            </a:xfrm>
            <a:custGeom>
              <a:avLst/>
              <a:gdLst/>
              <a:ahLst/>
              <a:cxnLst>
                <a:cxn ang="0">
                  <a:pos x="118" y="34"/>
                </a:cxn>
                <a:cxn ang="0">
                  <a:pos x="100" y="3"/>
                </a:cxn>
                <a:cxn ang="0">
                  <a:pos x="56" y="0"/>
                </a:cxn>
                <a:cxn ang="0">
                  <a:pos x="0" y="24"/>
                </a:cxn>
                <a:cxn ang="0">
                  <a:pos x="52" y="17"/>
                </a:cxn>
                <a:cxn ang="0">
                  <a:pos x="90" y="34"/>
                </a:cxn>
                <a:cxn ang="0">
                  <a:pos x="118" y="34"/>
                </a:cxn>
              </a:cxnLst>
              <a:rect l="0" t="0" r="r" b="b"/>
              <a:pathLst>
                <a:path w="118" h="34">
                  <a:moveTo>
                    <a:pt x="118" y="34"/>
                  </a:moveTo>
                  <a:lnTo>
                    <a:pt x="100" y="3"/>
                  </a:lnTo>
                  <a:lnTo>
                    <a:pt x="56" y="0"/>
                  </a:lnTo>
                  <a:lnTo>
                    <a:pt x="0" y="24"/>
                  </a:lnTo>
                  <a:lnTo>
                    <a:pt x="52" y="17"/>
                  </a:lnTo>
                  <a:lnTo>
                    <a:pt x="90" y="34"/>
                  </a:lnTo>
                  <a:lnTo>
                    <a:pt x="118" y="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6" name="Freeform 324"/>
            <p:cNvSpPr>
              <a:spLocks noChangeAspect="1"/>
            </p:cNvSpPr>
            <p:nvPr/>
          </p:nvSpPr>
          <p:spPr bwMode="gray">
            <a:xfrm rot="21085610">
              <a:off x="3488531" y="3284884"/>
              <a:ext cx="9525" cy="6350"/>
            </a:xfrm>
            <a:custGeom>
              <a:avLst/>
              <a:gdLst/>
              <a:ahLst/>
              <a:cxnLst>
                <a:cxn ang="0">
                  <a:pos x="48" y="19"/>
                </a:cxn>
                <a:cxn ang="0">
                  <a:pos x="86" y="0"/>
                </a:cxn>
                <a:cxn ang="0">
                  <a:pos x="114" y="25"/>
                </a:cxn>
                <a:cxn ang="0">
                  <a:pos x="192" y="61"/>
                </a:cxn>
                <a:cxn ang="0">
                  <a:pos x="241" y="92"/>
                </a:cxn>
                <a:cxn ang="0">
                  <a:pos x="248" y="103"/>
                </a:cxn>
                <a:cxn ang="0">
                  <a:pos x="210" y="98"/>
                </a:cxn>
                <a:cxn ang="0">
                  <a:pos x="148" y="52"/>
                </a:cxn>
                <a:cxn ang="0">
                  <a:pos x="100" y="34"/>
                </a:cxn>
                <a:cxn ang="0">
                  <a:pos x="41" y="73"/>
                </a:cxn>
                <a:cxn ang="0">
                  <a:pos x="0" y="76"/>
                </a:cxn>
                <a:cxn ang="0">
                  <a:pos x="13" y="48"/>
                </a:cxn>
                <a:cxn ang="0">
                  <a:pos x="48" y="19"/>
                </a:cxn>
              </a:cxnLst>
              <a:rect l="0" t="0" r="r" b="b"/>
              <a:pathLst>
                <a:path w="248" h="103">
                  <a:moveTo>
                    <a:pt x="48" y="19"/>
                  </a:moveTo>
                  <a:lnTo>
                    <a:pt x="86" y="0"/>
                  </a:lnTo>
                  <a:lnTo>
                    <a:pt x="114" y="25"/>
                  </a:lnTo>
                  <a:lnTo>
                    <a:pt x="192" y="61"/>
                  </a:lnTo>
                  <a:lnTo>
                    <a:pt x="241" y="92"/>
                  </a:lnTo>
                  <a:lnTo>
                    <a:pt x="248" y="103"/>
                  </a:lnTo>
                  <a:lnTo>
                    <a:pt x="210" y="98"/>
                  </a:lnTo>
                  <a:lnTo>
                    <a:pt x="148" y="52"/>
                  </a:lnTo>
                  <a:lnTo>
                    <a:pt x="100" y="34"/>
                  </a:lnTo>
                  <a:lnTo>
                    <a:pt x="41" y="73"/>
                  </a:lnTo>
                  <a:lnTo>
                    <a:pt x="0" y="76"/>
                  </a:lnTo>
                  <a:lnTo>
                    <a:pt x="13" y="48"/>
                  </a:lnTo>
                  <a:lnTo>
                    <a:pt x="48" y="1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7" name="Freeform 325"/>
            <p:cNvSpPr>
              <a:spLocks noChangeAspect="1"/>
            </p:cNvSpPr>
            <p:nvPr/>
          </p:nvSpPr>
          <p:spPr bwMode="gray">
            <a:xfrm rot="21085610">
              <a:off x="3475831" y="3302347"/>
              <a:ext cx="6350" cy="9525"/>
            </a:xfrm>
            <a:custGeom>
              <a:avLst/>
              <a:gdLst/>
              <a:ahLst/>
              <a:cxnLst>
                <a:cxn ang="0">
                  <a:pos x="192" y="0"/>
                </a:cxn>
                <a:cxn ang="0">
                  <a:pos x="184" y="0"/>
                </a:cxn>
                <a:cxn ang="0">
                  <a:pos x="184" y="56"/>
                </a:cxn>
                <a:cxn ang="0">
                  <a:pos x="175" y="104"/>
                </a:cxn>
                <a:cxn ang="0">
                  <a:pos x="132" y="132"/>
                </a:cxn>
                <a:cxn ang="0">
                  <a:pos x="0" y="146"/>
                </a:cxn>
                <a:cxn ang="0">
                  <a:pos x="4" y="76"/>
                </a:cxn>
                <a:cxn ang="0">
                  <a:pos x="62" y="49"/>
                </a:cxn>
                <a:cxn ang="0">
                  <a:pos x="114" y="67"/>
                </a:cxn>
                <a:cxn ang="0">
                  <a:pos x="192" y="0"/>
                </a:cxn>
              </a:cxnLst>
              <a:rect l="0" t="0" r="r" b="b"/>
              <a:pathLst>
                <a:path w="192" h="146">
                  <a:moveTo>
                    <a:pt x="192" y="0"/>
                  </a:moveTo>
                  <a:lnTo>
                    <a:pt x="184" y="0"/>
                  </a:lnTo>
                  <a:lnTo>
                    <a:pt x="184" y="56"/>
                  </a:lnTo>
                  <a:lnTo>
                    <a:pt x="175" y="104"/>
                  </a:lnTo>
                  <a:lnTo>
                    <a:pt x="132" y="132"/>
                  </a:lnTo>
                  <a:lnTo>
                    <a:pt x="0" y="146"/>
                  </a:lnTo>
                  <a:lnTo>
                    <a:pt x="4" y="76"/>
                  </a:lnTo>
                  <a:lnTo>
                    <a:pt x="62" y="49"/>
                  </a:lnTo>
                  <a:lnTo>
                    <a:pt x="114" y="67"/>
                  </a:lnTo>
                  <a:lnTo>
                    <a:pt x="19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8" name="Freeform 326"/>
            <p:cNvSpPr>
              <a:spLocks noChangeAspect="1"/>
            </p:cNvSpPr>
            <p:nvPr/>
          </p:nvSpPr>
          <p:spPr bwMode="gray">
            <a:xfrm rot="21085610">
              <a:off x="3418681" y="3243609"/>
              <a:ext cx="3175" cy="4763"/>
            </a:xfrm>
            <a:custGeom>
              <a:avLst/>
              <a:gdLst/>
              <a:ahLst/>
              <a:cxnLst>
                <a:cxn ang="0">
                  <a:pos x="42" y="0"/>
                </a:cxn>
                <a:cxn ang="0">
                  <a:pos x="0" y="55"/>
                </a:cxn>
                <a:cxn ang="0">
                  <a:pos x="4" y="80"/>
                </a:cxn>
                <a:cxn ang="0">
                  <a:pos x="42" y="57"/>
                </a:cxn>
                <a:cxn ang="0">
                  <a:pos x="70" y="9"/>
                </a:cxn>
                <a:cxn ang="0">
                  <a:pos x="42" y="0"/>
                </a:cxn>
              </a:cxnLst>
              <a:rect l="0" t="0" r="r" b="b"/>
              <a:pathLst>
                <a:path w="70" h="80">
                  <a:moveTo>
                    <a:pt x="42" y="0"/>
                  </a:moveTo>
                  <a:lnTo>
                    <a:pt x="0" y="55"/>
                  </a:lnTo>
                  <a:lnTo>
                    <a:pt x="4" y="80"/>
                  </a:lnTo>
                  <a:lnTo>
                    <a:pt x="42" y="57"/>
                  </a:lnTo>
                  <a:lnTo>
                    <a:pt x="70" y="9"/>
                  </a:lnTo>
                  <a:lnTo>
                    <a:pt x="4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9" name="Freeform 327"/>
            <p:cNvSpPr>
              <a:spLocks noChangeAspect="1"/>
            </p:cNvSpPr>
            <p:nvPr/>
          </p:nvSpPr>
          <p:spPr bwMode="gray">
            <a:xfrm rot="21085610">
              <a:off x="3386931" y="3227734"/>
              <a:ext cx="1588" cy="6350"/>
            </a:xfrm>
            <a:custGeom>
              <a:avLst/>
              <a:gdLst/>
              <a:ahLst/>
              <a:cxnLst>
                <a:cxn ang="0">
                  <a:pos x="72" y="7"/>
                </a:cxn>
                <a:cxn ang="0">
                  <a:pos x="57" y="0"/>
                </a:cxn>
                <a:cxn ang="0">
                  <a:pos x="0" y="79"/>
                </a:cxn>
                <a:cxn ang="0">
                  <a:pos x="7" y="93"/>
                </a:cxn>
                <a:cxn ang="0">
                  <a:pos x="72" y="7"/>
                </a:cxn>
              </a:cxnLst>
              <a:rect l="0" t="0" r="r" b="b"/>
              <a:pathLst>
                <a:path w="72" h="93">
                  <a:moveTo>
                    <a:pt x="72" y="7"/>
                  </a:moveTo>
                  <a:lnTo>
                    <a:pt x="57" y="0"/>
                  </a:lnTo>
                  <a:lnTo>
                    <a:pt x="0" y="79"/>
                  </a:lnTo>
                  <a:lnTo>
                    <a:pt x="7" y="93"/>
                  </a:lnTo>
                  <a:lnTo>
                    <a:pt x="72"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0" name="Freeform 328"/>
            <p:cNvSpPr>
              <a:spLocks noChangeAspect="1"/>
            </p:cNvSpPr>
            <p:nvPr/>
          </p:nvSpPr>
          <p:spPr bwMode="gray">
            <a:xfrm rot="21085610">
              <a:off x="3383756" y="3235672"/>
              <a:ext cx="3175" cy="3175"/>
            </a:xfrm>
            <a:custGeom>
              <a:avLst/>
              <a:gdLst/>
              <a:ahLst/>
              <a:cxnLst>
                <a:cxn ang="0">
                  <a:pos x="56" y="0"/>
                </a:cxn>
                <a:cxn ang="0">
                  <a:pos x="0" y="26"/>
                </a:cxn>
                <a:cxn ang="0">
                  <a:pos x="4" y="36"/>
                </a:cxn>
                <a:cxn ang="0">
                  <a:pos x="53" y="18"/>
                </a:cxn>
                <a:cxn ang="0">
                  <a:pos x="56" y="0"/>
                </a:cxn>
              </a:cxnLst>
              <a:rect l="0" t="0" r="r" b="b"/>
              <a:pathLst>
                <a:path w="56" h="36">
                  <a:moveTo>
                    <a:pt x="56" y="0"/>
                  </a:moveTo>
                  <a:lnTo>
                    <a:pt x="0" y="26"/>
                  </a:lnTo>
                  <a:lnTo>
                    <a:pt x="4" y="36"/>
                  </a:lnTo>
                  <a:lnTo>
                    <a:pt x="53" y="18"/>
                  </a:lnTo>
                  <a:lnTo>
                    <a:pt x="5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1" name="Freeform 329"/>
            <p:cNvSpPr>
              <a:spLocks noChangeAspect="1"/>
            </p:cNvSpPr>
            <p:nvPr/>
          </p:nvSpPr>
          <p:spPr bwMode="gray">
            <a:xfrm rot="21085610">
              <a:off x="3374231" y="3238847"/>
              <a:ext cx="6350" cy="6350"/>
            </a:xfrm>
            <a:custGeom>
              <a:avLst/>
              <a:gdLst/>
              <a:ahLst/>
              <a:cxnLst>
                <a:cxn ang="0">
                  <a:pos x="152" y="40"/>
                </a:cxn>
                <a:cxn ang="0">
                  <a:pos x="109" y="36"/>
                </a:cxn>
                <a:cxn ang="0">
                  <a:pos x="44" y="67"/>
                </a:cxn>
                <a:cxn ang="0">
                  <a:pos x="0" y="70"/>
                </a:cxn>
                <a:cxn ang="0">
                  <a:pos x="9" y="50"/>
                </a:cxn>
                <a:cxn ang="0">
                  <a:pos x="59" y="36"/>
                </a:cxn>
                <a:cxn ang="0">
                  <a:pos x="119" y="0"/>
                </a:cxn>
                <a:cxn ang="0">
                  <a:pos x="155" y="9"/>
                </a:cxn>
                <a:cxn ang="0">
                  <a:pos x="152" y="40"/>
                </a:cxn>
              </a:cxnLst>
              <a:rect l="0" t="0" r="r" b="b"/>
              <a:pathLst>
                <a:path w="155" h="70">
                  <a:moveTo>
                    <a:pt x="152" y="40"/>
                  </a:moveTo>
                  <a:lnTo>
                    <a:pt x="109" y="36"/>
                  </a:lnTo>
                  <a:lnTo>
                    <a:pt x="44" y="67"/>
                  </a:lnTo>
                  <a:lnTo>
                    <a:pt x="0" y="70"/>
                  </a:lnTo>
                  <a:lnTo>
                    <a:pt x="9" y="50"/>
                  </a:lnTo>
                  <a:lnTo>
                    <a:pt x="59" y="36"/>
                  </a:lnTo>
                  <a:lnTo>
                    <a:pt x="119" y="0"/>
                  </a:lnTo>
                  <a:lnTo>
                    <a:pt x="155" y="9"/>
                  </a:lnTo>
                  <a:lnTo>
                    <a:pt x="152" y="4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2" name="Freeform 330"/>
            <p:cNvSpPr>
              <a:spLocks noChangeAspect="1"/>
            </p:cNvSpPr>
            <p:nvPr/>
          </p:nvSpPr>
          <p:spPr bwMode="gray">
            <a:xfrm rot="20552049">
              <a:off x="3417093" y="3375372"/>
              <a:ext cx="23813" cy="17463"/>
            </a:xfrm>
            <a:custGeom>
              <a:avLst/>
              <a:gdLst/>
              <a:ahLst/>
              <a:cxnLst>
                <a:cxn ang="0">
                  <a:pos x="373" y="31"/>
                </a:cxn>
                <a:cxn ang="0">
                  <a:pos x="397" y="35"/>
                </a:cxn>
                <a:cxn ang="0">
                  <a:pos x="450" y="63"/>
                </a:cxn>
                <a:cxn ang="0">
                  <a:pos x="483" y="101"/>
                </a:cxn>
                <a:cxn ang="0">
                  <a:pos x="600" y="104"/>
                </a:cxn>
                <a:cxn ang="0">
                  <a:pos x="642" y="212"/>
                </a:cxn>
                <a:cxn ang="0">
                  <a:pos x="588" y="222"/>
                </a:cxn>
                <a:cxn ang="0">
                  <a:pos x="504" y="197"/>
                </a:cxn>
                <a:cxn ang="0">
                  <a:pos x="442" y="222"/>
                </a:cxn>
                <a:cxn ang="0">
                  <a:pos x="390" y="222"/>
                </a:cxn>
                <a:cxn ang="0">
                  <a:pos x="369" y="260"/>
                </a:cxn>
                <a:cxn ang="0">
                  <a:pos x="304" y="256"/>
                </a:cxn>
                <a:cxn ang="0">
                  <a:pos x="273" y="228"/>
                </a:cxn>
                <a:cxn ang="0">
                  <a:pos x="194" y="222"/>
                </a:cxn>
                <a:cxn ang="0">
                  <a:pos x="101" y="135"/>
                </a:cxn>
                <a:cxn ang="0">
                  <a:pos x="39" y="115"/>
                </a:cxn>
                <a:cxn ang="0">
                  <a:pos x="0" y="73"/>
                </a:cxn>
                <a:cxn ang="0">
                  <a:pos x="10" y="44"/>
                </a:cxn>
                <a:cxn ang="0">
                  <a:pos x="138" y="0"/>
                </a:cxn>
                <a:cxn ang="0">
                  <a:pos x="194" y="4"/>
                </a:cxn>
                <a:cxn ang="0">
                  <a:pos x="279" y="21"/>
                </a:cxn>
                <a:cxn ang="0">
                  <a:pos x="373" y="31"/>
                </a:cxn>
              </a:cxnLst>
              <a:rect l="0" t="0" r="r" b="b"/>
              <a:pathLst>
                <a:path w="642" h="260">
                  <a:moveTo>
                    <a:pt x="373" y="31"/>
                  </a:moveTo>
                  <a:lnTo>
                    <a:pt x="397" y="35"/>
                  </a:lnTo>
                  <a:lnTo>
                    <a:pt x="450" y="63"/>
                  </a:lnTo>
                  <a:lnTo>
                    <a:pt x="483" y="101"/>
                  </a:lnTo>
                  <a:lnTo>
                    <a:pt x="600" y="104"/>
                  </a:lnTo>
                  <a:lnTo>
                    <a:pt x="642" y="212"/>
                  </a:lnTo>
                  <a:lnTo>
                    <a:pt x="588" y="222"/>
                  </a:lnTo>
                  <a:lnTo>
                    <a:pt x="504" y="197"/>
                  </a:lnTo>
                  <a:lnTo>
                    <a:pt x="442" y="222"/>
                  </a:lnTo>
                  <a:lnTo>
                    <a:pt x="390" y="222"/>
                  </a:lnTo>
                  <a:lnTo>
                    <a:pt x="369" y="260"/>
                  </a:lnTo>
                  <a:lnTo>
                    <a:pt x="304" y="256"/>
                  </a:lnTo>
                  <a:lnTo>
                    <a:pt x="273" y="228"/>
                  </a:lnTo>
                  <a:lnTo>
                    <a:pt x="194" y="222"/>
                  </a:lnTo>
                  <a:lnTo>
                    <a:pt x="101" y="135"/>
                  </a:lnTo>
                  <a:lnTo>
                    <a:pt x="39" y="115"/>
                  </a:lnTo>
                  <a:lnTo>
                    <a:pt x="0" y="73"/>
                  </a:lnTo>
                  <a:lnTo>
                    <a:pt x="10" y="44"/>
                  </a:lnTo>
                  <a:lnTo>
                    <a:pt x="138" y="0"/>
                  </a:lnTo>
                  <a:lnTo>
                    <a:pt x="194" y="4"/>
                  </a:lnTo>
                  <a:lnTo>
                    <a:pt x="279" y="21"/>
                  </a:lnTo>
                  <a:lnTo>
                    <a:pt x="373" y="3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3" name="Freeform 331"/>
            <p:cNvSpPr>
              <a:spLocks noChangeAspect="1"/>
            </p:cNvSpPr>
            <p:nvPr/>
          </p:nvSpPr>
          <p:spPr bwMode="gray">
            <a:xfrm rot="20552049">
              <a:off x="3482181" y="3318222"/>
              <a:ext cx="38100" cy="52388"/>
            </a:xfrm>
            <a:custGeom>
              <a:avLst/>
              <a:gdLst/>
              <a:ahLst/>
              <a:cxnLst>
                <a:cxn ang="0">
                  <a:pos x="25" y="17"/>
                </a:cxn>
                <a:cxn ang="0">
                  <a:pos x="119" y="0"/>
                </a:cxn>
                <a:cxn ang="0">
                  <a:pos x="338" y="4"/>
                </a:cxn>
                <a:cxn ang="0">
                  <a:pos x="512" y="76"/>
                </a:cxn>
                <a:cxn ang="0">
                  <a:pos x="614" y="110"/>
                </a:cxn>
                <a:cxn ang="0">
                  <a:pos x="643" y="181"/>
                </a:cxn>
                <a:cxn ang="0">
                  <a:pos x="805" y="193"/>
                </a:cxn>
                <a:cxn ang="0">
                  <a:pos x="825" y="227"/>
                </a:cxn>
                <a:cxn ang="0">
                  <a:pos x="728" y="244"/>
                </a:cxn>
                <a:cxn ang="0">
                  <a:pos x="796" y="294"/>
                </a:cxn>
                <a:cxn ang="0">
                  <a:pos x="977" y="336"/>
                </a:cxn>
                <a:cxn ang="0">
                  <a:pos x="1076" y="404"/>
                </a:cxn>
                <a:cxn ang="0">
                  <a:pos x="1080" y="462"/>
                </a:cxn>
                <a:cxn ang="0">
                  <a:pos x="1012" y="547"/>
                </a:cxn>
                <a:cxn ang="0">
                  <a:pos x="940" y="522"/>
                </a:cxn>
                <a:cxn ang="0">
                  <a:pos x="706" y="483"/>
                </a:cxn>
                <a:cxn ang="0">
                  <a:pos x="551" y="522"/>
                </a:cxn>
                <a:cxn ang="0">
                  <a:pos x="525" y="556"/>
                </a:cxn>
                <a:cxn ang="0">
                  <a:pos x="406" y="589"/>
                </a:cxn>
                <a:cxn ang="0">
                  <a:pos x="369" y="509"/>
                </a:cxn>
                <a:cxn ang="0">
                  <a:pos x="292" y="517"/>
                </a:cxn>
                <a:cxn ang="0">
                  <a:pos x="233" y="584"/>
                </a:cxn>
                <a:cxn ang="0">
                  <a:pos x="174" y="673"/>
                </a:cxn>
                <a:cxn ang="0">
                  <a:pos x="110" y="745"/>
                </a:cxn>
                <a:cxn ang="0">
                  <a:pos x="85" y="733"/>
                </a:cxn>
                <a:cxn ang="0">
                  <a:pos x="42" y="694"/>
                </a:cxn>
                <a:cxn ang="0">
                  <a:pos x="25" y="619"/>
                </a:cxn>
                <a:cxn ang="0">
                  <a:pos x="42" y="531"/>
                </a:cxn>
                <a:cxn ang="0">
                  <a:pos x="0" y="458"/>
                </a:cxn>
                <a:cxn ang="0">
                  <a:pos x="8" y="417"/>
                </a:cxn>
                <a:cxn ang="0">
                  <a:pos x="46" y="290"/>
                </a:cxn>
                <a:cxn ang="0">
                  <a:pos x="77" y="235"/>
                </a:cxn>
                <a:cxn ang="0">
                  <a:pos x="59" y="127"/>
                </a:cxn>
                <a:cxn ang="0">
                  <a:pos x="12" y="38"/>
                </a:cxn>
              </a:cxnLst>
              <a:rect l="0" t="0" r="r" b="b"/>
              <a:pathLst>
                <a:path w="1080" h="745">
                  <a:moveTo>
                    <a:pt x="17" y="29"/>
                  </a:moveTo>
                  <a:lnTo>
                    <a:pt x="25" y="17"/>
                  </a:lnTo>
                  <a:lnTo>
                    <a:pt x="51" y="0"/>
                  </a:lnTo>
                  <a:lnTo>
                    <a:pt x="119" y="0"/>
                  </a:lnTo>
                  <a:lnTo>
                    <a:pt x="183" y="9"/>
                  </a:lnTo>
                  <a:lnTo>
                    <a:pt x="338" y="4"/>
                  </a:lnTo>
                  <a:lnTo>
                    <a:pt x="423" y="29"/>
                  </a:lnTo>
                  <a:lnTo>
                    <a:pt x="512" y="76"/>
                  </a:lnTo>
                  <a:lnTo>
                    <a:pt x="589" y="84"/>
                  </a:lnTo>
                  <a:lnTo>
                    <a:pt x="614" y="110"/>
                  </a:lnTo>
                  <a:lnTo>
                    <a:pt x="632" y="169"/>
                  </a:lnTo>
                  <a:lnTo>
                    <a:pt x="643" y="181"/>
                  </a:lnTo>
                  <a:lnTo>
                    <a:pt x="699" y="193"/>
                  </a:lnTo>
                  <a:lnTo>
                    <a:pt x="805" y="193"/>
                  </a:lnTo>
                  <a:lnTo>
                    <a:pt x="822" y="203"/>
                  </a:lnTo>
                  <a:lnTo>
                    <a:pt x="825" y="227"/>
                  </a:lnTo>
                  <a:lnTo>
                    <a:pt x="779" y="244"/>
                  </a:lnTo>
                  <a:lnTo>
                    <a:pt x="728" y="244"/>
                  </a:lnTo>
                  <a:lnTo>
                    <a:pt x="723" y="269"/>
                  </a:lnTo>
                  <a:lnTo>
                    <a:pt x="796" y="294"/>
                  </a:lnTo>
                  <a:lnTo>
                    <a:pt x="944" y="298"/>
                  </a:lnTo>
                  <a:lnTo>
                    <a:pt x="977" y="336"/>
                  </a:lnTo>
                  <a:lnTo>
                    <a:pt x="1038" y="387"/>
                  </a:lnTo>
                  <a:lnTo>
                    <a:pt x="1076" y="404"/>
                  </a:lnTo>
                  <a:lnTo>
                    <a:pt x="1080" y="417"/>
                  </a:lnTo>
                  <a:lnTo>
                    <a:pt x="1080" y="462"/>
                  </a:lnTo>
                  <a:lnTo>
                    <a:pt x="1055" y="509"/>
                  </a:lnTo>
                  <a:lnTo>
                    <a:pt x="1012" y="547"/>
                  </a:lnTo>
                  <a:lnTo>
                    <a:pt x="969" y="547"/>
                  </a:lnTo>
                  <a:lnTo>
                    <a:pt x="940" y="522"/>
                  </a:lnTo>
                  <a:lnTo>
                    <a:pt x="872" y="496"/>
                  </a:lnTo>
                  <a:lnTo>
                    <a:pt x="706" y="483"/>
                  </a:lnTo>
                  <a:lnTo>
                    <a:pt x="589" y="500"/>
                  </a:lnTo>
                  <a:lnTo>
                    <a:pt x="551" y="522"/>
                  </a:lnTo>
                  <a:lnTo>
                    <a:pt x="538" y="547"/>
                  </a:lnTo>
                  <a:lnTo>
                    <a:pt x="525" y="556"/>
                  </a:lnTo>
                  <a:lnTo>
                    <a:pt x="474" y="576"/>
                  </a:lnTo>
                  <a:lnTo>
                    <a:pt x="406" y="589"/>
                  </a:lnTo>
                  <a:lnTo>
                    <a:pt x="369" y="522"/>
                  </a:lnTo>
                  <a:lnTo>
                    <a:pt x="369" y="509"/>
                  </a:lnTo>
                  <a:lnTo>
                    <a:pt x="322" y="504"/>
                  </a:lnTo>
                  <a:lnTo>
                    <a:pt x="292" y="517"/>
                  </a:lnTo>
                  <a:lnTo>
                    <a:pt x="271" y="534"/>
                  </a:lnTo>
                  <a:lnTo>
                    <a:pt x="233" y="584"/>
                  </a:lnTo>
                  <a:lnTo>
                    <a:pt x="191" y="656"/>
                  </a:lnTo>
                  <a:lnTo>
                    <a:pt x="174" y="673"/>
                  </a:lnTo>
                  <a:lnTo>
                    <a:pt x="170" y="690"/>
                  </a:lnTo>
                  <a:lnTo>
                    <a:pt x="110" y="745"/>
                  </a:lnTo>
                  <a:lnTo>
                    <a:pt x="88" y="745"/>
                  </a:lnTo>
                  <a:lnTo>
                    <a:pt x="85" y="733"/>
                  </a:lnTo>
                  <a:lnTo>
                    <a:pt x="46" y="702"/>
                  </a:lnTo>
                  <a:lnTo>
                    <a:pt x="42" y="694"/>
                  </a:lnTo>
                  <a:lnTo>
                    <a:pt x="42" y="640"/>
                  </a:lnTo>
                  <a:lnTo>
                    <a:pt x="25" y="619"/>
                  </a:lnTo>
                  <a:lnTo>
                    <a:pt x="34" y="606"/>
                  </a:lnTo>
                  <a:lnTo>
                    <a:pt x="42" y="531"/>
                  </a:lnTo>
                  <a:lnTo>
                    <a:pt x="34" y="496"/>
                  </a:lnTo>
                  <a:lnTo>
                    <a:pt x="0" y="458"/>
                  </a:lnTo>
                  <a:lnTo>
                    <a:pt x="0" y="434"/>
                  </a:lnTo>
                  <a:lnTo>
                    <a:pt x="8" y="417"/>
                  </a:lnTo>
                  <a:lnTo>
                    <a:pt x="51" y="384"/>
                  </a:lnTo>
                  <a:lnTo>
                    <a:pt x="46" y="290"/>
                  </a:lnTo>
                  <a:lnTo>
                    <a:pt x="68" y="269"/>
                  </a:lnTo>
                  <a:lnTo>
                    <a:pt x="77" y="235"/>
                  </a:lnTo>
                  <a:lnTo>
                    <a:pt x="51" y="206"/>
                  </a:lnTo>
                  <a:lnTo>
                    <a:pt x="59" y="127"/>
                  </a:lnTo>
                  <a:lnTo>
                    <a:pt x="46" y="80"/>
                  </a:lnTo>
                  <a:lnTo>
                    <a:pt x="12" y="38"/>
                  </a:lnTo>
                  <a:lnTo>
                    <a:pt x="17" y="2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4" name="Freeform 332"/>
            <p:cNvSpPr>
              <a:spLocks noChangeAspect="1"/>
            </p:cNvSpPr>
            <p:nvPr/>
          </p:nvSpPr>
          <p:spPr bwMode="gray">
            <a:xfrm rot="20552049">
              <a:off x="3596481" y="3349972"/>
              <a:ext cx="1588" cy="1588"/>
            </a:xfrm>
            <a:custGeom>
              <a:avLst/>
              <a:gdLst/>
              <a:ahLst/>
              <a:cxnLst>
                <a:cxn ang="0">
                  <a:pos x="18" y="0"/>
                </a:cxn>
                <a:cxn ang="0">
                  <a:pos x="11" y="4"/>
                </a:cxn>
                <a:cxn ang="0">
                  <a:pos x="0" y="28"/>
                </a:cxn>
                <a:cxn ang="0">
                  <a:pos x="4" y="48"/>
                </a:cxn>
                <a:cxn ang="0">
                  <a:pos x="24" y="53"/>
                </a:cxn>
                <a:cxn ang="0">
                  <a:pos x="52" y="34"/>
                </a:cxn>
                <a:cxn ang="0">
                  <a:pos x="56" y="22"/>
                </a:cxn>
                <a:cxn ang="0">
                  <a:pos x="18" y="0"/>
                </a:cxn>
              </a:cxnLst>
              <a:rect l="0" t="0" r="r" b="b"/>
              <a:pathLst>
                <a:path w="56" h="53">
                  <a:moveTo>
                    <a:pt x="18" y="0"/>
                  </a:moveTo>
                  <a:lnTo>
                    <a:pt x="11" y="4"/>
                  </a:lnTo>
                  <a:lnTo>
                    <a:pt x="0" y="28"/>
                  </a:lnTo>
                  <a:lnTo>
                    <a:pt x="4" y="48"/>
                  </a:lnTo>
                  <a:lnTo>
                    <a:pt x="24" y="53"/>
                  </a:lnTo>
                  <a:lnTo>
                    <a:pt x="52" y="34"/>
                  </a:lnTo>
                  <a:lnTo>
                    <a:pt x="56" y="22"/>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5" name="Freeform 333"/>
            <p:cNvSpPr>
              <a:spLocks noChangeAspect="1"/>
            </p:cNvSpPr>
            <p:nvPr/>
          </p:nvSpPr>
          <p:spPr bwMode="gray">
            <a:xfrm rot="20552049">
              <a:off x="3618706" y="3392834"/>
              <a:ext cx="3175" cy="11113"/>
            </a:xfrm>
            <a:custGeom>
              <a:avLst/>
              <a:gdLst/>
              <a:ahLst/>
              <a:cxnLst>
                <a:cxn ang="0">
                  <a:pos x="4" y="0"/>
                </a:cxn>
                <a:cxn ang="0">
                  <a:pos x="32" y="7"/>
                </a:cxn>
                <a:cxn ang="0">
                  <a:pos x="66" y="41"/>
                </a:cxn>
                <a:cxn ang="0">
                  <a:pos x="111" y="138"/>
                </a:cxn>
                <a:cxn ang="0">
                  <a:pos x="105" y="145"/>
                </a:cxn>
                <a:cxn ang="0">
                  <a:pos x="66" y="152"/>
                </a:cxn>
                <a:cxn ang="0">
                  <a:pos x="49" y="138"/>
                </a:cxn>
                <a:cxn ang="0">
                  <a:pos x="7" y="47"/>
                </a:cxn>
                <a:cxn ang="0">
                  <a:pos x="0" y="23"/>
                </a:cxn>
                <a:cxn ang="0">
                  <a:pos x="4" y="0"/>
                </a:cxn>
              </a:cxnLst>
              <a:rect l="0" t="0" r="r" b="b"/>
              <a:pathLst>
                <a:path w="111" h="152">
                  <a:moveTo>
                    <a:pt x="4" y="0"/>
                  </a:moveTo>
                  <a:lnTo>
                    <a:pt x="32" y="7"/>
                  </a:lnTo>
                  <a:lnTo>
                    <a:pt x="66" y="41"/>
                  </a:lnTo>
                  <a:lnTo>
                    <a:pt x="111" y="138"/>
                  </a:lnTo>
                  <a:lnTo>
                    <a:pt x="105" y="145"/>
                  </a:lnTo>
                  <a:lnTo>
                    <a:pt x="66" y="152"/>
                  </a:lnTo>
                  <a:lnTo>
                    <a:pt x="49" y="138"/>
                  </a:lnTo>
                  <a:lnTo>
                    <a:pt x="7" y="47"/>
                  </a:lnTo>
                  <a:lnTo>
                    <a:pt x="0" y="23"/>
                  </a:lnTo>
                  <a:lnTo>
                    <a:pt x="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6" name="Freeform 334"/>
            <p:cNvSpPr>
              <a:spLocks noChangeAspect="1"/>
            </p:cNvSpPr>
            <p:nvPr/>
          </p:nvSpPr>
          <p:spPr bwMode="gray">
            <a:xfrm rot="20552049">
              <a:off x="3642518" y="3470622"/>
              <a:ext cx="3175" cy="4763"/>
            </a:xfrm>
            <a:custGeom>
              <a:avLst/>
              <a:gdLst/>
              <a:ahLst/>
              <a:cxnLst>
                <a:cxn ang="0">
                  <a:pos x="86" y="0"/>
                </a:cxn>
                <a:cxn ang="0">
                  <a:pos x="51" y="11"/>
                </a:cxn>
                <a:cxn ang="0">
                  <a:pos x="0" y="52"/>
                </a:cxn>
                <a:cxn ang="0">
                  <a:pos x="14" y="63"/>
                </a:cxn>
                <a:cxn ang="0">
                  <a:pos x="62" y="31"/>
                </a:cxn>
                <a:cxn ang="0">
                  <a:pos x="86" y="0"/>
                </a:cxn>
              </a:cxnLst>
              <a:rect l="0" t="0" r="r" b="b"/>
              <a:pathLst>
                <a:path w="86" h="63">
                  <a:moveTo>
                    <a:pt x="86" y="0"/>
                  </a:moveTo>
                  <a:lnTo>
                    <a:pt x="51" y="11"/>
                  </a:lnTo>
                  <a:lnTo>
                    <a:pt x="0" y="52"/>
                  </a:lnTo>
                  <a:lnTo>
                    <a:pt x="14" y="63"/>
                  </a:lnTo>
                  <a:lnTo>
                    <a:pt x="62" y="31"/>
                  </a:lnTo>
                  <a:lnTo>
                    <a:pt x="8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7" name="Freeform 335"/>
            <p:cNvSpPr>
              <a:spLocks noChangeAspect="1"/>
            </p:cNvSpPr>
            <p:nvPr/>
          </p:nvSpPr>
          <p:spPr bwMode="gray">
            <a:xfrm rot="20552049">
              <a:off x="3636168" y="3484909"/>
              <a:ext cx="9525" cy="15875"/>
            </a:xfrm>
            <a:custGeom>
              <a:avLst/>
              <a:gdLst/>
              <a:ahLst/>
              <a:cxnLst>
                <a:cxn ang="0">
                  <a:pos x="287" y="26"/>
                </a:cxn>
                <a:cxn ang="0">
                  <a:pos x="267" y="48"/>
                </a:cxn>
                <a:cxn ang="0">
                  <a:pos x="259" y="106"/>
                </a:cxn>
                <a:cxn ang="0">
                  <a:pos x="267" y="144"/>
                </a:cxn>
                <a:cxn ang="0">
                  <a:pos x="276" y="153"/>
                </a:cxn>
                <a:cxn ang="0">
                  <a:pos x="270" y="204"/>
                </a:cxn>
                <a:cxn ang="0">
                  <a:pos x="233" y="232"/>
                </a:cxn>
                <a:cxn ang="0">
                  <a:pos x="173" y="245"/>
                </a:cxn>
                <a:cxn ang="0">
                  <a:pos x="3" y="245"/>
                </a:cxn>
                <a:cxn ang="0">
                  <a:pos x="0" y="232"/>
                </a:cxn>
                <a:cxn ang="0">
                  <a:pos x="102" y="194"/>
                </a:cxn>
                <a:cxn ang="0">
                  <a:pos x="118" y="156"/>
                </a:cxn>
                <a:cxn ang="0">
                  <a:pos x="128" y="85"/>
                </a:cxn>
                <a:cxn ang="0">
                  <a:pos x="123" y="72"/>
                </a:cxn>
                <a:cxn ang="0">
                  <a:pos x="111" y="65"/>
                </a:cxn>
                <a:cxn ang="0">
                  <a:pos x="77" y="60"/>
                </a:cxn>
                <a:cxn ang="0">
                  <a:pos x="72" y="34"/>
                </a:cxn>
                <a:cxn ang="0">
                  <a:pos x="85" y="34"/>
                </a:cxn>
                <a:cxn ang="0">
                  <a:pos x="111" y="23"/>
                </a:cxn>
                <a:cxn ang="0">
                  <a:pos x="207" y="18"/>
                </a:cxn>
                <a:cxn ang="0">
                  <a:pos x="276" y="0"/>
                </a:cxn>
                <a:cxn ang="0">
                  <a:pos x="287" y="0"/>
                </a:cxn>
                <a:cxn ang="0">
                  <a:pos x="287" y="26"/>
                </a:cxn>
              </a:cxnLst>
              <a:rect l="0" t="0" r="r" b="b"/>
              <a:pathLst>
                <a:path w="287" h="245">
                  <a:moveTo>
                    <a:pt x="287" y="26"/>
                  </a:moveTo>
                  <a:lnTo>
                    <a:pt x="267" y="48"/>
                  </a:lnTo>
                  <a:lnTo>
                    <a:pt x="259" y="106"/>
                  </a:lnTo>
                  <a:lnTo>
                    <a:pt x="267" y="144"/>
                  </a:lnTo>
                  <a:lnTo>
                    <a:pt x="276" y="153"/>
                  </a:lnTo>
                  <a:lnTo>
                    <a:pt x="270" y="204"/>
                  </a:lnTo>
                  <a:lnTo>
                    <a:pt x="233" y="232"/>
                  </a:lnTo>
                  <a:lnTo>
                    <a:pt x="173" y="245"/>
                  </a:lnTo>
                  <a:lnTo>
                    <a:pt x="3" y="245"/>
                  </a:lnTo>
                  <a:lnTo>
                    <a:pt x="0" y="232"/>
                  </a:lnTo>
                  <a:lnTo>
                    <a:pt x="102" y="194"/>
                  </a:lnTo>
                  <a:lnTo>
                    <a:pt x="118" y="156"/>
                  </a:lnTo>
                  <a:lnTo>
                    <a:pt x="128" y="85"/>
                  </a:lnTo>
                  <a:lnTo>
                    <a:pt x="123" y="72"/>
                  </a:lnTo>
                  <a:lnTo>
                    <a:pt x="111" y="65"/>
                  </a:lnTo>
                  <a:lnTo>
                    <a:pt x="77" y="60"/>
                  </a:lnTo>
                  <a:lnTo>
                    <a:pt x="72" y="34"/>
                  </a:lnTo>
                  <a:lnTo>
                    <a:pt x="85" y="34"/>
                  </a:lnTo>
                  <a:lnTo>
                    <a:pt x="111" y="23"/>
                  </a:lnTo>
                  <a:lnTo>
                    <a:pt x="207" y="18"/>
                  </a:lnTo>
                  <a:lnTo>
                    <a:pt x="276" y="0"/>
                  </a:lnTo>
                  <a:lnTo>
                    <a:pt x="287" y="0"/>
                  </a:lnTo>
                  <a:lnTo>
                    <a:pt x="287" y="2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8" name="Freeform 336"/>
            <p:cNvSpPr>
              <a:spLocks noChangeAspect="1"/>
            </p:cNvSpPr>
            <p:nvPr/>
          </p:nvSpPr>
          <p:spPr bwMode="gray">
            <a:xfrm rot="20552049">
              <a:off x="3463131" y="3324572"/>
              <a:ext cx="1588" cy="3175"/>
            </a:xfrm>
            <a:custGeom>
              <a:avLst/>
              <a:gdLst/>
              <a:ahLst/>
              <a:cxnLst>
                <a:cxn ang="0">
                  <a:pos x="26" y="0"/>
                </a:cxn>
                <a:cxn ang="0">
                  <a:pos x="39" y="0"/>
                </a:cxn>
                <a:cxn ang="0">
                  <a:pos x="68" y="20"/>
                </a:cxn>
                <a:cxn ang="0">
                  <a:pos x="63" y="42"/>
                </a:cxn>
                <a:cxn ang="0">
                  <a:pos x="14" y="42"/>
                </a:cxn>
                <a:cxn ang="0">
                  <a:pos x="5" y="34"/>
                </a:cxn>
                <a:cxn ang="0">
                  <a:pos x="0" y="20"/>
                </a:cxn>
                <a:cxn ang="0">
                  <a:pos x="5" y="9"/>
                </a:cxn>
                <a:cxn ang="0">
                  <a:pos x="17" y="9"/>
                </a:cxn>
                <a:cxn ang="0">
                  <a:pos x="26" y="0"/>
                </a:cxn>
              </a:cxnLst>
              <a:rect l="0" t="0" r="r" b="b"/>
              <a:pathLst>
                <a:path w="68" h="42">
                  <a:moveTo>
                    <a:pt x="26" y="0"/>
                  </a:moveTo>
                  <a:lnTo>
                    <a:pt x="39" y="0"/>
                  </a:lnTo>
                  <a:lnTo>
                    <a:pt x="68" y="20"/>
                  </a:lnTo>
                  <a:lnTo>
                    <a:pt x="63" y="42"/>
                  </a:lnTo>
                  <a:lnTo>
                    <a:pt x="14" y="42"/>
                  </a:lnTo>
                  <a:lnTo>
                    <a:pt x="5" y="34"/>
                  </a:lnTo>
                  <a:lnTo>
                    <a:pt x="0" y="20"/>
                  </a:lnTo>
                  <a:lnTo>
                    <a:pt x="5" y="9"/>
                  </a:lnTo>
                  <a:lnTo>
                    <a:pt x="17" y="9"/>
                  </a:lnTo>
                  <a:lnTo>
                    <a:pt x="2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99" name="Group 337"/>
            <p:cNvGrpSpPr>
              <a:grpSpLocks noChangeAspect="1"/>
            </p:cNvGrpSpPr>
            <p:nvPr/>
          </p:nvGrpSpPr>
          <p:grpSpPr bwMode="gray">
            <a:xfrm>
              <a:off x="3455193" y="3327747"/>
              <a:ext cx="28575" cy="44450"/>
              <a:chOff x="1694" y="2257"/>
              <a:chExt cx="18" cy="28"/>
            </a:xfrm>
            <a:grpFill/>
          </p:grpSpPr>
          <p:sp>
            <p:nvSpPr>
              <p:cNvPr id="217" name="Freeform 338"/>
              <p:cNvSpPr>
                <a:spLocks noChangeAspect="1"/>
              </p:cNvSpPr>
              <p:nvPr/>
            </p:nvSpPr>
            <p:spPr bwMode="gray">
              <a:xfrm rot="-1047951">
                <a:off x="1701" y="2270"/>
                <a:ext cx="3" cy="4"/>
              </a:xfrm>
              <a:custGeom>
                <a:avLst/>
                <a:gdLst/>
                <a:ahLst/>
                <a:cxnLst>
                  <a:cxn ang="0">
                    <a:pos x="89" y="8"/>
                  </a:cxn>
                  <a:cxn ang="0">
                    <a:pos x="138" y="32"/>
                  </a:cxn>
                  <a:cxn ang="0">
                    <a:pos x="147" y="83"/>
                  </a:cxn>
                  <a:cxn ang="0">
                    <a:pos x="105" y="62"/>
                  </a:cxn>
                  <a:cxn ang="0">
                    <a:pos x="29" y="56"/>
                  </a:cxn>
                  <a:cxn ang="0">
                    <a:pos x="0" y="14"/>
                  </a:cxn>
                  <a:cxn ang="0">
                    <a:pos x="32" y="0"/>
                  </a:cxn>
                  <a:cxn ang="0">
                    <a:pos x="89" y="8"/>
                  </a:cxn>
                </a:cxnLst>
                <a:rect l="0" t="0" r="r" b="b"/>
                <a:pathLst>
                  <a:path w="147" h="83">
                    <a:moveTo>
                      <a:pt x="89" y="8"/>
                    </a:moveTo>
                    <a:lnTo>
                      <a:pt x="138" y="32"/>
                    </a:lnTo>
                    <a:lnTo>
                      <a:pt x="147" y="83"/>
                    </a:lnTo>
                    <a:lnTo>
                      <a:pt x="105" y="62"/>
                    </a:lnTo>
                    <a:lnTo>
                      <a:pt x="29" y="56"/>
                    </a:lnTo>
                    <a:lnTo>
                      <a:pt x="0" y="14"/>
                    </a:lnTo>
                    <a:lnTo>
                      <a:pt x="32" y="0"/>
                    </a:lnTo>
                    <a:lnTo>
                      <a:pt x="89"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8" name="Freeform 339"/>
              <p:cNvSpPr>
                <a:spLocks noChangeAspect="1"/>
              </p:cNvSpPr>
              <p:nvPr/>
            </p:nvSpPr>
            <p:spPr bwMode="gray">
              <a:xfrm rot="-1047951">
                <a:off x="1694" y="2257"/>
                <a:ext cx="18" cy="28"/>
              </a:xfrm>
              <a:custGeom>
                <a:avLst/>
                <a:gdLst/>
                <a:ahLst/>
                <a:cxnLst>
                  <a:cxn ang="0">
                    <a:pos x="826" y="627"/>
                  </a:cxn>
                  <a:cxn ang="0">
                    <a:pos x="835" y="614"/>
                  </a:cxn>
                  <a:cxn ang="0">
                    <a:pos x="843" y="539"/>
                  </a:cxn>
                  <a:cxn ang="0">
                    <a:pos x="835" y="504"/>
                  </a:cxn>
                  <a:cxn ang="0">
                    <a:pos x="801" y="466"/>
                  </a:cxn>
                  <a:cxn ang="0">
                    <a:pos x="801" y="442"/>
                  </a:cxn>
                  <a:cxn ang="0">
                    <a:pos x="809" y="425"/>
                  </a:cxn>
                  <a:cxn ang="0">
                    <a:pos x="852" y="392"/>
                  </a:cxn>
                  <a:cxn ang="0">
                    <a:pos x="847" y="298"/>
                  </a:cxn>
                  <a:cxn ang="0">
                    <a:pos x="868" y="277"/>
                  </a:cxn>
                  <a:cxn ang="0">
                    <a:pos x="877" y="243"/>
                  </a:cxn>
                  <a:cxn ang="0">
                    <a:pos x="852" y="214"/>
                  </a:cxn>
                  <a:cxn ang="0">
                    <a:pos x="860" y="135"/>
                  </a:cxn>
                  <a:cxn ang="0">
                    <a:pos x="847" y="88"/>
                  </a:cxn>
                  <a:cxn ang="0">
                    <a:pos x="813" y="46"/>
                  </a:cxn>
                  <a:cxn ang="0">
                    <a:pos x="818" y="37"/>
                  </a:cxn>
                  <a:cxn ang="0">
                    <a:pos x="809" y="37"/>
                  </a:cxn>
                  <a:cxn ang="0">
                    <a:pos x="775" y="63"/>
                  </a:cxn>
                  <a:cxn ang="0">
                    <a:pos x="639" y="67"/>
                  </a:cxn>
                  <a:cxn ang="0">
                    <a:pos x="606" y="59"/>
                  </a:cxn>
                  <a:cxn ang="0">
                    <a:pos x="564" y="29"/>
                  </a:cxn>
                  <a:cxn ang="0">
                    <a:pos x="513" y="8"/>
                  </a:cxn>
                  <a:cxn ang="0">
                    <a:pos x="445" y="0"/>
                  </a:cxn>
                  <a:cxn ang="0">
                    <a:pos x="356" y="17"/>
                  </a:cxn>
                  <a:cxn ang="0">
                    <a:pos x="317" y="37"/>
                  </a:cxn>
                  <a:cxn ang="0">
                    <a:pos x="300" y="63"/>
                  </a:cxn>
                  <a:cxn ang="0">
                    <a:pos x="305" y="101"/>
                  </a:cxn>
                  <a:cxn ang="0">
                    <a:pos x="326" y="109"/>
                  </a:cxn>
                  <a:cxn ang="0">
                    <a:pos x="445" y="109"/>
                  </a:cxn>
                  <a:cxn ang="0">
                    <a:pos x="492" y="135"/>
                  </a:cxn>
                  <a:cxn ang="0">
                    <a:pos x="504" y="172"/>
                  </a:cxn>
                  <a:cxn ang="0">
                    <a:pos x="504" y="298"/>
                  </a:cxn>
                  <a:cxn ang="0">
                    <a:pos x="513" y="327"/>
                  </a:cxn>
                  <a:cxn ang="0">
                    <a:pos x="584" y="387"/>
                  </a:cxn>
                  <a:cxn ang="0">
                    <a:pos x="631" y="412"/>
                  </a:cxn>
                  <a:cxn ang="0">
                    <a:pos x="635" y="442"/>
                  </a:cxn>
                  <a:cxn ang="0">
                    <a:pos x="618" y="459"/>
                  </a:cxn>
                  <a:cxn ang="0">
                    <a:pos x="581" y="459"/>
                  </a:cxn>
                  <a:cxn ang="0">
                    <a:pos x="516" y="476"/>
                  </a:cxn>
                  <a:cxn ang="0">
                    <a:pos x="377" y="479"/>
                  </a:cxn>
                  <a:cxn ang="0">
                    <a:pos x="262" y="466"/>
                  </a:cxn>
                  <a:cxn ang="0">
                    <a:pos x="186" y="445"/>
                  </a:cxn>
                  <a:cxn ang="0">
                    <a:pos x="8" y="445"/>
                  </a:cxn>
                  <a:cxn ang="0">
                    <a:pos x="0" y="459"/>
                  </a:cxn>
                  <a:cxn ang="0">
                    <a:pos x="0" y="491"/>
                  </a:cxn>
                  <a:cxn ang="0">
                    <a:pos x="42" y="550"/>
                  </a:cxn>
                  <a:cxn ang="0">
                    <a:pos x="131" y="589"/>
                  </a:cxn>
                  <a:cxn ang="0">
                    <a:pos x="164" y="623"/>
                  </a:cxn>
                  <a:cxn ang="0">
                    <a:pos x="186" y="614"/>
                  </a:cxn>
                  <a:cxn ang="0">
                    <a:pos x="181" y="584"/>
                  </a:cxn>
                  <a:cxn ang="0">
                    <a:pos x="198" y="567"/>
                  </a:cxn>
                  <a:cxn ang="0">
                    <a:pos x="224" y="555"/>
                  </a:cxn>
                  <a:cxn ang="0">
                    <a:pos x="249" y="555"/>
                  </a:cxn>
                  <a:cxn ang="0">
                    <a:pos x="339" y="559"/>
                  </a:cxn>
                  <a:cxn ang="0">
                    <a:pos x="504" y="601"/>
                  </a:cxn>
                  <a:cxn ang="0">
                    <a:pos x="547" y="597"/>
                  </a:cxn>
                  <a:cxn ang="0">
                    <a:pos x="648" y="567"/>
                  </a:cxn>
                  <a:cxn ang="0">
                    <a:pos x="690" y="567"/>
                  </a:cxn>
                  <a:cxn ang="0">
                    <a:pos x="729" y="575"/>
                  </a:cxn>
                  <a:cxn ang="0">
                    <a:pos x="758" y="592"/>
                  </a:cxn>
                  <a:cxn ang="0">
                    <a:pos x="787" y="601"/>
                  </a:cxn>
                  <a:cxn ang="0">
                    <a:pos x="821" y="617"/>
                  </a:cxn>
                  <a:cxn ang="0">
                    <a:pos x="826" y="627"/>
                  </a:cxn>
                </a:cxnLst>
                <a:rect l="0" t="0" r="r" b="b"/>
                <a:pathLst>
                  <a:path w="877" h="627">
                    <a:moveTo>
                      <a:pt x="826" y="627"/>
                    </a:moveTo>
                    <a:lnTo>
                      <a:pt x="835" y="614"/>
                    </a:lnTo>
                    <a:lnTo>
                      <a:pt x="843" y="539"/>
                    </a:lnTo>
                    <a:lnTo>
                      <a:pt x="835" y="504"/>
                    </a:lnTo>
                    <a:lnTo>
                      <a:pt x="801" y="466"/>
                    </a:lnTo>
                    <a:lnTo>
                      <a:pt x="801" y="442"/>
                    </a:lnTo>
                    <a:lnTo>
                      <a:pt x="809" y="425"/>
                    </a:lnTo>
                    <a:lnTo>
                      <a:pt x="852" y="392"/>
                    </a:lnTo>
                    <a:lnTo>
                      <a:pt x="847" y="298"/>
                    </a:lnTo>
                    <a:lnTo>
                      <a:pt x="868" y="277"/>
                    </a:lnTo>
                    <a:lnTo>
                      <a:pt x="877" y="243"/>
                    </a:lnTo>
                    <a:lnTo>
                      <a:pt x="852" y="214"/>
                    </a:lnTo>
                    <a:lnTo>
                      <a:pt x="860" y="135"/>
                    </a:lnTo>
                    <a:lnTo>
                      <a:pt x="847" y="88"/>
                    </a:lnTo>
                    <a:lnTo>
                      <a:pt x="813" y="46"/>
                    </a:lnTo>
                    <a:lnTo>
                      <a:pt x="818" y="37"/>
                    </a:lnTo>
                    <a:lnTo>
                      <a:pt x="809" y="37"/>
                    </a:lnTo>
                    <a:lnTo>
                      <a:pt x="775" y="63"/>
                    </a:lnTo>
                    <a:lnTo>
                      <a:pt x="639" y="67"/>
                    </a:lnTo>
                    <a:lnTo>
                      <a:pt x="606" y="59"/>
                    </a:lnTo>
                    <a:lnTo>
                      <a:pt x="564" y="29"/>
                    </a:lnTo>
                    <a:lnTo>
                      <a:pt x="513" y="8"/>
                    </a:lnTo>
                    <a:lnTo>
                      <a:pt x="445" y="0"/>
                    </a:lnTo>
                    <a:lnTo>
                      <a:pt x="356" y="17"/>
                    </a:lnTo>
                    <a:lnTo>
                      <a:pt x="317" y="37"/>
                    </a:lnTo>
                    <a:lnTo>
                      <a:pt x="300" y="63"/>
                    </a:lnTo>
                    <a:lnTo>
                      <a:pt x="305" y="101"/>
                    </a:lnTo>
                    <a:lnTo>
                      <a:pt x="326" y="109"/>
                    </a:lnTo>
                    <a:lnTo>
                      <a:pt x="445" y="109"/>
                    </a:lnTo>
                    <a:lnTo>
                      <a:pt x="492" y="135"/>
                    </a:lnTo>
                    <a:lnTo>
                      <a:pt x="504" y="172"/>
                    </a:lnTo>
                    <a:lnTo>
                      <a:pt x="504" y="298"/>
                    </a:lnTo>
                    <a:lnTo>
                      <a:pt x="513" y="327"/>
                    </a:lnTo>
                    <a:lnTo>
                      <a:pt x="584" y="387"/>
                    </a:lnTo>
                    <a:lnTo>
                      <a:pt x="631" y="412"/>
                    </a:lnTo>
                    <a:lnTo>
                      <a:pt x="635" y="442"/>
                    </a:lnTo>
                    <a:lnTo>
                      <a:pt x="618" y="459"/>
                    </a:lnTo>
                    <a:lnTo>
                      <a:pt x="581" y="459"/>
                    </a:lnTo>
                    <a:lnTo>
                      <a:pt x="516" y="476"/>
                    </a:lnTo>
                    <a:lnTo>
                      <a:pt x="377" y="479"/>
                    </a:lnTo>
                    <a:lnTo>
                      <a:pt x="262" y="466"/>
                    </a:lnTo>
                    <a:lnTo>
                      <a:pt x="186" y="445"/>
                    </a:lnTo>
                    <a:lnTo>
                      <a:pt x="8" y="445"/>
                    </a:lnTo>
                    <a:lnTo>
                      <a:pt x="0" y="459"/>
                    </a:lnTo>
                    <a:lnTo>
                      <a:pt x="0" y="491"/>
                    </a:lnTo>
                    <a:lnTo>
                      <a:pt x="42" y="550"/>
                    </a:lnTo>
                    <a:lnTo>
                      <a:pt x="131" y="589"/>
                    </a:lnTo>
                    <a:lnTo>
                      <a:pt x="164" y="623"/>
                    </a:lnTo>
                    <a:lnTo>
                      <a:pt x="186" y="614"/>
                    </a:lnTo>
                    <a:lnTo>
                      <a:pt x="181" y="584"/>
                    </a:lnTo>
                    <a:lnTo>
                      <a:pt x="198" y="567"/>
                    </a:lnTo>
                    <a:lnTo>
                      <a:pt x="224" y="555"/>
                    </a:lnTo>
                    <a:lnTo>
                      <a:pt x="249" y="555"/>
                    </a:lnTo>
                    <a:lnTo>
                      <a:pt x="339" y="559"/>
                    </a:lnTo>
                    <a:lnTo>
                      <a:pt x="504" y="601"/>
                    </a:lnTo>
                    <a:lnTo>
                      <a:pt x="547" y="597"/>
                    </a:lnTo>
                    <a:lnTo>
                      <a:pt x="648" y="567"/>
                    </a:lnTo>
                    <a:lnTo>
                      <a:pt x="690" y="567"/>
                    </a:lnTo>
                    <a:lnTo>
                      <a:pt x="729" y="575"/>
                    </a:lnTo>
                    <a:lnTo>
                      <a:pt x="758" y="592"/>
                    </a:lnTo>
                    <a:lnTo>
                      <a:pt x="787" y="601"/>
                    </a:lnTo>
                    <a:lnTo>
                      <a:pt x="821" y="617"/>
                    </a:lnTo>
                    <a:lnTo>
                      <a:pt x="826" y="62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100" name="Freeform 340"/>
            <p:cNvSpPr>
              <a:spLocks noChangeAspect="1"/>
            </p:cNvSpPr>
            <p:nvPr/>
          </p:nvSpPr>
          <p:spPr bwMode="gray">
            <a:xfrm rot="20552049">
              <a:off x="3532981" y="3337272"/>
              <a:ext cx="15875" cy="12700"/>
            </a:xfrm>
            <a:custGeom>
              <a:avLst/>
              <a:gdLst/>
              <a:ahLst/>
              <a:cxnLst>
                <a:cxn ang="0">
                  <a:pos x="442" y="20"/>
                </a:cxn>
                <a:cxn ang="0">
                  <a:pos x="462" y="54"/>
                </a:cxn>
                <a:cxn ang="0">
                  <a:pos x="471" y="99"/>
                </a:cxn>
                <a:cxn ang="0">
                  <a:pos x="425" y="141"/>
                </a:cxn>
                <a:cxn ang="0">
                  <a:pos x="393" y="159"/>
                </a:cxn>
                <a:cxn ang="0">
                  <a:pos x="292" y="180"/>
                </a:cxn>
                <a:cxn ang="0">
                  <a:pos x="224" y="180"/>
                </a:cxn>
                <a:cxn ang="0">
                  <a:pos x="156" y="172"/>
                </a:cxn>
                <a:cxn ang="0">
                  <a:pos x="51" y="176"/>
                </a:cxn>
                <a:cxn ang="0">
                  <a:pos x="42" y="172"/>
                </a:cxn>
                <a:cxn ang="0">
                  <a:pos x="30" y="113"/>
                </a:cxn>
                <a:cxn ang="0">
                  <a:pos x="0" y="66"/>
                </a:cxn>
                <a:cxn ang="0">
                  <a:pos x="0" y="23"/>
                </a:cxn>
                <a:cxn ang="0">
                  <a:pos x="30" y="0"/>
                </a:cxn>
                <a:cxn ang="0">
                  <a:pos x="385" y="0"/>
                </a:cxn>
                <a:cxn ang="0">
                  <a:pos x="416" y="3"/>
                </a:cxn>
                <a:cxn ang="0">
                  <a:pos x="437" y="11"/>
                </a:cxn>
                <a:cxn ang="0">
                  <a:pos x="442" y="20"/>
                </a:cxn>
              </a:cxnLst>
              <a:rect l="0" t="0" r="r" b="b"/>
              <a:pathLst>
                <a:path w="471" h="180">
                  <a:moveTo>
                    <a:pt x="442" y="20"/>
                  </a:moveTo>
                  <a:lnTo>
                    <a:pt x="462" y="54"/>
                  </a:lnTo>
                  <a:lnTo>
                    <a:pt x="471" y="99"/>
                  </a:lnTo>
                  <a:lnTo>
                    <a:pt x="425" y="141"/>
                  </a:lnTo>
                  <a:lnTo>
                    <a:pt x="393" y="159"/>
                  </a:lnTo>
                  <a:lnTo>
                    <a:pt x="292" y="180"/>
                  </a:lnTo>
                  <a:lnTo>
                    <a:pt x="224" y="180"/>
                  </a:lnTo>
                  <a:lnTo>
                    <a:pt x="156" y="172"/>
                  </a:lnTo>
                  <a:lnTo>
                    <a:pt x="51" y="176"/>
                  </a:lnTo>
                  <a:lnTo>
                    <a:pt x="42" y="172"/>
                  </a:lnTo>
                  <a:lnTo>
                    <a:pt x="30" y="113"/>
                  </a:lnTo>
                  <a:lnTo>
                    <a:pt x="0" y="66"/>
                  </a:lnTo>
                  <a:lnTo>
                    <a:pt x="0" y="23"/>
                  </a:lnTo>
                  <a:lnTo>
                    <a:pt x="30" y="0"/>
                  </a:lnTo>
                  <a:lnTo>
                    <a:pt x="385" y="0"/>
                  </a:lnTo>
                  <a:lnTo>
                    <a:pt x="416" y="3"/>
                  </a:lnTo>
                  <a:lnTo>
                    <a:pt x="437" y="11"/>
                  </a:lnTo>
                  <a:lnTo>
                    <a:pt x="442"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1" name="Freeform 341"/>
            <p:cNvSpPr>
              <a:spLocks noChangeAspect="1"/>
            </p:cNvSpPr>
            <p:nvPr/>
          </p:nvSpPr>
          <p:spPr bwMode="gray">
            <a:xfrm rot="20552049">
              <a:off x="3629818" y="3429347"/>
              <a:ext cx="0" cy="4763"/>
            </a:xfrm>
            <a:custGeom>
              <a:avLst/>
              <a:gdLst/>
              <a:ahLst/>
              <a:cxnLst>
                <a:cxn ang="0">
                  <a:pos x="14" y="0"/>
                </a:cxn>
                <a:cxn ang="0">
                  <a:pos x="0" y="7"/>
                </a:cxn>
                <a:cxn ang="0">
                  <a:pos x="0" y="76"/>
                </a:cxn>
                <a:cxn ang="0">
                  <a:pos x="14" y="59"/>
                </a:cxn>
                <a:cxn ang="0">
                  <a:pos x="14" y="0"/>
                </a:cxn>
              </a:cxnLst>
              <a:rect l="0" t="0" r="r" b="b"/>
              <a:pathLst>
                <a:path w="14" h="76">
                  <a:moveTo>
                    <a:pt x="14" y="0"/>
                  </a:moveTo>
                  <a:lnTo>
                    <a:pt x="0" y="7"/>
                  </a:lnTo>
                  <a:lnTo>
                    <a:pt x="0" y="76"/>
                  </a:lnTo>
                  <a:lnTo>
                    <a:pt x="14" y="59"/>
                  </a:lnTo>
                  <a:lnTo>
                    <a:pt x="1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2" name="Freeform 342"/>
            <p:cNvSpPr>
              <a:spLocks noChangeAspect="1"/>
            </p:cNvSpPr>
            <p:nvPr/>
          </p:nvSpPr>
          <p:spPr bwMode="gray">
            <a:xfrm rot="20552049">
              <a:off x="3602831" y="3362672"/>
              <a:ext cx="4763" cy="11113"/>
            </a:xfrm>
            <a:custGeom>
              <a:avLst/>
              <a:gdLst/>
              <a:ahLst/>
              <a:cxnLst>
                <a:cxn ang="0">
                  <a:pos x="122" y="0"/>
                </a:cxn>
                <a:cxn ang="0">
                  <a:pos x="98" y="4"/>
                </a:cxn>
                <a:cxn ang="0">
                  <a:pos x="81" y="52"/>
                </a:cxn>
                <a:cxn ang="0">
                  <a:pos x="17" y="45"/>
                </a:cxn>
                <a:cxn ang="0">
                  <a:pos x="0" y="104"/>
                </a:cxn>
                <a:cxn ang="0">
                  <a:pos x="8" y="160"/>
                </a:cxn>
                <a:cxn ang="0">
                  <a:pos x="53" y="163"/>
                </a:cxn>
                <a:cxn ang="0">
                  <a:pos x="70" y="104"/>
                </a:cxn>
                <a:cxn ang="0">
                  <a:pos x="83" y="93"/>
                </a:cxn>
                <a:cxn ang="0">
                  <a:pos x="132" y="91"/>
                </a:cxn>
                <a:cxn ang="0">
                  <a:pos x="173" y="74"/>
                </a:cxn>
                <a:cxn ang="0">
                  <a:pos x="166" y="52"/>
                </a:cxn>
                <a:cxn ang="0">
                  <a:pos x="135" y="38"/>
                </a:cxn>
                <a:cxn ang="0">
                  <a:pos x="122" y="0"/>
                </a:cxn>
              </a:cxnLst>
              <a:rect l="0" t="0" r="r" b="b"/>
              <a:pathLst>
                <a:path w="173" h="163">
                  <a:moveTo>
                    <a:pt x="122" y="0"/>
                  </a:moveTo>
                  <a:lnTo>
                    <a:pt x="98" y="4"/>
                  </a:lnTo>
                  <a:lnTo>
                    <a:pt x="81" y="52"/>
                  </a:lnTo>
                  <a:lnTo>
                    <a:pt x="17" y="45"/>
                  </a:lnTo>
                  <a:lnTo>
                    <a:pt x="0" y="104"/>
                  </a:lnTo>
                  <a:lnTo>
                    <a:pt x="8" y="160"/>
                  </a:lnTo>
                  <a:lnTo>
                    <a:pt x="53" y="163"/>
                  </a:lnTo>
                  <a:lnTo>
                    <a:pt x="70" y="104"/>
                  </a:lnTo>
                  <a:lnTo>
                    <a:pt x="83" y="93"/>
                  </a:lnTo>
                  <a:lnTo>
                    <a:pt x="132" y="91"/>
                  </a:lnTo>
                  <a:lnTo>
                    <a:pt x="173" y="74"/>
                  </a:lnTo>
                  <a:lnTo>
                    <a:pt x="166" y="52"/>
                  </a:lnTo>
                  <a:lnTo>
                    <a:pt x="135" y="38"/>
                  </a:lnTo>
                  <a:lnTo>
                    <a:pt x="12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3" name="Freeform 343"/>
            <p:cNvSpPr>
              <a:spLocks noChangeAspect="1"/>
            </p:cNvSpPr>
            <p:nvPr/>
          </p:nvSpPr>
          <p:spPr bwMode="gray">
            <a:xfrm rot="20552049">
              <a:off x="3556793" y="3334097"/>
              <a:ext cx="0" cy="1588"/>
            </a:xfrm>
            <a:custGeom>
              <a:avLst/>
              <a:gdLst/>
              <a:ahLst/>
              <a:cxnLst>
                <a:cxn ang="0">
                  <a:pos x="28" y="0"/>
                </a:cxn>
                <a:cxn ang="0">
                  <a:pos x="0" y="21"/>
                </a:cxn>
                <a:cxn ang="0">
                  <a:pos x="3" y="39"/>
                </a:cxn>
                <a:cxn ang="0">
                  <a:pos x="28" y="32"/>
                </a:cxn>
                <a:cxn ang="0">
                  <a:pos x="28" y="0"/>
                </a:cxn>
              </a:cxnLst>
              <a:rect l="0" t="0" r="r" b="b"/>
              <a:pathLst>
                <a:path w="28" h="39">
                  <a:moveTo>
                    <a:pt x="28" y="0"/>
                  </a:moveTo>
                  <a:lnTo>
                    <a:pt x="0" y="21"/>
                  </a:lnTo>
                  <a:lnTo>
                    <a:pt x="3" y="39"/>
                  </a:lnTo>
                  <a:lnTo>
                    <a:pt x="28" y="32"/>
                  </a:lnTo>
                  <a:lnTo>
                    <a:pt x="2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4" name="Freeform 344"/>
            <p:cNvSpPr>
              <a:spLocks noChangeAspect="1"/>
            </p:cNvSpPr>
            <p:nvPr/>
          </p:nvSpPr>
          <p:spPr bwMode="gray">
            <a:xfrm rot="20552049">
              <a:off x="3559968" y="3346797"/>
              <a:ext cx="1588" cy="3175"/>
            </a:xfrm>
            <a:custGeom>
              <a:avLst/>
              <a:gdLst/>
              <a:ahLst/>
              <a:cxnLst>
                <a:cxn ang="0">
                  <a:pos x="6" y="8"/>
                </a:cxn>
                <a:cxn ang="0">
                  <a:pos x="0" y="17"/>
                </a:cxn>
                <a:cxn ang="0">
                  <a:pos x="6" y="34"/>
                </a:cxn>
                <a:cxn ang="0">
                  <a:pos x="42" y="0"/>
                </a:cxn>
                <a:cxn ang="0">
                  <a:pos x="6" y="8"/>
                </a:cxn>
              </a:cxnLst>
              <a:rect l="0" t="0" r="r" b="b"/>
              <a:pathLst>
                <a:path w="42" h="34">
                  <a:moveTo>
                    <a:pt x="6" y="8"/>
                  </a:moveTo>
                  <a:lnTo>
                    <a:pt x="0" y="17"/>
                  </a:lnTo>
                  <a:lnTo>
                    <a:pt x="6" y="34"/>
                  </a:lnTo>
                  <a:lnTo>
                    <a:pt x="42" y="0"/>
                  </a:lnTo>
                  <a:lnTo>
                    <a:pt x="6"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5" name="Freeform 345"/>
            <p:cNvSpPr>
              <a:spLocks noChangeAspect="1"/>
            </p:cNvSpPr>
            <p:nvPr/>
          </p:nvSpPr>
          <p:spPr bwMode="gray">
            <a:xfrm rot="20552049">
              <a:off x="3610768" y="3380134"/>
              <a:ext cx="3175" cy="7938"/>
            </a:xfrm>
            <a:custGeom>
              <a:avLst/>
              <a:gdLst/>
              <a:ahLst/>
              <a:cxnLst>
                <a:cxn ang="0">
                  <a:pos x="18" y="0"/>
                </a:cxn>
                <a:cxn ang="0">
                  <a:pos x="0" y="0"/>
                </a:cxn>
                <a:cxn ang="0">
                  <a:pos x="0" y="86"/>
                </a:cxn>
                <a:cxn ang="0">
                  <a:pos x="14" y="124"/>
                </a:cxn>
                <a:cxn ang="0">
                  <a:pos x="42" y="124"/>
                </a:cxn>
                <a:cxn ang="0">
                  <a:pos x="52" y="90"/>
                </a:cxn>
                <a:cxn ang="0">
                  <a:pos x="49" y="20"/>
                </a:cxn>
                <a:cxn ang="0">
                  <a:pos x="18" y="0"/>
                </a:cxn>
              </a:cxnLst>
              <a:rect l="0" t="0" r="r" b="b"/>
              <a:pathLst>
                <a:path w="52" h="124">
                  <a:moveTo>
                    <a:pt x="18" y="0"/>
                  </a:moveTo>
                  <a:lnTo>
                    <a:pt x="0" y="0"/>
                  </a:lnTo>
                  <a:lnTo>
                    <a:pt x="0" y="86"/>
                  </a:lnTo>
                  <a:lnTo>
                    <a:pt x="14" y="124"/>
                  </a:lnTo>
                  <a:lnTo>
                    <a:pt x="42" y="124"/>
                  </a:lnTo>
                  <a:lnTo>
                    <a:pt x="52" y="90"/>
                  </a:lnTo>
                  <a:lnTo>
                    <a:pt x="49" y="20"/>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6" name="Freeform 346"/>
            <p:cNvSpPr>
              <a:spLocks noChangeAspect="1"/>
            </p:cNvSpPr>
            <p:nvPr/>
          </p:nvSpPr>
          <p:spPr bwMode="gray">
            <a:xfrm rot="20552049">
              <a:off x="3629818" y="3454747"/>
              <a:ext cx="1588" cy="4763"/>
            </a:xfrm>
            <a:custGeom>
              <a:avLst/>
              <a:gdLst/>
              <a:ahLst/>
              <a:cxnLst>
                <a:cxn ang="0">
                  <a:pos x="49" y="0"/>
                </a:cxn>
                <a:cxn ang="0">
                  <a:pos x="17" y="14"/>
                </a:cxn>
                <a:cxn ang="0">
                  <a:pos x="0" y="62"/>
                </a:cxn>
                <a:cxn ang="0">
                  <a:pos x="38" y="41"/>
                </a:cxn>
                <a:cxn ang="0">
                  <a:pos x="49" y="0"/>
                </a:cxn>
              </a:cxnLst>
              <a:rect l="0" t="0" r="r" b="b"/>
              <a:pathLst>
                <a:path w="49" h="62">
                  <a:moveTo>
                    <a:pt x="49" y="0"/>
                  </a:moveTo>
                  <a:lnTo>
                    <a:pt x="17" y="14"/>
                  </a:lnTo>
                  <a:lnTo>
                    <a:pt x="0" y="62"/>
                  </a:lnTo>
                  <a:lnTo>
                    <a:pt x="38" y="41"/>
                  </a:lnTo>
                  <a:lnTo>
                    <a:pt x="4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7" name="Freeform 347"/>
            <p:cNvSpPr>
              <a:spLocks noChangeAspect="1"/>
            </p:cNvSpPr>
            <p:nvPr/>
          </p:nvSpPr>
          <p:spPr bwMode="gray">
            <a:xfrm rot="20552049">
              <a:off x="3325018" y="3280122"/>
              <a:ext cx="117475" cy="77788"/>
            </a:xfrm>
            <a:custGeom>
              <a:avLst/>
              <a:gdLst/>
              <a:ahLst/>
              <a:cxnLst>
                <a:cxn ang="0">
                  <a:pos x="2488" y="571"/>
                </a:cxn>
                <a:cxn ang="0">
                  <a:pos x="2639" y="644"/>
                </a:cxn>
                <a:cxn ang="0">
                  <a:pos x="2750" y="689"/>
                </a:cxn>
                <a:cxn ang="0">
                  <a:pos x="2869" y="689"/>
                </a:cxn>
                <a:cxn ang="0">
                  <a:pos x="2865" y="787"/>
                </a:cxn>
                <a:cxn ang="0">
                  <a:pos x="2916" y="820"/>
                </a:cxn>
                <a:cxn ang="0">
                  <a:pos x="3170" y="871"/>
                </a:cxn>
                <a:cxn ang="0">
                  <a:pos x="3309" y="951"/>
                </a:cxn>
                <a:cxn ang="0">
                  <a:pos x="3137" y="1073"/>
                </a:cxn>
                <a:cxn ang="0">
                  <a:pos x="2908" y="1111"/>
                </a:cxn>
                <a:cxn ang="0">
                  <a:pos x="2531" y="1086"/>
                </a:cxn>
                <a:cxn ang="0">
                  <a:pos x="2269" y="1123"/>
                </a:cxn>
                <a:cxn ang="0">
                  <a:pos x="2255" y="1069"/>
                </a:cxn>
                <a:cxn ang="0">
                  <a:pos x="2449" y="951"/>
                </a:cxn>
                <a:cxn ang="0">
                  <a:pos x="2416" y="880"/>
                </a:cxn>
                <a:cxn ang="0">
                  <a:pos x="2107" y="803"/>
                </a:cxn>
                <a:cxn ang="0">
                  <a:pos x="1989" y="660"/>
                </a:cxn>
                <a:cxn ang="0">
                  <a:pos x="1832" y="547"/>
                </a:cxn>
                <a:cxn ang="0">
                  <a:pos x="1675" y="534"/>
                </a:cxn>
                <a:cxn ang="0">
                  <a:pos x="1405" y="412"/>
                </a:cxn>
                <a:cxn ang="0">
                  <a:pos x="1184" y="366"/>
                </a:cxn>
                <a:cxn ang="0">
                  <a:pos x="1091" y="383"/>
                </a:cxn>
                <a:cxn ang="0">
                  <a:pos x="955" y="353"/>
                </a:cxn>
                <a:cxn ang="0">
                  <a:pos x="870" y="293"/>
                </a:cxn>
                <a:cxn ang="0">
                  <a:pos x="990" y="231"/>
                </a:cxn>
                <a:cxn ang="0">
                  <a:pos x="929" y="189"/>
                </a:cxn>
                <a:cxn ang="0">
                  <a:pos x="604" y="205"/>
                </a:cxn>
                <a:cxn ang="0">
                  <a:pos x="451" y="325"/>
                </a:cxn>
                <a:cxn ang="0">
                  <a:pos x="281" y="403"/>
                </a:cxn>
                <a:cxn ang="0">
                  <a:pos x="129" y="482"/>
                </a:cxn>
                <a:cxn ang="0">
                  <a:pos x="99" y="449"/>
                </a:cxn>
                <a:cxn ang="0">
                  <a:pos x="78" y="396"/>
                </a:cxn>
                <a:cxn ang="0">
                  <a:pos x="147" y="366"/>
                </a:cxn>
                <a:cxn ang="0">
                  <a:pos x="238" y="176"/>
                </a:cxn>
                <a:cxn ang="0">
                  <a:pos x="454" y="79"/>
                </a:cxn>
                <a:cxn ang="0">
                  <a:pos x="1003" y="0"/>
                </a:cxn>
                <a:cxn ang="0">
                  <a:pos x="1295" y="20"/>
                </a:cxn>
                <a:cxn ang="0">
                  <a:pos x="1490" y="62"/>
                </a:cxn>
                <a:cxn ang="0">
                  <a:pos x="1637" y="189"/>
                </a:cxn>
                <a:cxn ang="0">
                  <a:pos x="1879" y="251"/>
                </a:cxn>
                <a:cxn ang="0">
                  <a:pos x="1985" y="293"/>
                </a:cxn>
                <a:cxn ang="0">
                  <a:pos x="1989" y="325"/>
                </a:cxn>
                <a:cxn ang="0">
                  <a:pos x="2167" y="429"/>
                </a:cxn>
                <a:cxn ang="0">
                  <a:pos x="2394" y="508"/>
                </a:cxn>
              </a:cxnLst>
              <a:rect l="0" t="0" r="r" b="b"/>
              <a:pathLst>
                <a:path w="3347" h="1123">
                  <a:moveTo>
                    <a:pt x="2394" y="508"/>
                  </a:moveTo>
                  <a:lnTo>
                    <a:pt x="2399" y="517"/>
                  </a:lnTo>
                  <a:lnTo>
                    <a:pt x="2488" y="571"/>
                  </a:lnTo>
                  <a:lnTo>
                    <a:pt x="2559" y="627"/>
                  </a:lnTo>
                  <a:lnTo>
                    <a:pt x="2605" y="644"/>
                  </a:lnTo>
                  <a:lnTo>
                    <a:pt x="2639" y="644"/>
                  </a:lnTo>
                  <a:lnTo>
                    <a:pt x="2665" y="652"/>
                  </a:lnTo>
                  <a:lnTo>
                    <a:pt x="2687" y="669"/>
                  </a:lnTo>
                  <a:lnTo>
                    <a:pt x="2750" y="689"/>
                  </a:lnTo>
                  <a:lnTo>
                    <a:pt x="2793" y="689"/>
                  </a:lnTo>
                  <a:lnTo>
                    <a:pt x="2835" y="680"/>
                  </a:lnTo>
                  <a:lnTo>
                    <a:pt x="2869" y="689"/>
                  </a:lnTo>
                  <a:lnTo>
                    <a:pt x="2886" y="719"/>
                  </a:lnTo>
                  <a:lnTo>
                    <a:pt x="2886" y="744"/>
                  </a:lnTo>
                  <a:lnTo>
                    <a:pt x="2865" y="787"/>
                  </a:lnTo>
                  <a:lnTo>
                    <a:pt x="2865" y="803"/>
                  </a:lnTo>
                  <a:lnTo>
                    <a:pt x="2874" y="811"/>
                  </a:lnTo>
                  <a:lnTo>
                    <a:pt x="2916" y="820"/>
                  </a:lnTo>
                  <a:lnTo>
                    <a:pt x="3094" y="816"/>
                  </a:lnTo>
                  <a:lnTo>
                    <a:pt x="3128" y="828"/>
                  </a:lnTo>
                  <a:lnTo>
                    <a:pt x="3170" y="871"/>
                  </a:lnTo>
                  <a:lnTo>
                    <a:pt x="3182" y="891"/>
                  </a:lnTo>
                  <a:lnTo>
                    <a:pt x="3259" y="947"/>
                  </a:lnTo>
                  <a:lnTo>
                    <a:pt x="3309" y="951"/>
                  </a:lnTo>
                  <a:lnTo>
                    <a:pt x="3343" y="964"/>
                  </a:lnTo>
                  <a:lnTo>
                    <a:pt x="3347" y="1002"/>
                  </a:lnTo>
                  <a:lnTo>
                    <a:pt x="3137" y="1073"/>
                  </a:lnTo>
                  <a:lnTo>
                    <a:pt x="3072" y="1103"/>
                  </a:lnTo>
                  <a:lnTo>
                    <a:pt x="2996" y="1115"/>
                  </a:lnTo>
                  <a:lnTo>
                    <a:pt x="2908" y="1111"/>
                  </a:lnTo>
                  <a:lnTo>
                    <a:pt x="2852" y="1094"/>
                  </a:lnTo>
                  <a:lnTo>
                    <a:pt x="2793" y="1090"/>
                  </a:lnTo>
                  <a:lnTo>
                    <a:pt x="2531" y="1086"/>
                  </a:lnTo>
                  <a:lnTo>
                    <a:pt x="2394" y="1103"/>
                  </a:lnTo>
                  <a:lnTo>
                    <a:pt x="2314" y="1123"/>
                  </a:lnTo>
                  <a:lnTo>
                    <a:pt x="2269" y="1123"/>
                  </a:lnTo>
                  <a:lnTo>
                    <a:pt x="2243" y="1115"/>
                  </a:lnTo>
                  <a:lnTo>
                    <a:pt x="2235" y="1094"/>
                  </a:lnTo>
                  <a:lnTo>
                    <a:pt x="2255" y="1069"/>
                  </a:lnTo>
                  <a:lnTo>
                    <a:pt x="2314" y="1019"/>
                  </a:lnTo>
                  <a:lnTo>
                    <a:pt x="2373" y="985"/>
                  </a:lnTo>
                  <a:lnTo>
                    <a:pt x="2449" y="951"/>
                  </a:lnTo>
                  <a:lnTo>
                    <a:pt x="2457" y="917"/>
                  </a:lnTo>
                  <a:lnTo>
                    <a:pt x="2454" y="900"/>
                  </a:lnTo>
                  <a:lnTo>
                    <a:pt x="2416" y="880"/>
                  </a:lnTo>
                  <a:lnTo>
                    <a:pt x="2319" y="849"/>
                  </a:lnTo>
                  <a:lnTo>
                    <a:pt x="2141" y="837"/>
                  </a:lnTo>
                  <a:lnTo>
                    <a:pt x="2107" y="803"/>
                  </a:lnTo>
                  <a:lnTo>
                    <a:pt x="2056" y="770"/>
                  </a:lnTo>
                  <a:lnTo>
                    <a:pt x="2019" y="727"/>
                  </a:lnTo>
                  <a:lnTo>
                    <a:pt x="1989" y="660"/>
                  </a:lnTo>
                  <a:lnTo>
                    <a:pt x="1977" y="606"/>
                  </a:lnTo>
                  <a:lnTo>
                    <a:pt x="1938" y="560"/>
                  </a:lnTo>
                  <a:lnTo>
                    <a:pt x="1832" y="547"/>
                  </a:lnTo>
                  <a:lnTo>
                    <a:pt x="1734" y="551"/>
                  </a:lnTo>
                  <a:lnTo>
                    <a:pt x="1700" y="547"/>
                  </a:lnTo>
                  <a:lnTo>
                    <a:pt x="1675" y="534"/>
                  </a:lnTo>
                  <a:lnTo>
                    <a:pt x="1564" y="513"/>
                  </a:lnTo>
                  <a:lnTo>
                    <a:pt x="1473" y="472"/>
                  </a:lnTo>
                  <a:lnTo>
                    <a:pt x="1405" y="412"/>
                  </a:lnTo>
                  <a:lnTo>
                    <a:pt x="1354" y="387"/>
                  </a:lnTo>
                  <a:lnTo>
                    <a:pt x="1222" y="383"/>
                  </a:lnTo>
                  <a:lnTo>
                    <a:pt x="1184" y="366"/>
                  </a:lnTo>
                  <a:lnTo>
                    <a:pt x="1159" y="366"/>
                  </a:lnTo>
                  <a:lnTo>
                    <a:pt x="1129" y="378"/>
                  </a:lnTo>
                  <a:lnTo>
                    <a:pt x="1091" y="383"/>
                  </a:lnTo>
                  <a:lnTo>
                    <a:pt x="1049" y="370"/>
                  </a:lnTo>
                  <a:lnTo>
                    <a:pt x="1037" y="358"/>
                  </a:lnTo>
                  <a:lnTo>
                    <a:pt x="955" y="353"/>
                  </a:lnTo>
                  <a:lnTo>
                    <a:pt x="904" y="341"/>
                  </a:lnTo>
                  <a:lnTo>
                    <a:pt x="887" y="327"/>
                  </a:lnTo>
                  <a:lnTo>
                    <a:pt x="870" y="293"/>
                  </a:lnTo>
                  <a:lnTo>
                    <a:pt x="870" y="276"/>
                  </a:lnTo>
                  <a:lnTo>
                    <a:pt x="972" y="251"/>
                  </a:lnTo>
                  <a:lnTo>
                    <a:pt x="990" y="231"/>
                  </a:lnTo>
                  <a:lnTo>
                    <a:pt x="981" y="209"/>
                  </a:lnTo>
                  <a:lnTo>
                    <a:pt x="943" y="201"/>
                  </a:lnTo>
                  <a:lnTo>
                    <a:pt x="929" y="189"/>
                  </a:lnTo>
                  <a:lnTo>
                    <a:pt x="718" y="167"/>
                  </a:lnTo>
                  <a:lnTo>
                    <a:pt x="658" y="172"/>
                  </a:lnTo>
                  <a:lnTo>
                    <a:pt x="604" y="205"/>
                  </a:lnTo>
                  <a:lnTo>
                    <a:pt x="557" y="251"/>
                  </a:lnTo>
                  <a:lnTo>
                    <a:pt x="519" y="302"/>
                  </a:lnTo>
                  <a:lnTo>
                    <a:pt x="451" y="325"/>
                  </a:lnTo>
                  <a:lnTo>
                    <a:pt x="370" y="332"/>
                  </a:lnTo>
                  <a:lnTo>
                    <a:pt x="323" y="349"/>
                  </a:lnTo>
                  <a:lnTo>
                    <a:pt x="281" y="403"/>
                  </a:lnTo>
                  <a:lnTo>
                    <a:pt x="230" y="412"/>
                  </a:lnTo>
                  <a:lnTo>
                    <a:pt x="213" y="420"/>
                  </a:lnTo>
                  <a:lnTo>
                    <a:pt x="129" y="482"/>
                  </a:lnTo>
                  <a:lnTo>
                    <a:pt x="120" y="482"/>
                  </a:lnTo>
                  <a:lnTo>
                    <a:pt x="117" y="466"/>
                  </a:lnTo>
                  <a:lnTo>
                    <a:pt x="99" y="449"/>
                  </a:lnTo>
                  <a:lnTo>
                    <a:pt x="0" y="455"/>
                  </a:lnTo>
                  <a:lnTo>
                    <a:pt x="0" y="441"/>
                  </a:lnTo>
                  <a:lnTo>
                    <a:pt x="78" y="396"/>
                  </a:lnTo>
                  <a:lnTo>
                    <a:pt x="133" y="390"/>
                  </a:lnTo>
                  <a:lnTo>
                    <a:pt x="141" y="383"/>
                  </a:lnTo>
                  <a:lnTo>
                    <a:pt x="147" y="366"/>
                  </a:lnTo>
                  <a:lnTo>
                    <a:pt x="147" y="257"/>
                  </a:lnTo>
                  <a:lnTo>
                    <a:pt x="163" y="226"/>
                  </a:lnTo>
                  <a:lnTo>
                    <a:pt x="238" y="176"/>
                  </a:lnTo>
                  <a:lnTo>
                    <a:pt x="337" y="130"/>
                  </a:lnTo>
                  <a:lnTo>
                    <a:pt x="358" y="125"/>
                  </a:lnTo>
                  <a:lnTo>
                    <a:pt x="454" y="79"/>
                  </a:lnTo>
                  <a:lnTo>
                    <a:pt x="675" y="29"/>
                  </a:lnTo>
                  <a:lnTo>
                    <a:pt x="752" y="3"/>
                  </a:lnTo>
                  <a:lnTo>
                    <a:pt x="1003" y="0"/>
                  </a:lnTo>
                  <a:lnTo>
                    <a:pt x="1112" y="20"/>
                  </a:lnTo>
                  <a:lnTo>
                    <a:pt x="1227" y="25"/>
                  </a:lnTo>
                  <a:lnTo>
                    <a:pt x="1295" y="20"/>
                  </a:lnTo>
                  <a:lnTo>
                    <a:pt x="1336" y="54"/>
                  </a:lnTo>
                  <a:lnTo>
                    <a:pt x="1366" y="67"/>
                  </a:lnTo>
                  <a:lnTo>
                    <a:pt x="1490" y="62"/>
                  </a:lnTo>
                  <a:lnTo>
                    <a:pt x="1524" y="79"/>
                  </a:lnTo>
                  <a:lnTo>
                    <a:pt x="1612" y="150"/>
                  </a:lnTo>
                  <a:lnTo>
                    <a:pt x="1637" y="189"/>
                  </a:lnTo>
                  <a:lnTo>
                    <a:pt x="1700" y="240"/>
                  </a:lnTo>
                  <a:lnTo>
                    <a:pt x="1751" y="257"/>
                  </a:lnTo>
                  <a:lnTo>
                    <a:pt x="1879" y="251"/>
                  </a:lnTo>
                  <a:lnTo>
                    <a:pt x="1913" y="273"/>
                  </a:lnTo>
                  <a:lnTo>
                    <a:pt x="1968" y="273"/>
                  </a:lnTo>
                  <a:lnTo>
                    <a:pt x="1985" y="293"/>
                  </a:lnTo>
                  <a:lnTo>
                    <a:pt x="1968" y="293"/>
                  </a:lnTo>
                  <a:lnTo>
                    <a:pt x="1964" y="311"/>
                  </a:lnTo>
                  <a:lnTo>
                    <a:pt x="1989" y="325"/>
                  </a:lnTo>
                  <a:lnTo>
                    <a:pt x="2056" y="335"/>
                  </a:lnTo>
                  <a:lnTo>
                    <a:pt x="2099" y="358"/>
                  </a:lnTo>
                  <a:lnTo>
                    <a:pt x="2167" y="429"/>
                  </a:lnTo>
                  <a:lnTo>
                    <a:pt x="2269" y="458"/>
                  </a:lnTo>
                  <a:lnTo>
                    <a:pt x="2344" y="496"/>
                  </a:lnTo>
                  <a:lnTo>
                    <a:pt x="2394" y="5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8" name="Freeform 348"/>
            <p:cNvSpPr>
              <a:spLocks noChangeAspect="1"/>
            </p:cNvSpPr>
            <p:nvPr/>
          </p:nvSpPr>
          <p:spPr bwMode="gray">
            <a:xfrm rot="20552049">
              <a:off x="3344068" y="3321397"/>
              <a:ext cx="4763" cy="9525"/>
            </a:xfrm>
            <a:custGeom>
              <a:avLst/>
              <a:gdLst/>
              <a:ahLst/>
              <a:cxnLst>
                <a:cxn ang="0">
                  <a:pos x="128" y="5"/>
                </a:cxn>
                <a:cxn ang="0">
                  <a:pos x="136" y="42"/>
                </a:cxn>
                <a:cxn ang="0">
                  <a:pos x="153" y="64"/>
                </a:cxn>
                <a:cxn ang="0">
                  <a:pos x="165" y="128"/>
                </a:cxn>
                <a:cxn ang="0">
                  <a:pos x="77" y="156"/>
                </a:cxn>
                <a:cxn ang="0">
                  <a:pos x="38" y="156"/>
                </a:cxn>
                <a:cxn ang="0">
                  <a:pos x="22" y="144"/>
                </a:cxn>
                <a:cxn ang="0">
                  <a:pos x="8" y="131"/>
                </a:cxn>
                <a:cxn ang="0">
                  <a:pos x="0" y="98"/>
                </a:cxn>
                <a:cxn ang="0">
                  <a:pos x="51" y="123"/>
                </a:cxn>
                <a:cxn ang="0">
                  <a:pos x="63" y="89"/>
                </a:cxn>
                <a:cxn ang="0">
                  <a:pos x="51" y="68"/>
                </a:cxn>
                <a:cxn ang="0">
                  <a:pos x="47" y="42"/>
                </a:cxn>
                <a:cxn ang="0">
                  <a:pos x="51" y="9"/>
                </a:cxn>
                <a:cxn ang="0">
                  <a:pos x="89" y="0"/>
                </a:cxn>
                <a:cxn ang="0">
                  <a:pos x="114" y="5"/>
                </a:cxn>
                <a:cxn ang="0">
                  <a:pos x="128" y="14"/>
                </a:cxn>
                <a:cxn ang="0">
                  <a:pos x="128" y="5"/>
                </a:cxn>
              </a:cxnLst>
              <a:rect l="0" t="0" r="r" b="b"/>
              <a:pathLst>
                <a:path w="165" h="156">
                  <a:moveTo>
                    <a:pt x="128" y="5"/>
                  </a:moveTo>
                  <a:lnTo>
                    <a:pt x="136" y="42"/>
                  </a:lnTo>
                  <a:lnTo>
                    <a:pt x="153" y="64"/>
                  </a:lnTo>
                  <a:lnTo>
                    <a:pt x="165" y="128"/>
                  </a:lnTo>
                  <a:lnTo>
                    <a:pt x="77" y="156"/>
                  </a:lnTo>
                  <a:lnTo>
                    <a:pt x="38" y="156"/>
                  </a:lnTo>
                  <a:lnTo>
                    <a:pt x="22" y="144"/>
                  </a:lnTo>
                  <a:lnTo>
                    <a:pt x="8" y="131"/>
                  </a:lnTo>
                  <a:lnTo>
                    <a:pt x="0" y="98"/>
                  </a:lnTo>
                  <a:lnTo>
                    <a:pt x="51" y="123"/>
                  </a:lnTo>
                  <a:lnTo>
                    <a:pt x="63" y="89"/>
                  </a:lnTo>
                  <a:lnTo>
                    <a:pt x="51" y="68"/>
                  </a:lnTo>
                  <a:lnTo>
                    <a:pt x="47" y="42"/>
                  </a:lnTo>
                  <a:lnTo>
                    <a:pt x="51" y="9"/>
                  </a:lnTo>
                  <a:lnTo>
                    <a:pt x="89" y="0"/>
                  </a:lnTo>
                  <a:lnTo>
                    <a:pt x="114" y="5"/>
                  </a:lnTo>
                  <a:lnTo>
                    <a:pt x="128" y="14"/>
                  </a:lnTo>
                  <a:lnTo>
                    <a:pt x="128"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9" name="Freeform 349"/>
            <p:cNvSpPr>
              <a:spLocks noChangeAspect="1"/>
            </p:cNvSpPr>
            <p:nvPr/>
          </p:nvSpPr>
          <p:spPr bwMode="gray">
            <a:xfrm rot="20552049">
              <a:off x="3386931" y="3289647"/>
              <a:ext cx="11113" cy="14288"/>
            </a:xfrm>
            <a:custGeom>
              <a:avLst/>
              <a:gdLst/>
              <a:ahLst/>
              <a:cxnLst>
                <a:cxn ang="0">
                  <a:pos x="211" y="85"/>
                </a:cxn>
                <a:cxn ang="0">
                  <a:pos x="283" y="127"/>
                </a:cxn>
                <a:cxn ang="0">
                  <a:pos x="308" y="156"/>
                </a:cxn>
                <a:cxn ang="0">
                  <a:pos x="317" y="201"/>
                </a:cxn>
                <a:cxn ang="0">
                  <a:pos x="266" y="198"/>
                </a:cxn>
                <a:cxn ang="0">
                  <a:pos x="208" y="156"/>
                </a:cxn>
                <a:cxn ang="0">
                  <a:pos x="169" y="97"/>
                </a:cxn>
                <a:cxn ang="0">
                  <a:pos x="135" y="68"/>
                </a:cxn>
                <a:cxn ang="0">
                  <a:pos x="59" y="59"/>
                </a:cxn>
                <a:cxn ang="0">
                  <a:pos x="38" y="50"/>
                </a:cxn>
                <a:cxn ang="0">
                  <a:pos x="8" y="29"/>
                </a:cxn>
                <a:cxn ang="0">
                  <a:pos x="0" y="17"/>
                </a:cxn>
                <a:cxn ang="0">
                  <a:pos x="0" y="0"/>
                </a:cxn>
                <a:cxn ang="0">
                  <a:pos x="85" y="4"/>
                </a:cxn>
                <a:cxn ang="0">
                  <a:pos x="211" y="85"/>
                </a:cxn>
              </a:cxnLst>
              <a:rect l="0" t="0" r="r" b="b"/>
              <a:pathLst>
                <a:path w="317" h="201">
                  <a:moveTo>
                    <a:pt x="211" y="85"/>
                  </a:moveTo>
                  <a:lnTo>
                    <a:pt x="283" y="127"/>
                  </a:lnTo>
                  <a:lnTo>
                    <a:pt x="308" y="156"/>
                  </a:lnTo>
                  <a:lnTo>
                    <a:pt x="317" y="201"/>
                  </a:lnTo>
                  <a:lnTo>
                    <a:pt x="266" y="198"/>
                  </a:lnTo>
                  <a:lnTo>
                    <a:pt x="208" y="156"/>
                  </a:lnTo>
                  <a:lnTo>
                    <a:pt x="169" y="97"/>
                  </a:lnTo>
                  <a:lnTo>
                    <a:pt x="135" y="68"/>
                  </a:lnTo>
                  <a:lnTo>
                    <a:pt x="59" y="59"/>
                  </a:lnTo>
                  <a:lnTo>
                    <a:pt x="38" y="50"/>
                  </a:lnTo>
                  <a:lnTo>
                    <a:pt x="8" y="29"/>
                  </a:lnTo>
                  <a:lnTo>
                    <a:pt x="0" y="17"/>
                  </a:lnTo>
                  <a:lnTo>
                    <a:pt x="0" y="0"/>
                  </a:lnTo>
                  <a:lnTo>
                    <a:pt x="85" y="4"/>
                  </a:lnTo>
                  <a:lnTo>
                    <a:pt x="211" y="8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0" name="Freeform 350"/>
            <p:cNvSpPr>
              <a:spLocks noChangeAspect="1"/>
            </p:cNvSpPr>
            <p:nvPr/>
          </p:nvSpPr>
          <p:spPr bwMode="gray">
            <a:xfrm rot="20552049">
              <a:off x="3585368" y="3346797"/>
              <a:ext cx="0" cy="4763"/>
            </a:xfrm>
            <a:custGeom>
              <a:avLst/>
              <a:gdLst/>
              <a:ahLst/>
              <a:cxnLst>
                <a:cxn ang="0">
                  <a:pos x="34" y="2"/>
                </a:cxn>
                <a:cxn ang="0">
                  <a:pos x="0" y="0"/>
                </a:cxn>
                <a:cxn ang="0">
                  <a:pos x="11" y="30"/>
                </a:cxn>
                <a:cxn ang="0">
                  <a:pos x="31" y="47"/>
                </a:cxn>
                <a:cxn ang="0">
                  <a:pos x="46" y="42"/>
                </a:cxn>
                <a:cxn ang="0">
                  <a:pos x="46" y="10"/>
                </a:cxn>
                <a:cxn ang="0">
                  <a:pos x="34" y="2"/>
                </a:cxn>
              </a:cxnLst>
              <a:rect l="0" t="0" r="r" b="b"/>
              <a:pathLst>
                <a:path w="46" h="47">
                  <a:moveTo>
                    <a:pt x="34" y="2"/>
                  </a:moveTo>
                  <a:lnTo>
                    <a:pt x="0" y="0"/>
                  </a:lnTo>
                  <a:lnTo>
                    <a:pt x="11" y="30"/>
                  </a:lnTo>
                  <a:lnTo>
                    <a:pt x="31" y="47"/>
                  </a:lnTo>
                  <a:lnTo>
                    <a:pt x="46" y="42"/>
                  </a:lnTo>
                  <a:lnTo>
                    <a:pt x="46" y="10"/>
                  </a:lnTo>
                  <a:lnTo>
                    <a:pt x="34"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1" name="Freeform 351"/>
            <p:cNvSpPr>
              <a:spLocks noChangeAspect="1"/>
            </p:cNvSpPr>
            <p:nvPr/>
          </p:nvSpPr>
          <p:spPr bwMode="gray">
            <a:xfrm rot="20552049">
              <a:off x="3626643" y="3413472"/>
              <a:ext cx="1588" cy="6350"/>
            </a:xfrm>
            <a:custGeom>
              <a:avLst/>
              <a:gdLst/>
              <a:ahLst/>
              <a:cxnLst>
                <a:cxn ang="0">
                  <a:pos x="25" y="0"/>
                </a:cxn>
                <a:cxn ang="0">
                  <a:pos x="0" y="97"/>
                </a:cxn>
                <a:cxn ang="0">
                  <a:pos x="25" y="103"/>
                </a:cxn>
                <a:cxn ang="0">
                  <a:pos x="45" y="94"/>
                </a:cxn>
                <a:cxn ang="0">
                  <a:pos x="45" y="62"/>
                </a:cxn>
                <a:cxn ang="0">
                  <a:pos x="39" y="20"/>
                </a:cxn>
                <a:cxn ang="0">
                  <a:pos x="25" y="0"/>
                </a:cxn>
              </a:cxnLst>
              <a:rect l="0" t="0" r="r" b="b"/>
              <a:pathLst>
                <a:path w="45" h="103">
                  <a:moveTo>
                    <a:pt x="25" y="0"/>
                  </a:moveTo>
                  <a:lnTo>
                    <a:pt x="0" y="97"/>
                  </a:lnTo>
                  <a:lnTo>
                    <a:pt x="25" y="103"/>
                  </a:lnTo>
                  <a:lnTo>
                    <a:pt x="45" y="94"/>
                  </a:lnTo>
                  <a:lnTo>
                    <a:pt x="45" y="62"/>
                  </a:lnTo>
                  <a:lnTo>
                    <a:pt x="39" y="20"/>
                  </a:lnTo>
                  <a:lnTo>
                    <a:pt x="2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12" name="Group 362"/>
            <p:cNvGrpSpPr/>
            <p:nvPr/>
          </p:nvGrpSpPr>
          <p:grpSpPr bwMode="gray">
            <a:xfrm>
              <a:off x="4580731" y="1911697"/>
              <a:ext cx="879476" cy="1109663"/>
              <a:chOff x="4580731" y="1911697"/>
              <a:chExt cx="879476" cy="1109663"/>
            </a:xfrm>
            <a:grpFill/>
          </p:grpSpPr>
          <p:sp>
            <p:nvSpPr>
              <p:cNvPr id="168" name="Freeform 175"/>
              <p:cNvSpPr>
                <a:spLocks noChangeAspect="1"/>
              </p:cNvSpPr>
              <p:nvPr/>
            </p:nvSpPr>
            <p:spPr bwMode="gray">
              <a:xfrm>
                <a:off x="4923631" y="2716560"/>
                <a:ext cx="133350" cy="65088"/>
              </a:xfrm>
              <a:custGeom>
                <a:avLst/>
                <a:gdLst/>
                <a:ahLst/>
                <a:cxnLst>
                  <a:cxn ang="0">
                    <a:pos x="234" y="27"/>
                  </a:cxn>
                  <a:cxn ang="0">
                    <a:pos x="213" y="43"/>
                  </a:cxn>
                  <a:cxn ang="0">
                    <a:pos x="188" y="62"/>
                  </a:cxn>
                  <a:cxn ang="0">
                    <a:pos x="184" y="90"/>
                  </a:cxn>
                  <a:cxn ang="0">
                    <a:pos x="191" y="113"/>
                  </a:cxn>
                  <a:cxn ang="0">
                    <a:pos x="179" y="110"/>
                  </a:cxn>
                  <a:cxn ang="0">
                    <a:pos x="153" y="106"/>
                  </a:cxn>
                  <a:cxn ang="0">
                    <a:pos x="116" y="114"/>
                  </a:cxn>
                  <a:cxn ang="0">
                    <a:pos x="83" y="127"/>
                  </a:cxn>
                  <a:cxn ang="0">
                    <a:pos x="59" y="118"/>
                  </a:cxn>
                  <a:cxn ang="0">
                    <a:pos x="49" y="132"/>
                  </a:cxn>
                  <a:cxn ang="0">
                    <a:pos x="34" y="129"/>
                  </a:cxn>
                  <a:cxn ang="0">
                    <a:pos x="19" y="119"/>
                  </a:cxn>
                  <a:cxn ang="0">
                    <a:pos x="0" y="123"/>
                  </a:cxn>
                  <a:cxn ang="0">
                    <a:pos x="16" y="137"/>
                  </a:cxn>
                  <a:cxn ang="0">
                    <a:pos x="17" y="155"/>
                  </a:cxn>
                  <a:cxn ang="0">
                    <a:pos x="17" y="167"/>
                  </a:cxn>
                  <a:cxn ang="0">
                    <a:pos x="36" y="172"/>
                  </a:cxn>
                  <a:cxn ang="0">
                    <a:pos x="51" y="173"/>
                  </a:cxn>
                  <a:cxn ang="0">
                    <a:pos x="68" y="177"/>
                  </a:cxn>
                  <a:cxn ang="0">
                    <a:pos x="104" y="165"/>
                  </a:cxn>
                  <a:cxn ang="0">
                    <a:pos x="132" y="161"/>
                  </a:cxn>
                  <a:cxn ang="0">
                    <a:pos x="143" y="156"/>
                  </a:cxn>
                  <a:cxn ang="0">
                    <a:pos x="146" y="164"/>
                  </a:cxn>
                  <a:cxn ang="0">
                    <a:pos x="152" y="178"/>
                  </a:cxn>
                  <a:cxn ang="0">
                    <a:pos x="168" y="187"/>
                  </a:cxn>
                  <a:cxn ang="0">
                    <a:pos x="208" y="198"/>
                  </a:cxn>
                  <a:cxn ang="0">
                    <a:pos x="231" y="203"/>
                  </a:cxn>
                  <a:cxn ang="0">
                    <a:pos x="275" y="205"/>
                  </a:cxn>
                  <a:cxn ang="0">
                    <a:pos x="292" y="189"/>
                  </a:cxn>
                  <a:cxn ang="0">
                    <a:pos x="325" y="191"/>
                  </a:cxn>
                  <a:cxn ang="0">
                    <a:pos x="334" y="182"/>
                  </a:cxn>
                  <a:cxn ang="0">
                    <a:pos x="353" y="176"/>
                  </a:cxn>
                  <a:cxn ang="0">
                    <a:pos x="372" y="161"/>
                  </a:cxn>
                  <a:cxn ang="0">
                    <a:pos x="382" y="148"/>
                  </a:cxn>
                  <a:cxn ang="0">
                    <a:pos x="390" y="119"/>
                  </a:cxn>
                  <a:cxn ang="0">
                    <a:pos x="388" y="103"/>
                  </a:cxn>
                  <a:cxn ang="0">
                    <a:pos x="420" y="95"/>
                  </a:cxn>
                  <a:cxn ang="0">
                    <a:pos x="412" y="62"/>
                  </a:cxn>
                  <a:cxn ang="0">
                    <a:pos x="406" y="26"/>
                  </a:cxn>
                  <a:cxn ang="0">
                    <a:pos x="362" y="19"/>
                  </a:cxn>
                  <a:cxn ang="0">
                    <a:pos x="340" y="1"/>
                  </a:cxn>
                  <a:cxn ang="0">
                    <a:pos x="301" y="10"/>
                  </a:cxn>
                  <a:cxn ang="0">
                    <a:pos x="287" y="27"/>
                  </a:cxn>
                  <a:cxn ang="0">
                    <a:pos x="267" y="32"/>
                  </a:cxn>
                  <a:cxn ang="0">
                    <a:pos x="249" y="25"/>
                  </a:cxn>
                </a:cxnLst>
                <a:rect l="0" t="0" r="r" b="b"/>
                <a:pathLst>
                  <a:path w="420" h="205">
                    <a:moveTo>
                      <a:pt x="235" y="20"/>
                    </a:moveTo>
                    <a:lnTo>
                      <a:pt x="234" y="27"/>
                    </a:lnTo>
                    <a:lnTo>
                      <a:pt x="217" y="35"/>
                    </a:lnTo>
                    <a:lnTo>
                      <a:pt x="213" y="43"/>
                    </a:lnTo>
                    <a:lnTo>
                      <a:pt x="210" y="53"/>
                    </a:lnTo>
                    <a:lnTo>
                      <a:pt x="188" y="62"/>
                    </a:lnTo>
                    <a:lnTo>
                      <a:pt x="183" y="74"/>
                    </a:lnTo>
                    <a:lnTo>
                      <a:pt x="184" y="90"/>
                    </a:lnTo>
                    <a:lnTo>
                      <a:pt x="191" y="106"/>
                    </a:lnTo>
                    <a:lnTo>
                      <a:pt x="191" y="113"/>
                    </a:lnTo>
                    <a:lnTo>
                      <a:pt x="184" y="117"/>
                    </a:lnTo>
                    <a:lnTo>
                      <a:pt x="179" y="110"/>
                    </a:lnTo>
                    <a:lnTo>
                      <a:pt x="164" y="110"/>
                    </a:lnTo>
                    <a:lnTo>
                      <a:pt x="153" y="106"/>
                    </a:lnTo>
                    <a:lnTo>
                      <a:pt x="149" y="111"/>
                    </a:lnTo>
                    <a:lnTo>
                      <a:pt x="116" y="114"/>
                    </a:lnTo>
                    <a:lnTo>
                      <a:pt x="97" y="127"/>
                    </a:lnTo>
                    <a:lnTo>
                      <a:pt x="83" y="127"/>
                    </a:lnTo>
                    <a:lnTo>
                      <a:pt x="70" y="119"/>
                    </a:lnTo>
                    <a:lnTo>
                      <a:pt x="59" y="118"/>
                    </a:lnTo>
                    <a:lnTo>
                      <a:pt x="51" y="124"/>
                    </a:lnTo>
                    <a:lnTo>
                      <a:pt x="49" y="132"/>
                    </a:lnTo>
                    <a:lnTo>
                      <a:pt x="44" y="134"/>
                    </a:lnTo>
                    <a:lnTo>
                      <a:pt x="34" y="129"/>
                    </a:lnTo>
                    <a:lnTo>
                      <a:pt x="28" y="121"/>
                    </a:lnTo>
                    <a:lnTo>
                      <a:pt x="19" y="119"/>
                    </a:lnTo>
                    <a:lnTo>
                      <a:pt x="11" y="119"/>
                    </a:lnTo>
                    <a:lnTo>
                      <a:pt x="0" y="123"/>
                    </a:lnTo>
                    <a:lnTo>
                      <a:pt x="7" y="132"/>
                    </a:lnTo>
                    <a:lnTo>
                      <a:pt x="16" y="137"/>
                    </a:lnTo>
                    <a:lnTo>
                      <a:pt x="17" y="144"/>
                    </a:lnTo>
                    <a:lnTo>
                      <a:pt x="17" y="155"/>
                    </a:lnTo>
                    <a:lnTo>
                      <a:pt x="11" y="162"/>
                    </a:lnTo>
                    <a:lnTo>
                      <a:pt x="17" y="167"/>
                    </a:lnTo>
                    <a:lnTo>
                      <a:pt x="27" y="171"/>
                    </a:lnTo>
                    <a:lnTo>
                      <a:pt x="36" y="172"/>
                    </a:lnTo>
                    <a:lnTo>
                      <a:pt x="44" y="168"/>
                    </a:lnTo>
                    <a:lnTo>
                      <a:pt x="51" y="173"/>
                    </a:lnTo>
                    <a:lnTo>
                      <a:pt x="65" y="178"/>
                    </a:lnTo>
                    <a:lnTo>
                      <a:pt x="68" y="177"/>
                    </a:lnTo>
                    <a:lnTo>
                      <a:pt x="84" y="172"/>
                    </a:lnTo>
                    <a:lnTo>
                      <a:pt x="104" y="165"/>
                    </a:lnTo>
                    <a:lnTo>
                      <a:pt x="122" y="164"/>
                    </a:lnTo>
                    <a:lnTo>
                      <a:pt x="132" y="161"/>
                    </a:lnTo>
                    <a:lnTo>
                      <a:pt x="137" y="157"/>
                    </a:lnTo>
                    <a:lnTo>
                      <a:pt x="143" y="156"/>
                    </a:lnTo>
                    <a:lnTo>
                      <a:pt x="146" y="159"/>
                    </a:lnTo>
                    <a:lnTo>
                      <a:pt x="146" y="164"/>
                    </a:lnTo>
                    <a:lnTo>
                      <a:pt x="148" y="171"/>
                    </a:lnTo>
                    <a:lnTo>
                      <a:pt x="152" y="178"/>
                    </a:lnTo>
                    <a:lnTo>
                      <a:pt x="163" y="187"/>
                    </a:lnTo>
                    <a:lnTo>
                      <a:pt x="168" y="187"/>
                    </a:lnTo>
                    <a:lnTo>
                      <a:pt x="178" y="193"/>
                    </a:lnTo>
                    <a:lnTo>
                      <a:pt x="208" y="198"/>
                    </a:lnTo>
                    <a:lnTo>
                      <a:pt x="222" y="203"/>
                    </a:lnTo>
                    <a:lnTo>
                      <a:pt x="231" y="203"/>
                    </a:lnTo>
                    <a:lnTo>
                      <a:pt x="247" y="203"/>
                    </a:lnTo>
                    <a:lnTo>
                      <a:pt x="275" y="205"/>
                    </a:lnTo>
                    <a:lnTo>
                      <a:pt x="283" y="200"/>
                    </a:lnTo>
                    <a:lnTo>
                      <a:pt x="292" y="189"/>
                    </a:lnTo>
                    <a:lnTo>
                      <a:pt x="305" y="187"/>
                    </a:lnTo>
                    <a:lnTo>
                      <a:pt x="325" y="191"/>
                    </a:lnTo>
                    <a:lnTo>
                      <a:pt x="330" y="182"/>
                    </a:lnTo>
                    <a:lnTo>
                      <a:pt x="334" y="182"/>
                    </a:lnTo>
                    <a:lnTo>
                      <a:pt x="351" y="184"/>
                    </a:lnTo>
                    <a:lnTo>
                      <a:pt x="353" y="176"/>
                    </a:lnTo>
                    <a:lnTo>
                      <a:pt x="362" y="172"/>
                    </a:lnTo>
                    <a:lnTo>
                      <a:pt x="372" y="161"/>
                    </a:lnTo>
                    <a:lnTo>
                      <a:pt x="383" y="159"/>
                    </a:lnTo>
                    <a:lnTo>
                      <a:pt x="382" y="148"/>
                    </a:lnTo>
                    <a:lnTo>
                      <a:pt x="382" y="138"/>
                    </a:lnTo>
                    <a:lnTo>
                      <a:pt x="390" y="119"/>
                    </a:lnTo>
                    <a:lnTo>
                      <a:pt x="384" y="111"/>
                    </a:lnTo>
                    <a:lnTo>
                      <a:pt x="388" y="103"/>
                    </a:lnTo>
                    <a:lnTo>
                      <a:pt x="415" y="103"/>
                    </a:lnTo>
                    <a:lnTo>
                      <a:pt x="420" y="95"/>
                    </a:lnTo>
                    <a:lnTo>
                      <a:pt x="420" y="75"/>
                    </a:lnTo>
                    <a:lnTo>
                      <a:pt x="412" y="62"/>
                    </a:lnTo>
                    <a:lnTo>
                      <a:pt x="406" y="40"/>
                    </a:lnTo>
                    <a:lnTo>
                      <a:pt x="406" y="26"/>
                    </a:lnTo>
                    <a:lnTo>
                      <a:pt x="398" y="15"/>
                    </a:lnTo>
                    <a:lnTo>
                      <a:pt x="362" y="19"/>
                    </a:lnTo>
                    <a:lnTo>
                      <a:pt x="348" y="6"/>
                    </a:lnTo>
                    <a:lnTo>
                      <a:pt x="340" y="1"/>
                    </a:lnTo>
                    <a:lnTo>
                      <a:pt x="307" y="0"/>
                    </a:lnTo>
                    <a:lnTo>
                      <a:pt x="301" y="10"/>
                    </a:lnTo>
                    <a:lnTo>
                      <a:pt x="297" y="19"/>
                    </a:lnTo>
                    <a:lnTo>
                      <a:pt x="287" y="27"/>
                    </a:lnTo>
                    <a:lnTo>
                      <a:pt x="278" y="31"/>
                    </a:lnTo>
                    <a:lnTo>
                      <a:pt x="267" y="32"/>
                    </a:lnTo>
                    <a:lnTo>
                      <a:pt x="256" y="31"/>
                    </a:lnTo>
                    <a:lnTo>
                      <a:pt x="249" y="25"/>
                    </a:lnTo>
                    <a:lnTo>
                      <a:pt x="235"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9" name="Freeform 176"/>
              <p:cNvSpPr>
                <a:spLocks noChangeAspect="1"/>
              </p:cNvSpPr>
              <p:nvPr/>
            </p:nvSpPr>
            <p:spPr bwMode="gray">
              <a:xfrm>
                <a:off x="4783931" y="2875310"/>
                <a:ext cx="7938" cy="4763"/>
              </a:xfrm>
              <a:custGeom>
                <a:avLst/>
                <a:gdLst/>
                <a:ahLst/>
                <a:cxnLst>
                  <a:cxn ang="0">
                    <a:pos x="18" y="7"/>
                  </a:cxn>
                  <a:cxn ang="0">
                    <a:pos x="21" y="11"/>
                  </a:cxn>
                  <a:cxn ang="0">
                    <a:pos x="16" y="13"/>
                  </a:cxn>
                  <a:cxn ang="0">
                    <a:pos x="10" y="12"/>
                  </a:cxn>
                  <a:cxn ang="0">
                    <a:pos x="6" y="7"/>
                  </a:cxn>
                  <a:cxn ang="0">
                    <a:pos x="0" y="0"/>
                  </a:cxn>
                  <a:cxn ang="0">
                    <a:pos x="13" y="1"/>
                  </a:cxn>
                  <a:cxn ang="0">
                    <a:pos x="18" y="7"/>
                  </a:cxn>
                </a:cxnLst>
                <a:rect l="0" t="0" r="r" b="b"/>
                <a:pathLst>
                  <a:path w="21" h="13">
                    <a:moveTo>
                      <a:pt x="18" y="7"/>
                    </a:moveTo>
                    <a:lnTo>
                      <a:pt x="21" y="11"/>
                    </a:lnTo>
                    <a:lnTo>
                      <a:pt x="16" y="13"/>
                    </a:lnTo>
                    <a:lnTo>
                      <a:pt x="10" y="12"/>
                    </a:lnTo>
                    <a:lnTo>
                      <a:pt x="6" y="7"/>
                    </a:lnTo>
                    <a:lnTo>
                      <a:pt x="0" y="0"/>
                    </a:lnTo>
                    <a:lnTo>
                      <a:pt x="13" y="1"/>
                    </a:lnTo>
                    <a:lnTo>
                      <a:pt x="18"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0" name="Freeform 177"/>
              <p:cNvSpPr>
                <a:spLocks noChangeAspect="1"/>
              </p:cNvSpPr>
              <p:nvPr/>
            </p:nvSpPr>
            <p:spPr bwMode="gray">
              <a:xfrm>
                <a:off x="4925219" y="2757835"/>
                <a:ext cx="4763" cy="9525"/>
              </a:xfrm>
              <a:custGeom>
                <a:avLst/>
                <a:gdLst/>
                <a:ahLst/>
                <a:cxnLst>
                  <a:cxn ang="0">
                    <a:pos x="8" y="30"/>
                  </a:cxn>
                  <a:cxn ang="0">
                    <a:pos x="14" y="23"/>
                  </a:cxn>
                  <a:cxn ang="0">
                    <a:pos x="14" y="12"/>
                  </a:cxn>
                  <a:cxn ang="0">
                    <a:pos x="13" y="5"/>
                  </a:cxn>
                  <a:cxn ang="0">
                    <a:pos x="4" y="0"/>
                  </a:cxn>
                  <a:cxn ang="0">
                    <a:pos x="2" y="8"/>
                  </a:cxn>
                  <a:cxn ang="0">
                    <a:pos x="0" y="18"/>
                  </a:cxn>
                  <a:cxn ang="0">
                    <a:pos x="8" y="30"/>
                  </a:cxn>
                </a:cxnLst>
                <a:rect l="0" t="0" r="r" b="b"/>
                <a:pathLst>
                  <a:path w="14" h="30">
                    <a:moveTo>
                      <a:pt x="8" y="30"/>
                    </a:moveTo>
                    <a:lnTo>
                      <a:pt x="14" y="23"/>
                    </a:lnTo>
                    <a:lnTo>
                      <a:pt x="14" y="12"/>
                    </a:lnTo>
                    <a:lnTo>
                      <a:pt x="13" y="5"/>
                    </a:lnTo>
                    <a:lnTo>
                      <a:pt x="4" y="0"/>
                    </a:lnTo>
                    <a:lnTo>
                      <a:pt x="2" y="8"/>
                    </a:lnTo>
                    <a:lnTo>
                      <a:pt x="0" y="18"/>
                    </a:lnTo>
                    <a:lnTo>
                      <a:pt x="8" y="3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71" name="Group 178"/>
              <p:cNvGrpSpPr>
                <a:grpSpLocks noChangeAspect="1"/>
              </p:cNvGrpSpPr>
              <p:nvPr/>
            </p:nvGrpSpPr>
            <p:grpSpPr bwMode="gray">
              <a:xfrm>
                <a:off x="4876006" y="2765772"/>
                <a:ext cx="204788" cy="242888"/>
                <a:chOff x="2589" y="1903"/>
                <a:chExt cx="129" cy="153"/>
              </a:xfrm>
              <a:grpFill/>
            </p:grpSpPr>
            <p:sp>
              <p:nvSpPr>
                <p:cNvPr id="214" name="Freeform 179"/>
                <p:cNvSpPr>
                  <a:spLocks noChangeAspect="1"/>
                </p:cNvSpPr>
                <p:nvPr/>
              </p:nvSpPr>
              <p:spPr bwMode="gray">
                <a:xfrm>
                  <a:off x="2653" y="2034"/>
                  <a:ext cx="34" cy="22"/>
                </a:xfrm>
                <a:custGeom>
                  <a:avLst/>
                  <a:gdLst/>
                  <a:ahLst/>
                  <a:cxnLst>
                    <a:cxn ang="0">
                      <a:pos x="172" y="0"/>
                    </a:cxn>
                    <a:cxn ang="0">
                      <a:pos x="168" y="1"/>
                    </a:cxn>
                    <a:cxn ang="0">
                      <a:pos x="168" y="2"/>
                    </a:cxn>
                    <a:cxn ang="0">
                      <a:pos x="167" y="12"/>
                    </a:cxn>
                    <a:cxn ang="0">
                      <a:pos x="153" y="34"/>
                    </a:cxn>
                    <a:cxn ang="0">
                      <a:pos x="143" y="60"/>
                    </a:cxn>
                    <a:cxn ang="0">
                      <a:pos x="142" y="66"/>
                    </a:cxn>
                    <a:cxn ang="0">
                      <a:pos x="146" y="70"/>
                    </a:cxn>
                    <a:cxn ang="0">
                      <a:pos x="147" y="75"/>
                    </a:cxn>
                    <a:cxn ang="0">
                      <a:pos x="152" y="87"/>
                    </a:cxn>
                    <a:cxn ang="0">
                      <a:pos x="146" y="103"/>
                    </a:cxn>
                    <a:cxn ang="0">
                      <a:pos x="145" y="110"/>
                    </a:cxn>
                    <a:cxn ang="0">
                      <a:pos x="130" y="110"/>
                    </a:cxn>
                    <a:cxn ang="0">
                      <a:pos x="118" y="108"/>
                    </a:cxn>
                    <a:cxn ang="0">
                      <a:pos x="108" y="98"/>
                    </a:cxn>
                    <a:cxn ang="0">
                      <a:pos x="99" y="88"/>
                    </a:cxn>
                    <a:cxn ang="0">
                      <a:pos x="84" y="83"/>
                    </a:cxn>
                    <a:cxn ang="0">
                      <a:pos x="76" y="82"/>
                    </a:cxn>
                    <a:cxn ang="0">
                      <a:pos x="67" y="79"/>
                    </a:cxn>
                    <a:cxn ang="0">
                      <a:pos x="61" y="71"/>
                    </a:cxn>
                    <a:cxn ang="0">
                      <a:pos x="49" y="66"/>
                    </a:cxn>
                    <a:cxn ang="0">
                      <a:pos x="37" y="56"/>
                    </a:cxn>
                    <a:cxn ang="0">
                      <a:pos x="25" y="51"/>
                    </a:cxn>
                    <a:cxn ang="0">
                      <a:pos x="8" y="48"/>
                    </a:cxn>
                    <a:cxn ang="0">
                      <a:pos x="2" y="40"/>
                    </a:cxn>
                    <a:cxn ang="0">
                      <a:pos x="0" y="26"/>
                    </a:cxn>
                    <a:cxn ang="0">
                      <a:pos x="1" y="18"/>
                    </a:cxn>
                    <a:cxn ang="0">
                      <a:pos x="3" y="15"/>
                    </a:cxn>
                    <a:cxn ang="0">
                      <a:pos x="6" y="10"/>
                    </a:cxn>
                    <a:cxn ang="0">
                      <a:pos x="9" y="8"/>
                    </a:cxn>
                    <a:cxn ang="0">
                      <a:pos x="19" y="15"/>
                    </a:cxn>
                    <a:cxn ang="0">
                      <a:pos x="25" y="15"/>
                    </a:cxn>
                    <a:cxn ang="0">
                      <a:pos x="41" y="5"/>
                    </a:cxn>
                    <a:cxn ang="0">
                      <a:pos x="62" y="15"/>
                    </a:cxn>
                    <a:cxn ang="0">
                      <a:pos x="66" y="22"/>
                    </a:cxn>
                    <a:cxn ang="0">
                      <a:pos x="73" y="22"/>
                    </a:cxn>
                    <a:cxn ang="0">
                      <a:pos x="80" y="20"/>
                    </a:cxn>
                    <a:cxn ang="0">
                      <a:pos x="110" y="16"/>
                    </a:cxn>
                    <a:cxn ang="0">
                      <a:pos x="119" y="13"/>
                    </a:cxn>
                    <a:cxn ang="0">
                      <a:pos x="127" y="8"/>
                    </a:cxn>
                    <a:cxn ang="0">
                      <a:pos x="146" y="8"/>
                    </a:cxn>
                    <a:cxn ang="0">
                      <a:pos x="152" y="4"/>
                    </a:cxn>
                    <a:cxn ang="0">
                      <a:pos x="163" y="2"/>
                    </a:cxn>
                    <a:cxn ang="0">
                      <a:pos x="172" y="0"/>
                    </a:cxn>
                  </a:cxnLst>
                  <a:rect l="0" t="0" r="r" b="b"/>
                  <a:pathLst>
                    <a:path w="172" h="110">
                      <a:moveTo>
                        <a:pt x="172" y="0"/>
                      </a:moveTo>
                      <a:lnTo>
                        <a:pt x="168" y="1"/>
                      </a:lnTo>
                      <a:lnTo>
                        <a:pt x="168" y="2"/>
                      </a:lnTo>
                      <a:lnTo>
                        <a:pt x="167" y="12"/>
                      </a:lnTo>
                      <a:lnTo>
                        <a:pt x="153" y="34"/>
                      </a:lnTo>
                      <a:lnTo>
                        <a:pt x="143" y="60"/>
                      </a:lnTo>
                      <a:lnTo>
                        <a:pt x="142" y="66"/>
                      </a:lnTo>
                      <a:lnTo>
                        <a:pt x="146" y="70"/>
                      </a:lnTo>
                      <a:lnTo>
                        <a:pt x="147" y="75"/>
                      </a:lnTo>
                      <a:lnTo>
                        <a:pt x="152" y="87"/>
                      </a:lnTo>
                      <a:lnTo>
                        <a:pt x="146" y="103"/>
                      </a:lnTo>
                      <a:lnTo>
                        <a:pt x="145" y="110"/>
                      </a:lnTo>
                      <a:lnTo>
                        <a:pt x="130" y="110"/>
                      </a:lnTo>
                      <a:lnTo>
                        <a:pt x="118" y="108"/>
                      </a:lnTo>
                      <a:lnTo>
                        <a:pt x="108" y="98"/>
                      </a:lnTo>
                      <a:lnTo>
                        <a:pt x="99" y="88"/>
                      </a:lnTo>
                      <a:lnTo>
                        <a:pt x="84" y="83"/>
                      </a:lnTo>
                      <a:lnTo>
                        <a:pt x="76" y="82"/>
                      </a:lnTo>
                      <a:lnTo>
                        <a:pt x="67" y="79"/>
                      </a:lnTo>
                      <a:lnTo>
                        <a:pt x="61" y="71"/>
                      </a:lnTo>
                      <a:lnTo>
                        <a:pt x="49" y="66"/>
                      </a:lnTo>
                      <a:lnTo>
                        <a:pt x="37" y="56"/>
                      </a:lnTo>
                      <a:lnTo>
                        <a:pt x="25" y="51"/>
                      </a:lnTo>
                      <a:lnTo>
                        <a:pt x="8" y="48"/>
                      </a:lnTo>
                      <a:lnTo>
                        <a:pt x="2" y="40"/>
                      </a:lnTo>
                      <a:lnTo>
                        <a:pt x="0" y="26"/>
                      </a:lnTo>
                      <a:lnTo>
                        <a:pt x="1" y="18"/>
                      </a:lnTo>
                      <a:lnTo>
                        <a:pt x="3" y="15"/>
                      </a:lnTo>
                      <a:lnTo>
                        <a:pt x="6" y="10"/>
                      </a:lnTo>
                      <a:lnTo>
                        <a:pt x="9" y="8"/>
                      </a:lnTo>
                      <a:lnTo>
                        <a:pt x="19" y="15"/>
                      </a:lnTo>
                      <a:lnTo>
                        <a:pt x="25" y="15"/>
                      </a:lnTo>
                      <a:lnTo>
                        <a:pt x="41" y="5"/>
                      </a:lnTo>
                      <a:lnTo>
                        <a:pt x="62" y="15"/>
                      </a:lnTo>
                      <a:lnTo>
                        <a:pt x="66" y="22"/>
                      </a:lnTo>
                      <a:lnTo>
                        <a:pt x="73" y="22"/>
                      </a:lnTo>
                      <a:lnTo>
                        <a:pt x="80" y="20"/>
                      </a:lnTo>
                      <a:lnTo>
                        <a:pt x="110" y="16"/>
                      </a:lnTo>
                      <a:lnTo>
                        <a:pt x="119" y="13"/>
                      </a:lnTo>
                      <a:lnTo>
                        <a:pt x="127" y="8"/>
                      </a:lnTo>
                      <a:lnTo>
                        <a:pt x="146" y="8"/>
                      </a:lnTo>
                      <a:lnTo>
                        <a:pt x="152" y="4"/>
                      </a:lnTo>
                      <a:lnTo>
                        <a:pt x="163" y="2"/>
                      </a:lnTo>
                      <a:lnTo>
                        <a:pt x="17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5" name="Freeform 180"/>
                <p:cNvSpPr>
                  <a:spLocks noChangeAspect="1"/>
                </p:cNvSpPr>
                <p:nvPr/>
              </p:nvSpPr>
              <p:spPr bwMode="gray">
                <a:xfrm>
                  <a:off x="2606" y="1991"/>
                  <a:ext cx="16" cy="35"/>
                </a:xfrm>
                <a:custGeom>
                  <a:avLst/>
                  <a:gdLst/>
                  <a:ahLst/>
                  <a:cxnLst>
                    <a:cxn ang="0">
                      <a:pos x="50" y="0"/>
                    </a:cxn>
                    <a:cxn ang="0">
                      <a:pos x="63" y="5"/>
                    </a:cxn>
                    <a:cxn ang="0">
                      <a:pos x="64" y="8"/>
                    </a:cxn>
                    <a:cxn ang="0">
                      <a:pos x="70" y="12"/>
                    </a:cxn>
                    <a:cxn ang="0">
                      <a:pos x="75" y="24"/>
                    </a:cxn>
                    <a:cxn ang="0">
                      <a:pos x="81" y="43"/>
                    </a:cxn>
                    <a:cxn ang="0">
                      <a:pos x="82" y="63"/>
                    </a:cxn>
                    <a:cxn ang="0">
                      <a:pos x="80" y="79"/>
                    </a:cxn>
                    <a:cxn ang="0">
                      <a:pos x="81" y="111"/>
                    </a:cxn>
                    <a:cxn ang="0">
                      <a:pos x="80" y="138"/>
                    </a:cxn>
                    <a:cxn ang="0">
                      <a:pos x="76" y="144"/>
                    </a:cxn>
                    <a:cxn ang="0">
                      <a:pos x="76" y="149"/>
                    </a:cxn>
                    <a:cxn ang="0">
                      <a:pos x="70" y="154"/>
                    </a:cxn>
                    <a:cxn ang="0">
                      <a:pos x="57" y="150"/>
                    </a:cxn>
                    <a:cxn ang="0">
                      <a:pos x="52" y="155"/>
                    </a:cxn>
                    <a:cxn ang="0">
                      <a:pos x="47" y="165"/>
                    </a:cxn>
                    <a:cxn ang="0">
                      <a:pos x="41" y="171"/>
                    </a:cxn>
                    <a:cxn ang="0">
                      <a:pos x="31" y="173"/>
                    </a:cxn>
                    <a:cxn ang="0">
                      <a:pos x="26" y="168"/>
                    </a:cxn>
                    <a:cxn ang="0">
                      <a:pos x="15" y="152"/>
                    </a:cxn>
                    <a:cxn ang="0">
                      <a:pos x="14" y="144"/>
                    </a:cxn>
                    <a:cxn ang="0">
                      <a:pos x="14" y="139"/>
                    </a:cxn>
                    <a:cxn ang="0">
                      <a:pos x="11" y="130"/>
                    </a:cxn>
                    <a:cxn ang="0">
                      <a:pos x="14" y="109"/>
                    </a:cxn>
                    <a:cxn ang="0">
                      <a:pos x="17" y="106"/>
                    </a:cxn>
                    <a:cxn ang="0">
                      <a:pos x="18" y="101"/>
                    </a:cxn>
                    <a:cxn ang="0">
                      <a:pos x="16" y="97"/>
                    </a:cxn>
                    <a:cxn ang="0">
                      <a:pos x="14" y="89"/>
                    </a:cxn>
                    <a:cxn ang="0">
                      <a:pos x="15" y="80"/>
                    </a:cxn>
                    <a:cxn ang="0">
                      <a:pos x="15" y="70"/>
                    </a:cxn>
                    <a:cxn ang="0">
                      <a:pos x="12" y="63"/>
                    </a:cxn>
                    <a:cxn ang="0">
                      <a:pos x="10" y="54"/>
                    </a:cxn>
                    <a:cxn ang="0">
                      <a:pos x="7" y="53"/>
                    </a:cxn>
                    <a:cxn ang="0">
                      <a:pos x="4" y="53"/>
                    </a:cxn>
                    <a:cxn ang="0">
                      <a:pos x="0" y="47"/>
                    </a:cxn>
                    <a:cxn ang="0">
                      <a:pos x="0" y="26"/>
                    </a:cxn>
                    <a:cxn ang="0">
                      <a:pos x="1" y="25"/>
                    </a:cxn>
                    <a:cxn ang="0">
                      <a:pos x="10" y="33"/>
                    </a:cxn>
                    <a:cxn ang="0">
                      <a:pos x="20" y="32"/>
                    </a:cxn>
                    <a:cxn ang="0">
                      <a:pos x="39" y="12"/>
                    </a:cxn>
                    <a:cxn ang="0">
                      <a:pos x="45" y="10"/>
                    </a:cxn>
                    <a:cxn ang="0">
                      <a:pos x="50" y="0"/>
                    </a:cxn>
                  </a:cxnLst>
                  <a:rect l="0" t="0" r="r" b="b"/>
                  <a:pathLst>
                    <a:path w="82" h="173">
                      <a:moveTo>
                        <a:pt x="50" y="0"/>
                      </a:moveTo>
                      <a:lnTo>
                        <a:pt x="63" y="5"/>
                      </a:lnTo>
                      <a:lnTo>
                        <a:pt x="64" y="8"/>
                      </a:lnTo>
                      <a:lnTo>
                        <a:pt x="70" y="12"/>
                      </a:lnTo>
                      <a:lnTo>
                        <a:pt x="75" y="24"/>
                      </a:lnTo>
                      <a:lnTo>
                        <a:pt x="81" y="43"/>
                      </a:lnTo>
                      <a:lnTo>
                        <a:pt x="82" y="63"/>
                      </a:lnTo>
                      <a:lnTo>
                        <a:pt x="80" y="79"/>
                      </a:lnTo>
                      <a:lnTo>
                        <a:pt x="81" y="111"/>
                      </a:lnTo>
                      <a:lnTo>
                        <a:pt x="80" y="138"/>
                      </a:lnTo>
                      <a:lnTo>
                        <a:pt x="76" y="144"/>
                      </a:lnTo>
                      <a:lnTo>
                        <a:pt x="76" y="149"/>
                      </a:lnTo>
                      <a:lnTo>
                        <a:pt x="70" y="154"/>
                      </a:lnTo>
                      <a:lnTo>
                        <a:pt x="57" y="150"/>
                      </a:lnTo>
                      <a:lnTo>
                        <a:pt x="52" y="155"/>
                      </a:lnTo>
                      <a:lnTo>
                        <a:pt x="47" y="165"/>
                      </a:lnTo>
                      <a:lnTo>
                        <a:pt x="41" y="171"/>
                      </a:lnTo>
                      <a:lnTo>
                        <a:pt x="31" y="173"/>
                      </a:lnTo>
                      <a:lnTo>
                        <a:pt x="26" y="168"/>
                      </a:lnTo>
                      <a:lnTo>
                        <a:pt x="15" y="152"/>
                      </a:lnTo>
                      <a:lnTo>
                        <a:pt x="14" y="144"/>
                      </a:lnTo>
                      <a:lnTo>
                        <a:pt x="14" y="139"/>
                      </a:lnTo>
                      <a:lnTo>
                        <a:pt x="11" y="130"/>
                      </a:lnTo>
                      <a:lnTo>
                        <a:pt x="14" y="109"/>
                      </a:lnTo>
                      <a:lnTo>
                        <a:pt x="17" y="106"/>
                      </a:lnTo>
                      <a:lnTo>
                        <a:pt x="18" y="101"/>
                      </a:lnTo>
                      <a:lnTo>
                        <a:pt x="16" y="97"/>
                      </a:lnTo>
                      <a:lnTo>
                        <a:pt x="14" y="89"/>
                      </a:lnTo>
                      <a:lnTo>
                        <a:pt x="15" y="80"/>
                      </a:lnTo>
                      <a:lnTo>
                        <a:pt x="15" y="70"/>
                      </a:lnTo>
                      <a:lnTo>
                        <a:pt x="12" y="63"/>
                      </a:lnTo>
                      <a:lnTo>
                        <a:pt x="10" y="54"/>
                      </a:lnTo>
                      <a:lnTo>
                        <a:pt x="7" y="53"/>
                      </a:lnTo>
                      <a:lnTo>
                        <a:pt x="4" y="53"/>
                      </a:lnTo>
                      <a:lnTo>
                        <a:pt x="0" y="47"/>
                      </a:lnTo>
                      <a:lnTo>
                        <a:pt x="0" y="26"/>
                      </a:lnTo>
                      <a:lnTo>
                        <a:pt x="1" y="25"/>
                      </a:lnTo>
                      <a:lnTo>
                        <a:pt x="10" y="33"/>
                      </a:lnTo>
                      <a:lnTo>
                        <a:pt x="20" y="32"/>
                      </a:lnTo>
                      <a:lnTo>
                        <a:pt x="39" y="12"/>
                      </a:lnTo>
                      <a:lnTo>
                        <a:pt x="45" y="10"/>
                      </a:lnTo>
                      <a:lnTo>
                        <a:pt x="5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6" name="Freeform 181"/>
                <p:cNvSpPr>
                  <a:spLocks noChangeAspect="1"/>
                </p:cNvSpPr>
                <p:nvPr/>
              </p:nvSpPr>
              <p:spPr bwMode="gray">
                <a:xfrm>
                  <a:off x="2589" y="1903"/>
                  <a:ext cx="129" cy="136"/>
                </a:xfrm>
                <a:custGeom>
                  <a:avLst/>
                  <a:gdLst/>
                  <a:ahLst/>
                  <a:cxnLst>
                    <a:cxn ang="0">
                      <a:pos x="195" y="38"/>
                    </a:cxn>
                    <a:cxn ang="0">
                      <a:pos x="186" y="59"/>
                    </a:cxn>
                    <a:cxn ang="0">
                      <a:pos x="147" y="53"/>
                    </a:cxn>
                    <a:cxn ang="0">
                      <a:pos x="125" y="89"/>
                    </a:cxn>
                    <a:cxn ang="0">
                      <a:pos x="98" y="73"/>
                    </a:cxn>
                    <a:cxn ang="0">
                      <a:pos x="75" y="76"/>
                    </a:cxn>
                    <a:cxn ang="0">
                      <a:pos x="23" y="96"/>
                    </a:cxn>
                    <a:cxn ang="0">
                      <a:pos x="5" y="107"/>
                    </a:cxn>
                    <a:cxn ang="0">
                      <a:pos x="2" y="156"/>
                    </a:cxn>
                    <a:cxn ang="0">
                      <a:pos x="11" y="177"/>
                    </a:cxn>
                    <a:cxn ang="0">
                      <a:pos x="13" y="216"/>
                    </a:cxn>
                    <a:cxn ang="0">
                      <a:pos x="48" y="245"/>
                    </a:cxn>
                    <a:cxn ang="0">
                      <a:pos x="64" y="254"/>
                    </a:cxn>
                    <a:cxn ang="0">
                      <a:pos x="94" y="224"/>
                    </a:cxn>
                    <a:cxn ang="0">
                      <a:pos x="132" y="213"/>
                    </a:cxn>
                    <a:cxn ang="0">
                      <a:pos x="195" y="259"/>
                    </a:cxn>
                    <a:cxn ang="0">
                      <a:pos x="231" y="333"/>
                    </a:cxn>
                    <a:cxn ang="0">
                      <a:pos x="259" y="358"/>
                    </a:cxn>
                    <a:cxn ang="0">
                      <a:pos x="309" y="410"/>
                    </a:cxn>
                    <a:cxn ang="0">
                      <a:pos x="379" y="444"/>
                    </a:cxn>
                    <a:cxn ang="0">
                      <a:pos x="421" y="479"/>
                    </a:cxn>
                    <a:cxn ang="0">
                      <a:pos x="444" y="488"/>
                    </a:cxn>
                    <a:cxn ang="0">
                      <a:pos x="455" y="520"/>
                    </a:cxn>
                    <a:cxn ang="0">
                      <a:pos x="483" y="527"/>
                    </a:cxn>
                    <a:cxn ang="0">
                      <a:pos x="498" y="559"/>
                    </a:cxn>
                    <a:cxn ang="0">
                      <a:pos x="507" y="624"/>
                    </a:cxn>
                    <a:cxn ang="0">
                      <a:pos x="492" y="661"/>
                    </a:cxn>
                    <a:cxn ang="0">
                      <a:pos x="496" y="681"/>
                    </a:cxn>
                    <a:cxn ang="0">
                      <a:pos x="522" y="661"/>
                    </a:cxn>
                    <a:cxn ang="0">
                      <a:pos x="540" y="643"/>
                    </a:cxn>
                    <a:cxn ang="0">
                      <a:pos x="562" y="607"/>
                    </a:cxn>
                    <a:cxn ang="0">
                      <a:pos x="568" y="585"/>
                    </a:cxn>
                    <a:cxn ang="0">
                      <a:pos x="549" y="558"/>
                    </a:cxn>
                    <a:cxn ang="0">
                      <a:pos x="551" y="511"/>
                    </a:cxn>
                    <a:cxn ang="0">
                      <a:pos x="604" y="512"/>
                    </a:cxn>
                    <a:cxn ang="0">
                      <a:pos x="637" y="546"/>
                    </a:cxn>
                    <a:cxn ang="0">
                      <a:pos x="636" y="511"/>
                    </a:cxn>
                    <a:cxn ang="0">
                      <a:pos x="572" y="460"/>
                    </a:cxn>
                    <a:cxn ang="0">
                      <a:pos x="510" y="430"/>
                    </a:cxn>
                    <a:cxn ang="0">
                      <a:pos x="508" y="414"/>
                    </a:cxn>
                    <a:cxn ang="0">
                      <a:pos x="500" y="392"/>
                    </a:cxn>
                    <a:cxn ang="0">
                      <a:pos x="465" y="394"/>
                    </a:cxn>
                    <a:cxn ang="0">
                      <a:pos x="437" y="382"/>
                    </a:cxn>
                    <a:cxn ang="0">
                      <a:pos x="405" y="345"/>
                    </a:cxn>
                    <a:cxn ang="0">
                      <a:pos x="382" y="285"/>
                    </a:cxn>
                    <a:cxn ang="0">
                      <a:pos x="362" y="263"/>
                    </a:cxn>
                    <a:cxn ang="0">
                      <a:pos x="314" y="230"/>
                    </a:cxn>
                    <a:cxn ang="0">
                      <a:pos x="308" y="177"/>
                    </a:cxn>
                    <a:cxn ang="0">
                      <a:pos x="304" y="156"/>
                    </a:cxn>
                    <a:cxn ang="0">
                      <a:pos x="318" y="126"/>
                    </a:cxn>
                    <a:cxn ang="0">
                      <a:pos x="366" y="111"/>
                    </a:cxn>
                    <a:cxn ang="0">
                      <a:pos x="379" y="121"/>
                    </a:cxn>
                    <a:cxn ang="0">
                      <a:pos x="393" y="119"/>
                    </a:cxn>
                    <a:cxn ang="0">
                      <a:pos x="385" y="105"/>
                    </a:cxn>
                    <a:cxn ang="0">
                      <a:pos x="371" y="84"/>
                    </a:cxn>
                    <a:cxn ang="0">
                      <a:pos x="367" y="69"/>
                    </a:cxn>
                    <a:cxn ang="0">
                      <a:pos x="372" y="47"/>
                    </a:cxn>
                    <a:cxn ang="0">
                      <a:pos x="313" y="31"/>
                    </a:cxn>
                    <a:cxn ang="0">
                      <a:pos x="296" y="3"/>
                    </a:cxn>
                    <a:cxn ang="0">
                      <a:pos x="272" y="8"/>
                    </a:cxn>
                    <a:cxn ang="0">
                      <a:pos x="215" y="22"/>
                    </a:cxn>
                  </a:cxnLst>
                  <a:rect l="0" t="0" r="r" b="b"/>
                  <a:pathLst>
                    <a:path w="645" h="681">
                      <a:moveTo>
                        <a:pt x="201" y="17"/>
                      </a:moveTo>
                      <a:lnTo>
                        <a:pt x="199" y="28"/>
                      </a:lnTo>
                      <a:lnTo>
                        <a:pt x="199" y="36"/>
                      </a:lnTo>
                      <a:lnTo>
                        <a:pt x="195" y="38"/>
                      </a:lnTo>
                      <a:lnTo>
                        <a:pt x="184" y="40"/>
                      </a:lnTo>
                      <a:lnTo>
                        <a:pt x="183" y="46"/>
                      </a:lnTo>
                      <a:lnTo>
                        <a:pt x="184" y="53"/>
                      </a:lnTo>
                      <a:lnTo>
                        <a:pt x="186" y="59"/>
                      </a:lnTo>
                      <a:lnTo>
                        <a:pt x="185" y="63"/>
                      </a:lnTo>
                      <a:lnTo>
                        <a:pt x="164" y="59"/>
                      </a:lnTo>
                      <a:lnTo>
                        <a:pt x="153" y="58"/>
                      </a:lnTo>
                      <a:lnTo>
                        <a:pt x="147" y="53"/>
                      </a:lnTo>
                      <a:lnTo>
                        <a:pt x="140" y="49"/>
                      </a:lnTo>
                      <a:lnTo>
                        <a:pt x="137" y="60"/>
                      </a:lnTo>
                      <a:lnTo>
                        <a:pt x="126" y="79"/>
                      </a:lnTo>
                      <a:lnTo>
                        <a:pt x="125" y="89"/>
                      </a:lnTo>
                      <a:lnTo>
                        <a:pt x="123" y="94"/>
                      </a:lnTo>
                      <a:lnTo>
                        <a:pt x="115" y="89"/>
                      </a:lnTo>
                      <a:lnTo>
                        <a:pt x="109" y="81"/>
                      </a:lnTo>
                      <a:lnTo>
                        <a:pt x="98" y="73"/>
                      </a:lnTo>
                      <a:lnTo>
                        <a:pt x="92" y="53"/>
                      </a:lnTo>
                      <a:lnTo>
                        <a:pt x="81" y="59"/>
                      </a:lnTo>
                      <a:lnTo>
                        <a:pt x="75" y="68"/>
                      </a:lnTo>
                      <a:lnTo>
                        <a:pt x="75" y="76"/>
                      </a:lnTo>
                      <a:lnTo>
                        <a:pt x="71" y="81"/>
                      </a:lnTo>
                      <a:lnTo>
                        <a:pt x="60" y="90"/>
                      </a:lnTo>
                      <a:lnTo>
                        <a:pt x="48" y="90"/>
                      </a:lnTo>
                      <a:lnTo>
                        <a:pt x="23" y="96"/>
                      </a:lnTo>
                      <a:lnTo>
                        <a:pt x="14" y="96"/>
                      </a:lnTo>
                      <a:lnTo>
                        <a:pt x="5" y="97"/>
                      </a:lnTo>
                      <a:lnTo>
                        <a:pt x="3" y="102"/>
                      </a:lnTo>
                      <a:lnTo>
                        <a:pt x="5" y="107"/>
                      </a:lnTo>
                      <a:lnTo>
                        <a:pt x="16" y="133"/>
                      </a:lnTo>
                      <a:lnTo>
                        <a:pt x="18" y="143"/>
                      </a:lnTo>
                      <a:lnTo>
                        <a:pt x="7" y="150"/>
                      </a:lnTo>
                      <a:lnTo>
                        <a:pt x="2" y="156"/>
                      </a:lnTo>
                      <a:lnTo>
                        <a:pt x="0" y="165"/>
                      </a:lnTo>
                      <a:lnTo>
                        <a:pt x="1" y="170"/>
                      </a:lnTo>
                      <a:lnTo>
                        <a:pt x="2" y="175"/>
                      </a:lnTo>
                      <a:lnTo>
                        <a:pt x="11" y="177"/>
                      </a:lnTo>
                      <a:lnTo>
                        <a:pt x="12" y="186"/>
                      </a:lnTo>
                      <a:lnTo>
                        <a:pt x="10" y="194"/>
                      </a:lnTo>
                      <a:lnTo>
                        <a:pt x="11" y="205"/>
                      </a:lnTo>
                      <a:lnTo>
                        <a:pt x="13" y="216"/>
                      </a:lnTo>
                      <a:lnTo>
                        <a:pt x="19" y="225"/>
                      </a:lnTo>
                      <a:lnTo>
                        <a:pt x="44" y="227"/>
                      </a:lnTo>
                      <a:lnTo>
                        <a:pt x="48" y="236"/>
                      </a:lnTo>
                      <a:lnTo>
                        <a:pt x="48" y="245"/>
                      </a:lnTo>
                      <a:lnTo>
                        <a:pt x="45" y="251"/>
                      </a:lnTo>
                      <a:lnTo>
                        <a:pt x="46" y="254"/>
                      </a:lnTo>
                      <a:lnTo>
                        <a:pt x="54" y="254"/>
                      </a:lnTo>
                      <a:lnTo>
                        <a:pt x="64" y="254"/>
                      </a:lnTo>
                      <a:lnTo>
                        <a:pt x="80" y="247"/>
                      </a:lnTo>
                      <a:lnTo>
                        <a:pt x="81" y="240"/>
                      </a:lnTo>
                      <a:lnTo>
                        <a:pt x="89" y="226"/>
                      </a:lnTo>
                      <a:lnTo>
                        <a:pt x="94" y="224"/>
                      </a:lnTo>
                      <a:lnTo>
                        <a:pt x="97" y="218"/>
                      </a:lnTo>
                      <a:lnTo>
                        <a:pt x="114" y="210"/>
                      </a:lnTo>
                      <a:lnTo>
                        <a:pt x="123" y="210"/>
                      </a:lnTo>
                      <a:lnTo>
                        <a:pt x="132" y="213"/>
                      </a:lnTo>
                      <a:lnTo>
                        <a:pt x="173" y="236"/>
                      </a:lnTo>
                      <a:lnTo>
                        <a:pt x="190" y="243"/>
                      </a:lnTo>
                      <a:lnTo>
                        <a:pt x="193" y="248"/>
                      </a:lnTo>
                      <a:lnTo>
                        <a:pt x="195" y="259"/>
                      </a:lnTo>
                      <a:lnTo>
                        <a:pt x="207" y="294"/>
                      </a:lnTo>
                      <a:lnTo>
                        <a:pt x="211" y="306"/>
                      </a:lnTo>
                      <a:lnTo>
                        <a:pt x="210" y="313"/>
                      </a:lnTo>
                      <a:lnTo>
                        <a:pt x="231" y="333"/>
                      </a:lnTo>
                      <a:lnTo>
                        <a:pt x="241" y="345"/>
                      </a:lnTo>
                      <a:lnTo>
                        <a:pt x="244" y="361"/>
                      </a:lnTo>
                      <a:lnTo>
                        <a:pt x="252" y="358"/>
                      </a:lnTo>
                      <a:lnTo>
                        <a:pt x="259" y="358"/>
                      </a:lnTo>
                      <a:lnTo>
                        <a:pt x="269" y="365"/>
                      </a:lnTo>
                      <a:lnTo>
                        <a:pt x="282" y="386"/>
                      </a:lnTo>
                      <a:lnTo>
                        <a:pt x="292" y="387"/>
                      </a:lnTo>
                      <a:lnTo>
                        <a:pt x="309" y="410"/>
                      </a:lnTo>
                      <a:lnTo>
                        <a:pt x="323" y="424"/>
                      </a:lnTo>
                      <a:lnTo>
                        <a:pt x="347" y="444"/>
                      </a:lnTo>
                      <a:lnTo>
                        <a:pt x="352" y="442"/>
                      </a:lnTo>
                      <a:lnTo>
                        <a:pt x="379" y="444"/>
                      </a:lnTo>
                      <a:lnTo>
                        <a:pt x="385" y="445"/>
                      </a:lnTo>
                      <a:lnTo>
                        <a:pt x="400" y="462"/>
                      </a:lnTo>
                      <a:lnTo>
                        <a:pt x="404" y="472"/>
                      </a:lnTo>
                      <a:lnTo>
                        <a:pt x="421" y="479"/>
                      </a:lnTo>
                      <a:lnTo>
                        <a:pt x="422" y="482"/>
                      </a:lnTo>
                      <a:lnTo>
                        <a:pt x="421" y="490"/>
                      </a:lnTo>
                      <a:lnTo>
                        <a:pt x="440" y="487"/>
                      </a:lnTo>
                      <a:lnTo>
                        <a:pt x="444" y="488"/>
                      </a:lnTo>
                      <a:lnTo>
                        <a:pt x="449" y="494"/>
                      </a:lnTo>
                      <a:lnTo>
                        <a:pt x="453" y="505"/>
                      </a:lnTo>
                      <a:lnTo>
                        <a:pt x="451" y="512"/>
                      </a:lnTo>
                      <a:lnTo>
                        <a:pt x="455" y="520"/>
                      </a:lnTo>
                      <a:lnTo>
                        <a:pt x="467" y="525"/>
                      </a:lnTo>
                      <a:lnTo>
                        <a:pt x="473" y="530"/>
                      </a:lnTo>
                      <a:lnTo>
                        <a:pt x="478" y="537"/>
                      </a:lnTo>
                      <a:lnTo>
                        <a:pt x="483" y="527"/>
                      </a:lnTo>
                      <a:lnTo>
                        <a:pt x="487" y="527"/>
                      </a:lnTo>
                      <a:lnTo>
                        <a:pt x="495" y="539"/>
                      </a:lnTo>
                      <a:lnTo>
                        <a:pt x="495" y="546"/>
                      </a:lnTo>
                      <a:lnTo>
                        <a:pt x="498" y="559"/>
                      </a:lnTo>
                      <a:lnTo>
                        <a:pt x="510" y="578"/>
                      </a:lnTo>
                      <a:lnTo>
                        <a:pt x="513" y="596"/>
                      </a:lnTo>
                      <a:lnTo>
                        <a:pt x="522" y="617"/>
                      </a:lnTo>
                      <a:lnTo>
                        <a:pt x="507" y="624"/>
                      </a:lnTo>
                      <a:lnTo>
                        <a:pt x="500" y="629"/>
                      </a:lnTo>
                      <a:lnTo>
                        <a:pt x="503" y="640"/>
                      </a:lnTo>
                      <a:lnTo>
                        <a:pt x="496" y="651"/>
                      </a:lnTo>
                      <a:lnTo>
                        <a:pt x="492" y="661"/>
                      </a:lnTo>
                      <a:lnTo>
                        <a:pt x="494" y="673"/>
                      </a:lnTo>
                      <a:lnTo>
                        <a:pt x="496" y="681"/>
                      </a:lnTo>
                      <a:lnTo>
                        <a:pt x="496" y="678"/>
                      </a:lnTo>
                      <a:lnTo>
                        <a:pt x="496" y="681"/>
                      </a:lnTo>
                      <a:lnTo>
                        <a:pt x="503" y="681"/>
                      </a:lnTo>
                      <a:lnTo>
                        <a:pt x="511" y="681"/>
                      </a:lnTo>
                      <a:lnTo>
                        <a:pt x="514" y="678"/>
                      </a:lnTo>
                      <a:lnTo>
                        <a:pt x="522" y="661"/>
                      </a:lnTo>
                      <a:lnTo>
                        <a:pt x="525" y="656"/>
                      </a:lnTo>
                      <a:lnTo>
                        <a:pt x="532" y="651"/>
                      </a:lnTo>
                      <a:lnTo>
                        <a:pt x="538" y="649"/>
                      </a:lnTo>
                      <a:lnTo>
                        <a:pt x="540" y="643"/>
                      </a:lnTo>
                      <a:lnTo>
                        <a:pt x="541" y="621"/>
                      </a:lnTo>
                      <a:lnTo>
                        <a:pt x="544" y="616"/>
                      </a:lnTo>
                      <a:lnTo>
                        <a:pt x="553" y="613"/>
                      </a:lnTo>
                      <a:lnTo>
                        <a:pt x="562" y="607"/>
                      </a:lnTo>
                      <a:lnTo>
                        <a:pt x="567" y="607"/>
                      </a:lnTo>
                      <a:lnTo>
                        <a:pt x="570" y="603"/>
                      </a:lnTo>
                      <a:lnTo>
                        <a:pt x="570" y="590"/>
                      </a:lnTo>
                      <a:lnTo>
                        <a:pt x="568" y="585"/>
                      </a:lnTo>
                      <a:lnTo>
                        <a:pt x="567" y="575"/>
                      </a:lnTo>
                      <a:lnTo>
                        <a:pt x="564" y="570"/>
                      </a:lnTo>
                      <a:lnTo>
                        <a:pt x="554" y="564"/>
                      </a:lnTo>
                      <a:lnTo>
                        <a:pt x="549" y="558"/>
                      </a:lnTo>
                      <a:lnTo>
                        <a:pt x="538" y="553"/>
                      </a:lnTo>
                      <a:lnTo>
                        <a:pt x="538" y="543"/>
                      </a:lnTo>
                      <a:lnTo>
                        <a:pt x="543" y="523"/>
                      </a:lnTo>
                      <a:lnTo>
                        <a:pt x="551" y="511"/>
                      </a:lnTo>
                      <a:lnTo>
                        <a:pt x="564" y="499"/>
                      </a:lnTo>
                      <a:lnTo>
                        <a:pt x="575" y="496"/>
                      </a:lnTo>
                      <a:lnTo>
                        <a:pt x="591" y="509"/>
                      </a:lnTo>
                      <a:lnTo>
                        <a:pt x="604" y="512"/>
                      </a:lnTo>
                      <a:lnTo>
                        <a:pt x="615" y="519"/>
                      </a:lnTo>
                      <a:lnTo>
                        <a:pt x="619" y="527"/>
                      </a:lnTo>
                      <a:lnTo>
                        <a:pt x="626" y="539"/>
                      </a:lnTo>
                      <a:lnTo>
                        <a:pt x="637" y="546"/>
                      </a:lnTo>
                      <a:lnTo>
                        <a:pt x="637" y="543"/>
                      </a:lnTo>
                      <a:lnTo>
                        <a:pt x="645" y="527"/>
                      </a:lnTo>
                      <a:lnTo>
                        <a:pt x="642" y="520"/>
                      </a:lnTo>
                      <a:lnTo>
                        <a:pt x="636" y="511"/>
                      </a:lnTo>
                      <a:lnTo>
                        <a:pt x="626" y="500"/>
                      </a:lnTo>
                      <a:lnTo>
                        <a:pt x="615" y="482"/>
                      </a:lnTo>
                      <a:lnTo>
                        <a:pt x="580" y="468"/>
                      </a:lnTo>
                      <a:lnTo>
                        <a:pt x="572" y="460"/>
                      </a:lnTo>
                      <a:lnTo>
                        <a:pt x="560" y="452"/>
                      </a:lnTo>
                      <a:lnTo>
                        <a:pt x="524" y="437"/>
                      </a:lnTo>
                      <a:lnTo>
                        <a:pt x="516" y="433"/>
                      </a:lnTo>
                      <a:lnTo>
                        <a:pt x="510" y="430"/>
                      </a:lnTo>
                      <a:lnTo>
                        <a:pt x="506" y="430"/>
                      </a:lnTo>
                      <a:lnTo>
                        <a:pt x="502" y="426"/>
                      </a:lnTo>
                      <a:lnTo>
                        <a:pt x="502" y="420"/>
                      </a:lnTo>
                      <a:lnTo>
                        <a:pt x="508" y="414"/>
                      </a:lnTo>
                      <a:lnTo>
                        <a:pt x="516" y="409"/>
                      </a:lnTo>
                      <a:lnTo>
                        <a:pt x="517" y="401"/>
                      </a:lnTo>
                      <a:lnTo>
                        <a:pt x="511" y="392"/>
                      </a:lnTo>
                      <a:lnTo>
                        <a:pt x="500" y="392"/>
                      </a:lnTo>
                      <a:lnTo>
                        <a:pt x="496" y="394"/>
                      </a:lnTo>
                      <a:lnTo>
                        <a:pt x="503" y="392"/>
                      </a:lnTo>
                      <a:lnTo>
                        <a:pt x="496" y="394"/>
                      </a:lnTo>
                      <a:lnTo>
                        <a:pt x="465" y="394"/>
                      </a:lnTo>
                      <a:lnTo>
                        <a:pt x="465" y="403"/>
                      </a:lnTo>
                      <a:lnTo>
                        <a:pt x="453" y="390"/>
                      </a:lnTo>
                      <a:lnTo>
                        <a:pt x="442" y="382"/>
                      </a:lnTo>
                      <a:lnTo>
                        <a:pt x="437" y="382"/>
                      </a:lnTo>
                      <a:lnTo>
                        <a:pt x="435" y="374"/>
                      </a:lnTo>
                      <a:lnTo>
                        <a:pt x="431" y="374"/>
                      </a:lnTo>
                      <a:lnTo>
                        <a:pt x="410" y="354"/>
                      </a:lnTo>
                      <a:lnTo>
                        <a:pt x="405" y="345"/>
                      </a:lnTo>
                      <a:lnTo>
                        <a:pt x="398" y="332"/>
                      </a:lnTo>
                      <a:lnTo>
                        <a:pt x="392" y="313"/>
                      </a:lnTo>
                      <a:lnTo>
                        <a:pt x="388" y="309"/>
                      </a:lnTo>
                      <a:lnTo>
                        <a:pt x="382" y="285"/>
                      </a:lnTo>
                      <a:lnTo>
                        <a:pt x="374" y="270"/>
                      </a:lnTo>
                      <a:lnTo>
                        <a:pt x="369" y="267"/>
                      </a:lnTo>
                      <a:lnTo>
                        <a:pt x="363" y="267"/>
                      </a:lnTo>
                      <a:lnTo>
                        <a:pt x="362" y="263"/>
                      </a:lnTo>
                      <a:lnTo>
                        <a:pt x="347" y="254"/>
                      </a:lnTo>
                      <a:lnTo>
                        <a:pt x="341" y="247"/>
                      </a:lnTo>
                      <a:lnTo>
                        <a:pt x="320" y="237"/>
                      </a:lnTo>
                      <a:lnTo>
                        <a:pt x="314" y="230"/>
                      </a:lnTo>
                      <a:lnTo>
                        <a:pt x="309" y="220"/>
                      </a:lnTo>
                      <a:lnTo>
                        <a:pt x="306" y="211"/>
                      </a:lnTo>
                      <a:lnTo>
                        <a:pt x="306" y="193"/>
                      </a:lnTo>
                      <a:lnTo>
                        <a:pt x="308" y="177"/>
                      </a:lnTo>
                      <a:lnTo>
                        <a:pt x="313" y="172"/>
                      </a:lnTo>
                      <a:lnTo>
                        <a:pt x="314" y="165"/>
                      </a:lnTo>
                      <a:lnTo>
                        <a:pt x="312" y="159"/>
                      </a:lnTo>
                      <a:lnTo>
                        <a:pt x="304" y="156"/>
                      </a:lnTo>
                      <a:lnTo>
                        <a:pt x="302" y="141"/>
                      </a:lnTo>
                      <a:lnTo>
                        <a:pt x="304" y="134"/>
                      </a:lnTo>
                      <a:lnTo>
                        <a:pt x="314" y="126"/>
                      </a:lnTo>
                      <a:lnTo>
                        <a:pt x="318" y="126"/>
                      </a:lnTo>
                      <a:lnTo>
                        <a:pt x="319" y="127"/>
                      </a:lnTo>
                      <a:lnTo>
                        <a:pt x="324" y="126"/>
                      </a:lnTo>
                      <a:lnTo>
                        <a:pt x="357" y="108"/>
                      </a:lnTo>
                      <a:lnTo>
                        <a:pt x="366" y="111"/>
                      </a:lnTo>
                      <a:lnTo>
                        <a:pt x="376" y="106"/>
                      </a:lnTo>
                      <a:lnTo>
                        <a:pt x="382" y="107"/>
                      </a:lnTo>
                      <a:lnTo>
                        <a:pt x="383" y="113"/>
                      </a:lnTo>
                      <a:lnTo>
                        <a:pt x="379" y="121"/>
                      </a:lnTo>
                      <a:lnTo>
                        <a:pt x="379" y="122"/>
                      </a:lnTo>
                      <a:lnTo>
                        <a:pt x="384" y="123"/>
                      </a:lnTo>
                      <a:lnTo>
                        <a:pt x="389" y="122"/>
                      </a:lnTo>
                      <a:lnTo>
                        <a:pt x="393" y="119"/>
                      </a:lnTo>
                      <a:lnTo>
                        <a:pt x="394" y="114"/>
                      </a:lnTo>
                      <a:lnTo>
                        <a:pt x="392" y="111"/>
                      </a:lnTo>
                      <a:lnTo>
                        <a:pt x="388" y="110"/>
                      </a:lnTo>
                      <a:lnTo>
                        <a:pt x="385" y="105"/>
                      </a:lnTo>
                      <a:lnTo>
                        <a:pt x="378" y="101"/>
                      </a:lnTo>
                      <a:lnTo>
                        <a:pt x="376" y="98"/>
                      </a:lnTo>
                      <a:lnTo>
                        <a:pt x="376" y="90"/>
                      </a:lnTo>
                      <a:lnTo>
                        <a:pt x="371" y="84"/>
                      </a:lnTo>
                      <a:lnTo>
                        <a:pt x="372" y="76"/>
                      </a:lnTo>
                      <a:lnTo>
                        <a:pt x="374" y="69"/>
                      </a:lnTo>
                      <a:lnTo>
                        <a:pt x="369" y="70"/>
                      </a:lnTo>
                      <a:lnTo>
                        <a:pt x="367" y="69"/>
                      </a:lnTo>
                      <a:lnTo>
                        <a:pt x="367" y="64"/>
                      </a:lnTo>
                      <a:lnTo>
                        <a:pt x="369" y="57"/>
                      </a:lnTo>
                      <a:lnTo>
                        <a:pt x="381" y="47"/>
                      </a:lnTo>
                      <a:lnTo>
                        <a:pt x="372" y="47"/>
                      </a:lnTo>
                      <a:lnTo>
                        <a:pt x="358" y="42"/>
                      </a:lnTo>
                      <a:lnTo>
                        <a:pt x="328" y="37"/>
                      </a:lnTo>
                      <a:lnTo>
                        <a:pt x="318" y="31"/>
                      </a:lnTo>
                      <a:lnTo>
                        <a:pt x="313" y="31"/>
                      </a:lnTo>
                      <a:lnTo>
                        <a:pt x="302" y="22"/>
                      </a:lnTo>
                      <a:lnTo>
                        <a:pt x="298" y="15"/>
                      </a:lnTo>
                      <a:lnTo>
                        <a:pt x="296" y="8"/>
                      </a:lnTo>
                      <a:lnTo>
                        <a:pt x="296" y="3"/>
                      </a:lnTo>
                      <a:lnTo>
                        <a:pt x="293" y="0"/>
                      </a:lnTo>
                      <a:lnTo>
                        <a:pt x="287" y="1"/>
                      </a:lnTo>
                      <a:lnTo>
                        <a:pt x="282" y="5"/>
                      </a:lnTo>
                      <a:lnTo>
                        <a:pt x="272" y="8"/>
                      </a:lnTo>
                      <a:lnTo>
                        <a:pt x="254" y="9"/>
                      </a:lnTo>
                      <a:lnTo>
                        <a:pt x="234" y="16"/>
                      </a:lnTo>
                      <a:lnTo>
                        <a:pt x="218" y="21"/>
                      </a:lnTo>
                      <a:lnTo>
                        <a:pt x="215" y="22"/>
                      </a:lnTo>
                      <a:lnTo>
                        <a:pt x="201" y="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172" name="Freeform 182"/>
              <p:cNvSpPr>
                <a:spLocks noChangeAspect="1"/>
              </p:cNvSpPr>
              <p:nvPr/>
            </p:nvSpPr>
            <p:spPr bwMode="gray">
              <a:xfrm>
                <a:off x="4858544" y="2684810"/>
                <a:ext cx="11113" cy="17463"/>
              </a:xfrm>
              <a:custGeom>
                <a:avLst/>
                <a:gdLst/>
                <a:ahLst/>
                <a:cxnLst>
                  <a:cxn ang="0">
                    <a:pos x="21" y="53"/>
                  </a:cxn>
                  <a:cxn ang="0">
                    <a:pos x="33" y="52"/>
                  </a:cxn>
                  <a:cxn ang="0">
                    <a:pos x="38" y="45"/>
                  </a:cxn>
                  <a:cxn ang="0">
                    <a:pos x="37" y="33"/>
                  </a:cxn>
                  <a:cxn ang="0">
                    <a:pos x="33" y="26"/>
                  </a:cxn>
                  <a:cxn ang="0">
                    <a:pos x="28" y="18"/>
                  </a:cxn>
                  <a:cxn ang="0">
                    <a:pos x="28" y="11"/>
                  </a:cxn>
                  <a:cxn ang="0">
                    <a:pos x="30" y="4"/>
                  </a:cxn>
                  <a:cxn ang="0">
                    <a:pos x="22" y="0"/>
                  </a:cxn>
                  <a:cxn ang="0">
                    <a:pos x="16" y="0"/>
                  </a:cxn>
                  <a:cxn ang="0">
                    <a:pos x="6" y="7"/>
                  </a:cxn>
                  <a:cxn ang="0">
                    <a:pos x="0" y="20"/>
                  </a:cxn>
                  <a:cxn ang="0">
                    <a:pos x="3" y="33"/>
                  </a:cxn>
                  <a:cxn ang="0">
                    <a:pos x="3" y="48"/>
                  </a:cxn>
                  <a:cxn ang="0">
                    <a:pos x="21" y="53"/>
                  </a:cxn>
                </a:cxnLst>
                <a:rect l="0" t="0" r="r" b="b"/>
                <a:pathLst>
                  <a:path w="38" h="53">
                    <a:moveTo>
                      <a:pt x="21" y="53"/>
                    </a:moveTo>
                    <a:lnTo>
                      <a:pt x="33" y="52"/>
                    </a:lnTo>
                    <a:lnTo>
                      <a:pt x="38" y="45"/>
                    </a:lnTo>
                    <a:lnTo>
                      <a:pt x="37" y="33"/>
                    </a:lnTo>
                    <a:lnTo>
                      <a:pt x="33" y="26"/>
                    </a:lnTo>
                    <a:lnTo>
                      <a:pt x="28" y="18"/>
                    </a:lnTo>
                    <a:lnTo>
                      <a:pt x="28" y="11"/>
                    </a:lnTo>
                    <a:lnTo>
                      <a:pt x="30" y="4"/>
                    </a:lnTo>
                    <a:lnTo>
                      <a:pt x="22" y="0"/>
                    </a:lnTo>
                    <a:lnTo>
                      <a:pt x="16" y="0"/>
                    </a:lnTo>
                    <a:lnTo>
                      <a:pt x="6" y="7"/>
                    </a:lnTo>
                    <a:lnTo>
                      <a:pt x="0" y="20"/>
                    </a:lnTo>
                    <a:lnTo>
                      <a:pt x="3" y="33"/>
                    </a:lnTo>
                    <a:lnTo>
                      <a:pt x="3" y="48"/>
                    </a:lnTo>
                    <a:lnTo>
                      <a:pt x="21" y="5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3" name="Freeform 183"/>
              <p:cNvSpPr>
                <a:spLocks noChangeAspect="1"/>
              </p:cNvSpPr>
              <p:nvPr/>
            </p:nvSpPr>
            <p:spPr bwMode="gray">
              <a:xfrm>
                <a:off x="4863306" y="2751485"/>
                <a:ext cx="77788" cy="44450"/>
              </a:xfrm>
              <a:custGeom>
                <a:avLst/>
                <a:gdLst/>
                <a:ahLst/>
                <a:cxnLst>
                  <a:cxn ang="0">
                    <a:pos x="52" y="131"/>
                  </a:cxn>
                  <a:cxn ang="0">
                    <a:pos x="42" y="119"/>
                  </a:cxn>
                  <a:cxn ang="0">
                    <a:pos x="38" y="100"/>
                  </a:cxn>
                  <a:cxn ang="0">
                    <a:pos x="10" y="117"/>
                  </a:cxn>
                  <a:cxn ang="0">
                    <a:pos x="0" y="119"/>
                  </a:cxn>
                  <a:cxn ang="0">
                    <a:pos x="5" y="84"/>
                  </a:cxn>
                  <a:cxn ang="0">
                    <a:pos x="13" y="74"/>
                  </a:cxn>
                  <a:cxn ang="0">
                    <a:pos x="21" y="67"/>
                  </a:cxn>
                  <a:cxn ang="0">
                    <a:pos x="30" y="49"/>
                  </a:cxn>
                  <a:cxn ang="0">
                    <a:pos x="50" y="18"/>
                  </a:cxn>
                  <a:cxn ang="0">
                    <a:pos x="70" y="13"/>
                  </a:cxn>
                  <a:cxn ang="0">
                    <a:pos x="85" y="3"/>
                  </a:cxn>
                  <a:cxn ang="0">
                    <a:pos x="127" y="6"/>
                  </a:cxn>
                  <a:cxn ang="0">
                    <a:pos x="172" y="6"/>
                  </a:cxn>
                  <a:cxn ang="0">
                    <a:pos x="197" y="22"/>
                  </a:cxn>
                  <a:cxn ang="0">
                    <a:pos x="193" y="40"/>
                  </a:cxn>
                  <a:cxn ang="0">
                    <a:pos x="207" y="57"/>
                  </a:cxn>
                  <a:cxn ang="0">
                    <a:pos x="226" y="63"/>
                  </a:cxn>
                  <a:cxn ang="0">
                    <a:pos x="241" y="63"/>
                  </a:cxn>
                  <a:cxn ang="0">
                    <a:pos x="239" y="82"/>
                  </a:cxn>
                  <a:cxn ang="0">
                    <a:pos x="224" y="86"/>
                  </a:cxn>
                  <a:cxn ang="0">
                    <a:pos x="224" y="99"/>
                  </a:cxn>
                  <a:cxn ang="0">
                    <a:pos x="225" y="109"/>
                  </a:cxn>
                  <a:cxn ang="0">
                    <a:pos x="193" y="104"/>
                  </a:cxn>
                  <a:cxn ang="0">
                    <a:pos x="180" y="95"/>
                  </a:cxn>
                  <a:cxn ang="0">
                    <a:pos x="166" y="126"/>
                  </a:cxn>
                  <a:cxn ang="0">
                    <a:pos x="163" y="140"/>
                  </a:cxn>
                  <a:cxn ang="0">
                    <a:pos x="149" y="127"/>
                  </a:cxn>
                  <a:cxn ang="0">
                    <a:pos x="132" y="99"/>
                  </a:cxn>
                  <a:cxn ang="0">
                    <a:pos x="115" y="114"/>
                  </a:cxn>
                  <a:cxn ang="0">
                    <a:pos x="111" y="127"/>
                  </a:cxn>
                  <a:cxn ang="0">
                    <a:pos x="88" y="136"/>
                  </a:cxn>
                  <a:cxn ang="0">
                    <a:pos x="54" y="142"/>
                  </a:cxn>
                </a:cxnLst>
                <a:rect l="0" t="0" r="r" b="b"/>
                <a:pathLst>
                  <a:path w="241" h="142">
                    <a:moveTo>
                      <a:pt x="54" y="142"/>
                    </a:moveTo>
                    <a:lnTo>
                      <a:pt x="52" y="131"/>
                    </a:lnTo>
                    <a:lnTo>
                      <a:pt x="45" y="130"/>
                    </a:lnTo>
                    <a:lnTo>
                      <a:pt x="42" y="119"/>
                    </a:lnTo>
                    <a:lnTo>
                      <a:pt x="42" y="101"/>
                    </a:lnTo>
                    <a:lnTo>
                      <a:pt x="38" y="100"/>
                    </a:lnTo>
                    <a:lnTo>
                      <a:pt x="21" y="100"/>
                    </a:lnTo>
                    <a:lnTo>
                      <a:pt x="10" y="117"/>
                    </a:lnTo>
                    <a:lnTo>
                      <a:pt x="4" y="121"/>
                    </a:lnTo>
                    <a:lnTo>
                      <a:pt x="0" y="119"/>
                    </a:lnTo>
                    <a:lnTo>
                      <a:pt x="2" y="97"/>
                    </a:lnTo>
                    <a:lnTo>
                      <a:pt x="5" y="84"/>
                    </a:lnTo>
                    <a:lnTo>
                      <a:pt x="9" y="81"/>
                    </a:lnTo>
                    <a:lnTo>
                      <a:pt x="13" y="74"/>
                    </a:lnTo>
                    <a:lnTo>
                      <a:pt x="20" y="70"/>
                    </a:lnTo>
                    <a:lnTo>
                      <a:pt x="21" y="67"/>
                    </a:lnTo>
                    <a:lnTo>
                      <a:pt x="24" y="57"/>
                    </a:lnTo>
                    <a:lnTo>
                      <a:pt x="30" y="49"/>
                    </a:lnTo>
                    <a:lnTo>
                      <a:pt x="53" y="23"/>
                    </a:lnTo>
                    <a:lnTo>
                      <a:pt x="50" y="18"/>
                    </a:lnTo>
                    <a:lnTo>
                      <a:pt x="53" y="11"/>
                    </a:lnTo>
                    <a:lnTo>
                      <a:pt x="70" y="13"/>
                    </a:lnTo>
                    <a:lnTo>
                      <a:pt x="78" y="9"/>
                    </a:lnTo>
                    <a:lnTo>
                      <a:pt x="85" y="3"/>
                    </a:lnTo>
                    <a:lnTo>
                      <a:pt x="91" y="9"/>
                    </a:lnTo>
                    <a:lnTo>
                      <a:pt x="127" y="6"/>
                    </a:lnTo>
                    <a:lnTo>
                      <a:pt x="153" y="0"/>
                    </a:lnTo>
                    <a:lnTo>
                      <a:pt x="172" y="6"/>
                    </a:lnTo>
                    <a:lnTo>
                      <a:pt x="190" y="13"/>
                    </a:lnTo>
                    <a:lnTo>
                      <a:pt x="197" y="22"/>
                    </a:lnTo>
                    <a:lnTo>
                      <a:pt x="195" y="30"/>
                    </a:lnTo>
                    <a:lnTo>
                      <a:pt x="193" y="40"/>
                    </a:lnTo>
                    <a:lnTo>
                      <a:pt x="201" y="52"/>
                    </a:lnTo>
                    <a:lnTo>
                      <a:pt x="207" y="57"/>
                    </a:lnTo>
                    <a:lnTo>
                      <a:pt x="217" y="62"/>
                    </a:lnTo>
                    <a:lnTo>
                      <a:pt x="226" y="63"/>
                    </a:lnTo>
                    <a:lnTo>
                      <a:pt x="234" y="58"/>
                    </a:lnTo>
                    <a:lnTo>
                      <a:pt x="241" y="63"/>
                    </a:lnTo>
                    <a:lnTo>
                      <a:pt x="239" y="74"/>
                    </a:lnTo>
                    <a:lnTo>
                      <a:pt x="239" y="82"/>
                    </a:lnTo>
                    <a:lnTo>
                      <a:pt x="235" y="84"/>
                    </a:lnTo>
                    <a:lnTo>
                      <a:pt x="224" y="86"/>
                    </a:lnTo>
                    <a:lnTo>
                      <a:pt x="223" y="92"/>
                    </a:lnTo>
                    <a:lnTo>
                      <a:pt x="224" y="99"/>
                    </a:lnTo>
                    <a:lnTo>
                      <a:pt x="226" y="105"/>
                    </a:lnTo>
                    <a:lnTo>
                      <a:pt x="225" y="109"/>
                    </a:lnTo>
                    <a:lnTo>
                      <a:pt x="204" y="105"/>
                    </a:lnTo>
                    <a:lnTo>
                      <a:pt x="193" y="104"/>
                    </a:lnTo>
                    <a:lnTo>
                      <a:pt x="187" y="99"/>
                    </a:lnTo>
                    <a:lnTo>
                      <a:pt x="180" y="95"/>
                    </a:lnTo>
                    <a:lnTo>
                      <a:pt x="177" y="106"/>
                    </a:lnTo>
                    <a:lnTo>
                      <a:pt x="166" y="126"/>
                    </a:lnTo>
                    <a:lnTo>
                      <a:pt x="165" y="135"/>
                    </a:lnTo>
                    <a:lnTo>
                      <a:pt x="163" y="140"/>
                    </a:lnTo>
                    <a:lnTo>
                      <a:pt x="155" y="135"/>
                    </a:lnTo>
                    <a:lnTo>
                      <a:pt x="149" y="127"/>
                    </a:lnTo>
                    <a:lnTo>
                      <a:pt x="138" y="119"/>
                    </a:lnTo>
                    <a:lnTo>
                      <a:pt x="132" y="99"/>
                    </a:lnTo>
                    <a:lnTo>
                      <a:pt x="121" y="105"/>
                    </a:lnTo>
                    <a:lnTo>
                      <a:pt x="115" y="114"/>
                    </a:lnTo>
                    <a:lnTo>
                      <a:pt x="115" y="122"/>
                    </a:lnTo>
                    <a:lnTo>
                      <a:pt x="111" y="127"/>
                    </a:lnTo>
                    <a:lnTo>
                      <a:pt x="100" y="136"/>
                    </a:lnTo>
                    <a:lnTo>
                      <a:pt x="88" y="136"/>
                    </a:lnTo>
                    <a:lnTo>
                      <a:pt x="63" y="142"/>
                    </a:lnTo>
                    <a:lnTo>
                      <a:pt x="54" y="14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4" name="Freeform 184"/>
              <p:cNvSpPr>
                <a:spLocks noChangeAspect="1"/>
              </p:cNvSpPr>
              <p:nvPr/>
            </p:nvSpPr>
            <p:spPr bwMode="gray">
              <a:xfrm>
                <a:off x="4809331" y="2649885"/>
                <a:ext cx="58738" cy="50800"/>
              </a:xfrm>
              <a:custGeom>
                <a:avLst/>
                <a:gdLst/>
                <a:ahLst/>
                <a:cxnLst>
                  <a:cxn ang="0">
                    <a:pos x="158" y="160"/>
                  </a:cxn>
                  <a:cxn ang="0">
                    <a:pos x="150" y="161"/>
                  </a:cxn>
                  <a:cxn ang="0">
                    <a:pos x="140" y="159"/>
                  </a:cxn>
                  <a:cxn ang="0">
                    <a:pos x="131" y="152"/>
                  </a:cxn>
                  <a:cxn ang="0">
                    <a:pos x="120" y="146"/>
                  </a:cxn>
                  <a:cxn ang="0">
                    <a:pos x="123" y="140"/>
                  </a:cxn>
                  <a:cxn ang="0">
                    <a:pos x="118" y="138"/>
                  </a:cxn>
                  <a:cxn ang="0">
                    <a:pos x="118" y="114"/>
                  </a:cxn>
                  <a:cxn ang="0">
                    <a:pos x="112" y="114"/>
                  </a:cxn>
                  <a:cxn ang="0">
                    <a:pos x="106" y="122"/>
                  </a:cxn>
                  <a:cxn ang="0">
                    <a:pos x="101" y="129"/>
                  </a:cxn>
                  <a:cxn ang="0">
                    <a:pos x="91" y="129"/>
                  </a:cxn>
                  <a:cxn ang="0">
                    <a:pos x="81" y="125"/>
                  </a:cxn>
                  <a:cxn ang="0">
                    <a:pos x="79" y="110"/>
                  </a:cxn>
                  <a:cxn ang="0">
                    <a:pos x="76" y="101"/>
                  </a:cxn>
                  <a:cxn ang="0">
                    <a:pos x="70" y="96"/>
                  </a:cxn>
                  <a:cxn ang="0">
                    <a:pos x="58" y="92"/>
                  </a:cxn>
                  <a:cxn ang="0">
                    <a:pos x="44" y="84"/>
                  </a:cxn>
                  <a:cxn ang="0">
                    <a:pos x="34" y="80"/>
                  </a:cxn>
                  <a:cxn ang="0">
                    <a:pos x="25" y="62"/>
                  </a:cxn>
                  <a:cxn ang="0">
                    <a:pos x="13" y="63"/>
                  </a:cxn>
                  <a:cxn ang="0">
                    <a:pos x="2" y="58"/>
                  </a:cxn>
                  <a:cxn ang="0">
                    <a:pos x="0" y="48"/>
                  </a:cxn>
                  <a:cxn ang="0">
                    <a:pos x="0" y="32"/>
                  </a:cxn>
                  <a:cxn ang="0">
                    <a:pos x="0" y="28"/>
                  </a:cxn>
                  <a:cxn ang="0">
                    <a:pos x="23" y="15"/>
                  </a:cxn>
                  <a:cxn ang="0">
                    <a:pos x="33" y="11"/>
                  </a:cxn>
                  <a:cxn ang="0">
                    <a:pos x="39" y="10"/>
                  </a:cxn>
                  <a:cxn ang="0">
                    <a:pos x="39" y="11"/>
                  </a:cxn>
                  <a:cxn ang="0">
                    <a:pos x="56" y="20"/>
                  </a:cxn>
                  <a:cxn ang="0">
                    <a:pos x="76" y="14"/>
                  </a:cxn>
                  <a:cxn ang="0">
                    <a:pos x="91" y="4"/>
                  </a:cxn>
                  <a:cxn ang="0">
                    <a:pos x="103" y="1"/>
                  </a:cxn>
                  <a:cxn ang="0">
                    <a:pos x="118" y="0"/>
                  </a:cxn>
                  <a:cxn ang="0">
                    <a:pos x="124" y="6"/>
                  </a:cxn>
                  <a:cxn ang="0">
                    <a:pos x="127" y="6"/>
                  </a:cxn>
                  <a:cxn ang="0">
                    <a:pos x="129" y="14"/>
                  </a:cxn>
                  <a:cxn ang="0">
                    <a:pos x="138" y="17"/>
                  </a:cxn>
                  <a:cxn ang="0">
                    <a:pos x="146" y="19"/>
                  </a:cxn>
                  <a:cxn ang="0">
                    <a:pos x="155" y="24"/>
                  </a:cxn>
                  <a:cxn ang="0">
                    <a:pos x="155" y="35"/>
                  </a:cxn>
                  <a:cxn ang="0">
                    <a:pos x="154" y="44"/>
                  </a:cxn>
                  <a:cxn ang="0">
                    <a:pos x="156" y="55"/>
                  </a:cxn>
                  <a:cxn ang="0">
                    <a:pos x="163" y="62"/>
                  </a:cxn>
                  <a:cxn ang="0">
                    <a:pos x="176" y="62"/>
                  </a:cxn>
                  <a:cxn ang="0">
                    <a:pos x="181" y="68"/>
                  </a:cxn>
                  <a:cxn ang="0">
                    <a:pos x="182" y="79"/>
                  </a:cxn>
                  <a:cxn ang="0">
                    <a:pos x="188" y="87"/>
                  </a:cxn>
                  <a:cxn ang="0">
                    <a:pos x="188" y="96"/>
                  </a:cxn>
                  <a:cxn ang="0">
                    <a:pos x="177" y="112"/>
                  </a:cxn>
                  <a:cxn ang="0">
                    <a:pos x="171" y="112"/>
                  </a:cxn>
                  <a:cxn ang="0">
                    <a:pos x="161" y="119"/>
                  </a:cxn>
                  <a:cxn ang="0">
                    <a:pos x="155" y="132"/>
                  </a:cxn>
                  <a:cxn ang="0">
                    <a:pos x="158" y="145"/>
                  </a:cxn>
                  <a:cxn ang="0">
                    <a:pos x="158" y="160"/>
                  </a:cxn>
                </a:cxnLst>
                <a:rect l="0" t="0" r="r" b="b"/>
                <a:pathLst>
                  <a:path w="188" h="161">
                    <a:moveTo>
                      <a:pt x="158" y="160"/>
                    </a:moveTo>
                    <a:lnTo>
                      <a:pt x="150" y="161"/>
                    </a:lnTo>
                    <a:lnTo>
                      <a:pt x="140" y="159"/>
                    </a:lnTo>
                    <a:lnTo>
                      <a:pt x="131" y="152"/>
                    </a:lnTo>
                    <a:lnTo>
                      <a:pt x="120" y="146"/>
                    </a:lnTo>
                    <a:lnTo>
                      <a:pt x="123" y="140"/>
                    </a:lnTo>
                    <a:lnTo>
                      <a:pt x="118" y="138"/>
                    </a:lnTo>
                    <a:lnTo>
                      <a:pt x="118" y="114"/>
                    </a:lnTo>
                    <a:lnTo>
                      <a:pt x="112" y="114"/>
                    </a:lnTo>
                    <a:lnTo>
                      <a:pt x="106" y="122"/>
                    </a:lnTo>
                    <a:lnTo>
                      <a:pt x="101" y="129"/>
                    </a:lnTo>
                    <a:lnTo>
                      <a:pt x="91" y="129"/>
                    </a:lnTo>
                    <a:lnTo>
                      <a:pt x="81" y="125"/>
                    </a:lnTo>
                    <a:lnTo>
                      <a:pt x="79" y="110"/>
                    </a:lnTo>
                    <a:lnTo>
                      <a:pt x="76" y="101"/>
                    </a:lnTo>
                    <a:lnTo>
                      <a:pt x="70" y="96"/>
                    </a:lnTo>
                    <a:lnTo>
                      <a:pt x="58" y="92"/>
                    </a:lnTo>
                    <a:lnTo>
                      <a:pt x="44" y="84"/>
                    </a:lnTo>
                    <a:lnTo>
                      <a:pt x="34" y="80"/>
                    </a:lnTo>
                    <a:lnTo>
                      <a:pt x="25" y="62"/>
                    </a:lnTo>
                    <a:lnTo>
                      <a:pt x="13" y="63"/>
                    </a:lnTo>
                    <a:lnTo>
                      <a:pt x="2" y="58"/>
                    </a:lnTo>
                    <a:lnTo>
                      <a:pt x="0" y="48"/>
                    </a:lnTo>
                    <a:lnTo>
                      <a:pt x="0" y="32"/>
                    </a:lnTo>
                    <a:lnTo>
                      <a:pt x="0" y="28"/>
                    </a:lnTo>
                    <a:lnTo>
                      <a:pt x="23" y="15"/>
                    </a:lnTo>
                    <a:lnTo>
                      <a:pt x="33" y="11"/>
                    </a:lnTo>
                    <a:lnTo>
                      <a:pt x="39" y="10"/>
                    </a:lnTo>
                    <a:lnTo>
                      <a:pt x="39" y="11"/>
                    </a:lnTo>
                    <a:lnTo>
                      <a:pt x="56" y="20"/>
                    </a:lnTo>
                    <a:lnTo>
                      <a:pt x="76" y="14"/>
                    </a:lnTo>
                    <a:lnTo>
                      <a:pt x="91" y="4"/>
                    </a:lnTo>
                    <a:lnTo>
                      <a:pt x="103" y="1"/>
                    </a:lnTo>
                    <a:lnTo>
                      <a:pt x="118" y="0"/>
                    </a:lnTo>
                    <a:lnTo>
                      <a:pt x="124" y="6"/>
                    </a:lnTo>
                    <a:lnTo>
                      <a:pt x="127" y="6"/>
                    </a:lnTo>
                    <a:lnTo>
                      <a:pt x="129" y="14"/>
                    </a:lnTo>
                    <a:lnTo>
                      <a:pt x="138" y="17"/>
                    </a:lnTo>
                    <a:lnTo>
                      <a:pt x="146" y="19"/>
                    </a:lnTo>
                    <a:lnTo>
                      <a:pt x="155" y="24"/>
                    </a:lnTo>
                    <a:lnTo>
                      <a:pt x="155" y="35"/>
                    </a:lnTo>
                    <a:lnTo>
                      <a:pt x="154" y="44"/>
                    </a:lnTo>
                    <a:lnTo>
                      <a:pt x="156" y="55"/>
                    </a:lnTo>
                    <a:lnTo>
                      <a:pt x="163" y="62"/>
                    </a:lnTo>
                    <a:lnTo>
                      <a:pt x="176" y="62"/>
                    </a:lnTo>
                    <a:lnTo>
                      <a:pt x="181" y="68"/>
                    </a:lnTo>
                    <a:lnTo>
                      <a:pt x="182" y="79"/>
                    </a:lnTo>
                    <a:lnTo>
                      <a:pt x="188" y="87"/>
                    </a:lnTo>
                    <a:lnTo>
                      <a:pt x="188" y="96"/>
                    </a:lnTo>
                    <a:lnTo>
                      <a:pt x="177" y="112"/>
                    </a:lnTo>
                    <a:lnTo>
                      <a:pt x="171" y="112"/>
                    </a:lnTo>
                    <a:lnTo>
                      <a:pt x="161" y="119"/>
                    </a:lnTo>
                    <a:lnTo>
                      <a:pt x="155" y="132"/>
                    </a:lnTo>
                    <a:lnTo>
                      <a:pt x="158" y="145"/>
                    </a:lnTo>
                    <a:lnTo>
                      <a:pt x="158" y="16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5" name="Freeform 185"/>
              <p:cNvSpPr>
                <a:spLocks noChangeAspect="1"/>
              </p:cNvSpPr>
              <p:nvPr/>
            </p:nvSpPr>
            <p:spPr bwMode="gray">
              <a:xfrm>
                <a:off x="4601369" y="2848322"/>
                <a:ext cx="217488" cy="173038"/>
              </a:xfrm>
              <a:custGeom>
                <a:avLst/>
                <a:gdLst/>
                <a:ahLst/>
                <a:cxnLst>
                  <a:cxn ang="0">
                    <a:pos x="100" y="440"/>
                  </a:cxn>
                  <a:cxn ang="0">
                    <a:pos x="128" y="410"/>
                  </a:cxn>
                  <a:cxn ang="0">
                    <a:pos x="112" y="376"/>
                  </a:cxn>
                  <a:cxn ang="0">
                    <a:pos x="124" y="340"/>
                  </a:cxn>
                  <a:cxn ang="0">
                    <a:pos x="106" y="301"/>
                  </a:cxn>
                  <a:cxn ang="0">
                    <a:pos x="135" y="280"/>
                  </a:cxn>
                  <a:cxn ang="0">
                    <a:pos x="129" y="253"/>
                  </a:cxn>
                  <a:cxn ang="0">
                    <a:pos x="138" y="210"/>
                  </a:cxn>
                  <a:cxn ang="0">
                    <a:pos x="169" y="165"/>
                  </a:cxn>
                  <a:cxn ang="0">
                    <a:pos x="155" y="138"/>
                  </a:cxn>
                  <a:cxn ang="0">
                    <a:pos x="110" y="140"/>
                  </a:cxn>
                  <a:cxn ang="0">
                    <a:pos x="65" y="135"/>
                  </a:cxn>
                  <a:cxn ang="0">
                    <a:pos x="36" y="131"/>
                  </a:cxn>
                  <a:cxn ang="0">
                    <a:pos x="25" y="128"/>
                  </a:cxn>
                  <a:cxn ang="0">
                    <a:pos x="26" y="108"/>
                  </a:cxn>
                  <a:cxn ang="0">
                    <a:pos x="27" y="82"/>
                  </a:cxn>
                  <a:cxn ang="0">
                    <a:pos x="16" y="70"/>
                  </a:cxn>
                  <a:cxn ang="0">
                    <a:pos x="17" y="34"/>
                  </a:cxn>
                  <a:cxn ang="0">
                    <a:pos x="56" y="22"/>
                  </a:cxn>
                  <a:cxn ang="0">
                    <a:pos x="84" y="0"/>
                  </a:cxn>
                  <a:cxn ang="0">
                    <a:pos x="129" y="14"/>
                  </a:cxn>
                  <a:cxn ang="0">
                    <a:pos x="192" y="9"/>
                  </a:cxn>
                  <a:cxn ang="0">
                    <a:pos x="256" y="22"/>
                  </a:cxn>
                  <a:cxn ang="0">
                    <a:pos x="306" y="18"/>
                  </a:cxn>
                  <a:cxn ang="0">
                    <a:pos x="366" y="23"/>
                  </a:cxn>
                  <a:cxn ang="0">
                    <a:pos x="408" y="27"/>
                  </a:cxn>
                  <a:cxn ang="0">
                    <a:pos x="440" y="54"/>
                  </a:cxn>
                  <a:cxn ang="0">
                    <a:pos x="469" y="69"/>
                  </a:cxn>
                  <a:cxn ang="0">
                    <a:pos x="537" y="81"/>
                  </a:cxn>
                  <a:cxn ang="0">
                    <a:pos x="564" y="75"/>
                  </a:cxn>
                  <a:cxn ang="0">
                    <a:pos x="589" y="97"/>
                  </a:cxn>
                  <a:cxn ang="0">
                    <a:pos x="597" y="92"/>
                  </a:cxn>
                  <a:cxn ang="0">
                    <a:pos x="644" y="101"/>
                  </a:cxn>
                  <a:cxn ang="0">
                    <a:pos x="678" y="100"/>
                  </a:cxn>
                  <a:cxn ang="0">
                    <a:pos x="678" y="114"/>
                  </a:cxn>
                  <a:cxn ang="0">
                    <a:pos x="675" y="144"/>
                  </a:cxn>
                  <a:cxn ang="0">
                    <a:pos x="564" y="203"/>
                  </a:cxn>
                  <a:cxn ang="0">
                    <a:pos x="543" y="232"/>
                  </a:cxn>
                  <a:cxn ang="0">
                    <a:pos x="495" y="300"/>
                  </a:cxn>
                  <a:cxn ang="0">
                    <a:pos x="489" y="321"/>
                  </a:cxn>
                  <a:cxn ang="0">
                    <a:pos x="497" y="343"/>
                  </a:cxn>
                  <a:cxn ang="0">
                    <a:pos x="515" y="354"/>
                  </a:cxn>
                  <a:cxn ang="0">
                    <a:pos x="500" y="378"/>
                  </a:cxn>
                  <a:cxn ang="0">
                    <a:pos x="474" y="409"/>
                  </a:cxn>
                  <a:cxn ang="0">
                    <a:pos x="465" y="435"/>
                  </a:cxn>
                  <a:cxn ang="0">
                    <a:pos x="415" y="463"/>
                  </a:cxn>
                  <a:cxn ang="0">
                    <a:pos x="398" y="496"/>
                  </a:cxn>
                  <a:cxn ang="0">
                    <a:pos x="364" y="501"/>
                  </a:cxn>
                  <a:cxn ang="0">
                    <a:pos x="318" y="500"/>
                  </a:cxn>
                  <a:cxn ang="0">
                    <a:pos x="258" y="515"/>
                  </a:cxn>
                  <a:cxn ang="0">
                    <a:pos x="226" y="529"/>
                  </a:cxn>
                  <a:cxn ang="0">
                    <a:pos x="210" y="545"/>
                  </a:cxn>
                  <a:cxn ang="0">
                    <a:pos x="170" y="517"/>
                  </a:cxn>
                  <a:cxn ang="0">
                    <a:pos x="161" y="491"/>
                  </a:cxn>
                  <a:cxn ang="0">
                    <a:pos x="148" y="477"/>
                  </a:cxn>
                  <a:cxn ang="0">
                    <a:pos x="105" y="468"/>
                  </a:cxn>
                </a:cxnLst>
                <a:rect l="0" t="0" r="r" b="b"/>
                <a:pathLst>
                  <a:path w="687" h="545">
                    <a:moveTo>
                      <a:pt x="105" y="468"/>
                    </a:moveTo>
                    <a:lnTo>
                      <a:pt x="101" y="451"/>
                    </a:lnTo>
                    <a:lnTo>
                      <a:pt x="100" y="440"/>
                    </a:lnTo>
                    <a:lnTo>
                      <a:pt x="107" y="430"/>
                    </a:lnTo>
                    <a:lnTo>
                      <a:pt x="122" y="419"/>
                    </a:lnTo>
                    <a:lnTo>
                      <a:pt x="128" y="410"/>
                    </a:lnTo>
                    <a:lnTo>
                      <a:pt x="126" y="399"/>
                    </a:lnTo>
                    <a:lnTo>
                      <a:pt x="116" y="388"/>
                    </a:lnTo>
                    <a:lnTo>
                      <a:pt x="112" y="376"/>
                    </a:lnTo>
                    <a:lnTo>
                      <a:pt x="113" y="361"/>
                    </a:lnTo>
                    <a:lnTo>
                      <a:pt x="121" y="349"/>
                    </a:lnTo>
                    <a:lnTo>
                      <a:pt x="124" y="340"/>
                    </a:lnTo>
                    <a:lnTo>
                      <a:pt x="122" y="335"/>
                    </a:lnTo>
                    <a:lnTo>
                      <a:pt x="110" y="317"/>
                    </a:lnTo>
                    <a:lnTo>
                      <a:pt x="106" y="301"/>
                    </a:lnTo>
                    <a:lnTo>
                      <a:pt x="114" y="295"/>
                    </a:lnTo>
                    <a:lnTo>
                      <a:pt x="126" y="291"/>
                    </a:lnTo>
                    <a:lnTo>
                      <a:pt x="135" y="280"/>
                    </a:lnTo>
                    <a:lnTo>
                      <a:pt x="137" y="270"/>
                    </a:lnTo>
                    <a:lnTo>
                      <a:pt x="129" y="260"/>
                    </a:lnTo>
                    <a:lnTo>
                      <a:pt x="129" y="253"/>
                    </a:lnTo>
                    <a:lnTo>
                      <a:pt x="135" y="238"/>
                    </a:lnTo>
                    <a:lnTo>
                      <a:pt x="138" y="224"/>
                    </a:lnTo>
                    <a:lnTo>
                      <a:pt x="138" y="210"/>
                    </a:lnTo>
                    <a:lnTo>
                      <a:pt x="139" y="200"/>
                    </a:lnTo>
                    <a:lnTo>
                      <a:pt x="161" y="178"/>
                    </a:lnTo>
                    <a:lnTo>
                      <a:pt x="169" y="165"/>
                    </a:lnTo>
                    <a:lnTo>
                      <a:pt x="169" y="156"/>
                    </a:lnTo>
                    <a:lnTo>
                      <a:pt x="161" y="147"/>
                    </a:lnTo>
                    <a:lnTo>
                      <a:pt x="155" y="138"/>
                    </a:lnTo>
                    <a:lnTo>
                      <a:pt x="140" y="134"/>
                    </a:lnTo>
                    <a:lnTo>
                      <a:pt x="123" y="134"/>
                    </a:lnTo>
                    <a:lnTo>
                      <a:pt x="110" y="140"/>
                    </a:lnTo>
                    <a:lnTo>
                      <a:pt x="86" y="138"/>
                    </a:lnTo>
                    <a:lnTo>
                      <a:pt x="73" y="140"/>
                    </a:lnTo>
                    <a:lnTo>
                      <a:pt x="65" y="135"/>
                    </a:lnTo>
                    <a:lnTo>
                      <a:pt x="64" y="123"/>
                    </a:lnTo>
                    <a:lnTo>
                      <a:pt x="51" y="125"/>
                    </a:lnTo>
                    <a:lnTo>
                      <a:pt x="36" y="131"/>
                    </a:lnTo>
                    <a:lnTo>
                      <a:pt x="27" y="141"/>
                    </a:lnTo>
                    <a:lnTo>
                      <a:pt x="25" y="136"/>
                    </a:lnTo>
                    <a:lnTo>
                      <a:pt x="25" y="128"/>
                    </a:lnTo>
                    <a:lnTo>
                      <a:pt x="28" y="116"/>
                    </a:lnTo>
                    <a:lnTo>
                      <a:pt x="35" y="107"/>
                    </a:lnTo>
                    <a:lnTo>
                      <a:pt x="26" y="108"/>
                    </a:lnTo>
                    <a:lnTo>
                      <a:pt x="30" y="100"/>
                    </a:lnTo>
                    <a:lnTo>
                      <a:pt x="20" y="95"/>
                    </a:lnTo>
                    <a:lnTo>
                      <a:pt x="27" y="82"/>
                    </a:lnTo>
                    <a:lnTo>
                      <a:pt x="22" y="82"/>
                    </a:lnTo>
                    <a:lnTo>
                      <a:pt x="15" y="79"/>
                    </a:lnTo>
                    <a:lnTo>
                      <a:pt x="16" y="70"/>
                    </a:lnTo>
                    <a:lnTo>
                      <a:pt x="0" y="57"/>
                    </a:lnTo>
                    <a:lnTo>
                      <a:pt x="5" y="43"/>
                    </a:lnTo>
                    <a:lnTo>
                      <a:pt x="17" y="34"/>
                    </a:lnTo>
                    <a:lnTo>
                      <a:pt x="28" y="31"/>
                    </a:lnTo>
                    <a:lnTo>
                      <a:pt x="47" y="31"/>
                    </a:lnTo>
                    <a:lnTo>
                      <a:pt x="56" y="22"/>
                    </a:lnTo>
                    <a:lnTo>
                      <a:pt x="54" y="16"/>
                    </a:lnTo>
                    <a:lnTo>
                      <a:pt x="62" y="5"/>
                    </a:lnTo>
                    <a:lnTo>
                      <a:pt x="84" y="0"/>
                    </a:lnTo>
                    <a:lnTo>
                      <a:pt x="95" y="3"/>
                    </a:lnTo>
                    <a:lnTo>
                      <a:pt x="110" y="10"/>
                    </a:lnTo>
                    <a:lnTo>
                      <a:pt x="129" y="14"/>
                    </a:lnTo>
                    <a:lnTo>
                      <a:pt x="170" y="12"/>
                    </a:lnTo>
                    <a:lnTo>
                      <a:pt x="180" y="7"/>
                    </a:lnTo>
                    <a:lnTo>
                      <a:pt x="192" y="9"/>
                    </a:lnTo>
                    <a:lnTo>
                      <a:pt x="212" y="15"/>
                    </a:lnTo>
                    <a:lnTo>
                      <a:pt x="223" y="15"/>
                    </a:lnTo>
                    <a:lnTo>
                      <a:pt x="256" y="22"/>
                    </a:lnTo>
                    <a:lnTo>
                      <a:pt x="273" y="23"/>
                    </a:lnTo>
                    <a:lnTo>
                      <a:pt x="293" y="22"/>
                    </a:lnTo>
                    <a:lnTo>
                      <a:pt x="306" y="18"/>
                    </a:lnTo>
                    <a:lnTo>
                      <a:pt x="317" y="22"/>
                    </a:lnTo>
                    <a:lnTo>
                      <a:pt x="337" y="25"/>
                    </a:lnTo>
                    <a:lnTo>
                      <a:pt x="366" y="23"/>
                    </a:lnTo>
                    <a:lnTo>
                      <a:pt x="381" y="28"/>
                    </a:lnTo>
                    <a:lnTo>
                      <a:pt x="398" y="30"/>
                    </a:lnTo>
                    <a:lnTo>
                      <a:pt x="408" y="27"/>
                    </a:lnTo>
                    <a:lnTo>
                      <a:pt x="409" y="31"/>
                    </a:lnTo>
                    <a:lnTo>
                      <a:pt x="431" y="49"/>
                    </a:lnTo>
                    <a:lnTo>
                      <a:pt x="440" y="54"/>
                    </a:lnTo>
                    <a:lnTo>
                      <a:pt x="451" y="57"/>
                    </a:lnTo>
                    <a:lnTo>
                      <a:pt x="462" y="63"/>
                    </a:lnTo>
                    <a:lnTo>
                      <a:pt x="469" y="69"/>
                    </a:lnTo>
                    <a:lnTo>
                      <a:pt x="515" y="81"/>
                    </a:lnTo>
                    <a:lnTo>
                      <a:pt x="531" y="82"/>
                    </a:lnTo>
                    <a:lnTo>
                      <a:pt x="537" y="81"/>
                    </a:lnTo>
                    <a:lnTo>
                      <a:pt x="547" y="74"/>
                    </a:lnTo>
                    <a:lnTo>
                      <a:pt x="555" y="73"/>
                    </a:lnTo>
                    <a:lnTo>
                      <a:pt x="564" y="75"/>
                    </a:lnTo>
                    <a:lnTo>
                      <a:pt x="579" y="85"/>
                    </a:lnTo>
                    <a:lnTo>
                      <a:pt x="585" y="92"/>
                    </a:lnTo>
                    <a:lnTo>
                      <a:pt x="589" y="97"/>
                    </a:lnTo>
                    <a:lnTo>
                      <a:pt x="595" y="98"/>
                    </a:lnTo>
                    <a:lnTo>
                      <a:pt x="600" y="96"/>
                    </a:lnTo>
                    <a:lnTo>
                      <a:pt x="597" y="92"/>
                    </a:lnTo>
                    <a:lnTo>
                      <a:pt x="608" y="101"/>
                    </a:lnTo>
                    <a:lnTo>
                      <a:pt x="616" y="103"/>
                    </a:lnTo>
                    <a:lnTo>
                      <a:pt x="644" y="101"/>
                    </a:lnTo>
                    <a:lnTo>
                      <a:pt x="657" y="98"/>
                    </a:lnTo>
                    <a:lnTo>
                      <a:pt x="671" y="98"/>
                    </a:lnTo>
                    <a:lnTo>
                      <a:pt x="678" y="100"/>
                    </a:lnTo>
                    <a:lnTo>
                      <a:pt x="686" y="102"/>
                    </a:lnTo>
                    <a:lnTo>
                      <a:pt x="687" y="109"/>
                    </a:lnTo>
                    <a:lnTo>
                      <a:pt x="678" y="114"/>
                    </a:lnTo>
                    <a:lnTo>
                      <a:pt x="680" y="124"/>
                    </a:lnTo>
                    <a:lnTo>
                      <a:pt x="683" y="133"/>
                    </a:lnTo>
                    <a:lnTo>
                      <a:pt x="675" y="144"/>
                    </a:lnTo>
                    <a:lnTo>
                      <a:pt x="637" y="167"/>
                    </a:lnTo>
                    <a:lnTo>
                      <a:pt x="623" y="181"/>
                    </a:lnTo>
                    <a:lnTo>
                      <a:pt x="564" y="203"/>
                    </a:lnTo>
                    <a:lnTo>
                      <a:pt x="552" y="217"/>
                    </a:lnTo>
                    <a:lnTo>
                      <a:pt x="552" y="224"/>
                    </a:lnTo>
                    <a:lnTo>
                      <a:pt x="543" y="232"/>
                    </a:lnTo>
                    <a:lnTo>
                      <a:pt x="531" y="247"/>
                    </a:lnTo>
                    <a:lnTo>
                      <a:pt x="515" y="274"/>
                    </a:lnTo>
                    <a:lnTo>
                      <a:pt x="495" y="300"/>
                    </a:lnTo>
                    <a:lnTo>
                      <a:pt x="492" y="312"/>
                    </a:lnTo>
                    <a:lnTo>
                      <a:pt x="489" y="318"/>
                    </a:lnTo>
                    <a:lnTo>
                      <a:pt x="489" y="321"/>
                    </a:lnTo>
                    <a:lnTo>
                      <a:pt x="492" y="327"/>
                    </a:lnTo>
                    <a:lnTo>
                      <a:pt x="494" y="337"/>
                    </a:lnTo>
                    <a:lnTo>
                      <a:pt x="497" y="343"/>
                    </a:lnTo>
                    <a:lnTo>
                      <a:pt x="501" y="349"/>
                    </a:lnTo>
                    <a:lnTo>
                      <a:pt x="506" y="351"/>
                    </a:lnTo>
                    <a:lnTo>
                      <a:pt x="515" y="354"/>
                    </a:lnTo>
                    <a:lnTo>
                      <a:pt x="519" y="360"/>
                    </a:lnTo>
                    <a:lnTo>
                      <a:pt x="514" y="369"/>
                    </a:lnTo>
                    <a:lnTo>
                      <a:pt x="500" y="378"/>
                    </a:lnTo>
                    <a:lnTo>
                      <a:pt x="492" y="385"/>
                    </a:lnTo>
                    <a:lnTo>
                      <a:pt x="484" y="392"/>
                    </a:lnTo>
                    <a:lnTo>
                      <a:pt x="474" y="409"/>
                    </a:lnTo>
                    <a:lnTo>
                      <a:pt x="472" y="418"/>
                    </a:lnTo>
                    <a:lnTo>
                      <a:pt x="467" y="426"/>
                    </a:lnTo>
                    <a:lnTo>
                      <a:pt x="465" y="435"/>
                    </a:lnTo>
                    <a:lnTo>
                      <a:pt x="467" y="441"/>
                    </a:lnTo>
                    <a:lnTo>
                      <a:pt x="435" y="445"/>
                    </a:lnTo>
                    <a:lnTo>
                      <a:pt x="415" y="463"/>
                    </a:lnTo>
                    <a:lnTo>
                      <a:pt x="408" y="482"/>
                    </a:lnTo>
                    <a:lnTo>
                      <a:pt x="404" y="490"/>
                    </a:lnTo>
                    <a:lnTo>
                      <a:pt x="398" y="496"/>
                    </a:lnTo>
                    <a:lnTo>
                      <a:pt x="391" y="498"/>
                    </a:lnTo>
                    <a:lnTo>
                      <a:pt x="379" y="495"/>
                    </a:lnTo>
                    <a:lnTo>
                      <a:pt x="364" y="501"/>
                    </a:lnTo>
                    <a:lnTo>
                      <a:pt x="350" y="501"/>
                    </a:lnTo>
                    <a:lnTo>
                      <a:pt x="334" y="498"/>
                    </a:lnTo>
                    <a:lnTo>
                      <a:pt x="318" y="500"/>
                    </a:lnTo>
                    <a:lnTo>
                      <a:pt x="306" y="498"/>
                    </a:lnTo>
                    <a:lnTo>
                      <a:pt x="269" y="502"/>
                    </a:lnTo>
                    <a:lnTo>
                      <a:pt x="258" y="515"/>
                    </a:lnTo>
                    <a:lnTo>
                      <a:pt x="246" y="516"/>
                    </a:lnTo>
                    <a:lnTo>
                      <a:pt x="234" y="521"/>
                    </a:lnTo>
                    <a:lnTo>
                      <a:pt x="226" y="529"/>
                    </a:lnTo>
                    <a:lnTo>
                      <a:pt x="223" y="536"/>
                    </a:lnTo>
                    <a:lnTo>
                      <a:pt x="218" y="541"/>
                    </a:lnTo>
                    <a:lnTo>
                      <a:pt x="210" y="545"/>
                    </a:lnTo>
                    <a:lnTo>
                      <a:pt x="193" y="542"/>
                    </a:lnTo>
                    <a:lnTo>
                      <a:pt x="181" y="533"/>
                    </a:lnTo>
                    <a:lnTo>
                      <a:pt x="170" y="517"/>
                    </a:lnTo>
                    <a:lnTo>
                      <a:pt x="169" y="509"/>
                    </a:lnTo>
                    <a:lnTo>
                      <a:pt x="161" y="502"/>
                    </a:lnTo>
                    <a:lnTo>
                      <a:pt x="161" y="491"/>
                    </a:lnTo>
                    <a:lnTo>
                      <a:pt x="160" y="488"/>
                    </a:lnTo>
                    <a:lnTo>
                      <a:pt x="156" y="484"/>
                    </a:lnTo>
                    <a:lnTo>
                      <a:pt x="148" y="477"/>
                    </a:lnTo>
                    <a:lnTo>
                      <a:pt x="133" y="468"/>
                    </a:lnTo>
                    <a:lnTo>
                      <a:pt x="126" y="467"/>
                    </a:lnTo>
                    <a:lnTo>
                      <a:pt x="105" y="46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6" name="Freeform 186"/>
              <p:cNvSpPr>
                <a:spLocks noChangeAspect="1"/>
              </p:cNvSpPr>
              <p:nvPr/>
            </p:nvSpPr>
            <p:spPr bwMode="gray">
              <a:xfrm>
                <a:off x="4820444" y="2592735"/>
                <a:ext cx="63500" cy="76200"/>
              </a:xfrm>
              <a:custGeom>
                <a:avLst/>
                <a:gdLst/>
                <a:ahLst/>
                <a:cxnLst>
                  <a:cxn ang="0">
                    <a:pos x="124" y="239"/>
                  </a:cxn>
                  <a:cxn ang="0">
                    <a:pos x="116" y="221"/>
                  </a:cxn>
                  <a:cxn ang="0">
                    <a:pos x="116" y="201"/>
                  </a:cxn>
                  <a:cxn ang="0">
                    <a:pos x="99" y="194"/>
                  </a:cxn>
                  <a:cxn ang="0">
                    <a:pos x="88" y="183"/>
                  </a:cxn>
                  <a:cxn ang="0">
                    <a:pos x="79" y="177"/>
                  </a:cxn>
                  <a:cxn ang="0">
                    <a:pos x="52" y="181"/>
                  </a:cxn>
                  <a:cxn ang="0">
                    <a:pos x="17" y="197"/>
                  </a:cxn>
                  <a:cxn ang="0">
                    <a:pos x="0" y="187"/>
                  </a:cxn>
                  <a:cxn ang="0">
                    <a:pos x="10" y="185"/>
                  </a:cxn>
                  <a:cxn ang="0">
                    <a:pos x="30" y="186"/>
                  </a:cxn>
                  <a:cxn ang="0">
                    <a:pos x="42" y="182"/>
                  </a:cxn>
                  <a:cxn ang="0">
                    <a:pos x="25" y="182"/>
                  </a:cxn>
                  <a:cxn ang="0">
                    <a:pos x="24" y="172"/>
                  </a:cxn>
                  <a:cxn ang="0">
                    <a:pos x="54" y="162"/>
                  </a:cxn>
                  <a:cxn ang="0">
                    <a:pos x="78" y="155"/>
                  </a:cxn>
                  <a:cxn ang="0">
                    <a:pos x="62" y="156"/>
                  </a:cxn>
                  <a:cxn ang="0">
                    <a:pos x="45" y="153"/>
                  </a:cxn>
                  <a:cxn ang="0">
                    <a:pos x="38" y="138"/>
                  </a:cxn>
                  <a:cxn ang="0">
                    <a:pos x="62" y="106"/>
                  </a:cxn>
                  <a:cxn ang="0">
                    <a:pos x="74" y="52"/>
                  </a:cxn>
                  <a:cxn ang="0">
                    <a:pos x="88" y="57"/>
                  </a:cxn>
                  <a:cxn ang="0">
                    <a:pos x="94" y="65"/>
                  </a:cxn>
                  <a:cxn ang="0">
                    <a:pos x="85" y="69"/>
                  </a:cxn>
                  <a:cxn ang="0">
                    <a:pos x="83" y="79"/>
                  </a:cxn>
                  <a:cxn ang="0">
                    <a:pos x="84" y="94"/>
                  </a:cxn>
                  <a:cxn ang="0">
                    <a:pos x="100" y="103"/>
                  </a:cxn>
                  <a:cxn ang="0">
                    <a:pos x="106" y="101"/>
                  </a:cxn>
                  <a:cxn ang="0">
                    <a:pos x="101" y="88"/>
                  </a:cxn>
                  <a:cxn ang="0">
                    <a:pos x="103" y="81"/>
                  </a:cxn>
                  <a:cxn ang="0">
                    <a:pos x="111" y="65"/>
                  </a:cxn>
                  <a:cxn ang="0">
                    <a:pos x="112" y="51"/>
                  </a:cxn>
                  <a:cxn ang="0">
                    <a:pos x="105" y="48"/>
                  </a:cxn>
                  <a:cxn ang="0">
                    <a:pos x="103" y="26"/>
                  </a:cxn>
                  <a:cxn ang="0">
                    <a:pos x="117" y="11"/>
                  </a:cxn>
                  <a:cxn ang="0">
                    <a:pos x="138" y="4"/>
                  </a:cxn>
                  <a:cxn ang="0">
                    <a:pos x="161" y="2"/>
                  </a:cxn>
                  <a:cxn ang="0">
                    <a:pos x="182" y="3"/>
                  </a:cxn>
                  <a:cxn ang="0">
                    <a:pos x="196" y="16"/>
                  </a:cxn>
                  <a:cxn ang="0">
                    <a:pos x="170" y="73"/>
                  </a:cxn>
                  <a:cxn ang="0">
                    <a:pos x="191" y="90"/>
                  </a:cxn>
                  <a:cxn ang="0">
                    <a:pos x="182" y="111"/>
                  </a:cxn>
                  <a:cxn ang="0">
                    <a:pos x="171" y="129"/>
                  </a:cxn>
                  <a:cxn ang="0">
                    <a:pos x="158" y="142"/>
                  </a:cxn>
                  <a:cxn ang="0">
                    <a:pos x="135" y="137"/>
                  </a:cxn>
                  <a:cxn ang="0">
                    <a:pos x="138" y="160"/>
                  </a:cxn>
                  <a:cxn ang="0">
                    <a:pos x="138" y="182"/>
                  </a:cxn>
                  <a:cxn ang="0">
                    <a:pos x="132" y="208"/>
                  </a:cxn>
                  <a:cxn ang="0">
                    <a:pos x="137" y="232"/>
                  </a:cxn>
                </a:cxnLst>
                <a:rect l="0" t="0" r="r" b="b"/>
                <a:pathLst>
                  <a:path w="196" h="239">
                    <a:moveTo>
                      <a:pt x="137" y="239"/>
                    </a:moveTo>
                    <a:lnTo>
                      <a:pt x="124" y="239"/>
                    </a:lnTo>
                    <a:lnTo>
                      <a:pt x="117" y="232"/>
                    </a:lnTo>
                    <a:lnTo>
                      <a:pt x="116" y="221"/>
                    </a:lnTo>
                    <a:lnTo>
                      <a:pt x="117" y="212"/>
                    </a:lnTo>
                    <a:lnTo>
                      <a:pt x="116" y="201"/>
                    </a:lnTo>
                    <a:lnTo>
                      <a:pt x="107" y="196"/>
                    </a:lnTo>
                    <a:lnTo>
                      <a:pt x="99" y="194"/>
                    </a:lnTo>
                    <a:lnTo>
                      <a:pt x="90" y="189"/>
                    </a:lnTo>
                    <a:lnTo>
                      <a:pt x="88" y="183"/>
                    </a:lnTo>
                    <a:lnTo>
                      <a:pt x="85" y="183"/>
                    </a:lnTo>
                    <a:lnTo>
                      <a:pt x="79" y="177"/>
                    </a:lnTo>
                    <a:lnTo>
                      <a:pt x="64" y="178"/>
                    </a:lnTo>
                    <a:lnTo>
                      <a:pt x="52" y="181"/>
                    </a:lnTo>
                    <a:lnTo>
                      <a:pt x="37" y="191"/>
                    </a:lnTo>
                    <a:lnTo>
                      <a:pt x="17" y="197"/>
                    </a:lnTo>
                    <a:lnTo>
                      <a:pt x="0" y="188"/>
                    </a:lnTo>
                    <a:lnTo>
                      <a:pt x="0" y="187"/>
                    </a:lnTo>
                    <a:lnTo>
                      <a:pt x="3" y="185"/>
                    </a:lnTo>
                    <a:lnTo>
                      <a:pt x="10" y="185"/>
                    </a:lnTo>
                    <a:lnTo>
                      <a:pt x="21" y="191"/>
                    </a:lnTo>
                    <a:lnTo>
                      <a:pt x="30" y="186"/>
                    </a:lnTo>
                    <a:lnTo>
                      <a:pt x="38" y="186"/>
                    </a:lnTo>
                    <a:lnTo>
                      <a:pt x="42" y="182"/>
                    </a:lnTo>
                    <a:lnTo>
                      <a:pt x="35" y="181"/>
                    </a:lnTo>
                    <a:lnTo>
                      <a:pt x="25" y="182"/>
                    </a:lnTo>
                    <a:lnTo>
                      <a:pt x="20" y="181"/>
                    </a:lnTo>
                    <a:lnTo>
                      <a:pt x="24" y="172"/>
                    </a:lnTo>
                    <a:lnTo>
                      <a:pt x="43" y="169"/>
                    </a:lnTo>
                    <a:lnTo>
                      <a:pt x="54" y="162"/>
                    </a:lnTo>
                    <a:lnTo>
                      <a:pt x="72" y="159"/>
                    </a:lnTo>
                    <a:lnTo>
                      <a:pt x="78" y="155"/>
                    </a:lnTo>
                    <a:lnTo>
                      <a:pt x="73" y="151"/>
                    </a:lnTo>
                    <a:lnTo>
                      <a:pt x="62" y="156"/>
                    </a:lnTo>
                    <a:lnTo>
                      <a:pt x="52" y="155"/>
                    </a:lnTo>
                    <a:lnTo>
                      <a:pt x="45" y="153"/>
                    </a:lnTo>
                    <a:lnTo>
                      <a:pt x="38" y="146"/>
                    </a:lnTo>
                    <a:lnTo>
                      <a:pt x="38" y="138"/>
                    </a:lnTo>
                    <a:lnTo>
                      <a:pt x="40" y="133"/>
                    </a:lnTo>
                    <a:lnTo>
                      <a:pt x="62" y="106"/>
                    </a:lnTo>
                    <a:lnTo>
                      <a:pt x="68" y="69"/>
                    </a:lnTo>
                    <a:lnTo>
                      <a:pt x="74" y="52"/>
                    </a:lnTo>
                    <a:lnTo>
                      <a:pt x="84" y="48"/>
                    </a:lnTo>
                    <a:lnTo>
                      <a:pt x="88" y="57"/>
                    </a:lnTo>
                    <a:lnTo>
                      <a:pt x="94" y="62"/>
                    </a:lnTo>
                    <a:lnTo>
                      <a:pt x="94" y="65"/>
                    </a:lnTo>
                    <a:lnTo>
                      <a:pt x="94" y="67"/>
                    </a:lnTo>
                    <a:lnTo>
                      <a:pt x="85" y="69"/>
                    </a:lnTo>
                    <a:lnTo>
                      <a:pt x="84" y="73"/>
                    </a:lnTo>
                    <a:lnTo>
                      <a:pt x="83" y="79"/>
                    </a:lnTo>
                    <a:lnTo>
                      <a:pt x="84" y="90"/>
                    </a:lnTo>
                    <a:lnTo>
                      <a:pt x="84" y="94"/>
                    </a:lnTo>
                    <a:lnTo>
                      <a:pt x="89" y="100"/>
                    </a:lnTo>
                    <a:lnTo>
                      <a:pt x="100" y="103"/>
                    </a:lnTo>
                    <a:lnTo>
                      <a:pt x="105" y="103"/>
                    </a:lnTo>
                    <a:lnTo>
                      <a:pt x="106" y="101"/>
                    </a:lnTo>
                    <a:lnTo>
                      <a:pt x="105" y="94"/>
                    </a:lnTo>
                    <a:lnTo>
                      <a:pt x="101" y="88"/>
                    </a:lnTo>
                    <a:lnTo>
                      <a:pt x="100" y="83"/>
                    </a:lnTo>
                    <a:lnTo>
                      <a:pt x="103" y="81"/>
                    </a:lnTo>
                    <a:lnTo>
                      <a:pt x="110" y="76"/>
                    </a:lnTo>
                    <a:lnTo>
                      <a:pt x="111" y="65"/>
                    </a:lnTo>
                    <a:lnTo>
                      <a:pt x="116" y="53"/>
                    </a:lnTo>
                    <a:lnTo>
                      <a:pt x="112" y="51"/>
                    </a:lnTo>
                    <a:lnTo>
                      <a:pt x="106" y="51"/>
                    </a:lnTo>
                    <a:lnTo>
                      <a:pt x="105" y="48"/>
                    </a:lnTo>
                    <a:lnTo>
                      <a:pt x="102" y="31"/>
                    </a:lnTo>
                    <a:lnTo>
                      <a:pt x="103" y="26"/>
                    </a:lnTo>
                    <a:lnTo>
                      <a:pt x="108" y="19"/>
                    </a:lnTo>
                    <a:lnTo>
                      <a:pt x="117" y="11"/>
                    </a:lnTo>
                    <a:lnTo>
                      <a:pt x="128" y="6"/>
                    </a:lnTo>
                    <a:lnTo>
                      <a:pt x="138" y="4"/>
                    </a:lnTo>
                    <a:lnTo>
                      <a:pt x="151" y="6"/>
                    </a:lnTo>
                    <a:lnTo>
                      <a:pt x="161" y="2"/>
                    </a:lnTo>
                    <a:lnTo>
                      <a:pt x="173" y="0"/>
                    </a:lnTo>
                    <a:lnTo>
                      <a:pt x="182" y="3"/>
                    </a:lnTo>
                    <a:lnTo>
                      <a:pt x="191" y="10"/>
                    </a:lnTo>
                    <a:lnTo>
                      <a:pt x="196" y="16"/>
                    </a:lnTo>
                    <a:lnTo>
                      <a:pt x="186" y="62"/>
                    </a:lnTo>
                    <a:lnTo>
                      <a:pt x="170" y="73"/>
                    </a:lnTo>
                    <a:lnTo>
                      <a:pt x="172" y="81"/>
                    </a:lnTo>
                    <a:lnTo>
                      <a:pt x="191" y="90"/>
                    </a:lnTo>
                    <a:lnTo>
                      <a:pt x="189" y="101"/>
                    </a:lnTo>
                    <a:lnTo>
                      <a:pt x="182" y="111"/>
                    </a:lnTo>
                    <a:lnTo>
                      <a:pt x="172" y="118"/>
                    </a:lnTo>
                    <a:lnTo>
                      <a:pt x="171" y="129"/>
                    </a:lnTo>
                    <a:lnTo>
                      <a:pt x="166" y="140"/>
                    </a:lnTo>
                    <a:lnTo>
                      <a:pt x="158" y="142"/>
                    </a:lnTo>
                    <a:lnTo>
                      <a:pt x="145" y="137"/>
                    </a:lnTo>
                    <a:lnTo>
                      <a:pt x="135" y="137"/>
                    </a:lnTo>
                    <a:lnTo>
                      <a:pt x="134" y="145"/>
                    </a:lnTo>
                    <a:lnTo>
                      <a:pt x="138" y="160"/>
                    </a:lnTo>
                    <a:lnTo>
                      <a:pt x="139" y="170"/>
                    </a:lnTo>
                    <a:lnTo>
                      <a:pt x="138" y="182"/>
                    </a:lnTo>
                    <a:lnTo>
                      <a:pt x="138" y="201"/>
                    </a:lnTo>
                    <a:lnTo>
                      <a:pt x="132" y="208"/>
                    </a:lnTo>
                    <a:lnTo>
                      <a:pt x="132" y="215"/>
                    </a:lnTo>
                    <a:lnTo>
                      <a:pt x="137" y="232"/>
                    </a:lnTo>
                    <a:lnTo>
                      <a:pt x="137" y="2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7" name="Freeform 187"/>
              <p:cNvSpPr>
                <a:spLocks noChangeAspect="1"/>
              </p:cNvSpPr>
              <p:nvPr/>
            </p:nvSpPr>
            <p:spPr bwMode="gray">
              <a:xfrm>
                <a:off x="4598194" y="2888010"/>
                <a:ext cx="55563" cy="112713"/>
              </a:xfrm>
              <a:custGeom>
                <a:avLst/>
                <a:gdLst/>
                <a:ahLst/>
                <a:cxnLst>
                  <a:cxn ang="0">
                    <a:pos x="109" y="328"/>
                  </a:cxn>
                  <a:cxn ang="0">
                    <a:pos x="115" y="307"/>
                  </a:cxn>
                  <a:cxn ang="0">
                    <a:pos x="136" y="287"/>
                  </a:cxn>
                  <a:cxn ang="0">
                    <a:pos x="124" y="265"/>
                  </a:cxn>
                  <a:cxn ang="0">
                    <a:pos x="121" y="238"/>
                  </a:cxn>
                  <a:cxn ang="0">
                    <a:pos x="132" y="217"/>
                  </a:cxn>
                  <a:cxn ang="0">
                    <a:pos x="118" y="194"/>
                  </a:cxn>
                  <a:cxn ang="0">
                    <a:pos x="122" y="172"/>
                  </a:cxn>
                  <a:cxn ang="0">
                    <a:pos x="143" y="157"/>
                  </a:cxn>
                  <a:cxn ang="0">
                    <a:pos x="137" y="137"/>
                  </a:cxn>
                  <a:cxn ang="0">
                    <a:pos x="143" y="115"/>
                  </a:cxn>
                  <a:cxn ang="0">
                    <a:pos x="146" y="87"/>
                  </a:cxn>
                  <a:cxn ang="0">
                    <a:pos x="169" y="55"/>
                  </a:cxn>
                  <a:cxn ang="0">
                    <a:pos x="177" y="33"/>
                  </a:cxn>
                  <a:cxn ang="0">
                    <a:pos x="163" y="15"/>
                  </a:cxn>
                  <a:cxn ang="0">
                    <a:pos x="131" y="11"/>
                  </a:cxn>
                  <a:cxn ang="0">
                    <a:pos x="94" y="15"/>
                  </a:cxn>
                  <a:cxn ang="0">
                    <a:pos x="73" y="12"/>
                  </a:cxn>
                  <a:cxn ang="0">
                    <a:pos x="59" y="2"/>
                  </a:cxn>
                  <a:cxn ang="0">
                    <a:pos x="35" y="18"/>
                  </a:cxn>
                  <a:cxn ang="0">
                    <a:pos x="45" y="74"/>
                  </a:cxn>
                  <a:cxn ang="0">
                    <a:pos x="38" y="104"/>
                  </a:cxn>
                  <a:cxn ang="0">
                    <a:pos x="32" y="129"/>
                  </a:cxn>
                  <a:cxn ang="0">
                    <a:pos x="28" y="155"/>
                  </a:cxn>
                  <a:cxn ang="0">
                    <a:pos x="16" y="184"/>
                  </a:cxn>
                  <a:cxn ang="0">
                    <a:pos x="3" y="220"/>
                  </a:cxn>
                  <a:cxn ang="0">
                    <a:pos x="1" y="238"/>
                  </a:cxn>
                  <a:cxn ang="0">
                    <a:pos x="18" y="259"/>
                  </a:cxn>
                  <a:cxn ang="0">
                    <a:pos x="40" y="253"/>
                  </a:cxn>
                  <a:cxn ang="0">
                    <a:pos x="36" y="262"/>
                  </a:cxn>
                  <a:cxn ang="0">
                    <a:pos x="35" y="290"/>
                  </a:cxn>
                  <a:cxn ang="0">
                    <a:pos x="36" y="319"/>
                  </a:cxn>
                  <a:cxn ang="0">
                    <a:pos x="29" y="340"/>
                  </a:cxn>
                  <a:cxn ang="0">
                    <a:pos x="32" y="355"/>
                  </a:cxn>
                  <a:cxn ang="0">
                    <a:pos x="55" y="352"/>
                  </a:cxn>
                  <a:cxn ang="0">
                    <a:pos x="76" y="356"/>
                  </a:cxn>
                  <a:cxn ang="0">
                    <a:pos x="97" y="352"/>
                  </a:cxn>
                  <a:cxn ang="0">
                    <a:pos x="113" y="345"/>
                  </a:cxn>
                </a:cxnLst>
                <a:rect l="0" t="0" r="r" b="b"/>
                <a:pathLst>
                  <a:path w="177" h="356">
                    <a:moveTo>
                      <a:pt x="113" y="345"/>
                    </a:moveTo>
                    <a:lnTo>
                      <a:pt x="109" y="328"/>
                    </a:lnTo>
                    <a:lnTo>
                      <a:pt x="108" y="317"/>
                    </a:lnTo>
                    <a:lnTo>
                      <a:pt x="115" y="307"/>
                    </a:lnTo>
                    <a:lnTo>
                      <a:pt x="130" y="296"/>
                    </a:lnTo>
                    <a:lnTo>
                      <a:pt x="136" y="287"/>
                    </a:lnTo>
                    <a:lnTo>
                      <a:pt x="134" y="275"/>
                    </a:lnTo>
                    <a:lnTo>
                      <a:pt x="124" y="265"/>
                    </a:lnTo>
                    <a:lnTo>
                      <a:pt x="120" y="253"/>
                    </a:lnTo>
                    <a:lnTo>
                      <a:pt x="121" y="238"/>
                    </a:lnTo>
                    <a:lnTo>
                      <a:pt x="129" y="226"/>
                    </a:lnTo>
                    <a:lnTo>
                      <a:pt x="132" y="217"/>
                    </a:lnTo>
                    <a:lnTo>
                      <a:pt x="130" y="212"/>
                    </a:lnTo>
                    <a:lnTo>
                      <a:pt x="118" y="194"/>
                    </a:lnTo>
                    <a:lnTo>
                      <a:pt x="114" y="178"/>
                    </a:lnTo>
                    <a:lnTo>
                      <a:pt x="122" y="172"/>
                    </a:lnTo>
                    <a:lnTo>
                      <a:pt x="134" y="168"/>
                    </a:lnTo>
                    <a:lnTo>
                      <a:pt x="143" y="157"/>
                    </a:lnTo>
                    <a:lnTo>
                      <a:pt x="145" y="147"/>
                    </a:lnTo>
                    <a:lnTo>
                      <a:pt x="137" y="137"/>
                    </a:lnTo>
                    <a:lnTo>
                      <a:pt x="137" y="130"/>
                    </a:lnTo>
                    <a:lnTo>
                      <a:pt x="143" y="115"/>
                    </a:lnTo>
                    <a:lnTo>
                      <a:pt x="146" y="101"/>
                    </a:lnTo>
                    <a:lnTo>
                      <a:pt x="146" y="87"/>
                    </a:lnTo>
                    <a:lnTo>
                      <a:pt x="147" y="77"/>
                    </a:lnTo>
                    <a:lnTo>
                      <a:pt x="169" y="55"/>
                    </a:lnTo>
                    <a:lnTo>
                      <a:pt x="177" y="42"/>
                    </a:lnTo>
                    <a:lnTo>
                      <a:pt x="177" y="33"/>
                    </a:lnTo>
                    <a:lnTo>
                      <a:pt x="169" y="24"/>
                    </a:lnTo>
                    <a:lnTo>
                      <a:pt x="163" y="15"/>
                    </a:lnTo>
                    <a:lnTo>
                      <a:pt x="148" y="11"/>
                    </a:lnTo>
                    <a:lnTo>
                      <a:pt x="131" y="11"/>
                    </a:lnTo>
                    <a:lnTo>
                      <a:pt x="118" y="17"/>
                    </a:lnTo>
                    <a:lnTo>
                      <a:pt x="94" y="15"/>
                    </a:lnTo>
                    <a:lnTo>
                      <a:pt x="81" y="17"/>
                    </a:lnTo>
                    <a:lnTo>
                      <a:pt x="73" y="12"/>
                    </a:lnTo>
                    <a:lnTo>
                      <a:pt x="72" y="0"/>
                    </a:lnTo>
                    <a:lnTo>
                      <a:pt x="59" y="2"/>
                    </a:lnTo>
                    <a:lnTo>
                      <a:pt x="44" y="8"/>
                    </a:lnTo>
                    <a:lnTo>
                      <a:pt x="35" y="18"/>
                    </a:lnTo>
                    <a:lnTo>
                      <a:pt x="44" y="63"/>
                    </a:lnTo>
                    <a:lnTo>
                      <a:pt x="45" y="74"/>
                    </a:lnTo>
                    <a:lnTo>
                      <a:pt x="41" y="81"/>
                    </a:lnTo>
                    <a:lnTo>
                      <a:pt x="38" y="104"/>
                    </a:lnTo>
                    <a:lnTo>
                      <a:pt x="35" y="113"/>
                    </a:lnTo>
                    <a:lnTo>
                      <a:pt x="32" y="129"/>
                    </a:lnTo>
                    <a:lnTo>
                      <a:pt x="30" y="144"/>
                    </a:lnTo>
                    <a:lnTo>
                      <a:pt x="28" y="155"/>
                    </a:lnTo>
                    <a:lnTo>
                      <a:pt x="22" y="173"/>
                    </a:lnTo>
                    <a:lnTo>
                      <a:pt x="16" y="184"/>
                    </a:lnTo>
                    <a:lnTo>
                      <a:pt x="3" y="203"/>
                    </a:lnTo>
                    <a:lnTo>
                      <a:pt x="3" y="220"/>
                    </a:lnTo>
                    <a:lnTo>
                      <a:pt x="0" y="235"/>
                    </a:lnTo>
                    <a:lnTo>
                      <a:pt x="1" y="238"/>
                    </a:lnTo>
                    <a:lnTo>
                      <a:pt x="8" y="243"/>
                    </a:lnTo>
                    <a:lnTo>
                      <a:pt x="18" y="259"/>
                    </a:lnTo>
                    <a:lnTo>
                      <a:pt x="25" y="255"/>
                    </a:lnTo>
                    <a:lnTo>
                      <a:pt x="40" y="253"/>
                    </a:lnTo>
                    <a:lnTo>
                      <a:pt x="39" y="258"/>
                    </a:lnTo>
                    <a:lnTo>
                      <a:pt x="36" y="262"/>
                    </a:lnTo>
                    <a:lnTo>
                      <a:pt x="38" y="277"/>
                    </a:lnTo>
                    <a:lnTo>
                      <a:pt x="35" y="290"/>
                    </a:lnTo>
                    <a:lnTo>
                      <a:pt x="36" y="296"/>
                    </a:lnTo>
                    <a:lnTo>
                      <a:pt x="36" y="319"/>
                    </a:lnTo>
                    <a:lnTo>
                      <a:pt x="35" y="328"/>
                    </a:lnTo>
                    <a:lnTo>
                      <a:pt x="29" y="340"/>
                    </a:lnTo>
                    <a:lnTo>
                      <a:pt x="29" y="351"/>
                    </a:lnTo>
                    <a:lnTo>
                      <a:pt x="32" y="355"/>
                    </a:lnTo>
                    <a:lnTo>
                      <a:pt x="43" y="352"/>
                    </a:lnTo>
                    <a:lnTo>
                      <a:pt x="55" y="352"/>
                    </a:lnTo>
                    <a:lnTo>
                      <a:pt x="67" y="352"/>
                    </a:lnTo>
                    <a:lnTo>
                      <a:pt x="76" y="356"/>
                    </a:lnTo>
                    <a:lnTo>
                      <a:pt x="87" y="356"/>
                    </a:lnTo>
                    <a:lnTo>
                      <a:pt x="97" y="352"/>
                    </a:lnTo>
                    <a:lnTo>
                      <a:pt x="104" y="348"/>
                    </a:lnTo>
                    <a:lnTo>
                      <a:pt x="113" y="34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8" name="Freeform 188"/>
              <p:cNvSpPr>
                <a:spLocks noChangeAspect="1"/>
              </p:cNvSpPr>
              <p:nvPr/>
            </p:nvSpPr>
            <p:spPr bwMode="gray">
              <a:xfrm>
                <a:off x="4863306" y="2549872"/>
                <a:ext cx="155575" cy="207963"/>
              </a:xfrm>
              <a:custGeom>
                <a:avLst/>
                <a:gdLst/>
                <a:ahLst/>
                <a:cxnLst>
                  <a:cxn ang="0">
                    <a:pos x="271" y="68"/>
                  </a:cxn>
                  <a:cxn ang="0">
                    <a:pos x="255" y="55"/>
                  </a:cxn>
                  <a:cxn ang="0">
                    <a:pos x="228" y="50"/>
                  </a:cxn>
                  <a:cxn ang="0">
                    <a:pos x="211" y="39"/>
                  </a:cxn>
                  <a:cxn ang="0">
                    <a:pos x="196" y="6"/>
                  </a:cxn>
                  <a:cxn ang="0">
                    <a:pos x="158" y="0"/>
                  </a:cxn>
                  <a:cxn ang="0">
                    <a:pos x="164" y="31"/>
                  </a:cxn>
                  <a:cxn ang="0">
                    <a:pos x="148" y="55"/>
                  </a:cxn>
                  <a:cxn ang="0">
                    <a:pos x="161" y="71"/>
                  </a:cxn>
                  <a:cxn ang="0">
                    <a:pos x="159" y="87"/>
                  </a:cxn>
                  <a:cxn ang="0">
                    <a:pos x="145" y="106"/>
                  </a:cxn>
                  <a:cxn ang="0">
                    <a:pos x="142" y="142"/>
                  </a:cxn>
                  <a:cxn ang="0">
                    <a:pos x="123" y="137"/>
                  </a:cxn>
                  <a:cxn ang="0">
                    <a:pos x="72" y="117"/>
                  </a:cxn>
                  <a:cxn ang="0">
                    <a:pos x="62" y="140"/>
                  </a:cxn>
                  <a:cxn ang="0">
                    <a:pos x="86" y="160"/>
                  </a:cxn>
                  <a:cxn ang="0">
                    <a:pos x="54" y="200"/>
                  </a:cxn>
                  <a:cxn ang="0">
                    <a:pos x="57" y="239"/>
                  </a:cxn>
                  <a:cxn ang="0">
                    <a:pos x="34" y="278"/>
                  </a:cxn>
                  <a:cxn ang="0">
                    <a:pos x="2" y="283"/>
                  </a:cxn>
                  <a:cxn ang="0">
                    <a:pos x="6" y="339"/>
                  </a:cxn>
                  <a:cxn ang="0">
                    <a:pos x="5" y="377"/>
                  </a:cxn>
                  <a:cxn ang="0">
                    <a:pos x="17" y="410"/>
                  </a:cxn>
                  <a:cxn ang="0">
                    <a:pos x="12" y="445"/>
                  </a:cxn>
                  <a:cxn ang="0">
                    <a:pos x="17" y="479"/>
                  </a:cxn>
                  <a:cxn ang="0">
                    <a:pos x="61" y="508"/>
                  </a:cxn>
                  <a:cxn ang="0">
                    <a:pos x="96" y="561"/>
                  </a:cxn>
                  <a:cxn ang="0">
                    <a:pos x="86" y="636"/>
                  </a:cxn>
                  <a:cxn ang="0">
                    <a:pos x="156" y="635"/>
                  </a:cxn>
                  <a:cxn ang="0">
                    <a:pos x="212" y="644"/>
                  </a:cxn>
                  <a:cxn ang="0">
                    <a:pos x="242" y="657"/>
                  </a:cxn>
                  <a:cxn ang="0">
                    <a:pos x="276" y="652"/>
                  </a:cxn>
                  <a:cxn ang="0">
                    <a:pos x="346" y="631"/>
                  </a:cxn>
                  <a:cxn ang="0">
                    <a:pos x="384" y="638"/>
                  </a:cxn>
                  <a:cxn ang="0">
                    <a:pos x="381" y="587"/>
                  </a:cxn>
                  <a:cxn ang="0">
                    <a:pos x="427" y="552"/>
                  </a:cxn>
                  <a:cxn ang="0">
                    <a:pos x="389" y="506"/>
                  </a:cxn>
                  <a:cxn ang="0">
                    <a:pos x="349" y="440"/>
                  </a:cxn>
                  <a:cxn ang="0">
                    <a:pos x="329" y="411"/>
                  </a:cxn>
                  <a:cxn ang="0">
                    <a:pos x="368" y="405"/>
                  </a:cxn>
                  <a:cxn ang="0">
                    <a:pos x="447" y="366"/>
                  </a:cxn>
                  <a:cxn ang="0">
                    <a:pos x="474" y="367"/>
                  </a:cxn>
                  <a:cxn ang="0">
                    <a:pos x="490" y="320"/>
                  </a:cxn>
                  <a:cxn ang="0">
                    <a:pos x="470" y="262"/>
                  </a:cxn>
                  <a:cxn ang="0">
                    <a:pos x="463" y="205"/>
                  </a:cxn>
                  <a:cxn ang="0">
                    <a:pos x="458" y="162"/>
                  </a:cxn>
                  <a:cxn ang="0">
                    <a:pos x="448" y="106"/>
                  </a:cxn>
                  <a:cxn ang="0">
                    <a:pos x="405" y="73"/>
                  </a:cxn>
                  <a:cxn ang="0">
                    <a:pos x="387" y="55"/>
                  </a:cxn>
                  <a:cxn ang="0">
                    <a:pos x="351" y="60"/>
                  </a:cxn>
                  <a:cxn ang="0">
                    <a:pos x="361" y="41"/>
                  </a:cxn>
                  <a:cxn ang="0">
                    <a:pos x="330" y="72"/>
                  </a:cxn>
                  <a:cxn ang="0">
                    <a:pos x="299" y="88"/>
                  </a:cxn>
                  <a:cxn ang="0">
                    <a:pos x="261" y="88"/>
                  </a:cxn>
                </a:cxnLst>
                <a:rect l="0" t="0" r="r" b="b"/>
                <a:pathLst>
                  <a:path w="490" h="659">
                    <a:moveTo>
                      <a:pt x="261" y="88"/>
                    </a:moveTo>
                    <a:lnTo>
                      <a:pt x="260" y="83"/>
                    </a:lnTo>
                    <a:lnTo>
                      <a:pt x="264" y="73"/>
                    </a:lnTo>
                    <a:lnTo>
                      <a:pt x="271" y="68"/>
                    </a:lnTo>
                    <a:lnTo>
                      <a:pt x="276" y="62"/>
                    </a:lnTo>
                    <a:lnTo>
                      <a:pt x="276" y="52"/>
                    </a:lnTo>
                    <a:lnTo>
                      <a:pt x="272" y="49"/>
                    </a:lnTo>
                    <a:lnTo>
                      <a:pt x="255" y="55"/>
                    </a:lnTo>
                    <a:lnTo>
                      <a:pt x="249" y="55"/>
                    </a:lnTo>
                    <a:lnTo>
                      <a:pt x="244" y="49"/>
                    </a:lnTo>
                    <a:lnTo>
                      <a:pt x="233" y="44"/>
                    </a:lnTo>
                    <a:lnTo>
                      <a:pt x="228" y="50"/>
                    </a:lnTo>
                    <a:lnTo>
                      <a:pt x="223" y="50"/>
                    </a:lnTo>
                    <a:lnTo>
                      <a:pt x="222" y="42"/>
                    </a:lnTo>
                    <a:lnTo>
                      <a:pt x="215" y="42"/>
                    </a:lnTo>
                    <a:lnTo>
                      <a:pt x="211" y="39"/>
                    </a:lnTo>
                    <a:lnTo>
                      <a:pt x="217" y="31"/>
                    </a:lnTo>
                    <a:lnTo>
                      <a:pt x="217" y="22"/>
                    </a:lnTo>
                    <a:lnTo>
                      <a:pt x="212" y="11"/>
                    </a:lnTo>
                    <a:lnTo>
                      <a:pt x="196" y="6"/>
                    </a:lnTo>
                    <a:lnTo>
                      <a:pt x="189" y="7"/>
                    </a:lnTo>
                    <a:lnTo>
                      <a:pt x="190" y="2"/>
                    </a:lnTo>
                    <a:lnTo>
                      <a:pt x="182" y="6"/>
                    </a:lnTo>
                    <a:lnTo>
                      <a:pt x="158" y="0"/>
                    </a:lnTo>
                    <a:lnTo>
                      <a:pt x="150" y="1"/>
                    </a:lnTo>
                    <a:lnTo>
                      <a:pt x="150" y="11"/>
                    </a:lnTo>
                    <a:lnTo>
                      <a:pt x="158" y="25"/>
                    </a:lnTo>
                    <a:lnTo>
                      <a:pt x="164" y="31"/>
                    </a:lnTo>
                    <a:lnTo>
                      <a:pt x="167" y="38"/>
                    </a:lnTo>
                    <a:lnTo>
                      <a:pt x="153" y="46"/>
                    </a:lnTo>
                    <a:lnTo>
                      <a:pt x="152" y="50"/>
                    </a:lnTo>
                    <a:lnTo>
                      <a:pt x="148" y="55"/>
                    </a:lnTo>
                    <a:lnTo>
                      <a:pt x="155" y="55"/>
                    </a:lnTo>
                    <a:lnTo>
                      <a:pt x="159" y="58"/>
                    </a:lnTo>
                    <a:lnTo>
                      <a:pt x="157" y="65"/>
                    </a:lnTo>
                    <a:lnTo>
                      <a:pt x="161" y="71"/>
                    </a:lnTo>
                    <a:lnTo>
                      <a:pt x="166" y="74"/>
                    </a:lnTo>
                    <a:lnTo>
                      <a:pt x="164" y="78"/>
                    </a:lnTo>
                    <a:lnTo>
                      <a:pt x="159" y="79"/>
                    </a:lnTo>
                    <a:lnTo>
                      <a:pt x="159" y="87"/>
                    </a:lnTo>
                    <a:lnTo>
                      <a:pt x="172" y="97"/>
                    </a:lnTo>
                    <a:lnTo>
                      <a:pt x="170" y="99"/>
                    </a:lnTo>
                    <a:lnTo>
                      <a:pt x="148" y="99"/>
                    </a:lnTo>
                    <a:lnTo>
                      <a:pt x="145" y="106"/>
                    </a:lnTo>
                    <a:lnTo>
                      <a:pt x="142" y="110"/>
                    </a:lnTo>
                    <a:lnTo>
                      <a:pt x="142" y="128"/>
                    </a:lnTo>
                    <a:lnTo>
                      <a:pt x="148" y="148"/>
                    </a:lnTo>
                    <a:lnTo>
                      <a:pt x="142" y="142"/>
                    </a:lnTo>
                    <a:lnTo>
                      <a:pt x="137" y="128"/>
                    </a:lnTo>
                    <a:lnTo>
                      <a:pt x="130" y="126"/>
                    </a:lnTo>
                    <a:lnTo>
                      <a:pt x="129" y="137"/>
                    </a:lnTo>
                    <a:lnTo>
                      <a:pt x="123" y="137"/>
                    </a:lnTo>
                    <a:lnTo>
                      <a:pt x="120" y="125"/>
                    </a:lnTo>
                    <a:lnTo>
                      <a:pt x="115" y="115"/>
                    </a:lnTo>
                    <a:lnTo>
                      <a:pt x="99" y="113"/>
                    </a:lnTo>
                    <a:lnTo>
                      <a:pt x="72" y="117"/>
                    </a:lnTo>
                    <a:lnTo>
                      <a:pt x="69" y="126"/>
                    </a:lnTo>
                    <a:lnTo>
                      <a:pt x="65" y="130"/>
                    </a:lnTo>
                    <a:lnTo>
                      <a:pt x="61" y="137"/>
                    </a:lnTo>
                    <a:lnTo>
                      <a:pt x="62" y="140"/>
                    </a:lnTo>
                    <a:lnTo>
                      <a:pt x="73" y="142"/>
                    </a:lnTo>
                    <a:lnTo>
                      <a:pt x="78" y="146"/>
                    </a:lnTo>
                    <a:lnTo>
                      <a:pt x="83" y="152"/>
                    </a:lnTo>
                    <a:lnTo>
                      <a:pt x="86" y="160"/>
                    </a:lnTo>
                    <a:lnTo>
                      <a:pt x="83" y="159"/>
                    </a:lnTo>
                    <a:lnTo>
                      <a:pt x="78" y="151"/>
                    </a:lnTo>
                    <a:lnTo>
                      <a:pt x="64" y="154"/>
                    </a:lnTo>
                    <a:lnTo>
                      <a:pt x="54" y="200"/>
                    </a:lnTo>
                    <a:lnTo>
                      <a:pt x="38" y="211"/>
                    </a:lnTo>
                    <a:lnTo>
                      <a:pt x="40" y="219"/>
                    </a:lnTo>
                    <a:lnTo>
                      <a:pt x="59" y="228"/>
                    </a:lnTo>
                    <a:lnTo>
                      <a:pt x="57" y="239"/>
                    </a:lnTo>
                    <a:lnTo>
                      <a:pt x="50" y="249"/>
                    </a:lnTo>
                    <a:lnTo>
                      <a:pt x="40" y="256"/>
                    </a:lnTo>
                    <a:lnTo>
                      <a:pt x="39" y="267"/>
                    </a:lnTo>
                    <a:lnTo>
                      <a:pt x="34" y="278"/>
                    </a:lnTo>
                    <a:lnTo>
                      <a:pt x="26" y="280"/>
                    </a:lnTo>
                    <a:lnTo>
                      <a:pt x="13" y="275"/>
                    </a:lnTo>
                    <a:lnTo>
                      <a:pt x="3" y="275"/>
                    </a:lnTo>
                    <a:lnTo>
                      <a:pt x="2" y="283"/>
                    </a:lnTo>
                    <a:lnTo>
                      <a:pt x="6" y="298"/>
                    </a:lnTo>
                    <a:lnTo>
                      <a:pt x="7" y="308"/>
                    </a:lnTo>
                    <a:lnTo>
                      <a:pt x="6" y="320"/>
                    </a:lnTo>
                    <a:lnTo>
                      <a:pt x="6" y="339"/>
                    </a:lnTo>
                    <a:lnTo>
                      <a:pt x="0" y="346"/>
                    </a:lnTo>
                    <a:lnTo>
                      <a:pt x="0" y="353"/>
                    </a:lnTo>
                    <a:lnTo>
                      <a:pt x="5" y="370"/>
                    </a:lnTo>
                    <a:lnTo>
                      <a:pt x="5" y="377"/>
                    </a:lnTo>
                    <a:lnTo>
                      <a:pt x="10" y="383"/>
                    </a:lnTo>
                    <a:lnTo>
                      <a:pt x="11" y="394"/>
                    </a:lnTo>
                    <a:lnTo>
                      <a:pt x="17" y="402"/>
                    </a:lnTo>
                    <a:lnTo>
                      <a:pt x="17" y="410"/>
                    </a:lnTo>
                    <a:lnTo>
                      <a:pt x="6" y="427"/>
                    </a:lnTo>
                    <a:lnTo>
                      <a:pt x="14" y="431"/>
                    </a:lnTo>
                    <a:lnTo>
                      <a:pt x="12" y="438"/>
                    </a:lnTo>
                    <a:lnTo>
                      <a:pt x="12" y="445"/>
                    </a:lnTo>
                    <a:lnTo>
                      <a:pt x="17" y="453"/>
                    </a:lnTo>
                    <a:lnTo>
                      <a:pt x="21" y="460"/>
                    </a:lnTo>
                    <a:lnTo>
                      <a:pt x="22" y="472"/>
                    </a:lnTo>
                    <a:lnTo>
                      <a:pt x="17" y="479"/>
                    </a:lnTo>
                    <a:lnTo>
                      <a:pt x="29" y="490"/>
                    </a:lnTo>
                    <a:lnTo>
                      <a:pt x="37" y="496"/>
                    </a:lnTo>
                    <a:lnTo>
                      <a:pt x="43" y="507"/>
                    </a:lnTo>
                    <a:lnTo>
                      <a:pt x="61" y="508"/>
                    </a:lnTo>
                    <a:lnTo>
                      <a:pt x="102" y="520"/>
                    </a:lnTo>
                    <a:lnTo>
                      <a:pt x="115" y="526"/>
                    </a:lnTo>
                    <a:lnTo>
                      <a:pt x="113" y="538"/>
                    </a:lnTo>
                    <a:lnTo>
                      <a:pt x="96" y="561"/>
                    </a:lnTo>
                    <a:lnTo>
                      <a:pt x="93" y="573"/>
                    </a:lnTo>
                    <a:lnTo>
                      <a:pt x="86" y="598"/>
                    </a:lnTo>
                    <a:lnTo>
                      <a:pt x="84" y="626"/>
                    </a:lnTo>
                    <a:lnTo>
                      <a:pt x="86" y="636"/>
                    </a:lnTo>
                    <a:lnTo>
                      <a:pt x="88" y="638"/>
                    </a:lnTo>
                    <a:lnTo>
                      <a:pt x="94" y="644"/>
                    </a:lnTo>
                    <a:lnTo>
                      <a:pt x="130" y="639"/>
                    </a:lnTo>
                    <a:lnTo>
                      <a:pt x="156" y="635"/>
                    </a:lnTo>
                    <a:lnTo>
                      <a:pt x="175" y="639"/>
                    </a:lnTo>
                    <a:lnTo>
                      <a:pt x="193" y="648"/>
                    </a:lnTo>
                    <a:lnTo>
                      <a:pt x="204" y="644"/>
                    </a:lnTo>
                    <a:lnTo>
                      <a:pt x="212" y="644"/>
                    </a:lnTo>
                    <a:lnTo>
                      <a:pt x="221" y="646"/>
                    </a:lnTo>
                    <a:lnTo>
                      <a:pt x="227" y="654"/>
                    </a:lnTo>
                    <a:lnTo>
                      <a:pt x="237" y="659"/>
                    </a:lnTo>
                    <a:lnTo>
                      <a:pt x="242" y="657"/>
                    </a:lnTo>
                    <a:lnTo>
                      <a:pt x="244" y="649"/>
                    </a:lnTo>
                    <a:lnTo>
                      <a:pt x="252" y="643"/>
                    </a:lnTo>
                    <a:lnTo>
                      <a:pt x="263" y="644"/>
                    </a:lnTo>
                    <a:lnTo>
                      <a:pt x="276" y="652"/>
                    </a:lnTo>
                    <a:lnTo>
                      <a:pt x="290" y="652"/>
                    </a:lnTo>
                    <a:lnTo>
                      <a:pt x="309" y="639"/>
                    </a:lnTo>
                    <a:lnTo>
                      <a:pt x="342" y="636"/>
                    </a:lnTo>
                    <a:lnTo>
                      <a:pt x="346" y="631"/>
                    </a:lnTo>
                    <a:lnTo>
                      <a:pt x="357" y="635"/>
                    </a:lnTo>
                    <a:lnTo>
                      <a:pt x="372" y="635"/>
                    </a:lnTo>
                    <a:lnTo>
                      <a:pt x="377" y="642"/>
                    </a:lnTo>
                    <a:lnTo>
                      <a:pt x="384" y="638"/>
                    </a:lnTo>
                    <a:lnTo>
                      <a:pt x="384" y="631"/>
                    </a:lnTo>
                    <a:lnTo>
                      <a:pt x="377" y="615"/>
                    </a:lnTo>
                    <a:lnTo>
                      <a:pt x="376" y="599"/>
                    </a:lnTo>
                    <a:lnTo>
                      <a:pt x="381" y="587"/>
                    </a:lnTo>
                    <a:lnTo>
                      <a:pt x="403" y="578"/>
                    </a:lnTo>
                    <a:lnTo>
                      <a:pt x="406" y="568"/>
                    </a:lnTo>
                    <a:lnTo>
                      <a:pt x="410" y="560"/>
                    </a:lnTo>
                    <a:lnTo>
                      <a:pt x="427" y="552"/>
                    </a:lnTo>
                    <a:lnTo>
                      <a:pt x="428" y="545"/>
                    </a:lnTo>
                    <a:lnTo>
                      <a:pt x="425" y="539"/>
                    </a:lnTo>
                    <a:lnTo>
                      <a:pt x="399" y="519"/>
                    </a:lnTo>
                    <a:lnTo>
                      <a:pt x="389" y="506"/>
                    </a:lnTo>
                    <a:lnTo>
                      <a:pt x="361" y="483"/>
                    </a:lnTo>
                    <a:lnTo>
                      <a:pt x="351" y="470"/>
                    </a:lnTo>
                    <a:lnTo>
                      <a:pt x="351" y="453"/>
                    </a:lnTo>
                    <a:lnTo>
                      <a:pt x="349" y="440"/>
                    </a:lnTo>
                    <a:lnTo>
                      <a:pt x="336" y="434"/>
                    </a:lnTo>
                    <a:lnTo>
                      <a:pt x="328" y="425"/>
                    </a:lnTo>
                    <a:lnTo>
                      <a:pt x="328" y="416"/>
                    </a:lnTo>
                    <a:lnTo>
                      <a:pt x="329" y="411"/>
                    </a:lnTo>
                    <a:lnTo>
                      <a:pt x="345" y="426"/>
                    </a:lnTo>
                    <a:lnTo>
                      <a:pt x="347" y="426"/>
                    </a:lnTo>
                    <a:lnTo>
                      <a:pt x="352" y="412"/>
                    </a:lnTo>
                    <a:lnTo>
                      <a:pt x="368" y="405"/>
                    </a:lnTo>
                    <a:lnTo>
                      <a:pt x="385" y="399"/>
                    </a:lnTo>
                    <a:lnTo>
                      <a:pt x="403" y="391"/>
                    </a:lnTo>
                    <a:lnTo>
                      <a:pt x="409" y="379"/>
                    </a:lnTo>
                    <a:lnTo>
                      <a:pt x="447" y="366"/>
                    </a:lnTo>
                    <a:lnTo>
                      <a:pt x="451" y="343"/>
                    </a:lnTo>
                    <a:lnTo>
                      <a:pt x="460" y="346"/>
                    </a:lnTo>
                    <a:lnTo>
                      <a:pt x="468" y="358"/>
                    </a:lnTo>
                    <a:lnTo>
                      <a:pt x="474" y="367"/>
                    </a:lnTo>
                    <a:lnTo>
                      <a:pt x="481" y="367"/>
                    </a:lnTo>
                    <a:lnTo>
                      <a:pt x="485" y="358"/>
                    </a:lnTo>
                    <a:lnTo>
                      <a:pt x="489" y="341"/>
                    </a:lnTo>
                    <a:lnTo>
                      <a:pt x="490" y="320"/>
                    </a:lnTo>
                    <a:lnTo>
                      <a:pt x="489" y="316"/>
                    </a:lnTo>
                    <a:lnTo>
                      <a:pt x="473" y="297"/>
                    </a:lnTo>
                    <a:lnTo>
                      <a:pt x="470" y="273"/>
                    </a:lnTo>
                    <a:lnTo>
                      <a:pt x="470" y="262"/>
                    </a:lnTo>
                    <a:lnTo>
                      <a:pt x="469" y="246"/>
                    </a:lnTo>
                    <a:lnTo>
                      <a:pt x="467" y="237"/>
                    </a:lnTo>
                    <a:lnTo>
                      <a:pt x="464" y="213"/>
                    </a:lnTo>
                    <a:lnTo>
                      <a:pt x="463" y="205"/>
                    </a:lnTo>
                    <a:lnTo>
                      <a:pt x="448" y="194"/>
                    </a:lnTo>
                    <a:lnTo>
                      <a:pt x="447" y="186"/>
                    </a:lnTo>
                    <a:lnTo>
                      <a:pt x="452" y="174"/>
                    </a:lnTo>
                    <a:lnTo>
                      <a:pt x="458" y="162"/>
                    </a:lnTo>
                    <a:lnTo>
                      <a:pt x="459" y="149"/>
                    </a:lnTo>
                    <a:lnTo>
                      <a:pt x="459" y="132"/>
                    </a:lnTo>
                    <a:lnTo>
                      <a:pt x="451" y="115"/>
                    </a:lnTo>
                    <a:lnTo>
                      <a:pt x="448" y="106"/>
                    </a:lnTo>
                    <a:lnTo>
                      <a:pt x="426" y="99"/>
                    </a:lnTo>
                    <a:lnTo>
                      <a:pt x="424" y="85"/>
                    </a:lnTo>
                    <a:lnTo>
                      <a:pt x="415" y="72"/>
                    </a:lnTo>
                    <a:lnTo>
                      <a:pt x="405" y="73"/>
                    </a:lnTo>
                    <a:lnTo>
                      <a:pt x="399" y="68"/>
                    </a:lnTo>
                    <a:lnTo>
                      <a:pt x="397" y="67"/>
                    </a:lnTo>
                    <a:lnTo>
                      <a:pt x="394" y="60"/>
                    </a:lnTo>
                    <a:lnTo>
                      <a:pt x="387" y="55"/>
                    </a:lnTo>
                    <a:lnTo>
                      <a:pt x="381" y="49"/>
                    </a:lnTo>
                    <a:lnTo>
                      <a:pt x="365" y="51"/>
                    </a:lnTo>
                    <a:lnTo>
                      <a:pt x="357" y="55"/>
                    </a:lnTo>
                    <a:lnTo>
                      <a:pt x="351" y="60"/>
                    </a:lnTo>
                    <a:lnTo>
                      <a:pt x="352" y="54"/>
                    </a:lnTo>
                    <a:lnTo>
                      <a:pt x="358" y="49"/>
                    </a:lnTo>
                    <a:lnTo>
                      <a:pt x="368" y="42"/>
                    </a:lnTo>
                    <a:lnTo>
                      <a:pt x="361" y="41"/>
                    </a:lnTo>
                    <a:lnTo>
                      <a:pt x="352" y="42"/>
                    </a:lnTo>
                    <a:lnTo>
                      <a:pt x="339" y="60"/>
                    </a:lnTo>
                    <a:lnTo>
                      <a:pt x="335" y="70"/>
                    </a:lnTo>
                    <a:lnTo>
                      <a:pt x="330" y="72"/>
                    </a:lnTo>
                    <a:lnTo>
                      <a:pt x="330" y="66"/>
                    </a:lnTo>
                    <a:lnTo>
                      <a:pt x="312" y="71"/>
                    </a:lnTo>
                    <a:lnTo>
                      <a:pt x="296" y="83"/>
                    </a:lnTo>
                    <a:lnTo>
                      <a:pt x="299" y="88"/>
                    </a:lnTo>
                    <a:lnTo>
                      <a:pt x="290" y="88"/>
                    </a:lnTo>
                    <a:lnTo>
                      <a:pt x="277" y="84"/>
                    </a:lnTo>
                    <a:lnTo>
                      <a:pt x="264" y="94"/>
                    </a:lnTo>
                    <a:lnTo>
                      <a:pt x="261" y="8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79" name="Group 189"/>
              <p:cNvGrpSpPr>
                <a:grpSpLocks noChangeAspect="1"/>
              </p:cNvGrpSpPr>
              <p:nvPr/>
            </p:nvGrpSpPr>
            <p:grpSpPr bwMode="gray">
              <a:xfrm>
                <a:off x="4679156" y="2659410"/>
                <a:ext cx="247650" cy="244475"/>
                <a:chOff x="2465" y="1836"/>
                <a:chExt cx="156" cy="154"/>
              </a:xfrm>
              <a:grpFill/>
            </p:grpSpPr>
            <p:sp>
              <p:nvSpPr>
                <p:cNvPr id="212" name="Freeform 190"/>
                <p:cNvSpPr>
                  <a:spLocks noChangeAspect="1"/>
                </p:cNvSpPr>
                <p:nvPr/>
              </p:nvSpPr>
              <p:spPr bwMode="gray">
                <a:xfrm>
                  <a:off x="2610" y="1966"/>
                  <a:ext cx="11" cy="24"/>
                </a:xfrm>
                <a:custGeom>
                  <a:avLst/>
                  <a:gdLst/>
                  <a:ahLst/>
                  <a:cxnLst>
                    <a:cxn ang="0">
                      <a:pos x="41" y="0"/>
                    </a:cxn>
                    <a:cxn ang="0">
                      <a:pos x="46" y="2"/>
                    </a:cxn>
                    <a:cxn ang="0">
                      <a:pos x="47" y="32"/>
                    </a:cxn>
                    <a:cxn ang="0">
                      <a:pos x="52" y="59"/>
                    </a:cxn>
                    <a:cxn ang="0">
                      <a:pos x="51" y="70"/>
                    </a:cxn>
                    <a:cxn ang="0">
                      <a:pos x="47" y="79"/>
                    </a:cxn>
                    <a:cxn ang="0">
                      <a:pos x="44" y="89"/>
                    </a:cxn>
                    <a:cxn ang="0">
                      <a:pos x="41" y="103"/>
                    </a:cxn>
                    <a:cxn ang="0">
                      <a:pos x="33" y="115"/>
                    </a:cxn>
                    <a:cxn ang="0">
                      <a:pos x="33" y="121"/>
                    </a:cxn>
                    <a:cxn ang="0">
                      <a:pos x="28" y="114"/>
                    </a:cxn>
                    <a:cxn ang="0">
                      <a:pos x="22" y="113"/>
                    </a:cxn>
                    <a:cxn ang="0">
                      <a:pos x="16" y="109"/>
                    </a:cxn>
                    <a:cxn ang="0">
                      <a:pos x="14" y="103"/>
                    </a:cxn>
                    <a:cxn ang="0">
                      <a:pos x="14" y="95"/>
                    </a:cxn>
                    <a:cxn ang="0">
                      <a:pos x="8" y="93"/>
                    </a:cxn>
                    <a:cxn ang="0">
                      <a:pos x="5" y="87"/>
                    </a:cxn>
                    <a:cxn ang="0">
                      <a:pos x="4" y="65"/>
                    </a:cxn>
                    <a:cxn ang="0">
                      <a:pos x="0" y="60"/>
                    </a:cxn>
                    <a:cxn ang="0">
                      <a:pos x="0" y="44"/>
                    </a:cxn>
                    <a:cxn ang="0">
                      <a:pos x="5" y="30"/>
                    </a:cxn>
                    <a:cxn ang="0">
                      <a:pos x="10" y="32"/>
                    </a:cxn>
                    <a:cxn ang="0">
                      <a:pos x="16" y="29"/>
                    </a:cxn>
                    <a:cxn ang="0">
                      <a:pos x="27" y="22"/>
                    </a:cxn>
                    <a:cxn ang="0">
                      <a:pos x="36" y="18"/>
                    </a:cxn>
                    <a:cxn ang="0">
                      <a:pos x="38" y="14"/>
                    </a:cxn>
                    <a:cxn ang="0">
                      <a:pos x="41" y="0"/>
                    </a:cxn>
                  </a:cxnLst>
                  <a:rect l="0" t="0" r="r" b="b"/>
                  <a:pathLst>
                    <a:path w="52" h="121">
                      <a:moveTo>
                        <a:pt x="41" y="0"/>
                      </a:moveTo>
                      <a:lnTo>
                        <a:pt x="46" y="2"/>
                      </a:lnTo>
                      <a:lnTo>
                        <a:pt x="47" y="32"/>
                      </a:lnTo>
                      <a:lnTo>
                        <a:pt x="52" y="59"/>
                      </a:lnTo>
                      <a:lnTo>
                        <a:pt x="51" y="70"/>
                      </a:lnTo>
                      <a:lnTo>
                        <a:pt x="47" y="79"/>
                      </a:lnTo>
                      <a:lnTo>
                        <a:pt x="44" y="89"/>
                      </a:lnTo>
                      <a:lnTo>
                        <a:pt x="41" y="103"/>
                      </a:lnTo>
                      <a:lnTo>
                        <a:pt x="33" y="115"/>
                      </a:lnTo>
                      <a:lnTo>
                        <a:pt x="33" y="121"/>
                      </a:lnTo>
                      <a:lnTo>
                        <a:pt x="28" y="114"/>
                      </a:lnTo>
                      <a:lnTo>
                        <a:pt x="22" y="113"/>
                      </a:lnTo>
                      <a:lnTo>
                        <a:pt x="16" y="109"/>
                      </a:lnTo>
                      <a:lnTo>
                        <a:pt x="14" y="103"/>
                      </a:lnTo>
                      <a:lnTo>
                        <a:pt x="14" y="95"/>
                      </a:lnTo>
                      <a:lnTo>
                        <a:pt x="8" y="93"/>
                      </a:lnTo>
                      <a:lnTo>
                        <a:pt x="5" y="87"/>
                      </a:lnTo>
                      <a:lnTo>
                        <a:pt x="4" y="65"/>
                      </a:lnTo>
                      <a:lnTo>
                        <a:pt x="0" y="60"/>
                      </a:lnTo>
                      <a:lnTo>
                        <a:pt x="0" y="44"/>
                      </a:lnTo>
                      <a:lnTo>
                        <a:pt x="5" y="30"/>
                      </a:lnTo>
                      <a:lnTo>
                        <a:pt x="10" y="32"/>
                      </a:lnTo>
                      <a:lnTo>
                        <a:pt x="16" y="29"/>
                      </a:lnTo>
                      <a:lnTo>
                        <a:pt x="27" y="22"/>
                      </a:lnTo>
                      <a:lnTo>
                        <a:pt x="36" y="18"/>
                      </a:lnTo>
                      <a:lnTo>
                        <a:pt x="38" y="14"/>
                      </a:lnTo>
                      <a:lnTo>
                        <a:pt x="41"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3" name="Freeform 191"/>
                <p:cNvSpPr>
                  <a:spLocks noChangeAspect="1"/>
                </p:cNvSpPr>
                <p:nvPr/>
              </p:nvSpPr>
              <p:spPr bwMode="gray">
                <a:xfrm>
                  <a:off x="2465" y="1836"/>
                  <a:ext cx="139" cy="140"/>
                </a:xfrm>
                <a:custGeom>
                  <a:avLst/>
                  <a:gdLst/>
                  <a:ahLst/>
                  <a:cxnLst>
                    <a:cxn ang="0">
                      <a:pos x="349" y="36"/>
                    </a:cxn>
                    <a:cxn ang="0">
                      <a:pos x="322" y="100"/>
                    </a:cxn>
                    <a:cxn ang="0">
                      <a:pos x="284" y="138"/>
                    </a:cxn>
                    <a:cxn ang="0">
                      <a:pos x="248" y="154"/>
                    </a:cxn>
                    <a:cxn ang="0">
                      <a:pos x="191" y="133"/>
                    </a:cxn>
                    <a:cxn ang="0">
                      <a:pos x="159" y="140"/>
                    </a:cxn>
                    <a:cxn ang="0">
                      <a:pos x="177" y="202"/>
                    </a:cxn>
                    <a:cxn ang="0">
                      <a:pos x="160" y="205"/>
                    </a:cxn>
                    <a:cxn ang="0">
                      <a:pos x="93" y="194"/>
                    </a:cxn>
                    <a:cxn ang="0">
                      <a:pos x="51" y="206"/>
                    </a:cxn>
                    <a:cxn ang="0">
                      <a:pos x="0" y="235"/>
                    </a:cxn>
                    <a:cxn ang="0">
                      <a:pos x="11" y="248"/>
                    </a:cxn>
                    <a:cxn ang="0">
                      <a:pos x="10" y="263"/>
                    </a:cxn>
                    <a:cxn ang="0">
                      <a:pos x="43" y="273"/>
                    </a:cxn>
                    <a:cxn ang="0">
                      <a:pos x="103" y="294"/>
                    </a:cxn>
                    <a:cxn ang="0">
                      <a:pos x="128" y="302"/>
                    </a:cxn>
                    <a:cxn ang="0">
                      <a:pos x="148" y="328"/>
                    </a:cxn>
                    <a:cxn ang="0">
                      <a:pos x="144" y="351"/>
                    </a:cxn>
                    <a:cxn ang="0">
                      <a:pos x="188" y="397"/>
                    </a:cxn>
                    <a:cxn ang="0">
                      <a:pos x="199" y="440"/>
                    </a:cxn>
                    <a:cxn ang="0">
                      <a:pos x="220" y="475"/>
                    </a:cxn>
                    <a:cxn ang="0">
                      <a:pos x="197" y="527"/>
                    </a:cxn>
                    <a:cxn ang="0">
                      <a:pos x="197" y="547"/>
                    </a:cxn>
                    <a:cxn ang="0">
                      <a:pos x="162" y="628"/>
                    </a:cxn>
                    <a:cxn ang="0">
                      <a:pos x="222" y="666"/>
                    </a:cxn>
                    <a:cxn ang="0">
                      <a:pos x="308" y="670"/>
                    </a:cxn>
                    <a:cxn ang="0">
                      <a:pos x="361" y="698"/>
                    </a:cxn>
                    <a:cxn ang="0">
                      <a:pos x="431" y="697"/>
                    </a:cxn>
                    <a:cxn ang="0">
                      <a:pos x="452" y="629"/>
                    </a:cxn>
                    <a:cxn ang="0">
                      <a:pos x="487" y="615"/>
                    </a:cxn>
                    <a:cxn ang="0">
                      <a:pos x="525" y="625"/>
                    </a:cxn>
                    <a:cxn ang="0">
                      <a:pos x="552" y="628"/>
                    </a:cxn>
                    <a:cxn ang="0">
                      <a:pos x="593" y="645"/>
                    </a:cxn>
                    <a:cxn ang="0">
                      <a:pos x="640" y="608"/>
                    </a:cxn>
                    <a:cxn ang="0">
                      <a:pos x="667" y="585"/>
                    </a:cxn>
                    <a:cxn ang="0">
                      <a:pos x="635" y="550"/>
                    </a:cxn>
                    <a:cxn ang="0">
                      <a:pos x="624" y="509"/>
                    </a:cxn>
                    <a:cxn ang="0">
                      <a:pos x="640" y="477"/>
                    </a:cxn>
                    <a:cxn ang="0">
                      <a:pos x="636" y="430"/>
                    </a:cxn>
                    <a:cxn ang="0">
                      <a:pos x="620" y="388"/>
                    </a:cxn>
                    <a:cxn ang="0">
                      <a:pos x="584" y="385"/>
                    </a:cxn>
                    <a:cxn ang="0">
                      <a:pos x="603" y="355"/>
                    </a:cxn>
                    <a:cxn ang="0">
                      <a:pos x="635" y="299"/>
                    </a:cxn>
                    <a:cxn ang="0">
                      <a:pos x="663" y="279"/>
                    </a:cxn>
                    <a:cxn ang="0">
                      <a:pos x="694" y="179"/>
                    </a:cxn>
                    <a:cxn ang="0">
                      <a:pos x="608" y="143"/>
                    </a:cxn>
                    <a:cxn ang="0">
                      <a:pos x="548" y="127"/>
                    </a:cxn>
                    <a:cxn ang="0">
                      <a:pos x="526" y="82"/>
                    </a:cxn>
                    <a:cxn ang="0">
                      <a:pos x="489" y="93"/>
                    </a:cxn>
                    <a:cxn ang="0">
                      <a:pos x="452" y="52"/>
                    </a:cxn>
                    <a:cxn ang="0">
                      <a:pos x="408" y="16"/>
                    </a:cxn>
                  </a:cxnLst>
                  <a:rect l="0" t="0" r="r" b="b"/>
                  <a:pathLst>
                    <a:path w="694" h="700">
                      <a:moveTo>
                        <a:pt x="408" y="0"/>
                      </a:moveTo>
                      <a:lnTo>
                        <a:pt x="403" y="4"/>
                      </a:lnTo>
                      <a:lnTo>
                        <a:pt x="381" y="7"/>
                      </a:lnTo>
                      <a:lnTo>
                        <a:pt x="355" y="17"/>
                      </a:lnTo>
                      <a:lnTo>
                        <a:pt x="349" y="36"/>
                      </a:lnTo>
                      <a:lnTo>
                        <a:pt x="345" y="66"/>
                      </a:lnTo>
                      <a:lnTo>
                        <a:pt x="349" y="70"/>
                      </a:lnTo>
                      <a:lnTo>
                        <a:pt x="348" y="76"/>
                      </a:lnTo>
                      <a:lnTo>
                        <a:pt x="336" y="90"/>
                      </a:lnTo>
                      <a:lnTo>
                        <a:pt x="322" y="100"/>
                      </a:lnTo>
                      <a:lnTo>
                        <a:pt x="290" y="109"/>
                      </a:lnTo>
                      <a:lnTo>
                        <a:pt x="275" y="119"/>
                      </a:lnTo>
                      <a:lnTo>
                        <a:pt x="268" y="132"/>
                      </a:lnTo>
                      <a:lnTo>
                        <a:pt x="269" y="138"/>
                      </a:lnTo>
                      <a:lnTo>
                        <a:pt x="284" y="138"/>
                      </a:lnTo>
                      <a:lnTo>
                        <a:pt x="289" y="139"/>
                      </a:lnTo>
                      <a:lnTo>
                        <a:pt x="288" y="143"/>
                      </a:lnTo>
                      <a:lnTo>
                        <a:pt x="267" y="145"/>
                      </a:lnTo>
                      <a:lnTo>
                        <a:pt x="257" y="152"/>
                      </a:lnTo>
                      <a:lnTo>
                        <a:pt x="248" y="154"/>
                      </a:lnTo>
                      <a:lnTo>
                        <a:pt x="237" y="154"/>
                      </a:lnTo>
                      <a:lnTo>
                        <a:pt x="224" y="150"/>
                      </a:lnTo>
                      <a:lnTo>
                        <a:pt x="208" y="148"/>
                      </a:lnTo>
                      <a:lnTo>
                        <a:pt x="203" y="149"/>
                      </a:lnTo>
                      <a:lnTo>
                        <a:pt x="191" y="133"/>
                      </a:lnTo>
                      <a:lnTo>
                        <a:pt x="192" y="124"/>
                      </a:lnTo>
                      <a:lnTo>
                        <a:pt x="188" y="122"/>
                      </a:lnTo>
                      <a:lnTo>
                        <a:pt x="167" y="123"/>
                      </a:lnTo>
                      <a:lnTo>
                        <a:pt x="157" y="120"/>
                      </a:lnTo>
                      <a:lnTo>
                        <a:pt x="159" y="140"/>
                      </a:lnTo>
                      <a:lnTo>
                        <a:pt x="162" y="149"/>
                      </a:lnTo>
                      <a:lnTo>
                        <a:pt x="168" y="154"/>
                      </a:lnTo>
                      <a:lnTo>
                        <a:pt x="175" y="177"/>
                      </a:lnTo>
                      <a:lnTo>
                        <a:pt x="175" y="189"/>
                      </a:lnTo>
                      <a:lnTo>
                        <a:pt x="177" y="202"/>
                      </a:lnTo>
                      <a:lnTo>
                        <a:pt x="183" y="206"/>
                      </a:lnTo>
                      <a:lnTo>
                        <a:pt x="179" y="210"/>
                      </a:lnTo>
                      <a:lnTo>
                        <a:pt x="168" y="211"/>
                      </a:lnTo>
                      <a:lnTo>
                        <a:pt x="165" y="208"/>
                      </a:lnTo>
                      <a:lnTo>
                        <a:pt x="160" y="205"/>
                      </a:lnTo>
                      <a:lnTo>
                        <a:pt x="152" y="208"/>
                      </a:lnTo>
                      <a:lnTo>
                        <a:pt x="145" y="210"/>
                      </a:lnTo>
                      <a:lnTo>
                        <a:pt x="136" y="209"/>
                      </a:lnTo>
                      <a:lnTo>
                        <a:pt x="118" y="215"/>
                      </a:lnTo>
                      <a:lnTo>
                        <a:pt x="93" y="194"/>
                      </a:lnTo>
                      <a:lnTo>
                        <a:pt x="76" y="195"/>
                      </a:lnTo>
                      <a:lnTo>
                        <a:pt x="71" y="193"/>
                      </a:lnTo>
                      <a:lnTo>
                        <a:pt x="66" y="197"/>
                      </a:lnTo>
                      <a:lnTo>
                        <a:pt x="65" y="202"/>
                      </a:lnTo>
                      <a:lnTo>
                        <a:pt x="51" y="206"/>
                      </a:lnTo>
                      <a:lnTo>
                        <a:pt x="42" y="206"/>
                      </a:lnTo>
                      <a:lnTo>
                        <a:pt x="26" y="209"/>
                      </a:lnTo>
                      <a:lnTo>
                        <a:pt x="4" y="219"/>
                      </a:lnTo>
                      <a:lnTo>
                        <a:pt x="0" y="229"/>
                      </a:lnTo>
                      <a:lnTo>
                        <a:pt x="0" y="235"/>
                      </a:lnTo>
                      <a:lnTo>
                        <a:pt x="20" y="232"/>
                      </a:lnTo>
                      <a:lnTo>
                        <a:pt x="19" y="237"/>
                      </a:lnTo>
                      <a:lnTo>
                        <a:pt x="14" y="237"/>
                      </a:lnTo>
                      <a:lnTo>
                        <a:pt x="9" y="243"/>
                      </a:lnTo>
                      <a:lnTo>
                        <a:pt x="11" y="248"/>
                      </a:lnTo>
                      <a:lnTo>
                        <a:pt x="19" y="247"/>
                      </a:lnTo>
                      <a:lnTo>
                        <a:pt x="28" y="247"/>
                      </a:lnTo>
                      <a:lnTo>
                        <a:pt x="26" y="254"/>
                      </a:lnTo>
                      <a:lnTo>
                        <a:pt x="5" y="258"/>
                      </a:lnTo>
                      <a:lnTo>
                        <a:pt x="10" y="263"/>
                      </a:lnTo>
                      <a:lnTo>
                        <a:pt x="23" y="268"/>
                      </a:lnTo>
                      <a:lnTo>
                        <a:pt x="23" y="279"/>
                      </a:lnTo>
                      <a:lnTo>
                        <a:pt x="35" y="280"/>
                      </a:lnTo>
                      <a:lnTo>
                        <a:pt x="35" y="274"/>
                      </a:lnTo>
                      <a:lnTo>
                        <a:pt x="43" y="273"/>
                      </a:lnTo>
                      <a:lnTo>
                        <a:pt x="74" y="284"/>
                      </a:lnTo>
                      <a:lnTo>
                        <a:pt x="84" y="291"/>
                      </a:lnTo>
                      <a:lnTo>
                        <a:pt x="86" y="296"/>
                      </a:lnTo>
                      <a:lnTo>
                        <a:pt x="91" y="299"/>
                      </a:lnTo>
                      <a:lnTo>
                        <a:pt x="103" y="294"/>
                      </a:lnTo>
                      <a:lnTo>
                        <a:pt x="111" y="296"/>
                      </a:lnTo>
                      <a:lnTo>
                        <a:pt x="106" y="300"/>
                      </a:lnTo>
                      <a:lnTo>
                        <a:pt x="118" y="305"/>
                      </a:lnTo>
                      <a:lnTo>
                        <a:pt x="124" y="300"/>
                      </a:lnTo>
                      <a:lnTo>
                        <a:pt x="128" y="302"/>
                      </a:lnTo>
                      <a:lnTo>
                        <a:pt x="125" y="318"/>
                      </a:lnTo>
                      <a:lnTo>
                        <a:pt x="140" y="322"/>
                      </a:lnTo>
                      <a:lnTo>
                        <a:pt x="155" y="318"/>
                      </a:lnTo>
                      <a:lnTo>
                        <a:pt x="165" y="323"/>
                      </a:lnTo>
                      <a:lnTo>
                        <a:pt x="148" y="328"/>
                      </a:lnTo>
                      <a:lnTo>
                        <a:pt x="148" y="334"/>
                      </a:lnTo>
                      <a:lnTo>
                        <a:pt x="155" y="342"/>
                      </a:lnTo>
                      <a:lnTo>
                        <a:pt x="150" y="349"/>
                      </a:lnTo>
                      <a:lnTo>
                        <a:pt x="144" y="344"/>
                      </a:lnTo>
                      <a:lnTo>
                        <a:pt x="144" y="351"/>
                      </a:lnTo>
                      <a:lnTo>
                        <a:pt x="155" y="364"/>
                      </a:lnTo>
                      <a:lnTo>
                        <a:pt x="161" y="374"/>
                      </a:lnTo>
                      <a:lnTo>
                        <a:pt x="164" y="381"/>
                      </a:lnTo>
                      <a:lnTo>
                        <a:pt x="176" y="389"/>
                      </a:lnTo>
                      <a:lnTo>
                        <a:pt x="188" y="397"/>
                      </a:lnTo>
                      <a:lnTo>
                        <a:pt x="203" y="401"/>
                      </a:lnTo>
                      <a:lnTo>
                        <a:pt x="200" y="408"/>
                      </a:lnTo>
                      <a:lnTo>
                        <a:pt x="204" y="417"/>
                      </a:lnTo>
                      <a:lnTo>
                        <a:pt x="204" y="429"/>
                      </a:lnTo>
                      <a:lnTo>
                        <a:pt x="199" y="440"/>
                      </a:lnTo>
                      <a:lnTo>
                        <a:pt x="203" y="450"/>
                      </a:lnTo>
                      <a:lnTo>
                        <a:pt x="213" y="457"/>
                      </a:lnTo>
                      <a:lnTo>
                        <a:pt x="220" y="467"/>
                      </a:lnTo>
                      <a:lnTo>
                        <a:pt x="224" y="480"/>
                      </a:lnTo>
                      <a:lnTo>
                        <a:pt x="220" y="475"/>
                      </a:lnTo>
                      <a:lnTo>
                        <a:pt x="207" y="460"/>
                      </a:lnTo>
                      <a:lnTo>
                        <a:pt x="203" y="467"/>
                      </a:lnTo>
                      <a:lnTo>
                        <a:pt x="203" y="484"/>
                      </a:lnTo>
                      <a:lnTo>
                        <a:pt x="198" y="517"/>
                      </a:lnTo>
                      <a:lnTo>
                        <a:pt x="197" y="527"/>
                      </a:lnTo>
                      <a:lnTo>
                        <a:pt x="203" y="518"/>
                      </a:lnTo>
                      <a:lnTo>
                        <a:pt x="207" y="526"/>
                      </a:lnTo>
                      <a:lnTo>
                        <a:pt x="204" y="530"/>
                      </a:lnTo>
                      <a:lnTo>
                        <a:pt x="197" y="534"/>
                      </a:lnTo>
                      <a:lnTo>
                        <a:pt x="197" y="547"/>
                      </a:lnTo>
                      <a:lnTo>
                        <a:pt x="186" y="607"/>
                      </a:lnTo>
                      <a:lnTo>
                        <a:pt x="181" y="618"/>
                      </a:lnTo>
                      <a:lnTo>
                        <a:pt x="171" y="624"/>
                      </a:lnTo>
                      <a:lnTo>
                        <a:pt x="161" y="624"/>
                      </a:lnTo>
                      <a:lnTo>
                        <a:pt x="162" y="628"/>
                      </a:lnTo>
                      <a:lnTo>
                        <a:pt x="184" y="646"/>
                      </a:lnTo>
                      <a:lnTo>
                        <a:pt x="193" y="650"/>
                      </a:lnTo>
                      <a:lnTo>
                        <a:pt x="204" y="652"/>
                      </a:lnTo>
                      <a:lnTo>
                        <a:pt x="215" y="660"/>
                      </a:lnTo>
                      <a:lnTo>
                        <a:pt x="222" y="666"/>
                      </a:lnTo>
                      <a:lnTo>
                        <a:pt x="268" y="678"/>
                      </a:lnTo>
                      <a:lnTo>
                        <a:pt x="284" y="679"/>
                      </a:lnTo>
                      <a:lnTo>
                        <a:pt x="290" y="678"/>
                      </a:lnTo>
                      <a:lnTo>
                        <a:pt x="300" y="671"/>
                      </a:lnTo>
                      <a:lnTo>
                        <a:pt x="308" y="670"/>
                      </a:lnTo>
                      <a:lnTo>
                        <a:pt x="317" y="672"/>
                      </a:lnTo>
                      <a:lnTo>
                        <a:pt x="332" y="682"/>
                      </a:lnTo>
                      <a:lnTo>
                        <a:pt x="345" y="683"/>
                      </a:lnTo>
                      <a:lnTo>
                        <a:pt x="350" y="689"/>
                      </a:lnTo>
                      <a:lnTo>
                        <a:pt x="361" y="698"/>
                      </a:lnTo>
                      <a:lnTo>
                        <a:pt x="369" y="700"/>
                      </a:lnTo>
                      <a:lnTo>
                        <a:pt x="397" y="698"/>
                      </a:lnTo>
                      <a:lnTo>
                        <a:pt x="410" y="695"/>
                      </a:lnTo>
                      <a:lnTo>
                        <a:pt x="424" y="695"/>
                      </a:lnTo>
                      <a:lnTo>
                        <a:pt x="431" y="697"/>
                      </a:lnTo>
                      <a:lnTo>
                        <a:pt x="429" y="667"/>
                      </a:lnTo>
                      <a:lnTo>
                        <a:pt x="425" y="663"/>
                      </a:lnTo>
                      <a:lnTo>
                        <a:pt x="428" y="649"/>
                      </a:lnTo>
                      <a:lnTo>
                        <a:pt x="434" y="638"/>
                      </a:lnTo>
                      <a:lnTo>
                        <a:pt x="452" y="629"/>
                      </a:lnTo>
                      <a:lnTo>
                        <a:pt x="463" y="622"/>
                      </a:lnTo>
                      <a:lnTo>
                        <a:pt x="469" y="617"/>
                      </a:lnTo>
                      <a:lnTo>
                        <a:pt x="478" y="612"/>
                      </a:lnTo>
                      <a:lnTo>
                        <a:pt x="483" y="612"/>
                      </a:lnTo>
                      <a:lnTo>
                        <a:pt x="487" y="615"/>
                      </a:lnTo>
                      <a:lnTo>
                        <a:pt x="503" y="618"/>
                      </a:lnTo>
                      <a:lnTo>
                        <a:pt x="505" y="619"/>
                      </a:lnTo>
                      <a:lnTo>
                        <a:pt x="507" y="623"/>
                      </a:lnTo>
                      <a:lnTo>
                        <a:pt x="512" y="624"/>
                      </a:lnTo>
                      <a:lnTo>
                        <a:pt x="525" y="625"/>
                      </a:lnTo>
                      <a:lnTo>
                        <a:pt x="526" y="622"/>
                      </a:lnTo>
                      <a:lnTo>
                        <a:pt x="536" y="623"/>
                      </a:lnTo>
                      <a:lnTo>
                        <a:pt x="538" y="625"/>
                      </a:lnTo>
                      <a:lnTo>
                        <a:pt x="546" y="625"/>
                      </a:lnTo>
                      <a:lnTo>
                        <a:pt x="552" y="628"/>
                      </a:lnTo>
                      <a:lnTo>
                        <a:pt x="553" y="633"/>
                      </a:lnTo>
                      <a:lnTo>
                        <a:pt x="557" y="634"/>
                      </a:lnTo>
                      <a:lnTo>
                        <a:pt x="569" y="635"/>
                      </a:lnTo>
                      <a:lnTo>
                        <a:pt x="578" y="644"/>
                      </a:lnTo>
                      <a:lnTo>
                        <a:pt x="593" y="645"/>
                      </a:lnTo>
                      <a:lnTo>
                        <a:pt x="617" y="634"/>
                      </a:lnTo>
                      <a:lnTo>
                        <a:pt x="619" y="631"/>
                      </a:lnTo>
                      <a:lnTo>
                        <a:pt x="620" y="625"/>
                      </a:lnTo>
                      <a:lnTo>
                        <a:pt x="629" y="619"/>
                      </a:lnTo>
                      <a:lnTo>
                        <a:pt x="640" y="608"/>
                      </a:lnTo>
                      <a:lnTo>
                        <a:pt x="646" y="604"/>
                      </a:lnTo>
                      <a:lnTo>
                        <a:pt x="648" y="600"/>
                      </a:lnTo>
                      <a:lnTo>
                        <a:pt x="667" y="590"/>
                      </a:lnTo>
                      <a:lnTo>
                        <a:pt x="668" y="588"/>
                      </a:lnTo>
                      <a:lnTo>
                        <a:pt x="667" y="585"/>
                      </a:lnTo>
                      <a:lnTo>
                        <a:pt x="670" y="579"/>
                      </a:lnTo>
                      <a:lnTo>
                        <a:pt x="670" y="570"/>
                      </a:lnTo>
                      <a:lnTo>
                        <a:pt x="666" y="561"/>
                      </a:lnTo>
                      <a:lnTo>
                        <a:pt x="641" y="559"/>
                      </a:lnTo>
                      <a:lnTo>
                        <a:pt x="635" y="550"/>
                      </a:lnTo>
                      <a:lnTo>
                        <a:pt x="633" y="539"/>
                      </a:lnTo>
                      <a:lnTo>
                        <a:pt x="632" y="528"/>
                      </a:lnTo>
                      <a:lnTo>
                        <a:pt x="634" y="520"/>
                      </a:lnTo>
                      <a:lnTo>
                        <a:pt x="633" y="511"/>
                      </a:lnTo>
                      <a:lnTo>
                        <a:pt x="624" y="509"/>
                      </a:lnTo>
                      <a:lnTo>
                        <a:pt x="623" y="504"/>
                      </a:lnTo>
                      <a:lnTo>
                        <a:pt x="622" y="499"/>
                      </a:lnTo>
                      <a:lnTo>
                        <a:pt x="624" y="490"/>
                      </a:lnTo>
                      <a:lnTo>
                        <a:pt x="629" y="484"/>
                      </a:lnTo>
                      <a:lnTo>
                        <a:pt x="640" y="477"/>
                      </a:lnTo>
                      <a:lnTo>
                        <a:pt x="638" y="467"/>
                      </a:lnTo>
                      <a:lnTo>
                        <a:pt x="627" y="441"/>
                      </a:lnTo>
                      <a:lnTo>
                        <a:pt x="625" y="436"/>
                      </a:lnTo>
                      <a:lnTo>
                        <a:pt x="627" y="431"/>
                      </a:lnTo>
                      <a:lnTo>
                        <a:pt x="636" y="430"/>
                      </a:lnTo>
                      <a:lnTo>
                        <a:pt x="634" y="419"/>
                      </a:lnTo>
                      <a:lnTo>
                        <a:pt x="627" y="418"/>
                      </a:lnTo>
                      <a:lnTo>
                        <a:pt x="624" y="407"/>
                      </a:lnTo>
                      <a:lnTo>
                        <a:pt x="624" y="389"/>
                      </a:lnTo>
                      <a:lnTo>
                        <a:pt x="620" y="388"/>
                      </a:lnTo>
                      <a:lnTo>
                        <a:pt x="603" y="388"/>
                      </a:lnTo>
                      <a:lnTo>
                        <a:pt x="592" y="404"/>
                      </a:lnTo>
                      <a:lnTo>
                        <a:pt x="586" y="409"/>
                      </a:lnTo>
                      <a:lnTo>
                        <a:pt x="582" y="407"/>
                      </a:lnTo>
                      <a:lnTo>
                        <a:pt x="584" y="385"/>
                      </a:lnTo>
                      <a:lnTo>
                        <a:pt x="587" y="372"/>
                      </a:lnTo>
                      <a:lnTo>
                        <a:pt x="591" y="369"/>
                      </a:lnTo>
                      <a:lnTo>
                        <a:pt x="595" y="362"/>
                      </a:lnTo>
                      <a:lnTo>
                        <a:pt x="602" y="358"/>
                      </a:lnTo>
                      <a:lnTo>
                        <a:pt x="603" y="355"/>
                      </a:lnTo>
                      <a:lnTo>
                        <a:pt x="606" y="345"/>
                      </a:lnTo>
                      <a:lnTo>
                        <a:pt x="612" y="337"/>
                      </a:lnTo>
                      <a:lnTo>
                        <a:pt x="635" y="311"/>
                      </a:lnTo>
                      <a:lnTo>
                        <a:pt x="632" y="306"/>
                      </a:lnTo>
                      <a:lnTo>
                        <a:pt x="635" y="299"/>
                      </a:lnTo>
                      <a:lnTo>
                        <a:pt x="652" y="300"/>
                      </a:lnTo>
                      <a:lnTo>
                        <a:pt x="660" y="297"/>
                      </a:lnTo>
                      <a:lnTo>
                        <a:pt x="667" y="291"/>
                      </a:lnTo>
                      <a:lnTo>
                        <a:pt x="665" y="289"/>
                      </a:lnTo>
                      <a:lnTo>
                        <a:pt x="663" y="279"/>
                      </a:lnTo>
                      <a:lnTo>
                        <a:pt x="665" y="251"/>
                      </a:lnTo>
                      <a:lnTo>
                        <a:pt x="672" y="226"/>
                      </a:lnTo>
                      <a:lnTo>
                        <a:pt x="675" y="214"/>
                      </a:lnTo>
                      <a:lnTo>
                        <a:pt x="692" y="191"/>
                      </a:lnTo>
                      <a:lnTo>
                        <a:pt x="694" y="179"/>
                      </a:lnTo>
                      <a:lnTo>
                        <a:pt x="681" y="173"/>
                      </a:lnTo>
                      <a:lnTo>
                        <a:pt x="640" y="161"/>
                      </a:lnTo>
                      <a:lnTo>
                        <a:pt x="622" y="160"/>
                      </a:lnTo>
                      <a:lnTo>
                        <a:pt x="616" y="149"/>
                      </a:lnTo>
                      <a:lnTo>
                        <a:pt x="608" y="143"/>
                      </a:lnTo>
                      <a:lnTo>
                        <a:pt x="596" y="132"/>
                      </a:lnTo>
                      <a:lnTo>
                        <a:pt x="584" y="133"/>
                      </a:lnTo>
                      <a:lnTo>
                        <a:pt x="566" y="128"/>
                      </a:lnTo>
                      <a:lnTo>
                        <a:pt x="558" y="129"/>
                      </a:lnTo>
                      <a:lnTo>
                        <a:pt x="548" y="127"/>
                      </a:lnTo>
                      <a:lnTo>
                        <a:pt x="539" y="119"/>
                      </a:lnTo>
                      <a:lnTo>
                        <a:pt x="528" y="114"/>
                      </a:lnTo>
                      <a:lnTo>
                        <a:pt x="531" y="108"/>
                      </a:lnTo>
                      <a:lnTo>
                        <a:pt x="526" y="106"/>
                      </a:lnTo>
                      <a:lnTo>
                        <a:pt x="526" y="82"/>
                      </a:lnTo>
                      <a:lnTo>
                        <a:pt x="520" y="82"/>
                      </a:lnTo>
                      <a:lnTo>
                        <a:pt x="514" y="90"/>
                      </a:lnTo>
                      <a:lnTo>
                        <a:pt x="509" y="97"/>
                      </a:lnTo>
                      <a:lnTo>
                        <a:pt x="499" y="97"/>
                      </a:lnTo>
                      <a:lnTo>
                        <a:pt x="489" y="93"/>
                      </a:lnTo>
                      <a:lnTo>
                        <a:pt x="487" y="78"/>
                      </a:lnTo>
                      <a:lnTo>
                        <a:pt x="484" y="69"/>
                      </a:lnTo>
                      <a:lnTo>
                        <a:pt x="478" y="64"/>
                      </a:lnTo>
                      <a:lnTo>
                        <a:pt x="466" y="60"/>
                      </a:lnTo>
                      <a:lnTo>
                        <a:pt x="452" y="52"/>
                      </a:lnTo>
                      <a:lnTo>
                        <a:pt x="442" y="48"/>
                      </a:lnTo>
                      <a:lnTo>
                        <a:pt x="433" y="30"/>
                      </a:lnTo>
                      <a:lnTo>
                        <a:pt x="421" y="31"/>
                      </a:lnTo>
                      <a:lnTo>
                        <a:pt x="410" y="26"/>
                      </a:lnTo>
                      <a:lnTo>
                        <a:pt x="408" y="16"/>
                      </a:lnTo>
                      <a:lnTo>
                        <a:pt x="40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nvGrpSpPr>
              <p:cNvPr id="180" name="Group 192"/>
              <p:cNvGrpSpPr>
                <a:grpSpLocks noChangeAspect="1"/>
              </p:cNvGrpSpPr>
              <p:nvPr/>
            </p:nvGrpSpPr>
            <p:grpSpPr bwMode="gray">
              <a:xfrm>
                <a:off x="4620419" y="2430810"/>
                <a:ext cx="171450" cy="258763"/>
                <a:chOff x="2428" y="1692"/>
                <a:chExt cx="108" cy="163"/>
              </a:xfrm>
              <a:grpFill/>
            </p:grpSpPr>
            <p:sp>
              <p:nvSpPr>
                <p:cNvPr id="210" name="Freeform 193"/>
                <p:cNvSpPr>
                  <a:spLocks noChangeAspect="1"/>
                </p:cNvSpPr>
                <p:nvPr/>
              </p:nvSpPr>
              <p:spPr bwMode="gray">
                <a:xfrm>
                  <a:off x="2450" y="1692"/>
                  <a:ext cx="86" cy="163"/>
                </a:xfrm>
                <a:custGeom>
                  <a:avLst/>
                  <a:gdLst/>
                  <a:ahLst/>
                  <a:cxnLst>
                    <a:cxn ang="0">
                      <a:pos x="227" y="761"/>
                    </a:cxn>
                    <a:cxn ang="0">
                      <a:pos x="260" y="737"/>
                    </a:cxn>
                    <a:cxn ang="0">
                      <a:pos x="328" y="744"/>
                    </a:cxn>
                    <a:cxn ang="0">
                      <a:pos x="410" y="698"/>
                    </a:cxn>
                    <a:cxn ang="0">
                      <a:pos x="381" y="674"/>
                    </a:cxn>
                    <a:cxn ang="0">
                      <a:pos x="394" y="659"/>
                    </a:cxn>
                    <a:cxn ang="0">
                      <a:pos x="423" y="628"/>
                    </a:cxn>
                    <a:cxn ang="0">
                      <a:pos x="399" y="554"/>
                    </a:cxn>
                    <a:cxn ang="0">
                      <a:pos x="337" y="565"/>
                    </a:cxn>
                    <a:cxn ang="0">
                      <a:pos x="339" y="507"/>
                    </a:cxn>
                    <a:cxn ang="0">
                      <a:pos x="344" y="495"/>
                    </a:cxn>
                    <a:cxn ang="0">
                      <a:pos x="316" y="433"/>
                    </a:cxn>
                    <a:cxn ang="0">
                      <a:pos x="268" y="385"/>
                    </a:cxn>
                    <a:cxn ang="0">
                      <a:pos x="228" y="293"/>
                    </a:cxn>
                    <a:cxn ang="0">
                      <a:pos x="155" y="265"/>
                    </a:cxn>
                    <a:cxn ang="0">
                      <a:pos x="181" y="229"/>
                    </a:cxn>
                    <a:cxn ang="0">
                      <a:pos x="198" y="202"/>
                    </a:cxn>
                    <a:cxn ang="0">
                      <a:pos x="233" y="109"/>
                    </a:cxn>
                    <a:cxn ang="0">
                      <a:pos x="154" y="97"/>
                    </a:cxn>
                    <a:cxn ang="0">
                      <a:pos x="99" y="104"/>
                    </a:cxn>
                    <a:cxn ang="0">
                      <a:pos x="109" y="78"/>
                    </a:cxn>
                    <a:cxn ang="0">
                      <a:pos x="151" y="0"/>
                    </a:cxn>
                    <a:cxn ang="0">
                      <a:pos x="75" y="6"/>
                    </a:cxn>
                    <a:cxn ang="0">
                      <a:pos x="37" y="60"/>
                    </a:cxn>
                    <a:cxn ang="0">
                      <a:pos x="25" y="115"/>
                    </a:cxn>
                    <a:cxn ang="0">
                      <a:pos x="33" y="133"/>
                    </a:cxn>
                    <a:cxn ang="0">
                      <a:pos x="26" y="158"/>
                    </a:cxn>
                    <a:cxn ang="0">
                      <a:pos x="5" y="195"/>
                    </a:cxn>
                    <a:cxn ang="0">
                      <a:pos x="33" y="215"/>
                    </a:cxn>
                    <a:cxn ang="0">
                      <a:pos x="31" y="254"/>
                    </a:cxn>
                    <a:cxn ang="0">
                      <a:pos x="34" y="286"/>
                    </a:cxn>
                    <a:cxn ang="0">
                      <a:pos x="28" y="330"/>
                    </a:cxn>
                    <a:cxn ang="0">
                      <a:pos x="54" y="248"/>
                    </a:cxn>
                    <a:cxn ang="0">
                      <a:pos x="53" y="273"/>
                    </a:cxn>
                    <a:cxn ang="0">
                      <a:pos x="79" y="272"/>
                    </a:cxn>
                    <a:cxn ang="0">
                      <a:pos x="77" y="308"/>
                    </a:cxn>
                    <a:cxn ang="0">
                      <a:pos x="60" y="372"/>
                    </a:cxn>
                    <a:cxn ang="0">
                      <a:pos x="65" y="384"/>
                    </a:cxn>
                    <a:cxn ang="0">
                      <a:pos x="95" y="380"/>
                    </a:cxn>
                    <a:cxn ang="0">
                      <a:pos x="162" y="373"/>
                    </a:cxn>
                    <a:cxn ang="0">
                      <a:pos x="145" y="431"/>
                    </a:cxn>
                    <a:cxn ang="0">
                      <a:pos x="181" y="437"/>
                    </a:cxn>
                    <a:cxn ang="0">
                      <a:pos x="179" y="481"/>
                    </a:cxn>
                    <a:cxn ang="0">
                      <a:pos x="168" y="523"/>
                    </a:cxn>
                    <a:cxn ang="0">
                      <a:pos x="98" y="558"/>
                    </a:cxn>
                    <a:cxn ang="0">
                      <a:pos x="108" y="615"/>
                    </a:cxn>
                    <a:cxn ang="0">
                      <a:pos x="59" y="674"/>
                    </a:cxn>
                    <a:cxn ang="0">
                      <a:pos x="97" y="674"/>
                    </a:cxn>
                    <a:cxn ang="0">
                      <a:pos x="141" y="692"/>
                    </a:cxn>
                    <a:cxn ang="0">
                      <a:pos x="194" y="663"/>
                    </a:cxn>
                    <a:cxn ang="0">
                      <a:pos x="156" y="711"/>
                    </a:cxn>
                    <a:cxn ang="0">
                      <a:pos x="47" y="791"/>
                    </a:cxn>
                    <a:cxn ang="0">
                      <a:pos x="45" y="810"/>
                    </a:cxn>
                    <a:cxn ang="0">
                      <a:pos x="77" y="784"/>
                    </a:cxn>
                    <a:cxn ang="0">
                      <a:pos x="149" y="759"/>
                    </a:cxn>
                  </a:cxnLst>
                  <a:rect l="0" t="0" r="r" b="b"/>
                  <a:pathLst>
                    <a:path w="430" h="814">
                      <a:moveTo>
                        <a:pt x="199" y="767"/>
                      </a:moveTo>
                      <a:lnTo>
                        <a:pt x="200" y="768"/>
                      </a:lnTo>
                      <a:lnTo>
                        <a:pt x="203" y="762"/>
                      </a:lnTo>
                      <a:lnTo>
                        <a:pt x="212" y="760"/>
                      </a:lnTo>
                      <a:lnTo>
                        <a:pt x="222" y="764"/>
                      </a:lnTo>
                      <a:lnTo>
                        <a:pt x="227" y="761"/>
                      </a:lnTo>
                      <a:lnTo>
                        <a:pt x="225" y="754"/>
                      </a:lnTo>
                      <a:lnTo>
                        <a:pt x="251" y="754"/>
                      </a:lnTo>
                      <a:lnTo>
                        <a:pt x="253" y="750"/>
                      </a:lnTo>
                      <a:lnTo>
                        <a:pt x="259" y="748"/>
                      </a:lnTo>
                      <a:lnTo>
                        <a:pt x="260" y="743"/>
                      </a:lnTo>
                      <a:lnTo>
                        <a:pt x="260" y="737"/>
                      </a:lnTo>
                      <a:lnTo>
                        <a:pt x="267" y="741"/>
                      </a:lnTo>
                      <a:lnTo>
                        <a:pt x="274" y="744"/>
                      </a:lnTo>
                      <a:lnTo>
                        <a:pt x="283" y="741"/>
                      </a:lnTo>
                      <a:lnTo>
                        <a:pt x="285" y="745"/>
                      </a:lnTo>
                      <a:lnTo>
                        <a:pt x="290" y="750"/>
                      </a:lnTo>
                      <a:lnTo>
                        <a:pt x="328" y="744"/>
                      </a:lnTo>
                      <a:lnTo>
                        <a:pt x="339" y="746"/>
                      </a:lnTo>
                      <a:lnTo>
                        <a:pt x="388" y="733"/>
                      </a:lnTo>
                      <a:lnTo>
                        <a:pt x="389" y="729"/>
                      </a:lnTo>
                      <a:lnTo>
                        <a:pt x="410" y="713"/>
                      </a:lnTo>
                      <a:lnTo>
                        <a:pt x="413" y="702"/>
                      </a:lnTo>
                      <a:lnTo>
                        <a:pt x="410" y="698"/>
                      </a:lnTo>
                      <a:lnTo>
                        <a:pt x="386" y="698"/>
                      </a:lnTo>
                      <a:lnTo>
                        <a:pt x="373" y="697"/>
                      </a:lnTo>
                      <a:lnTo>
                        <a:pt x="373" y="689"/>
                      </a:lnTo>
                      <a:lnTo>
                        <a:pt x="369" y="682"/>
                      </a:lnTo>
                      <a:lnTo>
                        <a:pt x="378" y="679"/>
                      </a:lnTo>
                      <a:lnTo>
                        <a:pt x="381" y="674"/>
                      </a:lnTo>
                      <a:lnTo>
                        <a:pt x="386" y="668"/>
                      </a:lnTo>
                      <a:lnTo>
                        <a:pt x="383" y="665"/>
                      </a:lnTo>
                      <a:lnTo>
                        <a:pt x="377" y="663"/>
                      </a:lnTo>
                      <a:lnTo>
                        <a:pt x="383" y="658"/>
                      </a:lnTo>
                      <a:lnTo>
                        <a:pt x="391" y="655"/>
                      </a:lnTo>
                      <a:lnTo>
                        <a:pt x="394" y="659"/>
                      </a:lnTo>
                      <a:lnTo>
                        <a:pt x="403" y="657"/>
                      </a:lnTo>
                      <a:lnTo>
                        <a:pt x="404" y="651"/>
                      </a:lnTo>
                      <a:lnTo>
                        <a:pt x="403" y="642"/>
                      </a:lnTo>
                      <a:lnTo>
                        <a:pt x="408" y="642"/>
                      </a:lnTo>
                      <a:lnTo>
                        <a:pt x="415" y="638"/>
                      </a:lnTo>
                      <a:lnTo>
                        <a:pt x="423" y="628"/>
                      </a:lnTo>
                      <a:lnTo>
                        <a:pt x="429" y="608"/>
                      </a:lnTo>
                      <a:lnTo>
                        <a:pt x="430" y="593"/>
                      </a:lnTo>
                      <a:lnTo>
                        <a:pt x="426" y="577"/>
                      </a:lnTo>
                      <a:lnTo>
                        <a:pt x="418" y="563"/>
                      </a:lnTo>
                      <a:lnTo>
                        <a:pt x="408" y="557"/>
                      </a:lnTo>
                      <a:lnTo>
                        <a:pt x="399" y="554"/>
                      </a:lnTo>
                      <a:lnTo>
                        <a:pt x="387" y="554"/>
                      </a:lnTo>
                      <a:lnTo>
                        <a:pt x="365" y="557"/>
                      </a:lnTo>
                      <a:lnTo>
                        <a:pt x="355" y="572"/>
                      </a:lnTo>
                      <a:lnTo>
                        <a:pt x="350" y="567"/>
                      </a:lnTo>
                      <a:lnTo>
                        <a:pt x="340" y="566"/>
                      </a:lnTo>
                      <a:lnTo>
                        <a:pt x="337" y="565"/>
                      </a:lnTo>
                      <a:lnTo>
                        <a:pt x="340" y="555"/>
                      </a:lnTo>
                      <a:lnTo>
                        <a:pt x="353" y="540"/>
                      </a:lnTo>
                      <a:lnTo>
                        <a:pt x="355" y="534"/>
                      </a:lnTo>
                      <a:lnTo>
                        <a:pt x="355" y="525"/>
                      </a:lnTo>
                      <a:lnTo>
                        <a:pt x="345" y="512"/>
                      </a:lnTo>
                      <a:lnTo>
                        <a:pt x="339" y="507"/>
                      </a:lnTo>
                      <a:lnTo>
                        <a:pt x="335" y="501"/>
                      </a:lnTo>
                      <a:lnTo>
                        <a:pt x="330" y="498"/>
                      </a:lnTo>
                      <a:lnTo>
                        <a:pt x="317" y="485"/>
                      </a:lnTo>
                      <a:lnTo>
                        <a:pt x="321" y="482"/>
                      </a:lnTo>
                      <a:lnTo>
                        <a:pt x="332" y="492"/>
                      </a:lnTo>
                      <a:lnTo>
                        <a:pt x="344" y="495"/>
                      </a:lnTo>
                      <a:lnTo>
                        <a:pt x="345" y="493"/>
                      </a:lnTo>
                      <a:lnTo>
                        <a:pt x="343" y="477"/>
                      </a:lnTo>
                      <a:lnTo>
                        <a:pt x="335" y="471"/>
                      </a:lnTo>
                      <a:lnTo>
                        <a:pt x="326" y="459"/>
                      </a:lnTo>
                      <a:lnTo>
                        <a:pt x="323" y="444"/>
                      </a:lnTo>
                      <a:lnTo>
                        <a:pt x="316" y="433"/>
                      </a:lnTo>
                      <a:lnTo>
                        <a:pt x="311" y="423"/>
                      </a:lnTo>
                      <a:lnTo>
                        <a:pt x="301" y="410"/>
                      </a:lnTo>
                      <a:lnTo>
                        <a:pt x="290" y="405"/>
                      </a:lnTo>
                      <a:lnTo>
                        <a:pt x="276" y="402"/>
                      </a:lnTo>
                      <a:lnTo>
                        <a:pt x="273" y="399"/>
                      </a:lnTo>
                      <a:lnTo>
                        <a:pt x="268" y="385"/>
                      </a:lnTo>
                      <a:lnTo>
                        <a:pt x="260" y="374"/>
                      </a:lnTo>
                      <a:lnTo>
                        <a:pt x="254" y="361"/>
                      </a:lnTo>
                      <a:lnTo>
                        <a:pt x="252" y="350"/>
                      </a:lnTo>
                      <a:lnTo>
                        <a:pt x="248" y="312"/>
                      </a:lnTo>
                      <a:lnTo>
                        <a:pt x="240" y="305"/>
                      </a:lnTo>
                      <a:lnTo>
                        <a:pt x="228" y="293"/>
                      </a:lnTo>
                      <a:lnTo>
                        <a:pt x="221" y="282"/>
                      </a:lnTo>
                      <a:lnTo>
                        <a:pt x="193" y="266"/>
                      </a:lnTo>
                      <a:lnTo>
                        <a:pt x="188" y="265"/>
                      </a:lnTo>
                      <a:lnTo>
                        <a:pt x="171" y="271"/>
                      </a:lnTo>
                      <a:lnTo>
                        <a:pt x="156" y="267"/>
                      </a:lnTo>
                      <a:lnTo>
                        <a:pt x="155" y="265"/>
                      </a:lnTo>
                      <a:lnTo>
                        <a:pt x="157" y="258"/>
                      </a:lnTo>
                      <a:lnTo>
                        <a:pt x="163" y="251"/>
                      </a:lnTo>
                      <a:lnTo>
                        <a:pt x="172" y="249"/>
                      </a:lnTo>
                      <a:lnTo>
                        <a:pt x="182" y="249"/>
                      </a:lnTo>
                      <a:lnTo>
                        <a:pt x="192" y="244"/>
                      </a:lnTo>
                      <a:lnTo>
                        <a:pt x="181" y="229"/>
                      </a:lnTo>
                      <a:lnTo>
                        <a:pt x="176" y="228"/>
                      </a:lnTo>
                      <a:lnTo>
                        <a:pt x="174" y="222"/>
                      </a:lnTo>
                      <a:lnTo>
                        <a:pt x="183" y="223"/>
                      </a:lnTo>
                      <a:lnTo>
                        <a:pt x="189" y="218"/>
                      </a:lnTo>
                      <a:lnTo>
                        <a:pt x="195" y="210"/>
                      </a:lnTo>
                      <a:lnTo>
                        <a:pt x="198" y="202"/>
                      </a:lnTo>
                      <a:lnTo>
                        <a:pt x="211" y="183"/>
                      </a:lnTo>
                      <a:lnTo>
                        <a:pt x="212" y="173"/>
                      </a:lnTo>
                      <a:lnTo>
                        <a:pt x="216" y="160"/>
                      </a:lnTo>
                      <a:lnTo>
                        <a:pt x="220" y="145"/>
                      </a:lnTo>
                      <a:lnTo>
                        <a:pt x="233" y="129"/>
                      </a:lnTo>
                      <a:lnTo>
                        <a:pt x="233" y="109"/>
                      </a:lnTo>
                      <a:lnTo>
                        <a:pt x="230" y="100"/>
                      </a:lnTo>
                      <a:lnTo>
                        <a:pt x="214" y="99"/>
                      </a:lnTo>
                      <a:lnTo>
                        <a:pt x="200" y="102"/>
                      </a:lnTo>
                      <a:lnTo>
                        <a:pt x="178" y="98"/>
                      </a:lnTo>
                      <a:lnTo>
                        <a:pt x="166" y="100"/>
                      </a:lnTo>
                      <a:lnTo>
                        <a:pt x="154" y="97"/>
                      </a:lnTo>
                      <a:lnTo>
                        <a:pt x="118" y="109"/>
                      </a:lnTo>
                      <a:lnTo>
                        <a:pt x="111" y="116"/>
                      </a:lnTo>
                      <a:lnTo>
                        <a:pt x="106" y="113"/>
                      </a:lnTo>
                      <a:lnTo>
                        <a:pt x="108" y="105"/>
                      </a:lnTo>
                      <a:lnTo>
                        <a:pt x="108" y="102"/>
                      </a:lnTo>
                      <a:lnTo>
                        <a:pt x="99" y="104"/>
                      </a:lnTo>
                      <a:lnTo>
                        <a:pt x="99" y="99"/>
                      </a:lnTo>
                      <a:lnTo>
                        <a:pt x="114" y="95"/>
                      </a:lnTo>
                      <a:lnTo>
                        <a:pt x="124" y="86"/>
                      </a:lnTo>
                      <a:lnTo>
                        <a:pt x="107" y="84"/>
                      </a:lnTo>
                      <a:lnTo>
                        <a:pt x="108" y="77"/>
                      </a:lnTo>
                      <a:lnTo>
                        <a:pt x="109" y="78"/>
                      </a:lnTo>
                      <a:lnTo>
                        <a:pt x="119" y="66"/>
                      </a:lnTo>
                      <a:lnTo>
                        <a:pt x="139" y="54"/>
                      </a:lnTo>
                      <a:lnTo>
                        <a:pt x="147" y="39"/>
                      </a:lnTo>
                      <a:lnTo>
                        <a:pt x="161" y="30"/>
                      </a:lnTo>
                      <a:lnTo>
                        <a:pt x="163" y="4"/>
                      </a:lnTo>
                      <a:lnTo>
                        <a:pt x="151" y="0"/>
                      </a:lnTo>
                      <a:lnTo>
                        <a:pt x="138" y="4"/>
                      </a:lnTo>
                      <a:lnTo>
                        <a:pt x="124" y="8"/>
                      </a:lnTo>
                      <a:lnTo>
                        <a:pt x="112" y="8"/>
                      </a:lnTo>
                      <a:lnTo>
                        <a:pt x="96" y="12"/>
                      </a:lnTo>
                      <a:lnTo>
                        <a:pt x="95" y="11"/>
                      </a:lnTo>
                      <a:lnTo>
                        <a:pt x="75" y="6"/>
                      </a:lnTo>
                      <a:lnTo>
                        <a:pt x="64" y="9"/>
                      </a:lnTo>
                      <a:lnTo>
                        <a:pt x="54" y="27"/>
                      </a:lnTo>
                      <a:lnTo>
                        <a:pt x="54" y="41"/>
                      </a:lnTo>
                      <a:lnTo>
                        <a:pt x="42" y="43"/>
                      </a:lnTo>
                      <a:lnTo>
                        <a:pt x="43" y="57"/>
                      </a:lnTo>
                      <a:lnTo>
                        <a:pt x="37" y="60"/>
                      </a:lnTo>
                      <a:lnTo>
                        <a:pt x="39" y="65"/>
                      </a:lnTo>
                      <a:lnTo>
                        <a:pt x="47" y="73"/>
                      </a:lnTo>
                      <a:lnTo>
                        <a:pt x="20" y="88"/>
                      </a:lnTo>
                      <a:lnTo>
                        <a:pt x="20" y="109"/>
                      </a:lnTo>
                      <a:lnTo>
                        <a:pt x="27" y="113"/>
                      </a:lnTo>
                      <a:lnTo>
                        <a:pt x="25" y="115"/>
                      </a:lnTo>
                      <a:lnTo>
                        <a:pt x="18" y="114"/>
                      </a:lnTo>
                      <a:lnTo>
                        <a:pt x="16" y="115"/>
                      </a:lnTo>
                      <a:lnTo>
                        <a:pt x="16" y="130"/>
                      </a:lnTo>
                      <a:lnTo>
                        <a:pt x="22" y="131"/>
                      </a:lnTo>
                      <a:lnTo>
                        <a:pt x="34" y="129"/>
                      </a:lnTo>
                      <a:lnTo>
                        <a:pt x="33" y="133"/>
                      </a:lnTo>
                      <a:lnTo>
                        <a:pt x="27" y="136"/>
                      </a:lnTo>
                      <a:lnTo>
                        <a:pt x="33" y="138"/>
                      </a:lnTo>
                      <a:lnTo>
                        <a:pt x="28" y="147"/>
                      </a:lnTo>
                      <a:lnTo>
                        <a:pt x="27" y="151"/>
                      </a:lnTo>
                      <a:lnTo>
                        <a:pt x="28" y="157"/>
                      </a:lnTo>
                      <a:lnTo>
                        <a:pt x="26" y="158"/>
                      </a:lnTo>
                      <a:lnTo>
                        <a:pt x="22" y="163"/>
                      </a:lnTo>
                      <a:lnTo>
                        <a:pt x="22" y="167"/>
                      </a:lnTo>
                      <a:lnTo>
                        <a:pt x="18" y="170"/>
                      </a:lnTo>
                      <a:lnTo>
                        <a:pt x="16" y="178"/>
                      </a:lnTo>
                      <a:lnTo>
                        <a:pt x="16" y="192"/>
                      </a:lnTo>
                      <a:lnTo>
                        <a:pt x="5" y="195"/>
                      </a:lnTo>
                      <a:lnTo>
                        <a:pt x="0" y="197"/>
                      </a:lnTo>
                      <a:lnTo>
                        <a:pt x="0" y="201"/>
                      </a:lnTo>
                      <a:lnTo>
                        <a:pt x="10" y="202"/>
                      </a:lnTo>
                      <a:lnTo>
                        <a:pt x="11" y="211"/>
                      </a:lnTo>
                      <a:lnTo>
                        <a:pt x="23" y="222"/>
                      </a:lnTo>
                      <a:lnTo>
                        <a:pt x="33" y="215"/>
                      </a:lnTo>
                      <a:lnTo>
                        <a:pt x="43" y="206"/>
                      </a:lnTo>
                      <a:lnTo>
                        <a:pt x="44" y="205"/>
                      </a:lnTo>
                      <a:lnTo>
                        <a:pt x="45" y="206"/>
                      </a:lnTo>
                      <a:lnTo>
                        <a:pt x="45" y="212"/>
                      </a:lnTo>
                      <a:lnTo>
                        <a:pt x="33" y="243"/>
                      </a:lnTo>
                      <a:lnTo>
                        <a:pt x="31" y="254"/>
                      </a:lnTo>
                      <a:lnTo>
                        <a:pt x="31" y="259"/>
                      </a:lnTo>
                      <a:lnTo>
                        <a:pt x="28" y="264"/>
                      </a:lnTo>
                      <a:lnTo>
                        <a:pt x="26" y="275"/>
                      </a:lnTo>
                      <a:lnTo>
                        <a:pt x="26" y="283"/>
                      </a:lnTo>
                      <a:lnTo>
                        <a:pt x="32" y="282"/>
                      </a:lnTo>
                      <a:lnTo>
                        <a:pt x="34" y="286"/>
                      </a:lnTo>
                      <a:lnTo>
                        <a:pt x="33" y="292"/>
                      </a:lnTo>
                      <a:lnTo>
                        <a:pt x="25" y="307"/>
                      </a:lnTo>
                      <a:lnTo>
                        <a:pt x="20" y="331"/>
                      </a:lnTo>
                      <a:lnTo>
                        <a:pt x="20" y="334"/>
                      </a:lnTo>
                      <a:lnTo>
                        <a:pt x="26" y="334"/>
                      </a:lnTo>
                      <a:lnTo>
                        <a:pt x="28" y="330"/>
                      </a:lnTo>
                      <a:lnTo>
                        <a:pt x="32" y="318"/>
                      </a:lnTo>
                      <a:lnTo>
                        <a:pt x="43" y="291"/>
                      </a:lnTo>
                      <a:lnTo>
                        <a:pt x="42" y="277"/>
                      </a:lnTo>
                      <a:lnTo>
                        <a:pt x="39" y="270"/>
                      </a:lnTo>
                      <a:lnTo>
                        <a:pt x="38" y="266"/>
                      </a:lnTo>
                      <a:lnTo>
                        <a:pt x="54" y="248"/>
                      </a:lnTo>
                      <a:lnTo>
                        <a:pt x="54" y="254"/>
                      </a:lnTo>
                      <a:lnTo>
                        <a:pt x="47" y="271"/>
                      </a:lnTo>
                      <a:lnTo>
                        <a:pt x="47" y="282"/>
                      </a:lnTo>
                      <a:lnTo>
                        <a:pt x="49" y="278"/>
                      </a:lnTo>
                      <a:lnTo>
                        <a:pt x="52" y="277"/>
                      </a:lnTo>
                      <a:lnTo>
                        <a:pt x="53" y="273"/>
                      </a:lnTo>
                      <a:lnTo>
                        <a:pt x="55" y="271"/>
                      </a:lnTo>
                      <a:lnTo>
                        <a:pt x="61" y="276"/>
                      </a:lnTo>
                      <a:lnTo>
                        <a:pt x="64" y="275"/>
                      </a:lnTo>
                      <a:lnTo>
                        <a:pt x="64" y="261"/>
                      </a:lnTo>
                      <a:lnTo>
                        <a:pt x="72" y="266"/>
                      </a:lnTo>
                      <a:lnTo>
                        <a:pt x="79" y="272"/>
                      </a:lnTo>
                      <a:lnTo>
                        <a:pt x="74" y="273"/>
                      </a:lnTo>
                      <a:lnTo>
                        <a:pt x="71" y="278"/>
                      </a:lnTo>
                      <a:lnTo>
                        <a:pt x="69" y="283"/>
                      </a:lnTo>
                      <a:lnTo>
                        <a:pt x="68" y="298"/>
                      </a:lnTo>
                      <a:lnTo>
                        <a:pt x="71" y="303"/>
                      </a:lnTo>
                      <a:lnTo>
                        <a:pt x="77" y="308"/>
                      </a:lnTo>
                      <a:lnTo>
                        <a:pt x="79" y="319"/>
                      </a:lnTo>
                      <a:lnTo>
                        <a:pt x="74" y="328"/>
                      </a:lnTo>
                      <a:lnTo>
                        <a:pt x="69" y="341"/>
                      </a:lnTo>
                      <a:lnTo>
                        <a:pt x="61" y="355"/>
                      </a:lnTo>
                      <a:lnTo>
                        <a:pt x="59" y="363"/>
                      </a:lnTo>
                      <a:lnTo>
                        <a:pt x="60" y="372"/>
                      </a:lnTo>
                      <a:lnTo>
                        <a:pt x="54" y="367"/>
                      </a:lnTo>
                      <a:lnTo>
                        <a:pt x="52" y="372"/>
                      </a:lnTo>
                      <a:lnTo>
                        <a:pt x="59" y="395"/>
                      </a:lnTo>
                      <a:lnTo>
                        <a:pt x="64" y="399"/>
                      </a:lnTo>
                      <a:lnTo>
                        <a:pt x="66" y="398"/>
                      </a:lnTo>
                      <a:lnTo>
                        <a:pt x="65" y="384"/>
                      </a:lnTo>
                      <a:lnTo>
                        <a:pt x="66" y="380"/>
                      </a:lnTo>
                      <a:lnTo>
                        <a:pt x="70" y="379"/>
                      </a:lnTo>
                      <a:lnTo>
                        <a:pt x="87" y="391"/>
                      </a:lnTo>
                      <a:lnTo>
                        <a:pt x="92" y="394"/>
                      </a:lnTo>
                      <a:lnTo>
                        <a:pt x="95" y="388"/>
                      </a:lnTo>
                      <a:lnTo>
                        <a:pt x="95" y="380"/>
                      </a:lnTo>
                      <a:lnTo>
                        <a:pt x="119" y="383"/>
                      </a:lnTo>
                      <a:lnTo>
                        <a:pt x="135" y="374"/>
                      </a:lnTo>
                      <a:lnTo>
                        <a:pt x="136" y="372"/>
                      </a:lnTo>
                      <a:lnTo>
                        <a:pt x="144" y="368"/>
                      </a:lnTo>
                      <a:lnTo>
                        <a:pt x="165" y="371"/>
                      </a:lnTo>
                      <a:lnTo>
                        <a:pt x="162" y="373"/>
                      </a:lnTo>
                      <a:lnTo>
                        <a:pt x="158" y="373"/>
                      </a:lnTo>
                      <a:lnTo>
                        <a:pt x="150" y="380"/>
                      </a:lnTo>
                      <a:lnTo>
                        <a:pt x="138" y="406"/>
                      </a:lnTo>
                      <a:lnTo>
                        <a:pt x="135" y="413"/>
                      </a:lnTo>
                      <a:lnTo>
                        <a:pt x="138" y="421"/>
                      </a:lnTo>
                      <a:lnTo>
                        <a:pt x="145" y="431"/>
                      </a:lnTo>
                      <a:lnTo>
                        <a:pt x="149" y="438"/>
                      </a:lnTo>
                      <a:lnTo>
                        <a:pt x="150" y="439"/>
                      </a:lnTo>
                      <a:lnTo>
                        <a:pt x="151" y="437"/>
                      </a:lnTo>
                      <a:lnTo>
                        <a:pt x="158" y="449"/>
                      </a:lnTo>
                      <a:lnTo>
                        <a:pt x="172" y="444"/>
                      </a:lnTo>
                      <a:lnTo>
                        <a:pt x="181" y="437"/>
                      </a:lnTo>
                      <a:lnTo>
                        <a:pt x="184" y="438"/>
                      </a:lnTo>
                      <a:lnTo>
                        <a:pt x="181" y="444"/>
                      </a:lnTo>
                      <a:lnTo>
                        <a:pt x="179" y="461"/>
                      </a:lnTo>
                      <a:lnTo>
                        <a:pt x="174" y="468"/>
                      </a:lnTo>
                      <a:lnTo>
                        <a:pt x="169" y="479"/>
                      </a:lnTo>
                      <a:lnTo>
                        <a:pt x="179" y="481"/>
                      </a:lnTo>
                      <a:lnTo>
                        <a:pt x="174" y="490"/>
                      </a:lnTo>
                      <a:lnTo>
                        <a:pt x="168" y="506"/>
                      </a:lnTo>
                      <a:lnTo>
                        <a:pt x="172" y="509"/>
                      </a:lnTo>
                      <a:lnTo>
                        <a:pt x="177" y="513"/>
                      </a:lnTo>
                      <a:lnTo>
                        <a:pt x="173" y="514"/>
                      </a:lnTo>
                      <a:lnTo>
                        <a:pt x="168" y="523"/>
                      </a:lnTo>
                      <a:lnTo>
                        <a:pt x="128" y="522"/>
                      </a:lnTo>
                      <a:lnTo>
                        <a:pt x="115" y="529"/>
                      </a:lnTo>
                      <a:lnTo>
                        <a:pt x="102" y="540"/>
                      </a:lnTo>
                      <a:lnTo>
                        <a:pt x="79" y="565"/>
                      </a:lnTo>
                      <a:lnTo>
                        <a:pt x="84" y="568"/>
                      </a:lnTo>
                      <a:lnTo>
                        <a:pt x="98" y="558"/>
                      </a:lnTo>
                      <a:lnTo>
                        <a:pt x="109" y="556"/>
                      </a:lnTo>
                      <a:lnTo>
                        <a:pt x="111" y="565"/>
                      </a:lnTo>
                      <a:lnTo>
                        <a:pt x="112" y="585"/>
                      </a:lnTo>
                      <a:lnTo>
                        <a:pt x="113" y="589"/>
                      </a:lnTo>
                      <a:lnTo>
                        <a:pt x="119" y="593"/>
                      </a:lnTo>
                      <a:lnTo>
                        <a:pt x="108" y="615"/>
                      </a:lnTo>
                      <a:lnTo>
                        <a:pt x="79" y="636"/>
                      </a:lnTo>
                      <a:lnTo>
                        <a:pt x="48" y="652"/>
                      </a:lnTo>
                      <a:lnTo>
                        <a:pt x="50" y="654"/>
                      </a:lnTo>
                      <a:lnTo>
                        <a:pt x="52" y="660"/>
                      </a:lnTo>
                      <a:lnTo>
                        <a:pt x="56" y="671"/>
                      </a:lnTo>
                      <a:lnTo>
                        <a:pt x="59" y="674"/>
                      </a:lnTo>
                      <a:lnTo>
                        <a:pt x="65" y="675"/>
                      </a:lnTo>
                      <a:lnTo>
                        <a:pt x="72" y="671"/>
                      </a:lnTo>
                      <a:lnTo>
                        <a:pt x="82" y="663"/>
                      </a:lnTo>
                      <a:lnTo>
                        <a:pt x="91" y="659"/>
                      </a:lnTo>
                      <a:lnTo>
                        <a:pt x="95" y="660"/>
                      </a:lnTo>
                      <a:lnTo>
                        <a:pt x="97" y="674"/>
                      </a:lnTo>
                      <a:lnTo>
                        <a:pt x="101" y="678"/>
                      </a:lnTo>
                      <a:lnTo>
                        <a:pt x="113" y="678"/>
                      </a:lnTo>
                      <a:lnTo>
                        <a:pt x="120" y="671"/>
                      </a:lnTo>
                      <a:lnTo>
                        <a:pt x="123" y="670"/>
                      </a:lnTo>
                      <a:lnTo>
                        <a:pt x="127" y="673"/>
                      </a:lnTo>
                      <a:lnTo>
                        <a:pt x="141" y="692"/>
                      </a:lnTo>
                      <a:lnTo>
                        <a:pt x="147" y="694"/>
                      </a:lnTo>
                      <a:lnTo>
                        <a:pt x="156" y="694"/>
                      </a:lnTo>
                      <a:lnTo>
                        <a:pt x="162" y="689"/>
                      </a:lnTo>
                      <a:lnTo>
                        <a:pt x="166" y="682"/>
                      </a:lnTo>
                      <a:lnTo>
                        <a:pt x="179" y="675"/>
                      </a:lnTo>
                      <a:lnTo>
                        <a:pt x="194" y="663"/>
                      </a:lnTo>
                      <a:lnTo>
                        <a:pt x="195" y="670"/>
                      </a:lnTo>
                      <a:lnTo>
                        <a:pt x="190" y="678"/>
                      </a:lnTo>
                      <a:lnTo>
                        <a:pt x="174" y="697"/>
                      </a:lnTo>
                      <a:lnTo>
                        <a:pt x="172" y="705"/>
                      </a:lnTo>
                      <a:lnTo>
                        <a:pt x="168" y="708"/>
                      </a:lnTo>
                      <a:lnTo>
                        <a:pt x="156" y="711"/>
                      </a:lnTo>
                      <a:lnTo>
                        <a:pt x="124" y="711"/>
                      </a:lnTo>
                      <a:lnTo>
                        <a:pt x="109" y="713"/>
                      </a:lnTo>
                      <a:lnTo>
                        <a:pt x="104" y="724"/>
                      </a:lnTo>
                      <a:lnTo>
                        <a:pt x="95" y="730"/>
                      </a:lnTo>
                      <a:lnTo>
                        <a:pt x="88" y="745"/>
                      </a:lnTo>
                      <a:lnTo>
                        <a:pt x="47" y="791"/>
                      </a:lnTo>
                      <a:lnTo>
                        <a:pt x="31" y="800"/>
                      </a:lnTo>
                      <a:lnTo>
                        <a:pt x="28" y="809"/>
                      </a:lnTo>
                      <a:lnTo>
                        <a:pt x="28" y="813"/>
                      </a:lnTo>
                      <a:lnTo>
                        <a:pt x="31" y="807"/>
                      </a:lnTo>
                      <a:lnTo>
                        <a:pt x="34" y="804"/>
                      </a:lnTo>
                      <a:lnTo>
                        <a:pt x="45" y="810"/>
                      </a:lnTo>
                      <a:lnTo>
                        <a:pt x="50" y="809"/>
                      </a:lnTo>
                      <a:lnTo>
                        <a:pt x="54" y="814"/>
                      </a:lnTo>
                      <a:lnTo>
                        <a:pt x="58" y="809"/>
                      </a:lnTo>
                      <a:lnTo>
                        <a:pt x="60" y="800"/>
                      </a:lnTo>
                      <a:lnTo>
                        <a:pt x="71" y="796"/>
                      </a:lnTo>
                      <a:lnTo>
                        <a:pt x="77" y="784"/>
                      </a:lnTo>
                      <a:lnTo>
                        <a:pt x="107" y="783"/>
                      </a:lnTo>
                      <a:lnTo>
                        <a:pt x="127" y="791"/>
                      </a:lnTo>
                      <a:lnTo>
                        <a:pt x="134" y="791"/>
                      </a:lnTo>
                      <a:lnTo>
                        <a:pt x="141" y="782"/>
                      </a:lnTo>
                      <a:lnTo>
                        <a:pt x="145" y="760"/>
                      </a:lnTo>
                      <a:lnTo>
                        <a:pt x="149" y="759"/>
                      </a:lnTo>
                      <a:lnTo>
                        <a:pt x="156" y="759"/>
                      </a:lnTo>
                      <a:lnTo>
                        <a:pt x="166" y="754"/>
                      </a:lnTo>
                      <a:lnTo>
                        <a:pt x="182" y="750"/>
                      </a:lnTo>
                      <a:lnTo>
                        <a:pt x="199" y="767"/>
                      </a:lnTo>
                      <a:close/>
                    </a:path>
                  </a:pathLst>
                </a:custGeom>
                <a:solidFill>
                  <a:srgbClr val="FF0000"/>
                </a:solidFill>
                <a:ln w="6350" cap="flat" cmpd="sng">
                  <a:solidFill>
                    <a:schemeClr val="bg1"/>
                  </a:solidFill>
                  <a:prstDash val="solid"/>
                  <a:round/>
                  <a:headEnd type="none" w="med" len="med"/>
                  <a:tailEnd type="none" w="med" len="med"/>
                </a:ln>
                <a:effectLst/>
              </p:spPr>
              <p:txBody>
                <a:bodyPr/>
                <a:lstStyle/>
                <a:p>
                  <a:endParaRPr lang="en-US" dirty="0"/>
                </a:p>
              </p:txBody>
            </p:sp>
            <p:sp>
              <p:nvSpPr>
                <p:cNvPr id="211" name="Freeform 194"/>
                <p:cNvSpPr>
                  <a:spLocks noChangeAspect="1"/>
                </p:cNvSpPr>
                <p:nvPr/>
              </p:nvSpPr>
              <p:spPr bwMode="gray">
                <a:xfrm>
                  <a:off x="2428" y="1759"/>
                  <a:ext cx="28" cy="25"/>
                </a:xfrm>
                <a:custGeom>
                  <a:avLst/>
                  <a:gdLst/>
                  <a:ahLst/>
                  <a:cxnLst>
                    <a:cxn ang="0">
                      <a:pos x="28" y="36"/>
                    </a:cxn>
                    <a:cxn ang="0">
                      <a:pos x="27" y="48"/>
                    </a:cxn>
                    <a:cxn ang="0">
                      <a:pos x="21" y="58"/>
                    </a:cxn>
                    <a:cxn ang="0">
                      <a:pos x="11" y="59"/>
                    </a:cxn>
                    <a:cxn ang="0">
                      <a:pos x="11" y="72"/>
                    </a:cxn>
                    <a:cxn ang="0">
                      <a:pos x="0" y="80"/>
                    </a:cxn>
                    <a:cxn ang="0">
                      <a:pos x="16" y="91"/>
                    </a:cxn>
                    <a:cxn ang="0">
                      <a:pos x="23" y="110"/>
                    </a:cxn>
                    <a:cxn ang="0">
                      <a:pos x="34" y="115"/>
                    </a:cxn>
                    <a:cxn ang="0">
                      <a:pos x="47" y="104"/>
                    </a:cxn>
                    <a:cxn ang="0">
                      <a:pos x="53" y="93"/>
                    </a:cxn>
                    <a:cxn ang="0">
                      <a:pos x="82" y="85"/>
                    </a:cxn>
                    <a:cxn ang="0">
                      <a:pos x="97" y="99"/>
                    </a:cxn>
                    <a:cxn ang="0">
                      <a:pos x="98" y="106"/>
                    </a:cxn>
                    <a:cxn ang="0">
                      <a:pos x="98" y="121"/>
                    </a:cxn>
                    <a:cxn ang="0">
                      <a:pos x="101" y="126"/>
                    </a:cxn>
                    <a:cxn ang="0">
                      <a:pos x="103" y="126"/>
                    </a:cxn>
                    <a:cxn ang="0">
                      <a:pos x="117" y="117"/>
                    </a:cxn>
                    <a:cxn ang="0">
                      <a:pos x="119" y="107"/>
                    </a:cxn>
                    <a:cxn ang="0">
                      <a:pos x="132" y="105"/>
                    </a:cxn>
                    <a:cxn ang="0">
                      <a:pos x="138" y="97"/>
                    </a:cxn>
                    <a:cxn ang="0">
                      <a:pos x="132" y="85"/>
                    </a:cxn>
                    <a:cxn ang="0">
                      <a:pos x="130" y="78"/>
                    </a:cxn>
                    <a:cxn ang="0">
                      <a:pos x="138" y="90"/>
                    </a:cxn>
                    <a:cxn ang="0">
                      <a:pos x="140" y="79"/>
                    </a:cxn>
                    <a:cxn ang="0">
                      <a:pos x="135" y="68"/>
                    </a:cxn>
                    <a:cxn ang="0">
                      <a:pos x="130" y="66"/>
                    </a:cxn>
                    <a:cxn ang="0">
                      <a:pos x="116" y="68"/>
                    </a:cxn>
                    <a:cxn ang="0">
                      <a:pos x="122" y="57"/>
                    </a:cxn>
                    <a:cxn ang="0">
                      <a:pos x="120" y="39"/>
                    </a:cxn>
                    <a:cxn ang="0">
                      <a:pos x="112" y="27"/>
                    </a:cxn>
                    <a:cxn ang="0">
                      <a:pos x="106" y="16"/>
                    </a:cxn>
                    <a:cxn ang="0">
                      <a:pos x="89" y="10"/>
                    </a:cxn>
                    <a:cxn ang="0">
                      <a:pos x="64" y="18"/>
                    </a:cxn>
                    <a:cxn ang="0">
                      <a:pos x="58" y="24"/>
                    </a:cxn>
                    <a:cxn ang="0">
                      <a:pos x="50" y="27"/>
                    </a:cxn>
                    <a:cxn ang="0">
                      <a:pos x="48" y="24"/>
                    </a:cxn>
                    <a:cxn ang="0">
                      <a:pos x="59" y="10"/>
                    </a:cxn>
                    <a:cxn ang="0">
                      <a:pos x="57" y="7"/>
                    </a:cxn>
                    <a:cxn ang="0">
                      <a:pos x="48" y="2"/>
                    </a:cxn>
                    <a:cxn ang="0">
                      <a:pos x="39" y="0"/>
                    </a:cxn>
                    <a:cxn ang="0">
                      <a:pos x="38" y="5"/>
                    </a:cxn>
                    <a:cxn ang="0">
                      <a:pos x="36" y="8"/>
                    </a:cxn>
                    <a:cxn ang="0">
                      <a:pos x="33" y="14"/>
                    </a:cxn>
                    <a:cxn ang="0">
                      <a:pos x="34" y="20"/>
                    </a:cxn>
                    <a:cxn ang="0">
                      <a:pos x="34" y="27"/>
                    </a:cxn>
                    <a:cxn ang="0">
                      <a:pos x="33" y="34"/>
                    </a:cxn>
                    <a:cxn ang="0">
                      <a:pos x="28" y="36"/>
                    </a:cxn>
                  </a:cxnLst>
                  <a:rect l="0" t="0" r="r" b="b"/>
                  <a:pathLst>
                    <a:path w="140" h="126">
                      <a:moveTo>
                        <a:pt x="28" y="36"/>
                      </a:moveTo>
                      <a:lnTo>
                        <a:pt x="27" y="48"/>
                      </a:lnTo>
                      <a:lnTo>
                        <a:pt x="21" y="58"/>
                      </a:lnTo>
                      <a:lnTo>
                        <a:pt x="11" y="59"/>
                      </a:lnTo>
                      <a:lnTo>
                        <a:pt x="11" y="72"/>
                      </a:lnTo>
                      <a:lnTo>
                        <a:pt x="0" y="80"/>
                      </a:lnTo>
                      <a:lnTo>
                        <a:pt x="16" y="91"/>
                      </a:lnTo>
                      <a:lnTo>
                        <a:pt x="23" y="110"/>
                      </a:lnTo>
                      <a:lnTo>
                        <a:pt x="34" y="115"/>
                      </a:lnTo>
                      <a:lnTo>
                        <a:pt x="47" y="104"/>
                      </a:lnTo>
                      <a:lnTo>
                        <a:pt x="53" y="93"/>
                      </a:lnTo>
                      <a:lnTo>
                        <a:pt x="82" y="85"/>
                      </a:lnTo>
                      <a:lnTo>
                        <a:pt x="97" y="99"/>
                      </a:lnTo>
                      <a:lnTo>
                        <a:pt x="98" y="106"/>
                      </a:lnTo>
                      <a:lnTo>
                        <a:pt x="98" y="121"/>
                      </a:lnTo>
                      <a:lnTo>
                        <a:pt x="101" y="126"/>
                      </a:lnTo>
                      <a:lnTo>
                        <a:pt x="103" y="126"/>
                      </a:lnTo>
                      <a:lnTo>
                        <a:pt x="117" y="117"/>
                      </a:lnTo>
                      <a:lnTo>
                        <a:pt x="119" y="107"/>
                      </a:lnTo>
                      <a:lnTo>
                        <a:pt x="132" y="105"/>
                      </a:lnTo>
                      <a:lnTo>
                        <a:pt x="138" y="97"/>
                      </a:lnTo>
                      <a:lnTo>
                        <a:pt x="132" y="85"/>
                      </a:lnTo>
                      <a:lnTo>
                        <a:pt x="130" y="78"/>
                      </a:lnTo>
                      <a:lnTo>
                        <a:pt x="138" y="90"/>
                      </a:lnTo>
                      <a:lnTo>
                        <a:pt x="140" y="79"/>
                      </a:lnTo>
                      <a:lnTo>
                        <a:pt x="135" y="68"/>
                      </a:lnTo>
                      <a:lnTo>
                        <a:pt x="130" y="66"/>
                      </a:lnTo>
                      <a:lnTo>
                        <a:pt x="116" y="68"/>
                      </a:lnTo>
                      <a:lnTo>
                        <a:pt x="122" y="57"/>
                      </a:lnTo>
                      <a:lnTo>
                        <a:pt x="120" y="39"/>
                      </a:lnTo>
                      <a:lnTo>
                        <a:pt x="112" y="27"/>
                      </a:lnTo>
                      <a:lnTo>
                        <a:pt x="106" y="16"/>
                      </a:lnTo>
                      <a:lnTo>
                        <a:pt x="89" y="10"/>
                      </a:lnTo>
                      <a:lnTo>
                        <a:pt x="64" y="18"/>
                      </a:lnTo>
                      <a:lnTo>
                        <a:pt x="58" y="24"/>
                      </a:lnTo>
                      <a:lnTo>
                        <a:pt x="50" y="27"/>
                      </a:lnTo>
                      <a:lnTo>
                        <a:pt x="48" y="24"/>
                      </a:lnTo>
                      <a:lnTo>
                        <a:pt x="59" y="10"/>
                      </a:lnTo>
                      <a:lnTo>
                        <a:pt x="57" y="7"/>
                      </a:lnTo>
                      <a:lnTo>
                        <a:pt x="48" y="2"/>
                      </a:lnTo>
                      <a:lnTo>
                        <a:pt x="39" y="0"/>
                      </a:lnTo>
                      <a:lnTo>
                        <a:pt x="38" y="5"/>
                      </a:lnTo>
                      <a:lnTo>
                        <a:pt x="36" y="8"/>
                      </a:lnTo>
                      <a:lnTo>
                        <a:pt x="33" y="14"/>
                      </a:lnTo>
                      <a:lnTo>
                        <a:pt x="34" y="20"/>
                      </a:lnTo>
                      <a:lnTo>
                        <a:pt x="34" y="27"/>
                      </a:lnTo>
                      <a:lnTo>
                        <a:pt x="33" y="34"/>
                      </a:lnTo>
                      <a:lnTo>
                        <a:pt x="28" y="3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181" name="Freeform 195"/>
              <p:cNvSpPr>
                <a:spLocks noChangeAspect="1"/>
              </p:cNvSpPr>
              <p:nvPr/>
            </p:nvSpPr>
            <p:spPr bwMode="gray">
              <a:xfrm>
                <a:off x="4580731" y="2540347"/>
                <a:ext cx="74613" cy="109538"/>
              </a:xfrm>
              <a:custGeom>
                <a:avLst/>
                <a:gdLst/>
                <a:ahLst/>
                <a:cxnLst>
                  <a:cxn ang="0">
                    <a:pos x="223" y="97"/>
                  </a:cxn>
                  <a:cxn ang="0">
                    <a:pos x="178" y="84"/>
                  </a:cxn>
                  <a:cxn ang="0">
                    <a:pos x="148" y="100"/>
                  </a:cxn>
                  <a:cxn ang="0">
                    <a:pos x="136" y="63"/>
                  </a:cxn>
                  <a:cxn ang="0">
                    <a:pos x="152" y="39"/>
                  </a:cxn>
                  <a:cxn ang="0">
                    <a:pos x="152" y="2"/>
                  </a:cxn>
                  <a:cxn ang="0">
                    <a:pos x="135" y="6"/>
                  </a:cxn>
                  <a:cxn ang="0">
                    <a:pos x="113" y="18"/>
                  </a:cxn>
                  <a:cxn ang="0">
                    <a:pos x="108" y="34"/>
                  </a:cxn>
                  <a:cxn ang="0">
                    <a:pos x="88" y="53"/>
                  </a:cxn>
                  <a:cxn ang="0">
                    <a:pos x="104" y="60"/>
                  </a:cxn>
                  <a:cxn ang="0">
                    <a:pos x="120" y="63"/>
                  </a:cxn>
                  <a:cxn ang="0">
                    <a:pos x="99" y="87"/>
                  </a:cxn>
                  <a:cxn ang="0">
                    <a:pos x="65" y="97"/>
                  </a:cxn>
                  <a:cxn ang="0">
                    <a:pos x="31" y="96"/>
                  </a:cxn>
                  <a:cxn ang="0">
                    <a:pos x="23" y="118"/>
                  </a:cxn>
                  <a:cxn ang="0">
                    <a:pos x="43" y="130"/>
                  </a:cxn>
                  <a:cxn ang="0">
                    <a:pos x="24" y="154"/>
                  </a:cxn>
                  <a:cxn ang="0">
                    <a:pos x="23" y="173"/>
                  </a:cxn>
                  <a:cxn ang="0">
                    <a:pos x="40" y="179"/>
                  </a:cxn>
                  <a:cxn ang="0">
                    <a:pos x="78" y="192"/>
                  </a:cxn>
                  <a:cxn ang="0">
                    <a:pos x="54" y="209"/>
                  </a:cxn>
                  <a:cxn ang="0">
                    <a:pos x="32" y="248"/>
                  </a:cxn>
                  <a:cxn ang="0">
                    <a:pos x="81" y="238"/>
                  </a:cxn>
                  <a:cxn ang="0">
                    <a:pos x="56" y="249"/>
                  </a:cxn>
                  <a:cxn ang="0">
                    <a:pos x="29" y="274"/>
                  </a:cxn>
                  <a:cxn ang="0">
                    <a:pos x="15" y="279"/>
                  </a:cxn>
                  <a:cxn ang="0">
                    <a:pos x="0" y="291"/>
                  </a:cxn>
                  <a:cxn ang="0">
                    <a:pos x="13" y="299"/>
                  </a:cxn>
                  <a:cxn ang="0">
                    <a:pos x="11" y="314"/>
                  </a:cxn>
                  <a:cxn ang="0">
                    <a:pos x="38" y="312"/>
                  </a:cxn>
                  <a:cxn ang="0">
                    <a:pos x="16" y="334"/>
                  </a:cxn>
                  <a:cxn ang="0">
                    <a:pos x="48" y="328"/>
                  </a:cxn>
                  <a:cxn ang="0">
                    <a:pos x="33" y="338"/>
                  </a:cxn>
                  <a:cxn ang="0">
                    <a:pos x="44" y="340"/>
                  </a:cxn>
                  <a:cxn ang="0">
                    <a:pos x="60" y="343"/>
                  </a:cxn>
                  <a:cxn ang="0">
                    <a:pos x="102" y="329"/>
                  </a:cxn>
                  <a:cxn ang="0">
                    <a:pos x="109" y="308"/>
                  </a:cxn>
                  <a:cxn ang="0">
                    <a:pos x="119" y="317"/>
                  </a:cxn>
                  <a:cxn ang="0">
                    <a:pos x="145" y="306"/>
                  </a:cxn>
                  <a:cxn ang="0">
                    <a:pos x="153" y="291"/>
                  </a:cxn>
                  <a:cxn ang="0">
                    <a:pos x="201" y="281"/>
                  </a:cxn>
                  <a:cxn ang="0">
                    <a:pos x="218" y="278"/>
                  </a:cxn>
                  <a:cxn ang="0">
                    <a:pos x="225" y="236"/>
                  </a:cxn>
                  <a:cxn ang="0">
                    <a:pos x="231" y="197"/>
                  </a:cxn>
                  <a:cxn ang="0">
                    <a:pos x="233" y="160"/>
                  </a:cxn>
                  <a:cxn ang="0">
                    <a:pos x="226" y="117"/>
                  </a:cxn>
                </a:cxnLst>
                <a:rect l="0" t="0" r="r" b="b"/>
                <a:pathLst>
                  <a:path w="233" h="345">
                    <a:moveTo>
                      <a:pt x="226" y="117"/>
                    </a:moveTo>
                    <a:lnTo>
                      <a:pt x="223" y="112"/>
                    </a:lnTo>
                    <a:lnTo>
                      <a:pt x="223" y="97"/>
                    </a:lnTo>
                    <a:lnTo>
                      <a:pt x="222" y="90"/>
                    </a:lnTo>
                    <a:lnTo>
                      <a:pt x="207" y="76"/>
                    </a:lnTo>
                    <a:lnTo>
                      <a:pt x="178" y="84"/>
                    </a:lnTo>
                    <a:lnTo>
                      <a:pt x="172" y="95"/>
                    </a:lnTo>
                    <a:lnTo>
                      <a:pt x="159" y="106"/>
                    </a:lnTo>
                    <a:lnTo>
                      <a:pt x="148" y="100"/>
                    </a:lnTo>
                    <a:lnTo>
                      <a:pt x="141" y="82"/>
                    </a:lnTo>
                    <a:lnTo>
                      <a:pt x="125" y="71"/>
                    </a:lnTo>
                    <a:lnTo>
                      <a:pt x="136" y="63"/>
                    </a:lnTo>
                    <a:lnTo>
                      <a:pt x="136" y="50"/>
                    </a:lnTo>
                    <a:lnTo>
                      <a:pt x="146" y="49"/>
                    </a:lnTo>
                    <a:lnTo>
                      <a:pt x="152" y="39"/>
                    </a:lnTo>
                    <a:lnTo>
                      <a:pt x="153" y="27"/>
                    </a:lnTo>
                    <a:lnTo>
                      <a:pt x="155" y="22"/>
                    </a:lnTo>
                    <a:lnTo>
                      <a:pt x="152" y="2"/>
                    </a:lnTo>
                    <a:lnTo>
                      <a:pt x="151" y="0"/>
                    </a:lnTo>
                    <a:lnTo>
                      <a:pt x="145" y="1"/>
                    </a:lnTo>
                    <a:lnTo>
                      <a:pt x="135" y="6"/>
                    </a:lnTo>
                    <a:lnTo>
                      <a:pt x="131" y="4"/>
                    </a:lnTo>
                    <a:lnTo>
                      <a:pt x="121" y="11"/>
                    </a:lnTo>
                    <a:lnTo>
                      <a:pt x="113" y="18"/>
                    </a:lnTo>
                    <a:lnTo>
                      <a:pt x="108" y="20"/>
                    </a:lnTo>
                    <a:lnTo>
                      <a:pt x="105" y="30"/>
                    </a:lnTo>
                    <a:lnTo>
                      <a:pt x="108" y="34"/>
                    </a:lnTo>
                    <a:lnTo>
                      <a:pt x="107" y="37"/>
                    </a:lnTo>
                    <a:lnTo>
                      <a:pt x="99" y="45"/>
                    </a:lnTo>
                    <a:lnTo>
                      <a:pt x="88" y="53"/>
                    </a:lnTo>
                    <a:lnTo>
                      <a:pt x="91" y="59"/>
                    </a:lnTo>
                    <a:lnTo>
                      <a:pt x="99" y="59"/>
                    </a:lnTo>
                    <a:lnTo>
                      <a:pt x="104" y="60"/>
                    </a:lnTo>
                    <a:lnTo>
                      <a:pt x="110" y="59"/>
                    </a:lnTo>
                    <a:lnTo>
                      <a:pt x="119" y="59"/>
                    </a:lnTo>
                    <a:lnTo>
                      <a:pt x="120" y="63"/>
                    </a:lnTo>
                    <a:lnTo>
                      <a:pt x="117" y="71"/>
                    </a:lnTo>
                    <a:lnTo>
                      <a:pt x="98" y="84"/>
                    </a:lnTo>
                    <a:lnTo>
                      <a:pt x="99" y="87"/>
                    </a:lnTo>
                    <a:lnTo>
                      <a:pt x="98" y="95"/>
                    </a:lnTo>
                    <a:lnTo>
                      <a:pt x="83" y="93"/>
                    </a:lnTo>
                    <a:lnTo>
                      <a:pt x="65" y="97"/>
                    </a:lnTo>
                    <a:lnTo>
                      <a:pt x="61" y="90"/>
                    </a:lnTo>
                    <a:lnTo>
                      <a:pt x="37" y="87"/>
                    </a:lnTo>
                    <a:lnTo>
                      <a:pt x="31" y="96"/>
                    </a:lnTo>
                    <a:lnTo>
                      <a:pt x="26" y="104"/>
                    </a:lnTo>
                    <a:lnTo>
                      <a:pt x="29" y="120"/>
                    </a:lnTo>
                    <a:lnTo>
                      <a:pt x="23" y="118"/>
                    </a:lnTo>
                    <a:lnTo>
                      <a:pt x="15" y="119"/>
                    </a:lnTo>
                    <a:lnTo>
                      <a:pt x="21" y="128"/>
                    </a:lnTo>
                    <a:lnTo>
                      <a:pt x="43" y="130"/>
                    </a:lnTo>
                    <a:lnTo>
                      <a:pt x="44" y="136"/>
                    </a:lnTo>
                    <a:lnTo>
                      <a:pt x="28" y="146"/>
                    </a:lnTo>
                    <a:lnTo>
                      <a:pt x="24" y="154"/>
                    </a:lnTo>
                    <a:lnTo>
                      <a:pt x="17" y="158"/>
                    </a:lnTo>
                    <a:lnTo>
                      <a:pt x="17" y="166"/>
                    </a:lnTo>
                    <a:lnTo>
                      <a:pt x="23" y="173"/>
                    </a:lnTo>
                    <a:lnTo>
                      <a:pt x="28" y="174"/>
                    </a:lnTo>
                    <a:lnTo>
                      <a:pt x="28" y="179"/>
                    </a:lnTo>
                    <a:lnTo>
                      <a:pt x="40" y="179"/>
                    </a:lnTo>
                    <a:lnTo>
                      <a:pt x="43" y="186"/>
                    </a:lnTo>
                    <a:lnTo>
                      <a:pt x="75" y="187"/>
                    </a:lnTo>
                    <a:lnTo>
                      <a:pt x="78" y="192"/>
                    </a:lnTo>
                    <a:lnTo>
                      <a:pt x="74" y="197"/>
                    </a:lnTo>
                    <a:lnTo>
                      <a:pt x="61" y="201"/>
                    </a:lnTo>
                    <a:lnTo>
                      <a:pt x="54" y="209"/>
                    </a:lnTo>
                    <a:lnTo>
                      <a:pt x="53" y="224"/>
                    </a:lnTo>
                    <a:lnTo>
                      <a:pt x="48" y="233"/>
                    </a:lnTo>
                    <a:lnTo>
                      <a:pt x="32" y="248"/>
                    </a:lnTo>
                    <a:lnTo>
                      <a:pt x="65" y="243"/>
                    </a:lnTo>
                    <a:lnTo>
                      <a:pt x="81" y="227"/>
                    </a:lnTo>
                    <a:lnTo>
                      <a:pt x="81" y="238"/>
                    </a:lnTo>
                    <a:lnTo>
                      <a:pt x="89" y="240"/>
                    </a:lnTo>
                    <a:lnTo>
                      <a:pt x="91" y="241"/>
                    </a:lnTo>
                    <a:lnTo>
                      <a:pt x="56" y="249"/>
                    </a:lnTo>
                    <a:lnTo>
                      <a:pt x="42" y="251"/>
                    </a:lnTo>
                    <a:lnTo>
                      <a:pt x="31" y="268"/>
                    </a:lnTo>
                    <a:lnTo>
                      <a:pt x="29" y="274"/>
                    </a:lnTo>
                    <a:lnTo>
                      <a:pt x="27" y="278"/>
                    </a:lnTo>
                    <a:lnTo>
                      <a:pt x="21" y="276"/>
                    </a:lnTo>
                    <a:lnTo>
                      <a:pt x="15" y="279"/>
                    </a:lnTo>
                    <a:lnTo>
                      <a:pt x="8" y="278"/>
                    </a:lnTo>
                    <a:lnTo>
                      <a:pt x="2" y="283"/>
                    </a:lnTo>
                    <a:lnTo>
                      <a:pt x="0" y="291"/>
                    </a:lnTo>
                    <a:lnTo>
                      <a:pt x="24" y="289"/>
                    </a:lnTo>
                    <a:lnTo>
                      <a:pt x="26" y="294"/>
                    </a:lnTo>
                    <a:lnTo>
                      <a:pt x="13" y="299"/>
                    </a:lnTo>
                    <a:lnTo>
                      <a:pt x="5" y="308"/>
                    </a:lnTo>
                    <a:lnTo>
                      <a:pt x="3" y="314"/>
                    </a:lnTo>
                    <a:lnTo>
                      <a:pt x="11" y="314"/>
                    </a:lnTo>
                    <a:lnTo>
                      <a:pt x="13" y="319"/>
                    </a:lnTo>
                    <a:lnTo>
                      <a:pt x="16" y="319"/>
                    </a:lnTo>
                    <a:lnTo>
                      <a:pt x="38" y="312"/>
                    </a:lnTo>
                    <a:lnTo>
                      <a:pt x="38" y="318"/>
                    </a:lnTo>
                    <a:lnTo>
                      <a:pt x="29" y="323"/>
                    </a:lnTo>
                    <a:lnTo>
                      <a:pt x="16" y="334"/>
                    </a:lnTo>
                    <a:lnTo>
                      <a:pt x="19" y="334"/>
                    </a:lnTo>
                    <a:lnTo>
                      <a:pt x="45" y="326"/>
                    </a:lnTo>
                    <a:lnTo>
                      <a:pt x="48" y="328"/>
                    </a:lnTo>
                    <a:lnTo>
                      <a:pt x="45" y="334"/>
                    </a:lnTo>
                    <a:lnTo>
                      <a:pt x="39" y="334"/>
                    </a:lnTo>
                    <a:lnTo>
                      <a:pt x="33" y="338"/>
                    </a:lnTo>
                    <a:lnTo>
                      <a:pt x="34" y="340"/>
                    </a:lnTo>
                    <a:lnTo>
                      <a:pt x="34" y="345"/>
                    </a:lnTo>
                    <a:lnTo>
                      <a:pt x="44" y="340"/>
                    </a:lnTo>
                    <a:lnTo>
                      <a:pt x="51" y="339"/>
                    </a:lnTo>
                    <a:lnTo>
                      <a:pt x="55" y="341"/>
                    </a:lnTo>
                    <a:lnTo>
                      <a:pt x="60" y="343"/>
                    </a:lnTo>
                    <a:lnTo>
                      <a:pt x="67" y="338"/>
                    </a:lnTo>
                    <a:lnTo>
                      <a:pt x="74" y="338"/>
                    </a:lnTo>
                    <a:lnTo>
                      <a:pt x="102" y="329"/>
                    </a:lnTo>
                    <a:lnTo>
                      <a:pt x="109" y="323"/>
                    </a:lnTo>
                    <a:lnTo>
                      <a:pt x="110" y="316"/>
                    </a:lnTo>
                    <a:lnTo>
                      <a:pt x="109" y="308"/>
                    </a:lnTo>
                    <a:lnTo>
                      <a:pt x="113" y="310"/>
                    </a:lnTo>
                    <a:lnTo>
                      <a:pt x="115" y="316"/>
                    </a:lnTo>
                    <a:lnTo>
                      <a:pt x="119" y="317"/>
                    </a:lnTo>
                    <a:lnTo>
                      <a:pt x="131" y="311"/>
                    </a:lnTo>
                    <a:lnTo>
                      <a:pt x="135" y="305"/>
                    </a:lnTo>
                    <a:lnTo>
                      <a:pt x="145" y="306"/>
                    </a:lnTo>
                    <a:lnTo>
                      <a:pt x="148" y="301"/>
                    </a:lnTo>
                    <a:lnTo>
                      <a:pt x="151" y="295"/>
                    </a:lnTo>
                    <a:lnTo>
                      <a:pt x="153" y="291"/>
                    </a:lnTo>
                    <a:lnTo>
                      <a:pt x="177" y="286"/>
                    </a:lnTo>
                    <a:lnTo>
                      <a:pt x="189" y="281"/>
                    </a:lnTo>
                    <a:lnTo>
                      <a:pt x="201" y="281"/>
                    </a:lnTo>
                    <a:lnTo>
                      <a:pt x="209" y="285"/>
                    </a:lnTo>
                    <a:lnTo>
                      <a:pt x="216" y="285"/>
                    </a:lnTo>
                    <a:lnTo>
                      <a:pt x="218" y="278"/>
                    </a:lnTo>
                    <a:lnTo>
                      <a:pt x="215" y="269"/>
                    </a:lnTo>
                    <a:lnTo>
                      <a:pt x="222" y="251"/>
                    </a:lnTo>
                    <a:lnTo>
                      <a:pt x="225" y="236"/>
                    </a:lnTo>
                    <a:lnTo>
                      <a:pt x="231" y="225"/>
                    </a:lnTo>
                    <a:lnTo>
                      <a:pt x="233" y="216"/>
                    </a:lnTo>
                    <a:lnTo>
                      <a:pt x="231" y="197"/>
                    </a:lnTo>
                    <a:lnTo>
                      <a:pt x="227" y="178"/>
                    </a:lnTo>
                    <a:lnTo>
                      <a:pt x="231" y="176"/>
                    </a:lnTo>
                    <a:lnTo>
                      <a:pt x="233" y="160"/>
                    </a:lnTo>
                    <a:lnTo>
                      <a:pt x="220" y="128"/>
                    </a:lnTo>
                    <a:lnTo>
                      <a:pt x="220" y="119"/>
                    </a:lnTo>
                    <a:lnTo>
                      <a:pt x="226"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2" name="Freeform 196"/>
              <p:cNvSpPr>
                <a:spLocks noChangeAspect="1"/>
              </p:cNvSpPr>
              <p:nvPr/>
            </p:nvSpPr>
            <p:spPr bwMode="gray">
              <a:xfrm>
                <a:off x="5144294" y="2622897"/>
                <a:ext cx="315913" cy="209550"/>
              </a:xfrm>
              <a:custGeom>
                <a:avLst/>
                <a:gdLst/>
                <a:ahLst/>
                <a:cxnLst>
                  <a:cxn ang="0">
                    <a:pos x="148" y="384"/>
                  </a:cxn>
                  <a:cxn ang="0">
                    <a:pos x="40" y="377"/>
                  </a:cxn>
                  <a:cxn ang="0">
                    <a:pos x="19" y="282"/>
                  </a:cxn>
                  <a:cxn ang="0">
                    <a:pos x="85" y="184"/>
                  </a:cxn>
                  <a:cxn ang="0">
                    <a:pos x="84" y="95"/>
                  </a:cxn>
                  <a:cxn ang="0">
                    <a:pos x="121" y="51"/>
                  </a:cxn>
                  <a:cxn ang="0">
                    <a:pos x="219" y="44"/>
                  </a:cxn>
                  <a:cxn ang="0">
                    <a:pos x="275" y="67"/>
                  </a:cxn>
                  <a:cxn ang="0">
                    <a:pos x="328" y="77"/>
                  </a:cxn>
                  <a:cxn ang="0">
                    <a:pos x="386" y="70"/>
                  </a:cxn>
                  <a:cxn ang="0">
                    <a:pos x="449" y="86"/>
                  </a:cxn>
                  <a:cxn ang="0">
                    <a:pos x="473" y="52"/>
                  </a:cxn>
                  <a:cxn ang="0">
                    <a:pos x="537" y="18"/>
                  </a:cxn>
                  <a:cxn ang="0">
                    <a:pos x="589" y="6"/>
                  </a:cxn>
                  <a:cxn ang="0">
                    <a:pos x="662" y="25"/>
                  </a:cxn>
                  <a:cxn ang="0">
                    <a:pos x="667" y="72"/>
                  </a:cxn>
                  <a:cxn ang="0">
                    <a:pos x="720" y="105"/>
                  </a:cxn>
                  <a:cxn ang="0">
                    <a:pos x="759" y="165"/>
                  </a:cxn>
                  <a:cxn ang="0">
                    <a:pos x="842" y="163"/>
                  </a:cxn>
                  <a:cxn ang="0">
                    <a:pos x="896" y="199"/>
                  </a:cxn>
                  <a:cxn ang="0">
                    <a:pos x="958" y="223"/>
                  </a:cxn>
                  <a:cxn ang="0">
                    <a:pos x="987" y="282"/>
                  </a:cxn>
                  <a:cxn ang="0">
                    <a:pos x="968" y="320"/>
                  </a:cxn>
                  <a:cxn ang="0">
                    <a:pos x="963" y="389"/>
                  </a:cxn>
                  <a:cxn ang="0">
                    <a:pos x="888" y="419"/>
                  </a:cxn>
                  <a:cxn ang="0">
                    <a:pos x="817" y="465"/>
                  </a:cxn>
                  <a:cxn ang="0">
                    <a:pos x="757" y="485"/>
                  </a:cxn>
                  <a:cxn ang="0">
                    <a:pos x="725" y="517"/>
                  </a:cxn>
                  <a:cxn ang="0">
                    <a:pos x="709" y="545"/>
                  </a:cxn>
                  <a:cxn ang="0">
                    <a:pos x="687" y="534"/>
                  </a:cxn>
                  <a:cxn ang="0">
                    <a:pos x="666" y="507"/>
                  </a:cxn>
                  <a:cxn ang="0">
                    <a:pos x="660" y="527"/>
                  </a:cxn>
                  <a:cxn ang="0">
                    <a:pos x="684" y="539"/>
                  </a:cxn>
                  <a:cxn ang="0">
                    <a:pos x="708" y="559"/>
                  </a:cxn>
                  <a:cxn ang="0">
                    <a:pos x="750" y="590"/>
                  </a:cxn>
                  <a:cxn ang="0">
                    <a:pos x="799" y="584"/>
                  </a:cxn>
                  <a:cxn ang="0">
                    <a:pos x="723" y="619"/>
                  </a:cxn>
                  <a:cxn ang="0">
                    <a:pos x="680" y="646"/>
                  </a:cxn>
                  <a:cxn ang="0">
                    <a:pos x="632" y="638"/>
                  </a:cxn>
                  <a:cxn ang="0">
                    <a:pos x="607" y="590"/>
                  </a:cxn>
                  <a:cxn ang="0">
                    <a:pos x="613" y="550"/>
                  </a:cxn>
                  <a:cxn ang="0">
                    <a:pos x="618" y="524"/>
                  </a:cxn>
                  <a:cxn ang="0">
                    <a:pos x="557" y="518"/>
                  </a:cxn>
                  <a:cxn ang="0">
                    <a:pos x="528" y="496"/>
                  </a:cxn>
                  <a:cxn ang="0">
                    <a:pos x="543" y="471"/>
                  </a:cxn>
                  <a:cxn ang="0">
                    <a:pos x="492" y="489"/>
                  </a:cxn>
                  <a:cxn ang="0">
                    <a:pos x="450" y="509"/>
                  </a:cxn>
                  <a:cxn ang="0">
                    <a:pos x="434" y="547"/>
                  </a:cxn>
                  <a:cxn ang="0">
                    <a:pos x="418" y="566"/>
                  </a:cxn>
                  <a:cxn ang="0">
                    <a:pos x="368" y="592"/>
                  </a:cxn>
                  <a:cxn ang="0">
                    <a:pos x="352" y="560"/>
                  </a:cxn>
                  <a:cxn ang="0">
                    <a:pos x="382" y="498"/>
                  </a:cxn>
                  <a:cxn ang="0">
                    <a:pos x="431" y="484"/>
                  </a:cxn>
                  <a:cxn ang="0">
                    <a:pos x="406" y="423"/>
                  </a:cxn>
                  <a:cxn ang="0">
                    <a:pos x="387" y="369"/>
                  </a:cxn>
                  <a:cxn ang="0">
                    <a:pos x="310" y="339"/>
                  </a:cxn>
                </a:cxnLst>
                <a:rect l="0" t="0" r="r" b="b"/>
                <a:pathLst>
                  <a:path w="995" h="658">
                    <a:moveTo>
                      <a:pt x="248" y="353"/>
                    </a:moveTo>
                    <a:lnTo>
                      <a:pt x="242" y="352"/>
                    </a:lnTo>
                    <a:lnTo>
                      <a:pt x="208" y="373"/>
                    </a:lnTo>
                    <a:lnTo>
                      <a:pt x="189" y="374"/>
                    </a:lnTo>
                    <a:lnTo>
                      <a:pt x="173" y="378"/>
                    </a:lnTo>
                    <a:lnTo>
                      <a:pt x="157" y="389"/>
                    </a:lnTo>
                    <a:lnTo>
                      <a:pt x="148" y="384"/>
                    </a:lnTo>
                    <a:lnTo>
                      <a:pt x="137" y="374"/>
                    </a:lnTo>
                    <a:lnTo>
                      <a:pt x="121" y="376"/>
                    </a:lnTo>
                    <a:lnTo>
                      <a:pt x="106" y="379"/>
                    </a:lnTo>
                    <a:lnTo>
                      <a:pt x="83" y="377"/>
                    </a:lnTo>
                    <a:lnTo>
                      <a:pt x="64" y="374"/>
                    </a:lnTo>
                    <a:lnTo>
                      <a:pt x="47" y="374"/>
                    </a:lnTo>
                    <a:lnTo>
                      <a:pt x="40" y="377"/>
                    </a:lnTo>
                    <a:lnTo>
                      <a:pt x="36" y="367"/>
                    </a:lnTo>
                    <a:lnTo>
                      <a:pt x="27" y="358"/>
                    </a:lnTo>
                    <a:lnTo>
                      <a:pt x="15" y="348"/>
                    </a:lnTo>
                    <a:lnTo>
                      <a:pt x="0" y="341"/>
                    </a:lnTo>
                    <a:lnTo>
                      <a:pt x="6" y="318"/>
                    </a:lnTo>
                    <a:lnTo>
                      <a:pt x="17" y="288"/>
                    </a:lnTo>
                    <a:lnTo>
                      <a:pt x="19" y="282"/>
                    </a:lnTo>
                    <a:lnTo>
                      <a:pt x="24" y="283"/>
                    </a:lnTo>
                    <a:lnTo>
                      <a:pt x="33" y="281"/>
                    </a:lnTo>
                    <a:lnTo>
                      <a:pt x="31" y="269"/>
                    </a:lnTo>
                    <a:lnTo>
                      <a:pt x="33" y="254"/>
                    </a:lnTo>
                    <a:lnTo>
                      <a:pt x="51" y="216"/>
                    </a:lnTo>
                    <a:lnTo>
                      <a:pt x="65" y="197"/>
                    </a:lnTo>
                    <a:lnTo>
                      <a:pt x="85" y="184"/>
                    </a:lnTo>
                    <a:lnTo>
                      <a:pt x="103" y="169"/>
                    </a:lnTo>
                    <a:lnTo>
                      <a:pt x="108" y="156"/>
                    </a:lnTo>
                    <a:lnTo>
                      <a:pt x="102" y="140"/>
                    </a:lnTo>
                    <a:lnTo>
                      <a:pt x="103" y="129"/>
                    </a:lnTo>
                    <a:lnTo>
                      <a:pt x="92" y="118"/>
                    </a:lnTo>
                    <a:lnTo>
                      <a:pt x="91" y="114"/>
                    </a:lnTo>
                    <a:lnTo>
                      <a:pt x="84" y="95"/>
                    </a:lnTo>
                    <a:lnTo>
                      <a:pt x="83" y="83"/>
                    </a:lnTo>
                    <a:lnTo>
                      <a:pt x="76" y="71"/>
                    </a:lnTo>
                    <a:lnTo>
                      <a:pt x="83" y="65"/>
                    </a:lnTo>
                    <a:lnTo>
                      <a:pt x="91" y="64"/>
                    </a:lnTo>
                    <a:lnTo>
                      <a:pt x="100" y="65"/>
                    </a:lnTo>
                    <a:lnTo>
                      <a:pt x="114" y="57"/>
                    </a:lnTo>
                    <a:lnTo>
                      <a:pt x="121" y="51"/>
                    </a:lnTo>
                    <a:lnTo>
                      <a:pt x="123" y="44"/>
                    </a:lnTo>
                    <a:lnTo>
                      <a:pt x="130" y="40"/>
                    </a:lnTo>
                    <a:lnTo>
                      <a:pt x="172" y="34"/>
                    </a:lnTo>
                    <a:lnTo>
                      <a:pt x="180" y="37"/>
                    </a:lnTo>
                    <a:lnTo>
                      <a:pt x="197" y="38"/>
                    </a:lnTo>
                    <a:lnTo>
                      <a:pt x="205" y="35"/>
                    </a:lnTo>
                    <a:lnTo>
                      <a:pt x="219" y="44"/>
                    </a:lnTo>
                    <a:lnTo>
                      <a:pt x="235" y="49"/>
                    </a:lnTo>
                    <a:lnTo>
                      <a:pt x="243" y="50"/>
                    </a:lnTo>
                    <a:lnTo>
                      <a:pt x="252" y="49"/>
                    </a:lnTo>
                    <a:lnTo>
                      <a:pt x="258" y="52"/>
                    </a:lnTo>
                    <a:lnTo>
                      <a:pt x="267" y="55"/>
                    </a:lnTo>
                    <a:lnTo>
                      <a:pt x="274" y="59"/>
                    </a:lnTo>
                    <a:lnTo>
                      <a:pt x="275" y="67"/>
                    </a:lnTo>
                    <a:lnTo>
                      <a:pt x="282" y="72"/>
                    </a:lnTo>
                    <a:lnTo>
                      <a:pt x="297" y="71"/>
                    </a:lnTo>
                    <a:lnTo>
                      <a:pt x="299" y="79"/>
                    </a:lnTo>
                    <a:lnTo>
                      <a:pt x="306" y="86"/>
                    </a:lnTo>
                    <a:lnTo>
                      <a:pt x="312" y="79"/>
                    </a:lnTo>
                    <a:lnTo>
                      <a:pt x="320" y="77"/>
                    </a:lnTo>
                    <a:lnTo>
                      <a:pt x="328" y="77"/>
                    </a:lnTo>
                    <a:lnTo>
                      <a:pt x="334" y="71"/>
                    </a:lnTo>
                    <a:lnTo>
                      <a:pt x="340" y="76"/>
                    </a:lnTo>
                    <a:lnTo>
                      <a:pt x="349" y="78"/>
                    </a:lnTo>
                    <a:lnTo>
                      <a:pt x="356" y="76"/>
                    </a:lnTo>
                    <a:lnTo>
                      <a:pt x="361" y="83"/>
                    </a:lnTo>
                    <a:lnTo>
                      <a:pt x="369" y="88"/>
                    </a:lnTo>
                    <a:lnTo>
                      <a:pt x="386" y="70"/>
                    </a:lnTo>
                    <a:lnTo>
                      <a:pt x="398" y="79"/>
                    </a:lnTo>
                    <a:lnTo>
                      <a:pt x="402" y="87"/>
                    </a:lnTo>
                    <a:lnTo>
                      <a:pt x="408" y="93"/>
                    </a:lnTo>
                    <a:lnTo>
                      <a:pt x="415" y="88"/>
                    </a:lnTo>
                    <a:lnTo>
                      <a:pt x="424" y="88"/>
                    </a:lnTo>
                    <a:lnTo>
                      <a:pt x="440" y="86"/>
                    </a:lnTo>
                    <a:lnTo>
                      <a:pt x="449" y="86"/>
                    </a:lnTo>
                    <a:lnTo>
                      <a:pt x="456" y="89"/>
                    </a:lnTo>
                    <a:lnTo>
                      <a:pt x="461" y="95"/>
                    </a:lnTo>
                    <a:lnTo>
                      <a:pt x="469" y="93"/>
                    </a:lnTo>
                    <a:lnTo>
                      <a:pt x="473" y="86"/>
                    </a:lnTo>
                    <a:lnTo>
                      <a:pt x="471" y="70"/>
                    </a:lnTo>
                    <a:lnTo>
                      <a:pt x="473" y="61"/>
                    </a:lnTo>
                    <a:lnTo>
                      <a:pt x="473" y="52"/>
                    </a:lnTo>
                    <a:lnTo>
                      <a:pt x="476" y="44"/>
                    </a:lnTo>
                    <a:lnTo>
                      <a:pt x="494" y="27"/>
                    </a:lnTo>
                    <a:lnTo>
                      <a:pt x="501" y="23"/>
                    </a:lnTo>
                    <a:lnTo>
                      <a:pt x="510" y="23"/>
                    </a:lnTo>
                    <a:lnTo>
                      <a:pt x="517" y="18"/>
                    </a:lnTo>
                    <a:lnTo>
                      <a:pt x="537" y="18"/>
                    </a:lnTo>
                    <a:lnTo>
                      <a:pt x="537" y="18"/>
                    </a:lnTo>
                    <a:lnTo>
                      <a:pt x="543" y="23"/>
                    </a:lnTo>
                    <a:lnTo>
                      <a:pt x="551" y="25"/>
                    </a:lnTo>
                    <a:lnTo>
                      <a:pt x="558" y="22"/>
                    </a:lnTo>
                    <a:lnTo>
                      <a:pt x="563" y="16"/>
                    </a:lnTo>
                    <a:lnTo>
                      <a:pt x="565" y="7"/>
                    </a:lnTo>
                    <a:lnTo>
                      <a:pt x="573" y="2"/>
                    </a:lnTo>
                    <a:lnTo>
                      <a:pt x="589" y="6"/>
                    </a:lnTo>
                    <a:lnTo>
                      <a:pt x="597" y="6"/>
                    </a:lnTo>
                    <a:lnTo>
                      <a:pt x="613" y="1"/>
                    </a:lnTo>
                    <a:lnTo>
                      <a:pt x="629" y="3"/>
                    </a:lnTo>
                    <a:lnTo>
                      <a:pt x="645" y="0"/>
                    </a:lnTo>
                    <a:lnTo>
                      <a:pt x="657" y="9"/>
                    </a:lnTo>
                    <a:lnTo>
                      <a:pt x="662" y="17"/>
                    </a:lnTo>
                    <a:lnTo>
                      <a:pt x="662" y="25"/>
                    </a:lnTo>
                    <a:lnTo>
                      <a:pt x="675" y="37"/>
                    </a:lnTo>
                    <a:lnTo>
                      <a:pt x="680" y="43"/>
                    </a:lnTo>
                    <a:lnTo>
                      <a:pt x="680" y="52"/>
                    </a:lnTo>
                    <a:lnTo>
                      <a:pt x="671" y="56"/>
                    </a:lnTo>
                    <a:lnTo>
                      <a:pt x="664" y="57"/>
                    </a:lnTo>
                    <a:lnTo>
                      <a:pt x="667" y="65"/>
                    </a:lnTo>
                    <a:lnTo>
                      <a:pt x="667" y="72"/>
                    </a:lnTo>
                    <a:lnTo>
                      <a:pt x="671" y="88"/>
                    </a:lnTo>
                    <a:lnTo>
                      <a:pt x="678" y="93"/>
                    </a:lnTo>
                    <a:lnTo>
                      <a:pt x="686" y="97"/>
                    </a:lnTo>
                    <a:lnTo>
                      <a:pt x="702" y="100"/>
                    </a:lnTo>
                    <a:lnTo>
                      <a:pt x="709" y="97"/>
                    </a:lnTo>
                    <a:lnTo>
                      <a:pt x="718" y="97"/>
                    </a:lnTo>
                    <a:lnTo>
                      <a:pt x="720" y="105"/>
                    </a:lnTo>
                    <a:lnTo>
                      <a:pt x="731" y="116"/>
                    </a:lnTo>
                    <a:lnTo>
                      <a:pt x="738" y="145"/>
                    </a:lnTo>
                    <a:lnTo>
                      <a:pt x="736" y="152"/>
                    </a:lnTo>
                    <a:lnTo>
                      <a:pt x="738" y="159"/>
                    </a:lnTo>
                    <a:lnTo>
                      <a:pt x="745" y="165"/>
                    </a:lnTo>
                    <a:lnTo>
                      <a:pt x="752" y="169"/>
                    </a:lnTo>
                    <a:lnTo>
                      <a:pt x="759" y="165"/>
                    </a:lnTo>
                    <a:lnTo>
                      <a:pt x="767" y="164"/>
                    </a:lnTo>
                    <a:lnTo>
                      <a:pt x="775" y="165"/>
                    </a:lnTo>
                    <a:lnTo>
                      <a:pt x="786" y="177"/>
                    </a:lnTo>
                    <a:lnTo>
                      <a:pt x="795" y="174"/>
                    </a:lnTo>
                    <a:lnTo>
                      <a:pt x="801" y="178"/>
                    </a:lnTo>
                    <a:lnTo>
                      <a:pt x="827" y="170"/>
                    </a:lnTo>
                    <a:lnTo>
                      <a:pt x="842" y="163"/>
                    </a:lnTo>
                    <a:lnTo>
                      <a:pt x="849" y="165"/>
                    </a:lnTo>
                    <a:lnTo>
                      <a:pt x="854" y="173"/>
                    </a:lnTo>
                    <a:lnTo>
                      <a:pt x="865" y="195"/>
                    </a:lnTo>
                    <a:lnTo>
                      <a:pt x="876" y="206"/>
                    </a:lnTo>
                    <a:lnTo>
                      <a:pt x="883" y="206"/>
                    </a:lnTo>
                    <a:lnTo>
                      <a:pt x="887" y="199"/>
                    </a:lnTo>
                    <a:lnTo>
                      <a:pt x="896" y="199"/>
                    </a:lnTo>
                    <a:lnTo>
                      <a:pt x="901" y="205"/>
                    </a:lnTo>
                    <a:lnTo>
                      <a:pt x="908" y="206"/>
                    </a:lnTo>
                    <a:lnTo>
                      <a:pt x="915" y="210"/>
                    </a:lnTo>
                    <a:lnTo>
                      <a:pt x="922" y="216"/>
                    </a:lnTo>
                    <a:lnTo>
                      <a:pt x="938" y="215"/>
                    </a:lnTo>
                    <a:lnTo>
                      <a:pt x="951" y="224"/>
                    </a:lnTo>
                    <a:lnTo>
                      <a:pt x="958" y="223"/>
                    </a:lnTo>
                    <a:lnTo>
                      <a:pt x="971" y="234"/>
                    </a:lnTo>
                    <a:lnTo>
                      <a:pt x="979" y="235"/>
                    </a:lnTo>
                    <a:lnTo>
                      <a:pt x="988" y="235"/>
                    </a:lnTo>
                    <a:lnTo>
                      <a:pt x="994" y="240"/>
                    </a:lnTo>
                    <a:lnTo>
                      <a:pt x="987" y="244"/>
                    </a:lnTo>
                    <a:lnTo>
                      <a:pt x="995" y="267"/>
                    </a:lnTo>
                    <a:lnTo>
                      <a:pt x="987" y="282"/>
                    </a:lnTo>
                    <a:lnTo>
                      <a:pt x="971" y="286"/>
                    </a:lnTo>
                    <a:lnTo>
                      <a:pt x="976" y="292"/>
                    </a:lnTo>
                    <a:lnTo>
                      <a:pt x="984" y="294"/>
                    </a:lnTo>
                    <a:lnTo>
                      <a:pt x="988" y="301"/>
                    </a:lnTo>
                    <a:lnTo>
                      <a:pt x="972" y="306"/>
                    </a:lnTo>
                    <a:lnTo>
                      <a:pt x="969" y="313"/>
                    </a:lnTo>
                    <a:lnTo>
                      <a:pt x="968" y="320"/>
                    </a:lnTo>
                    <a:lnTo>
                      <a:pt x="973" y="326"/>
                    </a:lnTo>
                    <a:lnTo>
                      <a:pt x="976" y="335"/>
                    </a:lnTo>
                    <a:lnTo>
                      <a:pt x="974" y="342"/>
                    </a:lnTo>
                    <a:lnTo>
                      <a:pt x="980" y="346"/>
                    </a:lnTo>
                    <a:lnTo>
                      <a:pt x="978" y="362"/>
                    </a:lnTo>
                    <a:lnTo>
                      <a:pt x="971" y="385"/>
                    </a:lnTo>
                    <a:lnTo>
                      <a:pt x="963" y="389"/>
                    </a:lnTo>
                    <a:lnTo>
                      <a:pt x="947" y="385"/>
                    </a:lnTo>
                    <a:lnTo>
                      <a:pt x="940" y="387"/>
                    </a:lnTo>
                    <a:lnTo>
                      <a:pt x="925" y="379"/>
                    </a:lnTo>
                    <a:lnTo>
                      <a:pt x="919" y="384"/>
                    </a:lnTo>
                    <a:lnTo>
                      <a:pt x="910" y="398"/>
                    </a:lnTo>
                    <a:lnTo>
                      <a:pt x="896" y="404"/>
                    </a:lnTo>
                    <a:lnTo>
                      <a:pt x="888" y="419"/>
                    </a:lnTo>
                    <a:lnTo>
                      <a:pt x="890" y="427"/>
                    </a:lnTo>
                    <a:lnTo>
                      <a:pt x="890" y="442"/>
                    </a:lnTo>
                    <a:lnTo>
                      <a:pt x="866" y="446"/>
                    </a:lnTo>
                    <a:lnTo>
                      <a:pt x="853" y="448"/>
                    </a:lnTo>
                    <a:lnTo>
                      <a:pt x="843" y="459"/>
                    </a:lnTo>
                    <a:lnTo>
                      <a:pt x="836" y="458"/>
                    </a:lnTo>
                    <a:lnTo>
                      <a:pt x="817" y="465"/>
                    </a:lnTo>
                    <a:lnTo>
                      <a:pt x="813" y="477"/>
                    </a:lnTo>
                    <a:lnTo>
                      <a:pt x="801" y="470"/>
                    </a:lnTo>
                    <a:lnTo>
                      <a:pt x="779" y="481"/>
                    </a:lnTo>
                    <a:lnTo>
                      <a:pt x="777" y="486"/>
                    </a:lnTo>
                    <a:lnTo>
                      <a:pt x="775" y="481"/>
                    </a:lnTo>
                    <a:lnTo>
                      <a:pt x="764" y="485"/>
                    </a:lnTo>
                    <a:lnTo>
                      <a:pt x="757" y="485"/>
                    </a:lnTo>
                    <a:lnTo>
                      <a:pt x="741" y="500"/>
                    </a:lnTo>
                    <a:lnTo>
                      <a:pt x="737" y="501"/>
                    </a:lnTo>
                    <a:lnTo>
                      <a:pt x="731" y="511"/>
                    </a:lnTo>
                    <a:lnTo>
                      <a:pt x="724" y="522"/>
                    </a:lnTo>
                    <a:lnTo>
                      <a:pt x="716" y="525"/>
                    </a:lnTo>
                    <a:lnTo>
                      <a:pt x="719" y="520"/>
                    </a:lnTo>
                    <a:lnTo>
                      <a:pt x="725" y="517"/>
                    </a:lnTo>
                    <a:lnTo>
                      <a:pt x="730" y="512"/>
                    </a:lnTo>
                    <a:lnTo>
                      <a:pt x="725" y="497"/>
                    </a:lnTo>
                    <a:lnTo>
                      <a:pt x="721" y="497"/>
                    </a:lnTo>
                    <a:lnTo>
                      <a:pt x="716" y="512"/>
                    </a:lnTo>
                    <a:lnTo>
                      <a:pt x="707" y="522"/>
                    </a:lnTo>
                    <a:lnTo>
                      <a:pt x="709" y="536"/>
                    </a:lnTo>
                    <a:lnTo>
                      <a:pt x="709" y="545"/>
                    </a:lnTo>
                    <a:lnTo>
                      <a:pt x="704" y="545"/>
                    </a:lnTo>
                    <a:lnTo>
                      <a:pt x="704" y="541"/>
                    </a:lnTo>
                    <a:lnTo>
                      <a:pt x="698" y="530"/>
                    </a:lnTo>
                    <a:lnTo>
                      <a:pt x="699" y="527"/>
                    </a:lnTo>
                    <a:lnTo>
                      <a:pt x="697" y="523"/>
                    </a:lnTo>
                    <a:lnTo>
                      <a:pt x="691" y="528"/>
                    </a:lnTo>
                    <a:lnTo>
                      <a:pt x="687" y="534"/>
                    </a:lnTo>
                    <a:lnTo>
                      <a:pt x="684" y="533"/>
                    </a:lnTo>
                    <a:lnTo>
                      <a:pt x="687" y="525"/>
                    </a:lnTo>
                    <a:lnTo>
                      <a:pt x="684" y="523"/>
                    </a:lnTo>
                    <a:lnTo>
                      <a:pt x="671" y="523"/>
                    </a:lnTo>
                    <a:lnTo>
                      <a:pt x="670" y="520"/>
                    </a:lnTo>
                    <a:lnTo>
                      <a:pt x="670" y="512"/>
                    </a:lnTo>
                    <a:lnTo>
                      <a:pt x="666" y="507"/>
                    </a:lnTo>
                    <a:lnTo>
                      <a:pt x="664" y="520"/>
                    </a:lnTo>
                    <a:lnTo>
                      <a:pt x="661" y="522"/>
                    </a:lnTo>
                    <a:lnTo>
                      <a:pt x="644" y="517"/>
                    </a:lnTo>
                    <a:lnTo>
                      <a:pt x="649" y="520"/>
                    </a:lnTo>
                    <a:lnTo>
                      <a:pt x="653" y="525"/>
                    </a:lnTo>
                    <a:lnTo>
                      <a:pt x="657" y="525"/>
                    </a:lnTo>
                    <a:lnTo>
                      <a:pt x="660" y="527"/>
                    </a:lnTo>
                    <a:lnTo>
                      <a:pt x="662" y="533"/>
                    </a:lnTo>
                    <a:lnTo>
                      <a:pt x="664" y="538"/>
                    </a:lnTo>
                    <a:lnTo>
                      <a:pt x="667" y="543"/>
                    </a:lnTo>
                    <a:lnTo>
                      <a:pt x="670" y="540"/>
                    </a:lnTo>
                    <a:lnTo>
                      <a:pt x="670" y="533"/>
                    </a:lnTo>
                    <a:lnTo>
                      <a:pt x="680" y="535"/>
                    </a:lnTo>
                    <a:lnTo>
                      <a:pt x="684" y="539"/>
                    </a:lnTo>
                    <a:lnTo>
                      <a:pt x="689" y="539"/>
                    </a:lnTo>
                    <a:lnTo>
                      <a:pt x="686" y="551"/>
                    </a:lnTo>
                    <a:lnTo>
                      <a:pt x="688" y="552"/>
                    </a:lnTo>
                    <a:lnTo>
                      <a:pt x="694" y="550"/>
                    </a:lnTo>
                    <a:lnTo>
                      <a:pt x="697" y="551"/>
                    </a:lnTo>
                    <a:lnTo>
                      <a:pt x="694" y="560"/>
                    </a:lnTo>
                    <a:lnTo>
                      <a:pt x="708" y="559"/>
                    </a:lnTo>
                    <a:lnTo>
                      <a:pt x="714" y="567"/>
                    </a:lnTo>
                    <a:lnTo>
                      <a:pt x="714" y="578"/>
                    </a:lnTo>
                    <a:lnTo>
                      <a:pt x="716" y="588"/>
                    </a:lnTo>
                    <a:lnTo>
                      <a:pt x="720" y="583"/>
                    </a:lnTo>
                    <a:lnTo>
                      <a:pt x="737" y="588"/>
                    </a:lnTo>
                    <a:lnTo>
                      <a:pt x="738" y="582"/>
                    </a:lnTo>
                    <a:lnTo>
                      <a:pt x="750" y="590"/>
                    </a:lnTo>
                    <a:lnTo>
                      <a:pt x="762" y="577"/>
                    </a:lnTo>
                    <a:lnTo>
                      <a:pt x="766" y="577"/>
                    </a:lnTo>
                    <a:lnTo>
                      <a:pt x="768" y="582"/>
                    </a:lnTo>
                    <a:lnTo>
                      <a:pt x="775" y="578"/>
                    </a:lnTo>
                    <a:lnTo>
                      <a:pt x="789" y="575"/>
                    </a:lnTo>
                    <a:lnTo>
                      <a:pt x="800" y="576"/>
                    </a:lnTo>
                    <a:lnTo>
                      <a:pt x="799" y="584"/>
                    </a:lnTo>
                    <a:lnTo>
                      <a:pt x="795" y="588"/>
                    </a:lnTo>
                    <a:lnTo>
                      <a:pt x="794" y="597"/>
                    </a:lnTo>
                    <a:lnTo>
                      <a:pt x="794" y="608"/>
                    </a:lnTo>
                    <a:lnTo>
                      <a:pt x="775" y="608"/>
                    </a:lnTo>
                    <a:lnTo>
                      <a:pt x="772" y="611"/>
                    </a:lnTo>
                    <a:lnTo>
                      <a:pt x="740" y="602"/>
                    </a:lnTo>
                    <a:lnTo>
                      <a:pt x="723" y="619"/>
                    </a:lnTo>
                    <a:lnTo>
                      <a:pt x="714" y="629"/>
                    </a:lnTo>
                    <a:lnTo>
                      <a:pt x="702" y="626"/>
                    </a:lnTo>
                    <a:lnTo>
                      <a:pt x="687" y="630"/>
                    </a:lnTo>
                    <a:lnTo>
                      <a:pt x="692" y="633"/>
                    </a:lnTo>
                    <a:lnTo>
                      <a:pt x="686" y="635"/>
                    </a:lnTo>
                    <a:lnTo>
                      <a:pt x="681" y="641"/>
                    </a:lnTo>
                    <a:lnTo>
                      <a:pt x="680" y="646"/>
                    </a:lnTo>
                    <a:lnTo>
                      <a:pt x="677" y="649"/>
                    </a:lnTo>
                    <a:lnTo>
                      <a:pt x="670" y="651"/>
                    </a:lnTo>
                    <a:lnTo>
                      <a:pt x="659" y="658"/>
                    </a:lnTo>
                    <a:lnTo>
                      <a:pt x="643" y="657"/>
                    </a:lnTo>
                    <a:lnTo>
                      <a:pt x="639" y="656"/>
                    </a:lnTo>
                    <a:lnTo>
                      <a:pt x="628" y="646"/>
                    </a:lnTo>
                    <a:lnTo>
                      <a:pt x="632" y="638"/>
                    </a:lnTo>
                    <a:lnTo>
                      <a:pt x="632" y="629"/>
                    </a:lnTo>
                    <a:lnTo>
                      <a:pt x="634" y="620"/>
                    </a:lnTo>
                    <a:lnTo>
                      <a:pt x="633" y="610"/>
                    </a:lnTo>
                    <a:lnTo>
                      <a:pt x="628" y="599"/>
                    </a:lnTo>
                    <a:lnTo>
                      <a:pt x="621" y="598"/>
                    </a:lnTo>
                    <a:lnTo>
                      <a:pt x="614" y="598"/>
                    </a:lnTo>
                    <a:lnTo>
                      <a:pt x="607" y="590"/>
                    </a:lnTo>
                    <a:lnTo>
                      <a:pt x="595" y="583"/>
                    </a:lnTo>
                    <a:lnTo>
                      <a:pt x="579" y="583"/>
                    </a:lnTo>
                    <a:lnTo>
                      <a:pt x="579" y="581"/>
                    </a:lnTo>
                    <a:lnTo>
                      <a:pt x="581" y="575"/>
                    </a:lnTo>
                    <a:lnTo>
                      <a:pt x="591" y="570"/>
                    </a:lnTo>
                    <a:lnTo>
                      <a:pt x="605" y="556"/>
                    </a:lnTo>
                    <a:lnTo>
                      <a:pt x="613" y="550"/>
                    </a:lnTo>
                    <a:lnTo>
                      <a:pt x="641" y="541"/>
                    </a:lnTo>
                    <a:lnTo>
                      <a:pt x="645" y="539"/>
                    </a:lnTo>
                    <a:lnTo>
                      <a:pt x="641" y="536"/>
                    </a:lnTo>
                    <a:lnTo>
                      <a:pt x="640" y="529"/>
                    </a:lnTo>
                    <a:lnTo>
                      <a:pt x="634" y="523"/>
                    </a:lnTo>
                    <a:lnTo>
                      <a:pt x="628" y="529"/>
                    </a:lnTo>
                    <a:lnTo>
                      <a:pt x="618" y="524"/>
                    </a:lnTo>
                    <a:lnTo>
                      <a:pt x="618" y="519"/>
                    </a:lnTo>
                    <a:lnTo>
                      <a:pt x="610" y="522"/>
                    </a:lnTo>
                    <a:lnTo>
                      <a:pt x="608" y="525"/>
                    </a:lnTo>
                    <a:lnTo>
                      <a:pt x="601" y="525"/>
                    </a:lnTo>
                    <a:lnTo>
                      <a:pt x="579" y="530"/>
                    </a:lnTo>
                    <a:lnTo>
                      <a:pt x="563" y="524"/>
                    </a:lnTo>
                    <a:lnTo>
                      <a:pt x="557" y="518"/>
                    </a:lnTo>
                    <a:lnTo>
                      <a:pt x="551" y="516"/>
                    </a:lnTo>
                    <a:lnTo>
                      <a:pt x="539" y="517"/>
                    </a:lnTo>
                    <a:lnTo>
                      <a:pt x="538" y="513"/>
                    </a:lnTo>
                    <a:lnTo>
                      <a:pt x="551" y="503"/>
                    </a:lnTo>
                    <a:lnTo>
                      <a:pt x="549" y="501"/>
                    </a:lnTo>
                    <a:lnTo>
                      <a:pt x="533" y="498"/>
                    </a:lnTo>
                    <a:lnTo>
                      <a:pt x="528" y="496"/>
                    </a:lnTo>
                    <a:lnTo>
                      <a:pt x="536" y="492"/>
                    </a:lnTo>
                    <a:lnTo>
                      <a:pt x="560" y="496"/>
                    </a:lnTo>
                    <a:lnTo>
                      <a:pt x="563" y="495"/>
                    </a:lnTo>
                    <a:lnTo>
                      <a:pt x="560" y="491"/>
                    </a:lnTo>
                    <a:lnTo>
                      <a:pt x="554" y="490"/>
                    </a:lnTo>
                    <a:lnTo>
                      <a:pt x="548" y="481"/>
                    </a:lnTo>
                    <a:lnTo>
                      <a:pt x="543" y="471"/>
                    </a:lnTo>
                    <a:lnTo>
                      <a:pt x="541" y="479"/>
                    </a:lnTo>
                    <a:lnTo>
                      <a:pt x="533" y="482"/>
                    </a:lnTo>
                    <a:lnTo>
                      <a:pt x="524" y="485"/>
                    </a:lnTo>
                    <a:lnTo>
                      <a:pt x="526" y="475"/>
                    </a:lnTo>
                    <a:lnTo>
                      <a:pt x="520" y="480"/>
                    </a:lnTo>
                    <a:lnTo>
                      <a:pt x="508" y="486"/>
                    </a:lnTo>
                    <a:lnTo>
                      <a:pt x="492" y="489"/>
                    </a:lnTo>
                    <a:lnTo>
                      <a:pt x="485" y="492"/>
                    </a:lnTo>
                    <a:lnTo>
                      <a:pt x="478" y="495"/>
                    </a:lnTo>
                    <a:lnTo>
                      <a:pt x="477" y="502"/>
                    </a:lnTo>
                    <a:lnTo>
                      <a:pt x="466" y="520"/>
                    </a:lnTo>
                    <a:lnTo>
                      <a:pt x="461" y="519"/>
                    </a:lnTo>
                    <a:lnTo>
                      <a:pt x="457" y="511"/>
                    </a:lnTo>
                    <a:lnTo>
                      <a:pt x="450" y="509"/>
                    </a:lnTo>
                    <a:lnTo>
                      <a:pt x="446" y="504"/>
                    </a:lnTo>
                    <a:lnTo>
                      <a:pt x="449" y="512"/>
                    </a:lnTo>
                    <a:lnTo>
                      <a:pt x="457" y="519"/>
                    </a:lnTo>
                    <a:lnTo>
                      <a:pt x="458" y="530"/>
                    </a:lnTo>
                    <a:lnTo>
                      <a:pt x="453" y="541"/>
                    </a:lnTo>
                    <a:lnTo>
                      <a:pt x="449" y="546"/>
                    </a:lnTo>
                    <a:lnTo>
                      <a:pt x="434" y="547"/>
                    </a:lnTo>
                    <a:lnTo>
                      <a:pt x="431" y="552"/>
                    </a:lnTo>
                    <a:lnTo>
                      <a:pt x="426" y="555"/>
                    </a:lnTo>
                    <a:lnTo>
                      <a:pt x="425" y="562"/>
                    </a:lnTo>
                    <a:lnTo>
                      <a:pt x="420" y="560"/>
                    </a:lnTo>
                    <a:lnTo>
                      <a:pt x="419" y="550"/>
                    </a:lnTo>
                    <a:lnTo>
                      <a:pt x="418" y="546"/>
                    </a:lnTo>
                    <a:lnTo>
                      <a:pt x="418" y="566"/>
                    </a:lnTo>
                    <a:lnTo>
                      <a:pt x="419" y="581"/>
                    </a:lnTo>
                    <a:lnTo>
                      <a:pt x="417" y="582"/>
                    </a:lnTo>
                    <a:lnTo>
                      <a:pt x="411" y="578"/>
                    </a:lnTo>
                    <a:lnTo>
                      <a:pt x="402" y="578"/>
                    </a:lnTo>
                    <a:lnTo>
                      <a:pt x="393" y="582"/>
                    </a:lnTo>
                    <a:lnTo>
                      <a:pt x="379" y="584"/>
                    </a:lnTo>
                    <a:lnTo>
                      <a:pt x="368" y="592"/>
                    </a:lnTo>
                    <a:lnTo>
                      <a:pt x="356" y="593"/>
                    </a:lnTo>
                    <a:lnTo>
                      <a:pt x="344" y="576"/>
                    </a:lnTo>
                    <a:lnTo>
                      <a:pt x="336" y="577"/>
                    </a:lnTo>
                    <a:lnTo>
                      <a:pt x="336" y="573"/>
                    </a:lnTo>
                    <a:lnTo>
                      <a:pt x="345" y="573"/>
                    </a:lnTo>
                    <a:lnTo>
                      <a:pt x="350" y="567"/>
                    </a:lnTo>
                    <a:lnTo>
                      <a:pt x="352" y="560"/>
                    </a:lnTo>
                    <a:lnTo>
                      <a:pt x="354" y="552"/>
                    </a:lnTo>
                    <a:lnTo>
                      <a:pt x="363" y="547"/>
                    </a:lnTo>
                    <a:lnTo>
                      <a:pt x="364" y="539"/>
                    </a:lnTo>
                    <a:lnTo>
                      <a:pt x="369" y="534"/>
                    </a:lnTo>
                    <a:lnTo>
                      <a:pt x="376" y="530"/>
                    </a:lnTo>
                    <a:lnTo>
                      <a:pt x="379" y="506"/>
                    </a:lnTo>
                    <a:lnTo>
                      <a:pt x="382" y="498"/>
                    </a:lnTo>
                    <a:lnTo>
                      <a:pt x="391" y="495"/>
                    </a:lnTo>
                    <a:lnTo>
                      <a:pt x="395" y="501"/>
                    </a:lnTo>
                    <a:lnTo>
                      <a:pt x="402" y="497"/>
                    </a:lnTo>
                    <a:lnTo>
                      <a:pt x="425" y="503"/>
                    </a:lnTo>
                    <a:lnTo>
                      <a:pt x="431" y="498"/>
                    </a:lnTo>
                    <a:lnTo>
                      <a:pt x="435" y="491"/>
                    </a:lnTo>
                    <a:lnTo>
                      <a:pt x="431" y="484"/>
                    </a:lnTo>
                    <a:lnTo>
                      <a:pt x="434" y="476"/>
                    </a:lnTo>
                    <a:lnTo>
                      <a:pt x="433" y="468"/>
                    </a:lnTo>
                    <a:lnTo>
                      <a:pt x="428" y="460"/>
                    </a:lnTo>
                    <a:lnTo>
                      <a:pt x="413" y="453"/>
                    </a:lnTo>
                    <a:lnTo>
                      <a:pt x="407" y="439"/>
                    </a:lnTo>
                    <a:lnTo>
                      <a:pt x="408" y="431"/>
                    </a:lnTo>
                    <a:lnTo>
                      <a:pt x="406" y="423"/>
                    </a:lnTo>
                    <a:lnTo>
                      <a:pt x="398" y="422"/>
                    </a:lnTo>
                    <a:lnTo>
                      <a:pt x="395" y="415"/>
                    </a:lnTo>
                    <a:lnTo>
                      <a:pt x="387" y="409"/>
                    </a:lnTo>
                    <a:lnTo>
                      <a:pt x="391" y="393"/>
                    </a:lnTo>
                    <a:lnTo>
                      <a:pt x="391" y="385"/>
                    </a:lnTo>
                    <a:lnTo>
                      <a:pt x="391" y="377"/>
                    </a:lnTo>
                    <a:lnTo>
                      <a:pt x="387" y="369"/>
                    </a:lnTo>
                    <a:lnTo>
                      <a:pt x="379" y="372"/>
                    </a:lnTo>
                    <a:lnTo>
                      <a:pt x="368" y="360"/>
                    </a:lnTo>
                    <a:lnTo>
                      <a:pt x="359" y="358"/>
                    </a:lnTo>
                    <a:lnTo>
                      <a:pt x="343" y="361"/>
                    </a:lnTo>
                    <a:lnTo>
                      <a:pt x="336" y="358"/>
                    </a:lnTo>
                    <a:lnTo>
                      <a:pt x="317" y="342"/>
                    </a:lnTo>
                    <a:lnTo>
                      <a:pt x="310" y="339"/>
                    </a:lnTo>
                    <a:lnTo>
                      <a:pt x="294" y="334"/>
                    </a:lnTo>
                    <a:lnTo>
                      <a:pt x="278" y="339"/>
                    </a:lnTo>
                    <a:lnTo>
                      <a:pt x="269" y="340"/>
                    </a:lnTo>
                    <a:lnTo>
                      <a:pt x="261" y="339"/>
                    </a:lnTo>
                    <a:lnTo>
                      <a:pt x="254" y="342"/>
                    </a:lnTo>
                    <a:lnTo>
                      <a:pt x="248" y="35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3" name="Freeform 197"/>
              <p:cNvSpPr>
                <a:spLocks noChangeAspect="1"/>
              </p:cNvSpPr>
              <p:nvPr/>
            </p:nvSpPr>
            <p:spPr bwMode="gray">
              <a:xfrm>
                <a:off x="5222081" y="2729260"/>
                <a:ext cx="60325" cy="76200"/>
              </a:xfrm>
              <a:custGeom>
                <a:avLst/>
                <a:gdLst/>
                <a:ahLst/>
                <a:cxnLst>
                  <a:cxn ang="0">
                    <a:pos x="88" y="239"/>
                  </a:cxn>
                  <a:cxn ang="0">
                    <a:pos x="88" y="225"/>
                  </a:cxn>
                  <a:cxn ang="0">
                    <a:pos x="86" y="212"/>
                  </a:cxn>
                  <a:cxn ang="0">
                    <a:pos x="84" y="200"/>
                  </a:cxn>
                  <a:cxn ang="0">
                    <a:pos x="86" y="184"/>
                  </a:cxn>
                  <a:cxn ang="0">
                    <a:pos x="86" y="164"/>
                  </a:cxn>
                  <a:cxn ang="0">
                    <a:pos x="81" y="135"/>
                  </a:cxn>
                  <a:cxn ang="0">
                    <a:pos x="70" y="115"/>
                  </a:cxn>
                  <a:cxn ang="0">
                    <a:pos x="57" y="94"/>
                  </a:cxn>
                  <a:cxn ang="0">
                    <a:pos x="45" y="73"/>
                  </a:cxn>
                  <a:cxn ang="0">
                    <a:pos x="42" y="56"/>
                  </a:cxn>
                  <a:cxn ang="0">
                    <a:pos x="34" y="43"/>
                  </a:cxn>
                  <a:cxn ang="0">
                    <a:pos x="20" y="29"/>
                  </a:cxn>
                  <a:cxn ang="0">
                    <a:pos x="8" y="19"/>
                  </a:cxn>
                  <a:cxn ang="0">
                    <a:pos x="0" y="19"/>
                  </a:cxn>
                  <a:cxn ang="0">
                    <a:pos x="6" y="8"/>
                  </a:cxn>
                  <a:cxn ang="0">
                    <a:pos x="13" y="3"/>
                  </a:cxn>
                  <a:cxn ang="0">
                    <a:pos x="21" y="6"/>
                  </a:cxn>
                  <a:cxn ang="0">
                    <a:pos x="30" y="5"/>
                  </a:cxn>
                  <a:cxn ang="0">
                    <a:pos x="46" y="0"/>
                  </a:cxn>
                  <a:cxn ang="0">
                    <a:pos x="62" y="5"/>
                  </a:cxn>
                  <a:cxn ang="0">
                    <a:pos x="69" y="8"/>
                  </a:cxn>
                  <a:cxn ang="0">
                    <a:pos x="88" y="24"/>
                  </a:cxn>
                  <a:cxn ang="0">
                    <a:pos x="95" y="27"/>
                  </a:cxn>
                  <a:cxn ang="0">
                    <a:pos x="111" y="24"/>
                  </a:cxn>
                  <a:cxn ang="0">
                    <a:pos x="120" y="26"/>
                  </a:cxn>
                  <a:cxn ang="0">
                    <a:pos x="131" y="38"/>
                  </a:cxn>
                  <a:cxn ang="0">
                    <a:pos x="139" y="35"/>
                  </a:cxn>
                  <a:cxn ang="0">
                    <a:pos x="143" y="43"/>
                  </a:cxn>
                  <a:cxn ang="0">
                    <a:pos x="143" y="51"/>
                  </a:cxn>
                  <a:cxn ang="0">
                    <a:pos x="143" y="59"/>
                  </a:cxn>
                  <a:cxn ang="0">
                    <a:pos x="139" y="75"/>
                  </a:cxn>
                  <a:cxn ang="0">
                    <a:pos x="147" y="81"/>
                  </a:cxn>
                  <a:cxn ang="0">
                    <a:pos x="150" y="87"/>
                  </a:cxn>
                  <a:cxn ang="0">
                    <a:pos x="158" y="89"/>
                  </a:cxn>
                  <a:cxn ang="0">
                    <a:pos x="160" y="97"/>
                  </a:cxn>
                  <a:cxn ang="0">
                    <a:pos x="159" y="104"/>
                  </a:cxn>
                  <a:cxn ang="0">
                    <a:pos x="165" y="119"/>
                  </a:cxn>
                  <a:cxn ang="0">
                    <a:pos x="180" y="126"/>
                  </a:cxn>
                  <a:cxn ang="0">
                    <a:pos x="185" y="134"/>
                  </a:cxn>
                  <a:cxn ang="0">
                    <a:pos x="186" y="141"/>
                  </a:cxn>
                  <a:cxn ang="0">
                    <a:pos x="183" y="150"/>
                  </a:cxn>
                  <a:cxn ang="0">
                    <a:pos x="187" y="157"/>
                  </a:cxn>
                  <a:cxn ang="0">
                    <a:pos x="183" y="164"/>
                  </a:cxn>
                  <a:cxn ang="0">
                    <a:pos x="177" y="169"/>
                  </a:cxn>
                  <a:cxn ang="0">
                    <a:pos x="154" y="163"/>
                  </a:cxn>
                  <a:cxn ang="0">
                    <a:pos x="147" y="167"/>
                  </a:cxn>
                  <a:cxn ang="0">
                    <a:pos x="143" y="161"/>
                  </a:cxn>
                  <a:cxn ang="0">
                    <a:pos x="134" y="164"/>
                  </a:cxn>
                  <a:cxn ang="0">
                    <a:pos x="131" y="172"/>
                  </a:cxn>
                  <a:cxn ang="0">
                    <a:pos x="128" y="196"/>
                  </a:cxn>
                  <a:cxn ang="0">
                    <a:pos x="121" y="200"/>
                  </a:cxn>
                  <a:cxn ang="0">
                    <a:pos x="116" y="205"/>
                  </a:cxn>
                  <a:cxn ang="0">
                    <a:pos x="115" y="213"/>
                  </a:cxn>
                  <a:cxn ang="0">
                    <a:pos x="107" y="218"/>
                  </a:cxn>
                  <a:cxn ang="0">
                    <a:pos x="104" y="226"/>
                  </a:cxn>
                  <a:cxn ang="0">
                    <a:pos x="104" y="233"/>
                  </a:cxn>
                  <a:cxn ang="0">
                    <a:pos x="97" y="239"/>
                  </a:cxn>
                  <a:cxn ang="0">
                    <a:pos x="88" y="239"/>
                  </a:cxn>
                </a:cxnLst>
                <a:rect l="0" t="0" r="r" b="b"/>
                <a:pathLst>
                  <a:path w="187" h="239">
                    <a:moveTo>
                      <a:pt x="88" y="239"/>
                    </a:moveTo>
                    <a:lnTo>
                      <a:pt x="88" y="225"/>
                    </a:lnTo>
                    <a:lnTo>
                      <a:pt x="86" y="212"/>
                    </a:lnTo>
                    <a:lnTo>
                      <a:pt x="84" y="200"/>
                    </a:lnTo>
                    <a:lnTo>
                      <a:pt x="86" y="184"/>
                    </a:lnTo>
                    <a:lnTo>
                      <a:pt x="86" y="164"/>
                    </a:lnTo>
                    <a:lnTo>
                      <a:pt x="81" y="135"/>
                    </a:lnTo>
                    <a:lnTo>
                      <a:pt x="70" y="115"/>
                    </a:lnTo>
                    <a:lnTo>
                      <a:pt x="57" y="94"/>
                    </a:lnTo>
                    <a:lnTo>
                      <a:pt x="45" y="73"/>
                    </a:lnTo>
                    <a:lnTo>
                      <a:pt x="42" y="56"/>
                    </a:lnTo>
                    <a:lnTo>
                      <a:pt x="34" y="43"/>
                    </a:lnTo>
                    <a:lnTo>
                      <a:pt x="20" y="29"/>
                    </a:lnTo>
                    <a:lnTo>
                      <a:pt x="8" y="19"/>
                    </a:lnTo>
                    <a:lnTo>
                      <a:pt x="0" y="19"/>
                    </a:lnTo>
                    <a:lnTo>
                      <a:pt x="6" y="8"/>
                    </a:lnTo>
                    <a:lnTo>
                      <a:pt x="13" y="3"/>
                    </a:lnTo>
                    <a:lnTo>
                      <a:pt x="21" y="6"/>
                    </a:lnTo>
                    <a:lnTo>
                      <a:pt x="30" y="5"/>
                    </a:lnTo>
                    <a:lnTo>
                      <a:pt x="46" y="0"/>
                    </a:lnTo>
                    <a:lnTo>
                      <a:pt x="62" y="5"/>
                    </a:lnTo>
                    <a:lnTo>
                      <a:pt x="69" y="8"/>
                    </a:lnTo>
                    <a:lnTo>
                      <a:pt x="88" y="24"/>
                    </a:lnTo>
                    <a:lnTo>
                      <a:pt x="95" y="27"/>
                    </a:lnTo>
                    <a:lnTo>
                      <a:pt x="111" y="24"/>
                    </a:lnTo>
                    <a:lnTo>
                      <a:pt x="120" y="26"/>
                    </a:lnTo>
                    <a:lnTo>
                      <a:pt x="131" y="38"/>
                    </a:lnTo>
                    <a:lnTo>
                      <a:pt x="139" y="35"/>
                    </a:lnTo>
                    <a:lnTo>
                      <a:pt x="143" y="43"/>
                    </a:lnTo>
                    <a:lnTo>
                      <a:pt x="143" y="51"/>
                    </a:lnTo>
                    <a:lnTo>
                      <a:pt x="143" y="59"/>
                    </a:lnTo>
                    <a:lnTo>
                      <a:pt x="139" y="75"/>
                    </a:lnTo>
                    <a:lnTo>
                      <a:pt x="147" y="81"/>
                    </a:lnTo>
                    <a:lnTo>
                      <a:pt x="150" y="87"/>
                    </a:lnTo>
                    <a:lnTo>
                      <a:pt x="158" y="89"/>
                    </a:lnTo>
                    <a:lnTo>
                      <a:pt x="160" y="97"/>
                    </a:lnTo>
                    <a:lnTo>
                      <a:pt x="159" y="104"/>
                    </a:lnTo>
                    <a:lnTo>
                      <a:pt x="165" y="119"/>
                    </a:lnTo>
                    <a:lnTo>
                      <a:pt x="180" y="126"/>
                    </a:lnTo>
                    <a:lnTo>
                      <a:pt x="185" y="134"/>
                    </a:lnTo>
                    <a:lnTo>
                      <a:pt x="186" y="141"/>
                    </a:lnTo>
                    <a:lnTo>
                      <a:pt x="183" y="150"/>
                    </a:lnTo>
                    <a:lnTo>
                      <a:pt x="187" y="157"/>
                    </a:lnTo>
                    <a:lnTo>
                      <a:pt x="183" y="164"/>
                    </a:lnTo>
                    <a:lnTo>
                      <a:pt x="177" y="169"/>
                    </a:lnTo>
                    <a:lnTo>
                      <a:pt x="154" y="163"/>
                    </a:lnTo>
                    <a:lnTo>
                      <a:pt x="147" y="167"/>
                    </a:lnTo>
                    <a:lnTo>
                      <a:pt x="143" y="161"/>
                    </a:lnTo>
                    <a:lnTo>
                      <a:pt x="134" y="164"/>
                    </a:lnTo>
                    <a:lnTo>
                      <a:pt x="131" y="172"/>
                    </a:lnTo>
                    <a:lnTo>
                      <a:pt x="128" y="196"/>
                    </a:lnTo>
                    <a:lnTo>
                      <a:pt x="121" y="200"/>
                    </a:lnTo>
                    <a:lnTo>
                      <a:pt x="116" y="205"/>
                    </a:lnTo>
                    <a:lnTo>
                      <a:pt x="115" y="213"/>
                    </a:lnTo>
                    <a:lnTo>
                      <a:pt x="107" y="218"/>
                    </a:lnTo>
                    <a:lnTo>
                      <a:pt x="104" y="226"/>
                    </a:lnTo>
                    <a:lnTo>
                      <a:pt x="104" y="233"/>
                    </a:lnTo>
                    <a:lnTo>
                      <a:pt x="97" y="239"/>
                    </a:lnTo>
                    <a:lnTo>
                      <a:pt x="88" y="2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4" name="Freeform 198"/>
              <p:cNvSpPr>
                <a:spLocks noChangeAspect="1"/>
              </p:cNvSpPr>
              <p:nvPr/>
            </p:nvSpPr>
            <p:spPr bwMode="gray">
              <a:xfrm>
                <a:off x="5161756" y="2510185"/>
                <a:ext cx="169863" cy="142875"/>
              </a:xfrm>
              <a:custGeom>
                <a:avLst/>
                <a:gdLst/>
                <a:ahLst/>
                <a:cxnLst>
                  <a:cxn ang="0">
                    <a:pos x="6" y="374"/>
                  </a:cxn>
                  <a:cxn ang="0">
                    <a:pos x="26" y="342"/>
                  </a:cxn>
                  <a:cxn ang="0">
                    <a:pos x="38" y="292"/>
                  </a:cxn>
                  <a:cxn ang="0">
                    <a:pos x="33" y="214"/>
                  </a:cxn>
                  <a:cxn ang="0">
                    <a:pos x="73" y="210"/>
                  </a:cxn>
                  <a:cxn ang="0">
                    <a:pos x="94" y="207"/>
                  </a:cxn>
                  <a:cxn ang="0">
                    <a:pos x="106" y="190"/>
                  </a:cxn>
                  <a:cxn ang="0">
                    <a:pos x="125" y="182"/>
                  </a:cxn>
                  <a:cxn ang="0">
                    <a:pos x="145" y="190"/>
                  </a:cxn>
                  <a:cxn ang="0">
                    <a:pos x="135" y="167"/>
                  </a:cxn>
                  <a:cxn ang="0">
                    <a:pos x="145" y="138"/>
                  </a:cxn>
                  <a:cxn ang="0">
                    <a:pos x="149" y="113"/>
                  </a:cxn>
                  <a:cxn ang="0">
                    <a:pos x="170" y="102"/>
                  </a:cxn>
                  <a:cxn ang="0">
                    <a:pos x="199" y="80"/>
                  </a:cxn>
                  <a:cxn ang="0">
                    <a:pos x="183" y="69"/>
                  </a:cxn>
                  <a:cxn ang="0">
                    <a:pos x="197" y="51"/>
                  </a:cxn>
                  <a:cxn ang="0">
                    <a:pos x="204" y="50"/>
                  </a:cxn>
                  <a:cxn ang="0">
                    <a:pos x="219" y="32"/>
                  </a:cxn>
                  <a:cxn ang="0">
                    <a:pos x="253" y="25"/>
                  </a:cxn>
                  <a:cxn ang="0">
                    <a:pos x="273" y="0"/>
                  </a:cxn>
                  <a:cxn ang="0">
                    <a:pos x="302" y="5"/>
                  </a:cxn>
                  <a:cxn ang="0">
                    <a:pos x="329" y="13"/>
                  </a:cxn>
                  <a:cxn ang="0">
                    <a:pos x="348" y="43"/>
                  </a:cxn>
                  <a:cxn ang="0">
                    <a:pos x="376" y="29"/>
                  </a:cxn>
                  <a:cxn ang="0">
                    <a:pos x="407" y="34"/>
                  </a:cxn>
                  <a:cxn ang="0">
                    <a:pos x="430" y="53"/>
                  </a:cxn>
                  <a:cxn ang="0">
                    <a:pos x="429" y="80"/>
                  </a:cxn>
                  <a:cxn ang="0">
                    <a:pos x="435" y="102"/>
                  </a:cxn>
                  <a:cxn ang="0">
                    <a:pos x="424" y="123"/>
                  </a:cxn>
                  <a:cxn ang="0">
                    <a:pos x="442" y="158"/>
                  </a:cxn>
                  <a:cxn ang="0">
                    <a:pos x="473" y="195"/>
                  </a:cxn>
                  <a:cxn ang="0">
                    <a:pos x="478" y="217"/>
                  </a:cxn>
                  <a:cxn ang="0">
                    <a:pos x="511" y="226"/>
                  </a:cxn>
                  <a:cxn ang="0">
                    <a:pos x="521" y="242"/>
                  </a:cxn>
                  <a:cxn ang="0">
                    <a:pos x="525" y="263"/>
                  </a:cxn>
                  <a:cxn ang="0">
                    <a:pos x="501" y="284"/>
                  </a:cxn>
                  <a:cxn ang="0">
                    <a:pos x="465" y="271"/>
                  </a:cxn>
                  <a:cxn ang="0">
                    <a:pos x="449" y="285"/>
                  </a:cxn>
                  <a:cxn ang="0">
                    <a:pos x="463" y="311"/>
                  </a:cxn>
                  <a:cxn ang="0">
                    <a:pos x="465" y="333"/>
                  </a:cxn>
                  <a:cxn ang="0">
                    <a:pos x="473" y="353"/>
                  </a:cxn>
                  <a:cxn ang="0">
                    <a:pos x="451" y="380"/>
                  </a:cxn>
                  <a:cxn ang="0">
                    <a:pos x="417" y="401"/>
                  </a:cxn>
                  <a:cxn ang="0">
                    <a:pos x="412" y="427"/>
                  </a:cxn>
                  <a:cxn ang="0">
                    <a:pos x="402" y="452"/>
                  </a:cxn>
                  <a:cxn ang="0">
                    <a:pos x="381" y="443"/>
                  </a:cxn>
                  <a:cxn ang="0">
                    <a:pos x="349" y="450"/>
                  </a:cxn>
                  <a:cxn ang="0">
                    <a:pos x="327" y="427"/>
                  </a:cxn>
                  <a:cxn ang="0">
                    <a:pos x="297" y="433"/>
                  </a:cxn>
                  <a:cxn ang="0">
                    <a:pos x="275" y="428"/>
                  </a:cxn>
                  <a:cxn ang="0">
                    <a:pos x="253" y="436"/>
                  </a:cxn>
                  <a:cxn ang="0">
                    <a:pos x="238" y="428"/>
                  </a:cxn>
                  <a:cxn ang="0">
                    <a:pos x="215" y="416"/>
                  </a:cxn>
                  <a:cxn ang="0">
                    <a:pos x="193" y="406"/>
                  </a:cxn>
                  <a:cxn ang="0">
                    <a:pos x="160" y="401"/>
                  </a:cxn>
                  <a:cxn ang="0">
                    <a:pos x="121" y="394"/>
                  </a:cxn>
                  <a:cxn ang="0">
                    <a:pos x="64" y="401"/>
                  </a:cxn>
                  <a:cxn ang="0">
                    <a:pos x="41" y="422"/>
                  </a:cxn>
                  <a:cxn ang="0">
                    <a:pos x="17" y="428"/>
                  </a:cxn>
                </a:cxnLst>
                <a:rect l="0" t="0" r="r" b="b"/>
                <a:pathLst>
                  <a:path w="532" h="452">
                    <a:moveTo>
                      <a:pt x="17" y="428"/>
                    </a:moveTo>
                    <a:lnTo>
                      <a:pt x="21" y="387"/>
                    </a:lnTo>
                    <a:lnTo>
                      <a:pt x="6" y="374"/>
                    </a:lnTo>
                    <a:lnTo>
                      <a:pt x="0" y="363"/>
                    </a:lnTo>
                    <a:lnTo>
                      <a:pt x="11" y="351"/>
                    </a:lnTo>
                    <a:lnTo>
                      <a:pt x="26" y="342"/>
                    </a:lnTo>
                    <a:lnTo>
                      <a:pt x="37" y="325"/>
                    </a:lnTo>
                    <a:lnTo>
                      <a:pt x="38" y="308"/>
                    </a:lnTo>
                    <a:lnTo>
                      <a:pt x="38" y="292"/>
                    </a:lnTo>
                    <a:lnTo>
                      <a:pt x="20" y="220"/>
                    </a:lnTo>
                    <a:lnTo>
                      <a:pt x="19" y="210"/>
                    </a:lnTo>
                    <a:lnTo>
                      <a:pt x="33" y="214"/>
                    </a:lnTo>
                    <a:lnTo>
                      <a:pt x="49" y="210"/>
                    </a:lnTo>
                    <a:lnTo>
                      <a:pt x="65" y="213"/>
                    </a:lnTo>
                    <a:lnTo>
                      <a:pt x="73" y="210"/>
                    </a:lnTo>
                    <a:lnTo>
                      <a:pt x="79" y="204"/>
                    </a:lnTo>
                    <a:lnTo>
                      <a:pt x="86" y="208"/>
                    </a:lnTo>
                    <a:lnTo>
                      <a:pt x="94" y="207"/>
                    </a:lnTo>
                    <a:lnTo>
                      <a:pt x="91" y="193"/>
                    </a:lnTo>
                    <a:lnTo>
                      <a:pt x="97" y="190"/>
                    </a:lnTo>
                    <a:lnTo>
                      <a:pt x="106" y="190"/>
                    </a:lnTo>
                    <a:lnTo>
                      <a:pt x="111" y="183"/>
                    </a:lnTo>
                    <a:lnTo>
                      <a:pt x="118" y="179"/>
                    </a:lnTo>
                    <a:lnTo>
                      <a:pt x="125" y="182"/>
                    </a:lnTo>
                    <a:lnTo>
                      <a:pt x="130" y="188"/>
                    </a:lnTo>
                    <a:lnTo>
                      <a:pt x="138" y="192"/>
                    </a:lnTo>
                    <a:lnTo>
                      <a:pt x="145" y="190"/>
                    </a:lnTo>
                    <a:lnTo>
                      <a:pt x="144" y="181"/>
                    </a:lnTo>
                    <a:lnTo>
                      <a:pt x="139" y="175"/>
                    </a:lnTo>
                    <a:lnTo>
                      <a:pt x="135" y="167"/>
                    </a:lnTo>
                    <a:lnTo>
                      <a:pt x="137" y="160"/>
                    </a:lnTo>
                    <a:lnTo>
                      <a:pt x="145" y="147"/>
                    </a:lnTo>
                    <a:lnTo>
                      <a:pt x="145" y="138"/>
                    </a:lnTo>
                    <a:lnTo>
                      <a:pt x="148" y="129"/>
                    </a:lnTo>
                    <a:lnTo>
                      <a:pt x="148" y="122"/>
                    </a:lnTo>
                    <a:lnTo>
                      <a:pt x="149" y="113"/>
                    </a:lnTo>
                    <a:lnTo>
                      <a:pt x="156" y="110"/>
                    </a:lnTo>
                    <a:lnTo>
                      <a:pt x="165" y="107"/>
                    </a:lnTo>
                    <a:lnTo>
                      <a:pt x="170" y="102"/>
                    </a:lnTo>
                    <a:lnTo>
                      <a:pt x="177" y="99"/>
                    </a:lnTo>
                    <a:lnTo>
                      <a:pt x="191" y="99"/>
                    </a:lnTo>
                    <a:lnTo>
                      <a:pt x="199" y="80"/>
                    </a:lnTo>
                    <a:lnTo>
                      <a:pt x="192" y="77"/>
                    </a:lnTo>
                    <a:lnTo>
                      <a:pt x="183" y="77"/>
                    </a:lnTo>
                    <a:lnTo>
                      <a:pt x="183" y="69"/>
                    </a:lnTo>
                    <a:lnTo>
                      <a:pt x="183" y="61"/>
                    </a:lnTo>
                    <a:lnTo>
                      <a:pt x="191" y="57"/>
                    </a:lnTo>
                    <a:lnTo>
                      <a:pt x="197" y="51"/>
                    </a:lnTo>
                    <a:lnTo>
                      <a:pt x="195" y="50"/>
                    </a:lnTo>
                    <a:lnTo>
                      <a:pt x="195" y="48"/>
                    </a:lnTo>
                    <a:lnTo>
                      <a:pt x="204" y="50"/>
                    </a:lnTo>
                    <a:lnTo>
                      <a:pt x="210" y="46"/>
                    </a:lnTo>
                    <a:lnTo>
                      <a:pt x="213" y="37"/>
                    </a:lnTo>
                    <a:lnTo>
                      <a:pt x="219" y="32"/>
                    </a:lnTo>
                    <a:lnTo>
                      <a:pt x="235" y="39"/>
                    </a:lnTo>
                    <a:lnTo>
                      <a:pt x="242" y="37"/>
                    </a:lnTo>
                    <a:lnTo>
                      <a:pt x="253" y="25"/>
                    </a:lnTo>
                    <a:lnTo>
                      <a:pt x="254" y="16"/>
                    </a:lnTo>
                    <a:lnTo>
                      <a:pt x="267" y="5"/>
                    </a:lnTo>
                    <a:lnTo>
                      <a:pt x="273" y="0"/>
                    </a:lnTo>
                    <a:lnTo>
                      <a:pt x="284" y="0"/>
                    </a:lnTo>
                    <a:lnTo>
                      <a:pt x="286" y="8"/>
                    </a:lnTo>
                    <a:lnTo>
                      <a:pt x="302" y="5"/>
                    </a:lnTo>
                    <a:lnTo>
                      <a:pt x="310" y="8"/>
                    </a:lnTo>
                    <a:lnTo>
                      <a:pt x="313" y="15"/>
                    </a:lnTo>
                    <a:lnTo>
                      <a:pt x="329" y="13"/>
                    </a:lnTo>
                    <a:lnTo>
                      <a:pt x="338" y="14"/>
                    </a:lnTo>
                    <a:lnTo>
                      <a:pt x="350" y="24"/>
                    </a:lnTo>
                    <a:lnTo>
                      <a:pt x="348" y="43"/>
                    </a:lnTo>
                    <a:lnTo>
                      <a:pt x="363" y="35"/>
                    </a:lnTo>
                    <a:lnTo>
                      <a:pt x="370" y="34"/>
                    </a:lnTo>
                    <a:lnTo>
                      <a:pt x="376" y="29"/>
                    </a:lnTo>
                    <a:lnTo>
                      <a:pt x="392" y="27"/>
                    </a:lnTo>
                    <a:lnTo>
                      <a:pt x="399" y="29"/>
                    </a:lnTo>
                    <a:lnTo>
                      <a:pt x="407" y="34"/>
                    </a:lnTo>
                    <a:lnTo>
                      <a:pt x="413" y="39"/>
                    </a:lnTo>
                    <a:lnTo>
                      <a:pt x="422" y="52"/>
                    </a:lnTo>
                    <a:lnTo>
                      <a:pt x="430" y="53"/>
                    </a:lnTo>
                    <a:lnTo>
                      <a:pt x="431" y="64"/>
                    </a:lnTo>
                    <a:lnTo>
                      <a:pt x="429" y="73"/>
                    </a:lnTo>
                    <a:lnTo>
                      <a:pt x="429" y="80"/>
                    </a:lnTo>
                    <a:lnTo>
                      <a:pt x="434" y="88"/>
                    </a:lnTo>
                    <a:lnTo>
                      <a:pt x="436" y="95"/>
                    </a:lnTo>
                    <a:lnTo>
                      <a:pt x="435" y="102"/>
                    </a:lnTo>
                    <a:lnTo>
                      <a:pt x="433" y="110"/>
                    </a:lnTo>
                    <a:lnTo>
                      <a:pt x="426" y="116"/>
                    </a:lnTo>
                    <a:lnTo>
                      <a:pt x="424" y="123"/>
                    </a:lnTo>
                    <a:lnTo>
                      <a:pt x="426" y="131"/>
                    </a:lnTo>
                    <a:lnTo>
                      <a:pt x="437" y="143"/>
                    </a:lnTo>
                    <a:lnTo>
                      <a:pt x="442" y="158"/>
                    </a:lnTo>
                    <a:lnTo>
                      <a:pt x="453" y="180"/>
                    </a:lnTo>
                    <a:lnTo>
                      <a:pt x="458" y="186"/>
                    </a:lnTo>
                    <a:lnTo>
                      <a:pt x="473" y="195"/>
                    </a:lnTo>
                    <a:lnTo>
                      <a:pt x="478" y="201"/>
                    </a:lnTo>
                    <a:lnTo>
                      <a:pt x="479" y="209"/>
                    </a:lnTo>
                    <a:lnTo>
                      <a:pt x="478" y="217"/>
                    </a:lnTo>
                    <a:lnTo>
                      <a:pt x="482" y="224"/>
                    </a:lnTo>
                    <a:lnTo>
                      <a:pt x="505" y="222"/>
                    </a:lnTo>
                    <a:lnTo>
                      <a:pt x="511" y="226"/>
                    </a:lnTo>
                    <a:lnTo>
                      <a:pt x="519" y="229"/>
                    </a:lnTo>
                    <a:lnTo>
                      <a:pt x="516" y="236"/>
                    </a:lnTo>
                    <a:lnTo>
                      <a:pt x="521" y="242"/>
                    </a:lnTo>
                    <a:lnTo>
                      <a:pt x="531" y="244"/>
                    </a:lnTo>
                    <a:lnTo>
                      <a:pt x="532" y="257"/>
                    </a:lnTo>
                    <a:lnTo>
                      <a:pt x="525" y="263"/>
                    </a:lnTo>
                    <a:lnTo>
                      <a:pt x="521" y="269"/>
                    </a:lnTo>
                    <a:lnTo>
                      <a:pt x="509" y="279"/>
                    </a:lnTo>
                    <a:lnTo>
                      <a:pt x="501" y="284"/>
                    </a:lnTo>
                    <a:lnTo>
                      <a:pt x="484" y="282"/>
                    </a:lnTo>
                    <a:lnTo>
                      <a:pt x="472" y="272"/>
                    </a:lnTo>
                    <a:lnTo>
                      <a:pt x="465" y="271"/>
                    </a:lnTo>
                    <a:lnTo>
                      <a:pt x="457" y="274"/>
                    </a:lnTo>
                    <a:lnTo>
                      <a:pt x="456" y="282"/>
                    </a:lnTo>
                    <a:lnTo>
                      <a:pt x="449" y="285"/>
                    </a:lnTo>
                    <a:lnTo>
                      <a:pt x="450" y="294"/>
                    </a:lnTo>
                    <a:lnTo>
                      <a:pt x="461" y="304"/>
                    </a:lnTo>
                    <a:lnTo>
                      <a:pt x="463" y="311"/>
                    </a:lnTo>
                    <a:lnTo>
                      <a:pt x="461" y="320"/>
                    </a:lnTo>
                    <a:lnTo>
                      <a:pt x="466" y="325"/>
                    </a:lnTo>
                    <a:lnTo>
                      <a:pt x="465" y="333"/>
                    </a:lnTo>
                    <a:lnTo>
                      <a:pt x="472" y="337"/>
                    </a:lnTo>
                    <a:lnTo>
                      <a:pt x="474" y="344"/>
                    </a:lnTo>
                    <a:lnTo>
                      <a:pt x="473" y="353"/>
                    </a:lnTo>
                    <a:lnTo>
                      <a:pt x="478" y="375"/>
                    </a:lnTo>
                    <a:lnTo>
                      <a:pt x="458" y="375"/>
                    </a:lnTo>
                    <a:lnTo>
                      <a:pt x="451" y="380"/>
                    </a:lnTo>
                    <a:lnTo>
                      <a:pt x="442" y="380"/>
                    </a:lnTo>
                    <a:lnTo>
                      <a:pt x="435" y="384"/>
                    </a:lnTo>
                    <a:lnTo>
                      <a:pt x="417" y="401"/>
                    </a:lnTo>
                    <a:lnTo>
                      <a:pt x="414" y="409"/>
                    </a:lnTo>
                    <a:lnTo>
                      <a:pt x="414" y="418"/>
                    </a:lnTo>
                    <a:lnTo>
                      <a:pt x="412" y="427"/>
                    </a:lnTo>
                    <a:lnTo>
                      <a:pt x="414" y="443"/>
                    </a:lnTo>
                    <a:lnTo>
                      <a:pt x="410" y="450"/>
                    </a:lnTo>
                    <a:lnTo>
                      <a:pt x="402" y="452"/>
                    </a:lnTo>
                    <a:lnTo>
                      <a:pt x="397" y="446"/>
                    </a:lnTo>
                    <a:lnTo>
                      <a:pt x="390" y="443"/>
                    </a:lnTo>
                    <a:lnTo>
                      <a:pt x="381" y="443"/>
                    </a:lnTo>
                    <a:lnTo>
                      <a:pt x="365" y="445"/>
                    </a:lnTo>
                    <a:lnTo>
                      <a:pt x="356" y="445"/>
                    </a:lnTo>
                    <a:lnTo>
                      <a:pt x="349" y="450"/>
                    </a:lnTo>
                    <a:lnTo>
                      <a:pt x="343" y="444"/>
                    </a:lnTo>
                    <a:lnTo>
                      <a:pt x="339" y="436"/>
                    </a:lnTo>
                    <a:lnTo>
                      <a:pt x="327" y="427"/>
                    </a:lnTo>
                    <a:lnTo>
                      <a:pt x="310" y="445"/>
                    </a:lnTo>
                    <a:lnTo>
                      <a:pt x="302" y="440"/>
                    </a:lnTo>
                    <a:lnTo>
                      <a:pt x="297" y="433"/>
                    </a:lnTo>
                    <a:lnTo>
                      <a:pt x="290" y="435"/>
                    </a:lnTo>
                    <a:lnTo>
                      <a:pt x="281" y="433"/>
                    </a:lnTo>
                    <a:lnTo>
                      <a:pt x="275" y="428"/>
                    </a:lnTo>
                    <a:lnTo>
                      <a:pt x="269" y="434"/>
                    </a:lnTo>
                    <a:lnTo>
                      <a:pt x="261" y="434"/>
                    </a:lnTo>
                    <a:lnTo>
                      <a:pt x="253" y="436"/>
                    </a:lnTo>
                    <a:lnTo>
                      <a:pt x="247" y="443"/>
                    </a:lnTo>
                    <a:lnTo>
                      <a:pt x="240" y="436"/>
                    </a:lnTo>
                    <a:lnTo>
                      <a:pt x="238" y="428"/>
                    </a:lnTo>
                    <a:lnTo>
                      <a:pt x="223" y="429"/>
                    </a:lnTo>
                    <a:lnTo>
                      <a:pt x="216" y="424"/>
                    </a:lnTo>
                    <a:lnTo>
                      <a:pt x="215" y="416"/>
                    </a:lnTo>
                    <a:lnTo>
                      <a:pt x="208" y="412"/>
                    </a:lnTo>
                    <a:lnTo>
                      <a:pt x="199" y="409"/>
                    </a:lnTo>
                    <a:lnTo>
                      <a:pt x="193" y="406"/>
                    </a:lnTo>
                    <a:lnTo>
                      <a:pt x="184" y="407"/>
                    </a:lnTo>
                    <a:lnTo>
                      <a:pt x="176" y="406"/>
                    </a:lnTo>
                    <a:lnTo>
                      <a:pt x="160" y="401"/>
                    </a:lnTo>
                    <a:lnTo>
                      <a:pt x="146" y="392"/>
                    </a:lnTo>
                    <a:lnTo>
                      <a:pt x="138" y="395"/>
                    </a:lnTo>
                    <a:lnTo>
                      <a:pt x="121" y="394"/>
                    </a:lnTo>
                    <a:lnTo>
                      <a:pt x="113" y="391"/>
                    </a:lnTo>
                    <a:lnTo>
                      <a:pt x="71" y="397"/>
                    </a:lnTo>
                    <a:lnTo>
                      <a:pt x="64" y="401"/>
                    </a:lnTo>
                    <a:lnTo>
                      <a:pt x="62" y="408"/>
                    </a:lnTo>
                    <a:lnTo>
                      <a:pt x="55" y="414"/>
                    </a:lnTo>
                    <a:lnTo>
                      <a:pt x="41" y="422"/>
                    </a:lnTo>
                    <a:lnTo>
                      <a:pt x="32" y="421"/>
                    </a:lnTo>
                    <a:lnTo>
                      <a:pt x="24" y="422"/>
                    </a:lnTo>
                    <a:lnTo>
                      <a:pt x="17" y="42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85" name="Group 199"/>
              <p:cNvGrpSpPr>
                <a:grpSpLocks noChangeAspect="1"/>
              </p:cNvGrpSpPr>
              <p:nvPr/>
            </p:nvGrpSpPr>
            <p:grpSpPr bwMode="gray">
              <a:xfrm>
                <a:off x="5033169" y="2808635"/>
                <a:ext cx="68263" cy="68263"/>
                <a:chOff x="2688" y="1930"/>
                <a:chExt cx="43" cy="43"/>
              </a:xfrm>
              <a:grpFill/>
            </p:grpSpPr>
            <p:sp>
              <p:nvSpPr>
                <p:cNvPr id="208" name="Freeform 200"/>
                <p:cNvSpPr>
                  <a:spLocks noChangeAspect="1"/>
                </p:cNvSpPr>
                <p:nvPr/>
              </p:nvSpPr>
              <p:spPr bwMode="gray">
                <a:xfrm>
                  <a:off x="2688" y="1930"/>
                  <a:ext cx="43" cy="43"/>
                </a:xfrm>
                <a:custGeom>
                  <a:avLst/>
                  <a:gdLst/>
                  <a:ahLst/>
                  <a:cxnLst>
                    <a:cxn ang="0">
                      <a:pos x="145" y="208"/>
                    </a:cxn>
                    <a:cxn ang="0">
                      <a:pos x="129" y="192"/>
                    </a:cxn>
                    <a:cxn ang="0">
                      <a:pos x="114" y="180"/>
                    </a:cxn>
                    <a:cxn ang="0">
                      <a:pos x="98" y="179"/>
                    </a:cxn>
                    <a:cxn ang="0">
                      <a:pos x="82" y="140"/>
                    </a:cxn>
                    <a:cxn ang="0">
                      <a:pos x="52" y="114"/>
                    </a:cxn>
                    <a:cxn ang="0">
                      <a:pos x="35" y="93"/>
                    </a:cxn>
                    <a:cxn ang="0">
                      <a:pos x="23" y="73"/>
                    </a:cxn>
                    <a:cxn ang="0">
                      <a:pos x="22" y="60"/>
                    </a:cxn>
                    <a:cxn ang="0">
                      <a:pos x="7" y="40"/>
                    </a:cxn>
                    <a:cxn ang="0">
                      <a:pos x="3" y="29"/>
                    </a:cxn>
                    <a:cxn ang="0">
                      <a:pos x="8" y="0"/>
                    </a:cxn>
                    <a:cxn ang="0">
                      <a:pos x="30" y="19"/>
                    </a:cxn>
                    <a:cxn ang="0">
                      <a:pos x="61" y="4"/>
                    </a:cxn>
                    <a:cxn ang="0">
                      <a:pos x="79" y="8"/>
                    </a:cxn>
                    <a:cxn ang="0">
                      <a:pos x="89" y="9"/>
                    </a:cxn>
                    <a:cxn ang="0">
                      <a:pos x="108" y="9"/>
                    </a:cxn>
                    <a:cxn ang="0">
                      <a:pos x="125" y="9"/>
                    </a:cxn>
                    <a:cxn ang="0">
                      <a:pos x="135" y="16"/>
                    </a:cxn>
                    <a:cxn ang="0">
                      <a:pos x="152" y="18"/>
                    </a:cxn>
                    <a:cxn ang="0">
                      <a:pos x="162" y="14"/>
                    </a:cxn>
                    <a:cxn ang="0">
                      <a:pos x="167" y="28"/>
                    </a:cxn>
                    <a:cxn ang="0">
                      <a:pos x="186" y="28"/>
                    </a:cxn>
                    <a:cxn ang="0">
                      <a:pos x="200" y="35"/>
                    </a:cxn>
                    <a:cxn ang="0">
                      <a:pos x="190" y="57"/>
                    </a:cxn>
                    <a:cxn ang="0">
                      <a:pos x="189" y="63"/>
                    </a:cxn>
                    <a:cxn ang="0">
                      <a:pos x="191" y="76"/>
                    </a:cxn>
                    <a:cxn ang="0">
                      <a:pos x="199" y="79"/>
                    </a:cxn>
                    <a:cxn ang="0">
                      <a:pos x="207" y="87"/>
                    </a:cxn>
                    <a:cxn ang="0">
                      <a:pos x="212" y="93"/>
                    </a:cxn>
                    <a:cxn ang="0">
                      <a:pos x="211" y="102"/>
                    </a:cxn>
                    <a:cxn ang="0">
                      <a:pos x="195" y="98"/>
                    </a:cxn>
                    <a:cxn ang="0">
                      <a:pos x="201" y="109"/>
                    </a:cxn>
                    <a:cxn ang="0">
                      <a:pos x="208" y="126"/>
                    </a:cxn>
                    <a:cxn ang="0">
                      <a:pos x="202" y="129"/>
                    </a:cxn>
                    <a:cxn ang="0">
                      <a:pos x="192" y="135"/>
                    </a:cxn>
                    <a:cxn ang="0">
                      <a:pos x="184" y="136"/>
                    </a:cxn>
                    <a:cxn ang="0">
                      <a:pos x="176" y="137"/>
                    </a:cxn>
                    <a:cxn ang="0">
                      <a:pos x="183" y="146"/>
                    </a:cxn>
                    <a:cxn ang="0">
                      <a:pos x="183" y="157"/>
                    </a:cxn>
                    <a:cxn ang="0">
                      <a:pos x="178" y="149"/>
                    </a:cxn>
                    <a:cxn ang="0">
                      <a:pos x="163" y="156"/>
                    </a:cxn>
                    <a:cxn ang="0">
                      <a:pos x="160" y="170"/>
                    </a:cxn>
                    <a:cxn ang="0">
                      <a:pos x="151" y="175"/>
                    </a:cxn>
                    <a:cxn ang="0">
                      <a:pos x="149" y="189"/>
                    </a:cxn>
                    <a:cxn ang="0">
                      <a:pos x="154" y="201"/>
                    </a:cxn>
                  </a:cxnLst>
                  <a:rect l="0" t="0" r="r" b="b"/>
                  <a:pathLst>
                    <a:path w="215" h="216">
                      <a:moveTo>
                        <a:pt x="149" y="216"/>
                      </a:moveTo>
                      <a:lnTo>
                        <a:pt x="149" y="208"/>
                      </a:lnTo>
                      <a:lnTo>
                        <a:pt x="145" y="208"/>
                      </a:lnTo>
                      <a:lnTo>
                        <a:pt x="146" y="203"/>
                      </a:lnTo>
                      <a:lnTo>
                        <a:pt x="137" y="202"/>
                      </a:lnTo>
                      <a:lnTo>
                        <a:pt x="129" y="192"/>
                      </a:lnTo>
                      <a:lnTo>
                        <a:pt x="122" y="191"/>
                      </a:lnTo>
                      <a:lnTo>
                        <a:pt x="114" y="185"/>
                      </a:lnTo>
                      <a:lnTo>
                        <a:pt x="114" y="180"/>
                      </a:lnTo>
                      <a:lnTo>
                        <a:pt x="106" y="179"/>
                      </a:lnTo>
                      <a:lnTo>
                        <a:pt x="99" y="184"/>
                      </a:lnTo>
                      <a:lnTo>
                        <a:pt x="98" y="179"/>
                      </a:lnTo>
                      <a:lnTo>
                        <a:pt x="105" y="175"/>
                      </a:lnTo>
                      <a:lnTo>
                        <a:pt x="83" y="151"/>
                      </a:lnTo>
                      <a:lnTo>
                        <a:pt x="82" y="140"/>
                      </a:lnTo>
                      <a:lnTo>
                        <a:pt x="77" y="136"/>
                      </a:lnTo>
                      <a:lnTo>
                        <a:pt x="72" y="133"/>
                      </a:lnTo>
                      <a:lnTo>
                        <a:pt x="52" y="114"/>
                      </a:lnTo>
                      <a:lnTo>
                        <a:pt x="51" y="109"/>
                      </a:lnTo>
                      <a:lnTo>
                        <a:pt x="41" y="95"/>
                      </a:lnTo>
                      <a:lnTo>
                        <a:pt x="35" y="93"/>
                      </a:lnTo>
                      <a:lnTo>
                        <a:pt x="27" y="81"/>
                      </a:lnTo>
                      <a:lnTo>
                        <a:pt x="22" y="79"/>
                      </a:lnTo>
                      <a:lnTo>
                        <a:pt x="23" y="73"/>
                      </a:lnTo>
                      <a:lnTo>
                        <a:pt x="25" y="71"/>
                      </a:lnTo>
                      <a:lnTo>
                        <a:pt x="22" y="65"/>
                      </a:lnTo>
                      <a:lnTo>
                        <a:pt x="22" y="60"/>
                      </a:lnTo>
                      <a:lnTo>
                        <a:pt x="16" y="54"/>
                      </a:lnTo>
                      <a:lnTo>
                        <a:pt x="12" y="41"/>
                      </a:lnTo>
                      <a:lnTo>
                        <a:pt x="7" y="40"/>
                      </a:lnTo>
                      <a:lnTo>
                        <a:pt x="0" y="34"/>
                      </a:lnTo>
                      <a:lnTo>
                        <a:pt x="0" y="31"/>
                      </a:lnTo>
                      <a:lnTo>
                        <a:pt x="3" y="29"/>
                      </a:lnTo>
                      <a:lnTo>
                        <a:pt x="2" y="25"/>
                      </a:lnTo>
                      <a:lnTo>
                        <a:pt x="2" y="6"/>
                      </a:lnTo>
                      <a:lnTo>
                        <a:pt x="8" y="0"/>
                      </a:lnTo>
                      <a:lnTo>
                        <a:pt x="17" y="2"/>
                      </a:lnTo>
                      <a:lnTo>
                        <a:pt x="17" y="4"/>
                      </a:lnTo>
                      <a:lnTo>
                        <a:pt x="30" y="19"/>
                      </a:lnTo>
                      <a:lnTo>
                        <a:pt x="34" y="19"/>
                      </a:lnTo>
                      <a:lnTo>
                        <a:pt x="43" y="2"/>
                      </a:lnTo>
                      <a:lnTo>
                        <a:pt x="61" y="4"/>
                      </a:lnTo>
                      <a:lnTo>
                        <a:pt x="65" y="0"/>
                      </a:lnTo>
                      <a:lnTo>
                        <a:pt x="67" y="0"/>
                      </a:lnTo>
                      <a:lnTo>
                        <a:pt x="79" y="8"/>
                      </a:lnTo>
                      <a:lnTo>
                        <a:pt x="83" y="8"/>
                      </a:lnTo>
                      <a:lnTo>
                        <a:pt x="86" y="6"/>
                      </a:lnTo>
                      <a:lnTo>
                        <a:pt x="89" y="9"/>
                      </a:lnTo>
                      <a:lnTo>
                        <a:pt x="104" y="12"/>
                      </a:lnTo>
                      <a:lnTo>
                        <a:pt x="105" y="9"/>
                      </a:lnTo>
                      <a:lnTo>
                        <a:pt x="108" y="9"/>
                      </a:lnTo>
                      <a:lnTo>
                        <a:pt x="116" y="17"/>
                      </a:lnTo>
                      <a:lnTo>
                        <a:pt x="119" y="17"/>
                      </a:lnTo>
                      <a:lnTo>
                        <a:pt x="125" y="9"/>
                      </a:lnTo>
                      <a:lnTo>
                        <a:pt x="129" y="9"/>
                      </a:lnTo>
                      <a:lnTo>
                        <a:pt x="132" y="14"/>
                      </a:lnTo>
                      <a:lnTo>
                        <a:pt x="135" y="16"/>
                      </a:lnTo>
                      <a:lnTo>
                        <a:pt x="137" y="11"/>
                      </a:lnTo>
                      <a:lnTo>
                        <a:pt x="148" y="12"/>
                      </a:lnTo>
                      <a:lnTo>
                        <a:pt x="152" y="18"/>
                      </a:lnTo>
                      <a:lnTo>
                        <a:pt x="154" y="17"/>
                      </a:lnTo>
                      <a:lnTo>
                        <a:pt x="154" y="14"/>
                      </a:lnTo>
                      <a:lnTo>
                        <a:pt x="162" y="14"/>
                      </a:lnTo>
                      <a:lnTo>
                        <a:pt x="168" y="22"/>
                      </a:lnTo>
                      <a:lnTo>
                        <a:pt x="167" y="27"/>
                      </a:lnTo>
                      <a:lnTo>
                        <a:pt x="167" y="28"/>
                      </a:lnTo>
                      <a:lnTo>
                        <a:pt x="173" y="33"/>
                      </a:lnTo>
                      <a:lnTo>
                        <a:pt x="180" y="33"/>
                      </a:lnTo>
                      <a:lnTo>
                        <a:pt x="186" y="28"/>
                      </a:lnTo>
                      <a:lnTo>
                        <a:pt x="199" y="28"/>
                      </a:lnTo>
                      <a:lnTo>
                        <a:pt x="201" y="31"/>
                      </a:lnTo>
                      <a:lnTo>
                        <a:pt x="200" y="35"/>
                      </a:lnTo>
                      <a:lnTo>
                        <a:pt x="200" y="39"/>
                      </a:lnTo>
                      <a:lnTo>
                        <a:pt x="195" y="46"/>
                      </a:lnTo>
                      <a:lnTo>
                        <a:pt x="190" y="57"/>
                      </a:lnTo>
                      <a:lnTo>
                        <a:pt x="188" y="59"/>
                      </a:lnTo>
                      <a:lnTo>
                        <a:pt x="188" y="61"/>
                      </a:lnTo>
                      <a:lnTo>
                        <a:pt x="189" y="63"/>
                      </a:lnTo>
                      <a:lnTo>
                        <a:pt x="185" y="68"/>
                      </a:lnTo>
                      <a:lnTo>
                        <a:pt x="188" y="76"/>
                      </a:lnTo>
                      <a:lnTo>
                        <a:pt x="191" y="76"/>
                      </a:lnTo>
                      <a:lnTo>
                        <a:pt x="194" y="78"/>
                      </a:lnTo>
                      <a:lnTo>
                        <a:pt x="197" y="77"/>
                      </a:lnTo>
                      <a:lnTo>
                        <a:pt x="199" y="79"/>
                      </a:lnTo>
                      <a:lnTo>
                        <a:pt x="200" y="83"/>
                      </a:lnTo>
                      <a:lnTo>
                        <a:pt x="203" y="87"/>
                      </a:lnTo>
                      <a:lnTo>
                        <a:pt x="207" y="87"/>
                      </a:lnTo>
                      <a:lnTo>
                        <a:pt x="207" y="88"/>
                      </a:lnTo>
                      <a:lnTo>
                        <a:pt x="207" y="90"/>
                      </a:lnTo>
                      <a:lnTo>
                        <a:pt x="212" y="93"/>
                      </a:lnTo>
                      <a:lnTo>
                        <a:pt x="215" y="94"/>
                      </a:lnTo>
                      <a:lnTo>
                        <a:pt x="215" y="97"/>
                      </a:lnTo>
                      <a:lnTo>
                        <a:pt x="211" y="102"/>
                      </a:lnTo>
                      <a:lnTo>
                        <a:pt x="202" y="102"/>
                      </a:lnTo>
                      <a:lnTo>
                        <a:pt x="197" y="98"/>
                      </a:lnTo>
                      <a:lnTo>
                        <a:pt x="195" y="98"/>
                      </a:lnTo>
                      <a:lnTo>
                        <a:pt x="194" y="100"/>
                      </a:lnTo>
                      <a:lnTo>
                        <a:pt x="195" y="102"/>
                      </a:lnTo>
                      <a:lnTo>
                        <a:pt x="201" y="109"/>
                      </a:lnTo>
                      <a:lnTo>
                        <a:pt x="207" y="117"/>
                      </a:lnTo>
                      <a:lnTo>
                        <a:pt x="210" y="119"/>
                      </a:lnTo>
                      <a:lnTo>
                        <a:pt x="208" y="126"/>
                      </a:lnTo>
                      <a:lnTo>
                        <a:pt x="207" y="129"/>
                      </a:lnTo>
                      <a:lnTo>
                        <a:pt x="205" y="130"/>
                      </a:lnTo>
                      <a:lnTo>
                        <a:pt x="202" y="129"/>
                      </a:lnTo>
                      <a:lnTo>
                        <a:pt x="200" y="129"/>
                      </a:lnTo>
                      <a:lnTo>
                        <a:pt x="197" y="132"/>
                      </a:lnTo>
                      <a:lnTo>
                        <a:pt x="192" y="135"/>
                      </a:lnTo>
                      <a:lnTo>
                        <a:pt x="189" y="135"/>
                      </a:lnTo>
                      <a:lnTo>
                        <a:pt x="186" y="136"/>
                      </a:lnTo>
                      <a:lnTo>
                        <a:pt x="184" y="136"/>
                      </a:lnTo>
                      <a:lnTo>
                        <a:pt x="183" y="133"/>
                      </a:lnTo>
                      <a:lnTo>
                        <a:pt x="180" y="133"/>
                      </a:lnTo>
                      <a:lnTo>
                        <a:pt x="176" y="137"/>
                      </a:lnTo>
                      <a:lnTo>
                        <a:pt x="178" y="140"/>
                      </a:lnTo>
                      <a:lnTo>
                        <a:pt x="181" y="141"/>
                      </a:lnTo>
                      <a:lnTo>
                        <a:pt x="183" y="146"/>
                      </a:lnTo>
                      <a:lnTo>
                        <a:pt x="184" y="149"/>
                      </a:lnTo>
                      <a:lnTo>
                        <a:pt x="184" y="154"/>
                      </a:lnTo>
                      <a:lnTo>
                        <a:pt x="183" y="157"/>
                      </a:lnTo>
                      <a:lnTo>
                        <a:pt x="180" y="157"/>
                      </a:lnTo>
                      <a:lnTo>
                        <a:pt x="179" y="154"/>
                      </a:lnTo>
                      <a:lnTo>
                        <a:pt x="178" y="149"/>
                      </a:lnTo>
                      <a:lnTo>
                        <a:pt x="175" y="148"/>
                      </a:lnTo>
                      <a:lnTo>
                        <a:pt x="172" y="148"/>
                      </a:lnTo>
                      <a:lnTo>
                        <a:pt x="163" y="156"/>
                      </a:lnTo>
                      <a:lnTo>
                        <a:pt x="162" y="160"/>
                      </a:lnTo>
                      <a:lnTo>
                        <a:pt x="160" y="163"/>
                      </a:lnTo>
                      <a:lnTo>
                        <a:pt x="160" y="170"/>
                      </a:lnTo>
                      <a:lnTo>
                        <a:pt x="158" y="173"/>
                      </a:lnTo>
                      <a:lnTo>
                        <a:pt x="153" y="173"/>
                      </a:lnTo>
                      <a:lnTo>
                        <a:pt x="151" y="175"/>
                      </a:lnTo>
                      <a:lnTo>
                        <a:pt x="151" y="184"/>
                      </a:lnTo>
                      <a:lnTo>
                        <a:pt x="149" y="185"/>
                      </a:lnTo>
                      <a:lnTo>
                        <a:pt x="149" y="189"/>
                      </a:lnTo>
                      <a:lnTo>
                        <a:pt x="152" y="194"/>
                      </a:lnTo>
                      <a:lnTo>
                        <a:pt x="154" y="196"/>
                      </a:lnTo>
                      <a:lnTo>
                        <a:pt x="154" y="201"/>
                      </a:lnTo>
                      <a:lnTo>
                        <a:pt x="149" y="208"/>
                      </a:lnTo>
                      <a:lnTo>
                        <a:pt x="149" y="2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9" name="Freeform 201"/>
                <p:cNvSpPr>
                  <a:spLocks noChangeAspect="1"/>
                </p:cNvSpPr>
                <p:nvPr/>
              </p:nvSpPr>
              <p:spPr bwMode="gray">
                <a:xfrm>
                  <a:off x="2703" y="1965"/>
                  <a:ext cx="15" cy="8"/>
                </a:xfrm>
                <a:custGeom>
                  <a:avLst/>
                  <a:gdLst/>
                  <a:ahLst/>
                  <a:cxnLst>
                    <a:cxn ang="0">
                      <a:pos x="75" y="42"/>
                    </a:cxn>
                    <a:cxn ang="0">
                      <a:pos x="45" y="20"/>
                    </a:cxn>
                    <a:cxn ang="0">
                      <a:pos x="29" y="17"/>
                    </a:cxn>
                    <a:cxn ang="0">
                      <a:pos x="13" y="7"/>
                    </a:cxn>
                    <a:cxn ang="0">
                      <a:pos x="0" y="5"/>
                    </a:cxn>
                    <a:cxn ang="0">
                      <a:pos x="4" y="0"/>
                    </a:cxn>
                    <a:cxn ang="0">
                      <a:pos x="15" y="2"/>
                    </a:cxn>
                    <a:cxn ang="0">
                      <a:pos x="20" y="10"/>
                    </a:cxn>
                    <a:cxn ang="0">
                      <a:pos x="25" y="10"/>
                    </a:cxn>
                    <a:cxn ang="0">
                      <a:pos x="32" y="5"/>
                    </a:cxn>
                    <a:cxn ang="0">
                      <a:pos x="40" y="6"/>
                    </a:cxn>
                    <a:cxn ang="0">
                      <a:pos x="40" y="11"/>
                    </a:cxn>
                    <a:cxn ang="0">
                      <a:pos x="48" y="17"/>
                    </a:cxn>
                    <a:cxn ang="0">
                      <a:pos x="55" y="18"/>
                    </a:cxn>
                    <a:cxn ang="0">
                      <a:pos x="63" y="28"/>
                    </a:cxn>
                    <a:cxn ang="0">
                      <a:pos x="72" y="29"/>
                    </a:cxn>
                    <a:cxn ang="0">
                      <a:pos x="71" y="34"/>
                    </a:cxn>
                    <a:cxn ang="0">
                      <a:pos x="75" y="34"/>
                    </a:cxn>
                    <a:cxn ang="0">
                      <a:pos x="75" y="42"/>
                    </a:cxn>
                  </a:cxnLst>
                  <a:rect l="0" t="0" r="r" b="b"/>
                  <a:pathLst>
                    <a:path w="75" h="42">
                      <a:moveTo>
                        <a:pt x="75" y="42"/>
                      </a:moveTo>
                      <a:lnTo>
                        <a:pt x="45" y="20"/>
                      </a:lnTo>
                      <a:lnTo>
                        <a:pt x="29" y="17"/>
                      </a:lnTo>
                      <a:lnTo>
                        <a:pt x="13" y="7"/>
                      </a:lnTo>
                      <a:lnTo>
                        <a:pt x="0" y="5"/>
                      </a:lnTo>
                      <a:lnTo>
                        <a:pt x="4" y="0"/>
                      </a:lnTo>
                      <a:lnTo>
                        <a:pt x="15" y="2"/>
                      </a:lnTo>
                      <a:lnTo>
                        <a:pt x="20" y="10"/>
                      </a:lnTo>
                      <a:lnTo>
                        <a:pt x="25" y="10"/>
                      </a:lnTo>
                      <a:lnTo>
                        <a:pt x="32" y="5"/>
                      </a:lnTo>
                      <a:lnTo>
                        <a:pt x="40" y="6"/>
                      </a:lnTo>
                      <a:lnTo>
                        <a:pt x="40" y="11"/>
                      </a:lnTo>
                      <a:lnTo>
                        <a:pt x="48" y="17"/>
                      </a:lnTo>
                      <a:lnTo>
                        <a:pt x="55" y="18"/>
                      </a:lnTo>
                      <a:lnTo>
                        <a:pt x="63" y="28"/>
                      </a:lnTo>
                      <a:lnTo>
                        <a:pt x="72" y="29"/>
                      </a:lnTo>
                      <a:lnTo>
                        <a:pt x="71" y="34"/>
                      </a:lnTo>
                      <a:lnTo>
                        <a:pt x="75" y="34"/>
                      </a:lnTo>
                      <a:lnTo>
                        <a:pt x="75" y="4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186" name="Freeform 202"/>
              <p:cNvSpPr>
                <a:spLocks noChangeAspect="1"/>
              </p:cNvSpPr>
              <p:nvPr/>
            </p:nvSpPr>
            <p:spPr bwMode="gray">
              <a:xfrm>
                <a:off x="5128419" y="2973735"/>
                <a:ext cx="39688" cy="41275"/>
              </a:xfrm>
              <a:custGeom>
                <a:avLst/>
                <a:gdLst/>
                <a:ahLst/>
                <a:cxnLst>
                  <a:cxn ang="0">
                    <a:pos x="49" y="0"/>
                  </a:cxn>
                  <a:cxn ang="0">
                    <a:pos x="35" y="2"/>
                  </a:cxn>
                  <a:cxn ang="0">
                    <a:pos x="21" y="12"/>
                  </a:cxn>
                  <a:cxn ang="0">
                    <a:pos x="13" y="8"/>
                  </a:cxn>
                  <a:cxn ang="0">
                    <a:pos x="2" y="28"/>
                  </a:cxn>
                  <a:cxn ang="0">
                    <a:pos x="0" y="37"/>
                  </a:cxn>
                  <a:cxn ang="0">
                    <a:pos x="6" y="50"/>
                  </a:cxn>
                  <a:cxn ang="0">
                    <a:pos x="21" y="58"/>
                  </a:cxn>
                  <a:cxn ang="0">
                    <a:pos x="28" y="70"/>
                  </a:cxn>
                  <a:cxn ang="0">
                    <a:pos x="23" y="86"/>
                  </a:cxn>
                  <a:cxn ang="0">
                    <a:pos x="26" y="99"/>
                  </a:cxn>
                  <a:cxn ang="0">
                    <a:pos x="32" y="106"/>
                  </a:cxn>
                  <a:cxn ang="0">
                    <a:pos x="39" y="108"/>
                  </a:cxn>
                  <a:cxn ang="0">
                    <a:pos x="42" y="98"/>
                  </a:cxn>
                  <a:cxn ang="0">
                    <a:pos x="49" y="90"/>
                  </a:cxn>
                  <a:cxn ang="0">
                    <a:pos x="53" y="96"/>
                  </a:cxn>
                  <a:cxn ang="0">
                    <a:pos x="60" y="103"/>
                  </a:cxn>
                  <a:cxn ang="0">
                    <a:pos x="65" y="119"/>
                  </a:cxn>
                  <a:cxn ang="0">
                    <a:pos x="66" y="130"/>
                  </a:cxn>
                  <a:cxn ang="0">
                    <a:pos x="71" y="131"/>
                  </a:cxn>
                  <a:cxn ang="0">
                    <a:pos x="76" y="110"/>
                  </a:cxn>
                  <a:cxn ang="0">
                    <a:pos x="85" y="107"/>
                  </a:cxn>
                  <a:cxn ang="0">
                    <a:pos x="91" y="117"/>
                  </a:cxn>
                  <a:cxn ang="0">
                    <a:pos x="98" y="124"/>
                  </a:cxn>
                  <a:cxn ang="0">
                    <a:pos x="107" y="129"/>
                  </a:cxn>
                  <a:cxn ang="0">
                    <a:pos x="105" y="107"/>
                  </a:cxn>
                  <a:cxn ang="0">
                    <a:pos x="98" y="77"/>
                  </a:cxn>
                  <a:cxn ang="0">
                    <a:pos x="91" y="66"/>
                  </a:cxn>
                  <a:cxn ang="0">
                    <a:pos x="88" y="54"/>
                  </a:cxn>
                  <a:cxn ang="0">
                    <a:pos x="105" y="66"/>
                  </a:cxn>
                  <a:cxn ang="0">
                    <a:pos x="108" y="71"/>
                  </a:cxn>
                  <a:cxn ang="0">
                    <a:pos x="113" y="71"/>
                  </a:cxn>
                  <a:cxn ang="0">
                    <a:pos x="119" y="65"/>
                  </a:cxn>
                  <a:cxn ang="0">
                    <a:pos x="128" y="64"/>
                  </a:cxn>
                  <a:cxn ang="0">
                    <a:pos x="126" y="56"/>
                  </a:cxn>
                  <a:cxn ang="0">
                    <a:pos x="114" y="48"/>
                  </a:cxn>
                  <a:cxn ang="0">
                    <a:pos x="107" y="33"/>
                  </a:cxn>
                  <a:cxn ang="0">
                    <a:pos x="107" y="26"/>
                  </a:cxn>
                  <a:cxn ang="0">
                    <a:pos x="98" y="21"/>
                  </a:cxn>
                  <a:cxn ang="0">
                    <a:pos x="74" y="12"/>
                  </a:cxn>
                  <a:cxn ang="0">
                    <a:pos x="61" y="8"/>
                  </a:cxn>
                  <a:cxn ang="0">
                    <a:pos x="55" y="8"/>
                  </a:cxn>
                  <a:cxn ang="0">
                    <a:pos x="49" y="0"/>
                  </a:cxn>
                </a:cxnLst>
                <a:rect l="0" t="0" r="r" b="b"/>
                <a:pathLst>
                  <a:path w="128" h="131">
                    <a:moveTo>
                      <a:pt x="49" y="0"/>
                    </a:moveTo>
                    <a:lnTo>
                      <a:pt x="35" y="2"/>
                    </a:lnTo>
                    <a:lnTo>
                      <a:pt x="21" y="12"/>
                    </a:lnTo>
                    <a:lnTo>
                      <a:pt x="13" y="8"/>
                    </a:lnTo>
                    <a:lnTo>
                      <a:pt x="2" y="28"/>
                    </a:lnTo>
                    <a:lnTo>
                      <a:pt x="0" y="37"/>
                    </a:lnTo>
                    <a:lnTo>
                      <a:pt x="6" y="50"/>
                    </a:lnTo>
                    <a:lnTo>
                      <a:pt x="21" y="58"/>
                    </a:lnTo>
                    <a:lnTo>
                      <a:pt x="28" y="70"/>
                    </a:lnTo>
                    <a:lnTo>
                      <a:pt x="23" y="86"/>
                    </a:lnTo>
                    <a:lnTo>
                      <a:pt x="26" y="99"/>
                    </a:lnTo>
                    <a:lnTo>
                      <a:pt x="32" y="106"/>
                    </a:lnTo>
                    <a:lnTo>
                      <a:pt x="39" y="108"/>
                    </a:lnTo>
                    <a:lnTo>
                      <a:pt x="42" y="98"/>
                    </a:lnTo>
                    <a:lnTo>
                      <a:pt x="49" y="90"/>
                    </a:lnTo>
                    <a:lnTo>
                      <a:pt x="53" y="96"/>
                    </a:lnTo>
                    <a:lnTo>
                      <a:pt x="60" y="103"/>
                    </a:lnTo>
                    <a:lnTo>
                      <a:pt x="65" y="119"/>
                    </a:lnTo>
                    <a:lnTo>
                      <a:pt x="66" y="130"/>
                    </a:lnTo>
                    <a:lnTo>
                      <a:pt x="71" y="131"/>
                    </a:lnTo>
                    <a:lnTo>
                      <a:pt x="76" y="110"/>
                    </a:lnTo>
                    <a:lnTo>
                      <a:pt x="85" y="107"/>
                    </a:lnTo>
                    <a:lnTo>
                      <a:pt x="91" y="117"/>
                    </a:lnTo>
                    <a:lnTo>
                      <a:pt x="98" y="124"/>
                    </a:lnTo>
                    <a:lnTo>
                      <a:pt x="107" y="129"/>
                    </a:lnTo>
                    <a:lnTo>
                      <a:pt x="105" y="107"/>
                    </a:lnTo>
                    <a:lnTo>
                      <a:pt x="98" y="77"/>
                    </a:lnTo>
                    <a:lnTo>
                      <a:pt x="91" y="66"/>
                    </a:lnTo>
                    <a:lnTo>
                      <a:pt x="88" y="54"/>
                    </a:lnTo>
                    <a:lnTo>
                      <a:pt x="105" y="66"/>
                    </a:lnTo>
                    <a:lnTo>
                      <a:pt x="108" y="71"/>
                    </a:lnTo>
                    <a:lnTo>
                      <a:pt x="113" y="71"/>
                    </a:lnTo>
                    <a:lnTo>
                      <a:pt x="119" y="65"/>
                    </a:lnTo>
                    <a:lnTo>
                      <a:pt x="128" y="64"/>
                    </a:lnTo>
                    <a:lnTo>
                      <a:pt x="126" y="56"/>
                    </a:lnTo>
                    <a:lnTo>
                      <a:pt x="114" y="48"/>
                    </a:lnTo>
                    <a:lnTo>
                      <a:pt x="107" y="33"/>
                    </a:lnTo>
                    <a:lnTo>
                      <a:pt x="107" y="26"/>
                    </a:lnTo>
                    <a:lnTo>
                      <a:pt x="98" y="21"/>
                    </a:lnTo>
                    <a:lnTo>
                      <a:pt x="74" y="12"/>
                    </a:lnTo>
                    <a:lnTo>
                      <a:pt x="61" y="8"/>
                    </a:lnTo>
                    <a:lnTo>
                      <a:pt x="55" y="8"/>
                    </a:lnTo>
                    <a:lnTo>
                      <a:pt x="4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7" name="Freeform 203"/>
              <p:cNvSpPr>
                <a:spLocks noChangeAspect="1"/>
              </p:cNvSpPr>
              <p:nvPr/>
            </p:nvSpPr>
            <p:spPr bwMode="gray">
              <a:xfrm>
                <a:off x="5110956" y="2894360"/>
                <a:ext cx="111125" cy="93663"/>
              </a:xfrm>
              <a:custGeom>
                <a:avLst/>
                <a:gdLst/>
                <a:ahLst/>
                <a:cxnLst>
                  <a:cxn ang="0">
                    <a:pos x="314" y="70"/>
                  </a:cxn>
                  <a:cxn ang="0">
                    <a:pos x="258" y="65"/>
                  </a:cxn>
                  <a:cxn ang="0">
                    <a:pos x="245" y="66"/>
                  </a:cxn>
                  <a:cxn ang="0">
                    <a:pos x="223" y="73"/>
                  </a:cxn>
                  <a:cxn ang="0">
                    <a:pos x="193" y="86"/>
                  </a:cxn>
                  <a:cxn ang="0">
                    <a:pos x="216" y="100"/>
                  </a:cxn>
                  <a:cxn ang="0">
                    <a:pos x="227" y="116"/>
                  </a:cxn>
                  <a:cxn ang="0">
                    <a:pos x="201" y="103"/>
                  </a:cxn>
                  <a:cxn ang="0">
                    <a:pos x="207" y="120"/>
                  </a:cxn>
                  <a:cxn ang="0">
                    <a:pos x="201" y="125"/>
                  </a:cxn>
                  <a:cxn ang="0">
                    <a:pos x="185" y="111"/>
                  </a:cxn>
                  <a:cxn ang="0">
                    <a:pos x="184" y="124"/>
                  </a:cxn>
                  <a:cxn ang="0">
                    <a:pos x="188" y="135"/>
                  </a:cxn>
                  <a:cxn ang="0">
                    <a:pos x="172" y="111"/>
                  </a:cxn>
                  <a:cxn ang="0">
                    <a:pos x="148" y="93"/>
                  </a:cxn>
                  <a:cxn ang="0">
                    <a:pos x="137" y="90"/>
                  </a:cxn>
                  <a:cxn ang="0">
                    <a:pos x="135" y="120"/>
                  </a:cxn>
                  <a:cxn ang="0">
                    <a:pos x="144" y="140"/>
                  </a:cxn>
                  <a:cxn ang="0">
                    <a:pos x="164" y="172"/>
                  </a:cxn>
                  <a:cxn ang="0">
                    <a:pos x="172" y="190"/>
                  </a:cxn>
                  <a:cxn ang="0">
                    <a:pos x="163" y="191"/>
                  </a:cxn>
                  <a:cxn ang="0">
                    <a:pos x="161" y="179"/>
                  </a:cxn>
                  <a:cxn ang="0">
                    <a:pos x="150" y="186"/>
                  </a:cxn>
                  <a:cxn ang="0">
                    <a:pos x="151" y="203"/>
                  </a:cxn>
                  <a:cxn ang="0">
                    <a:pos x="141" y="203"/>
                  </a:cxn>
                  <a:cxn ang="0">
                    <a:pos x="135" y="212"/>
                  </a:cxn>
                  <a:cxn ang="0">
                    <a:pos x="156" y="219"/>
                  </a:cxn>
                  <a:cxn ang="0">
                    <a:pos x="172" y="224"/>
                  </a:cxn>
                  <a:cxn ang="0">
                    <a:pos x="184" y="237"/>
                  </a:cxn>
                  <a:cxn ang="0">
                    <a:pos x="199" y="250"/>
                  </a:cxn>
                  <a:cxn ang="0">
                    <a:pos x="211" y="255"/>
                  </a:cxn>
                  <a:cxn ang="0">
                    <a:pos x="199" y="285"/>
                  </a:cxn>
                  <a:cxn ang="0">
                    <a:pos x="175" y="275"/>
                  </a:cxn>
                  <a:cxn ang="0">
                    <a:pos x="152" y="270"/>
                  </a:cxn>
                  <a:cxn ang="0">
                    <a:pos x="164" y="259"/>
                  </a:cxn>
                  <a:cxn ang="0">
                    <a:pos x="139" y="243"/>
                  </a:cxn>
                  <a:cxn ang="0">
                    <a:pos x="123" y="245"/>
                  </a:cxn>
                  <a:cxn ang="0">
                    <a:pos x="98" y="245"/>
                  </a:cxn>
                  <a:cxn ang="0">
                    <a:pos x="67" y="242"/>
                  </a:cxn>
                  <a:cxn ang="0">
                    <a:pos x="61" y="245"/>
                  </a:cxn>
                  <a:cxn ang="0">
                    <a:pos x="51" y="240"/>
                  </a:cxn>
                  <a:cxn ang="0">
                    <a:pos x="33" y="208"/>
                  </a:cxn>
                  <a:cxn ang="0">
                    <a:pos x="53" y="208"/>
                  </a:cxn>
                  <a:cxn ang="0">
                    <a:pos x="35" y="194"/>
                  </a:cxn>
                  <a:cxn ang="0">
                    <a:pos x="17" y="178"/>
                  </a:cxn>
                  <a:cxn ang="0">
                    <a:pos x="3" y="154"/>
                  </a:cxn>
                  <a:cxn ang="0">
                    <a:pos x="0" y="152"/>
                  </a:cxn>
                  <a:cxn ang="0">
                    <a:pos x="10" y="146"/>
                  </a:cxn>
                  <a:cxn ang="0">
                    <a:pos x="17" y="127"/>
                  </a:cxn>
                  <a:cxn ang="0">
                    <a:pos x="35" y="103"/>
                  </a:cxn>
                  <a:cxn ang="0">
                    <a:pos x="49" y="77"/>
                  </a:cxn>
                  <a:cxn ang="0">
                    <a:pos x="82" y="62"/>
                  </a:cxn>
                  <a:cxn ang="0">
                    <a:pos x="112" y="45"/>
                  </a:cxn>
                  <a:cxn ang="0">
                    <a:pos x="147" y="31"/>
                  </a:cxn>
                  <a:cxn ang="0">
                    <a:pos x="166" y="29"/>
                  </a:cxn>
                  <a:cxn ang="0">
                    <a:pos x="205" y="25"/>
                  </a:cxn>
                  <a:cxn ang="0">
                    <a:pos x="248" y="16"/>
                  </a:cxn>
                  <a:cxn ang="0">
                    <a:pos x="293" y="36"/>
                  </a:cxn>
                  <a:cxn ang="0">
                    <a:pos x="327" y="20"/>
                  </a:cxn>
                  <a:cxn ang="0">
                    <a:pos x="340" y="0"/>
                  </a:cxn>
                  <a:cxn ang="0">
                    <a:pos x="352" y="13"/>
                  </a:cxn>
                  <a:cxn ang="0">
                    <a:pos x="340" y="33"/>
                  </a:cxn>
                  <a:cxn ang="0">
                    <a:pos x="334" y="63"/>
                  </a:cxn>
                </a:cxnLst>
                <a:rect l="0" t="0" r="r" b="b"/>
                <a:pathLst>
                  <a:path w="352" h="293">
                    <a:moveTo>
                      <a:pt x="324" y="78"/>
                    </a:moveTo>
                    <a:lnTo>
                      <a:pt x="314" y="70"/>
                    </a:lnTo>
                    <a:lnTo>
                      <a:pt x="268" y="57"/>
                    </a:lnTo>
                    <a:lnTo>
                      <a:pt x="258" y="65"/>
                    </a:lnTo>
                    <a:lnTo>
                      <a:pt x="253" y="66"/>
                    </a:lnTo>
                    <a:lnTo>
                      <a:pt x="245" y="66"/>
                    </a:lnTo>
                    <a:lnTo>
                      <a:pt x="234" y="62"/>
                    </a:lnTo>
                    <a:lnTo>
                      <a:pt x="223" y="73"/>
                    </a:lnTo>
                    <a:lnTo>
                      <a:pt x="207" y="76"/>
                    </a:lnTo>
                    <a:lnTo>
                      <a:pt x="193" y="86"/>
                    </a:lnTo>
                    <a:lnTo>
                      <a:pt x="201" y="94"/>
                    </a:lnTo>
                    <a:lnTo>
                      <a:pt x="216" y="100"/>
                    </a:lnTo>
                    <a:lnTo>
                      <a:pt x="225" y="110"/>
                    </a:lnTo>
                    <a:lnTo>
                      <a:pt x="227" y="116"/>
                    </a:lnTo>
                    <a:lnTo>
                      <a:pt x="217" y="106"/>
                    </a:lnTo>
                    <a:lnTo>
                      <a:pt x="201" y="103"/>
                    </a:lnTo>
                    <a:lnTo>
                      <a:pt x="196" y="113"/>
                    </a:lnTo>
                    <a:lnTo>
                      <a:pt x="207" y="120"/>
                    </a:lnTo>
                    <a:lnTo>
                      <a:pt x="209" y="133"/>
                    </a:lnTo>
                    <a:lnTo>
                      <a:pt x="201" y="125"/>
                    </a:lnTo>
                    <a:lnTo>
                      <a:pt x="195" y="115"/>
                    </a:lnTo>
                    <a:lnTo>
                      <a:pt x="185" y="111"/>
                    </a:lnTo>
                    <a:lnTo>
                      <a:pt x="182" y="113"/>
                    </a:lnTo>
                    <a:lnTo>
                      <a:pt x="184" y="124"/>
                    </a:lnTo>
                    <a:lnTo>
                      <a:pt x="193" y="131"/>
                    </a:lnTo>
                    <a:lnTo>
                      <a:pt x="188" y="135"/>
                    </a:lnTo>
                    <a:lnTo>
                      <a:pt x="177" y="125"/>
                    </a:lnTo>
                    <a:lnTo>
                      <a:pt x="172" y="111"/>
                    </a:lnTo>
                    <a:lnTo>
                      <a:pt x="148" y="97"/>
                    </a:lnTo>
                    <a:lnTo>
                      <a:pt x="148" y="93"/>
                    </a:lnTo>
                    <a:lnTo>
                      <a:pt x="151" y="86"/>
                    </a:lnTo>
                    <a:lnTo>
                      <a:pt x="137" y="90"/>
                    </a:lnTo>
                    <a:lnTo>
                      <a:pt x="135" y="105"/>
                    </a:lnTo>
                    <a:lnTo>
                      <a:pt x="135" y="120"/>
                    </a:lnTo>
                    <a:lnTo>
                      <a:pt x="136" y="132"/>
                    </a:lnTo>
                    <a:lnTo>
                      <a:pt x="144" y="140"/>
                    </a:lnTo>
                    <a:lnTo>
                      <a:pt x="147" y="154"/>
                    </a:lnTo>
                    <a:lnTo>
                      <a:pt x="164" y="172"/>
                    </a:lnTo>
                    <a:lnTo>
                      <a:pt x="169" y="181"/>
                    </a:lnTo>
                    <a:lnTo>
                      <a:pt x="172" y="190"/>
                    </a:lnTo>
                    <a:lnTo>
                      <a:pt x="167" y="192"/>
                    </a:lnTo>
                    <a:lnTo>
                      <a:pt x="163" y="191"/>
                    </a:lnTo>
                    <a:lnTo>
                      <a:pt x="164" y="185"/>
                    </a:lnTo>
                    <a:lnTo>
                      <a:pt x="161" y="179"/>
                    </a:lnTo>
                    <a:lnTo>
                      <a:pt x="151" y="178"/>
                    </a:lnTo>
                    <a:lnTo>
                      <a:pt x="150" y="186"/>
                    </a:lnTo>
                    <a:lnTo>
                      <a:pt x="155" y="200"/>
                    </a:lnTo>
                    <a:lnTo>
                      <a:pt x="151" y="203"/>
                    </a:lnTo>
                    <a:lnTo>
                      <a:pt x="147" y="203"/>
                    </a:lnTo>
                    <a:lnTo>
                      <a:pt x="141" y="203"/>
                    </a:lnTo>
                    <a:lnTo>
                      <a:pt x="131" y="206"/>
                    </a:lnTo>
                    <a:lnTo>
                      <a:pt x="135" y="212"/>
                    </a:lnTo>
                    <a:lnTo>
                      <a:pt x="147" y="217"/>
                    </a:lnTo>
                    <a:lnTo>
                      <a:pt x="156" y="219"/>
                    </a:lnTo>
                    <a:lnTo>
                      <a:pt x="163" y="224"/>
                    </a:lnTo>
                    <a:lnTo>
                      <a:pt x="172" y="224"/>
                    </a:lnTo>
                    <a:lnTo>
                      <a:pt x="177" y="237"/>
                    </a:lnTo>
                    <a:lnTo>
                      <a:pt x="184" y="237"/>
                    </a:lnTo>
                    <a:lnTo>
                      <a:pt x="190" y="244"/>
                    </a:lnTo>
                    <a:lnTo>
                      <a:pt x="199" y="250"/>
                    </a:lnTo>
                    <a:lnTo>
                      <a:pt x="204" y="250"/>
                    </a:lnTo>
                    <a:lnTo>
                      <a:pt x="211" y="255"/>
                    </a:lnTo>
                    <a:lnTo>
                      <a:pt x="212" y="293"/>
                    </a:lnTo>
                    <a:lnTo>
                      <a:pt x="199" y="285"/>
                    </a:lnTo>
                    <a:lnTo>
                      <a:pt x="189" y="272"/>
                    </a:lnTo>
                    <a:lnTo>
                      <a:pt x="175" y="275"/>
                    </a:lnTo>
                    <a:lnTo>
                      <a:pt x="161" y="275"/>
                    </a:lnTo>
                    <a:lnTo>
                      <a:pt x="152" y="270"/>
                    </a:lnTo>
                    <a:lnTo>
                      <a:pt x="162" y="266"/>
                    </a:lnTo>
                    <a:lnTo>
                      <a:pt x="164" y="259"/>
                    </a:lnTo>
                    <a:lnTo>
                      <a:pt x="152" y="256"/>
                    </a:lnTo>
                    <a:lnTo>
                      <a:pt x="139" y="243"/>
                    </a:lnTo>
                    <a:lnTo>
                      <a:pt x="132" y="249"/>
                    </a:lnTo>
                    <a:lnTo>
                      <a:pt x="123" y="245"/>
                    </a:lnTo>
                    <a:lnTo>
                      <a:pt x="110" y="248"/>
                    </a:lnTo>
                    <a:lnTo>
                      <a:pt x="98" y="245"/>
                    </a:lnTo>
                    <a:lnTo>
                      <a:pt x="81" y="248"/>
                    </a:lnTo>
                    <a:lnTo>
                      <a:pt x="67" y="242"/>
                    </a:lnTo>
                    <a:lnTo>
                      <a:pt x="64" y="242"/>
                    </a:lnTo>
                    <a:lnTo>
                      <a:pt x="61" y="245"/>
                    </a:lnTo>
                    <a:lnTo>
                      <a:pt x="55" y="248"/>
                    </a:lnTo>
                    <a:lnTo>
                      <a:pt x="51" y="240"/>
                    </a:lnTo>
                    <a:lnTo>
                      <a:pt x="45" y="228"/>
                    </a:lnTo>
                    <a:lnTo>
                      <a:pt x="33" y="208"/>
                    </a:lnTo>
                    <a:lnTo>
                      <a:pt x="43" y="210"/>
                    </a:lnTo>
                    <a:lnTo>
                      <a:pt x="53" y="208"/>
                    </a:lnTo>
                    <a:lnTo>
                      <a:pt x="49" y="200"/>
                    </a:lnTo>
                    <a:lnTo>
                      <a:pt x="35" y="194"/>
                    </a:lnTo>
                    <a:lnTo>
                      <a:pt x="33" y="203"/>
                    </a:lnTo>
                    <a:lnTo>
                      <a:pt x="17" y="178"/>
                    </a:lnTo>
                    <a:lnTo>
                      <a:pt x="7" y="170"/>
                    </a:lnTo>
                    <a:lnTo>
                      <a:pt x="3" y="154"/>
                    </a:lnTo>
                    <a:lnTo>
                      <a:pt x="1" y="152"/>
                    </a:lnTo>
                    <a:lnTo>
                      <a:pt x="0" y="152"/>
                    </a:lnTo>
                    <a:lnTo>
                      <a:pt x="1" y="152"/>
                    </a:lnTo>
                    <a:lnTo>
                      <a:pt x="10" y="146"/>
                    </a:lnTo>
                    <a:lnTo>
                      <a:pt x="15" y="140"/>
                    </a:lnTo>
                    <a:lnTo>
                      <a:pt x="17" y="127"/>
                    </a:lnTo>
                    <a:lnTo>
                      <a:pt x="27" y="120"/>
                    </a:lnTo>
                    <a:lnTo>
                      <a:pt x="35" y="103"/>
                    </a:lnTo>
                    <a:lnTo>
                      <a:pt x="49" y="92"/>
                    </a:lnTo>
                    <a:lnTo>
                      <a:pt x="49" y="77"/>
                    </a:lnTo>
                    <a:lnTo>
                      <a:pt x="46" y="67"/>
                    </a:lnTo>
                    <a:lnTo>
                      <a:pt x="82" y="62"/>
                    </a:lnTo>
                    <a:lnTo>
                      <a:pt x="93" y="52"/>
                    </a:lnTo>
                    <a:lnTo>
                      <a:pt x="112" y="45"/>
                    </a:lnTo>
                    <a:lnTo>
                      <a:pt x="132" y="45"/>
                    </a:lnTo>
                    <a:lnTo>
                      <a:pt x="147" y="31"/>
                    </a:lnTo>
                    <a:lnTo>
                      <a:pt x="153" y="29"/>
                    </a:lnTo>
                    <a:lnTo>
                      <a:pt x="166" y="29"/>
                    </a:lnTo>
                    <a:lnTo>
                      <a:pt x="183" y="25"/>
                    </a:lnTo>
                    <a:lnTo>
                      <a:pt x="205" y="25"/>
                    </a:lnTo>
                    <a:lnTo>
                      <a:pt x="236" y="16"/>
                    </a:lnTo>
                    <a:lnTo>
                      <a:pt x="248" y="16"/>
                    </a:lnTo>
                    <a:lnTo>
                      <a:pt x="258" y="24"/>
                    </a:lnTo>
                    <a:lnTo>
                      <a:pt x="293" y="36"/>
                    </a:lnTo>
                    <a:lnTo>
                      <a:pt x="313" y="33"/>
                    </a:lnTo>
                    <a:lnTo>
                      <a:pt x="327" y="20"/>
                    </a:lnTo>
                    <a:lnTo>
                      <a:pt x="329" y="1"/>
                    </a:lnTo>
                    <a:lnTo>
                      <a:pt x="340" y="0"/>
                    </a:lnTo>
                    <a:lnTo>
                      <a:pt x="343" y="6"/>
                    </a:lnTo>
                    <a:lnTo>
                      <a:pt x="352" y="13"/>
                    </a:lnTo>
                    <a:lnTo>
                      <a:pt x="351" y="24"/>
                    </a:lnTo>
                    <a:lnTo>
                      <a:pt x="340" y="33"/>
                    </a:lnTo>
                    <a:lnTo>
                      <a:pt x="338" y="49"/>
                    </a:lnTo>
                    <a:lnTo>
                      <a:pt x="334" y="63"/>
                    </a:lnTo>
                    <a:lnTo>
                      <a:pt x="324" y="7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8" name="Freeform 204"/>
              <p:cNvSpPr>
                <a:spLocks noChangeAspect="1"/>
              </p:cNvSpPr>
              <p:nvPr/>
            </p:nvSpPr>
            <p:spPr bwMode="gray">
              <a:xfrm>
                <a:off x="5039519" y="2727672"/>
                <a:ext cx="117475" cy="69850"/>
              </a:xfrm>
              <a:custGeom>
                <a:avLst/>
                <a:gdLst/>
                <a:ahLst/>
                <a:cxnLst>
                  <a:cxn ang="0">
                    <a:pos x="71" y="47"/>
                  </a:cxn>
                  <a:cxn ang="0">
                    <a:pos x="128" y="64"/>
                  </a:cxn>
                  <a:cxn ang="0">
                    <a:pos x="147" y="44"/>
                  </a:cxn>
                  <a:cxn ang="0">
                    <a:pos x="194" y="26"/>
                  </a:cxn>
                  <a:cxn ang="0">
                    <a:pos x="225" y="24"/>
                  </a:cxn>
                  <a:cxn ang="0">
                    <a:pos x="240" y="10"/>
                  </a:cxn>
                  <a:cxn ang="0">
                    <a:pos x="273" y="2"/>
                  </a:cxn>
                  <a:cxn ang="0">
                    <a:pos x="300" y="5"/>
                  </a:cxn>
                  <a:cxn ang="0">
                    <a:pos x="329" y="12"/>
                  </a:cxn>
                  <a:cxn ang="0">
                    <a:pos x="356" y="29"/>
                  </a:cxn>
                  <a:cxn ang="0">
                    <a:pos x="369" y="48"/>
                  </a:cxn>
                  <a:cxn ang="0">
                    <a:pos x="357" y="62"/>
                  </a:cxn>
                  <a:cxn ang="0">
                    <a:pos x="335" y="69"/>
                  </a:cxn>
                  <a:cxn ang="0">
                    <a:pos x="324" y="86"/>
                  </a:cxn>
                  <a:cxn ang="0">
                    <a:pos x="316" y="108"/>
                  </a:cxn>
                  <a:cxn ang="0">
                    <a:pos x="298" y="135"/>
                  </a:cxn>
                  <a:cxn ang="0">
                    <a:pos x="284" y="161"/>
                  </a:cxn>
                  <a:cxn ang="0">
                    <a:pos x="260" y="185"/>
                  </a:cxn>
                  <a:cxn ang="0">
                    <a:pos x="225" y="195"/>
                  </a:cxn>
                  <a:cxn ang="0">
                    <a:pos x="209" y="193"/>
                  </a:cxn>
                  <a:cxn ang="0">
                    <a:pos x="181" y="204"/>
                  </a:cxn>
                  <a:cxn ang="0">
                    <a:pos x="160" y="209"/>
                  </a:cxn>
                  <a:cxn ang="0">
                    <a:pos x="133" y="218"/>
                  </a:cxn>
                  <a:cxn ang="0">
                    <a:pos x="102" y="223"/>
                  </a:cxn>
                  <a:cxn ang="0">
                    <a:pos x="76" y="210"/>
                  </a:cxn>
                  <a:cxn ang="0">
                    <a:pos x="50" y="188"/>
                  </a:cxn>
                  <a:cxn ang="0">
                    <a:pos x="28" y="167"/>
                  </a:cxn>
                  <a:cxn ang="0">
                    <a:pos x="15" y="140"/>
                  </a:cxn>
                  <a:cxn ang="0">
                    <a:pos x="0" y="136"/>
                  </a:cxn>
                  <a:cxn ang="0">
                    <a:pos x="21" y="123"/>
                  </a:cxn>
                  <a:cxn ang="0">
                    <a:pos x="20" y="102"/>
                  </a:cxn>
                  <a:cxn ang="0">
                    <a:pos x="22" y="75"/>
                  </a:cxn>
                  <a:cxn ang="0">
                    <a:pos x="53" y="67"/>
                  </a:cxn>
                  <a:cxn ang="0">
                    <a:pos x="58" y="39"/>
                  </a:cxn>
                </a:cxnLst>
                <a:rect l="0" t="0" r="r" b="b"/>
                <a:pathLst>
                  <a:path w="369" h="223">
                    <a:moveTo>
                      <a:pt x="58" y="39"/>
                    </a:moveTo>
                    <a:lnTo>
                      <a:pt x="71" y="47"/>
                    </a:lnTo>
                    <a:lnTo>
                      <a:pt x="95" y="65"/>
                    </a:lnTo>
                    <a:lnTo>
                      <a:pt x="128" y="64"/>
                    </a:lnTo>
                    <a:lnTo>
                      <a:pt x="134" y="64"/>
                    </a:lnTo>
                    <a:lnTo>
                      <a:pt x="147" y="44"/>
                    </a:lnTo>
                    <a:lnTo>
                      <a:pt x="178" y="35"/>
                    </a:lnTo>
                    <a:lnTo>
                      <a:pt x="194" y="26"/>
                    </a:lnTo>
                    <a:lnTo>
                      <a:pt x="211" y="32"/>
                    </a:lnTo>
                    <a:lnTo>
                      <a:pt x="225" y="24"/>
                    </a:lnTo>
                    <a:lnTo>
                      <a:pt x="235" y="22"/>
                    </a:lnTo>
                    <a:lnTo>
                      <a:pt x="240" y="10"/>
                    </a:lnTo>
                    <a:lnTo>
                      <a:pt x="255" y="1"/>
                    </a:lnTo>
                    <a:lnTo>
                      <a:pt x="273" y="2"/>
                    </a:lnTo>
                    <a:lnTo>
                      <a:pt x="285" y="0"/>
                    </a:lnTo>
                    <a:lnTo>
                      <a:pt x="300" y="5"/>
                    </a:lnTo>
                    <a:lnTo>
                      <a:pt x="317" y="15"/>
                    </a:lnTo>
                    <a:lnTo>
                      <a:pt x="329" y="12"/>
                    </a:lnTo>
                    <a:lnTo>
                      <a:pt x="344" y="19"/>
                    </a:lnTo>
                    <a:lnTo>
                      <a:pt x="356" y="29"/>
                    </a:lnTo>
                    <a:lnTo>
                      <a:pt x="365" y="38"/>
                    </a:lnTo>
                    <a:lnTo>
                      <a:pt x="369" y="48"/>
                    </a:lnTo>
                    <a:lnTo>
                      <a:pt x="365" y="55"/>
                    </a:lnTo>
                    <a:lnTo>
                      <a:pt x="357" y="62"/>
                    </a:lnTo>
                    <a:lnTo>
                      <a:pt x="350" y="62"/>
                    </a:lnTo>
                    <a:lnTo>
                      <a:pt x="335" y="69"/>
                    </a:lnTo>
                    <a:lnTo>
                      <a:pt x="326" y="78"/>
                    </a:lnTo>
                    <a:lnTo>
                      <a:pt x="324" y="86"/>
                    </a:lnTo>
                    <a:lnTo>
                      <a:pt x="318" y="97"/>
                    </a:lnTo>
                    <a:lnTo>
                      <a:pt x="316" y="108"/>
                    </a:lnTo>
                    <a:lnTo>
                      <a:pt x="303" y="121"/>
                    </a:lnTo>
                    <a:lnTo>
                      <a:pt x="298" y="135"/>
                    </a:lnTo>
                    <a:lnTo>
                      <a:pt x="291" y="151"/>
                    </a:lnTo>
                    <a:lnTo>
                      <a:pt x="284" y="161"/>
                    </a:lnTo>
                    <a:lnTo>
                      <a:pt x="276" y="178"/>
                    </a:lnTo>
                    <a:lnTo>
                      <a:pt x="260" y="185"/>
                    </a:lnTo>
                    <a:lnTo>
                      <a:pt x="228" y="195"/>
                    </a:lnTo>
                    <a:lnTo>
                      <a:pt x="225" y="195"/>
                    </a:lnTo>
                    <a:lnTo>
                      <a:pt x="221" y="188"/>
                    </a:lnTo>
                    <a:lnTo>
                      <a:pt x="209" y="193"/>
                    </a:lnTo>
                    <a:lnTo>
                      <a:pt x="197" y="193"/>
                    </a:lnTo>
                    <a:lnTo>
                      <a:pt x="181" y="204"/>
                    </a:lnTo>
                    <a:lnTo>
                      <a:pt x="166" y="204"/>
                    </a:lnTo>
                    <a:lnTo>
                      <a:pt x="160" y="209"/>
                    </a:lnTo>
                    <a:lnTo>
                      <a:pt x="145" y="210"/>
                    </a:lnTo>
                    <a:lnTo>
                      <a:pt x="133" y="218"/>
                    </a:lnTo>
                    <a:lnTo>
                      <a:pt x="119" y="222"/>
                    </a:lnTo>
                    <a:lnTo>
                      <a:pt x="102" y="223"/>
                    </a:lnTo>
                    <a:lnTo>
                      <a:pt x="87" y="214"/>
                    </a:lnTo>
                    <a:lnTo>
                      <a:pt x="76" y="210"/>
                    </a:lnTo>
                    <a:lnTo>
                      <a:pt x="65" y="195"/>
                    </a:lnTo>
                    <a:lnTo>
                      <a:pt x="50" y="188"/>
                    </a:lnTo>
                    <a:lnTo>
                      <a:pt x="41" y="172"/>
                    </a:lnTo>
                    <a:lnTo>
                      <a:pt x="28" y="167"/>
                    </a:lnTo>
                    <a:lnTo>
                      <a:pt x="20" y="153"/>
                    </a:lnTo>
                    <a:lnTo>
                      <a:pt x="15" y="140"/>
                    </a:lnTo>
                    <a:lnTo>
                      <a:pt x="7" y="136"/>
                    </a:lnTo>
                    <a:lnTo>
                      <a:pt x="0" y="136"/>
                    </a:lnTo>
                    <a:lnTo>
                      <a:pt x="10" y="125"/>
                    </a:lnTo>
                    <a:lnTo>
                      <a:pt x="21" y="123"/>
                    </a:lnTo>
                    <a:lnTo>
                      <a:pt x="20" y="112"/>
                    </a:lnTo>
                    <a:lnTo>
                      <a:pt x="20" y="102"/>
                    </a:lnTo>
                    <a:lnTo>
                      <a:pt x="28" y="83"/>
                    </a:lnTo>
                    <a:lnTo>
                      <a:pt x="22" y="75"/>
                    </a:lnTo>
                    <a:lnTo>
                      <a:pt x="26" y="67"/>
                    </a:lnTo>
                    <a:lnTo>
                      <a:pt x="53" y="67"/>
                    </a:lnTo>
                    <a:lnTo>
                      <a:pt x="58" y="59"/>
                    </a:lnTo>
                    <a:lnTo>
                      <a:pt x="58" y="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9" name="Freeform 205"/>
              <p:cNvSpPr>
                <a:spLocks noChangeAspect="1"/>
              </p:cNvSpPr>
              <p:nvPr/>
            </p:nvSpPr>
            <p:spPr bwMode="gray">
              <a:xfrm>
                <a:off x="5004594" y="2549872"/>
                <a:ext cx="173038" cy="163513"/>
              </a:xfrm>
              <a:custGeom>
                <a:avLst/>
                <a:gdLst/>
                <a:ahLst/>
                <a:cxnLst>
                  <a:cxn ang="0">
                    <a:pos x="521" y="323"/>
                  </a:cxn>
                  <a:cxn ang="0">
                    <a:pos x="540" y="357"/>
                  </a:cxn>
                  <a:cxn ang="0">
                    <a:pos x="540" y="397"/>
                  </a:cxn>
                  <a:cxn ang="0">
                    <a:pos x="488" y="444"/>
                  </a:cxn>
                  <a:cxn ang="0">
                    <a:pos x="470" y="509"/>
                  </a:cxn>
                  <a:cxn ang="0">
                    <a:pos x="446" y="506"/>
                  </a:cxn>
                  <a:cxn ang="0">
                    <a:pos x="416" y="483"/>
                  </a:cxn>
                  <a:cxn ang="0">
                    <a:pos x="379" y="488"/>
                  </a:cxn>
                  <a:cxn ang="0">
                    <a:pos x="343" y="487"/>
                  </a:cxn>
                  <a:cxn ang="0">
                    <a:pos x="317" y="498"/>
                  </a:cxn>
                  <a:cxn ang="0">
                    <a:pos x="291" y="473"/>
                  </a:cxn>
                  <a:cxn ang="0">
                    <a:pos x="259" y="475"/>
                  </a:cxn>
                  <a:cxn ang="0">
                    <a:pos x="212" y="433"/>
                  </a:cxn>
                  <a:cxn ang="0">
                    <a:pos x="198" y="412"/>
                  </a:cxn>
                  <a:cxn ang="0">
                    <a:pos x="152" y="407"/>
                  </a:cxn>
                  <a:cxn ang="0">
                    <a:pos x="136" y="418"/>
                  </a:cxn>
                  <a:cxn ang="0">
                    <a:pos x="121" y="386"/>
                  </a:cxn>
                  <a:cxn ang="0">
                    <a:pos x="99" y="370"/>
                  </a:cxn>
                  <a:cxn ang="0">
                    <a:pos x="65" y="357"/>
                  </a:cxn>
                  <a:cxn ang="0">
                    <a:pos x="34" y="363"/>
                  </a:cxn>
                  <a:cxn ang="0">
                    <a:pos x="43" y="316"/>
                  </a:cxn>
                  <a:cxn ang="0">
                    <a:pos x="23" y="269"/>
                  </a:cxn>
                  <a:cxn ang="0">
                    <a:pos x="20" y="233"/>
                  </a:cxn>
                  <a:cxn ang="0">
                    <a:pos x="1" y="190"/>
                  </a:cxn>
                  <a:cxn ang="0">
                    <a:pos x="11" y="158"/>
                  </a:cxn>
                  <a:cxn ang="0">
                    <a:pos x="4" y="111"/>
                  </a:cxn>
                  <a:cxn ang="0">
                    <a:pos x="21" y="105"/>
                  </a:cxn>
                  <a:cxn ang="0">
                    <a:pos x="16" y="86"/>
                  </a:cxn>
                  <a:cxn ang="0">
                    <a:pos x="38" y="74"/>
                  </a:cxn>
                  <a:cxn ang="0">
                    <a:pos x="102" y="53"/>
                  </a:cxn>
                  <a:cxn ang="0">
                    <a:pos x="172" y="9"/>
                  </a:cxn>
                  <a:cxn ang="0">
                    <a:pos x="239" y="3"/>
                  </a:cxn>
                  <a:cxn ang="0">
                    <a:pos x="254" y="21"/>
                  </a:cxn>
                  <a:cxn ang="0">
                    <a:pos x="250" y="50"/>
                  </a:cxn>
                  <a:cxn ang="0">
                    <a:pos x="262" y="45"/>
                  </a:cxn>
                  <a:cxn ang="0">
                    <a:pos x="290" y="42"/>
                  </a:cxn>
                  <a:cxn ang="0">
                    <a:pos x="378" y="52"/>
                  </a:cxn>
                  <a:cxn ang="0">
                    <a:pos x="477" y="42"/>
                  </a:cxn>
                  <a:cxn ang="0">
                    <a:pos x="515" y="74"/>
                  </a:cxn>
                  <a:cxn ang="0">
                    <a:pos x="534" y="163"/>
                  </a:cxn>
                  <a:cxn ang="0">
                    <a:pos x="522" y="212"/>
                  </a:cxn>
                  <a:cxn ang="0">
                    <a:pos x="502" y="245"/>
                  </a:cxn>
                </a:cxnLst>
                <a:rect l="0" t="0" r="r" b="b"/>
                <a:pathLst>
                  <a:path w="545" h="511">
                    <a:moveTo>
                      <a:pt x="513" y="298"/>
                    </a:moveTo>
                    <a:lnTo>
                      <a:pt x="520" y="311"/>
                    </a:lnTo>
                    <a:lnTo>
                      <a:pt x="521" y="323"/>
                    </a:lnTo>
                    <a:lnTo>
                      <a:pt x="528" y="342"/>
                    </a:lnTo>
                    <a:lnTo>
                      <a:pt x="529" y="346"/>
                    </a:lnTo>
                    <a:lnTo>
                      <a:pt x="540" y="357"/>
                    </a:lnTo>
                    <a:lnTo>
                      <a:pt x="539" y="368"/>
                    </a:lnTo>
                    <a:lnTo>
                      <a:pt x="545" y="382"/>
                    </a:lnTo>
                    <a:lnTo>
                      <a:pt x="540" y="397"/>
                    </a:lnTo>
                    <a:lnTo>
                      <a:pt x="522" y="412"/>
                    </a:lnTo>
                    <a:lnTo>
                      <a:pt x="502" y="425"/>
                    </a:lnTo>
                    <a:lnTo>
                      <a:pt x="488" y="444"/>
                    </a:lnTo>
                    <a:lnTo>
                      <a:pt x="470" y="482"/>
                    </a:lnTo>
                    <a:lnTo>
                      <a:pt x="468" y="497"/>
                    </a:lnTo>
                    <a:lnTo>
                      <a:pt x="470" y="509"/>
                    </a:lnTo>
                    <a:lnTo>
                      <a:pt x="461" y="511"/>
                    </a:lnTo>
                    <a:lnTo>
                      <a:pt x="456" y="510"/>
                    </a:lnTo>
                    <a:lnTo>
                      <a:pt x="446" y="506"/>
                    </a:lnTo>
                    <a:lnTo>
                      <a:pt x="435" y="498"/>
                    </a:lnTo>
                    <a:lnTo>
                      <a:pt x="426" y="491"/>
                    </a:lnTo>
                    <a:lnTo>
                      <a:pt x="416" y="483"/>
                    </a:lnTo>
                    <a:lnTo>
                      <a:pt x="403" y="482"/>
                    </a:lnTo>
                    <a:lnTo>
                      <a:pt x="391" y="483"/>
                    </a:lnTo>
                    <a:lnTo>
                      <a:pt x="379" y="488"/>
                    </a:lnTo>
                    <a:lnTo>
                      <a:pt x="372" y="494"/>
                    </a:lnTo>
                    <a:lnTo>
                      <a:pt x="362" y="487"/>
                    </a:lnTo>
                    <a:lnTo>
                      <a:pt x="343" y="487"/>
                    </a:lnTo>
                    <a:lnTo>
                      <a:pt x="334" y="495"/>
                    </a:lnTo>
                    <a:lnTo>
                      <a:pt x="324" y="500"/>
                    </a:lnTo>
                    <a:lnTo>
                      <a:pt x="317" y="498"/>
                    </a:lnTo>
                    <a:lnTo>
                      <a:pt x="309" y="489"/>
                    </a:lnTo>
                    <a:lnTo>
                      <a:pt x="300" y="479"/>
                    </a:lnTo>
                    <a:lnTo>
                      <a:pt x="291" y="473"/>
                    </a:lnTo>
                    <a:lnTo>
                      <a:pt x="281" y="478"/>
                    </a:lnTo>
                    <a:lnTo>
                      <a:pt x="270" y="481"/>
                    </a:lnTo>
                    <a:lnTo>
                      <a:pt x="259" y="475"/>
                    </a:lnTo>
                    <a:lnTo>
                      <a:pt x="241" y="466"/>
                    </a:lnTo>
                    <a:lnTo>
                      <a:pt x="221" y="438"/>
                    </a:lnTo>
                    <a:lnTo>
                      <a:pt x="212" y="433"/>
                    </a:lnTo>
                    <a:lnTo>
                      <a:pt x="207" y="435"/>
                    </a:lnTo>
                    <a:lnTo>
                      <a:pt x="198" y="428"/>
                    </a:lnTo>
                    <a:lnTo>
                      <a:pt x="198" y="412"/>
                    </a:lnTo>
                    <a:lnTo>
                      <a:pt x="178" y="409"/>
                    </a:lnTo>
                    <a:lnTo>
                      <a:pt x="153" y="401"/>
                    </a:lnTo>
                    <a:lnTo>
                      <a:pt x="152" y="407"/>
                    </a:lnTo>
                    <a:lnTo>
                      <a:pt x="155" y="413"/>
                    </a:lnTo>
                    <a:lnTo>
                      <a:pt x="144" y="421"/>
                    </a:lnTo>
                    <a:lnTo>
                      <a:pt x="136" y="418"/>
                    </a:lnTo>
                    <a:lnTo>
                      <a:pt x="117" y="400"/>
                    </a:lnTo>
                    <a:lnTo>
                      <a:pt x="121" y="389"/>
                    </a:lnTo>
                    <a:lnTo>
                      <a:pt x="121" y="386"/>
                    </a:lnTo>
                    <a:lnTo>
                      <a:pt x="120" y="384"/>
                    </a:lnTo>
                    <a:lnTo>
                      <a:pt x="109" y="382"/>
                    </a:lnTo>
                    <a:lnTo>
                      <a:pt x="99" y="370"/>
                    </a:lnTo>
                    <a:lnTo>
                      <a:pt x="79" y="365"/>
                    </a:lnTo>
                    <a:lnTo>
                      <a:pt x="71" y="366"/>
                    </a:lnTo>
                    <a:lnTo>
                      <a:pt x="65" y="357"/>
                    </a:lnTo>
                    <a:lnTo>
                      <a:pt x="55" y="352"/>
                    </a:lnTo>
                    <a:lnTo>
                      <a:pt x="40" y="366"/>
                    </a:lnTo>
                    <a:lnTo>
                      <a:pt x="34" y="363"/>
                    </a:lnTo>
                    <a:lnTo>
                      <a:pt x="38" y="354"/>
                    </a:lnTo>
                    <a:lnTo>
                      <a:pt x="42" y="337"/>
                    </a:lnTo>
                    <a:lnTo>
                      <a:pt x="43" y="316"/>
                    </a:lnTo>
                    <a:lnTo>
                      <a:pt x="42" y="312"/>
                    </a:lnTo>
                    <a:lnTo>
                      <a:pt x="26" y="293"/>
                    </a:lnTo>
                    <a:lnTo>
                      <a:pt x="23" y="269"/>
                    </a:lnTo>
                    <a:lnTo>
                      <a:pt x="23" y="258"/>
                    </a:lnTo>
                    <a:lnTo>
                      <a:pt x="22" y="242"/>
                    </a:lnTo>
                    <a:lnTo>
                      <a:pt x="20" y="233"/>
                    </a:lnTo>
                    <a:lnTo>
                      <a:pt x="17" y="209"/>
                    </a:lnTo>
                    <a:lnTo>
                      <a:pt x="16" y="201"/>
                    </a:lnTo>
                    <a:lnTo>
                      <a:pt x="1" y="190"/>
                    </a:lnTo>
                    <a:lnTo>
                      <a:pt x="0" y="182"/>
                    </a:lnTo>
                    <a:lnTo>
                      <a:pt x="5" y="170"/>
                    </a:lnTo>
                    <a:lnTo>
                      <a:pt x="11" y="158"/>
                    </a:lnTo>
                    <a:lnTo>
                      <a:pt x="12" y="145"/>
                    </a:lnTo>
                    <a:lnTo>
                      <a:pt x="12" y="128"/>
                    </a:lnTo>
                    <a:lnTo>
                      <a:pt x="4" y="111"/>
                    </a:lnTo>
                    <a:lnTo>
                      <a:pt x="1" y="102"/>
                    </a:lnTo>
                    <a:lnTo>
                      <a:pt x="18" y="110"/>
                    </a:lnTo>
                    <a:lnTo>
                      <a:pt x="21" y="105"/>
                    </a:lnTo>
                    <a:lnTo>
                      <a:pt x="21" y="96"/>
                    </a:lnTo>
                    <a:lnTo>
                      <a:pt x="7" y="93"/>
                    </a:lnTo>
                    <a:lnTo>
                      <a:pt x="16" y="86"/>
                    </a:lnTo>
                    <a:lnTo>
                      <a:pt x="26" y="83"/>
                    </a:lnTo>
                    <a:lnTo>
                      <a:pt x="27" y="86"/>
                    </a:lnTo>
                    <a:lnTo>
                      <a:pt x="38" y="74"/>
                    </a:lnTo>
                    <a:lnTo>
                      <a:pt x="51" y="67"/>
                    </a:lnTo>
                    <a:lnTo>
                      <a:pt x="70" y="63"/>
                    </a:lnTo>
                    <a:lnTo>
                      <a:pt x="102" y="53"/>
                    </a:lnTo>
                    <a:lnTo>
                      <a:pt x="134" y="26"/>
                    </a:lnTo>
                    <a:lnTo>
                      <a:pt x="149" y="21"/>
                    </a:lnTo>
                    <a:lnTo>
                      <a:pt x="172" y="9"/>
                    </a:lnTo>
                    <a:lnTo>
                      <a:pt x="215" y="0"/>
                    </a:lnTo>
                    <a:lnTo>
                      <a:pt x="228" y="0"/>
                    </a:lnTo>
                    <a:lnTo>
                      <a:pt x="239" y="3"/>
                    </a:lnTo>
                    <a:lnTo>
                      <a:pt x="248" y="7"/>
                    </a:lnTo>
                    <a:lnTo>
                      <a:pt x="255" y="15"/>
                    </a:lnTo>
                    <a:lnTo>
                      <a:pt x="254" y="21"/>
                    </a:lnTo>
                    <a:lnTo>
                      <a:pt x="236" y="10"/>
                    </a:lnTo>
                    <a:lnTo>
                      <a:pt x="237" y="16"/>
                    </a:lnTo>
                    <a:lnTo>
                      <a:pt x="250" y="50"/>
                    </a:lnTo>
                    <a:lnTo>
                      <a:pt x="257" y="52"/>
                    </a:lnTo>
                    <a:lnTo>
                      <a:pt x="258" y="48"/>
                    </a:lnTo>
                    <a:lnTo>
                      <a:pt x="262" y="45"/>
                    </a:lnTo>
                    <a:lnTo>
                      <a:pt x="266" y="48"/>
                    </a:lnTo>
                    <a:lnTo>
                      <a:pt x="276" y="45"/>
                    </a:lnTo>
                    <a:lnTo>
                      <a:pt x="290" y="42"/>
                    </a:lnTo>
                    <a:lnTo>
                      <a:pt x="300" y="36"/>
                    </a:lnTo>
                    <a:lnTo>
                      <a:pt x="314" y="41"/>
                    </a:lnTo>
                    <a:lnTo>
                      <a:pt x="378" y="52"/>
                    </a:lnTo>
                    <a:lnTo>
                      <a:pt x="426" y="51"/>
                    </a:lnTo>
                    <a:lnTo>
                      <a:pt x="453" y="45"/>
                    </a:lnTo>
                    <a:lnTo>
                      <a:pt x="477" y="42"/>
                    </a:lnTo>
                    <a:lnTo>
                      <a:pt x="491" y="50"/>
                    </a:lnTo>
                    <a:lnTo>
                      <a:pt x="510" y="63"/>
                    </a:lnTo>
                    <a:lnTo>
                      <a:pt x="515" y="74"/>
                    </a:lnTo>
                    <a:lnTo>
                      <a:pt x="515" y="81"/>
                    </a:lnTo>
                    <a:lnTo>
                      <a:pt x="516" y="91"/>
                    </a:lnTo>
                    <a:lnTo>
                      <a:pt x="534" y="163"/>
                    </a:lnTo>
                    <a:lnTo>
                      <a:pt x="534" y="179"/>
                    </a:lnTo>
                    <a:lnTo>
                      <a:pt x="533" y="196"/>
                    </a:lnTo>
                    <a:lnTo>
                      <a:pt x="522" y="212"/>
                    </a:lnTo>
                    <a:lnTo>
                      <a:pt x="507" y="220"/>
                    </a:lnTo>
                    <a:lnTo>
                      <a:pt x="496" y="234"/>
                    </a:lnTo>
                    <a:lnTo>
                      <a:pt x="502" y="245"/>
                    </a:lnTo>
                    <a:lnTo>
                      <a:pt x="517" y="257"/>
                    </a:lnTo>
                    <a:lnTo>
                      <a:pt x="513" y="2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0" name="Freeform 206"/>
              <p:cNvSpPr>
                <a:spLocks noChangeAspect="1"/>
              </p:cNvSpPr>
              <p:nvPr/>
            </p:nvSpPr>
            <p:spPr bwMode="gray">
              <a:xfrm>
                <a:off x="5123656" y="2449860"/>
                <a:ext cx="128588" cy="76200"/>
              </a:xfrm>
              <a:custGeom>
                <a:avLst/>
                <a:gdLst/>
                <a:ahLst/>
                <a:cxnLst>
                  <a:cxn ang="0">
                    <a:pos x="0" y="184"/>
                  </a:cxn>
                  <a:cxn ang="0">
                    <a:pos x="12" y="118"/>
                  </a:cxn>
                  <a:cxn ang="0">
                    <a:pos x="24" y="93"/>
                  </a:cxn>
                  <a:cxn ang="0">
                    <a:pos x="33" y="64"/>
                  </a:cxn>
                  <a:cxn ang="0">
                    <a:pos x="51" y="44"/>
                  </a:cxn>
                  <a:cxn ang="0">
                    <a:pos x="86" y="33"/>
                  </a:cxn>
                  <a:cxn ang="0">
                    <a:pos x="113" y="68"/>
                  </a:cxn>
                  <a:cxn ang="0">
                    <a:pos x="119" y="86"/>
                  </a:cxn>
                  <a:cxn ang="0">
                    <a:pos x="125" y="92"/>
                  </a:cxn>
                  <a:cxn ang="0">
                    <a:pos x="147" y="108"/>
                  </a:cxn>
                  <a:cxn ang="0">
                    <a:pos x="169" y="102"/>
                  </a:cxn>
                  <a:cxn ang="0">
                    <a:pos x="174" y="113"/>
                  </a:cxn>
                  <a:cxn ang="0">
                    <a:pos x="181" y="92"/>
                  </a:cxn>
                  <a:cxn ang="0">
                    <a:pos x="185" y="21"/>
                  </a:cxn>
                  <a:cxn ang="0">
                    <a:pos x="200" y="14"/>
                  </a:cxn>
                  <a:cxn ang="0">
                    <a:pos x="239" y="0"/>
                  </a:cxn>
                  <a:cxn ang="0">
                    <a:pos x="269" y="15"/>
                  </a:cxn>
                  <a:cxn ang="0">
                    <a:pos x="288" y="30"/>
                  </a:cxn>
                  <a:cxn ang="0">
                    <a:pos x="318" y="49"/>
                  </a:cxn>
                  <a:cxn ang="0">
                    <a:pos x="341" y="44"/>
                  </a:cxn>
                  <a:cxn ang="0">
                    <a:pos x="359" y="49"/>
                  </a:cxn>
                  <a:cxn ang="0">
                    <a:pos x="368" y="63"/>
                  </a:cxn>
                  <a:cxn ang="0">
                    <a:pos x="379" y="74"/>
                  </a:cxn>
                  <a:cxn ang="0">
                    <a:pos x="375" y="106"/>
                  </a:cxn>
                  <a:cxn ang="0">
                    <a:pos x="380" y="116"/>
                  </a:cxn>
                  <a:cxn ang="0">
                    <a:pos x="387" y="128"/>
                  </a:cxn>
                  <a:cxn ang="0">
                    <a:pos x="402" y="159"/>
                  </a:cxn>
                  <a:cxn ang="0">
                    <a:pos x="406" y="182"/>
                  </a:cxn>
                  <a:cxn ang="0">
                    <a:pos x="395" y="190"/>
                  </a:cxn>
                  <a:cxn ang="0">
                    <a:pos x="375" y="206"/>
                  </a:cxn>
                  <a:cxn ang="0">
                    <a:pos x="363" y="227"/>
                  </a:cxn>
                  <a:cxn ang="0">
                    <a:pos x="340" y="222"/>
                  </a:cxn>
                  <a:cxn ang="0">
                    <a:pos x="331" y="236"/>
                  </a:cxn>
                  <a:cxn ang="0">
                    <a:pos x="316" y="238"/>
                  </a:cxn>
                  <a:cxn ang="0">
                    <a:pos x="303" y="231"/>
                  </a:cxn>
                  <a:cxn ang="0">
                    <a:pos x="258" y="189"/>
                  </a:cxn>
                  <a:cxn ang="0">
                    <a:pos x="234" y="188"/>
                  </a:cxn>
                  <a:cxn ang="0">
                    <a:pos x="218" y="160"/>
                  </a:cxn>
                  <a:cxn ang="0">
                    <a:pos x="200" y="173"/>
                  </a:cxn>
                  <a:cxn ang="0">
                    <a:pos x="153" y="166"/>
                  </a:cxn>
                  <a:cxn ang="0">
                    <a:pos x="129" y="163"/>
                  </a:cxn>
                  <a:cxn ang="0">
                    <a:pos x="114" y="163"/>
                  </a:cxn>
                  <a:cxn ang="0">
                    <a:pos x="98" y="167"/>
                  </a:cxn>
                  <a:cxn ang="0">
                    <a:pos x="83" y="162"/>
                  </a:cxn>
                  <a:cxn ang="0">
                    <a:pos x="44" y="171"/>
                  </a:cxn>
                  <a:cxn ang="0">
                    <a:pos x="20" y="193"/>
                  </a:cxn>
                  <a:cxn ang="0">
                    <a:pos x="3" y="195"/>
                  </a:cxn>
                </a:cxnLst>
                <a:rect l="0" t="0" r="r" b="b"/>
                <a:pathLst>
                  <a:path w="406" h="240">
                    <a:moveTo>
                      <a:pt x="3" y="195"/>
                    </a:moveTo>
                    <a:lnTo>
                      <a:pt x="0" y="184"/>
                    </a:lnTo>
                    <a:lnTo>
                      <a:pt x="4" y="134"/>
                    </a:lnTo>
                    <a:lnTo>
                      <a:pt x="12" y="118"/>
                    </a:lnTo>
                    <a:lnTo>
                      <a:pt x="20" y="107"/>
                    </a:lnTo>
                    <a:lnTo>
                      <a:pt x="24" y="93"/>
                    </a:lnTo>
                    <a:lnTo>
                      <a:pt x="27" y="77"/>
                    </a:lnTo>
                    <a:lnTo>
                      <a:pt x="33" y="64"/>
                    </a:lnTo>
                    <a:lnTo>
                      <a:pt x="43" y="52"/>
                    </a:lnTo>
                    <a:lnTo>
                      <a:pt x="51" y="44"/>
                    </a:lnTo>
                    <a:lnTo>
                      <a:pt x="63" y="42"/>
                    </a:lnTo>
                    <a:lnTo>
                      <a:pt x="86" y="33"/>
                    </a:lnTo>
                    <a:lnTo>
                      <a:pt x="94" y="47"/>
                    </a:lnTo>
                    <a:lnTo>
                      <a:pt x="113" y="68"/>
                    </a:lnTo>
                    <a:lnTo>
                      <a:pt x="115" y="79"/>
                    </a:lnTo>
                    <a:lnTo>
                      <a:pt x="119" y="86"/>
                    </a:lnTo>
                    <a:lnTo>
                      <a:pt x="120" y="75"/>
                    </a:lnTo>
                    <a:lnTo>
                      <a:pt x="125" y="92"/>
                    </a:lnTo>
                    <a:lnTo>
                      <a:pt x="131" y="100"/>
                    </a:lnTo>
                    <a:lnTo>
                      <a:pt x="147" y="108"/>
                    </a:lnTo>
                    <a:lnTo>
                      <a:pt x="153" y="108"/>
                    </a:lnTo>
                    <a:lnTo>
                      <a:pt x="169" y="102"/>
                    </a:lnTo>
                    <a:lnTo>
                      <a:pt x="169" y="107"/>
                    </a:lnTo>
                    <a:lnTo>
                      <a:pt x="174" y="113"/>
                    </a:lnTo>
                    <a:lnTo>
                      <a:pt x="175" y="98"/>
                    </a:lnTo>
                    <a:lnTo>
                      <a:pt x="181" y="92"/>
                    </a:lnTo>
                    <a:lnTo>
                      <a:pt x="185" y="85"/>
                    </a:lnTo>
                    <a:lnTo>
                      <a:pt x="185" y="21"/>
                    </a:lnTo>
                    <a:lnTo>
                      <a:pt x="191" y="15"/>
                    </a:lnTo>
                    <a:lnTo>
                      <a:pt x="200" y="14"/>
                    </a:lnTo>
                    <a:lnTo>
                      <a:pt x="213" y="4"/>
                    </a:lnTo>
                    <a:lnTo>
                      <a:pt x="239" y="0"/>
                    </a:lnTo>
                    <a:lnTo>
                      <a:pt x="255" y="4"/>
                    </a:lnTo>
                    <a:lnTo>
                      <a:pt x="269" y="15"/>
                    </a:lnTo>
                    <a:lnTo>
                      <a:pt x="283" y="20"/>
                    </a:lnTo>
                    <a:lnTo>
                      <a:pt x="288" y="30"/>
                    </a:lnTo>
                    <a:lnTo>
                      <a:pt x="310" y="49"/>
                    </a:lnTo>
                    <a:lnTo>
                      <a:pt x="318" y="49"/>
                    </a:lnTo>
                    <a:lnTo>
                      <a:pt x="326" y="46"/>
                    </a:lnTo>
                    <a:lnTo>
                      <a:pt x="341" y="44"/>
                    </a:lnTo>
                    <a:lnTo>
                      <a:pt x="358" y="48"/>
                    </a:lnTo>
                    <a:lnTo>
                      <a:pt x="359" y="49"/>
                    </a:lnTo>
                    <a:lnTo>
                      <a:pt x="364" y="55"/>
                    </a:lnTo>
                    <a:lnTo>
                      <a:pt x="368" y="63"/>
                    </a:lnTo>
                    <a:lnTo>
                      <a:pt x="375" y="66"/>
                    </a:lnTo>
                    <a:lnTo>
                      <a:pt x="379" y="74"/>
                    </a:lnTo>
                    <a:lnTo>
                      <a:pt x="380" y="82"/>
                    </a:lnTo>
                    <a:lnTo>
                      <a:pt x="375" y="106"/>
                    </a:lnTo>
                    <a:lnTo>
                      <a:pt x="372" y="113"/>
                    </a:lnTo>
                    <a:lnTo>
                      <a:pt x="380" y="116"/>
                    </a:lnTo>
                    <a:lnTo>
                      <a:pt x="387" y="120"/>
                    </a:lnTo>
                    <a:lnTo>
                      <a:pt x="387" y="128"/>
                    </a:lnTo>
                    <a:lnTo>
                      <a:pt x="400" y="150"/>
                    </a:lnTo>
                    <a:lnTo>
                      <a:pt x="402" y="159"/>
                    </a:lnTo>
                    <a:lnTo>
                      <a:pt x="406" y="166"/>
                    </a:lnTo>
                    <a:lnTo>
                      <a:pt x="406" y="182"/>
                    </a:lnTo>
                    <a:lnTo>
                      <a:pt x="405" y="189"/>
                    </a:lnTo>
                    <a:lnTo>
                      <a:pt x="395" y="190"/>
                    </a:lnTo>
                    <a:lnTo>
                      <a:pt x="388" y="194"/>
                    </a:lnTo>
                    <a:lnTo>
                      <a:pt x="375" y="206"/>
                    </a:lnTo>
                    <a:lnTo>
                      <a:pt x="374" y="214"/>
                    </a:lnTo>
                    <a:lnTo>
                      <a:pt x="363" y="227"/>
                    </a:lnTo>
                    <a:lnTo>
                      <a:pt x="356" y="229"/>
                    </a:lnTo>
                    <a:lnTo>
                      <a:pt x="340" y="222"/>
                    </a:lnTo>
                    <a:lnTo>
                      <a:pt x="334" y="227"/>
                    </a:lnTo>
                    <a:lnTo>
                      <a:pt x="331" y="236"/>
                    </a:lnTo>
                    <a:lnTo>
                      <a:pt x="325" y="240"/>
                    </a:lnTo>
                    <a:lnTo>
                      <a:pt x="316" y="238"/>
                    </a:lnTo>
                    <a:lnTo>
                      <a:pt x="310" y="233"/>
                    </a:lnTo>
                    <a:lnTo>
                      <a:pt x="303" y="231"/>
                    </a:lnTo>
                    <a:lnTo>
                      <a:pt x="285" y="208"/>
                    </a:lnTo>
                    <a:lnTo>
                      <a:pt x="258" y="189"/>
                    </a:lnTo>
                    <a:lnTo>
                      <a:pt x="242" y="190"/>
                    </a:lnTo>
                    <a:lnTo>
                      <a:pt x="234" y="188"/>
                    </a:lnTo>
                    <a:lnTo>
                      <a:pt x="224" y="165"/>
                    </a:lnTo>
                    <a:lnTo>
                      <a:pt x="218" y="160"/>
                    </a:lnTo>
                    <a:lnTo>
                      <a:pt x="211" y="162"/>
                    </a:lnTo>
                    <a:lnTo>
                      <a:pt x="200" y="173"/>
                    </a:lnTo>
                    <a:lnTo>
                      <a:pt x="184" y="177"/>
                    </a:lnTo>
                    <a:lnTo>
                      <a:pt x="153" y="166"/>
                    </a:lnTo>
                    <a:lnTo>
                      <a:pt x="146" y="166"/>
                    </a:lnTo>
                    <a:lnTo>
                      <a:pt x="129" y="163"/>
                    </a:lnTo>
                    <a:lnTo>
                      <a:pt x="121" y="166"/>
                    </a:lnTo>
                    <a:lnTo>
                      <a:pt x="114" y="163"/>
                    </a:lnTo>
                    <a:lnTo>
                      <a:pt x="106" y="167"/>
                    </a:lnTo>
                    <a:lnTo>
                      <a:pt x="98" y="167"/>
                    </a:lnTo>
                    <a:lnTo>
                      <a:pt x="92" y="163"/>
                    </a:lnTo>
                    <a:lnTo>
                      <a:pt x="83" y="162"/>
                    </a:lnTo>
                    <a:lnTo>
                      <a:pt x="67" y="163"/>
                    </a:lnTo>
                    <a:lnTo>
                      <a:pt x="44" y="171"/>
                    </a:lnTo>
                    <a:lnTo>
                      <a:pt x="29" y="179"/>
                    </a:lnTo>
                    <a:lnTo>
                      <a:pt x="20" y="193"/>
                    </a:lnTo>
                    <a:lnTo>
                      <a:pt x="13" y="198"/>
                    </a:lnTo>
                    <a:lnTo>
                      <a:pt x="3" y="19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1" name="Freeform 207"/>
              <p:cNvSpPr>
                <a:spLocks noChangeAspect="1"/>
              </p:cNvSpPr>
              <p:nvPr/>
            </p:nvSpPr>
            <p:spPr bwMode="gray">
              <a:xfrm>
                <a:off x="4966494" y="2657822"/>
                <a:ext cx="120650" cy="71438"/>
              </a:xfrm>
              <a:custGeom>
                <a:avLst/>
                <a:gdLst/>
                <a:ahLst/>
                <a:cxnLst>
                  <a:cxn ang="0">
                    <a:pos x="371" y="143"/>
                  </a:cxn>
                  <a:cxn ang="0">
                    <a:pos x="355" y="149"/>
                  </a:cxn>
                  <a:cxn ang="0">
                    <a:pos x="341" y="159"/>
                  </a:cxn>
                  <a:cxn ang="0">
                    <a:pos x="338" y="176"/>
                  </a:cxn>
                  <a:cxn ang="0">
                    <a:pos x="324" y="187"/>
                  </a:cxn>
                  <a:cxn ang="0">
                    <a:pos x="311" y="203"/>
                  </a:cxn>
                  <a:cxn ang="0">
                    <a:pos x="291" y="201"/>
                  </a:cxn>
                  <a:cxn ang="0">
                    <a:pos x="276" y="210"/>
                  </a:cxn>
                  <a:cxn ang="0">
                    <a:pos x="271" y="208"/>
                  </a:cxn>
                  <a:cxn ang="0">
                    <a:pos x="227" y="201"/>
                  </a:cxn>
                  <a:cxn ang="0">
                    <a:pos x="205" y="183"/>
                  </a:cxn>
                  <a:cxn ang="0">
                    <a:pos x="166" y="192"/>
                  </a:cxn>
                  <a:cxn ang="0">
                    <a:pos x="152" y="209"/>
                  </a:cxn>
                  <a:cxn ang="0">
                    <a:pos x="132" y="214"/>
                  </a:cxn>
                  <a:cxn ang="0">
                    <a:pos x="114" y="207"/>
                  </a:cxn>
                  <a:cxn ang="0">
                    <a:pos x="97" y="196"/>
                  </a:cxn>
                  <a:cxn ang="0">
                    <a:pos x="61" y="164"/>
                  </a:cxn>
                  <a:cxn ang="0">
                    <a:pos x="23" y="127"/>
                  </a:cxn>
                  <a:cxn ang="0">
                    <a:pos x="21" y="97"/>
                  </a:cxn>
                  <a:cxn ang="0">
                    <a:pos x="0" y="82"/>
                  </a:cxn>
                  <a:cxn ang="0">
                    <a:pos x="1" y="68"/>
                  </a:cxn>
                  <a:cxn ang="0">
                    <a:pos x="19" y="83"/>
                  </a:cxn>
                  <a:cxn ang="0">
                    <a:pos x="40" y="62"/>
                  </a:cxn>
                  <a:cxn ang="0">
                    <a:pos x="75" y="48"/>
                  </a:cxn>
                  <a:cxn ang="0">
                    <a:pos x="119" y="23"/>
                  </a:cxn>
                  <a:cxn ang="0">
                    <a:pos x="132" y="3"/>
                  </a:cxn>
                  <a:cxn ang="0">
                    <a:pos x="146" y="24"/>
                  </a:cxn>
                  <a:cxn ang="0">
                    <a:pos x="159" y="27"/>
                  </a:cxn>
                  <a:cxn ang="0">
                    <a:pos x="184" y="18"/>
                  </a:cxn>
                  <a:cxn ang="0">
                    <a:pos x="198" y="27"/>
                  </a:cxn>
                  <a:cxn ang="0">
                    <a:pos x="228" y="43"/>
                  </a:cxn>
                  <a:cxn ang="0">
                    <a:pos x="240" y="47"/>
                  </a:cxn>
                  <a:cxn ang="0">
                    <a:pos x="236" y="61"/>
                  </a:cxn>
                  <a:cxn ang="0">
                    <a:pos x="263" y="82"/>
                  </a:cxn>
                  <a:cxn ang="0">
                    <a:pos x="271" y="68"/>
                  </a:cxn>
                  <a:cxn ang="0">
                    <a:pos x="297" y="70"/>
                  </a:cxn>
                  <a:cxn ang="0">
                    <a:pos x="317" y="89"/>
                  </a:cxn>
                  <a:cxn ang="0">
                    <a:pos x="331" y="94"/>
                  </a:cxn>
                  <a:cxn ang="0">
                    <a:pos x="360" y="127"/>
                  </a:cxn>
                </a:cxnLst>
                <a:rect l="0" t="0" r="r" b="b"/>
                <a:pathLst>
                  <a:path w="378" h="222">
                    <a:moveTo>
                      <a:pt x="378" y="136"/>
                    </a:moveTo>
                    <a:lnTo>
                      <a:pt x="371" y="143"/>
                    </a:lnTo>
                    <a:lnTo>
                      <a:pt x="360" y="142"/>
                    </a:lnTo>
                    <a:lnTo>
                      <a:pt x="355" y="149"/>
                    </a:lnTo>
                    <a:lnTo>
                      <a:pt x="350" y="156"/>
                    </a:lnTo>
                    <a:lnTo>
                      <a:pt x="341" y="159"/>
                    </a:lnTo>
                    <a:lnTo>
                      <a:pt x="339" y="164"/>
                    </a:lnTo>
                    <a:lnTo>
                      <a:pt x="338" y="176"/>
                    </a:lnTo>
                    <a:lnTo>
                      <a:pt x="333" y="185"/>
                    </a:lnTo>
                    <a:lnTo>
                      <a:pt x="324" y="187"/>
                    </a:lnTo>
                    <a:lnTo>
                      <a:pt x="324" y="193"/>
                    </a:lnTo>
                    <a:lnTo>
                      <a:pt x="311" y="203"/>
                    </a:lnTo>
                    <a:lnTo>
                      <a:pt x="296" y="206"/>
                    </a:lnTo>
                    <a:lnTo>
                      <a:pt x="291" y="201"/>
                    </a:lnTo>
                    <a:lnTo>
                      <a:pt x="283" y="201"/>
                    </a:lnTo>
                    <a:lnTo>
                      <a:pt x="276" y="210"/>
                    </a:lnTo>
                    <a:lnTo>
                      <a:pt x="271" y="222"/>
                    </a:lnTo>
                    <a:lnTo>
                      <a:pt x="271" y="208"/>
                    </a:lnTo>
                    <a:lnTo>
                      <a:pt x="263" y="197"/>
                    </a:lnTo>
                    <a:lnTo>
                      <a:pt x="227" y="201"/>
                    </a:lnTo>
                    <a:lnTo>
                      <a:pt x="213" y="188"/>
                    </a:lnTo>
                    <a:lnTo>
                      <a:pt x="205" y="183"/>
                    </a:lnTo>
                    <a:lnTo>
                      <a:pt x="172" y="182"/>
                    </a:lnTo>
                    <a:lnTo>
                      <a:pt x="166" y="192"/>
                    </a:lnTo>
                    <a:lnTo>
                      <a:pt x="162" y="201"/>
                    </a:lnTo>
                    <a:lnTo>
                      <a:pt x="152" y="209"/>
                    </a:lnTo>
                    <a:lnTo>
                      <a:pt x="143" y="213"/>
                    </a:lnTo>
                    <a:lnTo>
                      <a:pt x="132" y="214"/>
                    </a:lnTo>
                    <a:lnTo>
                      <a:pt x="121" y="213"/>
                    </a:lnTo>
                    <a:lnTo>
                      <a:pt x="114" y="207"/>
                    </a:lnTo>
                    <a:lnTo>
                      <a:pt x="100" y="202"/>
                    </a:lnTo>
                    <a:lnTo>
                      <a:pt x="97" y="196"/>
                    </a:lnTo>
                    <a:lnTo>
                      <a:pt x="71" y="176"/>
                    </a:lnTo>
                    <a:lnTo>
                      <a:pt x="61" y="164"/>
                    </a:lnTo>
                    <a:lnTo>
                      <a:pt x="33" y="140"/>
                    </a:lnTo>
                    <a:lnTo>
                      <a:pt x="23" y="127"/>
                    </a:lnTo>
                    <a:lnTo>
                      <a:pt x="23" y="110"/>
                    </a:lnTo>
                    <a:lnTo>
                      <a:pt x="21" y="97"/>
                    </a:lnTo>
                    <a:lnTo>
                      <a:pt x="8" y="91"/>
                    </a:lnTo>
                    <a:lnTo>
                      <a:pt x="0" y="82"/>
                    </a:lnTo>
                    <a:lnTo>
                      <a:pt x="0" y="73"/>
                    </a:lnTo>
                    <a:lnTo>
                      <a:pt x="1" y="68"/>
                    </a:lnTo>
                    <a:lnTo>
                      <a:pt x="17" y="83"/>
                    </a:lnTo>
                    <a:lnTo>
                      <a:pt x="19" y="83"/>
                    </a:lnTo>
                    <a:lnTo>
                      <a:pt x="24" y="69"/>
                    </a:lnTo>
                    <a:lnTo>
                      <a:pt x="40" y="62"/>
                    </a:lnTo>
                    <a:lnTo>
                      <a:pt x="57" y="57"/>
                    </a:lnTo>
                    <a:lnTo>
                      <a:pt x="75" y="48"/>
                    </a:lnTo>
                    <a:lnTo>
                      <a:pt x="81" y="36"/>
                    </a:lnTo>
                    <a:lnTo>
                      <a:pt x="119" y="23"/>
                    </a:lnTo>
                    <a:lnTo>
                      <a:pt x="123" y="0"/>
                    </a:lnTo>
                    <a:lnTo>
                      <a:pt x="132" y="3"/>
                    </a:lnTo>
                    <a:lnTo>
                      <a:pt x="140" y="15"/>
                    </a:lnTo>
                    <a:lnTo>
                      <a:pt x="146" y="24"/>
                    </a:lnTo>
                    <a:lnTo>
                      <a:pt x="153" y="24"/>
                    </a:lnTo>
                    <a:lnTo>
                      <a:pt x="159" y="27"/>
                    </a:lnTo>
                    <a:lnTo>
                      <a:pt x="174" y="13"/>
                    </a:lnTo>
                    <a:lnTo>
                      <a:pt x="184" y="18"/>
                    </a:lnTo>
                    <a:lnTo>
                      <a:pt x="190" y="27"/>
                    </a:lnTo>
                    <a:lnTo>
                      <a:pt x="198" y="27"/>
                    </a:lnTo>
                    <a:lnTo>
                      <a:pt x="218" y="31"/>
                    </a:lnTo>
                    <a:lnTo>
                      <a:pt x="228" y="43"/>
                    </a:lnTo>
                    <a:lnTo>
                      <a:pt x="239" y="45"/>
                    </a:lnTo>
                    <a:lnTo>
                      <a:pt x="240" y="47"/>
                    </a:lnTo>
                    <a:lnTo>
                      <a:pt x="240" y="50"/>
                    </a:lnTo>
                    <a:lnTo>
                      <a:pt x="236" y="61"/>
                    </a:lnTo>
                    <a:lnTo>
                      <a:pt x="255" y="79"/>
                    </a:lnTo>
                    <a:lnTo>
                      <a:pt x="263" y="82"/>
                    </a:lnTo>
                    <a:lnTo>
                      <a:pt x="274" y="74"/>
                    </a:lnTo>
                    <a:lnTo>
                      <a:pt x="271" y="68"/>
                    </a:lnTo>
                    <a:lnTo>
                      <a:pt x="272" y="62"/>
                    </a:lnTo>
                    <a:lnTo>
                      <a:pt x="297" y="70"/>
                    </a:lnTo>
                    <a:lnTo>
                      <a:pt x="317" y="73"/>
                    </a:lnTo>
                    <a:lnTo>
                      <a:pt x="317" y="89"/>
                    </a:lnTo>
                    <a:lnTo>
                      <a:pt x="326" y="96"/>
                    </a:lnTo>
                    <a:lnTo>
                      <a:pt x="331" y="94"/>
                    </a:lnTo>
                    <a:lnTo>
                      <a:pt x="340" y="99"/>
                    </a:lnTo>
                    <a:lnTo>
                      <a:pt x="360" y="127"/>
                    </a:lnTo>
                    <a:lnTo>
                      <a:pt x="378" y="13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2" name="Freeform 208"/>
              <p:cNvSpPr>
                <a:spLocks noChangeAspect="1"/>
              </p:cNvSpPr>
              <p:nvPr/>
            </p:nvSpPr>
            <p:spPr bwMode="gray">
              <a:xfrm>
                <a:off x="5149056" y="2837210"/>
                <a:ext cx="109538" cy="68263"/>
              </a:xfrm>
              <a:custGeom>
                <a:avLst/>
                <a:gdLst/>
                <a:ahLst/>
                <a:cxnLst>
                  <a:cxn ang="0">
                    <a:pos x="32" y="208"/>
                  </a:cxn>
                  <a:cxn ang="0">
                    <a:pos x="31" y="192"/>
                  </a:cxn>
                  <a:cxn ang="0">
                    <a:pos x="26" y="163"/>
                  </a:cxn>
                  <a:cxn ang="0">
                    <a:pos x="3" y="143"/>
                  </a:cxn>
                  <a:cxn ang="0">
                    <a:pos x="3" y="118"/>
                  </a:cxn>
                  <a:cxn ang="0">
                    <a:pos x="15" y="94"/>
                  </a:cxn>
                  <a:cxn ang="0">
                    <a:pos x="26" y="82"/>
                  </a:cxn>
                  <a:cxn ang="0">
                    <a:pos x="11" y="66"/>
                  </a:cxn>
                  <a:cxn ang="0">
                    <a:pos x="3" y="51"/>
                  </a:cxn>
                  <a:cxn ang="0">
                    <a:pos x="0" y="29"/>
                  </a:cxn>
                  <a:cxn ang="0">
                    <a:pos x="3" y="8"/>
                  </a:cxn>
                  <a:cxn ang="0">
                    <a:pos x="20" y="0"/>
                  </a:cxn>
                  <a:cxn ang="0">
                    <a:pos x="32" y="4"/>
                  </a:cxn>
                  <a:cxn ang="0">
                    <a:pos x="26" y="19"/>
                  </a:cxn>
                  <a:cxn ang="0">
                    <a:pos x="37" y="27"/>
                  </a:cxn>
                  <a:cxn ang="0">
                    <a:pos x="51" y="27"/>
                  </a:cxn>
                  <a:cxn ang="0">
                    <a:pos x="85" y="31"/>
                  </a:cxn>
                  <a:cxn ang="0">
                    <a:pos x="126" y="32"/>
                  </a:cxn>
                  <a:cxn ang="0">
                    <a:pos x="170" y="40"/>
                  </a:cxn>
                  <a:cxn ang="0">
                    <a:pos x="187" y="35"/>
                  </a:cxn>
                  <a:cxn ang="0">
                    <a:pos x="206" y="23"/>
                  </a:cxn>
                  <a:cxn ang="0">
                    <a:pos x="226" y="13"/>
                  </a:cxn>
                  <a:cxn ang="0">
                    <a:pos x="252" y="4"/>
                  </a:cxn>
                  <a:cxn ang="0">
                    <a:pos x="272" y="5"/>
                  </a:cxn>
                  <a:cxn ang="0">
                    <a:pos x="278" y="10"/>
                  </a:cxn>
                  <a:cxn ang="0">
                    <a:pos x="308" y="19"/>
                  </a:cxn>
                  <a:cxn ang="0">
                    <a:pos x="328" y="32"/>
                  </a:cxn>
                  <a:cxn ang="0">
                    <a:pos x="346" y="31"/>
                  </a:cxn>
                  <a:cxn ang="0">
                    <a:pos x="343" y="47"/>
                  </a:cxn>
                  <a:cxn ang="0">
                    <a:pos x="338" y="58"/>
                  </a:cxn>
                  <a:cxn ang="0">
                    <a:pos x="319" y="63"/>
                  </a:cxn>
                  <a:cxn ang="0">
                    <a:pos x="306" y="78"/>
                  </a:cxn>
                  <a:cxn ang="0">
                    <a:pos x="306" y="107"/>
                  </a:cxn>
                  <a:cxn ang="0">
                    <a:pos x="298" y="110"/>
                  </a:cxn>
                  <a:cxn ang="0">
                    <a:pos x="295" y="116"/>
                  </a:cxn>
                  <a:cxn ang="0">
                    <a:pos x="284" y="126"/>
                  </a:cxn>
                  <a:cxn ang="0">
                    <a:pos x="287" y="129"/>
                  </a:cxn>
                  <a:cxn ang="0">
                    <a:pos x="292" y="131"/>
                  </a:cxn>
                  <a:cxn ang="0">
                    <a:pos x="296" y="138"/>
                  </a:cxn>
                  <a:cxn ang="0">
                    <a:pos x="299" y="148"/>
                  </a:cxn>
                  <a:cxn ang="0">
                    <a:pos x="310" y="163"/>
                  </a:cxn>
                  <a:cxn ang="0">
                    <a:pos x="311" y="169"/>
                  </a:cxn>
                  <a:cxn ang="0">
                    <a:pos x="303" y="167"/>
                  </a:cxn>
                  <a:cxn ang="0">
                    <a:pos x="280" y="171"/>
                  </a:cxn>
                  <a:cxn ang="0">
                    <a:pos x="262" y="161"/>
                  </a:cxn>
                  <a:cxn ang="0">
                    <a:pos x="242" y="169"/>
                  </a:cxn>
                  <a:cxn ang="0">
                    <a:pos x="228" y="171"/>
                  </a:cxn>
                  <a:cxn ang="0">
                    <a:pos x="219" y="179"/>
                  </a:cxn>
                  <a:cxn ang="0">
                    <a:pos x="208" y="180"/>
                  </a:cxn>
                  <a:cxn ang="0">
                    <a:pos x="206" y="199"/>
                  </a:cxn>
                  <a:cxn ang="0">
                    <a:pos x="192" y="212"/>
                  </a:cxn>
                  <a:cxn ang="0">
                    <a:pos x="172" y="215"/>
                  </a:cxn>
                  <a:cxn ang="0">
                    <a:pos x="137" y="203"/>
                  </a:cxn>
                  <a:cxn ang="0">
                    <a:pos x="127" y="195"/>
                  </a:cxn>
                  <a:cxn ang="0">
                    <a:pos x="115" y="195"/>
                  </a:cxn>
                  <a:cxn ang="0">
                    <a:pos x="84" y="204"/>
                  </a:cxn>
                  <a:cxn ang="0">
                    <a:pos x="62" y="204"/>
                  </a:cxn>
                  <a:cxn ang="0">
                    <a:pos x="45" y="208"/>
                  </a:cxn>
                  <a:cxn ang="0">
                    <a:pos x="32" y="208"/>
                  </a:cxn>
                </a:cxnLst>
                <a:rect l="0" t="0" r="r" b="b"/>
                <a:pathLst>
                  <a:path w="346" h="215">
                    <a:moveTo>
                      <a:pt x="32" y="208"/>
                    </a:moveTo>
                    <a:lnTo>
                      <a:pt x="31" y="192"/>
                    </a:lnTo>
                    <a:lnTo>
                      <a:pt x="26" y="163"/>
                    </a:lnTo>
                    <a:lnTo>
                      <a:pt x="3" y="143"/>
                    </a:lnTo>
                    <a:lnTo>
                      <a:pt x="3" y="118"/>
                    </a:lnTo>
                    <a:lnTo>
                      <a:pt x="15" y="94"/>
                    </a:lnTo>
                    <a:lnTo>
                      <a:pt x="26" y="82"/>
                    </a:lnTo>
                    <a:lnTo>
                      <a:pt x="11" y="66"/>
                    </a:lnTo>
                    <a:lnTo>
                      <a:pt x="3" y="51"/>
                    </a:lnTo>
                    <a:lnTo>
                      <a:pt x="0" y="29"/>
                    </a:lnTo>
                    <a:lnTo>
                      <a:pt x="3" y="8"/>
                    </a:lnTo>
                    <a:lnTo>
                      <a:pt x="20" y="0"/>
                    </a:lnTo>
                    <a:lnTo>
                      <a:pt x="32" y="4"/>
                    </a:lnTo>
                    <a:lnTo>
                      <a:pt x="26" y="19"/>
                    </a:lnTo>
                    <a:lnTo>
                      <a:pt x="37" y="27"/>
                    </a:lnTo>
                    <a:lnTo>
                      <a:pt x="51" y="27"/>
                    </a:lnTo>
                    <a:lnTo>
                      <a:pt x="85" y="31"/>
                    </a:lnTo>
                    <a:lnTo>
                      <a:pt x="126" y="32"/>
                    </a:lnTo>
                    <a:lnTo>
                      <a:pt x="170" y="40"/>
                    </a:lnTo>
                    <a:lnTo>
                      <a:pt x="187" y="35"/>
                    </a:lnTo>
                    <a:lnTo>
                      <a:pt x="206" y="23"/>
                    </a:lnTo>
                    <a:lnTo>
                      <a:pt x="226" y="13"/>
                    </a:lnTo>
                    <a:lnTo>
                      <a:pt x="252" y="4"/>
                    </a:lnTo>
                    <a:lnTo>
                      <a:pt x="272" y="5"/>
                    </a:lnTo>
                    <a:lnTo>
                      <a:pt x="278" y="10"/>
                    </a:lnTo>
                    <a:lnTo>
                      <a:pt x="308" y="19"/>
                    </a:lnTo>
                    <a:lnTo>
                      <a:pt x="328" y="32"/>
                    </a:lnTo>
                    <a:lnTo>
                      <a:pt x="346" y="31"/>
                    </a:lnTo>
                    <a:lnTo>
                      <a:pt x="343" y="47"/>
                    </a:lnTo>
                    <a:lnTo>
                      <a:pt x="338" y="58"/>
                    </a:lnTo>
                    <a:lnTo>
                      <a:pt x="319" y="63"/>
                    </a:lnTo>
                    <a:lnTo>
                      <a:pt x="306" y="78"/>
                    </a:lnTo>
                    <a:lnTo>
                      <a:pt x="306" y="107"/>
                    </a:lnTo>
                    <a:lnTo>
                      <a:pt x="298" y="110"/>
                    </a:lnTo>
                    <a:lnTo>
                      <a:pt x="295" y="116"/>
                    </a:lnTo>
                    <a:lnTo>
                      <a:pt x="284" y="126"/>
                    </a:lnTo>
                    <a:lnTo>
                      <a:pt x="287" y="129"/>
                    </a:lnTo>
                    <a:lnTo>
                      <a:pt x="292" y="131"/>
                    </a:lnTo>
                    <a:lnTo>
                      <a:pt x="296" y="138"/>
                    </a:lnTo>
                    <a:lnTo>
                      <a:pt x="299" y="148"/>
                    </a:lnTo>
                    <a:lnTo>
                      <a:pt x="310" y="163"/>
                    </a:lnTo>
                    <a:lnTo>
                      <a:pt x="311" y="169"/>
                    </a:lnTo>
                    <a:lnTo>
                      <a:pt x="303" y="167"/>
                    </a:lnTo>
                    <a:lnTo>
                      <a:pt x="280" y="171"/>
                    </a:lnTo>
                    <a:lnTo>
                      <a:pt x="262" y="161"/>
                    </a:lnTo>
                    <a:lnTo>
                      <a:pt x="242" y="169"/>
                    </a:lnTo>
                    <a:lnTo>
                      <a:pt x="228" y="171"/>
                    </a:lnTo>
                    <a:lnTo>
                      <a:pt x="219" y="179"/>
                    </a:lnTo>
                    <a:lnTo>
                      <a:pt x="208" y="180"/>
                    </a:lnTo>
                    <a:lnTo>
                      <a:pt x="206" y="199"/>
                    </a:lnTo>
                    <a:lnTo>
                      <a:pt x="192" y="212"/>
                    </a:lnTo>
                    <a:lnTo>
                      <a:pt x="172" y="215"/>
                    </a:lnTo>
                    <a:lnTo>
                      <a:pt x="137" y="203"/>
                    </a:lnTo>
                    <a:lnTo>
                      <a:pt x="127" y="195"/>
                    </a:lnTo>
                    <a:lnTo>
                      <a:pt x="115" y="195"/>
                    </a:lnTo>
                    <a:lnTo>
                      <a:pt x="84" y="204"/>
                    </a:lnTo>
                    <a:lnTo>
                      <a:pt x="62" y="204"/>
                    </a:lnTo>
                    <a:lnTo>
                      <a:pt x="45" y="208"/>
                    </a:lnTo>
                    <a:lnTo>
                      <a:pt x="32" y="2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3" name="Freeform 209"/>
              <p:cNvSpPr>
                <a:spLocks noChangeAspect="1"/>
              </p:cNvSpPr>
              <p:nvPr/>
            </p:nvSpPr>
            <p:spPr bwMode="gray">
              <a:xfrm>
                <a:off x="4995069" y="2778472"/>
                <a:ext cx="101600" cy="87313"/>
              </a:xfrm>
              <a:custGeom>
                <a:avLst/>
                <a:gdLst/>
                <a:ahLst/>
                <a:cxnLst>
                  <a:cxn ang="0">
                    <a:pos x="258" y="62"/>
                  </a:cxn>
                  <a:cxn ang="0">
                    <a:pos x="215" y="50"/>
                  </a:cxn>
                  <a:cxn ang="0">
                    <a:pos x="180" y="12"/>
                  </a:cxn>
                  <a:cxn ang="0">
                    <a:pos x="164" y="7"/>
                  </a:cxn>
                  <a:cxn ang="0">
                    <a:pos x="148" y="3"/>
                  </a:cxn>
                  <a:cxn ang="0">
                    <a:pos x="149" y="15"/>
                  </a:cxn>
                  <a:cxn ang="0">
                    <a:pos x="138" y="19"/>
                  </a:cxn>
                  <a:cxn ang="0">
                    <a:pos x="111" y="34"/>
                  </a:cxn>
                  <a:cxn ang="0">
                    <a:pos x="118" y="56"/>
                  </a:cxn>
                  <a:cxn ang="0">
                    <a:pos x="94" y="73"/>
                  </a:cxn>
                  <a:cxn ang="0">
                    <a:pos x="95" y="95"/>
                  </a:cxn>
                  <a:cxn ang="0">
                    <a:pos x="81" y="93"/>
                  </a:cxn>
                  <a:cxn ang="0">
                    <a:pos x="73" y="90"/>
                  </a:cxn>
                  <a:cxn ang="0">
                    <a:pos x="57" y="76"/>
                  </a:cxn>
                  <a:cxn ang="0">
                    <a:pos x="30" y="92"/>
                  </a:cxn>
                  <a:cxn ang="0">
                    <a:pos x="8" y="93"/>
                  </a:cxn>
                  <a:cxn ang="0">
                    <a:pos x="16" y="135"/>
                  </a:cxn>
                  <a:cxn ang="0">
                    <a:pos x="38" y="116"/>
                  </a:cxn>
                  <a:cxn ang="0">
                    <a:pos x="65" y="113"/>
                  </a:cxn>
                  <a:cxn ang="0">
                    <a:pos x="75" y="128"/>
                  </a:cxn>
                  <a:cxn ang="0">
                    <a:pos x="103" y="175"/>
                  </a:cxn>
                  <a:cxn ang="0">
                    <a:pos x="91" y="187"/>
                  </a:cxn>
                  <a:cxn ang="0">
                    <a:pos x="119" y="216"/>
                  </a:cxn>
                  <a:cxn ang="0">
                    <a:pos x="135" y="238"/>
                  </a:cxn>
                  <a:cxn ang="0">
                    <a:pos x="183" y="245"/>
                  </a:cxn>
                  <a:cxn ang="0">
                    <a:pos x="219" y="276"/>
                  </a:cxn>
                  <a:cxn ang="0">
                    <a:pos x="203" y="237"/>
                  </a:cxn>
                  <a:cxn ang="0">
                    <a:pos x="173" y="211"/>
                  </a:cxn>
                  <a:cxn ang="0">
                    <a:pos x="156" y="190"/>
                  </a:cxn>
                  <a:cxn ang="0">
                    <a:pos x="144" y="170"/>
                  </a:cxn>
                  <a:cxn ang="0">
                    <a:pos x="143" y="157"/>
                  </a:cxn>
                  <a:cxn ang="0">
                    <a:pos x="128" y="137"/>
                  </a:cxn>
                  <a:cxn ang="0">
                    <a:pos x="124" y="126"/>
                  </a:cxn>
                  <a:cxn ang="0">
                    <a:pos x="129" y="97"/>
                  </a:cxn>
                  <a:cxn ang="0">
                    <a:pos x="151" y="116"/>
                  </a:cxn>
                  <a:cxn ang="0">
                    <a:pos x="182" y="101"/>
                  </a:cxn>
                  <a:cxn ang="0">
                    <a:pos x="200" y="105"/>
                  </a:cxn>
                  <a:cxn ang="0">
                    <a:pos x="210" y="106"/>
                  </a:cxn>
                  <a:cxn ang="0">
                    <a:pos x="229" y="106"/>
                  </a:cxn>
                  <a:cxn ang="0">
                    <a:pos x="246" y="106"/>
                  </a:cxn>
                  <a:cxn ang="0">
                    <a:pos x="256" y="113"/>
                  </a:cxn>
                  <a:cxn ang="0">
                    <a:pos x="273" y="115"/>
                  </a:cxn>
                  <a:cxn ang="0">
                    <a:pos x="283" y="111"/>
                  </a:cxn>
                  <a:cxn ang="0">
                    <a:pos x="288" y="125"/>
                  </a:cxn>
                  <a:cxn ang="0">
                    <a:pos x="307" y="125"/>
                  </a:cxn>
                  <a:cxn ang="0">
                    <a:pos x="305" y="109"/>
                  </a:cxn>
                  <a:cxn ang="0">
                    <a:pos x="311" y="100"/>
                  </a:cxn>
                  <a:cxn ang="0">
                    <a:pos x="322" y="100"/>
                  </a:cxn>
                  <a:cxn ang="0">
                    <a:pos x="316" y="98"/>
                  </a:cxn>
                  <a:cxn ang="0">
                    <a:pos x="304" y="93"/>
                  </a:cxn>
                  <a:cxn ang="0">
                    <a:pos x="297" y="89"/>
                  </a:cxn>
                  <a:cxn ang="0">
                    <a:pos x="297" y="83"/>
                  </a:cxn>
                  <a:cxn ang="0">
                    <a:pos x="302" y="79"/>
                  </a:cxn>
                  <a:cxn ang="0">
                    <a:pos x="297" y="74"/>
                  </a:cxn>
                  <a:cxn ang="0">
                    <a:pos x="291" y="73"/>
                  </a:cxn>
                  <a:cxn ang="0">
                    <a:pos x="291" y="63"/>
                  </a:cxn>
                  <a:cxn ang="0">
                    <a:pos x="284" y="50"/>
                  </a:cxn>
                </a:cxnLst>
                <a:rect l="0" t="0" r="r" b="b"/>
                <a:pathLst>
                  <a:path w="322" h="276">
                    <a:moveTo>
                      <a:pt x="284" y="50"/>
                    </a:moveTo>
                    <a:lnTo>
                      <a:pt x="272" y="58"/>
                    </a:lnTo>
                    <a:lnTo>
                      <a:pt x="258" y="62"/>
                    </a:lnTo>
                    <a:lnTo>
                      <a:pt x="241" y="63"/>
                    </a:lnTo>
                    <a:lnTo>
                      <a:pt x="226" y="54"/>
                    </a:lnTo>
                    <a:lnTo>
                      <a:pt x="215" y="50"/>
                    </a:lnTo>
                    <a:lnTo>
                      <a:pt x="204" y="35"/>
                    </a:lnTo>
                    <a:lnTo>
                      <a:pt x="189" y="28"/>
                    </a:lnTo>
                    <a:lnTo>
                      <a:pt x="180" y="12"/>
                    </a:lnTo>
                    <a:lnTo>
                      <a:pt x="167" y="7"/>
                    </a:lnTo>
                    <a:lnTo>
                      <a:pt x="167" y="4"/>
                    </a:lnTo>
                    <a:lnTo>
                      <a:pt x="164" y="7"/>
                    </a:lnTo>
                    <a:lnTo>
                      <a:pt x="155" y="1"/>
                    </a:lnTo>
                    <a:lnTo>
                      <a:pt x="151" y="0"/>
                    </a:lnTo>
                    <a:lnTo>
                      <a:pt x="148" y="3"/>
                    </a:lnTo>
                    <a:lnTo>
                      <a:pt x="148" y="8"/>
                    </a:lnTo>
                    <a:lnTo>
                      <a:pt x="149" y="14"/>
                    </a:lnTo>
                    <a:lnTo>
                      <a:pt x="149" y="15"/>
                    </a:lnTo>
                    <a:lnTo>
                      <a:pt x="145" y="14"/>
                    </a:lnTo>
                    <a:lnTo>
                      <a:pt x="138" y="14"/>
                    </a:lnTo>
                    <a:lnTo>
                      <a:pt x="138" y="19"/>
                    </a:lnTo>
                    <a:lnTo>
                      <a:pt x="134" y="22"/>
                    </a:lnTo>
                    <a:lnTo>
                      <a:pt x="114" y="29"/>
                    </a:lnTo>
                    <a:lnTo>
                      <a:pt x="111" y="34"/>
                    </a:lnTo>
                    <a:lnTo>
                      <a:pt x="112" y="38"/>
                    </a:lnTo>
                    <a:lnTo>
                      <a:pt x="118" y="45"/>
                    </a:lnTo>
                    <a:lnTo>
                      <a:pt x="118" y="56"/>
                    </a:lnTo>
                    <a:lnTo>
                      <a:pt x="113" y="63"/>
                    </a:lnTo>
                    <a:lnTo>
                      <a:pt x="105" y="65"/>
                    </a:lnTo>
                    <a:lnTo>
                      <a:pt x="94" y="73"/>
                    </a:lnTo>
                    <a:lnTo>
                      <a:pt x="97" y="78"/>
                    </a:lnTo>
                    <a:lnTo>
                      <a:pt x="94" y="83"/>
                    </a:lnTo>
                    <a:lnTo>
                      <a:pt x="95" y="95"/>
                    </a:lnTo>
                    <a:lnTo>
                      <a:pt x="90" y="99"/>
                    </a:lnTo>
                    <a:lnTo>
                      <a:pt x="86" y="99"/>
                    </a:lnTo>
                    <a:lnTo>
                      <a:pt x="81" y="93"/>
                    </a:lnTo>
                    <a:lnTo>
                      <a:pt x="78" y="93"/>
                    </a:lnTo>
                    <a:lnTo>
                      <a:pt x="75" y="90"/>
                    </a:lnTo>
                    <a:lnTo>
                      <a:pt x="73" y="90"/>
                    </a:lnTo>
                    <a:lnTo>
                      <a:pt x="73" y="94"/>
                    </a:lnTo>
                    <a:lnTo>
                      <a:pt x="68" y="95"/>
                    </a:lnTo>
                    <a:lnTo>
                      <a:pt x="57" y="76"/>
                    </a:lnTo>
                    <a:lnTo>
                      <a:pt x="54" y="76"/>
                    </a:lnTo>
                    <a:lnTo>
                      <a:pt x="47" y="92"/>
                    </a:lnTo>
                    <a:lnTo>
                      <a:pt x="30" y="92"/>
                    </a:lnTo>
                    <a:lnTo>
                      <a:pt x="24" y="87"/>
                    </a:lnTo>
                    <a:lnTo>
                      <a:pt x="21" y="92"/>
                    </a:lnTo>
                    <a:lnTo>
                      <a:pt x="8" y="93"/>
                    </a:lnTo>
                    <a:lnTo>
                      <a:pt x="0" y="87"/>
                    </a:lnTo>
                    <a:lnTo>
                      <a:pt x="4" y="108"/>
                    </a:lnTo>
                    <a:lnTo>
                      <a:pt x="16" y="135"/>
                    </a:lnTo>
                    <a:lnTo>
                      <a:pt x="21" y="138"/>
                    </a:lnTo>
                    <a:lnTo>
                      <a:pt x="27" y="137"/>
                    </a:lnTo>
                    <a:lnTo>
                      <a:pt x="38" y="116"/>
                    </a:lnTo>
                    <a:lnTo>
                      <a:pt x="44" y="99"/>
                    </a:lnTo>
                    <a:lnTo>
                      <a:pt x="57" y="103"/>
                    </a:lnTo>
                    <a:lnTo>
                      <a:pt x="65" y="113"/>
                    </a:lnTo>
                    <a:lnTo>
                      <a:pt x="68" y="113"/>
                    </a:lnTo>
                    <a:lnTo>
                      <a:pt x="73" y="119"/>
                    </a:lnTo>
                    <a:lnTo>
                      <a:pt x="75" y="128"/>
                    </a:lnTo>
                    <a:lnTo>
                      <a:pt x="75" y="143"/>
                    </a:lnTo>
                    <a:lnTo>
                      <a:pt x="84" y="159"/>
                    </a:lnTo>
                    <a:lnTo>
                      <a:pt x="103" y="175"/>
                    </a:lnTo>
                    <a:lnTo>
                      <a:pt x="94" y="178"/>
                    </a:lnTo>
                    <a:lnTo>
                      <a:pt x="90" y="183"/>
                    </a:lnTo>
                    <a:lnTo>
                      <a:pt x="91" y="187"/>
                    </a:lnTo>
                    <a:lnTo>
                      <a:pt x="102" y="202"/>
                    </a:lnTo>
                    <a:lnTo>
                      <a:pt x="112" y="210"/>
                    </a:lnTo>
                    <a:lnTo>
                      <a:pt x="119" y="216"/>
                    </a:lnTo>
                    <a:lnTo>
                      <a:pt x="129" y="221"/>
                    </a:lnTo>
                    <a:lnTo>
                      <a:pt x="134" y="230"/>
                    </a:lnTo>
                    <a:lnTo>
                      <a:pt x="135" y="238"/>
                    </a:lnTo>
                    <a:lnTo>
                      <a:pt x="154" y="237"/>
                    </a:lnTo>
                    <a:lnTo>
                      <a:pt x="166" y="238"/>
                    </a:lnTo>
                    <a:lnTo>
                      <a:pt x="183" y="245"/>
                    </a:lnTo>
                    <a:lnTo>
                      <a:pt x="198" y="256"/>
                    </a:lnTo>
                    <a:lnTo>
                      <a:pt x="211" y="270"/>
                    </a:lnTo>
                    <a:lnTo>
                      <a:pt x="219" y="276"/>
                    </a:lnTo>
                    <a:lnTo>
                      <a:pt x="226" y="272"/>
                    </a:lnTo>
                    <a:lnTo>
                      <a:pt x="204" y="248"/>
                    </a:lnTo>
                    <a:lnTo>
                      <a:pt x="203" y="237"/>
                    </a:lnTo>
                    <a:lnTo>
                      <a:pt x="198" y="233"/>
                    </a:lnTo>
                    <a:lnTo>
                      <a:pt x="193" y="230"/>
                    </a:lnTo>
                    <a:lnTo>
                      <a:pt x="173" y="211"/>
                    </a:lnTo>
                    <a:lnTo>
                      <a:pt x="172" y="206"/>
                    </a:lnTo>
                    <a:lnTo>
                      <a:pt x="162" y="192"/>
                    </a:lnTo>
                    <a:lnTo>
                      <a:pt x="156" y="190"/>
                    </a:lnTo>
                    <a:lnTo>
                      <a:pt x="148" y="178"/>
                    </a:lnTo>
                    <a:lnTo>
                      <a:pt x="143" y="176"/>
                    </a:lnTo>
                    <a:lnTo>
                      <a:pt x="144" y="170"/>
                    </a:lnTo>
                    <a:lnTo>
                      <a:pt x="146" y="168"/>
                    </a:lnTo>
                    <a:lnTo>
                      <a:pt x="143" y="162"/>
                    </a:lnTo>
                    <a:lnTo>
                      <a:pt x="143" y="157"/>
                    </a:lnTo>
                    <a:lnTo>
                      <a:pt x="137" y="151"/>
                    </a:lnTo>
                    <a:lnTo>
                      <a:pt x="133" y="138"/>
                    </a:lnTo>
                    <a:lnTo>
                      <a:pt x="128" y="137"/>
                    </a:lnTo>
                    <a:lnTo>
                      <a:pt x="121" y="131"/>
                    </a:lnTo>
                    <a:lnTo>
                      <a:pt x="121" y="128"/>
                    </a:lnTo>
                    <a:lnTo>
                      <a:pt x="124" y="126"/>
                    </a:lnTo>
                    <a:lnTo>
                      <a:pt x="123" y="122"/>
                    </a:lnTo>
                    <a:lnTo>
                      <a:pt x="123" y="103"/>
                    </a:lnTo>
                    <a:lnTo>
                      <a:pt x="129" y="97"/>
                    </a:lnTo>
                    <a:lnTo>
                      <a:pt x="138" y="99"/>
                    </a:lnTo>
                    <a:lnTo>
                      <a:pt x="138" y="101"/>
                    </a:lnTo>
                    <a:lnTo>
                      <a:pt x="151" y="116"/>
                    </a:lnTo>
                    <a:lnTo>
                      <a:pt x="155" y="116"/>
                    </a:lnTo>
                    <a:lnTo>
                      <a:pt x="164" y="99"/>
                    </a:lnTo>
                    <a:lnTo>
                      <a:pt x="182" y="101"/>
                    </a:lnTo>
                    <a:lnTo>
                      <a:pt x="186" y="97"/>
                    </a:lnTo>
                    <a:lnTo>
                      <a:pt x="188" y="97"/>
                    </a:lnTo>
                    <a:lnTo>
                      <a:pt x="200" y="105"/>
                    </a:lnTo>
                    <a:lnTo>
                      <a:pt x="204" y="105"/>
                    </a:lnTo>
                    <a:lnTo>
                      <a:pt x="207" y="103"/>
                    </a:lnTo>
                    <a:lnTo>
                      <a:pt x="210" y="106"/>
                    </a:lnTo>
                    <a:lnTo>
                      <a:pt x="225" y="109"/>
                    </a:lnTo>
                    <a:lnTo>
                      <a:pt x="226" y="106"/>
                    </a:lnTo>
                    <a:lnTo>
                      <a:pt x="229" y="106"/>
                    </a:lnTo>
                    <a:lnTo>
                      <a:pt x="237" y="114"/>
                    </a:lnTo>
                    <a:lnTo>
                      <a:pt x="240" y="114"/>
                    </a:lnTo>
                    <a:lnTo>
                      <a:pt x="246" y="106"/>
                    </a:lnTo>
                    <a:lnTo>
                      <a:pt x="250" y="106"/>
                    </a:lnTo>
                    <a:lnTo>
                      <a:pt x="253" y="111"/>
                    </a:lnTo>
                    <a:lnTo>
                      <a:pt x="256" y="113"/>
                    </a:lnTo>
                    <a:lnTo>
                      <a:pt x="258" y="108"/>
                    </a:lnTo>
                    <a:lnTo>
                      <a:pt x="269" y="109"/>
                    </a:lnTo>
                    <a:lnTo>
                      <a:pt x="273" y="115"/>
                    </a:lnTo>
                    <a:lnTo>
                      <a:pt x="275" y="114"/>
                    </a:lnTo>
                    <a:lnTo>
                      <a:pt x="275" y="111"/>
                    </a:lnTo>
                    <a:lnTo>
                      <a:pt x="283" y="111"/>
                    </a:lnTo>
                    <a:lnTo>
                      <a:pt x="289" y="119"/>
                    </a:lnTo>
                    <a:lnTo>
                      <a:pt x="288" y="124"/>
                    </a:lnTo>
                    <a:lnTo>
                      <a:pt x="288" y="125"/>
                    </a:lnTo>
                    <a:lnTo>
                      <a:pt x="294" y="130"/>
                    </a:lnTo>
                    <a:lnTo>
                      <a:pt x="301" y="130"/>
                    </a:lnTo>
                    <a:lnTo>
                      <a:pt x="307" y="125"/>
                    </a:lnTo>
                    <a:lnTo>
                      <a:pt x="309" y="120"/>
                    </a:lnTo>
                    <a:lnTo>
                      <a:pt x="307" y="119"/>
                    </a:lnTo>
                    <a:lnTo>
                      <a:pt x="305" y="109"/>
                    </a:lnTo>
                    <a:lnTo>
                      <a:pt x="307" y="106"/>
                    </a:lnTo>
                    <a:lnTo>
                      <a:pt x="309" y="101"/>
                    </a:lnTo>
                    <a:lnTo>
                      <a:pt x="311" y="100"/>
                    </a:lnTo>
                    <a:lnTo>
                      <a:pt x="315" y="101"/>
                    </a:lnTo>
                    <a:lnTo>
                      <a:pt x="318" y="103"/>
                    </a:lnTo>
                    <a:lnTo>
                      <a:pt x="322" y="100"/>
                    </a:lnTo>
                    <a:lnTo>
                      <a:pt x="322" y="98"/>
                    </a:lnTo>
                    <a:lnTo>
                      <a:pt x="320" y="97"/>
                    </a:lnTo>
                    <a:lnTo>
                      <a:pt x="316" y="98"/>
                    </a:lnTo>
                    <a:lnTo>
                      <a:pt x="312" y="95"/>
                    </a:lnTo>
                    <a:lnTo>
                      <a:pt x="307" y="95"/>
                    </a:lnTo>
                    <a:lnTo>
                      <a:pt x="304" y="93"/>
                    </a:lnTo>
                    <a:lnTo>
                      <a:pt x="302" y="92"/>
                    </a:lnTo>
                    <a:lnTo>
                      <a:pt x="299" y="92"/>
                    </a:lnTo>
                    <a:lnTo>
                      <a:pt x="297" y="89"/>
                    </a:lnTo>
                    <a:lnTo>
                      <a:pt x="297" y="88"/>
                    </a:lnTo>
                    <a:lnTo>
                      <a:pt x="299" y="84"/>
                    </a:lnTo>
                    <a:lnTo>
                      <a:pt x="297" y="83"/>
                    </a:lnTo>
                    <a:lnTo>
                      <a:pt x="299" y="81"/>
                    </a:lnTo>
                    <a:lnTo>
                      <a:pt x="300" y="81"/>
                    </a:lnTo>
                    <a:lnTo>
                      <a:pt x="302" y="79"/>
                    </a:lnTo>
                    <a:lnTo>
                      <a:pt x="302" y="77"/>
                    </a:lnTo>
                    <a:lnTo>
                      <a:pt x="299" y="74"/>
                    </a:lnTo>
                    <a:lnTo>
                      <a:pt x="297" y="74"/>
                    </a:lnTo>
                    <a:lnTo>
                      <a:pt x="295" y="77"/>
                    </a:lnTo>
                    <a:lnTo>
                      <a:pt x="291" y="76"/>
                    </a:lnTo>
                    <a:lnTo>
                      <a:pt x="291" y="73"/>
                    </a:lnTo>
                    <a:lnTo>
                      <a:pt x="294" y="70"/>
                    </a:lnTo>
                    <a:lnTo>
                      <a:pt x="294" y="66"/>
                    </a:lnTo>
                    <a:lnTo>
                      <a:pt x="291" y="63"/>
                    </a:lnTo>
                    <a:lnTo>
                      <a:pt x="293" y="61"/>
                    </a:lnTo>
                    <a:lnTo>
                      <a:pt x="293" y="57"/>
                    </a:lnTo>
                    <a:lnTo>
                      <a:pt x="284" y="5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4" name="Freeform 210"/>
              <p:cNvSpPr>
                <a:spLocks noChangeAspect="1"/>
              </p:cNvSpPr>
              <p:nvPr/>
            </p:nvSpPr>
            <p:spPr bwMode="gray">
              <a:xfrm>
                <a:off x="5095081" y="2873722"/>
                <a:ext cx="31750" cy="68263"/>
              </a:xfrm>
              <a:custGeom>
                <a:avLst/>
                <a:gdLst/>
                <a:ahLst/>
                <a:cxnLst>
                  <a:cxn ang="0">
                    <a:pos x="48" y="215"/>
                  </a:cxn>
                  <a:cxn ang="0">
                    <a:pos x="39" y="210"/>
                  </a:cxn>
                  <a:cxn ang="0">
                    <a:pos x="38" y="200"/>
                  </a:cxn>
                  <a:cxn ang="0">
                    <a:pos x="31" y="190"/>
                  </a:cxn>
                  <a:cxn ang="0">
                    <a:pos x="13" y="183"/>
                  </a:cxn>
                  <a:cxn ang="0">
                    <a:pos x="4" y="168"/>
                  </a:cxn>
                  <a:cxn ang="0">
                    <a:pos x="0" y="160"/>
                  </a:cxn>
                  <a:cxn ang="0">
                    <a:pos x="7" y="161"/>
                  </a:cxn>
                  <a:cxn ang="0">
                    <a:pos x="7" y="152"/>
                  </a:cxn>
                  <a:cxn ang="0">
                    <a:pos x="4" y="139"/>
                  </a:cxn>
                  <a:cxn ang="0">
                    <a:pos x="7" y="125"/>
                  </a:cxn>
                  <a:cxn ang="0">
                    <a:pos x="8" y="123"/>
                  </a:cxn>
                  <a:cxn ang="0">
                    <a:pos x="8" y="114"/>
                  </a:cxn>
                  <a:cxn ang="0">
                    <a:pos x="10" y="106"/>
                  </a:cxn>
                  <a:cxn ang="0">
                    <a:pos x="6" y="94"/>
                  </a:cxn>
                  <a:cxn ang="0">
                    <a:pos x="15" y="64"/>
                  </a:cxn>
                  <a:cxn ang="0">
                    <a:pos x="10" y="58"/>
                  </a:cxn>
                  <a:cxn ang="0">
                    <a:pos x="2" y="56"/>
                  </a:cxn>
                  <a:cxn ang="0">
                    <a:pos x="7" y="40"/>
                  </a:cxn>
                  <a:cxn ang="0">
                    <a:pos x="5" y="29"/>
                  </a:cxn>
                  <a:cxn ang="0">
                    <a:pos x="10" y="15"/>
                  </a:cxn>
                  <a:cxn ang="0">
                    <a:pos x="17" y="10"/>
                  </a:cxn>
                  <a:cxn ang="0">
                    <a:pos x="23" y="0"/>
                  </a:cxn>
                  <a:cxn ang="0">
                    <a:pos x="31" y="7"/>
                  </a:cxn>
                  <a:cxn ang="0">
                    <a:pos x="45" y="9"/>
                  </a:cxn>
                  <a:cxn ang="0">
                    <a:pos x="51" y="20"/>
                  </a:cxn>
                  <a:cxn ang="0">
                    <a:pos x="61" y="24"/>
                  </a:cxn>
                  <a:cxn ang="0">
                    <a:pos x="74" y="40"/>
                  </a:cxn>
                  <a:cxn ang="0">
                    <a:pos x="69" y="76"/>
                  </a:cxn>
                  <a:cxn ang="0">
                    <a:pos x="69" y="93"/>
                  </a:cxn>
                  <a:cxn ang="0">
                    <a:pos x="77" y="113"/>
                  </a:cxn>
                  <a:cxn ang="0">
                    <a:pos x="94" y="130"/>
                  </a:cxn>
                  <a:cxn ang="0">
                    <a:pos x="97" y="140"/>
                  </a:cxn>
                  <a:cxn ang="0">
                    <a:pos x="97" y="155"/>
                  </a:cxn>
                  <a:cxn ang="0">
                    <a:pos x="83" y="166"/>
                  </a:cxn>
                  <a:cxn ang="0">
                    <a:pos x="75" y="183"/>
                  </a:cxn>
                  <a:cxn ang="0">
                    <a:pos x="65" y="190"/>
                  </a:cxn>
                  <a:cxn ang="0">
                    <a:pos x="63" y="203"/>
                  </a:cxn>
                  <a:cxn ang="0">
                    <a:pos x="58" y="209"/>
                  </a:cxn>
                  <a:cxn ang="0">
                    <a:pos x="49" y="215"/>
                  </a:cxn>
                  <a:cxn ang="0">
                    <a:pos x="48" y="215"/>
                  </a:cxn>
                </a:cxnLst>
                <a:rect l="0" t="0" r="r" b="b"/>
                <a:pathLst>
                  <a:path w="97" h="215">
                    <a:moveTo>
                      <a:pt x="48" y="215"/>
                    </a:moveTo>
                    <a:lnTo>
                      <a:pt x="39" y="210"/>
                    </a:lnTo>
                    <a:lnTo>
                      <a:pt x="38" y="200"/>
                    </a:lnTo>
                    <a:lnTo>
                      <a:pt x="31" y="190"/>
                    </a:lnTo>
                    <a:lnTo>
                      <a:pt x="13" y="183"/>
                    </a:lnTo>
                    <a:lnTo>
                      <a:pt x="4" y="168"/>
                    </a:lnTo>
                    <a:lnTo>
                      <a:pt x="0" y="160"/>
                    </a:lnTo>
                    <a:lnTo>
                      <a:pt x="7" y="161"/>
                    </a:lnTo>
                    <a:lnTo>
                      <a:pt x="7" y="152"/>
                    </a:lnTo>
                    <a:lnTo>
                      <a:pt x="4" y="139"/>
                    </a:lnTo>
                    <a:lnTo>
                      <a:pt x="7" y="125"/>
                    </a:lnTo>
                    <a:lnTo>
                      <a:pt x="8" y="123"/>
                    </a:lnTo>
                    <a:lnTo>
                      <a:pt x="8" y="114"/>
                    </a:lnTo>
                    <a:lnTo>
                      <a:pt x="10" y="106"/>
                    </a:lnTo>
                    <a:lnTo>
                      <a:pt x="6" y="94"/>
                    </a:lnTo>
                    <a:lnTo>
                      <a:pt x="15" y="64"/>
                    </a:lnTo>
                    <a:lnTo>
                      <a:pt x="10" y="58"/>
                    </a:lnTo>
                    <a:lnTo>
                      <a:pt x="2" y="56"/>
                    </a:lnTo>
                    <a:lnTo>
                      <a:pt x="7" y="40"/>
                    </a:lnTo>
                    <a:lnTo>
                      <a:pt x="5" y="29"/>
                    </a:lnTo>
                    <a:lnTo>
                      <a:pt x="10" y="15"/>
                    </a:lnTo>
                    <a:lnTo>
                      <a:pt x="17" y="10"/>
                    </a:lnTo>
                    <a:lnTo>
                      <a:pt x="23" y="0"/>
                    </a:lnTo>
                    <a:lnTo>
                      <a:pt x="31" y="7"/>
                    </a:lnTo>
                    <a:lnTo>
                      <a:pt x="45" y="9"/>
                    </a:lnTo>
                    <a:lnTo>
                      <a:pt x="51" y="20"/>
                    </a:lnTo>
                    <a:lnTo>
                      <a:pt x="61" y="24"/>
                    </a:lnTo>
                    <a:lnTo>
                      <a:pt x="74" y="40"/>
                    </a:lnTo>
                    <a:lnTo>
                      <a:pt x="69" y="76"/>
                    </a:lnTo>
                    <a:lnTo>
                      <a:pt x="69" y="93"/>
                    </a:lnTo>
                    <a:lnTo>
                      <a:pt x="77" y="113"/>
                    </a:lnTo>
                    <a:lnTo>
                      <a:pt x="94" y="130"/>
                    </a:lnTo>
                    <a:lnTo>
                      <a:pt x="97" y="140"/>
                    </a:lnTo>
                    <a:lnTo>
                      <a:pt x="97" y="155"/>
                    </a:lnTo>
                    <a:lnTo>
                      <a:pt x="83" y="166"/>
                    </a:lnTo>
                    <a:lnTo>
                      <a:pt x="75" y="183"/>
                    </a:lnTo>
                    <a:lnTo>
                      <a:pt x="65" y="190"/>
                    </a:lnTo>
                    <a:lnTo>
                      <a:pt x="63" y="203"/>
                    </a:lnTo>
                    <a:lnTo>
                      <a:pt x="58" y="209"/>
                    </a:lnTo>
                    <a:lnTo>
                      <a:pt x="49" y="215"/>
                    </a:lnTo>
                    <a:lnTo>
                      <a:pt x="48" y="2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5" name="Freeform 211"/>
              <p:cNvSpPr>
                <a:spLocks noChangeAspect="1"/>
              </p:cNvSpPr>
              <p:nvPr/>
            </p:nvSpPr>
            <p:spPr bwMode="gray">
              <a:xfrm>
                <a:off x="5125244" y="2500660"/>
                <a:ext cx="100013" cy="76200"/>
              </a:xfrm>
              <a:custGeom>
                <a:avLst/>
                <a:gdLst/>
                <a:ahLst/>
                <a:cxnLst>
                  <a:cxn ang="0">
                    <a:pos x="3" y="57"/>
                  </a:cxn>
                  <a:cxn ang="0">
                    <a:pos x="5" y="78"/>
                  </a:cxn>
                  <a:cxn ang="0">
                    <a:pos x="4" y="64"/>
                  </a:cxn>
                  <a:cxn ang="0">
                    <a:pos x="11" y="94"/>
                  </a:cxn>
                  <a:cxn ang="0">
                    <a:pos x="11" y="110"/>
                  </a:cxn>
                  <a:cxn ang="0">
                    <a:pos x="15" y="118"/>
                  </a:cxn>
                  <a:cxn ang="0">
                    <a:pos x="31" y="120"/>
                  </a:cxn>
                  <a:cxn ang="0">
                    <a:pos x="44" y="127"/>
                  </a:cxn>
                  <a:cxn ang="0">
                    <a:pos x="69" y="134"/>
                  </a:cxn>
                  <a:cxn ang="0">
                    <a:pos x="91" y="136"/>
                  </a:cxn>
                  <a:cxn ang="0">
                    <a:pos x="96" y="174"/>
                  </a:cxn>
                  <a:cxn ang="0">
                    <a:pos x="99" y="201"/>
                  </a:cxn>
                  <a:cxn ang="0">
                    <a:pos x="132" y="222"/>
                  </a:cxn>
                  <a:cxn ang="0">
                    <a:pos x="137" y="240"/>
                  </a:cxn>
                  <a:cxn ang="0">
                    <a:pos x="167" y="240"/>
                  </a:cxn>
                  <a:cxn ang="0">
                    <a:pos x="191" y="239"/>
                  </a:cxn>
                  <a:cxn ang="0">
                    <a:pos x="204" y="238"/>
                  </a:cxn>
                  <a:cxn ang="0">
                    <a:pos x="209" y="222"/>
                  </a:cxn>
                  <a:cxn ang="0">
                    <a:pos x="224" y="220"/>
                  </a:cxn>
                  <a:cxn ang="0">
                    <a:pos x="236" y="209"/>
                  </a:cxn>
                  <a:cxn ang="0">
                    <a:pos x="248" y="218"/>
                  </a:cxn>
                  <a:cxn ang="0">
                    <a:pos x="263" y="220"/>
                  </a:cxn>
                  <a:cxn ang="0">
                    <a:pos x="257" y="205"/>
                  </a:cxn>
                  <a:cxn ang="0">
                    <a:pos x="255" y="190"/>
                  </a:cxn>
                  <a:cxn ang="0">
                    <a:pos x="263" y="168"/>
                  </a:cxn>
                  <a:cxn ang="0">
                    <a:pos x="266" y="151"/>
                  </a:cxn>
                  <a:cxn ang="0">
                    <a:pos x="274" y="140"/>
                  </a:cxn>
                  <a:cxn ang="0">
                    <a:pos x="288" y="132"/>
                  </a:cxn>
                  <a:cxn ang="0">
                    <a:pos x="309" y="129"/>
                  </a:cxn>
                  <a:cxn ang="0">
                    <a:pos x="310" y="107"/>
                  </a:cxn>
                  <a:cxn ang="0">
                    <a:pos x="301" y="99"/>
                  </a:cxn>
                  <a:cxn ang="0">
                    <a:pos x="309" y="87"/>
                  </a:cxn>
                  <a:cxn ang="0">
                    <a:pos x="313" y="80"/>
                  </a:cxn>
                  <a:cxn ang="0">
                    <a:pos x="307" y="73"/>
                  </a:cxn>
                  <a:cxn ang="0">
                    <a:pos x="282" y="48"/>
                  </a:cxn>
                  <a:cxn ang="0">
                    <a:pos x="239" y="30"/>
                  </a:cxn>
                  <a:cxn ang="0">
                    <a:pos x="221" y="5"/>
                  </a:cxn>
                  <a:cxn ang="0">
                    <a:pos x="208" y="2"/>
                  </a:cxn>
                  <a:cxn ang="0">
                    <a:pos x="181" y="17"/>
                  </a:cxn>
                  <a:cxn ang="0">
                    <a:pos x="143" y="6"/>
                  </a:cxn>
                  <a:cxn ang="0">
                    <a:pos x="118" y="6"/>
                  </a:cxn>
                  <a:cxn ang="0">
                    <a:pos x="103" y="7"/>
                  </a:cxn>
                  <a:cxn ang="0">
                    <a:pos x="89" y="3"/>
                  </a:cxn>
                  <a:cxn ang="0">
                    <a:pos x="64" y="3"/>
                  </a:cxn>
                  <a:cxn ang="0">
                    <a:pos x="26" y="19"/>
                  </a:cxn>
                  <a:cxn ang="0">
                    <a:pos x="10" y="38"/>
                  </a:cxn>
                </a:cxnLst>
                <a:rect l="0" t="0" r="r" b="b"/>
                <a:pathLst>
                  <a:path w="317" h="244">
                    <a:moveTo>
                      <a:pt x="0" y="35"/>
                    </a:moveTo>
                    <a:lnTo>
                      <a:pt x="3" y="57"/>
                    </a:lnTo>
                    <a:lnTo>
                      <a:pt x="3" y="71"/>
                    </a:lnTo>
                    <a:lnTo>
                      <a:pt x="5" y="78"/>
                    </a:lnTo>
                    <a:lnTo>
                      <a:pt x="3" y="54"/>
                    </a:lnTo>
                    <a:lnTo>
                      <a:pt x="4" y="64"/>
                    </a:lnTo>
                    <a:lnTo>
                      <a:pt x="6" y="72"/>
                    </a:lnTo>
                    <a:lnTo>
                      <a:pt x="11" y="94"/>
                    </a:lnTo>
                    <a:lnTo>
                      <a:pt x="13" y="102"/>
                    </a:lnTo>
                    <a:lnTo>
                      <a:pt x="11" y="110"/>
                    </a:lnTo>
                    <a:lnTo>
                      <a:pt x="14" y="110"/>
                    </a:lnTo>
                    <a:lnTo>
                      <a:pt x="15" y="118"/>
                    </a:lnTo>
                    <a:lnTo>
                      <a:pt x="25" y="115"/>
                    </a:lnTo>
                    <a:lnTo>
                      <a:pt x="31" y="120"/>
                    </a:lnTo>
                    <a:lnTo>
                      <a:pt x="38" y="123"/>
                    </a:lnTo>
                    <a:lnTo>
                      <a:pt x="44" y="127"/>
                    </a:lnTo>
                    <a:lnTo>
                      <a:pt x="52" y="131"/>
                    </a:lnTo>
                    <a:lnTo>
                      <a:pt x="69" y="134"/>
                    </a:lnTo>
                    <a:lnTo>
                      <a:pt x="85" y="132"/>
                    </a:lnTo>
                    <a:lnTo>
                      <a:pt x="91" y="136"/>
                    </a:lnTo>
                    <a:lnTo>
                      <a:pt x="102" y="159"/>
                    </a:lnTo>
                    <a:lnTo>
                      <a:pt x="96" y="174"/>
                    </a:lnTo>
                    <a:lnTo>
                      <a:pt x="96" y="191"/>
                    </a:lnTo>
                    <a:lnTo>
                      <a:pt x="99" y="201"/>
                    </a:lnTo>
                    <a:lnTo>
                      <a:pt x="113" y="209"/>
                    </a:lnTo>
                    <a:lnTo>
                      <a:pt x="132" y="222"/>
                    </a:lnTo>
                    <a:lnTo>
                      <a:pt x="137" y="233"/>
                    </a:lnTo>
                    <a:lnTo>
                      <a:pt x="137" y="240"/>
                    </a:lnTo>
                    <a:lnTo>
                      <a:pt x="151" y="244"/>
                    </a:lnTo>
                    <a:lnTo>
                      <a:pt x="167" y="240"/>
                    </a:lnTo>
                    <a:lnTo>
                      <a:pt x="183" y="243"/>
                    </a:lnTo>
                    <a:lnTo>
                      <a:pt x="191" y="239"/>
                    </a:lnTo>
                    <a:lnTo>
                      <a:pt x="197" y="234"/>
                    </a:lnTo>
                    <a:lnTo>
                      <a:pt x="204" y="238"/>
                    </a:lnTo>
                    <a:lnTo>
                      <a:pt x="212" y="237"/>
                    </a:lnTo>
                    <a:lnTo>
                      <a:pt x="209" y="222"/>
                    </a:lnTo>
                    <a:lnTo>
                      <a:pt x="215" y="220"/>
                    </a:lnTo>
                    <a:lnTo>
                      <a:pt x="224" y="220"/>
                    </a:lnTo>
                    <a:lnTo>
                      <a:pt x="229" y="213"/>
                    </a:lnTo>
                    <a:lnTo>
                      <a:pt x="236" y="209"/>
                    </a:lnTo>
                    <a:lnTo>
                      <a:pt x="245" y="211"/>
                    </a:lnTo>
                    <a:lnTo>
                      <a:pt x="248" y="218"/>
                    </a:lnTo>
                    <a:lnTo>
                      <a:pt x="256" y="222"/>
                    </a:lnTo>
                    <a:lnTo>
                      <a:pt x="263" y="220"/>
                    </a:lnTo>
                    <a:lnTo>
                      <a:pt x="262" y="211"/>
                    </a:lnTo>
                    <a:lnTo>
                      <a:pt x="257" y="205"/>
                    </a:lnTo>
                    <a:lnTo>
                      <a:pt x="253" y="197"/>
                    </a:lnTo>
                    <a:lnTo>
                      <a:pt x="255" y="190"/>
                    </a:lnTo>
                    <a:lnTo>
                      <a:pt x="263" y="175"/>
                    </a:lnTo>
                    <a:lnTo>
                      <a:pt x="263" y="168"/>
                    </a:lnTo>
                    <a:lnTo>
                      <a:pt x="266" y="159"/>
                    </a:lnTo>
                    <a:lnTo>
                      <a:pt x="266" y="151"/>
                    </a:lnTo>
                    <a:lnTo>
                      <a:pt x="267" y="143"/>
                    </a:lnTo>
                    <a:lnTo>
                      <a:pt x="274" y="140"/>
                    </a:lnTo>
                    <a:lnTo>
                      <a:pt x="283" y="137"/>
                    </a:lnTo>
                    <a:lnTo>
                      <a:pt x="288" y="132"/>
                    </a:lnTo>
                    <a:lnTo>
                      <a:pt x="295" y="129"/>
                    </a:lnTo>
                    <a:lnTo>
                      <a:pt x="309" y="129"/>
                    </a:lnTo>
                    <a:lnTo>
                      <a:pt x="317" y="110"/>
                    </a:lnTo>
                    <a:lnTo>
                      <a:pt x="310" y="107"/>
                    </a:lnTo>
                    <a:lnTo>
                      <a:pt x="301" y="107"/>
                    </a:lnTo>
                    <a:lnTo>
                      <a:pt x="301" y="99"/>
                    </a:lnTo>
                    <a:lnTo>
                      <a:pt x="301" y="91"/>
                    </a:lnTo>
                    <a:lnTo>
                      <a:pt x="309" y="87"/>
                    </a:lnTo>
                    <a:lnTo>
                      <a:pt x="315" y="81"/>
                    </a:lnTo>
                    <a:lnTo>
                      <a:pt x="313" y="80"/>
                    </a:lnTo>
                    <a:lnTo>
                      <a:pt x="313" y="78"/>
                    </a:lnTo>
                    <a:lnTo>
                      <a:pt x="307" y="73"/>
                    </a:lnTo>
                    <a:lnTo>
                      <a:pt x="300" y="71"/>
                    </a:lnTo>
                    <a:lnTo>
                      <a:pt x="282" y="48"/>
                    </a:lnTo>
                    <a:lnTo>
                      <a:pt x="255" y="29"/>
                    </a:lnTo>
                    <a:lnTo>
                      <a:pt x="239" y="30"/>
                    </a:lnTo>
                    <a:lnTo>
                      <a:pt x="231" y="28"/>
                    </a:lnTo>
                    <a:lnTo>
                      <a:pt x="221" y="5"/>
                    </a:lnTo>
                    <a:lnTo>
                      <a:pt x="215" y="0"/>
                    </a:lnTo>
                    <a:lnTo>
                      <a:pt x="208" y="2"/>
                    </a:lnTo>
                    <a:lnTo>
                      <a:pt x="197" y="13"/>
                    </a:lnTo>
                    <a:lnTo>
                      <a:pt x="181" y="17"/>
                    </a:lnTo>
                    <a:lnTo>
                      <a:pt x="150" y="6"/>
                    </a:lnTo>
                    <a:lnTo>
                      <a:pt x="143" y="6"/>
                    </a:lnTo>
                    <a:lnTo>
                      <a:pt x="126" y="3"/>
                    </a:lnTo>
                    <a:lnTo>
                      <a:pt x="118" y="6"/>
                    </a:lnTo>
                    <a:lnTo>
                      <a:pt x="111" y="3"/>
                    </a:lnTo>
                    <a:lnTo>
                      <a:pt x="103" y="7"/>
                    </a:lnTo>
                    <a:lnTo>
                      <a:pt x="95" y="7"/>
                    </a:lnTo>
                    <a:lnTo>
                      <a:pt x="89" y="3"/>
                    </a:lnTo>
                    <a:lnTo>
                      <a:pt x="80" y="2"/>
                    </a:lnTo>
                    <a:lnTo>
                      <a:pt x="64" y="3"/>
                    </a:lnTo>
                    <a:lnTo>
                      <a:pt x="41" y="11"/>
                    </a:lnTo>
                    <a:lnTo>
                      <a:pt x="26" y="19"/>
                    </a:lnTo>
                    <a:lnTo>
                      <a:pt x="17" y="33"/>
                    </a:lnTo>
                    <a:lnTo>
                      <a:pt x="10" y="38"/>
                    </a:lnTo>
                    <a:lnTo>
                      <a:pt x="0" y="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6" name="Freeform 213"/>
              <p:cNvSpPr>
                <a:spLocks noChangeAspect="1"/>
              </p:cNvSpPr>
              <p:nvPr/>
            </p:nvSpPr>
            <p:spPr bwMode="gray">
              <a:xfrm>
                <a:off x="5053806" y="2700685"/>
                <a:ext cx="95250" cy="47625"/>
              </a:xfrm>
              <a:custGeom>
                <a:avLst/>
                <a:gdLst/>
                <a:ahLst/>
                <a:cxnLst>
                  <a:cxn ang="0">
                    <a:pos x="285" y="96"/>
                  </a:cxn>
                  <a:cxn ang="0">
                    <a:pos x="273" y="100"/>
                  </a:cxn>
                  <a:cxn ang="0">
                    <a:pos x="256" y="89"/>
                  </a:cxn>
                  <a:cxn ang="0">
                    <a:pos x="241" y="84"/>
                  </a:cxn>
                  <a:cxn ang="0">
                    <a:pos x="229" y="88"/>
                  </a:cxn>
                  <a:cxn ang="0">
                    <a:pos x="211" y="85"/>
                  </a:cxn>
                  <a:cxn ang="0">
                    <a:pos x="196" y="94"/>
                  </a:cxn>
                  <a:cxn ang="0">
                    <a:pos x="191" y="106"/>
                  </a:cxn>
                  <a:cxn ang="0">
                    <a:pos x="181" y="108"/>
                  </a:cxn>
                  <a:cxn ang="0">
                    <a:pos x="167" y="116"/>
                  </a:cxn>
                  <a:cxn ang="0">
                    <a:pos x="150" y="110"/>
                  </a:cxn>
                  <a:cxn ang="0">
                    <a:pos x="134" y="119"/>
                  </a:cxn>
                  <a:cxn ang="0">
                    <a:pos x="103" y="128"/>
                  </a:cxn>
                  <a:cxn ang="0">
                    <a:pos x="90" y="148"/>
                  </a:cxn>
                  <a:cxn ang="0">
                    <a:pos x="84" y="148"/>
                  </a:cxn>
                  <a:cxn ang="0">
                    <a:pos x="51" y="149"/>
                  </a:cxn>
                  <a:cxn ang="0">
                    <a:pos x="27" y="131"/>
                  </a:cxn>
                  <a:cxn ang="0">
                    <a:pos x="12" y="123"/>
                  </a:cxn>
                  <a:cxn ang="0">
                    <a:pos x="6" y="110"/>
                  </a:cxn>
                  <a:cxn ang="0">
                    <a:pos x="0" y="88"/>
                  </a:cxn>
                  <a:cxn ang="0">
                    <a:pos x="5" y="76"/>
                  </a:cxn>
                  <a:cxn ang="0">
                    <a:pos x="12" y="67"/>
                  </a:cxn>
                  <a:cxn ang="0">
                    <a:pos x="20" y="67"/>
                  </a:cxn>
                  <a:cxn ang="0">
                    <a:pos x="25" y="72"/>
                  </a:cxn>
                  <a:cxn ang="0">
                    <a:pos x="40" y="69"/>
                  </a:cxn>
                  <a:cxn ang="0">
                    <a:pos x="53" y="59"/>
                  </a:cxn>
                  <a:cxn ang="0">
                    <a:pos x="53" y="53"/>
                  </a:cxn>
                  <a:cxn ang="0">
                    <a:pos x="62" y="51"/>
                  </a:cxn>
                  <a:cxn ang="0">
                    <a:pos x="67" y="42"/>
                  </a:cxn>
                  <a:cxn ang="0">
                    <a:pos x="68" y="30"/>
                  </a:cxn>
                  <a:cxn ang="0">
                    <a:pos x="70" y="25"/>
                  </a:cxn>
                  <a:cxn ang="0">
                    <a:pos x="79" y="22"/>
                  </a:cxn>
                  <a:cxn ang="0">
                    <a:pos x="84" y="15"/>
                  </a:cxn>
                  <a:cxn ang="0">
                    <a:pos x="89" y="8"/>
                  </a:cxn>
                  <a:cxn ang="0">
                    <a:pos x="100" y="9"/>
                  </a:cxn>
                  <a:cxn ang="0">
                    <a:pos x="107" y="2"/>
                  </a:cxn>
                  <a:cxn ang="0">
                    <a:pos x="118" y="8"/>
                  </a:cxn>
                  <a:cxn ang="0">
                    <a:pos x="129" y="5"/>
                  </a:cxn>
                  <a:cxn ang="0">
                    <a:pos x="139" y="0"/>
                  </a:cxn>
                  <a:cxn ang="0">
                    <a:pos x="148" y="6"/>
                  </a:cxn>
                  <a:cxn ang="0">
                    <a:pos x="157" y="16"/>
                  </a:cxn>
                  <a:cxn ang="0">
                    <a:pos x="165" y="25"/>
                  </a:cxn>
                  <a:cxn ang="0">
                    <a:pos x="172" y="27"/>
                  </a:cxn>
                  <a:cxn ang="0">
                    <a:pos x="182" y="22"/>
                  </a:cxn>
                  <a:cxn ang="0">
                    <a:pos x="191" y="14"/>
                  </a:cxn>
                  <a:cxn ang="0">
                    <a:pos x="210" y="14"/>
                  </a:cxn>
                  <a:cxn ang="0">
                    <a:pos x="220" y="21"/>
                  </a:cxn>
                  <a:cxn ang="0">
                    <a:pos x="227" y="15"/>
                  </a:cxn>
                  <a:cxn ang="0">
                    <a:pos x="239" y="10"/>
                  </a:cxn>
                  <a:cxn ang="0">
                    <a:pos x="251" y="9"/>
                  </a:cxn>
                  <a:cxn ang="0">
                    <a:pos x="264" y="10"/>
                  </a:cxn>
                  <a:cxn ang="0">
                    <a:pos x="274" y="18"/>
                  </a:cxn>
                  <a:cxn ang="0">
                    <a:pos x="283" y="25"/>
                  </a:cxn>
                  <a:cxn ang="0">
                    <a:pos x="294" y="33"/>
                  </a:cxn>
                  <a:cxn ang="0">
                    <a:pos x="304" y="37"/>
                  </a:cxn>
                  <a:cxn ang="0">
                    <a:pos x="302" y="43"/>
                  </a:cxn>
                  <a:cxn ang="0">
                    <a:pos x="291" y="73"/>
                  </a:cxn>
                  <a:cxn ang="0">
                    <a:pos x="285" y="96"/>
                  </a:cxn>
                </a:cxnLst>
                <a:rect l="0" t="0" r="r" b="b"/>
                <a:pathLst>
                  <a:path w="304" h="149">
                    <a:moveTo>
                      <a:pt x="285" y="96"/>
                    </a:moveTo>
                    <a:lnTo>
                      <a:pt x="273" y="100"/>
                    </a:lnTo>
                    <a:lnTo>
                      <a:pt x="256" y="89"/>
                    </a:lnTo>
                    <a:lnTo>
                      <a:pt x="241" y="84"/>
                    </a:lnTo>
                    <a:lnTo>
                      <a:pt x="229" y="88"/>
                    </a:lnTo>
                    <a:lnTo>
                      <a:pt x="211" y="85"/>
                    </a:lnTo>
                    <a:lnTo>
                      <a:pt x="196" y="94"/>
                    </a:lnTo>
                    <a:lnTo>
                      <a:pt x="191" y="106"/>
                    </a:lnTo>
                    <a:lnTo>
                      <a:pt x="181" y="108"/>
                    </a:lnTo>
                    <a:lnTo>
                      <a:pt x="167" y="116"/>
                    </a:lnTo>
                    <a:lnTo>
                      <a:pt x="150" y="110"/>
                    </a:lnTo>
                    <a:lnTo>
                      <a:pt x="134" y="119"/>
                    </a:lnTo>
                    <a:lnTo>
                      <a:pt x="103" y="128"/>
                    </a:lnTo>
                    <a:lnTo>
                      <a:pt x="90" y="148"/>
                    </a:lnTo>
                    <a:lnTo>
                      <a:pt x="84" y="148"/>
                    </a:lnTo>
                    <a:lnTo>
                      <a:pt x="51" y="149"/>
                    </a:lnTo>
                    <a:lnTo>
                      <a:pt x="27" y="131"/>
                    </a:lnTo>
                    <a:lnTo>
                      <a:pt x="12" y="123"/>
                    </a:lnTo>
                    <a:lnTo>
                      <a:pt x="6" y="110"/>
                    </a:lnTo>
                    <a:lnTo>
                      <a:pt x="0" y="88"/>
                    </a:lnTo>
                    <a:lnTo>
                      <a:pt x="5" y="76"/>
                    </a:lnTo>
                    <a:lnTo>
                      <a:pt x="12" y="67"/>
                    </a:lnTo>
                    <a:lnTo>
                      <a:pt x="20" y="67"/>
                    </a:lnTo>
                    <a:lnTo>
                      <a:pt x="25" y="72"/>
                    </a:lnTo>
                    <a:lnTo>
                      <a:pt x="40" y="69"/>
                    </a:lnTo>
                    <a:lnTo>
                      <a:pt x="53" y="59"/>
                    </a:lnTo>
                    <a:lnTo>
                      <a:pt x="53" y="53"/>
                    </a:lnTo>
                    <a:lnTo>
                      <a:pt x="62" y="51"/>
                    </a:lnTo>
                    <a:lnTo>
                      <a:pt x="67" y="42"/>
                    </a:lnTo>
                    <a:lnTo>
                      <a:pt x="68" y="30"/>
                    </a:lnTo>
                    <a:lnTo>
                      <a:pt x="70" y="25"/>
                    </a:lnTo>
                    <a:lnTo>
                      <a:pt x="79" y="22"/>
                    </a:lnTo>
                    <a:lnTo>
                      <a:pt x="84" y="15"/>
                    </a:lnTo>
                    <a:lnTo>
                      <a:pt x="89" y="8"/>
                    </a:lnTo>
                    <a:lnTo>
                      <a:pt x="100" y="9"/>
                    </a:lnTo>
                    <a:lnTo>
                      <a:pt x="107" y="2"/>
                    </a:lnTo>
                    <a:lnTo>
                      <a:pt x="118" y="8"/>
                    </a:lnTo>
                    <a:lnTo>
                      <a:pt x="129" y="5"/>
                    </a:lnTo>
                    <a:lnTo>
                      <a:pt x="139" y="0"/>
                    </a:lnTo>
                    <a:lnTo>
                      <a:pt x="148" y="6"/>
                    </a:lnTo>
                    <a:lnTo>
                      <a:pt x="157" y="16"/>
                    </a:lnTo>
                    <a:lnTo>
                      <a:pt x="165" y="25"/>
                    </a:lnTo>
                    <a:lnTo>
                      <a:pt x="172" y="27"/>
                    </a:lnTo>
                    <a:lnTo>
                      <a:pt x="182" y="22"/>
                    </a:lnTo>
                    <a:lnTo>
                      <a:pt x="191" y="14"/>
                    </a:lnTo>
                    <a:lnTo>
                      <a:pt x="210" y="14"/>
                    </a:lnTo>
                    <a:lnTo>
                      <a:pt x="220" y="21"/>
                    </a:lnTo>
                    <a:lnTo>
                      <a:pt x="227" y="15"/>
                    </a:lnTo>
                    <a:lnTo>
                      <a:pt x="239" y="10"/>
                    </a:lnTo>
                    <a:lnTo>
                      <a:pt x="251" y="9"/>
                    </a:lnTo>
                    <a:lnTo>
                      <a:pt x="264" y="10"/>
                    </a:lnTo>
                    <a:lnTo>
                      <a:pt x="274" y="18"/>
                    </a:lnTo>
                    <a:lnTo>
                      <a:pt x="283" y="25"/>
                    </a:lnTo>
                    <a:lnTo>
                      <a:pt x="294" y="33"/>
                    </a:lnTo>
                    <a:lnTo>
                      <a:pt x="304" y="37"/>
                    </a:lnTo>
                    <a:lnTo>
                      <a:pt x="302" y="43"/>
                    </a:lnTo>
                    <a:lnTo>
                      <a:pt x="291" y="73"/>
                    </a:lnTo>
                    <a:lnTo>
                      <a:pt x="285" y="9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7" name="Freeform 214"/>
              <p:cNvSpPr>
                <a:spLocks noChangeAspect="1"/>
              </p:cNvSpPr>
              <p:nvPr/>
            </p:nvSpPr>
            <p:spPr bwMode="gray">
              <a:xfrm>
                <a:off x="4993481" y="2770535"/>
                <a:ext cx="53975" cy="39688"/>
              </a:xfrm>
              <a:custGeom>
                <a:avLst/>
                <a:gdLst/>
                <a:ahLst/>
                <a:cxnLst>
                  <a:cxn ang="0">
                    <a:pos x="136" y="4"/>
                  </a:cxn>
                  <a:cxn ang="0">
                    <a:pos x="117" y="10"/>
                  </a:cxn>
                  <a:cxn ang="0">
                    <a:pos x="108" y="19"/>
                  </a:cxn>
                  <a:cxn ang="0">
                    <a:pos x="75" y="17"/>
                  </a:cxn>
                  <a:cxn ang="0">
                    <a:pos x="58" y="33"/>
                  </a:cxn>
                  <a:cxn ang="0">
                    <a:pos x="14" y="31"/>
                  </a:cxn>
                  <a:cxn ang="0">
                    <a:pos x="0" y="48"/>
                  </a:cxn>
                  <a:cxn ang="0">
                    <a:pos x="2" y="54"/>
                  </a:cxn>
                  <a:cxn ang="0">
                    <a:pos x="5" y="60"/>
                  </a:cxn>
                  <a:cxn ang="0">
                    <a:pos x="9" y="74"/>
                  </a:cxn>
                  <a:cxn ang="0">
                    <a:pos x="11" y="85"/>
                  </a:cxn>
                  <a:cxn ang="0">
                    <a:pos x="21" y="94"/>
                  </a:cxn>
                  <a:cxn ang="0">
                    <a:pos x="27" y="98"/>
                  </a:cxn>
                  <a:cxn ang="0">
                    <a:pos x="22" y="106"/>
                  </a:cxn>
                  <a:cxn ang="0">
                    <a:pos x="12" y="106"/>
                  </a:cxn>
                  <a:cxn ang="0">
                    <a:pos x="14" y="117"/>
                  </a:cxn>
                  <a:cxn ang="0">
                    <a:pos x="30" y="111"/>
                  </a:cxn>
                  <a:cxn ang="0">
                    <a:pos x="53" y="116"/>
                  </a:cxn>
                  <a:cxn ang="0">
                    <a:pos x="63" y="100"/>
                  </a:cxn>
                  <a:cxn ang="0">
                    <a:pos x="79" y="118"/>
                  </a:cxn>
                  <a:cxn ang="0">
                    <a:pos x="81" y="114"/>
                  </a:cxn>
                  <a:cxn ang="0">
                    <a:pos x="87" y="117"/>
                  </a:cxn>
                  <a:cxn ang="0">
                    <a:pos x="96" y="123"/>
                  </a:cxn>
                  <a:cxn ang="0">
                    <a:pos x="100" y="107"/>
                  </a:cxn>
                  <a:cxn ang="0">
                    <a:pos x="100" y="97"/>
                  </a:cxn>
                  <a:cxn ang="0">
                    <a:pos x="119" y="87"/>
                  </a:cxn>
                  <a:cxn ang="0">
                    <a:pos x="124" y="69"/>
                  </a:cxn>
                  <a:cxn ang="0">
                    <a:pos x="117" y="58"/>
                  </a:cxn>
                  <a:cxn ang="0">
                    <a:pos x="140" y="46"/>
                  </a:cxn>
                  <a:cxn ang="0">
                    <a:pos x="144" y="38"/>
                  </a:cxn>
                  <a:cxn ang="0">
                    <a:pos x="155" y="39"/>
                  </a:cxn>
                  <a:cxn ang="0">
                    <a:pos x="154" y="32"/>
                  </a:cxn>
                  <a:cxn ang="0">
                    <a:pos x="157" y="24"/>
                  </a:cxn>
                  <a:cxn ang="0">
                    <a:pos x="170" y="31"/>
                  </a:cxn>
                  <a:cxn ang="0">
                    <a:pos x="173" y="31"/>
                  </a:cxn>
                  <a:cxn ang="0">
                    <a:pos x="160" y="4"/>
                  </a:cxn>
                  <a:cxn ang="0">
                    <a:pos x="145" y="0"/>
                  </a:cxn>
                </a:cxnLst>
                <a:rect l="0" t="0" r="r" b="b"/>
                <a:pathLst>
                  <a:path w="173" h="123">
                    <a:moveTo>
                      <a:pt x="145" y="0"/>
                    </a:moveTo>
                    <a:lnTo>
                      <a:pt x="136" y="4"/>
                    </a:lnTo>
                    <a:lnTo>
                      <a:pt x="134" y="12"/>
                    </a:lnTo>
                    <a:lnTo>
                      <a:pt x="117" y="10"/>
                    </a:lnTo>
                    <a:lnTo>
                      <a:pt x="113" y="10"/>
                    </a:lnTo>
                    <a:lnTo>
                      <a:pt x="108" y="19"/>
                    </a:lnTo>
                    <a:lnTo>
                      <a:pt x="88" y="15"/>
                    </a:lnTo>
                    <a:lnTo>
                      <a:pt x="75" y="17"/>
                    </a:lnTo>
                    <a:lnTo>
                      <a:pt x="66" y="28"/>
                    </a:lnTo>
                    <a:lnTo>
                      <a:pt x="58" y="33"/>
                    </a:lnTo>
                    <a:lnTo>
                      <a:pt x="30" y="31"/>
                    </a:lnTo>
                    <a:lnTo>
                      <a:pt x="14" y="31"/>
                    </a:lnTo>
                    <a:lnTo>
                      <a:pt x="2" y="41"/>
                    </a:lnTo>
                    <a:lnTo>
                      <a:pt x="0" y="48"/>
                    </a:lnTo>
                    <a:lnTo>
                      <a:pt x="0" y="53"/>
                    </a:lnTo>
                    <a:lnTo>
                      <a:pt x="2" y="54"/>
                    </a:lnTo>
                    <a:lnTo>
                      <a:pt x="7" y="53"/>
                    </a:lnTo>
                    <a:lnTo>
                      <a:pt x="5" y="60"/>
                    </a:lnTo>
                    <a:lnTo>
                      <a:pt x="4" y="68"/>
                    </a:lnTo>
                    <a:lnTo>
                      <a:pt x="9" y="74"/>
                    </a:lnTo>
                    <a:lnTo>
                      <a:pt x="9" y="82"/>
                    </a:lnTo>
                    <a:lnTo>
                      <a:pt x="11" y="85"/>
                    </a:lnTo>
                    <a:lnTo>
                      <a:pt x="18" y="89"/>
                    </a:lnTo>
                    <a:lnTo>
                      <a:pt x="21" y="94"/>
                    </a:lnTo>
                    <a:lnTo>
                      <a:pt x="25" y="95"/>
                    </a:lnTo>
                    <a:lnTo>
                      <a:pt x="27" y="98"/>
                    </a:lnTo>
                    <a:lnTo>
                      <a:pt x="26" y="103"/>
                    </a:lnTo>
                    <a:lnTo>
                      <a:pt x="22" y="106"/>
                    </a:lnTo>
                    <a:lnTo>
                      <a:pt x="17" y="107"/>
                    </a:lnTo>
                    <a:lnTo>
                      <a:pt x="12" y="106"/>
                    </a:lnTo>
                    <a:lnTo>
                      <a:pt x="6" y="111"/>
                    </a:lnTo>
                    <a:lnTo>
                      <a:pt x="14" y="117"/>
                    </a:lnTo>
                    <a:lnTo>
                      <a:pt x="27" y="116"/>
                    </a:lnTo>
                    <a:lnTo>
                      <a:pt x="30" y="111"/>
                    </a:lnTo>
                    <a:lnTo>
                      <a:pt x="36" y="116"/>
                    </a:lnTo>
                    <a:lnTo>
                      <a:pt x="53" y="116"/>
                    </a:lnTo>
                    <a:lnTo>
                      <a:pt x="60" y="100"/>
                    </a:lnTo>
                    <a:lnTo>
                      <a:pt x="63" y="100"/>
                    </a:lnTo>
                    <a:lnTo>
                      <a:pt x="74" y="119"/>
                    </a:lnTo>
                    <a:lnTo>
                      <a:pt x="79" y="118"/>
                    </a:lnTo>
                    <a:lnTo>
                      <a:pt x="79" y="114"/>
                    </a:lnTo>
                    <a:lnTo>
                      <a:pt x="81" y="114"/>
                    </a:lnTo>
                    <a:lnTo>
                      <a:pt x="84" y="117"/>
                    </a:lnTo>
                    <a:lnTo>
                      <a:pt x="87" y="117"/>
                    </a:lnTo>
                    <a:lnTo>
                      <a:pt x="92" y="123"/>
                    </a:lnTo>
                    <a:lnTo>
                      <a:pt x="96" y="123"/>
                    </a:lnTo>
                    <a:lnTo>
                      <a:pt x="101" y="119"/>
                    </a:lnTo>
                    <a:lnTo>
                      <a:pt x="100" y="107"/>
                    </a:lnTo>
                    <a:lnTo>
                      <a:pt x="103" y="102"/>
                    </a:lnTo>
                    <a:lnTo>
                      <a:pt x="100" y="97"/>
                    </a:lnTo>
                    <a:lnTo>
                      <a:pt x="111" y="89"/>
                    </a:lnTo>
                    <a:lnTo>
                      <a:pt x="119" y="87"/>
                    </a:lnTo>
                    <a:lnTo>
                      <a:pt x="124" y="80"/>
                    </a:lnTo>
                    <a:lnTo>
                      <a:pt x="124" y="69"/>
                    </a:lnTo>
                    <a:lnTo>
                      <a:pt x="118" y="62"/>
                    </a:lnTo>
                    <a:lnTo>
                      <a:pt x="117" y="58"/>
                    </a:lnTo>
                    <a:lnTo>
                      <a:pt x="120" y="53"/>
                    </a:lnTo>
                    <a:lnTo>
                      <a:pt x="140" y="46"/>
                    </a:lnTo>
                    <a:lnTo>
                      <a:pt x="144" y="43"/>
                    </a:lnTo>
                    <a:lnTo>
                      <a:pt x="144" y="38"/>
                    </a:lnTo>
                    <a:lnTo>
                      <a:pt x="151" y="38"/>
                    </a:lnTo>
                    <a:lnTo>
                      <a:pt x="155" y="39"/>
                    </a:lnTo>
                    <a:lnTo>
                      <a:pt x="155" y="38"/>
                    </a:lnTo>
                    <a:lnTo>
                      <a:pt x="154" y="32"/>
                    </a:lnTo>
                    <a:lnTo>
                      <a:pt x="154" y="27"/>
                    </a:lnTo>
                    <a:lnTo>
                      <a:pt x="157" y="24"/>
                    </a:lnTo>
                    <a:lnTo>
                      <a:pt x="161" y="25"/>
                    </a:lnTo>
                    <a:lnTo>
                      <a:pt x="170" y="31"/>
                    </a:lnTo>
                    <a:lnTo>
                      <a:pt x="173" y="28"/>
                    </a:lnTo>
                    <a:lnTo>
                      <a:pt x="173" y="31"/>
                    </a:lnTo>
                    <a:lnTo>
                      <a:pt x="165" y="17"/>
                    </a:lnTo>
                    <a:lnTo>
                      <a:pt x="160" y="4"/>
                    </a:lnTo>
                    <a:lnTo>
                      <a:pt x="152" y="0"/>
                    </a:lnTo>
                    <a:lnTo>
                      <a:pt x="14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8" name="Freeform 215"/>
              <p:cNvSpPr>
                <a:spLocks noChangeAspect="1"/>
              </p:cNvSpPr>
              <p:nvPr/>
            </p:nvSpPr>
            <p:spPr bwMode="gray">
              <a:xfrm>
                <a:off x="5117306" y="2881660"/>
                <a:ext cx="41275" cy="33338"/>
              </a:xfrm>
              <a:custGeom>
                <a:avLst/>
                <a:gdLst/>
                <a:ahLst/>
                <a:cxnLst>
                  <a:cxn ang="0">
                    <a:pos x="25" y="107"/>
                  </a:cxn>
                  <a:cxn ang="0">
                    <a:pos x="8" y="90"/>
                  </a:cxn>
                  <a:cxn ang="0">
                    <a:pos x="0" y="70"/>
                  </a:cxn>
                  <a:cxn ang="0">
                    <a:pos x="0" y="53"/>
                  </a:cxn>
                  <a:cxn ang="0">
                    <a:pos x="5" y="17"/>
                  </a:cxn>
                  <a:cxn ang="0">
                    <a:pos x="6" y="19"/>
                  </a:cxn>
                  <a:cxn ang="0">
                    <a:pos x="11" y="19"/>
                  </a:cxn>
                  <a:cxn ang="0">
                    <a:pos x="14" y="16"/>
                  </a:cxn>
                  <a:cxn ang="0">
                    <a:pos x="14" y="8"/>
                  </a:cxn>
                  <a:cxn ang="0">
                    <a:pos x="32" y="1"/>
                  </a:cxn>
                  <a:cxn ang="0">
                    <a:pos x="35" y="3"/>
                  </a:cxn>
                  <a:cxn ang="0">
                    <a:pos x="41" y="10"/>
                  </a:cxn>
                  <a:cxn ang="0">
                    <a:pos x="44" y="10"/>
                  </a:cxn>
                  <a:cxn ang="0">
                    <a:pos x="44" y="5"/>
                  </a:cxn>
                  <a:cxn ang="0">
                    <a:pos x="51" y="0"/>
                  </a:cxn>
                  <a:cxn ang="0">
                    <a:pos x="67" y="4"/>
                  </a:cxn>
                  <a:cxn ang="0">
                    <a:pos x="71" y="0"/>
                  </a:cxn>
                  <a:cxn ang="0">
                    <a:pos x="86" y="3"/>
                  </a:cxn>
                  <a:cxn ang="0">
                    <a:pos x="97" y="1"/>
                  </a:cxn>
                  <a:cxn ang="0">
                    <a:pos x="103" y="4"/>
                  </a:cxn>
                  <a:cxn ang="0">
                    <a:pos x="126" y="24"/>
                  </a:cxn>
                  <a:cxn ang="0">
                    <a:pos x="131" y="53"/>
                  </a:cxn>
                  <a:cxn ang="0">
                    <a:pos x="132" y="69"/>
                  </a:cxn>
                  <a:cxn ang="0">
                    <a:pos x="126" y="71"/>
                  </a:cxn>
                  <a:cxn ang="0">
                    <a:pos x="111" y="85"/>
                  </a:cxn>
                  <a:cxn ang="0">
                    <a:pos x="91" y="85"/>
                  </a:cxn>
                  <a:cxn ang="0">
                    <a:pos x="72" y="92"/>
                  </a:cxn>
                  <a:cxn ang="0">
                    <a:pos x="61" y="102"/>
                  </a:cxn>
                  <a:cxn ang="0">
                    <a:pos x="25" y="107"/>
                  </a:cxn>
                </a:cxnLst>
                <a:rect l="0" t="0" r="r" b="b"/>
                <a:pathLst>
                  <a:path w="132" h="107">
                    <a:moveTo>
                      <a:pt x="25" y="107"/>
                    </a:moveTo>
                    <a:lnTo>
                      <a:pt x="8" y="90"/>
                    </a:lnTo>
                    <a:lnTo>
                      <a:pt x="0" y="70"/>
                    </a:lnTo>
                    <a:lnTo>
                      <a:pt x="0" y="53"/>
                    </a:lnTo>
                    <a:lnTo>
                      <a:pt x="5" y="17"/>
                    </a:lnTo>
                    <a:lnTo>
                      <a:pt x="6" y="19"/>
                    </a:lnTo>
                    <a:lnTo>
                      <a:pt x="11" y="19"/>
                    </a:lnTo>
                    <a:lnTo>
                      <a:pt x="14" y="16"/>
                    </a:lnTo>
                    <a:lnTo>
                      <a:pt x="14" y="8"/>
                    </a:lnTo>
                    <a:lnTo>
                      <a:pt x="32" y="1"/>
                    </a:lnTo>
                    <a:lnTo>
                      <a:pt x="35" y="3"/>
                    </a:lnTo>
                    <a:lnTo>
                      <a:pt x="41" y="10"/>
                    </a:lnTo>
                    <a:lnTo>
                      <a:pt x="44" y="10"/>
                    </a:lnTo>
                    <a:lnTo>
                      <a:pt x="44" y="5"/>
                    </a:lnTo>
                    <a:lnTo>
                      <a:pt x="51" y="0"/>
                    </a:lnTo>
                    <a:lnTo>
                      <a:pt x="67" y="4"/>
                    </a:lnTo>
                    <a:lnTo>
                      <a:pt x="71" y="0"/>
                    </a:lnTo>
                    <a:lnTo>
                      <a:pt x="86" y="3"/>
                    </a:lnTo>
                    <a:lnTo>
                      <a:pt x="97" y="1"/>
                    </a:lnTo>
                    <a:lnTo>
                      <a:pt x="103" y="4"/>
                    </a:lnTo>
                    <a:lnTo>
                      <a:pt x="126" y="24"/>
                    </a:lnTo>
                    <a:lnTo>
                      <a:pt x="131" y="53"/>
                    </a:lnTo>
                    <a:lnTo>
                      <a:pt x="132" y="69"/>
                    </a:lnTo>
                    <a:lnTo>
                      <a:pt x="126" y="71"/>
                    </a:lnTo>
                    <a:lnTo>
                      <a:pt x="111" y="85"/>
                    </a:lnTo>
                    <a:lnTo>
                      <a:pt x="91" y="85"/>
                    </a:lnTo>
                    <a:lnTo>
                      <a:pt x="72" y="92"/>
                    </a:lnTo>
                    <a:lnTo>
                      <a:pt x="61" y="102"/>
                    </a:lnTo>
                    <a:lnTo>
                      <a:pt x="25" y="10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9" name="Freeform 216"/>
              <p:cNvSpPr>
                <a:spLocks noChangeAspect="1"/>
              </p:cNvSpPr>
              <p:nvPr/>
            </p:nvSpPr>
            <p:spPr bwMode="gray">
              <a:xfrm>
                <a:off x="5110956" y="2734022"/>
                <a:ext cx="165100" cy="115888"/>
              </a:xfrm>
              <a:custGeom>
                <a:avLst/>
                <a:gdLst/>
                <a:ahLst/>
                <a:cxnLst>
                  <a:cxn ang="0">
                    <a:pos x="449" y="356"/>
                  </a:cxn>
                  <a:cxn ang="0">
                    <a:pos x="399" y="334"/>
                  </a:cxn>
                  <a:cxn ang="0">
                    <a:pos x="373" y="328"/>
                  </a:cxn>
                  <a:cxn ang="0">
                    <a:pos x="327" y="347"/>
                  </a:cxn>
                  <a:cxn ang="0">
                    <a:pos x="291" y="364"/>
                  </a:cxn>
                  <a:cxn ang="0">
                    <a:pos x="206" y="355"/>
                  </a:cxn>
                  <a:cxn ang="0">
                    <a:pos x="158" y="351"/>
                  </a:cxn>
                  <a:cxn ang="0">
                    <a:pos x="153" y="328"/>
                  </a:cxn>
                  <a:cxn ang="0">
                    <a:pos x="131" y="322"/>
                  </a:cxn>
                  <a:cxn ang="0">
                    <a:pos x="134" y="295"/>
                  </a:cxn>
                  <a:cxn ang="0">
                    <a:pos x="115" y="293"/>
                  </a:cxn>
                  <a:cxn ang="0">
                    <a:pos x="72" y="270"/>
                  </a:cxn>
                  <a:cxn ang="0">
                    <a:pos x="69" y="246"/>
                  </a:cxn>
                  <a:cxn ang="0">
                    <a:pos x="49" y="238"/>
                  </a:cxn>
                  <a:cxn ang="0">
                    <a:pos x="35" y="207"/>
                  </a:cxn>
                  <a:cxn ang="0">
                    <a:pos x="19" y="182"/>
                  </a:cxn>
                  <a:cxn ang="0">
                    <a:pos x="0" y="172"/>
                  </a:cxn>
                  <a:cxn ang="0">
                    <a:pos x="35" y="162"/>
                  </a:cxn>
                  <a:cxn ang="0">
                    <a:pos x="59" y="138"/>
                  </a:cxn>
                  <a:cxn ang="0">
                    <a:pos x="73" y="112"/>
                  </a:cxn>
                  <a:cxn ang="0">
                    <a:pos x="91" y="85"/>
                  </a:cxn>
                  <a:cxn ang="0">
                    <a:pos x="99" y="63"/>
                  </a:cxn>
                  <a:cxn ang="0">
                    <a:pos x="110" y="46"/>
                  </a:cxn>
                  <a:cxn ang="0">
                    <a:pos x="132" y="39"/>
                  </a:cxn>
                  <a:cxn ang="0">
                    <a:pos x="144" y="25"/>
                  </a:cxn>
                  <a:cxn ang="0">
                    <a:pos x="168" y="22"/>
                  </a:cxn>
                  <a:cxn ang="0">
                    <a:pos x="210" y="27"/>
                  </a:cxn>
                  <a:cxn ang="0">
                    <a:pos x="241" y="22"/>
                  </a:cxn>
                  <a:cxn ang="0">
                    <a:pos x="261" y="37"/>
                  </a:cxn>
                  <a:cxn ang="0">
                    <a:pos x="295" y="21"/>
                  </a:cxn>
                  <a:cxn ang="0">
                    <a:pos x="346" y="0"/>
                  </a:cxn>
                  <a:cxn ang="0">
                    <a:pos x="360" y="1"/>
                  </a:cxn>
                  <a:cxn ang="0">
                    <a:pos x="386" y="25"/>
                  </a:cxn>
                  <a:cxn ang="0">
                    <a:pos x="397" y="55"/>
                  </a:cxn>
                  <a:cxn ang="0">
                    <a:pos x="422" y="97"/>
                  </a:cxn>
                  <a:cxn ang="0">
                    <a:pos x="438" y="146"/>
                  </a:cxn>
                  <a:cxn ang="0">
                    <a:pos x="436" y="182"/>
                  </a:cxn>
                  <a:cxn ang="0">
                    <a:pos x="440" y="207"/>
                  </a:cxn>
                  <a:cxn ang="0">
                    <a:pos x="440" y="225"/>
                  </a:cxn>
                  <a:cxn ang="0">
                    <a:pos x="462" y="241"/>
                  </a:cxn>
                  <a:cxn ang="0">
                    <a:pos x="483" y="232"/>
                  </a:cxn>
                  <a:cxn ang="0">
                    <a:pos x="506" y="226"/>
                  </a:cxn>
                  <a:cxn ang="0">
                    <a:pos x="521" y="230"/>
                  </a:cxn>
                  <a:cxn ang="0">
                    <a:pos x="523" y="254"/>
                  </a:cxn>
                  <a:cxn ang="0">
                    <a:pos x="518" y="270"/>
                  </a:cxn>
                  <a:cxn ang="0">
                    <a:pos x="502" y="279"/>
                  </a:cxn>
                  <a:cxn ang="0">
                    <a:pos x="485" y="296"/>
                  </a:cxn>
                  <a:cxn ang="0">
                    <a:pos x="475" y="296"/>
                  </a:cxn>
                  <a:cxn ang="0">
                    <a:pos x="487" y="277"/>
                  </a:cxn>
                  <a:cxn ang="0">
                    <a:pos x="480" y="263"/>
                  </a:cxn>
                  <a:cxn ang="0">
                    <a:pos x="472" y="299"/>
                  </a:cxn>
                  <a:cxn ang="0">
                    <a:pos x="467" y="317"/>
                  </a:cxn>
                  <a:cxn ang="0">
                    <a:pos x="465" y="344"/>
                  </a:cxn>
                </a:cxnLst>
                <a:rect l="0" t="0" r="r" b="b"/>
                <a:pathLst>
                  <a:path w="523" h="364">
                    <a:moveTo>
                      <a:pt x="467" y="355"/>
                    </a:moveTo>
                    <a:lnTo>
                      <a:pt x="449" y="356"/>
                    </a:lnTo>
                    <a:lnTo>
                      <a:pt x="429" y="343"/>
                    </a:lnTo>
                    <a:lnTo>
                      <a:pt x="399" y="334"/>
                    </a:lnTo>
                    <a:lnTo>
                      <a:pt x="393" y="329"/>
                    </a:lnTo>
                    <a:lnTo>
                      <a:pt x="373" y="328"/>
                    </a:lnTo>
                    <a:lnTo>
                      <a:pt x="347" y="337"/>
                    </a:lnTo>
                    <a:lnTo>
                      <a:pt x="327" y="347"/>
                    </a:lnTo>
                    <a:lnTo>
                      <a:pt x="308" y="359"/>
                    </a:lnTo>
                    <a:lnTo>
                      <a:pt x="291" y="364"/>
                    </a:lnTo>
                    <a:lnTo>
                      <a:pt x="247" y="356"/>
                    </a:lnTo>
                    <a:lnTo>
                      <a:pt x="206" y="355"/>
                    </a:lnTo>
                    <a:lnTo>
                      <a:pt x="172" y="351"/>
                    </a:lnTo>
                    <a:lnTo>
                      <a:pt x="158" y="351"/>
                    </a:lnTo>
                    <a:lnTo>
                      <a:pt x="147" y="343"/>
                    </a:lnTo>
                    <a:lnTo>
                      <a:pt x="153" y="328"/>
                    </a:lnTo>
                    <a:lnTo>
                      <a:pt x="141" y="324"/>
                    </a:lnTo>
                    <a:lnTo>
                      <a:pt x="131" y="322"/>
                    </a:lnTo>
                    <a:lnTo>
                      <a:pt x="124" y="306"/>
                    </a:lnTo>
                    <a:lnTo>
                      <a:pt x="134" y="295"/>
                    </a:lnTo>
                    <a:lnTo>
                      <a:pt x="126" y="284"/>
                    </a:lnTo>
                    <a:lnTo>
                      <a:pt x="115" y="293"/>
                    </a:lnTo>
                    <a:lnTo>
                      <a:pt x="87" y="283"/>
                    </a:lnTo>
                    <a:lnTo>
                      <a:pt x="72" y="270"/>
                    </a:lnTo>
                    <a:lnTo>
                      <a:pt x="71" y="256"/>
                    </a:lnTo>
                    <a:lnTo>
                      <a:pt x="69" y="246"/>
                    </a:lnTo>
                    <a:lnTo>
                      <a:pt x="60" y="241"/>
                    </a:lnTo>
                    <a:lnTo>
                      <a:pt x="49" y="238"/>
                    </a:lnTo>
                    <a:lnTo>
                      <a:pt x="40" y="225"/>
                    </a:lnTo>
                    <a:lnTo>
                      <a:pt x="35" y="207"/>
                    </a:lnTo>
                    <a:lnTo>
                      <a:pt x="30" y="194"/>
                    </a:lnTo>
                    <a:lnTo>
                      <a:pt x="19" y="182"/>
                    </a:lnTo>
                    <a:lnTo>
                      <a:pt x="5" y="176"/>
                    </a:lnTo>
                    <a:lnTo>
                      <a:pt x="0" y="172"/>
                    </a:lnTo>
                    <a:lnTo>
                      <a:pt x="3" y="172"/>
                    </a:lnTo>
                    <a:lnTo>
                      <a:pt x="35" y="162"/>
                    </a:lnTo>
                    <a:lnTo>
                      <a:pt x="51" y="155"/>
                    </a:lnTo>
                    <a:lnTo>
                      <a:pt x="59" y="138"/>
                    </a:lnTo>
                    <a:lnTo>
                      <a:pt x="66" y="128"/>
                    </a:lnTo>
                    <a:lnTo>
                      <a:pt x="73" y="112"/>
                    </a:lnTo>
                    <a:lnTo>
                      <a:pt x="78" y="98"/>
                    </a:lnTo>
                    <a:lnTo>
                      <a:pt x="91" y="85"/>
                    </a:lnTo>
                    <a:lnTo>
                      <a:pt x="93" y="74"/>
                    </a:lnTo>
                    <a:lnTo>
                      <a:pt x="99" y="63"/>
                    </a:lnTo>
                    <a:lnTo>
                      <a:pt x="101" y="55"/>
                    </a:lnTo>
                    <a:lnTo>
                      <a:pt x="110" y="46"/>
                    </a:lnTo>
                    <a:lnTo>
                      <a:pt x="125" y="39"/>
                    </a:lnTo>
                    <a:lnTo>
                      <a:pt x="132" y="39"/>
                    </a:lnTo>
                    <a:lnTo>
                      <a:pt x="140" y="32"/>
                    </a:lnTo>
                    <a:lnTo>
                      <a:pt x="144" y="25"/>
                    </a:lnTo>
                    <a:lnTo>
                      <a:pt x="151" y="22"/>
                    </a:lnTo>
                    <a:lnTo>
                      <a:pt x="168" y="22"/>
                    </a:lnTo>
                    <a:lnTo>
                      <a:pt x="187" y="25"/>
                    </a:lnTo>
                    <a:lnTo>
                      <a:pt x="210" y="27"/>
                    </a:lnTo>
                    <a:lnTo>
                      <a:pt x="225" y="24"/>
                    </a:lnTo>
                    <a:lnTo>
                      <a:pt x="241" y="22"/>
                    </a:lnTo>
                    <a:lnTo>
                      <a:pt x="252" y="32"/>
                    </a:lnTo>
                    <a:lnTo>
                      <a:pt x="261" y="37"/>
                    </a:lnTo>
                    <a:lnTo>
                      <a:pt x="277" y="26"/>
                    </a:lnTo>
                    <a:lnTo>
                      <a:pt x="295" y="21"/>
                    </a:lnTo>
                    <a:lnTo>
                      <a:pt x="312" y="21"/>
                    </a:lnTo>
                    <a:lnTo>
                      <a:pt x="346" y="0"/>
                    </a:lnTo>
                    <a:lnTo>
                      <a:pt x="352" y="1"/>
                    </a:lnTo>
                    <a:lnTo>
                      <a:pt x="360" y="1"/>
                    </a:lnTo>
                    <a:lnTo>
                      <a:pt x="372" y="11"/>
                    </a:lnTo>
                    <a:lnTo>
                      <a:pt x="386" y="25"/>
                    </a:lnTo>
                    <a:lnTo>
                      <a:pt x="394" y="38"/>
                    </a:lnTo>
                    <a:lnTo>
                      <a:pt x="397" y="55"/>
                    </a:lnTo>
                    <a:lnTo>
                      <a:pt x="409" y="76"/>
                    </a:lnTo>
                    <a:lnTo>
                      <a:pt x="422" y="97"/>
                    </a:lnTo>
                    <a:lnTo>
                      <a:pt x="433" y="117"/>
                    </a:lnTo>
                    <a:lnTo>
                      <a:pt x="438" y="146"/>
                    </a:lnTo>
                    <a:lnTo>
                      <a:pt x="438" y="166"/>
                    </a:lnTo>
                    <a:lnTo>
                      <a:pt x="436" y="182"/>
                    </a:lnTo>
                    <a:lnTo>
                      <a:pt x="438" y="194"/>
                    </a:lnTo>
                    <a:lnTo>
                      <a:pt x="440" y="207"/>
                    </a:lnTo>
                    <a:lnTo>
                      <a:pt x="440" y="221"/>
                    </a:lnTo>
                    <a:lnTo>
                      <a:pt x="440" y="225"/>
                    </a:lnTo>
                    <a:lnTo>
                      <a:pt x="448" y="224"/>
                    </a:lnTo>
                    <a:lnTo>
                      <a:pt x="462" y="241"/>
                    </a:lnTo>
                    <a:lnTo>
                      <a:pt x="472" y="240"/>
                    </a:lnTo>
                    <a:lnTo>
                      <a:pt x="483" y="232"/>
                    </a:lnTo>
                    <a:lnTo>
                      <a:pt x="497" y="230"/>
                    </a:lnTo>
                    <a:lnTo>
                      <a:pt x="506" y="226"/>
                    </a:lnTo>
                    <a:lnTo>
                      <a:pt x="515" y="226"/>
                    </a:lnTo>
                    <a:lnTo>
                      <a:pt x="521" y="230"/>
                    </a:lnTo>
                    <a:lnTo>
                      <a:pt x="523" y="237"/>
                    </a:lnTo>
                    <a:lnTo>
                      <a:pt x="523" y="254"/>
                    </a:lnTo>
                    <a:lnTo>
                      <a:pt x="521" y="265"/>
                    </a:lnTo>
                    <a:lnTo>
                      <a:pt x="518" y="270"/>
                    </a:lnTo>
                    <a:lnTo>
                      <a:pt x="513" y="277"/>
                    </a:lnTo>
                    <a:lnTo>
                      <a:pt x="502" y="279"/>
                    </a:lnTo>
                    <a:lnTo>
                      <a:pt x="492" y="286"/>
                    </a:lnTo>
                    <a:lnTo>
                      <a:pt x="485" y="296"/>
                    </a:lnTo>
                    <a:lnTo>
                      <a:pt x="478" y="302"/>
                    </a:lnTo>
                    <a:lnTo>
                      <a:pt x="475" y="296"/>
                    </a:lnTo>
                    <a:lnTo>
                      <a:pt x="481" y="289"/>
                    </a:lnTo>
                    <a:lnTo>
                      <a:pt x="487" y="277"/>
                    </a:lnTo>
                    <a:lnTo>
                      <a:pt x="487" y="263"/>
                    </a:lnTo>
                    <a:lnTo>
                      <a:pt x="480" y="263"/>
                    </a:lnTo>
                    <a:lnTo>
                      <a:pt x="476" y="286"/>
                    </a:lnTo>
                    <a:lnTo>
                      <a:pt x="472" y="299"/>
                    </a:lnTo>
                    <a:lnTo>
                      <a:pt x="469" y="310"/>
                    </a:lnTo>
                    <a:lnTo>
                      <a:pt x="467" y="317"/>
                    </a:lnTo>
                    <a:lnTo>
                      <a:pt x="467" y="336"/>
                    </a:lnTo>
                    <a:lnTo>
                      <a:pt x="465" y="344"/>
                    </a:lnTo>
                    <a:lnTo>
                      <a:pt x="467" y="35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0" name="Freeform 217"/>
              <p:cNvSpPr>
                <a:spLocks noChangeAspect="1"/>
              </p:cNvSpPr>
              <p:nvPr/>
            </p:nvSpPr>
            <p:spPr bwMode="gray">
              <a:xfrm>
                <a:off x="5166519" y="2397472"/>
                <a:ext cx="85725" cy="69850"/>
              </a:xfrm>
              <a:custGeom>
                <a:avLst/>
                <a:gdLst/>
                <a:ahLst/>
                <a:cxnLst>
                  <a:cxn ang="0">
                    <a:pos x="124" y="0"/>
                  </a:cxn>
                  <a:cxn ang="0">
                    <a:pos x="140" y="5"/>
                  </a:cxn>
                  <a:cxn ang="0">
                    <a:pos x="159" y="13"/>
                  </a:cxn>
                  <a:cxn ang="0">
                    <a:pos x="184" y="21"/>
                  </a:cxn>
                  <a:cxn ang="0">
                    <a:pos x="239" y="26"/>
                  </a:cxn>
                  <a:cxn ang="0">
                    <a:pos x="253" y="15"/>
                  </a:cxn>
                  <a:cxn ang="0">
                    <a:pos x="265" y="22"/>
                  </a:cxn>
                  <a:cxn ang="0">
                    <a:pos x="264" y="38"/>
                  </a:cxn>
                  <a:cxn ang="0">
                    <a:pos x="244" y="64"/>
                  </a:cxn>
                  <a:cxn ang="0">
                    <a:pos x="242" y="91"/>
                  </a:cxn>
                  <a:cxn ang="0">
                    <a:pos x="240" y="116"/>
                  </a:cxn>
                  <a:cxn ang="0">
                    <a:pos x="243" y="127"/>
                  </a:cxn>
                  <a:cxn ang="0">
                    <a:pos x="232" y="143"/>
                  </a:cxn>
                  <a:cxn ang="0">
                    <a:pos x="224" y="154"/>
                  </a:cxn>
                  <a:cxn ang="0">
                    <a:pos x="237" y="162"/>
                  </a:cxn>
                  <a:cxn ang="0">
                    <a:pos x="261" y="178"/>
                  </a:cxn>
                  <a:cxn ang="0">
                    <a:pos x="250" y="194"/>
                  </a:cxn>
                  <a:cxn ang="0">
                    <a:pos x="233" y="176"/>
                  </a:cxn>
                  <a:cxn ang="0">
                    <a:pos x="229" y="198"/>
                  </a:cxn>
                  <a:cxn ang="0">
                    <a:pos x="224" y="220"/>
                  </a:cxn>
                  <a:cxn ang="0">
                    <a:pos x="206" y="215"/>
                  </a:cxn>
                  <a:cxn ang="0">
                    <a:pos x="183" y="220"/>
                  </a:cxn>
                  <a:cxn ang="0">
                    <a:pos x="153" y="201"/>
                  </a:cxn>
                  <a:cxn ang="0">
                    <a:pos x="134" y="186"/>
                  </a:cxn>
                  <a:cxn ang="0">
                    <a:pos x="104" y="171"/>
                  </a:cxn>
                  <a:cxn ang="0">
                    <a:pos x="65" y="185"/>
                  </a:cxn>
                  <a:cxn ang="0">
                    <a:pos x="50" y="192"/>
                  </a:cxn>
                  <a:cxn ang="0">
                    <a:pos x="56" y="155"/>
                  </a:cxn>
                  <a:cxn ang="0">
                    <a:pos x="60" y="139"/>
                  </a:cxn>
                  <a:cxn ang="0">
                    <a:pos x="43" y="144"/>
                  </a:cxn>
                  <a:cxn ang="0">
                    <a:pos x="28" y="140"/>
                  </a:cxn>
                  <a:cxn ang="0">
                    <a:pos x="14" y="139"/>
                  </a:cxn>
                  <a:cxn ang="0">
                    <a:pos x="5" y="119"/>
                  </a:cxn>
                  <a:cxn ang="0">
                    <a:pos x="7" y="100"/>
                  </a:cxn>
                  <a:cxn ang="0">
                    <a:pos x="16" y="94"/>
                  </a:cxn>
                  <a:cxn ang="0">
                    <a:pos x="3" y="79"/>
                  </a:cxn>
                  <a:cxn ang="0">
                    <a:pos x="5" y="72"/>
                  </a:cxn>
                  <a:cxn ang="0">
                    <a:pos x="3" y="49"/>
                  </a:cxn>
                  <a:cxn ang="0">
                    <a:pos x="35" y="38"/>
                  </a:cxn>
                  <a:cxn ang="0">
                    <a:pos x="39" y="30"/>
                  </a:cxn>
                  <a:cxn ang="0">
                    <a:pos x="54" y="21"/>
                  </a:cxn>
                  <a:cxn ang="0">
                    <a:pos x="77" y="13"/>
                  </a:cxn>
                  <a:cxn ang="0">
                    <a:pos x="108" y="16"/>
                  </a:cxn>
                  <a:cxn ang="0">
                    <a:pos x="111" y="5"/>
                  </a:cxn>
                </a:cxnLst>
                <a:rect l="0" t="0" r="r" b="b"/>
                <a:pathLst>
                  <a:path w="267" h="220">
                    <a:moveTo>
                      <a:pt x="121" y="5"/>
                    </a:moveTo>
                    <a:lnTo>
                      <a:pt x="124" y="0"/>
                    </a:lnTo>
                    <a:lnTo>
                      <a:pt x="131" y="9"/>
                    </a:lnTo>
                    <a:lnTo>
                      <a:pt x="140" y="5"/>
                    </a:lnTo>
                    <a:lnTo>
                      <a:pt x="147" y="6"/>
                    </a:lnTo>
                    <a:lnTo>
                      <a:pt x="159" y="13"/>
                    </a:lnTo>
                    <a:lnTo>
                      <a:pt x="179" y="15"/>
                    </a:lnTo>
                    <a:lnTo>
                      <a:pt x="184" y="21"/>
                    </a:lnTo>
                    <a:lnTo>
                      <a:pt x="196" y="25"/>
                    </a:lnTo>
                    <a:lnTo>
                      <a:pt x="239" y="26"/>
                    </a:lnTo>
                    <a:lnTo>
                      <a:pt x="250" y="22"/>
                    </a:lnTo>
                    <a:lnTo>
                      <a:pt x="253" y="15"/>
                    </a:lnTo>
                    <a:lnTo>
                      <a:pt x="260" y="16"/>
                    </a:lnTo>
                    <a:lnTo>
                      <a:pt x="265" y="22"/>
                    </a:lnTo>
                    <a:lnTo>
                      <a:pt x="267" y="30"/>
                    </a:lnTo>
                    <a:lnTo>
                      <a:pt x="264" y="38"/>
                    </a:lnTo>
                    <a:lnTo>
                      <a:pt x="253" y="49"/>
                    </a:lnTo>
                    <a:lnTo>
                      <a:pt x="244" y="64"/>
                    </a:lnTo>
                    <a:lnTo>
                      <a:pt x="238" y="78"/>
                    </a:lnTo>
                    <a:lnTo>
                      <a:pt x="242" y="91"/>
                    </a:lnTo>
                    <a:lnTo>
                      <a:pt x="239" y="110"/>
                    </a:lnTo>
                    <a:lnTo>
                      <a:pt x="240" y="116"/>
                    </a:lnTo>
                    <a:lnTo>
                      <a:pt x="243" y="121"/>
                    </a:lnTo>
                    <a:lnTo>
                      <a:pt x="243" y="127"/>
                    </a:lnTo>
                    <a:lnTo>
                      <a:pt x="240" y="134"/>
                    </a:lnTo>
                    <a:lnTo>
                      <a:pt x="232" y="143"/>
                    </a:lnTo>
                    <a:lnTo>
                      <a:pt x="227" y="146"/>
                    </a:lnTo>
                    <a:lnTo>
                      <a:pt x="224" y="154"/>
                    </a:lnTo>
                    <a:lnTo>
                      <a:pt x="228" y="161"/>
                    </a:lnTo>
                    <a:lnTo>
                      <a:pt x="237" y="162"/>
                    </a:lnTo>
                    <a:lnTo>
                      <a:pt x="250" y="161"/>
                    </a:lnTo>
                    <a:lnTo>
                      <a:pt x="261" y="178"/>
                    </a:lnTo>
                    <a:lnTo>
                      <a:pt x="260" y="194"/>
                    </a:lnTo>
                    <a:lnTo>
                      <a:pt x="250" y="194"/>
                    </a:lnTo>
                    <a:lnTo>
                      <a:pt x="242" y="183"/>
                    </a:lnTo>
                    <a:lnTo>
                      <a:pt x="233" y="176"/>
                    </a:lnTo>
                    <a:lnTo>
                      <a:pt x="233" y="191"/>
                    </a:lnTo>
                    <a:lnTo>
                      <a:pt x="229" y="198"/>
                    </a:lnTo>
                    <a:lnTo>
                      <a:pt x="223" y="213"/>
                    </a:lnTo>
                    <a:lnTo>
                      <a:pt x="224" y="220"/>
                    </a:lnTo>
                    <a:lnTo>
                      <a:pt x="223" y="219"/>
                    </a:lnTo>
                    <a:lnTo>
                      <a:pt x="206" y="215"/>
                    </a:lnTo>
                    <a:lnTo>
                      <a:pt x="191" y="217"/>
                    </a:lnTo>
                    <a:lnTo>
                      <a:pt x="183" y="220"/>
                    </a:lnTo>
                    <a:lnTo>
                      <a:pt x="175" y="220"/>
                    </a:lnTo>
                    <a:lnTo>
                      <a:pt x="153" y="201"/>
                    </a:lnTo>
                    <a:lnTo>
                      <a:pt x="148" y="191"/>
                    </a:lnTo>
                    <a:lnTo>
                      <a:pt x="134" y="186"/>
                    </a:lnTo>
                    <a:lnTo>
                      <a:pt x="120" y="175"/>
                    </a:lnTo>
                    <a:lnTo>
                      <a:pt x="104" y="171"/>
                    </a:lnTo>
                    <a:lnTo>
                      <a:pt x="78" y="175"/>
                    </a:lnTo>
                    <a:lnTo>
                      <a:pt x="65" y="185"/>
                    </a:lnTo>
                    <a:lnTo>
                      <a:pt x="56" y="186"/>
                    </a:lnTo>
                    <a:lnTo>
                      <a:pt x="50" y="192"/>
                    </a:lnTo>
                    <a:lnTo>
                      <a:pt x="54" y="180"/>
                    </a:lnTo>
                    <a:lnTo>
                      <a:pt x="56" y="155"/>
                    </a:lnTo>
                    <a:lnTo>
                      <a:pt x="60" y="144"/>
                    </a:lnTo>
                    <a:lnTo>
                      <a:pt x="60" y="139"/>
                    </a:lnTo>
                    <a:lnTo>
                      <a:pt x="45" y="137"/>
                    </a:lnTo>
                    <a:lnTo>
                      <a:pt x="43" y="144"/>
                    </a:lnTo>
                    <a:lnTo>
                      <a:pt x="34" y="149"/>
                    </a:lnTo>
                    <a:lnTo>
                      <a:pt x="28" y="140"/>
                    </a:lnTo>
                    <a:lnTo>
                      <a:pt x="22" y="142"/>
                    </a:lnTo>
                    <a:lnTo>
                      <a:pt x="14" y="139"/>
                    </a:lnTo>
                    <a:lnTo>
                      <a:pt x="11" y="128"/>
                    </a:lnTo>
                    <a:lnTo>
                      <a:pt x="5" y="119"/>
                    </a:lnTo>
                    <a:lnTo>
                      <a:pt x="3" y="110"/>
                    </a:lnTo>
                    <a:lnTo>
                      <a:pt x="7" y="100"/>
                    </a:lnTo>
                    <a:lnTo>
                      <a:pt x="18" y="97"/>
                    </a:lnTo>
                    <a:lnTo>
                      <a:pt x="16" y="94"/>
                    </a:lnTo>
                    <a:lnTo>
                      <a:pt x="2" y="92"/>
                    </a:lnTo>
                    <a:lnTo>
                      <a:pt x="3" y="79"/>
                    </a:lnTo>
                    <a:lnTo>
                      <a:pt x="6" y="75"/>
                    </a:lnTo>
                    <a:lnTo>
                      <a:pt x="5" y="72"/>
                    </a:lnTo>
                    <a:lnTo>
                      <a:pt x="0" y="70"/>
                    </a:lnTo>
                    <a:lnTo>
                      <a:pt x="3" y="49"/>
                    </a:lnTo>
                    <a:lnTo>
                      <a:pt x="8" y="46"/>
                    </a:lnTo>
                    <a:lnTo>
                      <a:pt x="35" y="38"/>
                    </a:lnTo>
                    <a:lnTo>
                      <a:pt x="35" y="33"/>
                    </a:lnTo>
                    <a:lnTo>
                      <a:pt x="39" y="30"/>
                    </a:lnTo>
                    <a:lnTo>
                      <a:pt x="48" y="27"/>
                    </a:lnTo>
                    <a:lnTo>
                      <a:pt x="54" y="21"/>
                    </a:lnTo>
                    <a:lnTo>
                      <a:pt x="75" y="22"/>
                    </a:lnTo>
                    <a:lnTo>
                      <a:pt x="77" y="13"/>
                    </a:lnTo>
                    <a:lnTo>
                      <a:pt x="87" y="19"/>
                    </a:lnTo>
                    <a:lnTo>
                      <a:pt x="108" y="16"/>
                    </a:lnTo>
                    <a:lnTo>
                      <a:pt x="113" y="13"/>
                    </a:lnTo>
                    <a:lnTo>
                      <a:pt x="111" y="5"/>
                    </a:lnTo>
                    <a:lnTo>
                      <a:pt x="121"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1" name="Freeform 218"/>
              <p:cNvSpPr>
                <a:spLocks noChangeAspect="1"/>
              </p:cNvSpPr>
              <p:nvPr/>
            </p:nvSpPr>
            <p:spPr bwMode="gray">
              <a:xfrm>
                <a:off x="5117306" y="1964085"/>
                <a:ext cx="188913" cy="425450"/>
              </a:xfrm>
              <a:custGeom>
                <a:avLst/>
                <a:gdLst/>
                <a:ahLst/>
                <a:cxnLst>
                  <a:cxn ang="0">
                    <a:pos x="46" y="207"/>
                  </a:cxn>
                  <a:cxn ang="0">
                    <a:pos x="162" y="322"/>
                  </a:cxn>
                  <a:cxn ang="0">
                    <a:pos x="159" y="379"/>
                  </a:cxn>
                  <a:cxn ang="0">
                    <a:pos x="161" y="435"/>
                  </a:cxn>
                  <a:cxn ang="0">
                    <a:pos x="183" y="520"/>
                  </a:cxn>
                  <a:cxn ang="0">
                    <a:pos x="189" y="605"/>
                  </a:cxn>
                  <a:cxn ang="0">
                    <a:pos x="211" y="625"/>
                  </a:cxn>
                  <a:cxn ang="0">
                    <a:pos x="240" y="648"/>
                  </a:cxn>
                  <a:cxn ang="0">
                    <a:pos x="270" y="734"/>
                  </a:cxn>
                  <a:cxn ang="0">
                    <a:pos x="251" y="743"/>
                  </a:cxn>
                  <a:cxn ang="0">
                    <a:pos x="200" y="801"/>
                  </a:cxn>
                  <a:cxn ang="0">
                    <a:pos x="118" y="918"/>
                  </a:cxn>
                  <a:cxn ang="0">
                    <a:pos x="90" y="949"/>
                  </a:cxn>
                  <a:cxn ang="0">
                    <a:pos x="63" y="972"/>
                  </a:cxn>
                  <a:cxn ang="0">
                    <a:pos x="39" y="990"/>
                  </a:cxn>
                  <a:cxn ang="0">
                    <a:pos x="21" y="1019"/>
                  </a:cxn>
                  <a:cxn ang="0">
                    <a:pos x="33" y="1065"/>
                  </a:cxn>
                  <a:cxn ang="0">
                    <a:pos x="43" y="1120"/>
                  </a:cxn>
                  <a:cxn ang="0">
                    <a:pos x="57" y="1152"/>
                  </a:cxn>
                  <a:cxn ang="0">
                    <a:pos x="44" y="1159"/>
                  </a:cxn>
                  <a:cxn ang="0">
                    <a:pos x="39" y="1202"/>
                  </a:cxn>
                  <a:cxn ang="0">
                    <a:pos x="37" y="1224"/>
                  </a:cxn>
                  <a:cxn ang="0">
                    <a:pos x="43" y="1241"/>
                  </a:cxn>
                  <a:cxn ang="0">
                    <a:pos x="64" y="1257"/>
                  </a:cxn>
                  <a:cxn ang="0">
                    <a:pos x="100" y="1278"/>
                  </a:cxn>
                  <a:cxn ang="0">
                    <a:pos x="122" y="1288"/>
                  </a:cxn>
                  <a:cxn ang="0">
                    <a:pos x="136" y="1324"/>
                  </a:cxn>
                  <a:cxn ang="0">
                    <a:pos x="139" y="1333"/>
                  </a:cxn>
                  <a:cxn ang="0">
                    <a:pos x="157" y="1327"/>
                  </a:cxn>
                  <a:cxn ang="0">
                    <a:pos x="200" y="1316"/>
                  </a:cxn>
                  <a:cxn ang="0">
                    <a:pos x="229" y="1299"/>
                  </a:cxn>
                  <a:cxn ang="0">
                    <a:pos x="268" y="1276"/>
                  </a:cxn>
                  <a:cxn ang="0">
                    <a:pos x="290" y="1272"/>
                  </a:cxn>
                  <a:cxn ang="0">
                    <a:pos x="329" y="1268"/>
                  </a:cxn>
                  <a:cxn ang="0">
                    <a:pos x="377" y="1265"/>
                  </a:cxn>
                  <a:cxn ang="0">
                    <a:pos x="423" y="1231"/>
                  </a:cxn>
                  <a:cxn ang="0">
                    <a:pos x="576" y="1050"/>
                  </a:cxn>
                  <a:cxn ang="0">
                    <a:pos x="579" y="962"/>
                  </a:cxn>
                  <a:cxn ang="0">
                    <a:pos x="530" y="891"/>
                  </a:cxn>
                  <a:cxn ang="0">
                    <a:pos x="549" y="822"/>
                  </a:cxn>
                  <a:cxn ang="0">
                    <a:pos x="520" y="753"/>
                  </a:cxn>
                  <a:cxn ang="0">
                    <a:pos x="507" y="699"/>
                  </a:cxn>
                  <a:cxn ang="0">
                    <a:pos x="525" y="639"/>
                  </a:cxn>
                  <a:cxn ang="0">
                    <a:pos x="495" y="546"/>
                  </a:cxn>
                  <a:cxn ang="0">
                    <a:pos x="474" y="469"/>
                  </a:cxn>
                  <a:cxn ang="0">
                    <a:pos x="514" y="354"/>
                  </a:cxn>
                  <a:cxn ang="0">
                    <a:pos x="456" y="291"/>
                  </a:cxn>
                  <a:cxn ang="0">
                    <a:pos x="434" y="232"/>
                  </a:cxn>
                  <a:cxn ang="0">
                    <a:pos x="436" y="185"/>
                  </a:cxn>
                  <a:cxn ang="0">
                    <a:pos x="460" y="126"/>
                  </a:cxn>
                  <a:cxn ang="0">
                    <a:pos x="453" y="41"/>
                  </a:cxn>
                  <a:cxn ang="0">
                    <a:pos x="409" y="0"/>
                  </a:cxn>
                  <a:cxn ang="0">
                    <a:pos x="310" y="32"/>
                  </a:cxn>
                  <a:cxn ang="0">
                    <a:pos x="283" y="132"/>
                  </a:cxn>
                  <a:cxn ang="0">
                    <a:pos x="248" y="201"/>
                  </a:cxn>
                  <a:cxn ang="0">
                    <a:pos x="207" y="205"/>
                  </a:cxn>
                  <a:cxn ang="0">
                    <a:pos x="156" y="214"/>
                  </a:cxn>
                  <a:cxn ang="0">
                    <a:pos x="98" y="196"/>
                  </a:cxn>
                  <a:cxn ang="0">
                    <a:pos x="37" y="116"/>
                  </a:cxn>
                  <a:cxn ang="0">
                    <a:pos x="20" y="150"/>
                  </a:cxn>
                </a:cxnLst>
                <a:rect l="0" t="0" r="r" b="b"/>
                <a:pathLst>
                  <a:path w="593" h="1339">
                    <a:moveTo>
                      <a:pt x="0" y="156"/>
                    </a:moveTo>
                    <a:lnTo>
                      <a:pt x="3" y="156"/>
                    </a:lnTo>
                    <a:lnTo>
                      <a:pt x="5" y="161"/>
                    </a:lnTo>
                    <a:lnTo>
                      <a:pt x="46" y="207"/>
                    </a:lnTo>
                    <a:lnTo>
                      <a:pt x="76" y="237"/>
                    </a:lnTo>
                    <a:lnTo>
                      <a:pt x="112" y="248"/>
                    </a:lnTo>
                    <a:lnTo>
                      <a:pt x="130" y="266"/>
                    </a:lnTo>
                    <a:lnTo>
                      <a:pt x="162" y="322"/>
                    </a:lnTo>
                    <a:lnTo>
                      <a:pt x="165" y="329"/>
                    </a:lnTo>
                    <a:lnTo>
                      <a:pt x="160" y="342"/>
                    </a:lnTo>
                    <a:lnTo>
                      <a:pt x="159" y="358"/>
                    </a:lnTo>
                    <a:lnTo>
                      <a:pt x="159" y="379"/>
                    </a:lnTo>
                    <a:lnTo>
                      <a:pt x="160" y="393"/>
                    </a:lnTo>
                    <a:lnTo>
                      <a:pt x="165" y="399"/>
                    </a:lnTo>
                    <a:lnTo>
                      <a:pt x="167" y="414"/>
                    </a:lnTo>
                    <a:lnTo>
                      <a:pt x="161" y="435"/>
                    </a:lnTo>
                    <a:lnTo>
                      <a:pt x="164" y="452"/>
                    </a:lnTo>
                    <a:lnTo>
                      <a:pt x="184" y="498"/>
                    </a:lnTo>
                    <a:lnTo>
                      <a:pt x="184" y="510"/>
                    </a:lnTo>
                    <a:lnTo>
                      <a:pt x="183" y="520"/>
                    </a:lnTo>
                    <a:lnTo>
                      <a:pt x="175" y="533"/>
                    </a:lnTo>
                    <a:lnTo>
                      <a:pt x="171" y="551"/>
                    </a:lnTo>
                    <a:lnTo>
                      <a:pt x="175" y="571"/>
                    </a:lnTo>
                    <a:lnTo>
                      <a:pt x="189" y="605"/>
                    </a:lnTo>
                    <a:lnTo>
                      <a:pt x="197" y="613"/>
                    </a:lnTo>
                    <a:lnTo>
                      <a:pt x="202" y="614"/>
                    </a:lnTo>
                    <a:lnTo>
                      <a:pt x="205" y="622"/>
                    </a:lnTo>
                    <a:lnTo>
                      <a:pt x="211" y="625"/>
                    </a:lnTo>
                    <a:lnTo>
                      <a:pt x="216" y="619"/>
                    </a:lnTo>
                    <a:lnTo>
                      <a:pt x="220" y="623"/>
                    </a:lnTo>
                    <a:lnTo>
                      <a:pt x="224" y="637"/>
                    </a:lnTo>
                    <a:lnTo>
                      <a:pt x="240" y="648"/>
                    </a:lnTo>
                    <a:lnTo>
                      <a:pt x="257" y="671"/>
                    </a:lnTo>
                    <a:lnTo>
                      <a:pt x="262" y="684"/>
                    </a:lnTo>
                    <a:lnTo>
                      <a:pt x="259" y="714"/>
                    </a:lnTo>
                    <a:lnTo>
                      <a:pt x="270" y="734"/>
                    </a:lnTo>
                    <a:lnTo>
                      <a:pt x="262" y="732"/>
                    </a:lnTo>
                    <a:lnTo>
                      <a:pt x="258" y="740"/>
                    </a:lnTo>
                    <a:lnTo>
                      <a:pt x="262" y="750"/>
                    </a:lnTo>
                    <a:lnTo>
                      <a:pt x="251" y="743"/>
                    </a:lnTo>
                    <a:lnTo>
                      <a:pt x="241" y="745"/>
                    </a:lnTo>
                    <a:lnTo>
                      <a:pt x="222" y="752"/>
                    </a:lnTo>
                    <a:lnTo>
                      <a:pt x="214" y="788"/>
                    </a:lnTo>
                    <a:lnTo>
                      <a:pt x="200" y="801"/>
                    </a:lnTo>
                    <a:lnTo>
                      <a:pt x="181" y="828"/>
                    </a:lnTo>
                    <a:lnTo>
                      <a:pt x="156" y="855"/>
                    </a:lnTo>
                    <a:lnTo>
                      <a:pt x="140" y="879"/>
                    </a:lnTo>
                    <a:lnTo>
                      <a:pt x="118" y="918"/>
                    </a:lnTo>
                    <a:lnTo>
                      <a:pt x="108" y="925"/>
                    </a:lnTo>
                    <a:lnTo>
                      <a:pt x="102" y="935"/>
                    </a:lnTo>
                    <a:lnTo>
                      <a:pt x="97" y="940"/>
                    </a:lnTo>
                    <a:lnTo>
                      <a:pt x="90" y="949"/>
                    </a:lnTo>
                    <a:lnTo>
                      <a:pt x="70" y="952"/>
                    </a:lnTo>
                    <a:lnTo>
                      <a:pt x="62" y="949"/>
                    </a:lnTo>
                    <a:lnTo>
                      <a:pt x="55" y="962"/>
                    </a:lnTo>
                    <a:lnTo>
                      <a:pt x="63" y="972"/>
                    </a:lnTo>
                    <a:lnTo>
                      <a:pt x="59" y="974"/>
                    </a:lnTo>
                    <a:lnTo>
                      <a:pt x="42" y="976"/>
                    </a:lnTo>
                    <a:lnTo>
                      <a:pt x="43" y="982"/>
                    </a:lnTo>
                    <a:lnTo>
                      <a:pt x="39" y="990"/>
                    </a:lnTo>
                    <a:lnTo>
                      <a:pt x="33" y="990"/>
                    </a:lnTo>
                    <a:lnTo>
                      <a:pt x="30" y="993"/>
                    </a:lnTo>
                    <a:lnTo>
                      <a:pt x="26" y="1000"/>
                    </a:lnTo>
                    <a:lnTo>
                      <a:pt x="21" y="1019"/>
                    </a:lnTo>
                    <a:lnTo>
                      <a:pt x="23" y="1039"/>
                    </a:lnTo>
                    <a:lnTo>
                      <a:pt x="26" y="1047"/>
                    </a:lnTo>
                    <a:lnTo>
                      <a:pt x="30" y="1053"/>
                    </a:lnTo>
                    <a:lnTo>
                      <a:pt x="33" y="1065"/>
                    </a:lnTo>
                    <a:lnTo>
                      <a:pt x="30" y="1091"/>
                    </a:lnTo>
                    <a:lnTo>
                      <a:pt x="35" y="1101"/>
                    </a:lnTo>
                    <a:lnTo>
                      <a:pt x="42" y="1109"/>
                    </a:lnTo>
                    <a:lnTo>
                      <a:pt x="43" y="1120"/>
                    </a:lnTo>
                    <a:lnTo>
                      <a:pt x="47" y="1135"/>
                    </a:lnTo>
                    <a:lnTo>
                      <a:pt x="50" y="1144"/>
                    </a:lnTo>
                    <a:lnTo>
                      <a:pt x="55" y="1150"/>
                    </a:lnTo>
                    <a:lnTo>
                      <a:pt x="57" y="1152"/>
                    </a:lnTo>
                    <a:lnTo>
                      <a:pt x="52" y="1148"/>
                    </a:lnTo>
                    <a:lnTo>
                      <a:pt x="47" y="1148"/>
                    </a:lnTo>
                    <a:lnTo>
                      <a:pt x="43" y="1152"/>
                    </a:lnTo>
                    <a:lnTo>
                      <a:pt x="44" y="1159"/>
                    </a:lnTo>
                    <a:lnTo>
                      <a:pt x="43" y="1165"/>
                    </a:lnTo>
                    <a:lnTo>
                      <a:pt x="44" y="1173"/>
                    </a:lnTo>
                    <a:lnTo>
                      <a:pt x="44" y="1188"/>
                    </a:lnTo>
                    <a:lnTo>
                      <a:pt x="39" y="1202"/>
                    </a:lnTo>
                    <a:lnTo>
                      <a:pt x="36" y="1202"/>
                    </a:lnTo>
                    <a:lnTo>
                      <a:pt x="33" y="1211"/>
                    </a:lnTo>
                    <a:lnTo>
                      <a:pt x="37" y="1218"/>
                    </a:lnTo>
                    <a:lnTo>
                      <a:pt x="37" y="1224"/>
                    </a:lnTo>
                    <a:lnTo>
                      <a:pt x="36" y="1229"/>
                    </a:lnTo>
                    <a:lnTo>
                      <a:pt x="37" y="1234"/>
                    </a:lnTo>
                    <a:lnTo>
                      <a:pt x="44" y="1237"/>
                    </a:lnTo>
                    <a:lnTo>
                      <a:pt x="43" y="1241"/>
                    </a:lnTo>
                    <a:lnTo>
                      <a:pt x="38" y="1242"/>
                    </a:lnTo>
                    <a:lnTo>
                      <a:pt x="39" y="1249"/>
                    </a:lnTo>
                    <a:lnTo>
                      <a:pt x="53" y="1249"/>
                    </a:lnTo>
                    <a:lnTo>
                      <a:pt x="64" y="1257"/>
                    </a:lnTo>
                    <a:lnTo>
                      <a:pt x="69" y="1264"/>
                    </a:lnTo>
                    <a:lnTo>
                      <a:pt x="80" y="1269"/>
                    </a:lnTo>
                    <a:lnTo>
                      <a:pt x="97" y="1274"/>
                    </a:lnTo>
                    <a:lnTo>
                      <a:pt x="100" y="1278"/>
                    </a:lnTo>
                    <a:lnTo>
                      <a:pt x="97" y="1285"/>
                    </a:lnTo>
                    <a:lnTo>
                      <a:pt x="106" y="1291"/>
                    </a:lnTo>
                    <a:lnTo>
                      <a:pt x="121" y="1283"/>
                    </a:lnTo>
                    <a:lnTo>
                      <a:pt x="122" y="1288"/>
                    </a:lnTo>
                    <a:lnTo>
                      <a:pt x="122" y="1300"/>
                    </a:lnTo>
                    <a:lnTo>
                      <a:pt x="130" y="1313"/>
                    </a:lnTo>
                    <a:lnTo>
                      <a:pt x="129" y="1321"/>
                    </a:lnTo>
                    <a:lnTo>
                      <a:pt x="136" y="1324"/>
                    </a:lnTo>
                    <a:lnTo>
                      <a:pt x="134" y="1331"/>
                    </a:lnTo>
                    <a:lnTo>
                      <a:pt x="124" y="1338"/>
                    </a:lnTo>
                    <a:lnTo>
                      <a:pt x="129" y="1339"/>
                    </a:lnTo>
                    <a:lnTo>
                      <a:pt x="139" y="1333"/>
                    </a:lnTo>
                    <a:lnTo>
                      <a:pt x="150" y="1313"/>
                    </a:lnTo>
                    <a:lnTo>
                      <a:pt x="152" y="1316"/>
                    </a:lnTo>
                    <a:lnTo>
                      <a:pt x="152" y="1326"/>
                    </a:lnTo>
                    <a:lnTo>
                      <a:pt x="157" y="1327"/>
                    </a:lnTo>
                    <a:lnTo>
                      <a:pt x="181" y="1315"/>
                    </a:lnTo>
                    <a:lnTo>
                      <a:pt x="189" y="1315"/>
                    </a:lnTo>
                    <a:lnTo>
                      <a:pt x="197" y="1311"/>
                    </a:lnTo>
                    <a:lnTo>
                      <a:pt x="200" y="1316"/>
                    </a:lnTo>
                    <a:lnTo>
                      <a:pt x="203" y="1316"/>
                    </a:lnTo>
                    <a:lnTo>
                      <a:pt x="213" y="1306"/>
                    </a:lnTo>
                    <a:lnTo>
                      <a:pt x="221" y="1300"/>
                    </a:lnTo>
                    <a:lnTo>
                      <a:pt x="229" y="1299"/>
                    </a:lnTo>
                    <a:lnTo>
                      <a:pt x="235" y="1301"/>
                    </a:lnTo>
                    <a:lnTo>
                      <a:pt x="251" y="1291"/>
                    </a:lnTo>
                    <a:lnTo>
                      <a:pt x="261" y="1290"/>
                    </a:lnTo>
                    <a:lnTo>
                      <a:pt x="268" y="1276"/>
                    </a:lnTo>
                    <a:lnTo>
                      <a:pt x="273" y="1286"/>
                    </a:lnTo>
                    <a:lnTo>
                      <a:pt x="291" y="1279"/>
                    </a:lnTo>
                    <a:lnTo>
                      <a:pt x="289" y="1269"/>
                    </a:lnTo>
                    <a:lnTo>
                      <a:pt x="290" y="1272"/>
                    </a:lnTo>
                    <a:lnTo>
                      <a:pt x="299" y="1275"/>
                    </a:lnTo>
                    <a:lnTo>
                      <a:pt x="305" y="1275"/>
                    </a:lnTo>
                    <a:lnTo>
                      <a:pt x="311" y="1269"/>
                    </a:lnTo>
                    <a:lnTo>
                      <a:pt x="329" y="1268"/>
                    </a:lnTo>
                    <a:lnTo>
                      <a:pt x="342" y="1263"/>
                    </a:lnTo>
                    <a:lnTo>
                      <a:pt x="351" y="1258"/>
                    </a:lnTo>
                    <a:lnTo>
                      <a:pt x="359" y="1263"/>
                    </a:lnTo>
                    <a:lnTo>
                      <a:pt x="377" y="1265"/>
                    </a:lnTo>
                    <a:lnTo>
                      <a:pt x="382" y="1262"/>
                    </a:lnTo>
                    <a:lnTo>
                      <a:pt x="386" y="1257"/>
                    </a:lnTo>
                    <a:lnTo>
                      <a:pt x="387" y="1258"/>
                    </a:lnTo>
                    <a:lnTo>
                      <a:pt x="423" y="1231"/>
                    </a:lnTo>
                    <a:lnTo>
                      <a:pt x="473" y="1182"/>
                    </a:lnTo>
                    <a:lnTo>
                      <a:pt x="511" y="1139"/>
                    </a:lnTo>
                    <a:lnTo>
                      <a:pt x="563" y="1070"/>
                    </a:lnTo>
                    <a:lnTo>
                      <a:pt x="576" y="1050"/>
                    </a:lnTo>
                    <a:lnTo>
                      <a:pt x="592" y="1012"/>
                    </a:lnTo>
                    <a:lnTo>
                      <a:pt x="593" y="973"/>
                    </a:lnTo>
                    <a:lnTo>
                      <a:pt x="589" y="979"/>
                    </a:lnTo>
                    <a:lnTo>
                      <a:pt x="579" y="962"/>
                    </a:lnTo>
                    <a:lnTo>
                      <a:pt x="574" y="945"/>
                    </a:lnTo>
                    <a:lnTo>
                      <a:pt x="544" y="922"/>
                    </a:lnTo>
                    <a:lnTo>
                      <a:pt x="536" y="909"/>
                    </a:lnTo>
                    <a:lnTo>
                      <a:pt x="530" y="891"/>
                    </a:lnTo>
                    <a:lnTo>
                      <a:pt x="534" y="875"/>
                    </a:lnTo>
                    <a:lnTo>
                      <a:pt x="544" y="860"/>
                    </a:lnTo>
                    <a:lnTo>
                      <a:pt x="550" y="842"/>
                    </a:lnTo>
                    <a:lnTo>
                      <a:pt x="549" y="822"/>
                    </a:lnTo>
                    <a:lnTo>
                      <a:pt x="533" y="807"/>
                    </a:lnTo>
                    <a:lnTo>
                      <a:pt x="526" y="791"/>
                    </a:lnTo>
                    <a:lnTo>
                      <a:pt x="528" y="770"/>
                    </a:lnTo>
                    <a:lnTo>
                      <a:pt x="520" y="753"/>
                    </a:lnTo>
                    <a:lnTo>
                      <a:pt x="504" y="750"/>
                    </a:lnTo>
                    <a:lnTo>
                      <a:pt x="503" y="729"/>
                    </a:lnTo>
                    <a:lnTo>
                      <a:pt x="509" y="718"/>
                    </a:lnTo>
                    <a:lnTo>
                      <a:pt x="507" y="699"/>
                    </a:lnTo>
                    <a:lnTo>
                      <a:pt x="504" y="689"/>
                    </a:lnTo>
                    <a:lnTo>
                      <a:pt x="509" y="673"/>
                    </a:lnTo>
                    <a:lnTo>
                      <a:pt x="511" y="651"/>
                    </a:lnTo>
                    <a:lnTo>
                      <a:pt x="525" y="639"/>
                    </a:lnTo>
                    <a:lnTo>
                      <a:pt x="523" y="624"/>
                    </a:lnTo>
                    <a:lnTo>
                      <a:pt x="521" y="607"/>
                    </a:lnTo>
                    <a:lnTo>
                      <a:pt x="510" y="573"/>
                    </a:lnTo>
                    <a:lnTo>
                      <a:pt x="495" y="546"/>
                    </a:lnTo>
                    <a:lnTo>
                      <a:pt x="493" y="527"/>
                    </a:lnTo>
                    <a:lnTo>
                      <a:pt x="485" y="510"/>
                    </a:lnTo>
                    <a:lnTo>
                      <a:pt x="476" y="490"/>
                    </a:lnTo>
                    <a:lnTo>
                      <a:pt x="474" y="469"/>
                    </a:lnTo>
                    <a:lnTo>
                      <a:pt x="480" y="456"/>
                    </a:lnTo>
                    <a:lnTo>
                      <a:pt x="499" y="413"/>
                    </a:lnTo>
                    <a:lnTo>
                      <a:pt x="517" y="376"/>
                    </a:lnTo>
                    <a:lnTo>
                      <a:pt x="514" y="354"/>
                    </a:lnTo>
                    <a:lnTo>
                      <a:pt x="504" y="339"/>
                    </a:lnTo>
                    <a:lnTo>
                      <a:pt x="484" y="301"/>
                    </a:lnTo>
                    <a:lnTo>
                      <a:pt x="469" y="294"/>
                    </a:lnTo>
                    <a:lnTo>
                      <a:pt x="456" y="291"/>
                    </a:lnTo>
                    <a:lnTo>
                      <a:pt x="446" y="285"/>
                    </a:lnTo>
                    <a:lnTo>
                      <a:pt x="441" y="278"/>
                    </a:lnTo>
                    <a:lnTo>
                      <a:pt x="436" y="258"/>
                    </a:lnTo>
                    <a:lnTo>
                      <a:pt x="434" y="232"/>
                    </a:lnTo>
                    <a:lnTo>
                      <a:pt x="435" y="223"/>
                    </a:lnTo>
                    <a:lnTo>
                      <a:pt x="446" y="194"/>
                    </a:lnTo>
                    <a:lnTo>
                      <a:pt x="446" y="189"/>
                    </a:lnTo>
                    <a:lnTo>
                      <a:pt x="436" y="185"/>
                    </a:lnTo>
                    <a:lnTo>
                      <a:pt x="467" y="158"/>
                    </a:lnTo>
                    <a:lnTo>
                      <a:pt x="457" y="150"/>
                    </a:lnTo>
                    <a:lnTo>
                      <a:pt x="456" y="139"/>
                    </a:lnTo>
                    <a:lnTo>
                      <a:pt x="460" y="126"/>
                    </a:lnTo>
                    <a:lnTo>
                      <a:pt x="479" y="102"/>
                    </a:lnTo>
                    <a:lnTo>
                      <a:pt x="478" y="86"/>
                    </a:lnTo>
                    <a:lnTo>
                      <a:pt x="471" y="58"/>
                    </a:lnTo>
                    <a:lnTo>
                      <a:pt x="453" y="41"/>
                    </a:lnTo>
                    <a:lnTo>
                      <a:pt x="435" y="35"/>
                    </a:lnTo>
                    <a:lnTo>
                      <a:pt x="425" y="26"/>
                    </a:lnTo>
                    <a:lnTo>
                      <a:pt x="415" y="5"/>
                    </a:lnTo>
                    <a:lnTo>
                      <a:pt x="409" y="0"/>
                    </a:lnTo>
                    <a:lnTo>
                      <a:pt x="386" y="5"/>
                    </a:lnTo>
                    <a:lnTo>
                      <a:pt x="348" y="22"/>
                    </a:lnTo>
                    <a:lnTo>
                      <a:pt x="323" y="25"/>
                    </a:lnTo>
                    <a:lnTo>
                      <a:pt x="310" y="32"/>
                    </a:lnTo>
                    <a:lnTo>
                      <a:pt x="300" y="45"/>
                    </a:lnTo>
                    <a:lnTo>
                      <a:pt x="286" y="76"/>
                    </a:lnTo>
                    <a:lnTo>
                      <a:pt x="283" y="118"/>
                    </a:lnTo>
                    <a:lnTo>
                      <a:pt x="283" y="132"/>
                    </a:lnTo>
                    <a:lnTo>
                      <a:pt x="285" y="155"/>
                    </a:lnTo>
                    <a:lnTo>
                      <a:pt x="283" y="167"/>
                    </a:lnTo>
                    <a:lnTo>
                      <a:pt x="257" y="187"/>
                    </a:lnTo>
                    <a:lnTo>
                      <a:pt x="248" y="201"/>
                    </a:lnTo>
                    <a:lnTo>
                      <a:pt x="236" y="210"/>
                    </a:lnTo>
                    <a:lnTo>
                      <a:pt x="220" y="218"/>
                    </a:lnTo>
                    <a:lnTo>
                      <a:pt x="210" y="214"/>
                    </a:lnTo>
                    <a:lnTo>
                      <a:pt x="207" y="205"/>
                    </a:lnTo>
                    <a:lnTo>
                      <a:pt x="198" y="193"/>
                    </a:lnTo>
                    <a:lnTo>
                      <a:pt x="188" y="186"/>
                    </a:lnTo>
                    <a:lnTo>
                      <a:pt x="171" y="205"/>
                    </a:lnTo>
                    <a:lnTo>
                      <a:pt x="156" y="214"/>
                    </a:lnTo>
                    <a:lnTo>
                      <a:pt x="144" y="215"/>
                    </a:lnTo>
                    <a:lnTo>
                      <a:pt x="129" y="208"/>
                    </a:lnTo>
                    <a:lnTo>
                      <a:pt x="103" y="204"/>
                    </a:lnTo>
                    <a:lnTo>
                      <a:pt x="98" y="196"/>
                    </a:lnTo>
                    <a:lnTo>
                      <a:pt x="93" y="177"/>
                    </a:lnTo>
                    <a:lnTo>
                      <a:pt x="63" y="133"/>
                    </a:lnTo>
                    <a:lnTo>
                      <a:pt x="52" y="122"/>
                    </a:lnTo>
                    <a:lnTo>
                      <a:pt x="37" y="116"/>
                    </a:lnTo>
                    <a:lnTo>
                      <a:pt x="25" y="122"/>
                    </a:lnTo>
                    <a:lnTo>
                      <a:pt x="26" y="134"/>
                    </a:lnTo>
                    <a:lnTo>
                      <a:pt x="28" y="146"/>
                    </a:lnTo>
                    <a:lnTo>
                      <a:pt x="20" y="150"/>
                    </a:lnTo>
                    <a:lnTo>
                      <a:pt x="11" y="145"/>
                    </a:lnTo>
                    <a:lnTo>
                      <a:pt x="3" y="149"/>
                    </a:lnTo>
                    <a:lnTo>
                      <a:pt x="0" y="15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2" name="Freeform 219"/>
              <p:cNvSpPr>
                <a:spLocks noChangeAspect="1"/>
              </p:cNvSpPr>
              <p:nvPr/>
            </p:nvSpPr>
            <p:spPr bwMode="gray">
              <a:xfrm>
                <a:off x="4899819" y="2460972"/>
                <a:ext cx="49213" cy="90488"/>
              </a:xfrm>
              <a:custGeom>
                <a:avLst/>
                <a:gdLst/>
                <a:ahLst/>
                <a:cxnLst>
                  <a:cxn ang="0">
                    <a:pos x="43" y="278"/>
                  </a:cxn>
                  <a:cxn ang="0">
                    <a:pos x="75" y="280"/>
                  </a:cxn>
                  <a:cxn ang="0">
                    <a:pos x="80" y="276"/>
                  </a:cxn>
                  <a:cxn ang="0">
                    <a:pos x="84" y="279"/>
                  </a:cxn>
                  <a:cxn ang="0">
                    <a:pos x="89" y="275"/>
                  </a:cxn>
                  <a:cxn ang="0">
                    <a:pos x="83" y="266"/>
                  </a:cxn>
                  <a:cxn ang="0">
                    <a:pos x="75" y="262"/>
                  </a:cxn>
                  <a:cxn ang="0">
                    <a:pos x="85" y="247"/>
                  </a:cxn>
                  <a:cxn ang="0">
                    <a:pos x="83" y="243"/>
                  </a:cxn>
                  <a:cxn ang="0">
                    <a:pos x="84" y="223"/>
                  </a:cxn>
                  <a:cxn ang="0">
                    <a:pos x="91" y="210"/>
                  </a:cxn>
                  <a:cxn ang="0">
                    <a:pos x="84" y="200"/>
                  </a:cxn>
                  <a:cxn ang="0">
                    <a:pos x="102" y="199"/>
                  </a:cxn>
                  <a:cxn ang="0">
                    <a:pos x="98" y="185"/>
                  </a:cxn>
                  <a:cxn ang="0">
                    <a:pos x="116" y="182"/>
                  </a:cxn>
                  <a:cxn ang="0">
                    <a:pos x="118" y="163"/>
                  </a:cxn>
                  <a:cxn ang="0">
                    <a:pos x="127" y="149"/>
                  </a:cxn>
                  <a:cxn ang="0">
                    <a:pos x="130" y="161"/>
                  </a:cxn>
                  <a:cxn ang="0">
                    <a:pos x="138" y="156"/>
                  </a:cxn>
                  <a:cxn ang="0">
                    <a:pos x="154" y="133"/>
                  </a:cxn>
                  <a:cxn ang="0">
                    <a:pos x="146" y="123"/>
                  </a:cxn>
                  <a:cxn ang="0">
                    <a:pos x="129" y="126"/>
                  </a:cxn>
                  <a:cxn ang="0">
                    <a:pos x="119" y="120"/>
                  </a:cxn>
                  <a:cxn ang="0">
                    <a:pos x="112" y="123"/>
                  </a:cxn>
                  <a:cxn ang="0">
                    <a:pos x="119" y="109"/>
                  </a:cxn>
                  <a:cxn ang="0">
                    <a:pos x="108" y="109"/>
                  </a:cxn>
                  <a:cxn ang="0">
                    <a:pos x="117" y="102"/>
                  </a:cxn>
                  <a:cxn ang="0">
                    <a:pos x="118" y="92"/>
                  </a:cxn>
                  <a:cxn ang="0">
                    <a:pos x="122" y="66"/>
                  </a:cxn>
                  <a:cxn ang="0">
                    <a:pos x="132" y="39"/>
                  </a:cxn>
                  <a:cxn ang="0">
                    <a:pos x="128" y="10"/>
                  </a:cxn>
                  <a:cxn ang="0">
                    <a:pos x="129" y="0"/>
                  </a:cxn>
                  <a:cxn ang="0">
                    <a:pos x="101" y="17"/>
                  </a:cxn>
                  <a:cxn ang="0">
                    <a:pos x="83" y="45"/>
                  </a:cxn>
                  <a:cxn ang="0">
                    <a:pos x="28" y="63"/>
                  </a:cxn>
                  <a:cxn ang="0">
                    <a:pos x="15" y="82"/>
                  </a:cxn>
                  <a:cxn ang="0">
                    <a:pos x="6" y="119"/>
                  </a:cxn>
                  <a:cxn ang="0">
                    <a:pos x="0" y="146"/>
                  </a:cxn>
                  <a:cxn ang="0">
                    <a:pos x="6" y="185"/>
                  </a:cxn>
                  <a:cxn ang="0">
                    <a:pos x="4" y="216"/>
                  </a:cxn>
                  <a:cxn ang="0">
                    <a:pos x="12" y="214"/>
                  </a:cxn>
                  <a:cxn ang="0">
                    <a:pos x="28" y="226"/>
                  </a:cxn>
                  <a:cxn ang="0">
                    <a:pos x="33" y="269"/>
                  </a:cxn>
                </a:cxnLst>
                <a:rect l="0" t="0" r="r" b="b"/>
                <a:pathLst>
                  <a:path w="154" h="284">
                    <a:moveTo>
                      <a:pt x="35" y="279"/>
                    </a:moveTo>
                    <a:lnTo>
                      <a:pt x="43" y="278"/>
                    </a:lnTo>
                    <a:lnTo>
                      <a:pt x="67" y="284"/>
                    </a:lnTo>
                    <a:lnTo>
                      <a:pt x="75" y="280"/>
                    </a:lnTo>
                    <a:lnTo>
                      <a:pt x="79" y="279"/>
                    </a:lnTo>
                    <a:lnTo>
                      <a:pt x="80" y="276"/>
                    </a:lnTo>
                    <a:lnTo>
                      <a:pt x="83" y="276"/>
                    </a:lnTo>
                    <a:lnTo>
                      <a:pt x="84" y="279"/>
                    </a:lnTo>
                    <a:lnTo>
                      <a:pt x="89" y="279"/>
                    </a:lnTo>
                    <a:lnTo>
                      <a:pt x="89" y="275"/>
                    </a:lnTo>
                    <a:lnTo>
                      <a:pt x="86" y="270"/>
                    </a:lnTo>
                    <a:lnTo>
                      <a:pt x="83" y="266"/>
                    </a:lnTo>
                    <a:lnTo>
                      <a:pt x="75" y="266"/>
                    </a:lnTo>
                    <a:lnTo>
                      <a:pt x="75" y="262"/>
                    </a:lnTo>
                    <a:lnTo>
                      <a:pt x="75" y="253"/>
                    </a:lnTo>
                    <a:lnTo>
                      <a:pt x="85" y="247"/>
                    </a:lnTo>
                    <a:lnTo>
                      <a:pt x="85" y="243"/>
                    </a:lnTo>
                    <a:lnTo>
                      <a:pt x="83" y="243"/>
                    </a:lnTo>
                    <a:lnTo>
                      <a:pt x="81" y="235"/>
                    </a:lnTo>
                    <a:lnTo>
                      <a:pt x="84" y="223"/>
                    </a:lnTo>
                    <a:lnTo>
                      <a:pt x="81" y="220"/>
                    </a:lnTo>
                    <a:lnTo>
                      <a:pt x="91" y="210"/>
                    </a:lnTo>
                    <a:lnTo>
                      <a:pt x="90" y="206"/>
                    </a:lnTo>
                    <a:lnTo>
                      <a:pt x="84" y="200"/>
                    </a:lnTo>
                    <a:lnTo>
                      <a:pt x="90" y="198"/>
                    </a:lnTo>
                    <a:lnTo>
                      <a:pt x="102" y="199"/>
                    </a:lnTo>
                    <a:lnTo>
                      <a:pt x="103" y="193"/>
                    </a:lnTo>
                    <a:lnTo>
                      <a:pt x="98" y="185"/>
                    </a:lnTo>
                    <a:lnTo>
                      <a:pt x="102" y="180"/>
                    </a:lnTo>
                    <a:lnTo>
                      <a:pt x="116" y="182"/>
                    </a:lnTo>
                    <a:lnTo>
                      <a:pt x="121" y="176"/>
                    </a:lnTo>
                    <a:lnTo>
                      <a:pt x="118" y="163"/>
                    </a:lnTo>
                    <a:lnTo>
                      <a:pt x="122" y="151"/>
                    </a:lnTo>
                    <a:lnTo>
                      <a:pt x="127" y="149"/>
                    </a:lnTo>
                    <a:lnTo>
                      <a:pt x="127" y="153"/>
                    </a:lnTo>
                    <a:lnTo>
                      <a:pt x="130" y="161"/>
                    </a:lnTo>
                    <a:lnTo>
                      <a:pt x="137" y="152"/>
                    </a:lnTo>
                    <a:lnTo>
                      <a:pt x="138" y="156"/>
                    </a:lnTo>
                    <a:lnTo>
                      <a:pt x="153" y="144"/>
                    </a:lnTo>
                    <a:lnTo>
                      <a:pt x="154" y="133"/>
                    </a:lnTo>
                    <a:lnTo>
                      <a:pt x="151" y="125"/>
                    </a:lnTo>
                    <a:lnTo>
                      <a:pt x="146" y="123"/>
                    </a:lnTo>
                    <a:lnTo>
                      <a:pt x="137" y="124"/>
                    </a:lnTo>
                    <a:lnTo>
                      <a:pt x="129" y="126"/>
                    </a:lnTo>
                    <a:lnTo>
                      <a:pt x="126" y="120"/>
                    </a:lnTo>
                    <a:lnTo>
                      <a:pt x="119" y="120"/>
                    </a:lnTo>
                    <a:lnTo>
                      <a:pt x="114" y="128"/>
                    </a:lnTo>
                    <a:lnTo>
                      <a:pt x="112" y="123"/>
                    </a:lnTo>
                    <a:lnTo>
                      <a:pt x="113" y="117"/>
                    </a:lnTo>
                    <a:lnTo>
                      <a:pt x="119" y="109"/>
                    </a:lnTo>
                    <a:lnTo>
                      <a:pt x="118" y="107"/>
                    </a:lnTo>
                    <a:lnTo>
                      <a:pt x="108" y="109"/>
                    </a:lnTo>
                    <a:lnTo>
                      <a:pt x="108" y="106"/>
                    </a:lnTo>
                    <a:lnTo>
                      <a:pt x="117" y="102"/>
                    </a:lnTo>
                    <a:lnTo>
                      <a:pt x="117" y="93"/>
                    </a:lnTo>
                    <a:lnTo>
                      <a:pt x="118" y="92"/>
                    </a:lnTo>
                    <a:lnTo>
                      <a:pt x="118" y="80"/>
                    </a:lnTo>
                    <a:lnTo>
                      <a:pt x="122" y="66"/>
                    </a:lnTo>
                    <a:lnTo>
                      <a:pt x="132" y="48"/>
                    </a:lnTo>
                    <a:lnTo>
                      <a:pt x="132" y="39"/>
                    </a:lnTo>
                    <a:lnTo>
                      <a:pt x="126" y="20"/>
                    </a:lnTo>
                    <a:lnTo>
                      <a:pt x="128" y="10"/>
                    </a:lnTo>
                    <a:lnTo>
                      <a:pt x="130" y="2"/>
                    </a:lnTo>
                    <a:lnTo>
                      <a:pt x="129" y="0"/>
                    </a:lnTo>
                    <a:lnTo>
                      <a:pt x="123" y="6"/>
                    </a:lnTo>
                    <a:lnTo>
                      <a:pt x="101" y="17"/>
                    </a:lnTo>
                    <a:lnTo>
                      <a:pt x="85" y="34"/>
                    </a:lnTo>
                    <a:lnTo>
                      <a:pt x="83" y="45"/>
                    </a:lnTo>
                    <a:lnTo>
                      <a:pt x="71" y="54"/>
                    </a:lnTo>
                    <a:lnTo>
                      <a:pt x="28" y="63"/>
                    </a:lnTo>
                    <a:lnTo>
                      <a:pt x="20" y="71"/>
                    </a:lnTo>
                    <a:lnTo>
                      <a:pt x="15" y="82"/>
                    </a:lnTo>
                    <a:lnTo>
                      <a:pt x="8" y="107"/>
                    </a:lnTo>
                    <a:lnTo>
                      <a:pt x="6" y="119"/>
                    </a:lnTo>
                    <a:lnTo>
                      <a:pt x="0" y="134"/>
                    </a:lnTo>
                    <a:lnTo>
                      <a:pt x="0" y="146"/>
                    </a:lnTo>
                    <a:lnTo>
                      <a:pt x="3" y="174"/>
                    </a:lnTo>
                    <a:lnTo>
                      <a:pt x="6" y="185"/>
                    </a:lnTo>
                    <a:lnTo>
                      <a:pt x="6" y="199"/>
                    </a:lnTo>
                    <a:lnTo>
                      <a:pt x="4" y="216"/>
                    </a:lnTo>
                    <a:lnTo>
                      <a:pt x="9" y="216"/>
                    </a:lnTo>
                    <a:lnTo>
                      <a:pt x="12" y="214"/>
                    </a:lnTo>
                    <a:lnTo>
                      <a:pt x="21" y="219"/>
                    </a:lnTo>
                    <a:lnTo>
                      <a:pt x="28" y="226"/>
                    </a:lnTo>
                    <a:lnTo>
                      <a:pt x="33" y="236"/>
                    </a:lnTo>
                    <a:lnTo>
                      <a:pt x="33" y="269"/>
                    </a:lnTo>
                    <a:lnTo>
                      <a:pt x="35" y="27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3" name="Freeform 220"/>
              <p:cNvSpPr>
                <a:spLocks noChangeAspect="1"/>
              </p:cNvSpPr>
              <p:nvPr/>
            </p:nvSpPr>
            <p:spPr bwMode="gray">
              <a:xfrm>
                <a:off x="4847431" y="1911697"/>
                <a:ext cx="452438" cy="539750"/>
              </a:xfrm>
              <a:custGeom>
                <a:avLst/>
                <a:gdLst/>
                <a:ahLst/>
                <a:cxnLst>
                  <a:cxn ang="0">
                    <a:pos x="1358" y="214"/>
                  </a:cxn>
                  <a:cxn ang="0">
                    <a:pos x="1321" y="157"/>
                  </a:cxn>
                  <a:cxn ang="0">
                    <a:pos x="1355" y="75"/>
                  </a:cxn>
                  <a:cxn ang="0">
                    <a:pos x="1290" y="70"/>
                  </a:cxn>
                  <a:cxn ang="0">
                    <a:pos x="1260" y="47"/>
                  </a:cxn>
                  <a:cxn ang="0">
                    <a:pos x="1218" y="67"/>
                  </a:cxn>
                  <a:cxn ang="0">
                    <a:pos x="1176" y="31"/>
                  </a:cxn>
                  <a:cxn ang="0">
                    <a:pos x="1106" y="112"/>
                  </a:cxn>
                  <a:cxn ang="0">
                    <a:pos x="1074" y="26"/>
                  </a:cxn>
                  <a:cxn ang="0">
                    <a:pos x="1003" y="159"/>
                  </a:cxn>
                  <a:cxn ang="0">
                    <a:pos x="944" y="150"/>
                  </a:cxn>
                  <a:cxn ang="0">
                    <a:pos x="930" y="178"/>
                  </a:cxn>
                  <a:cxn ang="0">
                    <a:pos x="874" y="202"/>
                  </a:cxn>
                  <a:cxn ang="0">
                    <a:pos x="841" y="212"/>
                  </a:cxn>
                  <a:cxn ang="0">
                    <a:pos x="795" y="291"/>
                  </a:cxn>
                  <a:cxn ang="0">
                    <a:pos x="726" y="285"/>
                  </a:cxn>
                  <a:cxn ang="0">
                    <a:pos x="704" y="355"/>
                  </a:cxn>
                  <a:cxn ang="0">
                    <a:pos x="632" y="407"/>
                  </a:cxn>
                  <a:cxn ang="0">
                    <a:pos x="633" y="422"/>
                  </a:cxn>
                  <a:cxn ang="0">
                    <a:pos x="586" y="471"/>
                  </a:cxn>
                  <a:cxn ang="0">
                    <a:pos x="561" y="542"/>
                  </a:cxn>
                  <a:cxn ang="0">
                    <a:pos x="520" y="591"/>
                  </a:cxn>
                  <a:cxn ang="0">
                    <a:pos x="459" y="673"/>
                  </a:cxn>
                  <a:cxn ang="0">
                    <a:pos x="436" y="734"/>
                  </a:cxn>
                  <a:cxn ang="0">
                    <a:pos x="420" y="796"/>
                  </a:cxn>
                  <a:cxn ang="0">
                    <a:pos x="387" y="856"/>
                  </a:cxn>
                  <a:cxn ang="0">
                    <a:pos x="360" y="902"/>
                  </a:cxn>
                  <a:cxn ang="0">
                    <a:pos x="305" y="969"/>
                  </a:cxn>
                  <a:cxn ang="0">
                    <a:pos x="320" y="1052"/>
                  </a:cxn>
                  <a:cxn ang="0">
                    <a:pos x="284" y="1096"/>
                  </a:cxn>
                  <a:cxn ang="0">
                    <a:pos x="228" y="1097"/>
                  </a:cxn>
                  <a:cxn ang="0">
                    <a:pos x="167" y="1122"/>
                  </a:cxn>
                  <a:cxn ang="0">
                    <a:pos x="137" y="1182"/>
                  </a:cxn>
                  <a:cxn ang="0">
                    <a:pos x="75" y="1214"/>
                  </a:cxn>
                  <a:cxn ang="0">
                    <a:pos x="53" y="1253"/>
                  </a:cxn>
                  <a:cxn ang="0">
                    <a:pos x="53" y="1279"/>
                  </a:cxn>
                  <a:cxn ang="0">
                    <a:pos x="16" y="1310"/>
                  </a:cxn>
                  <a:cxn ang="0">
                    <a:pos x="74" y="1349"/>
                  </a:cxn>
                  <a:cxn ang="0">
                    <a:pos x="127" y="1354"/>
                  </a:cxn>
                  <a:cxn ang="0">
                    <a:pos x="57" y="1370"/>
                  </a:cxn>
                  <a:cxn ang="0">
                    <a:pos x="0" y="1407"/>
                  </a:cxn>
                  <a:cxn ang="0">
                    <a:pos x="30" y="1461"/>
                  </a:cxn>
                  <a:cxn ang="0">
                    <a:pos x="88" y="1428"/>
                  </a:cxn>
                  <a:cxn ang="0">
                    <a:pos x="40" y="1506"/>
                  </a:cxn>
                  <a:cxn ang="0">
                    <a:pos x="16" y="1560"/>
                  </a:cxn>
                  <a:cxn ang="0">
                    <a:pos x="64" y="1571"/>
                  </a:cxn>
                  <a:cxn ang="0">
                    <a:pos x="85" y="1677"/>
                  </a:cxn>
                  <a:cxn ang="0">
                    <a:pos x="190" y="1671"/>
                  </a:cxn>
                  <a:cxn ang="0">
                    <a:pos x="293" y="1556"/>
                  </a:cxn>
                  <a:cxn ang="0">
                    <a:pos x="299" y="1506"/>
                  </a:cxn>
                  <a:cxn ang="0">
                    <a:pos x="339" y="1614"/>
                  </a:cxn>
                  <a:cxn ang="0">
                    <a:pos x="400" y="1394"/>
                  </a:cxn>
                  <a:cxn ang="0">
                    <a:pos x="386" y="1186"/>
                  </a:cxn>
                  <a:cxn ang="0">
                    <a:pos x="488" y="1020"/>
                  </a:cxn>
                  <a:cxn ang="0">
                    <a:pos x="542" y="750"/>
                  </a:cxn>
                  <a:cxn ang="0">
                    <a:pos x="633" y="532"/>
                  </a:cxn>
                  <a:cxn ang="0">
                    <a:pos x="729" y="404"/>
                  </a:cxn>
                  <a:cxn ang="0">
                    <a:pos x="826" y="326"/>
                  </a:cxn>
                  <a:cxn ang="0">
                    <a:pos x="957" y="371"/>
                  </a:cxn>
                  <a:cxn ang="0">
                    <a:pos x="1139" y="322"/>
                  </a:cxn>
                  <a:cxn ang="0">
                    <a:pos x="1325" y="225"/>
                  </a:cxn>
                  <a:cxn ang="0">
                    <a:pos x="1381" y="239"/>
                  </a:cxn>
                </a:cxnLst>
                <a:rect l="0" t="0" r="r" b="b"/>
                <a:pathLst>
                  <a:path w="1427" h="1701">
                    <a:moveTo>
                      <a:pt x="1419" y="216"/>
                    </a:moveTo>
                    <a:lnTo>
                      <a:pt x="1397" y="212"/>
                    </a:lnTo>
                    <a:lnTo>
                      <a:pt x="1395" y="232"/>
                    </a:lnTo>
                    <a:lnTo>
                      <a:pt x="1388" y="232"/>
                    </a:lnTo>
                    <a:lnTo>
                      <a:pt x="1390" y="229"/>
                    </a:lnTo>
                    <a:lnTo>
                      <a:pt x="1380" y="225"/>
                    </a:lnTo>
                    <a:lnTo>
                      <a:pt x="1376" y="219"/>
                    </a:lnTo>
                    <a:lnTo>
                      <a:pt x="1376" y="231"/>
                    </a:lnTo>
                    <a:lnTo>
                      <a:pt x="1375" y="234"/>
                    </a:lnTo>
                    <a:lnTo>
                      <a:pt x="1370" y="224"/>
                    </a:lnTo>
                    <a:lnTo>
                      <a:pt x="1357" y="226"/>
                    </a:lnTo>
                    <a:lnTo>
                      <a:pt x="1347" y="232"/>
                    </a:lnTo>
                    <a:lnTo>
                      <a:pt x="1350" y="220"/>
                    </a:lnTo>
                    <a:lnTo>
                      <a:pt x="1358" y="214"/>
                    </a:lnTo>
                    <a:lnTo>
                      <a:pt x="1365" y="212"/>
                    </a:lnTo>
                    <a:lnTo>
                      <a:pt x="1368" y="205"/>
                    </a:lnTo>
                    <a:lnTo>
                      <a:pt x="1366" y="200"/>
                    </a:lnTo>
                    <a:lnTo>
                      <a:pt x="1361" y="193"/>
                    </a:lnTo>
                    <a:lnTo>
                      <a:pt x="1341" y="196"/>
                    </a:lnTo>
                    <a:lnTo>
                      <a:pt x="1344" y="189"/>
                    </a:lnTo>
                    <a:lnTo>
                      <a:pt x="1338" y="183"/>
                    </a:lnTo>
                    <a:lnTo>
                      <a:pt x="1326" y="177"/>
                    </a:lnTo>
                    <a:lnTo>
                      <a:pt x="1315" y="166"/>
                    </a:lnTo>
                    <a:lnTo>
                      <a:pt x="1301" y="162"/>
                    </a:lnTo>
                    <a:lnTo>
                      <a:pt x="1296" y="156"/>
                    </a:lnTo>
                    <a:lnTo>
                      <a:pt x="1299" y="153"/>
                    </a:lnTo>
                    <a:lnTo>
                      <a:pt x="1299" y="149"/>
                    </a:lnTo>
                    <a:lnTo>
                      <a:pt x="1321" y="157"/>
                    </a:lnTo>
                    <a:lnTo>
                      <a:pt x="1371" y="166"/>
                    </a:lnTo>
                    <a:lnTo>
                      <a:pt x="1407" y="137"/>
                    </a:lnTo>
                    <a:lnTo>
                      <a:pt x="1419" y="132"/>
                    </a:lnTo>
                    <a:lnTo>
                      <a:pt x="1427" y="126"/>
                    </a:lnTo>
                    <a:lnTo>
                      <a:pt x="1424" y="112"/>
                    </a:lnTo>
                    <a:lnTo>
                      <a:pt x="1412" y="106"/>
                    </a:lnTo>
                    <a:lnTo>
                      <a:pt x="1404" y="92"/>
                    </a:lnTo>
                    <a:lnTo>
                      <a:pt x="1388" y="91"/>
                    </a:lnTo>
                    <a:lnTo>
                      <a:pt x="1380" y="87"/>
                    </a:lnTo>
                    <a:lnTo>
                      <a:pt x="1388" y="80"/>
                    </a:lnTo>
                    <a:lnTo>
                      <a:pt x="1374" y="73"/>
                    </a:lnTo>
                    <a:lnTo>
                      <a:pt x="1369" y="63"/>
                    </a:lnTo>
                    <a:lnTo>
                      <a:pt x="1361" y="71"/>
                    </a:lnTo>
                    <a:lnTo>
                      <a:pt x="1355" y="75"/>
                    </a:lnTo>
                    <a:lnTo>
                      <a:pt x="1355" y="68"/>
                    </a:lnTo>
                    <a:lnTo>
                      <a:pt x="1353" y="63"/>
                    </a:lnTo>
                    <a:lnTo>
                      <a:pt x="1333" y="70"/>
                    </a:lnTo>
                    <a:lnTo>
                      <a:pt x="1332" y="68"/>
                    </a:lnTo>
                    <a:lnTo>
                      <a:pt x="1331" y="63"/>
                    </a:lnTo>
                    <a:lnTo>
                      <a:pt x="1332" y="59"/>
                    </a:lnTo>
                    <a:lnTo>
                      <a:pt x="1332" y="49"/>
                    </a:lnTo>
                    <a:lnTo>
                      <a:pt x="1327" y="46"/>
                    </a:lnTo>
                    <a:lnTo>
                      <a:pt x="1325" y="38"/>
                    </a:lnTo>
                    <a:lnTo>
                      <a:pt x="1316" y="42"/>
                    </a:lnTo>
                    <a:lnTo>
                      <a:pt x="1310" y="38"/>
                    </a:lnTo>
                    <a:lnTo>
                      <a:pt x="1301" y="41"/>
                    </a:lnTo>
                    <a:lnTo>
                      <a:pt x="1293" y="56"/>
                    </a:lnTo>
                    <a:lnTo>
                      <a:pt x="1290" y="70"/>
                    </a:lnTo>
                    <a:lnTo>
                      <a:pt x="1290" y="89"/>
                    </a:lnTo>
                    <a:lnTo>
                      <a:pt x="1293" y="103"/>
                    </a:lnTo>
                    <a:lnTo>
                      <a:pt x="1280" y="110"/>
                    </a:lnTo>
                    <a:lnTo>
                      <a:pt x="1271" y="102"/>
                    </a:lnTo>
                    <a:lnTo>
                      <a:pt x="1260" y="105"/>
                    </a:lnTo>
                    <a:lnTo>
                      <a:pt x="1257" y="101"/>
                    </a:lnTo>
                    <a:lnTo>
                      <a:pt x="1267" y="91"/>
                    </a:lnTo>
                    <a:lnTo>
                      <a:pt x="1277" y="76"/>
                    </a:lnTo>
                    <a:lnTo>
                      <a:pt x="1272" y="67"/>
                    </a:lnTo>
                    <a:lnTo>
                      <a:pt x="1257" y="78"/>
                    </a:lnTo>
                    <a:lnTo>
                      <a:pt x="1247" y="78"/>
                    </a:lnTo>
                    <a:lnTo>
                      <a:pt x="1262" y="67"/>
                    </a:lnTo>
                    <a:lnTo>
                      <a:pt x="1253" y="56"/>
                    </a:lnTo>
                    <a:lnTo>
                      <a:pt x="1260" y="47"/>
                    </a:lnTo>
                    <a:lnTo>
                      <a:pt x="1277" y="49"/>
                    </a:lnTo>
                    <a:lnTo>
                      <a:pt x="1284" y="35"/>
                    </a:lnTo>
                    <a:lnTo>
                      <a:pt x="1285" y="19"/>
                    </a:lnTo>
                    <a:lnTo>
                      <a:pt x="1273" y="19"/>
                    </a:lnTo>
                    <a:lnTo>
                      <a:pt x="1275" y="9"/>
                    </a:lnTo>
                    <a:lnTo>
                      <a:pt x="1268" y="3"/>
                    </a:lnTo>
                    <a:lnTo>
                      <a:pt x="1262" y="3"/>
                    </a:lnTo>
                    <a:lnTo>
                      <a:pt x="1250" y="13"/>
                    </a:lnTo>
                    <a:lnTo>
                      <a:pt x="1239" y="0"/>
                    </a:lnTo>
                    <a:lnTo>
                      <a:pt x="1236" y="17"/>
                    </a:lnTo>
                    <a:lnTo>
                      <a:pt x="1231" y="37"/>
                    </a:lnTo>
                    <a:lnTo>
                      <a:pt x="1226" y="49"/>
                    </a:lnTo>
                    <a:lnTo>
                      <a:pt x="1220" y="59"/>
                    </a:lnTo>
                    <a:lnTo>
                      <a:pt x="1218" y="67"/>
                    </a:lnTo>
                    <a:lnTo>
                      <a:pt x="1219" y="78"/>
                    </a:lnTo>
                    <a:lnTo>
                      <a:pt x="1212" y="79"/>
                    </a:lnTo>
                    <a:lnTo>
                      <a:pt x="1208" y="89"/>
                    </a:lnTo>
                    <a:lnTo>
                      <a:pt x="1208" y="103"/>
                    </a:lnTo>
                    <a:lnTo>
                      <a:pt x="1197" y="103"/>
                    </a:lnTo>
                    <a:lnTo>
                      <a:pt x="1182" y="118"/>
                    </a:lnTo>
                    <a:lnTo>
                      <a:pt x="1183" y="102"/>
                    </a:lnTo>
                    <a:lnTo>
                      <a:pt x="1188" y="85"/>
                    </a:lnTo>
                    <a:lnTo>
                      <a:pt x="1178" y="70"/>
                    </a:lnTo>
                    <a:lnTo>
                      <a:pt x="1188" y="62"/>
                    </a:lnTo>
                    <a:lnTo>
                      <a:pt x="1188" y="41"/>
                    </a:lnTo>
                    <a:lnTo>
                      <a:pt x="1187" y="28"/>
                    </a:lnTo>
                    <a:lnTo>
                      <a:pt x="1182" y="27"/>
                    </a:lnTo>
                    <a:lnTo>
                      <a:pt x="1176" y="31"/>
                    </a:lnTo>
                    <a:lnTo>
                      <a:pt x="1142" y="90"/>
                    </a:lnTo>
                    <a:lnTo>
                      <a:pt x="1135" y="96"/>
                    </a:lnTo>
                    <a:lnTo>
                      <a:pt x="1129" y="111"/>
                    </a:lnTo>
                    <a:lnTo>
                      <a:pt x="1121" y="122"/>
                    </a:lnTo>
                    <a:lnTo>
                      <a:pt x="1115" y="140"/>
                    </a:lnTo>
                    <a:lnTo>
                      <a:pt x="1123" y="132"/>
                    </a:lnTo>
                    <a:lnTo>
                      <a:pt x="1101" y="167"/>
                    </a:lnTo>
                    <a:lnTo>
                      <a:pt x="1092" y="172"/>
                    </a:lnTo>
                    <a:lnTo>
                      <a:pt x="1091" y="160"/>
                    </a:lnTo>
                    <a:lnTo>
                      <a:pt x="1092" y="148"/>
                    </a:lnTo>
                    <a:lnTo>
                      <a:pt x="1099" y="139"/>
                    </a:lnTo>
                    <a:lnTo>
                      <a:pt x="1104" y="137"/>
                    </a:lnTo>
                    <a:lnTo>
                      <a:pt x="1104" y="129"/>
                    </a:lnTo>
                    <a:lnTo>
                      <a:pt x="1106" y="112"/>
                    </a:lnTo>
                    <a:lnTo>
                      <a:pt x="1105" y="105"/>
                    </a:lnTo>
                    <a:lnTo>
                      <a:pt x="1111" y="87"/>
                    </a:lnTo>
                    <a:lnTo>
                      <a:pt x="1133" y="58"/>
                    </a:lnTo>
                    <a:lnTo>
                      <a:pt x="1140" y="42"/>
                    </a:lnTo>
                    <a:lnTo>
                      <a:pt x="1131" y="37"/>
                    </a:lnTo>
                    <a:lnTo>
                      <a:pt x="1116" y="48"/>
                    </a:lnTo>
                    <a:lnTo>
                      <a:pt x="1107" y="51"/>
                    </a:lnTo>
                    <a:lnTo>
                      <a:pt x="1106" y="37"/>
                    </a:lnTo>
                    <a:lnTo>
                      <a:pt x="1100" y="33"/>
                    </a:lnTo>
                    <a:lnTo>
                      <a:pt x="1096" y="27"/>
                    </a:lnTo>
                    <a:lnTo>
                      <a:pt x="1095" y="20"/>
                    </a:lnTo>
                    <a:lnTo>
                      <a:pt x="1085" y="32"/>
                    </a:lnTo>
                    <a:lnTo>
                      <a:pt x="1081" y="26"/>
                    </a:lnTo>
                    <a:lnTo>
                      <a:pt x="1074" y="26"/>
                    </a:lnTo>
                    <a:lnTo>
                      <a:pt x="1073" y="51"/>
                    </a:lnTo>
                    <a:lnTo>
                      <a:pt x="1059" y="46"/>
                    </a:lnTo>
                    <a:lnTo>
                      <a:pt x="1065" y="59"/>
                    </a:lnTo>
                    <a:lnTo>
                      <a:pt x="1073" y="67"/>
                    </a:lnTo>
                    <a:lnTo>
                      <a:pt x="1074" y="71"/>
                    </a:lnTo>
                    <a:lnTo>
                      <a:pt x="1061" y="79"/>
                    </a:lnTo>
                    <a:lnTo>
                      <a:pt x="1053" y="91"/>
                    </a:lnTo>
                    <a:lnTo>
                      <a:pt x="1057" y="105"/>
                    </a:lnTo>
                    <a:lnTo>
                      <a:pt x="1032" y="105"/>
                    </a:lnTo>
                    <a:lnTo>
                      <a:pt x="1020" y="118"/>
                    </a:lnTo>
                    <a:lnTo>
                      <a:pt x="1015" y="129"/>
                    </a:lnTo>
                    <a:lnTo>
                      <a:pt x="1002" y="144"/>
                    </a:lnTo>
                    <a:lnTo>
                      <a:pt x="1000" y="150"/>
                    </a:lnTo>
                    <a:lnTo>
                      <a:pt x="1003" y="159"/>
                    </a:lnTo>
                    <a:lnTo>
                      <a:pt x="1000" y="169"/>
                    </a:lnTo>
                    <a:lnTo>
                      <a:pt x="1000" y="183"/>
                    </a:lnTo>
                    <a:lnTo>
                      <a:pt x="992" y="184"/>
                    </a:lnTo>
                    <a:lnTo>
                      <a:pt x="987" y="178"/>
                    </a:lnTo>
                    <a:lnTo>
                      <a:pt x="987" y="170"/>
                    </a:lnTo>
                    <a:lnTo>
                      <a:pt x="992" y="166"/>
                    </a:lnTo>
                    <a:lnTo>
                      <a:pt x="978" y="162"/>
                    </a:lnTo>
                    <a:lnTo>
                      <a:pt x="986" y="151"/>
                    </a:lnTo>
                    <a:lnTo>
                      <a:pt x="984" y="150"/>
                    </a:lnTo>
                    <a:lnTo>
                      <a:pt x="954" y="145"/>
                    </a:lnTo>
                    <a:lnTo>
                      <a:pt x="956" y="159"/>
                    </a:lnTo>
                    <a:lnTo>
                      <a:pt x="952" y="160"/>
                    </a:lnTo>
                    <a:lnTo>
                      <a:pt x="944" y="156"/>
                    </a:lnTo>
                    <a:lnTo>
                      <a:pt x="944" y="150"/>
                    </a:lnTo>
                    <a:lnTo>
                      <a:pt x="941" y="140"/>
                    </a:lnTo>
                    <a:lnTo>
                      <a:pt x="938" y="143"/>
                    </a:lnTo>
                    <a:lnTo>
                      <a:pt x="935" y="133"/>
                    </a:lnTo>
                    <a:lnTo>
                      <a:pt x="929" y="138"/>
                    </a:lnTo>
                    <a:lnTo>
                      <a:pt x="927" y="133"/>
                    </a:lnTo>
                    <a:lnTo>
                      <a:pt x="922" y="138"/>
                    </a:lnTo>
                    <a:lnTo>
                      <a:pt x="920" y="155"/>
                    </a:lnTo>
                    <a:lnTo>
                      <a:pt x="916" y="146"/>
                    </a:lnTo>
                    <a:lnTo>
                      <a:pt x="911" y="135"/>
                    </a:lnTo>
                    <a:lnTo>
                      <a:pt x="907" y="132"/>
                    </a:lnTo>
                    <a:lnTo>
                      <a:pt x="907" y="157"/>
                    </a:lnTo>
                    <a:lnTo>
                      <a:pt x="924" y="167"/>
                    </a:lnTo>
                    <a:lnTo>
                      <a:pt x="930" y="167"/>
                    </a:lnTo>
                    <a:lnTo>
                      <a:pt x="930" y="178"/>
                    </a:lnTo>
                    <a:lnTo>
                      <a:pt x="928" y="188"/>
                    </a:lnTo>
                    <a:lnTo>
                      <a:pt x="928" y="199"/>
                    </a:lnTo>
                    <a:lnTo>
                      <a:pt x="933" y="210"/>
                    </a:lnTo>
                    <a:lnTo>
                      <a:pt x="933" y="225"/>
                    </a:lnTo>
                    <a:lnTo>
                      <a:pt x="925" y="219"/>
                    </a:lnTo>
                    <a:lnTo>
                      <a:pt x="907" y="191"/>
                    </a:lnTo>
                    <a:lnTo>
                      <a:pt x="891" y="175"/>
                    </a:lnTo>
                    <a:lnTo>
                      <a:pt x="895" y="194"/>
                    </a:lnTo>
                    <a:lnTo>
                      <a:pt x="890" y="194"/>
                    </a:lnTo>
                    <a:lnTo>
                      <a:pt x="886" y="205"/>
                    </a:lnTo>
                    <a:lnTo>
                      <a:pt x="881" y="204"/>
                    </a:lnTo>
                    <a:lnTo>
                      <a:pt x="877" y="212"/>
                    </a:lnTo>
                    <a:lnTo>
                      <a:pt x="874" y="208"/>
                    </a:lnTo>
                    <a:lnTo>
                      <a:pt x="874" y="202"/>
                    </a:lnTo>
                    <a:lnTo>
                      <a:pt x="877" y="191"/>
                    </a:lnTo>
                    <a:lnTo>
                      <a:pt x="870" y="194"/>
                    </a:lnTo>
                    <a:lnTo>
                      <a:pt x="863" y="204"/>
                    </a:lnTo>
                    <a:lnTo>
                      <a:pt x="859" y="218"/>
                    </a:lnTo>
                    <a:lnTo>
                      <a:pt x="853" y="220"/>
                    </a:lnTo>
                    <a:lnTo>
                      <a:pt x="855" y="235"/>
                    </a:lnTo>
                    <a:lnTo>
                      <a:pt x="857" y="241"/>
                    </a:lnTo>
                    <a:lnTo>
                      <a:pt x="841" y="256"/>
                    </a:lnTo>
                    <a:lnTo>
                      <a:pt x="834" y="275"/>
                    </a:lnTo>
                    <a:lnTo>
                      <a:pt x="827" y="285"/>
                    </a:lnTo>
                    <a:lnTo>
                      <a:pt x="837" y="264"/>
                    </a:lnTo>
                    <a:lnTo>
                      <a:pt x="838" y="252"/>
                    </a:lnTo>
                    <a:lnTo>
                      <a:pt x="839" y="229"/>
                    </a:lnTo>
                    <a:lnTo>
                      <a:pt x="841" y="212"/>
                    </a:lnTo>
                    <a:lnTo>
                      <a:pt x="838" y="191"/>
                    </a:lnTo>
                    <a:lnTo>
                      <a:pt x="828" y="194"/>
                    </a:lnTo>
                    <a:lnTo>
                      <a:pt x="822" y="208"/>
                    </a:lnTo>
                    <a:lnTo>
                      <a:pt x="812" y="223"/>
                    </a:lnTo>
                    <a:lnTo>
                      <a:pt x="809" y="246"/>
                    </a:lnTo>
                    <a:lnTo>
                      <a:pt x="804" y="266"/>
                    </a:lnTo>
                    <a:lnTo>
                      <a:pt x="803" y="214"/>
                    </a:lnTo>
                    <a:lnTo>
                      <a:pt x="777" y="218"/>
                    </a:lnTo>
                    <a:lnTo>
                      <a:pt x="768" y="235"/>
                    </a:lnTo>
                    <a:lnTo>
                      <a:pt x="767" y="240"/>
                    </a:lnTo>
                    <a:lnTo>
                      <a:pt x="769" y="261"/>
                    </a:lnTo>
                    <a:lnTo>
                      <a:pt x="779" y="274"/>
                    </a:lnTo>
                    <a:lnTo>
                      <a:pt x="788" y="278"/>
                    </a:lnTo>
                    <a:lnTo>
                      <a:pt x="795" y="291"/>
                    </a:lnTo>
                    <a:lnTo>
                      <a:pt x="794" y="301"/>
                    </a:lnTo>
                    <a:lnTo>
                      <a:pt x="785" y="300"/>
                    </a:lnTo>
                    <a:lnTo>
                      <a:pt x="779" y="284"/>
                    </a:lnTo>
                    <a:lnTo>
                      <a:pt x="768" y="277"/>
                    </a:lnTo>
                    <a:lnTo>
                      <a:pt x="760" y="261"/>
                    </a:lnTo>
                    <a:lnTo>
                      <a:pt x="751" y="252"/>
                    </a:lnTo>
                    <a:lnTo>
                      <a:pt x="739" y="254"/>
                    </a:lnTo>
                    <a:lnTo>
                      <a:pt x="746" y="272"/>
                    </a:lnTo>
                    <a:lnTo>
                      <a:pt x="760" y="284"/>
                    </a:lnTo>
                    <a:lnTo>
                      <a:pt x="750" y="294"/>
                    </a:lnTo>
                    <a:lnTo>
                      <a:pt x="741" y="286"/>
                    </a:lnTo>
                    <a:lnTo>
                      <a:pt x="737" y="293"/>
                    </a:lnTo>
                    <a:lnTo>
                      <a:pt x="735" y="280"/>
                    </a:lnTo>
                    <a:lnTo>
                      <a:pt x="726" y="285"/>
                    </a:lnTo>
                    <a:lnTo>
                      <a:pt x="726" y="280"/>
                    </a:lnTo>
                    <a:lnTo>
                      <a:pt x="729" y="267"/>
                    </a:lnTo>
                    <a:lnTo>
                      <a:pt x="724" y="261"/>
                    </a:lnTo>
                    <a:lnTo>
                      <a:pt x="721" y="266"/>
                    </a:lnTo>
                    <a:lnTo>
                      <a:pt x="714" y="290"/>
                    </a:lnTo>
                    <a:lnTo>
                      <a:pt x="715" y="299"/>
                    </a:lnTo>
                    <a:lnTo>
                      <a:pt x="720" y="306"/>
                    </a:lnTo>
                    <a:lnTo>
                      <a:pt x="697" y="318"/>
                    </a:lnTo>
                    <a:lnTo>
                      <a:pt x="691" y="325"/>
                    </a:lnTo>
                    <a:lnTo>
                      <a:pt x="688" y="332"/>
                    </a:lnTo>
                    <a:lnTo>
                      <a:pt x="687" y="343"/>
                    </a:lnTo>
                    <a:lnTo>
                      <a:pt x="690" y="350"/>
                    </a:lnTo>
                    <a:lnTo>
                      <a:pt x="698" y="347"/>
                    </a:lnTo>
                    <a:lnTo>
                      <a:pt x="704" y="355"/>
                    </a:lnTo>
                    <a:lnTo>
                      <a:pt x="692" y="355"/>
                    </a:lnTo>
                    <a:lnTo>
                      <a:pt x="696" y="365"/>
                    </a:lnTo>
                    <a:lnTo>
                      <a:pt x="696" y="372"/>
                    </a:lnTo>
                    <a:lnTo>
                      <a:pt x="683" y="368"/>
                    </a:lnTo>
                    <a:lnTo>
                      <a:pt x="678" y="370"/>
                    </a:lnTo>
                    <a:lnTo>
                      <a:pt x="686" y="377"/>
                    </a:lnTo>
                    <a:lnTo>
                      <a:pt x="681" y="383"/>
                    </a:lnTo>
                    <a:lnTo>
                      <a:pt x="670" y="380"/>
                    </a:lnTo>
                    <a:lnTo>
                      <a:pt x="667" y="386"/>
                    </a:lnTo>
                    <a:lnTo>
                      <a:pt x="659" y="383"/>
                    </a:lnTo>
                    <a:lnTo>
                      <a:pt x="643" y="390"/>
                    </a:lnTo>
                    <a:lnTo>
                      <a:pt x="639" y="399"/>
                    </a:lnTo>
                    <a:lnTo>
                      <a:pt x="633" y="403"/>
                    </a:lnTo>
                    <a:lnTo>
                      <a:pt x="632" y="407"/>
                    </a:lnTo>
                    <a:lnTo>
                      <a:pt x="642" y="414"/>
                    </a:lnTo>
                    <a:lnTo>
                      <a:pt x="651" y="410"/>
                    </a:lnTo>
                    <a:lnTo>
                      <a:pt x="656" y="404"/>
                    </a:lnTo>
                    <a:lnTo>
                      <a:pt x="672" y="414"/>
                    </a:lnTo>
                    <a:lnTo>
                      <a:pt x="685" y="406"/>
                    </a:lnTo>
                    <a:lnTo>
                      <a:pt x="687" y="409"/>
                    </a:lnTo>
                    <a:lnTo>
                      <a:pt x="691" y="418"/>
                    </a:lnTo>
                    <a:lnTo>
                      <a:pt x="681" y="418"/>
                    </a:lnTo>
                    <a:lnTo>
                      <a:pt x="676" y="425"/>
                    </a:lnTo>
                    <a:lnTo>
                      <a:pt x="674" y="439"/>
                    </a:lnTo>
                    <a:lnTo>
                      <a:pt x="659" y="430"/>
                    </a:lnTo>
                    <a:lnTo>
                      <a:pt x="648" y="430"/>
                    </a:lnTo>
                    <a:lnTo>
                      <a:pt x="645" y="424"/>
                    </a:lnTo>
                    <a:lnTo>
                      <a:pt x="633" y="422"/>
                    </a:lnTo>
                    <a:lnTo>
                      <a:pt x="619" y="430"/>
                    </a:lnTo>
                    <a:lnTo>
                      <a:pt x="616" y="438"/>
                    </a:lnTo>
                    <a:lnTo>
                      <a:pt x="626" y="453"/>
                    </a:lnTo>
                    <a:lnTo>
                      <a:pt x="626" y="462"/>
                    </a:lnTo>
                    <a:lnTo>
                      <a:pt x="619" y="461"/>
                    </a:lnTo>
                    <a:lnTo>
                      <a:pt x="624" y="476"/>
                    </a:lnTo>
                    <a:lnTo>
                      <a:pt x="626" y="487"/>
                    </a:lnTo>
                    <a:lnTo>
                      <a:pt x="617" y="483"/>
                    </a:lnTo>
                    <a:lnTo>
                      <a:pt x="617" y="494"/>
                    </a:lnTo>
                    <a:lnTo>
                      <a:pt x="610" y="495"/>
                    </a:lnTo>
                    <a:lnTo>
                      <a:pt x="605" y="457"/>
                    </a:lnTo>
                    <a:lnTo>
                      <a:pt x="597" y="460"/>
                    </a:lnTo>
                    <a:lnTo>
                      <a:pt x="594" y="473"/>
                    </a:lnTo>
                    <a:lnTo>
                      <a:pt x="586" y="471"/>
                    </a:lnTo>
                    <a:lnTo>
                      <a:pt x="583" y="474"/>
                    </a:lnTo>
                    <a:lnTo>
                      <a:pt x="594" y="479"/>
                    </a:lnTo>
                    <a:lnTo>
                      <a:pt x="591" y="483"/>
                    </a:lnTo>
                    <a:lnTo>
                      <a:pt x="583" y="485"/>
                    </a:lnTo>
                    <a:lnTo>
                      <a:pt x="575" y="490"/>
                    </a:lnTo>
                    <a:lnTo>
                      <a:pt x="573" y="499"/>
                    </a:lnTo>
                    <a:lnTo>
                      <a:pt x="574" y="509"/>
                    </a:lnTo>
                    <a:lnTo>
                      <a:pt x="583" y="516"/>
                    </a:lnTo>
                    <a:lnTo>
                      <a:pt x="575" y="520"/>
                    </a:lnTo>
                    <a:lnTo>
                      <a:pt x="580" y="525"/>
                    </a:lnTo>
                    <a:lnTo>
                      <a:pt x="574" y="527"/>
                    </a:lnTo>
                    <a:lnTo>
                      <a:pt x="570" y="539"/>
                    </a:lnTo>
                    <a:lnTo>
                      <a:pt x="567" y="542"/>
                    </a:lnTo>
                    <a:lnTo>
                      <a:pt x="561" y="542"/>
                    </a:lnTo>
                    <a:lnTo>
                      <a:pt x="562" y="546"/>
                    </a:lnTo>
                    <a:lnTo>
                      <a:pt x="572" y="549"/>
                    </a:lnTo>
                    <a:lnTo>
                      <a:pt x="591" y="542"/>
                    </a:lnTo>
                    <a:lnTo>
                      <a:pt x="578" y="558"/>
                    </a:lnTo>
                    <a:lnTo>
                      <a:pt x="572" y="562"/>
                    </a:lnTo>
                    <a:lnTo>
                      <a:pt x="553" y="558"/>
                    </a:lnTo>
                    <a:lnTo>
                      <a:pt x="548" y="553"/>
                    </a:lnTo>
                    <a:lnTo>
                      <a:pt x="547" y="546"/>
                    </a:lnTo>
                    <a:lnTo>
                      <a:pt x="540" y="547"/>
                    </a:lnTo>
                    <a:lnTo>
                      <a:pt x="529" y="557"/>
                    </a:lnTo>
                    <a:lnTo>
                      <a:pt x="524" y="574"/>
                    </a:lnTo>
                    <a:lnTo>
                      <a:pt x="514" y="581"/>
                    </a:lnTo>
                    <a:lnTo>
                      <a:pt x="513" y="591"/>
                    </a:lnTo>
                    <a:lnTo>
                      <a:pt x="520" y="591"/>
                    </a:lnTo>
                    <a:lnTo>
                      <a:pt x="519" y="598"/>
                    </a:lnTo>
                    <a:lnTo>
                      <a:pt x="518" y="603"/>
                    </a:lnTo>
                    <a:lnTo>
                      <a:pt x="509" y="607"/>
                    </a:lnTo>
                    <a:lnTo>
                      <a:pt x="504" y="625"/>
                    </a:lnTo>
                    <a:lnTo>
                      <a:pt x="497" y="624"/>
                    </a:lnTo>
                    <a:lnTo>
                      <a:pt x="491" y="628"/>
                    </a:lnTo>
                    <a:lnTo>
                      <a:pt x="484" y="629"/>
                    </a:lnTo>
                    <a:lnTo>
                      <a:pt x="476" y="640"/>
                    </a:lnTo>
                    <a:lnTo>
                      <a:pt x="482" y="650"/>
                    </a:lnTo>
                    <a:lnTo>
                      <a:pt x="478" y="654"/>
                    </a:lnTo>
                    <a:lnTo>
                      <a:pt x="467" y="656"/>
                    </a:lnTo>
                    <a:lnTo>
                      <a:pt x="467" y="666"/>
                    </a:lnTo>
                    <a:lnTo>
                      <a:pt x="456" y="667"/>
                    </a:lnTo>
                    <a:lnTo>
                      <a:pt x="459" y="673"/>
                    </a:lnTo>
                    <a:lnTo>
                      <a:pt x="454" y="677"/>
                    </a:lnTo>
                    <a:lnTo>
                      <a:pt x="452" y="686"/>
                    </a:lnTo>
                    <a:lnTo>
                      <a:pt x="465" y="688"/>
                    </a:lnTo>
                    <a:lnTo>
                      <a:pt x="462" y="694"/>
                    </a:lnTo>
                    <a:lnTo>
                      <a:pt x="454" y="699"/>
                    </a:lnTo>
                    <a:lnTo>
                      <a:pt x="448" y="694"/>
                    </a:lnTo>
                    <a:lnTo>
                      <a:pt x="448" y="697"/>
                    </a:lnTo>
                    <a:lnTo>
                      <a:pt x="448" y="711"/>
                    </a:lnTo>
                    <a:lnTo>
                      <a:pt x="454" y="720"/>
                    </a:lnTo>
                    <a:lnTo>
                      <a:pt x="459" y="713"/>
                    </a:lnTo>
                    <a:lnTo>
                      <a:pt x="463" y="716"/>
                    </a:lnTo>
                    <a:lnTo>
                      <a:pt x="461" y="726"/>
                    </a:lnTo>
                    <a:lnTo>
                      <a:pt x="440" y="729"/>
                    </a:lnTo>
                    <a:lnTo>
                      <a:pt x="436" y="734"/>
                    </a:lnTo>
                    <a:lnTo>
                      <a:pt x="435" y="748"/>
                    </a:lnTo>
                    <a:lnTo>
                      <a:pt x="427" y="754"/>
                    </a:lnTo>
                    <a:lnTo>
                      <a:pt x="418" y="757"/>
                    </a:lnTo>
                    <a:lnTo>
                      <a:pt x="412" y="772"/>
                    </a:lnTo>
                    <a:lnTo>
                      <a:pt x="420" y="770"/>
                    </a:lnTo>
                    <a:lnTo>
                      <a:pt x="429" y="762"/>
                    </a:lnTo>
                    <a:lnTo>
                      <a:pt x="440" y="757"/>
                    </a:lnTo>
                    <a:lnTo>
                      <a:pt x="440" y="767"/>
                    </a:lnTo>
                    <a:lnTo>
                      <a:pt x="446" y="779"/>
                    </a:lnTo>
                    <a:lnTo>
                      <a:pt x="427" y="773"/>
                    </a:lnTo>
                    <a:lnTo>
                      <a:pt x="425" y="781"/>
                    </a:lnTo>
                    <a:lnTo>
                      <a:pt x="429" y="785"/>
                    </a:lnTo>
                    <a:lnTo>
                      <a:pt x="423" y="790"/>
                    </a:lnTo>
                    <a:lnTo>
                      <a:pt x="420" y="796"/>
                    </a:lnTo>
                    <a:lnTo>
                      <a:pt x="423" y="806"/>
                    </a:lnTo>
                    <a:lnTo>
                      <a:pt x="419" y="808"/>
                    </a:lnTo>
                    <a:lnTo>
                      <a:pt x="413" y="805"/>
                    </a:lnTo>
                    <a:lnTo>
                      <a:pt x="409" y="811"/>
                    </a:lnTo>
                    <a:lnTo>
                      <a:pt x="412" y="821"/>
                    </a:lnTo>
                    <a:lnTo>
                      <a:pt x="418" y="826"/>
                    </a:lnTo>
                    <a:lnTo>
                      <a:pt x="420" y="845"/>
                    </a:lnTo>
                    <a:lnTo>
                      <a:pt x="413" y="837"/>
                    </a:lnTo>
                    <a:lnTo>
                      <a:pt x="406" y="834"/>
                    </a:lnTo>
                    <a:lnTo>
                      <a:pt x="400" y="821"/>
                    </a:lnTo>
                    <a:lnTo>
                      <a:pt x="401" y="838"/>
                    </a:lnTo>
                    <a:lnTo>
                      <a:pt x="397" y="844"/>
                    </a:lnTo>
                    <a:lnTo>
                      <a:pt x="391" y="847"/>
                    </a:lnTo>
                    <a:lnTo>
                      <a:pt x="387" y="856"/>
                    </a:lnTo>
                    <a:lnTo>
                      <a:pt x="392" y="859"/>
                    </a:lnTo>
                    <a:lnTo>
                      <a:pt x="398" y="856"/>
                    </a:lnTo>
                    <a:lnTo>
                      <a:pt x="403" y="848"/>
                    </a:lnTo>
                    <a:lnTo>
                      <a:pt x="405" y="851"/>
                    </a:lnTo>
                    <a:lnTo>
                      <a:pt x="403" y="856"/>
                    </a:lnTo>
                    <a:lnTo>
                      <a:pt x="403" y="864"/>
                    </a:lnTo>
                    <a:lnTo>
                      <a:pt x="406" y="871"/>
                    </a:lnTo>
                    <a:lnTo>
                      <a:pt x="398" y="877"/>
                    </a:lnTo>
                    <a:lnTo>
                      <a:pt x="387" y="872"/>
                    </a:lnTo>
                    <a:lnTo>
                      <a:pt x="382" y="880"/>
                    </a:lnTo>
                    <a:lnTo>
                      <a:pt x="376" y="876"/>
                    </a:lnTo>
                    <a:lnTo>
                      <a:pt x="369" y="886"/>
                    </a:lnTo>
                    <a:lnTo>
                      <a:pt x="368" y="896"/>
                    </a:lnTo>
                    <a:lnTo>
                      <a:pt x="360" y="902"/>
                    </a:lnTo>
                    <a:lnTo>
                      <a:pt x="352" y="904"/>
                    </a:lnTo>
                    <a:lnTo>
                      <a:pt x="347" y="925"/>
                    </a:lnTo>
                    <a:lnTo>
                      <a:pt x="357" y="921"/>
                    </a:lnTo>
                    <a:lnTo>
                      <a:pt x="366" y="915"/>
                    </a:lnTo>
                    <a:lnTo>
                      <a:pt x="370" y="919"/>
                    </a:lnTo>
                    <a:lnTo>
                      <a:pt x="353" y="926"/>
                    </a:lnTo>
                    <a:lnTo>
                      <a:pt x="353" y="937"/>
                    </a:lnTo>
                    <a:lnTo>
                      <a:pt x="355" y="948"/>
                    </a:lnTo>
                    <a:lnTo>
                      <a:pt x="352" y="955"/>
                    </a:lnTo>
                    <a:lnTo>
                      <a:pt x="341" y="958"/>
                    </a:lnTo>
                    <a:lnTo>
                      <a:pt x="327" y="947"/>
                    </a:lnTo>
                    <a:lnTo>
                      <a:pt x="323" y="947"/>
                    </a:lnTo>
                    <a:lnTo>
                      <a:pt x="315" y="962"/>
                    </a:lnTo>
                    <a:lnTo>
                      <a:pt x="305" y="969"/>
                    </a:lnTo>
                    <a:lnTo>
                      <a:pt x="304" y="976"/>
                    </a:lnTo>
                    <a:lnTo>
                      <a:pt x="296" y="980"/>
                    </a:lnTo>
                    <a:lnTo>
                      <a:pt x="280" y="1006"/>
                    </a:lnTo>
                    <a:lnTo>
                      <a:pt x="277" y="1012"/>
                    </a:lnTo>
                    <a:lnTo>
                      <a:pt x="280" y="1022"/>
                    </a:lnTo>
                    <a:lnTo>
                      <a:pt x="280" y="1026"/>
                    </a:lnTo>
                    <a:lnTo>
                      <a:pt x="258" y="1038"/>
                    </a:lnTo>
                    <a:lnTo>
                      <a:pt x="258" y="1048"/>
                    </a:lnTo>
                    <a:lnTo>
                      <a:pt x="263" y="1053"/>
                    </a:lnTo>
                    <a:lnTo>
                      <a:pt x="274" y="1048"/>
                    </a:lnTo>
                    <a:lnTo>
                      <a:pt x="269" y="1064"/>
                    </a:lnTo>
                    <a:lnTo>
                      <a:pt x="277" y="1075"/>
                    </a:lnTo>
                    <a:lnTo>
                      <a:pt x="283" y="1079"/>
                    </a:lnTo>
                    <a:lnTo>
                      <a:pt x="320" y="1052"/>
                    </a:lnTo>
                    <a:lnTo>
                      <a:pt x="342" y="1042"/>
                    </a:lnTo>
                    <a:lnTo>
                      <a:pt x="347" y="1036"/>
                    </a:lnTo>
                    <a:lnTo>
                      <a:pt x="352" y="1038"/>
                    </a:lnTo>
                    <a:lnTo>
                      <a:pt x="348" y="1044"/>
                    </a:lnTo>
                    <a:lnTo>
                      <a:pt x="335" y="1052"/>
                    </a:lnTo>
                    <a:lnTo>
                      <a:pt x="327" y="1053"/>
                    </a:lnTo>
                    <a:lnTo>
                      <a:pt x="316" y="1060"/>
                    </a:lnTo>
                    <a:lnTo>
                      <a:pt x="307" y="1068"/>
                    </a:lnTo>
                    <a:lnTo>
                      <a:pt x="314" y="1075"/>
                    </a:lnTo>
                    <a:lnTo>
                      <a:pt x="312" y="1079"/>
                    </a:lnTo>
                    <a:lnTo>
                      <a:pt x="295" y="1086"/>
                    </a:lnTo>
                    <a:lnTo>
                      <a:pt x="285" y="1086"/>
                    </a:lnTo>
                    <a:lnTo>
                      <a:pt x="282" y="1090"/>
                    </a:lnTo>
                    <a:lnTo>
                      <a:pt x="284" y="1096"/>
                    </a:lnTo>
                    <a:lnTo>
                      <a:pt x="280" y="1097"/>
                    </a:lnTo>
                    <a:lnTo>
                      <a:pt x="271" y="1096"/>
                    </a:lnTo>
                    <a:lnTo>
                      <a:pt x="271" y="1086"/>
                    </a:lnTo>
                    <a:lnTo>
                      <a:pt x="263" y="1071"/>
                    </a:lnTo>
                    <a:lnTo>
                      <a:pt x="258" y="1066"/>
                    </a:lnTo>
                    <a:lnTo>
                      <a:pt x="253" y="1066"/>
                    </a:lnTo>
                    <a:lnTo>
                      <a:pt x="250" y="1073"/>
                    </a:lnTo>
                    <a:lnTo>
                      <a:pt x="242" y="1074"/>
                    </a:lnTo>
                    <a:lnTo>
                      <a:pt x="236" y="1080"/>
                    </a:lnTo>
                    <a:lnTo>
                      <a:pt x="235" y="1087"/>
                    </a:lnTo>
                    <a:lnTo>
                      <a:pt x="241" y="1092"/>
                    </a:lnTo>
                    <a:lnTo>
                      <a:pt x="242" y="1097"/>
                    </a:lnTo>
                    <a:lnTo>
                      <a:pt x="231" y="1103"/>
                    </a:lnTo>
                    <a:lnTo>
                      <a:pt x="228" y="1097"/>
                    </a:lnTo>
                    <a:lnTo>
                      <a:pt x="228" y="1089"/>
                    </a:lnTo>
                    <a:lnTo>
                      <a:pt x="225" y="1082"/>
                    </a:lnTo>
                    <a:lnTo>
                      <a:pt x="198" y="1093"/>
                    </a:lnTo>
                    <a:lnTo>
                      <a:pt x="194" y="1098"/>
                    </a:lnTo>
                    <a:lnTo>
                      <a:pt x="190" y="1109"/>
                    </a:lnTo>
                    <a:lnTo>
                      <a:pt x="183" y="1108"/>
                    </a:lnTo>
                    <a:lnTo>
                      <a:pt x="185" y="1116"/>
                    </a:lnTo>
                    <a:lnTo>
                      <a:pt x="183" y="1119"/>
                    </a:lnTo>
                    <a:lnTo>
                      <a:pt x="175" y="1120"/>
                    </a:lnTo>
                    <a:lnTo>
                      <a:pt x="175" y="1117"/>
                    </a:lnTo>
                    <a:lnTo>
                      <a:pt x="174" y="1112"/>
                    </a:lnTo>
                    <a:lnTo>
                      <a:pt x="169" y="1113"/>
                    </a:lnTo>
                    <a:lnTo>
                      <a:pt x="166" y="1117"/>
                    </a:lnTo>
                    <a:lnTo>
                      <a:pt x="167" y="1122"/>
                    </a:lnTo>
                    <a:lnTo>
                      <a:pt x="166" y="1124"/>
                    </a:lnTo>
                    <a:lnTo>
                      <a:pt x="156" y="1124"/>
                    </a:lnTo>
                    <a:lnTo>
                      <a:pt x="143" y="1132"/>
                    </a:lnTo>
                    <a:lnTo>
                      <a:pt x="140" y="1145"/>
                    </a:lnTo>
                    <a:lnTo>
                      <a:pt x="135" y="1156"/>
                    </a:lnTo>
                    <a:lnTo>
                      <a:pt x="128" y="1151"/>
                    </a:lnTo>
                    <a:lnTo>
                      <a:pt x="118" y="1150"/>
                    </a:lnTo>
                    <a:lnTo>
                      <a:pt x="110" y="1157"/>
                    </a:lnTo>
                    <a:lnTo>
                      <a:pt x="107" y="1163"/>
                    </a:lnTo>
                    <a:lnTo>
                      <a:pt x="117" y="1171"/>
                    </a:lnTo>
                    <a:lnTo>
                      <a:pt x="111" y="1177"/>
                    </a:lnTo>
                    <a:lnTo>
                      <a:pt x="121" y="1178"/>
                    </a:lnTo>
                    <a:lnTo>
                      <a:pt x="132" y="1176"/>
                    </a:lnTo>
                    <a:lnTo>
                      <a:pt x="137" y="1182"/>
                    </a:lnTo>
                    <a:lnTo>
                      <a:pt x="142" y="1184"/>
                    </a:lnTo>
                    <a:lnTo>
                      <a:pt x="135" y="1193"/>
                    </a:lnTo>
                    <a:lnTo>
                      <a:pt x="138" y="1199"/>
                    </a:lnTo>
                    <a:lnTo>
                      <a:pt x="131" y="1195"/>
                    </a:lnTo>
                    <a:lnTo>
                      <a:pt x="122" y="1195"/>
                    </a:lnTo>
                    <a:lnTo>
                      <a:pt x="99" y="1192"/>
                    </a:lnTo>
                    <a:lnTo>
                      <a:pt x="91" y="1193"/>
                    </a:lnTo>
                    <a:lnTo>
                      <a:pt x="86" y="1197"/>
                    </a:lnTo>
                    <a:lnTo>
                      <a:pt x="80" y="1195"/>
                    </a:lnTo>
                    <a:lnTo>
                      <a:pt x="74" y="1200"/>
                    </a:lnTo>
                    <a:lnTo>
                      <a:pt x="75" y="1203"/>
                    </a:lnTo>
                    <a:lnTo>
                      <a:pt x="81" y="1205"/>
                    </a:lnTo>
                    <a:lnTo>
                      <a:pt x="75" y="1208"/>
                    </a:lnTo>
                    <a:lnTo>
                      <a:pt x="75" y="1214"/>
                    </a:lnTo>
                    <a:lnTo>
                      <a:pt x="83" y="1213"/>
                    </a:lnTo>
                    <a:lnTo>
                      <a:pt x="89" y="1210"/>
                    </a:lnTo>
                    <a:lnTo>
                      <a:pt x="81" y="1220"/>
                    </a:lnTo>
                    <a:lnTo>
                      <a:pt x="81" y="1227"/>
                    </a:lnTo>
                    <a:lnTo>
                      <a:pt x="86" y="1243"/>
                    </a:lnTo>
                    <a:lnTo>
                      <a:pt x="83" y="1245"/>
                    </a:lnTo>
                    <a:lnTo>
                      <a:pt x="78" y="1230"/>
                    </a:lnTo>
                    <a:lnTo>
                      <a:pt x="74" y="1224"/>
                    </a:lnTo>
                    <a:lnTo>
                      <a:pt x="64" y="1230"/>
                    </a:lnTo>
                    <a:lnTo>
                      <a:pt x="59" y="1238"/>
                    </a:lnTo>
                    <a:lnTo>
                      <a:pt x="56" y="1248"/>
                    </a:lnTo>
                    <a:lnTo>
                      <a:pt x="61" y="1253"/>
                    </a:lnTo>
                    <a:lnTo>
                      <a:pt x="62" y="1259"/>
                    </a:lnTo>
                    <a:lnTo>
                      <a:pt x="53" y="1253"/>
                    </a:lnTo>
                    <a:lnTo>
                      <a:pt x="50" y="1246"/>
                    </a:lnTo>
                    <a:lnTo>
                      <a:pt x="41" y="1248"/>
                    </a:lnTo>
                    <a:lnTo>
                      <a:pt x="27" y="1248"/>
                    </a:lnTo>
                    <a:lnTo>
                      <a:pt x="27" y="1254"/>
                    </a:lnTo>
                    <a:lnTo>
                      <a:pt x="29" y="1259"/>
                    </a:lnTo>
                    <a:lnTo>
                      <a:pt x="13" y="1247"/>
                    </a:lnTo>
                    <a:lnTo>
                      <a:pt x="9" y="1251"/>
                    </a:lnTo>
                    <a:lnTo>
                      <a:pt x="15" y="1265"/>
                    </a:lnTo>
                    <a:lnTo>
                      <a:pt x="11" y="1272"/>
                    </a:lnTo>
                    <a:lnTo>
                      <a:pt x="13" y="1274"/>
                    </a:lnTo>
                    <a:lnTo>
                      <a:pt x="41" y="1274"/>
                    </a:lnTo>
                    <a:lnTo>
                      <a:pt x="67" y="1268"/>
                    </a:lnTo>
                    <a:lnTo>
                      <a:pt x="51" y="1275"/>
                    </a:lnTo>
                    <a:lnTo>
                      <a:pt x="53" y="1279"/>
                    </a:lnTo>
                    <a:lnTo>
                      <a:pt x="65" y="1279"/>
                    </a:lnTo>
                    <a:lnTo>
                      <a:pt x="74" y="1275"/>
                    </a:lnTo>
                    <a:lnTo>
                      <a:pt x="77" y="1278"/>
                    </a:lnTo>
                    <a:lnTo>
                      <a:pt x="67" y="1284"/>
                    </a:lnTo>
                    <a:lnTo>
                      <a:pt x="52" y="1286"/>
                    </a:lnTo>
                    <a:lnTo>
                      <a:pt x="36" y="1286"/>
                    </a:lnTo>
                    <a:lnTo>
                      <a:pt x="30" y="1281"/>
                    </a:lnTo>
                    <a:lnTo>
                      <a:pt x="24" y="1281"/>
                    </a:lnTo>
                    <a:lnTo>
                      <a:pt x="13" y="1291"/>
                    </a:lnTo>
                    <a:lnTo>
                      <a:pt x="11" y="1296"/>
                    </a:lnTo>
                    <a:lnTo>
                      <a:pt x="4" y="1295"/>
                    </a:lnTo>
                    <a:lnTo>
                      <a:pt x="2" y="1297"/>
                    </a:lnTo>
                    <a:lnTo>
                      <a:pt x="0" y="1305"/>
                    </a:lnTo>
                    <a:lnTo>
                      <a:pt x="16" y="1310"/>
                    </a:lnTo>
                    <a:lnTo>
                      <a:pt x="15" y="1316"/>
                    </a:lnTo>
                    <a:lnTo>
                      <a:pt x="15" y="1322"/>
                    </a:lnTo>
                    <a:lnTo>
                      <a:pt x="10" y="1327"/>
                    </a:lnTo>
                    <a:lnTo>
                      <a:pt x="3" y="1335"/>
                    </a:lnTo>
                    <a:lnTo>
                      <a:pt x="5" y="1343"/>
                    </a:lnTo>
                    <a:lnTo>
                      <a:pt x="3" y="1346"/>
                    </a:lnTo>
                    <a:lnTo>
                      <a:pt x="3" y="1354"/>
                    </a:lnTo>
                    <a:lnTo>
                      <a:pt x="7" y="1358"/>
                    </a:lnTo>
                    <a:lnTo>
                      <a:pt x="7" y="1365"/>
                    </a:lnTo>
                    <a:lnTo>
                      <a:pt x="22" y="1367"/>
                    </a:lnTo>
                    <a:lnTo>
                      <a:pt x="53" y="1356"/>
                    </a:lnTo>
                    <a:lnTo>
                      <a:pt x="59" y="1360"/>
                    </a:lnTo>
                    <a:lnTo>
                      <a:pt x="72" y="1360"/>
                    </a:lnTo>
                    <a:lnTo>
                      <a:pt x="74" y="1349"/>
                    </a:lnTo>
                    <a:lnTo>
                      <a:pt x="83" y="1333"/>
                    </a:lnTo>
                    <a:lnTo>
                      <a:pt x="85" y="1343"/>
                    </a:lnTo>
                    <a:lnTo>
                      <a:pt x="81" y="1356"/>
                    </a:lnTo>
                    <a:lnTo>
                      <a:pt x="88" y="1359"/>
                    </a:lnTo>
                    <a:lnTo>
                      <a:pt x="99" y="1359"/>
                    </a:lnTo>
                    <a:lnTo>
                      <a:pt x="106" y="1356"/>
                    </a:lnTo>
                    <a:lnTo>
                      <a:pt x="111" y="1360"/>
                    </a:lnTo>
                    <a:lnTo>
                      <a:pt x="122" y="1348"/>
                    </a:lnTo>
                    <a:lnTo>
                      <a:pt x="126" y="1324"/>
                    </a:lnTo>
                    <a:lnTo>
                      <a:pt x="138" y="1317"/>
                    </a:lnTo>
                    <a:lnTo>
                      <a:pt x="139" y="1322"/>
                    </a:lnTo>
                    <a:lnTo>
                      <a:pt x="131" y="1338"/>
                    </a:lnTo>
                    <a:lnTo>
                      <a:pt x="129" y="1349"/>
                    </a:lnTo>
                    <a:lnTo>
                      <a:pt x="127" y="1354"/>
                    </a:lnTo>
                    <a:lnTo>
                      <a:pt x="133" y="1353"/>
                    </a:lnTo>
                    <a:lnTo>
                      <a:pt x="140" y="1349"/>
                    </a:lnTo>
                    <a:lnTo>
                      <a:pt x="145" y="1351"/>
                    </a:lnTo>
                    <a:lnTo>
                      <a:pt x="131" y="1362"/>
                    </a:lnTo>
                    <a:lnTo>
                      <a:pt x="113" y="1369"/>
                    </a:lnTo>
                    <a:lnTo>
                      <a:pt x="111" y="1378"/>
                    </a:lnTo>
                    <a:lnTo>
                      <a:pt x="118" y="1385"/>
                    </a:lnTo>
                    <a:lnTo>
                      <a:pt x="105" y="1393"/>
                    </a:lnTo>
                    <a:lnTo>
                      <a:pt x="105" y="1383"/>
                    </a:lnTo>
                    <a:lnTo>
                      <a:pt x="101" y="1376"/>
                    </a:lnTo>
                    <a:lnTo>
                      <a:pt x="91" y="1369"/>
                    </a:lnTo>
                    <a:lnTo>
                      <a:pt x="81" y="1369"/>
                    </a:lnTo>
                    <a:lnTo>
                      <a:pt x="68" y="1372"/>
                    </a:lnTo>
                    <a:lnTo>
                      <a:pt x="57" y="1370"/>
                    </a:lnTo>
                    <a:lnTo>
                      <a:pt x="47" y="1371"/>
                    </a:lnTo>
                    <a:lnTo>
                      <a:pt x="37" y="1370"/>
                    </a:lnTo>
                    <a:lnTo>
                      <a:pt x="29" y="1378"/>
                    </a:lnTo>
                    <a:lnTo>
                      <a:pt x="10" y="1373"/>
                    </a:lnTo>
                    <a:lnTo>
                      <a:pt x="5" y="1386"/>
                    </a:lnTo>
                    <a:lnTo>
                      <a:pt x="4" y="1397"/>
                    </a:lnTo>
                    <a:lnTo>
                      <a:pt x="14" y="1397"/>
                    </a:lnTo>
                    <a:lnTo>
                      <a:pt x="18" y="1396"/>
                    </a:lnTo>
                    <a:lnTo>
                      <a:pt x="18" y="1410"/>
                    </a:lnTo>
                    <a:lnTo>
                      <a:pt x="9" y="1407"/>
                    </a:lnTo>
                    <a:lnTo>
                      <a:pt x="3" y="1401"/>
                    </a:lnTo>
                    <a:lnTo>
                      <a:pt x="2" y="1403"/>
                    </a:lnTo>
                    <a:lnTo>
                      <a:pt x="0" y="1403"/>
                    </a:lnTo>
                    <a:lnTo>
                      <a:pt x="0" y="1407"/>
                    </a:lnTo>
                    <a:lnTo>
                      <a:pt x="10" y="1425"/>
                    </a:lnTo>
                    <a:lnTo>
                      <a:pt x="16" y="1426"/>
                    </a:lnTo>
                    <a:lnTo>
                      <a:pt x="30" y="1418"/>
                    </a:lnTo>
                    <a:lnTo>
                      <a:pt x="38" y="1415"/>
                    </a:lnTo>
                    <a:lnTo>
                      <a:pt x="25" y="1429"/>
                    </a:lnTo>
                    <a:lnTo>
                      <a:pt x="20" y="1436"/>
                    </a:lnTo>
                    <a:lnTo>
                      <a:pt x="24" y="1440"/>
                    </a:lnTo>
                    <a:lnTo>
                      <a:pt x="14" y="1446"/>
                    </a:lnTo>
                    <a:lnTo>
                      <a:pt x="9" y="1452"/>
                    </a:lnTo>
                    <a:lnTo>
                      <a:pt x="10" y="1461"/>
                    </a:lnTo>
                    <a:lnTo>
                      <a:pt x="15" y="1466"/>
                    </a:lnTo>
                    <a:lnTo>
                      <a:pt x="18" y="1472"/>
                    </a:lnTo>
                    <a:lnTo>
                      <a:pt x="24" y="1467"/>
                    </a:lnTo>
                    <a:lnTo>
                      <a:pt x="30" y="1461"/>
                    </a:lnTo>
                    <a:lnTo>
                      <a:pt x="30" y="1469"/>
                    </a:lnTo>
                    <a:lnTo>
                      <a:pt x="38" y="1483"/>
                    </a:lnTo>
                    <a:lnTo>
                      <a:pt x="31" y="1484"/>
                    </a:lnTo>
                    <a:lnTo>
                      <a:pt x="22" y="1490"/>
                    </a:lnTo>
                    <a:lnTo>
                      <a:pt x="22" y="1495"/>
                    </a:lnTo>
                    <a:lnTo>
                      <a:pt x="27" y="1499"/>
                    </a:lnTo>
                    <a:lnTo>
                      <a:pt x="37" y="1493"/>
                    </a:lnTo>
                    <a:lnTo>
                      <a:pt x="43" y="1482"/>
                    </a:lnTo>
                    <a:lnTo>
                      <a:pt x="45" y="1469"/>
                    </a:lnTo>
                    <a:lnTo>
                      <a:pt x="53" y="1463"/>
                    </a:lnTo>
                    <a:lnTo>
                      <a:pt x="63" y="1451"/>
                    </a:lnTo>
                    <a:lnTo>
                      <a:pt x="73" y="1431"/>
                    </a:lnTo>
                    <a:lnTo>
                      <a:pt x="83" y="1423"/>
                    </a:lnTo>
                    <a:lnTo>
                      <a:pt x="88" y="1428"/>
                    </a:lnTo>
                    <a:lnTo>
                      <a:pt x="88" y="1431"/>
                    </a:lnTo>
                    <a:lnTo>
                      <a:pt x="100" y="1429"/>
                    </a:lnTo>
                    <a:lnTo>
                      <a:pt x="110" y="1430"/>
                    </a:lnTo>
                    <a:lnTo>
                      <a:pt x="94" y="1437"/>
                    </a:lnTo>
                    <a:lnTo>
                      <a:pt x="91" y="1448"/>
                    </a:lnTo>
                    <a:lnTo>
                      <a:pt x="89" y="1455"/>
                    </a:lnTo>
                    <a:lnTo>
                      <a:pt x="88" y="1443"/>
                    </a:lnTo>
                    <a:lnTo>
                      <a:pt x="83" y="1442"/>
                    </a:lnTo>
                    <a:lnTo>
                      <a:pt x="74" y="1456"/>
                    </a:lnTo>
                    <a:lnTo>
                      <a:pt x="64" y="1467"/>
                    </a:lnTo>
                    <a:lnTo>
                      <a:pt x="70" y="1472"/>
                    </a:lnTo>
                    <a:lnTo>
                      <a:pt x="70" y="1475"/>
                    </a:lnTo>
                    <a:lnTo>
                      <a:pt x="59" y="1482"/>
                    </a:lnTo>
                    <a:lnTo>
                      <a:pt x="40" y="1506"/>
                    </a:lnTo>
                    <a:lnTo>
                      <a:pt x="47" y="1511"/>
                    </a:lnTo>
                    <a:lnTo>
                      <a:pt x="67" y="1511"/>
                    </a:lnTo>
                    <a:lnTo>
                      <a:pt x="72" y="1506"/>
                    </a:lnTo>
                    <a:lnTo>
                      <a:pt x="74" y="1510"/>
                    </a:lnTo>
                    <a:lnTo>
                      <a:pt x="53" y="1518"/>
                    </a:lnTo>
                    <a:lnTo>
                      <a:pt x="48" y="1525"/>
                    </a:lnTo>
                    <a:lnTo>
                      <a:pt x="47" y="1528"/>
                    </a:lnTo>
                    <a:lnTo>
                      <a:pt x="37" y="1528"/>
                    </a:lnTo>
                    <a:lnTo>
                      <a:pt x="32" y="1531"/>
                    </a:lnTo>
                    <a:lnTo>
                      <a:pt x="26" y="1528"/>
                    </a:lnTo>
                    <a:lnTo>
                      <a:pt x="18" y="1539"/>
                    </a:lnTo>
                    <a:lnTo>
                      <a:pt x="13" y="1549"/>
                    </a:lnTo>
                    <a:lnTo>
                      <a:pt x="13" y="1558"/>
                    </a:lnTo>
                    <a:lnTo>
                      <a:pt x="16" y="1560"/>
                    </a:lnTo>
                    <a:lnTo>
                      <a:pt x="18" y="1564"/>
                    </a:lnTo>
                    <a:lnTo>
                      <a:pt x="26" y="1563"/>
                    </a:lnTo>
                    <a:lnTo>
                      <a:pt x="30" y="1554"/>
                    </a:lnTo>
                    <a:lnTo>
                      <a:pt x="32" y="1563"/>
                    </a:lnTo>
                    <a:lnTo>
                      <a:pt x="40" y="1563"/>
                    </a:lnTo>
                    <a:lnTo>
                      <a:pt x="42" y="1556"/>
                    </a:lnTo>
                    <a:lnTo>
                      <a:pt x="41" y="1550"/>
                    </a:lnTo>
                    <a:lnTo>
                      <a:pt x="48" y="1555"/>
                    </a:lnTo>
                    <a:lnTo>
                      <a:pt x="63" y="1547"/>
                    </a:lnTo>
                    <a:lnTo>
                      <a:pt x="68" y="1541"/>
                    </a:lnTo>
                    <a:lnTo>
                      <a:pt x="73" y="1544"/>
                    </a:lnTo>
                    <a:lnTo>
                      <a:pt x="58" y="1561"/>
                    </a:lnTo>
                    <a:lnTo>
                      <a:pt x="64" y="1561"/>
                    </a:lnTo>
                    <a:lnTo>
                      <a:pt x="64" y="1571"/>
                    </a:lnTo>
                    <a:lnTo>
                      <a:pt x="58" y="1580"/>
                    </a:lnTo>
                    <a:lnTo>
                      <a:pt x="56" y="1587"/>
                    </a:lnTo>
                    <a:lnTo>
                      <a:pt x="50" y="1593"/>
                    </a:lnTo>
                    <a:lnTo>
                      <a:pt x="51" y="1599"/>
                    </a:lnTo>
                    <a:lnTo>
                      <a:pt x="51" y="1604"/>
                    </a:lnTo>
                    <a:lnTo>
                      <a:pt x="45" y="1603"/>
                    </a:lnTo>
                    <a:lnTo>
                      <a:pt x="40" y="1606"/>
                    </a:lnTo>
                    <a:lnTo>
                      <a:pt x="36" y="1598"/>
                    </a:lnTo>
                    <a:lnTo>
                      <a:pt x="32" y="1598"/>
                    </a:lnTo>
                    <a:lnTo>
                      <a:pt x="25" y="1630"/>
                    </a:lnTo>
                    <a:lnTo>
                      <a:pt x="38" y="1647"/>
                    </a:lnTo>
                    <a:lnTo>
                      <a:pt x="59" y="1666"/>
                    </a:lnTo>
                    <a:lnTo>
                      <a:pt x="74" y="1674"/>
                    </a:lnTo>
                    <a:lnTo>
                      <a:pt x="85" y="1677"/>
                    </a:lnTo>
                    <a:lnTo>
                      <a:pt x="92" y="1665"/>
                    </a:lnTo>
                    <a:lnTo>
                      <a:pt x="92" y="1682"/>
                    </a:lnTo>
                    <a:lnTo>
                      <a:pt x="90" y="1694"/>
                    </a:lnTo>
                    <a:lnTo>
                      <a:pt x="96" y="1689"/>
                    </a:lnTo>
                    <a:lnTo>
                      <a:pt x="106" y="1695"/>
                    </a:lnTo>
                    <a:lnTo>
                      <a:pt x="110" y="1685"/>
                    </a:lnTo>
                    <a:lnTo>
                      <a:pt x="124" y="1687"/>
                    </a:lnTo>
                    <a:lnTo>
                      <a:pt x="117" y="1695"/>
                    </a:lnTo>
                    <a:lnTo>
                      <a:pt x="134" y="1701"/>
                    </a:lnTo>
                    <a:lnTo>
                      <a:pt x="145" y="1697"/>
                    </a:lnTo>
                    <a:lnTo>
                      <a:pt x="158" y="1687"/>
                    </a:lnTo>
                    <a:lnTo>
                      <a:pt x="163" y="1673"/>
                    </a:lnTo>
                    <a:lnTo>
                      <a:pt x="170" y="1684"/>
                    </a:lnTo>
                    <a:lnTo>
                      <a:pt x="190" y="1671"/>
                    </a:lnTo>
                    <a:lnTo>
                      <a:pt x="210" y="1644"/>
                    </a:lnTo>
                    <a:lnTo>
                      <a:pt x="221" y="1638"/>
                    </a:lnTo>
                    <a:lnTo>
                      <a:pt x="225" y="1627"/>
                    </a:lnTo>
                    <a:lnTo>
                      <a:pt x="231" y="1622"/>
                    </a:lnTo>
                    <a:lnTo>
                      <a:pt x="234" y="1615"/>
                    </a:lnTo>
                    <a:lnTo>
                      <a:pt x="251" y="1597"/>
                    </a:lnTo>
                    <a:lnTo>
                      <a:pt x="249" y="1590"/>
                    </a:lnTo>
                    <a:lnTo>
                      <a:pt x="261" y="1597"/>
                    </a:lnTo>
                    <a:lnTo>
                      <a:pt x="274" y="1597"/>
                    </a:lnTo>
                    <a:lnTo>
                      <a:pt x="282" y="1593"/>
                    </a:lnTo>
                    <a:lnTo>
                      <a:pt x="285" y="1581"/>
                    </a:lnTo>
                    <a:lnTo>
                      <a:pt x="287" y="1574"/>
                    </a:lnTo>
                    <a:lnTo>
                      <a:pt x="294" y="1566"/>
                    </a:lnTo>
                    <a:lnTo>
                      <a:pt x="293" y="1556"/>
                    </a:lnTo>
                    <a:lnTo>
                      <a:pt x="287" y="1549"/>
                    </a:lnTo>
                    <a:lnTo>
                      <a:pt x="283" y="1541"/>
                    </a:lnTo>
                    <a:lnTo>
                      <a:pt x="285" y="1538"/>
                    </a:lnTo>
                    <a:lnTo>
                      <a:pt x="287" y="1533"/>
                    </a:lnTo>
                    <a:lnTo>
                      <a:pt x="284" y="1522"/>
                    </a:lnTo>
                    <a:lnTo>
                      <a:pt x="289" y="1526"/>
                    </a:lnTo>
                    <a:lnTo>
                      <a:pt x="293" y="1533"/>
                    </a:lnTo>
                    <a:lnTo>
                      <a:pt x="293" y="1541"/>
                    </a:lnTo>
                    <a:lnTo>
                      <a:pt x="299" y="1539"/>
                    </a:lnTo>
                    <a:lnTo>
                      <a:pt x="300" y="1533"/>
                    </a:lnTo>
                    <a:lnTo>
                      <a:pt x="295" y="1525"/>
                    </a:lnTo>
                    <a:lnTo>
                      <a:pt x="294" y="1509"/>
                    </a:lnTo>
                    <a:lnTo>
                      <a:pt x="296" y="1505"/>
                    </a:lnTo>
                    <a:lnTo>
                      <a:pt x="299" y="1506"/>
                    </a:lnTo>
                    <a:lnTo>
                      <a:pt x="305" y="1502"/>
                    </a:lnTo>
                    <a:lnTo>
                      <a:pt x="310" y="1505"/>
                    </a:lnTo>
                    <a:lnTo>
                      <a:pt x="310" y="1512"/>
                    </a:lnTo>
                    <a:lnTo>
                      <a:pt x="303" y="1516"/>
                    </a:lnTo>
                    <a:lnTo>
                      <a:pt x="303" y="1522"/>
                    </a:lnTo>
                    <a:lnTo>
                      <a:pt x="305" y="1533"/>
                    </a:lnTo>
                    <a:lnTo>
                      <a:pt x="307" y="1563"/>
                    </a:lnTo>
                    <a:lnTo>
                      <a:pt x="310" y="1574"/>
                    </a:lnTo>
                    <a:lnTo>
                      <a:pt x="317" y="1572"/>
                    </a:lnTo>
                    <a:lnTo>
                      <a:pt x="327" y="1581"/>
                    </a:lnTo>
                    <a:lnTo>
                      <a:pt x="333" y="1580"/>
                    </a:lnTo>
                    <a:lnTo>
                      <a:pt x="337" y="1587"/>
                    </a:lnTo>
                    <a:lnTo>
                      <a:pt x="339" y="1592"/>
                    </a:lnTo>
                    <a:lnTo>
                      <a:pt x="339" y="1614"/>
                    </a:lnTo>
                    <a:lnTo>
                      <a:pt x="343" y="1601"/>
                    </a:lnTo>
                    <a:lnTo>
                      <a:pt x="347" y="1609"/>
                    </a:lnTo>
                    <a:lnTo>
                      <a:pt x="355" y="1603"/>
                    </a:lnTo>
                    <a:lnTo>
                      <a:pt x="363" y="1566"/>
                    </a:lnTo>
                    <a:lnTo>
                      <a:pt x="359" y="1554"/>
                    </a:lnTo>
                    <a:lnTo>
                      <a:pt x="358" y="1537"/>
                    </a:lnTo>
                    <a:lnTo>
                      <a:pt x="370" y="1516"/>
                    </a:lnTo>
                    <a:lnTo>
                      <a:pt x="370" y="1502"/>
                    </a:lnTo>
                    <a:lnTo>
                      <a:pt x="397" y="1491"/>
                    </a:lnTo>
                    <a:lnTo>
                      <a:pt x="403" y="1480"/>
                    </a:lnTo>
                    <a:lnTo>
                      <a:pt x="405" y="1466"/>
                    </a:lnTo>
                    <a:lnTo>
                      <a:pt x="401" y="1457"/>
                    </a:lnTo>
                    <a:lnTo>
                      <a:pt x="408" y="1428"/>
                    </a:lnTo>
                    <a:lnTo>
                      <a:pt x="400" y="1394"/>
                    </a:lnTo>
                    <a:lnTo>
                      <a:pt x="390" y="1382"/>
                    </a:lnTo>
                    <a:lnTo>
                      <a:pt x="392" y="1375"/>
                    </a:lnTo>
                    <a:lnTo>
                      <a:pt x="407" y="1369"/>
                    </a:lnTo>
                    <a:lnTo>
                      <a:pt x="417" y="1358"/>
                    </a:lnTo>
                    <a:lnTo>
                      <a:pt x="423" y="1339"/>
                    </a:lnTo>
                    <a:lnTo>
                      <a:pt x="420" y="1318"/>
                    </a:lnTo>
                    <a:lnTo>
                      <a:pt x="400" y="1303"/>
                    </a:lnTo>
                    <a:lnTo>
                      <a:pt x="391" y="1287"/>
                    </a:lnTo>
                    <a:lnTo>
                      <a:pt x="390" y="1267"/>
                    </a:lnTo>
                    <a:lnTo>
                      <a:pt x="391" y="1225"/>
                    </a:lnTo>
                    <a:lnTo>
                      <a:pt x="386" y="1210"/>
                    </a:lnTo>
                    <a:lnTo>
                      <a:pt x="384" y="1206"/>
                    </a:lnTo>
                    <a:lnTo>
                      <a:pt x="384" y="1194"/>
                    </a:lnTo>
                    <a:lnTo>
                      <a:pt x="386" y="1186"/>
                    </a:lnTo>
                    <a:lnTo>
                      <a:pt x="386" y="1166"/>
                    </a:lnTo>
                    <a:lnTo>
                      <a:pt x="390" y="1156"/>
                    </a:lnTo>
                    <a:lnTo>
                      <a:pt x="391" y="1144"/>
                    </a:lnTo>
                    <a:lnTo>
                      <a:pt x="397" y="1134"/>
                    </a:lnTo>
                    <a:lnTo>
                      <a:pt x="392" y="1129"/>
                    </a:lnTo>
                    <a:lnTo>
                      <a:pt x="386" y="1116"/>
                    </a:lnTo>
                    <a:lnTo>
                      <a:pt x="382" y="1097"/>
                    </a:lnTo>
                    <a:lnTo>
                      <a:pt x="387" y="1077"/>
                    </a:lnTo>
                    <a:lnTo>
                      <a:pt x="393" y="1063"/>
                    </a:lnTo>
                    <a:lnTo>
                      <a:pt x="418" y="1032"/>
                    </a:lnTo>
                    <a:lnTo>
                      <a:pt x="435" y="1021"/>
                    </a:lnTo>
                    <a:lnTo>
                      <a:pt x="456" y="1015"/>
                    </a:lnTo>
                    <a:lnTo>
                      <a:pt x="473" y="1018"/>
                    </a:lnTo>
                    <a:lnTo>
                      <a:pt x="488" y="1020"/>
                    </a:lnTo>
                    <a:lnTo>
                      <a:pt x="498" y="1007"/>
                    </a:lnTo>
                    <a:lnTo>
                      <a:pt x="500" y="995"/>
                    </a:lnTo>
                    <a:lnTo>
                      <a:pt x="500" y="976"/>
                    </a:lnTo>
                    <a:lnTo>
                      <a:pt x="494" y="964"/>
                    </a:lnTo>
                    <a:lnTo>
                      <a:pt x="479" y="948"/>
                    </a:lnTo>
                    <a:lnTo>
                      <a:pt x="478" y="939"/>
                    </a:lnTo>
                    <a:lnTo>
                      <a:pt x="498" y="907"/>
                    </a:lnTo>
                    <a:lnTo>
                      <a:pt x="515" y="870"/>
                    </a:lnTo>
                    <a:lnTo>
                      <a:pt x="524" y="820"/>
                    </a:lnTo>
                    <a:lnTo>
                      <a:pt x="525" y="790"/>
                    </a:lnTo>
                    <a:lnTo>
                      <a:pt x="525" y="769"/>
                    </a:lnTo>
                    <a:lnTo>
                      <a:pt x="524" y="754"/>
                    </a:lnTo>
                    <a:lnTo>
                      <a:pt x="531" y="750"/>
                    </a:lnTo>
                    <a:lnTo>
                      <a:pt x="542" y="750"/>
                    </a:lnTo>
                    <a:lnTo>
                      <a:pt x="559" y="736"/>
                    </a:lnTo>
                    <a:lnTo>
                      <a:pt x="564" y="724"/>
                    </a:lnTo>
                    <a:lnTo>
                      <a:pt x="567" y="704"/>
                    </a:lnTo>
                    <a:lnTo>
                      <a:pt x="573" y="688"/>
                    </a:lnTo>
                    <a:lnTo>
                      <a:pt x="596" y="657"/>
                    </a:lnTo>
                    <a:lnTo>
                      <a:pt x="604" y="644"/>
                    </a:lnTo>
                    <a:lnTo>
                      <a:pt x="616" y="629"/>
                    </a:lnTo>
                    <a:lnTo>
                      <a:pt x="622" y="618"/>
                    </a:lnTo>
                    <a:lnTo>
                      <a:pt x="624" y="609"/>
                    </a:lnTo>
                    <a:lnTo>
                      <a:pt x="623" y="596"/>
                    </a:lnTo>
                    <a:lnTo>
                      <a:pt x="610" y="574"/>
                    </a:lnTo>
                    <a:lnTo>
                      <a:pt x="613" y="560"/>
                    </a:lnTo>
                    <a:lnTo>
                      <a:pt x="627" y="543"/>
                    </a:lnTo>
                    <a:lnTo>
                      <a:pt x="633" y="532"/>
                    </a:lnTo>
                    <a:lnTo>
                      <a:pt x="635" y="520"/>
                    </a:lnTo>
                    <a:lnTo>
                      <a:pt x="639" y="503"/>
                    </a:lnTo>
                    <a:lnTo>
                      <a:pt x="648" y="492"/>
                    </a:lnTo>
                    <a:lnTo>
                      <a:pt x="666" y="472"/>
                    </a:lnTo>
                    <a:lnTo>
                      <a:pt x="678" y="469"/>
                    </a:lnTo>
                    <a:lnTo>
                      <a:pt x="691" y="476"/>
                    </a:lnTo>
                    <a:lnTo>
                      <a:pt x="701" y="488"/>
                    </a:lnTo>
                    <a:lnTo>
                      <a:pt x="704" y="490"/>
                    </a:lnTo>
                    <a:lnTo>
                      <a:pt x="714" y="473"/>
                    </a:lnTo>
                    <a:lnTo>
                      <a:pt x="719" y="452"/>
                    </a:lnTo>
                    <a:lnTo>
                      <a:pt x="721" y="442"/>
                    </a:lnTo>
                    <a:lnTo>
                      <a:pt x="719" y="419"/>
                    </a:lnTo>
                    <a:lnTo>
                      <a:pt x="724" y="409"/>
                    </a:lnTo>
                    <a:lnTo>
                      <a:pt x="729" y="404"/>
                    </a:lnTo>
                    <a:lnTo>
                      <a:pt x="739" y="403"/>
                    </a:lnTo>
                    <a:lnTo>
                      <a:pt x="769" y="407"/>
                    </a:lnTo>
                    <a:lnTo>
                      <a:pt x="812" y="423"/>
                    </a:lnTo>
                    <a:lnTo>
                      <a:pt x="821" y="420"/>
                    </a:lnTo>
                    <a:lnTo>
                      <a:pt x="828" y="412"/>
                    </a:lnTo>
                    <a:lnTo>
                      <a:pt x="819" y="403"/>
                    </a:lnTo>
                    <a:lnTo>
                      <a:pt x="817" y="392"/>
                    </a:lnTo>
                    <a:lnTo>
                      <a:pt x="823" y="382"/>
                    </a:lnTo>
                    <a:lnTo>
                      <a:pt x="827" y="366"/>
                    </a:lnTo>
                    <a:lnTo>
                      <a:pt x="831" y="361"/>
                    </a:lnTo>
                    <a:lnTo>
                      <a:pt x="833" y="352"/>
                    </a:lnTo>
                    <a:lnTo>
                      <a:pt x="832" y="342"/>
                    </a:lnTo>
                    <a:lnTo>
                      <a:pt x="827" y="336"/>
                    </a:lnTo>
                    <a:lnTo>
                      <a:pt x="826" y="326"/>
                    </a:lnTo>
                    <a:lnTo>
                      <a:pt x="831" y="323"/>
                    </a:lnTo>
                    <a:lnTo>
                      <a:pt x="854" y="323"/>
                    </a:lnTo>
                    <a:lnTo>
                      <a:pt x="857" y="316"/>
                    </a:lnTo>
                    <a:lnTo>
                      <a:pt x="865" y="313"/>
                    </a:lnTo>
                    <a:lnTo>
                      <a:pt x="874" y="317"/>
                    </a:lnTo>
                    <a:lnTo>
                      <a:pt x="882" y="313"/>
                    </a:lnTo>
                    <a:lnTo>
                      <a:pt x="880" y="302"/>
                    </a:lnTo>
                    <a:lnTo>
                      <a:pt x="879" y="290"/>
                    </a:lnTo>
                    <a:lnTo>
                      <a:pt x="891" y="283"/>
                    </a:lnTo>
                    <a:lnTo>
                      <a:pt x="906" y="289"/>
                    </a:lnTo>
                    <a:lnTo>
                      <a:pt x="917" y="300"/>
                    </a:lnTo>
                    <a:lnTo>
                      <a:pt x="947" y="344"/>
                    </a:lnTo>
                    <a:lnTo>
                      <a:pt x="952" y="363"/>
                    </a:lnTo>
                    <a:lnTo>
                      <a:pt x="957" y="371"/>
                    </a:lnTo>
                    <a:lnTo>
                      <a:pt x="983" y="375"/>
                    </a:lnTo>
                    <a:lnTo>
                      <a:pt x="998" y="383"/>
                    </a:lnTo>
                    <a:lnTo>
                      <a:pt x="1010" y="382"/>
                    </a:lnTo>
                    <a:lnTo>
                      <a:pt x="1025" y="374"/>
                    </a:lnTo>
                    <a:lnTo>
                      <a:pt x="1042" y="353"/>
                    </a:lnTo>
                    <a:lnTo>
                      <a:pt x="1052" y="360"/>
                    </a:lnTo>
                    <a:lnTo>
                      <a:pt x="1061" y="374"/>
                    </a:lnTo>
                    <a:lnTo>
                      <a:pt x="1064" y="382"/>
                    </a:lnTo>
                    <a:lnTo>
                      <a:pt x="1074" y="385"/>
                    </a:lnTo>
                    <a:lnTo>
                      <a:pt x="1090" y="377"/>
                    </a:lnTo>
                    <a:lnTo>
                      <a:pt x="1102" y="368"/>
                    </a:lnTo>
                    <a:lnTo>
                      <a:pt x="1111" y="354"/>
                    </a:lnTo>
                    <a:lnTo>
                      <a:pt x="1137" y="334"/>
                    </a:lnTo>
                    <a:lnTo>
                      <a:pt x="1139" y="322"/>
                    </a:lnTo>
                    <a:lnTo>
                      <a:pt x="1137" y="299"/>
                    </a:lnTo>
                    <a:lnTo>
                      <a:pt x="1137" y="285"/>
                    </a:lnTo>
                    <a:lnTo>
                      <a:pt x="1140" y="243"/>
                    </a:lnTo>
                    <a:lnTo>
                      <a:pt x="1154" y="212"/>
                    </a:lnTo>
                    <a:lnTo>
                      <a:pt x="1164" y="199"/>
                    </a:lnTo>
                    <a:lnTo>
                      <a:pt x="1177" y="192"/>
                    </a:lnTo>
                    <a:lnTo>
                      <a:pt x="1202" y="189"/>
                    </a:lnTo>
                    <a:lnTo>
                      <a:pt x="1240" y="172"/>
                    </a:lnTo>
                    <a:lnTo>
                      <a:pt x="1263" y="167"/>
                    </a:lnTo>
                    <a:lnTo>
                      <a:pt x="1268" y="172"/>
                    </a:lnTo>
                    <a:lnTo>
                      <a:pt x="1278" y="193"/>
                    </a:lnTo>
                    <a:lnTo>
                      <a:pt x="1289" y="202"/>
                    </a:lnTo>
                    <a:lnTo>
                      <a:pt x="1307" y="208"/>
                    </a:lnTo>
                    <a:lnTo>
                      <a:pt x="1325" y="225"/>
                    </a:lnTo>
                    <a:lnTo>
                      <a:pt x="1332" y="253"/>
                    </a:lnTo>
                    <a:lnTo>
                      <a:pt x="1333" y="269"/>
                    </a:lnTo>
                    <a:lnTo>
                      <a:pt x="1314" y="294"/>
                    </a:lnTo>
                    <a:lnTo>
                      <a:pt x="1310" y="306"/>
                    </a:lnTo>
                    <a:lnTo>
                      <a:pt x="1311" y="317"/>
                    </a:lnTo>
                    <a:lnTo>
                      <a:pt x="1321" y="325"/>
                    </a:lnTo>
                    <a:lnTo>
                      <a:pt x="1323" y="323"/>
                    </a:lnTo>
                    <a:lnTo>
                      <a:pt x="1332" y="315"/>
                    </a:lnTo>
                    <a:lnTo>
                      <a:pt x="1333" y="311"/>
                    </a:lnTo>
                    <a:lnTo>
                      <a:pt x="1334" y="300"/>
                    </a:lnTo>
                    <a:lnTo>
                      <a:pt x="1337" y="295"/>
                    </a:lnTo>
                    <a:lnTo>
                      <a:pt x="1369" y="275"/>
                    </a:lnTo>
                    <a:lnTo>
                      <a:pt x="1375" y="269"/>
                    </a:lnTo>
                    <a:lnTo>
                      <a:pt x="1381" y="239"/>
                    </a:lnTo>
                    <a:lnTo>
                      <a:pt x="1403" y="252"/>
                    </a:lnTo>
                    <a:lnTo>
                      <a:pt x="1416" y="250"/>
                    </a:lnTo>
                    <a:lnTo>
                      <a:pt x="1418" y="243"/>
                    </a:lnTo>
                    <a:lnTo>
                      <a:pt x="1422" y="231"/>
                    </a:lnTo>
                    <a:lnTo>
                      <a:pt x="1422" y="220"/>
                    </a:lnTo>
                    <a:lnTo>
                      <a:pt x="1419" y="2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4" name="Freeform 221"/>
              <p:cNvSpPr>
                <a:spLocks noChangeAspect="1"/>
              </p:cNvSpPr>
              <p:nvPr/>
            </p:nvSpPr>
            <p:spPr bwMode="gray">
              <a:xfrm>
                <a:off x="4952206" y="2013297"/>
                <a:ext cx="227013" cy="520700"/>
              </a:xfrm>
              <a:custGeom>
                <a:avLst/>
                <a:gdLst/>
                <a:ahLst/>
                <a:cxnLst>
                  <a:cxn ang="0">
                    <a:pos x="13" y="1339"/>
                  </a:cxn>
                  <a:cxn ang="0">
                    <a:pos x="27" y="1349"/>
                  </a:cxn>
                  <a:cxn ang="0">
                    <a:pos x="43" y="1396"/>
                  </a:cxn>
                  <a:cxn ang="0">
                    <a:pos x="56" y="1468"/>
                  </a:cxn>
                  <a:cxn ang="0">
                    <a:pos x="92" y="1538"/>
                  </a:cxn>
                  <a:cxn ang="0">
                    <a:pos x="91" y="1593"/>
                  </a:cxn>
                  <a:cxn ang="0">
                    <a:pos x="107" y="1636"/>
                  </a:cxn>
                  <a:cxn ang="0">
                    <a:pos x="169" y="1598"/>
                  </a:cxn>
                  <a:cxn ang="0">
                    <a:pos x="227" y="1564"/>
                  </a:cxn>
                  <a:cxn ang="0">
                    <a:pos x="286" y="1484"/>
                  </a:cxn>
                  <a:cxn ang="0">
                    <a:pos x="300" y="1407"/>
                  </a:cxn>
                  <a:cxn ang="0">
                    <a:pos x="301" y="1378"/>
                  </a:cxn>
                  <a:cxn ang="0">
                    <a:pos x="288" y="1329"/>
                  </a:cxn>
                  <a:cxn ang="0">
                    <a:pos x="276" y="1310"/>
                  </a:cxn>
                  <a:cxn ang="0">
                    <a:pos x="350" y="1279"/>
                  </a:cxn>
                  <a:cxn ang="0">
                    <a:pos x="389" y="1243"/>
                  </a:cxn>
                  <a:cxn ang="0">
                    <a:pos x="341" y="1241"/>
                  </a:cxn>
                  <a:cxn ang="0">
                    <a:pos x="290" y="1219"/>
                  </a:cxn>
                  <a:cxn ang="0">
                    <a:pos x="338" y="1218"/>
                  </a:cxn>
                  <a:cxn ang="0">
                    <a:pos x="371" y="1232"/>
                  </a:cxn>
                  <a:cxn ang="0">
                    <a:pos x="394" y="1138"/>
                  </a:cxn>
                  <a:cxn ang="0">
                    <a:pos x="352" y="1100"/>
                  </a:cxn>
                  <a:cxn ang="0">
                    <a:pos x="308" y="1148"/>
                  </a:cxn>
                  <a:cxn ang="0">
                    <a:pos x="319" y="1127"/>
                  </a:cxn>
                  <a:cxn ang="0">
                    <a:pos x="331" y="1060"/>
                  </a:cxn>
                  <a:cxn ang="0">
                    <a:pos x="344" y="979"/>
                  </a:cxn>
                  <a:cxn ang="0">
                    <a:pos x="340" y="879"/>
                  </a:cxn>
                  <a:cxn ang="0">
                    <a:pos x="370" y="850"/>
                  </a:cxn>
                  <a:cxn ang="0">
                    <a:pos x="393" y="840"/>
                  </a:cxn>
                  <a:cxn ang="0">
                    <a:pos x="410" y="809"/>
                  </a:cxn>
                  <a:cxn ang="0">
                    <a:pos x="449" y="764"/>
                  </a:cxn>
                  <a:cxn ang="0">
                    <a:pos x="503" y="735"/>
                  </a:cxn>
                  <a:cxn ang="0">
                    <a:pos x="555" y="664"/>
                  </a:cxn>
                  <a:cxn ang="0">
                    <a:pos x="572" y="639"/>
                  </a:cxn>
                  <a:cxn ang="0">
                    <a:pos x="551" y="594"/>
                  </a:cxn>
                  <a:cxn ang="0">
                    <a:pos x="569" y="527"/>
                  </a:cxn>
                  <a:cxn ang="0">
                    <a:pos x="593" y="503"/>
                  </a:cxn>
                  <a:cxn ang="0">
                    <a:pos x="614" y="493"/>
                  </a:cxn>
                  <a:cxn ang="0">
                    <a:pos x="628" y="460"/>
                  </a:cxn>
                  <a:cxn ang="0">
                    <a:pos x="661" y="473"/>
                  </a:cxn>
                  <a:cxn ang="0">
                    <a:pos x="712" y="449"/>
                  </a:cxn>
                  <a:cxn ang="0">
                    <a:pos x="687" y="296"/>
                  </a:cxn>
                  <a:cxn ang="0">
                    <a:pos x="683" y="186"/>
                  </a:cxn>
                  <a:cxn ang="0">
                    <a:pos x="528" y="5"/>
                  </a:cxn>
                  <a:cxn ang="0">
                    <a:pos x="502" y="29"/>
                  </a:cxn>
                  <a:cxn ang="0">
                    <a:pos x="490" y="97"/>
                  </a:cxn>
                  <a:cxn ang="0">
                    <a:pos x="390" y="119"/>
                  </a:cxn>
                  <a:cxn ang="0">
                    <a:pos x="335" y="149"/>
                  </a:cxn>
                  <a:cxn ang="0">
                    <a:pos x="279" y="251"/>
                  </a:cxn>
                  <a:cxn ang="0">
                    <a:pos x="242" y="364"/>
                  </a:cxn>
                  <a:cxn ang="0">
                    <a:pos x="194" y="446"/>
                  </a:cxn>
                  <a:cxn ang="0">
                    <a:pos x="163" y="641"/>
                  </a:cxn>
                  <a:cxn ang="0">
                    <a:pos x="104" y="697"/>
                  </a:cxn>
                  <a:cxn ang="0">
                    <a:pos x="66" y="811"/>
                  </a:cxn>
                  <a:cxn ang="0">
                    <a:pos x="55" y="886"/>
                  </a:cxn>
                  <a:cxn ang="0">
                    <a:pos x="86" y="1035"/>
                  </a:cxn>
                  <a:cxn ang="0">
                    <a:pos x="74" y="1143"/>
                  </a:cxn>
                  <a:cxn ang="0">
                    <a:pos x="32" y="1242"/>
                  </a:cxn>
                </a:cxnLst>
                <a:rect l="0" t="0" r="r" b="b"/>
                <a:pathLst>
                  <a:path w="715" h="1640">
                    <a:moveTo>
                      <a:pt x="6" y="1264"/>
                    </a:moveTo>
                    <a:lnTo>
                      <a:pt x="0" y="1276"/>
                    </a:lnTo>
                    <a:lnTo>
                      <a:pt x="0" y="1288"/>
                    </a:lnTo>
                    <a:lnTo>
                      <a:pt x="5" y="1328"/>
                    </a:lnTo>
                    <a:lnTo>
                      <a:pt x="7" y="1333"/>
                    </a:lnTo>
                    <a:lnTo>
                      <a:pt x="12" y="1335"/>
                    </a:lnTo>
                    <a:lnTo>
                      <a:pt x="13" y="1339"/>
                    </a:lnTo>
                    <a:lnTo>
                      <a:pt x="15" y="1346"/>
                    </a:lnTo>
                    <a:lnTo>
                      <a:pt x="13" y="1350"/>
                    </a:lnTo>
                    <a:lnTo>
                      <a:pt x="19" y="1343"/>
                    </a:lnTo>
                    <a:lnTo>
                      <a:pt x="21" y="1335"/>
                    </a:lnTo>
                    <a:lnTo>
                      <a:pt x="26" y="1340"/>
                    </a:lnTo>
                    <a:lnTo>
                      <a:pt x="22" y="1350"/>
                    </a:lnTo>
                    <a:lnTo>
                      <a:pt x="27" y="1349"/>
                    </a:lnTo>
                    <a:lnTo>
                      <a:pt x="29" y="1351"/>
                    </a:lnTo>
                    <a:lnTo>
                      <a:pt x="24" y="1355"/>
                    </a:lnTo>
                    <a:lnTo>
                      <a:pt x="17" y="1366"/>
                    </a:lnTo>
                    <a:lnTo>
                      <a:pt x="33" y="1371"/>
                    </a:lnTo>
                    <a:lnTo>
                      <a:pt x="35" y="1381"/>
                    </a:lnTo>
                    <a:lnTo>
                      <a:pt x="33" y="1398"/>
                    </a:lnTo>
                    <a:lnTo>
                      <a:pt x="43" y="1396"/>
                    </a:lnTo>
                    <a:lnTo>
                      <a:pt x="45" y="1407"/>
                    </a:lnTo>
                    <a:lnTo>
                      <a:pt x="39" y="1415"/>
                    </a:lnTo>
                    <a:lnTo>
                      <a:pt x="42" y="1431"/>
                    </a:lnTo>
                    <a:lnTo>
                      <a:pt x="40" y="1442"/>
                    </a:lnTo>
                    <a:lnTo>
                      <a:pt x="49" y="1442"/>
                    </a:lnTo>
                    <a:lnTo>
                      <a:pt x="54" y="1456"/>
                    </a:lnTo>
                    <a:lnTo>
                      <a:pt x="56" y="1468"/>
                    </a:lnTo>
                    <a:lnTo>
                      <a:pt x="62" y="1487"/>
                    </a:lnTo>
                    <a:lnTo>
                      <a:pt x="74" y="1496"/>
                    </a:lnTo>
                    <a:lnTo>
                      <a:pt x="78" y="1509"/>
                    </a:lnTo>
                    <a:lnTo>
                      <a:pt x="91" y="1516"/>
                    </a:lnTo>
                    <a:lnTo>
                      <a:pt x="98" y="1526"/>
                    </a:lnTo>
                    <a:lnTo>
                      <a:pt x="98" y="1534"/>
                    </a:lnTo>
                    <a:lnTo>
                      <a:pt x="92" y="1538"/>
                    </a:lnTo>
                    <a:lnTo>
                      <a:pt x="85" y="1537"/>
                    </a:lnTo>
                    <a:lnTo>
                      <a:pt x="82" y="1541"/>
                    </a:lnTo>
                    <a:lnTo>
                      <a:pt x="89" y="1557"/>
                    </a:lnTo>
                    <a:lnTo>
                      <a:pt x="82" y="1555"/>
                    </a:lnTo>
                    <a:lnTo>
                      <a:pt x="75" y="1553"/>
                    </a:lnTo>
                    <a:lnTo>
                      <a:pt x="75" y="1559"/>
                    </a:lnTo>
                    <a:lnTo>
                      <a:pt x="91" y="1593"/>
                    </a:lnTo>
                    <a:lnTo>
                      <a:pt x="98" y="1604"/>
                    </a:lnTo>
                    <a:lnTo>
                      <a:pt x="102" y="1614"/>
                    </a:lnTo>
                    <a:lnTo>
                      <a:pt x="99" y="1620"/>
                    </a:lnTo>
                    <a:lnTo>
                      <a:pt x="98" y="1631"/>
                    </a:lnTo>
                    <a:lnTo>
                      <a:pt x="94" y="1633"/>
                    </a:lnTo>
                    <a:lnTo>
                      <a:pt x="93" y="1638"/>
                    </a:lnTo>
                    <a:lnTo>
                      <a:pt x="107" y="1636"/>
                    </a:lnTo>
                    <a:lnTo>
                      <a:pt x="118" y="1640"/>
                    </a:lnTo>
                    <a:lnTo>
                      <a:pt x="136" y="1634"/>
                    </a:lnTo>
                    <a:lnTo>
                      <a:pt x="152" y="1633"/>
                    </a:lnTo>
                    <a:lnTo>
                      <a:pt x="163" y="1638"/>
                    </a:lnTo>
                    <a:lnTo>
                      <a:pt x="168" y="1634"/>
                    </a:lnTo>
                    <a:lnTo>
                      <a:pt x="172" y="1620"/>
                    </a:lnTo>
                    <a:lnTo>
                      <a:pt x="169" y="1598"/>
                    </a:lnTo>
                    <a:lnTo>
                      <a:pt x="174" y="1585"/>
                    </a:lnTo>
                    <a:lnTo>
                      <a:pt x="180" y="1574"/>
                    </a:lnTo>
                    <a:lnTo>
                      <a:pt x="189" y="1576"/>
                    </a:lnTo>
                    <a:lnTo>
                      <a:pt x="194" y="1566"/>
                    </a:lnTo>
                    <a:lnTo>
                      <a:pt x="204" y="1559"/>
                    </a:lnTo>
                    <a:lnTo>
                      <a:pt x="218" y="1560"/>
                    </a:lnTo>
                    <a:lnTo>
                      <a:pt x="227" y="1564"/>
                    </a:lnTo>
                    <a:lnTo>
                      <a:pt x="238" y="1560"/>
                    </a:lnTo>
                    <a:lnTo>
                      <a:pt x="250" y="1564"/>
                    </a:lnTo>
                    <a:lnTo>
                      <a:pt x="261" y="1564"/>
                    </a:lnTo>
                    <a:lnTo>
                      <a:pt x="266" y="1544"/>
                    </a:lnTo>
                    <a:lnTo>
                      <a:pt x="276" y="1522"/>
                    </a:lnTo>
                    <a:lnTo>
                      <a:pt x="285" y="1505"/>
                    </a:lnTo>
                    <a:lnTo>
                      <a:pt x="286" y="1484"/>
                    </a:lnTo>
                    <a:lnTo>
                      <a:pt x="291" y="1472"/>
                    </a:lnTo>
                    <a:lnTo>
                      <a:pt x="290" y="1457"/>
                    </a:lnTo>
                    <a:lnTo>
                      <a:pt x="293" y="1446"/>
                    </a:lnTo>
                    <a:lnTo>
                      <a:pt x="298" y="1435"/>
                    </a:lnTo>
                    <a:lnTo>
                      <a:pt x="298" y="1424"/>
                    </a:lnTo>
                    <a:lnTo>
                      <a:pt x="295" y="1418"/>
                    </a:lnTo>
                    <a:lnTo>
                      <a:pt x="300" y="1407"/>
                    </a:lnTo>
                    <a:lnTo>
                      <a:pt x="298" y="1398"/>
                    </a:lnTo>
                    <a:lnTo>
                      <a:pt x="293" y="1392"/>
                    </a:lnTo>
                    <a:lnTo>
                      <a:pt x="292" y="1386"/>
                    </a:lnTo>
                    <a:lnTo>
                      <a:pt x="293" y="1382"/>
                    </a:lnTo>
                    <a:lnTo>
                      <a:pt x="300" y="1385"/>
                    </a:lnTo>
                    <a:lnTo>
                      <a:pt x="304" y="1385"/>
                    </a:lnTo>
                    <a:lnTo>
                      <a:pt x="301" y="1378"/>
                    </a:lnTo>
                    <a:lnTo>
                      <a:pt x="302" y="1374"/>
                    </a:lnTo>
                    <a:lnTo>
                      <a:pt x="304" y="1367"/>
                    </a:lnTo>
                    <a:lnTo>
                      <a:pt x="304" y="1362"/>
                    </a:lnTo>
                    <a:lnTo>
                      <a:pt x="307" y="1345"/>
                    </a:lnTo>
                    <a:lnTo>
                      <a:pt x="306" y="1340"/>
                    </a:lnTo>
                    <a:lnTo>
                      <a:pt x="297" y="1334"/>
                    </a:lnTo>
                    <a:lnTo>
                      <a:pt x="288" y="1329"/>
                    </a:lnTo>
                    <a:lnTo>
                      <a:pt x="291" y="1328"/>
                    </a:lnTo>
                    <a:lnTo>
                      <a:pt x="300" y="1332"/>
                    </a:lnTo>
                    <a:lnTo>
                      <a:pt x="309" y="1329"/>
                    </a:lnTo>
                    <a:lnTo>
                      <a:pt x="312" y="1326"/>
                    </a:lnTo>
                    <a:lnTo>
                      <a:pt x="302" y="1317"/>
                    </a:lnTo>
                    <a:lnTo>
                      <a:pt x="274" y="1312"/>
                    </a:lnTo>
                    <a:lnTo>
                      <a:pt x="276" y="1310"/>
                    </a:lnTo>
                    <a:lnTo>
                      <a:pt x="298" y="1307"/>
                    </a:lnTo>
                    <a:lnTo>
                      <a:pt x="311" y="1311"/>
                    </a:lnTo>
                    <a:lnTo>
                      <a:pt x="318" y="1307"/>
                    </a:lnTo>
                    <a:lnTo>
                      <a:pt x="320" y="1299"/>
                    </a:lnTo>
                    <a:lnTo>
                      <a:pt x="334" y="1297"/>
                    </a:lnTo>
                    <a:lnTo>
                      <a:pt x="345" y="1286"/>
                    </a:lnTo>
                    <a:lnTo>
                      <a:pt x="350" y="1279"/>
                    </a:lnTo>
                    <a:lnTo>
                      <a:pt x="350" y="1268"/>
                    </a:lnTo>
                    <a:lnTo>
                      <a:pt x="359" y="1270"/>
                    </a:lnTo>
                    <a:lnTo>
                      <a:pt x="359" y="1281"/>
                    </a:lnTo>
                    <a:lnTo>
                      <a:pt x="371" y="1280"/>
                    </a:lnTo>
                    <a:lnTo>
                      <a:pt x="378" y="1268"/>
                    </a:lnTo>
                    <a:lnTo>
                      <a:pt x="392" y="1256"/>
                    </a:lnTo>
                    <a:lnTo>
                      <a:pt x="389" y="1243"/>
                    </a:lnTo>
                    <a:lnTo>
                      <a:pt x="394" y="1248"/>
                    </a:lnTo>
                    <a:lnTo>
                      <a:pt x="400" y="1248"/>
                    </a:lnTo>
                    <a:lnTo>
                      <a:pt x="400" y="1242"/>
                    </a:lnTo>
                    <a:lnTo>
                      <a:pt x="406" y="1237"/>
                    </a:lnTo>
                    <a:lnTo>
                      <a:pt x="405" y="1232"/>
                    </a:lnTo>
                    <a:lnTo>
                      <a:pt x="352" y="1243"/>
                    </a:lnTo>
                    <a:lnTo>
                      <a:pt x="341" y="1241"/>
                    </a:lnTo>
                    <a:lnTo>
                      <a:pt x="336" y="1245"/>
                    </a:lnTo>
                    <a:lnTo>
                      <a:pt x="334" y="1238"/>
                    </a:lnTo>
                    <a:lnTo>
                      <a:pt x="328" y="1232"/>
                    </a:lnTo>
                    <a:lnTo>
                      <a:pt x="303" y="1222"/>
                    </a:lnTo>
                    <a:lnTo>
                      <a:pt x="290" y="1225"/>
                    </a:lnTo>
                    <a:lnTo>
                      <a:pt x="284" y="1221"/>
                    </a:lnTo>
                    <a:lnTo>
                      <a:pt x="290" y="1219"/>
                    </a:lnTo>
                    <a:lnTo>
                      <a:pt x="293" y="1211"/>
                    </a:lnTo>
                    <a:lnTo>
                      <a:pt x="300" y="1214"/>
                    </a:lnTo>
                    <a:lnTo>
                      <a:pt x="308" y="1211"/>
                    </a:lnTo>
                    <a:lnTo>
                      <a:pt x="320" y="1213"/>
                    </a:lnTo>
                    <a:lnTo>
                      <a:pt x="322" y="1211"/>
                    </a:lnTo>
                    <a:lnTo>
                      <a:pt x="331" y="1221"/>
                    </a:lnTo>
                    <a:lnTo>
                      <a:pt x="338" y="1218"/>
                    </a:lnTo>
                    <a:lnTo>
                      <a:pt x="339" y="1214"/>
                    </a:lnTo>
                    <a:lnTo>
                      <a:pt x="345" y="1220"/>
                    </a:lnTo>
                    <a:lnTo>
                      <a:pt x="352" y="1222"/>
                    </a:lnTo>
                    <a:lnTo>
                      <a:pt x="356" y="1216"/>
                    </a:lnTo>
                    <a:lnTo>
                      <a:pt x="359" y="1220"/>
                    </a:lnTo>
                    <a:lnTo>
                      <a:pt x="363" y="1230"/>
                    </a:lnTo>
                    <a:lnTo>
                      <a:pt x="371" y="1232"/>
                    </a:lnTo>
                    <a:lnTo>
                      <a:pt x="403" y="1216"/>
                    </a:lnTo>
                    <a:lnTo>
                      <a:pt x="414" y="1198"/>
                    </a:lnTo>
                    <a:lnTo>
                      <a:pt x="419" y="1193"/>
                    </a:lnTo>
                    <a:lnTo>
                      <a:pt x="422" y="1176"/>
                    </a:lnTo>
                    <a:lnTo>
                      <a:pt x="416" y="1161"/>
                    </a:lnTo>
                    <a:lnTo>
                      <a:pt x="404" y="1152"/>
                    </a:lnTo>
                    <a:lnTo>
                      <a:pt x="394" y="1138"/>
                    </a:lnTo>
                    <a:lnTo>
                      <a:pt x="403" y="1136"/>
                    </a:lnTo>
                    <a:lnTo>
                      <a:pt x="402" y="1133"/>
                    </a:lnTo>
                    <a:lnTo>
                      <a:pt x="381" y="1123"/>
                    </a:lnTo>
                    <a:lnTo>
                      <a:pt x="379" y="1113"/>
                    </a:lnTo>
                    <a:lnTo>
                      <a:pt x="374" y="1103"/>
                    </a:lnTo>
                    <a:lnTo>
                      <a:pt x="357" y="1106"/>
                    </a:lnTo>
                    <a:lnTo>
                      <a:pt x="352" y="1100"/>
                    </a:lnTo>
                    <a:lnTo>
                      <a:pt x="351" y="1096"/>
                    </a:lnTo>
                    <a:lnTo>
                      <a:pt x="347" y="1095"/>
                    </a:lnTo>
                    <a:lnTo>
                      <a:pt x="347" y="1098"/>
                    </a:lnTo>
                    <a:lnTo>
                      <a:pt x="341" y="1118"/>
                    </a:lnTo>
                    <a:lnTo>
                      <a:pt x="333" y="1129"/>
                    </a:lnTo>
                    <a:lnTo>
                      <a:pt x="314" y="1143"/>
                    </a:lnTo>
                    <a:lnTo>
                      <a:pt x="308" y="1148"/>
                    </a:lnTo>
                    <a:lnTo>
                      <a:pt x="298" y="1148"/>
                    </a:lnTo>
                    <a:lnTo>
                      <a:pt x="287" y="1151"/>
                    </a:lnTo>
                    <a:lnTo>
                      <a:pt x="280" y="1149"/>
                    </a:lnTo>
                    <a:lnTo>
                      <a:pt x="288" y="1143"/>
                    </a:lnTo>
                    <a:lnTo>
                      <a:pt x="300" y="1140"/>
                    </a:lnTo>
                    <a:lnTo>
                      <a:pt x="309" y="1132"/>
                    </a:lnTo>
                    <a:lnTo>
                      <a:pt x="319" y="1127"/>
                    </a:lnTo>
                    <a:lnTo>
                      <a:pt x="336" y="1112"/>
                    </a:lnTo>
                    <a:lnTo>
                      <a:pt x="339" y="1102"/>
                    </a:lnTo>
                    <a:lnTo>
                      <a:pt x="339" y="1089"/>
                    </a:lnTo>
                    <a:lnTo>
                      <a:pt x="330" y="1087"/>
                    </a:lnTo>
                    <a:lnTo>
                      <a:pt x="334" y="1080"/>
                    </a:lnTo>
                    <a:lnTo>
                      <a:pt x="335" y="1069"/>
                    </a:lnTo>
                    <a:lnTo>
                      <a:pt x="331" y="1060"/>
                    </a:lnTo>
                    <a:lnTo>
                      <a:pt x="328" y="1032"/>
                    </a:lnTo>
                    <a:lnTo>
                      <a:pt x="329" y="1015"/>
                    </a:lnTo>
                    <a:lnTo>
                      <a:pt x="325" y="992"/>
                    </a:lnTo>
                    <a:lnTo>
                      <a:pt x="327" y="985"/>
                    </a:lnTo>
                    <a:lnTo>
                      <a:pt x="330" y="977"/>
                    </a:lnTo>
                    <a:lnTo>
                      <a:pt x="329" y="971"/>
                    </a:lnTo>
                    <a:lnTo>
                      <a:pt x="344" y="979"/>
                    </a:lnTo>
                    <a:lnTo>
                      <a:pt x="345" y="971"/>
                    </a:lnTo>
                    <a:lnTo>
                      <a:pt x="340" y="950"/>
                    </a:lnTo>
                    <a:lnTo>
                      <a:pt x="345" y="928"/>
                    </a:lnTo>
                    <a:lnTo>
                      <a:pt x="350" y="910"/>
                    </a:lnTo>
                    <a:lnTo>
                      <a:pt x="343" y="901"/>
                    </a:lnTo>
                    <a:lnTo>
                      <a:pt x="340" y="892"/>
                    </a:lnTo>
                    <a:lnTo>
                      <a:pt x="340" y="879"/>
                    </a:lnTo>
                    <a:lnTo>
                      <a:pt x="356" y="887"/>
                    </a:lnTo>
                    <a:lnTo>
                      <a:pt x="357" y="885"/>
                    </a:lnTo>
                    <a:lnTo>
                      <a:pt x="361" y="881"/>
                    </a:lnTo>
                    <a:lnTo>
                      <a:pt x="367" y="872"/>
                    </a:lnTo>
                    <a:lnTo>
                      <a:pt x="368" y="870"/>
                    </a:lnTo>
                    <a:lnTo>
                      <a:pt x="367" y="866"/>
                    </a:lnTo>
                    <a:lnTo>
                      <a:pt x="370" y="850"/>
                    </a:lnTo>
                    <a:lnTo>
                      <a:pt x="365" y="839"/>
                    </a:lnTo>
                    <a:lnTo>
                      <a:pt x="366" y="831"/>
                    </a:lnTo>
                    <a:lnTo>
                      <a:pt x="368" y="840"/>
                    </a:lnTo>
                    <a:lnTo>
                      <a:pt x="377" y="848"/>
                    </a:lnTo>
                    <a:lnTo>
                      <a:pt x="381" y="847"/>
                    </a:lnTo>
                    <a:lnTo>
                      <a:pt x="386" y="837"/>
                    </a:lnTo>
                    <a:lnTo>
                      <a:pt x="393" y="840"/>
                    </a:lnTo>
                    <a:lnTo>
                      <a:pt x="394" y="833"/>
                    </a:lnTo>
                    <a:lnTo>
                      <a:pt x="398" y="827"/>
                    </a:lnTo>
                    <a:lnTo>
                      <a:pt x="387" y="822"/>
                    </a:lnTo>
                    <a:lnTo>
                      <a:pt x="394" y="823"/>
                    </a:lnTo>
                    <a:lnTo>
                      <a:pt x="403" y="817"/>
                    </a:lnTo>
                    <a:lnTo>
                      <a:pt x="403" y="812"/>
                    </a:lnTo>
                    <a:lnTo>
                      <a:pt x="410" y="809"/>
                    </a:lnTo>
                    <a:lnTo>
                      <a:pt x="411" y="799"/>
                    </a:lnTo>
                    <a:lnTo>
                      <a:pt x="417" y="796"/>
                    </a:lnTo>
                    <a:lnTo>
                      <a:pt x="417" y="784"/>
                    </a:lnTo>
                    <a:lnTo>
                      <a:pt x="425" y="783"/>
                    </a:lnTo>
                    <a:lnTo>
                      <a:pt x="435" y="785"/>
                    </a:lnTo>
                    <a:lnTo>
                      <a:pt x="446" y="775"/>
                    </a:lnTo>
                    <a:lnTo>
                      <a:pt x="449" y="764"/>
                    </a:lnTo>
                    <a:lnTo>
                      <a:pt x="464" y="753"/>
                    </a:lnTo>
                    <a:lnTo>
                      <a:pt x="470" y="761"/>
                    </a:lnTo>
                    <a:lnTo>
                      <a:pt x="481" y="753"/>
                    </a:lnTo>
                    <a:lnTo>
                      <a:pt x="484" y="743"/>
                    </a:lnTo>
                    <a:lnTo>
                      <a:pt x="492" y="737"/>
                    </a:lnTo>
                    <a:lnTo>
                      <a:pt x="500" y="740"/>
                    </a:lnTo>
                    <a:lnTo>
                      <a:pt x="503" y="735"/>
                    </a:lnTo>
                    <a:lnTo>
                      <a:pt x="516" y="727"/>
                    </a:lnTo>
                    <a:lnTo>
                      <a:pt x="521" y="719"/>
                    </a:lnTo>
                    <a:lnTo>
                      <a:pt x="528" y="715"/>
                    </a:lnTo>
                    <a:lnTo>
                      <a:pt x="535" y="699"/>
                    </a:lnTo>
                    <a:lnTo>
                      <a:pt x="538" y="691"/>
                    </a:lnTo>
                    <a:lnTo>
                      <a:pt x="549" y="677"/>
                    </a:lnTo>
                    <a:lnTo>
                      <a:pt x="555" y="664"/>
                    </a:lnTo>
                    <a:lnTo>
                      <a:pt x="562" y="651"/>
                    </a:lnTo>
                    <a:lnTo>
                      <a:pt x="566" y="646"/>
                    </a:lnTo>
                    <a:lnTo>
                      <a:pt x="567" y="651"/>
                    </a:lnTo>
                    <a:lnTo>
                      <a:pt x="566" y="662"/>
                    </a:lnTo>
                    <a:lnTo>
                      <a:pt x="576" y="649"/>
                    </a:lnTo>
                    <a:lnTo>
                      <a:pt x="577" y="644"/>
                    </a:lnTo>
                    <a:lnTo>
                      <a:pt x="572" y="639"/>
                    </a:lnTo>
                    <a:lnTo>
                      <a:pt x="571" y="633"/>
                    </a:lnTo>
                    <a:lnTo>
                      <a:pt x="556" y="618"/>
                    </a:lnTo>
                    <a:lnTo>
                      <a:pt x="555" y="612"/>
                    </a:lnTo>
                    <a:lnTo>
                      <a:pt x="558" y="610"/>
                    </a:lnTo>
                    <a:lnTo>
                      <a:pt x="556" y="602"/>
                    </a:lnTo>
                    <a:lnTo>
                      <a:pt x="551" y="596"/>
                    </a:lnTo>
                    <a:lnTo>
                      <a:pt x="551" y="594"/>
                    </a:lnTo>
                    <a:lnTo>
                      <a:pt x="556" y="589"/>
                    </a:lnTo>
                    <a:lnTo>
                      <a:pt x="558" y="582"/>
                    </a:lnTo>
                    <a:lnTo>
                      <a:pt x="566" y="579"/>
                    </a:lnTo>
                    <a:lnTo>
                      <a:pt x="576" y="554"/>
                    </a:lnTo>
                    <a:lnTo>
                      <a:pt x="577" y="547"/>
                    </a:lnTo>
                    <a:lnTo>
                      <a:pt x="567" y="530"/>
                    </a:lnTo>
                    <a:lnTo>
                      <a:pt x="569" y="527"/>
                    </a:lnTo>
                    <a:lnTo>
                      <a:pt x="580" y="520"/>
                    </a:lnTo>
                    <a:lnTo>
                      <a:pt x="580" y="512"/>
                    </a:lnTo>
                    <a:lnTo>
                      <a:pt x="585" y="511"/>
                    </a:lnTo>
                    <a:lnTo>
                      <a:pt x="592" y="515"/>
                    </a:lnTo>
                    <a:lnTo>
                      <a:pt x="596" y="514"/>
                    </a:lnTo>
                    <a:lnTo>
                      <a:pt x="597" y="506"/>
                    </a:lnTo>
                    <a:lnTo>
                      <a:pt x="593" y="503"/>
                    </a:lnTo>
                    <a:lnTo>
                      <a:pt x="603" y="501"/>
                    </a:lnTo>
                    <a:lnTo>
                      <a:pt x="604" y="495"/>
                    </a:lnTo>
                    <a:lnTo>
                      <a:pt x="593" y="481"/>
                    </a:lnTo>
                    <a:lnTo>
                      <a:pt x="593" y="476"/>
                    </a:lnTo>
                    <a:lnTo>
                      <a:pt x="605" y="484"/>
                    </a:lnTo>
                    <a:lnTo>
                      <a:pt x="610" y="493"/>
                    </a:lnTo>
                    <a:lnTo>
                      <a:pt x="614" y="493"/>
                    </a:lnTo>
                    <a:lnTo>
                      <a:pt x="613" y="476"/>
                    </a:lnTo>
                    <a:lnTo>
                      <a:pt x="614" y="478"/>
                    </a:lnTo>
                    <a:lnTo>
                      <a:pt x="618" y="476"/>
                    </a:lnTo>
                    <a:lnTo>
                      <a:pt x="619" y="455"/>
                    </a:lnTo>
                    <a:lnTo>
                      <a:pt x="623" y="454"/>
                    </a:lnTo>
                    <a:lnTo>
                      <a:pt x="628" y="454"/>
                    </a:lnTo>
                    <a:lnTo>
                      <a:pt x="628" y="460"/>
                    </a:lnTo>
                    <a:lnTo>
                      <a:pt x="631" y="465"/>
                    </a:lnTo>
                    <a:lnTo>
                      <a:pt x="635" y="467"/>
                    </a:lnTo>
                    <a:lnTo>
                      <a:pt x="640" y="454"/>
                    </a:lnTo>
                    <a:lnTo>
                      <a:pt x="645" y="457"/>
                    </a:lnTo>
                    <a:lnTo>
                      <a:pt x="651" y="468"/>
                    </a:lnTo>
                    <a:lnTo>
                      <a:pt x="655" y="468"/>
                    </a:lnTo>
                    <a:lnTo>
                      <a:pt x="661" y="473"/>
                    </a:lnTo>
                    <a:lnTo>
                      <a:pt x="666" y="461"/>
                    </a:lnTo>
                    <a:lnTo>
                      <a:pt x="691" y="458"/>
                    </a:lnTo>
                    <a:lnTo>
                      <a:pt x="700" y="465"/>
                    </a:lnTo>
                    <a:lnTo>
                      <a:pt x="706" y="472"/>
                    </a:lnTo>
                    <a:lnTo>
                      <a:pt x="710" y="465"/>
                    </a:lnTo>
                    <a:lnTo>
                      <a:pt x="715" y="461"/>
                    </a:lnTo>
                    <a:lnTo>
                      <a:pt x="712" y="449"/>
                    </a:lnTo>
                    <a:lnTo>
                      <a:pt x="698" y="415"/>
                    </a:lnTo>
                    <a:lnTo>
                      <a:pt x="694" y="395"/>
                    </a:lnTo>
                    <a:lnTo>
                      <a:pt x="698" y="377"/>
                    </a:lnTo>
                    <a:lnTo>
                      <a:pt x="706" y="364"/>
                    </a:lnTo>
                    <a:lnTo>
                      <a:pt x="707" y="354"/>
                    </a:lnTo>
                    <a:lnTo>
                      <a:pt x="707" y="342"/>
                    </a:lnTo>
                    <a:lnTo>
                      <a:pt x="687" y="296"/>
                    </a:lnTo>
                    <a:lnTo>
                      <a:pt x="684" y="279"/>
                    </a:lnTo>
                    <a:lnTo>
                      <a:pt x="690" y="258"/>
                    </a:lnTo>
                    <a:lnTo>
                      <a:pt x="688" y="243"/>
                    </a:lnTo>
                    <a:lnTo>
                      <a:pt x="683" y="237"/>
                    </a:lnTo>
                    <a:lnTo>
                      <a:pt x="682" y="223"/>
                    </a:lnTo>
                    <a:lnTo>
                      <a:pt x="682" y="202"/>
                    </a:lnTo>
                    <a:lnTo>
                      <a:pt x="683" y="186"/>
                    </a:lnTo>
                    <a:lnTo>
                      <a:pt x="688" y="173"/>
                    </a:lnTo>
                    <a:lnTo>
                      <a:pt x="685" y="166"/>
                    </a:lnTo>
                    <a:lnTo>
                      <a:pt x="653" y="110"/>
                    </a:lnTo>
                    <a:lnTo>
                      <a:pt x="635" y="92"/>
                    </a:lnTo>
                    <a:lnTo>
                      <a:pt x="599" y="81"/>
                    </a:lnTo>
                    <a:lnTo>
                      <a:pt x="569" y="51"/>
                    </a:lnTo>
                    <a:lnTo>
                      <a:pt x="528" y="5"/>
                    </a:lnTo>
                    <a:lnTo>
                      <a:pt x="526" y="0"/>
                    </a:lnTo>
                    <a:lnTo>
                      <a:pt x="523" y="0"/>
                    </a:lnTo>
                    <a:lnTo>
                      <a:pt x="500" y="0"/>
                    </a:lnTo>
                    <a:lnTo>
                      <a:pt x="495" y="3"/>
                    </a:lnTo>
                    <a:lnTo>
                      <a:pt x="496" y="13"/>
                    </a:lnTo>
                    <a:lnTo>
                      <a:pt x="501" y="17"/>
                    </a:lnTo>
                    <a:lnTo>
                      <a:pt x="502" y="29"/>
                    </a:lnTo>
                    <a:lnTo>
                      <a:pt x="500" y="38"/>
                    </a:lnTo>
                    <a:lnTo>
                      <a:pt x="496" y="43"/>
                    </a:lnTo>
                    <a:lnTo>
                      <a:pt x="492" y="58"/>
                    </a:lnTo>
                    <a:lnTo>
                      <a:pt x="486" y="69"/>
                    </a:lnTo>
                    <a:lnTo>
                      <a:pt x="488" y="79"/>
                    </a:lnTo>
                    <a:lnTo>
                      <a:pt x="497" y="89"/>
                    </a:lnTo>
                    <a:lnTo>
                      <a:pt x="490" y="97"/>
                    </a:lnTo>
                    <a:lnTo>
                      <a:pt x="481" y="100"/>
                    </a:lnTo>
                    <a:lnTo>
                      <a:pt x="438" y="84"/>
                    </a:lnTo>
                    <a:lnTo>
                      <a:pt x="408" y="80"/>
                    </a:lnTo>
                    <a:lnTo>
                      <a:pt x="398" y="81"/>
                    </a:lnTo>
                    <a:lnTo>
                      <a:pt x="393" y="86"/>
                    </a:lnTo>
                    <a:lnTo>
                      <a:pt x="388" y="96"/>
                    </a:lnTo>
                    <a:lnTo>
                      <a:pt x="390" y="119"/>
                    </a:lnTo>
                    <a:lnTo>
                      <a:pt x="388" y="129"/>
                    </a:lnTo>
                    <a:lnTo>
                      <a:pt x="383" y="150"/>
                    </a:lnTo>
                    <a:lnTo>
                      <a:pt x="373" y="166"/>
                    </a:lnTo>
                    <a:lnTo>
                      <a:pt x="370" y="165"/>
                    </a:lnTo>
                    <a:lnTo>
                      <a:pt x="360" y="153"/>
                    </a:lnTo>
                    <a:lnTo>
                      <a:pt x="347" y="145"/>
                    </a:lnTo>
                    <a:lnTo>
                      <a:pt x="335" y="149"/>
                    </a:lnTo>
                    <a:lnTo>
                      <a:pt x="317" y="167"/>
                    </a:lnTo>
                    <a:lnTo>
                      <a:pt x="308" y="180"/>
                    </a:lnTo>
                    <a:lnTo>
                      <a:pt x="304" y="196"/>
                    </a:lnTo>
                    <a:lnTo>
                      <a:pt x="302" y="209"/>
                    </a:lnTo>
                    <a:lnTo>
                      <a:pt x="296" y="219"/>
                    </a:lnTo>
                    <a:lnTo>
                      <a:pt x="282" y="237"/>
                    </a:lnTo>
                    <a:lnTo>
                      <a:pt x="279" y="251"/>
                    </a:lnTo>
                    <a:lnTo>
                      <a:pt x="292" y="273"/>
                    </a:lnTo>
                    <a:lnTo>
                      <a:pt x="293" y="285"/>
                    </a:lnTo>
                    <a:lnTo>
                      <a:pt x="291" y="294"/>
                    </a:lnTo>
                    <a:lnTo>
                      <a:pt x="285" y="306"/>
                    </a:lnTo>
                    <a:lnTo>
                      <a:pt x="273" y="320"/>
                    </a:lnTo>
                    <a:lnTo>
                      <a:pt x="265" y="334"/>
                    </a:lnTo>
                    <a:lnTo>
                      <a:pt x="242" y="364"/>
                    </a:lnTo>
                    <a:lnTo>
                      <a:pt x="236" y="381"/>
                    </a:lnTo>
                    <a:lnTo>
                      <a:pt x="233" y="401"/>
                    </a:lnTo>
                    <a:lnTo>
                      <a:pt x="228" y="413"/>
                    </a:lnTo>
                    <a:lnTo>
                      <a:pt x="211" y="427"/>
                    </a:lnTo>
                    <a:lnTo>
                      <a:pt x="200" y="427"/>
                    </a:lnTo>
                    <a:lnTo>
                      <a:pt x="193" y="431"/>
                    </a:lnTo>
                    <a:lnTo>
                      <a:pt x="194" y="446"/>
                    </a:lnTo>
                    <a:lnTo>
                      <a:pt x="194" y="467"/>
                    </a:lnTo>
                    <a:lnTo>
                      <a:pt x="193" y="497"/>
                    </a:lnTo>
                    <a:lnTo>
                      <a:pt x="184" y="547"/>
                    </a:lnTo>
                    <a:lnTo>
                      <a:pt x="167" y="584"/>
                    </a:lnTo>
                    <a:lnTo>
                      <a:pt x="147" y="616"/>
                    </a:lnTo>
                    <a:lnTo>
                      <a:pt x="148" y="625"/>
                    </a:lnTo>
                    <a:lnTo>
                      <a:pt x="163" y="641"/>
                    </a:lnTo>
                    <a:lnTo>
                      <a:pt x="169" y="653"/>
                    </a:lnTo>
                    <a:lnTo>
                      <a:pt x="169" y="672"/>
                    </a:lnTo>
                    <a:lnTo>
                      <a:pt x="167" y="683"/>
                    </a:lnTo>
                    <a:lnTo>
                      <a:pt x="157" y="695"/>
                    </a:lnTo>
                    <a:lnTo>
                      <a:pt x="142" y="695"/>
                    </a:lnTo>
                    <a:lnTo>
                      <a:pt x="125" y="692"/>
                    </a:lnTo>
                    <a:lnTo>
                      <a:pt x="104" y="697"/>
                    </a:lnTo>
                    <a:lnTo>
                      <a:pt x="87" y="708"/>
                    </a:lnTo>
                    <a:lnTo>
                      <a:pt x="62" y="738"/>
                    </a:lnTo>
                    <a:lnTo>
                      <a:pt x="56" y="754"/>
                    </a:lnTo>
                    <a:lnTo>
                      <a:pt x="51" y="774"/>
                    </a:lnTo>
                    <a:lnTo>
                      <a:pt x="55" y="793"/>
                    </a:lnTo>
                    <a:lnTo>
                      <a:pt x="61" y="806"/>
                    </a:lnTo>
                    <a:lnTo>
                      <a:pt x="66" y="811"/>
                    </a:lnTo>
                    <a:lnTo>
                      <a:pt x="60" y="821"/>
                    </a:lnTo>
                    <a:lnTo>
                      <a:pt x="59" y="833"/>
                    </a:lnTo>
                    <a:lnTo>
                      <a:pt x="55" y="843"/>
                    </a:lnTo>
                    <a:lnTo>
                      <a:pt x="55" y="863"/>
                    </a:lnTo>
                    <a:lnTo>
                      <a:pt x="53" y="871"/>
                    </a:lnTo>
                    <a:lnTo>
                      <a:pt x="53" y="883"/>
                    </a:lnTo>
                    <a:lnTo>
                      <a:pt x="55" y="886"/>
                    </a:lnTo>
                    <a:lnTo>
                      <a:pt x="60" y="902"/>
                    </a:lnTo>
                    <a:lnTo>
                      <a:pt x="59" y="944"/>
                    </a:lnTo>
                    <a:lnTo>
                      <a:pt x="60" y="964"/>
                    </a:lnTo>
                    <a:lnTo>
                      <a:pt x="69" y="979"/>
                    </a:lnTo>
                    <a:lnTo>
                      <a:pt x="89" y="995"/>
                    </a:lnTo>
                    <a:lnTo>
                      <a:pt x="92" y="1016"/>
                    </a:lnTo>
                    <a:lnTo>
                      <a:pt x="86" y="1035"/>
                    </a:lnTo>
                    <a:lnTo>
                      <a:pt x="76" y="1046"/>
                    </a:lnTo>
                    <a:lnTo>
                      <a:pt x="61" y="1052"/>
                    </a:lnTo>
                    <a:lnTo>
                      <a:pt x="59" y="1058"/>
                    </a:lnTo>
                    <a:lnTo>
                      <a:pt x="69" y="1071"/>
                    </a:lnTo>
                    <a:lnTo>
                      <a:pt x="77" y="1105"/>
                    </a:lnTo>
                    <a:lnTo>
                      <a:pt x="70" y="1134"/>
                    </a:lnTo>
                    <a:lnTo>
                      <a:pt x="74" y="1143"/>
                    </a:lnTo>
                    <a:lnTo>
                      <a:pt x="72" y="1157"/>
                    </a:lnTo>
                    <a:lnTo>
                      <a:pt x="66" y="1168"/>
                    </a:lnTo>
                    <a:lnTo>
                      <a:pt x="39" y="1179"/>
                    </a:lnTo>
                    <a:lnTo>
                      <a:pt x="39" y="1193"/>
                    </a:lnTo>
                    <a:lnTo>
                      <a:pt x="27" y="1214"/>
                    </a:lnTo>
                    <a:lnTo>
                      <a:pt x="28" y="1230"/>
                    </a:lnTo>
                    <a:lnTo>
                      <a:pt x="32" y="1242"/>
                    </a:lnTo>
                    <a:lnTo>
                      <a:pt x="24" y="1280"/>
                    </a:lnTo>
                    <a:lnTo>
                      <a:pt x="16" y="1286"/>
                    </a:lnTo>
                    <a:lnTo>
                      <a:pt x="12" y="1278"/>
                    </a:lnTo>
                    <a:lnTo>
                      <a:pt x="8" y="1291"/>
                    </a:lnTo>
                    <a:lnTo>
                      <a:pt x="8" y="1268"/>
                    </a:lnTo>
                    <a:lnTo>
                      <a:pt x="6" y="126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205" name="Group 359"/>
              <p:cNvGrpSpPr/>
              <p:nvPr/>
            </p:nvGrpSpPr>
            <p:grpSpPr bwMode="gray">
              <a:xfrm>
                <a:off x="5080794" y="2788583"/>
                <a:ext cx="75600" cy="108000"/>
                <a:chOff x="4160739" y="2986112"/>
                <a:chExt cx="187325" cy="233362"/>
              </a:xfrm>
              <a:grpFill/>
            </p:grpSpPr>
            <p:sp>
              <p:nvSpPr>
                <p:cNvPr id="206" name="Freeform 45"/>
                <p:cNvSpPr>
                  <a:spLocks noChangeAspect="1"/>
                </p:cNvSpPr>
                <p:nvPr/>
              </p:nvSpPr>
              <p:spPr bwMode="gray">
                <a:xfrm>
                  <a:off x="4171851" y="2986112"/>
                  <a:ext cx="176213" cy="225425"/>
                </a:xfrm>
                <a:custGeom>
                  <a:avLst/>
                  <a:gdLst/>
                  <a:ahLst/>
                  <a:cxnLst>
                    <a:cxn ang="0">
                      <a:pos x="72" y="248"/>
                    </a:cxn>
                    <a:cxn ang="0">
                      <a:pos x="72" y="234"/>
                    </a:cxn>
                    <a:cxn ang="0">
                      <a:pos x="82" y="239"/>
                    </a:cxn>
                    <a:cxn ang="0">
                      <a:pos x="91" y="229"/>
                    </a:cxn>
                    <a:cxn ang="0">
                      <a:pos x="34" y="195"/>
                    </a:cxn>
                    <a:cxn ang="0">
                      <a:pos x="34" y="185"/>
                    </a:cxn>
                    <a:cxn ang="0">
                      <a:pos x="39" y="176"/>
                    </a:cxn>
                    <a:cxn ang="0">
                      <a:pos x="48" y="176"/>
                    </a:cxn>
                    <a:cxn ang="0">
                      <a:pos x="39" y="151"/>
                    </a:cxn>
                    <a:cxn ang="0">
                      <a:pos x="53" y="151"/>
                    </a:cxn>
                    <a:cxn ang="0">
                      <a:pos x="53" y="147"/>
                    </a:cxn>
                    <a:cxn ang="0">
                      <a:pos x="29" y="132"/>
                    </a:cxn>
                    <a:cxn ang="0">
                      <a:pos x="43" y="97"/>
                    </a:cxn>
                    <a:cxn ang="0">
                      <a:pos x="24" y="88"/>
                    </a:cxn>
                    <a:cxn ang="0">
                      <a:pos x="29" y="77"/>
                    </a:cxn>
                    <a:cxn ang="0">
                      <a:pos x="43" y="72"/>
                    </a:cxn>
                    <a:cxn ang="0">
                      <a:pos x="15" y="58"/>
                    </a:cxn>
                    <a:cxn ang="0">
                      <a:pos x="10" y="34"/>
                    </a:cxn>
                    <a:cxn ang="0">
                      <a:pos x="0" y="23"/>
                    </a:cxn>
                    <a:cxn ang="0">
                      <a:pos x="43" y="4"/>
                    </a:cxn>
                    <a:cxn ang="0">
                      <a:pos x="62" y="0"/>
                    </a:cxn>
                    <a:cxn ang="0">
                      <a:pos x="72" y="4"/>
                    </a:cxn>
                    <a:cxn ang="0">
                      <a:pos x="91" y="14"/>
                    </a:cxn>
                    <a:cxn ang="0">
                      <a:pos x="101" y="34"/>
                    </a:cxn>
                    <a:cxn ang="0">
                      <a:pos x="115" y="58"/>
                    </a:cxn>
                    <a:cxn ang="0">
                      <a:pos x="134" y="67"/>
                    </a:cxn>
                    <a:cxn ang="0">
                      <a:pos x="139" y="88"/>
                    </a:cxn>
                    <a:cxn ang="0">
                      <a:pos x="153" y="97"/>
                    </a:cxn>
                    <a:cxn ang="0">
                      <a:pos x="168" y="102"/>
                    </a:cxn>
                    <a:cxn ang="0">
                      <a:pos x="187" y="92"/>
                    </a:cxn>
                    <a:cxn ang="0">
                      <a:pos x="187" y="112"/>
                    </a:cxn>
                    <a:cxn ang="0">
                      <a:pos x="206" y="132"/>
                    </a:cxn>
                    <a:cxn ang="0">
                      <a:pos x="192" y="156"/>
                    </a:cxn>
                    <a:cxn ang="0">
                      <a:pos x="201" y="190"/>
                    </a:cxn>
                    <a:cxn ang="0">
                      <a:pos x="211" y="215"/>
                    </a:cxn>
                    <a:cxn ang="0">
                      <a:pos x="201" y="239"/>
                    </a:cxn>
                    <a:cxn ang="0">
                      <a:pos x="201" y="259"/>
                    </a:cxn>
                    <a:cxn ang="0">
                      <a:pos x="192" y="254"/>
                    </a:cxn>
                    <a:cxn ang="0">
                      <a:pos x="149" y="254"/>
                    </a:cxn>
                    <a:cxn ang="0">
                      <a:pos x="134" y="264"/>
                    </a:cxn>
                    <a:cxn ang="0">
                      <a:pos x="115" y="278"/>
                    </a:cxn>
                    <a:cxn ang="0">
                      <a:pos x="115" y="289"/>
                    </a:cxn>
                    <a:cxn ang="0">
                      <a:pos x="110" y="294"/>
                    </a:cxn>
                    <a:cxn ang="0">
                      <a:pos x="101" y="269"/>
                    </a:cxn>
                    <a:cxn ang="0">
                      <a:pos x="86" y="254"/>
                    </a:cxn>
                    <a:cxn ang="0">
                      <a:pos x="72" y="248"/>
                    </a:cxn>
                  </a:cxnLst>
                  <a:rect l="0" t="0" r="r" b="b"/>
                  <a:pathLst>
                    <a:path w="212" h="295">
                      <a:moveTo>
                        <a:pt x="72" y="248"/>
                      </a:moveTo>
                      <a:lnTo>
                        <a:pt x="72" y="234"/>
                      </a:lnTo>
                      <a:lnTo>
                        <a:pt x="82" y="239"/>
                      </a:lnTo>
                      <a:lnTo>
                        <a:pt x="91" y="229"/>
                      </a:lnTo>
                      <a:lnTo>
                        <a:pt x="34" y="195"/>
                      </a:lnTo>
                      <a:lnTo>
                        <a:pt x="34" y="185"/>
                      </a:lnTo>
                      <a:lnTo>
                        <a:pt x="39" y="176"/>
                      </a:lnTo>
                      <a:lnTo>
                        <a:pt x="48" y="176"/>
                      </a:lnTo>
                      <a:lnTo>
                        <a:pt x="39" y="151"/>
                      </a:lnTo>
                      <a:lnTo>
                        <a:pt x="53" y="151"/>
                      </a:lnTo>
                      <a:lnTo>
                        <a:pt x="53" y="147"/>
                      </a:lnTo>
                      <a:lnTo>
                        <a:pt x="29" y="132"/>
                      </a:lnTo>
                      <a:lnTo>
                        <a:pt x="43" y="97"/>
                      </a:lnTo>
                      <a:lnTo>
                        <a:pt x="24" y="88"/>
                      </a:lnTo>
                      <a:lnTo>
                        <a:pt x="29" y="77"/>
                      </a:lnTo>
                      <a:lnTo>
                        <a:pt x="43" y="72"/>
                      </a:lnTo>
                      <a:lnTo>
                        <a:pt x="15" y="58"/>
                      </a:lnTo>
                      <a:lnTo>
                        <a:pt x="10" y="34"/>
                      </a:lnTo>
                      <a:lnTo>
                        <a:pt x="0" y="23"/>
                      </a:lnTo>
                      <a:lnTo>
                        <a:pt x="43" y="4"/>
                      </a:lnTo>
                      <a:lnTo>
                        <a:pt x="62" y="0"/>
                      </a:lnTo>
                      <a:lnTo>
                        <a:pt x="72" y="4"/>
                      </a:lnTo>
                      <a:lnTo>
                        <a:pt x="91" y="14"/>
                      </a:lnTo>
                      <a:lnTo>
                        <a:pt x="101" y="34"/>
                      </a:lnTo>
                      <a:lnTo>
                        <a:pt x="115" y="58"/>
                      </a:lnTo>
                      <a:lnTo>
                        <a:pt x="134" y="67"/>
                      </a:lnTo>
                      <a:lnTo>
                        <a:pt x="139" y="88"/>
                      </a:lnTo>
                      <a:lnTo>
                        <a:pt x="153" y="97"/>
                      </a:lnTo>
                      <a:lnTo>
                        <a:pt x="168" y="102"/>
                      </a:lnTo>
                      <a:lnTo>
                        <a:pt x="187" y="92"/>
                      </a:lnTo>
                      <a:lnTo>
                        <a:pt x="187" y="112"/>
                      </a:lnTo>
                      <a:lnTo>
                        <a:pt x="206" y="132"/>
                      </a:lnTo>
                      <a:lnTo>
                        <a:pt x="192" y="156"/>
                      </a:lnTo>
                      <a:lnTo>
                        <a:pt x="201" y="190"/>
                      </a:lnTo>
                      <a:lnTo>
                        <a:pt x="211" y="215"/>
                      </a:lnTo>
                      <a:lnTo>
                        <a:pt x="201" y="239"/>
                      </a:lnTo>
                      <a:lnTo>
                        <a:pt x="201" y="259"/>
                      </a:lnTo>
                      <a:lnTo>
                        <a:pt x="192" y="254"/>
                      </a:lnTo>
                      <a:lnTo>
                        <a:pt x="149" y="254"/>
                      </a:lnTo>
                      <a:lnTo>
                        <a:pt x="134" y="264"/>
                      </a:lnTo>
                      <a:lnTo>
                        <a:pt x="115" y="278"/>
                      </a:lnTo>
                      <a:lnTo>
                        <a:pt x="115" y="289"/>
                      </a:lnTo>
                      <a:lnTo>
                        <a:pt x="110" y="294"/>
                      </a:lnTo>
                      <a:lnTo>
                        <a:pt x="101" y="269"/>
                      </a:lnTo>
                      <a:lnTo>
                        <a:pt x="86" y="254"/>
                      </a:lnTo>
                      <a:lnTo>
                        <a:pt x="72" y="248"/>
                      </a:lnTo>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7" name="Freeform 46"/>
                <p:cNvSpPr>
                  <a:spLocks noChangeAspect="1"/>
                </p:cNvSpPr>
                <p:nvPr/>
              </p:nvSpPr>
              <p:spPr bwMode="gray">
                <a:xfrm>
                  <a:off x="4160739" y="3130574"/>
                  <a:ext cx="87313" cy="88900"/>
                </a:xfrm>
                <a:custGeom>
                  <a:avLst/>
                  <a:gdLst/>
                  <a:ahLst/>
                  <a:cxnLst>
                    <a:cxn ang="0">
                      <a:pos x="9" y="68"/>
                    </a:cxn>
                    <a:cxn ang="0">
                      <a:pos x="14" y="63"/>
                    </a:cxn>
                    <a:cxn ang="0">
                      <a:pos x="9" y="35"/>
                    </a:cxn>
                    <a:cxn ang="0">
                      <a:pos x="24" y="29"/>
                    </a:cxn>
                    <a:cxn ang="0">
                      <a:pos x="14" y="5"/>
                    </a:cxn>
                    <a:cxn ang="0">
                      <a:pos x="24" y="0"/>
                    </a:cxn>
                    <a:cxn ang="0">
                      <a:pos x="43" y="16"/>
                    </a:cxn>
                    <a:cxn ang="0">
                      <a:pos x="38" y="0"/>
                    </a:cxn>
                    <a:cxn ang="0">
                      <a:pos x="48" y="0"/>
                    </a:cxn>
                    <a:cxn ang="0">
                      <a:pos x="48" y="10"/>
                    </a:cxn>
                    <a:cxn ang="0">
                      <a:pos x="105" y="44"/>
                    </a:cxn>
                    <a:cxn ang="0">
                      <a:pos x="96" y="54"/>
                    </a:cxn>
                    <a:cxn ang="0">
                      <a:pos x="86" y="49"/>
                    </a:cxn>
                    <a:cxn ang="0">
                      <a:pos x="86" y="63"/>
                    </a:cxn>
                    <a:cxn ang="0">
                      <a:pos x="76" y="63"/>
                    </a:cxn>
                    <a:cxn ang="0">
                      <a:pos x="67" y="79"/>
                    </a:cxn>
                    <a:cxn ang="0">
                      <a:pos x="67" y="103"/>
                    </a:cxn>
                    <a:cxn ang="0">
                      <a:pos x="62" y="117"/>
                    </a:cxn>
                    <a:cxn ang="0">
                      <a:pos x="43" y="112"/>
                    </a:cxn>
                    <a:cxn ang="0">
                      <a:pos x="19" y="87"/>
                    </a:cxn>
                    <a:cxn ang="0">
                      <a:pos x="0" y="84"/>
                    </a:cxn>
                    <a:cxn ang="0">
                      <a:pos x="9" y="68"/>
                    </a:cxn>
                  </a:cxnLst>
                  <a:rect l="0" t="0" r="r" b="b"/>
                  <a:pathLst>
                    <a:path w="106" h="118">
                      <a:moveTo>
                        <a:pt x="9" y="68"/>
                      </a:moveTo>
                      <a:lnTo>
                        <a:pt x="14" y="63"/>
                      </a:lnTo>
                      <a:lnTo>
                        <a:pt x="9" y="35"/>
                      </a:lnTo>
                      <a:lnTo>
                        <a:pt x="24" y="29"/>
                      </a:lnTo>
                      <a:lnTo>
                        <a:pt x="14" y="5"/>
                      </a:lnTo>
                      <a:lnTo>
                        <a:pt x="24" y="0"/>
                      </a:lnTo>
                      <a:lnTo>
                        <a:pt x="43" y="16"/>
                      </a:lnTo>
                      <a:lnTo>
                        <a:pt x="38" y="0"/>
                      </a:lnTo>
                      <a:lnTo>
                        <a:pt x="48" y="0"/>
                      </a:lnTo>
                      <a:lnTo>
                        <a:pt x="48" y="10"/>
                      </a:lnTo>
                      <a:lnTo>
                        <a:pt x="105" y="44"/>
                      </a:lnTo>
                      <a:lnTo>
                        <a:pt x="96" y="54"/>
                      </a:lnTo>
                      <a:lnTo>
                        <a:pt x="86" y="49"/>
                      </a:lnTo>
                      <a:lnTo>
                        <a:pt x="86" y="63"/>
                      </a:lnTo>
                      <a:lnTo>
                        <a:pt x="76" y="63"/>
                      </a:lnTo>
                      <a:lnTo>
                        <a:pt x="67" y="79"/>
                      </a:lnTo>
                      <a:lnTo>
                        <a:pt x="67" y="103"/>
                      </a:lnTo>
                      <a:lnTo>
                        <a:pt x="62" y="117"/>
                      </a:lnTo>
                      <a:lnTo>
                        <a:pt x="43" y="112"/>
                      </a:lnTo>
                      <a:lnTo>
                        <a:pt x="19" y="87"/>
                      </a:lnTo>
                      <a:lnTo>
                        <a:pt x="0" y="84"/>
                      </a:lnTo>
                      <a:lnTo>
                        <a:pt x="9" y="68"/>
                      </a:lnTo>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grpSp>
          <p:nvGrpSpPr>
            <p:cNvPr id="113" name="Group 368"/>
            <p:cNvGrpSpPr/>
            <p:nvPr/>
          </p:nvGrpSpPr>
          <p:grpSpPr bwMode="gray">
            <a:xfrm>
              <a:off x="4455318" y="2994372"/>
              <a:ext cx="1196974" cy="1339850"/>
              <a:chOff x="4455318" y="2994372"/>
              <a:chExt cx="1196974" cy="1339850"/>
            </a:xfrm>
            <a:grpFill/>
          </p:grpSpPr>
          <p:sp>
            <p:nvSpPr>
              <p:cNvPr id="114" name="Freeform 113"/>
              <p:cNvSpPr>
                <a:spLocks noChangeAspect="1"/>
              </p:cNvSpPr>
              <p:nvPr/>
            </p:nvSpPr>
            <p:spPr bwMode="gray">
              <a:xfrm>
                <a:off x="4918868" y="3083272"/>
                <a:ext cx="276225" cy="265113"/>
              </a:xfrm>
              <a:custGeom>
                <a:avLst/>
                <a:gdLst/>
                <a:ahLst/>
                <a:cxnLst>
                  <a:cxn ang="0">
                    <a:pos x="134" y="578"/>
                  </a:cxn>
                  <a:cxn ang="0">
                    <a:pos x="76" y="535"/>
                  </a:cxn>
                  <a:cxn ang="0">
                    <a:pos x="40" y="507"/>
                  </a:cxn>
                  <a:cxn ang="0">
                    <a:pos x="11" y="449"/>
                  </a:cxn>
                  <a:cxn ang="0">
                    <a:pos x="18" y="425"/>
                  </a:cxn>
                  <a:cxn ang="0">
                    <a:pos x="32" y="340"/>
                  </a:cxn>
                  <a:cxn ang="0">
                    <a:pos x="29" y="288"/>
                  </a:cxn>
                  <a:cxn ang="0">
                    <a:pos x="11" y="222"/>
                  </a:cxn>
                  <a:cxn ang="0">
                    <a:pos x="11" y="184"/>
                  </a:cxn>
                  <a:cxn ang="0">
                    <a:pos x="36" y="171"/>
                  </a:cxn>
                  <a:cxn ang="0">
                    <a:pos x="52" y="143"/>
                  </a:cxn>
                  <a:cxn ang="0">
                    <a:pos x="52" y="98"/>
                  </a:cxn>
                  <a:cxn ang="0">
                    <a:pos x="79" y="74"/>
                  </a:cxn>
                  <a:cxn ang="0">
                    <a:pos x="119" y="39"/>
                  </a:cxn>
                  <a:cxn ang="0">
                    <a:pos x="130" y="2"/>
                  </a:cxn>
                  <a:cxn ang="0">
                    <a:pos x="190" y="22"/>
                  </a:cxn>
                  <a:cxn ang="0">
                    <a:pos x="237" y="23"/>
                  </a:cxn>
                  <a:cxn ang="0">
                    <a:pos x="276" y="35"/>
                  </a:cxn>
                  <a:cxn ang="0">
                    <a:pos x="323" y="52"/>
                  </a:cxn>
                  <a:cxn ang="0">
                    <a:pos x="333" y="84"/>
                  </a:cxn>
                  <a:cxn ang="0">
                    <a:pos x="371" y="121"/>
                  </a:cxn>
                  <a:cxn ang="0">
                    <a:pos x="431" y="130"/>
                  </a:cxn>
                  <a:cxn ang="0">
                    <a:pos x="482" y="151"/>
                  </a:cxn>
                  <a:cxn ang="0">
                    <a:pos x="514" y="178"/>
                  </a:cxn>
                  <a:cxn ang="0">
                    <a:pos x="561" y="176"/>
                  </a:cxn>
                  <a:cxn ang="0">
                    <a:pos x="587" y="148"/>
                  </a:cxn>
                  <a:cxn ang="0">
                    <a:pos x="589" y="117"/>
                  </a:cxn>
                  <a:cxn ang="0">
                    <a:pos x="582" y="83"/>
                  </a:cxn>
                  <a:cxn ang="0">
                    <a:pos x="606" y="47"/>
                  </a:cxn>
                  <a:cxn ang="0">
                    <a:pos x="658" y="22"/>
                  </a:cxn>
                  <a:cxn ang="0">
                    <a:pos x="729" y="25"/>
                  </a:cxn>
                  <a:cxn ang="0">
                    <a:pos x="754" y="35"/>
                  </a:cxn>
                  <a:cxn ang="0">
                    <a:pos x="751" y="46"/>
                  </a:cxn>
                  <a:cxn ang="0">
                    <a:pos x="767" y="63"/>
                  </a:cxn>
                  <a:cxn ang="0">
                    <a:pos x="797" y="67"/>
                  </a:cxn>
                  <a:cxn ang="0">
                    <a:pos x="831" y="77"/>
                  </a:cxn>
                  <a:cxn ang="0">
                    <a:pos x="868" y="95"/>
                  </a:cxn>
                  <a:cxn ang="0">
                    <a:pos x="860" y="108"/>
                  </a:cxn>
                  <a:cxn ang="0">
                    <a:pos x="856" y="127"/>
                  </a:cxn>
                  <a:cxn ang="0">
                    <a:pos x="858" y="180"/>
                  </a:cxn>
                  <a:cxn ang="0">
                    <a:pos x="845" y="192"/>
                  </a:cxn>
                  <a:cxn ang="0">
                    <a:pos x="853" y="227"/>
                  </a:cxn>
                  <a:cxn ang="0">
                    <a:pos x="869" y="261"/>
                  </a:cxn>
                  <a:cxn ang="0">
                    <a:pos x="869" y="421"/>
                  </a:cxn>
                  <a:cxn ang="0">
                    <a:pos x="869" y="593"/>
                  </a:cxn>
                  <a:cxn ang="0">
                    <a:pos x="869" y="740"/>
                  </a:cxn>
                  <a:cxn ang="0">
                    <a:pos x="817" y="832"/>
                  </a:cxn>
                  <a:cxn ang="0">
                    <a:pos x="715" y="783"/>
                  </a:cxn>
                  <a:cxn ang="0">
                    <a:pos x="573" y="709"/>
                  </a:cxn>
                  <a:cxn ang="0">
                    <a:pos x="433" y="635"/>
                  </a:cxn>
                  <a:cxn ang="0">
                    <a:pos x="326" y="622"/>
                  </a:cxn>
                  <a:cxn ang="0">
                    <a:pos x="297" y="620"/>
                  </a:cxn>
                  <a:cxn ang="0">
                    <a:pos x="275" y="605"/>
                  </a:cxn>
                  <a:cxn ang="0">
                    <a:pos x="222" y="595"/>
                  </a:cxn>
                  <a:cxn ang="0">
                    <a:pos x="145" y="595"/>
                  </a:cxn>
                </a:cxnLst>
                <a:rect l="0" t="0" r="r" b="b"/>
                <a:pathLst>
                  <a:path w="871" h="832">
                    <a:moveTo>
                      <a:pt x="140" y="598"/>
                    </a:moveTo>
                    <a:lnTo>
                      <a:pt x="138" y="592"/>
                    </a:lnTo>
                    <a:lnTo>
                      <a:pt x="134" y="578"/>
                    </a:lnTo>
                    <a:lnTo>
                      <a:pt x="116" y="549"/>
                    </a:lnTo>
                    <a:lnTo>
                      <a:pt x="87" y="535"/>
                    </a:lnTo>
                    <a:lnTo>
                      <a:pt x="76" y="535"/>
                    </a:lnTo>
                    <a:lnTo>
                      <a:pt x="57" y="534"/>
                    </a:lnTo>
                    <a:lnTo>
                      <a:pt x="43" y="519"/>
                    </a:lnTo>
                    <a:lnTo>
                      <a:pt x="40" y="507"/>
                    </a:lnTo>
                    <a:lnTo>
                      <a:pt x="39" y="487"/>
                    </a:lnTo>
                    <a:lnTo>
                      <a:pt x="29" y="471"/>
                    </a:lnTo>
                    <a:lnTo>
                      <a:pt x="11" y="449"/>
                    </a:lnTo>
                    <a:lnTo>
                      <a:pt x="6" y="436"/>
                    </a:lnTo>
                    <a:lnTo>
                      <a:pt x="7" y="428"/>
                    </a:lnTo>
                    <a:lnTo>
                      <a:pt x="18" y="425"/>
                    </a:lnTo>
                    <a:lnTo>
                      <a:pt x="27" y="418"/>
                    </a:lnTo>
                    <a:lnTo>
                      <a:pt x="28" y="362"/>
                    </a:lnTo>
                    <a:lnTo>
                      <a:pt x="32" y="340"/>
                    </a:lnTo>
                    <a:lnTo>
                      <a:pt x="32" y="327"/>
                    </a:lnTo>
                    <a:lnTo>
                      <a:pt x="29" y="319"/>
                    </a:lnTo>
                    <a:lnTo>
                      <a:pt x="29" y="288"/>
                    </a:lnTo>
                    <a:lnTo>
                      <a:pt x="28" y="266"/>
                    </a:lnTo>
                    <a:lnTo>
                      <a:pt x="23" y="243"/>
                    </a:lnTo>
                    <a:lnTo>
                      <a:pt x="11" y="222"/>
                    </a:lnTo>
                    <a:lnTo>
                      <a:pt x="0" y="207"/>
                    </a:lnTo>
                    <a:lnTo>
                      <a:pt x="1" y="191"/>
                    </a:lnTo>
                    <a:lnTo>
                      <a:pt x="11" y="184"/>
                    </a:lnTo>
                    <a:lnTo>
                      <a:pt x="12" y="181"/>
                    </a:lnTo>
                    <a:lnTo>
                      <a:pt x="24" y="180"/>
                    </a:lnTo>
                    <a:lnTo>
                      <a:pt x="36" y="171"/>
                    </a:lnTo>
                    <a:lnTo>
                      <a:pt x="46" y="163"/>
                    </a:lnTo>
                    <a:lnTo>
                      <a:pt x="52" y="153"/>
                    </a:lnTo>
                    <a:lnTo>
                      <a:pt x="52" y="143"/>
                    </a:lnTo>
                    <a:lnTo>
                      <a:pt x="46" y="115"/>
                    </a:lnTo>
                    <a:lnTo>
                      <a:pt x="48" y="106"/>
                    </a:lnTo>
                    <a:lnTo>
                      <a:pt x="52" y="98"/>
                    </a:lnTo>
                    <a:lnTo>
                      <a:pt x="65" y="92"/>
                    </a:lnTo>
                    <a:lnTo>
                      <a:pt x="75" y="85"/>
                    </a:lnTo>
                    <a:lnTo>
                      <a:pt x="79" y="74"/>
                    </a:lnTo>
                    <a:lnTo>
                      <a:pt x="108" y="55"/>
                    </a:lnTo>
                    <a:lnTo>
                      <a:pt x="114" y="50"/>
                    </a:lnTo>
                    <a:lnTo>
                      <a:pt x="119" y="39"/>
                    </a:lnTo>
                    <a:lnTo>
                      <a:pt x="118" y="3"/>
                    </a:lnTo>
                    <a:lnTo>
                      <a:pt x="119" y="0"/>
                    </a:lnTo>
                    <a:lnTo>
                      <a:pt x="130" y="2"/>
                    </a:lnTo>
                    <a:lnTo>
                      <a:pt x="142" y="9"/>
                    </a:lnTo>
                    <a:lnTo>
                      <a:pt x="169" y="20"/>
                    </a:lnTo>
                    <a:lnTo>
                      <a:pt x="190" y="22"/>
                    </a:lnTo>
                    <a:lnTo>
                      <a:pt x="211" y="17"/>
                    </a:lnTo>
                    <a:lnTo>
                      <a:pt x="226" y="18"/>
                    </a:lnTo>
                    <a:lnTo>
                      <a:pt x="237" y="23"/>
                    </a:lnTo>
                    <a:lnTo>
                      <a:pt x="250" y="24"/>
                    </a:lnTo>
                    <a:lnTo>
                      <a:pt x="267" y="29"/>
                    </a:lnTo>
                    <a:lnTo>
                      <a:pt x="276" y="35"/>
                    </a:lnTo>
                    <a:lnTo>
                      <a:pt x="297" y="45"/>
                    </a:lnTo>
                    <a:lnTo>
                      <a:pt x="309" y="47"/>
                    </a:lnTo>
                    <a:lnTo>
                      <a:pt x="323" y="52"/>
                    </a:lnTo>
                    <a:lnTo>
                      <a:pt x="329" y="58"/>
                    </a:lnTo>
                    <a:lnTo>
                      <a:pt x="333" y="71"/>
                    </a:lnTo>
                    <a:lnTo>
                      <a:pt x="333" y="84"/>
                    </a:lnTo>
                    <a:lnTo>
                      <a:pt x="342" y="99"/>
                    </a:lnTo>
                    <a:lnTo>
                      <a:pt x="358" y="115"/>
                    </a:lnTo>
                    <a:lnTo>
                      <a:pt x="371" y="121"/>
                    </a:lnTo>
                    <a:lnTo>
                      <a:pt x="379" y="124"/>
                    </a:lnTo>
                    <a:lnTo>
                      <a:pt x="415" y="125"/>
                    </a:lnTo>
                    <a:lnTo>
                      <a:pt x="431" y="130"/>
                    </a:lnTo>
                    <a:lnTo>
                      <a:pt x="459" y="140"/>
                    </a:lnTo>
                    <a:lnTo>
                      <a:pt x="474" y="149"/>
                    </a:lnTo>
                    <a:lnTo>
                      <a:pt x="482" y="151"/>
                    </a:lnTo>
                    <a:lnTo>
                      <a:pt x="490" y="154"/>
                    </a:lnTo>
                    <a:lnTo>
                      <a:pt x="496" y="162"/>
                    </a:lnTo>
                    <a:lnTo>
                      <a:pt x="514" y="178"/>
                    </a:lnTo>
                    <a:lnTo>
                      <a:pt x="529" y="184"/>
                    </a:lnTo>
                    <a:lnTo>
                      <a:pt x="543" y="184"/>
                    </a:lnTo>
                    <a:lnTo>
                      <a:pt x="561" y="176"/>
                    </a:lnTo>
                    <a:lnTo>
                      <a:pt x="571" y="170"/>
                    </a:lnTo>
                    <a:lnTo>
                      <a:pt x="581" y="159"/>
                    </a:lnTo>
                    <a:lnTo>
                      <a:pt x="587" y="148"/>
                    </a:lnTo>
                    <a:lnTo>
                      <a:pt x="593" y="138"/>
                    </a:lnTo>
                    <a:lnTo>
                      <a:pt x="594" y="130"/>
                    </a:lnTo>
                    <a:lnTo>
                      <a:pt x="589" y="117"/>
                    </a:lnTo>
                    <a:lnTo>
                      <a:pt x="588" y="108"/>
                    </a:lnTo>
                    <a:lnTo>
                      <a:pt x="582" y="98"/>
                    </a:lnTo>
                    <a:lnTo>
                      <a:pt x="582" y="83"/>
                    </a:lnTo>
                    <a:lnTo>
                      <a:pt x="586" y="70"/>
                    </a:lnTo>
                    <a:lnTo>
                      <a:pt x="598" y="55"/>
                    </a:lnTo>
                    <a:lnTo>
                      <a:pt x="606" y="47"/>
                    </a:lnTo>
                    <a:lnTo>
                      <a:pt x="625" y="33"/>
                    </a:lnTo>
                    <a:lnTo>
                      <a:pt x="641" y="24"/>
                    </a:lnTo>
                    <a:lnTo>
                      <a:pt x="658" y="22"/>
                    </a:lnTo>
                    <a:lnTo>
                      <a:pt x="670" y="17"/>
                    </a:lnTo>
                    <a:lnTo>
                      <a:pt x="701" y="15"/>
                    </a:lnTo>
                    <a:lnTo>
                      <a:pt x="729" y="25"/>
                    </a:lnTo>
                    <a:lnTo>
                      <a:pt x="737" y="29"/>
                    </a:lnTo>
                    <a:lnTo>
                      <a:pt x="745" y="30"/>
                    </a:lnTo>
                    <a:lnTo>
                      <a:pt x="754" y="35"/>
                    </a:lnTo>
                    <a:lnTo>
                      <a:pt x="755" y="45"/>
                    </a:lnTo>
                    <a:lnTo>
                      <a:pt x="754" y="47"/>
                    </a:lnTo>
                    <a:lnTo>
                      <a:pt x="751" y="46"/>
                    </a:lnTo>
                    <a:lnTo>
                      <a:pt x="753" y="54"/>
                    </a:lnTo>
                    <a:lnTo>
                      <a:pt x="762" y="61"/>
                    </a:lnTo>
                    <a:lnTo>
                      <a:pt x="767" y="63"/>
                    </a:lnTo>
                    <a:lnTo>
                      <a:pt x="772" y="62"/>
                    </a:lnTo>
                    <a:lnTo>
                      <a:pt x="787" y="65"/>
                    </a:lnTo>
                    <a:lnTo>
                      <a:pt x="797" y="67"/>
                    </a:lnTo>
                    <a:lnTo>
                      <a:pt x="801" y="68"/>
                    </a:lnTo>
                    <a:lnTo>
                      <a:pt x="815" y="74"/>
                    </a:lnTo>
                    <a:lnTo>
                      <a:pt x="831" y="77"/>
                    </a:lnTo>
                    <a:lnTo>
                      <a:pt x="856" y="78"/>
                    </a:lnTo>
                    <a:lnTo>
                      <a:pt x="864" y="83"/>
                    </a:lnTo>
                    <a:lnTo>
                      <a:pt x="868" y="95"/>
                    </a:lnTo>
                    <a:lnTo>
                      <a:pt x="871" y="97"/>
                    </a:lnTo>
                    <a:lnTo>
                      <a:pt x="863" y="99"/>
                    </a:lnTo>
                    <a:lnTo>
                      <a:pt x="860" y="108"/>
                    </a:lnTo>
                    <a:lnTo>
                      <a:pt x="852" y="116"/>
                    </a:lnTo>
                    <a:lnTo>
                      <a:pt x="852" y="119"/>
                    </a:lnTo>
                    <a:lnTo>
                      <a:pt x="856" y="127"/>
                    </a:lnTo>
                    <a:lnTo>
                      <a:pt x="857" y="154"/>
                    </a:lnTo>
                    <a:lnTo>
                      <a:pt x="860" y="171"/>
                    </a:lnTo>
                    <a:lnTo>
                      <a:pt x="858" y="180"/>
                    </a:lnTo>
                    <a:lnTo>
                      <a:pt x="858" y="183"/>
                    </a:lnTo>
                    <a:lnTo>
                      <a:pt x="848" y="187"/>
                    </a:lnTo>
                    <a:lnTo>
                      <a:pt x="845" y="192"/>
                    </a:lnTo>
                    <a:lnTo>
                      <a:pt x="845" y="196"/>
                    </a:lnTo>
                    <a:lnTo>
                      <a:pt x="846" y="217"/>
                    </a:lnTo>
                    <a:lnTo>
                      <a:pt x="853" y="227"/>
                    </a:lnTo>
                    <a:lnTo>
                      <a:pt x="855" y="230"/>
                    </a:lnTo>
                    <a:lnTo>
                      <a:pt x="852" y="243"/>
                    </a:lnTo>
                    <a:lnTo>
                      <a:pt x="869" y="261"/>
                    </a:lnTo>
                    <a:lnTo>
                      <a:pt x="869" y="304"/>
                    </a:lnTo>
                    <a:lnTo>
                      <a:pt x="869" y="362"/>
                    </a:lnTo>
                    <a:lnTo>
                      <a:pt x="869" y="421"/>
                    </a:lnTo>
                    <a:lnTo>
                      <a:pt x="869" y="479"/>
                    </a:lnTo>
                    <a:lnTo>
                      <a:pt x="869" y="535"/>
                    </a:lnTo>
                    <a:lnTo>
                      <a:pt x="869" y="593"/>
                    </a:lnTo>
                    <a:lnTo>
                      <a:pt x="869" y="649"/>
                    </a:lnTo>
                    <a:lnTo>
                      <a:pt x="869" y="687"/>
                    </a:lnTo>
                    <a:lnTo>
                      <a:pt x="869" y="740"/>
                    </a:lnTo>
                    <a:lnTo>
                      <a:pt x="869" y="799"/>
                    </a:lnTo>
                    <a:lnTo>
                      <a:pt x="817" y="799"/>
                    </a:lnTo>
                    <a:lnTo>
                      <a:pt x="817" y="832"/>
                    </a:lnTo>
                    <a:lnTo>
                      <a:pt x="808" y="831"/>
                    </a:lnTo>
                    <a:lnTo>
                      <a:pt x="761" y="807"/>
                    </a:lnTo>
                    <a:lnTo>
                      <a:pt x="715" y="783"/>
                    </a:lnTo>
                    <a:lnTo>
                      <a:pt x="667" y="759"/>
                    </a:lnTo>
                    <a:lnTo>
                      <a:pt x="620" y="734"/>
                    </a:lnTo>
                    <a:lnTo>
                      <a:pt x="573" y="709"/>
                    </a:lnTo>
                    <a:lnTo>
                      <a:pt x="527" y="685"/>
                    </a:lnTo>
                    <a:lnTo>
                      <a:pt x="480" y="659"/>
                    </a:lnTo>
                    <a:lnTo>
                      <a:pt x="433" y="635"/>
                    </a:lnTo>
                    <a:lnTo>
                      <a:pt x="387" y="610"/>
                    </a:lnTo>
                    <a:lnTo>
                      <a:pt x="376" y="605"/>
                    </a:lnTo>
                    <a:lnTo>
                      <a:pt x="326" y="622"/>
                    </a:lnTo>
                    <a:lnTo>
                      <a:pt x="320" y="625"/>
                    </a:lnTo>
                    <a:lnTo>
                      <a:pt x="303" y="630"/>
                    </a:lnTo>
                    <a:lnTo>
                      <a:pt x="297" y="620"/>
                    </a:lnTo>
                    <a:lnTo>
                      <a:pt x="293" y="616"/>
                    </a:lnTo>
                    <a:lnTo>
                      <a:pt x="278" y="609"/>
                    </a:lnTo>
                    <a:lnTo>
                      <a:pt x="275" y="605"/>
                    </a:lnTo>
                    <a:lnTo>
                      <a:pt x="270" y="601"/>
                    </a:lnTo>
                    <a:lnTo>
                      <a:pt x="261" y="599"/>
                    </a:lnTo>
                    <a:lnTo>
                      <a:pt x="222" y="595"/>
                    </a:lnTo>
                    <a:lnTo>
                      <a:pt x="179" y="596"/>
                    </a:lnTo>
                    <a:lnTo>
                      <a:pt x="148" y="594"/>
                    </a:lnTo>
                    <a:lnTo>
                      <a:pt x="145" y="595"/>
                    </a:lnTo>
                    <a:lnTo>
                      <a:pt x="140" y="5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5" name="Freeform 114"/>
              <p:cNvSpPr>
                <a:spLocks noChangeAspect="1"/>
              </p:cNvSpPr>
              <p:nvPr/>
            </p:nvSpPr>
            <p:spPr bwMode="gray">
              <a:xfrm>
                <a:off x="4464843" y="3192809"/>
                <a:ext cx="146050" cy="127000"/>
              </a:xfrm>
              <a:custGeom>
                <a:avLst/>
                <a:gdLst/>
                <a:ahLst/>
                <a:cxnLst>
                  <a:cxn ang="0">
                    <a:pos x="196" y="379"/>
                  </a:cxn>
                  <a:cxn ang="0">
                    <a:pos x="148" y="379"/>
                  </a:cxn>
                  <a:cxn ang="0">
                    <a:pos x="96" y="379"/>
                  </a:cxn>
                  <a:cxn ang="0">
                    <a:pos x="45" y="379"/>
                  </a:cxn>
                  <a:cxn ang="0">
                    <a:pos x="16" y="379"/>
                  </a:cxn>
                  <a:cxn ang="0">
                    <a:pos x="14" y="385"/>
                  </a:cxn>
                  <a:cxn ang="0">
                    <a:pos x="6" y="392"/>
                  </a:cxn>
                  <a:cxn ang="0">
                    <a:pos x="2" y="397"/>
                  </a:cxn>
                  <a:cxn ang="0">
                    <a:pos x="5" y="396"/>
                  </a:cxn>
                  <a:cxn ang="0">
                    <a:pos x="0" y="401"/>
                  </a:cxn>
                  <a:cxn ang="0">
                    <a:pos x="0" y="392"/>
                  </a:cxn>
                  <a:cxn ang="0">
                    <a:pos x="5" y="355"/>
                  </a:cxn>
                  <a:cxn ang="0">
                    <a:pos x="16" y="329"/>
                  </a:cxn>
                  <a:cxn ang="0">
                    <a:pos x="28" y="323"/>
                  </a:cxn>
                  <a:cxn ang="0">
                    <a:pos x="40" y="296"/>
                  </a:cxn>
                  <a:cxn ang="0">
                    <a:pos x="48" y="284"/>
                  </a:cxn>
                  <a:cxn ang="0">
                    <a:pos x="45" y="275"/>
                  </a:cxn>
                  <a:cxn ang="0">
                    <a:pos x="65" y="246"/>
                  </a:cxn>
                  <a:cxn ang="0">
                    <a:pos x="69" y="240"/>
                  </a:cxn>
                  <a:cxn ang="0">
                    <a:pos x="71" y="229"/>
                  </a:cxn>
                  <a:cxn ang="0">
                    <a:pos x="76" y="221"/>
                  </a:cxn>
                  <a:cxn ang="0">
                    <a:pos x="105" y="188"/>
                  </a:cxn>
                  <a:cxn ang="0">
                    <a:pos x="120" y="164"/>
                  </a:cxn>
                  <a:cxn ang="0">
                    <a:pos x="123" y="145"/>
                  </a:cxn>
                  <a:cxn ang="0">
                    <a:pos x="132" y="122"/>
                  </a:cxn>
                  <a:cxn ang="0">
                    <a:pos x="139" y="100"/>
                  </a:cxn>
                  <a:cxn ang="0">
                    <a:pos x="155" y="80"/>
                  </a:cxn>
                  <a:cxn ang="0">
                    <a:pos x="174" y="70"/>
                  </a:cxn>
                  <a:cxn ang="0">
                    <a:pos x="190" y="57"/>
                  </a:cxn>
                  <a:cxn ang="0">
                    <a:pos x="196" y="38"/>
                  </a:cxn>
                  <a:cxn ang="0">
                    <a:pos x="199" y="33"/>
                  </a:cxn>
                  <a:cxn ang="0">
                    <a:pos x="204" y="22"/>
                  </a:cxn>
                  <a:cxn ang="0">
                    <a:pos x="213" y="6"/>
                  </a:cxn>
                  <a:cxn ang="0">
                    <a:pos x="218" y="0"/>
                  </a:cxn>
                  <a:cxn ang="0">
                    <a:pos x="227" y="0"/>
                  </a:cxn>
                  <a:cxn ang="0">
                    <a:pos x="261" y="0"/>
                  </a:cxn>
                  <a:cxn ang="0">
                    <a:pos x="297" y="0"/>
                  </a:cxn>
                  <a:cxn ang="0">
                    <a:pos x="338" y="0"/>
                  </a:cxn>
                  <a:cxn ang="0">
                    <a:pos x="379" y="0"/>
                  </a:cxn>
                  <a:cxn ang="0">
                    <a:pos x="422" y="0"/>
                  </a:cxn>
                  <a:cxn ang="0">
                    <a:pos x="459" y="0"/>
                  </a:cxn>
                  <a:cxn ang="0">
                    <a:pos x="459" y="32"/>
                  </a:cxn>
                  <a:cxn ang="0">
                    <a:pos x="459" y="102"/>
                  </a:cxn>
                  <a:cxn ang="0">
                    <a:pos x="405" y="102"/>
                  </a:cxn>
                  <a:cxn ang="0">
                    <a:pos x="352" y="102"/>
                  </a:cxn>
                  <a:cxn ang="0">
                    <a:pos x="299" y="102"/>
                  </a:cxn>
                  <a:cxn ang="0">
                    <a:pos x="281" y="102"/>
                  </a:cxn>
                  <a:cxn ang="0">
                    <a:pos x="281" y="160"/>
                  </a:cxn>
                  <a:cxn ang="0">
                    <a:pos x="281" y="219"/>
                  </a:cxn>
                  <a:cxn ang="0">
                    <a:pos x="281" y="254"/>
                  </a:cxn>
                  <a:cxn ang="0">
                    <a:pos x="261" y="261"/>
                  </a:cxn>
                  <a:cxn ang="0">
                    <a:pos x="244" y="263"/>
                  </a:cxn>
                  <a:cxn ang="0">
                    <a:pos x="228" y="268"/>
                  </a:cxn>
                  <a:cxn ang="0">
                    <a:pos x="223" y="272"/>
                  </a:cxn>
                  <a:cxn ang="0">
                    <a:pos x="220" y="277"/>
                  </a:cxn>
                  <a:cxn ang="0">
                    <a:pos x="215" y="288"/>
                  </a:cxn>
                  <a:cxn ang="0">
                    <a:pos x="213" y="296"/>
                  </a:cxn>
                  <a:cxn ang="0">
                    <a:pos x="215" y="322"/>
                  </a:cxn>
                  <a:cxn ang="0">
                    <a:pos x="218" y="342"/>
                  </a:cxn>
                  <a:cxn ang="0">
                    <a:pos x="218" y="363"/>
                  </a:cxn>
                  <a:cxn ang="0">
                    <a:pos x="222" y="379"/>
                  </a:cxn>
                  <a:cxn ang="0">
                    <a:pos x="196" y="379"/>
                  </a:cxn>
                </a:cxnLst>
                <a:rect l="0" t="0" r="r" b="b"/>
                <a:pathLst>
                  <a:path w="459" h="401">
                    <a:moveTo>
                      <a:pt x="196" y="379"/>
                    </a:moveTo>
                    <a:lnTo>
                      <a:pt x="148" y="379"/>
                    </a:lnTo>
                    <a:lnTo>
                      <a:pt x="96" y="379"/>
                    </a:lnTo>
                    <a:lnTo>
                      <a:pt x="45" y="379"/>
                    </a:lnTo>
                    <a:lnTo>
                      <a:pt x="16" y="379"/>
                    </a:lnTo>
                    <a:lnTo>
                      <a:pt x="14" y="385"/>
                    </a:lnTo>
                    <a:lnTo>
                      <a:pt x="6" y="392"/>
                    </a:lnTo>
                    <a:lnTo>
                      <a:pt x="2" y="397"/>
                    </a:lnTo>
                    <a:lnTo>
                      <a:pt x="5" y="396"/>
                    </a:lnTo>
                    <a:lnTo>
                      <a:pt x="0" y="401"/>
                    </a:lnTo>
                    <a:lnTo>
                      <a:pt x="0" y="392"/>
                    </a:lnTo>
                    <a:lnTo>
                      <a:pt x="5" y="355"/>
                    </a:lnTo>
                    <a:lnTo>
                      <a:pt x="16" y="329"/>
                    </a:lnTo>
                    <a:lnTo>
                      <a:pt x="28" y="323"/>
                    </a:lnTo>
                    <a:lnTo>
                      <a:pt x="40" y="296"/>
                    </a:lnTo>
                    <a:lnTo>
                      <a:pt x="48" y="284"/>
                    </a:lnTo>
                    <a:lnTo>
                      <a:pt x="45" y="275"/>
                    </a:lnTo>
                    <a:lnTo>
                      <a:pt x="65" y="246"/>
                    </a:lnTo>
                    <a:lnTo>
                      <a:pt x="69" y="240"/>
                    </a:lnTo>
                    <a:lnTo>
                      <a:pt x="71" y="229"/>
                    </a:lnTo>
                    <a:lnTo>
                      <a:pt x="76" y="221"/>
                    </a:lnTo>
                    <a:lnTo>
                      <a:pt x="105" y="188"/>
                    </a:lnTo>
                    <a:lnTo>
                      <a:pt x="120" y="164"/>
                    </a:lnTo>
                    <a:lnTo>
                      <a:pt x="123" y="145"/>
                    </a:lnTo>
                    <a:lnTo>
                      <a:pt x="132" y="122"/>
                    </a:lnTo>
                    <a:lnTo>
                      <a:pt x="139" y="100"/>
                    </a:lnTo>
                    <a:lnTo>
                      <a:pt x="155" y="80"/>
                    </a:lnTo>
                    <a:lnTo>
                      <a:pt x="174" y="70"/>
                    </a:lnTo>
                    <a:lnTo>
                      <a:pt x="190" y="57"/>
                    </a:lnTo>
                    <a:lnTo>
                      <a:pt x="196" y="38"/>
                    </a:lnTo>
                    <a:lnTo>
                      <a:pt x="199" y="33"/>
                    </a:lnTo>
                    <a:lnTo>
                      <a:pt x="204" y="22"/>
                    </a:lnTo>
                    <a:lnTo>
                      <a:pt x="213" y="6"/>
                    </a:lnTo>
                    <a:lnTo>
                      <a:pt x="218" y="0"/>
                    </a:lnTo>
                    <a:lnTo>
                      <a:pt x="227" y="0"/>
                    </a:lnTo>
                    <a:lnTo>
                      <a:pt x="261" y="0"/>
                    </a:lnTo>
                    <a:lnTo>
                      <a:pt x="297" y="0"/>
                    </a:lnTo>
                    <a:lnTo>
                      <a:pt x="338" y="0"/>
                    </a:lnTo>
                    <a:lnTo>
                      <a:pt x="379" y="0"/>
                    </a:lnTo>
                    <a:lnTo>
                      <a:pt x="422" y="0"/>
                    </a:lnTo>
                    <a:lnTo>
                      <a:pt x="459" y="0"/>
                    </a:lnTo>
                    <a:lnTo>
                      <a:pt x="459" y="32"/>
                    </a:lnTo>
                    <a:lnTo>
                      <a:pt x="459" y="102"/>
                    </a:lnTo>
                    <a:lnTo>
                      <a:pt x="405" y="102"/>
                    </a:lnTo>
                    <a:lnTo>
                      <a:pt x="352" y="102"/>
                    </a:lnTo>
                    <a:lnTo>
                      <a:pt x="299" y="102"/>
                    </a:lnTo>
                    <a:lnTo>
                      <a:pt x="281" y="102"/>
                    </a:lnTo>
                    <a:lnTo>
                      <a:pt x="281" y="160"/>
                    </a:lnTo>
                    <a:lnTo>
                      <a:pt x="281" y="219"/>
                    </a:lnTo>
                    <a:lnTo>
                      <a:pt x="281" y="254"/>
                    </a:lnTo>
                    <a:lnTo>
                      <a:pt x="261" y="261"/>
                    </a:lnTo>
                    <a:lnTo>
                      <a:pt x="244" y="263"/>
                    </a:lnTo>
                    <a:lnTo>
                      <a:pt x="228" y="268"/>
                    </a:lnTo>
                    <a:lnTo>
                      <a:pt x="223" y="272"/>
                    </a:lnTo>
                    <a:lnTo>
                      <a:pt x="220" y="277"/>
                    </a:lnTo>
                    <a:lnTo>
                      <a:pt x="215" y="288"/>
                    </a:lnTo>
                    <a:lnTo>
                      <a:pt x="213" y="296"/>
                    </a:lnTo>
                    <a:lnTo>
                      <a:pt x="215" y="322"/>
                    </a:lnTo>
                    <a:lnTo>
                      <a:pt x="218" y="342"/>
                    </a:lnTo>
                    <a:lnTo>
                      <a:pt x="218" y="363"/>
                    </a:lnTo>
                    <a:lnTo>
                      <a:pt x="222" y="379"/>
                    </a:lnTo>
                    <a:lnTo>
                      <a:pt x="196" y="37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16" name="Group 367"/>
              <p:cNvGrpSpPr/>
              <p:nvPr/>
            </p:nvGrpSpPr>
            <p:grpSpPr bwMode="gray">
              <a:xfrm>
                <a:off x="4455318" y="2994372"/>
                <a:ext cx="1196974" cy="1339850"/>
                <a:chOff x="4455318" y="2994372"/>
                <a:chExt cx="1196974" cy="1339850"/>
              </a:xfrm>
              <a:grpFill/>
            </p:grpSpPr>
            <p:sp>
              <p:nvSpPr>
                <p:cNvPr id="117" name="Freeform 116"/>
                <p:cNvSpPr>
                  <a:spLocks noChangeAspect="1"/>
                </p:cNvSpPr>
                <p:nvPr/>
              </p:nvSpPr>
              <p:spPr bwMode="gray">
                <a:xfrm>
                  <a:off x="4704556" y="3497609"/>
                  <a:ext cx="77788" cy="114300"/>
                </a:xfrm>
                <a:custGeom>
                  <a:avLst/>
                  <a:gdLst/>
                  <a:ahLst/>
                  <a:cxnLst>
                    <a:cxn ang="0">
                      <a:pos x="239" y="279"/>
                    </a:cxn>
                    <a:cxn ang="0">
                      <a:pos x="215" y="252"/>
                    </a:cxn>
                    <a:cxn ang="0">
                      <a:pos x="209" y="231"/>
                    </a:cxn>
                    <a:cxn ang="0">
                      <a:pos x="209" y="188"/>
                    </a:cxn>
                    <a:cxn ang="0">
                      <a:pos x="204" y="114"/>
                    </a:cxn>
                    <a:cxn ang="0">
                      <a:pos x="200" y="95"/>
                    </a:cxn>
                    <a:cxn ang="0">
                      <a:pos x="194" y="68"/>
                    </a:cxn>
                    <a:cxn ang="0">
                      <a:pos x="187" y="48"/>
                    </a:cxn>
                    <a:cxn ang="0">
                      <a:pos x="176" y="33"/>
                    </a:cxn>
                    <a:cxn ang="0">
                      <a:pos x="166" y="21"/>
                    </a:cxn>
                    <a:cxn ang="0">
                      <a:pos x="170" y="11"/>
                    </a:cxn>
                    <a:cxn ang="0">
                      <a:pos x="172" y="5"/>
                    </a:cxn>
                    <a:cxn ang="0">
                      <a:pos x="162" y="3"/>
                    </a:cxn>
                    <a:cxn ang="0">
                      <a:pos x="145" y="3"/>
                    </a:cxn>
                    <a:cxn ang="0">
                      <a:pos x="129" y="12"/>
                    </a:cxn>
                    <a:cxn ang="0">
                      <a:pos x="86" y="6"/>
                    </a:cxn>
                    <a:cxn ang="0">
                      <a:pos x="47" y="5"/>
                    </a:cxn>
                    <a:cxn ang="0">
                      <a:pos x="19" y="8"/>
                    </a:cxn>
                    <a:cxn ang="0">
                      <a:pos x="14" y="24"/>
                    </a:cxn>
                    <a:cxn ang="0">
                      <a:pos x="20" y="35"/>
                    </a:cxn>
                    <a:cxn ang="0">
                      <a:pos x="24" y="44"/>
                    </a:cxn>
                    <a:cxn ang="0">
                      <a:pos x="25" y="65"/>
                    </a:cxn>
                    <a:cxn ang="0">
                      <a:pos x="25" y="82"/>
                    </a:cxn>
                    <a:cxn ang="0">
                      <a:pos x="28" y="95"/>
                    </a:cxn>
                    <a:cxn ang="0">
                      <a:pos x="30" y="103"/>
                    </a:cxn>
                    <a:cxn ang="0">
                      <a:pos x="25" y="111"/>
                    </a:cxn>
                    <a:cxn ang="0">
                      <a:pos x="31" y="116"/>
                    </a:cxn>
                    <a:cxn ang="0">
                      <a:pos x="41" y="159"/>
                    </a:cxn>
                    <a:cxn ang="0">
                      <a:pos x="36" y="165"/>
                    </a:cxn>
                    <a:cxn ang="0">
                      <a:pos x="28" y="171"/>
                    </a:cxn>
                    <a:cxn ang="0">
                      <a:pos x="22" y="182"/>
                    </a:cxn>
                    <a:cxn ang="0">
                      <a:pos x="14" y="204"/>
                    </a:cxn>
                    <a:cxn ang="0">
                      <a:pos x="11" y="220"/>
                    </a:cxn>
                    <a:cxn ang="0">
                      <a:pos x="1" y="234"/>
                    </a:cxn>
                    <a:cxn ang="0">
                      <a:pos x="0" y="259"/>
                    </a:cxn>
                    <a:cxn ang="0">
                      <a:pos x="11" y="295"/>
                    </a:cxn>
                    <a:cxn ang="0">
                      <a:pos x="22" y="301"/>
                    </a:cxn>
                    <a:cxn ang="0">
                      <a:pos x="27" y="315"/>
                    </a:cxn>
                    <a:cxn ang="0">
                      <a:pos x="21" y="331"/>
                    </a:cxn>
                    <a:cxn ang="0">
                      <a:pos x="11" y="328"/>
                    </a:cxn>
                    <a:cxn ang="0">
                      <a:pos x="5" y="336"/>
                    </a:cxn>
                    <a:cxn ang="0">
                      <a:pos x="67" y="356"/>
                    </a:cxn>
                    <a:cxn ang="0">
                      <a:pos x="95" y="338"/>
                    </a:cxn>
                    <a:cxn ang="0">
                      <a:pos x="137" y="328"/>
                    </a:cxn>
                    <a:cxn ang="0">
                      <a:pos x="183" y="302"/>
                    </a:cxn>
                    <a:cxn ang="0">
                      <a:pos x="196" y="300"/>
                    </a:cxn>
                    <a:cxn ang="0">
                      <a:pos x="219" y="300"/>
                    </a:cxn>
                    <a:cxn ang="0">
                      <a:pos x="240" y="283"/>
                    </a:cxn>
                  </a:cxnLst>
                  <a:rect l="0" t="0" r="r" b="b"/>
                  <a:pathLst>
                    <a:path w="242" h="356">
                      <a:moveTo>
                        <a:pt x="242" y="281"/>
                      </a:moveTo>
                      <a:lnTo>
                        <a:pt x="239" y="279"/>
                      </a:lnTo>
                      <a:lnTo>
                        <a:pt x="223" y="262"/>
                      </a:lnTo>
                      <a:lnTo>
                        <a:pt x="215" y="252"/>
                      </a:lnTo>
                      <a:lnTo>
                        <a:pt x="210" y="241"/>
                      </a:lnTo>
                      <a:lnTo>
                        <a:pt x="209" y="231"/>
                      </a:lnTo>
                      <a:lnTo>
                        <a:pt x="208" y="209"/>
                      </a:lnTo>
                      <a:lnTo>
                        <a:pt x="209" y="188"/>
                      </a:lnTo>
                      <a:lnTo>
                        <a:pt x="205" y="148"/>
                      </a:lnTo>
                      <a:lnTo>
                        <a:pt x="204" y="114"/>
                      </a:lnTo>
                      <a:lnTo>
                        <a:pt x="203" y="101"/>
                      </a:lnTo>
                      <a:lnTo>
                        <a:pt x="200" y="95"/>
                      </a:lnTo>
                      <a:lnTo>
                        <a:pt x="196" y="89"/>
                      </a:lnTo>
                      <a:lnTo>
                        <a:pt x="194" y="68"/>
                      </a:lnTo>
                      <a:lnTo>
                        <a:pt x="191" y="53"/>
                      </a:lnTo>
                      <a:lnTo>
                        <a:pt x="187" y="48"/>
                      </a:lnTo>
                      <a:lnTo>
                        <a:pt x="180" y="41"/>
                      </a:lnTo>
                      <a:lnTo>
                        <a:pt x="176" y="33"/>
                      </a:lnTo>
                      <a:lnTo>
                        <a:pt x="167" y="27"/>
                      </a:lnTo>
                      <a:lnTo>
                        <a:pt x="166" y="21"/>
                      </a:lnTo>
                      <a:lnTo>
                        <a:pt x="170" y="16"/>
                      </a:lnTo>
                      <a:lnTo>
                        <a:pt x="170" y="11"/>
                      </a:lnTo>
                      <a:lnTo>
                        <a:pt x="173" y="6"/>
                      </a:lnTo>
                      <a:lnTo>
                        <a:pt x="172" y="5"/>
                      </a:lnTo>
                      <a:lnTo>
                        <a:pt x="164" y="4"/>
                      </a:lnTo>
                      <a:lnTo>
                        <a:pt x="162" y="3"/>
                      </a:lnTo>
                      <a:lnTo>
                        <a:pt x="162" y="0"/>
                      </a:lnTo>
                      <a:lnTo>
                        <a:pt x="145" y="3"/>
                      </a:lnTo>
                      <a:lnTo>
                        <a:pt x="133" y="11"/>
                      </a:lnTo>
                      <a:lnTo>
                        <a:pt x="129" y="12"/>
                      </a:lnTo>
                      <a:lnTo>
                        <a:pt x="112" y="11"/>
                      </a:lnTo>
                      <a:lnTo>
                        <a:pt x="86" y="6"/>
                      </a:lnTo>
                      <a:lnTo>
                        <a:pt x="58" y="8"/>
                      </a:lnTo>
                      <a:lnTo>
                        <a:pt x="47" y="5"/>
                      </a:lnTo>
                      <a:lnTo>
                        <a:pt x="36" y="5"/>
                      </a:lnTo>
                      <a:lnTo>
                        <a:pt x="19" y="8"/>
                      </a:lnTo>
                      <a:lnTo>
                        <a:pt x="14" y="16"/>
                      </a:lnTo>
                      <a:lnTo>
                        <a:pt x="14" y="24"/>
                      </a:lnTo>
                      <a:lnTo>
                        <a:pt x="17" y="32"/>
                      </a:lnTo>
                      <a:lnTo>
                        <a:pt x="20" y="35"/>
                      </a:lnTo>
                      <a:lnTo>
                        <a:pt x="20" y="43"/>
                      </a:lnTo>
                      <a:lnTo>
                        <a:pt x="24" y="44"/>
                      </a:lnTo>
                      <a:lnTo>
                        <a:pt x="22" y="57"/>
                      </a:lnTo>
                      <a:lnTo>
                        <a:pt x="25" y="65"/>
                      </a:lnTo>
                      <a:lnTo>
                        <a:pt x="25" y="76"/>
                      </a:lnTo>
                      <a:lnTo>
                        <a:pt x="25" y="82"/>
                      </a:lnTo>
                      <a:lnTo>
                        <a:pt x="28" y="89"/>
                      </a:lnTo>
                      <a:lnTo>
                        <a:pt x="28" y="95"/>
                      </a:lnTo>
                      <a:lnTo>
                        <a:pt x="27" y="98"/>
                      </a:lnTo>
                      <a:lnTo>
                        <a:pt x="30" y="103"/>
                      </a:lnTo>
                      <a:lnTo>
                        <a:pt x="25" y="108"/>
                      </a:lnTo>
                      <a:lnTo>
                        <a:pt x="25" y="111"/>
                      </a:lnTo>
                      <a:lnTo>
                        <a:pt x="28" y="112"/>
                      </a:lnTo>
                      <a:lnTo>
                        <a:pt x="31" y="116"/>
                      </a:lnTo>
                      <a:lnTo>
                        <a:pt x="38" y="143"/>
                      </a:lnTo>
                      <a:lnTo>
                        <a:pt x="41" y="159"/>
                      </a:lnTo>
                      <a:lnTo>
                        <a:pt x="36" y="160"/>
                      </a:lnTo>
                      <a:lnTo>
                        <a:pt x="36" y="165"/>
                      </a:lnTo>
                      <a:lnTo>
                        <a:pt x="32" y="166"/>
                      </a:lnTo>
                      <a:lnTo>
                        <a:pt x="28" y="171"/>
                      </a:lnTo>
                      <a:lnTo>
                        <a:pt x="26" y="173"/>
                      </a:lnTo>
                      <a:lnTo>
                        <a:pt x="22" y="182"/>
                      </a:lnTo>
                      <a:lnTo>
                        <a:pt x="16" y="195"/>
                      </a:lnTo>
                      <a:lnTo>
                        <a:pt x="14" y="204"/>
                      </a:lnTo>
                      <a:lnTo>
                        <a:pt x="14" y="215"/>
                      </a:lnTo>
                      <a:lnTo>
                        <a:pt x="11" y="220"/>
                      </a:lnTo>
                      <a:lnTo>
                        <a:pt x="5" y="227"/>
                      </a:lnTo>
                      <a:lnTo>
                        <a:pt x="1" y="234"/>
                      </a:lnTo>
                      <a:lnTo>
                        <a:pt x="0" y="251"/>
                      </a:lnTo>
                      <a:lnTo>
                        <a:pt x="0" y="259"/>
                      </a:lnTo>
                      <a:lnTo>
                        <a:pt x="8" y="279"/>
                      </a:lnTo>
                      <a:lnTo>
                        <a:pt x="11" y="295"/>
                      </a:lnTo>
                      <a:lnTo>
                        <a:pt x="15" y="300"/>
                      </a:lnTo>
                      <a:lnTo>
                        <a:pt x="22" y="301"/>
                      </a:lnTo>
                      <a:lnTo>
                        <a:pt x="25" y="302"/>
                      </a:lnTo>
                      <a:lnTo>
                        <a:pt x="27" y="315"/>
                      </a:lnTo>
                      <a:lnTo>
                        <a:pt x="27" y="329"/>
                      </a:lnTo>
                      <a:lnTo>
                        <a:pt x="21" y="331"/>
                      </a:lnTo>
                      <a:lnTo>
                        <a:pt x="17" y="328"/>
                      </a:lnTo>
                      <a:lnTo>
                        <a:pt x="11" y="328"/>
                      </a:lnTo>
                      <a:lnTo>
                        <a:pt x="9" y="329"/>
                      </a:lnTo>
                      <a:lnTo>
                        <a:pt x="5" y="336"/>
                      </a:lnTo>
                      <a:lnTo>
                        <a:pt x="41" y="345"/>
                      </a:lnTo>
                      <a:lnTo>
                        <a:pt x="67" y="356"/>
                      </a:lnTo>
                      <a:lnTo>
                        <a:pt x="87" y="345"/>
                      </a:lnTo>
                      <a:lnTo>
                        <a:pt x="95" y="338"/>
                      </a:lnTo>
                      <a:lnTo>
                        <a:pt x="103" y="336"/>
                      </a:lnTo>
                      <a:lnTo>
                        <a:pt x="137" y="328"/>
                      </a:lnTo>
                      <a:lnTo>
                        <a:pt x="166" y="311"/>
                      </a:lnTo>
                      <a:lnTo>
                        <a:pt x="183" y="302"/>
                      </a:lnTo>
                      <a:lnTo>
                        <a:pt x="188" y="300"/>
                      </a:lnTo>
                      <a:lnTo>
                        <a:pt x="196" y="300"/>
                      </a:lnTo>
                      <a:lnTo>
                        <a:pt x="215" y="296"/>
                      </a:lnTo>
                      <a:lnTo>
                        <a:pt x="219" y="300"/>
                      </a:lnTo>
                      <a:lnTo>
                        <a:pt x="229" y="299"/>
                      </a:lnTo>
                      <a:lnTo>
                        <a:pt x="240" y="283"/>
                      </a:lnTo>
                      <a:lnTo>
                        <a:pt x="242" y="28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8" name="Freeform 117"/>
                <p:cNvSpPr>
                  <a:spLocks noChangeAspect="1"/>
                </p:cNvSpPr>
                <p:nvPr/>
              </p:nvSpPr>
              <p:spPr bwMode="gray">
                <a:xfrm>
                  <a:off x="4669631" y="3429347"/>
                  <a:ext cx="131763" cy="98425"/>
                </a:xfrm>
                <a:custGeom>
                  <a:avLst/>
                  <a:gdLst/>
                  <a:ahLst/>
                  <a:cxnLst>
                    <a:cxn ang="0">
                      <a:pos x="242" y="9"/>
                    </a:cxn>
                    <a:cxn ang="0">
                      <a:pos x="182" y="49"/>
                    </a:cxn>
                    <a:cxn ang="0">
                      <a:pos x="113" y="91"/>
                    </a:cxn>
                    <a:cxn ang="0">
                      <a:pos x="83" y="96"/>
                    </a:cxn>
                    <a:cxn ang="0">
                      <a:pos x="64" y="119"/>
                    </a:cxn>
                    <a:cxn ang="0">
                      <a:pos x="46" y="162"/>
                    </a:cxn>
                    <a:cxn ang="0">
                      <a:pos x="16" y="188"/>
                    </a:cxn>
                    <a:cxn ang="0">
                      <a:pos x="1" y="224"/>
                    </a:cxn>
                    <a:cxn ang="0">
                      <a:pos x="1" y="259"/>
                    </a:cxn>
                    <a:cxn ang="0">
                      <a:pos x="5" y="267"/>
                    </a:cxn>
                    <a:cxn ang="0">
                      <a:pos x="11" y="275"/>
                    </a:cxn>
                    <a:cxn ang="0">
                      <a:pos x="15" y="284"/>
                    </a:cxn>
                    <a:cxn ang="0">
                      <a:pos x="24" y="291"/>
                    </a:cxn>
                    <a:cxn ang="0">
                      <a:pos x="35" y="294"/>
                    </a:cxn>
                    <a:cxn ang="0">
                      <a:pos x="40" y="295"/>
                    </a:cxn>
                    <a:cxn ang="0">
                      <a:pos x="53" y="290"/>
                    </a:cxn>
                    <a:cxn ang="0">
                      <a:pos x="79" y="283"/>
                    </a:cxn>
                    <a:cxn ang="0">
                      <a:pos x="107" y="285"/>
                    </a:cxn>
                    <a:cxn ang="0">
                      <a:pos x="119" y="290"/>
                    </a:cxn>
                    <a:cxn ang="0">
                      <a:pos x="130" y="306"/>
                    </a:cxn>
                    <a:cxn ang="0">
                      <a:pos x="141" y="305"/>
                    </a:cxn>
                    <a:cxn ang="0">
                      <a:pos x="138" y="281"/>
                    </a:cxn>
                    <a:cxn ang="0">
                      <a:pos x="133" y="259"/>
                    </a:cxn>
                    <a:cxn ang="0">
                      <a:pos x="127" y="240"/>
                    </a:cxn>
                    <a:cxn ang="0">
                      <a:pos x="149" y="221"/>
                    </a:cxn>
                    <a:cxn ang="0">
                      <a:pos x="199" y="222"/>
                    </a:cxn>
                    <a:cxn ang="0">
                      <a:pos x="246" y="227"/>
                    </a:cxn>
                    <a:cxn ang="0">
                      <a:pos x="275" y="217"/>
                    </a:cxn>
                    <a:cxn ang="0">
                      <a:pos x="317" y="227"/>
                    </a:cxn>
                    <a:cxn ang="0">
                      <a:pos x="336" y="224"/>
                    </a:cxn>
                    <a:cxn ang="0">
                      <a:pos x="344" y="214"/>
                    </a:cxn>
                    <a:cxn ang="0">
                      <a:pos x="350" y="208"/>
                    </a:cxn>
                    <a:cxn ang="0">
                      <a:pos x="364" y="195"/>
                    </a:cxn>
                    <a:cxn ang="0">
                      <a:pos x="387" y="197"/>
                    </a:cxn>
                    <a:cxn ang="0">
                      <a:pos x="410" y="185"/>
                    </a:cxn>
                    <a:cxn ang="0">
                      <a:pos x="415" y="177"/>
                    </a:cxn>
                    <a:cxn ang="0">
                      <a:pos x="417" y="171"/>
                    </a:cxn>
                    <a:cxn ang="0">
                      <a:pos x="398" y="150"/>
                    </a:cxn>
                    <a:cxn ang="0">
                      <a:pos x="408" y="145"/>
                    </a:cxn>
                    <a:cxn ang="0">
                      <a:pos x="402" y="130"/>
                    </a:cxn>
                    <a:cxn ang="0">
                      <a:pos x="387" y="133"/>
                    </a:cxn>
                    <a:cxn ang="0">
                      <a:pos x="368" y="131"/>
                    </a:cxn>
                    <a:cxn ang="0">
                      <a:pos x="345" y="108"/>
                    </a:cxn>
                    <a:cxn ang="0">
                      <a:pos x="317" y="70"/>
                    </a:cxn>
                    <a:cxn ang="0">
                      <a:pos x="302" y="39"/>
                    </a:cxn>
                    <a:cxn ang="0">
                      <a:pos x="290" y="26"/>
                    </a:cxn>
                    <a:cxn ang="0">
                      <a:pos x="295" y="0"/>
                    </a:cxn>
                  </a:cxnLst>
                  <a:rect l="0" t="0" r="r" b="b"/>
                  <a:pathLst>
                    <a:path w="417" h="307">
                      <a:moveTo>
                        <a:pt x="295" y="0"/>
                      </a:moveTo>
                      <a:lnTo>
                        <a:pt x="262" y="1"/>
                      </a:lnTo>
                      <a:lnTo>
                        <a:pt x="242" y="9"/>
                      </a:lnTo>
                      <a:lnTo>
                        <a:pt x="234" y="12"/>
                      </a:lnTo>
                      <a:lnTo>
                        <a:pt x="219" y="25"/>
                      </a:lnTo>
                      <a:lnTo>
                        <a:pt x="182" y="49"/>
                      </a:lnTo>
                      <a:lnTo>
                        <a:pt x="170" y="65"/>
                      </a:lnTo>
                      <a:lnTo>
                        <a:pt x="151" y="79"/>
                      </a:lnTo>
                      <a:lnTo>
                        <a:pt x="113" y="91"/>
                      </a:lnTo>
                      <a:lnTo>
                        <a:pt x="101" y="93"/>
                      </a:lnTo>
                      <a:lnTo>
                        <a:pt x="89" y="95"/>
                      </a:lnTo>
                      <a:lnTo>
                        <a:pt x="83" y="96"/>
                      </a:lnTo>
                      <a:lnTo>
                        <a:pt x="74" y="102"/>
                      </a:lnTo>
                      <a:lnTo>
                        <a:pt x="69" y="108"/>
                      </a:lnTo>
                      <a:lnTo>
                        <a:pt x="64" y="119"/>
                      </a:lnTo>
                      <a:lnTo>
                        <a:pt x="60" y="134"/>
                      </a:lnTo>
                      <a:lnTo>
                        <a:pt x="53" y="152"/>
                      </a:lnTo>
                      <a:lnTo>
                        <a:pt x="46" y="162"/>
                      </a:lnTo>
                      <a:lnTo>
                        <a:pt x="30" y="174"/>
                      </a:lnTo>
                      <a:lnTo>
                        <a:pt x="20" y="183"/>
                      </a:lnTo>
                      <a:lnTo>
                        <a:pt x="16" y="188"/>
                      </a:lnTo>
                      <a:lnTo>
                        <a:pt x="11" y="197"/>
                      </a:lnTo>
                      <a:lnTo>
                        <a:pt x="10" y="206"/>
                      </a:lnTo>
                      <a:lnTo>
                        <a:pt x="1" y="224"/>
                      </a:lnTo>
                      <a:lnTo>
                        <a:pt x="0" y="235"/>
                      </a:lnTo>
                      <a:lnTo>
                        <a:pt x="0" y="248"/>
                      </a:lnTo>
                      <a:lnTo>
                        <a:pt x="1" y="259"/>
                      </a:lnTo>
                      <a:lnTo>
                        <a:pt x="4" y="260"/>
                      </a:lnTo>
                      <a:lnTo>
                        <a:pt x="4" y="262"/>
                      </a:lnTo>
                      <a:lnTo>
                        <a:pt x="5" y="267"/>
                      </a:lnTo>
                      <a:lnTo>
                        <a:pt x="6" y="268"/>
                      </a:lnTo>
                      <a:lnTo>
                        <a:pt x="8" y="269"/>
                      </a:lnTo>
                      <a:lnTo>
                        <a:pt x="11" y="275"/>
                      </a:lnTo>
                      <a:lnTo>
                        <a:pt x="14" y="276"/>
                      </a:lnTo>
                      <a:lnTo>
                        <a:pt x="15" y="279"/>
                      </a:lnTo>
                      <a:lnTo>
                        <a:pt x="15" y="284"/>
                      </a:lnTo>
                      <a:lnTo>
                        <a:pt x="19" y="284"/>
                      </a:lnTo>
                      <a:lnTo>
                        <a:pt x="22" y="287"/>
                      </a:lnTo>
                      <a:lnTo>
                        <a:pt x="24" y="291"/>
                      </a:lnTo>
                      <a:lnTo>
                        <a:pt x="31" y="295"/>
                      </a:lnTo>
                      <a:lnTo>
                        <a:pt x="31" y="294"/>
                      </a:lnTo>
                      <a:lnTo>
                        <a:pt x="35" y="294"/>
                      </a:lnTo>
                      <a:lnTo>
                        <a:pt x="37" y="291"/>
                      </a:lnTo>
                      <a:lnTo>
                        <a:pt x="38" y="291"/>
                      </a:lnTo>
                      <a:lnTo>
                        <a:pt x="40" y="295"/>
                      </a:lnTo>
                      <a:lnTo>
                        <a:pt x="47" y="298"/>
                      </a:lnTo>
                      <a:lnTo>
                        <a:pt x="51" y="296"/>
                      </a:lnTo>
                      <a:lnTo>
                        <a:pt x="53" y="290"/>
                      </a:lnTo>
                      <a:lnTo>
                        <a:pt x="59" y="289"/>
                      </a:lnTo>
                      <a:lnTo>
                        <a:pt x="67" y="286"/>
                      </a:lnTo>
                      <a:lnTo>
                        <a:pt x="79" y="283"/>
                      </a:lnTo>
                      <a:lnTo>
                        <a:pt x="89" y="280"/>
                      </a:lnTo>
                      <a:lnTo>
                        <a:pt x="96" y="280"/>
                      </a:lnTo>
                      <a:lnTo>
                        <a:pt x="107" y="285"/>
                      </a:lnTo>
                      <a:lnTo>
                        <a:pt x="112" y="280"/>
                      </a:lnTo>
                      <a:lnTo>
                        <a:pt x="113" y="280"/>
                      </a:lnTo>
                      <a:lnTo>
                        <a:pt x="119" y="290"/>
                      </a:lnTo>
                      <a:lnTo>
                        <a:pt x="124" y="291"/>
                      </a:lnTo>
                      <a:lnTo>
                        <a:pt x="125" y="296"/>
                      </a:lnTo>
                      <a:lnTo>
                        <a:pt x="130" y="306"/>
                      </a:lnTo>
                      <a:lnTo>
                        <a:pt x="133" y="307"/>
                      </a:lnTo>
                      <a:lnTo>
                        <a:pt x="139" y="307"/>
                      </a:lnTo>
                      <a:lnTo>
                        <a:pt x="141" y="305"/>
                      </a:lnTo>
                      <a:lnTo>
                        <a:pt x="138" y="298"/>
                      </a:lnTo>
                      <a:lnTo>
                        <a:pt x="138" y="292"/>
                      </a:lnTo>
                      <a:lnTo>
                        <a:pt x="138" y="281"/>
                      </a:lnTo>
                      <a:lnTo>
                        <a:pt x="135" y="273"/>
                      </a:lnTo>
                      <a:lnTo>
                        <a:pt x="137" y="260"/>
                      </a:lnTo>
                      <a:lnTo>
                        <a:pt x="133" y="259"/>
                      </a:lnTo>
                      <a:lnTo>
                        <a:pt x="133" y="251"/>
                      </a:lnTo>
                      <a:lnTo>
                        <a:pt x="130" y="248"/>
                      </a:lnTo>
                      <a:lnTo>
                        <a:pt x="127" y="240"/>
                      </a:lnTo>
                      <a:lnTo>
                        <a:pt x="128" y="232"/>
                      </a:lnTo>
                      <a:lnTo>
                        <a:pt x="132" y="224"/>
                      </a:lnTo>
                      <a:lnTo>
                        <a:pt x="149" y="221"/>
                      </a:lnTo>
                      <a:lnTo>
                        <a:pt x="160" y="221"/>
                      </a:lnTo>
                      <a:lnTo>
                        <a:pt x="171" y="224"/>
                      </a:lnTo>
                      <a:lnTo>
                        <a:pt x="199" y="222"/>
                      </a:lnTo>
                      <a:lnTo>
                        <a:pt x="225" y="227"/>
                      </a:lnTo>
                      <a:lnTo>
                        <a:pt x="242" y="228"/>
                      </a:lnTo>
                      <a:lnTo>
                        <a:pt x="246" y="227"/>
                      </a:lnTo>
                      <a:lnTo>
                        <a:pt x="258" y="219"/>
                      </a:lnTo>
                      <a:lnTo>
                        <a:pt x="275" y="216"/>
                      </a:lnTo>
                      <a:lnTo>
                        <a:pt x="275" y="217"/>
                      </a:lnTo>
                      <a:lnTo>
                        <a:pt x="310" y="222"/>
                      </a:lnTo>
                      <a:lnTo>
                        <a:pt x="313" y="227"/>
                      </a:lnTo>
                      <a:lnTo>
                        <a:pt x="317" y="227"/>
                      </a:lnTo>
                      <a:lnTo>
                        <a:pt x="320" y="225"/>
                      </a:lnTo>
                      <a:lnTo>
                        <a:pt x="334" y="225"/>
                      </a:lnTo>
                      <a:lnTo>
                        <a:pt x="336" y="224"/>
                      </a:lnTo>
                      <a:lnTo>
                        <a:pt x="339" y="220"/>
                      </a:lnTo>
                      <a:lnTo>
                        <a:pt x="343" y="220"/>
                      </a:lnTo>
                      <a:lnTo>
                        <a:pt x="344" y="214"/>
                      </a:lnTo>
                      <a:lnTo>
                        <a:pt x="347" y="211"/>
                      </a:lnTo>
                      <a:lnTo>
                        <a:pt x="348" y="210"/>
                      </a:lnTo>
                      <a:lnTo>
                        <a:pt x="350" y="208"/>
                      </a:lnTo>
                      <a:lnTo>
                        <a:pt x="354" y="209"/>
                      </a:lnTo>
                      <a:lnTo>
                        <a:pt x="361" y="197"/>
                      </a:lnTo>
                      <a:lnTo>
                        <a:pt x="364" y="195"/>
                      </a:lnTo>
                      <a:lnTo>
                        <a:pt x="370" y="195"/>
                      </a:lnTo>
                      <a:lnTo>
                        <a:pt x="379" y="199"/>
                      </a:lnTo>
                      <a:lnTo>
                        <a:pt x="387" y="197"/>
                      </a:lnTo>
                      <a:lnTo>
                        <a:pt x="393" y="199"/>
                      </a:lnTo>
                      <a:lnTo>
                        <a:pt x="398" y="197"/>
                      </a:lnTo>
                      <a:lnTo>
                        <a:pt x="410" y="185"/>
                      </a:lnTo>
                      <a:lnTo>
                        <a:pt x="412" y="182"/>
                      </a:lnTo>
                      <a:lnTo>
                        <a:pt x="412" y="181"/>
                      </a:lnTo>
                      <a:lnTo>
                        <a:pt x="415" y="177"/>
                      </a:lnTo>
                      <a:lnTo>
                        <a:pt x="417" y="172"/>
                      </a:lnTo>
                      <a:lnTo>
                        <a:pt x="417" y="170"/>
                      </a:lnTo>
                      <a:lnTo>
                        <a:pt x="417" y="171"/>
                      </a:lnTo>
                      <a:lnTo>
                        <a:pt x="406" y="161"/>
                      </a:lnTo>
                      <a:lnTo>
                        <a:pt x="399" y="154"/>
                      </a:lnTo>
                      <a:lnTo>
                        <a:pt x="398" y="150"/>
                      </a:lnTo>
                      <a:lnTo>
                        <a:pt x="399" y="146"/>
                      </a:lnTo>
                      <a:lnTo>
                        <a:pt x="403" y="145"/>
                      </a:lnTo>
                      <a:lnTo>
                        <a:pt x="408" y="145"/>
                      </a:lnTo>
                      <a:lnTo>
                        <a:pt x="409" y="142"/>
                      </a:lnTo>
                      <a:lnTo>
                        <a:pt x="408" y="140"/>
                      </a:lnTo>
                      <a:lnTo>
                        <a:pt x="402" y="130"/>
                      </a:lnTo>
                      <a:lnTo>
                        <a:pt x="396" y="127"/>
                      </a:lnTo>
                      <a:lnTo>
                        <a:pt x="392" y="128"/>
                      </a:lnTo>
                      <a:lnTo>
                        <a:pt x="387" y="133"/>
                      </a:lnTo>
                      <a:lnTo>
                        <a:pt x="382" y="134"/>
                      </a:lnTo>
                      <a:lnTo>
                        <a:pt x="379" y="134"/>
                      </a:lnTo>
                      <a:lnTo>
                        <a:pt x="368" y="131"/>
                      </a:lnTo>
                      <a:lnTo>
                        <a:pt x="360" y="127"/>
                      </a:lnTo>
                      <a:lnTo>
                        <a:pt x="349" y="114"/>
                      </a:lnTo>
                      <a:lnTo>
                        <a:pt x="345" y="108"/>
                      </a:lnTo>
                      <a:lnTo>
                        <a:pt x="339" y="93"/>
                      </a:lnTo>
                      <a:lnTo>
                        <a:pt x="334" y="84"/>
                      </a:lnTo>
                      <a:lnTo>
                        <a:pt x="317" y="70"/>
                      </a:lnTo>
                      <a:lnTo>
                        <a:pt x="305" y="55"/>
                      </a:lnTo>
                      <a:lnTo>
                        <a:pt x="301" y="48"/>
                      </a:lnTo>
                      <a:lnTo>
                        <a:pt x="302" y="39"/>
                      </a:lnTo>
                      <a:lnTo>
                        <a:pt x="301" y="37"/>
                      </a:lnTo>
                      <a:lnTo>
                        <a:pt x="291" y="28"/>
                      </a:lnTo>
                      <a:lnTo>
                        <a:pt x="290" y="26"/>
                      </a:lnTo>
                      <a:lnTo>
                        <a:pt x="293" y="16"/>
                      </a:lnTo>
                      <a:lnTo>
                        <a:pt x="294" y="5"/>
                      </a:lnTo>
                      <a:lnTo>
                        <a:pt x="29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9" name="Freeform 118"/>
                <p:cNvSpPr>
                  <a:spLocks noChangeAspect="1"/>
                </p:cNvSpPr>
                <p:nvPr/>
              </p:nvSpPr>
              <p:spPr bwMode="gray">
                <a:xfrm>
                  <a:off x="4906168" y="3469034"/>
                  <a:ext cx="133350" cy="195263"/>
                </a:xfrm>
                <a:custGeom>
                  <a:avLst/>
                  <a:gdLst/>
                  <a:ahLst/>
                  <a:cxnLst>
                    <a:cxn ang="0">
                      <a:pos x="220" y="581"/>
                    </a:cxn>
                    <a:cxn ang="0">
                      <a:pos x="170" y="579"/>
                    </a:cxn>
                    <a:cxn ang="0">
                      <a:pos x="74" y="585"/>
                    </a:cxn>
                    <a:cxn ang="0">
                      <a:pos x="79" y="536"/>
                    </a:cxn>
                    <a:cxn ang="0">
                      <a:pos x="75" y="520"/>
                    </a:cxn>
                    <a:cxn ang="0">
                      <a:pos x="63" y="502"/>
                    </a:cxn>
                    <a:cxn ang="0">
                      <a:pos x="68" y="494"/>
                    </a:cxn>
                    <a:cxn ang="0">
                      <a:pos x="58" y="484"/>
                    </a:cxn>
                    <a:cxn ang="0">
                      <a:pos x="32" y="480"/>
                    </a:cxn>
                    <a:cxn ang="0">
                      <a:pos x="11" y="456"/>
                    </a:cxn>
                    <a:cxn ang="0">
                      <a:pos x="3" y="448"/>
                    </a:cxn>
                    <a:cxn ang="0">
                      <a:pos x="7" y="432"/>
                    </a:cxn>
                    <a:cxn ang="0">
                      <a:pos x="19" y="400"/>
                    </a:cxn>
                    <a:cxn ang="0">
                      <a:pos x="39" y="358"/>
                    </a:cxn>
                    <a:cxn ang="0">
                      <a:pos x="62" y="328"/>
                    </a:cxn>
                    <a:cxn ang="0">
                      <a:pos x="101" y="323"/>
                    </a:cxn>
                    <a:cxn ang="0">
                      <a:pos x="130" y="339"/>
                    </a:cxn>
                    <a:cxn ang="0">
                      <a:pos x="143" y="350"/>
                    </a:cxn>
                    <a:cxn ang="0">
                      <a:pos x="168" y="342"/>
                    </a:cxn>
                    <a:cxn ang="0">
                      <a:pos x="198" y="280"/>
                    </a:cxn>
                    <a:cxn ang="0">
                      <a:pos x="210" y="241"/>
                    </a:cxn>
                    <a:cxn ang="0">
                      <a:pos x="238" y="217"/>
                    </a:cxn>
                    <a:cxn ang="0">
                      <a:pos x="249" y="171"/>
                    </a:cxn>
                    <a:cxn ang="0">
                      <a:pos x="263" y="131"/>
                    </a:cxn>
                    <a:cxn ang="0">
                      <a:pos x="279" y="95"/>
                    </a:cxn>
                    <a:cxn ang="0">
                      <a:pos x="307" y="77"/>
                    </a:cxn>
                    <a:cxn ang="0">
                      <a:pos x="327" y="48"/>
                    </a:cxn>
                    <a:cxn ang="0">
                      <a:pos x="323" y="23"/>
                    </a:cxn>
                    <a:cxn ang="0">
                      <a:pos x="310" y="15"/>
                    </a:cxn>
                    <a:cxn ang="0">
                      <a:pos x="332" y="0"/>
                    </a:cxn>
                    <a:cxn ang="0">
                      <a:pos x="340" y="4"/>
                    </a:cxn>
                    <a:cxn ang="0">
                      <a:pos x="355" y="48"/>
                    </a:cxn>
                    <a:cxn ang="0">
                      <a:pos x="349" y="90"/>
                    </a:cxn>
                    <a:cxn ang="0">
                      <a:pos x="374" y="140"/>
                    </a:cxn>
                    <a:cxn ang="0">
                      <a:pos x="376" y="157"/>
                    </a:cxn>
                    <a:cxn ang="0">
                      <a:pos x="337" y="154"/>
                    </a:cxn>
                    <a:cxn ang="0">
                      <a:pos x="315" y="159"/>
                    </a:cxn>
                    <a:cxn ang="0">
                      <a:pos x="311" y="192"/>
                    </a:cxn>
                    <a:cxn ang="0">
                      <a:pos x="338" y="215"/>
                    </a:cxn>
                    <a:cxn ang="0">
                      <a:pos x="360" y="230"/>
                    </a:cxn>
                    <a:cxn ang="0">
                      <a:pos x="376" y="292"/>
                    </a:cxn>
                    <a:cxn ang="0">
                      <a:pos x="370" y="323"/>
                    </a:cxn>
                    <a:cxn ang="0">
                      <a:pos x="343" y="369"/>
                    </a:cxn>
                    <a:cxn ang="0">
                      <a:pos x="335" y="407"/>
                    </a:cxn>
                    <a:cxn ang="0">
                      <a:pos x="345" y="458"/>
                    </a:cxn>
                    <a:cxn ang="0">
                      <a:pos x="390" y="528"/>
                    </a:cxn>
                    <a:cxn ang="0">
                      <a:pos x="418" y="559"/>
                    </a:cxn>
                    <a:cxn ang="0">
                      <a:pos x="413" y="615"/>
                    </a:cxn>
                    <a:cxn ang="0">
                      <a:pos x="366" y="592"/>
                    </a:cxn>
                    <a:cxn ang="0">
                      <a:pos x="264" y="585"/>
                    </a:cxn>
                  </a:cxnLst>
                  <a:rect l="0" t="0" r="r" b="b"/>
                  <a:pathLst>
                    <a:path w="420" h="615">
                      <a:moveTo>
                        <a:pt x="264" y="585"/>
                      </a:moveTo>
                      <a:lnTo>
                        <a:pt x="256" y="582"/>
                      </a:lnTo>
                      <a:lnTo>
                        <a:pt x="220" y="581"/>
                      </a:lnTo>
                      <a:lnTo>
                        <a:pt x="204" y="577"/>
                      </a:lnTo>
                      <a:lnTo>
                        <a:pt x="184" y="581"/>
                      </a:lnTo>
                      <a:lnTo>
                        <a:pt x="170" y="579"/>
                      </a:lnTo>
                      <a:lnTo>
                        <a:pt x="156" y="582"/>
                      </a:lnTo>
                      <a:lnTo>
                        <a:pt x="116" y="582"/>
                      </a:lnTo>
                      <a:lnTo>
                        <a:pt x="74" y="585"/>
                      </a:lnTo>
                      <a:lnTo>
                        <a:pt x="70" y="586"/>
                      </a:lnTo>
                      <a:lnTo>
                        <a:pt x="74" y="552"/>
                      </a:lnTo>
                      <a:lnTo>
                        <a:pt x="79" y="536"/>
                      </a:lnTo>
                      <a:lnTo>
                        <a:pt x="79" y="529"/>
                      </a:lnTo>
                      <a:lnTo>
                        <a:pt x="81" y="527"/>
                      </a:lnTo>
                      <a:lnTo>
                        <a:pt x="75" y="520"/>
                      </a:lnTo>
                      <a:lnTo>
                        <a:pt x="69" y="513"/>
                      </a:lnTo>
                      <a:lnTo>
                        <a:pt x="66" y="509"/>
                      </a:lnTo>
                      <a:lnTo>
                        <a:pt x="63" y="502"/>
                      </a:lnTo>
                      <a:lnTo>
                        <a:pt x="63" y="500"/>
                      </a:lnTo>
                      <a:lnTo>
                        <a:pt x="66" y="499"/>
                      </a:lnTo>
                      <a:lnTo>
                        <a:pt x="68" y="494"/>
                      </a:lnTo>
                      <a:lnTo>
                        <a:pt x="68" y="485"/>
                      </a:lnTo>
                      <a:lnTo>
                        <a:pt x="64" y="483"/>
                      </a:lnTo>
                      <a:lnTo>
                        <a:pt x="58" y="484"/>
                      </a:lnTo>
                      <a:lnTo>
                        <a:pt x="57" y="488"/>
                      </a:lnTo>
                      <a:lnTo>
                        <a:pt x="52" y="489"/>
                      </a:lnTo>
                      <a:lnTo>
                        <a:pt x="32" y="480"/>
                      </a:lnTo>
                      <a:lnTo>
                        <a:pt x="27" y="471"/>
                      </a:lnTo>
                      <a:lnTo>
                        <a:pt x="21" y="456"/>
                      </a:lnTo>
                      <a:lnTo>
                        <a:pt x="11" y="456"/>
                      </a:lnTo>
                      <a:lnTo>
                        <a:pt x="6" y="458"/>
                      </a:lnTo>
                      <a:lnTo>
                        <a:pt x="1" y="455"/>
                      </a:lnTo>
                      <a:lnTo>
                        <a:pt x="3" y="448"/>
                      </a:lnTo>
                      <a:lnTo>
                        <a:pt x="0" y="446"/>
                      </a:lnTo>
                      <a:lnTo>
                        <a:pt x="0" y="439"/>
                      </a:lnTo>
                      <a:lnTo>
                        <a:pt x="7" y="432"/>
                      </a:lnTo>
                      <a:lnTo>
                        <a:pt x="14" y="423"/>
                      </a:lnTo>
                      <a:lnTo>
                        <a:pt x="17" y="414"/>
                      </a:lnTo>
                      <a:lnTo>
                        <a:pt x="19" y="400"/>
                      </a:lnTo>
                      <a:lnTo>
                        <a:pt x="22" y="385"/>
                      </a:lnTo>
                      <a:lnTo>
                        <a:pt x="31" y="369"/>
                      </a:lnTo>
                      <a:lnTo>
                        <a:pt x="39" y="358"/>
                      </a:lnTo>
                      <a:lnTo>
                        <a:pt x="47" y="350"/>
                      </a:lnTo>
                      <a:lnTo>
                        <a:pt x="58" y="345"/>
                      </a:lnTo>
                      <a:lnTo>
                        <a:pt x="62" y="328"/>
                      </a:lnTo>
                      <a:lnTo>
                        <a:pt x="64" y="328"/>
                      </a:lnTo>
                      <a:lnTo>
                        <a:pt x="79" y="328"/>
                      </a:lnTo>
                      <a:lnTo>
                        <a:pt x="101" y="323"/>
                      </a:lnTo>
                      <a:lnTo>
                        <a:pt x="116" y="324"/>
                      </a:lnTo>
                      <a:lnTo>
                        <a:pt x="127" y="334"/>
                      </a:lnTo>
                      <a:lnTo>
                        <a:pt x="130" y="339"/>
                      </a:lnTo>
                      <a:lnTo>
                        <a:pt x="130" y="340"/>
                      </a:lnTo>
                      <a:lnTo>
                        <a:pt x="134" y="343"/>
                      </a:lnTo>
                      <a:lnTo>
                        <a:pt x="143" y="350"/>
                      </a:lnTo>
                      <a:lnTo>
                        <a:pt x="156" y="351"/>
                      </a:lnTo>
                      <a:lnTo>
                        <a:pt x="165" y="348"/>
                      </a:lnTo>
                      <a:lnTo>
                        <a:pt x="168" y="342"/>
                      </a:lnTo>
                      <a:lnTo>
                        <a:pt x="170" y="333"/>
                      </a:lnTo>
                      <a:lnTo>
                        <a:pt x="188" y="302"/>
                      </a:lnTo>
                      <a:lnTo>
                        <a:pt x="198" y="280"/>
                      </a:lnTo>
                      <a:lnTo>
                        <a:pt x="200" y="273"/>
                      </a:lnTo>
                      <a:lnTo>
                        <a:pt x="204" y="257"/>
                      </a:lnTo>
                      <a:lnTo>
                        <a:pt x="210" y="241"/>
                      </a:lnTo>
                      <a:lnTo>
                        <a:pt x="221" y="229"/>
                      </a:lnTo>
                      <a:lnTo>
                        <a:pt x="236" y="222"/>
                      </a:lnTo>
                      <a:lnTo>
                        <a:pt x="238" y="217"/>
                      </a:lnTo>
                      <a:lnTo>
                        <a:pt x="240" y="211"/>
                      </a:lnTo>
                      <a:lnTo>
                        <a:pt x="241" y="199"/>
                      </a:lnTo>
                      <a:lnTo>
                        <a:pt x="249" y="171"/>
                      </a:lnTo>
                      <a:lnTo>
                        <a:pt x="251" y="160"/>
                      </a:lnTo>
                      <a:lnTo>
                        <a:pt x="254" y="149"/>
                      </a:lnTo>
                      <a:lnTo>
                        <a:pt x="263" y="131"/>
                      </a:lnTo>
                      <a:lnTo>
                        <a:pt x="270" y="108"/>
                      </a:lnTo>
                      <a:lnTo>
                        <a:pt x="274" y="101"/>
                      </a:lnTo>
                      <a:lnTo>
                        <a:pt x="279" y="95"/>
                      </a:lnTo>
                      <a:lnTo>
                        <a:pt x="288" y="85"/>
                      </a:lnTo>
                      <a:lnTo>
                        <a:pt x="291" y="84"/>
                      </a:lnTo>
                      <a:lnTo>
                        <a:pt x="307" y="77"/>
                      </a:lnTo>
                      <a:lnTo>
                        <a:pt x="310" y="74"/>
                      </a:lnTo>
                      <a:lnTo>
                        <a:pt x="329" y="61"/>
                      </a:lnTo>
                      <a:lnTo>
                        <a:pt x="327" y="48"/>
                      </a:lnTo>
                      <a:lnTo>
                        <a:pt x="328" y="31"/>
                      </a:lnTo>
                      <a:lnTo>
                        <a:pt x="326" y="26"/>
                      </a:lnTo>
                      <a:lnTo>
                        <a:pt x="323" y="23"/>
                      </a:lnTo>
                      <a:lnTo>
                        <a:pt x="322" y="22"/>
                      </a:lnTo>
                      <a:lnTo>
                        <a:pt x="311" y="18"/>
                      </a:lnTo>
                      <a:lnTo>
                        <a:pt x="310" y="15"/>
                      </a:lnTo>
                      <a:lnTo>
                        <a:pt x="315" y="15"/>
                      </a:lnTo>
                      <a:lnTo>
                        <a:pt x="323" y="3"/>
                      </a:lnTo>
                      <a:lnTo>
                        <a:pt x="332" y="0"/>
                      </a:lnTo>
                      <a:lnTo>
                        <a:pt x="338" y="0"/>
                      </a:lnTo>
                      <a:lnTo>
                        <a:pt x="340" y="1"/>
                      </a:lnTo>
                      <a:lnTo>
                        <a:pt x="340" y="4"/>
                      </a:lnTo>
                      <a:lnTo>
                        <a:pt x="347" y="32"/>
                      </a:lnTo>
                      <a:lnTo>
                        <a:pt x="353" y="41"/>
                      </a:lnTo>
                      <a:lnTo>
                        <a:pt x="355" y="48"/>
                      </a:lnTo>
                      <a:lnTo>
                        <a:pt x="354" y="68"/>
                      </a:lnTo>
                      <a:lnTo>
                        <a:pt x="353" y="79"/>
                      </a:lnTo>
                      <a:lnTo>
                        <a:pt x="349" y="90"/>
                      </a:lnTo>
                      <a:lnTo>
                        <a:pt x="349" y="98"/>
                      </a:lnTo>
                      <a:lnTo>
                        <a:pt x="359" y="119"/>
                      </a:lnTo>
                      <a:lnTo>
                        <a:pt x="374" y="140"/>
                      </a:lnTo>
                      <a:lnTo>
                        <a:pt x="376" y="146"/>
                      </a:lnTo>
                      <a:lnTo>
                        <a:pt x="377" y="155"/>
                      </a:lnTo>
                      <a:lnTo>
                        <a:pt x="376" y="157"/>
                      </a:lnTo>
                      <a:lnTo>
                        <a:pt x="372" y="160"/>
                      </a:lnTo>
                      <a:lnTo>
                        <a:pt x="353" y="156"/>
                      </a:lnTo>
                      <a:lnTo>
                        <a:pt x="337" y="154"/>
                      </a:lnTo>
                      <a:lnTo>
                        <a:pt x="322" y="155"/>
                      </a:lnTo>
                      <a:lnTo>
                        <a:pt x="318" y="156"/>
                      </a:lnTo>
                      <a:lnTo>
                        <a:pt x="315" y="159"/>
                      </a:lnTo>
                      <a:lnTo>
                        <a:pt x="310" y="165"/>
                      </a:lnTo>
                      <a:lnTo>
                        <a:pt x="310" y="179"/>
                      </a:lnTo>
                      <a:lnTo>
                        <a:pt x="311" y="192"/>
                      </a:lnTo>
                      <a:lnTo>
                        <a:pt x="322" y="205"/>
                      </a:lnTo>
                      <a:lnTo>
                        <a:pt x="329" y="211"/>
                      </a:lnTo>
                      <a:lnTo>
                        <a:pt x="338" y="215"/>
                      </a:lnTo>
                      <a:lnTo>
                        <a:pt x="350" y="217"/>
                      </a:lnTo>
                      <a:lnTo>
                        <a:pt x="354" y="220"/>
                      </a:lnTo>
                      <a:lnTo>
                        <a:pt x="360" y="230"/>
                      </a:lnTo>
                      <a:lnTo>
                        <a:pt x="370" y="257"/>
                      </a:lnTo>
                      <a:lnTo>
                        <a:pt x="375" y="275"/>
                      </a:lnTo>
                      <a:lnTo>
                        <a:pt x="376" y="292"/>
                      </a:lnTo>
                      <a:lnTo>
                        <a:pt x="377" y="295"/>
                      </a:lnTo>
                      <a:lnTo>
                        <a:pt x="380" y="297"/>
                      </a:lnTo>
                      <a:lnTo>
                        <a:pt x="370" y="323"/>
                      </a:lnTo>
                      <a:lnTo>
                        <a:pt x="360" y="338"/>
                      </a:lnTo>
                      <a:lnTo>
                        <a:pt x="353" y="354"/>
                      </a:lnTo>
                      <a:lnTo>
                        <a:pt x="343" y="369"/>
                      </a:lnTo>
                      <a:lnTo>
                        <a:pt x="332" y="380"/>
                      </a:lnTo>
                      <a:lnTo>
                        <a:pt x="332" y="393"/>
                      </a:lnTo>
                      <a:lnTo>
                        <a:pt x="335" y="407"/>
                      </a:lnTo>
                      <a:lnTo>
                        <a:pt x="334" y="424"/>
                      </a:lnTo>
                      <a:lnTo>
                        <a:pt x="335" y="440"/>
                      </a:lnTo>
                      <a:lnTo>
                        <a:pt x="345" y="458"/>
                      </a:lnTo>
                      <a:lnTo>
                        <a:pt x="354" y="469"/>
                      </a:lnTo>
                      <a:lnTo>
                        <a:pt x="378" y="516"/>
                      </a:lnTo>
                      <a:lnTo>
                        <a:pt x="390" y="528"/>
                      </a:lnTo>
                      <a:lnTo>
                        <a:pt x="413" y="548"/>
                      </a:lnTo>
                      <a:lnTo>
                        <a:pt x="420" y="548"/>
                      </a:lnTo>
                      <a:lnTo>
                        <a:pt x="418" y="559"/>
                      </a:lnTo>
                      <a:lnTo>
                        <a:pt x="420" y="602"/>
                      </a:lnTo>
                      <a:lnTo>
                        <a:pt x="418" y="612"/>
                      </a:lnTo>
                      <a:lnTo>
                        <a:pt x="413" y="615"/>
                      </a:lnTo>
                      <a:lnTo>
                        <a:pt x="390" y="597"/>
                      </a:lnTo>
                      <a:lnTo>
                        <a:pt x="380" y="597"/>
                      </a:lnTo>
                      <a:lnTo>
                        <a:pt x="366" y="592"/>
                      </a:lnTo>
                      <a:lnTo>
                        <a:pt x="351" y="591"/>
                      </a:lnTo>
                      <a:lnTo>
                        <a:pt x="340" y="585"/>
                      </a:lnTo>
                      <a:lnTo>
                        <a:pt x="264" y="58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0" name="Freeform 119"/>
                <p:cNvSpPr>
                  <a:spLocks noChangeAspect="1"/>
                </p:cNvSpPr>
                <p:nvPr/>
              </p:nvSpPr>
              <p:spPr bwMode="gray">
                <a:xfrm>
                  <a:off x="4772818" y="3475384"/>
                  <a:ext cx="52388" cy="107950"/>
                </a:xfrm>
                <a:custGeom>
                  <a:avLst/>
                  <a:gdLst/>
                  <a:ahLst/>
                  <a:cxnLst>
                    <a:cxn ang="0">
                      <a:pos x="147" y="30"/>
                    </a:cxn>
                    <a:cxn ang="0">
                      <a:pos x="128" y="12"/>
                    </a:cxn>
                    <a:cxn ang="0">
                      <a:pos x="114" y="0"/>
                    </a:cxn>
                    <a:cxn ang="0">
                      <a:pos x="101" y="5"/>
                    </a:cxn>
                    <a:cxn ang="0">
                      <a:pos x="90" y="12"/>
                    </a:cxn>
                    <a:cxn ang="0">
                      <a:pos x="90" y="25"/>
                    </a:cxn>
                    <a:cxn ang="0">
                      <a:pos x="90" y="26"/>
                    </a:cxn>
                    <a:cxn ang="0">
                      <a:pos x="85" y="35"/>
                    </a:cxn>
                    <a:cxn ang="0">
                      <a:pos x="83" y="39"/>
                    </a:cxn>
                    <a:cxn ang="0">
                      <a:pos x="66" y="53"/>
                    </a:cxn>
                    <a:cxn ang="0">
                      <a:pos x="52" y="53"/>
                    </a:cxn>
                    <a:cxn ang="0">
                      <a:pos x="37" y="49"/>
                    </a:cxn>
                    <a:cxn ang="0">
                      <a:pos x="27" y="63"/>
                    </a:cxn>
                    <a:cxn ang="0">
                      <a:pos x="21" y="64"/>
                    </a:cxn>
                    <a:cxn ang="0">
                      <a:pos x="17" y="68"/>
                    </a:cxn>
                    <a:cxn ang="0">
                      <a:pos x="12" y="74"/>
                    </a:cxn>
                    <a:cxn ang="0">
                      <a:pos x="6" y="80"/>
                    </a:cxn>
                    <a:cxn ang="0">
                      <a:pos x="1" y="95"/>
                    </a:cxn>
                    <a:cxn ang="0">
                      <a:pos x="0" y="113"/>
                    </a:cxn>
                    <a:cxn ang="0">
                      <a:pos x="11" y="121"/>
                    </a:cxn>
                    <a:cxn ang="0">
                      <a:pos x="20" y="124"/>
                    </a:cxn>
                    <a:cxn ang="0">
                      <a:pos x="41" y="159"/>
                    </a:cxn>
                    <a:cxn ang="0">
                      <a:pos x="50" y="189"/>
                    </a:cxn>
                    <a:cxn ang="0">
                      <a:pos x="54" y="204"/>
                    </a:cxn>
                    <a:cxn ang="0">
                      <a:pos x="58" y="234"/>
                    </a:cxn>
                    <a:cxn ang="0">
                      <a:pos x="54" y="308"/>
                    </a:cxn>
                    <a:cxn ang="0">
                      <a:pos x="58" y="331"/>
                    </a:cxn>
                    <a:cxn ang="0">
                      <a:pos x="61" y="339"/>
                    </a:cxn>
                    <a:cxn ang="0">
                      <a:pos x="112" y="337"/>
                    </a:cxn>
                    <a:cxn ang="0">
                      <a:pos x="107" y="295"/>
                    </a:cxn>
                    <a:cxn ang="0">
                      <a:pos x="113" y="265"/>
                    </a:cxn>
                    <a:cxn ang="0">
                      <a:pos x="113" y="215"/>
                    </a:cxn>
                    <a:cxn ang="0">
                      <a:pos x="129" y="183"/>
                    </a:cxn>
                    <a:cxn ang="0">
                      <a:pos x="133" y="159"/>
                    </a:cxn>
                    <a:cxn ang="0">
                      <a:pos x="156" y="138"/>
                    </a:cxn>
                    <a:cxn ang="0">
                      <a:pos x="160" y="129"/>
                    </a:cxn>
                    <a:cxn ang="0">
                      <a:pos x="160" y="124"/>
                    </a:cxn>
                    <a:cxn ang="0">
                      <a:pos x="155" y="117"/>
                    </a:cxn>
                    <a:cxn ang="0">
                      <a:pos x="160" y="109"/>
                    </a:cxn>
                    <a:cxn ang="0">
                      <a:pos x="166" y="107"/>
                    </a:cxn>
                    <a:cxn ang="0">
                      <a:pos x="162" y="74"/>
                    </a:cxn>
                    <a:cxn ang="0">
                      <a:pos x="151" y="59"/>
                    </a:cxn>
                    <a:cxn ang="0">
                      <a:pos x="151" y="43"/>
                    </a:cxn>
                  </a:cxnLst>
                  <a:rect l="0" t="0" r="r" b="b"/>
                  <a:pathLst>
                    <a:path w="166" h="340">
                      <a:moveTo>
                        <a:pt x="156" y="37"/>
                      </a:moveTo>
                      <a:lnTo>
                        <a:pt x="147" y="30"/>
                      </a:lnTo>
                      <a:lnTo>
                        <a:pt x="140" y="25"/>
                      </a:lnTo>
                      <a:lnTo>
                        <a:pt x="128" y="12"/>
                      </a:lnTo>
                      <a:lnTo>
                        <a:pt x="117" y="1"/>
                      </a:lnTo>
                      <a:lnTo>
                        <a:pt x="114" y="0"/>
                      </a:lnTo>
                      <a:lnTo>
                        <a:pt x="106" y="4"/>
                      </a:lnTo>
                      <a:lnTo>
                        <a:pt x="101" y="5"/>
                      </a:lnTo>
                      <a:lnTo>
                        <a:pt x="90" y="8"/>
                      </a:lnTo>
                      <a:lnTo>
                        <a:pt x="90" y="12"/>
                      </a:lnTo>
                      <a:lnTo>
                        <a:pt x="97" y="21"/>
                      </a:lnTo>
                      <a:lnTo>
                        <a:pt x="90" y="25"/>
                      </a:lnTo>
                      <a:lnTo>
                        <a:pt x="90" y="24"/>
                      </a:lnTo>
                      <a:lnTo>
                        <a:pt x="90" y="26"/>
                      </a:lnTo>
                      <a:lnTo>
                        <a:pt x="88" y="31"/>
                      </a:lnTo>
                      <a:lnTo>
                        <a:pt x="85" y="35"/>
                      </a:lnTo>
                      <a:lnTo>
                        <a:pt x="85" y="36"/>
                      </a:lnTo>
                      <a:lnTo>
                        <a:pt x="83" y="39"/>
                      </a:lnTo>
                      <a:lnTo>
                        <a:pt x="71" y="51"/>
                      </a:lnTo>
                      <a:lnTo>
                        <a:pt x="66" y="53"/>
                      </a:lnTo>
                      <a:lnTo>
                        <a:pt x="60" y="51"/>
                      </a:lnTo>
                      <a:lnTo>
                        <a:pt x="52" y="53"/>
                      </a:lnTo>
                      <a:lnTo>
                        <a:pt x="43" y="49"/>
                      </a:lnTo>
                      <a:lnTo>
                        <a:pt x="37" y="49"/>
                      </a:lnTo>
                      <a:lnTo>
                        <a:pt x="34" y="51"/>
                      </a:lnTo>
                      <a:lnTo>
                        <a:pt x="27" y="63"/>
                      </a:lnTo>
                      <a:lnTo>
                        <a:pt x="23" y="62"/>
                      </a:lnTo>
                      <a:lnTo>
                        <a:pt x="21" y="64"/>
                      </a:lnTo>
                      <a:lnTo>
                        <a:pt x="20" y="65"/>
                      </a:lnTo>
                      <a:lnTo>
                        <a:pt x="17" y="68"/>
                      </a:lnTo>
                      <a:lnTo>
                        <a:pt x="16" y="74"/>
                      </a:lnTo>
                      <a:lnTo>
                        <a:pt x="12" y="74"/>
                      </a:lnTo>
                      <a:lnTo>
                        <a:pt x="9" y="78"/>
                      </a:lnTo>
                      <a:lnTo>
                        <a:pt x="6" y="80"/>
                      </a:lnTo>
                      <a:lnTo>
                        <a:pt x="5" y="87"/>
                      </a:lnTo>
                      <a:lnTo>
                        <a:pt x="1" y="95"/>
                      </a:lnTo>
                      <a:lnTo>
                        <a:pt x="0" y="105"/>
                      </a:lnTo>
                      <a:lnTo>
                        <a:pt x="0" y="113"/>
                      </a:lnTo>
                      <a:lnTo>
                        <a:pt x="5" y="117"/>
                      </a:lnTo>
                      <a:lnTo>
                        <a:pt x="11" y="121"/>
                      </a:lnTo>
                      <a:lnTo>
                        <a:pt x="15" y="121"/>
                      </a:lnTo>
                      <a:lnTo>
                        <a:pt x="20" y="124"/>
                      </a:lnTo>
                      <a:lnTo>
                        <a:pt x="32" y="139"/>
                      </a:lnTo>
                      <a:lnTo>
                        <a:pt x="41" y="159"/>
                      </a:lnTo>
                      <a:lnTo>
                        <a:pt x="47" y="180"/>
                      </a:lnTo>
                      <a:lnTo>
                        <a:pt x="50" y="189"/>
                      </a:lnTo>
                      <a:lnTo>
                        <a:pt x="52" y="195"/>
                      </a:lnTo>
                      <a:lnTo>
                        <a:pt x="54" y="204"/>
                      </a:lnTo>
                      <a:lnTo>
                        <a:pt x="56" y="215"/>
                      </a:lnTo>
                      <a:lnTo>
                        <a:pt x="58" y="234"/>
                      </a:lnTo>
                      <a:lnTo>
                        <a:pt x="58" y="285"/>
                      </a:lnTo>
                      <a:lnTo>
                        <a:pt x="54" y="308"/>
                      </a:lnTo>
                      <a:lnTo>
                        <a:pt x="54" y="318"/>
                      </a:lnTo>
                      <a:lnTo>
                        <a:pt x="58" y="331"/>
                      </a:lnTo>
                      <a:lnTo>
                        <a:pt x="60" y="338"/>
                      </a:lnTo>
                      <a:lnTo>
                        <a:pt x="61" y="339"/>
                      </a:lnTo>
                      <a:lnTo>
                        <a:pt x="68" y="340"/>
                      </a:lnTo>
                      <a:lnTo>
                        <a:pt x="112" y="337"/>
                      </a:lnTo>
                      <a:lnTo>
                        <a:pt x="109" y="334"/>
                      </a:lnTo>
                      <a:lnTo>
                        <a:pt x="107" y="295"/>
                      </a:lnTo>
                      <a:lnTo>
                        <a:pt x="108" y="286"/>
                      </a:lnTo>
                      <a:lnTo>
                        <a:pt x="113" y="265"/>
                      </a:lnTo>
                      <a:lnTo>
                        <a:pt x="112" y="235"/>
                      </a:lnTo>
                      <a:lnTo>
                        <a:pt x="113" y="215"/>
                      </a:lnTo>
                      <a:lnTo>
                        <a:pt x="117" y="203"/>
                      </a:lnTo>
                      <a:lnTo>
                        <a:pt x="129" y="183"/>
                      </a:lnTo>
                      <a:lnTo>
                        <a:pt x="130" y="168"/>
                      </a:lnTo>
                      <a:lnTo>
                        <a:pt x="133" y="159"/>
                      </a:lnTo>
                      <a:lnTo>
                        <a:pt x="141" y="149"/>
                      </a:lnTo>
                      <a:lnTo>
                        <a:pt x="156" y="138"/>
                      </a:lnTo>
                      <a:lnTo>
                        <a:pt x="156" y="132"/>
                      </a:lnTo>
                      <a:lnTo>
                        <a:pt x="160" y="129"/>
                      </a:lnTo>
                      <a:lnTo>
                        <a:pt x="160" y="128"/>
                      </a:lnTo>
                      <a:lnTo>
                        <a:pt x="160" y="124"/>
                      </a:lnTo>
                      <a:lnTo>
                        <a:pt x="155" y="119"/>
                      </a:lnTo>
                      <a:lnTo>
                        <a:pt x="155" y="117"/>
                      </a:lnTo>
                      <a:lnTo>
                        <a:pt x="157" y="111"/>
                      </a:lnTo>
                      <a:lnTo>
                        <a:pt x="160" y="109"/>
                      </a:lnTo>
                      <a:lnTo>
                        <a:pt x="165" y="109"/>
                      </a:lnTo>
                      <a:lnTo>
                        <a:pt x="166" y="107"/>
                      </a:lnTo>
                      <a:lnTo>
                        <a:pt x="166" y="89"/>
                      </a:lnTo>
                      <a:lnTo>
                        <a:pt x="162" y="74"/>
                      </a:lnTo>
                      <a:lnTo>
                        <a:pt x="161" y="69"/>
                      </a:lnTo>
                      <a:lnTo>
                        <a:pt x="151" y="59"/>
                      </a:lnTo>
                      <a:lnTo>
                        <a:pt x="150" y="54"/>
                      </a:lnTo>
                      <a:lnTo>
                        <a:pt x="151" y="43"/>
                      </a:lnTo>
                      <a:lnTo>
                        <a:pt x="156" y="3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1" name="Freeform 120"/>
                <p:cNvSpPr>
                  <a:spLocks noChangeAspect="1"/>
                </p:cNvSpPr>
                <p:nvPr/>
              </p:nvSpPr>
              <p:spPr bwMode="gray">
                <a:xfrm>
                  <a:off x="4991892" y="3275359"/>
                  <a:ext cx="187325" cy="287338"/>
                </a:xfrm>
                <a:custGeom>
                  <a:avLst/>
                  <a:gdLst/>
                  <a:ahLst/>
                  <a:cxnLst>
                    <a:cxn ang="0">
                      <a:pos x="99" y="122"/>
                    </a:cxn>
                    <a:cxn ang="0">
                      <a:pos x="106" y="143"/>
                    </a:cxn>
                    <a:cxn ang="0">
                      <a:pos x="122" y="160"/>
                    </a:cxn>
                    <a:cxn ang="0">
                      <a:pos x="117" y="276"/>
                    </a:cxn>
                    <a:cxn ang="0">
                      <a:pos x="19" y="479"/>
                    </a:cxn>
                    <a:cxn ang="0">
                      <a:pos x="13" y="502"/>
                    </a:cxn>
                    <a:cxn ang="0">
                      <a:pos x="3" y="520"/>
                    </a:cxn>
                    <a:cxn ang="0">
                      <a:pos x="30" y="534"/>
                    </a:cxn>
                    <a:cxn ang="0">
                      <a:pos x="57" y="568"/>
                    </a:cxn>
                    <a:cxn ang="0">
                      <a:pos x="83" y="571"/>
                    </a:cxn>
                    <a:cxn ang="0">
                      <a:pos x="95" y="587"/>
                    </a:cxn>
                    <a:cxn ang="0">
                      <a:pos x="68" y="608"/>
                    </a:cxn>
                    <a:cxn ang="0">
                      <a:pos x="77" y="640"/>
                    </a:cxn>
                    <a:cxn ang="0">
                      <a:pos x="84" y="676"/>
                    </a:cxn>
                    <a:cxn ang="0">
                      <a:pos x="79" y="706"/>
                    </a:cxn>
                    <a:cxn ang="0">
                      <a:pos x="106" y="754"/>
                    </a:cxn>
                    <a:cxn ang="0">
                      <a:pos x="102" y="768"/>
                    </a:cxn>
                    <a:cxn ang="0">
                      <a:pos x="52" y="763"/>
                    </a:cxn>
                    <a:cxn ang="0">
                      <a:pos x="40" y="773"/>
                    </a:cxn>
                    <a:cxn ang="0">
                      <a:pos x="52" y="813"/>
                    </a:cxn>
                    <a:cxn ang="0">
                      <a:pos x="80" y="825"/>
                    </a:cxn>
                    <a:cxn ang="0">
                      <a:pos x="100" y="865"/>
                    </a:cxn>
                    <a:cxn ang="0">
                      <a:pos x="107" y="903"/>
                    </a:cxn>
                    <a:cxn ang="0">
                      <a:pos x="122" y="902"/>
                    </a:cxn>
                    <a:cxn ang="0">
                      <a:pos x="139" y="903"/>
                    </a:cxn>
                    <a:cxn ang="0">
                      <a:pos x="167" y="892"/>
                    </a:cxn>
                    <a:cxn ang="0">
                      <a:pos x="175" y="882"/>
                    </a:cxn>
                    <a:cxn ang="0">
                      <a:pos x="185" y="889"/>
                    </a:cxn>
                    <a:cxn ang="0">
                      <a:pos x="198" y="897"/>
                    </a:cxn>
                    <a:cxn ang="0">
                      <a:pos x="215" y="888"/>
                    </a:cxn>
                    <a:cxn ang="0">
                      <a:pos x="245" y="875"/>
                    </a:cxn>
                    <a:cxn ang="0">
                      <a:pos x="267" y="871"/>
                    </a:cxn>
                    <a:cxn ang="0">
                      <a:pos x="294" y="864"/>
                    </a:cxn>
                    <a:cxn ang="0">
                      <a:pos x="306" y="857"/>
                    </a:cxn>
                    <a:cxn ang="0">
                      <a:pos x="316" y="841"/>
                    </a:cxn>
                    <a:cxn ang="0">
                      <a:pos x="307" y="827"/>
                    </a:cxn>
                    <a:cxn ang="0">
                      <a:pos x="321" y="818"/>
                    </a:cxn>
                    <a:cxn ang="0">
                      <a:pos x="354" y="814"/>
                    </a:cxn>
                    <a:cxn ang="0">
                      <a:pos x="379" y="811"/>
                    </a:cxn>
                    <a:cxn ang="0">
                      <a:pos x="393" y="807"/>
                    </a:cxn>
                    <a:cxn ang="0">
                      <a:pos x="417" y="792"/>
                    </a:cxn>
                    <a:cxn ang="0">
                      <a:pos x="440" y="763"/>
                    </a:cxn>
                    <a:cxn ang="0">
                      <a:pos x="455" y="749"/>
                    </a:cxn>
                    <a:cxn ang="0">
                      <a:pos x="467" y="720"/>
                    </a:cxn>
                    <a:cxn ang="0">
                      <a:pos x="495" y="711"/>
                    </a:cxn>
                    <a:cxn ang="0">
                      <a:pos x="524" y="701"/>
                    </a:cxn>
                    <a:cxn ang="0">
                      <a:pos x="518" y="679"/>
                    </a:cxn>
                    <a:cxn ang="0">
                      <a:pos x="498" y="640"/>
                    </a:cxn>
                    <a:cxn ang="0">
                      <a:pos x="478" y="612"/>
                    </a:cxn>
                    <a:cxn ang="0">
                      <a:pos x="470" y="597"/>
                    </a:cxn>
                    <a:cxn ang="0">
                      <a:pos x="479" y="572"/>
                    </a:cxn>
                    <a:cxn ang="0">
                      <a:pos x="484" y="544"/>
                    </a:cxn>
                    <a:cxn ang="0">
                      <a:pos x="494" y="533"/>
                    </a:cxn>
                    <a:cxn ang="0">
                      <a:pos x="509" y="494"/>
                    </a:cxn>
                    <a:cxn ang="0">
                      <a:pos x="526" y="455"/>
                    </a:cxn>
                    <a:cxn ang="0">
                      <a:pos x="542" y="443"/>
                    </a:cxn>
                    <a:cxn ang="0">
                      <a:pos x="586" y="441"/>
                    </a:cxn>
                    <a:cxn ang="0">
                      <a:pos x="588" y="283"/>
                    </a:cxn>
                    <a:cxn ang="0">
                      <a:pos x="532" y="202"/>
                    </a:cxn>
                    <a:cxn ang="0">
                      <a:pos x="391" y="129"/>
                    </a:cxn>
                    <a:cxn ang="0">
                      <a:pos x="251" y="54"/>
                    </a:cxn>
                    <a:cxn ang="0">
                      <a:pos x="147" y="0"/>
                    </a:cxn>
                    <a:cxn ang="0">
                      <a:pos x="91" y="106"/>
                    </a:cxn>
                  </a:cxnLst>
                  <a:rect l="0" t="0" r="r" b="b"/>
                  <a:pathLst>
                    <a:path w="588" h="905">
                      <a:moveTo>
                        <a:pt x="91" y="106"/>
                      </a:moveTo>
                      <a:lnTo>
                        <a:pt x="94" y="112"/>
                      </a:lnTo>
                      <a:lnTo>
                        <a:pt x="99" y="122"/>
                      </a:lnTo>
                      <a:lnTo>
                        <a:pt x="99" y="124"/>
                      </a:lnTo>
                      <a:lnTo>
                        <a:pt x="102" y="131"/>
                      </a:lnTo>
                      <a:lnTo>
                        <a:pt x="106" y="143"/>
                      </a:lnTo>
                      <a:lnTo>
                        <a:pt x="110" y="149"/>
                      </a:lnTo>
                      <a:lnTo>
                        <a:pt x="116" y="155"/>
                      </a:lnTo>
                      <a:lnTo>
                        <a:pt x="122" y="160"/>
                      </a:lnTo>
                      <a:lnTo>
                        <a:pt x="145" y="173"/>
                      </a:lnTo>
                      <a:lnTo>
                        <a:pt x="132" y="197"/>
                      </a:lnTo>
                      <a:lnTo>
                        <a:pt x="117" y="276"/>
                      </a:lnTo>
                      <a:lnTo>
                        <a:pt x="111" y="375"/>
                      </a:lnTo>
                      <a:lnTo>
                        <a:pt x="107" y="380"/>
                      </a:lnTo>
                      <a:lnTo>
                        <a:pt x="19" y="479"/>
                      </a:lnTo>
                      <a:lnTo>
                        <a:pt x="19" y="490"/>
                      </a:lnTo>
                      <a:lnTo>
                        <a:pt x="13" y="493"/>
                      </a:lnTo>
                      <a:lnTo>
                        <a:pt x="13" y="502"/>
                      </a:lnTo>
                      <a:lnTo>
                        <a:pt x="5" y="504"/>
                      </a:lnTo>
                      <a:lnTo>
                        <a:pt x="0" y="509"/>
                      </a:lnTo>
                      <a:lnTo>
                        <a:pt x="3" y="520"/>
                      </a:lnTo>
                      <a:lnTo>
                        <a:pt x="19" y="525"/>
                      </a:lnTo>
                      <a:lnTo>
                        <a:pt x="22" y="531"/>
                      </a:lnTo>
                      <a:lnTo>
                        <a:pt x="30" y="534"/>
                      </a:lnTo>
                      <a:lnTo>
                        <a:pt x="36" y="543"/>
                      </a:lnTo>
                      <a:lnTo>
                        <a:pt x="40" y="564"/>
                      </a:lnTo>
                      <a:lnTo>
                        <a:pt x="57" y="568"/>
                      </a:lnTo>
                      <a:lnTo>
                        <a:pt x="69" y="565"/>
                      </a:lnTo>
                      <a:lnTo>
                        <a:pt x="75" y="569"/>
                      </a:lnTo>
                      <a:lnTo>
                        <a:pt x="83" y="571"/>
                      </a:lnTo>
                      <a:lnTo>
                        <a:pt x="90" y="569"/>
                      </a:lnTo>
                      <a:lnTo>
                        <a:pt x="97" y="582"/>
                      </a:lnTo>
                      <a:lnTo>
                        <a:pt x="95" y="587"/>
                      </a:lnTo>
                      <a:lnTo>
                        <a:pt x="94" y="596"/>
                      </a:lnTo>
                      <a:lnTo>
                        <a:pt x="84" y="603"/>
                      </a:lnTo>
                      <a:lnTo>
                        <a:pt x="68" y="608"/>
                      </a:lnTo>
                      <a:lnTo>
                        <a:pt x="70" y="609"/>
                      </a:lnTo>
                      <a:lnTo>
                        <a:pt x="70" y="612"/>
                      </a:lnTo>
                      <a:lnTo>
                        <a:pt x="77" y="640"/>
                      </a:lnTo>
                      <a:lnTo>
                        <a:pt x="83" y="649"/>
                      </a:lnTo>
                      <a:lnTo>
                        <a:pt x="85" y="656"/>
                      </a:lnTo>
                      <a:lnTo>
                        <a:pt x="84" y="676"/>
                      </a:lnTo>
                      <a:lnTo>
                        <a:pt x="83" y="687"/>
                      </a:lnTo>
                      <a:lnTo>
                        <a:pt x="79" y="698"/>
                      </a:lnTo>
                      <a:lnTo>
                        <a:pt x="79" y="706"/>
                      </a:lnTo>
                      <a:lnTo>
                        <a:pt x="89" y="727"/>
                      </a:lnTo>
                      <a:lnTo>
                        <a:pt x="104" y="748"/>
                      </a:lnTo>
                      <a:lnTo>
                        <a:pt x="106" y="754"/>
                      </a:lnTo>
                      <a:lnTo>
                        <a:pt x="107" y="763"/>
                      </a:lnTo>
                      <a:lnTo>
                        <a:pt x="106" y="765"/>
                      </a:lnTo>
                      <a:lnTo>
                        <a:pt x="102" y="768"/>
                      </a:lnTo>
                      <a:lnTo>
                        <a:pt x="83" y="764"/>
                      </a:lnTo>
                      <a:lnTo>
                        <a:pt x="67" y="762"/>
                      </a:lnTo>
                      <a:lnTo>
                        <a:pt x="52" y="763"/>
                      </a:lnTo>
                      <a:lnTo>
                        <a:pt x="48" y="764"/>
                      </a:lnTo>
                      <a:lnTo>
                        <a:pt x="45" y="767"/>
                      </a:lnTo>
                      <a:lnTo>
                        <a:pt x="40" y="773"/>
                      </a:lnTo>
                      <a:lnTo>
                        <a:pt x="40" y="787"/>
                      </a:lnTo>
                      <a:lnTo>
                        <a:pt x="41" y="800"/>
                      </a:lnTo>
                      <a:lnTo>
                        <a:pt x="52" y="813"/>
                      </a:lnTo>
                      <a:lnTo>
                        <a:pt x="59" y="819"/>
                      </a:lnTo>
                      <a:lnTo>
                        <a:pt x="68" y="823"/>
                      </a:lnTo>
                      <a:lnTo>
                        <a:pt x="80" y="825"/>
                      </a:lnTo>
                      <a:lnTo>
                        <a:pt x="84" y="828"/>
                      </a:lnTo>
                      <a:lnTo>
                        <a:pt x="90" y="838"/>
                      </a:lnTo>
                      <a:lnTo>
                        <a:pt x="100" y="865"/>
                      </a:lnTo>
                      <a:lnTo>
                        <a:pt x="105" y="883"/>
                      </a:lnTo>
                      <a:lnTo>
                        <a:pt x="106" y="900"/>
                      </a:lnTo>
                      <a:lnTo>
                        <a:pt x="107" y="903"/>
                      </a:lnTo>
                      <a:lnTo>
                        <a:pt x="110" y="905"/>
                      </a:lnTo>
                      <a:lnTo>
                        <a:pt x="113" y="903"/>
                      </a:lnTo>
                      <a:lnTo>
                        <a:pt x="122" y="902"/>
                      </a:lnTo>
                      <a:lnTo>
                        <a:pt x="128" y="900"/>
                      </a:lnTo>
                      <a:lnTo>
                        <a:pt x="133" y="900"/>
                      </a:lnTo>
                      <a:lnTo>
                        <a:pt x="139" y="903"/>
                      </a:lnTo>
                      <a:lnTo>
                        <a:pt x="144" y="902"/>
                      </a:lnTo>
                      <a:lnTo>
                        <a:pt x="154" y="894"/>
                      </a:lnTo>
                      <a:lnTo>
                        <a:pt x="167" y="892"/>
                      </a:lnTo>
                      <a:lnTo>
                        <a:pt x="170" y="884"/>
                      </a:lnTo>
                      <a:lnTo>
                        <a:pt x="174" y="884"/>
                      </a:lnTo>
                      <a:lnTo>
                        <a:pt x="175" y="882"/>
                      </a:lnTo>
                      <a:lnTo>
                        <a:pt x="178" y="882"/>
                      </a:lnTo>
                      <a:lnTo>
                        <a:pt x="181" y="883"/>
                      </a:lnTo>
                      <a:lnTo>
                        <a:pt x="185" y="889"/>
                      </a:lnTo>
                      <a:lnTo>
                        <a:pt x="187" y="892"/>
                      </a:lnTo>
                      <a:lnTo>
                        <a:pt x="194" y="898"/>
                      </a:lnTo>
                      <a:lnTo>
                        <a:pt x="198" y="897"/>
                      </a:lnTo>
                      <a:lnTo>
                        <a:pt x="201" y="893"/>
                      </a:lnTo>
                      <a:lnTo>
                        <a:pt x="209" y="892"/>
                      </a:lnTo>
                      <a:lnTo>
                        <a:pt x="215" y="888"/>
                      </a:lnTo>
                      <a:lnTo>
                        <a:pt x="219" y="886"/>
                      </a:lnTo>
                      <a:lnTo>
                        <a:pt x="223" y="882"/>
                      </a:lnTo>
                      <a:lnTo>
                        <a:pt x="245" y="875"/>
                      </a:lnTo>
                      <a:lnTo>
                        <a:pt x="251" y="875"/>
                      </a:lnTo>
                      <a:lnTo>
                        <a:pt x="260" y="875"/>
                      </a:lnTo>
                      <a:lnTo>
                        <a:pt x="267" y="871"/>
                      </a:lnTo>
                      <a:lnTo>
                        <a:pt x="291" y="871"/>
                      </a:lnTo>
                      <a:lnTo>
                        <a:pt x="293" y="870"/>
                      </a:lnTo>
                      <a:lnTo>
                        <a:pt x="294" y="864"/>
                      </a:lnTo>
                      <a:lnTo>
                        <a:pt x="296" y="861"/>
                      </a:lnTo>
                      <a:lnTo>
                        <a:pt x="301" y="860"/>
                      </a:lnTo>
                      <a:lnTo>
                        <a:pt x="306" y="857"/>
                      </a:lnTo>
                      <a:lnTo>
                        <a:pt x="309" y="849"/>
                      </a:lnTo>
                      <a:lnTo>
                        <a:pt x="314" y="845"/>
                      </a:lnTo>
                      <a:lnTo>
                        <a:pt x="316" y="841"/>
                      </a:lnTo>
                      <a:lnTo>
                        <a:pt x="314" y="834"/>
                      </a:lnTo>
                      <a:lnTo>
                        <a:pt x="307" y="829"/>
                      </a:lnTo>
                      <a:lnTo>
                        <a:pt x="307" y="827"/>
                      </a:lnTo>
                      <a:lnTo>
                        <a:pt x="309" y="823"/>
                      </a:lnTo>
                      <a:lnTo>
                        <a:pt x="311" y="822"/>
                      </a:lnTo>
                      <a:lnTo>
                        <a:pt x="321" y="818"/>
                      </a:lnTo>
                      <a:lnTo>
                        <a:pt x="332" y="817"/>
                      </a:lnTo>
                      <a:lnTo>
                        <a:pt x="352" y="817"/>
                      </a:lnTo>
                      <a:lnTo>
                        <a:pt x="354" y="814"/>
                      </a:lnTo>
                      <a:lnTo>
                        <a:pt x="364" y="813"/>
                      </a:lnTo>
                      <a:lnTo>
                        <a:pt x="371" y="811"/>
                      </a:lnTo>
                      <a:lnTo>
                        <a:pt x="379" y="811"/>
                      </a:lnTo>
                      <a:lnTo>
                        <a:pt x="384" y="813"/>
                      </a:lnTo>
                      <a:lnTo>
                        <a:pt x="391" y="810"/>
                      </a:lnTo>
                      <a:lnTo>
                        <a:pt x="393" y="807"/>
                      </a:lnTo>
                      <a:lnTo>
                        <a:pt x="398" y="800"/>
                      </a:lnTo>
                      <a:lnTo>
                        <a:pt x="404" y="798"/>
                      </a:lnTo>
                      <a:lnTo>
                        <a:pt x="417" y="792"/>
                      </a:lnTo>
                      <a:lnTo>
                        <a:pt x="420" y="789"/>
                      </a:lnTo>
                      <a:lnTo>
                        <a:pt x="424" y="779"/>
                      </a:lnTo>
                      <a:lnTo>
                        <a:pt x="440" y="763"/>
                      </a:lnTo>
                      <a:lnTo>
                        <a:pt x="445" y="762"/>
                      </a:lnTo>
                      <a:lnTo>
                        <a:pt x="449" y="759"/>
                      </a:lnTo>
                      <a:lnTo>
                        <a:pt x="455" y="749"/>
                      </a:lnTo>
                      <a:lnTo>
                        <a:pt x="462" y="747"/>
                      </a:lnTo>
                      <a:lnTo>
                        <a:pt x="462" y="731"/>
                      </a:lnTo>
                      <a:lnTo>
                        <a:pt x="467" y="720"/>
                      </a:lnTo>
                      <a:lnTo>
                        <a:pt x="473" y="715"/>
                      </a:lnTo>
                      <a:lnTo>
                        <a:pt x="479" y="712"/>
                      </a:lnTo>
                      <a:lnTo>
                        <a:pt x="495" y="711"/>
                      </a:lnTo>
                      <a:lnTo>
                        <a:pt x="504" y="708"/>
                      </a:lnTo>
                      <a:lnTo>
                        <a:pt x="515" y="705"/>
                      </a:lnTo>
                      <a:lnTo>
                        <a:pt x="524" y="701"/>
                      </a:lnTo>
                      <a:lnTo>
                        <a:pt x="524" y="693"/>
                      </a:lnTo>
                      <a:lnTo>
                        <a:pt x="521" y="684"/>
                      </a:lnTo>
                      <a:lnTo>
                        <a:pt x="518" y="679"/>
                      </a:lnTo>
                      <a:lnTo>
                        <a:pt x="511" y="676"/>
                      </a:lnTo>
                      <a:lnTo>
                        <a:pt x="510" y="674"/>
                      </a:lnTo>
                      <a:lnTo>
                        <a:pt x="498" y="640"/>
                      </a:lnTo>
                      <a:lnTo>
                        <a:pt x="493" y="624"/>
                      </a:lnTo>
                      <a:lnTo>
                        <a:pt x="494" y="608"/>
                      </a:lnTo>
                      <a:lnTo>
                        <a:pt x="478" y="612"/>
                      </a:lnTo>
                      <a:lnTo>
                        <a:pt x="473" y="613"/>
                      </a:lnTo>
                      <a:lnTo>
                        <a:pt x="470" y="613"/>
                      </a:lnTo>
                      <a:lnTo>
                        <a:pt x="470" y="597"/>
                      </a:lnTo>
                      <a:lnTo>
                        <a:pt x="471" y="592"/>
                      </a:lnTo>
                      <a:lnTo>
                        <a:pt x="477" y="581"/>
                      </a:lnTo>
                      <a:lnTo>
                        <a:pt x="479" y="572"/>
                      </a:lnTo>
                      <a:lnTo>
                        <a:pt x="479" y="558"/>
                      </a:lnTo>
                      <a:lnTo>
                        <a:pt x="481" y="548"/>
                      </a:lnTo>
                      <a:lnTo>
                        <a:pt x="484" y="544"/>
                      </a:lnTo>
                      <a:lnTo>
                        <a:pt x="492" y="539"/>
                      </a:lnTo>
                      <a:lnTo>
                        <a:pt x="493" y="538"/>
                      </a:lnTo>
                      <a:lnTo>
                        <a:pt x="494" y="533"/>
                      </a:lnTo>
                      <a:lnTo>
                        <a:pt x="493" y="525"/>
                      </a:lnTo>
                      <a:lnTo>
                        <a:pt x="493" y="512"/>
                      </a:lnTo>
                      <a:lnTo>
                        <a:pt x="509" y="494"/>
                      </a:lnTo>
                      <a:lnTo>
                        <a:pt x="521" y="477"/>
                      </a:lnTo>
                      <a:lnTo>
                        <a:pt x="525" y="466"/>
                      </a:lnTo>
                      <a:lnTo>
                        <a:pt x="526" y="455"/>
                      </a:lnTo>
                      <a:lnTo>
                        <a:pt x="529" y="446"/>
                      </a:lnTo>
                      <a:lnTo>
                        <a:pt x="530" y="445"/>
                      </a:lnTo>
                      <a:lnTo>
                        <a:pt x="542" y="443"/>
                      </a:lnTo>
                      <a:lnTo>
                        <a:pt x="551" y="442"/>
                      </a:lnTo>
                      <a:lnTo>
                        <a:pt x="580" y="442"/>
                      </a:lnTo>
                      <a:lnTo>
                        <a:pt x="586" y="441"/>
                      </a:lnTo>
                      <a:lnTo>
                        <a:pt x="588" y="392"/>
                      </a:lnTo>
                      <a:lnTo>
                        <a:pt x="588" y="337"/>
                      </a:lnTo>
                      <a:lnTo>
                        <a:pt x="588" y="283"/>
                      </a:lnTo>
                      <a:lnTo>
                        <a:pt x="588" y="227"/>
                      </a:lnTo>
                      <a:lnTo>
                        <a:pt x="579" y="226"/>
                      </a:lnTo>
                      <a:lnTo>
                        <a:pt x="532" y="202"/>
                      </a:lnTo>
                      <a:lnTo>
                        <a:pt x="486" y="178"/>
                      </a:lnTo>
                      <a:lnTo>
                        <a:pt x="438" y="154"/>
                      </a:lnTo>
                      <a:lnTo>
                        <a:pt x="391" y="129"/>
                      </a:lnTo>
                      <a:lnTo>
                        <a:pt x="344" y="104"/>
                      </a:lnTo>
                      <a:lnTo>
                        <a:pt x="298" y="79"/>
                      </a:lnTo>
                      <a:lnTo>
                        <a:pt x="251" y="54"/>
                      </a:lnTo>
                      <a:lnTo>
                        <a:pt x="204" y="30"/>
                      </a:lnTo>
                      <a:lnTo>
                        <a:pt x="158" y="5"/>
                      </a:lnTo>
                      <a:lnTo>
                        <a:pt x="147" y="0"/>
                      </a:lnTo>
                      <a:lnTo>
                        <a:pt x="97" y="17"/>
                      </a:lnTo>
                      <a:lnTo>
                        <a:pt x="91" y="20"/>
                      </a:lnTo>
                      <a:lnTo>
                        <a:pt x="91" y="10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2" name="Freeform 121"/>
                <p:cNvSpPr>
                  <a:spLocks noChangeAspect="1"/>
                </p:cNvSpPr>
                <p:nvPr/>
              </p:nvSpPr>
              <p:spPr bwMode="gray">
                <a:xfrm>
                  <a:off x="5395117" y="3373784"/>
                  <a:ext cx="114300" cy="103188"/>
                </a:xfrm>
                <a:custGeom>
                  <a:avLst/>
                  <a:gdLst/>
                  <a:ahLst/>
                  <a:cxnLst>
                    <a:cxn ang="0">
                      <a:pos x="100" y="24"/>
                    </a:cxn>
                    <a:cxn ang="0">
                      <a:pos x="58" y="43"/>
                    </a:cxn>
                    <a:cxn ang="0">
                      <a:pos x="31" y="56"/>
                    </a:cxn>
                    <a:cxn ang="0">
                      <a:pos x="23" y="94"/>
                    </a:cxn>
                    <a:cxn ang="0">
                      <a:pos x="4" y="163"/>
                    </a:cxn>
                    <a:cxn ang="0">
                      <a:pos x="3" y="216"/>
                    </a:cxn>
                    <a:cxn ang="0">
                      <a:pos x="23" y="219"/>
                    </a:cxn>
                    <a:cxn ang="0">
                      <a:pos x="31" y="213"/>
                    </a:cxn>
                    <a:cxn ang="0">
                      <a:pos x="47" y="215"/>
                    </a:cxn>
                    <a:cxn ang="0">
                      <a:pos x="75" y="184"/>
                    </a:cxn>
                    <a:cxn ang="0">
                      <a:pos x="92" y="195"/>
                    </a:cxn>
                    <a:cxn ang="0">
                      <a:pos x="103" y="210"/>
                    </a:cxn>
                    <a:cxn ang="0">
                      <a:pos x="129" y="206"/>
                    </a:cxn>
                    <a:cxn ang="0">
                      <a:pos x="140" y="197"/>
                    </a:cxn>
                    <a:cxn ang="0">
                      <a:pos x="150" y="208"/>
                    </a:cxn>
                    <a:cxn ang="0">
                      <a:pos x="163" y="202"/>
                    </a:cxn>
                    <a:cxn ang="0">
                      <a:pos x="182" y="206"/>
                    </a:cxn>
                    <a:cxn ang="0">
                      <a:pos x="189" y="208"/>
                    </a:cxn>
                    <a:cxn ang="0">
                      <a:pos x="224" y="223"/>
                    </a:cxn>
                    <a:cxn ang="0">
                      <a:pos x="251" y="246"/>
                    </a:cxn>
                    <a:cxn ang="0">
                      <a:pos x="285" y="277"/>
                    </a:cxn>
                    <a:cxn ang="0">
                      <a:pos x="297" y="299"/>
                    </a:cxn>
                    <a:cxn ang="0">
                      <a:pos x="317" y="316"/>
                    </a:cxn>
                    <a:cxn ang="0">
                      <a:pos x="343" y="310"/>
                    </a:cxn>
                    <a:cxn ang="0">
                      <a:pos x="350" y="296"/>
                    </a:cxn>
                    <a:cxn ang="0">
                      <a:pos x="340" y="282"/>
                    </a:cxn>
                    <a:cxn ang="0">
                      <a:pos x="326" y="277"/>
                    </a:cxn>
                    <a:cxn ang="0">
                      <a:pos x="318" y="261"/>
                    </a:cxn>
                    <a:cxn ang="0">
                      <a:pos x="307" y="253"/>
                    </a:cxn>
                    <a:cxn ang="0">
                      <a:pos x="296" y="242"/>
                    </a:cxn>
                    <a:cxn ang="0">
                      <a:pos x="286" y="237"/>
                    </a:cxn>
                    <a:cxn ang="0">
                      <a:pos x="264" y="201"/>
                    </a:cxn>
                    <a:cxn ang="0">
                      <a:pos x="240" y="192"/>
                    </a:cxn>
                    <a:cxn ang="0">
                      <a:pos x="229" y="181"/>
                    </a:cxn>
                    <a:cxn ang="0">
                      <a:pos x="215" y="176"/>
                    </a:cxn>
                    <a:cxn ang="0">
                      <a:pos x="205" y="179"/>
                    </a:cxn>
                    <a:cxn ang="0">
                      <a:pos x="194" y="162"/>
                    </a:cxn>
                    <a:cxn ang="0">
                      <a:pos x="192" y="153"/>
                    </a:cxn>
                    <a:cxn ang="0">
                      <a:pos x="182" y="153"/>
                    </a:cxn>
                    <a:cxn ang="0">
                      <a:pos x="184" y="168"/>
                    </a:cxn>
                    <a:cxn ang="0">
                      <a:pos x="176" y="163"/>
                    </a:cxn>
                    <a:cxn ang="0">
                      <a:pos x="171" y="145"/>
                    </a:cxn>
                    <a:cxn ang="0">
                      <a:pos x="162" y="141"/>
                    </a:cxn>
                    <a:cxn ang="0">
                      <a:pos x="160" y="129"/>
                    </a:cxn>
                    <a:cxn ang="0">
                      <a:pos x="145" y="104"/>
                    </a:cxn>
                    <a:cxn ang="0">
                      <a:pos x="139" y="68"/>
                    </a:cxn>
                    <a:cxn ang="0">
                      <a:pos x="132" y="38"/>
                    </a:cxn>
                    <a:cxn ang="0">
                      <a:pos x="120" y="16"/>
                    </a:cxn>
                    <a:cxn ang="0">
                      <a:pos x="113" y="0"/>
                    </a:cxn>
                  </a:cxnLst>
                  <a:rect l="0" t="0" r="r" b="b"/>
                  <a:pathLst>
                    <a:path w="360" h="324">
                      <a:moveTo>
                        <a:pt x="109" y="0"/>
                      </a:moveTo>
                      <a:lnTo>
                        <a:pt x="107" y="9"/>
                      </a:lnTo>
                      <a:lnTo>
                        <a:pt x="100" y="24"/>
                      </a:lnTo>
                      <a:lnTo>
                        <a:pt x="87" y="30"/>
                      </a:lnTo>
                      <a:lnTo>
                        <a:pt x="79" y="33"/>
                      </a:lnTo>
                      <a:lnTo>
                        <a:pt x="58" y="43"/>
                      </a:lnTo>
                      <a:lnTo>
                        <a:pt x="53" y="50"/>
                      </a:lnTo>
                      <a:lnTo>
                        <a:pt x="44" y="55"/>
                      </a:lnTo>
                      <a:lnTo>
                        <a:pt x="31" y="56"/>
                      </a:lnTo>
                      <a:lnTo>
                        <a:pt x="27" y="65"/>
                      </a:lnTo>
                      <a:lnTo>
                        <a:pt x="23" y="86"/>
                      </a:lnTo>
                      <a:lnTo>
                        <a:pt x="23" y="94"/>
                      </a:lnTo>
                      <a:lnTo>
                        <a:pt x="20" y="115"/>
                      </a:lnTo>
                      <a:lnTo>
                        <a:pt x="11" y="149"/>
                      </a:lnTo>
                      <a:lnTo>
                        <a:pt x="4" y="163"/>
                      </a:lnTo>
                      <a:lnTo>
                        <a:pt x="0" y="180"/>
                      </a:lnTo>
                      <a:lnTo>
                        <a:pt x="0" y="200"/>
                      </a:lnTo>
                      <a:lnTo>
                        <a:pt x="3" y="216"/>
                      </a:lnTo>
                      <a:lnTo>
                        <a:pt x="5" y="217"/>
                      </a:lnTo>
                      <a:lnTo>
                        <a:pt x="20" y="217"/>
                      </a:lnTo>
                      <a:lnTo>
                        <a:pt x="23" y="219"/>
                      </a:lnTo>
                      <a:lnTo>
                        <a:pt x="27" y="219"/>
                      </a:lnTo>
                      <a:lnTo>
                        <a:pt x="30" y="216"/>
                      </a:lnTo>
                      <a:lnTo>
                        <a:pt x="31" y="213"/>
                      </a:lnTo>
                      <a:lnTo>
                        <a:pt x="34" y="210"/>
                      </a:lnTo>
                      <a:lnTo>
                        <a:pt x="42" y="210"/>
                      </a:lnTo>
                      <a:lnTo>
                        <a:pt x="47" y="215"/>
                      </a:lnTo>
                      <a:lnTo>
                        <a:pt x="47" y="218"/>
                      </a:lnTo>
                      <a:lnTo>
                        <a:pt x="55" y="228"/>
                      </a:lnTo>
                      <a:lnTo>
                        <a:pt x="75" y="184"/>
                      </a:lnTo>
                      <a:lnTo>
                        <a:pt x="79" y="189"/>
                      </a:lnTo>
                      <a:lnTo>
                        <a:pt x="85" y="195"/>
                      </a:lnTo>
                      <a:lnTo>
                        <a:pt x="92" y="195"/>
                      </a:lnTo>
                      <a:lnTo>
                        <a:pt x="95" y="196"/>
                      </a:lnTo>
                      <a:lnTo>
                        <a:pt x="95" y="199"/>
                      </a:lnTo>
                      <a:lnTo>
                        <a:pt x="103" y="210"/>
                      </a:lnTo>
                      <a:lnTo>
                        <a:pt x="112" y="210"/>
                      </a:lnTo>
                      <a:lnTo>
                        <a:pt x="116" y="208"/>
                      </a:lnTo>
                      <a:lnTo>
                        <a:pt x="129" y="206"/>
                      </a:lnTo>
                      <a:lnTo>
                        <a:pt x="135" y="201"/>
                      </a:lnTo>
                      <a:lnTo>
                        <a:pt x="135" y="197"/>
                      </a:lnTo>
                      <a:lnTo>
                        <a:pt x="140" y="197"/>
                      </a:lnTo>
                      <a:lnTo>
                        <a:pt x="145" y="202"/>
                      </a:lnTo>
                      <a:lnTo>
                        <a:pt x="148" y="208"/>
                      </a:lnTo>
                      <a:lnTo>
                        <a:pt x="150" y="208"/>
                      </a:lnTo>
                      <a:lnTo>
                        <a:pt x="151" y="207"/>
                      </a:lnTo>
                      <a:lnTo>
                        <a:pt x="159" y="206"/>
                      </a:lnTo>
                      <a:lnTo>
                        <a:pt x="163" y="202"/>
                      </a:lnTo>
                      <a:lnTo>
                        <a:pt x="167" y="202"/>
                      </a:lnTo>
                      <a:lnTo>
                        <a:pt x="172" y="206"/>
                      </a:lnTo>
                      <a:lnTo>
                        <a:pt x="182" y="206"/>
                      </a:lnTo>
                      <a:lnTo>
                        <a:pt x="184" y="210"/>
                      </a:lnTo>
                      <a:lnTo>
                        <a:pt x="187" y="210"/>
                      </a:lnTo>
                      <a:lnTo>
                        <a:pt x="189" y="208"/>
                      </a:lnTo>
                      <a:lnTo>
                        <a:pt x="202" y="207"/>
                      </a:lnTo>
                      <a:lnTo>
                        <a:pt x="214" y="218"/>
                      </a:lnTo>
                      <a:lnTo>
                        <a:pt x="224" y="223"/>
                      </a:lnTo>
                      <a:lnTo>
                        <a:pt x="231" y="224"/>
                      </a:lnTo>
                      <a:lnTo>
                        <a:pt x="243" y="235"/>
                      </a:lnTo>
                      <a:lnTo>
                        <a:pt x="251" y="246"/>
                      </a:lnTo>
                      <a:lnTo>
                        <a:pt x="256" y="255"/>
                      </a:lnTo>
                      <a:lnTo>
                        <a:pt x="273" y="267"/>
                      </a:lnTo>
                      <a:lnTo>
                        <a:pt x="285" y="277"/>
                      </a:lnTo>
                      <a:lnTo>
                        <a:pt x="291" y="283"/>
                      </a:lnTo>
                      <a:lnTo>
                        <a:pt x="294" y="292"/>
                      </a:lnTo>
                      <a:lnTo>
                        <a:pt x="297" y="299"/>
                      </a:lnTo>
                      <a:lnTo>
                        <a:pt x="306" y="303"/>
                      </a:lnTo>
                      <a:lnTo>
                        <a:pt x="313" y="309"/>
                      </a:lnTo>
                      <a:lnTo>
                        <a:pt x="317" y="316"/>
                      </a:lnTo>
                      <a:lnTo>
                        <a:pt x="323" y="324"/>
                      </a:lnTo>
                      <a:lnTo>
                        <a:pt x="328" y="318"/>
                      </a:lnTo>
                      <a:lnTo>
                        <a:pt x="343" y="310"/>
                      </a:lnTo>
                      <a:lnTo>
                        <a:pt x="360" y="299"/>
                      </a:lnTo>
                      <a:lnTo>
                        <a:pt x="356" y="293"/>
                      </a:lnTo>
                      <a:lnTo>
                        <a:pt x="350" y="296"/>
                      </a:lnTo>
                      <a:lnTo>
                        <a:pt x="344" y="292"/>
                      </a:lnTo>
                      <a:lnTo>
                        <a:pt x="342" y="289"/>
                      </a:lnTo>
                      <a:lnTo>
                        <a:pt x="340" y="282"/>
                      </a:lnTo>
                      <a:lnTo>
                        <a:pt x="339" y="281"/>
                      </a:lnTo>
                      <a:lnTo>
                        <a:pt x="331" y="280"/>
                      </a:lnTo>
                      <a:lnTo>
                        <a:pt x="326" y="277"/>
                      </a:lnTo>
                      <a:lnTo>
                        <a:pt x="324" y="274"/>
                      </a:lnTo>
                      <a:lnTo>
                        <a:pt x="322" y="264"/>
                      </a:lnTo>
                      <a:lnTo>
                        <a:pt x="318" y="261"/>
                      </a:lnTo>
                      <a:lnTo>
                        <a:pt x="317" y="256"/>
                      </a:lnTo>
                      <a:lnTo>
                        <a:pt x="311" y="255"/>
                      </a:lnTo>
                      <a:lnTo>
                        <a:pt x="307" y="253"/>
                      </a:lnTo>
                      <a:lnTo>
                        <a:pt x="302" y="243"/>
                      </a:lnTo>
                      <a:lnTo>
                        <a:pt x="301" y="240"/>
                      </a:lnTo>
                      <a:lnTo>
                        <a:pt x="296" y="242"/>
                      </a:lnTo>
                      <a:lnTo>
                        <a:pt x="291" y="239"/>
                      </a:lnTo>
                      <a:lnTo>
                        <a:pt x="289" y="239"/>
                      </a:lnTo>
                      <a:lnTo>
                        <a:pt x="286" y="237"/>
                      </a:lnTo>
                      <a:lnTo>
                        <a:pt x="286" y="232"/>
                      </a:lnTo>
                      <a:lnTo>
                        <a:pt x="279" y="223"/>
                      </a:lnTo>
                      <a:lnTo>
                        <a:pt x="264" y="201"/>
                      </a:lnTo>
                      <a:lnTo>
                        <a:pt x="256" y="196"/>
                      </a:lnTo>
                      <a:lnTo>
                        <a:pt x="246" y="196"/>
                      </a:lnTo>
                      <a:lnTo>
                        <a:pt x="240" y="192"/>
                      </a:lnTo>
                      <a:lnTo>
                        <a:pt x="236" y="192"/>
                      </a:lnTo>
                      <a:lnTo>
                        <a:pt x="232" y="189"/>
                      </a:lnTo>
                      <a:lnTo>
                        <a:pt x="229" y="181"/>
                      </a:lnTo>
                      <a:lnTo>
                        <a:pt x="226" y="179"/>
                      </a:lnTo>
                      <a:lnTo>
                        <a:pt x="221" y="176"/>
                      </a:lnTo>
                      <a:lnTo>
                        <a:pt x="215" y="176"/>
                      </a:lnTo>
                      <a:lnTo>
                        <a:pt x="213" y="180"/>
                      </a:lnTo>
                      <a:lnTo>
                        <a:pt x="209" y="181"/>
                      </a:lnTo>
                      <a:lnTo>
                        <a:pt x="205" y="179"/>
                      </a:lnTo>
                      <a:lnTo>
                        <a:pt x="199" y="170"/>
                      </a:lnTo>
                      <a:lnTo>
                        <a:pt x="195" y="165"/>
                      </a:lnTo>
                      <a:lnTo>
                        <a:pt x="194" y="162"/>
                      </a:lnTo>
                      <a:lnTo>
                        <a:pt x="197" y="157"/>
                      </a:lnTo>
                      <a:lnTo>
                        <a:pt x="195" y="154"/>
                      </a:lnTo>
                      <a:lnTo>
                        <a:pt x="192" y="153"/>
                      </a:lnTo>
                      <a:lnTo>
                        <a:pt x="188" y="149"/>
                      </a:lnTo>
                      <a:lnTo>
                        <a:pt x="184" y="151"/>
                      </a:lnTo>
                      <a:lnTo>
                        <a:pt x="182" y="153"/>
                      </a:lnTo>
                      <a:lnTo>
                        <a:pt x="182" y="158"/>
                      </a:lnTo>
                      <a:lnTo>
                        <a:pt x="186" y="162"/>
                      </a:lnTo>
                      <a:lnTo>
                        <a:pt x="184" y="168"/>
                      </a:lnTo>
                      <a:lnTo>
                        <a:pt x="182" y="168"/>
                      </a:lnTo>
                      <a:lnTo>
                        <a:pt x="177" y="165"/>
                      </a:lnTo>
                      <a:lnTo>
                        <a:pt x="176" y="163"/>
                      </a:lnTo>
                      <a:lnTo>
                        <a:pt x="176" y="158"/>
                      </a:lnTo>
                      <a:lnTo>
                        <a:pt x="173" y="156"/>
                      </a:lnTo>
                      <a:lnTo>
                        <a:pt x="171" y="145"/>
                      </a:lnTo>
                      <a:lnTo>
                        <a:pt x="170" y="143"/>
                      </a:lnTo>
                      <a:lnTo>
                        <a:pt x="165" y="142"/>
                      </a:lnTo>
                      <a:lnTo>
                        <a:pt x="162" y="141"/>
                      </a:lnTo>
                      <a:lnTo>
                        <a:pt x="162" y="137"/>
                      </a:lnTo>
                      <a:lnTo>
                        <a:pt x="160" y="136"/>
                      </a:lnTo>
                      <a:lnTo>
                        <a:pt x="160" y="129"/>
                      </a:lnTo>
                      <a:lnTo>
                        <a:pt x="154" y="125"/>
                      </a:lnTo>
                      <a:lnTo>
                        <a:pt x="150" y="120"/>
                      </a:lnTo>
                      <a:lnTo>
                        <a:pt x="145" y="104"/>
                      </a:lnTo>
                      <a:lnTo>
                        <a:pt x="144" y="94"/>
                      </a:lnTo>
                      <a:lnTo>
                        <a:pt x="141" y="84"/>
                      </a:lnTo>
                      <a:lnTo>
                        <a:pt x="139" y="68"/>
                      </a:lnTo>
                      <a:lnTo>
                        <a:pt x="138" y="63"/>
                      </a:lnTo>
                      <a:lnTo>
                        <a:pt x="134" y="49"/>
                      </a:lnTo>
                      <a:lnTo>
                        <a:pt x="132" y="38"/>
                      </a:lnTo>
                      <a:lnTo>
                        <a:pt x="130" y="30"/>
                      </a:lnTo>
                      <a:lnTo>
                        <a:pt x="125" y="20"/>
                      </a:lnTo>
                      <a:lnTo>
                        <a:pt x="120" y="16"/>
                      </a:lnTo>
                      <a:lnTo>
                        <a:pt x="118" y="8"/>
                      </a:lnTo>
                      <a:lnTo>
                        <a:pt x="114" y="1"/>
                      </a:lnTo>
                      <a:lnTo>
                        <a:pt x="113" y="0"/>
                      </a:lnTo>
                      <a:lnTo>
                        <a:pt x="10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3" name="Freeform 122"/>
                <p:cNvSpPr>
                  <a:spLocks noChangeAspect="1"/>
                </p:cNvSpPr>
                <p:nvPr/>
              </p:nvSpPr>
              <p:spPr bwMode="gray">
                <a:xfrm>
                  <a:off x="4548981" y="3245197"/>
                  <a:ext cx="282575" cy="269875"/>
                </a:xfrm>
                <a:custGeom>
                  <a:avLst/>
                  <a:gdLst/>
                  <a:ahLst/>
                  <a:cxnLst>
                    <a:cxn ang="0">
                      <a:pos x="727" y="243"/>
                    </a:cxn>
                    <a:cxn ang="0">
                      <a:pos x="755" y="259"/>
                    </a:cxn>
                    <a:cxn ang="0">
                      <a:pos x="780" y="281"/>
                    </a:cxn>
                    <a:cxn ang="0">
                      <a:pos x="809" y="291"/>
                    </a:cxn>
                    <a:cxn ang="0">
                      <a:pos x="839" y="303"/>
                    </a:cxn>
                    <a:cxn ang="0">
                      <a:pos x="841" y="319"/>
                    </a:cxn>
                    <a:cxn ang="0">
                      <a:pos x="840" y="336"/>
                    </a:cxn>
                    <a:cxn ang="0">
                      <a:pos x="858" y="356"/>
                    </a:cxn>
                    <a:cxn ang="0">
                      <a:pos x="890" y="346"/>
                    </a:cxn>
                    <a:cxn ang="0">
                      <a:pos x="891" y="522"/>
                    </a:cxn>
                    <a:cxn ang="0">
                      <a:pos x="861" y="550"/>
                    </a:cxn>
                    <a:cxn ang="0">
                      <a:pos x="829" y="559"/>
                    </a:cxn>
                    <a:cxn ang="0">
                      <a:pos x="674" y="582"/>
                    </a:cxn>
                    <a:cxn ang="0">
                      <a:pos x="561" y="631"/>
                    </a:cxn>
                    <a:cxn ang="0">
                      <a:pos x="468" y="677"/>
                    </a:cxn>
                    <a:cxn ang="0">
                      <a:pos x="439" y="716"/>
                    </a:cxn>
                    <a:cxn ang="0">
                      <a:pos x="395" y="770"/>
                    </a:cxn>
                    <a:cxn ang="0">
                      <a:pos x="379" y="830"/>
                    </a:cxn>
                    <a:cxn ang="0">
                      <a:pos x="361" y="835"/>
                    </a:cxn>
                    <a:cxn ang="0">
                      <a:pos x="336" y="846"/>
                    </a:cxn>
                    <a:cxn ang="0">
                      <a:pos x="325" y="828"/>
                    </a:cxn>
                    <a:cxn ang="0">
                      <a:pos x="312" y="828"/>
                    </a:cxn>
                    <a:cxn ang="0">
                      <a:pos x="299" y="831"/>
                    </a:cxn>
                    <a:cxn ang="0">
                      <a:pos x="282" y="846"/>
                    </a:cxn>
                    <a:cxn ang="0">
                      <a:pos x="266" y="844"/>
                    </a:cxn>
                    <a:cxn ang="0">
                      <a:pos x="256" y="835"/>
                    </a:cxn>
                    <a:cxn ang="0">
                      <a:pos x="239" y="840"/>
                    </a:cxn>
                    <a:cxn ang="0">
                      <a:pos x="227" y="842"/>
                    </a:cxn>
                    <a:cxn ang="0">
                      <a:pos x="210" y="806"/>
                    </a:cxn>
                    <a:cxn ang="0">
                      <a:pos x="191" y="808"/>
                    </a:cxn>
                    <a:cxn ang="0">
                      <a:pos x="201" y="792"/>
                    </a:cxn>
                    <a:cxn ang="0">
                      <a:pos x="201" y="782"/>
                    </a:cxn>
                    <a:cxn ang="0">
                      <a:pos x="183" y="767"/>
                    </a:cxn>
                    <a:cxn ang="0">
                      <a:pos x="178" y="737"/>
                    </a:cxn>
                    <a:cxn ang="0">
                      <a:pos x="170" y="721"/>
                    </a:cxn>
                    <a:cxn ang="0">
                      <a:pos x="153" y="720"/>
                    </a:cxn>
                    <a:cxn ang="0">
                      <a:pos x="136" y="743"/>
                    </a:cxn>
                    <a:cxn ang="0">
                      <a:pos x="99" y="736"/>
                    </a:cxn>
                    <a:cxn ang="0">
                      <a:pos x="78" y="750"/>
                    </a:cxn>
                    <a:cxn ang="0">
                      <a:pos x="52" y="747"/>
                    </a:cxn>
                    <a:cxn ang="0">
                      <a:pos x="43" y="732"/>
                    </a:cxn>
                    <a:cxn ang="0">
                      <a:pos x="44" y="717"/>
                    </a:cxn>
                    <a:cxn ang="0">
                      <a:pos x="45" y="697"/>
                    </a:cxn>
                    <a:cxn ang="0">
                      <a:pos x="36" y="682"/>
                    </a:cxn>
                    <a:cxn ang="0">
                      <a:pos x="24" y="673"/>
                    </a:cxn>
                    <a:cxn ang="0">
                      <a:pos x="9" y="652"/>
                    </a:cxn>
                    <a:cxn ang="0">
                      <a:pos x="9" y="621"/>
                    </a:cxn>
                    <a:cxn ang="0">
                      <a:pos x="1" y="608"/>
                    </a:cxn>
                    <a:cxn ang="0">
                      <a:pos x="30" y="554"/>
                    </a:cxn>
                    <a:cxn ang="0">
                      <a:pos x="45" y="533"/>
                    </a:cxn>
                    <a:cxn ang="0">
                      <a:pos x="84" y="572"/>
                    </a:cxn>
                    <a:cxn ang="0">
                      <a:pos x="344" y="555"/>
                    </a:cxn>
                    <a:cxn ang="0">
                      <a:pos x="341" y="389"/>
                    </a:cxn>
                    <a:cxn ang="0">
                      <a:pos x="313" y="114"/>
                    </a:cxn>
                  </a:cxnLst>
                  <a:rect l="0" t="0" r="r" b="b"/>
                  <a:pathLst>
                    <a:path w="891" h="851">
                      <a:moveTo>
                        <a:pt x="462" y="44"/>
                      </a:moveTo>
                      <a:lnTo>
                        <a:pt x="724" y="226"/>
                      </a:lnTo>
                      <a:lnTo>
                        <a:pt x="724" y="231"/>
                      </a:lnTo>
                      <a:lnTo>
                        <a:pt x="728" y="234"/>
                      </a:lnTo>
                      <a:lnTo>
                        <a:pt x="727" y="243"/>
                      </a:lnTo>
                      <a:lnTo>
                        <a:pt x="728" y="247"/>
                      </a:lnTo>
                      <a:lnTo>
                        <a:pt x="734" y="250"/>
                      </a:lnTo>
                      <a:lnTo>
                        <a:pt x="742" y="252"/>
                      </a:lnTo>
                      <a:lnTo>
                        <a:pt x="753" y="258"/>
                      </a:lnTo>
                      <a:lnTo>
                        <a:pt x="755" y="259"/>
                      </a:lnTo>
                      <a:lnTo>
                        <a:pt x="756" y="265"/>
                      </a:lnTo>
                      <a:lnTo>
                        <a:pt x="758" y="270"/>
                      </a:lnTo>
                      <a:lnTo>
                        <a:pt x="765" y="276"/>
                      </a:lnTo>
                      <a:lnTo>
                        <a:pt x="770" y="279"/>
                      </a:lnTo>
                      <a:lnTo>
                        <a:pt x="780" y="281"/>
                      </a:lnTo>
                      <a:lnTo>
                        <a:pt x="788" y="280"/>
                      </a:lnTo>
                      <a:lnTo>
                        <a:pt x="791" y="281"/>
                      </a:lnTo>
                      <a:lnTo>
                        <a:pt x="794" y="288"/>
                      </a:lnTo>
                      <a:lnTo>
                        <a:pt x="798" y="291"/>
                      </a:lnTo>
                      <a:lnTo>
                        <a:pt x="809" y="291"/>
                      </a:lnTo>
                      <a:lnTo>
                        <a:pt x="813" y="293"/>
                      </a:lnTo>
                      <a:lnTo>
                        <a:pt x="818" y="293"/>
                      </a:lnTo>
                      <a:lnTo>
                        <a:pt x="826" y="298"/>
                      </a:lnTo>
                      <a:lnTo>
                        <a:pt x="835" y="301"/>
                      </a:lnTo>
                      <a:lnTo>
                        <a:pt x="839" y="303"/>
                      </a:lnTo>
                      <a:lnTo>
                        <a:pt x="840" y="307"/>
                      </a:lnTo>
                      <a:lnTo>
                        <a:pt x="841" y="307"/>
                      </a:lnTo>
                      <a:lnTo>
                        <a:pt x="842" y="313"/>
                      </a:lnTo>
                      <a:lnTo>
                        <a:pt x="841" y="315"/>
                      </a:lnTo>
                      <a:lnTo>
                        <a:pt x="841" y="319"/>
                      </a:lnTo>
                      <a:lnTo>
                        <a:pt x="844" y="324"/>
                      </a:lnTo>
                      <a:lnTo>
                        <a:pt x="844" y="325"/>
                      </a:lnTo>
                      <a:lnTo>
                        <a:pt x="840" y="328"/>
                      </a:lnTo>
                      <a:lnTo>
                        <a:pt x="839" y="330"/>
                      </a:lnTo>
                      <a:lnTo>
                        <a:pt x="840" y="336"/>
                      </a:lnTo>
                      <a:lnTo>
                        <a:pt x="837" y="341"/>
                      </a:lnTo>
                      <a:lnTo>
                        <a:pt x="837" y="346"/>
                      </a:lnTo>
                      <a:lnTo>
                        <a:pt x="845" y="355"/>
                      </a:lnTo>
                      <a:lnTo>
                        <a:pt x="851" y="356"/>
                      </a:lnTo>
                      <a:lnTo>
                        <a:pt x="858" y="356"/>
                      </a:lnTo>
                      <a:lnTo>
                        <a:pt x="867" y="351"/>
                      </a:lnTo>
                      <a:lnTo>
                        <a:pt x="875" y="351"/>
                      </a:lnTo>
                      <a:lnTo>
                        <a:pt x="885" y="346"/>
                      </a:lnTo>
                      <a:lnTo>
                        <a:pt x="890" y="344"/>
                      </a:lnTo>
                      <a:lnTo>
                        <a:pt x="890" y="346"/>
                      </a:lnTo>
                      <a:lnTo>
                        <a:pt x="891" y="347"/>
                      </a:lnTo>
                      <a:lnTo>
                        <a:pt x="891" y="358"/>
                      </a:lnTo>
                      <a:lnTo>
                        <a:pt x="891" y="414"/>
                      </a:lnTo>
                      <a:lnTo>
                        <a:pt x="891" y="468"/>
                      </a:lnTo>
                      <a:lnTo>
                        <a:pt x="891" y="522"/>
                      </a:lnTo>
                      <a:lnTo>
                        <a:pt x="888" y="523"/>
                      </a:lnTo>
                      <a:lnTo>
                        <a:pt x="878" y="529"/>
                      </a:lnTo>
                      <a:lnTo>
                        <a:pt x="874" y="535"/>
                      </a:lnTo>
                      <a:lnTo>
                        <a:pt x="873" y="543"/>
                      </a:lnTo>
                      <a:lnTo>
                        <a:pt x="861" y="550"/>
                      </a:lnTo>
                      <a:lnTo>
                        <a:pt x="857" y="553"/>
                      </a:lnTo>
                      <a:lnTo>
                        <a:pt x="855" y="556"/>
                      </a:lnTo>
                      <a:lnTo>
                        <a:pt x="855" y="561"/>
                      </a:lnTo>
                      <a:lnTo>
                        <a:pt x="842" y="560"/>
                      </a:lnTo>
                      <a:lnTo>
                        <a:pt x="829" y="559"/>
                      </a:lnTo>
                      <a:lnTo>
                        <a:pt x="829" y="562"/>
                      </a:lnTo>
                      <a:lnTo>
                        <a:pt x="824" y="561"/>
                      </a:lnTo>
                      <a:lnTo>
                        <a:pt x="735" y="562"/>
                      </a:lnTo>
                      <a:lnTo>
                        <a:pt x="711" y="582"/>
                      </a:lnTo>
                      <a:lnTo>
                        <a:pt x="674" y="582"/>
                      </a:lnTo>
                      <a:lnTo>
                        <a:pt x="641" y="583"/>
                      </a:lnTo>
                      <a:lnTo>
                        <a:pt x="621" y="591"/>
                      </a:lnTo>
                      <a:lnTo>
                        <a:pt x="613" y="594"/>
                      </a:lnTo>
                      <a:lnTo>
                        <a:pt x="598" y="607"/>
                      </a:lnTo>
                      <a:lnTo>
                        <a:pt x="561" y="631"/>
                      </a:lnTo>
                      <a:lnTo>
                        <a:pt x="549" y="647"/>
                      </a:lnTo>
                      <a:lnTo>
                        <a:pt x="530" y="661"/>
                      </a:lnTo>
                      <a:lnTo>
                        <a:pt x="492" y="673"/>
                      </a:lnTo>
                      <a:lnTo>
                        <a:pt x="480" y="675"/>
                      </a:lnTo>
                      <a:lnTo>
                        <a:pt x="468" y="677"/>
                      </a:lnTo>
                      <a:lnTo>
                        <a:pt x="462" y="678"/>
                      </a:lnTo>
                      <a:lnTo>
                        <a:pt x="453" y="684"/>
                      </a:lnTo>
                      <a:lnTo>
                        <a:pt x="448" y="690"/>
                      </a:lnTo>
                      <a:lnTo>
                        <a:pt x="443" y="701"/>
                      </a:lnTo>
                      <a:lnTo>
                        <a:pt x="439" y="716"/>
                      </a:lnTo>
                      <a:lnTo>
                        <a:pt x="432" y="734"/>
                      </a:lnTo>
                      <a:lnTo>
                        <a:pt x="425" y="744"/>
                      </a:lnTo>
                      <a:lnTo>
                        <a:pt x="409" y="756"/>
                      </a:lnTo>
                      <a:lnTo>
                        <a:pt x="399" y="765"/>
                      </a:lnTo>
                      <a:lnTo>
                        <a:pt x="395" y="770"/>
                      </a:lnTo>
                      <a:lnTo>
                        <a:pt x="390" y="779"/>
                      </a:lnTo>
                      <a:lnTo>
                        <a:pt x="389" y="788"/>
                      </a:lnTo>
                      <a:lnTo>
                        <a:pt x="380" y="806"/>
                      </a:lnTo>
                      <a:lnTo>
                        <a:pt x="379" y="817"/>
                      </a:lnTo>
                      <a:lnTo>
                        <a:pt x="379" y="830"/>
                      </a:lnTo>
                      <a:lnTo>
                        <a:pt x="380" y="841"/>
                      </a:lnTo>
                      <a:lnTo>
                        <a:pt x="369" y="844"/>
                      </a:lnTo>
                      <a:lnTo>
                        <a:pt x="367" y="842"/>
                      </a:lnTo>
                      <a:lnTo>
                        <a:pt x="363" y="836"/>
                      </a:lnTo>
                      <a:lnTo>
                        <a:pt x="361" y="835"/>
                      </a:lnTo>
                      <a:lnTo>
                        <a:pt x="350" y="835"/>
                      </a:lnTo>
                      <a:lnTo>
                        <a:pt x="346" y="836"/>
                      </a:lnTo>
                      <a:lnTo>
                        <a:pt x="344" y="842"/>
                      </a:lnTo>
                      <a:lnTo>
                        <a:pt x="340" y="842"/>
                      </a:lnTo>
                      <a:lnTo>
                        <a:pt x="336" y="846"/>
                      </a:lnTo>
                      <a:lnTo>
                        <a:pt x="326" y="846"/>
                      </a:lnTo>
                      <a:lnTo>
                        <a:pt x="328" y="844"/>
                      </a:lnTo>
                      <a:lnTo>
                        <a:pt x="326" y="833"/>
                      </a:lnTo>
                      <a:lnTo>
                        <a:pt x="325" y="829"/>
                      </a:lnTo>
                      <a:lnTo>
                        <a:pt x="325" y="828"/>
                      </a:lnTo>
                      <a:lnTo>
                        <a:pt x="325" y="823"/>
                      </a:lnTo>
                      <a:lnTo>
                        <a:pt x="323" y="819"/>
                      </a:lnTo>
                      <a:lnTo>
                        <a:pt x="320" y="820"/>
                      </a:lnTo>
                      <a:lnTo>
                        <a:pt x="314" y="820"/>
                      </a:lnTo>
                      <a:lnTo>
                        <a:pt x="312" y="828"/>
                      </a:lnTo>
                      <a:lnTo>
                        <a:pt x="310" y="828"/>
                      </a:lnTo>
                      <a:lnTo>
                        <a:pt x="304" y="824"/>
                      </a:lnTo>
                      <a:lnTo>
                        <a:pt x="302" y="824"/>
                      </a:lnTo>
                      <a:lnTo>
                        <a:pt x="299" y="828"/>
                      </a:lnTo>
                      <a:lnTo>
                        <a:pt x="299" y="831"/>
                      </a:lnTo>
                      <a:lnTo>
                        <a:pt x="301" y="837"/>
                      </a:lnTo>
                      <a:lnTo>
                        <a:pt x="299" y="840"/>
                      </a:lnTo>
                      <a:lnTo>
                        <a:pt x="288" y="840"/>
                      </a:lnTo>
                      <a:lnTo>
                        <a:pt x="282" y="842"/>
                      </a:lnTo>
                      <a:lnTo>
                        <a:pt x="282" y="846"/>
                      </a:lnTo>
                      <a:lnTo>
                        <a:pt x="280" y="851"/>
                      </a:lnTo>
                      <a:lnTo>
                        <a:pt x="276" y="851"/>
                      </a:lnTo>
                      <a:lnTo>
                        <a:pt x="272" y="849"/>
                      </a:lnTo>
                      <a:lnTo>
                        <a:pt x="269" y="844"/>
                      </a:lnTo>
                      <a:lnTo>
                        <a:pt x="266" y="844"/>
                      </a:lnTo>
                      <a:lnTo>
                        <a:pt x="264" y="845"/>
                      </a:lnTo>
                      <a:lnTo>
                        <a:pt x="262" y="846"/>
                      </a:lnTo>
                      <a:lnTo>
                        <a:pt x="261" y="846"/>
                      </a:lnTo>
                      <a:lnTo>
                        <a:pt x="260" y="840"/>
                      </a:lnTo>
                      <a:lnTo>
                        <a:pt x="256" y="835"/>
                      </a:lnTo>
                      <a:lnTo>
                        <a:pt x="253" y="834"/>
                      </a:lnTo>
                      <a:lnTo>
                        <a:pt x="249" y="837"/>
                      </a:lnTo>
                      <a:lnTo>
                        <a:pt x="244" y="836"/>
                      </a:lnTo>
                      <a:lnTo>
                        <a:pt x="242" y="837"/>
                      </a:lnTo>
                      <a:lnTo>
                        <a:pt x="239" y="840"/>
                      </a:lnTo>
                      <a:lnTo>
                        <a:pt x="238" y="844"/>
                      </a:lnTo>
                      <a:lnTo>
                        <a:pt x="235" y="847"/>
                      </a:lnTo>
                      <a:lnTo>
                        <a:pt x="229" y="849"/>
                      </a:lnTo>
                      <a:lnTo>
                        <a:pt x="229" y="846"/>
                      </a:lnTo>
                      <a:lnTo>
                        <a:pt x="227" y="842"/>
                      </a:lnTo>
                      <a:lnTo>
                        <a:pt x="222" y="840"/>
                      </a:lnTo>
                      <a:lnTo>
                        <a:pt x="220" y="835"/>
                      </a:lnTo>
                      <a:lnTo>
                        <a:pt x="215" y="835"/>
                      </a:lnTo>
                      <a:lnTo>
                        <a:pt x="211" y="829"/>
                      </a:lnTo>
                      <a:lnTo>
                        <a:pt x="210" y="806"/>
                      </a:lnTo>
                      <a:lnTo>
                        <a:pt x="210" y="802"/>
                      </a:lnTo>
                      <a:lnTo>
                        <a:pt x="205" y="801"/>
                      </a:lnTo>
                      <a:lnTo>
                        <a:pt x="200" y="801"/>
                      </a:lnTo>
                      <a:lnTo>
                        <a:pt x="194" y="808"/>
                      </a:lnTo>
                      <a:lnTo>
                        <a:pt x="191" y="808"/>
                      </a:lnTo>
                      <a:lnTo>
                        <a:pt x="191" y="801"/>
                      </a:lnTo>
                      <a:lnTo>
                        <a:pt x="192" y="798"/>
                      </a:lnTo>
                      <a:lnTo>
                        <a:pt x="197" y="797"/>
                      </a:lnTo>
                      <a:lnTo>
                        <a:pt x="197" y="792"/>
                      </a:lnTo>
                      <a:lnTo>
                        <a:pt x="201" y="792"/>
                      </a:lnTo>
                      <a:lnTo>
                        <a:pt x="204" y="788"/>
                      </a:lnTo>
                      <a:lnTo>
                        <a:pt x="207" y="788"/>
                      </a:lnTo>
                      <a:lnTo>
                        <a:pt x="207" y="782"/>
                      </a:lnTo>
                      <a:lnTo>
                        <a:pt x="206" y="782"/>
                      </a:lnTo>
                      <a:lnTo>
                        <a:pt x="201" y="782"/>
                      </a:lnTo>
                      <a:lnTo>
                        <a:pt x="197" y="779"/>
                      </a:lnTo>
                      <a:lnTo>
                        <a:pt x="194" y="776"/>
                      </a:lnTo>
                      <a:lnTo>
                        <a:pt x="189" y="766"/>
                      </a:lnTo>
                      <a:lnTo>
                        <a:pt x="184" y="769"/>
                      </a:lnTo>
                      <a:lnTo>
                        <a:pt x="183" y="767"/>
                      </a:lnTo>
                      <a:lnTo>
                        <a:pt x="183" y="750"/>
                      </a:lnTo>
                      <a:lnTo>
                        <a:pt x="181" y="745"/>
                      </a:lnTo>
                      <a:lnTo>
                        <a:pt x="179" y="745"/>
                      </a:lnTo>
                      <a:lnTo>
                        <a:pt x="179" y="739"/>
                      </a:lnTo>
                      <a:lnTo>
                        <a:pt x="178" y="737"/>
                      </a:lnTo>
                      <a:lnTo>
                        <a:pt x="174" y="737"/>
                      </a:lnTo>
                      <a:lnTo>
                        <a:pt x="173" y="737"/>
                      </a:lnTo>
                      <a:lnTo>
                        <a:pt x="174" y="724"/>
                      </a:lnTo>
                      <a:lnTo>
                        <a:pt x="174" y="723"/>
                      </a:lnTo>
                      <a:lnTo>
                        <a:pt x="170" y="721"/>
                      </a:lnTo>
                      <a:lnTo>
                        <a:pt x="168" y="721"/>
                      </a:lnTo>
                      <a:lnTo>
                        <a:pt x="164" y="724"/>
                      </a:lnTo>
                      <a:lnTo>
                        <a:pt x="163" y="724"/>
                      </a:lnTo>
                      <a:lnTo>
                        <a:pt x="156" y="720"/>
                      </a:lnTo>
                      <a:lnTo>
                        <a:pt x="153" y="720"/>
                      </a:lnTo>
                      <a:lnTo>
                        <a:pt x="152" y="721"/>
                      </a:lnTo>
                      <a:lnTo>
                        <a:pt x="152" y="729"/>
                      </a:lnTo>
                      <a:lnTo>
                        <a:pt x="149" y="733"/>
                      </a:lnTo>
                      <a:lnTo>
                        <a:pt x="136" y="737"/>
                      </a:lnTo>
                      <a:lnTo>
                        <a:pt x="136" y="743"/>
                      </a:lnTo>
                      <a:lnTo>
                        <a:pt x="134" y="747"/>
                      </a:lnTo>
                      <a:lnTo>
                        <a:pt x="120" y="743"/>
                      </a:lnTo>
                      <a:lnTo>
                        <a:pt x="110" y="737"/>
                      </a:lnTo>
                      <a:lnTo>
                        <a:pt x="102" y="736"/>
                      </a:lnTo>
                      <a:lnTo>
                        <a:pt x="99" y="736"/>
                      </a:lnTo>
                      <a:lnTo>
                        <a:pt x="95" y="742"/>
                      </a:lnTo>
                      <a:lnTo>
                        <a:pt x="89" y="743"/>
                      </a:lnTo>
                      <a:lnTo>
                        <a:pt x="87" y="749"/>
                      </a:lnTo>
                      <a:lnTo>
                        <a:pt x="83" y="753"/>
                      </a:lnTo>
                      <a:lnTo>
                        <a:pt x="78" y="750"/>
                      </a:lnTo>
                      <a:lnTo>
                        <a:pt x="70" y="739"/>
                      </a:lnTo>
                      <a:lnTo>
                        <a:pt x="67" y="737"/>
                      </a:lnTo>
                      <a:lnTo>
                        <a:pt x="62" y="737"/>
                      </a:lnTo>
                      <a:lnTo>
                        <a:pt x="56" y="743"/>
                      </a:lnTo>
                      <a:lnTo>
                        <a:pt x="52" y="747"/>
                      </a:lnTo>
                      <a:lnTo>
                        <a:pt x="48" y="748"/>
                      </a:lnTo>
                      <a:lnTo>
                        <a:pt x="43" y="744"/>
                      </a:lnTo>
                      <a:lnTo>
                        <a:pt x="38" y="740"/>
                      </a:lnTo>
                      <a:lnTo>
                        <a:pt x="39" y="737"/>
                      </a:lnTo>
                      <a:lnTo>
                        <a:pt x="43" y="732"/>
                      </a:lnTo>
                      <a:lnTo>
                        <a:pt x="43" y="728"/>
                      </a:lnTo>
                      <a:lnTo>
                        <a:pt x="46" y="724"/>
                      </a:lnTo>
                      <a:lnTo>
                        <a:pt x="48" y="723"/>
                      </a:lnTo>
                      <a:lnTo>
                        <a:pt x="48" y="721"/>
                      </a:lnTo>
                      <a:lnTo>
                        <a:pt x="44" y="717"/>
                      </a:lnTo>
                      <a:lnTo>
                        <a:pt x="44" y="710"/>
                      </a:lnTo>
                      <a:lnTo>
                        <a:pt x="46" y="706"/>
                      </a:lnTo>
                      <a:lnTo>
                        <a:pt x="46" y="702"/>
                      </a:lnTo>
                      <a:lnTo>
                        <a:pt x="45" y="699"/>
                      </a:lnTo>
                      <a:lnTo>
                        <a:pt x="45" y="697"/>
                      </a:lnTo>
                      <a:lnTo>
                        <a:pt x="46" y="697"/>
                      </a:lnTo>
                      <a:lnTo>
                        <a:pt x="45" y="694"/>
                      </a:lnTo>
                      <a:lnTo>
                        <a:pt x="41" y="689"/>
                      </a:lnTo>
                      <a:lnTo>
                        <a:pt x="39" y="684"/>
                      </a:lnTo>
                      <a:lnTo>
                        <a:pt x="36" y="682"/>
                      </a:lnTo>
                      <a:lnTo>
                        <a:pt x="35" y="678"/>
                      </a:lnTo>
                      <a:lnTo>
                        <a:pt x="32" y="674"/>
                      </a:lnTo>
                      <a:lnTo>
                        <a:pt x="32" y="670"/>
                      </a:lnTo>
                      <a:lnTo>
                        <a:pt x="27" y="670"/>
                      </a:lnTo>
                      <a:lnTo>
                        <a:pt x="24" y="673"/>
                      </a:lnTo>
                      <a:lnTo>
                        <a:pt x="20" y="673"/>
                      </a:lnTo>
                      <a:lnTo>
                        <a:pt x="19" y="672"/>
                      </a:lnTo>
                      <a:lnTo>
                        <a:pt x="17" y="666"/>
                      </a:lnTo>
                      <a:lnTo>
                        <a:pt x="9" y="654"/>
                      </a:lnTo>
                      <a:lnTo>
                        <a:pt x="9" y="652"/>
                      </a:lnTo>
                      <a:lnTo>
                        <a:pt x="14" y="646"/>
                      </a:lnTo>
                      <a:lnTo>
                        <a:pt x="13" y="641"/>
                      </a:lnTo>
                      <a:lnTo>
                        <a:pt x="11" y="635"/>
                      </a:lnTo>
                      <a:lnTo>
                        <a:pt x="11" y="629"/>
                      </a:lnTo>
                      <a:lnTo>
                        <a:pt x="9" y="621"/>
                      </a:lnTo>
                      <a:lnTo>
                        <a:pt x="6" y="618"/>
                      </a:lnTo>
                      <a:lnTo>
                        <a:pt x="5" y="618"/>
                      </a:lnTo>
                      <a:lnTo>
                        <a:pt x="3" y="614"/>
                      </a:lnTo>
                      <a:lnTo>
                        <a:pt x="1" y="614"/>
                      </a:lnTo>
                      <a:lnTo>
                        <a:pt x="1" y="608"/>
                      </a:lnTo>
                      <a:lnTo>
                        <a:pt x="3" y="600"/>
                      </a:lnTo>
                      <a:lnTo>
                        <a:pt x="2" y="597"/>
                      </a:lnTo>
                      <a:lnTo>
                        <a:pt x="0" y="594"/>
                      </a:lnTo>
                      <a:lnTo>
                        <a:pt x="23" y="572"/>
                      </a:lnTo>
                      <a:lnTo>
                        <a:pt x="30" y="554"/>
                      </a:lnTo>
                      <a:lnTo>
                        <a:pt x="34" y="543"/>
                      </a:lnTo>
                      <a:lnTo>
                        <a:pt x="39" y="532"/>
                      </a:lnTo>
                      <a:lnTo>
                        <a:pt x="41" y="530"/>
                      </a:lnTo>
                      <a:lnTo>
                        <a:pt x="45" y="532"/>
                      </a:lnTo>
                      <a:lnTo>
                        <a:pt x="45" y="533"/>
                      </a:lnTo>
                      <a:lnTo>
                        <a:pt x="51" y="534"/>
                      </a:lnTo>
                      <a:lnTo>
                        <a:pt x="55" y="537"/>
                      </a:lnTo>
                      <a:lnTo>
                        <a:pt x="60" y="550"/>
                      </a:lnTo>
                      <a:lnTo>
                        <a:pt x="70" y="568"/>
                      </a:lnTo>
                      <a:lnTo>
                        <a:pt x="84" y="572"/>
                      </a:lnTo>
                      <a:lnTo>
                        <a:pt x="87" y="572"/>
                      </a:lnTo>
                      <a:lnTo>
                        <a:pt x="113" y="550"/>
                      </a:lnTo>
                      <a:lnTo>
                        <a:pt x="200" y="553"/>
                      </a:lnTo>
                      <a:lnTo>
                        <a:pt x="271" y="554"/>
                      </a:lnTo>
                      <a:lnTo>
                        <a:pt x="344" y="555"/>
                      </a:lnTo>
                      <a:lnTo>
                        <a:pt x="362" y="555"/>
                      </a:lnTo>
                      <a:lnTo>
                        <a:pt x="374" y="508"/>
                      </a:lnTo>
                      <a:lnTo>
                        <a:pt x="352" y="501"/>
                      </a:lnTo>
                      <a:lnTo>
                        <a:pt x="346" y="444"/>
                      </a:lnTo>
                      <a:lnTo>
                        <a:pt x="341" y="389"/>
                      </a:lnTo>
                      <a:lnTo>
                        <a:pt x="335" y="335"/>
                      </a:lnTo>
                      <a:lnTo>
                        <a:pt x="329" y="281"/>
                      </a:lnTo>
                      <a:lnTo>
                        <a:pt x="324" y="226"/>
                      </a:lnTo>
                      <a:lnTo>
                        <a:pt x="318" y="169"/>
                      </a:lnTo>
                      <a:lnTo>
                        <a:pt x="313" y="114"/>
                      </a:lnTo>
                      <a:lnTo>
                        <a:pt x="307" y="58"/>
                      </a:lnTo>
                      <a:lnTo>
                        <a:pt x="301" y="0"/>
                      </a:lnTo>
                      <a:lnTo>
                        <a:pt x="398" y="0"/>
                      </a:lnTo>
                      <a:lnTo>
                        <a:pt x="462" y="4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4" name="Freeform 123"/>
                <p:cNvSpPr>
                  <a:spLocks noChangeAspect="1"/>
                </p:cNvSpPr>
                <p:nvPr/>
              </p:nvSpPr>
              <p:spPr bwMode="gray">
                <a:xfrm>
                  <a:off x="4887118" y="2994372"/>
                  <a:ext cx="69850" cy="147638"/>
                </a:xfrm>
                <a:custGeom>
                  <a:avLst/>
                  <a:gdLst/>
                  <a:ahLst/>
                  <a:cxnLst>
                    <a:cxn ang="0">
                      <a:pos x="123" y="461"/>
                    </a:cxn>
                    <a:cxn ang="0">
                      <a:pos x="145" y="444"/>
                    </a:cxn>
                    <a:cxn ang="0">
                      <a:pos x="151" y="424"/>
                    </a:cxn>
                    <a:cxn ang="0">
                      <a:pos x="147" y="387"/>
                    </a:cxn>
                    <a:cxn ang="0">
                      <a:pos x="164" y="373"/>
                    </a:cxn>
                    <a:cxn ang="0">
                      <a:pos x="178" y="355"/>
                    </a:cxn>
                    <a:cxn ang="0">
                      <a:pos x="213" y="331"/>
                    </a:cxn>
                    <a:cxn ang="0">
                      <a:pos x="217" y="284"/>
                    </a:cxn>
                    <a:cxn ang="0">
                      <a:pos x="212" y="277"/>
                    </a:cxn>
                    <a:cxn ang="0">
                      <a:pos x="202" y="278"/>
                    </a:cxn>
                    <a:cxn ang="0">
                      <a:pos x="198" y="269"/>
                    </a:cxn>
                    <a:cxn ang="0">
                      <a:pos x="186" y="251"/>
                    </a:cxn>
                    <a:cxn ang="0">
                      <a:pos x="172" y="252"/>
                    </a:cxn>
                    <a:cxn ang="0">
                      <a:pos x="164" y="249"/>
                    </a:cxn>
                    <a:cxn ang="0">
                      <a:pos x="153" y="246"/>
                    </a:cxn>
                    <a:cxn ang="0">
                      <a:pos x="138" y="226"/>
                    </a:cxn>
                    <a:cxn ang="0">
                      <a:pos x="150" y="219"/>
                    </a:cxn>
                    <a:cxn ang="0">
                      <a:pos x="153" y="203"/>
                    </a:cxn>
                    <a:cxn ang="0">
                      <a:pos x="166" y="195"/>
                    </a:cxn>
                    <a:cxn ang="0">
                      <a:pos x="185" y="181"/>
                    </a:cxn>
                    <a:cxn ang="0">
                      <a:pos x="198" y="163"/>
                    </a:cxn>
                    <a:cxn ang="0">
                      <a:pos x="204" y="132"/>
                    </a:cxn>
                    <a:cxn ang="0">
                      <a:pos x="194" y="111"/>
                    </a:cxn>
                    <a:cxn ang="0">
                      <a:pos x="181" y="101"/>
                    </a:cxn>
                    <a:cxn ang="0">
                      <a:pos x="172" y="79"/>
                    </a:cxn>
                    <a:cxn ang="0">
                      <a:pos x="183" y="59"/>
                    </a:cxn>
                    <a:cxn ang="0">
                      <a:pos x="207" y="31"/>
                    </a:cxn>
                    <a:cxn ang="0">
                      <a:pos x="194" y="19"/>
                    </a:cxn>
                    <a:cxn ang="0">
                      <a:pos x="182" y="32"/>
                    </a:cxn>
                    <a:cxn ang="0">
                      <a:pos x="171" y="39"/>
                    </a:cxn>
                    <a:cxn ang="0">
                      <a:pos x="161" y="24"/>
                    </a:cxn>
                    <a:cxn ang="0">
                      <a:pos x="155" y="9"/>
                    </a:cxn>
                    <a:cxn ang="0">
                      <a:pos x="138" y="0"/>
                    </a:cxn>
                    <a:cxn ang="0">
                      <a:pos x="115" y="2"/>
                    </a:cxn>
                    <a:cxn ang="0">
                      <a:pos x="91" y="13"/>
                    </a:cxn>
                    <a:cxn ang="0">
                      <a:pos x="79" y="24"/>
                    </a:cxn>
                    <a:cxn ang="0">
                      <a:pos x="73" y="31"/>
                    </a:cxn>
                    <a:cxn ang="0">
                      <a:pos x="62" y="41"/>
                    </a:cxn>
                    <a:cxn ang="0">
                      <a:pos x="51" y="55"/>
                    </a:cxn>
                    <a:cxn ang="0">
                      <a:pos x="58" y="61"/>
                    </a:cxn>
                    <a:cxn ang="0">
                      <a:pos x="52" y="101"/>
                    </a:cxn>
                    <a:cxn ang="0">
                      <a:pos x="56" y="134"/>
                    </a:cxn>
                    <a:cxn ang="0">
                      <a:pos x="59" y="147"/>
                    </a:cxn>
                    <a:cxn ang="0">
                      <a:pos x="49" y="185"/>
                    </a:cxn>
                    <a:cxn ang="0">
                      <a:pos x="27" y="208"/>
                    </a:cxn>
                    <a:cxn ang="0">
                      <a:pos x="14" y="217"/>
                    </a:cxn>
                    <a:cxn ang="0">
                      <a:pos x="3" y="226"/>
                    </a:cxn>
                    <a:cxn ang="0">
                      <a:pos x="3" y="234"/>
                    </a:cxn>
                    <a:cxn ang="0">
                      <a:pos x="14" y="272"/>
                    </a:cxn>
                    <a:cxn ang="0">
                      <a:pos x="37" y="285"/>
                    </a:cxn>
                    <a:cxn ang="0">
                      <a:pos x="46" y="323"/>
                    </a:cxn>
                    <a:cxn ang="0">
                      <a:pos x="89" y="348"/>
                    </a:cxn>
                    <a:cxn ang="0">
                      <a:pos x="91" y="349"/>
                    </a:cxn>
                    <a:cxn ang="0">
                      <a:pos x="110" y="459"/>
                    </a:cxn>
                  </a:cxnLst>
                  <a:rect l="0" t="0" r="r" b="b"/>
                  <a:pathLst>
                    <a:path w="218" h="462">
                      <a:moveTo>
                        <a:pt x="111" y="462"/>
                      </a:moveTo>
                      <a:lnTo>
                        <a:pt x="123" y="461"/>
                      </a:lnTo>
                      <a:lnTo>
                        <a:pt x="135" y="452"/>
                      </a:lnTo>
                      <a:lnTo>
                        <a:pt x="145" y="444"/>
                      </a:lnTo>
                      <a:lnTo>
                        <a:pt x="151" y="434"/>
                      </a:lnTo>
                      <a:lnTo>
                        <a:pt x="151" y="424"/>
                      </a:lnTo>
                      <a:lnTo>
                        <a:pt x="145" y="396"/>
                      </a:lnTo>
                      <a:lnTo>
                        <a:pt x="147" y="387"/>
                      </a:lnTo>
                      <a:lnTo>
                        <a:pt x="151" y="379"/>
                      </a:lnTo>
                      <a:lnTo>
                        <a:pt x="164" y="373"/>
                      </a:lnTo>
                      <a:lnTo>
                        <a:pt x="174" y="365"/>
                      </a:lnTo>
                      <a:lnTo>
                        <a:pt x="178" y="355"/>
                      </a:lnTo>
                      <a:lnTo>
                        <a:pt x="207" y="336"/>
                      </a:lnTo>
                      <a:lnTo>
                        <a:pt x="213" y="331"/>
                      </a:lnTo>
                      <a:lnTo>
                        <a:pt x="218" y="320"/>
                      </a:lnTo>
                      <a:lnTo>
                        <a:pt x="217" y="284"/>
                      </a:lnTo>
                      <a:lnTo>
                        <a:pt x="218" y="281"/>
                      </a:lnTo>
                      <a:lnTo>
                        <a:pt x="212" y="277"/>
                      </a:lnTo>
                      <a:lnTo>
                        <a:pt x="208" y="278"/>
                      </a:lnTo>
                      <a:lnTo>
                        <a:pt x="202" y="278"/>
                      </a:lnTo>
                      <a:lnTo>
                        <a:pt x="198" y="273"/>
                      </a:lnTo>
                      <a:lnTo>
                        <a:pt x="198" y="269"/>
                      </a:lnTo>
                      <a:lnTo>
                        <a:pt x="191" y="251"/>
                      </a:lnTo>
                      <a:lnTo>
                        <a:pt x="186" y="251"/>
                      </a:lnTo>
                      <a:lnTo>
                        <a:pt x="177" y="257"/>
                      </a:lnTo>
                      <a:lnTo>
                        <a:pt x="172" y="252"/>
                      </a:lnTo>
                      <a:lnTo>
                        <a:pt x="170" y="246"/>
                      </a:lnTo>
                      <a:lnTo>
                        <a:pt x="164" y="249"/>
                      </a:lnTo>
                      <a:lnTo>
                        <a:pt x="159" y="249"/>
                      </a:lnTo>
                      <a:lnTo>
                        <a:pt x="153" y="246"/>
                      </a:lnTo>
                      <a:lnTo>
                        <a:pt x="142" y="239"/>
                      </a:lnTo>
                      <a:lnTo>
                        <a:pt x="138" y="226"/>
                      </a:lnTo>
                      <a:lnTo>
                        <a:pt x="138" y="215"/>
                      </a:lnTo>
                      <a:lnTo>
                        <a:pt x="150" y="219"/>
                      </a:lnTo>
                      <a:lnTo>
                        <a:pt x="150" y="210"/>
                      </a:lnTo>
                      <a:lnTo>
                        <a:pt x="153" y="203"/>
                      </a:lnTo>
                      <a:lnTo>
                        <a:pt x="160" y="201"/>
                      </a:lnTo>
                      <a:lnTo>
                        <a:pt x="166" y="195"/>
                      </a:lnTo>
                      <a:lnTo>
                        <a:pt x="172" y="192"/>
                      </a:lnTo>
                      <a:lnTo>
                        <a:pt x="185" y="181"/>
                      </a:lnTo>
                      <a:lnTo>
                        <a:pt x="192" y="174"/>
                      </a:lnTo>
                      <a:lnTo>
                        <a:pt x="198" y="163"/>
                      </a:lnTo>
                      <a:lnTo>
                        <a:pt x="207" y="140"/>
                      </a:lnTo>
                      <a:lnTo>
                        <a:pt x="204" y="132"/>
                      </a:lnTo>
                      <a:lnTo>
                        <a:pt x="202" y="116"/>
                      </a:lnTo>
                      <a:lnTo>
                        <a:pt x="194" y="111"/>
                      </a:lnTo>
                      <a:lnTo>
                        <a:pt x="191" y="104"/>
                      </a:lnTo>
                      <a:lnTo>
                        <a:pt x="181" y="101"/>
                      </a:lnTo>
                      <a:lnTo>
                        <a:pt x="176" y="95"/>
                      </a:lnTo>
                      <a:lnTo>
                        <a:pt x="172" y="79"/>
                      </a:lnTo>
                      <a:lnTo>
                        <a:pt x="175" y="66"/>
                      </a:lnTo>
                      <a:lnTo>
                        <a:pt x="183" y="59"/>
                      </a:lnTo>
                      <a:lnTo>
                        <a:pt x="194" y="55"/>
                      </a:lnTo>
                      <a:lnTo>
                        <a:pt x="207" y="31"/>
                      </a:lnTo>
                      <a:lnTo>
                        <a:pt x="201" y="19"/>
                      </a:lnTo>
                      <a:lnTo>
                        <a:pt x="194" y="19"/>
                      </a:lnTo>
                      <a:lnTo>
                        <a:pt x="188" y="27"/>
                      </a:lnTo>
                      <a:lnTo>
                        <a:pt x="182" y="32"/>
                      </a:lnTo>
                      <a:lnTo>
                        <a:pt x="175" y="35"/>
                      </a:lnTo>
                      <a:lnTo>
                        <a:pt x="171" y="39"/>
                      </a:lnTo>
                      <a:lnTo>
                        <a:pt x="160" y="35"/>
                      </a:lnTo>
                      <a:lnTo>
                        <a:pt x="161" y="24"/>
                      </a:lnTo>
                      <a:lnTo>
                        <a:pt x="156" y="15"/>
                      </a:lnTo>
                      <a:lnTo>
                        <a:pt x="155" y="9"/>
                      </a:lnTo>
                      <a:lnTo>
                        <a:pt x="156" y="7"/>
                      </a:lnTo>
                      <a:lnTo>
                        <a:pt x="138" y="0"/>
                      </a:lnTo>
                      <a:lnTo>
                        <a:pt x="128" y="0"/>
                      </a:lnTo>
                      <a:lnTo>
                        <a:pt x="115" y="2"/>
                      </a:lnTo>
                      <a:lnTo>
                        <a:pt x="104" y="7"/>
                      </a:lnTo>
                      <a:lnTo>
                        <a:pt x="91" y="13"/>
                      </a:lnTo>
                      <a:lnTo>
                        <a:pt x="83" y="19"/>
                      </a:lnTo>
                      <a:lnTo>
                        <a:pt x="79" y="24"/>
                      </a:lnTo>
                      <a:lnTo>
                        <a:pt x="75" y="25"/>
                      </a:lnTo>
                      <a:lnTo>
                        <a:pt x="73" y="31"/>
                      </a:lnTo>
                      <a:lnTo>
                        <a:pt x="68" y="35"/>
                      </a:lnTo>
                      <a:lnTo>
                        <a:pt x="62" y="41"/>
                      </a:lnTo>
                      <a:lnTo>
                        <a:pt x="53" y="50"/>
                      </a:lnTo>
                      <a:lnTo>
                        <a:pt x="51" y="55"/>
                      </a:lnTo>
                      <a:lnTo>
                        <a:pt x="57" y="57"/>
                      </a:lnTo>
                      <a:lnTo>
                        <a:pt x="58" y="61"/>
                      </a:lnTo>
                      <a:lnTo>
                        <a:pt x="53" y="93"/>
                      </a:lnTo>
                      <a:lnTo>
                        <a:pt x="52" y="101"/>
                      </a:lnTo>
                      <a:lnTo>
                        <a:pt x="54" y="111"/>
                      </a:lnTo>
                      <a:lnTo>
                        <a:pt x="56" y="134"/>
                      </a:lnTo>
                      <a:lnTo>
                        <a:pt x="59" y="140"/>
                      </a:lnTo>
                      <a:lnTo>
                        <a:pt x="59" y="147"/>
                      </a:lnTo>
                      <a:lnTo>
                        <a:pt x="53" y="171"/>
                      </a:lnTo>
                      <a:lnTo>
                        <a:pt x="49" y="185"/>
                      </a:lnTo>
                      <a:lnTo>
                        <a:pt x="30" y="197"/>
                      </a:lnTo>
                      <a:lnTo>
                        <a:pt x="27" y="208"/>
                      </a:lnTo>
                      <a:lnTo>
                        <a:pt x="19" y="212"/>
                      </a:lnTo>
                      <a:lnTo>
                        <a:pt x="14" y="217"/>
                      </a:lnTo>
                      <a:lnTo>
                        <a:pt x="13" y="220"/>
                      </a:lnTo>
                      <a:lnTo>
                        <a:pt x="3" y="226"/>
                      </a:lnTo>
                      <a:lnTo>
                        <a:pt x="0" y="226"/>
                      </a:lnTo>
                      <a:lnTo>
                        <a:pt x="3" y="234"/>
                      </a:lnTo>
                      <a:lnTo>
                        <a:pt x="8" y="246"/>
                      </a:lnTo>
                      <a:lnTo>
                        <a:pt x="14" y="272"/>
                      </a:lnTo>
                      <a:lnTo>
                        <a:pt x="32" y="279"/>
                      </a:lnTo>
                      <a:lnTo>
                        <a:pt x="37" y="285"/>
                      </a:lnTo>
                      <a:lnTo>
                        <a:pt x="46" y="305"/>
                      </a:lnTo>
                      <a:lnTo>
                        <a:pt x="46" y="323"/>
                      </a:lnTo>
                      <a:lnTo>
                        <a:pt x="64" y="336"/>
                      </a:lnTo>
                      <a:lnTo>
                        <a:pt x="89" y="348"/>
                      </a:lnTo>
                      <a:lnTo>
                        <a:pt x="91" y="348"/>
                      </a:lnTo>
                      <a:lnTo>
                        <a:pt x="91" y="349"/>
                      </a:lnTo>
                      <a:lnTo>
                        <a:pt x="105" y="422"/>
                      </a:lnTo>
                      <a:lnTo>
                        <a:pt x="110" y="459"/>
                      </a:lnTo>
                      <a:lnTo>
                        <a:pt x="111" y="46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5" name="Freeform 124"/>
                <p:cNvSpPr>
                  <a:spLocks noChangeAspect="1"/>
                </p:cNvSpPr>
                <p:nvPr/>
              </p:nvSpPr>
              <p:spPr bwMode="gray">
                <a:xfrm>
                  <a:off x="5187155" y="3115022"/>
                  <a:ext cx="195263" cy="192088"/>
                </a:xfrm>
                <a:custGeom>
                  <a:avLst/>
                  <a:gdLst/>
                  <a:ahLst/>
                  <a:cxnLst>
                    <a:cxn ang="0">
                      <a:pos x="24" y="438"/>
                    </a:cxn>
                    <a:cxn ang="0">
                      <a:pos x="24" y="265"/>
                    </a:cxn>
                    <a:cxn ang="0">
                      <a:pos x="7" y="146"/>
                    </a:cxn>
                    <a:cxn ang="0">
                      <a:pos x="1" y="120"/>
                    </a:cxn>
                    <a:cxn ang="0">
                      <a:pos x="3" y="90"/>
                    </a:cxn>
                    <a:cxn ang="0">
                      <a:pos x="15" y="74"/>
                    </a:cxn>
                    <a:cxn ang="0">
                      <a:pos x="7" y="22"/>
                    </a:cxn>
                    <a:cxn ang="0">
                      <a:pos x="18" y="2"/>
                    </a:cxn>
                    <a:cxn ang="0">
                      <a:pos x="35" y="8"/>
                    </a:cxn>
                    <a:cxn ang="0">
                      <a:pos x="91" y="7"/>
                    </a:cxn>
                    <a:cxn ang="0">
                      <a:pos x="153" y="27"/>
                    </a:cxn>
                    <a:cxn ang="0">
                      <a:pos x="185" y="38"/>
                    </a:cxn>
                    <a:cxn ang="0">
                      <a:pos x="228" y="45"/>
                    </a:cxn>
                    <a:cxn ang="0">
                      <a:pos x="269" y="40"/>
                    </a:cxn>
                    <a:cxn ang="0">
                      <a:pos x="311" y="13"/>
                    </a:cxn>
                    <a:cxn ang="0">
                      <a:pos x="336" y="8"/>
                    </a:cxn>
                    <a:cxn ang="0">
                      <a:pos x="322" y="20"/>
                    </a:cxn>
                    <a:cxn ang="0">
                      <a:pos x="349" y="13"/>
                    </a:cxn>
                    <a:cxn ang="0">
                      <a:pos x="365" y="11"/>
                    </a:cxn>
                    <a:cxn ang="0">
                      <a:pos x="400" y="6"/>
                    </a:cxn>
                    <a:cxn ang="0">
                      <a:pos x="408" y="16"/>
                    </a:cxn>
                    <a:cxn ang="0">
                      <a:pos x="426" y="28"/>
                    </a:cxn>
                    <a:cxn ang="0">
                      <a:pos x="447" y="40"/>
                    </a:cxn>
                    <a:cxn ang="0">
                      <a:pos x="463" y="34"/>
                    </a:cxn>
                    <a:cxn ang="0">
                      <a:pos x="510" y="29"/>
                    </a:cxn>
                    <a:cxn ang="0">
                      <a:pos x="523" y="35"/>
                    </a:cxn>
                    <a:cxn ang="0">
                      <a:pos x="561" y="144"/>
                    </a:cxn>
                    <a:cxn ang="0">
                      <a:pos x="539" y="211"/>
                    </a:cxn>
                    <a:cxn ang="0">
                      <a:pos x="538" y="234"/>
                    </a:cxn>
                    <a:cxn ang="0">
                      <a:pos x="518" y="242"/>
                    </a:cxn>
                    <a:cxn ang="0">
                      <a:pos x="486" y="207"/>
                    </a:cxn>
                    <a:cxn ang="0">
                      <a:pos x="473" y="175"/>
                    </a:cxn>
                    <a:cxn ang="0">
                      <a:pos x="454" y="144"/>
                    </a:cxn>
                    <a:cxn ang="0">
                      <a:pos x="440" y="109"/>
                    </a:cxn>
                    <a:cxn ang="0">
                      <a:pos x="436" y="104"/>
                    </a:cxn>
                    <a:cxn ang="0">
                      <a:pos x="429" y="119"/>
                    </a:cxn>
                    <a:cxn ang="0">
                      <a:pos x="437" y="143"/>
                    </a:cxn>
                    <a:cxn ang="0">
                      <a:pos x="441" y="167"/>
                    </a:cxn>
                    <a:cxn ang="0">
                      <a:pos x="475" y="223"/>
                    </a:cxn>
                    <a:cxn ang="0">
                      <a:pos x="490" y="256"/>
                    </a:cxn>
                    <a:cxn ang="0">
                      <a:pos x="512" y="304"/>
                    </a:cxn>
                    <a:cxn ang="0">
                      <a:pos x="530" y="346"/>
                    </a:cxn>
                    <a:cxn ang="0">
                      <a:pos x="558" y="401"/>
                    </a:cxn>
                    <a:cxn ang="0">
                      <a:pos x="578" y="444"/>
                    </a:cxn>
                    <a:cxn ang="0">
                      <a:pos x="608" y="471"/>
                    </a:cxn>
                    <a:cxn ang="0">
                      <a:pos x="598" y="476"/>
                    </a:cxn>
                    <a:cxn ang="0">
                      <a:pos x="598" y="488"/>
                    </a:cxn>
                    <a:cxn ang="0">
                      <a:pos x="581" y="545"/>
                    </a:cxn>
                    <a:cxn ang="0">
                      <a:pos x="526" y="578"/>
                    </a:cxn>
                    <a:cxn ang="0">
                      <a:pos x="473" y="592"/>
                    </a:cxn>
                    <a:cxn ang="0">
                      <a:pos x="378" y="579"/>
                    </a:cxn>
                    <a:cxn ang="0">
                      <a:pos x="366" y="590"/>
                    </a:cxn>
                    <a:cxn ang="0">
                      <a:pos x="233" y="590"/>
                    </a:cxn>
                    <a:cxn ang="0">
                      <a:pos x="77" y="590"/>
                    </a:cxn>
                  </a:cxnLst>
                  <a:rect l="0" t="0" r="r" b="b"/>
                  <a:pathLst>
                    <a:path w="612" h="605">
                      <a:moveTo>
                        <a:pt x="24" y="552"/>
                      </a:moveTo>
                      <a:lnTo>
                        <a:pt x="24" y="496"/>
                      </a:lnTo>
                      <a:lnTo>
                        <a:pt x="24" y="438"/>
                      </a:lnTo>
                      <a:lnTo>
                        <a:pt x="24" y="382"/>
                      </a:lnTo>
                      <a:lnTo>
                        <a:pt x="24" y="324"/>
                      </a:lnTo>
                      <a:lnTo>
                        <a:pt x="24" y="265"/>
                      </a:lnTo>
                      <a:lnTo>
                        <a:pt x="24" y="207"/>
                      </a:lnTo>
                      <a:lnTo>
                        <a:pt x="24" y="164"/>
                      </a:lnTo>
                      <a:lnTo>
                        <a:pt x="7" y="146"/>
                      </a:lnTo>
                      <a:lnTo>
                        <a:pt x="10" y="133"/>
                      </a:lnTo>
                      <a:lnTo>
                        <a:pt x="8" y="130"/>
                      </a:lnTo>
                      <a:lnTo>
                        <a:pt x="1" y="120"/>
                      </a:lnTo>
                      <a:lnTo>
                        <a:pt x="0" y="99"/>
                      </a:lnTo>
                      <a:lnTo>
                        <a:pt x="0" y="95"/>
                      </a:lnTo>
                      <a:lnTo>
                        <a:pt x="3" y="90"/>
                      </a:lnTo>
                      <a:lnTo>
                        <a:pt x="13" y="86"/>
                      </a:lnTo>
                      <a:lnTo>
                        <a:pt x="13" y="83"/>
                      </a:lnTo>
                      <a:lnTo>
                        <a:pt x="15" y="74"/>
                      </a:lnTo>
                      <a:lnTo>
                        <a:pt x="12" y="57"/>
                      </a:lnTo>
                      <a:lnTo>
                        <a:pt x="11" y="30"/>
                      </a:lnTo>
                      <a:lnTo>
                        <a:pt x="7" y="22"/>
                      </a:lnTo>
                      <a:lnTo>
                        <a:pt x="7" y="19"/>
                      </a:lnTo>
                      <a:lnTo>
                        <a:pt x="15" y="11"/>
                      </a:lnTo>
                      <a:lnTo>
                        <a:pt x="18" y="2"/>
                      </a:lnTo>
                      <a:lnTo>
                        <a:pt x="26" y="0"/>
                      </a:lnTo>
                      <a:lnTo>
                        <a:pt x="28" y="6"/>
                      </a:lnTo>
                      <a:lnTo>
                        <a:pt x="35" y="8"/>
                      </a:lnTo>
                      <a:lnTo>
                        <a:pt x="54" y="3"/>
                      </a:lnTo>
                      <a:lnTo>
                        <a:pt x="67" y="3"/>
                      </a:lnTo>
                      <a:lnTo>
                        <a:pt x="91" y="7"/>
                      </a:lnTo>
                      <a:lnTo>
                        <a:pt x="123" y="12"/>
                      </a:lnTo>
                      <a:lnTo>
                        <a:pt x="142" y="19"/>
                      </a:lnTo>
                      <a:lnTo>
                        <a:pt x="153" y="27"/>
                      </a:lnTo>
                      <a:lnTo>
                        <a:pt x="169" y="29"/>
                      </a:lnTo>
                      <a:lnTo>
                        <a:pt x="177" y="31"/>
                      </a:lnTo>
                      <a:lnTo>
                        <a:pt x="185" y="38"/>
                      </a:lnTo>
                      <a:lnTo>
                        <a:pt x="201" y="38"/>
                      </a:lnTo>
                      <a:lnTo>
                        <a:pt x="214" y="39"/>
                      </a:lnTo>
                      <a:lnTo>
                        <a:pt x="228" y="45"/>
                      </a:lnTo>
                      <a:lnTo>
                        <a:pt x="239" y="52"/>
                      </a:lnTo>
                      <a:lnTo>
                        <a:pt x="255" y="47"/>
                      </a:lnTo>
                      <a:lnTo>
                        <a:pt x="269" y="40"/>
                      </a:lnTo>
                      <a:lnTo>
                        <a:pt x="285" y="28"/>
                      </a:lnTo>
                      <a:lnTo>
                        <a:pt x="301" y="20"/>
                      </a:lnTo>
                      <a:lnTo>
                        <a:pt x="311" y="13"/>
                      </a:lnTo>
                      <a:lnTo>
                        <a:pt x="324" y="12"/>
                      </a:lnTo>
                      <a:lnTo>
                        <a:pt x="334" y="8"/>
                      </a:lnTo>
                      <a:lnTo>
                        <a:pt x="336" y="8"/>
                      </a:lnTo>
                      <a:lnTo>
                        <a:pt x="336" y="11"/>
                      </a:lnTo>
                      <a:lnTo>
                        <a:pt x="324" y="16"/>
                      </a:lnTo>
                      <a:lnTo>
                        <a:pt x="322" y="20"/>
                      </a:lnTo>
                      <a:lnTo>
                        <a:pt x="324" y="20"/>
                      </a:lnTo>
                      <a:lnTo>
                        <a:pt x="344" y="17"/>
                      </a:lnTo>
                      <a:lnTo>
                        <a:pt x="349" y="13"/>
                      </a:lnTo>
                      <a:lnTo>
                        <a:pt x="354" y="7"/>
                      </a:lnTo>
                      <a:lnTo>
                        <a:pt x="361" y="11"/>
                      </a:lnTo>
                      <a:lnTo>
                        <a:pt x="365" y="11"/>
                      </a:lnTo>
                      <a:lnTo>
                        <a:pt x="388" y="11"/>
                      </a:lnTo>
                      <a:lnTo>
                        <a:pt x="390" y="11"/>
                      </a:lnTo>
                      <a:lnTo>
                        <a:pt x="400" y="6"/>
                      </a:lnTo>
                      <a:lnTo>
                        <a:pt x="401" y="8"/>
                      </a:lnTo>
                      <a:lnTo>
                        <a:pt x="405" y="14"/>
                      </a:lnTo>
                      <a:lnTo>
                        <a:pt x="408" y="16"/>
                      </a:lnTo>
                      <a:lnTo>
                        <a:pt x="411" y="20"/>
                      </a:lnTo>
                      <a:lnTo>
                        <a:pt x="416" y="24"/>
                      </a:lnTo>
                      <a:lnTo>
                        <a:pt x="426" y="28"/>
                      </a:lnTo>
                      <a:lnTo>
                        <a:pt x="431" y="35"/>
                      </a:lnTo>
                      <a:lnTo>
                        <a:pt x="435" y="40"/>
                      </a:lnTo>
                      <a:lnTo>
                        <a:pt x="447" y="40"/>
                      </a:lnTo>
                      <a:lnTo>
                        <a:pt x="456" y="39"/>
                      </a:lnTo>
                      <a:lnTo>
                        <a:pt x="459" y="35"/>
                      </a:lnTo>
                      <a:lnTo>
                        <a:pt x="463" y="34"/>
                      </a:lnTo>
                      <a:lnTo>
                        <a:pt x="468" y="40"/>
                      </a:lnTo>
                      <a:lnTo>
                        <a:pt x="491" y="38"/>
                      </a:lnTo>
                      <a:lnTo>
                        <a:pt x="510" y="29"/>
                      </a:lnTo>
                      <a:lnTo>
                        <a:pt x="521" y="20"/>
                      </a:lnTo>
                      <a:lnTo>
                        <a:pt x="523" y="30"/>
                      </a:lnTo>
                      <a:lnTo>
                        <a:pt x="523" y="35"/>
                      </a:lnTo>
                      <a:lnTo>
                        <a:pt x="527" y="41"/>
                      </a:lnTo>
                      <a:lnTo>
                        <a:pt x="545" y="99"/>
                      </a:lnTo>
                      <a:lnTo>
                        <a:pt x="561" y="144"/>
                      </a:lnTo>
                      <a:lnTo>
                        <a:pt x="554" y="164"/>
                      </a:lnTo>
                      <a:lnTo>
                        <a:pt x="549" y="187"/>
                      </a:lnTo>
                      <a:lnTo>
                        <a:pt x="539" y="211"/>
                      </a:lnTo>
                      <a:lnTo>
                        <a:pt x="539" y="221"/>
                      </a:lnTo>
                      <a:lnTo>
                        <a:pt x="539" y="228"/>
                      </a:lnTo>
                      <a:lnTo>
                        <a:pt x="538" y="234"/>
                      </a:lnTo>
                      <a:lnTo>
                        <a:pt x="534" y="238"/>
                      </a:lnTo>
                      <a:lnTo>
                        <a:pt x="527" y="242"/>
                      </a:lnTo>
                      <a:lnTo>
                        <a:pt x="518" y="242"/>
                      </a:lnTo>
                      <a:lnTo>
                        <a:pt x="510" y="235"/>
                      </a:lnTo>
                      <a:lnTo>
                        <a:pt x="499" y="219"/>
                      </a:lnTo>
                      <a:lnTo>
                        <a:pt x="486" y="207"/>
                      </a:lnTo>
                      <a:lnTo>
                        <a:pt x="476" y="192"/>
                      </a:lnTo>
                      <a:lnTo>
                        <a:pt x="474" y="189"/>
                      </a:lnTo>
                      <a:lnTo>
                        <a:pt x="473" y="175"/>
                      </a:lnTo>
                      <a:lnTo>
                        <a:pt x="469" y="165"/>
                      </a:lnTo>
                      <a:lnTo>
                        <a:pt x="458" y="154"/>
                      </a:lnTo>
                      <a:lnTo>
                        <a:pt x="454" y="144"/>
                      </a:lnTo>
                      <a:lnTo>
                        <a:pt x="447" y="135"/>
                      </a:lnTo>
                      <a:lnTo>
                        <a:pt x="442" y="115"/>
                      </a:lnTo>
                      <a:lnTo>
                        <a:pt x="440" y="109"/>
                      </a:lnTo>
                      <a:lnTo>
                        <a:pt x="438" y="105"/>
                      </a:lnTo>
                      <a:lnTo>
                        <a:pt x="436" y="104"/>
                      </a:lnTo>
                      <a:lnTo>
                        <a:pt x="436" y="104"/>
                      </a:lnTo>
                      <a:lnTo>
                        <a:pt x="432" y="108"/>
                      </a:lnTo>
                      <a:lnTo>
                        <a:pt x="433" y="113"/>
                      </a:lnTo>
                      <a:lnTo>
                        <a:pt x="429" y="119"/>
                      </a:lnTo>
                      <a:lnTo>
                        <a:pt x="427" y="131"/>
                      </a:lnTo>
                      <a:lnTo>
                        <a:pt x="429" y="135"/>
                      </a:lnTo>
                      <a:lnTo>
                        <a:pt x="437" y="143"/>
                      </a:lnTo>
                      <a:lnTo>
                        <a:pt x="440" y="148"/>
                      </a:lnTo>
                      <a:lnTo>
                        <a:pt x="442" y="154"/>
                      </a:lnTo>
                      <a:lnTo>
                        <a:pt x="441" y="167"/>
                      </a:lnTo>
                      <a:lnTo>
                        <a:pt x="443" y="174"/>
                      </a:lnTo>
                      <a:lnTo>
                        <a:pt x="458" y="203"/>
                      </a:lnTo>
                      <a:lnTo>
                        <a:pt x="475" y="223"/>
                      </a:lnTo>
                      <a:lnTo>
                        <a:pt x="483" y="230"/>
                      </a:lnTo>
                      <a:lnTo>
                        <a:pt x="487" y="232"/>
                      </a:lnTo>
                      <a:lnTo>
                        <a:pt x="490" y="256"/>
                      </a:lnTo>
                      <a:lnTo>
                        <a:pt x="495" y="265"/>
                      </a:lnTo>
                      <a:lnTo>
                        <a:pt x="506" y="278"/>
                      </a:lnTo>
                      <a:lnTo>
                        <a:pt x="512" y="304"/>
                      </a:lnTo>
                      <a:lnTo>
                        <a:pt x="515" y="314"/>
                      </a:lnTo>
                      <a:lnTo>
                        <a:pt x="517" y="323"/>
                      </a:lnTo>
                      <a:lnTo>
                        <a:pt x="530" y="346"/>
                      </a:lnTo>
                      <a:lnTo>
                        <a:pt x="535" y="362"/>
                      </a:lnTo>
                      <a:lnTo>
                        <a:pt x="545" y="374"/>
                      </a:lnTo>
                      <a:lnTo>
                        <a:pt x="558" y="401"/>
                      </a:lnTo>
                      <a:lnTo>
                        <a:pt x="562" y="412"/>
                      </a:lnTo>
                      <a:lnTo>
                        <a:pt x="567" y="418"/>
                      </a:lnTo>
                      <a:lnTo>
                        <a:pt x="578" y="444"/>
                      </a:lnTo>
                      <a:lnTo>
                        <a:pt x="588" y="455"/>
                      </a:lnTo>
                      <a:lnTo>
                        <a:pt x="604" y="469"/>
                      </a:lnTo>
                      <a:lnTo>
                        <a:pt x="608" y="471"/>
                      </a:lnTo>
                      <a:lnTo>
                        <a:pt x="612" y="476"/>
                      </a:lnTo>
                      <a:lnTo>
                        <a:pt x="612" y="479"/>
                      </a:lnTo>
                      <a:lnTo>
                        <a:pt x="598" y="476"/>
                      </a:lnTo>
                      <a:lnTo>
                        <a:pt x="596" y="476"/>
                      </a:lnTo>
                      <a:lnTo>
                        <a:pt x="594" y="479"/>
                      </a:lnTo>
                      <a:lnTo>
                        <a:pt x="598" y="488"/>
                      </a:lnTo>
                      <a:lnTo>
                        <a:pt x="599" y="513"/>
                      </a:lnTo>
                      <a:lnTo>
                        <a:pt x="603" y="525"/>
                      </a:lnTo>
                      <a:lnTo>
                        <a:pt x="581" y="545"/>
                      </a:lnTo>
                      <a:lnTo>
                        <a:pt x="567" y="540"/>
                      </a:lnTo>
                      <a:lnTo>
                        <a:pt x="555" y="571"/>
                      </a:lnTo>
                      <a:lnTo>
                        <a:pt x="526" y="578"/>
                      </a:lnTo>
                      <a:lnTo>
                        <a:pt x="518" y="603"/>
                      </a:lnTo>
                      <a:lnTo>
                        <a:pt x="491" y="605"/>
                      </a:lnTo>
                      <a:lnTo>
                        <a:pt x="473" y="592"/>
                      </a:lnTo>
                      <a:lnTo>
                        <a:pt x="376" y="590"/>
                      </a:lnTo>
                      <a:lnTo>
                        <a:pt x="381" y="579"/>
                      </a:lnTo>
                      <a:lnTo>
                        <a:pt x="378" y="579"/>
                      </a:lnTo>
                      <a:lnTo>
                        <a:pt x="376" y="578"/>
                      </a:lnTo>
                      <a:lnTo>
                        <a:pt x="373" y="578"/>
                      </a:lnTo>
                      <a:lnTo>
                        <a:pt x="366" y="590"/>
                      </a:lnTo>
                      <a:lnTo>
                        <a:pt x="338" y="590"/>
                      </a:lnTo>
                      <a:lnTo>
                        <a:pt x="285" y="590"/>
                      </a:lnTo>
                      <a:lnTo>
                        <a:pt x="233" y="590"/>
                      </a:lnTo>
                      <a:lnTo>
                        <a:pt x="180" y="590"/>
                      </a:lnTo>
                      <a:lnTo>
                        <a:pt x="129" y="590"/>
                      </a:lnTo>
                      <a:lnTo>
                        <a:pt x="77" y="590"/>
                      </a:lnTo>
                      <a:lnTo>
                        <a:pt x="24" y="590"/>
                      </a:lnTo>
                      <a:lnTo>
                        <a:pt x="24" y="55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6" name="Freeform 125"/>
                <p:cNvSpPr>
                  <a:spLocks noChangeAspect="1"/>
                </p:cNvSpPr>
                <p:nvPr/>
              </p:nvSpPr>
              <p:spPr bwMode="gray">
                <a:xfrm>
                  <a:off x="4610893" y="2999134"/>
                  <a:ext cx="352425" cy="358775"/>
                </a:xfrm>
                <a:custGeom>
                  <a:avLst/>
                  <a:gdLst/>
                  <a:ahLst/>
                  <a:cxnLst>
                    <a:cxn ang="0">
                      <a:pos x="0" y="608"/>
                    </a:cxn>
                    <a:cxn ang="0">
                      <a:pos x="66" y="499"/>
                    </a:cxn>
                    <a:cxn ang="0">
                      <a:pos x="97" y="485"/>
                    </a:cxn>
                    <a:cxn ang="0">
                      <a:pos x="114" y="474"/>
                    </a:cxn>
                    <a:cxn ang="0">
                      <a:pos x="178" y="463"/>
                    </a:cxn>
                    <a:cxn ang="0">
                      <a:pos x="196" y="437"/>
                    </a:cxn>
                    <a:cxn ang="0">
                      <a:pos x="274" y="403"/>
                    </a:cxn>
                    <a:cxn ang="0">
                      <a:pos x="267" y="390"/>
                    </a:cxn>
                    <a:cxn ang="0">
                      <a:pos x="268" y="372"/>
                    </a:cxn>
                    <a:cxn ang="0">
                      <a:pos x="268" y="355"/>
                    </a:cxn>
                    <a:cxn ang="0">
                      <a:pos x="308" y="348"/>
                    </a:cxn>
                    <a:cxn ang="0">
                      <a:pos x="316" y="328"/>
                    </a:cxn>
                    <a:cxn ang="0">
                      <a:pos x="371" y="324"/>
                    </a:cxn>
                    <a:cxn ang="0">
                      <a:pos x="409" y="327"/>
                    </a:cxn>
                    <a:cxn ang="0">
                      <a:pos x="416" y="304"/>
                    </a:cxn>
                    <a:cxn ang="0">
                      <a:pos x="393" y="268"/>
                    </a:cxn>
                    <a:cxn ang="0">
                      <a:pos x="391" y="238"/>
                    </a:cxn>
                    <a:cxn ang="0">
                      <a:pos x="387" y="204"/>
                    </a:cxn>
                    <a:cxn ang="0">
                      <a:pos x="381" y="167"/>
                    </a:cxn>
                    <a:cxn ang="0">
                      <a:pos x="373" y="155"/>
                    </a:cxn>
                    <a:cxn ang="0">
                      <a:pos x="371" y="137"/>
                    </a:cxn>
                    <a:cxn ang="0">
                      <a:pos x="438" y="91"/>
                    </a:cxn>
                    <a:cxn ang="0">
                      <a:pos x="484" y="73"/>
                    </a:cxn>
                    <a:cxn ang="0">
                      <a:pos x="543" y="41"/>
                    </a:cxn>
                    <a:cxn ang="0">
                      <a:pos x="640" y="20"/>
                    </a:cxn>
                    <a:cxn ang="0">
                      <a:pos x="689" y="14"/>
                    </a:cxn>
                    <a:cxn ang="0">
                      <a:pos x="764" y="27"/>
                    </a:cxn>
                    <a:cxn ang="0">
                      <a:pos x="819" y="0"/>
                    </a:cxn>
                    <a:cxn ang="0">
                      <a:pos x="866" y="9"/>
                    </a:cxn>
                    <a:cxn ang="0">
                      <a:pos x="921" y="10"/>
                    </a:cxn>
                    <a:cxn ang="0">
                      <a:pos x="935" y="26"/>
                    </a:cxn>
                    <a:cxn ang="0">
                      <a:pos x="926" y="78"/>
                    </a:cxn>
                    <a:cxn ang="0">
                      <a:pos x="932" y="132"/>
                    </a:cxn>
                    <a:cxn ang="0">
                      <a:pos x="892" y="197"/>
                    </a:cxn>
                    <a:cxn ang="0">
                      <a:pos x="876" y="219"/>
                    </a:cxn>
                    <a:cxn ang="0">
                      <a:pos x="919" y="290"/>
                    </a:cxn>
                    <a:cxn ang="0">
                      <a:pos x="964" y="334"/>
                    </a:cxn>
                    <a:cxn ang="0">
                      <a:pos x="973" y="457"/>
                    </a:cxn>
                    <a:cxn ang="0">
                      <a:pos x="1001" y="554"/>
                    </a:cxn>
                    <a:cxn ang="0">
                      <a:pos x="999" y="684"/>
                    </a:cxn>
                    <a:cxn ang="0">
                      <a:pos x="1001" y="737"/>
                    </a:cxn>
                    <a:cxn ang="0">
                      <a:pos x="1048" y="801"/>
                    </a:cxn>
                    <a:cxn ang="0">
                      <a:pos x="1112" y="864"/>
                    </a:cxn>
                    <a:cxn ang="0">
                      <a:pos x="911" y="1005"/>
                    </a:cxn>
                    <a:cxn ang="0">
                      <a:pos x="704" y="1115"/>
                    </a:cxn>
                    <a:cxn ang="0">
                      <a:pos x="663" y="1129"/>
                    </a:cxn>
                    <a:cxn ang="0">
                      <a:pos x="645" y="1109"/>
                    </a:cxn>
                    <a:cxn ang="0">
                      <a:pos x="646" y="1092"/>
                    </a:cxn>
                    <a:cxn ang="0">
                      <a:pos x="644" y="1076"/>
                    </a:cxn>
                    <a:cxn ang="0">
                      <a:pos x="614" y="1064"/>
                    </a:cxn>
                    <a:cxn ang="0">
                      <a:pos x="585" y="1054"/>
                    </a:cxn>
                    <a:cxn ang="0">
                      <a:pos x="560" y="1032"/>
                    </a:cxn>
                    <a:cxn ang="0">
                      <a:pos x="532" y="1016"/>
                    </a:cxn>
                    <a:cxn ang="0">
                      <a:pos x="203" y="773"/>
                    </a:cxn>
                  </a:cxnLst>
                  <a:rect l="0" t="0" r="r" b="b"/>
                  <a:pathLst>
                    <a:path w="1112" h="1129">
                      <a:moveTo>
                        <a:pt x="203" y="773"/>
                      </a:moveTo>
                      <a:lnTo>
                        <a:pt x="126" y="722"/>
                      </a:lnTo>
                      <a:lnTo>
                        <a:pt x="67" y="684"/>
                      </a:lnTo>
                      <a:lnTo>
                        <a:pt x="0" y="640"/>
                      </a:lnTo>
                      <a:lnTo>
                        <a:pt x="0" y="608"/>
                      </a:lnTo>
                      <a:lnTo>
                        <a:pt x="0" y="539"/>
                      </a:lnTo>
                      <a:lnTo>
                        <a:pt x="26" y="519"/>
                      </a:lnTo>
                      <a:lnTo>
                        <a:pt x="47" y="505"/>
                      </a:lnTo>
                      <a:lnTo>
                        <a:pt x="59" y="505"/>
                      </a:lnTo>
                      <a:lnTo>
                        <a:pt x="66" y="499"/>
                      </a:lnTo>
                      <a:lnTo>
                        <a:pt x="72" y="495"/>
                      </a:lnTo>
                      <a:lnTo>
                        <a:pt x="79" y="489"/>
                      </a:lnTo>
                      <a:lnTo>
                        <a:pt x="83" y="485"/>
                      </a:lnTo>
                      <a:lnTo>
                        <a:pt x="90" y="487"/>
                      </a:lnTo>
                      <a:lnTo>
                        <a:pt x="97" y="485"/>
                      </a:lnTo>
                      <a:lnTo>
                        <a:pt x="102" y="488"/>
                      </a:lnTo>
                      <a:lnTo>
                        <a:pt x="110" y="488"/>
                      </a:lnTo>
                      <a:lnTo>
                        <a:pt x="113" y="487"/>
                      </a:lnTo>
                      <a:lnTo>
                        <a:pt x="113" y="478"/>
                      </a:lnTo>
                      <a:lnTo>
                        <a:pt x="114" y="474"/>
                      </a:lnTo>
                      <a:lnTo>
                        <a:pt x="131" y="476"/>
                      </a:lnTo>
                      <a:lnTo>
                        <a:pt x="136" y="473"/>
                      </a:lnTo>
                      <a:lnTo>
                        <a:pt x="145" y="473"/>
                      </a:lnTo>
                      <a:lnTo>
                        <a:pt x="161" y="471"/>
                      </a:lnTo>
                      <a:lnTo>
                        <a:pt x="178" y="463"/>
                      </a:lnTo>
                      <a:lnTo>
                        <a:pt x="184" y="458"/>
                      </a:lnTo>
                      <a:lnTo>
                        <a:pt x="190" y="453"/>
                      </a:lnTo>
                      <a:lnTo>
                        <a:pt x="193" y="447"/>
                      </a:lnTo>
                      <a:lnTo>
                        <a:pt x="193" y="445"/>
                      </a:lnTo>
                      <a:lnTo>
                        <a:pt x="196" y="437"/>
                      </a:lnTo>
                      <a:lnTo>
                        <a:pt x="206" y="430"/>
                      </a:lnTo>
                      <a:lnTo>
                        <a:pt x="221" y="424"/>
                      </a:lnTo>
                      <a:lnTo>
                        <a:pt x="227" y="424"/>
                      </a:lnTo>
                      <a:lnTo>
                        <a:pt x="253" y="407"/>
                      </a:lnTo>
                      <a:lnTo>
                        <a:pt x="274" y="403"/>
                      </a:lnTo>
                      <a:lnTo>
                        <a:pt x="276" y="399"/>
                      </a:lnTo>
                      <a:lnTo>
                        <a:pt x="275" y="396"/>
                      </a:lnTo>
                      <a:lnTo>
                        <a:pt x="270" y="392"/>
                      </a:lnTo>
                      <a:lnTo>
                        <a:pt x="269" y="390"/>
                      </a:lnTo>
                      <a:lnTo>
                        <a:pt x="267" y="390"/>
                      </a:lnTo>
                      <a:lnTo>
                        <a:pt x="264" y="391"/>
                      </a:lnTo>
                      <a:lnTo>
                        <a:pt x="263" y="391"/>
                      </a:lnTo>
                      <a:lnTo>
                        <a:pt x="264" y="380"/>
                      </a:lnTo>
                      <a:lnTo>
                        <a:pt x="269" y="375"/>
                      </a:lnTo>
                      <a:lnTo>
                        <a:pt x="268" y="372"/>
                      </a:lnTo>
                      <a:lnTo>
                        <a:pt x="263" y="372"/>
                      </a:lnTo>
                      <a:lnTo>
                        <a:pt x="262" y="370"/>
                      </a:lnTo>
                      <a:lnTo>
                        <a:pt x="262" y="364"/>
                      </a:lnTo>
                      <a:lnTo>
                        <a:pt x="263" y="359"/>
                      </a:lnTo>
                      <a:lnTo>
                        <a:pt x="268" y="355"/>
                      </a:lnTo>
                      <a:lnTo>
                        <a:pt x="273" y="355"/>
                      </a:lnTo>
                      <a:lnTo>
                        <a:pt x="280" y="356"/>
                      </a:lnTo>
                      <a:lnTo>
                        <a:pt x="287" y="355"/>
                      </a:lnTo>
                      <a:lnTo>
                        <a:pt x="295" y="354"/>
                      </a:lnTo>
                      <a:lnTo>
                        <a:pt x="308" y="348"/>
                      </a:lnTo>
                      <a:lnTo>
                        <a:pt x="311" y="345"/>
                      </a:lnTo>
                      <a:lnTo>
                        <a:pt x="312" y="339"/>
                      </a:lnTo>
                      <a:lnTo>
                        <a:pt x="311" y="334"/>
                      </a:lnTo>
                      <a:lnTo>
                        <a:pt x="313" y="329"/>
                      </a:lnTo>
                      <a:lnTo>
                        <a:pt x="316" y="328"/>
                      </a:lnTo>
                      <a:lnTo>
                        <a:pt x="323" y="331"/>
                      </a:lnTo>
                      <a:lnTo>
                        <a:pt x="327" y="329"/>
                      </a:lnTo>
                      <a:lnTo>
                        <a:pt x="330" y="327"/>
                      </a:lnTo>
                      <a:lnTo>
                        <a:pt x="340" y="324"/>
                      </a:lnTo>
                      <a:lnTo>
                        <a:pt x="371" y="324"/>
                      </a:lnTo>
                      <a:lnTo>
                        <a:pt x="376" y="323"/>
                      </a:lnTo>
                      <a:lnTo>
                        <a:pt x="387" y="324"/>
                      </a:lnTo>
                      <a:lnTo>
                        <a:pt x="399" y="324"/>
                      </a:lnTo>
                      <a:lnTo>
                        <a:pt x="407" y="328"/>
                      </a:lnTo>
                      <a:lnTo>
                        <a:pt x="409" y="327"/>
                      </a:lnTo>
                      <a:lnTo>
                        <a:pt x="409" y="324"/>
                      </a:lnTo>
                      <a:lnTo>
                        <a:pt x="407" y="320"/>
                      </a:lnTo>
                      <a:lnTo>
                        <a:pt x="408" y="313"/>
                      </a:lnTo>
                      <a:lnTo>
                        <a:pt x="411" y="306"/>
                      </a:lnTo>
                      <a:lnTo>
                        <a:pt x="416" y="304"/>
                      </a:lnTo>
                      <a:lnTo>
                        <a:pt x="416" y="302"/>
                      </a:lnTo>
                      <a:lnTo>
                        <a:pt x="409" y="297"/>
                      </a:lnTo>
                      <a:lnTo>
                        <a:pt x="400" y="289"/>
                      </a:lnTo>
                      <a:lnTo>
                        <a:pt x="393" y="274"/>
                      </a:lnTo>
                      <a:lnTo>
                        <a:pt x="393" y="268"/>
                      </a:lnTo>
                      <a:lnTo>
                        <a:pt x="391" y="261"/>
                      </a:lnTo>
                      <a:lnTo>
                        <a:pt x="388" y="253"/>
                      </a:lnTo>
                      <a:lnTo>
                        <a:pt x="389" y="248"/>
                      </a:lnTo>
                      <a:lnTo>
                        <a:pt x="391" y="242"/>
                      </a:lnTo>
                      <a:lnTo>
                        <a:pt x="391" y="238"/>
                      </a:lnTo>
                      <a:lnTo>
                        <a:pt x="391" y="234"/>
                      </a:lnTo>
                      <a:lnTo>
                        <a:pt x="383" y="226"/>
                      </a:lnTo>
                      <a:lnTo>
                        <a:pt x="386" y="223"/>
                      </a:lnTo>
                      <a:lnTo>
                        <a:pt x="386" y="213"/>
                      </a:lnTo>
                      <a:lnTo>
                        <a:pt x="387" y="204"/>
                      </a:lnTo>
                      <a:lnTo>
                        <a:pt x="384" y="193"/>
                      </a:lnTo>
                      <a:lnTo>
                        <a:pt x="382" y="186"/>
                      </a:lnTo>
                      <a:lnTo>
                        <a:pt x="386" y="178"/>
                      </a:lnTo>
                      <a:lnTo>
                        <a:pt x="380" y="170"/>
                      </a:lnTo>
                      <a:lnTo>
                        <a:pt x="381" y="167"/>
                      </a:lnTo>
                      <a:lnTo>
                        <a:pt x="382" y="167"/>
                      </a:lnTo>
                      <a:lnTo>
                        <a:pt x="383" y="165"/>
                      </a:lnTo>
                      <a:lnTo>
                        <a:pt x="381" y="161"/>
                      </a:lnTo>
                      <a:lnTo>
                        <a:pt x="377" y="160"/>
                      </a:lnTo>
                      <a:lnTo>
                        <a:pt x="373" y="155"/>
                      </a:lnTo>
                      <a:lnTo>
                        <a:pt x="372" y="153"/>
                      </a:lnTo>
                      <a:lnTo>
                        <a:pt x="366" y="148"/>
                      </a:lnTo>
                      <a:lnTo>
                        <a:pt x="364" y="143"/>
                      </a:lnTo>
                      <a:lnTo>
                        <a:pt x="364" y="138"/>
                      </a:lnTo>
                      <a:lnTo>
                        <a:pt x="371" y="137"/>
                      </a:lnTo>
                      <a:lnTo>
                        <a:pt x="384" y="132"/>
                      </a:lnTo>
                      <a:lnTo>
                        <a:pt x="399" y="123"/>
                      </a:lnTo>
                      <a:lnTo>
                        <a:pt x="418" y="100"/>
                      </a:lnTo>
                      <a:lnTo>
                        <a:pt x="429" y="92"/>
                      </a:lnTo>
                      <a:lnTo>
                        <a:pt x="438" y="91"/>
                      </a:lnTo>
                      <a:lnTo>
                        <a:pt x="445" y="92"/>
                      </a:lnTo>
                      <a:lnTo>
                        <a:pt x="456" y="82"/>
                      </a:lnTo>
                      <a:lnTo>
                        <a:pt x="467" y="87"/>
                      </a:lnTo>
                      <a:lnTo>
                        <a:pt x="478" y="82"/>
                      </a:lnTo>
                      <a:lnTo>
                        <a:pt x="484" y="73"/>
                      </a:lnTo>
                      <a:lnTo>
                        <a:pt x="491" y="65"/>
                      </a:lnTo>
                      <a:lnTo>
                        <a:pt x="497" y="62"/>
                      </a:lnTo>
                      <a:lnTo>
                        <a:pt x="505" y="59"/>
                      </a:lnTo>
                      <a:lnTo>
                        <a:pt x="516" y="51"/>
                      </a:lnTo>
                      <a:lnTo>
                        <a:pt x="543" y="41"/>
                      </a:lnTo>
                      <a:lnTo>
                        <a:pt x="555" y="37"/>
                      </a:lnTo>
                      <a:lnTo>
                        <a:pt x="608" y="33"/>
                      </a:lnTo>
                      <a:lnTo>
                        <a:pt x="620" y="33"/>
                      </a:lnTo>
                      <a:lnTo>
                        <a:pt x="630" y="28"/>
                      </a:lnTo>
                      <a:lnTo>
                        <a:pt x="640" y="20"/>
                      </a:lnTo>
                      <a:lnTo>
                        <a:pt x="646" y="22"/>
                      </a:lnTo>
                      <a:lnTo>
                        <a:pt x="658" y="21"/>
                      </a:lnTo>
                      <a:lnTo>
                        <a:pt x="663" y="24"/>
                      </a:lnTo>
                      <a:lnTo>
                        <a:pt x="673" y="21"/>
                      </a:lnTo>
                      <a:lnTo>
                        <a:pt x="689" y="14"/>
                      </a:lnTo>
                      <a:lnTo>
                        <a:pt x="705" y="14"/>
                      </a:lnTo>
                      <a:lnTo>
                        <a:pt x="720" y="12"/>
                      </a:lnTo>
                      <a:lnTo>
                        <a:pt x="744" y="15"/>
                      </a:lnTo>
                      <a:lnTo>
                        <a:pt x="753" y="24"/>
                      </a:lnTo>
                      <a:lnTo>
                        <a:pt x="764" y="27"/>
                      </a:lnTo>
                      <a:lnTo>
                        <a:pt x="775" y="25"/>
                      </a:lnTo>
                      <a:lnTo>
                        <a:pt x="784" y="20"/>
                      </a:lnTo>
                      <a:lnTo>
                        <a:pt x="801" y="16"/>
                      </a:lnTo>
                      <a:lnTo>
                        <a:pt x="812" y="12"/>
                      </a:lnTo>
                      <a:lnTo>
                        <a:pt x="819" y="0"/>
                      </a:lnTo>
                      <a:lnTo>
                        <a:pt x="832" y="4"/>
                      </a:lnTo>
                      <a:lnTo>
                        <a:pt x="840" y="10"/>
                      </a:lnTo>
                      <a:lnTo>
                        <a:pt x="846" y="10"/>
                      </a:lnTo>
                      <a:lnTo>
                        <a:pt x="855" y="14"/>
                      </a:lnTo>
                      <a:lnTo>
                        <a:pt x="866" y="9"/>
                      </a:lnTo>
                      <a:lnTo>
                        <a:pt x="872" y="1"/>
                      </a:lnTo>
                      <a:lnTo>
                        <a:pt x="892" y="9"/>
                      </a:lnTo>
                      <a:lnTo>
                        <a:pt x="900" y="15"/>
                      </a:lnTo>
                      <a:lnTo>
                        <a:pt x="913" y="14"/>
                      </a:lnTo>
                      <a:lnTo>
                        <a:pt x="921" y="10"/>
                      </a:lnTo>
                      <a:lnTo>
                        <a:pt x="935" y="12"/>
                      </a:lnTo>
                      <a:lnTo>
                        <a:pt x="948" y="10"/>
                      </a:lnTo>
                      <a:lnTo>
                        <a:pt x="946" y="16"/>
                      </a:lnTo>
                      <a:lnTo>
                        <a:pt x="941" y="20"/>
                      </a:lnTo>
                      <a:lnTo>
                        <a:pt x="935" y="26"/>
                      </a:lnTo>
                      <a:lnTo>
                        <a:pt x="926" y="35"/>
                      </a:lnTo>
                      <a:lnTo>
                        <a:pt x="924" y="40"/>
                      </a:lnTo>
                      <a:lnTo>
                        <a:pt x="930" y="42"/>
                      </a:lnTo>
                      <a:lnTo>
                        <a:pt x="931" y="46"/>
                      </a:lnTo>
                      <a:lnTo>
                        <a:pt x="926" y="78"/>
                      </a:lnTo>
                      <a:lnTo>
                        <a:pt x="925" y="86"/>
                      </a:lnTo>
                      <a:lnTo>
                        <a:pt x="927" y="96"/>
                      </a:lnTo>
                      <a:lnTo>
                        <a:pt x="929" y="119"/>
                      </a:lnTo>
                      <a:lnTo>
                        <a:pt x="932" y="125"/>
                      </a:lnTo>
                      <a:lnTo>
                        <a:pt x="932" y="132"/>
                      </a:lnTo>
                      <a:lnTo>
                        <a:pt x="926" y="156"/>
                      </a:lnTo>
                      <a:lnTo>
                        <a:pt x="922" y="170"/>
                      </a:lnTo>
                      <a:lnTo>
                        <a:pt x="903" y="182"/>
                      </a:lnTo>
                      <a:lnTo>
                        <a:pt x="900" y="193"/>
                      </a:lnTo>
                      <a:lnTo>
                        <a:pt x="892" y="197"/>
                      </a:lnTo>
                      <a:lnTo>
                        <a:pt x="887" y="202"/>
                      </a:lnTo>
                      <a:lnTo>
                        <a:pt x="886" y="205"/>
                      </a:lnTo>
                      <a:lnTo>
                        <a:pt x="876" y="211"/>
                      </a:lnTo>
                      <a:lnTo>
                        <a:pt x="873" y="211"/>
                      </a:lnTo>
                      <a:lnTo>
                        <a:pt x="876" y="219"/>
                      </a:lnTo>
                      <a:lnTo>
                        <a:pt x="881" y="231"/>
                      </a:lnTo>
                      <a:lnTo>
                        <a:pt x="887" y="257"/>
                      </a:lnTo>
                      <a:lnTo>
                        <a:pt x="905" y="264"/>
                      </a:lnTo>
                      <a:lnTo>
                        <a:pt x="910" y="270"/>
                      </a:lnTo>
                      <a:lnTo>
                        <a:pt x="919" y="290"/>
                      </a:lnTo>
                      <a:lnTo>
                        <a:pt x="919" y="308"/>
                      </a:lnTo>
                      <a:lnTo>
                        <a:pt x="937" y="321"/>
                      </a:lnTo>
                      <a:lnTo>
                        <a:pt x="962" y="333"/>
                      </a:lnTo>
                      <a:lnTo>
                        <a:pt x="964" y="333"/>
                      </a:lnTo>
                      <a:lnTo>
                        <a:pt x="964" y="334"/>
                      </a:lnTo>
                      <a:lnTo>
                        <a:pt x="978" y="407"/>
                      </a:lnTo>
                      <a:lnTo>
                        <a:pt x="983" y="444"/>
                      </a:lnTo>
                      <a:lnTo>
                        <a:pt x="984" y="447"/>
                      </a:lnTo>
                      <a:lnTo>
                        <a:pt x="983" y="450"/>
                      </a:lnTo>
                      <a:lnTo>
                        <a:pt x="973" y="457"/>
                      </a:lnTo>
                      <a:lnTo>
                        <a:pt x="972" y="473"/>
                      </a:lnTo>
                      <a:lnTo>
                        <a:pt x="983" y="487"/>
                      </a:lnTo>
                      <a:lnTo>
                        <a:pt x="995" y="509"/>
                      </a:lnTo>
                      <a:lnTo>
                        <a:pt x="1000" y="532"/>
                      </a:lnTo>
                      <a:lnTo>
                        <a:pt x="1001" y="554"/>
                      </a:lnTo>
                      <a:lnTo>
                        <a:pt x="1001" y="585"/>
                      </a:lnTo>
                      <a:lnTo>
                        <a:pt x="1004" y="593"/>
                      </a:lnTo>
                      <a:lnTo>
                        <a:pt x="1004" y="606"/>
                      </a:lnTo>
                      <a:lnTo>
                        <a:pt x="1000" y="628"/>
                      </a:lnTo>
                      <a:lnTo>
                        <a:pt x="999" y="684"/>
                      </a:lnTo>
                      <a:lnTo>
                        <a:pt x="990" y="691"/>
                      </a:lnTo>
                      <a:lnTo>
                        <a:pt x="979" y="693"/>
                      </a:lnTo>
                      <a:lnTo>
                        <a:pt x="978" y="702"/>
                      </a:lnTo>
                      <a:lnTo>
                        <a:pt x="983" y="715"/>
                      </a:lnTo>
                      <a:lnTo>
                        <a:pt x="1001" y="737"/>
                      </a:lnTo>
                      <a:lnTo>
                        <a:pt x="1011" y="753"/>
                      </a:lnTo>
                      <a:lnTo>
                        <a:pt x="1012" y="773"/>
                      </a:lnTo>
                      <a:lnTo>
                        <a:pt x="1015" y="785"/>
                      </a:lnTo>
                      <a:lnTo>
                        <a:pt x="1029" y="800"/>
                      </a:lnTo>
                      <a:lnTo>
                        <a:pt x="1048" y="801"/>
                      </a:lnTo>
                      <a:lnTo>
                        <a:pt x="1059" y="801"/>
                      </a:lnTo>
                      <a:lnTo>
                        <a:pt x="1088" y="815"/>
                      </a:lnTo>
                      <a:lnTo>
                        <a:pt x="1106" y="844"/>
                      </a:lnTo>
                      <a:lnTo>
                        <a:pt x="1110" y="858"/>
                      </a:lnTo>
                      <a:lnTo>
                        <a:pt x="1112" y="864"/>
                      </a:lnTo>
                      <a:lnTo>
                        <a:pt x="1086" y="882"/>
                      </a:lnTo>
                      <a:lnTo>
                        <a:pt x="1042" y="913"/>
                      </a:lnTo>
                      <a:lnTo>
                        <a:pt x="999" y="944"/>
                      </a:lnTo>
                      <a:lnTo>
                        <a:pt x="956" y="974"/>
                      </a:lnTo>
                      <a:lnTo>
                        <a:pt x="911" y="1005"/>
                      </a:lnTo>
                      <a:lnTo>
                        <a:pt x="867" y="1036"/>
                      </a:lnTo>
                      <a:lnTo>
                        <a:pt x="824" y="1066"/>
                      </a:lnTo>
                      <a:lnTo>
                        <a:pt x="781" y="1096"/>
                      </a:lnTo>
                      <a:lnTo>
                        <a:pt x="766" y="1101"/>
                      </a:lnTo>
                      <a:lnTo>
                        <a:pt x="704" y="1115"/>
                      </a:lnTo>
                      <a:lnTo>
                        <a:pt x="695" y="1117"/>
                      </a:lnTo>
                      <a:lnTo>
                        <a:pt x="690" y="1119"/>
                      </a:lnTo>
                      <a:lnTo>
                        <a:pt x="680" y="1124"/>
                      </a:lnTo>
                      <a:lnTo>
                        <a:pt x="672" y="1124"/>
                      </a:lnTo>
                      <a:lnTo>
                        <a:pt x="663" y="1129"/>
                      </a:lnTo>
                      <a:lnTo>
                        <a:pt x="656" y="1129"/>
                      </a:lnTo>
                      <a:lnTo>
                        <a:pt x="650" y="1128"/>
                      </a:lnTo>
                      <a:lnTo>
                        <a:pt x="642" y="1119"/>
                      </a:lnTo>
                      <a:lnTo>
                        <a:pt x="642" y="1114"/>
                      </a:lnTo>
                      <a:lnTo>
                        <a:pt x="645" y="1109"/>
                      </a:lnTo>
                      <a:lnTo>
                        <a:pt x="644" y="1103"/>
                      </a:lnTo>
                      <a:lnTo>
                        <a:pt x="645" y="1101"/>
                      </a:lnTo>
                      <a:lnTo>
                        <a:pt x="649" y="1098"/>
                      </a:lnTo>
                      <a:lnTo>
                        <a:pt x="649" y="1096"/>
                      </a:lnTo>
                      <a:lnTo>
                        <a:pt x="646" y="1092"/>
                      </a:lnTo>
                      <a:lnTo>
                        <a:pt x="646" y="1088"/>
                      </a:lnTo>
                      <a:lnTo>
                        <a:pt x="647" y="1086"/>
                      </a:lnTo>
                      <a:lnTo>
                        <a:pt x="646" y="1080"/>
                      </a:lnTo>
                      <a:lnTo>
                        <a:pt x="645" y="1080"/>
                      </a:lnTo>
                      <a:lnTo>
                        <a:pt x="644" y="1076"/>
                      </a:lnTo>
                      <a:lnTo>
                        <a:pt x="640" y="1074"/>
                      </a:lnTo>
                      <a:lnTo>
                        <a:pt x="631" y="1071"/>
                      </a:lnTo>
                      <a:lnTo>
                        <a:pt x="623" y="1066"/>
                      </a:lnTo>
                      <a:lnTo>
                        <a:pt x="618" y="1066"/>
                      </a:lnTo>
                      <a:lnTo>
                        <a:pt x="614" y="1064"/>
                      </a:lnTo>
                      <a:lnTo>
                        <a:pt x="603" y="1064"/>
                      </a:lnTo>
                      <a:lnTo>
                        <a:pt x="599" y="1061"/>
                      </a:lnTo>
                      <a:lnTo>
                        <a:pt x="596" y="1054"/>
                      </a:lnTo>
                      <a:lnTo>
                        <a:pt x="593" y="1053"/>
                      </a:lnTo>
                      <a:lnTo>
                        <a:pt x="585" y="1054"/>
                      </a:lnTo>
                      <a:lnTo>
                        <a:pt x="575" y="1052"/>
                      </a:lnTo>
                      <a:lnTo>
                        <a:pt x="570" y="1049"/>
                      </a:lnTo>
                      <a:lnTo>
                        <a:pt x="563" y="1043"/>
                      </a:lnTo>
                      <a:lnTo>
                        <a:pt x="561" y="1038"/>
                      </a:lnTo>
                      <a:lnTo>
                        <a:pt x="560" y="1032"/>
                      </a:lnTo>
                      <a:lnTo>
                        <a:pt x="558" y="1031"/>
                      </a:lnTo>
                      <a:lnTo>
                        <a:pt x="547" y="1025"/>
                      </a:lnTo>
                      <a:lnTo>
                        <a:pt x="539" y="1023"/>
                      </a:lnTo>
                      <a:lnTo>
                        <a:pt x="533" y="1020"/>
                      </a:lnTo>
                      <a:lnTo>
                        <a:pt x="532" y="1016"/>
                      </a:lnTo>
                      <a:lnTo>
                        <a:pt x="533" y="1007"/>
                      </a:lnTo>
                      <a:lnTo>
                        <a:pt x="529" y="1004"/>
                      </a:lnTo>
                      <a:lnTo>
                        <a:pt x="529" y="999"/>
                      </a:lnTo>
                      <a:lnTo>
                        <a:pt x="267" y="817"/>
                      </a:lnTo>
                      <a:lnTo>
                        <a:pt x="203" y="7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7" name="Freeform 126"/>
                <p:cNvSpPr>
                  <a:spLocks noChangeAspect="1"/>
                </p:cNvSpPr>
                <p:nvPr/>
              </p:nvSpPr>
              <p:spPr bwMode="gray">
                <a:xfrm>
                  <a:off x="4464843" y="3202334"/>
                  <a:ext cx="209550" cy="231775"/>
                </a:xfrm>
                <a:custGeom>
                  <a:avLst/>
                  <a:gdLst/>
                  <a:ahLst/>
                  <a:cxnLst>
                    <a:cxn ang="0">
                      <a:pos x="96" y="347"/>
                    </a:cxn>
                    <a:cxn ang="0">
                      <a:pos x="14" y="353"/>
                    </a:cxn>
                    <a:cxn ang="0">
                      <a:pos x="5" y="364"/>
                    </a:cxn>
                    <a:cxn ang="0">
                      <a:pos x="0" y="369"/>
                    </a:cxn>
                    <a:cxn ang="0">
                      <a:pos x="22" y="391"/>
                    </a:cxn>
                    <a:cxn ang="0">
                      <a:pos x="40" y="409"/>
                    </a:cxn>
                    <a:cxn ang="0">
                      <a:pos x="41" y="437"/>
                    </a:cxn>
                    <a:cxn ang="0">
                      <a:pos x="28" y="460"/>
                    </a:cxn>
                    <a:cxn ang="0">
                      <a:pos x="49" y="501"/>
                    </a:cxn>
                    <a:cxn ang="0">
                      <a:pos x="50" y="563"/>
                    </a:cxn>
                    <a:cxn ang="0">
                      <a:pos x="30" y="623"/>
                    </a:cxn>
                    <a:cxn ang="0">
                      <a:pos x="24" y="650"/>
                    </a:cxn>
                    <a:cxn ang="0">
                      <a:pos x="37" y="627"/>
                    </a:cxn>
                    <a:cxn ang="0">
                      <a:pos x="50" y="627"/>
                    </a:cxn>
                    <a:cxn ang="0">
                      <a:pos x="76" y="628"/>
                    </a:cxn>
                    <a:cxn ang="0">
                      <a:pos x="98" y="624"/>
                    </a:cxn>
                    <a:cxn ang="0">
                      <a:pos x="102" y="619"/>
                    </a:cxn>
                    <a:cxn ang="0">
                      <a:pos x="119" y="620"/>
                    </a:cxn>
                    <a:cxn ang="0">
                      <a:pos x="141" y="620"/>
                    </a:cxn>
                    <a:cxn ang="0">
                      <a:pos x="161" y="635"/>
                    </a:cxn>
                    <a:cxn ang="0">
                      <a:pos x="173" y="647"/>
                    </a:cxn>
                    <a:cxn ang="0">
                      <a:pos x="183" y="651"/>
                    </a:cxn>
                    <a:cxn ang="0">
                      <a:pos x="200" y="662"/>
                    </a:cxn>
                    <a:cxn ang="0">
                      <a:pos x="209" y="677"/>
                    </a:cxn>
                    <a:cxn ang="0">
                      <a:pos x="215" y="686"/>
                    </a:cxn>
                    <a:cxn ang="0">
                      <a:pos x="222" y="692"/>
                    </a:cxn>
                    <a:cxn ang="0">
                      <a:pos x="223" y="698"/>
                    </a:cxn>
                    <a:cxn ang="0">
                      <a:pos x="231" y="704"/>
                    </a:cxn>
                    <a:cxn ang="0">
                      <a:pos x="244" y="709"/>
                    </a:cxn>
                    <a:cxn ang="0">
                      <a:pos x="250" y="719"/>
                    </a:cxn>
                    <a:cxn ang="0">
                      <a:pos x="286" y="705"/>
                    </a:cxn>
                    <a:cxn ang="0">
                      <a:pos x="302" y="665"/>
                    </a:cxn>
                    <a:cxn ang="0">
                      <a:pos x="308" y="666"/>
                    </a:cxn>
                    <a:cxn ang="0">
                      <a:pos x="323" y="683"/>
                    </a:cxn>
                    <a:cxn ang="0">
                      <a:pos x="350" y="705"/>
                    </a:cxn>
                    <a:cxn ang="0">
                      <a:pos x="534" y="687"/>
                    </a:cxn>
                    <a:cxn ang="0">
                      <a:pos x="637" y="641"/>
                    </a:cxn>
                    <a:cxn ang="0">
                      <a:pos x="604" y="522"/>
                    </a:cxn>
                    <a:cxn ang="0">
                      <a:pos x="587" y="359"/>
                    </a:cxn>
                    <a:cxn ang="0">
                      <a:pos x="570" y="191"/>
                    </a:cxn>
                    <a:cxn ang="0">
                      <a:pos x="584" y="82"/>
                    </a:cxn>
                    <a:cxn ang="0">
                      <a:pos x="458" y="70"/>
                    </a:cxn>
                    <a:cxn ang="0">
                      <a:pos x="299" y="70"/>
                    </a:cxn>
                    <a:cxn ang="0">
                      <a:pos x="281" y="187"/>
                    </a:cxn>
                    <a:cxn ang="0">
                      <a:pos x="244" y="231"/>
                    </a:cxn>
                    <a:cxn ang="0">
                      <a:pos x="220" y="245"/>
                    </a:cxn>
                    <a:cxn ang="0">
                      <a:pos x="215" y="290"/>
                    </a:cxn>
                    <a:cxn ang="0">
                      <a:pos x="222" y="347"/>
                    </a:cxn>
                  </a:cxnLst>
                  <a:rect l="0" t="0" r="r" b="b"/>
                  <a:pathLst>
                    <a:path w="661" h="727">
                      <a:moveTo>
                        <a:pt x="196" y="347"/>
                      </a:moveTo>
                      <a:lnTo>
                        <a:pt x="148" y="347"/>
                      </a:lnTo>
                      <a:lnTo>
                        <a:pt x="96" y="347"/>
                      </a:lnTo>
                      <a:lnTo>
                        <a:pt x="45" y="347"/>
                      </a:lnTo>
                      <a:lnTo>
                        <a:pt x="16" y="347"/>
                      </a:lnTo>
                      <a:lnTo>
                        <a:pt x="14" y="353"/>
                      </a:lnTo>
                      <a:lnTo>
                        <a:pt x="6" y="360"/>
                      </a:lnTo>
                      <a:lnTo>
                        <a:pt x="2" y="365"/>
                      </a:lnTo>
                      <a:lnTo>
                        <a:pt x="5" y="364"/>
                      </a:lnTo>
                      <a:lnTo>
                        <a:pt x="0" y="369"/>
                      </a:lnTo>
                      <a:lnTo>
                        <a:pt x="0" y="371"/>
                      </a:lnTo>
                      <a:lnTo>
                        <a:pt x="0" y="369"/>
                      </a:lnTo>
                      <a:lnTo>
                        <a:pt x="10" y="365"/>
                      </a:lnTo>
                      <a:lnTo>
                        <a:pt x="12" y="369"/>
                      </a:lnTo>
                      <a:lnTo>
                        <a:pt x="22" y="391"/>
                      </a:lnTo>
                      <a:lnTo>
                        <a:pt x="23" y="393"/>
                      </a:lnTo>
                      <a:lnTo>
                        <a:pt x="30" y="391"/>
                      </a:lnTo>
                      <a:lnTo>
                        <a:pt x="40" y="409"/>
                      </a:lnTo>
                      <a:lnTo>
                        <a:pt x="41" y="414"/>
                      </a:lnTo>
                      <a:lnTo>
                        <a:pt x="41" y="429"/>
                      </a:lnTo>
                      <a:lnTo>
                        <a:pt x="41" y="437"/>
                      </a:lnTo>
                      <a:lnTo>
                        <a:pt x="35" y="455"/>
                      </a:lnTo>
                      <a:lnTo>
                        <a:pt x="33" y="458"/>
                      </a:lnTo>
                      <a:lnTo>
                        <a:pt x="28" y="460"/>
                      </a:lnTo>
                      <a:lnTo>
                        <a:pt x="27" y="463"/>
                      </a:lnTo>
                      <a:lnTo>
                        <a:pt x="45" y="488"/>
                      </a:lnTo>
                      <a:lnTo>
                        <a:pt x="49" y="501"/>
                      </a:lnTo>
                      <a:lnTo>
                        <a:pt x="50" y="515"/>
                      </a:lnTo>
                      <a:lnTo>
                        <a:pt x="51" y="527"/>
                      </a:lnTo>
                      <a:lnTo>
                        <a:pt x="50" y="563"/>
                      </a:lnTo>
                      <a:lnTo>
                        <a:pt x="46" y="577"/>
                      </a:lnTo>
                      <a:lnTo>
                        <a:pt x="32" y="614"/>
                      </a:lnTo>
                      <a:lnTo>
                        <a:pt x="30" y="623"/>
                      </a:lnTo>
                      <a:lnTo>
                        <a:pt x="24" y="639"/>
                      </a:lnTo>
                      <a:lnTo>
                        <a:pt x="23" y="651"/>
                      </a:lnTo>
                      <a:lnTo>
                        <a:pt x="24" y="650"/>
                      </a:lnTo>
                      <a:lnTo>
                        <a:pt x="28" y="647"/>
                      </a:lnTo>
                      <a:lnTo>
                        <a:pt x="32" y="640"/>
                      </a:lnTo>
                      <a:lnTo>
                        <a:pt x="37" y="627"/>
                      </a:lnTo>
                      <a:lnTo>
                        <a:pt x="40" y="627"/>
                      </a:lnTo>
                      <a:lnTo>
                        <a:pt x="43" y="625"/>
                      </a:lnTo>
                      <a:lnTo>
                        <a:pt x="50" y="627"/>
                      </a:lnTo>
                      <a:lnTo>
                        <a:pt x="59" y="627"/>
                      </a:lnTo>
                      <a:lnTo>
                        <a:pt x="69" y="629"/>
                      </a:lnTo>
                      <a:lnTo>
                        <a:pt x="76" y="628"/>
                      </a:lnTo>
                      <a:lnTo>
                        <a:pt x="78" y="625"/>
                      </a:lnTo>
                      <a:lnTo>
                        <a:pt x="89" y="623"/>
                      </a:lnTo>
                      <a:lnTo>
                        <a:pt x="98" y="624"/>
                      </a:lnTo>
                      <a:lnTo>
                        <a:pt x="100" y="623"/>
                      </a:lnTo>
                      <a:lnTo>
                        <a:pt x="100" y="619"/>
                      </a:lnTo>
                      <a:lnTo>
                        <a:pt x="102" y="619"/>
                      </a:lnTo>
                      <a:lnTo>
                        <a:pt x="108" y="619"/>
                      </a:lnTo>
                      <a:lnTo>
                        <a:pt x="113" y="618"/>
                      </a:lnTo>
                      <a:lnTo>
                        <a:pt x="119" y="620"/>
                      </a:lnTo>
                      <a:lnTo>
                        <a:pt x="135" y="620"/>
                      </a:lnTo>
                      <a:lnTo>
                        <a:pt x="136" y="622"/>
                      </a:lnTo>
                      <a:lnTo>
                        <a:pt x="141" y="620"/>
                      </a:lnTo>
                      <a:lnTo>
                        <a:pt x="143" y="625"/>
                      </a:lnTo>
                      <a:lnTo>
                        <a:pt x="150" y="627"/>
                      </a:lnTo>
                      <a:lnTo>
                        <a:pt x="161" y="635"/>
                      </a:lnTo>
                      <a:lnTo>
                        <a:pt x="162" y="641"/>
                      </a:lnTo>
                      <a:lnTo>
                        <a:pt x="169" y="649"/>
                      </a:lnTo>
                      <a:lnTo>
                        <a:pt x="173" y="647"/>
                      </a:lnTo>
                      <a:lnTo>
                        <a:pt x="179" y="646"/>
                      </a:lnTo>
                      <a:lnTo>
                        <a:pt x="179" y="650"/>
                      </a:lnTo>
                      <a:lnTo>
                        <a:pt x="183" y="651"/>
                      </a:lnTo>
                      <a:lnTo>
                        <a:pt x="188" y="647"/>
                      </a:lnTo>
                      <a:lnTo>
                        <a:pt x="190" y="647"/>
                      </a:lnTo>
                      <a:lnTo>
                        <a:pt x="200" y="662"/>
                      </a:lnTo>
                      <a:lnTo>
                        <a:pt x="205" y="672"/>
                      </a:lnTo>
                      <a:lnTo>
                        <a:pt x="205" y="676"/>
                      </a:lnTo>
                      <a:lnTo>
                        <a:pt x="209" y="677"/>
                      </a:lnTo>
                      <a:lnTo>
                        <a:pt x="212" y="682"/>
                      </a:lnTo>
                      <a:lnTo>
                        <a:pt x="212" y="684"/>
                      </a:lnTo>
                      <a:lnTo>
                        <a:pt x="215" y="686"/>
                      </a:lnTo>
                      <a:lnTo>
                        <a:pt x="218" y="684"/>
                      </a:lnTo>
                      <a:lnTo>
                        <a:pt x="220" y="684"/>
                      </a:lnTo>
                      <a:lnTo>
                        <a:pt x="222" y="692"/>
                      </a:lnTo>
                      <a:lnTo>
                        <a:pt x="225" y="693"/>
                      </a:lnTo>
                      <a:lnTo>
                        <a:pt x="227" y="697"/>
                      </a:lnTo>
                      <a:lnTo>
                        <a:pt x="223" y="698"/>
                      </a:lnTo>
                      <a:lnTo>
                        <a:pt x="223" y="699"/>
                      </a:lnTo>
                      <a:lnTo>
                        <a:pt x="228" y="700"/>
                      </a:lnTo>
                      <a:lnTo>
                        <a:pt x="231" y="704"/>
                      </a:lnTo>
                      <a:lnTo>
                        <a:pt x="234" y="706"/>
                      </a:lnTo>
                      <a:lnTo>
                        <a:pt x="238" y="706"/>
                      </a:lnTo>
                      <a:lnTo>
                        <a:pt x="244" y="709"/>
                      </a:lnTo>
                      <a:lnTo>
                        <a:pt x="247" y="713"/>
                      </a:lnTo>
                      <a:lnTo>
                        <a:pt x="248" y="717"/>
                      </a:lnTo>
                      <a:lnTo>
                        <a:pt x="250" y="719"/>
                      </a:lnTo>
                      <a:lnTo>
                        <a:pt x="256" y="721"/>
                      </a:lnTo>
                      <a:lnTo>
                        <a:pt x="263" y="727"/>
                      </a:lnTo>
                      <a:lnTo>
                        <a:pt x="286" y="705"/>
                      </a:lnTo>
                      <a:lnTo>
                        <a:pt x="293" y="687"/>
                      </a:lnTo>
                      <a:lnTo>
                        <a:pt x="297" y="676"/>
                      </a:lnTo>
                      <a:lnTo>
                        <a:pt x="302" y="665"/>
                      </a:lnTo>
                      <a:lnTo>
                        <a:pt x="304" y="663"/>
                      </a:lnTo>
                      <a:lnTo>
                        <a:pt x="307" y="665"/>
                      </a:lnTo>
                      <a:lnTo>
                        <a:pt x="308" y="666"/>
                      </a:lnTo>
                      <a:lnTo>
                        <a:pt x="314" y="667"/>
                      </a:lnTo>
                      <a:lnTo>
                        <a:pt x="318" y="670"/>
                      </a:lnTo>
                      <a:lnTo>
                        <a:pt x="323" y="683"/>
                      </a:lnTo>
                      <a:lnTo>
                        <a:pt x="333" y="701"/>
                      </a:lnTo>
                      <a:lnTo>
                        <a:pt x="347" y="705"/>
                      </a:lnTo>
                      <a:lnTo>
                        <a:pt x="350" y="705"/>
                      </a:lnTo>
                      <a:lnTo>
                        <a:pt x="376" y="683"/>
                      </a:lnTo>
                      <a:lnTo>
                        <a:pt x="463" y="686"/>
                      </a:lnTo>
                      <a:lnTo>
                        <a:pt x="534" y="687"/>
                      </a:lnTo>
                      <a:lnTo>
                        <a:pt x="607" y="688"/>
                      </a:lnTo>
                      <a:lnTo>
                        <a:pt x="625" y="688"/>
                      </a:lnTo>
                      <a:lnTo>
                        <a:pt x="637" y="641"/>
                      </a:lnTo>
                      <a:lnTo>
                        <a:pt x="615" y="634"/>
                      </a:lnTo>
                      <a:lnTo>
                        <a:pt x="609" y="577"/>
                      </a:lnTo>
                      <a:lnTo>
                        <a:pt x="604" y="522"/>
                      </a:lnTo>
                      <a:lnTo>
                        <a:pt x="598" y="468"/>
                      </a:lnTo>
                      <a:lnTo>
                        <a:pt x="592" y="414"/>
                      </a:lnTo>
                      <a:lnTo>
                        <a:pt x="587" y="359"/>
                      </a:lnTo>
                      <a:lnTo>
                        <a:pt x="581" y="302"/>
                      </a:lnTo>
                      <a:lnTo>
                        <a:pt x="576" y="247"/>
                      </a:lnTo>
                      <a:lnTo>
                        <a:pt x="570" y="191"/>
                      </a:lnTo>
                      <a:lnTo>
                        <a:pt x="564" y="133"/>
                      </a:lnTo>
                      <a:lnTo>
                        <a:pt x="661" y="133"/>
                      </a:lnTo>
                      <a:lnTo>
                        <a:pt x="584" y="82"/>
                      </a:lnTo>
                      <a:lnTo>
                        <a:pt x="525" y="44"/>
                      </a:lnTo>
                      <a:lnTo>
                        <a:pt x="458" y="0"/>
                      </a:lnTo>
                      <a:lnTo>
                        <a:pt x="458" y="70"/>
                      </a:lnTo>
                      <a:lnTo>
                        <a:pt x="405" y="70"/>
                      </a:lnTo>
                      <a:lnTo>
                        <a:pt x="352" y="70"/>
                      </a:lnTo>
                      <a:lnTo>
                        <a:pt x="299" y="70"/>
                      </a:lnTo>
                      <a:lnTo>
                        <a:pt x="281" y="70"/>
                      </a:lnTo>
                      <a:lnTo>
                        <a:pt x="281" y="128"/>
                      </a:lnTo>
                      <a:lnTo>
                        <a:pt x="281" y="187"/>
                      </a:lnTo>
                      <a:lnTo>
                        <a:pt x="281" y="222"/>
                      </a:lnTo>
                      <a:lnTo>
                        <a:pt x="261" y="229"/>
                      </a:lnTo>
                      <a:lnTo>
                        <a:pt x="244" y="231"/>
                      </a:lnTo>
                      <a:lnTo>
                        <a:pt x="228" y="236"/>
                      </a:lnTo>
                      <a:lnTo>
                        <a:pt x="223" y="240"/>
                      </a:lnTo>
                      <a:lnTo>
                        <a:pt x="220" y="245"/>
                      </a:lnTo>
                      <a:lnTo>
                        <a:pt x="215" y="256"/>
                      </a:lnTo>
                      <a:lnTo>
                        <a:pt x="213" y="264"/>
                      </a:lnTo>
                      <a:lnTo>
                        <a:pt x="215" y="290"/>
                      </a:lnTo>
                      <a:lnTo>
                        <a:pt x="218" y="310"/>
                      </a:lnTo>
                      <a:lnTo>
                        <a:pt x="218" y="331"/>
                      </a:lnTo>
                      <a:lnTo>
                        <a:pt x="222" y="347"/>
                      </a:lnTo>
                      <a:lnTo>
                        <a:pt x="196" y="34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8" name="Freeform 127"/>
                <p:cNvSpPr>
                  <a:spLocks noChangeAspect="1"/>
                </p:cNvSpPr>
                <p:nvPr/>
              </p:nvSpPr>
              <p:spPr bwMode="gray">
                <a:xfrm>
                  <a:off x="4534693" y="3026122"/>
                  <a:ext cx="207963" cy="166688"/>
                </a:xfrm>
                <a:custGeom>
                  <a:avLst/>
                  <a:gdLst/>
                  <a:ahLst/>
                  <a:cxnLst>
                    <a:cxn ang="0">
                      <a:pos x="204" y="526"/>
                    </a:cxn>
                    <a:cxn ang="0">
                      <a:pos x="79" y="526"/>
                    </a:cxn>
                    <a:cxn ang="0">
                      <a:pos x="0" y="526"/>
                    </a:cxn>
                    <a:cxn ang="0">
                      <a:pos x="27" y="511"/>
                    </a:cxn>
                    <a:cxn ang="0">
                      <a:pos x="86" y="487"/>
                    </a:cxn>
                    <a:cxn ang="0">
                      <a:pos x="112" y="464"/>
                    </a:cxn>
                    <a:cxn ang="0">
                      <a:pos x="144" y="439"/>
                    </a:cxn>
                    <a:cxn ang="0">
                      <a:pos x="166" y="411"/>
                    </a:cxn>
                    <a:cxn ang="0">
                      <a:pos x="182" y="362"/>
                    </a:cxn>
                    <a:cxn ang="0">
                      <a:pos x="175" y="305"/>
                    </a:cxn>
                    <a:cxn ang="0">
                      <a:pos x="194" y="263"/>
                    </a:cxn>
                    <a:cxn ang="0">
                      <a:pos x="214" y="235"/>
                    </a:cxn>
                    <a:cxn ang="0">
                      <a:pos x="244" y="184"/>
                    </a:cxn>
                    <a:cxn ang="0">
                      <a:pos x="299" y="155"/>
                    </a:cxn>
                    <a:cxn ang="0">
                      <a:pos x="348" y="120"/>
                    </a:cxn>
                    <a:cxn ang="0">
                      <a:pos x="376" y="56"/>
                    </a:cxn>
                    <a:cxn ang="0">
                      <a:pos x="419" y="0"/>
                    </a:cxn>
                    <a:cxn ang="0">
                      <a:pos x="465" y="48"/>
                    </a:cxn>
                    <a:cxn ang="0">
                      <a:pos x="507" y="45"/>
                    </a:cxn>
                    <a:cxn ang="0">
                      <a:pos x="548" y="40"/>
                    </a:cxn>
                    <a:cxn ang="0">
                      <a:pos x="574" y="53"/>
                    </a:cxn>
                    <a:cxn ang="0">
                      <a:pos x="604" y="56"/>
                    </a:cxn>
                    <a:cxn ang="0">
                      <a:pos x="612" y="71"/>
                    </a:cxn>
                    <a:cxn ang="0">
                      <a:pos x="621" y="79"/>
                    </a:cxn>
                    <a:cxn ang="0">
                      <a:pos x="621" y="85"/>
                    </a:cxn>
                    <a:cxn ang="0">
                      <a:pos x="622" y="104"/>
                    </a:cxn>
                    <a:cxn ang="0">
                      <a:pos x="626" y="131"/>
                    </a:cxn>
                    <a:cxn ang="0">
                      <a:pos x="631" y="152"/>
                    </a:cxn>
                    <a:cxn ang="0">
                      <a:pos x="629" y="166"/>
                    </a:cxn>
                    <a:cxn ang="0">
                      <a:pos x="633" y="186"/>
                    </a:cxn>
                    <a:cxn ang="0">
                      <a:pos x="649" y="215"/>
                    </a:cxn>
                    <a:cxn ang="0">
                      <a:pos x="651" y="224"/>
                    </a:cxn>
                    <a:cxn ang="0">
                      <a:pos x="649" y="242"/>
                    </a:cxn>
                    <a:cxn ang="0">
                      <a:pos x="639" y="242"/>
                    </a:cxn>
                    <a:cxn ang="0">
                      <a:pos x="611" y="242"/>
                    </a:cxn>
                    <a:cxn ang="0">
                      <a:pos x="567" y="247"/>
                    </a:cxn>
                    <a:cxn ang="0">
                      <a:pos x="553" y="247"/>
                    </a:cxn>
                    <a:cxn ang="0">
                      <a:pos x="551" y="263"/>
                    </a:cxn>
                    <a:cxn ang="0">
                      <a:pos x="527" y="273"/>
                    </a:cxn>
                    <a:cxn ang="0">
                      <a:pos x="508" y="273"/>
                    </a:cxn>
                    <a:cxn ang="0">
                      <a:pos x="502" y="288"/>
                    </a:cxn>
                    <a:cxn ang="0">
                      <a:pos x="509" y="293"/>
                    </a:cxn>
                    <a:cxn ang="0">
                      <a:pos x="504" y="309"/>
                    </a:cxn>
                    <a:cxn ang="0">
                      <a:pos x="510" y="310"/>
                    </a:cxn>
                    <a:cxn ang="0">
                      <a:pos x="514" y="321"/>
                    </a:cxn>
                    <a:cxn ang="0">
                      <a:pos x="461" y="342"/>
                    </a:cxn>
                    <a:cxn ang="0">
                      <a:pos x="433" y="363"/>
                    </a:cxn>
                    <a:cxn ang="0">
                      <a:pos x="424" y="376"/>
                    </a:cxn>
                    <a:cxn ang="0">
                      <a:pos x="385" y="391"/>
                    </a:cxn>
                    <a:cxn ang="0">
                      <a:pos x="354" y="392"/>
                    </a:cxn>
                    <a:cxn ang="0">
                      <a:pos x="350" y="406"/>
                    </a:cxn>
                    <a:cxn ang="0">
                      <a:pos x="330" y="405"/>
                    </a:cxn>
                    <a:cxn ang="0">
                      <a:pos x="312" y="413"/>
                    </a:cxn>
                    <a:cxn ang="0">
                      <a:pos x="287" y="423"/>
                    </a:cxn>
                  </a:cxnLst>
                  <a:rect l="0" t="0" r="r" b="b"/>
                  <a:pathLst>
                    <a:path w="656" h="526">
                      <a:moveTo>
                        <a:pt x="240" y="457"/>
                      </a:moveTo>
                      <a:lnTo>
                        <a:pt x="240" y="526"/>
                      </a:lnTo>
                      <a:lnTo>
                        <a:pt x="204" y="526"/>
                      </a:lnTo>
                      <a:lnTo>
                        <a:pt x="161" y="526"/>
                      </a:lnTo>
                      <a:lnTo>
                        <a:pt x="120" y="526"/>
                      </a:lnTo>
                      <a:lnTo>
                        <a:pt x="79" y="526"/>
                      </a:lnTo>
                      <a:lnTo>
                        <a:pt x="43" y="526"/>
                      </a:lnTo>
                      <a:lnTo>
                        <a:pt x="9" y="526"/>
                      </a:lnTo>
                      <a:lnTo>
                        <a:pt x="0" y="526"/>
                      </a:lnTo>
                      <a:lnTo>
                        <a:pt x="5" y="515"/>
                      </a:lnTo>
                      <a:lnTo>
                        <a:pt x="14" y="511"/>
                      </a:lnTo>
                      <a:lnTo>
                        <a:pt x="27" y="511"/>
                      </a:lnTo>
                      <a:lnTo>
                        <a:pt x="46" y="507"/>
                      </a:lnTo>
                      <a:lnTo>
                        <a:pt x="77" y="495"/>
                      </a:lnTo>
                      <a:lnTo>
                        <a:pt x="86" y="487"/>
                      </a:lnTo>
                      <a:lnTo>
                        <a:pt x="97" y="475"/>
                      </a:lnTo>
                      <a:lnTo>
                        <a:pt x="101" y="472"/>
                      </a:lnTo>
                      <a:lnTo>
                        <a:pt x="112" y="464"/>
                      </a:lnTo>
                      <a:lnTo>
                        <a:pt x="129" y="456"/>
                      </a:lnTo>
                      <a:lnTo>
                        <a:pt x="140" y="445"/>
                      </a:lnTo>
                      <a:lnTo>
                        <a:pt x="144" y="439"/>
                      </a:lnTo>
                      <a:lnTo>
                        <a:pt x="149" y="437"/>
                      </a:lnTo>
                      <a:lnTo>
                        <a:pt x="154" y="433"/>
                      </a:lnTo>
                      <a:lnTo>
                        <a:pt x="166" y="411"/>
                      </a:lnTo>
                      <a:lnTo>
                        <a:pt x="182" y="384"/>
                      </a:lnTo>
                      <a:lnTo>
                        <a:pt x="183" y="379"/>
                      </a:lnTo>
                      <a:lnTo>
                        <a:pt x="182" y="362"/>
                      </a:lnTo>
                      <a:lnTo>
                        <a:pt x="172" y="343"/>
                      </a:lnTo>
                      <a:lnTo>
                        <a:pt x="175" y="332"/>
                      </a:lnTo>
                      <a:lnTo>
                        <a:pt x="175" y="305"/>
                      </a:lnTo>
                      <a:lnTo>
                        <a:pt x="177" y="297"/>
                      </a:lnTo>
                      <a:lnTo>
                        <a:pt x="194" y="267"/>
                      </a:lnTo>
                      <a:lnTo>
                        <a:pt x="194" y="263"/>
                      </a:lnTo>
                      <a:lnTo>
                        <a:pt x="207" y="256"/>
                      </a:lnTo>
                      <a:lnTo>
                        <a:pt x="204" y="258"/>
                      </a:lnTo>
                      <a:lnTo>
                        <a:pt x="214" y="235"/>
                      </a:lnTo>
                      <a:lnTo>
                        <a:pt x="213" y="224"/>
                      </a:lnTo>
                      <a:lnTo>
                        <a:pt x="235" y="198"/>
                      </a:lnTo>
                      <a:lnTo>
                        <a:pt x="244" y="184"/>
                      </a:lnTo>
                      <a:lnTo>
                        <a:pt x="253" y="175"/>
                      </a:lnTo>
                      <a:lnTo>
                        <a:pt x="271" y="166"/>
                      </a:lnTo>
                      <a:lnTo>
                        <a:pt x="299" y="155"/>
                      </a:lnTo>
                      <a:lnTo>
                        <a:pt x="314" y="148"/>
                      </a:lnTo>
                      <a:lnTo>
                        <a:pt x="337" y="132"/>
                      </a:lnTo>
                      <a:lnTo>
                        <a:pt x="348" y="120"/>
                      </a:lnTo>
                      <a:lnTo>
                        <a:pt x="354" y="102"/>
                      </a:lnTo>
                      <a:lnTo>
                        <a:pt x="365" y="89"/>
                      </a:lnTo>
                      <a:lnTo>
                        <a:pt x="376" y="56"/>
                      </a:lnTo>
                      <a:lnTo>
                        <a:pt x="392" y="12"/>
                      </a:lnTo>
                      <a:lnTo>
                        <a:pt x="398" y="7"/>
                      </a:lnTo>
                      <a:lnTo>
                        <a:pt x="419" y="0"/>
                      </a:lnTo>
                      <a:lnTo>
                        <a:pt x="429" y="18"/>
                      </a:lnTo>
                      <a:lnTo>
                        <a:pt x="443" y="32"/>
                      </a:lnTo>
                      <a:lnTo>
                        <a:pt x="465" y="48"/>
                      </a:lnTo>
                      <a:lnTo>
                        <a:pt x="475" y="51"/>
                      </a:lnTo>
                      <a:lnTo>
                        <a:pt x="499" y="42"/>
                      </a:lnTo>
                      <a:lnTo>
                        <a:pt x="507" y="45"/>
                      </a:lnTo>
                      <a:lnTo>
                        <a:pt x="525" y="45"/>
                      </a:lnTo>
                      <a:lnTo>
                        <a:pt x="541" y="43"/>
                      </a:lnTo>
                      <a:lnTo>
                        <a:pt x="548" y="40"/>
                      </a:lnTo>
                      <a:lnTo>
                        <a:pt x="557" y="45"/>
                      </a:lnTo>
                      <a:lnTo>
                        <a:pt x="564" y="51"/>
                      </a:lnTo>
                      <a:lnTo>
                        <a:pt x="574" y="53"/>
                      </a:lnTo>
                      <a:lnTo>
                        <a:pt x="580" y="53"/>
                      </a:lnTo>
                      <a:lnTo>
                        <a:pt x="585" y="52"/>
                      </a:lnTo>
                      <a:lnTo>
                        <a:pt x="604" y="56"/>
                      </a:lnTo>
                      <a:lnTo>
                        <a:pt x="604" y="61"/>
                      </a:lnTo>
                      <a:lnTo>
                        <a:pt x="606" y="66"/>
                      </a:lnTo>
                      <a:lnTo>
                        <a:pt x="612" y="71"/>
                      </a:lnTo>
                      <a:lnTo>
                        <a:pt x="613" y="73"/>
                      </a:lnTo>
                      <a:lnTo>
                        <a:pt x="617" y="78"/>
                      </a:lnTo>
                      <a:lnTo>
                        <a:pt x="621" y="79"/>
                      </a:lnTo>
                      <a:lnTo>
                        <a:pt x="623" y="83"/>
                      </a:lnTo>
                      <a:lnTo>
                        <a:pt x="622" y="85"/>
                      </a:lnTo>
                      <a:lnTo>
                        <a:pt x="621" y="85"/>
                      </a:lnTo>
                      <a:lnTo>
                        <a:pt x="620" y="88"/>
                      </a:lnTo>
                      <a:lnTo>
                        <a:pt x="626" y="96"/>
                      </a:lnTo>
                      <a:lnTo>
                        <a:pt x="622" y="104"/>
                      </a:lnTo>
                      <a:lnTo>
                        <a:pt x="624" y="111"/>
                      </a:lnTo>
                      <a:lnTo>
                        <a:pt x="627" y="122"/>
                      </a:lnTo>
                      <a:lnTo>
                        <a:pt x="626" y="131"/>
                      </a:lnTo>
                      <a:lnTo>
                        <a:pt x="626" y="141"/>
                      </a:lnTo>
                      <a:lnTo>
                        <a:pt x="623" y="144"/>
                      </a:lnTo>
                      <a:lnTo>
                        <a:pt x="631" y="152"/>
                      </a:lnTo>
                      <a:lnTo>
                        <a:pt x="631" y="156"/>
                      </a:lnTo>
                      <a:lnTo>
                        <a:pt x="631" y="160"/>
                      </a:lnTo>
                      <a:lnTo>
                        <a:pt x="629" y="166"/>
                      </a:lnTo>
                      <a:lnTo>
                        <a:pt x="628" y="171"/>
                      </a:lnTo>
                      <a:lnTo>
                        <a:pt x="631" y="179"/>
                      </a:lnTo>
                      <a:lnTo>
                        <a:pt x="633" y="186"/>
                      </a:lnTo>
                      <a:lnTo>
                        <a:pt x="633" y="192"/>
                      </a:lnTo>
                      <a:lnTo>
                        <a:pt x="640" y="207"/>
                      </a:lnTo>
                      <a:lnTo>
                        <a:pt x="649" y="215"/>
                      </a:lnTo>
                      <a:lnTo>
                        <a:pt x="656" y="220"/>
                      </a:lnTo>
                      <a:lnTo>
                        <a:pt x="656" y="222"/>
                      </a:lnTo>
                      <a:lnTo>
                        <a:pt x="651" y="224"/>
                      </a:lnTo>
                      <a:lnTo>
                        <a:pt x="648" y="231"/>
                      </a:lnTo>
                      <a:lnTo>
                        <a:pt x="647" y="238"/>
                      </a:lnTo>
                      <a:lnTo>
                        <a:pt x="649" y="242"/>
                      </a:lnTo>
                      <a:lnTo>
                        <a:pt x="649" y="245"/>
                      </a:lnTo>
                      <a:lnTo>
                        <a:pt x="647" y="246"/>
                      </a:lnTo>
                      <a:lnTo>
                        <a:pt x="639" y="242"/>
                      </a:lnTo>
                      <a:lnTo>
                        <a:pt x="627" y="242"/>
                      </a:lnTo>
                      <a:lnTo>
                        <a:pt x="616" y="241"/>
                      </a:lnTo>
                      <a:lnTo>
                        <a:pt x="611" y="242"/>
                      </a:lnTo>
                      <a:lnTo>
                        <a:pt x="580" y="242"/>
                      </a:lnTo>
                      <a:lnTo>
                        <a:pt x="570" y="245"/>
                      </a:lnTo>
                      <a:lnTo>
                        <a:pt x="567" y="247"/>
                      </a:lnTo>
                      <a:lnTo>
                        <a:pt x="563" y="249"/>
                      </a:lnTo>
                      <a:lnTo>
                        <a:pt x="556" y="246"/>
                      </a:lnTo>
                      <a:lnTo>
                        <a:pt x="553" y="247"/>
                      </a:lnTo>
                      <a:lnTo>
                        <a:pt x="551" y="252"/>
                      </a:lnTo>
                      <a:lnTo>
                        <a:pt x="552" y="257"/>
                      </a:lnTo>
                      <a:lnTo>
                        <a:pt x="551" y="263"/>
                      </a:lnTo>
                      <a:lnTo>
                        <a:pt x="548" y="266"/>
                      </a:lnTo>
                      <a:lnTo>
                        <a:pt x="535" y="272"/>
                      </a:lnTo>
                      <a:lnTo>
                        <a:pt x="527" y="273"/>
                      </a:lnTo>
                      <a:lnTo>
                        <a:pt x="520" y="274"/>
                      </a:lnTo>
                      <a:lnTo>
                        <a:pt x="513" y="273"/>
                      </a:lnTo>
                      <a:lnTo>
                        <a:pt x="508" y="273"/>
                      </a:lnTo>
                      <a:lnTo>
                        <a:pt x="503" y="277"/>
                      </a:lnTo>
                      <a:lnTo>
                        <a:pt x="502" y="282"/>
                      </a:lnTo>
                      <a:lnTo>
                        <a:pt x="502" y="288"/>
                      </a:lnTo>
                      <a:lnTo>
                        <a:pt x="503" y="290"/>
                      </a:lnTo>
                      <a:lnTo>
                        <a:pt x="508" y="290"/>
                      </a:lnTo>
                      <a:lnTo>
                        <a:pt x="509" y="293"/>
                      </a:lnTo>
                      <a:lnTo>
                        <a:pt x="504" y="298"/>
                      </a:lnTo>
                      <a:lnTo>
                        <a:pt x="503" y="309"/>
                      </a:lnTo>
                      <a:lnTo>
                        <a:pt x="504" y="309"/>
                      </a:lnTo>
                      <a:lnTo>
                        <a:pt x="507" y="308"/>
                      </a:lnTo>
                      <a:lnTo>
                        <a:pt x="509" y="308"/>
                      </a:lnTo>
                      <a:lnTo>
                        <a:pt x="510" y="310"/>
                      </a:lnTo>
                      <a:lnTo>
                        <a:pt x="515" y="314"/>
                      </a:lnTo>
                      <a:lnTo>
                        <a:pt x="516" y="317"/>
                      </a:lnTo>
                      <a:lnTo>
                        <a:pt x="514" y="321"/>
                      </a:lnTo>
                      <a:lnTo>
                        <a:pt x="493" y="325"/>
                      </a:lnTo>
                      <a:lnTo>
                        <a:pt x="467" y="342"/>
                      </a:lnTo>
                      <a:lnTo>
                        <a:pt x="461" y="342"/>
                      </a:lnTo>
                      <a:lnTo>
                        <a:pt x="446" y="348"/>
                      </a:lnTo>
                      <a:lnTo>
                        <a:pt x="436" y="355"/>
                      </a:lnTo>
                      <a:lnTo>
                        <a:pt x="433" y="363"/>
                      </a:lnTo>
                      <a:lnTo>
                        <a:pt x="433" y="365"/>
                      </a:lnTo>
                      <a:lnTo>
                        <a:pt x="430" y="371"/>
                      </a:lnTo>
                      <a:lnTo>
                        <a:pt x="424" y="376"/>
                      </a:lnTo>
                      <a:lnTo>
                        <a:pt x="418" y="381"/>
                      </a:lnTo>
                      <a:lnTo>
                        <a:pt x="401" y="389"/>
                      </a:lnTo>
                      <a:lnTo>
                        <a:pt x="385" y="391"/>
                      </a:lnTo>
                      <a:lnTo>
                        <a:pt x="376" y="391"/>
                      </a:lnTo>
                      <a:lnTo>
                        <a:pt x="371" y="394"/>
                      </a:lnTo>
                      <a:lnTo>
                        <a:pt x="354" y="392"/>
                      </a:lnTo>
                      <a:lnTo>
                        <a:pt x="353" y="396"/>
                      </a:lnTo>
                      <a:lnTo>
                        <a:pt x="353" y="405"/>
                      </a:lnTo>
                      <a:lnTo>
                        <a:pt x="350" y="406"/>
                      </a:lnTo>
                      <a:lnTo>
                        <a:pt x="342" y="406"/>
                      </a:lnTo>
                      <a:lnTo>
                        <a:pt x="337" y="403"/>
                      </a:lnTo>
                      <a:lnTo>
                        <a:pt x="330" y="405"/>
                      </a:lnTo>
                      <a:lnTo>
                        <a:pt x="323" y="403"/>
                      </a:lnTo>
                      <a:lnTo>
                        <a:pt x="319" y="407"/>
                      </a:lnTo>
                      <a:lnTo>
                        <a:pt x="312" y="413"/>
                      </a:lnTo>
                      <a:lnTo>
                        <a:pt x="306" y="417"/>
                      </a:lnTo>
                      <a:lnTo>
                        <a:pt x="299" y="423"/>
                      </a:lnTo>
                      <a:lnTo>
                        <a:pt x="287" y="423"/>
                      </a:lnTo>
                      <a:lnTo>
                        <a:pt x="266" y="437"/>
                      </a:lnTo>
                      <a:lnTo>
                        <a:pt x="240" y="45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9" name="Freeform 128"/>
                <p:cNvSpPr>
                  <a:spLocks noChangeAspect="1"/>
                </p:cNvSpPr>
                <p:nvPr/>
              </p:nvSpPr>
              <p:spPr bwMode="gray">
                <a:xfrm>
                  <a:off x="5474492" y="3484909"/>
                  <a:ext cx="177800" cy="234950"/>
                </a:xfrm>
                <a:custGeom>
                  <a:avLst/>
                  <a:gdLst/>
                  <a:ahLst/>
                  <a:cxnLst>
                    <a:cxn ang="0">
                      <a:pos x="6" y="708"/>
                    </a:cxn>
                    <a:cxn ang="0">
                      <a:pos x="0" y="604"/>
                    </a:cxn>
                    <a:cxn ang="0">
                      <a:pos x="3" y="496"/>
                    </a:cxn>
                    <a:cxn ang="0">
                      <a:pos x="48" y="437"/>
                    </a:cxn>
                    <a:cxn ang="0">
                      <a:pos x="102" y="414"/>
                    </a:cxn>
                    <a:cxn ang="0">
                      <a:pos x="148" y="384"/>
                    </a:cxn>
                    <a:cxn ang="0">
                      <a:pos x="302" y="297"/>
                    </a:cxn>
                    <a:cxn ang="0">
                      <a:pos x="384" y="212"/>
                    </a:cxn>
                    <a:cxn ang="0">
                      <a:pos x="166" y="154"/>
                    </a:cxn>
                    <a:cxn ang="0">
                      <a:pos x="132" y="122"/>
                    </a:cxn>
                    <a:cxn ang="0">
                      <a:pos x="119" y="107"/>
                    </a:cxn>
                    <a:cxn ang="0">
                      <a:pos x="103" y="88"/>
                    </a:cxn>
                    <a:cxn ang="0">
                      <a:pos x="103" y="55"/>
                    </a:cxn>
                    <a:cxn ang="0">
                      <a:pos x="120" y="25"/>
                    </a:cxn>
                    <a:cxn ang="0">
                      <a:pos x="130" y="29"/>
                    </a:cxn>
                    <a:cxn ang="0">
                      <a:pos x="151" y="57"/>
                    </a:cxn>
                    <a:cxn ang="0">
                      <a:pos x="186" y="84"/>
                    </a:cxn>
                    <a:cxn ang="0">
                      <a:pos x="222" y="77"/>
                    </a:cxn>
                    <a:cxn ang="0">
                      <a:pos x="248" y="64"/>
                    </a:cxn>
                    <a:cxn ang="0">
                      <a:pos x="258" y="57"/>
                    </a:cxn>
                    <a:cxn ang="0">
                      <a:pos x="269" y="61"/>
                    </a:cxn>
                    <a:cxn ang="0">
                      <a:pos x="291" y="67"/>
                    </a:cxn>
                    <a:cxn ang="0">
                      <a:pos x="317" y="61"/>
                    </a:cxn>
                    <a:cxn ang="0">
                      <a:pos x="336" y="48"/>
                    </a:cxn>
                    <a:cxn ang="0">
                      <a:pos x="365" y="46"/>
                    </a:cxn>
                    <a:cxn ang="0">
                      <a:pos x="393" y="43"/>
                    </a:cxn>
                    <a:cxn ang="0">
                      <a:pos x="417" y="33"/>
                    </a:cxn>
                    <a:cxn ang="0">
                      <a:pos x="451" y="28"/>
                    </a:cxn>
                    <a:cxn ang="0">
                      <a:pos x="473" y="25"/>
                    </a:cxn>
                    <a:cxn ang="0">
                      <a:pos x="501" y="17"/>
                    </a:cxn>
                    <a:cxn ang="0">
                      <a:pos x="527" y="0"/>
                    </a:cxn>
                    <a:cxn ang="0">
                      <a:pos x="555" y="7"/>
                    </a:cxn>
                    <a:cxn ang="0">
                      <a:pos x="555" y="19"/>
                    </a:cxn>
                    <a:cxn ang="0">
                      <a:pos x="548" y="41"/>
                    </a:cxn>
                    <a:cxn ang="0">
                      <a:pos x="552" y="59"/>
                    </a:cxn>
                    <a:cxn ang="0">
                      <a:pos x="551" y="78"/>
                    </a:cxn>
                    <a:cxn ang="0">
                      <a:pos x="551" y="84"/>
                    </a:cxn>
                    <a:cxn ang="0">
                      <a:pos x="556" y="84"/>
                    </a:cxn>
                    <a:cxn ang="0">
                      <a:pos x="560" y="91"/>
                    </a:cxn>
                    <a:cxn ang="0">
                      <a:pos x="545" y="88"/>
                    </a:cxn>
                    <a:cxn ang="0">
                      <a:pos x="539" y="99"/>
                    </a:cxn>
                    <a:cxn ang="0">
                      <a:pos x="530" y="145"/>
                    </a:cxn>
                    <a:cxn ang="0">
                      <a:pos x="518" y="164"/>
                    </a:cxn>
                    <a:cxn ang="0">
                      <a:pos x="497" y="202"/>
                    </a:cxn>
                    <a:cxn ang="0">
                      <a:pos x="485" y="215"/>
                    </a:cxn>
                    <a:cxn ang="0">
                      <a:pos x="479" y="237"/>
                    </a:cxn>
                    <a:cxn ang="0">
                      <a:pos x="444" y="303"/>
                    </a:cxn>
                    <a:cxn ang="0">
                      <a:pos x="422" y="351"/>
                    </a:cxn>
                    <a:cxn ang="0">
                      <a:pos x="414" y="358"/>
                    </a:cxn>
                    <a:cxn ang="0">
                      <a:pos x="389" y="389"/>
                    </a:cxn>
                    <a:cxn ang="0">
                      <a:pos x="382" y="405"/>
                    </a:cxn>
                    <a:cxn ang="0">
                      <a:pos x="363" y="432"/>
                    </a:cxn>
                    <a:cxn ang="0">
                      <a:pos x="334" y="461"/>
                    </a:cxn>
                    <a:cxn ang="0">
                      <a:pos x="297" y="492"/>
                    </a:cxn>
                    <a:cxn ang="0">
                      <a:pos x="277" y="520"/>
                    </a:cxn>
                    <a:cxn ang="0">
                      <a:pos x="243" y="545"/>
                    </a:cxn>
                    <a:cxn ang="0">
                      <a:pos x="216" y="554"/>
                    </a:cxn>
                    <a:cxn ang="0">
                      <a:pos x="120" y="640"/>
                    </a:cxn>
                    <a:cxn ang="0">
                      <a:pos x="91" y="663"/>
                    </a:cxn>
                    <a:cxn ang="0">
                      <a:pos x="87" y="665"/>
                    </a:cxn>
                    <a:cxn ang="0">
                      <a:pos x="83" y="674"/>
                    </a:cxn>
                    <a:cxn ang="0">
                      <a:pos x="61" y="705"/>
                    </a:cxn>
                    <a:cxn ang="0">
                      <a:pos x="32" y="739"/>
                    </a:cxn>
                  </a:cxnLst>
                  <a:rect l="0" t="0" r="r" b="b"/>
                  <a:pathLst>
                    <a:path w="561" h="740">
                      <a:moveTo>
                        <a:pt x="30" y="740"/>
                      </a:moveTo>
                      <a:lnTo>
                        <a:pt x="29" y="737"/>
                      </a:lnTo>
                      <a:lnTo>
                        <a:pt x="6" y="708"/>
                      </a:lnTo>
                      <a:lnTo>
                        <a:pt x="0" y="700"/>
                      </a:lnTo>
                      <a:lnTo>
                        <a:pt x="0" y="657"/>
                      </a:lnTo>
                      <a:lnTo>
                        <a:pt x="0" y="604"/>
                      </a:lnTo>
                      <a:lnTo>
                        <a:pt x="0" y="551"/>
                      </a:lnTo>
                      <a:lnTo>
                        <a:pt x="0" y="498"/>
                      </a:lnTo>
                      <a:lnTo>
                        <a:pt x="3" y="496"/>
                      </a:lnTo>
                      <a:lnTo>
                        <a:pt x="25" y="474"/>
                      </a:lnTo>
                      <a:lnTo>
                        <a:pt x="46" y="442"/>
                      </a:lnTo>
                      <a:lnTo>
                        <a:pt x="48" y="437"/>
                      </a:lnTo>
                      <a:lnTo>
                        <a:pt x="51" y="433"/>
                      </a:lnTo>
                      <a:lnTo>
                        <a:pt x="66" y="426"/>
                      </a:lnTo>
                      <a:lnTo>
                        <a:pt x="102" y="414"/>
                      </a:lnTo>
                      <a:lnTo>
                        <a:pt x="114" y="401"/>
                      </a:lnTo>
                      <a:lnTo>
                        <a:pt x="127" y="393"/>
                      </a:lnTo>
                      <a:lnTo>
                        <a:pt x="148" y="384"/>
                      </a:lnTo>
                      <a:lnTo>
                        <a:pt x="157" y="379"/>
                      </a:lnTo>
                      <a:lnTo>
                        <a:pt x="221" y="379"/>
                      </a:lnTo>
                      <a:lnTo>
                        <a:pt x="302" y="297"/>
                      </a:lnTo>
                      <a:lnTo>
                        <a:pt x="373" y="227"/>
                      </a:lnTo>
                      <a:lnTo>
                        <a:pt x="383" y="215"/>
                      </a:lnTo>
                      <a:lnTo>
                        <a:pt x="384" y="212"/>
                      </a:lnTo>
                      <a:lnTo>
                        <a:pt x="331" y="213"/>
                      </a:lnTo>
                      <a:lnTo>
                        <a:pt x="244" y="181"/>
                      </a:lnTo>
                      <a:lnTo>
                        <a:pt x="166" y="154"/>
                      </a:lnTo>
                      <a:lnTo>
                        <a:pt x="159" y="147"/>
                      </a:lnTo>
                      <a:lnTo>
                        <a:pt x="140" y="132"/>
                      </a:lnTo>
                      <a:lnTo>
                        <a:pt x="132" y="122"/>
                      </a:lnTo>
                      <a:lnTo>
                        <a:pt x="126" y="116"/>
                      </a:lnTo>
                      <a:lnTo>
                        <a:pt x="124" y="110"/>
                      </a:lnTo>
                      <a:lnTo>
                        <a:pt x="119" y="107"/>
                      </a:lnTo>
                      <a:lnTo>
                        <a:pt x="113" y="100"/>
                      </a:lnTo>
                      <a:lnTo>
                        <a:pt x="110" y="95"/>
                      </a:lnTo>
                      <a:lnTo>
                        <a:pt x="103" y="88"/>
                      </a:lnTo>
                      <a:lnTo>
                        <a:pt x="98" y="65"/>
                      </a:lnTo>
                      <a:lnTo>
                        <a:pt x="99" y="60"/>
                      </a:lnTo>
                      <a:lnTo>
                        <a:pt x="103" y="55"/>
                      </a:lnTo>
                      <a:lnTo>
                        <a:pt x="105" y="49"/>
                      </a:lnTo>
                      <a:lnTo>
                        <a:pt x="115" y="37"/>
                      </a:lnTo>
                      <a:lnTo>
                        <a:pt x="120" y="25"/>
                      </a:lnTo>
                      <a:lnTo>
                        <a:pt x="123" y="23"/>
                      </a:lnTo>
                      <a:lnTo>
                        <a:pt x="125" y="27"/>
                      </a:lnTo>
                      <a:lnTo>
                        <a:pt x="130" y="29"/>
                      </a:lnTo>
                      <a:lnTo>
                        <a:pt x="135" y="38"/>
                      </a:lnTo>
                      <a:lnTo>
                        <a:pt x="140" y="41"/>
                      </a:lnTo>
                      <a:lnTo>
                        <a:pt x="151" y="57"/>
                      </a:lnTo>
                      <a:lnTo>
                        <a:pt x="167" y="73"/>
                      </a:lnTo>
                      <a:lnTo>
                        <a:pt x="179" y="82"/>
                      </a:lnTo>
                      <a:lnTo>
                        <a:pt x="186" y="84"/>
                      </a:lnTo>
                      <a:lnTo>
                        <a:pt x="193" y="82"/>
                      </a:lnTo>
                      <a:lnTo>
                        <a:pt x="215" y="83"/>
                      </a:lnTo>
                      <a:lnTo>
                        <a:pt x="222" y="77"/>
                      </a:lnTo>
                      <a:lnTo>
                        <a:pt x="231" y="72"/>
                      </a:lnTo>
                      <a:lnTo>
                        <a:pt x="238" y="70"/>
                      </a:lnTo>
                      <a:lnTo>
                        <a:pt x="248" y="64"/>
                      </a:lnTo>
                      <a:lnTo>
                        <a:pt x="253" y="62"/>
                      </a:lnTo>
                      <a:lnTo>
                        <a:pt x="255" y="60"/>
                      </a:lnTo>
                      <a:lnTo>
                        <a:pt x="258" y="57"/>
                      </a:lnTo>
                      <a:lnTo>
                        <a:pt x="260" y="57"/>
                      </a:lnTo>
                      <a:lnTo>
                        <a:pt x="265" y="61"/>
                      </a:lnTo>
                      <a:lnTo>
                        <a:pt x="269" y="61"/>
                      </a:lnTo>
                      <a:lnTo>
                        <a:pt x="271" y="62"/>
                      </a:lnTo>
                      <a:lnTo>
                        <a:pt x="283" y="61"/>
                      </a:lnTo>
                      <a:lnTo>
                        <a:pt x="291" y="67"/>
                      </a:lnTo>
                      <a:lnTo>
                        <a:pt x="302" y="67"/>
                      </a:lnTo>
                      <a:lnTo>
                        <a:pt x="312" y="65"/>
                      </a:lnTo>
                      <a:lnTo>
                        <a:pt x="317" y="61"/>
                      </a:lnTo>
                      <a:lnTo>
                        <a:pt x="322" y="56"/>
                      </a:lnTo>
                      <a:lnTo>
                        <a:pt x="331" y="54"/>
                      </a:lnTo>
                      <a:lnTo>
                        <a:pt x="336" y="48"/>
                      </a:lnTo>
                      <a:lnTo>
                        <a:pt x="342" y="44"/>
                      </a:lnTo>
                      <a:lnTo>
                        <a:pt x="353" y="41"/>
                      </a:lnTo>
                      <a:lnTo>
                        <a:pt x="365" y="46"/>
                      </a:lnTo>
                      <a:lnTo>
                        <a:pt x="372" y="45"/>
                      </a:lnTo>
                      <a:lnTo>
                        <a:pt x="382" y="44"/>
                      </a:lnTo>
                      <a:lnTo>
                        <a:pt x="393" y="43"/>
                      </a:lnTo>
                      <a:lnTo>
                        <a:pt x="398" y="41"/>
                      </a:lnTo>
                      <a:lnTo>
                        <a:pt x="411" y="33"/>
                      </a:lnTo>
                      <a:lnTo>
                        <a:pt x="417" y="33"/>
                      </a:lnTo>
                      <a:lnTo>
                        <a:pt x="430" y="37"/>
                      </a:lnTo>
                      <a:lnTo>
                        <a:pt x="447" y="29"/>
                      </a:lnTo>
                      <a:lnTo>
                        <a:pt x="451" y="28"/>
                      </a:lnTo>
                      <a:lnTo>
                        <a:pt x="458" y="29"/>
                      </a:lnTo>
                      <a:lnTo>
                        <a:pt x="462" y="24"/>
                      </a:lnTo>
                      <a:lnTo>
                        <a:pt x="473" y="25"/>
                      </a:lnTo>
                      <a:lnTo>
                        <a:pt x="481" y="24"/>
                      </a:lnTo>
                      <a:lnTo>
                        <a:pt x="496" y="21"/>
                      </a:lnTo>
                      <a:lnTo>
                        <a:pt x="501" y="17"/>
                      </a:lnTo>
                      <a:lnTo>
                        <a:pt x="514" y="12"/>
                      </a:lnTo>
                      <a:lnTo>
                        <a:pt x="518" y="2"/>
                      </a:lnTo>
                      <a:lnTo>
                        <a:pt x="527" y="0"/>
                      </a:lnTo>
                      <a:lnTo>
                        <a:pt x="535" y="0"/>
                      </a:lnTo>
                      <a:lnTo>
                        <a:pt x="546" y="7"/>
                      </a:lnTo>
                      <a:lnTo>
                        <a:pt x="555" y="7"/>
                      </a:lnTo>
                      <a:lnTo>
                        <a:pt x="556" y="8"/>
                      </a:lnTo>
                      <a:lnTo>
                        <a:pt x="555" y="14"/>
                      </a:lnTo>
                      <a:lnTo>
                        <a:pt x="555" y="19"/>
                      </a:lnTo>
                      <a:lnTo>
                        <a:pt x="549" y="27"/>
                      </a:lnTo>
                      <a:lnTo>
                        <a:pt x="548" y="33"/>
                      </a:lnTo>
                      <a:lnTo>
                        <a:pt x="548" y="41"/>
                      </a:lnTo>
                      <a:lnTo>
                        <a:pt x="554" y="46"/>
                      </a:lnTo>
                      <a:lnTo>
                        <a:pt x="551" y="52"/>
                      </a:lnTo>
                      <a:lnTo>
                        <a:pt x="552" y="59"/>
                      </a:lnTo>
                      <a:lnTo>
                        <a:pt x="551" y="66"/>
                      </a:lnTo>
                      <a:lnTo>
                        <a:pt x="552" y="75"/>
                      </a:lnTo>
                      <a:lnTo>
                        <a:pt x="551" y="78"/>
                      </a:lnTo>
                      <a:lnTo>
                        <a:pt x="544" y="83"/>
                      </a:lnTo>
                      <a:lnTo>
                        <a:pt x="545" y="86"/>
                      </a:lnTo>
                      <a:lnTo>
                        <a:pt x="551" y="84"/>
                      </a:lnTo>
                      <a:lnTo>
                        <a:pt x="552" y="82"/>
                      </a:lnTo>
                      <a:lnTo>
                        <a:pt x="554" y="82"/>
                      </a:lnTo>
                      <a:lnTo>
                        <a:pt x="556" y="84"/>
                      </a:lnTo>
                      <a:lnTo>
                        <a:pt x="561" y="86"/>
                      </a:lnTo>
                      <a:lnTo>
                        <a:pt x="561" y="89"/>
                      </a:lnTo>
                      <a:lnTo>
                        <a:pt x="560" y="91"/>
                      </a:lnTo>
                      <a:lnTo>
                        <a:pt x="559" y="91"/>
                      </a:lnTo>
                      <a:lnTo>
                        <a:pt x="552" y="88"/>
                      </a:lnTo>
                      <a:lnTo>
                        <a:pt x="545" y="88"/>
                      </a:lnTo>
                      <a:lnTo>
                        <a:pt x="540" y="91"/>
                      </a:lnTo>
                      <a:lnTo>
                        <a:pt x="539" y="92"/>
                      </a:lnTo>
                      <a:lnTo>
                        <a:pt x="539" y="99"/>
                      </a:lnTo>
                      <a:lnTo>
                        <a:pt x="533" y="125"/>
                      </a:lnTo>
                      <a:lnTo>
                        <a:pt x="533" y="141"/>
                      </a:lnTo>
                      <a:lnTo>
                        <a:pt x="530" y="145"/>
                      </a:lnTo>
                      <a:lnTo>
                        <a:pt x="528" y="156"/>
                      </a:lnTo>
                      <a:lnTo>
                        <a:pt x="524" y="159"/>
                      </a:lnTo>
                      <a:lnTo>
                        <a:pt x="518" y="164"/>
                      </a:lnTo>
                      <a:lnTo>
                        <a:pt x="511" y="181"/>
                      </a:lnTo>
                      <a:lnTo>
                        <a:pt x="502" y="190"/>
                      </a:lnTo>
                      <a:lnTo>
                        <a:pt x="497" y="202"/>
                      </a:lnTo>
                      <a:lnTo>
                        <a:pt x="497" y="204"/>
                      </a:lnTo>
                      <a:lnTo>
                        <a:pt x="492" y="207"/>
                      </a:lnTo>
                      <a:lnTo>
                        <a:pt x="485" y="215"/>
                      </a:lnTo>
                      <a:lnTo>
                        <a:pt x="482" y="220"/>
                      </a:lnTo>
                      <a:lnTo>
                        <a:pt x="480" y="226"/>
                      </a:lnTo>
                      <a:lnTo>
                        <a:pt x="479" y="237"/>
                      </a:lnTo>
                      <a:lnTo>
                        <a:pt x="462" y="271"/>
                      </a:lnTo>
                      <a:lnTo>
                        <a:pt x="447" y="296"/>
                      </a:lnTo>
                      <a:lnTo>
                        <a:pt x="444" y="303"/>
                      </a:lnTo>
                      <a:lnTo>
                        <a:pt x="438" y="325"/>
                      </a:lnTo>
                      <a:lnTo>
                        <a:pt x="431" y="344"/>
                      </a:lnTo>
                      <a:lnTo>
                        <a:pt x="422" y="351"/>
                      </a:lnTo>
                      <a:lnTo>
                        <a:pt x="419" y="353"/>
                      </a:lnTo>
                      <a:lnTo>
                        <a:pt x="416" y="357"/>
                      </a:lnTo>
                      <a:lnTo>
                        <a:pt x="414" y="358"/>
                      </a:lnTo>
                      <a:lnTo>
                        <a:pt x="409" y="363"/>
                      </a:lnTo>
                      <a:lnTo>
                        <a:pt x="394" y="378"/>
                      </a:lnTo>
                      <a:lnTo>
                        <a:pt x="389" y="389"/>
                      </a:lnTo>
                      <a:lnTo>
                        <a:pt x="389" y="390"/>
                      </a:lnTo>
                      <a:lnTo>
                        <a:pt x="388" y="395"/>
                      </a:lnTo>
                      <a:lnTo>
                        <a:pt x="382" y="405"/>
                      </a:lnTo>
                      <a:lnTo>
                        <a:pt x="373" y="420"/>
                      </a:lnTo>
                      <a:lnTo>
                        <a:pt x="362" y="432"/>
                      </a:lnTo>
                      <a:lnTo>
                        <a:pt x="363" y="432"/>
                      </a:lnTo>
                      <a:lnTo>
                        <a:pt x="352" y="442"/>
                      </a:lnTo>
                      <a:lnTo>
                        <a:pt x="340" y="453"/>
                      </a:lnTo>
                      <a:lnTo>
                        <a:pt x="334" y="461"/>
                      </a:lnTo>
                      <a:lnTo>
                        <a:pt x="323" y="474"/>
                      </a:lnTo>
                      <a:lnTo>
                        <a:pt x="306" y="486"/>
                      </a:lnTo>
                      <a:lnTo>
                        <a:pt x="297" y="492"/>
                      </a:lnTo>
                      <a:lnTo>
                        <a:pt x="297" y="495"/>
                      </a:lnTo>
                      <a:lnTo>
                        <a:pt x="290" y="506"/>
                      </a:lnTo>
                      <a:lnTo>
                        <a:pt x="277" y="520"/>
                      </a:lnTo>
                      <a:lnTo>
                        <a:pt x="264" y="532"/>
                      </a:lnTo>
                      <a:lnTo>
                        <a:pt x="249" y="541"/>
                      </a:lnTo>
                      <a:lnTo>
                        <a:pt x="243" y="545"/>
                      </a:lnTo>
                      <a:lnTo>
                        <a:pt x="231" y="549"/>
                      </a:lnTo>
                      <a:lnTo>
                        <a:pt x="223" y="550"/>
                      </a:lnTo>
                      <a:lnTo>
                        <a:pt x="216" y="554"/>
                      </a:lnTo>
                      <a:lnTo>
                        <a:pt x="193" y="572"/>
                      </a:lnTo>
                      <a:lnTo>
                        <a:pt x="139" y="620"/>
                      </a:lnTo>
                      <a:lnTo>
                        <a:pt x="120" y="640"/>
                      </a:lnTo>
                      <a:lnTo>
                        <a:pt x="113" y="648"/>
                      </a:lnTo>
                      <a:lnTo>
                        <a:pt x="103" y="659"/>
                      </a:lnTo>
                      <a:lnTo>
                        <a:pt x="91" y="663"/>
                      </a:lnTo>
                      <a:lnTo>
                        <a:pt x="87" y="660"/>
                      </a:lnTo>
                      <a:lnTo>
                        <a:pt x="84" y="665"/>
                      </a:lnTo>
                      <a:lnTo>
                        <a:pt x="87" y="665"/>
                      </a:lnTo>
                      <a:lnTo>
                        <a:pt x="88" y="669"/>
                      </a:lnTo>
                      <a:lnTo>
                        <a:pt x="87" y="672"/>
                      </a:lnTo>
                      <a:lnTo>
                        <a:pt x="83" y="674"/>
                      </a:lnTo>
                      <a:lnTo>
                        <a:pt x="81" y="681"/>
                      </a:lnTo>
                      <a:lnTo>
                        <a:pt x="75" y="691"/>
                      </a:lnTo>
                      <a:lnTo>
                        <a:pt x="61" y="705"/>
                      </a:lnTo>
                      <a:lnTo>
                        <a:pt x="50" y="718"/>
                      </a:lnTo>
                      <a:lnTo>
                        <a:pt x="37" y="730"/>
                      </a:lnTo>
                      <a:lnTo>
                        <a:pt x="32" y="739"/>
                      </a:lnTo>
                      <a:lnTo>
                        <a:pt x="30" y="74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0" name="Freeform 129"/>
                <p:cNvSpPr>
                  <a:spLocks noChangeAspect="1"/>
                </p:cNvSpPr>
                <p:nvPr/>
              </p:nvSpPr>
              <p:spPr bwMode="gray">
                <a:xfrm>
                  <a:off x="4761706" y="3272184"/>
                  <a:ext cx="276225" cy="215900"/>
                </a:xfrm>
                <a:custGeom>
                  <a:avLst/>
                  <a:gdLst/>
                  <a:ahLst/>
                  <a:cxnLst>
                    <a:cxn ang="0">
                      <a:pos x="222" y="381"/>
                    </a:cxn>
                    <a:cxn ang="0">
                      <a:pos x="209" y="442"/>
                    </a:cxn>
                    <a:cxn ang="0">
                      <a:pos x="192" y="463"/>
                    </a:cxn>
                    <a:cxn ang="0">
                      <a:pos x="186" y="474"/>
                    </a:cxn>
                    <a:cxn ang="0">
                      <a:pos x="160" y="475"/>
                    </a:cxn>
                    <a:cxn ang="0">
                      <a:pos x="42" y="495"/>
                    </a:cxn>
                    <a:cxn ang="0">
                      <a:pos x="3" y="511"/>
                    </a:cxn>
                    <a:cxn ang="0">
                      <a:pos x="11" y="532"/>
                    </a:cxn>
                    <a:cxn ang="0">
                      <a:pos x="15" y="550"/>
                    </a:cxn>
                    <a:cxn ang="0">
                      <a:pos x="49" y="588"/>
                    </a:cxn>
                    <a:cxn ang="0">
                      <a:pos x="70" y="622"/>
                    </a:cxn>
                    <a:cxn ang="0">
                      <a:pos x="92" y="629"/>
                    </a:cxn>
                    <a:cxn ang="0">
                      <a:pos x="106" y="622"/>
                    </a:cxn>
                    <a:cxn ang="0">
                      <a:pos x="119" y="637"/>
                    </a:cxn>
                    <a:cxn ang="0">
                      <a:pos x="109" y="641"/>
                    </a:cxn>
                    <a:cxn ang="0">
                      <a:pos x="116" y="656"/>
                    </a:cxn>
                    <a:cxn ang="0">
                      <a:pos x="127" y="653"/>
                    </a:cxn>
                    <a:cxn ang="0">
                      <a:pos x="143" y="645"/>
                    </a:cxn>
                    <a:cxn ang="0">
                      <a:pos x="165" y="653"/>
                    </a:cxn>
                    <a:cxn ang="0">
                      <a:pos x="193" y="678"/>
                    </a:cxn>
                    <a:cxn ang="0">
                      <a:pos x="193" y="637"/>
                    </a:cxn>
                    <a:cxn ang="0">
                      <a:pos x="206" y="624"/>
                    </a:cxn>
                    <a:cxn ang="0">
                      <a:pos x="221" y="586"/>
                    </a:cxn>
                    <a:cxn ang="0">
                      <a:pos x="259" y="565"/>
                    </a:cxn>
                    <a:cxn ang="0">
                      <a:pos x="291" y="561"/>
                    </a:cxn>
                    <a:cxn ang="0">
                      <a:pos x="365" y="602"/>
                    </a:cxn>
                    <a:cxn ang="0">
                      <a:pos x="386" y="609"/>
                    </a:cxn>
                    <a:cxn ang="0">
                      <a:pos x="418" y="588"/>
                    </a:cxn>
                    <a:cxn ang="0">
                      <a:pos x="471" y="613"/>
                    </a:cxn>
                    <a:cxn ang="0">
                      <a:pos x="519" y="618"/>
                    </a:cxn>
                    <a:cxn ang="0">
                      <a:pos x="559" y="588"/>
                    </a:cxn>
                    <a:cxn ang="0">
                      <a:pos x="613" y="587"/>
                    </a:cxn>
                    <a:cxn ang="0">
                      <a:pos x="647" y="591"/>
                    </a:cxn>
                    <a:cxn ang="0">
                      <a:pos x="672" y="597"/>
                    </a:cxn>
                    <a:cxn ang="0">
                      <a:pos x="688" y="582"/>
                    </a:cxn>
                    <a:cxn ang="0">
                      <a:pos x="708" y="576"/>
                    </a:cxn>
                    <a:cxn ang="0">
                      <a:pos x="718" y="561"/>
                    </a:cxn>
                    <a:cxn ang="0">
                      <a:pos x="709" y="545"/>
                    </a:cxn>
                    <a:cxn ang="0">
                      <a:pos x="725" y="533"/>
                    </a:cxn>
                    <a:cxn ang="0">
                      <a:pos x="732" y="515"/>
                    </a:cxn>
                    <a:cxn ang="0">
                      <a:pos x="746" y="501"/>
                    </a:cxn>
                    <a:cxn ang="0">
                      <a:pos x="838" y="386"/>
                    </a:cxn>
                    <a:cxn ang="0">
                      <a:pos x="872" y="184"/>
                    </a:cxn>
                    <a:cxn ang="0">
                      <a:pos x="837" y="160"/>
                    </a:cxn>
                    <a:cxn ang="0">
                      <a:pos x="826" y="135"/>
                    </a:cxn>
                    <a:cxn ang="0">
                      <a:pos x="818" y="117"/>
                    </a:cxn>
                    <a:cxn ang="0">
                      <a:pos x="795" y="26"/>
                    </a:cxn>
                    <a:cxn ang="0">
                      <a:pos x="773" y="11"/>
                    </a:cxn>
                    <a:cxn ang="0">
                      <a:pos x="720" y="1"/>
                    </a:cxn>
                    <a:cxn ang="0">
                      <a:pos x="643" y="1"/>
                    </a:cxn>
                    <a:cxn ang="0">
                      <a:pos x="568" y="53"/>
                    </a:cxn>
                    <a:cxn ang="0">
                      <a:pos x="437" y="145"/>
                    </a:cxn>
                    <a:cxn ang="0">
                      <a:pos x="307" y="236"/>
                    </a:cxn>
                    <a:cxn ang="0">
                      <a:pos x="221" y="257"/>
                    </a:cxn>
                    <a:cxn ang="0">
                      <a:pos x="222" y="271"/>
                    </a:cxn>
                  </a:cxnLst>
                  <a:rect l="0" t="0" r="r" b="b"/>
                  <a:pathLst>
                    <a:path w="872" h="678">
                      <a:moveTo>
                        <a:pt x="222" y="271"/>
                      </a:moveTo>
                      <a:lnTo>
                        <a:pt x="222" y="327"/>
                      </a:lnTo>
                      <a:lnTo>
                        <a:pt x="222" y="381"/>
                      </a:lnTo>
                      <a:lnTo>
                        <a:pt x="222" y="435"/>
                      </a:lnTo>
                      <a:lnTo>
                        <a:pt x="219" y="436"/>
                      </a:lnTo>
                      <a:lnTo>
                        <a:pt x="209" y="442"/>
                      </a:lnTo>
                      <a:lnTo>
                        <a:pt x="205" y="448"/>
                      </a:lnTo>
                      <a:lnTo>
                        <a:pt x="204" y="456"/>
                      </a:lnTo>
                      <a:lnTo>
                        <a:pt x="192" y="463"/>
                      </a:lnTo>
                      <a:lnTo>
                        <a:pt x="188" y="466"/>
                      </a:lnTo>
                      <a:lnTo>
                        <a:pt x="186" y="469"/>
                      </a:lnTo>
                      <a:lnTo>
                        <a:pt x="186" y="474"/>
                      </a:lnTo>
                      <a:lnTo>
                        <a:pt x="173" y="473"/>
                      </a:lnTo>
                      <a:lnTo>
                        <a:pt x="160" y="472"/>
                      </a:lnTo>
                      <a:lnTo>
                        <a:pt x="160" y="475"/>
                      </a:lnTo>
                      <a:lnTo>
                        <a:pt x="155" y="474"/>
                      </a:lnTo>
                      <a:lnTo>
                        <a:pt x="66" y="475"/>
                      </a:lnTo>
                      <a:lnTo>
                        <a:pt x="42" y="495"/>
                      </a:lnTo>
                      <a:lnTo>
                        <a:pt x="5" y="495"/>
                      </a:lnTo>
                      <a:lnTo>
                        <a:pt x="4" y="499"/>
                      </a:lnTo>
                      <a:lnTo>
                        <a:pt x="3" y="511"/>
                      </a:lnTo>
                      <a:lnTo>
                        <a:pt x="0" y="521"/>
                      </a:lnTo>
                      <a:lnTo>
                        <a:pt x="1" y="523"/>
                      </a:lnTo>
                      <a:lnTo>
                        <a:pt x="11" y="532"/>
                      </a:lnTo>
                      <a:lnTo>
                        <a:pt x="12" y="534"/>
                      </a:lnTo>
                      <a:lnTo>
                        <a:pt x="11" y="543"/>
                      </a:lnTo>
                      <a:lnTo>
                        <a:pt x="15" y="550"/>
                      </a:lnTo>
                      <a:lnTo>
                        <a:pt x="27" y="565"/>
                      </a:lnTo>
                      <a:lnTo>
                        <a:pt x="44" y="579"/>
                      </a:lnTo>
                      <a:lnTo>
                        <a:pt x="49" y="588"/>
                      </a:lnTo>
                      <a:lnTo>
                        <a:pt x="55" y="603"/>
                      </a:lnTo>
                      <a:lnTo>
                        <a:pt x="59" y="609"/>
                      </a:lnTo>
                      <a:lnTo>
                        <a:pt x="70" y="622"/>
                      </a:lnTo>
                      <a:lnTo>
                        <a:pt x="78" y="626"/>
                      </a:lnTo>
                      <a:lnTo>
                        <a:pt x="89" y="629"/>
                      </a:lnTo>
                      <a:lnTo>
                        <a:pt x="92" y="629"/>
                      </a:lnTo>
                      <a:lnTo>
                        <a:pt x="97" y="628"/>
                      </a:lnTo>
                      <a:lnTo>
                        <a:pt x="102" y="623"/>
                      </a:lnTo>
                      <a:lnTo>
                        <a:pt x="106" y="622"/>
                      </a:lnTo>
                      <a:lnTo>
                        <a:pt x="112" y="625"/>
                      </a:lnTo>
                      <a:lnTo>
                        <a:pt x="118" y="635"/>
                      </a:lnTo>
                      <a:lnTo>
                        <a:pt x="119" y="637"/>
                      </a:lnTo>
                      <a:lnTo>
                        <a:pt x="118" y="640"/>
                      </a:lnTo>
                      <a:lnTo>
                        <a:pt x="113" y="640"/>
                      </a:lnTo>
                      <a:lnTo>
                        <a:pt x="109" y="641"/>
                      </a:lnTo>
                      <a:lnTo>
                        <a:pt x="108" y="645"/>
                      </a:lnTo>
                      <a:lnTo>
                        <a:pt x="109" y="649"/>
                      </a:lnTo>
                      <a:lnTo>
                        <a:pt x="116" y="656"/>
                      </a:lnTo>
                      <a:lnTo>
                        <a:pt x="127" y="666"/>
                      </a:lnTo>
                      <a:lnTo>
                        <a:pt x="134" y="662"/>
                      </a:lnTo>
                      <a:lnTo>
                        <a:pt x="127" y="653"/>
                      </a:lnTo>
                      <a:lnTo>
                        <a:pt x="127" y="649"/>
                      </a:lnTo>
                      <a:lnTo>
                        <a:pt x="138" y="646"/>
                      </a:lnTo>
                      <a:lnTo>
                        <a:pt x="143" y="645"/>
                      </a:lnTo>
                      <a:lnTo>
                        <a:pt x="151" y="641"/>
                      </a:lnTo>
                      <a:lnTo>
                        <a:pt x="154" y="642"/>
                      </a:lnTo>
                      <a:lnTo>
                        <a:pt x="165" y="653"/>
                      </a:lnTo>
                      <a:lnTo>
                        <a:pt x="177" y="666"/>
                      </a:lnTo>
                      <a:lnTo>
                        <a:pt x="184" y="671"/>
                      </a:lnTo>
                      <a:lnTo>
                        <a:pt x="193" y="678"/>
                      </a:lnTo>
                      <a:lnTo>
                        <a:pt x="194" y="671"/>
                      </a:lnTo>
                      <a:lnTo>
                        <a:pt x="192" y="646"/>
                      </a:lnTo>
                      <a:lnTo>
                        <a:pt x="193" y="637"/>
                      </a:lnTo>
                      <a:lnTo>
                        <a:pt x="195" y="633"/>
                      </a:lnTo>
                      <a:lnTo>
                        <a:pt x="199" y="628"/>
                      </a:lnTo>
                      <a:lnTo>
                        <a:pt x="206" y="624"/>
                      </a:lnTo>
                      <a:lnTo>
                        <a:pt x="211" y="618"/>
                      </a:lnTo>
                      <a:lnTo>
                        <a:pt x="219" y="604"/>
                      </a:lnTo>
                      <a:lnTo>
                        <a:pt x="221" y="586"/>
                      </a:lnTo>
                      <a:lnTo>
                        <a:pt x="222" y="582"/>
                      </a:lnTo>
                      <a:lnTo>
                        <a:pt x="240" y="570"/>
                      </a:lnTo>
                      <a:lnTo>
                        <a:pt x="259" y="565"/>
                      </a:lnTo>
                      <a:lnTo>
                        <a:pt x="277" y="565"/>
                      </a:lnTo>
                      <a:lnTo>
                        <a:pt x="283" y="564"/>
                      </a:lnTo>
                      <a:lnTo>
                        <a:pt x="291" y="561"/>
                      </a:lnTo>
                      <a:lnTo>
                        <a:pt x="306" y="563"/>
                      </a:lnTo>
                      <a:lnTo>
                        <a:pt x="343" y="581"/>
                      </a:lnTo>
                      <a:lnTo>
                        <a:pt x="365" y="602"/>
                      </a:lnTo>
                      <a:lnTo>
                        <a:pt x="372" y="607"/>
                      </a:lnTo>
                      <a:lnTo>
                        <a:pt x="377" y="609"/>
                      </a:lnTo>
                      <a:lnTo>
                        <a:pt x="386" y="609"/>
                      </a:lnTo>
                      <a:lnTo>
                        <a:pt x="392" y="599"/>
                      </a:lnTo>
                      <a:lnTo>
                        <a:pt x="408" y="591"/>
                      </a:lnTo>
                      <a:lnTo>
                        <a:pt x="418" y="588"/>
                      </a:lnTo>
                      <a:lnTo>
                        <a:pt x="430" y="588"/>
                      </a:lnTo>
                      <a:lnTo>
                        <a:pt x="447" y="598"/>
                      </a:lnTo>
                      <a:lnTo>
                        <a:pt x="471" y="613"/>
                      </a:lnTo>
                      <a:lnTo>
                        <a:pt x="483" y="617"/>
                      </a:lnTo>
                      <a:lnTo>
                        <a:pt x="506" y="619"/>
                      </a:lnTo>
                      <a:lnTo>
                        <a:pt x="519" y="618"/>
                      </a:lnTo>
                      <a:lnTo>
                        <a:pt x="533" y="608"/>
                      </a:lnTo>
                      <a:lnTo>
                        <a:pt x="550" y="593"/>
                      </a:lnTo>
                      <a:lnTo>
                        <a:pt x="559" y="588"/>
                      </a:lnTo>
                      <a:lnTo>
                        <a:pt x="585" y="588"/>
                      </a:lnTo>
                      <a:lnTo>
                        <a:pt x="603" y="591"/>
                      </a:lnTo>
                      <a:lnTo>
                        <a:pt x="613" y="587"/>
                      </a:lnTo>
                      <a:lnTo>
                        <a:pt x="633" y="585"/>
                      </a:lnTo>
                      <a:lnTo>
                        <a:pt x="640" y="587"/>
                      </a:lnTo>
                      <a:lnTo>
                        <a:pt x="647" y="591"/>
                      </a:lnTo>
                      <a:lnTo>
                        <a:pt x="655" y="593"/>
                      </a:lnTo>
                      <a:lnTo>
                        <a:pt x="661" y="597"/>
                      </a:lnTo>
                      <a:lnTo>
                        <a:pt x="672" y="597"/>
                      </a:lnTo>
                      <a:lnTo>
                        <a:pt x="678" y="593"/>
                      </a:lnTo>
                      <a:lnTo>
                        <a:pt x="688" y="583"/>
                      </a:lnTo>
                      <a:lnTo>
                        <a:pt x="688" y="582"/>
                      </a:lnTo>
                      <a:lnTo>
                        <a:pt x="694" y="577"/>
                      </a:lnTo>
                      <a:lnTo>
                        <a:pt x="702" y="576"/>
                      </a:lnTo>
                      <a:lnTo>
                        <a:pt x="708" y="576"/>
                      </a:lnTo>
                      <a:lnTo>
                        <a:pt x="714" y="564"/>
                      </a:lnTo>
                      <a:lnTo>
                        <a:pt x="715" y="564"/>
                      </a:lnTo>
                      <a:lnTo>
                        <a:pt x="718" y="561"/>
                      </a:lnTo>
                      <a:lnTo>
                        <a:pt x="713" y="556"/>
                      </a:lnTo>
                      <a:lnTo>
                        <a:pt x="709" y="550"/>
                      </a:lnTo>
                      <a:lnTo>
                        <a:pt x="709" y="545"/>
                      </a:lnTo>
                      <a:lnTo>
                        <a:pt x="714" y="538"/>
                      </a:lnTo>
                      <a:lnTo>
                        <a:pt x="720" y="534"/>
                      </a:lnTo>
                      <a:lnTo>
                        <a:pt x="725" y="533"/>
                      </a:lnTo>
                      <a:lnTo>
                        <a:pt x="730" y="531"/>
                      </a:lnTo>
                      <a:lnTo>
                        <a:pt x="727" y="520"/>
                      </a:lnTo>
                      <a:lnTo>
                        <a:pt x="732" y="515"/>
                      </a:lnTo>
                      <a:lnTo>
                        <a:pt x="740" y="513"/>
                      </a:lnTo>
                      <a:lnTo>
                        <a:pt x="740" y="504"/>
                      </a:lnTo>
                      <a:lnTo>
                        <a:pt x="746" y="501"/>
                      </a:lnTo>
                      <a:lnTo>
                        <a:pt x="746" y="490"/>
                      </a:lnTo>
                      <a:lnTo>
                        <a:pt x="834" y="391"/>
                      </a:lnTo>
                      <a:lnTo>
                        <a:pt x="838" y="386"/>
                      </a:lnTo>
                      <a:lnTo>
                        <a:pt x="844" y="287"/>
                      </a:lnTo>
                      <a:lnTo>
                        <a:pt x="859" y="208"/>
                      </a:lnTo>
                      <a:lnTo>
                        <a:pt x="872" y="184"/>
                      </a:lnTo>
                      <a:lnTo>
                        <a:pt x="849" y="171"/>
                      </a:lnTo>
                      <a:lnTo>
                        <a:pt x="843" y="166"/>
                      </a:lnTo>
                      <a:lnTo>
                        <a:pt x="837" y="160"/>
                      </a:lnTo>
                      <a:lnTo>
                        <a:pt x="833" y="154"/>
                      </a:lnTo>
                      <a:lnTo>
                        <a:pt x="829" y="142"/>
                      </a:lnTo>
                      <a:lnTo>
                        <a:pt x="826" y="135"/>
                      </a:lnTo>
                      <a:lnTo>
                        <a:pt x="826" y="133"/>
                      </a:lnTo>
                      <a:lnTo>
                        <a:pt x="821" y="123"/>
                      </a:lnTo>
                      <a:lnTo>
                        <a:pt x="818" y="117"/>
                      </a:lnTo>
                      <a:lnTo>
                        <a:pt x="818" y="31"/>
                      </a:lnTo>
                      <a:lnTo>
                        <a:pt x="801" y="36"/>
                      </a:lnTo>
                      <a:lnTo>
                        <a:pt x="795" y="26"/>
                      </a:lnTo>
                      <a:lnTo>
                        <a:pt x="791" y="22"/>
                      </a:lnTo>
                      <a:lnTo>
                        <a:pt x="776" y="15"/>
                      </a:lnTo>
                      <a:lnTo>
                        <a:pt x="773" y="11"/>
                      </a:lnTo>
                      <a:lnTo>
                        <a:pt x="768" y="7"/>
                      </a:lnTo>
                      <a:lnTo>
                        <a:pt x="759" y="5"/>
                      </a:lnTo>
                      <a:lnTo>
                        <a:pt x="720" y="1"/>
                      </a:lnTo>
                      <a:lnTo>
                        <a:pt x="677" y="2"/>
                      </a:lnTo>
                      <a:lnTo>
                        <a:pt x="646" y="0"/>
                      </a:lnTo>
                      <a:lnTo>
                        <a:pt x="643" y="1"/>
                      </a:lnTo>
                      <a:lnTo>
                        <a:pt x="638" y="4"/>
                      </a:lnTo>
                      <a:lnTo>
                        <a:pt x="612" y="22"/>
                      </a:lnTo>
                      <a:lnTo>
                        <a:pt x="568" y="53"/>
                      </a:lnTo>
                      <a:lnTo>
                        <a:pt x="525" y="84"/>
                      </a:lnTo>
                      <a:lnTo>
                        <a:pt x="482" y="114"/>
                      </a:lnTo>
                      <a:lnTo>
                        <a:pt x="437" y="145"/>
                      </a:lnTo>
                      <a:lnTo>
                        <a:pt x="393" y="176"/>
                      </a:lnTo>
                      <a:lnTo>
                        <a:pt x="350" y="206"/>
                      </a:lnTo>
                      <a:lnTo>
                        <a:pt x="307" y="236"/>
                      </a:lnTo>
                      <a:lnTo>
                        <a:pt x="292" y="241"/>
                      </a:lnTo>
                      <a:lnTo>
                        <a:pt x="230" y="255"/>
                      </a:lnTo>
                      <a:lnTo>
                        <a:pt x="221" y="257"/>
                      </a:lnTo>
                      <a:lnTo>
                        <a:pt x="221" y="259"/>
                      </a:lnTo>
                      <a:lnTo>
                        <a:pt x="222" y="260"/>
                      </a:lnTo>
                      <a:lnTo>
                        <a:pt x="222" y="27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1" name="Freeform 18"/>
                <p:cNvSpPr>
                  <a:spLocks noChangeAspect="1"/>
                </p:cNvSpPr>
                <p:nvPr/>
              </p:nvSpPr>
              <p:spPr bwMode="gray">
                <a:xfrm>
                  <a:off x="5334792" y="3432522"/>
                  <a:ext cx="261938" cy="198438"/>
                </a:xfrm>
                <a:custGeom>
                  <a:avLst/>
                  <a:gdLst/>
                  <a:ahLst/>
                  <a:cxnLst>
                    <a:cxn ang="0">
                      <a:pos x="174" y="105"/>
                    </a:cxn>
                    <a:cxn ang="0">
                      <a:pos x="149" y="125"/>
                    </a:cxn>
                    <a:cxn ang="0">
                      <a:pos x="104" y="215"/>
                    </a:cxn>
                    <a:cxn ang="0">
                      <a:pos x="81" y="225"/>
                    </a:cxn>
                    <a:cxn ang="0">
                      <a:pos x="67" y="242"/>
                    </a:cxn>
                    <a:cxn ang="0">
                      <a:pos x="67" y="270"/>
                    </a:cxn>
                    <a:cxn ang="0">
                      <a:pos x="61" y="346"/>
                    </a:cxn>
                    <a:cxn ang="0">
                      <a:pos x="21" y="355"/>
                    </a:cxn>
                    <a:cxn ang="0">
                      <a:pos x="5" y="378"/>
                    </a:cxn>
                    <a:cxn ang="0">
                      <a:pos x="12" y="390"/>
                    </a:cxn>
                    <a:cxn ang="0">
                      <a:pos x="39" y="399"/>
                    </a:cxn>
                    <a:cxn ang="0">
                      <a:pos x="58" y="424"/>
                    </a:cxn>
                    <a:cxn ang="0">
                      <a:pos x="93" y="453"/>
                    </a:cxn>
                    <a:cxn ang="0">
                      <a:pos x="113" y="502"/>
                    </a:cxn>
                    <a:cxn ang="0">
                      <a:pos x="150" y="522"/>
                    </a:cxn>
                    <a:cxn ang="0">
                      <a:pos x="157" y="544"/>
                    </a:cxn>
                    <a:cxn ang="0">
                      <a:pos x="185" y="569"/>
                    </a:cxn>
                    <a:cxn ang="0">
                      <a:pos x="255" y="600"/>
                    </a:cxn>
                    <a:cxn ang="0">
                      <a:pos x="303" y="619"/>
                    </a:cxn>
                    <a:cxn ang="0">
                      <a:pos x="373" y="614"/>
                    </a:cxn>
                    <a:cxn ang="0">
                      <a:pos x="427" y="588"/>
                    </a:cxn>
                    <a:cxn ang="0">
                      <a:pos x="483" y="604"/>
                    </a:cxn>
                    <a:cxn ang="0">
                      <a:pos x="506" y="592"/>
                    </a:cxn>
                    <a:cxn ang="0">
                      <a:pos x="567" y="559"/>
                    </a:cxn>
                    <a:cxn ang="0">
                      <a:pos x="661" y="545"/>
                    </a:cxn>
                    <a:cxn ang="0">
                      <a:pos x="823" y="381"/>
                    </a:cxn>
                    <a:cxn ang="0">
                      <a:pos x="684" y="347"/>
                    </a:cxn>
                    <a:cxn ang="0">
                      <a:pos x="579" y="298"/>
                    </a:cxn>
                    <a:cxn ang="0">
                      <a:pos x="564" y="276"/>
                    </a:cxn>
                    <a:cxn ang="0">
                      <a:pos x="550" y="261"/>
                    </a:cxn>
                    <a:cxn ang="0">
                      <a:pos x="539" y="226"/>
                    </a:cxn>
                    <a:cxn ang="0">
                      <a:pos x="534" y="212"/>
                    </a:cxn>
                    <a:cxn ang="0">
                      <a:pos x="516" y="218"/>
                    </a:cxn>
                    <a:cxn ang="0">
                      <a:pos x="504" y="220"/>
                    </a:cxn>
                    <a:cxn ang="0">
                      <a:pos x="484" y="203"/>
                    </a:cxn>
                    <a:cxn ang="0">
                      <a:pos x="499" y="177"/>
                    </a:cxn>
                    <a:cxn ang="0">
                      <a:pos x="512" y="140"/>
                    </a:cxn>
                    <a:cxn ang="0">
                      <a:pos x="495" y="119"/>
                    </a:cxn>
                    <a:cxn ang="0">
                      <a:pos x="480" y="99"/>
                    </a:cxn>
                    <a:cxn ang="0">
                      <a:pos x="445" y="71"/>
                    </a:cxn>
                    <a:cxn ang="0">
                      <a:pos x="420" y="40"/>
                    </a:cxn>
                    <a:cxn ang="0">
                      <a:pos x="389" y="23"/>
                    </a:cxn>
                    <a:cxn ang="0">
                      <a:pos x="372" y="26"/>
                    </a:cxn>
                    <a:cxn ang="0">
                      <a:pos x="356" y="18"/>
                    </a:cxn>
                    <a:cxn ang="0">
                      <a:pos x="340" y="23"/>
                    </a:cxn>
                    <a:cxn ang="0">
                      <a:pos x="334" y="18"/>
                    </a:cxn>
                    <a:cxn ang="0">
                      <a:pos x="324" y="17"/>
                    </a:cxn>
                    <a:cxn ang="0">
                      <a:pos x="301" y="26"/>
                    </a:cxn>
                    <a:cxn ang="0">
                      <a:pos x="284" y="12"/>
                    </a:cxn>
                    <a:cxn ang="0">
                      <a:pos x="268" y="5"/>
                    </a:cxn>
                    <a:cxn ang="0">
                      <a:pos x="236" y="34"/>
                    </a:cxn>
                    <a:cxn ang="0">
                      <a:pos x="223" y="26"/>
                    </a:cxn>
                    <a:cxn ang="0">
                      <a:pos x="216" y="35"/>
                    </a:cxn>
                    <a:cxn ang="0">
                      <a:pos x="194" y="33"/>
                    </a:cxn>
                  </a:cxnLst>
                  <a:rect l="0" t="0" r="r" b="b"/>
                  <a:pathLst>
                    <a:path w="824" h="626">
                      <a:moveTo>
                        <a:pt x="192" y="32"/>
                      </a:moveTo>
                      <a:lnTo>
                        <a:pt x="192" y="48"/>
                      </a:lnTo>
                      <a:lnTo>
                        <a:pt x="174" y="105"/>
                      </a:lnTo>
                      <a:lnTo>
                        <a:pt x="167" y="113"/>
                      </a:lnTo>
                      <a:lnTo>
                        <a:pt x="158" y="115"/>
                      </a:lnTo>
                      <a:lnTo>
                        <a:pt x="149" y="125"/>
                      </a:lnTo>
                      <a:lnTo>
                        <a:pt x="114" y="174"/>
                      </a:lnTo>
                      <a:lnTo>
                        <a:pt x="109" y="188"/>
                      </a:lnTo>
                      <a:lnTo>
                        <a:pt x="104" y="215"/>
                      </a:lnTo>
                      <a:lnTo>
                        <a:pt x="99" y="220"/>
                      </a:lnTo>
                      <a:lnTo>
                        <a:pt x="88" y="220"/>
                      </a:lnTo>
                      <a:lnTo>
                        <a:pt x="81" y="225"/>
                      </a:lnTo>
                      <a:lnTo>
                        <a:pt x="74" y="237"/>
                      </a:lnTo>
                      <a:lnTo>
                        <a:pt x="71" y="244"/>
                      </a:lnTo>
                      <a:lnTo>
                        <a:pt x="67" y="242"/>
                      </a:lnTo>
                      <a:lnTo>
                        <a:pt x="67" y="253"/>
                      </a:lnTo>
                      <a:lnTo>
                        <a:pt x="69" y="259"/>
                      </a:lnTo>
                      <a:lnTo>
                        <a:pt x="67" y="270"/>
                      </a:lnTo>
                      <a:lnTo>
                        <a:pt x="63" y="286"/>
                      </a:lnTo>
                      <a:lnTo>
                        <a:pt x="63" y="331"/>
                      </a:lnTo>
                      <a:lnTo>
                        <a:pt x="61" y="346"/>
                      </a:lnTo>
                      <a:lnTo>
                        <a:pt x="54" y="352"/>
                      </a:lnTo>
                      <a:lnTo>
                        <a:pt x="43" y="357"/>
                      </a:lnTo>
                      <a:lnTo>
                        <a:pt x="21" y="355"/>
                      </a:lnTo>
                      <a:lnTo>
                        <a:pt x="11" y="359"/>
                      </a:lnTo>
                      <a:lnTo>
                        <a:pt x="11" y="373"/>
                      </a:lnTo>
                      <a:lnTo>
                        <a:pt x="5" y="378"/>
                      </a:lnTo>
                      <a:lnTo>
                        <a:pt x="0" y="386"/>
                      </a:lnTo>
                      <a:lnTo>
                        <a:pt x="6" y="390"/>
                      </a:lnTo>
                      <a:lnTo>
                        <a:pt x="12" y="390"/>
                      </a:lnTo>
                      <a:lnTo>
                        <a:pt x="20" y="397"/>
                      </a:lnTo>
                      <a:lnTo>
                        <a:pt x="28" y="395"/>
                      </a:lnTo>
                      <a:lnTo>
                        <a:pt x="39" y="399"/>
                      </a:lnTo>
                      <a:lnTo>
                        <a:pt x="48" y="404"/>
                      </a:lnTo>
                      <a:lnTo>
                        <a:pt x="56" y="414"/>
                      </a:lnTo>
                      <a:lnTo>
                        <a:pt x="58" y="424"/>
                      </a:lnTo>
                      <a:lnTo>
                        <a:pt x="64" y="432"/>
                      </a:lnTo>
                      <a:lnTo>
                        <a:pt x="71" y="440"/>
                      </a:lnTo>
                      <a:lnTo>
                        <a:pt x="93" y="453"/>
                      </a:lnTo>
                      <a:lnTo>
                        <a:pt x="98" y="463"/>
                      </a:lnTo>
                      <a:lnTo>
                        <a:pt x="103" y="475"/>
                      </a:lnTo>
                      <a:lnTo>
                        <a:pt x="113" y="502"/>
                      </a:lnTo>
                      <a:lnTo>
                        <a:pt x="118" y="511"/>
                      </a:lnTo>
                      <a:lnTo>
                        <a:pt x="126" y="517"/>
                      </a:lnTo>
                      <a:lnTo>
                        <a:pt x="150" y="522"/>
                      </a:lnTo>
                      <a:lnTo>
                        <a:pt x="157" y="527"/>
                      </a:lnTo>
                      <a:lnTo>
                        <a:pt x="158" y="534"/>
                      </a:lnTo>
                      <a:lnTo>
                        <a:pt x="157" y="544"/>
                      </a:lnTo>
                      <a:lnTo>
                        <a:pt x="156" y="566"/>
                      </a:lnTo>
                      <a:lnTo>
                        <a:pt x="169" y="571"/>
                      </a:lnTo>
                      <a:lnTo>
                        <a:pt x="185" y="569"/>
                      </a:lnTo>
                      <a:lnTo>
                        <a:pt x="200" y="570"/>
                      </a:lnTo>
                      <a:lnTo>
                        <a:pt x="217" y="578"/>
                      </a:lnTo>
                      <a:lnTo>
                        <a:pt x="255" y="600"/>
                      </a:lnTo>
                      <a:lnTo>
                        <a:pt x="266" y="613"/>
                      </a:lnTo>
                      <a:lnTo>
                        <a:pt x="286" y="619"/>
                      </a:lnTo>
                      <a:lnTo>
                        <a:pt x="303" y="619"/>
                      </a:lnTo>
                      <a:lnTo>
                        <a:pt x="325" y="625"/>
                      </a:lnTo>
                      <a:lnTo>
                        <a:pt x="350" y="626"/>
                      </a:lnTo>
                      <a:lnTo>
                        <a:pt x="373" y="614"/>
                      </a:lnTo>
                      <a:lnTo>
                        <a:pt x="389" y="598"/>
                      </a:lnTo>
                      <a:lnTo>
                        <a:pt x="408" y="592"/>
                      </a:lnTo>
                      <a:lnTo>
                        <a:pt x="427" y="588"/>
                      </a:lnTo>
                      <a:lnTo>
                        <a:pt x="461" y="604"/>
                      </a:lnTo>
                      <a:lnTo>
                        <a:pt x="474" y="603"/>
                      </a:lnTo>
                      <a:lnTo>
                        <a:pt x="483" y="604"/>
                      </a:lnTo>
                      <a:lnTo>
                        <a:pt x="488" y="603"/>
                      </a:lnTo>
                      <a:lnTo>
                        <a:pt x="491" y="599"/>
                      </a:lnTo>
                      <a:lnTo>
                        <a:pt x="506" y="592"/>
                      </a:lnTo>
                      <a:lnTo>
                        <a:pt x="542" y="580"/>
                      </a:lnTo>
                      <a:lnTo>
                        <a:pt x="554" y="567"/>
                      </a:lnTo>
                      <a:lnTo>
                        <a:pt x="567" y="559"/>
                      </a:lnTo>
                      <a:lnTo>
                        <a:pt x="588" y="550"/>
                      </a:lnTo>
                      <a:lnTo>
                        <a:pt x="596" y="545"/>
                      </a:lnTo>
                      <a:lnTo>
                        <a:pt x="661" y="545"/>
                      </a:lnTo>
                      <a:lnTo>
                        <a:pt x="742" y="463"/>
                      </a:lnTo>
                      <a:lnTo>
                        <a:pt x="813" y="393"/>
                      </a:lnTo>
                      <a:lnTo>
                        <a:pt x="823" y="381"/>
                      </a:lnTo>
                      <a:lnTo>
                        <a:pt x="824" y="378"/>
                      </a:lnTo>
                      <a:lnTo>
                        <a:pt x="771" y="379"/>
                      </a:lnTo>
                      <a:lnTo>
                        <a:pt x="684" y="347"/>
                      </a:lnTo>
                      <a:lnTo>
                        <a:pt x="606" y="320"/>
                      </a:lnTo>
                      <a:lnTo>
                        <a:pt x="599" y="313"/>
                      </a:lnTo>
                      <a:lnTo>
                        <a:pt x="579" y="298"/>
                      </a:lnTo>
                      <a:lnTo>
                        <a:pt x="572" y="288"/>
                      </a:lnTo>
                      <a:lnTo>
                        <a:pt x="566" y="282"/>
                      </a:lnTo>
                      <a:lnTo>
                        <a:pt x="564" y="276"/>
                      </a:lnTo>
                      <a:lnTo>
                        <a:pt x="559" y="273"/>
                      </a:lnTo>
                      <a:lnTo>
                        <a:pt x="553" y="266"/>
                      </a:lnTo>
                      <a:lnTo>
                        <a:pt x="550" y="261"/>
                      </a:lnTo>
                      <a:lnTo>
                        <a:pt x="543" y="254"/>
                      </a:lnTo>
                      <a:lnTo>
                        <a:pt x="538" y="231"/>
                      </a:lnTo>
                      <a:lnTo>
                        <a:pt x="539" y="226"/>
                      </a:lnTo>
                      <a:lnTo>
                        <a:pt x="543" y="221"/>
                      </a:lnTo>
                      <a:lnTo>
                        <a:pt x="543" y="220"/>
                      </a:lnTo>
                      <a:lnTo>
                        <a:pt x="534" y="212"/>
                      </a:lnTo>
                      <a:lnTo>
                        <a:pt x="529" y="211"/>
                      </a:lnTo>
                      <a:lnTo>
                        <a:pt x="517" y="216"/>
                      </a:lnTo>
                      <a:lnTo>
                        <a:pt x="516" y="218"/>
                      </a:lnTo>
                      <a:lnTo>
                        <a:pt x="515" y="220"/>
                      </a:lnTo>
                      <a:lnTo>
                        <a:pt x="508" y="217"/>
                      </a:lnTo>
                      <a:lnTo>
                        <a:pt x="504" y="220"/>
                      </a:lnTo>
                      <a:lnTo>
                        <a:pt x="491" y="218"/>
                      </a:lnTo>
                      <a:lnTo>
                        <a:pt x="485" y="212"/>
                      </a:lnTo>
                      <a:lnTo>
                        <a:pt x="484" y="203"/>
                      </a:lnTo>
                      <a:lnTo>
                        <a:pt x="484" y="200"/>
                      </a:lnTo>
                      <a:lnTo>
                        <a:pt x="493" y="190"/>
                      </a:lnTo>
                      <a:lnTo>
                        <a:pt x="499" y="177"/>
                      </a:lnTo>
                      <a:lnTo>
                        <a:pt x="501" y="166"/>
                      </a:lnTo>
                      <a:lnTo>
                        <a:pt x="506" y="144"/>
                      </a:lnTo>
                      <a:lnTo>
                        <a:pt x="512" y="140"/>
                      </a:lnTo>
                      <a:lnTo>
                        <a:pt x="506" y="132"/>
                      </a:lnTo>
                      <a:lnTo>
                        <a:pt x="502" y="125"/>
                      </a:lnTo>
                      <a:lnTo>
                        <a:pt x="495" y="119"/>
                      </a:lnTo>
                      <a:lnTo>
                        <a:pt x="486" y="115"/>
                      </a:lnTo>
                      <a:lnTo>
                        <a:pt x="483" y="109"/>
                      </a:lnTo>
                      <a:lnTo>
                        <a:pt x="480" y="99"/>
                      </a:lnTo>
                      <a:lnTo>
                        <a:pt x="474" y="93"/>
                      </a:lnTo>
                      <a:lnTo>
                        <a:pt x="462" y="83"/>
                      </a:lnTo>
                      <a:lnTo>
                        <a:pt x="445" y="71"/>
                      </a:lnTo>
                      <a:lnTo>
                        <a:pt x="440" y="62"/>
                      </a:lnTo>
                      <a:lnTo>
                        <a:pt x="432" y="51"/>
                      </a:lnTo>
                      <a:lnTo>
                        <a:pt x="420" y="40"/>
                      </a:lnTo>
                      <a:lnTo>
                        <a:pt x="413" y="39"/>
                      </a:lnTo>
                      <a:lnTo>
                        <a:pt x="403" y="34"/>
                      </a:lnTo>
                      <a:lnTo>
                        <a:pt x="389" y="23"/>
                      </a:lnTo>
                      <a:lnTo>
                        <a:pt x="378" y="24"/>
                      </a:lnTo>
                      <a:lnTo>
                        <a:pt x="376" y="26"/>
                      </a:lnTo>
                      <a:lnTo>
                        <a:pt x="372" y="26"/>
                      </a:lnTo>
                      <a:lnTo>
                        <a:pt x="371" y="22"/>
                      </a:lnTo>
                      <a:lnTo>
                        <a:pt x="361" y="22"/>
                      </a:lnTo>
                      <a:lnTo>
                        <a:pt x="356" y="18"/>
                      </a:lnTo>
                      <a:lnTo>
                        <a:pt x="352" y="18"/>
                      </a:lnTo>
                      <a:lnTo>
                        <a:pt x="348" y="22"/>
                      </a:lnTo>
                      <a:lnTo>
                        <a:pt x="340" y="23"/>
                      </a:lnTo>
                      <a:lnTo>
                        <a:pt x="339" y="24"/>
                      </a:lnTo>
                      <a:lnTo>
                        <a:pt x="337" y="24"/>
                      </a:lnTo>
                      <a:lnTo>
                        <a:pt x="334" y="18"/>
                      </a:lnTo>
                      <a:lnTo>
                        <a:pt x="329" y="13"/>
                      </a:lnTo>
                      <a:lnTo>
                        <a:pt x="324" y="13"/>
                      </a:lnTo>
                      <a:lnTo>
                        <a:pt x="324" y="17"/>
                      </a:lnTo>
                      <a:lnTo>
                        <a:pt x="318" y="22"/>
                      </a:lnTo>
                      <a:lnTo>
                        <a:pt x="305" y="24"/>
                      </a:lnTo>
                      <a:lnTo>
                        <a:pt x="301" y="26"/>
                      </a:lnTo>
                      <a:lnTo>
                        <a:pt x="292" y="26"/>
                      </a:lnTo>
                      <a:lnTo>
                        <a:pt x="284" y="15"/>
                      </a:lnTo>
                      <a:lnTo>
                        <a:pt x="284" y="12"/>
                      </a:lnTo>
                      <a:lnTo>
                        <a:pt x="281" y="11"/>
                      </a:lnTo>
                      <a:lnTo>
                        <a:pt x="274" y="11"/>
                      </a:lnTo>
                      <a:lnTo>
                        <a:pt x="268" y="5"/>
                      </a:lnTo>
                      <a:lnTo>
                        <a:pt x="264" y="0"/>
                      </a:lnTo>
                      <a:lnTo>
                        <a:pt x="244" y="44"/>
                      </a:lnTo>
                      <a:lnTo>
                        <a:pt x="236" y="34"/>
                      </a:lnTo>
                      <a:lnTo>
                        <a:pt x="236" y="31"/>
                      </a:lnTo>
                      <a:lnTo>
                        <a:pt x="231" y="26"/>
                      </a:lnTo>
                      <a:lnTo>
                        <a:pt x="223" y="26"/>
                      </a:lnTo>
                      <a:lnTo>
                        <a:pt x="220" y="29"/>
                      </a:lnTo>
                      <a:lnTo>
                        <a:pt x="219" y="33"/>
                      </a:lnTo>
                      <a:lnTo>
                        <a:pt x="216" y="35"/>
                      </a:lnTo>
                      <a:lnTo>
                        <a:pt x="212" y="35"/>
                      </a:lnTo>
                      <a:lnTo>
                        <a:pt x="208" y="33"/>
                      </a:lnTo>
                      <a:lnTo>
                        <a:pt x="194" y="33"/>
                      </a:lnTo>
                      <a:lnTo>
                        <a:pt x="192"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2" name="Freeform 131"/>
                <p:cNvSpPr>
                  <a:spLocks noChangeAspect="1"/>
                </p:cNvSpPr>
                <p:nvPr/>
              </p:nvSpPr>
              <p:spPr bwMode="gray">
                <a:xfrm>
                  <a:off x="5296692" y="4153247"/>
                  <a:ext cx="20638" cy="28575"/>
                </a:xfrm>
                <a:custGeom>
                  <a:avLst/>
                  <a:gdLst/>
                  <a:ahLst/>
                  <a:cxnLst>
                    <a:cxn ang="0">
                      <a:pos x="67" y="63"/>
                    </a:cxn>
                    <a:cxn ang="0">
                      <a:pos x="65" y="35"/>
                    </a:cxn>
                    <a:cxn ang="0">
                      <a:pos x="65" y="14"/>
                    </a:cxn>
                    <a:cxn ang="0">
                      <a:pos x="63" y="6"/>
                    </a:cxn>
                    <a:cxn ang="0">
                      <a:pos x="56" y="15"/>
                    </a:cxn>
                    <a:cxn ang="0">
                      <a:pos x="33" y="0"/>
                    </a:cxn>
                    <a:cxn ang="0">
                      <a:pos x="19" y="9"/>
                    </a:cxn>
                    <a:cxn ang="0">
                      <a:pos x="12" y="21"/>
                    </a:cxn>
                    <a:cxn ang="0">
                      <a:pos x="4" y="38"/>
                    </a:cxn>
                    <a:cxn ang="0">
                      <a:pos x="0" y="54"/>
                    </a:cxn>
                    <a:cxn ang="0">
                      <a:pos x="2" y="67"/>
                    </a:cxn>
                    <a:cxn ang="0">
                      <a:pos x="12" y="86"/>
                    </a:cxn>
                    <a:cxn ang="0">
                      <a:pos x="35" y="89"/>
                    </a:cxn>
                    <a:cxn ang="0">
                      <a:pos x="47" y="90"/>
                    </a:cxn>
                    <a:cxn ang="0">
                      <a:pos x="55" y="81"/>
                    </a:cxn>
                    <a:cxn ang="0">
                      <a:pos x="61" y="67"/>
                    </a:cxn>
                    <a:cxn ang="0">
                      <a:pos x="67" y="63"/>
                    </a:cxn>
                  </a:cxnLst>
                  <a:rect l="0" t="0" r="r" b="b"/>
                  <a:pathLst>
                    <a:path w="67" h="90">
                      <a:moveTo>
                        <a:pt x="67" y="63"/>
                      </a:moveTo>
                      <a:lnTo>
                        <a:pt x="65" y="35"/>
                      </a:lnTo>
                      <a:lnTo>
                        <a:pt x="65" y="14"/>
                      </a:lnTo>
                      <a:lnTo>
                        <a:pt x="63" y="6"/>
                      </a:lnTo>
                      <a:lnTo>
                        <a:pt x="56" y="15"/>
                      </a:lnTo>
                      <a:lnTo>
                        <a:pt x="33" y="0"/>
                      </a:lnTo>
                      <a:lnTo>
                        <a:pt x="19" y="9"/>
                      </a:lnTo>
                      <a:lnTo>
                        <a:pt x="12" y="21"/>
                      </a:lnTo>
                      <a:lnTo>
                        <a:pt x="4" y="38"/>
                      </a:lnTo>
                      <a:lnTo>
                        <a:pt x="0" y="54"/>
                      </a:lnTo>
                      <a:lnTo>
                        <a:pt x="2" y="67"/>
                      </a:lnTo>
                      <a:lnTo>
                        <a:pt x="12" y="86"/>
                      </a:lnTo>
                      <a:lnTo>
                        <a:pt x="35" y="89"/>
                      </a:lnTo>
                      <a:lnTo>
                        <a:pt x="47" y="90"/>
                      </a:lnTo>
                      <a:lnTo>
                        <a:pt x="55" y="81"/>
                      </a:lnTo>
                      <a:lnTo>
                        <a:pt x="61" y="67"/>
                      </a:lnTo>
                      <a:lnTo>
                        <a:pt x="67" y="6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3" name="Freeform 132"/>
                <p:cNvSpPr>
                  <a:spLocks noChangeAspect="1"/>
                </p:cNvSpPr>
                <p:nvPr/>
              </p:nvSpPr>
              <p:spPr bwMode="gray">
                <a:xfrm>
                  <a:off x="5045867" y="4083397"/>
                  <a:ext cx="285750" cy="250825"/>
                </a:xfrm>
                <a:custGeom>
                  <a:avLst/>
                  <a:gdLst/>
                  <a:ahLst/>
                  <a:cxnLst>
                    <a:cxn ang="0">
                      <a:pos x="188" y="334"/>
                    </a:cxn>
                    <a:cxn ang="0">
                      <a:pos x="157" y="406"/>
                    </a:cxn>
                    <a:cxn ang="0">
                      <a:pos x="101" y="418"/>
                    </a:cxn>
                    <a:cxn ang="0">
                      <a:pos x="59" y="396"/>
                    </a:cxn>
                    <a:cxn ang="0">
                      <a:pos x="8" y="398"/>
                    </a:cxn>
                    <a:cxn ang="0">
                      <a:pos x="1" y="411"/>
                    </a:cxn>
                    <a:cxn ang="0">
                      <a:pos x="37" y="491"/>
                    </a:cxn>
                    <a:cxn ang="0">
                      <a:pos x="70" y="562"/>
                    </a:cxn>
                    <a:cxn ang="0">
                      <a:pos x="90" y="665"/>
                    </a:cxn>
                    <a:cxn ang="0">
                      <a:pos x="77" y="678"/>
                    </a:cxn>
                    <a:cxn ang="0">
                      <a:pos x="88" y="701"/>
                    </a:cxn>
                    <a:cxn ang="0">
                      <a:pos x="108" y="734"/>
                    </a:cxn>
                    <a:cxn ang="0">
                      <a:pos x="109" y="770"/>
                    </a:cxn>
                    <a:cxn ang="0">
                      <a:pos x="112" y="750"/>
                    </a:cxn>
                    <a:cxn ang="0">
                      <a:pos x="128" y="769"/>
                    </a:cxn>
                    <a:cxn ang="0">
                      <a:pos x="155" y="782"/>
                    </a:cxn>
                    <a:cxn ang="0">
                      <a:pos x="195" y="791"/>
                    </a:cxn>
                    <a:cxn ang="0">
                      <a:pos x="236" y="771"/>
                    </a:cxn>
                    <a:cxn ang="0">
                      <a:pos x="287" y="771"/>
                    </a:cxn>
                    <a:cxn ang="0">
                      <a:pos x="311" y="753"/>
                    </a:cxn>
                    <a:cxn ang="0">
                      <a:pos x="365" y="753"/>
                    </a:cxn>
                    <a:cxn ang="0">
                      <a:pos x="408" y="746"/>
                    </a:cxn>
                    <a:cxn ang="0">
                      <a:pos x="479" y="743"/>
                    </a:cxn>
                    <a:cxn ang="0">
                      <a:pos x="505" y="733"/>
                    </a:cxn>
                    <a:cxn ang="0">
                      <a:pos x="553" y="727"/>
                    </a:cxn>
                    <a:cxn ang="0">
                      <a:pos x="633" y="679"/>
                    </a:cxn>
                    <a:cxn ang="0">
                      <a:pos x="705" y="600"/>
                    </a:cxn>
                    <a:cxn ang="0">
                      <a:pos x="765" y="533"/>
                    </a:cxn>
                    <a:cxn ang="0">
                      <a:pos x="804" y="465"/>
                    </a:cxn>
                    <a:cxn ang="0">
                      <a:pos x="836" y="420"/>
                    </a:cxn>
                    <a:cxn ang="0">
                      <a:pos x="881" y="357"/>
                    </a:cxn>
                    <a:cxn ang="0">
                      <a:pos x="894" y="305"/>
                    </a:cxn>
                    <a:cxn ang="0">
                      <a:pos x="856" y="281"/>
                    </a:cxn>
                    <a:cxn ang="0">
                      <a:pos x="824" y="307"/>
                    </a:cxn>
                    <a:cxn ang="0">
                      <a:pos x="793" y="256"/>
                    </a:cxn>
                    <a:cxn ang="0">
                      <a:pos x="845" y="233"/>
                    </a:cxn>
                    <a:cxn ang="0">
                      <a:pos x="830" y="55"/>
                    </a:cxn>
                    <a:cxn ang="0">
                      <a:pos x="807" y="17"/>
                    </a:cxn>
                    <a:cxn ang="0">
                      <a:pos x="749" y="9"/>
                    </a:cxn>
                    <a:cxn ang="0">
                      <a:pos x="704" y="8"/>
                    </a:cxn>
                    <a:cxn ang="0">
                      <a:pos x="625" y="57"/>
                    </a:cxn>
                    <a:cxn ang="0">
                      <a:pos x="558" y="129"/>
                    </a:cxn>
                    <a:cxn ang="0">
                      <a:pos x="496" y="207"/>
                    </a:cxn>
                    <a:cxn ang="0">
                      <a:pos x="437" y="217"/>
                    </a:cxn>
                    <a:cxn ang="0">
                      <a:pos x="376" y="201"/>
                    </a:cxn>
                    <a:cxn ang="0">
                      <a:pos x="339" y="248"/>
                    </a:cxn>
                    <a:cxn ang="0">
                      <a:pos x="277" y="286"/>
                    </a:cxn>
                    <a:cxn ang="0">
                      <a:pos x="230" y="271"/>
                    </a:cxn>
                    <a:cxn ang="0">
                      <a:pos x="238" y="213"/>
                    </a:cxn>
                    <a:cxn ang="0">
                      <a:pos x="200" y="170"/>
                    </a:cxn>
                  </a:cxnLst>
                  <a:rect l="0" t="0" r="r" b="b"/>
                  <a:pathLst>
                    <a:path w="898" h="791">
                      <a:moveTo>
                        <a:pt x="188" y="161"/>
                      </a:moveTo>
                      <a:lnTo>
                        <a:pt x="188" y="216"/>
                      </a:lnTo>
                      <a:lnTo>
                        <a:pt x="188" y="275"/>
                      </a:lnTo>
                      <a:lnTo>
                        <a:pt x="188" y="334"/>
                      </a:lnTo>
                      <a:lnTo>
                        <a:pt x="188" y="390"/>
                      </a:lnTo>
                      <a:lnTo>
                        <a:pt x="182" y="394"/>
                      </a:lnTo>
                      <a:lnTo>
                        <a:pt x="171" y="396"/>
                      </a:lnTo>
                      <a:lnTo>
                        <a:pt x="157" y="406"/>
                      </a:lnTo>
                      <a:lnTo>
                        <a:pt x="141" y="421"/>
                      </a:lnTo>
                      <a:lnTo>
                        <a:pt x="129" y="421"/>
                      </a:lnTo>
                      <a:lnTo>
                        <a:pt x="120" y="418"/>
                      </a:lnTo>
                      <a:lnTo>
                        <a:pt x="101" y="418"/>
                      </a:lnTo>
                      <a:lnTo>
                        <a:pt x="86" y="423"/>
                      </a:lnTo>
                      <a:lnTo>
                        <a:pt x="70" y="421"/>
                      </a:lnTo>
                      <a:lnTo>
                        <a:pt x="59" y="409"/>
                      </a:lnTo>
                      <a:lnTo>
                        <a:pt x="59" y="396"/>
                      </a:lnTo>
                      <a:lnTo>
                        <a:pt x="33" y="378"/>
                      </a:lnTo>
                      <a:lnTo>
                        <a:pt x="21" y="379"/>
                      </a:lnTo>
                      <a:lnTo>
                        <a:pt x="15" y="390"/>
                      </a:lnTo>
                      <a:lnTo>
                        <a:pt x="8" y="398"/>
                      </a:lnTo>
                      <a:lnTo>
                        <a:pt x="5" y="400"/>
                      </a:lnTo>
                      <a:lnTo>
                        <a:pt x="0" y="401"/>
                      </a:lnTo>
                      <a:lnTo>
                        <a:pt x="2" y="405"/>
                      </a:lnTo>
                      <a:lnTo>
                        <a:pt x="1" y="411"/>
                      </a:lnTo>
                      <a:lnTo>
                        <a:pt x="5" y="416"/>
                      </a:lnTo>
                      <a:lnTo>
                        <a:pt x="13" y="426"/>
                      </a:lnTo>
                      <a:lnTo>
                        <a:pt x="28" y="464"/>
                      </a:lnTo>
                      <a:lnTo>
                        <a:pt x="37" y="491"/>
                      </a:lnTo>
                      <a:lnTo>
                        <a:pt x="51" y="528"/>
                      </a:lnTo>
                      <a:lnTo>
                        <a:pt x="59" y="536"/>
                      </a:lnTo>
                      <a:lnTo>
                        <a:pt x="64" y="552"/>
                      </a:lnTo>
                      <a:lnTo>
                        <a:pt x="70" y="562"/>
                      </a:lnTo>
                      <a:lnTo>
                        <a:pt x="91" y="595"/>
                      </a:lnTo>
                      <a:lnTo>
                        <a:pt x="97" y="608"/>
                      </a:lnTo>
                      <a:lnTo>
                        <a:pt x="99" y="648"/>
                      </a:lnTo>
                      <a:lnTo>
                        <a:pt x="90" y="665"/>
                      </a:lnTo>
                      <a:lnTo>
                        <a:pt x="78" y="660"/>
                      </a:lnTo>
                      <a:lnTo>
                        <a:pt x="76" y="667"/>
                      </a:lnTo>
                      <a:lnTo>
                        <a:pt x="75" y="678"/>
                      </a:lnTo>
                      <a:lnTo>
                        <a:pt x="77" y="678"/>
                      </a:lnTo>
                      <a:lnTo>
                        <a:pt x="85" y="683"/>
                      </a:lnTo>
                      <a:lnTo>
                        <a:pt x="87" y="690"/>
                      </a:lnTo>
                      <a:lnTo>
                        <a:pt x="83" y="691"/>
                      </a:lnTo>
                      <a:lnTo>
                        <a:pt x="88" y="701"/>
                      </a:lnTo>
                      <a:lnTo>
                        <a:pt x="93" y="705"/>
                      </a:lnTo>
                      <a:lnTo>
                        <a:pt x="99" y="716"/>
                      </a:lnTo>
                      <a:lnTo>
                        <a:pt x="107" y="726"/>
                      </a:lnTo>
                      <a:lnTo>
                        <a:pt x="108" y="734"/>
                      </a:lnTo>
                      <a:lnTo>
                        <a:pt x="103" y="742"/>
                      </a:lnTo>
                      <a:lnTo>
                        <a:pt x="103" y="749"/>
                      </a:lnTo>
                      <a:lnTo>
                        <a:pt x="103" y="760"/>
                      </a:lnTo>
                      <a:lnTo>
                        <a:pt x="109" y="770"/>
                      </a:lnTo>
                      <a:lnTo>
                        <a:pt x="110" y="769"/>
                      </a:lnTo>
                      <a:lnTo>
                        <a:pt x="109" y="761"/>
                      </a:lnTo>
                      <a:lnTo>
                        <a:pt x="109" y="754"/>
                      </a:lnTo>
                      <a:lnTo>
                        <a:pt x="112" y="750"/>
                      </a:lnTo>
                      <a:lnTo>
                        <a:pt x="119" y="749"/>
                      </a:lnTo>
                      <a:lnTo>
                        <a:pt x="128" y="750"/>
                      </a:lnTo>
                      <a:lnTo>
                        <a:pt x="129" y="762"/>
                      </a:lnTo>
                      <a:lnTo>
                        <a:pt x="128" y="769"/>
                      </a:lnTo>
                      <a:lnTo>
                        <a:pt x="133" y="771"/>
                      </a:lnTo>
                      <a:lnTo>
                        <a:pt x="151" y="770"/>
                      </a:lnTo>
                      <a:lnTo>
                        <a:pt x="156" y="775"/>
                      </a:lnTo>
                      <a:lnTo>
                        <a:pt x="155" y="782"/>
                      </a:lnTo>
                      <a:lnTo>
                        <a:pt x="166" y="788"/>
                      </a:lnTo>
                      <a:lnTo>
                        <a:pt x="174" y="788"/>
                      </a:lnTo>
                      <a:lnTo>
                        <a:pt x="183" y="791"/>
                      </a:lnTo>
                      <a:lnTo>
                        <a:pt x="195" y="791"/>
                      </a:lnTo>
                      <a:lnTo>
                        <a:pt x="204" y="788"/>
                      </a:lnTo>
                      <a:lnTo>
                        <a:pt x="214" y="776"/>
                      </a:lnTo>
                      <a:lnTo>
                        <a:pt x="232" y="775"/>
                      </a:lnTo>
                      <a:lnTo>
                        <a:pt x="236" y="771"/>
                      </a:lnTo>
                      <a:lnTo>
                        <a:pt x="244" y="770"/>
                      </a:lnTo>
                      <a:lnTo>
                        <a:pt x="264" y="772"/>
                      </a:lnTo>
                      <a:lnTo>
                        <a:pt x="266" y="769"/>
                      </a:lnTo>
                      <a:lnTo>
                        <a:pt x="287" y="771"/>
                      </a:lnTo>
                      <a:lnTo>
                        <a:pt x="293" y="769"/>
                      </a:lnTo>
                      <a:lnTo>
                        <a:pt x="296" y="761"/>
                      </a:lnTo>
                      <a:lnTo>
                        <a:pt x="305" y="758"/>
                      </a:lnTo>
                      <a:lnTo>
                        <a:pt x="311" y="753"/>
                      </a:lnTo>
                      <a:lnTo>
                        <a:pt x="316" y="748"/>
                      </a:lnTo>
                      <a:lnTo>
                        <a:pt x="333" y="745"/>
                      </a:lnTo>
                      <a:lnTo>
                        <a:pt x="341" y="746"/>
                      </a:lnTo>
                      <a:lnTo>
                        <a:pt x="365" y="753"/>
                      </a:lnTo>
                      <a:lnTo>
                        <a:pt x="372" y="753"/>
                      </a:lnTo>
                      <a:lnTo>
                        <a:pt x="381" y="745"/>
                      </a:lnTo>
                      <a:lnTo>
                        <a:pt x="394" y="744"/>
                      </a:lnTo>
                      <a:lnTo>
                        <a:pt x="408" y="746"/>
                      </a:lnTo>
                      <a:lnTo>
                        <a:pt x="446" y="758"/>
                      </a:lnTo>
                      <a:lnTo>
                        <a:pt x="459" y="758"/>
                      </a:lnTo>
                      <a:lnTo>
                        <a:pt x="467" y="744"/>
                      </a:lnTo>
                      <a:lnTo>
                        <a:pt x="479" y="743"/>
                      </a:lnTo>
                      <a:lnTo>
                        <a:pt x="491" y="748"/>
                      </a:lnTo>
                      <a:lnTo>
                        <a:pt x="507" y="749"/>
                      </a:lnTo>
                      <a:lnTo>
                        <a:pt x="508" y="743"/>
                      </a:lnTo>
                      <a:lnTo>
                        <a:pt x="505" y="733"/>
                      </a:lnTo>
                      <a:lnTo>
                        <a:pt x="512" y="728"/>
                      </a:lnTo>
                      <a:lnTo>
                        <a:pt x="519" y="727"/>
                      </a:lnTo>
                      <a:lnTo>
                        <a:pt x="532" y="726"/>
                      </a:lnTo>
                      <a:lnTo>
                        <a:pt x="553" y="727"/>
                      </a:lnTo>
                      <a:lnTo>
                        <a:pt x="564" y="726"/>
                      </a:lnTo>
                      <a:lnTo>
                        <a:pt x="586" y="715"/>
                      </a:lnTo>
                      <a:lnTo>
                        <a:pt x="623" y="689"/>
                      </a:lnTo>
                      <a:lnTo>
                        <a:pt x="633" y="679"/>
                      </a:lnTo>
                      <a:lnTo>
                        <a:pt x="642" y="668"/>
                      </a:lnTo>
                      <a:lnTo>
                        <a:pt x="663" y="652"/>
                      </a:lnTo>
                      <a:lnTo>
                        <a:pt x="689" y="624"/>
                      </a:lnTo>
                      <a:lnTo>
                        <a:pt x="705" y="600"/>
                      </a:lnTo>
                      <a:lnTo>
                        <a:pt x="714" y="589"/>
                      </a:lnTo>
                      <a:lnTo>
                        <a:pt x="723" y="582"/>
                      </a:lnTo>
                      <a:lnTo>
                        <a:pt x="747" y="561"/>
                      </a:lnTo>
                      <a:lnTo>
                        <a:pt x="765" y="533"/>
                      </a:lnTo>
                      <a:lnTo>
                        <a:pt x="774" y="520"/>
                      </a:lnTo>
                      <a:lnTo>
                        <a:pt x="796" y="480"/>
                      </a:lnTo>
                      <a:lnTo>
                        <a:pt x="800" y="473"/>
                      </a:lnTo>
                      <a:lnTo>
                        <a:pt x="804" y="465"/>
                      </a:lnTo>
                      <a:lnTo>
                        <a:pt x="808" y="454"/>
                      </a:lnTo>
                      <a:lnTo>
                        <a:pt x="819" y="437"/>
                      </a:lnTo>
                      <a:lnTo>
                        <a:pt x="828" y="426"/>
                      </a:lnTo>
                      <a:lnTo>
                        <a:pt x="836" y="420"/>
                      </a:lnTo>
                      <a:lnTo>
                        <a:pt x="846" y="417"/>
                      </a:lnTo>
                      <a:lnTo>
                        <a:pt x="866" y="401"/>
                      </a:lnTo>
                      <a:lnTo>
                        <a:pt x="875" y="388"/>
                      </a:lnTo>
                      <a:lnTo>
                        <a:pt x="881" y="357"/>
                      </a:lnTo>
                      <a:lnTo>
                        <a:pt x="886" y="345"/>
                      </a:lnTo>
                      <a:lnTo>
                        <a:pt x="888" y="331"/>
                      </a:lnTo>
                      <a:lnTo>
                        <a:pt x="888" y="318"/>
                      </a:lnTo>
                      <a:lnTo>
                        <a:pt x="894" y="305"/>
                      </a:lnTo>
                      <a:lnTo>
                        <a:pt x="897" y="294"/>
                      </a:lnTo>
                      <a:lnTo>
                        <a:pt x="898" y="282"/>
                      </a:lnTo>
                      <a:lnTo>
                        <a:pt x="892" y="281"/>
                      </a:lnTo>
                      <a:lnTo>
                        <a:pt x="856" y="281"/>
                      </a:lnTo>
                      <a:lnTo>
                        <a:pt x="850" y="285"/>
                      </a:lnTo>
                      <a:lnTo>
                        <a:pt x="844" y="299"/>
                      </a:lnTo>
                      <a:lnTo>
                        <a:pt x="836" y="308"/>
                      </a:lnTo>
                      <a:lnTo>
                        <a:pt x="824" y="307"/>
                      </a:lnTo>
                      <a:lnTo>
                        <a:pt x="801" y="304"/>
                      </a:lnTo>
                      <a:lnTo>
                        <a:pt x="791" y="285"/>
                      </a:lnTo>
                      <a:lnTo>
                        <a:pt x="789" y="272"/>
                      </a:lnTo>
                      <a:lnTo>
                        <a:pt x="793" y="256"/>
                      </a:lnTo>
                      <a:lnTo>
                        <a:pt x="801" y="239"/>
                      </a:lnTo>
                      <a:lnTo>
                        <a:pt x="808" y="227"/>
                      </a:lnTo>
                      <a:lnTo>
                        <a:pt x="822" y="218"/>
                      </a:lnTo>
                      <a:lnTo>
                        <a:pt x="845" y="233"/>
                      </a:lnTo>
                      <a:lnTo>
                        <a:pt x="852" y="224"/>
                      </a:lnTo>
                      <a:lnTo>
                        <a:pt x="849" y="131"/>
                      </a:lnTo>
                      <a:lnTo>
                        <a:pt x="836" y="87"/>
                      </a:lnTo>
                      <a:lnTo>
                        <a:pt x="830" y="55"/>
                      </a:lnTo>
                      <a:lnTo>
                        <a:pt x="828" y="34"/>
                      </a:lnTo>
                      <a:lnTo>
                        <a:pt x="827" y="33"/>
                      </a:lnTo>
                      <a:lnTo>
                        <a:pt x="822" y="32"/>
                      </a:lnTo>
                      <a:lnTo>
                        <a:pt x="807" y="17"/>
                      </a:lnTo>
                      <a:lnTo>
                        <a:pt x="786" y="11"/>
                      </a:lnTo>
                      <a:lnTo>
                        <a:pt x="774" y="9"/>
                      </a:lnTo>
                      <a:lnTo>
                        <a:pt x="761" y="12"/>
                      </a:lnTo>
                      <a:lnTo>
                        <a:pt x="749" y="9"/>
                      </a:lnTo>
                      <a:lnTo>
                        <a:pt x="726" y="2"/>
                      </a:lnTo>
                      <a:lnTo>
                        <a:pt x="717" y="0"/>
                      </a:lnTo>
                      <a:lnTo>
                        <a:pt x="705" y="5"/>
                      </a:lnTo>
                      <a:lnTo>
                        <a:pt x="704" y="8"/>
                      </a:lnTo>
                      <a:lnTo>
                        <a:pt x="693" y="13"/>
                      </a:lnTo>
                      <a:lnTo>
                        <a:pt x="679" y="22"/>
                      </a:lnTo>
                      <a:lnTo>
                        <a:pt x="641" y="40"/>
                      </a:lnTo>
                      <a:lnTo>
                        <a:pt x="625" y="57"/>
                      </a:lnTo>
                      <a:lnTo>
                        <a:pt x="605" y="70"/>
                      </a:lnTo>
                      <a:lnTo>
                        <a:pt x="586" y="88"/>
                      </a:lnTo>
                      <a:lnTo>
                        <a:pt x="575" y="104"/>
                      </a:lnTo>
                      <a:lnTo>
                        <a:pt x="558" y="129"/>
                      </a:lnTo>
                      <a:lnTo>
                        <a:pt x="531" y="148"/>
                      </a:lnTo>
                      <a:lnTo>
                        <a:pt x="516" y="167"/>
                      </a:lnTo>
                      <a:lnTo>
                        <a:pt x="501" y="201"/>
                      </a:lnTo>
                      <a:lnTo>
                        <a:pt x="496" y="207"/>
                      </a:lnTo>
                      <a:lnTo>
                        <a:pt x="488" y="211"/>
                      </a:lnTo>
                      <a:lnTo>
                        <a:pt x="477" y="212"/>
                      </a:lnTo>
                      <a:lnTo>
                        <a:pt x="452" y="218"/>
                      </a:lnTo>
                      <a:lnTo>
                        <a:pt x="437" y="217"/>
                      </a:lnTo>
                      <a:lnTo>
                        <a:pt x="414" y="204"/>
                      </a:lnTo>
                      <a:lnTo>
                        <a:pt x="402" y="199"/>
                      </a:lnTo>
                      <a:lnTo>
                        <a:pt x="388" y="197"/>
                      </a:lnTo>
                      <a:lnTo>
                        <a:pt x="376" y="201"/>
                      </a:lnTo>
                      <a:lnTo>
                        <a:pt x="357" y="221"/>
                      </a:lnTo>
                      <a:lnTo>
                        <a:pt x="351" y="229"/>
                      </a:lnTo>
                      <a:lnTo>
                        <a:pt x="348" y="237"/>
                      </a:lnTo>
                      <a:lnTo>
                        <a:pt x="339" y="248"/>
                      </a:lnTo>
                      <a:lnTo>
                        <a:pt x="327" y="255"/>
                      </a:lnTo>
                      <a:lnTo>
                        <a:pt x="322" y="260"/>
                      </a:lnTo>
                      <a:lnTo>
                        <a:pt x="312" y="277"/>
                      </a:lnTo>
                      <a:lnTo>
                        <a:pt x="277" y="286"/>
                      </a:lnTo>
                      <a:lnTo>
                        <a:pt x="259" y="285"/>
                      </a:lnTo>
                      <a:lnTo>
                        <a:pt x="243" y="282"/>
                      </a:lnTo>
                      <a:lnTo>
                        <a:pt x="233" y="280"/>
                      </a:lnTo>
                      <a:lnTo>
                        <a:pt x="230" y="271"/>
                      </a:lnTo>
                      <a:lnTo>
                        <a:pt x="237" y="250"/>
                      </a:lnTo>
                      <a:lnTo>
                        <a:pt x="239" y="237"/>
                      </a:lnTo>
                      <a:lnTo>
                        <a:pt x="239" y="231"/>
                      </a:lnTo>
                      <a:lnTo>
                        <a:pt x="238" y="213"/>
                      </a:lnTo>
                      <a:lnTo>
                        <a:pt x="231" y="201"/>
                      </a:lnTo>
                      <a:lnTo>
                        <a:pt x="217" y="190"/>
                      </a:lnTo>
                      <a:lnTo>
                        <a:pt x="212" y="181"/>
                      </a:lnTo>
                      <a:lnTo>
                        <a:pt x="200" y="170"/>
                      </a:lnTo>
                      <a:lnTo>
                        <a:pt x="198" y="167"/>
                      </a:lnTo>
                      <a:lnTo>
                        <a:pt x="192" y="161"/>
                      </a:lnTo>
                      <a:lnTo>
                        <a:pt x="188" y="16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4" name="Freeform 133"/>
                <p:cNvSpPr>
                  <a:spLocks noChangeAspect="1"/>
                </p:cNvSpPr>
                <p:nvPr/>
              </p:nvSpPr>
              <p:spPr bwMode="gray">
                <a:xfrm>
                  <a:off x="5330030" y="3854797"/>
                  <a:ext cx="55563" cy="138113"/>
                </a:xfrm>
                <a:custGeom>
                  <a:avLst/>
                  <a:gdLst/>
                  <a:ahLst/>
                  <a:cxnLst>
                    <a:cxn ang="0">
                      <a:pos x="61" y="11"/>
                    </a:cxn>
                    <a:cxn ang="0">
                      <a:pos x="42" y="14"/>
                    </a:cxn>
                    <a:cxn ang="0">
                      <a:pos x="25" y="8"/>
                    </a:cxn>
                    <a:cxn ang="0">
                      <a:pos x="13" y="8"/>
                    </a:cxn>
                    <a:cxn ang="0">
                      <a:pos x="25" y="15"/>
                    </a:cxn>
                    <a:cxn ang="0">
                      <a:pos x="37" y="40"/>
                    </a:cxn>
                    <a:cxn ang="0">
                      <a:pos x="50" y="65"/>
                    </a:cxn>
                    <a:cxn ang="0">
                      <a:pos x="42" y="80"/>
                    </a:cxn>
                    <a:cxn ang="0">
                      <a:pos x="35" y="94"/>
                    </a:cxn>
                    <a:cxn ang="0">
                      <a:pos x="31" y="127"/>
                    </a:cxn>
                    <a:cxn ang="0">
                      <a:pos x="31" y="159"/>
                    </a:cxn>
                    <a:cxn ang="0">
                      <a:pos x="41" y="172"/>
                    </a:cxn>
                    <a:cxn ang="0">
                      <a:pos x="24" y="181"/>
                    </a:cxn>
                    <a:cxn ang="0">
                      <a:pos x="14" y="198"/>
                    </a:cxn>
                    <a:cxn ang="0">
                      <a:pos x="2" y="235"/>
                    </a:cxn>
                    <a:cxn ang="0">
                      <a:pos x="8" y="248"/>
                    </a:cxn>
                    <a:cxn ang="0">
                      <a:pos x="23" y="257"/>
                    </a:cxn>
                    <a:cxn ang="0">
                      <a:pos x="30" y="263"/>
                    </a:cxn>
                    <a:cxn ang="0">
                      <a:pos x="51" y="289"/>
                    </a:cxn>
                    <a:cxn ang="0">
                      <a:pos x="93" y="284"/>
                    </a:cxn>
                    <a:cxn ang="0">
                      <a:pos x="101" y="310"/>
                    </a:cxn>
                    <a:cxn ang="0">
                      <a:pos x="94" y="343"/>
                    </a:cxn>
                    <a:cxn ang="0">
                      <a:pos x="86" y="365"/>
                    </a:cxn>
                    <a:cxn ang="0">
                      <a:pos x="97" y="388"/>
                    </a:cxn>
                    <a:cxn ang="0">
                      <a:pos x="112" y="404"/>
                    </a:cxn>
                    <a:cxn ang="0">
                      <a:pos x="128" y="414"/>
                    </a:cxn>
                    <a:cxn ang="0">
                      <a:pos x="127" y="429"/>
                    </a:cxn>
                    <a:cxn ang="0">
                      <a:pos x="142" y="430"/>
                    </a:cxn>
                    <a:cxn ang="0">
                      <a:pos x="139" y="409"/>
                    </a:cxn>
                    <a:cxn ang="0">
                      <a:pos x="139" y="392"/>
                    </a:cxn>
                    <a:cxn ang="0">
                      <a:pos x="153" y="377"/>
                    </a:cxn>
                    <a:cxn ang="0">
                      <a:pos x="169" y="368"/>
                    </a:cxn>
                    <a:cxn ang="0">
                      <a:pos x="169" y="325"/>
                    </a:cxn>
                    <a:cxn ang="0">
                      <a:pos x="172" y="295"/>
                    </a:cxn>
                    <a:cxn ang="0">
                      <a:pos x="148" y="266"/>
                    </a:cxn>
                    <a:cxn ang="0">
                      <a:pos x="116" y="230"/>
                    </a:cxn>
                    <a:cxn ang="0">
                      <a:pos x="116" y="242"/>
                    </a:cxn>
                    <a:cxn ang="0">
                      <a:pos x="126" y="250"/>
                    </a:cxn>
                    <a:cxn ang="0">
                      <a:pos x="134" y="282"/>
                    </a:cxn>
                    <a:cxn ang="0">
                      <a:pos x="121" y="269"/>
                    </a:cxn>
                    <a:cxn ang="0">
                      <a:pos x="115" y="262"/>
                    </a:cxn>
                    <a:cxn ang="0">
                      <a:pos x="102" y="272"/>
                    </a:cxn>
                    <a:cxn ang="0">
                      <a:pos x="97" y="261"/>
                    </a:cxn>
                    <a:cxn ang="0">
                      <a:pos x="100" y="245"/>
                    </a:cxn>
                    <a:cxn ang="0">
                      <a:pos x="89" y="231"/>
                    </a:cxn>
                    <a:cxn ang="0">
                      <a:pos x="85" y="208"/>
                    </a:cxn>
                    <a:cxn ang="0">
                      <a:pos x="68" y="159"/>
                    </a:cxn>
                    <a:cxn ang="0">
                      <a:pos x="79" y="140"/>
                    </a:cxn>
                    <a:cxn ang="0">
                      <a:pos x="79" y="70"/>
                    </a:cxn>
                    <a:cxn ang="0">
                      <a:pos x="78" y="51"/>
                    </a:cxn>
                    <a:cxn ang="0">
                      <a:pos x="63" y="32"/>
                    </a:cxn>
                    <a:cxn ang="0">
                      <a:pos x="69" y="10"/>
                    </a:cxn>
                  </a:cxnLst>
                  <a:rect l="0" t="0" r="r" b="b"/>
                  <a:pathLst>
                    <a:path w="175" h="431">
                      <a:moveTo>
                        <a:pt x="64" y="18"/>
                      </a:moveTo>
                      <a:lnTo>
                        <a:pt x="62" y="14"/>
                      </a:lnTo>
                      <a:lnTo>
                        <a:pt x="61" y="11"/>
                      </a:lnTo>
                      <a:lnTo>
                        <a:pt x="58" y="10"/>
                      </a:lnTo>
                      <a:lnTo>
                        <a:pt x="53" y="10"/>
                      </a:lnTo>
                      <a:lnTo>
                        <a:pt x="42" y="14"/>
                      </a:lnTo>
                      <a:lnTo>
                        <a:pt x="40" y="13"/>
                      </a:lnTo>
                      <a:lnTo>
                        <a:pt x="35" y="6"/>
                      </a:lnTo>
                      <a:lnTo>
                        <a:pt x="25" y="8"/>
                      </a:lnTo>
                      <a:lnTo>
                        <a:pt x="14" y="0"/>
                      </a:lnTo>
                      <a:lnTo>
                        <a:pt x="13" y="3"/>
                      </a:lnTo>
                      <a:lnTo>
                        <a:pt x="13" y="8"/>
                      </a:lnTo>
                      <a:lnTo>
                        <a:pt x="14" y="9"/>
                      </a:lnTo>
                      <a:lnTo>
                        <a:pt x="16" y="15"/>
                      </a:lnTo>
                      <a:lnTo>
                        <a:pt x="25" y="15"/>
                      </a:lnTo>
                      <a:lnTo>
                        <a:pt x="32" y="24"/>
                      </a:lnTo>
                      <a:lnTo>
                        <a:pt x="34" y="29"/>
                      </a:lnTo>
                      <a:lnTo>
                        <a:pt x="37" y="40"/>
                      </a:lnTo>
                      <a:lnTo>
                        <a:pt x="43" y="45"/>
                      </a:lnTo>
                      <a:lnTo>
                        <a:pt x="46" y="63"/>
                      </a:lnTo>
                      <a:lnTo>
                        <a:pt x="50" y="65"/>
                      </a:lnTo>
                      <a:lnTo>
                        <a:pt x="51" y="72"/>
                      </a:lnTo>
                      <a:lnTo>
                        <a:pt x="51" y="75"/>
                      </a:lnTo>
                      <a:lnTo>
                        <a:pt x="42" y="80"/>
                      </a:lnTo>
                      <a:lnTo>
                        <a:pt x="40" y="81"/>
                      </a:lnTo>
                      <a:lnTo>
                        <a:pt x="36" y="84"/>
                      </a:lnTo>
                      <a:lnTo>
                        <a:pt x="35" y="94"/>
                      </a:lnTo>
                      <a:lnTo>
                        <a:pt x="36" y="102"/>
                      </a:lnTo>
                      <a:lnTo>
                        <a:pt x="30" y="119"/>
                      </a:lnTo>
                      <a:lnTo>
                        <a:pt x="31" y="127"/>
                      </a:lnTo>
                      <a:lnTo>
                        <a:pt x="32" y="142"/>
                      </a:lnTo>
                      <a:lnTo>
                        <a:pt x="30" y="156"/>
                      </a:lnTo>
                      <a:lnTo>
                        <a:pt x="31" y="159"/>
                      </a:lnTo>
                      <a:lnTo>
                        <a:pt x="35" y="164"/>
                      </a:lnTo>
                      <a:lnTo>
                        <a:pt x="40" y="166"/>
                      </a:lnTo>
                      <a:lnTo>
                        <a:pt x="41" y="172"/>
                      </a:lnTo>
                      <a:lnTo>
                        <a:pt x="38" y="175"/>
                      </a:lnTo>
                      <a:lnTo>
                        <a:pt x="30" y="176"/>
                      </a:lnTo>
                      <a:lnTo>
                        <a:pt x="24" y="181"/>
                      </a:lnTo>
                      <a:lnTo>
                        <a:pt x="19" y="182"/>
                      </a:lnTo>
                      <a:lnTo>
                        <a:pt x="18" y="183"/>
                      </a:lnTo>
                      <a:lnTo>
                        <a:pt x="14" y="198"/>
                      </a:lnTo>
                      <a:lnTo>
                        <a:pt x="14" y="213"/>
                      </a:lnTo>
                      <a:lnTo>
                        <a:pt x="9" y="228"/>
                      </a:lnTo>
                      <a:lnTo>
                        <a:pt x="2" y="235"/>
                      </a:lnTo>
                      <a:lnTo>
                        <a:pt x="0" y="239"/>
                      </a:lnTo>
                      <a:lnTo>
                        <a:pt x="3" y="247"/>
                      </a:lnTo>
                      <a:lnTo>
                        <a:pt x="8" y="248"/>
                      </a:lnTo>
                      <a:lnTo>
                        <a:pt x="11" y="256"/>
                      </a:lnTo>
                      <a:lnTo>
                        <a:pt x="19" y="255"/>
                      </a:lnTo>
                      <a:lnTo>
                        <a:pt x="23" y="257"/>
                      </a:lnTo>
                      <a:lnTo>
                        <a:pt x="23" y="258"/>
                      </a:lnTo>
                      <a:lnTo>
                        <a:pt x="24" y="261"/>
                      </a:lnTo>
                      <a:lnTo>
                        <a:pt x="30" y="263"/>
                      </a:lnTo>
                      <a:lnTo>
                        <a:pt x="37" y="279"/>
                      </a:lnTo>
                      <a:lnTo>
                        <a:pt x="47" y="289"/>
                      </a:lnTo>
                      <a:lnTo>
                        <a:pt x="51" y="289"/>
                      </a:lnTo>
                      <a:lnTo>
                        <a:pt x="59" y="287"/>
                      </a:lnTo>
                      <a:lnTo>
                        <a:pt x="89" y="283"/>
                      </a:lnTo>
                      <a:lnTo>
                        <a:pt x="93" y="284"/>
                      </a:lnTo>
                      <a:lnTo>
                        <a:pt x="96" y="289"/>
                      </a:lnTo>
                      <a:lnTo>
                        <a:pt x="100" y="302"/>
                      </a:lnTo>
                      <a:lnTo>
                        <a:pt x="101" y="310"/>
                      </a:lnTo>
                      <a:lnTo>
                        <a:pt x="102" y="328"/>
                      </a:lnTo>
                      <a:lnTo>
                        <a:pt x="100" y="336"/>
                      </a:lnTo>
                      <a:lnTo>
                        <a:pt x="94" y="343"/>
                      </a:lnTo>
                      <a:lnTo>
                        <a:pt x="95" y="349"/>
                      </a:lnTo>
                      <a:lnTo>
                        <a:pt x="89" y="354"/>
                      </a:lnTo>
                      <a:lnTo>
                        <a:pt x="86" y="365"/>
                      </a:lnTo>
                      <a:lnTo>
                        <a:pt x="89" y="369"/>
                      </a:lnTo>
                      <a:lnTo>
                        <a:pt x="94" y="385"/>
                      </a:lnTo>
                      <a:lnTo>
                        <a:pt x="97" y="388"/>
                      </a:lnTo>
                      <a:lnTo>
                        <a:pt x="101" y="390"/>
                      </a:lnTo>
                      <a:lnTo>
                        <a:pt x="104" y="395"/>
                      </a:lnTo>
                      <a:lnTo>
                        <a:pt x="112" y="404"/>
                      </a:lnTo>
                      <a:lnTo>
                        <a:pt x="117" y="411"/>
                      </a:lnTo>
                      <a:lnTo>
                        <a:pt x="121" y="413"/>
                      </a:lnTo>
                      <a:lnTo>
                        <a:pt x="128" y="414"/>
                      </a:lnTo>
                      <a:lnTo>
                        <a:pt x="132" y="419"/>
                      </a:lnTo>
                      <a:lnTo>
                        <a:pt x="132" y="423"/>
                      </a:lnTo>
                      <a:lnTo>
                        <a:pt x="127" y="429"/>
                      </a:lnTo>
                      <a:lnTo>
                        <a:pt x="128" y="431"/>
                      </a:lnTo>
                      <a:lnTo>
                        <a:pt x="140" y="431"/>
                      </a:lnTo>
                      <a:lnTo>
                        <a:pt x="142" y="430"/>
                      </a:lnTo>
                      <a:lnTo>
                        <a:pt x="140" y="420"/>
                      </a:lnTo>
                      <a:lnTo>
                        <a:pt x="142" y="414"/>
                      </a:lnTo>
                      <a:lnTo>
                        <a:pt x="139" y="409"/>
                      </a:lnTo>
                      <a:lnTo>
                        <a:pt x="136" y="406"/>
                      </a:lnTo>
                      <a:lnTo>
                        <a:pt x="136" y="400"/>
                      </a:lnTo>
                      <a:lnTo>
                        <a:pt x="139" y="392"/>
                      </a:lnTo>
                      <a:lnTo>
                        <a:pt x="139" y="388"/>
                      </a:lnTo>
                      <a:lnTo>
                        <a:pt x="140" y="385"/>
                      </a:lnTo>
                      <a:lnTo>
                        <a:pt x="153" y="377"/>
                      </a:lnTo>
                      <a:lnTo>
                        <a:pt x="159" y="376"/>
                      </a:lnTo>
                      <a:lnTo>
                        <a:pt x="165" y="374"/>
                      </a:lnTo>
                      <a:lnTo>
                        <a:pt x="169" y="368"/>
                      </a:lnTo>
                      <a:lnTo>
                        <a:pt x="170" y="347"/>
                      </a:lnTo>
                      <a:lnTo>
                        <a:pt x="172" y="339"/>
                      </a:lnTo>
                      <a:lnTo>
                        <a:pt x="169" y="325"/>
                      </a:lnTo>
                      <a:lnTo>
                        <a:pt x="172" y="315"/>
                      </a:lnTo>
                      <a:lnTo>
                        <a:pt x="175" y="307"/>
                      </a:lnTo>
                      <a:lnTo>
                        <a:pt x="172" y="295"/>
                      </a:lnTo>
                      <a:lnTo>
                        <a:pt x="167" y="288"/>
                      </a:lnTo>
                      <a:lnTo>
                        <a:pt x="154" y="275"/>
                      </a:lnTo>
                      <a:lnTo>
                        <a:pt x="148" y="266"/>
                      </a:lnTo>
                      <a:lnTo>
                        <a:pt x="133" y="247"/>
                      </a:lnTo>
                      <a:lnTo>
                        <a:pt x="123" y="240"/>
                      </a:lnTo>
                      <a:lnTo>
                        <a:pt x="116" y="230"/>
                      </a:lnTo>
                      <a:lnTo>
                        <a:pt x="115" y="231"/>
                      </a:lnTo>
                      <a:lnTo>
                        <a:pt x="115" y="239"/>
                      </a:lnTo>
                      <a:lnTo>
                        <a:pt x="116" y="242"/>
                      </a:lnTo>
                      <a:lnTo>
                        <a:pt x="117" y="245"/>
                      </a:lnTo>
                      <a:lnTo>
                        <a:pt x="122" y="246"/>
                      </a:lnTo>
                      <a:lnTo>
                        <a:pt x="126" y="250"/>
                      </a:lnTo>
                      <a:lnTo>
                        <a:pt x="136" y="274"/>
                      </a:lnTo>
                      <a:lnTo>
                        <a:pt x="136" y="280"/>
                      </a:lnTo>
                      <a:lnTo>
                        <a:pt x="134" y="282"/>
                      </a:lnTo>
                      <a:lnTo>
                        <a:pt x="132" y="280"/>
                      </a:lnTo>
                      <a:lnTo>
                        <a:pt x="126" y="272"/>
                      </a:lnTo>
                      <a:lnTo>
                        <a:pt x="121" y="269"/>
                      </a:lnTo>
                      <a:lnTo>
                        <a:pt x="117" y="262"/>
                      </a:lnTo>
                      <a:lnTo>
                        <a:pt x="116" y="262"/>
                      </a:lnTo>
                      <a:lnTo>
                        <a:pt x="115" y="262"/>
                      </a:lnTo>
                      <a:lnTo>
                        <a:pt x="111" y="271"/>
                      </a:lnTo>
                      <a:lnTo>
                        <a:pt x="109" y="272"/>
                      </a:lnTo>
                      <a:lnTo>
                        <a:pt x="102" y="272"/>
                      </a:lnTo>
                      <a:lnTo>
                        <a:pt x="101" y="269"/>
                      </a:lnTo>
                      <a:lnTo>
                        <a:pt x="99" y="266"/>
                      </a:lnTo>
                      <a:lnTo>
                        <a:pt x="97" y="261"/>
                      </a:lnTo>
                      <a:lnTo>
                        <a:pt x="97" y="256"/>
                      </a:lnTo>
                      <a:lnTo>
                        <a:pt x="100" y="247"/>
                      </a:lnTo>
                      <a:lnTo>
                        <a:pt x="100" y="245"/>
                      </a:lnTo>
                      <a:lnTo>
                        <a:pt x="97" y="241"/>
                      </a:lnTo>
                      <a:lnTo>
                        <a:pt x="91" y="235"/>
                      </a:lnTo>
                      <a:lnTo>
                        <a:pt x="89" y="231"/>
                      </a:lnTo>
                      <a:lnTo>
                        <a:pt x="86" y="223"/>
                      </a:lnTo>
                      <a:lnTo>
                        <a:pt x="86" y="209"/>
                      </a:lnTo>
                      <a:lnTo>
                        <a:pt x="85" y="208"/>
                      </a:lnTo>
                      <a:lnTo>
                        <a:pt x="80" y="187"/>
                      </a:lnTo>
                      <a:lnTo>
                        <a:pt x="68" y="164"/>
                      </a:lnTo>
                      <a:lnTo>
                        <a:pt x="68" y="159"/>
                      </a:lnTo>
                      <a:lnTo>
                        <a:pt x="68" y="154"/>
                      </a:lnTo>
                      <a:lnTo>
                        <a:pt x="73" y="145"/>
                      </a:lnTo>
                      <a:lnTo>
                        <a:pt x="79" y="140"/>
                      </a:lnTo>
                      <a:lnTo>
                        <a:pt x="83" y="128"/>
                      </a:lnTo>
                      <a:lnTo>
                        <a:pt x="81" y="94"/>
                      </a:lnTo>
                      <a:lnTo>
                        <a:pt x="79" y="70"/>
                      </a:lnTo>
                      <a:lnTo>
                        <a:pt x="81" y="63"/>
                      </a:lnTo>
                      <a:lnTo>
                        <a:pt x="81" y="57"/>
                      </a:lnTo>
                      <a:lnTo>
                        <a:pt x="78" y="51"/>
                      </a:lnTo>
                      <a:lnTo>
                        <a:pt x="72" y="48"/>
                      </a:lnTo>
                      <a:lnTo>
                        <a:pt x="69" y="46"/>
                      </a:lnTo>
                      <a:lnTo>
                        <a:pt x="63" y="32"/>
                      </a:lnTo>
                      <a:lnTo>
                        <a:pt x="62" y="26"/>
                      </a:lnTo>
                      <a:lnTo>
                        <a:pt x="64" y="18"/>
                      </a:lnTo>
                      <a:lnTo>
                        <a:pt x="69" y="10"/>
                      </a:lnTo>
                      <a:lnTo>
                        <a:pt x="64"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5" name="Freeform 134"/>
                <p:cNvSpPr>
                  <a:spLocks noChangeAspect="1"/>
                </p:cNvSpPr>
                <p:nvPr/>
              </p:nvSpPr>
              <p:spPr bwMode="gray">
                <a:xfrm>
                  <a:off x="5511005" y="3904009"/>
                  <a:ext cx="123825" cy="247650"/>
                </a:xfrm>
                <a:custGeom>
                  <a:avLst/>
                  <a:gdLst/>
                  <a:ahLst/>
                  <a:cxnLst>
                    <a:cxn ang="0">
                      <a:pos x="76" y="226"/>
                    </a:cxn>
                    <a:cxn ang="0">
                      <a:pos x="107" y="215"/>
                    </a:cxn>
                    <a:cxn ang="0">
                      <a:pos x="118" y="215"/>
                    </a:cxn>
                    <a:cxn ang="0">
                      <a:pos x="130" y="204"/>
                    </a:cxn>
                    <a:cxn ang="0">
                      <a:pos x="152" y="199"/>
                    </a:cxn>
                    <a:cxn ang="0">
                      <a:pos x="170" y="219"/>
                    </a:cxn>
                    <a:cxn ang="0">
                      <a:pos x="182" y="210"/>
                    </a:cxn>
                    <a:cxn ang="0">
                      <a:pos x="183" y="181"/>
                    </a:cxn>
                    <a:cxn ang="0">
                      <a:pos x="204" y="189"/>
                    </a:cxn>
                    <a:cxn ang="0">
                      <a:pos x="208" y="167"/>
                    </a:cxn>
                    <a:cxn ang="0">
                      <a:pos x="221" y="149"/>
                    </a:cxn>
                    <a:cxn ang="0">
                      <a:pos x="229" y="160"/>
                    </a:cxn>
                    <a:cxn ang="0">
                      <a:pos x="258" y="140"/>
                    </a:cxn>
                    <a:cxn ang="0">
                      <a:pos x="242" y="125"/>
                    </a:cxn>
                    <a:cxn ang="0">
                      <a:pos x="258" y="113"/>
                    </a:cxn>
                    <a:cxn ang="0">
                      <a:pos x="253" y="81"/>
                    </a:cxn>
                    <a:cxn ang="0">
                      <a:pos x="270" y="92"/>
                    </a:cxn>
                    <a:cxn ang="0">
                      <a:pos x="293" y="68"/>
                    </a:cxn>
                    <a:cxn ang="0">
                      <a:pos x="307" y="25"/>
                    </a:cxn>
                    <a:cxn ang="0">
                      <a:pos x="316" y="5"/>
                    </a:cxn>
                    <a:cxn ang="0">
                      <a:pos x="344" y="23"/>
                    </a:cxn>
                    <a:cxn ang="0">
                      <a:pos x="365" y="60"/>
                    </a:cxn>
                    <a:cxn ang="0">
                      <a:pos x="374" y="106"/>
                    </a:cxn>
                    <a:cxn ang="0">
                      <a:pos x="382" y="151"/>
                    </a:cxn>
                    <a:cxn ang="0">
                      <a:pos x="388" y="198"/>
                    </a:cxn>
                    <a:cxn ang="0">
                      <a:pos x="370" y="198"/>
                    </a:cxn>
                    <a:cxn ang="0">
                      <a:pos x="353" y="206"/>
                    </a:cxn>
                    <a:cxn ang="0">
                      <a:pos x="360" y="251"/>
                    </a:cxn>
                    <a:cxn ang="0">
                      <a:pos x="342" y="283"/>
                    </a:cxn>
                    <a:cxn ang="0">
                      <a:pos x="329" y="366"/>
                    </a:cxn>
                    <a:cxn ang="0">
                      <a:pos x="316" y="405"/>
                    </a:cxn>
                    <a:cxn ang="0">
                      <a:pos x="283" y="511"/>
                    </a:cxn>
                    <a:cxn ang="0">
                      <a:pos x="254" y="606"/>
                    </a:cxn>
                    <a:cxn ang="0">
                      <a:pos x="236" y="684"/>
                    </a:cxn>
                    <a:cxn ang="0">
                      <a:pos x="210" y="736"/>
                    </a:cxn>
                    <a:cxn ang="0">
                      <a:pos x="183" y="748"/>
                    </a:cxn>
                    <a:cxn ang="0">
                      <a:pos x="106" y="776"/>
                    </a:cxn>
                    <a:cxn ang="0">
                      <a:pos x="59" y="746"/>
                    </a:cxn>
                    <a:cxn ang="0">
                      <a:pos x="27" y="697"/>
                    </a:cxn>
                    <a:cxn ang="0">
                      <a:pos x="28" y="654"/>
                    </a:cxn>
                    <a:cxn ang="0">
                      <a:pos x="9" y="615"/>
                    </a:cxn>
                    <a:cxn ang="0">
                      <a:pos x="0" y="574"/>
                    </a:cxn>
                    <a:cxn ang="0">
                      <a:pos x="15" y="527"/>
                    </a:cxn>
                    <a:cxn ang="0">
                      <a:pos x="38" y="489"/>
                    </a:cxn>
                    <a:cxn ang="0">
                      <a:pos x="69" y="435"/>
                    </a:cxn>
                    <a:cxn ang="0">
                      <a:pos x="69" y="409"/>
                    </a:cxn>
                    <a:cxn ang="0">
                      <a:pos x="48" y="348"/>
                    </a:cxn>
                    <a:cxn ang="0">
                      <a:pos x="51" y="280"/>
                    </a:cxn>
                  </a:cxnLst>
                  <a:rect l="0" t="0" r="r" b="b"/>
                  <a:pathLst>
                    <a:path w="391" h="776">
                      <a:moveTo>
                        <a:pt x="64" y="230"/>
                      </a:moveTo>
                      <a:lnTo>
                        <a:pt x="69" y="224"/>
                      </a:lnTo>
                      <a:lnTo>
                        <a:pt x="76" y="226"/>
                      </a:lnTo>
                      <a:lnTo>
                        <a:pt x="92" y="225"/>
                      </a:lnTo>
                      <a:lnTo>
                        <a:pt x="96" y="221"/>
                      </a:lnTo>
                      <a:lnTo>
                        <a:pt x="107" y="215"/>
                      </a:lnTo>
                      <a:lnTo>
                        <a:pt x="109" y="220"/>
                      </a:lnTo>
                      <a:lnTo>
                        <a:pt x="113" y="221"/>
                      </a:lnTo>
                      <a:lnTo>
                        <a:pt x="118" y="215"/>
                      </a:lnTo>
                      <a:lnTo>
                        <a:pt x="124" y="217"/>
                      </a:lnTo>
                      <a:lnTo>
                        <a:pt x="129" y="211"/>
                      </a:lnTo>
                      <a:lnTo>
                        <a:pt x="130" y="204"/>
                      </a:lnTo>
                      <a:lnTo>
                        <a:pt x="140" y="202"/>
                      </a:lnTo>
                      <a:lnTo>
                        <a:pt x="146" y="205"/>
                      </a:lnTo>
                      <a:lnTo>
                        <a:pt x="152" y="199"/>
                      </a:lnTo>
                      <a:lnTo>
                        <a:pt x="159" y="202"/>
                      </a:lnTo>
                      <a:lnTo>
                        <a:pt x="164" y="211"/>
                      </a:lnTo>
                      <a:lnTo>
                        <a:pt x="170" y="219"/>
                      </a:lnTo>
                      <a:lnTo>
                        <a:pt x="178" y="221"/>
                      </a:lnTo>
                      <a:lnTo>
                        <a:pt x="184" y="220"/>
                      </a:lnTo>
                      <a:lnTo>
                        <a:pt x="182" y="210"/>
                      </a:lnTo>
                      <a:lnTo>
                        <a:pt x="172" y="202"/>
                      </a:lnTo>
                      <a:lnTo>
                        <a:pt x="173" y="192"/>
                      </a:lnTo>
                      <a:lnTo>
                        <a:pt x="183" y="181"/>
                      </a:lnTo>
                      <a:lnTo>
                        <a:pt x="195" y="173"/>
                      </a:lnTo>
                      <a:lnTo>
                        <a:pt x="202" y="176"/>
                      </a:lnTo>
                      <a:lnTo>
                        <a:pt x="204" y="189"/>
                      </a:lnTo>
                      <a:lnTo>
                        <a:pt x="211" y="189"/>
                      </a:lnTo>
                      <a:lnTo>
                        <a:pt x="218" y="186"/>
                      </a:lnTo>
                      <a:lnTo>
                        <a:pt x="208" y="167"/>
                      </a:lnTo>
                      <a:lnTo>
                        <a:pt x="215" y="161"/>
                      </a:lnTo>
                      <a:lnTo>
                        <a:pt x="224" y="150"/>
                      </a:lnTo>
                      <a:lnTo>
                        <a:pt x="221" y="149"/>
                      </a:lnTo>
                      <a:lnTo>
                        <a:pt x="227" y="141"/>
                      </a:lnTo>
                      <a:lnTo>
                        <a:pt x="231" y="149"/>
                      </a:lnTo>
                      <a:lnTo>
                        <a:pt x="229" y="160"/>
                      </a:lnTo>
                      <a:lnTo>
                        <a:pt x="245" y="140"/>
                      </a:lnTo>
                      <a:lnTo>
                        <a:pt x="253" y="141"/>
                      </a:lnTo>
                      <a:lnTo>
                        <a:pt x="258" y="140"/>
                      </a:lnTo>
                      <a:lnTo>
                        <a:pt x="256" y="135"/>
                      </a:lnTo>
                      <a:lnTo>
                        <a:pt x="247" y="133"/>
                      </a:lnTo>
                      <a:lnTo>
                        <a:pt x="242" y="125"/>
                      </a:lnTo>
                      <a:lnTo>
                        <a:pt x="245" y="119"/>
                      </a:lnTo>
                      <a:lnTo>
                        <a:pt x="253" y="108"/>
                      </a:lnTo>
                      <a:lnTo>
                        <a:pt x="258" y="113"/>
                      </a:lnTo>
                      <a:lnTo>
                        <a:pt x="259" y="101"/>
                      </a:lnTo>
                      <a:lnTo>
                        <a:pt x="256" y="93"/>
                      </a:lnTo>
                      <a:lnTo>
                        <a:pt x="253" y="81"/>
                      </a:lnTo>
                      <a:lnTo>
                        <a:pt x="256" y="77"/>
                      </a:lnTo>
                      <a:lnTo>
                        <a:pt x="267" y="81"/>
                      </a:lnTo>
                      <a:lnTo>
                        <a:pt x="270" y="92"/>
                      </a:lnTo>
                      <a:lnTo>
                        <a:pt x="283" y="74"/>
                      </a:lnTo>
                      <a:lnTo>
                        <a:pt x="285" y="63"/>
                      </a:lnTo>
                      <a:lnTo>
                        <a:pt x="293" y="68"/>
                      </a:lnTo>
                      <a:lnTo>
                        <a:pt x="301" y="61"/>
                      </a:lnTo>
                      <a:lnTo>
                        <a:pt x="306" y="47"/>
                      </a:lnTo>
                      <a:lnTo>
                        <a:pt x="307" y="25"/>
                      </a:lnTo>
                      <a:lnTo>
                        <a:pt x="301" y="15"/>
                      </a:lnTo>
                      <a:lnTo>
                        <a:pt x="306" y="17"/>
                      </a:lnTo>
                      <a:lnTo>
                        <a:pt x="316" y="5"/>
                      </a:lnTo>
                      <a:lnTo>
                        <a:pt x="323" y="0"/>
                      </a:lnTo>
                      <a:lnTo>
                        <a:pt x="334" y="10"/>
                      </a:lnTo>
                      <a:lnTo>
                        <a:pt x="344" y="23"/>
                      </a:lnTo>
                      <a:lnTo>
                        <a:pt x="354" y="33"/>
                      </a:lnTo>
                      <a:lnTo>
                        <a:pt x="361" y="47"/>
                      </a:lnTo>
                      <a:lnTo>
                        <a:pt x="365" y="60"/>
                      </a:lnTo>
                      <a:lnTo>
                        <a:pt x="366" y="73"/>
                      </a:lnTo>
                      <a:lnTo>
                        <a:pt x="371" y="89"/>
                      </a:lnTo>
                      <a:lnTo>
                        <a:pt x="374" y="106"/>
                      </a:lnTo>
                      <a:lnTo>
                        <a:pt x="377" y="120"/>
                      </a:lnTo>
                      <a:lnTo>
                        <a:pt x="379" y="135"/>
                      </a:lnTo>
                      <a:lnTo>
                        <a:pt x="382" y="151"/>
                      </a:lnTo>
                      <a:lnTo>
                        <a:pt x="388" y="167"/>
                      </a:lnTo>
                      <a:lnTo>
                        <a:pt x="391" y="183"/>
                      </a:lnTo>
                      <a:lnTo>
                        <a:pt x="388" y="198"/>
                      </a:lnTo>
                      <a:lnTo>
                        <a:pt x="383" y="210"/>
                      </a:lnTo>
                      <a:lnTo>
                        <a:pt x="376" y="211"/>
                      </a:lnTo>
                      <a:lnTo>
                        <a:pt x="370" y="198"/>
                      </a:lnTo>
                      <a:lnTo>
                        <a:pt x="366" y="183"/>
                      </a:lnTo>
                      <a:lnTo>
                        <a:pt x="356" y="184"/>
                      </a:lnTo>
                      <a:lnTo>
                        <a:pt x="353" y="206"/>
                      </a:lnTo>
                      <a:lnTo>
                        <a:pt x="353" y="222"/>
                      </a:lnTo>
                      <a:lnTo>
                        <a:pt x="360" y="235"/>
                      </a:lnTo>
                      <a:lnTo>
                        <a:pt x="360" y="251"/>
                      </a:lnTo>
                      <a:lnTo>
                        <a:pt x="355" y="262"/>
                      </a:lnTo>
                      <a:lnTo>
                        <a:pt x="349" y="268"/>
                      </a:lnTo>
                      <a:lnTo>
                        <a:pt x="342" y="283"/>
                      </a:lnTo>
                      <a:lnTo>
                        <a:pt x="339" y="300"/>
                      </a:lnTo>
                      <a:lnTo>
                        <a:pt x="339" y="315"/>
                      </a:lnTo>
                      <a:lnTo>
                        <a:pt x="329" y="366"/>
                      </a:lnTo>
                      <a:lnTo>
                        <a:pt x="318" y="397"/>
                      </a:lnTo>
                      <a:lnTo>
                        <a:pt x="317" y="397"/>
                      </a:lnTo>
                      <a:lnTo>
                        <a:pt x="316" y="405"/>
                      </a:lnTo>
                      <a:lnTo>
                        <a:pt x="300" y="459"/>
                      </a:lnTo>
                      <a:lnTo>
                        <a:pt x="288" y="488"/>
                      </a:lnTo>
                      <a:lnTo>
                        <a:pt x="283" y="511"/>
                      </a:lnTo>
                      <a:lnTo>
                        <a:pt x="273" y="549"/>
                      </a:lnTo>
                      <a:lnTo>
                        <a:pt x="266" y="566"/>
                      </a:lnTo>
                      <a:lnTo>
                        <a:pt x="254" y="606"/>
                      </a:lnTo>
                      <a:lnTo>
                        <a:pt x="248" y="635"/>
                      </a:lnTo>
                      <a:lnTo>
                        <a:pt x="243" y="651"/>
                      </a:lnTo>
                      <a:lnTo>
                        <a:pt x="236" y="684"/>
                      </a:lnTo>
                      <a:lnTo>
                        <a:pt x="227" y="700"/>
                      </a:lnTo>
                      <a:lnTo>
                        <a:pt x="223" y="715"/>
                      </a:lnTo>
                      <a:lnTo>
                        <a:pt x="210" y="736"/>
                      </a:lnTo>
                      <a:lnTo>
                        <a:pt x="200" y="744"/>
                      </a:lnTo>
                      <a:lnTo>
                        <a:pt x="192" y="749"/>
                      </a:lnTo>
                      <a:lnTo>
                        <a:pt x="183" y="748"/>
                      </a:lnTo>
                      <a:lnTo>
                        <a:pt x="151" y="755"/>
                      </a:lnTo>
                      <a:lnTo>
                        <a:pt x="119" y="774"/>
                      </a:lnTo>
                      <a:lnTo>
                        <a:pt x="106" y="776"/>
                      </a:lnTo>
                      <a:lnTo>
                        <a:pt x="86" y="762"/>
                      </a:lnTo>
                      <a:lnTo>
                        <a:pt x="71" y="753"/>
                      </a:lnTo>
                      <a:lnTo>
                        <a:pt x="59" y="746"/>
                      </a:lnTo>
                      <a:lnTo>
                        <a:pt x="47" y="736"/>
                      </a:lnTo>
                      <a:lnTo>
                        <a:pt x="32" y="714"/>
                      </a:lnTo>
                      <a:lnTo>
                        <a:pt x="27" y="697"/>
                      </a:lnTo>
                      <a:lnTo>
                        <a:pt x="24" y="678"/>
                      </a:lnTo>
                      <a:lnTo>
                        <a:pt x="24" y="663"/>
                      </a:lnTo>
                      <a:lnTo>
                        <a:pt x="28" y="654"/>
                      </a:lnTo>
                      <a:lnTo>
                        <a:pt x="24" y="638"/>
                      </a:lnTo>
                      <a:lnTo>
                        <a:pt x="17" y="624"/>
                      </a:lnTo>
                      <a:lnTo>
                        <a:pt x="9" y="615"/>
                      </a:lnTo>
                      <a:lnTo>
                        <a:pt x="1" y="601"/>
                      </a:lnTo>
                      <a:lnTo>
                        <a:pt x="1" y="586"/>
                      </a:lnTo>
                      <a:lnTo>
                        <a:pt x="0" y="574"/>
                      </a:lnTo>
                      <a:lnTo>
                        <a:pt x="0" y="555"/>
                      </a:lnTo>
                      <a:lnTo>
                        <a:pt x="8" y="543"/>
                      </a:lnTo>
                      <a:lnTo>
                        <a:pt x="15" y="527"/>
                      </a:lnTo>
                      <a:lnTo>
                        <a:pt x="21" y="518"/>
                      </a:lnTo>
                      <a:lnTo>
                        <a:pt x="30" y="516"/>
                      </a:lnTo>
                      <a:lnTo>
                        <a:pt x="38" y="489"/>
                      </a:lnTo>
                      <a:lnTo>
                        <a:pt x="55" y="457"/>
                      </a:lnTo>
                      <a:lnTo>
                        <a:pt x="65" y="446"/>
                      </a:lnTo>
                      <a:lnTo>
                        <a:pt x="69" y="435"/>
                      </a:lnTo>
                      <a:lnTo>
                        <a:pt x="68" y="425"/>
                      </a:lnTo>
                      <a:lnTo>
                        <a:pt x="71" y="419"/>
                      </a:lnTo>
                      <a:lnTo>
                        <a:pt x="69" y="409"/>
                      </a:lnTo>
                      <a:lnTo>
                        <a:pt x="60" y="396"/>
                      </a:lnTo>
                      <a:lnTo>
                        <a:pt x="54" y="376"/>
                      </a:lnTo>
                      <a:lnTo>
                        <a:pt x="48" y="348"/>
                      </a:lnTo>
                      <a:lnTo>
                        <a:pt x="47" y="318"/>
                      </a:lnTo>
                      <a:lnTo>
                        <a:pt x="37" y="302"/>
                      </a:lnTo>
                      <a:lnTo>
                        <a:pt x="51" y="280"/>
                      </a:lnTo>
                      <a:lnTo>
                        <a:pt x="65" y="247"/>
                      </a:lnTo>
                      <a:lnTo>
                        <a:pt x="64" y="23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36" name="Group 25"/>
                <p:cNvGrpSpPr>
                  <a:grpSpLocks noChangeAspect="1"/>
                </p:cNvGrpSpPr>
                <p:nvPr/>
              </p:nvGrpSpPr>
              <p:grpSpPr bwMode="gray">
                <a:xfrm>
                  <a:off x="4961730" y="3769072"/>
                  <a:ext cx="219075" cy="239713"/>
                  <a:chOff x="2643" y="2535"/>
                  <a:chExt cx="138" cy="151"/>
                </a:xfrm>
                <a:grpFill/>
              </p:grpSpPr>
              <p:sp>
                <p:nvSpPr>
                  <p:cNvPr id="166" name="Freeform 26"/>
                  <p:cNvSpPr>
                    <a:spLocks noChangeAspect="1"/>
                  </p:cNvSpPr>
                  <p:nvPr/>
                </p:nvSpPr>
                <p:spPr bwMode="gray">
                  <a:xfrm>
                    <a:off x="2643" y="2550"/>
                    <a:ext cx="138" cy="136"/>
                  </a:xfrm>
                  <a:custGeom>
                    <a:avLst/>
                    <a:gdLst/>
                    <a:ahLst/>
                    <a:cxnLst>
                      <a:cxn ang="0">
                        <a:pos x="14" y="557"/>
                      </a:cxn>
                      <a:cxn ang="0">
                        <a:pos x="30" y="499"/>
                      </a:cxn>
                      <a:cxn ang="0">
                        <a:pos x="43" y="451"/>
                      </a:cxn>
                      <a:cxn ang="0">
                        <a:pos x="53" y="418"/>
                      </a:cxn>
                      <a:cxn ang="0">
                        <a:pos x="90" y="381"/>
                      </a:cxn>
                      <a:cxn ang="0">
                        <a:pos x="116" y="331"/>
                      </a:cxn>
                      <a:cxn ang="0">
                        <a:pos x="122" y="283"/>
                      </a:cxn>
                      <a:cxn ang="0">
                        <a:pos x="95" y="235"/>
                      </a:cxn>
                      <a:cxn ang="0">
                        <a:pos x="86" y="175"/>
                      </a:cxn>
                      <a:cxn ang="0">
                        <a:pos x="84" y="128"/>
                      </a:cxn>
                      <a:cxn ang="0">
                        <a:pos x="53" y="53"/>
                      </a:cxn>
                      <a:cxn ang="0">
                        <a:pos x="40" y="26"/>
                      </a:cxn>
                      <a:cxn ang="0">
                        <a:pos x="79" y="9"/>
                      </a:cxn>
                      <a:cxn ang="0">
                        <a:pos x="132" y="4"/>
                      </a:cxn>
                      <a:cxn ang="0">
                        <a:pos x="193" y="3"/>
                      </a:cxn>
                      <a:cxn ang="0">
                        <a:pos x="258" y="3"/>
                      </a:cxn>
                      <a:cxn ang="0">
                        <a:pos x="275" y="19"/>
                      </a:cxn>
                      <a:cxn ang="0">
                        <a:pos x="290" y="68"/>
                      </a:cxn>
                      <a:cxn ang="0">
                        <a:pos x="339" y="129"/>
                      </a:cxn>
                      <a:cxn ang="0">
                        <a:pos x="404" y="122"/>
                      </a:cxn>
                      <a:cxn ang="0">
                        <a:pos x="430" y="95"/>
                      </a:cxn>
                      <a:cxn ang="0">
                        <a:pos x="436" y="67"/>
                      </a:cxn>
                      <a:cxn ang="0">
                        <a:pos x="504" y="83"/>
                      </a:cxn>
                      <a:cxn ang="0">
                        <a:pos x="560" y="128"/>
                      </a:cxn>
                      <a:cxn ang="0">
                        <a:pos x="565" y="178"/>
                      </a:cxn>
                      <a:cxn ang="0">
                        <a:pos x="573" y="226"/>
                      </a:cxn>
                      <a:cxn ang="0">
                        <a:pos x="580" y="278"/>
                      </a:cxn>
                      <a:cxn ang="0">
                        <a:pos x="572" y="295"/>
                      </a:cxn>
                      <a:cxn ang="0">
                        <a:pos x="590" y="304"/>
                      </a:cxn>
                      <a:cxn ang="0">
                        <a:pos x="651" y="288"/>
                      </a:cxn>
                      <a:cxn ang="0">
                        <a:pos x="682" y="279"/>
                      </a:cxn>
                      <a:cxn ang="0">
                        <a:pos x="686" y="288"/>
                      </a:cxn>
                      <a:cxn ang="0">
                        <a:pos x="683" y="311"/>
                      </a:cxn>
                      <a:cxn ang="0">
                        <a:pos x="681" y="364"/>
                      </a:cxn>
                      <a:cxn ang="0">
                        <a:pos x="683" y="396"/>
                      </a:cxn>
                      <a:cxn ang="0">
                        <a:pos x="573" y="452"/>
                      </a:cxn>
                      <a:cxn ang="0">
                        <a:pos x="573" y="601"/>
                      </a:cxn>
                      <a:cxn ang="0">
                        <a:pos x="603" y="630"/>
                      </a:cxn>
                      <a:cxn ang="0">
                        <a:pos x="630" y="654"/>
                      </a:cxn>
                      <a:cxn ang="0">
                        <a:pos x="549" y="683"/>
                      </a:cxn>
                      <a:cxn ang="0">
                        <a:pos x="513" y="677"/>
                      </a:cxn>
                      <a:cxn ang="0">
                        <a:pos x="417" y="671"/>
                      </a:cxn>
                      <a:cxn ang="0">
                        <a:pos x="369" y="644"/>
                      </a:cxn>
                      <a:cxn ang="0">
                        <a:pos x="201" y="644"/>
                      </a:cxn>
                      <a:cxn ang="0">
                        <a:pos x="112" y="633"/>
                      </a:cxn>
                      <a:cxn ang="0">
                        <a:pos x="62" y="618"/>
                      </a:cxn>
                      <a:cxn ang="0">
                        <a:pos x="26" y="629"/>
                      </a:cxn>
                      <a:cxn ang="0">
                        <a:pos x="0" y="617"/>
                      </a:cxn>
                    </a:cxnLst>
                    <a:rect l="0" t="0" r="r" b="b"/>
                    <a:pathLst>
                      <a:path w="692" h="684">
                        <a:moveTo>
                          <a:pt x="5" y="597"/>
                        </a:moveTo>
                        <a:lnTo>
                          <a:pt x="5" y="576"/>
                        </a:lnTo>
                        <a:lnTo>
                          <a:pt x="6" y="565"/>
                        </a:lnTo>
                        <a:lnTo>
                          <a:pt x="14" y="557"/>
                        </a:lnTo>
                        <a:lnTo>
                          <a:pt x="21" y="532"/>
                        </a:lnTo>
                        <a:lnTo>
                          <a:pt x="25" y="522"/>
                        </a:lnTo>
                        <a:lnTo>
                          <a:pt x="26" y="508"/>
                        </a:lnTo>
                        <a:lnTo>
                          <a:pt x="30" y="499"/>
                        </a:lnTo>
                        <a:lnTo>
                          <a:pt x="31" y="487"/>
                        </a:lnTo>
                        <a:lnTo>
                          <a:pt x="33" y="481"/>
                        </a:lnTo>
                        <a:lnTo>
                          <a:pt x="36" y="470"/>
                        </a:lnTo>
                        <a:lnTo>
                          <a:pt x="43" y="451"/>
                        </a:lnTo>
                        <a:lnTo>
                          <a:pt x="43" y="444"/>
                        </a:lnTo>
                        <a:lnTo>
                          <a:pt x="47" y="439"/>
                        </a:lnTo>
                        <a:lnTo>
                          <a:pt x="47" y="433"/>
                        </a:lnTo>
                        <a:lnTo>
                          <a:pt x="53" y="418"/>
                        </a:lnTo>
                        <a:lnTo>
                          <a:pt x="63" y="411"/>
                        </a:lnTo>
                        <a:lnTo>
                          <a:pt x="69" y="403"/>
                        </a:lnTo>
                        <a:lnTo>
                          <a:pt x="70" y="391"/>
                        </a:lnTo>
                        <a:lnTo>
                          <a:pt x="90" y="381"/>
                        </a:lnTo>
                        <a:lnTo>
                          <a:pt x="103" y="366"/>
                        </a:lnTo>
                        <a:lnTo>
                          <a:pt x="108" y="358"/>
                        </a:lnTo>
                        <a:lnTo>
                          <a:pt x="113" y="347"/>
                        </a:lnTo>
                        <a:lnTo>
                          <a:pt x="116" y="331"/>
                        </a:lnTo>
                        <a:lnTo>
                          <a:pt x="116" y="315"/>
                        </a:lnTo>
                        <a:lnTo>
                          <a:pt x="118" y="306"/>
                        </a:lnTo>
                        <a:lnTo>
                          <a:pt x="117" y="290"/>
                        </a:lnTo>
                        <a:lnTo>
                          <a:pt x="122" y="283"/>
                        </a:lnTo>
                        <a:lnTo>
                          <a:pt x="117" y="264"/>
                        </a:lnTo>
                        <a:lnTo>
                          <a:pt x="105" y="253"/>
                        </a:lnTo>
                        <a:lnTo>
                          <a:pt x="100" y="242"/>
                        </a:lnTo>
                        <a:lnTo>
                          <a:pt x="95" y="235"/>
                        </a:lnTo>
                        <a:lnTo>
                          <a:pt x="89" y="219"/>
                        </a:lnTo>
                        <a:lnTo>
                          <a:pt x="81" y="188"/>
                        </a:lnTo>
                        <a:lnTo>
                          <a:pt x="81" y="182"/>
                        </a:lnTo>
                        <a:lnTo>
                          <a:pt x="86" y="175"/>
                        </a:lnTo>
                        <a:lnTo>
                          <a:pt x="94" y="169"/>
                        </a:lnTo>
                        <a:lnTo>
                          <a:pt x="94" y="151"/>
                        </a:lnTo>
                        <a:lnTo>
                          <a:pt x="90" y="137"/>
                        </a:lnTo>
                        <a:lnTo>
                          <a:pt x="84" y="128"/>
                        </a:lnTo>
                        <a:lnTo>
                          <a:pt x="73" y="91"/>
                        </a:lnTo>
                        <a:lnTo>
                          <a:pt x="70" y="79"/>
                        </a:lnTo>
                        <a:lnTo>
                          <a:pt x="67" y="70"/>
                        </a:lnTo>
                        <a:lnTo>
                          <a:pt x="53" y="53"/>
                        </a:lnTo>
                        <a:lnTo>
                          <a:pt x="48" y="45"/>
                        </a:lnTo>
                        <a:lnTo>
                          <a:pt x="43" y="36"/>
                        </a:lnTo>
                        <a:lnTo>
                          <a:pt x="40" y="30"/>
                        </a:lnTo>
                        <a:lnTo>
                          <a:pt x="40" y="26"/>
                        </a:lnTo>
                        <a:lnTo>
                          <a:pt x="41" y="24"/>
                        </a:lnTo>
                        <a:lnTo>
                          <a:pt x="47" y="21"/>
                        </a:lnTo>
                        <a:lnTo>
                          <a:pt x="65" y="16"/>
                        </a:lnTo>
                        <a:lnTo>
                          <a:pt x="79" y="9"/>
                        </a:lnTo>
                        <a:lnTo>
                          <a:pt x="92" y="4"/>
                        </a:lnTo>
                        <a:lnTo>
                          <a:pt x="101" y="4"/>
                        </a:lnTo>
                        <a:lnTo>
                          <a:pt x="108" y="3"/>
                        </a:lnTo>
                        <a:lnTo>
                          <a:pt x="132" y="4"/>
                        </a:lnTo>
                        <a:lnTo>
                          <a:pt x="154" y="2"/>
                        </a:lnTo>
                        <a:lnTo>
                          <a:pt x="161" y="4"/>
                        </a:lnTo>
                        <a:lnTo>
                          <a:pt x="180" y="5"/>
                        </a:lnTo>
                        <a:lnTo>
                          <a:pt x="193" y="3"/>
                        </a:lnTo>
                        <a:lnTo>
                          <a:pt x="207" y="3"/>
                        </a:lnTo>
                        <a:lnTo>
                          <a:pt x="240" y="0"/>
                        </a:lnTo>
                        <a:lnTo>
                          <a:pt x="256" y="2"/>
                        </a:lnTo>
                        <a:lnTo>
                          <a:pt x="258" y="3"/>
                        </a:lnTo>
                        <a:lnTo>
                          <a:pt x="263" y="10"/>
                        </a:lnTo>
                        <a:lnTo>
                          <a:pt x="267" y="11"/>
                        </a:lnTo>
                        <a:lnTo>
                          <a:pt x="271" y="10"/>
                        </a:lnTo>
                        <a:lnTo>
                          <a:pt x="275" y="19"/>
                        </a:lnTo>
                        <a:lnTo>
                          <a:pt x="280" y="37"/>
                        </a:lnTo>
                        <a:lnTo>
                          <a:pt x="282" y="51"/>
                        </a:lnTo>
                        <a:lnTo>
                          <a:pt x="283" y="56"/>
                        </a:lnTo>
                        <a:lnTo>
                          <a:pt x="290" y="68"/>
                        </a:lnTo>
                        <a:lnTo>
                          <a:pt x="294" y="84"/>
                        </a:lnTo>
                        <a:lnTo>
                          <a:pt x="306" y="97"/>
                        </a:lnTo>
                        <a:lnTo>
                          <a:pt x="327" y="124"/>
                        </a:lnTo>
                        <a:lnTo>
                          <a:pt x="339" y="129"/>
                        </a:lnTo>
                        <a:lnTo>
                          <a:pt x="353" y="129"/>
                        </a:lnTo>
                        <a:lnTo>
                          <a:pt x="374" y="122"/>
                        </a:lnTo>
                        <a:lnTo>
                          <a:pt x="387" y="119"/>
                        </a:lnTo>
                        <a:lnTo>
                          <a:pt x="404" y="122"/>
                        </a:lnTo>
                        <a:lnTo>
                          <a:pt x="424" y="122"/>
                        </a:lnTo>
                        <a:lnTo>
                          <a:pt x="427" y="107"/>
                        </a:lnTo>
                        <a:lnTo>
                          <a:pt x="428" y="100"/>
                        </a:lnTo>
                        <a:lnTo>
                          <a:pt x="430" y="95"/>
                        </a:lnTo>
                        <a:lnTo>
                          <a:pt x="431" y="91"/>
                        </a:lnTo>
                        <a:lnTo>
                          <a:pt x="433" y="86"/>
                        </a:lnTo>
                        <a:lnTo>
                          <a:pt x="434" y="75"/>
                        </a:lnTo>
                        <a:lnTo>
                          <a:pt x="436" y="67"/>
                        </a:lnTo>
                        <a:lnTo>
                          <a:pt x="479" y="67"/>
                        </a:lnTo>
                        <a:lnTo>
                          <a:pt x="482" y="61"/>
                        </a:lnTo>
                        <a:lnTo>
                          <a:pt x="505" y="61"/>
                        </a:lnTo>
                        <a:lnTo>
                          <a:pt x="504" y="83"/>
                        </a:lnTo>
                        <a:lnTo>
                          <a:pt x="552" y="84"/>
                        </a:lnTo>
                        <a:lnTo>
                          <a:pt x="556" y="88"/>
                        </a:lnTo>
                        <a:lnTo>
                          <a:pt x="558" y="96"/>
                        </a:lnTo>
                        <a:lnTo>
                          <a:pt x="560" y="128"/>
                        </a:lnTo>
                        <a:lnTo>
                          <a:pt x="563" y="140"/>
                        </a:lnTo>
                        <a:lnTo>
                          <a:pt x="563" y="156"/>
                        </a:lnTo>
                        <a:lnTo>
                          <a:pt x="565" y="172"/>
                        </a:lnTo>
                        <a:lnTo>
                          <a:pt x="565" y="178"/>
                        </a:lnTo>
                        <a:lnTo>
                          <a:pt x="562" y="189"/>
                        </a:lnTo>
                        <a:lnTo>
                          <a:pt x="562" y="203"/>
                        </a:lnTo>
                        <a:lnTo>
                          <a:pt x="564" y="212"/>
                        </a:lnTo>
                        <a:lnTo>
                          <a:pt x="573" y="226"/>
                        </a:lnTo>
                        <a:lnTo>
                          <a:pt x="579" y="247"/>
                        </a:lnTo>
                        <a:lnTo>
                          <a:pt x="585" y="263"/>
                        </a:lnTo>
                        <a:lnTo>
                          <a:pt x="585" y="271"/>
                        </a:lnTo>
                        <a:lnTo>
                          <a:pt x="580" y="278"/>
                        </a:lnTo>
                        <a:lnTo>
                          <a:pt x="569" y="289"/>
                        </a:lnTo>
                        <a:lnTo>
                          <a:pt x="569" y="291"/>
                        </a:lnTo>
                        <a:lnTo>
                          <a:pt x="570" y="294"/>
                        </a:lnTo>
                        <a:lnTo>
                          <a:pt x="572" y="295"/>
                        </a:lnTo>
                        <a:lnTo>
                          <a:pt x="575" y="296"/>
                        </a:lnTo>
                        <a:lnTo>
                          <a:pt x="581" y="304"/>
                        </a:lnTo>
                        <a:lnTo>
                          <a:pt x="587" y="305"/>
                        </a:lnTo>
                        <a:lnTo>
                          <a:pt x="590" y="304"/>
                        </a:lnTo>
                        <a:lnTo>
                          <a:pt x="592" y="298"/>
                        </a:lnTo>
                        <a:lnTo>
                          <a:pt x="595" y="290"/>
                        </a:lnTo>
                        <a:lnTo>
                          <a:pt x="600" y="288"/>
                        </a:lnTo>
                        <a:lnTo>
                          <a:pt x="651" y="288"/>
                        </a:lnTo>
                        <a:lnTo>
                          <a:pt x="661" y="284"/>
                        </a:lnTo>
                        <a:lnTo>
                          <a:pt x="670" y="287"/>
                        </a:lnTo>
                        <a:lnTo>
                          <a:pt x="672" y="287"/>
                        </a:lnTo>
                        <a:lnTo>
                          <a:pt x="682" y="279"/>
                        </a:lnTo>
                        <a:lnTo>
                          <a:pt x="683" y="279"/>
                        </a:lnTo>
                        <a:lnTo>
                          <a:pt x="687" y="283"/>
                        </a:lnTo>
                        <a:lnTo>
                          <a:pt x="687" y="287"/>
                        </a:lnTo>
                        <a:lnTo>
                          <a:pt x="686" y="288"/>
                        </a:lnTo>
                        <a:lnTo>
                          <a:pt x="685" y="290"/>
                        </a:lnTo>
                        <a:lnTo>
                          <a:pt x="686" y="300"/>
                        </a:lnTo>
                        <a:lnTo>
                          <a:pt x="686" y="305"/>
                        </a:lnTo>
                        <a:lnTo>
                          <a:pt x="683" y="311"/>
                        </a:lnTo>
                        <a:lnTo>
                          <a:pt x="683" y="323"/>
                        </a:lnTo>
                        <a:lnTo>
                          <a:pt x="681" y="336"/>
                        </a:lnTo>
                        <a:lnTo>
                          <a:pt x="682" y="350"/>
                        </a:lnTo>
                        <a:lnTo>
                          <a:pt x="681" y="364"/>
                        </a:lnTo>
                        <a:lnTo>
                          <a:pt x="678" y="373"/>
                        </a:lnTo>
                        <a:lnTo>
                          <a:pt x="678" y="388"/>
                        </a:lnTo>
                        <a:lnTo>
                          <a:pt x="680" y="392"/>
                        </a:lnTo>
                        <a:lnTo>
                          <a:pt x="683" y="396"/>
                        </a:lnTo>
                        <a:lnTo>
                          <a:pt x="692" y="398"/>
                        </a:lnTo>
                        <a:lnTo>
                          <a:pt x="633" y="398"/>
                        </a:lnTo>
                        <a:lnTo>
                          <a:pt x="573" y="398"/>
                        </a:lnTo>
                        <a:lnTo>
                          <a:pt x="573" y="452"/>
                        </a:lnTo>
                        <a:lnTo>
                          <a:pt x="573" y="508"/>
                        </a:lnTo>
                        <a:lnTo>
                          <a:pt x="573" y="562"/>
                        </a:lnTo>
                        <a:lnTo>
                          <a:pt x="573" y="600"/>
                        </a:lnTo>
                        <a:lnTo>
                          <a:pt x="573" y="601"/>
                        </a:lnTo>
                        <a:lnTo>
                          <a:pt x="580" y="607"/>
                        </a:lnTo>
                        <a:lnTo>
                          <a:pt x="584" y="614"/>
                        </a:lnTo>
                        <a:lnTo>
                          <a:pt x="597" y="623"/>
                        </a:lnTo>
                        <a:lnTo>
                          <a:pt x="603" y="630"/>
                        </a:lnTo>
                        <a:lnTo>
                          <a:pt x="613" y="639"/>
                        </a:lnTo>
                        <a:lnTo>
                          <a:pt x="617" y="644"/>
                        </a:lnTo>
                        <a:lnTo>
                          <a:pt x="626" y="648"/>
                        </a:lnTo>
                        <a:lnTo>
                          <a:pt x="630" y="654"/>
                        </a:lnTo>
                        <a:lnTo>
                          <a:pt x="638" y="659"/>
                        </a:lnTo>
                        <a:lnTo>
                          <a:pt x="635" y="661"/>
                        </a:lnTo>
                        <a:lnTo>
                          <a:pt x="624" y="664"/>
                        </a:lnTo>
                        <a:lnTo>
                          <a:pt x="549" y="683"/>
                        </a:lnTo>
                        <a:lnTo>
                          <a:pt x="541" y="684"/>
                        </a:lnTo>
                        <a:lnTo>
                          <a:pt x="537" y="682"/>
                        </a:lnTo>
                        <a:lnTo>
                          <a:pt x="525" y="681"/>
                        </a:lnTo>
                        <a:lnTo>
                          <a:pt x="513" y="677"/>
                        </a:lnTo>
                        <a:lnTo>
                          <a:pt x="497" y="676"/>
                        </a:lnTo>
                        <a:lnTo>
                          <a:pt x="463" y="669"/>
                        </a:lnTo>
                        <a:lnTo>
                          <a:pt x="436" y="669"/>
                        </a:lnTo>
                        <a:lnTo>
                          <a:pt x="417" y="671"/>
                        </a:lnTo>
                        <a:lnTo>
                          <a:pt x="408" y="671"/>
                        </a:lnTo>
                        <a:lnTo>
                          <a:pt x="391" y="665"/>
                        </a:lnTo>
                        <a:lnTo>
                          <a:pt x="385" y="655"/>
                        </a:lnTo>
                        <a:lnTo>
                          <a:pt x="369" y="644"/>
                        </a:lnTo>
                        <a:lnTo>
                          <a:pt x="349" y="644"/>
                        </a:lnTo>
                        <a:lnTo>
                          <a:pt x="302" y="644"/>
                        </a:lnTo>
                        <a:lnTo>
                          <a:pt x="255" y="644"/>
                        </a:lnTo>
                        <a:lnTo>
                          <a:pt x="201" y="644"/>
                        </a:lnTo>
                        <a:lnTo>
                          <a:pt x="151" y="644"/>
                        </a:lnTo>
                        <a:lnTo>
                          <a:pt x="133" y="644"/>
                        </a:lnTo>
                        <a:lnTo>
                          <a:pt x="126" y="646"/>
                        </a:lnTo>
                        <a:lnTo>
                          <a:pt x="112" y="633"/>
                        </a:lnTo>
                        <a:lnTo>
                          <a:pt x="99" y="628"/>
                        </a:lnTo>
                        <a:lnTo>
                          <a:pt x="94" y="619"/>
                        </a:lnTo>
                        <a:lnTo>
                          <a:pt x="84" y="618"/>
                        </a:lnTo>
                        <a:lnTo>
                          <a:pt x="62" y="618"/>
                        </a:lnTo>
                        <a:lnTo>
                          <a:pt x="52" y="622"/>
                        </a:lnTo>
                        <a:lnTo>
                          <a:pt x="42" y="632"/>
                        </a:lnTo>
                        <a:lnTo>
                          <a:pt x="36" y="635"/>
                        </a:lnTo>
                        <a:lnTo>
                          <a:pt x="26" y="629"/>
                        </a:lnTo>
                        <a:lnTo>
                          <a:pt x="15" y="638"/>
                        </a:lnTo>
                        <a:lnTo>
                          <a:pt x="4" y="644"/>
                        </a:lnTo>
                        <a:lnTo>
                          <a:pt x="4" y="638"/>
                        </a:lnTo>
                        <a:lnTo>
                          <a:pt x="0" y="617"/>
                        </a:lnTo>
                        <a:lnTo>
                          <a:pt x="0" y="606"/>
                        </a:lnTo>
                        <a:lnTo>
                          <a:pt x="5" y="608"/>
                        </a:lnTo>
                        <a:lnTo>
                          <a:pt x="5" y="59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7" name="Freeform 27"/>
                  <p:cNvSpPr>
                    <a:spLocks noChangeAspect="1"/>
                  </p:cNvSpPr>
                  <p:nvPr/>
                </p:nvSpPr>
                <p:spPr bwMode="gray">
                  <a:xfrm>
                    <a:off x="2647" y="2535"/>
                    <a:ext cx="11" cy="16"/>
                  </a:xfrm>
                  <a:custGeom>
                    <a:avLst/>
                    <a:gdLst/>
                    <a:ahLst/>
                    <a:cxnLst>
                      <a:cxn ang="0">
                        <a:pos x="56" y="14"/>
                      </a:cxn>
                      <a:cxn ang="0">
                        <a:pos x="51" y="3"/>
                      </a:cxn>
                      <a:cxn ang="0">
                        <a:pos x="41" y="0"/>
                      </a:cxn>
                      <a:cxn ang="0">
                        <a:pos x="31" y="5"/>
                      </a:cxn>
                      <a:cxn ang="0">
                        <a:pos x="24" y="19"/>
                      </a:cxn>
                      <a:cxn ang="0">
                        <a:pos x="14" y="25"/>
                      </a:cxn>
                      <a:cxn ang="0">
                        <a:pos x="0" y="35"/>
                      </a:cxn>
                      <a:cxn ang="0">
                        <a:pos x="5" y="40"/>
                      </a:cxn>
                      <a:cxn ang="0">
                        <a:pos x="8" y="55"/>
                      </a:cxn>
                      <a:cxn ang="0">
                        <a:pos x="8" y="64"/>
                      </a:cxn>
                      <a:cxn ang="0">
                        <a:pos x="9" y="71"/>
                      </a:cxn>
                      <a:cxn ang="0">
                        <a:pos x="18" y="78"/>
                      </a:cxn>
                      <a:cxn ang="0">
                        <a:pos x="26" y="73"/>
                      </a:cxn>
                      <a:cxn ang="0">
                        <a:pos x="27" y="61"/>
                      </a:cxn>
                      <a:cxn ang="0">
                        <a:pos x="30" y="46"/>
                      </a:cxn>
                      <a:cxn ang="0">
                        <a:pos x="34" y="30"/>
                      </a:cxn>
                      <a:cxn ang="0">
                        <a:pos x="43" y="22"/>
                      </a:cxn>
                      <a:cxn ang="0">
                        <a:pos x="52" y="16"/>
                      </a:cxn>
                      <a:cxn ang="0">
                        <a:pos x="56" y="14"/>
                      </a:cxn>
                    </a:cxnLst>
                    <a:rect l="0" t="0" r="r" b="b"/>
                    <a:pathLst>
                      <a:path w="56" h="78">
                        <a:moveTo>
                          <a:pt x="56" y="14"/>
                        </a:moveTo>
                        <a:lnTo>
                          <a:pt x="51" y="3"/>
                        </a:lnTo>
                        <a:lnTo>
                          <a:pt x="41" y="0"/>
                        </a:lnTo>
                        <a:lnTo>
                          <a:pt x="31" y="5"/>
                        </a:lnTo>
                        <a:lnTo>
                          <a:pt x="24" y="19"/>
                        </a:lnTo>
                        <a:lnTo>
                          <a:pt x="14" y="25"/>
                        </a:lnTo>
                        <a:lnTo>
                          <a:pt x="0" y="35"/>
                        </a:lnTo>
                        <a:lnTo>
                          <a:pt x="5" y="40"/>
                        </a:lnTo>
                        <a:lnTo>
                          <a:pt x="8" y="55"/>
                        </a:lnTo>
                        <a:lnTo>
                          <a:pt x="8" y="64"/>
                        </a:lnTo>
                        <a:lnTo>
                          <a:pt x="9" y="71"/>
                        </a:lnTo>
                        <a:lnTo>
                          <a:pt x="18" y="78"/>
                        </a:lnTo>
                        <a:lnTo>
                          <a:pt x="26" y="73"/>
                        </a:lnTo>
                        <a:lnTo>
                          <a:pt x="27" y="61"/>
                        </a:lnTo>
                        <a:lnTo>
                          <a:pt x="30" y="46"/>
                        </a:lnTo>
                        <a:lnTo>
                          <a:pt x="34" y="30"/>
                        </a:lnTo>
                        <a:lnTo>
                          <a:pt x="43" y="22"/>
                        </a:lnTo>
                        <a:lnTo>
                          <a:pt x="52" y="16"/>
                        </a:lnTo>
                        <a:lnTo>
                          <a:pt x="56" y="1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137" name="Freeform 28"/>
                <p:cNvSpPr>
                  <a:spLocks noChangeAspect="1"/>
                </p:cNvSpPr>
                <p:nvPr/>
              </p:nvSpPr>
              <p:spPr bwMode="gray">
                <a:xfrm>
                  <a:off x="5231605" y="4207222"/>
                  <a:ext cx="39688" cy="41275"/>
                </a:xfrm>
                <a:custGeom>
                  <a:avLst/>
                  <a:gdLst/>
                  <a:ahLst/>
                  <a:cxnLst>
                    <a:cxn ang="0">
                      <a:pos x="125" y="52"/>
                    </a:cxn>
                    <a:cxn ang="0">
                      <a:pos x="127" y="49"/>
                    </a:cxn>
                    <a:cxn ang="0">
                      <a:pos x="126" y="58"/>
                    </a:cxn>
                    <a:cxn ang="0">
                      <a:pos x="103" y="98"/>
                    </a:cxn>
                    <a:cxn ang="0">
                      <a:pos x="73" y="109"/>
                    </a:cxn>
                    <a:cxn ang="0">
                      <a:pos x="63" y="125"/>
                    </a:cxn>
                    <a:cxn ang="0">
                      <a:pos x="55" y="129"/>
                    </a:cxn>
                    <a:cxn ang="0">
                      <a:pos x="43" y="131"/>
                    </a:cxn>
                    <a:cxn ang="0">
                      <a:pos x="23" y="113"/>
                    </a:cxn>
                    <a:cxn ang="0">
                      <a:pos x="11" y="100"/>
                    </a:cxn>
                    <a:cxn ang="0">
                      <a:pos x="5" y="88"/>
                    </a:cxn>
                    <a:cxn ang="0">
                      <a:pos x="0" y="74"/>
                    </a:cxn>
                    <a:cxn ang="0">
                      <a:pos x="2" y="61"/>
                    </a:cxn>
                    <a:cxn ang="0">
                      <a:pos x="28" y="27"/>
                    </a:cxn>
                    <a:cxn ang="0">
                      <a:pos x="40" y="16"/>
                    </a:cxn>
                    <a:cxn ang="0">
                      <a:pos x="68" y="1"/>
                    </a:cxn>
                    <a:cxn ang="0">
                      <a:pos x="83" y="0"/>
                    </a:cxn>
                    <a:cxn ang="0">
                      <a:pos x="95" y="6"/>
                    </a:cxn>
                    <a:cxn ang="0">
                      <a:pos x="105" y="18"/>
                    </a:cxn>
                    <a:cxn ang="0">
                      <a:pos x="113" y="29"/>
                    </a:cxn>
                    <a:cxn ang="0">
                      <a:pos x="121" y="42"/>
                    </a:cxn>
                    <a:cxn ang="0">
                      <a:pos x="125" y="52"/>
                    </a:cxn>
                  </a:cxnLst>
                  <a:rect l="0" t="0" r="r" b="b"/>
                  <a:pathLst>
                    <a:path w="127" h="131">
                      <a:moveTo>
                        <a:pt x="125" y="52"/>
                      </a:moveTo>
                      <a:lnTo>
                        <a:pt x="127" y="49"/>
                      </a:lnTo>
                      <a:lnTo>
                        <a:pt x="126" y="58"/>
                      </a:lnTo>
                      <a:lnTo>
                        <a:pt x="103" y="98"/>
                      </a:lnTo>
                      <a:lnTo>
                        <a:pt x="73" y="109"/>
                      </a:lnTo>
                      <a:lnTo>
                        <a:pt x="63" y="125"/>
                      </a:lnTo>
                      <a:lnTo>
                        <a:pt x="55" y="129"/>
                      </a:lnTo>
                      <a:lnTo>
                        <a:pt x="43" y="131"/>
                      </a:lnTo>
                      <a:lnTo>
                        <a:pt x="23" y="113"/>
                      </a:lnTo>
                      <a:lnTo>
                        <a:pt x="11" y="100"/>
                      </a:lnTo>
                      <a:lnTo>
                        <a:pt x="5" y="88"/>
                      </a:lnTo>
                      <a:lnTo>
                        <a:pt x="0" y="74"/>
                      </a:lnTo>
                      <a:lnTo>
                        <a:pt x="2" y="61"/>
                      </a:lnTo>
                      <a:lnTo>
                        <a:pt x="28" y="27"/>
                      </a:lnTo>
                      <a:lnTo>
                        <a:pt x="40" y="16"/>
                      </a:lnTo>
                      <a:lnTo>
                        <a:pt x="68" y="1"/>
                      </a:lnTo>
                      <a:lnTo>
                        <a:pt x="83" y="0"/>
                      </a:lnTo>
                      <a:lnTo>
                        <a:pt x="95" y="6"/>
                      </a:lnTo>
                      <a:lnTo>
                        <a:pt x="105" y="18"/>
                      </a:lnTo>
                      <a:lnTo>
                        <a:pt x="113" y="29"/>
                      </a:lnTo>
                      <a:lnTo>
                        <a:pt x="121" y="42"/>
                      </a:lnTo>
                      <a:lnTo>
                        <a:pt x="125" y="5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8" name="Freeform 29"/>
                <p:cNvSpPr>
                  <a:spLocks noChangeAspect="1"/>
                </p:cNvSpPr>
                <p:nvPr/>
              </p:nvSpPr>
              <p:spPr bwMode="gray">
                <a:xfrm>
                  <a:off x="5142705" y="3834159"/>
                  <a:ext cx="203200" cy="174625"/>
                </a:xfrm>
                <a:custGeom>
                  <a:avLst/>
                  <a:gdLst/>
                  <a:ahLst/>
                  <a:cxnLst>
                    <a:cxn ang="0">
                      <a:pos x="0" y="320"/>
                    </a:cxn>
                    <a:cxn ang="0">
                      <a:pos x="110" y="264"/>
                    </a:cxn>
                    <a:cxn ang="0">
                      <a:pos x="108" y="232"/>
                    </a:cxn>
                    <a:cxn ang="0">
                      <a:pos x="110" y="179"/>
                    </a:cxn>
                    <a:cxn ang="0">
                      <a:pos x="113" y="156"/>
                    </a:cxn>
                    <a:cxn ang="0">
                      <a:pos x="120" y="145"/>
                    </a:cxn>
                    <a:cxn ang="0">
                      <a:pos x="132" y="168"/>
                    </a:cxn>
                    <a:cxn ang="0">
                      <a:pos x="156" y="166"/>
                    </a:cxn>
                    <a:cxn ang="0">
                      <a:pos x="183" y="178"/>
                    </a:cxn>
                    <a:cxn ang="0">
                      <a:pos x="231" y="205"/>
                    </a:cxn>
                    <a:cxn ang="0">
                      <a:pos x="274" y="196"/>
                    </a:cxn>
                    <a:cxn ang="0">
                      <a:pos x="323" y="226"/>
                    </a:cxn>
                    <a:cxn ang="0">
                      <a:pos x="350" y="252"/>
                    </a:cxn>
                    <a:cxn ang="0">
                      <a:pos x="397" y="277"/>
                    </a:cxn>
                    <a:cxn ang="0">
                      <a:pos x="411" y="275"/>
                    </a:cxn>
                    <a:cxn ang="0">
                      <a:pos x="426" y="281"/>
                    </a:cxn>
                    <a:cxn ang="0">
                      <a:pos x="421" y="223"/>
                    </a:cxn>
                    <a:cxn ang="0">
                      <a:pos x="383" y="225"/>
                    </a:cxn>
                    <a:cxn ang="0">
                      <a:pos x="358" y="199"/>
                    </a:cxn>
                    <a:cxn ang="0">
                      <a:pos x="377" y="131"/>
                    </a:cxn>
                    <a:cxn ang="0">
                      <a:pos x="370" y="66"/>
                    </a:cxn>
                    <a:cxn ang="0">
                      <a:pos x="379" y="37"/>
                    </a:cxn>
                    <a:cxn ang="0">
                      <a:pos x="397" y="17"/>
                    </a:cxn>
                    <a:cxn ang="0">
                      <a:pos x="470" y="13"/>
                    </a:cxn>
                    <a:cxn ang="0">
                      <a:pos x="494" y="33"/>
                    </a:cxn>
                    <a:cxn ang="0">
                      <a:pos x="526" y="32"/>
                    </a:cxn>
                    <a:cxn ang="0">
                      <a:pos x="575" y="57"/>
                    </a:cxn>
                    <a:cxn ang="0">
                      <a:pos x="603" y="67"/>
                    </a:cxn>
                    <a:cxn ang="0">
                      <a:pos x="605" y="82"/>
                    </a:cxn>
                    <a:cxn ang="0">
                      <a:pos x="626" y="107"/>
                    </a:cxn>
                    <a:cxn ang="0">
                      <a:pos x="640" y="139"/>
                    </a:cxn>
                    <a:cxn ang="0">
                      <a:pos x="625" y="151"/>
                    </a:cxn>
                    <a:cxn ang="0">
                      <a:pos x="620" y="194"/>
                    </a:cxn>
                    <a:cxn ang="0">
                      <a:pos x="624" y="231"/>
                    </a:cxn>
                    <a:cxn ang="0">
                      <a:pos x="619" y="243"/>
                    </a:cxn>
                    <a:cxn ang="0">
                      <a:pos x="603" y="265"/>
                    </a:cxn>
                    <a:cxn ang="0">
                      <a:pos x="589" y="306"/>
                    </a:cxn>
                    <a:cxn ang="0">
                      <a:pos x="608" y="322"/>
                    </a:cxn>
                    <a:cxn ang="0">
                      <a:pos x="438" y="383"/>
                    </a:cxn>
                    <a:cxn ang="0">
                      <a:pos x="452" y="416"/>
                    </a:cxn>
                    <a:cxn ang="0">
                      <a:pos x="424" y="414"/>
                    </a:cxn>
                    <a:cxn ang="0">
                      <a:pos x="385" y="425"/>
                    </a:cxn>
                    <a:cxn ang="0">
                      <a:pos x="365" y="442"/>
                    </a:cxn>
                    <a:cxn ang="0">
                      <a:pos x="363" y="464"/>
                    </a:cxn>
                    <a:cxn ang="0">
                      <a:pos x="336" y="469"/>
                    </a:cxn>
                    <a:cxn ang="0">
                      <a:pos x="315" y="481"/>
                    </a:cxn>
                    <a:cxn ang="0">
                      <a:pos x="303" y="491"/>
                    </a:cxn>
                    <a:cxn ang="0">
                      <a:pos x="285" y="524"/>
                    </a:cxn>
                    <a:cxn ang="0">
                      <a:pos x="264" y="549"/>
                    </a:cxn>
                    <a:cxn ang="0">
                      <a:pos x="245" y="546"/>
                    </a:cxn>
                    <a:cxn ang="0">
                      <a:pos x="211" y="546"/>
                    </a:cxn>
                    <a:cxn ang="0">
                      <a:pos x="172" y="539"/>
                    </a:cxn>
                    <a:cxn ang="0">
                      <a:pos x="139" y="518"/>
                    </a:cxn>
                    <a:cxn ang="0">
                      <a:pos x="65" y="527"/>
                    </a:cxn>
                    <a:cxn ang="0">
                      <a:pos x="40" y="507"/>
                    </a:cxn>
                    <a:cxn ang="0">
                      <a:pos x="7" y="475"/>
                    </a:cxn>
                  </a:cxnLst>
                  <a:rect l="0" t="0" r="r" b="b"/>
                  <a:pathLst>
                    <a:path w="640" h="552">
                      <a:moveTo>
                        <a:pt x="0" y="468"/>
                      </a:moveTo>
                      <a:lnTo>
                        <a:pt x="0" y="430"/>
                      </a:lnTo>
                      <a:lnTo>
                        <a:pt x="0" y="376"/>
                      </a:lnTo>
                      <a:lnTo>
                        <a:pt x="0" y="320"/>
                      </a:lnTo>
                      <a:lnTo>
                        <a:pt x="0" y="266"/>
                      </a:lnTo>
                      <a:lnTo>
                        <a:pt x="60" y="266"/>
                      </a:lnTo>
                      <a:lnTo>
                        <a:pt x="119" y="266"/>
                      </a:lnTo>
                      <a:lnTo>
                        <a:pt x="110" y="264"/>
                      </a:lnTo>
                      <a:lnTo>
                        <a:pt x="107" y="260"/>
                      </a:lnTo>
                      <a:lnTo>
                        <a:pt x="105" y="256"/>
                      </a:lnTo>
                      <a:lnTo>
                        <a:pt x="105" y="241"/>
                      </a:lnTo>
                      <a:lnTo>
                        <a:pt x="108" y="232"/>
                      </a:lnTo>
                      <a:lnTo>
                        <a:pt x="109" y="218"/>
                      </a:lnTo>
                      <a:lnTo>
                        <a:pt x="108" y="204"/>
                      </a:lnTo>
                      <a:lnTo>
                        <a:pt x="110" y="191"/>
                      </a:lnTo>
                      <a:lnTo>
                        <a:pt x="110" y="179"/>
                      </a:lnTo>
                      <a:lnTo>
                        <a:pt x="113" y="173"/>
                      </a:lnTo>
                      <a:lnTo>
                        <a:pt x="113" y="168"/>
                      </a:lnTo>
                      <a:lnTo>
                        <a:pt x="112" y="158"/>
                      </a:lnTo>
                      <a:lnTo>
                        <a:pt x="113" y="156"/>
                      </a:lnTo>
                      <a:lnTo>
                        <a:pt x="114" y="155"/>
                      </a:lnTo>
                      <a:lnTo>
                        <a:pt x="114" y="151"/>
                      </a:lnTo>
                      <a:lnTo>
                        <a:pt x="110" y="147"/>
                      </a:lnTo>
                      <a:lnTo>
                        <a:pt x="120" y="145"/>
                      </a:lnTo>
                      <a:lnTo>
                        <a:pt x="124" y="145"/>
                      </a:lnTo>
                      <a:lnTo>
                        <a:pt x="126" y="146"/>
                      </a:lnTo>
                      <a:lnTo>
                        <a:pt x="132" y="156"/>
                      </a:lnTo>
                      <a:lnTo>
                        <a:pt x="132" y="168"/>
                      </a:lnTo>
                      <a:lnTo>
                        <a:pt x="134" y="173"/>
                      </a:lnTo>
                      <a:lnTo>
                        <a:pt x="137" y="173"/>
                      </a:lnTo>
                      <a:lnTo>
                        <a:pt x="151" y="167"/>
                      </a:lnTo>
                      <a:lnTo>
                        <a:pt x="156" y="166"/>
                      </a:lnTo>
                      <a:lnTo>
                        <a:pt x="162" y="166"/>
                      </a:lnTo>
                      <a:lnTo>
                        <a:pt x="173" y="161"/>
                      </a:lnTo>
                      <a:lnTo>
                        <a:pt x="179" y="169"/>
                      </a:lnTo>
                      <a:lnTo>
                        <a:pt x="183" y="178"/>
                      </a:lnTo>
                      <a:lnTo>
                        <a:pt x="188" y="184"/>
                      </a:lnTo>
                      <a:lnTo>
                        <a:pt x="201" y="190"/>
                      </a:lnTo>
                      <a:lnTo>
                        <a:pt x="213" y="198"/>
                      </a:lnTo>
                      <a:lnTo>
                        <a:pt x="231" y="205"/>
                      </a:lnTo>
                      <a:lnTo>
                        <a:pt x="243" y="206"/>
                      </a:lnTo>
                      <a:lnTo>
                        <a:pt x="252" y="204"/>
                      </a:lnTo>
                      <a:lnTo>
                        <a:pt x="264" y="199"/>
                      </a:lnTo>
                      <a:lnTo>
                        <a:pt x="274" y="196"/>
                      </a:lnTo>
                      <a:lnTo>
                        <a:pt x="279" y="198"/>
                      </a:lnTo>
                      <a:lnTo>
                        <a:pt x="298" y="216"/>
                      </a:lnTo>
                      <a:lnTo>
                        <a:pt x="312" y="222"/>
                      </a:lnTo>
                      <a:lnTo>
                        <a:pt x="323" y="226"/>
                      </a:lnTo>
                      <a:lnTo>
                        <a:pt x="334" y="227"/>
                      </a:lnTo>
                      <a:lnTo>
                        <a:pt x="341" y="233"/>
                      </a:lnTo>
                      <a:lnTo>
                        <a:pt x="346" y="245"/>
                      </a:lnTo>
                      <a:lnTo>
                        <a:pt x="350" y="252"/>
                      </a:lnTo>
                      <a:lnTo>
                        <a:pt x="363" y="264"/>
                      </a:lnTo>
                      <a:lnTo>
                        <a:pt x="377" y="272"/>
                      </a:lnTo>
                      <a:lnTo>
                        <a:pt x="387" y="276"/>
                      </a:lnTo>
                      <a:lnTo>
                        <a:pt x="397" y="277"/>
                      </a:lnTo>
                      <a:lnTo>
                        <a:pt x="400" y="277"/>
                      </a:lnTo>
                      <a:lnTo>
                        <a:pt x="406" y="275"/>
                      </a:lnTo>
                      <a:lnTo>
                        <a:pt x="410" y="274"/>
                      </a:lnTo>
                      <a:lnTo>
                        <a:pt x="411" y="275"/>
                      </a:lnTo>
                      <a:lnTo>
                        <a:pt x="416" y="282"/>
                      </a:lnTo>
                      <a:lnTo>
                        <a:pt x="420" y="283"/>
                      </a:lnTo>
                      <a:lnTo>
                        <a:pt x="424" y="283"/>
                      </a:lnTo>
                      <a:lnTo>
                        <a:pt x="426" y="281"/>
                      </a:lnTo>
                      <a:lnTo>
                        <a:pt x="426" y="274"/>
                      </a:lnTo>
                      <a:lnTo>
                        <a:pt x="425" y="266"/>
                      </a:lnTo>
                      <a:lnTo>
                        <a:pt x="424" y="231"/>
                      </a:lnTo>
                      <a:lnTo>
                        <a:pt x="421" y="223"/>
                      </a:lnTo>
                      <a:lnTo>
                        <a:pt x="415" y="222"/>
                      </a:lnTo>
                      <a:lnTo>
                        <a:pt x="406" y="227"/>
                      </a:lnTo>
                      <a:lnTo>
                        <a:pt x="395" y="225"/>
                      </a:lnTo>
                      <a:lnTo>
                        <a:pt x="383" y="225"/>
                      </a:lnTo>
                      <a:lnTo>
                        <a:pt x="376" y="220"/>
                      </a:lnTo>
                      <a:lnTo>
                        <a:pt x="366" y="207"/>
                      </a:lnTo>
                      <a:lnTo>
                        <a:pt x="360" y="201"/>
                      </a:lnTo>
                      <a:lnTo>
                        <a:pt x="358" y="199"/>
                      </a:lnTo>
                      <a:lnTo>
                        <a:pt x="357" y="189"/>
                      </a:lnTo>
                      <a:lnTo>
                        <a:pt x="360" y="182"/>
                      </a:lnTo>
                      <a:lnTo>
                        <a:pt x="362" y="170"/>
                      </a:lnTo>
                      <a:lnTo>
                        <a:pt x="377" y="131"/>
                      </a:lnTo>
                      <a:lnTo>
                        <a:pt x="378" y="124"/>
                      </a:lnTo>
                      <a:lnTo>
                        <a:pt x="379" y="99"/>
                      </a:lnTo>
                      <a:lnTo>
                        <a:pt x="377" y="85"/>
                      </a:lnTo>
                      <a:lnTo>
                        <a:pt x="370" y="66"/>
                      </a:lnTo>
                      <a:lnTo>
                        <a:pt x="370" y="56"/>
                      </a:lnTo>
                      <a:lnTo>
                        <a:pt x="372" y="53"/>
                      </a:lnTo>
                      <a:lnTo>
                        <a:pt x="374" y="44"/>
                      </a:lnTo>
                      <a:lnTo>
                        <a:pt x="379" y="37"/>
                      </a:lnTo>
                      <a:lnTo>
                        <a:pt x="387" y="23"/>
                      </a:lnTo>
                      <a:lnTo>
                        <a:pt x="389" y="21"/>
                      </a:lnTo>
                      <a:lnTo>
                        <a:pt x="394" y="17"/>
                      </a:lnTo>
                      <a:lnTo>
                        <a:pt x="397" y="17"/>
                      </a:lnTo>
                      <a:lnTo>
                        <a:pt x="406" y="13"/>
                      </a:lnTo>
                      <a:lnTo>
                        <a:pt x="468" y="0"/>
                      </a:lnTo>
                      <a:lnTo>
                        <a:pt x="471" y="6"/>
                      </a:lnTo>
                      <a:lnTo>
                        <a:pt x="470" y="13"/>
                      </a:lnTo>
                      <a:lnTo>
                        <a:pt x="471" y="22"/>
                      </a:lnTo>
                      <a:lnTo>
                        <a:pt x="475" y="23"/>
                      </a:lnTo>
                      <a:lnTo>
                        <a:pt x="483" y="24"/>
                      </a:lnTo>
                      <a:lnTo>
                        <a:pt x="494" y="33"/>
                      </a:lnTo>
                      <a:lnTo>
                        <a:pt x="502" y="22"/>
                      </a:lnTo>
                      <a:lnTo>
                        <a:pt x="508" y="21"/>
                      </a:lnTo>
                      <a:lnTo>
                        <a:pt x="516" y="23"/>
                      </a:lnTo>
                      <a:lnTo>
                        <a:pt x="526" y="32"/>
                      </a:lnTo>
                      <a:lnTo>
                        <a:pt x="530" y="39"/>
                      </a:lnTo>
                      <a:lnTo>
                        <a:pt x="538" y="43"/>
                      </a:lnTo>
                      <a:lnTo>
                        <a:pt x="546" y="45"/>
                      </a:lnTo>
                      <a:lnTo>
                        <a:pt x="575" y="57"/>
                      </a:lnTo>
                      <a:lnTo>
                        <a:pt x="586" y="61"/>
                      </a:lnTo>
                      <a:lnTo>
                        <a:pt x="597" y="61"/>
                      </a:lnTo>
                      <a:lnTo>
                        <a:pt x="599" y="64"/>
                      </a:lnTo>
                      <a:lnTo>
                        <a:pt x="603" y="67"/>
                      </a:lnTo>
                      <a:lnTo>
                        <a:pt x="602" y="70"/>
                      </a:lnTo>
                      <a:lnTo>
                        <a:pt x="602" y="75"/>
                      </a:lnTo>
                      <a:lnTo>
                        <a:pt x="603" y="76"/>
                      </a:lnTo>
                      <a:lnTo>
                        <a:pt x="605" y="82"/>
                      </a:lnTo>
                      <a:lnTo>
                        <a:pt x="614" y="82"/>
                      </a:lnTo>
                      <a:lnTo>
                        <a:pt x="621" y="91"/>
                      </a:lnTo>
                      <a:lnTo>
                        <a:pt x="623" y="96"/>
                      </a:lnTo>
                      <a:lnTo>
                        <a:pt x="626" y="107"/>
                      </a:lnTo>
                      <a:lnTo>
                        <a:pt x="632" y="112"/>
                      </a:lnTo>
                      <a:lnTo>
                        <a:pt x="635" y="130"/>
                      </a:lnTo>
                      <a:lnTo>
                        <a:pt x="639" y="132"/>
                      </a:lnTo>
                      <a:lnTo>
                        <a:pt x="640" y="139"/>
                      </a:lnTo>
                      <a:lnTo>
                        <a:pt x="640" y="142"/>
                      </a:lnTo>
                      <a:lnTo>
                        <a:pt x="631" y="147"/>
                      </a:lnTo>
                      <a:lnTo>
                        <a:pt x="629" y="148"/>
                      </a:lnTo>
                      <a:lnTo>
                        <a:pt x="625" y="151"/>
                      </a:lnTo>
                      <a:lnTo>
                        <a:pt x="624" y="161"/>
                      </a:lnTo>
                      <a:lnTo>
                        <a:pt x="625" y="169"/>
                      </a:lnTo>
                      <a:lnTo>
                        <a:pt x="619" y="186"/>
                      </a:lnTo>
                      <a:lnTo>
                        <a:pt x="620" y="194"/>
                      </a:lnTo>
                      <a:lnTo>
                        <a:pt x="621" y="209"/>
                      </a:lnTo>
                      <a:lnTo>
                        <a:pt x="619" y="223"/>
                      </a:lnTo>
                      <a:lnTo>
                        <a:pt x="620" y="226"/>
                      </a:lnTo>
                      <a:lnTo>
                        <a:pt x="624" y="231"/>
                      </a:lnTo>
                      <a:lnTo>
                        <a:pt x="629" y="233"/>
                      </a:lnTo>
                      <a:lnTo>
                        <a:pt x="630" y="239"/>
                      </a:lnTo>
                      <a:lnTo>
                        <a:pt x="627" y="242"/>
                      </a:lnTo>
                      <a:lnTo>
                        <a:pt x="619" y="243"/>
                      </a:lnTo>
                      <a:lnTo>
                        <a:pt x="613" y="248"/>
                      </a:lnTo>
                      <a:lnTo>
                        <a:pt x="608" y="249"/>
                      </a:lnTo>
                      <a:lnTo>
                        <a:pt x="607" y="250"/>
                      </a:lnTo>
                      <a:lnTo>
                        <a:pt x="603" y="265"/>
                      </a:lnTo>
                      <a:lnTo>
                        <a:pt x="603" y="280"/>
                      </a:lnTo>
                      <a:lnTo>
                        <a:pt x="598" y="295"/>
                      </a:lnTo>
                      <a:lnTo>
                        <a:pt x="591" y="302"/>
                      </a:lnTo>
                      <a:lnTo>
                        <a:pt x="589" y="306"/>
                      </a:lnTo>
                      <a:lnTo>
                        <a:pt x="592" y="314"/>
                      </a:lnTo>
                      <a:lnTo>
                        <a:pt x="597" y="315"/>
                      </a:lnTo>
                      <a:lnTo>
                        <a:pt x="600" y="323"/>
                      </a:lnTo>
                      <a:lnTo>
                        <a:pt x="608" y="322"/>
                      </a:lnTo>
                      <a:lnTo>
                        <a:pt x="612" y="324"/>
                      </a:lnTo>
                      <a:lnTo>
                        <a:pt x="612" y="325"/>
                      </a:lnTo>
                      <a:lnTo>
                        <a:pt x="603" y="326"/>
                      </a:lnTo>
                      <a:lnTo>
                        <a:pt x="438" y="383"/>
                      </a:lnTo>
                      <a:lnTo>
                        <a:pt x="446" y="399"/>
                      </a:lnTo>
                      <a:lnTo>
                        <a:pt x="448" y="411"/>
                      </a:lnTo>
                      <a:lnTo>
                        <a:pt x="453" y="414"/>
                      </a:lnTo>
                      <a:lnTo>
                        <a:pt x="452" y="416"/>
                      </a:lnTo>
                      <a:lnTo>
                        <a:pt x="444" y="415"/>
                      </a:lnTo>
                      <a:lnTo>
                        <a:pt x="436" y="417"/>
                      </a:lnTo>
                      <a:lnTo>
                        <a:pt x="430" y="416"/>
                      </a:lnTo>
                      <a:lnTo>
                        <a:pt x="424" y="414"/>
                      </a:lnTo>
                      <a:lnTo>
                        <a:pt x="420" y="414"/>
                      </a:lnTo>
                      <a:lnTo>
                        <a:pt x="408" y="420"/>
                      </a:lnTo>
                      <a:lnTo>
                        <a:pt x="392" y="421"/>
                      </a:lnTo>
                      <a:lnTo>
                        <a:pt x="385" y="425"/>
                      </a:lnTo>
                      <a:lnTo>
                        <a:pt x="378" y="432"/>
                      </a:lnTo>
                      <a:lnTo>
                        <a:pt x="372" y="432"/>
                      </a:lnTo>
                      <a:lnTo>
                        <a:pt x="366" y="435"/>
                      </a:lnTo>
                      <a:lnTo>
                        <a:pt x="365" y="442"/>
                      </a:lnTo>
                      <a:lnTo>
                        <a:pt x="365" y="451"/>
                      </a:lnTo>
                      <a:lnTo>
                        <a:pt x="366" y="455"/>
                      </a:lnTo>
                      <a:lnTo>
                        <a:pt x="365" y="459"/>
                      </a:lnTo>
                      <a:lnTo>
                        <a:pt x="363" y="464"/>
                      </a:lnTo>
                      <a:lnTo>
                        <a:pt x="362" y="468"/>
                      </a:lnTo>
                      <a:lnTo>
                        <a:pt x="354" y="468"/>
                      </a:lnTo>
                      <a:lnTo>
                        <a:pt x="342" y="467"/>
                      </a:lnTo>
                      <a:lnTo>
                        <a:pt x="336" y="469"/>
                      </a:lnTo>
                      <a:lnTo>
                        <a:pt x="334" y="473"/>
                      </a:lnTo>
                      <a:lnTo>
                        <a:pt x="331" y="473"/>
                      </a:lnTo>
                      <a:lnTo>
                        <a:pt x="324" y="482"/>
                      </a:lnTo>
                      <a:lnTo>
                        <a:pt x="315" y="481"/>
                      </a:lnTo>
                      <a:lnTo>
                        <a:pt x="312" y="482"/>
                      </a:lnTo>
                      <a:lnTo>
                        <a:pt x="309" y="485"/>
                      </a:lnTo>
                      <a:lnTo>
                        <a:pt x="307" y="490"/>
                      </a:lnTo>
                      <a:lnTo>
                        <a:pt x="303" y="491"/>
                      </a:lnTo>
                      <a:lnTo>
                        <a:pt x="297" y="503"/>
                      </a:lnTo>
                      <a:lnTo>
                        <a:pt x="287" y="513"/>
                      </a:lnTo>
                      <a:lnTo>
                        <a:pt x="285" y="518"/>
                      </a:lnTo>
                      <a:lnTo>
                        <a:pt x="285" y="524"/>
                      </a:lnTo>
                      <a:lnTo>
                        <a:pt x="280" y="529"/>
                      </a:lnTo>
                      <a:lnTo>
                        <a:pt x="276" y="532"/>
                      </a:lnTo>
                      <a:lnTo>
                        <a:pt x="270" y="541"/>
                      </a:lnTo>
                      <a:lnTo>
                        <a:pt x="264" y="549"/>
                      </a:lnTo>
                      <a:lnTo>
                        <a:pt x="259" y="549"/>
                      </a:lnTo>
                      <a:lnTo>
                        <a:pt x="252" y="552"/>
                      </a:lnTo>
                      <a:lnTo>
                        <a:pt x="247" y="551"/>
                      </a:lnTo>
                      <a:lnTo>
                        <a:pt x="245" y="546"/>
                      </a:lnTo>
                      <a:lnTo>
                        <a:pt x="241" y="544"/>
                      </a:lnTo>
                      <a:lnTo>
                        <a:pt x="233" y="545"/>
                      </a:lnTo>
                      <a:lnTo>
                        <a:pt x="228" y="544"/>
                      </a:lnTo>
                      <a:lnTo>
                        <a:pt x="211" y="546"/>
                      </a:lnTo>
                      <a:lnTo>
                        <a:pt x="198" y="541"/>
                      </a:lnTo>
                      <a:lnTo>
                        <a:pt x="179" y="543"/>
                      </a:lnTo>
                      <a:lnTo>
                        <a:pt x="174" y="543"/>
                      </a:lnTo>
                      <a:lnTo>
                        <a:pt x="172" y="539"/>
                      </a:lnTo>
                      <a:lnTo>
                        <a:pt x="164" y="537"/>
                      </a:lnTo>
                      <a:lnTo>
                        <a:pt x="157" y="524"/>
                      </a:lnTo>
                      <a:lnTo>
                        <a:pt x="153" y="521"/>
                      </a:lnTo>
                      <a:lnTo>
                        <a:pt x="139" y="518"/>
                      </a:lnTo>
                      <a:lnTo>
                        <a:pt x="118" y="518"/>
                      </a:lnTo>
                      <a:lnTo>
                        <a:pt x="115" y="514"/>
                      </a:lnTo>
                      <a:lnTo>
                        <a:pt x="72" y="525"/>
                      </a:lnTo>
                      <a:lnTo>
                        <a:pt x="65" y="527"/>
                      </a:lnTo>
                      <a:lnTo>
                        <a:pt x="57" y="522"/>
                      </a:lnTo>
                      <a:lnTo>
                        <a:pt x="53" y="516"/>
                      </a:lnTo>
                      <a:lnTo>
                        <a:pt x="44" y="512"/>
                      </a:lnTo>
                      <a:lnTo>
                        <a:pt x="40" y="507"/>
                      </a:lnTo>
                      <a:lnTo>
                        <a:pt x="30" y="498"/>
                      </a:lnTo>
                      <a:lnTo>
                        <a:pt x="24" y="491"/>
                      </a:lnTo>
                      <a:lnTo>
                        <a:pt x="11" y="482"/>
                      </a:lnTo>
                      <a:lnTo>
                        <a:pt x="7" y="475"/>
                      </a:lnTo>
                      <a:lnTo>
                        <a:pt x="0" y="469"/>
                      </a:lnTo>
                      <a:lnTo>
                        <a:pt x="0" y="46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9" name="Freeform 30"/>
                <p:cNvSpPr>
                  <a:spLocks noChangeAspect="1"/>
                </p:cNvSpPr>
                <p:nvPr/>
              </p:nvSpPr>
              <p:spPr bwMode="gray">
                <a:xfrm>
                  <a:off x="5198267" y="3965922"/>
                  <a:ext cx="134938" cy="128588"/>
                </a:xfrm>
                <a:custGeom>
                  <a:avLst/>
                  <a:gdLst/>
                  <a:ahLst/>
                  <a:cxnLst>
                    <a:cxn ang="0">
                      <a:pos x="202" y="60"/>
                    </a:cxn>
                    <a:cxn ang="0">
                      <a:pos x="198" y="66"/>
                    </a:cxn>
                    <a:cxn ang="0">
                      <a:pos x="193" y="70"/>
                    </a:cxn>
                    <a:cxn ang="0">
                      <a:pos x="179" y="66"/>
                    </a:cxn>
                    <a:cxn ang="0">
                      <a:pos x="175" y="71"/>
                    </a:cxn>
                    <a:cxn ang="0">
                      <a:pos x="169" y="70"/>
                    </a:cxn>
                    <a:cxn ang="0">
                      <a:pos x="164" y="72"/>
                    </a:cxn>
                    <a:cxn ang="0">
                      <a:pos x="156" y="78"/>
                    </a:cxn>
                    <a:cxn ang="0">
                      <a:pos x="156" y="83"/>
                    </a:cxn>
                    <a:cxn ang="0">
                      <a:pos x="153" y="86"/>
                    </a:cxn>
                    <a:cxn ang="0">
                      <a:pos x="143" y="87"/>
                    </a:cxn>
                    <a:cxn ang="0">
                      <a:pos x="140" y="93"/>
                    </a:cxn>
                    <a:cxn ang="0">
                      <a:pos x="130" y="100"/>
                    </a:cxn>
                    <a:cxn ang="0">
                      <a:pos x="121" y="110"/>
                    </a:cxn>
                    <a:cxn ang="0">
                      <a:pos x="115" y="115"/>
                    </a:cxn>
                    <a:cxn ang="0">
                      <a:pos x="103" y="129"/>
                    </a:cxn>
                    <a:cxn ang="0">
                      <a:pos x="92" y="135"/>
                    </a:cxn>
                    <a:cxn ang="0">
                      <a:pos x="80" y="138"/>
                    </a:cxn>
                    <a:cxn ang="0">
                      <a:pos x="73" y="132"/>
                    </a:cxn>
                    <a:cxn ang="0">
                      <a:pos x="61" y="131"/>
                    </a:cxn>
                    <a:cxn ang="0">
                      <a:pos x="39" y="132"/>
                    </a:cxn>
                    <a:cxn ang="0">
                      <a:pos x="7" y="129"/>
                    </a:cxn>
                    <a:cxn ang="0">
                      <a:pos x="0" y="125"/>
                    </a:cxn>
                    <a:cxn ang="0">
                      <a:pos x="3" y="140"/>
                    </a:cxn>
                    <a:cxn ang="0">
                      <a:pos x="27" y="172"/>
                    </a:cxn>
                    <a:cxn ang="0">
                      <a:pos x="35" y="197"/>
                    </a:cxn>
                    <a:cxn ang="0">
                      <a:pos x="77" y="247"/>
                    </a:cxn>
                    <a:cxn ang="0">
                      <a:pos x="107" y="260"/>
                    </a:cxn>
                    <a:cxn ang="0">
                      <a:pos x="129" y="279"/>
                    </a:cxn>
                    <a:cxn ang="0">
                      <a:pos x="140" y="308"/>
                    </a:cxn>
                    <a:cxn ang="0">
                      <a:pos x="150" y="341"/>
                    </a:cxn>
                    <a:cxn ang="0">
                      <a:pos x="167" y="355"/>
                    </a:cxn>
                    <a:cxn ang="0">
                      <a:pos x="193" y="357"/>
                    </a:cxn>
                    <a:cxn ang="0">
                      <a:pos x="216" y="367"/>
                    </a:cxn>
                    <a:cxn ang="0">
                      <a:pos x="239" y="371"/>
                    </a:cxn>
                    <a:cxn ang="0">
                      <a:pos x="271" y="380"/>
                    </a:cxn>
                    <a:cxn ang="0">
                      <a:pos x="296" y="380"/>
                    </a:cxn>
                    <a:cxn ang="0">
                      <a:pos x="329" y="388"/>
                    </a:cxn>
                    <a:cxn ang="0">
                      <a:pos x="349" y="404"/>
                    </a:cxn>
                    <a:cxn ang="0">
                      <a:pos x="351" y="404"/>
                    </a:cxn>
                    <a:cxn ang="0">
                      <a:pos x="355" y="377"/>
                    </a:cxn>
                    <a:cxn ang="0">
                      <a:pos x="372" y="360"/>
                    </a:cxn>
                    <a:cxn ang="0">
                      <a:pos x="398" y="318"/>
                    </a:cxn>
                    <a:cxn ang="0">
                      <a:pos x="422" y="251"/>
                    </a:cxn>
                    <a:cxn ang="0">
                      <a:pos x="414" y="211"/>
                    </a:cxn>
                    <a:cxn ang="0">
                      <a:pos x="422" y="175"/>
                    </a:cxn>
                    <a:cxn ang="0">
                      <a:pos x="428" y="151"/>
                    </a:cxn>
                    <a:cxn ang="0">
                      <a:pos x="428" y="105"/>
                    </a:cxn>
                    <a:cxn ang="0">
                      <a:pos x="420" y="73"/>
                    </a:cxn>
                    <a:cxn ang="0">
                      <a:pos x="410" y="50"/>
                    </a:cxn>
                    <a:cxn ang="0">
                      <a:pos x="351" y="27"/>
                    </a:cxn>
                    <a:cxn ang="0">
                      <a:pos x="322" y="19"/>
                    </a:cxn>
                    <a:cxn ang="0">
                      <a:pos x="281" y="19"/>
                    </a:cxn>
                    <a:cxn ang="0">
                      <a:pos x="280" y="2"/>
                    </a:cxn>
                    <a:cxn ang="0">
                      <a:pos x="264" y="3"/>
                    </a:cxn>
                    <a:cxn ang="0">
                      <a:pos x="252" y="0"/>
                    </a:cxn>
                    <a:cxn ang="0">
                      <a:pos x="236" y="6"/>
                    </a:cxn>
                    <a:cxn ang="0">
                      <a:pos x="213" y="11"/>
                    </a:cxn>
                    <a:cxn ang="0">
                      <a:pos x="200" y="18"/>
                    </a:cxn>
                    <a:cxn ang="0">
                      <a:pos x="193" y="28"/>
                    </a:cxn>
                    <a:cxn ang="0">
                      <a:pos x="194" y="41"/>
                    </a:cxn>
                    <a:cxn ang="0">
                      <a:pos x="191" y="50"/>
                    </a:cxn>
                  </a:cxnLst>
                  <a:rect l="0" t="0" r="r" b="b"/>
                  <a:pathLst>
                    <a:path w="428" h="405">
                      <a:moveTo>
                        <a:pt x="190" y="54"/>
                      </a:moveTo>
                      <a:lnTo>
                        <a:pt x="202" y="60"/>
                      </a:lnTo>
                      <a:lnTo>
                        <a:pt x="202" y="64"/>
                      </a:lnTo>
                      <a:lnTo>
                        <a:pt x="198" y="66"/>
                      </a:lnTo>
                      <a:lnTo>
                        <a:pt x="195" y="70"/>
                      </a:lnTo>
                      <a:lnTo>
                        <a:pt x="193" y="70"/>
                      </a:lnTo>
                      <a:lnTo>
                        <a:pt x="184" y="66"/>
                      </a:lnTo>
                      <a:lnTo>
                        <a:pt x="179" y="66"/>
                      </a:lnTo>
                      <a:lnTo>
                        <a:pt x="177" y="67"/>
                      </a:lnTo>
                      <a:lnTo>
                        <a:pt x="175" y="71"/>
                      </a:lnTo>
                      <a:lnTo>
                        <a:pt x="172" y="72"/>
                      </a:lnTo>
                      <a:lnTo>
                        <a:pt x="169" y="70"/>
                      </a:lnTo>
                      <a:lnTo>
                        <a:pt x="167" y="70"/>
                      </a:lnTo>
                      <a:lnTo>
                        <a:pt x="164" y="72"/>
                      </a:lnTo>
                      <a:lnTo>
                        <a:pt x="159" y="75"/>
                      </a:lnTo>
                      <a:lnTo>
                        <a:pt x="156" y="78"/>
                      </a:lnTo>
                      <a:lnTo>
                        <a:pt x="155" y="81"/>
                      </a:lnTo>
                      <a:lnTo>
                        <a:pt x="156" y="83"/>
                      </a:lnTo>
                      <a:lnTo>
                        <a:pt x="155" y="84"/>
                      </a:lnTo>
                      <a:lnTo>
                        <a:pt x="153" y="86"/>
                      </a:lnTo>
                      <a:lnTo>
                        <a:pt x="151" y="83"/>
                      </a:lnTo>
                      <a:lnTo>
                        <a:pt x="143" y="87"/>
                      </a:lnTo>
                      <a:lnTo>
                        <a:pt x="140" y="91"/>
                      </a:lnTo>
                      <a:lnTo>
                        <a:pt x="140" y="93"/>
                      </a:lnTo>
                      <a:lnTo>
                        <a:pt x="135" y="96"/>
                      </a:lnTo>
                      <a:lnTo>
                        <a:pt x="130" y="100"/>
                      </a:lnTo>
                      <a:lnTo>
                        <a:pt x="126" y="107"/>
                      </a:lnTo>
                      <a:lnTo>
                        <a:pt x="121" y="110"/>
                      </a:lnTo>
                      <a:lnTo>
                        <a:pt x="121" y="113"/>
                      </a:lnTo>
                      <a:lnTo>
                        <a:pt x="115" y="115"/>
                      </a:lnTo>
                      <a:lnTo>
                        <a:pt x="110" y="123"/>
                      </a:lnTo>
                      <a:lnTo>
                        <a:pt x="103" y="129"/>
                      </a:lnTo>
                      <a:lnTo>
                        <a:pt x="98" y="127"/>
                      </a:lnTo>
                      <a:lnTo>
                        <a:pt x="92" y="135"/>
                      </a:lnTo>
                      <a:lnTo>
                        <a:pt x="87" y="135"/>
                      </a:lnTo>
                      <a:lnTo>
                        <a:pt x="80" y="138"/>
                      </a:lnTo>
                      <a:lnTo>
                        <a:pt x="75" y="137"/>
                      </a:lnTo>
                      <a:lnTo>
                        <a:pt x="73" y="132"/>
                      </a:lnTo>
                      <a:lnTo>
                        <a:pt x="69" y="130"/>
                      </a:lnTo>
                      <a:lnTo>
                        <a:pt x="61" y="131"/>
                      </a:lnTo>
                      <a:lnTo>
                        <a:pt x="56" y="130"/>
                      </a:lnTo>
                      <a:lnTo>
                        <a:pt x="39" y="132"/>
                      </a:lnTo>
                      <a:lnTo>
                        <a:pt x="26" y="127"/>
                      </a:lnTo>
                      <a:lnTo>
                        <a:pt x="7" y="129"/>
                      </a:lnTo>
                      <a:lnTo>
                        <a:pt x="2" y="129"/>
                      </a:lnTo>
                      <a:lnTo>
                        <a:pt x="0" y="125"/>
                      </a:lnTo>
                      <a:lnTo>
                        <a:pt x="0" y="134"/>
                      </a:lnTo>
                      <a:lnTo>
                        <a:pt x="3" y="140"/>
                      </a:lnTo>
                      <a:lnTo>
                        <a:pt x="16" y="162"/>
                      </a:lnTo>
                      <a:lnTo>
                        <a:pt x="27" y="172"/>
                      </a:lnTo>
                      <a:lnTo>
                        <a:pt x="28" y="183"/>
                      </a:lnTo>
                      <a:lnTo>
                        <a:pt x="35" y="197"/>
                      </a:lnTo>
                      <a:lnTo>
                        <a:pt x="48" y="216"/>
                      </a:lnTo>
                      <a:lnTo>
                        <a:pt x="77" y="247"/>
                      </a:lnTo>
                      <a:lnTo>
                        <a:pt x="94" y="250"/>
                      </a:lnTo>
                      <a:lnTo>
                        <a:pt x="107" y="260"/>
                      </a:lnTo>
                      <a:lnTo>
                        <a:pt x="116" y="274"/>
                      </a:lnTo>
                      <a:lnTo>
                        <a:pt x="129" y="279"/>
                      </a:lnTo>
                      <a:lnTo>
                        <a:pt x="140" y="287"/>
                      </a:lnTo>
                      <a:lnTo>
                        <a:pt x="140" y="308"/>
                      </a:lnTo>
                      <a:lnTo>
                        <a:pt x="143" y="328"/>
                      </a:lnTo>
                      <a:lnTo>
                        <a:pt x="150" y="341"/>
                      </a:lnTo>
                      <a:lnTo>
                        <a:pt x="158" y="350"/>
                      </a:lnTo>
                      <a:lnTo>
                        <a:pt x="167" y="355"/>
                      </a:lnTo>
                      <a:lnTo>
                        <a:pt x="180" y="357"/>
                      </a:lnTo>
                      <a:lnTo>
                        <a:pt x="193" y="357"/>
                      </a:lnTo>
                      <a:lnTo>
                        <a:pt x="206" y="363"/>
                      </a:lnTo>
                      <a:lnTo>
                        <a:pt x="216" y="367"/>
                      </a:lnTo>
                      <a:lnTo>
                        <a:pt x="227" y="376"/>
                      </a:lnTo>
                      <a:lnTo>
                        <a:pt x="239" y="371"/>
                      </a:lnTo>
                      <a:lnTo>
                        <a:pt x="248" y="373"/>
                      </a:lnTo>
                      <a:lnTo>
                        <a:pt x="271" y="380"/>
                      </a:lnTo>
                      <a:lnTo>
                        <a:pt x="283" y="383"/>
                      </a:lnTo>
                      <a:lnTo>
                        <a:pt x="296" y="380"/>
                      </a:lnTo>
                      <a:lnTo>
                        <a:pt x="308" y="382"/>
                      </a:lnTo>
                      <a:lnTo>
                        <a:pt x="329" y="388"/>
                      </a:lnTo>
                      <a:lnTo>
                        <a:pt x="344" y="403"/>
                      </a:lnTo>
                      <a:lnTo>
                        <a:pt x="349" y="404"/>
                      </a:lnTo>
                      <a:lnTo>
                        <a:pt x="350" y="405"/>
                      </a:lnTo>
                      <a:lnTo>
                        <a:pt x="351" y="404"/>
                      </a:lnTo>
                      <a:lnTo>
                        <a:pt x="351" y="389"/>
                      </a:lnTo>
                      <a:lnTo>
                        <a:pt x="355" y="377"/>
                      </a:lnTo>
                      <a:lnTo>
                        <a:pt x="361" y="367"/>
                      </a:lnTo>
                      <a:lnTo>
                        <a:pt x="372" y="360"/>
                      </a:lnTo>
                      <a:lnTo>
                        <a:pt x="379" y="352"/>
                      </a:lnTo>
                      <a:lnTo>
                        <a:pt x="398" y="318"/>
                      </a:lnTo>
                      <a:lnTo>
                        <a:pt x="405" y="287"/>
                      </a:lnTo>
                      <a:lnTo>
                        <a:pt x="422" y="251"/>
                      </a:lnTo>
                      <a:lnTo>
                        <a:pt x="419" y="224"/>
                      </a:lnTo>
                      <a:lnTo>
                        <a:pt x="414" y="211"/>
                      </a:lnTo>
                      <a:lnTo>
                        <a:pt x="412" y="194"/>
                      </a:lnTo>
                      <a:lnTo>
                        <a:pt x="422" y="175"/>
                      </a:lnTo>
                      <a:lnTo>
                        <a:pt x="424" y="167"/>
                      </a:lnTo>
                      <a:lnTo>
                        <a:pt x="428" y="151"/>
                      </a:lnTo>
                      <a:lnTo>
                        <a:pt x="427" y="140"/>
                      </a:lnTo>
                      <a:lnTo>
                        <a:pt x="428" y="105"/>
                      </a:lnTo>
                      <a:lnTo>
                        <a:pt x="424" y="83"/>
                      </a:lnTo>
                      <a:lnTo>
                        <a:pt x="420" y="73"/>
                      </a:lnTo>
                      <a:lnTo>
                        <a:pt x="419" y="60"/>
                      </a:lnTo>
                      <a:lnTo>
                        <a:pt x="410" y="50"/>
                      </a:lnTo>
                      <a:lnTo>
                        <a:pt x="379" y="39"/>
                      </a:lnTo>
                      <a:lnTo>
                        <a:pt x="351" y="27"/>
                      </a:lnTo>
                      <a:lnTo>
                        <a:pt x="336" y="23"/>
                      </a:lnTo>
                      <a:lnTo>
                        <a:pt x="322" y="19"/>
                      </a:lnTo>
                      <a:lnTo>
                        <a:pt x="299" y="21"/>
                      </a:lnTo>
                      <a:lnTo>
                        <a:pt x="281" y="19"/>
                      </a:lnTo>
                      <a:lnTo>
                        <a:pt x="281" y="0"/>
                      </a:lnTo>
                      <a:lnTo>
                        <a:pt x="280" y="2"/>
                      </a:lnTo>
                      <a:lnTo>
                        <a:pt x="272" y="1"/>
                      </a:lnTo>
                      <a:lnTo>
                        <a:pt x="264" y="3"/>
                      </a:lnTo>
                      <a:lnTo>
                        <a:pt x="258" y="2"/>
                      </a:lnTo>
                      <a:lnTo>
                        <a:pt x="252" y="0"/>
                      </a:lnTo>
                      <a:lnTo>
                        <a:pt x="248" y="0"/>
                      </a:lnTo>
                      <a:lnTo>
                        <a:pt x="236" y="6"/>
                      </a:lnTo>
                      <a:lnTo>
                        <a:pt x="220" y="7"/>
                      </a:lnTo>
                      <a:lnTo>
                        <a:pt x="213" y="11"/>
                      </a:lnTo>
                      <a:lnTo>
                        <a:pt x="206" y="18"/>
                      </a:lnTo>
                      <a:lnTo>
                        <a:pt x="200" y="18"/>
                      </a:lnTo>
                      <a:lnTo>
                        <a:pt x="194" y="21"/>
                      </a:lnTo>
                      <a:lnTo>
                        <a:pt x="193" y="28"/>
                      </a:lnTo>
                      <a:lnTo>
                        <a:pt x="193" y="37"/>
                      </a:lnTo>
                      <a:lnTo>
                        <a:pt x="194" y="41"/>
                      </a:lnTo>
                      <a:lnTo>
                        <a:pt x="193" y="45"/>
                      </a:lnTo>
                      <a:lnTo>
                        <a:pt x="191" y="50"/>
                      </a:lnTo>
                      <a:lnTo>
                        <a:pt x="190" y="5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0" name="Freeform 31"/>
                <p:cNvSpPr>
                  <a:spLocks noChangeAspect="1"/>
                </p:cNvSpPr>
                <p:nvPr/>
              </p:nvSpPr>
              <p:spPr bwMode="gray">
                <a:xfrm>
                  <a:off x="4961730" y="3988147"/>
                  <a:ext cx="233363" cy="230188"/>
                </a:xfrm>
                <a:custGeom>
                  <a:avLst/>
                  <a:gdLst/>
                  <a:ahLst/>
                  <a:cxnLst>
                    <a:cxn ang="0">
                      <a:pos x="252" y="26"/>
                    </a:cxn>
                    <a:cxn ang="0">
                      <a:pos x="130" y="26"/>
                    </a:cxn>
                    <a:cxn ang="0">
                      <a:pos x="96" y="10"/>
                    </a:cxn>
                    <a:cxn ang="0">
                      <a:pos x="59" y="0"/>
                    </a:cxn>
                    <a:cxn ang="0">
                      <a:pos x="33" y="17"/>
                    </a:cxn>
                    <a:cxn ang="0">
                      <a:pos x="1" y="26"/>
                    </a:cxn>
                    <a:cxn ang="0">
                      <a:pos x="3" y="64"/>
                    </a:cxn>
                    <a:cxn ang="0">
                      <a:pos x="17" y="100"/>
                    </a:cxn>
                    <a:cxn ang="0">
                      <a:pos x="34" y="117"/>
                    </a:cxn>
                    <a:cxn ang="0">
                      <a:pos x="46" y="139"/>
                    </a:cxn>
                    <a:cxn ang="0">
                      <a:pos x="62" y="168"/>
                    </a:cxn>
                    <a:cxn ang="0">
                      <a:pos x="82" y="209"/>
                    </a:cxn>
                    <a:cxn ang="0">
                      <a:pos x="96" y="238"/>
                    </a:cxn>
                    <a:cxn ang="0">
                      <a:pos x="118" y="278"/>
                    </a:cxn>
                    <a:cxn ang="0">
                      <a:pos x="150" y="331"/>
                    </a:cxn>
                    <a:cxn ang="0">
                      <a:pos x="151" y="369"/>
                    </a:cxn>
                    <a:cxn ang="0">
                      <a:pos x="153" y="435"/>
                    </a:cxn>
                    <a:cxn ang="0">
                      <a:pos x="172" y="477"/>
                    </a:cxn>
                    <a:cxn ang="0">
                      <a:pos x="172" y="521"/>
                    </a:cxn>
                    <a:cxn ang="0">
                      <a:pos x="179" y="555"/>
                    </a:cxn>
                    <a:cxn ang="0">
                      <a:pos x="188" y="589"/>
                    </a:cxn>
                    <a:cxn ang="0">
                      <a:pos x="214" y="646"/>
                    </a:cxn>
                    <a:cxn ang="0">
                      <a:pos x="243" y="683"/>
                    </a:cxn>
                    <a:cxn ang="0">
                      <a:pos x="264" y="700"/>
                    </a:cxn>
                    <a:cxn ang="0">
                      <a:pos x="279" y="689"/>
                    </a:cxn>
                    <a:cxn ang="0">
                      <a:pos x="323" y="695"/>
                    </a:cxn>
                    <a:cxn ang="0">
                      <a:pos x="350" y="722"/>
                    </a:cxn>
                    <a:cxn ang="0">
                      <a:pos x="393" y="720"/>
                    </a:cxn>
                    <a:cxn ang="0">
                      <a:pos x="435" y="695"/>
                    </a:cxn>
                    <a:cxn ang="0">
                      <a:pos x="452" y="633"/>
                    </a:cxn>
                    <a:cxn ang="0">
                      <a:pos x="452" y="460"/>
                    </a:cxn>
                    <a:cxn ang="0">
                      <a:pos x="452" y="295"/>
                    </a:cxn>
                    <a:cxn ang="0">
                      <a:pos x="507" y="200"/>
                    </a:cxn>
                    <a:cxn ang="0">
                      <a:pos x="512" y="86"/>
                    </a:cxn>
                    <a:cxn ang="0">
                      <a:pos x="615" y="68"/>
                    </a:cxn>
                    <a:cxn ang="0">
                      <a:pos x="650" y="85"/>
                    </a:cxn>
                    <a:cxn ang="0">
                      <a:pos x="668" y="81"/>
                    </a:cxn>
                    <a:cxn ang="0">
                      <a:pos x="716" y="57"/>
                    </a:cxn>
                    <a:cxn ang="0">
                      <a:pos x="727" y="38"/>
                    </a:cxn>
                    <a:cxn ang="0">
                      <a:pos x="688" y="32"/>
                    </a:cxn>
                    <a:cxn ang="0">
                      <a:pos x="635" y="41"/>
                    </a:cxn>
                    <a:cxn ang="0">
                      <a:pos x="546" y="65"/>
                    </a:cxn>
                    <a:cxn ang="0">
                      <a:pos x="522" y="63"/>
                    </a:cxn>
                    <a:cxn ang="0">
                      <a:pos x="460" y="51"/>
                    </a:cxn>
                    <a:cxn ang="0">
                      <a:pos x="405" y="53"/>
                    </a:cxn>
                    <a:cxn ang="0">
                      <a:pos x="366" y="26"/>
                    </a:cxn>
                  </a:cxnLst>
                  <a:rect l="0" t="0" r="r" b="b"/>
                  <a:pathLst>
                    <a:path w="734" h="722">
                      <a:moveTo>
                        <a:pt x="346" y="26"/>
                      </a:moveTo>
                      <a:lnTo>
                        <a:pt x="299" y="26"/>
                      </a:lnTo>
                      <a:lnTo>
                        <a:pt x="252" y="26"/>
                      </a:lnTo>
                      <a:lnTo>
                        <a:pt x="198" y="26"/>
                      </a:lnTo>
                      <a:lnTo>
                        <a:pt x="148" y="26"/>
                      </a:lnTo>
                      <a:lnTo>
                        <a:pt x="130" y="26"/>
                      </a:lnTo>
                      <a:lnTo>
                        <a:pt x="123" y="28"/>
                      </a:lnTo>
                      <a:lnTo>
                        <a:pt x="109" y="15"/>
                      </a:lnTo>
                      <a:lnTo>
                        <a:pt x="96" y="10"/>
                      </a:lnTo>
                      <a:lnTo>
                        <a:pt x="91" y="1"/>
                      </a:lnTo>
                      <a:lnTo>
                        <a:pt x="81" y="0"/>
                      </a:lnTo>
                      <a:lnTo>
                        <a:pt x="59" y="0"/>
                      </a:lnTo>
                      <a:lnTo>
                        <a:pt x="49" y="4"/>
                      </a:lnTo>
                      <a:lnTo>
                        <a:pt x="39" y="14"/>
                      </a:lnTo>
                      <a:lnTo>
                        <a:pt x="33" y="17"/>
                      </a:lnTo>
                      <a:lnTo>
                        <a:pt x="23" y="11"/>
                      </a:lnTo>
                      <a:lnTo>
                        <a:pt x="12" y="20"/>
                      </a:lnTo>
                      <a:lnTo>
                        <a:pt x="1" y="26"/>
                      </a:lnTo>
                      <a:lnTo>
                        <a:pt x="0" y="49"/>
                      </a:lnTo>
                      <a:lnTo>
                        <a:pt x="0" y="55"/>
                      </a:lnTo>
                      <a:lnTo>
                        <a:pt x="3" y="64"/>
                      </a:lnTo>
                      <a:lnTo>
                        <a:pt x="3" y="74"/>
                      </a:lnTo>
                      <a:lnTo>
                        <a:pt x="12" y="92"/>
                      </a:lnTo>
                      <a:lnTo>
                        <a:pt x="17" y="100"/>
                      </a:lnTo>
                      <a:lnTo>
                        <a:pt x="19" y="102"/>
                      </a:lnTo>
                      <a:lnTo>
                        <a:pt x="28" y="108"/>
                      </a:lnTo>
                      <a:lnTo>
                        <a:pt x="34" y="117"/>
                      </a:lnTo>
                      <a:lnTo>
                        <a:pt x="38" y="127"/>
                      </a:lnTo>
                      <a:lnTo>
                        <a:pt x="44" y="134"/>
                      </a:lnTo>
                      <a:lnTo>
                        <a:pt x="46" y="139"/>
                      </a:lnTo>
                      <a:lnTo>
                        <a:pt x="55" y="150"/>
                      </a:lnTo>
                      <a:lnTo>
                        <a:pt x="56" y="157"/>
                      </a:lnTo>
                      <a:lnTo>
                        <a:pt x="62" y="168"/>
                      </a:lnTo>
                      <a:lnTo>
                        <a:pt x="65" y="176"/>
                      </a:lnTo>
                      <a:lnTo>
                        <a:pt x="81" y="202"/>
                      </a:lnTo>
                      <a:lnTo>
                        <a:pt x="82" y="209"/>
                      </a:lnTo>
                      <a:lnTo>
                        <a:pt x="86" y="215"/>
                      </a:lnTo>
                      <a:lnTo>
                        <a:pt x="88" y="224"/>
                      </a:lnTo>
                      <a:lnTo>
                        <a:pt x="96" y="238"/>
                      </a:lnTo>
                      <a:lnTo>
                        <a:pt x="110" y="263"/>
                      </a:lnTo>
                      <a:lnTo>
                        <a:pt x="116" y="273"/>
                      </a:lnTo>
                      <a:lnTo>
                        <a:pt x="118" y="278"/>
                      </a:lnTo>
                      <a:lnTo>
                        <a:pt x="121" y="288"/>
                      </a:lnTo>
                      <a:lnTo>
                        <a:pt x="141" y="312"/>
                      </a:lnTo>
                      <a:lnTo>
                        <a:pt x="150" y="331"/>
                      </a:lnTo>
                      <a:lnTo>
                        <a:pt x="151" y="334"/>
                      </a:lnTo>
                      <a:lnTo>
                        <a:pt x="152" y="350"/>
                      </a:lnTo>
                      <a:lnTo>
                        <a:pt x="151" y="369"/>
                      </a:lnTo>
                      <a:lnTo>
                        <a:pt x="152" y="406"/>
                      </a:lnTo>
                      <a:lnTo>
                        <a:pt x="151" y="424"/>
                      </a:lnTo>
                      <a:lnTo>
                        <a:pt x="153" y="435"/>
                      </a:lnTo>
                      <a:lnTo>
                        <a:pt x="157" y="445"/>
                      </a:lnTo>
                      <a:lnTo>
                        <a:pt x="162" y="458"/>
                      </a:lnTo>
                      <a:lnTo>
                        <a:pt x="172" y="477"/>
                      </a:lnTo>
                      <a:lnTo>
                        <a:pt x="173" y="484"/>
                      </a:lnTo>
                      <a:lnTo>
                        <a:pt x="171" y="498"/>
                      </a:lnTo>
                      <a:lnTo>
                        <a:pt x="172" y="521"/>
                      </a:lnTo>
                      <a:lnTo>
                        <a:pt x="174" y="531"/>
                      </a:lnTo>
                      <a:lnTo>
                        <a:pt x="182" y="546"/>
                      </a:lnTo>
                      <a:lnTo>
                        <a:pt x="179" y="555"/>
                      </a:lnTo>
                      <a:lnTo>
                        <a:pt x="182" y="559"/>
                      </a:lnTo>
                      <a:lnTo>
                        <a:pt x="185" y="569"/>
                      </a:lnTo>
                      <a:lnTo>
                        <a:pt x="188" y="589"/>
                      </a:lnTo>
                      <a:lnTo>
                        <a:pt x="191" y="600"/>
                      </a:lnTo>
                      <a:lnTo>
                        <a:pt x="194" y="622"/>
                      </a:lnTo>
                      <a:lnTo>
                        <a:pt x="214" y="646"/>
                      </a:lnTo>
                      <a:lnTo>
                        <a:pt x="222" y="665"/>
                      </a:lnTo>
                      <a:lnTo>
                        <a:pt x="233" y="676"/>
                      </a:lnTo>
                      <a:lnTo>
                        <a:pt x="243" y="683"/>
                      </a:lnTo>
                      <a:lnTo>
                        <a:pt x="256" y="698"/>
                      </a:lnTo>
                      <a:lnTo>
                        <a:pt x="261" y="698"/>
                      </a:lnTo>
                      <a:lnTo>
                        <a:pt x="264" y="700"/>
                      </a:lnTo>
                      <a:lnTo>
                        <a:pt x="269" y="699"/>
                      </a:lnTo>
                      <a:lnTo>
                        <a:pt x="272" y="697"/>
                      </a:lnTo>
                      <a:lnTo>
                        <a:pt x="279" y="689"/>
                      </a:lnTo>
                      <a:lnTo>
                        <a:pt x="285" y="678"/>
                      </a:lnTo>
                      <a:lnTo>
                        <a:pt x="297" y="677"/>
                      </a:lnTo>
                      <a:lnTo>
                        <a:pt x="323" y="695"/>
                      </a:lnTo>
                      <a:lnTo>
                        <a:pt x="323" y="708"/>
                      </a:lnTo>
                      <a:lnTo>
                        <a:pt x="334" y="720"/>
                      </a:lnTo>
                      <a:lnTo>
                        <a:pt x="350" y="722"/>
                      </a:lnTo>
                      <a:lnTo>
                        <a:pt x="365" y="717"/>
                      </a:lnTo>
                      <a:lnTo>
                        <a:pt x="384" y="717"/>
                      </a:lnTo>
                      <a:lnTo>
                        <a:pt x="393" y="720"/>
                      </a:lnTo>
                      <a:lnTo>
                        <a:pt x="405" y="720"/>
                      </a:lnTo>
                      <a:lnTo>
                        <a:pt x="421" y="705"/>
                      </a:lnTo>
                      <a:lnTo>
                        <a:pt x="435" y="695"/>
                      </a:lnTo>
                      <a:lnTo>
                        <a:pt x="446" y="693"/>
                      </a:lnTo>
                      <a:lnTo>
                        <a:pt x="452" y="689"/>
                      </a:lnTo>
                      <a:lnTo>
                        <a:pt x="452" y="633"/>
                      </a:lnTo>
                      <a:lnTo>
                        <a:pt x="452" y="574"/>
                      </a:lnTo>
                      <a:lnTo>
                        <a:pt x="452" y="515"/>
                      </a:lnTo>
                      <a:lnTo>
                        <a:pt x="452" y="460"/>
                      </a:lnTo>
                      <a:lnTo>
                        <a:pt x="452" y="407"/>
                      </a:lnTo>
                      <a:lnTo>
                        <a:pt x="452" y="349"/>
                      </a:lnTo>
                      <a:lnTo>
                        <a:pt x="452" y="295"/>
                      </a:lnTo>
                      <a:lnTo>
                        <a:pt x="507" y="295"/>
                      </a:lnTo>
                      <a:lnTo>
                        <a:pt x="507" y="257"/>
                      </a:lnTo>
                      <a:lnTo>
                        <a:pt x="507" y="200"/>
                      </a:lnTo>
                      <a:lnTo>
                        <a:pt x="507" y="144"/>
                      </a:lnTo>
                      <a:lnTo>
                        <a:pt x="507" y="91"/>
                      </a:lnTo>
                      <a:lnTo>
                        <a:pt x="512" y="86"/>
                      </a:lnTo>
                      <a:lnTo>
                        <a:pt x="592" y="71"/>
                      </a:lnTo>
                      <a:lnTo>
                        <a:pt x="609" y="68"/>
                      </a:lnTo>
                      <a:lnTo>
                        <a:pt x="615" y="68"/>
                      </a:lnTo>
                      <a:lnTo>
                        <a:pt x="632" y="69"/>
                      </a:lnTo>
                      <a:lnTo>
                        <a:pt x="643" y="73"/>
                      </a:lnTo>
                      <a:lnTo>
                        <a:pt x="650" y="85"/>
                      </a:lnTo>
                      <a:lnTo>
                        <a:pt x="653" y="100"/>
                      </a:lnTo>
                      <a:lnTo>
                        <a:pt x="659" y="92"/>
                      </a:lnTo>
                      <a:lnTo>
                        <a:pt x="668" y="81"/>
                      </a:lnTo>
                      <a:lnTo>
                        <a:pt x="684" y="69"/>
                      </a:lnTo>
                      <a:lnTo>
                        <a:pt x="711" y="63"/>
                      </a:lnTo>
                      <a:lnTo>
                        <a:pt x="716" y="57"/>
                      </a:lnTo>
                      <a:lnTo>
                        <a:pt x="723" y="52"/>
                      </a:lnTo>
                      <a:lnTo>
                        <a:pt x="734" y="51"/>
                      </a:lnTo>
                      <a:lnTo>
                        <a:pt x="727" y="38"/>
                      </a:lnTo>
                      <a:lnTo>
                        <a:pt x="723" y="35"/>
                      </a:lnTo>
                      <a:lnTo>
                        <a:pt x="709" y="32"/>
                      </a:lnTo>
                      <a:lnTo>
                        <a:pt x="688" y="32"/>
                      </a:lnTo>
                      <a:lnTo>
                        <a:pt x="685" y="28"/>
                      </a:lnTo>
                      <a:lnTo>
                        <a:pt x="642" y="39"/>
                      </a:lnTo>
                      <a:lnTo>
                        <a:pt x="635" y="41"/>
                      </a:lnTo>
                      <a:lnTo>
                        <a:pt x="632" y="43"/>
                      </a:lnTo>
                      <a:lnTo>
                        <a:pt x="621" y="46"/>
                      </a:lnTo>
                      <a:lnTo>
                        <a:pt x="546" y="65"/>
                      </a:lnTo>
                      <a:lnTo>
                        <a:pt x="538" y="66"/>
                      </a:lnTo>
                      <a:lnTo>
                        <a:pt x="534" y="64"/>
                      </a:lnTo>
                      <a:lnTo>
                        <a:pt x="522" y="63"/>
                      </a:lnTo>
                      <a:lnTo>
                        <a:pt x="510" y="59"/>
                      </a:lnTo>
                      <a:lnTo>
                        <a:pt x="494" y="58"/>
                      </a:lnTo>
                      <a:lnTo>
                        <a:pt x="460" y="51"/>
                      </a:lnTo>
                      <a:lnTo>
                        <a:pt x="433" y="51"/>
                      </a:lnTo>
                      <a:lnTo>
                        <a:pt x="414" y="53"/>
                      </a:lnTo>
                      <a:lnTo>
                        <a:pt x="405" y="53"/>
                      </a:lnTo>
                      <a:lnTo>
                        <a:pt x="388" y="47"/>
                      </a:lnTo>
                      <a:lnTo>
                        <a:pt x="382" y="37"/>
                      </a:lnTo>
                      <a:lnTo>
                        <a:pt x="366" y="26"/>
                      </a:lnTo>
                      <a:lnTo>
                        <a:pt x="346" y="2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1" name="Freeform 32"/>
                <p:cNvSpPr>
                  <a:spLocks noChangeAspect="1"/>
                </p:cNvSpPr>
                <p:nvPr/>
              </p:nvSpPr>
              <p:spPr bwMode="gray">
                <a:xfrm>
                  <a:off x="5282405" y="3875434"/>
                  <a:ext cx="185738" cy="296863"/>
                </a:xfrm>
                <a:custGeom>
                  <a:avLst/>
                  <a:gdLst/>
                  <a:ahLst/>
                  <a:cxnLst>
                    <a:cxn ang="0">
                      <a:pos x="584" y="10"/>
                    </a:cxn>
                    <a:cxn ang="0">
                      <a:pos x="570" y="56"/>
                    </a:cxn>
                    <a:cxn ang="0">
                      <a:pos x="572" y="128"/>
                    </a:cxn>
                    <a:cxn ang="0">
                      <a:pos x="569" y="176"/>
                    </a:cxn>
                    <a:cxn ang="0">
                      <a:pos x="578" y="205"/>
                    </a:cxn>
                    <a:cxn ang="0">
                      <a:pos x="585" y="224"/>
                    </a:cxn>
                    <a:cxn ang="0">
                      <a:pos x="568" y="263"/>
                    </a:cxn>
                    <a:cxn ang="0">
                      <a:pos x="564" y="285"/>
                    </a:cxn>
                    <a:cxn ang="0">
                      <a:pos x="532" y="328"/>
                    </a:cxn>
                    <a:cxn ang="0">
                      <a:pos x="497" y="355"/>
                    </a:cxn>
                    <a:cxn ang="0">
                      <a:pos x="447" y="378"/>
                    </a:cxn>
                    <a:cxn ang="0">
                      <a:pos x="368" y="434"/>
                    </a:cxn>
                    <a:cxn ang="0">
                      <a:pos x="345" y="462"/>
                    </a:cxn>
                    <a:cxn ang="0">
                      <a:pos x="323" y="477"/>
                    </a:cxn>
                    <a:cxn ang="0">
                      <a:pos x="273" y="521"/>
                    </a:cxn>
                    <a:cxn ang="0">
                      <a:pos x="253" y="572"/>
                    </a:cxn>
                    <a:cxn ang="0">
                      <a:pos x="273" y="598"/>
                    </a:cxn>
                    <a:cxn ang="0">
                      <a:pos x="289" y="667"/>
                    </a:cxn>
                    <a:cxn ang="0">
                      <a:pos x="295" y="725"/>
                    </a:cxn>
                    <a:cxn ang="0">
                      <a:pos x="295" y="764"/>
                    </a:cxn>
                    <a:cxn ang="0">
                      <a:pos x="273" y="811"/>
                    </a:cxn>
                    <a:cxn ang="0">
                      <a:pos x="192" y="843"/>
                    </a:cxn>
                    <a:cxn ang="0">
                      <a:pos x="156" y="863"/>
                    </a:cxn>
                    <a:cxn ang="0">
                      <a:pos x="134" y="893"/>
                    </a:cxn>
                    <a:cxn ang="0">
                      <a:pos x="158" y="899"/>
                    </a:cxn>
                    <a:cxn ang="0">
                      <a:pos x="110" y="908"/>
                    </a:cxn>
                    <a:cxn ang="0">
                      <a:pos x="92" y="742"/>
                    </a:cxn>
                    <a:cxn ang="0">
                      <a:pos x="85" y="673"/>
                    </a:cxn>
                    <a:cxn ang="0">
                      <a:pos x="113" y="636"/>
                    </a:cxn>
                    <a:cxn ang="0">
                      <a:pos x="153" y="508"/>
                    </a:cxn>
                    <a:cxn ang="0">
                      <a:pos x="158" y="451"/>
                    </a:cxn>
                    <a:cxn ang="0">
                      <a:pos x="158" y="367"/>
                    </a:cxn>
                    <a:cxn ang="0">
                      <a:pos x="113" y="323"/>
                    </a:cxn>
                    <a:cxn ang="0">
                      <a:pos x="33" y="305"/>
                    </a:cxn>
                    <a:cxn ang="0">
                      <a:pos x="8" y="269"/>
                    </a:cxn>
                    <a:cxn ang="0">
                      <a:pos x="175" y="198"/>
                    </a:cxn>
                    <a:cxn ang="0">
                      <a:pos x="202" y="226"/>
                    </a:cxn>
                    <a:cxn ang="0">
                      <a:pos x="247" y="226"/>
                    </a:cxn>
                    <a:cxn ang="0">
                      <a:pos x="251" y="273"/>
                    </a:cxn>
                    <a:cxn ang="0">
                      <a:pos x="236" y="302"/>
                    </a:cxn>
                    <a:cxn ang="0">
                      <a:pos x="252" y="327"/>
                    </a:cxn>
                    <a:cxn ang="0">
                      <a:pos x="272" y="350"/>
                    </a:cxn>
                    <a:cxn ang="0">
                      <a:pos x="278" y="366"/>
                    </a:cxn>
                    <a:cxn ang="0">
                      <a:pos x="291" y="357"/>
                    </a:cxn>
                    <a:cxn ang="0">
                      <a:pos x="287" y="337"/>
                    </a:cxn>
                    <a:cxn ang="0">
                      <a:pos x="304" y="314"/>
                    </a:cxn>
                    <a:cxn ang="0">
                      <a:pos x="321" y="284"/>
                    </a:cxn>
                    <a:cxn ang="0">
                      <a:pos x="326" y="244"/>
                    </a:cxn>
                    <a:cxn ang="0">
                      <a:pos x="299" y="203"/>
                    </a:cxn>
                    <a:cxn ang="0">
                      <a:pos x="266" y="167"/>
                    </a:cxn>
                    <a:cxn ang="0">
                      <a:pos x="262" y="123"/>
                    </a:cxn>
                    <a:cxn ang="0">
                      <a:pos x="269" y="76"/>
                    </a:cxn>
                    <a:cxn ang="0">
                      <a:pos x="323" y="53"/>
                    </a:cxn>
                    <a:cxn ang="0">
                      <a:pos x="349" y="65"/>
                    </a:cxn>
                    <a:cxn ang="0">
                      <a:pos x="381" y="56"/>
                    </a:cxn>
                    <a:cxn ang="0">
                      <a:pos x="436" y="43"/>
                    </a:cxn>
                    <a:cxn ang="0">
                      <a:pos x="482" y="45"/>
                    </a:cxn>
                    <a:cxn ang="0">
                      <a:pos x="547" y="25"/>
                    </a:cxn>
                  </a:cxnLst>
                  <a:rect l="0" t="0" r="r" b="b"/>
                  <a:pathLst>
                    <a:path w="586" h="937">
                      <a:moveTo>
                        <a:pt x="580" y="0"/>
                      </a:moveTo>
                      <a:lnTo>
                        <a:pt x="584" y="2"/>
                      </a:lnTo>
                      <a:lnTo>
                        <a:pt x="586" y="7"/>
                      </a:lnTo>
                      <a:lnTo>
                        <a:pt x="584" y="10"/>
                      </a:lnTo>
                      <a:lnTo>
                        <a:pt x="585" y="27"/>
                      </a:lnTo>
                      <a:lnTo>
                        <a:pt x="583" y="33"/>
                      </a:lnTo>
                      <a:lnTo>
                        <a:pt x="578" y="42"/>
                      </a:lnTo>
                      <a:lnTo>
                        <a:pt x="570" y="56"/>
                      </a:lnTo>
                      <a:lnTo>
                        <a:pt x="567" y="70"/>
                      </a:lnTo>
                      <a:lnTo>
                        <a:pt x="568" y="95"/>
                      </a:lnTo>
                      <a:lnTo>
                        <a:pt x="570" y="113"/>
                      </a:lnTo>
                      <a:lnTo>
                        <a:pt x="572" y="128"/>
                      </a:lnTo>
                      <a:lnTo>
                        <a:pt x="565" y="133"/>
                      </a:lnTo>
                      <a:lnTo>
                        <a:pt x="568" y="142"/>
                      </a:lnTo>
                      <a:lnTo>
                        <a:pt x="570" y="142"/>
                      </a:lnTo>
                      <a:lnTo>
                        <a:pt x="569" y="176"/>
                      </a:lnTo>
                      <a:lnTo>
                        <a:pt x="572" y="196"/>
                      </a:lnTo>
                      <a:lnTo>
                        <a:pt x="570" y="205"/>
                      </a:lnTo>
                      <a:lnTo>
                        <a:pt x="574" y="208"/>
                      </a:lnTo>
                      <a:lnTo>
                        <a:pt x="578" y="205"/>
                      </a:lnTo>
                      <a:lnTo>
                        <a:pt x="581" y="212"/>
                      </a:lnTo>
                      <a:lnTo>
                        <a:pt x="575" y="220"/>
                      </a:lnTo>
                      <a:lnTo>
                        <a:pt x="580" y="220"/>
                      </a:lnTo>
                      <a:lnTo>
                        <a:pt x="585" y="224"/>
                      </a:lnTo>
                      <a:lnTo>
                        <a:pt x="585" y="232"/>
                      </a:lnTo>
                      <a:lnTo>
                        <a:pt x="580" y="242"/>
                      </a:lnTo>
                      <a:lnTo>
                        <a:pt x="576" y="253"/>
                      </a:lnTo>
                      <a:lnTo>
                        <a:pt x="568" y="263"/>
                      </a:lnTo>
                      <a:lnTo>
                        <a:pt x="575" y="265"/>
                      </a:lnTo>
                      <a:lnTo>
                        <a:pt x="574" y="274"/>
                      </a:lnTo>
                      <a:lnTo>
                        <a:pt x="573" y="280"/>
                      </a:lnTo>
                      <a:lnTo>
                        <a:pt x="564" y="285"/>
                      </a:lnTo>
                      <a:lnTo>
                        <a:pt x="547" y="305"/>
                      </a:lnTo>
                      <a:lnTo>
                        <a:pt x="543" y="313"/>
                      </a:lnTo>
                      <a:lnTo>
                        <a:pt x="526" y="323"/>
                      </a:lnTo>
                      <a:lnTo>
                        <a:pt x="532" y="328"/>
                      </a:lnTo>
                      <a:lnTo>
                        <a:pt x="527" y="337"/>
                      </a:lnTo>
                      <a:lnTo>
                        <a:pt x="517" y="344"/>
                      </a:lnTo>
                      <a:lnTo>
                        <a:pt x="505" y="351"/>
                      </a:lnTo>
                      <a:lnTo>
                        <a:pt x="497" y="355"/>
                      </a:lnTo>
                      <a:lnTo>
                        <a:pt x="490" y="366"/>
                      </a:lnTo>
                      <a:lnTo>
                        <a:pt x="477" y="373"/>
                      </a:lnTo>
                      <a:lnTo>
                        <a:pt x="460" y="373"/>
                      </a:lnTo>
                      <a:lnTo>
                        <a:pt x="447" y="378"/>
                      </a:lnTo>
                      <a:lnTo>
                        <a:pt x="403" y="398"/>
                      </a:lnTo>
                      <a:lnTo>
                        <a:pt x="375" y="420"/>
                      </a:lnTo>
                      <a:lnTo>
                        <a:pt x="373" y="430"/>
                      </a:lnTo>
                      <a:lnTo>
                        <a:pt x="368" y="434"/>
                      </a:lnTo>
                      <a:lnTo>
                        <a:pt x="360" y="435"/>
                      </a:lnTo>
                      <a:lnTo>
                        <a:pt x="355" y="436"/>
                      </a:lnTo>
                      <a:lnTo>
                        <a:pt x="361" y="442"/>
                      </a:lnTo>
                      <a:lnTo>
                        <a:pt x="345" y="462"/>
                      </a:lnTo>
                      <a:lnTo>
                        <a:pt x="338" y="473"/>
                      </a:lnTo>
                      <a:lnTo>
                        <a:pt x="333" y="470"/>
                      </a:lnTo>
                      <a:lnTo>
                        <a:pt x="330" y="461"/>
                      </a:lnTo>
                      <a:lnTo>
                        <a:pt x="323" y="477"/>
                      </a:lnTo>
                      <a:lnTo>
                        <a:pt x="315" y="480"/>
                      </a:lnTo>
                      <a:lnTo>
                        <a:pt x="305" y="493"/>
                      </a:lnTo>
                      <a:lnTo>
                        <a:pt x="287" y="512"/>
                      </a:lnTo>
                      <a:lnTo>
                        <a:pt x="273" y="521"/>
                      </a:lnTo>
                      <a:lnTo>
                        <a:pt x="266" y="529"/>
                      </a:lnTo>
                      <a:lnTo>
                        <a:pt x="255" y="533"/>
                      </a:lnTo>
                      <a:lnTo>
                        <a:pt x="252" y="563"/>
                      </a:lnTo>
                      <a:lnTo>
                        <a:pt x="253" y="572"/>
                      </a:lnTo>
                      <a:lnTo>
                        <a:pt x="267" y="582"/>
                      </a:lnTo>
                      <a:lnTo>
                        <a:pt x="271" y="588"/>
                      </a:lnTo>
                      <a:lnTo>
                        <a:pt x="272" y="597"/>
                      </a:lnTo>
                      <a:lnTo>
                        <a:pt x="273" y="598"/>
                      </a:lnTo>
                      <a:lnTo>
                        <a:pt x="274" y="608"/>
                      </a:lnTo>
                      <a:lnTo>
                        <a:pt x="287" y="642"/>
                      </a:lnTo>
                      <a:lnTo>
                        <a:pt x="288" y="662"/>
                      </a:lnTo>
                      <a:lnTo>
                        <a:pt x="289" y="667"/>
                      </a:lnTo>
                      <a:lnTo>
                        <a:pt x="295" y="662"/>
                      </a:lnTo>
                      <a:lnTo>
                        <a:pt x="299" y="666"/>
                      </a:lnTo>
                      <a:lnTo>
                        <a:pt x="299" y="688"/>
                      </a:lnTo>
                      <a:lnTo>
                        <a:pt x="295" y="725"/>
                      </a:lnTo>
                      <a:lnTo>
                        <a:pt x="283" y="771"/>
                      </a:lnTo>
                      <a:lnTo>
                        <a:pt x="285" y="782"/>
                      </a:lnTo>
                      <a:lnTo>
                        <a:pt x="289" y="774"/>
                      </a:lnTo>
                      <a:lnTo>
                        <a:pt x="295" y="764"/>
                      </a:lnTo>
                      <a:lnTo>
                        <a:pt x="295" y="768"/>
                      </a:lnTo>
                      <a:lnTo>
                        <a:pt x="293" y="781"/>
                      </a:lnTo>
                      <a:lnTo>
                        <a:pt x="288" y="792"/>
                      </a:lnTo>
                      <a:lnTo>
                        <a:pt x="273" y="811"/>
                      </a:lnTo>
                      <a:lnTo>
                        <a:pt x="258" y="822"/>
                      </a:lnTo>
                      <a:lnTo>
                        <a:pt x="240" y="829"/>
                      </a:lnTo>
                      <a:lnTo>
                        <a:pt x="228" y="830"/>
                      </a:lnTo>
                      <a:lnTo>
                        <a:pt x="192" y="843"/>
                      </a:lnTo>
                      <a:lnTo>
                        <a:pt x="183" y="849"/>
                      </a:lnTo>
                      <a:lnTo>
                        <a:pt x="176" y="855"/>
                      </a:lnTo>
                      <a:lnTo>
                        <a:pt x="166" y="861"/>
                      </a:lnTo>
                      <a:lnTo>
                        <a:pt x="156" y="863"/>
                      </a:lnTo>
                      <a:lnTo>
                        <a:pt x="151" y="868"/>
                      </a:lnTo>
                      <a:lnTo>
                        <a:pt x="144" y="881"/>
                      </a:lnTo>
                      <a:lnTo>
                        <a:pt x="135" y="893"/>
                      </a:lnTo>
                      <a:lnTo>
                        <a:pt x="134" y="893"/>
                      </a:lnTo>
                      <a:lnTo>
                        <a:pt x="142" y="900"/>
                      </a:lnTo>
                      <a:lnTo>
                        <a:pt x="148" y="910"/>
                      </a:lnTo>
                      <a:lnTo>
                        <a:pt x="154" y="905"/>
                      </a:lnTo>
                      <a:lnTo>
                        <a:pt x="158" y="899"/>
                      </a:lnTo>
                      <a:lnTo>
                        <a:pt x="154" y="937"/>
                      </a:lnTo>
                      <a:lnTo>
                        <a:pt x="148" y="936"/>
                      </a:lnTo>
                      <a:lnTo>
                        <a:pt x="112" y="936"/>
                      </a:lnTo>
                      <a:lnTo>
                        <a:pt x="110" y="908"/>
                      </a:lnTo>
                      <a:lnTo>
                        <a:pt x="110" y="887"/>
                      </a:lnTo>
                      <a:lnTo>
                        <a:pt x="108" y="879"/>
                      </a:lnTo>
                      <a:lnTo>
                        <a:pt x="105" y="786"/>
                      </a:lnTo>
                      <a:lnTo>
                        <a:pt x="92" y="742"/>
                      </a:lnTo>
                      <a:lnTo>
                        <a:pt x="86" y="710"/>
                      </a:lnTo>
                      <a:lnTo>
                        <a:pt x="84" y="689"/>
                      </a:lnTo>
                      <a:lnTo>
                        <a:pt x="85" y="688"/>
                      </a:lnTo>
                      <a:lnTo>
                        <a:pt x="85" y="673"/>
                      </a:lnTo>
                      <a:lnTo>
                        <a:pt x="89" y="661"/>
                      </a:lnTo>
                      <a:lnTo>
                        <a:pt x="95" y="651"/>
                      </a:lnTo>
                      <a:lnTo>
                        <a:pt x="106" y="644"/>
                      </a:lnTo>
                      <a:lnTo>
                        <a:pt x="113" y="636"/>
                      </a:lnTo>
                      <a:lnTo>
                        <a:pt x="132" y="602"/>
                      </a:lnTo>
                      <a:lnTo>
                        <a:pt x="139" y="571"/>
                      </a:lnTo>
                      <a:lnTo>
                        <a:pt x="156" y="535"/>
                      </a:lnTo>
                      <a:lnTo>
                        <a:pt x="153" y="508"/>
                      </a:lnTo>
                      <a:lnTo>
                        <a:pt x="148" y="495"/>
                      </a:lnTo>
                      <a:lnTo>
                        <a:pt x="146" y="478"/>
                      </a:lnTo>
                      <a:lnTo>
                        <a:pt x="156" y="459"/>
                      </a:lnTo>
                      <a:lnTo>
                        <a:pt x="158" y="451"/>
                      </a:lnTo>
                      <a:lnTo>
                        <a:pt x="162" y="435"/>
                      </a:lnTo>
                      <a:lnTo>
                        <a:pt x="161" y="424"/>
                      </a:lnTo>
                      <a:lnTo>
                        <a:pt x="162" y="389"/>
                      </a:lnTo>
                      <a:lnTo>
                        <a:pt x="158" y="367"/>
                      </a:lnTo>
                      <a:lnTo>
                        <a:pt x="154" y="357"/>
                      </a:lnTo>
                      <a:lnTo>
                        <a:pt x="153" y="344"/>
                      </a:lnTo>
                      <a:lnTo>
                        <a:pt x="144" y="334"/>
                      </a:lnTo>
                      <a:lnTo>
                        <a:pt x="113" y="323"/>
                      </a:lnTo>
                      <a:lnTo>
                        <a:pt x="85" y="311"/>
                      </a:lnTo>
                      <a:lnTo>
                        <a:pt x="70" y="307"/>
                      </a:lnTo>
                      <a:lnTo>
                        <a:pt x="56" y="303"/>
                      </a:lnTo>
                      <a:lnTo>
                        <a:pt x="33" y="305"/>
                      </a:lnTo>
                      <a:lnTo>
                        <a:pt x="15" y="303"/>
                      </a:lnTo>
                      <a:lnTo>
                        <a:pt x="15" y="284"/>
                      </a:lnTo>
                      <a:lnTo>
                        <a:pt x="10" y="281"/>
                      </a:lnTo>
                      <a:lnTo>
                        <a:pt x="8" y="269"/>
                      </a:lnTo>
                      <a:lnTo>
                        <a:pt x="0" y="253"/>
                      </a:lnTo>
                      <a:lnTo>
                        <a:pt x="165" y="196"/>
                      </a:lnTo>
                      <a:lnTo>
                        <a:pt x="174" y="195"/>
                      </a:lnTo>
                      <a:lnTo>
                        <a:pt x="175" y="198"/>
                      </a:lnTo>
                      <a:lnTo>
                        <a:pt x="181" y="200"/>
                      </a:lnTo>
                      <a:lnTo>
                        <a:pt x="188" y="216"/>
                      </a:lnTo>
                      <a:lnTo>
                        <a:pt x="198" y="226"/>
                      </a:lnTo>
                      <a:lnTo>
                        <a:pt x="202" y="226"/>
                      </a:lnTo>
                      <a:lnTo>
                        <a:pt x="210" y="224"/>
                      </a:lnTo>
                      <a:lnTo>
                        <a:pt x="240" y="220"/>
                      </a:lnTo>
                      <a:lnTo>
                        <a:pt x="244" y="221"/>
                      </a:lnTo>
                      <a:lnTo>
                        <a:pt x="247" y="226"/>
                      </a:lnTo>
                      <a:lnTo>
                        <a:pt x="251" y="239"/>
                      </a:lnTo>
                      <a:lnTo>
                        <a:pt x="252" y="247"/>
                      </a:lnTo>
                      <a:lnTo>
                        <a:pt x="253" y="265"/>
                      </a:lnTo>
                      <a:lnTo>
                        <a:pt x="251" y="273"/>
                      </a:lnTo>
                      <a:lnTo>
                        <a:pt x="245" y="280"/>
                      </a:lnTo>
                      <a:lnTo>
                        <a:pt x="246" y="286"/>
                      </a:lnTo>
                      <a:lnTo>
                        <a:pt x="240" y="291"/>
                      </a:lnTo>
                      <a:lnTo>
                        <a:pt x="236" y="302"/>
                      </a:lnTo>
                      <a:lnTo>
                        <a:pt x="240" y="306"/>
                      </a:lnTo>
                      <a:lnTo>
                        <a:pt x="245" y="322"/>
                      </a:lnTo>
                      <a:lnTo>
                        <a:pt x="248" y="325"/>
                      </a:lnTo>
                      <a:lnTo>
                        <a:pt x="252" y="327"/>
                      </a:lnTo>
                      <a:lnTo>
                        <a:pt x="255" y="332"/>
                      </a:lnTo>
                      <a:lnTo>
                        <a:pt x="263" y="341"/>
                      </a:lnTo>
                      <a:lnTo>
                        <a:pt x="268" y="348"/>
                      </a:lnTo>
                      <a:lnTo>
                        <a:pt x="272" y="350"/>
                      </a:lnTo>
                      <a:lnTo>
                        <a:pt x="279" y="351"/>
                      </a:lnTo>
                      <a:lnTo>
                        <a:pt x="283" y="356"/>
                      </a:lnTo>
                      <a:lnTo>
                        <a:pt x="283" y="360"/>
                      </a:lnTo>
                      <a:lnTo>
                        <a:pt x="278" y="366"/>
                      </a:lnTo>
                      <a:lnTo>
                        <a:pt x="279" y="368"/>
                      </a:lnTo>
                      <a:lnTo>
                        <a:pt x="291" y="368"/>
                      </a:lnTo>
                      <a:lnTo>
                        <a:pt x="293" y="367"/>
                      </a:lnTo>
                      <a:lnTo>
                        <a:pt x="291" y="357"/>
                      </a:lnTo>
                      <a:lnTo>
                        <a:pt x="293" y="351"/>
                      </a:lnTo>
                      <a:lnTo>
                        <a:pt x="290" y="346"/>
                      </a:lnTo>
                      <a:lnTo>
                        <a:pt x="287" y="343"/>
                      </a:lnTo>
                      <a:lnTo>
                        <a:pt x="287" y="337"/>
                      </a:lnTo>
                      <a:lnTo>
                        <a:pt x="290" y="329"/>
                      </a:lnTo>
                      <a:lnTo>
                        <a:pt x="290" y="325"/>
                      </a:lnTo>
                      <a:lnTo>
                        <a:pt x="291" y="322"/>
                      </a:lnTo>
                      <a:lnTo>
                        <a:pt x="304" y="314"/>
                      </a:lnTo>
                      <a:lnTo>
                        <a:pt x="310" y="313"/>
                      </a:lnTo>
                      <a:lnTo>
                        <a:pt x="316" y="311"/>
                      </a:lnTo>
                      <a:lnTo>
                        <a:pt x="320" y="305"/>
                      </a:lnTo>
                      <a:lnTo>
                        <a:pt x="321" y="284"/>
                      </a:lnTo>
                      <a:lnTo>
                        <a:pt x="323" y="276"/>
                      </a:lnTo>
                      <a:lnTo>
                        <a:pt x="320" y="262"/>
                      </a:lnTo>
                      <a:lnTo>
                        <a:pt x="323" y="252"/>
                      </a:lnTo>
                      <a:lnTo>
                        <a:pt x="326" y="244"/>
                      </a:lnTo>
                      <a:lnTo>
                        <a:pt x="323" y="232"/>
                      </a:lnTo>
                      <a:lnTo>
                        <a:pt x="318" y="225"/>
                      </a:lnTo>
                      <a:lnTo>
                        <a:pt x="305" y="212"/>
                      </a:lnTo>
                      <a:lnTo>
                        <a:pt x="299" y="203"/>
                      </a:lnTo>
                      <a:lnTo>
                        <a:pt x="284" y="184"/>
                      </a:lnTo>
                      <a:lnTo>
                        <a:pt x="274" y="177"/>
                      </a:lnTo>
                      <a:lnTo>
                        <a:pt x="267" y="167"/>
                      </a:lnTo>
                      <a:lnTo>
                        <a:pt x="266" y="167"/>
                      </a:lnTo>
                      <a:lnTo>
                        <a:pt x="263" y="156"/>
                      </a:lnTo>
                      <a:lnTo>
                        <a:pt x="263" y="146"/>
                      </a:lnTo>
                      <a:lnTo>
                        <a:pt x="262" y="138"/>
                      </a:lnTo>
                      <a:lnTo>
                        <a:pt x="262" y="123"/>
                      </a:lnTo>
                      <a:lnTo>
                        <a:pt x="258" y="115"/>
                      </a:lnTo>
                      <a:lnTo>
                        <a:pt x="258" y="107"/>
                      </a:lnTo>
                      <a:lnTo>
                        <a:pt x="262" y="92"/>
                      </a:lnTo>
                      <a:lnTo>
                        <a:pt x="269" y="76"/>
                      </a:lnTo>
                      <a:lnTo>
                        <a:pt x="273" y="58"/>
                      </a:lnTo>
                      <a:lnTo>
                        <a:pt x="314" y="59"/>
                      </a:lnTo>
                      <a:lnTo>
                        <a:pt x="317" y="58"/>
                      </a:lnTo>
                      <a:lnTo>
                        <a:pt x="323" y="53"/>
                      </a:lnTo>
                      <a:lnTo>
                        <a:pt x="331" y="53"/>
                      </a:lnTo>
                      <a:lnTo>
                        <a:pt x="338" y="55"/>
                      </a:lnTo>
                      <a:lnTo>
                        <a:pt x="344" y="61"/>
                      </a:lnTo>
                      <a:lnTo>
                        <a:pt x="349" y="65"/>
                      </a:lnTo>
                      <a:lnTo>
                        <a:pt x="354" y="66"/>
                      </a:lnTo>
                      <a:lnTo>
                        <a:pt x="361" y="64"/>
                      </a:lnTo>
                      <a:lnTo>
                        <a:pt x="370" y="64"/>
                      </a:lnTo>
                      <a:lnTo>
                        <a:pt x="381" y="56"/>
                      </a:lnTo>
                      <a:lnTo>
                        <a:pt x="412" y="58"/>
                      </a:lnTo>
                      <a:lnTo>
                        <a:pt x="419" y="58"/>
                      </a:lnTo>
                      <a:lnTo>
                        <a:pt x="423" y="56"/>
                      </a:lnTo>
                      <a:lnTo>
                        <a:pt x="436" y="43"/>
                      </a:lnTo>
                      <a:lnTo>
                        <a:pt x="450" y="42"/>
                      </a:lnTo>
                      <a:lnTo>
                        <a:pt x="459" y="39"/>
                      </a:lnTo>
                      <a:lnTo>
                        <a:pt x="472" y="45"/>
                      </a:lnTo>
                      <a:lnTo>
                        <a:pt x="482" y="45"/>
                      </a:lnTo>
                      <a:lnTo>
                        <a:pt x="490" y="44"/>
                      </a:lnTo>
                      <a:lnTo>
                        <a:pt x="524" y="32"/>
                      </a:lnTo>
                      <a:lnTo>
                        <a:pt x="543" y="27"/>
                      </a:lnTo>
                      <a:lnTo>
                        <a:pt x="547" y="25"/>
                      </a:lnTo>
                      <a:lnTo>
                        <a:pt x="562" y="11"/>
                      </a:lnTo>
                      <a:lnTo>
                        <a:pt x="576" y="1"/>
                      </a:lnTo>
                      <a:lnTo>
                        <a:pt x="58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2" name="Freeform 33"/>
                <p:cNvSpPr>
                  <a:spLocks noChangeAspect="1"/>
                </p:cNvSpPr>
                <p:nvPr/>
              </p:nvSpPr>
              <p:spPr bwMode="gray">
                <a:xfrm>
                  <a:off x="5104605" y="4004022"/>
                  <a:ext cx="165100" cy="169863"/>
                </a:xfrm>
                <a:custGeom>
                  <a:avLst/>
                  <a:gdLst/>
                  <a:ahLst/>
                  <a:cxnLst>
                    <a:cxn ang="0">
                      <a:pos x="0" y="356"/>
                    </a:cxn>
                    <a:cxn ang="0">
                      <a:pos x="0" y="244"/>
                    </a:cxn>
                    <a:cxn ang="0">
                      <a:pos x="56" y="206"/>
                    </a:cxn>
                    <a:cxn ang="0">
                      <a:pos x="56" y="93"/>
                    </a:cxn>
                    <a:cxn ang="0">
                      <a:pos x="61" y="35"/>
                    </a:cxn>
                    <a:cxn ang="0">
                      <a:pos x="158" y="17"/>
                    </a:cxn>
                    <a:cxn ang="0">
                      <a:pos x="181" y="18"/>
                    </a:cxn>
                    <a:cxn ang="0">
                      <a:pos x="199" y="34"/>
                    </a:cxn>
                    <a:cxn ang="0">
                      <a:pos x="208" y="41"/>
                    </a:cxn>
                    <a:cxn ang="0">
                      <a:pos x="233" y="18"/>
                    </a:cxn>
                    <a:cxn ang="0">
                      <a:pos x="265" y="6"/>
                    </a:cxn>
                    <a:cxn ang="0">
                      <a:pos x="283" y="0"/>
                    </a:cxn>
                    <a:cxn ang="0">
                      <a:pos x="291" y="11"/>
                    </a:cxn>
                    <a:cxn ang="0">
                      <a:pos x="307" y="39"/>
                    </a:cxn>
                    <a:cxn ang="0">
                      <a:pos x="319" y="60"/>
                    </a:cxn>
                    <a:cxn ang="0">
                      <a:pos x="339" y="93"/>
                    </a:cxn>
                    <a:cxn ang="0">
                      <a:pos x="385" y="127"/>
                    </a:cxn>
                    <a:cxn ang="0">
                      <a:pos x="407" y="151"/>
                    </a:cxn>
                    <a:cxn ang="0">
                      <a:pos x="431" y="164"/>
                    </a:cxn>
                    <a:cxn ang="0">
                      <a:pos x="434" y="205"/>
                    </a:cxn>
                    <a:cxn ang="0">
                      <a:pos x="449" y="227"/>
                    </a:cxn>
                    <a:cxn ang="0">
                      <a:pos x="470" y="234"/>
                    </a:cxn>
                    <a:cxn ang="0">
                      <a:pos x="497" y="240"/>
                    </a:cxn>
                    <a:cxn ang="0">
                      <a:pos x="518" y="253"/>
                    </a:cxn>
                    <a:cxn ang="0">
                      <a:pos x="506" y="261"/>
                    </a:cxn>
                    <a:cxn ang="0">
                      <a:pos x="454" y="288"/>
                    </a:cxn>
                    <a:cxn ang="0">
                      <a:pos x="418" y="318"/>
                    </a:cxn>
                    <a:cxn ang="0">
                      <a:pos x="388" y="352"/>
                    </a:cxn>
                    <a:cxn ang="0">
                      <a:pos x="344" y="396"/>
                    </a:cxn>
                    <a:cxn ang="0">
                      <a:pos x="314" y="449"/>
                    </a:cxn>
                    <a:cxn ang="0">
                      <a:pos x="301" y="459"/>
                    </a:cxn>
                    <a:cxn ang="0">
                      <a:pos x="265" y="466"/>
                    </a:cxn>
                    <a:cxn ang="0">
                      <a:pos x="227" y="452"/>
                    </a:cxn>
                    <a:cxn ang="0">
                      <a:pos x="201" y="445"/>
                    </a:cxn>
                    <a:cxn ang="0">
                      <a:pos x="170" y="469"/>
                    </a:cxn>
                    <a:cxn ang="0">
                      <a:pos x="161" y="485"/>
                    </a:cxn>
                    <a:cxn ang="0">
                      <a:pos x="140" y="503"/>
                    </a:cxn>
                    <a:cxn ang="0">
                      <a:pos x="125" y="525"/>
                    </a:cxn>
                    <a:cxn ang="0">
                      <a:pos x="72" y="533"/>
                    </a:cxn>
                    <a:cxn ang="0">
                      <a:pos x="46" y="528"/>
                    </a:cxn>
                    <a:cxn ang="0">
                      <a:pos x="50" y="498"/>
                    </a:cxn>
                    <a:cxn ang="0">
                      <a:pos x="52" y="479"/>
                    </a:cxn>
                    <a:cxn ang="0">
                      <a:pos x="44" y="449"/>
                    </a:cxn>
                    <a:cxn ang="0">
                      <a:pos x="25" y="429"/>
                    </a:cxn>
                    <a:cxn ang="0">
                      <a:pos x="11" y="415"/>
                    </a:cxn>
                    <a:cxn ang="0">
                      <a:pos x="0" y="409"/>
                    </a:cxn>
                  </a:cxnLst>
                  <a:rect l="0" t="0" r="r" b="b"/>
                  <a:pathLst>
                    <a:path w="518" h="534">
                      <a:moveTo>
                        <a:pt x="0" y="409"/>
                      </a:moveTo>
                      <a:lnTo>
                        <a:pt x="0" y="356"/>
                      </a:lnTo>
                      <a:lnTo>
                        <a:pt x="0" y="298"/>
                      </a:lnTo>
                      <a:lnTo>
                        <a:pt x="0" y="244"/>
                      </a:lnTo>
                      <a:lnTo>
                        <a:pt x="56" y="244"/>
                      </a:lnTo>
                      <a:lnTo>
                        <a:pt x="56" y="206"/>
                      </a:lnTo>
                      <a:lnTo>
                        <a:pt x="56" y="149"/>
                      </a:lnTo>
                      <a:lnTo>
                        <a:pt x="56" y="93"/>
                      </a:lnTo>
                      <a:lnTo>
                        <a:pt x="56" y="40"/>
                      </a:lnTo>
                      <a:lnTo>
                        <a:pt x="61" y="35"/>
                      </a:lnTo>
                      <a:lnTo>
                        <a:pt x="141" y="20"/>
                      </a:lnTo>
                      <a:lnTo>
                        <a:pt x="158" y="17"/>
                      </a:lnTo>
                      <a:lnTo>
                        <a:pt x="164" y="17"/>
                      </a:lnTo>
                      <a:lnTo>
                        <a:pt x="181" y="18"/>
                      </a:lnTo>
                      <a:lnTo>
                        <a:pt x="192" y="22"/>
                      </a:lnTo>
                      <a:lnTo>
                        <a:pt x="199" y="34"/>
                      </a:lnTo>
                      <a:lnTo>
                        <a:pt x="202" y="49"/>
                      </a:lnTo>
                      <a:lnTo>
                        <a:pt x="208" y="41"/>
                      </a:lnTo>
                      <a:lnTo>
                        <a:pt x="217" y="30"/>
                      </a:lnTo>
                      <a:lnTo>
                        <a:pt x="233" y="18"/>
                      </a:lnTo>
                      <a:lnTo>
                        <a:pt x="260" y="12"/>
                      </a:lnTo>
                      <a:lnTo>
                        <a:pt x="265" y="6"/>
                      </a:lnTo>
                      <a:lnTo>
                        <a:pt x="272" y="1"/>
                      </a:lnTo>
                      <a:lnTo>
                        <a:pt x="283" y="0"/>
                      </a:lnTo>
                      <a:lnTo>
                        <a:pt x="291" y="2"/>
                      </a:lnTo>
                      <a:lnTo>
                        <a:pt x="291" y="11"/>
                      </a:lnTo>
                      <a:lnTo>
                        <a:pt x="294" y="17"/>
                      </a:lnTo>
                      <a:lnTo>
                        <a:pt x="307" y="39"/>
                      </a:lnTo>
                      <a:lnTo>
                        <a:pt x="317" y="49"/>
                      </a:lnTo>
                      <a:lnTo>
                        <a:pt x="319" y="60"/>
                      </a:lnTo>
                      <a:lnTo>
                        <a:pt x="325" y="74"/>
                      </a:lnTo>
                      <a:lnTo>
                        <a:pt x="339" y="93"/>
                      </a:lnTo>
                      <a:lnTo>
                        <a:pt x="368" y="124"/>
                      </a:lnTo>
                      <a:lnTo>
                        <a:pt x="385" y="127"/>
                      </a:lnTo>
                      <a:lnTo>
                        <a:pt x="398" y="137"/>
                      </a:lnTo>
                      <a:lnTo>
                        <a:pt x="407" y="151"/>
                      </a:lnTo>
                      <a:lnTo>
                        <a:pt x="420" y="154"/>
                      </a:lnTo>
                      <a:lnTo>
                        <a:pt x="431" y="164"/>
                      </a:lnTo>
                      <a:lnTo>
                        <a:pt x="431" y="185"/>
                      </a:lnTo>
                      <a:lnTo>
                        <a:pt x="434" y="205"/>
                      </a:lnTo>
                      <a:lnTo>
                        <a:pt x="441" y="218"/>
                      </a:lnTo>
                      <a:lnTo>
                        <a:pt x="449" y="227"/>
                      </a:lnTo>
                      <a:lnTo>
                        <a:pt x="458" y="232"/>
                      </a:lnTo>
                      <a:lnTo>
                        <a:pt x="470" y="234"/>
                      </a:lnTo>
                      <a:lnTo>
                        <a:pt x="484" y="234"/>
                      </a:lnTo>
                      <a:lnTo>
                        <a:pt x="497" y="240"/>
                      </a:lnTo>
                      <a:lnTo>
                        <a:pt x="507" y="244"/>
                      </a:lnTo>
                      <a:lnTo>
                        <a:pt x="518" y="253"/>
                      </a:lnTo>
                      <a:lnTo>
                        <a:pt x="517" y="256"/>
                      </a:lnTo>
                      <a:lnTo>
                        <a:pt x="506" y="261"/>
                      </a:lnTo>
                      <a:lnTo>
                        <a:pt x="492" y="270"/>
                      </a:lnTo>
                      <a:lnTo>
                        <a:pt x="454" y="288"/>
                      </a:lnTo>
                      <a:lnTo>
                        <a:pt x="438" y="305"/>
                      </a:lnTo>
                      <a:lnTo>
                        <a:pt x="418" y="318"/>
                      </a:lnTo>
                      <a:lnTo>
                        <a:pt x="399" y="336"/>
                      </a:lnTo>
                      <a:lnTo>
                        <a:pt x="388" y="352"/>
                      </a:lnTo>
                      <a:lnTo>
                        <a:pt x="371" y="377"/>
                      </a:lnTo>
                      <a:lnTo>
                        <a:pt x="344" y="396"/>
                      </a:lnTo>
                      <a:lnTo>
                        <a:pt x="329" y="415"/>
                      </a:lnTo>
                      <a:lnTo>
                        <a:pt x="314" y="449"/>
                      </a:lnTo>
                      <a:lnTo>
                        <a:pt x="309" y="455"/>
                      </a:lnTo>
                      <a:lnTo>
                        <a:pt x="301" y="459"/>
                      </a:lnTo>
                      <a:lnTo>
                        <a:pt x="290" y="460"/>
                      </a:lnTo>
                      <a:lnTo>
                        <a:pt x="265" y="466"/>
                      </a:lnTo>
                      <a:lnTo>
                        <a:pt x="250" y="465"/>
                      </a:lnTo>
                      <a:lnTo>
                        <a:pt x="227" y="452"/>
                      </a:lnTo>
                      <a:lnTo>
                        <a:pt x="215" y="447"/>
                      </a:lnTo>
                      <a:lnTo>
                        <a:pt x="201" y="445"/>
                      </a:lnTo>
                      <a:lnTo>
                        <a:pt x="189" y="449"/>
                      </a:lnTo>
                      <a:lnTo>
                        <a:pt x="170" y="469"/>
                      </a:lnTo>
                      <a:lnTo>
                        <a:pt x="163" y="477"/>
                      </a:lnTo>
                      <a:lnTo>
                        <a:pt x="161" y="485"/>
                      </a:lnTo>
                      <a:lnTo>
                        <a:pt x="152" y="496"/>
                      </a:lnTo>
                      <a:lnTo>
                        <a:pt x="140" y="503"/>
                      </a:lnTo>
                      <a:lnTo>
                        <a:pt x="135" y="508"/>
                      </a:lnTo>
                      <a:lnTo>
                        <a:pt x="125" y="525"/>
                      </a:lnTo>
                      <a:lnTo>
                        <a:pt x="90" y="534"/>
                      </a:lnTo>
                      <a:lnTo>
                        <a:pt x="72" y="533"/>
                      </a:lnTo>
                      <a:lnTo>
                        <a:pt x="56" y="530"/>
                      </a:lnTo>
                      <a:lnTo>
                        <a:pt x="46" y="528"/>
                      </a:lnTo>
                      <a:lnTo>
                        <a:pt x="43" y="519"/>
                      </a:lnTo>
                      <a:lnTo>
                        <a:pt x="50" y="498"/>
                      </a:lnTo>
                      <a:lnTo>
                        <a:pt x="52" y="485"/>
                      </a:lnTo>
                      <a:lnTo>
                        <a:pt x="52" y="479"/>
                      </a:lnTo>
                      <a:lnTo>
                        <a:pt x="51" y="461"/>
                      </a:lnTo>
                      <a:lnTo>
                        <a:pt x="44" y="449"/>
                      </a:lnTo>
                      <a:lnTo>
                        <a:pt x="30" y="438"/>
                      </a:lnTo>
                      <a:lnTo>
                        <a:pt x="25" y="429"/>
                      </a:lnTo>
                      <a:lnTo>
                        <a:pt x="13" y="418"/>
                      </a:lnTo>
                      <a:lnTo>
                        <a:pt x="11" y="415"/>
                      </a:lnTo>
                      <a:lnTo>
                        <a:pt x="5" y="409"/>
                      </a:lnTo>
                      <a:lnTo>
                        <a:pt x="0" y="40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3" name="Freeform 34"/>
                <p:cNvSpPr>
                  <a:spLocks noChangeAspect="1"/>
                </p:cNvSpPr>
                <p:nvPr/>
              </p:nvSpPr>
              <p:spPr bwMode="gray">
                <a:xfrm>
                  <a:off x="4498181" y="3470622"/>
                  <a:ext cx="128588" cy="96838"/>
                </a:xfrm>
                <a:custGeom>
                  <a:avLst/>
                  <a:gdLst/>
                  <a:ahLst/>
                  <a:cxnLst>
                    <a:cxn ang="0">
                      <a:pos x="174" y="17"/>
                    </a:cxn>
                    <a:cxn ang="0">
                      <a:pos x="146" y="18"/>
                    </a:cxn>
                    <a:cxn ang="0">
                      <a:pos x="119" y="11"/>
                    </a:cxn>
                    <a:cxn ang="0">
                      <a:pos x="101" y="3"/>
                    </a:cxn>
                    <a:cxn ang="0">
                      <a:pos x="80" y="14"/>
                    </a:cxn>
                    <a:cxn ang="0">
                      <a:pos x="67" y="27"/>
                    </a:cxn>
                    <a:cxn ang="0">
                      <a:pos x="69" y="57"/>
                    </a:cxn>
                    <a:cxn ang="0">
                      <a:pos x="17" y="81"/>
                    </a:cxn>
                    <a:cxn ang="0">
                      <a:pos x="1" y="109"/>
                    </a:cxn>
                    <a:cxn ang="0">
                      <a:pos x="17" y="100"/>
                    </a:cxn>
                    <a:cxn ang="0">
                      <a:pos x="31" y="128"/>
                    </a:cxn>
                    <a:cxn ang="0">
                      <a:pos x="66" y="159"/>
                    </a:cxn>
                    <a:cxn ang="0">
                      <a:pos x="88" y="190"/>
                    </a:cxn>
                    <a:cxn ang="0">
                      <a:pos x="104" y="203"/>
                    </a:cxn>
                    <a:cxn ang="0">
                      <a:pos x="124" y="191"/>
                    </a:cxn>
                    <a:cxn ang="0">
                      <a:pos x="142" y="168"/>
                    </a:cxn>
                    <a:cxn ang="0">
                      <a:pos x="161" y="159"/>
                    </a:cxn>
                    <a:cxn ang="0">
                      <a:pos x="211" y="153"/>
                    </a:cxn>
                    <a:cxn ang="0">
                      <a:pos x="230" y="175"/>
                    </a:cxn>
                    <a:cxn ang="0">
                      <a:pos x="241" y="187"/>
                    </a:cxn>
                    <a:cxn ang="0">
                      <a:pos x="241" y="202"/>
                    </a:cxn>
                    <a:cxn ang="0">
                      <a:pos x="249" y="223"/>
                    </a:cxn>
                    <a:cxn ang="0">
                      <a:pos x="252" y="239"/>
                    </a:cxn>
                    <a:cxn ang="0">
                      <a:pos x="264" y="240"/>
                    </a:cxn>
                    <a:cxn ang="0">
                      <a:pos x="281" y="238"/>
                    </a:cxn>
                    <a:cxn ang="0">
                      <a:pos x="297" y="239"/>
                    </a:cxn>
                    <a:cxn ang="0">
                      <a:pos x="313" y="273"/>
                    </a:cxn>
                    <a:cxn ang="0">
                      <a:pos x="306" y="298"/>
                    </a:cxn>
                    <a:cxn ang="0">
                      <a:pos x="327" y="307"/>
                    </a:cxn>
                    <a:cxn ang="0">
                      <a:pos x="348" y="292"/>
                    </a:cxn>
                    <a:cxn ang="0">
                      <a:pos x="365" y="286"/>
                    </a:cxn>
                    <a:cxn ang="0">
                      <a:pos x="384" y="262"/>
                    </a:cxn>
                    <a:cxn ang="0">
                      <a:pos x="386" y="251"/>
                    </a:cxn>
                    <a:cxn ang="0">
                      <a:pos x="375" y="239"/>
                    </a:cxn>
                    <a:cxn ang="0">
                      <a:pos x="394" y="239"/>
                    </a:cxn>
                    <a:cxn ang="0">
                      <a:pos x="403" y="235"/>
                    </a:cxn>
                    <a:cxn ang="0">
                      <a:pos x="393" y="219"/>
                    </a:cxn>
                    <a:cxn ang="0">
                      <a:pos x="400" y="203"/>
                    </a:cxn>
                    <a:cxn ang="0">
                      <a:pos x="380" y="183"/>
                    </a:cxn>
                    <a:cxn ang="0">
                      <a:pos x="382" y="149"/>
                    </a:cxn>
                    <a:cxn ang="0">
                      <a:pos x="382" y="131"/>
                    </a:cxn>
                    <a:cxn ang="0">
                      <a:pos x="370" y="93"/>
                    </a:cxn>
                    <a:cxn ang="0">
                      <a:pos x="351" y="92"/>
                    </a:cxn>
                    <a:cxn ang="0">
                      <a:pos x="364" y="79"/>
                    </a:cxn>
                    <a:cxn ang="0">
                      <a:pos x="357" y="70"/>
                    </a:cxn>
                    <a:cxn ang="0">
                      <a:pos x="343" y="41"/>
                    </a:cxn>
                    <a:cxn ang="0">
                      <a:pos x="334" y="28"/>
                    </a:cxn>
                    <a:cxn ang="0">
                      <a:pos x="328" y="12"/>
                    </a:cxn>
                    <a:cxn ang="0">
                      <a:pos x="312" y="12"/>
                    </a:cxn>
                    <a:cxn ang="0">
                      <a:pos x="294" y="38"/>
                    </a:cxn>
                    <a:cxn ang="0">
                      <a:pos x="255" y="33"/>
                    </a:cxn>
                    <a:cxn ang="0">
                      <a:pos x="230" y="30"/>
                    </a:cxn>
                    <a:cxn ang="0">
                      <a:pos x="208" y="39"/>
                    </a:cxn>
                    <a:cxn ang="0">
                      <a:pos x="203" y="19"/>
                    </a:cxn>
                  </a:cxnLst>
                  <a:rect l="0" t="0" r="r" b="b"/>
                  <a:pathLst>
                    <a:path w="404" h="307">
                      <a:moveTo>
                        <a:pt x="205" y="15"/>
                      </a:moveTo>
                      <a:lnTo>
                        <a:pt x="195" y="15"/>
                      </a:lnTo>
                      <a:lnTo>
                        <a:pt x="189" y="18"/>
                      </a:lnTo>
                      <a:lnTo>
                        <a:pt x="185" y="18"/>
                      </a:lnTo>
                      <a:lnTo>
                        <a:pt x="174" y="17"/>
                      </a:lnTo>
                      <a:lnTo>
                        <a:pt x="172" y="18"/>
                      </a:lnTo>
                      <a:lnTo>
                        <a:pt x="165" y="18"/>
                      </a:lnTo>
                      <a:lnTo>
                        <a:pt x="157" y="20"/>
                      </a:lnTo>
                      <a:lnTo>
                        <a:pt x="151" y="20"/>
                      </a:lnTo>
                      <a:lnTo>
                        <a:pt x="146" y="18"/>
                      </a:lnTo>
                      <a:lnTo>
                        <a:pt x="142" y="18"/>
                      </a:lnTo>
                      <a:lnTo>
                        <a:pt x="135" y="15"/>
                      </a:lnTo>
                      <a:lnTo>
                        <a:pt x="128" y="15"/>
                      </a:lnTo>
                      <a:lnTo>
                        <a:pt x="122" y="9"/>
                      </a:lnTo>
                      <a:lnTo>
                        <a:pt x="119" y="11"/>
                      </a:lnTo>
                      <a:lnTo>
                        <a:pt x="119" y="14"/>
                      </a:lnTo>
                      <a:lnTo>
                        <a:pt x="112" y="13"/>
                      </a:lnTo>
                      <a:lnTo>
                        <a:pt x="112" y="7"/>
                      </a:lnTo>
                      <a:lnTo>
                        <a:pt x="109" y="4"/>
                      </a:lnTo>
                      <a:lnTo>
                        <a:pt x="101" y="3"/>
                      </a:lnTo>
                      <a:lnTo>
                        <a:pt x="95" y="4"/>
                      </a:lnTo>
                      <a:lnTo>
                        <a:pt x="90" y="1"/>
                      </a:lnTo>
                      <a:lnTo>
                        <a:pt x="76" y="0"/>
                      </a:lnTo>
                      <a:lnTo>
                        <a:pt x="76" y="7"/>
                      </a:lnTo>
                      <a:lnTo>
                        <a:pt x="80" y="14"/>
                      </a:lnTo>
                      <a:lnTo>
                        <a:pt x="80" y="18"/>
                      </a:lnTo>
                      <a:lnTo>
                        <a:pt x="77" y="24"/>
                      </a:lnTo>
                      <a:lnTo>
                        <a:pt x="75" y="25"/>
                      </a:lnTo>
                      <a:lnTo>
                        <a:pt x="69" y="25"/>
                      </a:lnTo>
                      <a:lnTo>
                        <a:pt x="67" y="27"/>
                      </a:lnTo>
                      <a:lnTo>
                        <a:pt x="65" y="30"/>
                      </a:lnTo>
                      <a:lnTo>
                        <a:pt x="71" y="34"/>
                      </a:lnTo>
                      <a:lnTo>
                        <a:pt x="74" y="39"/>
                      </a:lnTo>
                      <a:lnTo>
                        <a:pt x="75" y="57"/>
                      </a:lnTo>
                      <a:lnTo>
                        <a:pt x="69" y="57"/>
                      </a:lnTo>
                      <a:lnTo>
                        <a:pt x="65" y="60"/>
                      </a:lnTo>
                      <a:lnTo>
                        <a:pt x="45" y="60"/>
                      </a:lnTo>
                      <a:lnTo>
                        <a:pt x="28" y="67"/>
                      </a:lnTo>
                      <a:lnTo>
                        <a:pt x="21" y="73"/>
                      </a:lnTo>
                      <a:lnTo>
                        <a:pt x="17" y="81"/>
                      </a:lnTo>
                      <a:lnTo>
                        <a:pt x="13" y="89"/>
                      </a:lnTo>
                      <a:lnTo>
                        <a:pt x="11" y="93"/>
                      </a:lnTo>
                      <a:lnTo>
                        <a:pt x="6" y="97"/>
                      </a:lnTo>
                      <a:lnTo>
                        <a:pt x="0" y="99"/>
                      </a:lnTo>
                      <a:lnTo>
                        <a:pt x="1" y="109"/>
                      </a:lnTo>
                      <a:lnTo>
                        <a:pt x="5" y="110"/>
                      </a:lnTo>
                      <a:lnTo>
                        <a:pt x="7" y="110"/>
                      </a:lnTo>
                      <a:lnTo>
                        <a:pt x="10" y="109"/>
                      </a:lnTo>
                      <a:lnTo>
                        <a:pt x="13" y="101"/>
                      </a:lnTo>
                      <a:lnTo>
                        <a:pt x="17" y="100"/>
                      </a:lnTo>
                      <a:lnTo>
                        <a:pt x="17" y="100"/>
                      </a:lnTo>
                      <a:lnTo>
                        <a:pt x="21" y="114"/>
                      </a:lnTo>
                      <a:lnTo>
                        <a:pt x="29" y="115"/>
                      </a:lnTo>
                      <a:lnTo>
                        <a:pt x="31" y="116"/>
                      </a:lnTo>
                      <a:lnTo>
                        <a:pt x="31" y="128"/>
                      </a:lnTo>
                      <a:lnTo>
                        <a:pt x="36" y="141"/>
                      </a:lnTo>
                      <a:lnTo>
                        <a:pt x="39" y="146"/>
                      </a:lnTo>
                      <a:lnTo>
                        <a:pt x="47" y="148"/>
                      </a:lnTo>
                      <a:lnTo>
                        <a:pt x="55" y="154"/>
                      </a:lnTo>
                      <a:lnTo>
                        <a:pt x="66" y="159"/>
                      </a:lnTo>
                      <a:lnTo>
                        <a:pt x="74" y="168"/>
                      </a:lnTo>
                      <a:lnTo>
                        <a:pt x="75" y="179"/>
                      </a:lnTo>
                      <a:lnTo>
                        <a:pt x="83" y="183"/>
                      </a:lnTo>
                      <a:lnTo>
                        <a:pt x="86" y="187"/>
                      </a:lnTo>
                      <a:lnTo>
                        <a:pt x="88" y="190"/>
                      </a:lnTo>
                      <a:lnTo>
                        <a:pt x="88" y="192"/>
                      </a:lnTo>
                      <a:lnTo>
                        <a:pt x="93" y="195"/>
                      </a:lnTo>
                      <a:lnTo>
                        <a:pt x="97" y="200"/>
                      </a:lnTo>
                      <a:lnTo>
                        <a:pt x="98" y="201"/>
                      </a:lnTo>
                      <a:lnTo>
                        <a:pt x="104" y="203"/>
                      </a:lnTo>
                      <a:lnTo>
                        <a:pt x="110" y="203"/>
                      </a:lnTo>
                      <a:lnTo>
                        <a:pt x="113" y="202"/>
                      </a:lnTo>
                      <a:lnTo>
                        <a:pt x="115" y="201"/>
                      </a:lnTo>
                      <a:lnTo>
                        <a:pt x="119" y="191"/>
                      </a:lnTo>
                      <a:lnTo>
                        <a:pt x="124" y="191"/>
                      </a:lnTo>
                      <a:lnTo>
                        <a:pt x="128" y="189"/>
                      </a:lnTo>
                      <a:lnTo>
                        <a:pt x="128" y="184"/>
                      </a:lnTo>
                      <a:lnTo>
                        <a:pt x="133" y="183"/>
                      </a:lnTo>
                      <a:lnTo>
                        <a:pt x="139" y="175"/>
                      </a:lnTo>
                      <a:lnTo>
                        <a:pt x="142" y="168"/>
                      </a:lnTo>
                      <a:lnTo>
                        <a:pt x="141" y="159"/>
                      </a:lnTo>
                      <a:lnTo>
                        <a:pt x="145" y="158"/>
                      </a:lnTo>
                      <a:lnTo>
                        <a:pt x="153" y="157"/>
                      </a:lnTo>
                      <a:lnTo>
                        <a:pt x="157" y="159"/>
                      </a:lnTo>
                      <a:lnTo>
                        <a:pt x="161" y="159"/>
                      </a:lnTo>
                      <a:lnTo>
                        <a:pt x="166" y="157"/>
                      </a:lnTo>
                      <a:lnTo>
                        <a:pt x="172" y="157"/>
                      </a:lnTo>
                      <a:lnTo>
                        <a:pt x="172" y="152"/>
                      </a:lnTo>
                      <a:lnTo>
                        <a:pt x="198" y="152"/>
                      </a:lnTo>
                      <a:lnTo>
                        <a:pt x="211" y="153"/>
                      </a:lnTo>
                      <a:lnTo>
                        <a:pt x="215" y="160"/>
                      </a:lnTo>
                      <a:lnTo>
                        <a:pt x="221" y="164"/>
                      </a:lnTo>
                      <a:lnTo>
                        <a:pt x="225" y="169"/>
                      </a:lnTo>
                      <a:lnTo>
                        <a:pt x="230" y="173"/>
                      </a:lnTo>
                      <a:lnTo>
                        <a:pt x="230" y="175"/>
                      </a:lnTo>
                      <a:lnTo>
                        <a:pt x="232" y="179"/>
                      </a:lnTo>
                      <a:lnTo>
                        <a:pt x="231" y="181"/>
                      </a:lnTo>
                      <a:lnTo>
                        <a:pt x="231" y="184"/>
                      </a:lnTo>
                      <a:lnTo>
                        <a:pt x="238" y="186"/>
                      </a:lnTo>
                      <a:lnTo>
                        <a:pt x="241" y="187"/>
                      </a:lnTo>
                      <a:lnTo>
                        <a:pt x="241" y="190"/>
                      </a:lnTo>
                      <a:lnTo>
                        <a:pt x="239" y="192"/>
                      </a:lnTo>
                      <a:lnTo>
                        <a:pt x="241" y="197"/>
                      </a:lnTo>
                      <a:lnTo>
                        <a:pt x="239" y="197"/>
                      </a:lnTo>
                      <a:lnTo>
                        <a:pt x="241" y="202"/>
                      </a:lnTo>
                      <a:lnTo>
                        <a:pt x="242" y="205"/>
                      </a:lnTo>
                      <a:lnTo>
                        <a:pt x="247" y="208"/>
                      </a:lnTo>
                      <a:lnTo>
                        <a:pt x="248" y="212"/>
                      </a:lnTo>
                      <a:lnTo>
                        <a:pt x="251" y="222"/>
                      </a:lnTo>
                      <a:lnTo>
                        <a:pt x="249" y="223"/>
                      </a:lnTo>
                      <a:lnTo>
                        <a:pt x="244" y="226"/>
                      </a:lnTo>
                      <a:lnTo>
                        <a:pt x="242" y="237"/>
                      </a:lnTo>
                      <a:lnTo>
                        <a:pt x="239" y="242"/>
                      </a:lnTo>
                      <a:lnTo>
                        <a:pt x="239" y="244"/>
                      </a:lnTo>
                      <a:lnTo>
                        <a:pt x="252" y="239"/>
                      </a:lnTo>
                      <a:lnTo>
                        <a:pt x="258" y="234"/>
                      </a:lnTo>
                      <a:lnTo>
                        <a:pt x="259" y="234"/>
                      </a:lnTo>
                      <a:lnTo>
                        <a:pt x="260" y="237"/>
                      </a:lnTo>
                      <a:lnTo>
                        <a:pt x="260" y="240"/>
                      </a:lnTo>
                      <a:lnTo>
                        <a:pt x="264" y="240"/>
                      </a:lnTo>
                      <a:lnTo>
                        <a:pt x="266" y="234"/>
                      </a:lnTo>
                      <a:lnTo>
                        <a:pt x="270" y="232"/>
                      </a:lnTo>
                      <a:lnTo>
                        <a:pt x="274" y="233"/>
                      </a:lnTo>
                      <a:lnTo>
                        <a:pt x="280" y="238"/>
                      </a:lnTo>
                      <a:lnTo>
                        <a:pt x="281" y="238"/>
                      </a:lnTo>
                      <a:lnTo>
                        <a:pt x="284" y="235"/>
                      </a:lnTo>
                      <a:lnTo>
                        <a:pt x="292" y="233"/>
                      </a:lnTo>
                      <a:lnTo>
                        <a:pt x="295" y="234"/>
                      </a:lnTo>
                      <a:lnTo>
                        <a:pt x="295" y="235"/>
                      </a:lnTo>
                      <a:lnTo>
                        <a:pt x="297" y="239"/>
                      </a:lnTo>
                      <a:lnTo>
                        <a:pt x="305" y="244"/>
                      </a:lnTo>
                      <a:lnTo>
                        <a:pt x="305" y="251"/>
                      </a:lnTo>
                      <a:lnTo>
                        <a:pt x="309" y="257"/>
                      </a:lnTo>
                      <a:lnTo>
                        <a:pt x="311" y="271"/>
                      </a:lnTo>
                      <a:lnTo>
                        <a:pt x="313" y="273"/>
                      </a:lnTo>
                      <a:lnTo>
                        <a:pt x="312" y="288"/>
                      </a:lnTo>
                      <a:lnTo>
                        <a:pt x="309" y="292"/>
                      </a:lnTo>
                      <a:lnTo>
                        <a:pt x="306" y="294"/>
                      </a:lnTo>
                      <a:lnTo>
                        <a:pt x="305" y="297"/>
                      </a:lnTo>
                      <a:lnTo>
                        <a:pt x="306" y="298"/>
                      </a:lnTo>
                      <a:lnTo>
                        <a:pt x="311" y="298"/>
                      </a:lnTo>
                      <a:lnTo>
                        <a:pt x="314" y="294"/>
                      </a:lnTo>
                      <a:lnTo>
                        <a:pt x="317" y="296"/>
                      </a:lnTo>
                      <a:lnTo>
                        <a:pt x="322" y="299"/>
                      </a:lnTo>
                      <a:lnTo>
                        <a:pt x="327" y="307"/>
                      </a:lnTo>
                      <a:lnTo>
                        <a:pt x="332" y="305"/>
                      </a:lnTo>
                      <a:lnTo>
                        <a:pt x="334" y="303"/>
                      </a:lnTo>
                      <a:lnTo>
                        <a:pt x="341" y="302"/>
                      </a:lnTo>
                      <a:lnTo>
                        <a:pt x="343" y="298"/>
                      </a:lnTo>
                      <a:lnTo>
                        <a:pt x="348" y="292"/>
                      </a:lnTo>
                      <a:lnTo>
                        <a:pt x="348" y="283"/>
                      </a:lnTo>
                      <a:lnTo>
                        <a:pt x="351" y="281"/>
                      </a:lnTo>
                      <a:lnTo>
                        <a:pt x="357" y="282"/>
                      </a:lnTo>
                      <a:lnTo>
                        <a:pt x="361" y="288"/>
                      </a:lnTo>
                      <a:lnTo>
                        <a:pt x="365" y="286"/>
                      </a:lnTo>
                      <a:lnTo>
                        <a:pt x="378" y="287"/>
                      </a:lnTo>
                      <a:lnTo>
                        <a:pt x="378" y="282"/>
                      </a:lnTo>
                      <a:lnTo>
                        <a:pt x="383" y="276"/>
                      </a:lnTo>
                      <a:lnTo>
                        <a:pt x="383" y="267"/>
                      </a:lnTo>
                      <a:lnTo>
                        <a:pt x="384" y="262"/>
                      </a:lnTo>
                      <a:lnTo>
                        <a:pt x="389" y="260"/>
                      </a:lnTo>
                      <a:lnTo>
                        <a:pt x="388" y="257"/>
                      </a:lnTo>
                      <a:lnTo>
                        <a:pt x="386" y="257"/>
                      </a:lnTo>
                      <a:lnTo>
                        <a:pt x="387" y="255"/>
                      </a:lnTo>
                      <a:lnTo>
                        <a:pt x="386" y="251"/>
                      </a:lnTo>
                      <a:lnTo>
                        <a:pt x="382" y="251"/>
                      </a:lnTo>
                      <a:lnTo>
                        <a:pt x="376" y="251"/>
                      </a:lnTo>
                      <a:lnTo>
                        <a:pt x="373" y="249"/>
                      </a:lnTo>
                      <a:lnTo>
                        <a:pt x="376" y="244"/>
                      </a:lnTo>
                      <a:lnTo>
                        <a:pt x="375" y="239"/>
                      </a:lnTo>
                      <a:lnTo>
                        <a:pt x="373" y="239"/>
                      </a:lnTo>
                      <a:lnTo>
                        <a:pt x="373" y="238"/>
                      </a:lnTo>
                      <a:lnTo>
                        <a:pt x="382" y="234"/>
                      </a:lnTo>
                      <a:lnTo>
                        <a:pt x="391" y="235"/>
                      </a:lnTo>
                      <a:lnTo>
                        <a:pt x="394" y="239"/>
                      </a:lnTo>
                      <a:lnTo>
                        <a:pt x="397" y="239"/>
                      </a:lnTo>
                      <a:lnTo>
                        <a:pt x="400" y="238"/>
                      </a:lnTo>
                      <a:lnTo>
                        <a:pt x="403" y="244"/>
                      </a:lnTo>
                      <a:lnTo>
                        <a:pt x="404" y="244"/>
                      </a:lnTo>
                      <a:lnTo>
                        <a:pt x="403" y="235"/>
                      </a:lnTo>
                      <a:lnTo>
                        <a:pt x="403" y="230"/>
                      </a:lnTo>
                      <a:lnTo>
                        <a:pt x="400" y="227"/>
                      </a:lnTo>
                      <a:lnTo>
                        <a:pt x="400" y="221"/>
                      </a:lnTo>
                      <a:lnTo>
                        <a:pt x="397" y="221"/>
                      </a:lnTo>
                      <a:lnTo>
                        <a:pt x="393" y="219"/>
                      </a:lnTo>
                      <a:lnTo>
                        <a:pt x="391" y="219"/>
                      </a:lnTo>
                      <a:lnTo>
                        <a:pt x="394" y="211"/>
                      </a:lnTo>
                      <a:lnTo>
                        <a:pt x="398" y="207"/>
                      </a:lnTo>
                      <a:lnTo>
                        <a:pt x="400" y="206"/>
                      </a:lnTo>
                      <a:lnTo>
                        <a:pt x="400" y="203"/>
                      </a:lnTo>
                      <a:lnTo>
                        <a:pt x="397" y="199"/>
                      </a:lnTo>
                      <a:lnTo>
                        <a:pt x="393" y="200"/>
                      </a:lnTo>
                      <a:lnTo>
                        <a:pt x="394" y="186"/>
                      </a:lnTo>
                      <a:lnTo>
                        <a:pt x="387" y="186"/>
                      </a:lnTo>
                      <a:lnTo>
                        <a:pt x="380" y="183"/>
                      </a:lnTo>
                      <a:lnTo>
                        <a:pt x="380" y="180"/>
                      </a:lnTo>
                      <a:lnTo>
                        <a:pt x="380" y="163"/>
                      </a:lnTo>
                      <a:lnTo>
                        <a:pt x="378" y="154"/>
                      </a:lnTo>
                      <a:lnTo>
                        <a:pt x="381" y="152"/>
                      </a:lnTo>
                      <a:lnTo>
                        <a:pt x="382" y="149"/>
                      </a:lnTo>
                      <a:lnTo>
                        <a:pt x="388" y="142"/>
                      </a:lnTo>
                      <a:lnTo>
                        <a:pt x="389" y="140"/>
                      </a:lnTo>
                      <a:lnTo>
                        <a:pt x="389" y="137"/>
                      </a:lnTo>
                      <a:lnTo>
                        <a:pt x="387" y="133"/>
                      </a:lnTo>
                      <a:lnTo>
                        <a:pt x="382" y="131"/>
                      </a:lnTo>
                      <a:lnTo>
                        <a:pt x="380" y="126"/>
                      </a:lnTo>
                      <a:lnTo>
                        <a:pt x="375" y="126"/>
                      </a:lnTo>
                      <a:lnTo>
                        <a:pt x="371" y="120"/>
                      </a:lnTo>
                      <a:lnTo>
                        <a:pt x="370" y="97"/>
                      </a:lnTo>
                      <a:lnTo>
                        <a:pt x="370" y="93"/>
                      </a:lnTo>
                      <a:lnTo>
                        <a:pt x="365" y="92"/>
                      </a:lnTo>
                      <a:lnTo>
                        <a:pt x="360" y="92"/>
                      </a:lnTo>
                      <a:lnTo>
                        <a:pt x="354" y="99"/>
                      </a:lnTo>
                      <a:lnTo>
                        <a:pt x="351" y="99"/>
                      </a:lnTo>
                      <a:lnTo>
                        <a:pt x="351" y="92"/>
                      </a:lnTo>
                      <a:lnTo>
                        <a:pt x="352" y="89"/>
                      </a:lnTo>
                      <a:lnTo>
                        <a:pt x="357" y="88"/>
                      </a:lnTo>
                      <a:lnTo>
                        <a:pt x="357" y="83"/>
                      </a:lnTo>
                      <a:lnTo>
                        <a:pt x="361" y="83"/>
                      </a:lnTo>
                      <a:lnTo>
                        <a:pt x="364" y="79"/>
                      </a:lnTo>
                      <a:lnTo>
                        <a:pt x="367" y="79"/>
                      </a:lnTo>
                      <a:lnTo>
                        <a:pt x="367" y="73"/>
                      </a:lnTo>
                      <a:lnTo>
                        <a:pt x="366" y="72"/>
                      </a:lnTo>
                      <a:lnTo>
                        <a:pt x="361" y="72"/>
                      </a:lnTo>
                      <a:lnTo>
                        <a:pt x="357" y="70"/>
                      </a:lnTo>
                      <a:lnTo>
                        <a:pt x="354" y="67"/>
                      </a:lnTo>
                      <a:lnTo>
                        <a:pt x="349" y="57"/>
                      </a:lnTo>
                      <a:lnTo>
                        <a:pt x="344" y="60"/>
                      </a:lnTo>
                      <a:lnTo>
                        <a:pt x="343" y="58"/>
                      </a:lnTo>
                      <a:lnTo>
                        <a:pt x="343" y="41"/>
                      </a:lnTo>
                      <a:lnTo>
                        <a:pt x="341" y="36"/>
                      </a:lnTo>
                      <a:lnTo>
                        <a:pt x="339" y="36"/>
                      </a:lnTo>
                      <a:lnTo>
                        <a:pt x="339" y="30"/>
                      </a:lnTo>
                      <a:lnTo>
                        <a:pt x="338" y="28"/>
                      </a:lnTo>
                      <a:lnTo>
                        <a:pt x="334" y="28"/>
                      </a:lnTo>
                      <a:lnTo>
                        <a:pt x="333" y="28"/>
                      </a:lnTo>
                      <a:lnTo>
                        <a:pt x="334" y="15"/>
                      </a:lnTo>
                      <a:lnTo>
                        <a:pt x="334" y="14"/>
                      </a:lnTo>
                      <a:lnTo>
                        <a:pt x="330" y="12"/>
                      </a:lnTo>
                      <a:lnTo>
                        <a:pt x="328" y="12"/>
                      </a:lnTo>
                      <a:lnTo>
                        <a:pt x="324" y="15"/>
                      </a:lnTo>
                      <a:lnTo>
                        <a:pt x="323" y="15"/>
                      </a:lnTo>
                      <a:lnTo>
                        <a:pt x="316" y="11"/>
                      </a:lnTo>
                      <a:lnTo>
                        <a:pt x="313" y="11"/>
                      </a:lnTo>
                      <a:lnTo>
                        <a:pt x="312" y="12"/>
                      </a:lnTo>
                      <a:lnTo>
                        <a:pt x="312" y="20"/>
                      </a:lnTo>
                      <a:lnTo>
                        <a:pt x="309" y="24"/>
                      </a:lnTo>
                      <a:lnTo>
                        <a:pt x="296" y="28"/>
                      </a:lnTo>
                      <a:lnTo>
                        <a:pt x="296" y="34"/>
                      </a:lnTo>
                      <a:lnTo>
                        <a:pt x="294" y="38"/>
                      </a:lnTo>
                      <a:lnTo>
                        <a:pt x="280" y="34"/>
                      </a:lnTo>
                      <a:lnTo>
                        <a:pt x="270" y="28"/>
                      </a:lnTo>
                      <a:lnTo>
                        <a:pt x="262" y="27"/>
                      </a:lnTo>
                      <a:lnTo>
                        <a:pt x="259" y="27"/>
                      </a:lnTo>
                      <a:lnTo>
                        <a:pt x="255" y="33"/>
                      </a:lnTo>
                      <a:lnTo>
                        <a:pt x="249" y="34"/>
                      </a:lnTo>
                      <a:lnTo>
                        <a:pt x="247" y="40"/>
                      </a:lnTo>
                      <a:lnTo>
                        <a:pt x="243" y="44"/>
                      </a:lnTo>
                      <a:lnTo>
                        <a:pt x="238" y="41"/>
                      </a:lnTo>
                      <a:lnTo>
                        <a:pt x="230" y="30"/>
                      </a:lnTo>
                      <a:lnTo>
                        <a:pt x="227" y="28"/>
                      </a:lnTo>
                      <a:lnTo>
                        <a:pt x="222" y="28"/>
                      </a:lnTo>
                      <a:lnTo>
                        <a:pt x="216" y="34"/>
                      </a:lnTo>
                      <a:lnTo>
                        <a:pt x="212" y="38"/>
                      </a:lnTo>
                      <a:lnTo>
                        <a:pt x="208" y="39"/>
                      </a:lnTo>
                      <a:lnTo>
                        <a:pt x="203" y="35"/>
                      </a:lnTo>
                      <a:lnTo>
                        <a:pt x="198" y="31"/>
                      </a:lnTo>
                      <a:lnTo>
                        <a:pt x="199" y="28"/>
                      </a:lnTo>
                      <a:lnTo>
                        <a:pt x="203" y="23"/>
                      </a:lnTo>
                      <a:lnTo>
                        <a:pt x="203" y="19"/>
                      </a:lnTo>
                      <a:lnTo>
                        <a:pt x="205"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4" name="Freeform 35"/>
                <p:cNvSpPr>
                  <a:spLocks noChangeAspect="1"/>
                </p:cNvSpPr>
                <p:nvPr/>
              </p:nvSpPr>
              <p:spPr bwMode="gray">
                <a:xfrm>
                  <a:off x="5010942" y="3499197"/>
                  <a:ext cx="228600" cy="144463"/>
                </a:xfrm>
                <a:custGeom>
                  <a:avLst/>
                  <a:gdLst/>
                  <a:ahLst/>
                  <a:cxnLst>
                    <a:cxn ang="0">
                      <a:pos x="433" y="6"/>
                    </a:cxn>
                    <a:cxn ang="0">
                      <a:pos x="405" y="15"/>
                    </a:cxn>
                    <a:cxn ang="0">
                      <a:pos x="393" y="44"/>
                    </a:cxn>
                    <a:cxn ang="0">
                      <a:pos x="378" y="58"/>
                    </a:cxn>
                    <a:cxn ang="0">
                      <a:pos x="355" y="87"/>
                    </a:cxn>
                    <a:cxn ang="0">
                      <a:pos x="331" y="102"/>
                    </a:cxn>
                    <a:cxn ang="0">
                      <a:pos x="317" y="106"/>
                    </a:cxn>
                    <a:cxn ang="0">
                      <a:pos x="292" y="109"/>
                    </a:cxn>
                    <a:cxn ang="0">
                      <a:pos x="259" y="113"/>
                    </a:cxn>
                    <a:cxn ang="0">
                      <a:pos x="245" y="122"/>
                    </a:cxn>
                    <a:cxn ang="0">
                      <a:pos x="254" y="136"/>
                    </a:cxn>
                    <a:cxn ang="0">
                      <a:pos x="244" y="152"/>
                    </a:cxn>
                    <a:cxn ang="0">
                      <a:pos x="232" y="159"/>
                    </a:cxn>
                    <a:cxn ang="0">
                      <a:pos x="205" y="166"/>
                    </a:cxn>
                    <a:cxn ang="0">
                      <a:pos x="183" y="170"/>
                    </a:cxn>
                    <a:cxn ang="0">
                      <a:pos x="153" y="183"/>
                    </a:cxn>
                    <a:cxn ang="0">
                      <a:pos x="136" y="192"/>
                    </a:cxn>
                    <a:cxn ang="0">
                      <a:pos x="123" y="184"/>
                    </a:cxn>
                    <a:cxn ang="0">
                      <a:pos x="113" y="177"/>
                    </a:cxn>
                    <a:cxn ang="0">
                      <a:pos x="105" y="187"/>
                    </a:cxn>
                    <a:cxn ang="0">
                      <a:pos x="77" y="198"/>
                    </a:cxn>
                    <a:cxn ang="0">
                      <a:pos x="60" y="197"/>
                    </a:cxn>
                    <a:cxn ang="0">
                      <a:pos x="38" y="226"/>
                    </a:cxn>
                    <a:cxn ang="0">
                      <a:pos x="11" y="272"/>
                    </a:cxn>
                    <a:cxn ang="0">
                      <a:pos x="3" y="310"/>
                    </a:cxn>
                    <a:cxn ang="0">
                      <a:pos x="13" y="361"/>
                    </a:cxn>
                    <a:cxn ang="0">
                      <a:pos x="58" y="431"/>
                    </a:cxn>
                    <a:cxn ang="0">
                      <a:pos x="97" y="437"/>
                    </a:cxn>
                    <a:cxn ang="0">
                      <a:pos x="157" y="404"/>
                    </a:cxn>
                    <a:cxn ang="0">
                      <a:pos x="207" y="416"/>
                    </a:cxn>
                    <a:cxn ang="0">
                      <a:pos x="241" y="402"/>
                    </a:cxn>
                    <a:cxn ang="0">
                      <a:pos x="242" y="360"/>
                    </a:cxn>
                    <a:cxn ang="0">
                      <a:pos x="263" y="334"/>
                    </a:cxn>
                    <a:cxn ang="0">
                      <a:pos x="306" y="324"/>
                    </a:cxn>
                    <a:cxn ang="0">
                      <a:pos x="336" y="361"/>
                    </a:cxn>
                    <a:cxn ang="0">
                      <a:pos x="365" y="365"/>
                    </a:cxn>
                    <a:cxn ang="0">
                      <a:pos x="446" y="367"/>
                    </a:cxn>
                    <a:cxn ang="0">
                      <a:pos x="480" y="345"/>
                    </a:cxn>
                    <a:cxn ang="0">
                      <a:pos x="518" y="339"/>
                    </a:cxn>
                    <a:cxn ang="0">
                      <a:pos x="561" y="328"/>
                    </a:cxn>
                    <a:cxn ang="0">
                      <a:pos x="569" y="337"/>
                    </a:cxn>
                    <a:cxn ang="0">
                      <a:pos x="592" y="322"/>
                    </a:cxn>
                    <a:cxn ang="0">
                      <a:pos x="650" y="318"/>
                    </a:cxn>
                    <a:cxn ang="0">
                      <a:pos x="682" y="334"/>
                    </a:cxn>
                    <a:cxn ang="0">
                      <a:pos x="712" y="316"/>
                    </a:cxn>
                    <a:cxn ang="0">
                      <a:pos x="675" y="276"/>
                    </a:cxn>
                    <a:cxn ang="0">
                      <a:pos x="657" y="253"/>
                    </a:cxn>
                    <a:cxn ang="0">
                      <a:pos x="637" y="226"/>
                    </a:cxn>
                    <a:cxn ang="0">
                      <a:pos x="593" y="192"/>
                    </a:cxn>
                    <a:cxn ang="0">
                      <a:pos x="587" y="166"/>
                    </a:cxn>
                    <a:cxn ang="0">
                      <a:pos x="546" y="152"/>
                    </a:cxn>
                    <a:cxn ang="0">
                      <a:pos x="517" y="129"/>
                    </a:cxn>
                    <a:cxn ang="0">
                      <a:pos x="494" y="105"/>
                    </a:cxn>
                    <a:cxn ang="0">
                      <a:pos x="496" y="55"/>
                    </a:cxn>
                    <a:cxn ang="0">
                      <a:pos x="453" y="0"/>
                    </a:cxn>
                  </a:cxnLst>
                  <a:rect l="0" t="0" r="r" b="b"/>
                  <a:pathLst>
                    <a:path w="718" h="451">
                      <a:moveTo>
                        <a:pt x="453" y="0"/>
                      </a:moveTo>
                      <a:lnTo>
                        <a:pt x="442" y="3"/>
                      </a:lnTo>
                      <a:lnTo>
                        <a:pt x="433" y="6"/>
                      </a:lnTo>
                      <a:lnTo>
                        <a:pt x="417" y="7"/>
                      </a:lnTo>
                      <a:lnTo>
                        <a:pt x="411" y="10"/>
                      </a:lnTo>
                      <a:lnTo>
                        <a:pt x="405" y="15"/>
                      </a:lnTo>
                      <a:lnTo>
                        <a:pt x="400" y="26"/>
                      </a:lnTo>
                      <a:lnTo>
                        <a:pt x="400" y="42"/>
                      </a:lnTo>
                      <a:lnTo>
                        <a:pt x="393" y="44"/>
                      </a:lnTo>
                      <a:lnTo>
                        <a:pt x="387" y="54"/>
                      </a:lnTo>
                      <a:lnTo>
                        <a:pt x="383" y="57"/>
                      </a:lnTo>
                      <a:lnTo>
                        <a:pt x="378" y="58"/>
                      </a:lnTo>
                      <a:lnTo>
                        <a:pt x="362" y="74"/>
                      </a:lnTo>
                      <a:lnTo>
                        <a:pt x="358" y="84"/>
                      </a:lnTo>
                      <a:lnTo>
                        <a:pt x="355" y="87"/>
                      </a:lnTo>
                      <a:lnTo>
                        <a:pt x="342" y="93"/>
                      </a:lnTo>
                      <a:lnTo>
                        <a:pt x="336" y="95"/>
                      </a:lnTo>
                      <a:lnTo>
                        <a:pt x="331" y="102"/>
                      </a:lnTo>
                      <a:lnTo>
                        <a:pt x="329" y="105"/>
                      </a:lnTo>
                      <a:lnTo>
                        <a:pt x="322" y="108"/>
                      </a:lnTo>
                      <a:lnTo>
                        <a:pt x="317" y="106"/>
                      </a:lnTo>
                      <a:lnTo>
                        <a:pt x="309" y="106"/>
                      </a:lnTo>
                      <a:lnTo>
                        <a:pt x="302" y="108"/>
                      </a:lnTo>
                      <a:lnTo>
                        <a:pt x="292" y="109"/>
                      </a:lnTo>
                      <a:lnTo>
                        <a:pt x="290" y="112"/>
                      </a:lnTo>
                      <a:lnTo>
                        <a:pt x="270" y="112"/>
                      </a:lnTo>
                      <a:lnTo>
                        <a:pt x="259" y="113"/>
                      </a:lnTo>
                      <a:lnTo>
                        <a:pt x="249" y="117"/>
                      </a:lnTo>
                      <a:lnTo>
                        <a:pt x="247" y="118"/>
                      </a:lnTo>
                      <a:lnTo>
                        <a:pt x="245" y="122"/>
                      </a:lnTo>
                      <a:lnTo>
                        <a:pt x="245" y="124"/>
                      </a:lnTo>
                      <a:lnTo>
                        <a:pt x="252" y="129"/>
                      </a:lnTo>
                      <a:lnTo>
                        <a:pt x="254" y="136"/>
                      </a:lnTo>
                      <a:lnTo>
                        <a:pt x="252" y="140"/>
                      </a:lnTo>
                      <a:lnTo>
                        <a:pt x="247" y="144"/>
                      </a:lnTo>
                      <a:lnTo>
                        <a:pt x="244" y="152"/>
                      </a:lnTo>
                      <a:lnTo>
                        <a:pt x="239" y="155"/>
                      </a:lnTo>
                      <a:lnTo>
                        <a:pt x="234" y="156"/>
                      </a:lnTo>
                      <a:lnTo>
                        <a:pt x="232" y="159"/>
                      </a:lnTo>
                      <a:lnTo>
                        <a:pt x="231" y="165"/>
                      </a:lnTo>
                      <a:lnTo>
                        <a:pt x="229" y="166"/>
                      </a:lnTo>
                      <a:lnTo>
                        <a:pt x="205" y="166"/>
                      </a:lnTo>
                      <a:lnTo>
                        <a:pt x="198" y="170"/>
                      </a:lnTo>
                      <a:lnTo>
                        <a:pt x="189" y="170"/>
                      </a:lnTo>
                      <a:lnTo>
                        <a:pt x="183" y="170"/>
                      </a:lnTo>
                      <a:lnTo>
                        <a:pt x="161" y="177"/>
                      </a:lnTo>
                      <a:lnTo>
                        <a:pt x="157" y="181"/>
                      </a:lnTo>
                      <a:lnTo>
                        <a:pt x="153" y="183"/>
                      </a:lnTo>
                      <a:lnTo>
                        <a:pt x="147" y="187"/>
                      </a:lnTo>
                      <a:lnTo>
                        <a:pt x="139" y="188"/>
                      </a:lnTo>
                      <a:lnTo>
                        <a:pt x="136" y="192"/>
                      </a:lnTo>
                      <a:lnTo>
                        <a:pt x="132" y="193"/>
                      </a:lnTo>
                      <a:lnTo>
                        <a:pt x="125" y="187"/>
                      </a:lnTo>
                      <a:lnTo>
                        <a:pt x="123" y="184"/>
                      </a:lnTo>
                      <a:lnTo>
                        <a:pt x="119" y="178"/>
                      </a:lnTo>
                      <a:lnTo>
                        <a:pt x="116" y="177"/>
                      </a:lnTo>
                      <a:lnTo>
                        <a:pt x="113" y="177"/>
                      </a:lnTo>
                      <a:lnTo>
                        <a:pt x="112" y="179"/>
                      </a:lnTo>
                      <a:lnTo>
                        <a:pt x="108" y="179"/>
                      </a:lnTo>
                      <a:lnTo>
                        <a:pt x="105" y="187"/>
                      </a:lnTo>
                      <a:lnTo>
                        <a:pt x="92" y="189"/>
                      </a:lnTo>
                      <a:lnTo>
                        <a:pt x="82" y="197"/>
                      </a:lnTo>
                      <a:lnTo>
                        <a:pt x="77" y="198"/>
                      </a:lnTo>
                      <a:lnTo>
                        <a:pt x="71" y="195"/>
                      </a:lnTo>
                      <a:lnTo>
                        <a:pt x="66" y="195"/>
                      </a:lnTo>
                      <a:lnTo>
                        <a:pt x="60" y="197"/>
                      </a:lnTo>
                      <a:lnTo>
                        <a:pt x="51" y="198"/>
                      </a:lnTo>
                      <a:lnTo>
                        <a:pt x="48" y="200"/>
                      </a:lnTo>
                      <a:lnTo>
                        <a:pt x="38" y="226"/>
                      </a:lnTo>
                      <a:lnTo>
                        <a:pt x="28" y="241"/>
                      </a:lnTo>
                      <a:lnTo>
                        <a:pt x="21" y="257"/>
                      </a:lnTo>
                      <a:lnTo>
                        <a:pt x="11" y="272"/>
                      </a:lnTo>
                      <a:lnTo>
                        <a:pt x="0" y="283"/>
                      </a:lnTo>
                      <a:lnTo>
                        <a:pt x="0" y="296"/>
                      </a:lnTo>
                      <a:lnTo>
                        <a:pt x="3" y="310"/>
                      </a:lnTo>
                      <a:lnTo>
                        <a:pt x="2" y="327"/>
                      </a:lnTo>
                      <a:lnTo>
                        <a:pt x="3" y="343"/>
                      </a:lnTo>
                      <a:lnTo>
                        <a:pt x="13" y="361"/>
                      </a:lnTo>
                      <a:lnTo>
                        <a:pt x="22" y="372"/>
                      </a:lnTo>
                      <a:lnTo>
                        <a:pt x="46" y="419"/>
                      </a:lnTo>
                      <a:lnTo>
                        <a:pt x="58" y="431"/>
                      </a:lnTo>
                      <a:lnTo>
                        <a:pt x="81" y="451"/>
                      </a:lnTo>
                      <a:lnTo>
                        <a:pt x="88" y="451"/>
                      </a:lnTo>
                      <a:lnTo>
                        <a:pt x="97" y="437"/>
                      </a:lnTo>
                      <a:lnTo>
                        <a:pt x="114" y="421"/>
                      </a:lnTo>
                      <a:lnTo>
                        <a:pt x="137" y="407"/>
                      </a:lnTo>
                      <a:lnTo>
                        <a:pt x="157" y="404"/>
                      </a:lnTo>
                      <a:lnTo>
                        <a:pt x="174" y="414"/>
                      </a:lnTo>
                      <a:lnTo>
                        <a:pt x="191" y="420"/>
                      </a:lnTo>
                      <a:lnTo>
                        <a:pt x="207" y="416"/>
                      </a:lnTo>
                      <a:lnTo>
                        <a:pt x="222" y="409"/>
                      </a:lnTo>
                      <a:lnTo>
                        <a:pt x="228" y="404"/>
                      </a:lnTo>
                      <a:lnTo>
                        <a:pt x="241" y="402"/>
                      </a:lnTo>
                      <a:lnTo>
                        <a:pt x="238" y="393"/>
                      </a:lnTo>
                      <a:lnTo>
                        <a:pt x="239" y="374"/>
                      </a:lnTo>
                      <a:lnTo>
                        <a:pt x="242" y="360"/>
                      </a:lnTo>
                      <a:lnTo>
                        <a:pt x="250" y="355"/>
                      </a:lnTo>
                      <a:lnTo>
                        <a:pt x="257" y="340"/>
                      </a:lnTo>
                      <a:lnTo>
                        <a:pt x="263" y="334"/>
                      </a:lnTo>
                      <a:lnTo>
                        <a:pt x="276" y="323"/>
                      </a:lnTo>
                      <a:lnTo>
                        <a:pt x="290" y="323"/>
                      </a:lnTo>
                      <a:lnTo>
                        <a:pt x="306" y="324"/>
                      </a:lnTo>
                      <a:lnTo>
                        <a:pt x="313" y="334"/>
                      </a:lnTo>
                      <a:lnTo>
                        <a:pt x="315" y="343"/>
                      </a:lnTo>
                      <a:lnTo>
                        <a:pt x="336" y="361"/>
                      </a:lnTo>
                      <a:lnTo>
                        <a:pt x="344" y="364"/>
                      </a:lnTo>
                      <a:lnTo>
                        <a:pt x="351" y="355"/>
                      </a:lnTo>
                      <a:lnTo>
                        <a:pt x="365" y="365"/>
                      </a:lnTo>
                      <a:lnTo>
                        <a:pt x="388" y="371"/>
                      </a:lnTo>
                      <a:lnTo>
                        <a:pt x="438" y="371"/>
                      </a:lnTo>
                      <a:lnTo>
                        <a:pt x="446" y="367"/>
                      </a:lnTo>
                      <a:lnTo>
                        <a:pt x="448" y="350"/>
                      </a:lnTo>
                      <a:lnTo>
                        <a:pt x="462" y="342"/>
                      </a:lnTo>
                      <a:lnTo>
                        <a:pt x="480" y="345"/>
                      </a:lnTo>
                      <a:lnTo>
                        <a:pt x="489" y="350"/>
                      </a:lnTo>
                      <a:lnTo>
                        <a:pt x="507" y="345"/>
                      </a:lnTo>
                      <a:lnTo>
                        <a:pt x="518" y="339"/>
                      </a:lnTo>
                      <a:lnTo>
                        <a:pt x="544" y="334"/>
                      </a:lnTo>
                      <a:lnTo>
                        <a:pt x="555" y="328"/>
                      </a:lnTo>
                      <a:lnTo>
                        <a:pt x="561" y="328"/>
                      </a:lnTo>
                      <a:lnTo>
                        <a:pt x="562" y="334"/>
                      </a:lnTo>
                      <a:lnTo>
                        <a:pt x="561" y="334"/>
                      </a:lnTo>
                      <a:lnTo>
                        <a:pt x="569" y="337"/>
                      </a:lnTo>
                      <a:lnTo>
                        <a:pt x="576" y="334"/>
                      </a:lnTo>
                      <a:lnTo>
                        <a:pt x="588" y="334"/>
                      </a:lnTo>
                      <a:lnTo>
                        <a:pt x="592" y="322"/>
                      </a:lnTo>
                      <a:lnTo>
                        <a:pt x="612" y="327"/>
                      </a:lnTo>
                      <a:lnTo>
                        <a:pt x="635" y="323"/>
                      </a:lnTo>
                      <a:lnTo>
                        <a:pt x="650" y="318"/>
                      </a:lnTo>
                      <a:lnTo>
                        <a:pt x="663" y="334"/>
                      </a:lnTo>
                      <a:lnTo>
                        <a:pt x="670" y="327"/>
                      </a:lnTo>
                      <a:lnTo>
                        <a:pt x="682" y="334"/>
                      </a:lnTo>
                      <a:lnTo>
                        <a:pt x="690" y="323"/>
                      </a:lnTo>
                      <a:lnTo>
                        <a:pt x="718" y="323"/>
                      </a:lnTo>
                      <a:lnTo>
                        <a:pt x="712" y="316"/>
                      </a:lnTo>
                      <a:lnTo>
                        <a:pt x="711" y="305"/>
                      </a:lnTo>
                      <a:lnTo>
                        <a:pt x="705" y="296"/>
                      </a:lnTo>
                      <a:lnTo>
                        <a:pt x="675" y="276"/>
                      </a:lnTo>
                      <a:lnTo>
                        <a:pt x="666" y="273"/>
                      </a:lnTo>
                      <a:lnTo>
                        <a:pt x="664" y="262"/>
                      </a:lnTo>
                      <a:lnTo>
                        <a:pt x="657" y="253"/>
                      </a:lnTo>
                      <a:lnTo>
                        <a:pt x="653" y="242"/>
                      </a:lnTo>
                      <a:lnTo>
                        <a:pt x="648" y="232"/>
                      </a:lnTo>
                      <a:lnTo>
                        <a:pt x="637" y="226"/>
                      </a:lnTo>
                      <a:lnTo>
                        <a:pt x="630" y="216"/>
                      </a:lnTo>
                      <a:lnTo>
                        <a:pt x="612" y="204"/>
                      </a:lnTo>
                      <a:lnTo>
                        <a:pt x="593" y="192"/>
                      </a:lnTo>
                      <a:lnTo>
                        <a:pt x="587" y="181"/>
                      </a:lnTo>
                      <a:lnTo>
                        <a:pt x="588" y="171"/>
                      </a:lnTo>
                      <a:lnTo>
                        <a:pt x="587" y="166"/>
                      </a:lnTo>
                      <a:lnTo>
                        <a:pt x="577" y="159"/>
                      </a:lnTo>
                      <a:lnTo>
                        <a:pt x="569" y="152"/>
                      </a:lnTo>
                      <a:lnTo>
                        <a:pt x="546" y="152"/>
                      </a:lnTo>
                      <a:lnTo>
                        <a:pt x="535" y="148"/>
                      </a:lnTo>
                      <a:lnTo>
                        <a:pt x="530" y="133"/>
                      </a:lnTo>
                      <a:lnTo>
                        <a:pt x="517" y="129"/>
                      </a:lnTo>
                      <a:lnTo>
                        <a:pt x="506" y="128"/>
                      </a:lnTo>
                      <a:lnTo>
                        <a:pt x="496" y="118"/>
                      </a:lnTo>
                      <a:lnTo>
                        <a:pt x="494" y="105"/>
                      </a:lnTo>
                      <a:lnTo>
                        <a:pt x="496" y="89"/>
                      </a:lnTo>
                      <a:lnTo>
                        <a:pt x="501" y="71"/>
                      </a:lnTo>
                      <a:lnTo>
                        <a:pt x="496" y="55"/>
                      </a:lnTo>
                      <a:lnTo>
                        <a:pt x="480" y="34"/>
                      </a:lnTo>
                      <a:lnTo>
                        <a:pt x="463" y="15"/>
                      </a:lnTo>
                      <a:lnTo>
                        <a:pt x="45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5" name="Freeform 36"/>
                <p:cNvSpPr>
                  <a:spLocks noChangeAspect="1"/>
                </p:cNvSpPr>
                <p:nvPr/>
              </p:nvSpPr>
              <p:spPr bwMode="gray">
                <a:xfrm>
                  <a:off x="4912518" y="3651597"/>
                  <a:ext cx="96838" cy="109538"/>
                </a:xfrm>
                <a:custGeom>
                  <a:avLst/>
                  <a:gdLst/>
                  <a:ahLst/>
                  <a:cxnLst>
                    <a:cxn ang="0">
                      <a:pos x="120" y="330"/>
                    </a:cxn>
                    <a:cxn ang="0">
                      <a:pos x="97" y="305"/>
                    </a:cxn>
                    <a:cxn ang="0">
                      <a:pos x="54" y="262"/>
                    </a:cxn>
                    <a:cxn ang="0">
                      <a:pos x="34" y="237"/>
                    </a:cxn>
                    <a:cxn ang="0">
                      <a:pos x="17" y="208"/>
                    </a:cxn>
                    <a:cxn ang="0">
                      <a:pos x="4" y="177"/>
                    </a:cxn>
                    <a:cxn ang="0">
                      <a:pos x="4" y="167"/>
                    </a:cxn>
                    <a:cxn ang="0">
                      <a:pos x="17" y="156"/>
                    </a:cxn>
                    <a:cxn ang="0">
                      <a:pos x="27" y="138"/>
                    </a:cxn>
                    <a:cxn ang="0">
                      <a:pos x="31" y="113"/>
                    </a:cxn>
                    <a:cxn ang="0">
                      <a:pos x="45" y="122"/>
                    </a:cxn>
                    <a:cxn ang="0">
                      <a:pos x="60" y="120"/>
                    </a:cxn>
                    <a:cxn ang="0">
                      <a:pos x="47" y="115"/>
                    </a:cxn>
                    <a:cxn ang="0">
                      <a:pos x="34" y="105"/>
                    </a:cxn>
                    <a:cxn ang="0">
                      <a:pos x="33" y="94"/>
                    </a:cxn>
                    <a:cxn ang="0">
                      <a:pos x="43" y="89"/>
                    </a:cxn>
                    <a:cxn ang="0">
                      <a:pos x="66" y="68"/>
                    </a:cxn>
                    <a:cxn ang="0">
                      <a:pos x="135" y="63"/>
                    </a:cxn>
                    <a:cxn ang="0">
                      <a:pos x="131" y="20"/>
                    </a:cxn>
                    <a:cxn ang="0">
                      <a:pos x="151" y="2"/>
                    </a:cxn>
                    <a:cxn ang="0">
                      <a:pos x="185" y="0"/>
                    </a:cxn>
                    <a:cxn ang="0">
                      <a:pos x="237" y="5"/>
                    </a:cxn>
                    <a:cxn ang="0">
                      <a:pos x="239" y="22"/>
                    </a:cxn>
                    <a:cxn ang="0">
                      <a:pos x="239" y="59"/>
                    </a:cxn>
                    <a:cxn ang="0">
                      <a:pos x="264" y="41"/>
                    </a:cxn>
                    <a:cxn ang="0">
                      <a:pos x="303" y="61"/>
                    </a:cxn>
                    <a:cxn ang="0">
                      <a:pos x="286" y="111"/>
                    </a:cxn>
                    <a:cxn ang="0">
                      <a:pos x="289" y="142"/>
                    </a:cxn>
                    <a:cxn ang="0">
                      <a:pos x="299" y="186"/>
                    </a:cxn>
                    <a:cxn ang="0">
                      <a:pos x="293" y="236"/>
                    </a:cxn>
                    <a:cxn ang="0">
                      <a:pos x="272" y="258"/>
                    </a:cxn>
                    <a:cxn ang="0">
                      <a:pos x="229" y="245"/>
                    </a:cxn>
                    <a:cxn ang="0">
                      <a:pos x="212" y="229"/>
                    </a:cxn>
                    <a:cxn ang="0">
                      <a:pos x="192" y="248"/>
                    </a:cxn>
                    <a:cxn ang="0">
                      <a:pos x="159" y="266"/>
                    </a:cxn>
                    <a:cxn ang="0">
                      <a:pos x="153" y="287"/>
                    </a:cxn>
                    <a:cxn ang="0">
                      <a:pos x="160" y="314"/>
                    </a:cxn>
                    <a:cxn ang="0">
                      <a:pos x="146" y="318"/>
                    </a:cxn>
                    <a:cxn ang="0">
                      <a:pos x="129" y="328"/>
                    </a:cxn>
                  </a:cxnLst>
                  <a:rect l="0" t="0" r="r" b="b"/>
                  <a:pathLst>
                    <a:path w="304" h="343">
                      <a:moveTo>
                        <a:pt x="127" y="343"/>
                      </a:moveTo>
                      <a:lnTo>
                        <a:pt x="120" y="330"/>
                      </a:lnTo>
                      <a:lnTo>
                        <a:pt x="110" y="320"/>
                      </a:lnTo>
                      <a:lnTo>
                        <a:pt x="97" y="305"/>
                      </a:lnTo>
                      <a:lnTo>
                        <a:pt x="61" y="274"/>
                      </a:lnTo>
                      <a:lnTo>
                        <a:pt x="54" y="262"/>
                      </a:lnTo>
                      <a:lnTo>
                        <a:pt x="45" y="251"/>
                      </a:lnTo>
                      <a:lnTo>
                        <a:pt x="34" y="237"/>
                      </a:lnTo>
                      <a:lnTo>
                        <a:pt x="27" y="231"/>
                      </a:lnTo>
                      <a:lnTo>
                        <a:pt x="17" y="208"/>
                      </a:lnTo>
                      <a:lnTo>
                        <a:pt x="13" y="194"/>
                      </a:lnTo>
                      <a:lnTo>
                        <a:pt x="4" y="177"/>
                      </a:lnTo>
                      <a:lnTo>
                        <a:pt x="0" y="169"/>
                      </a:lnTo>
                      <a:lnTo>
                        <a:pt x="4" y="167"/>
                      </a:lnTo>
                      <a:lnTo>
                        <a:pt x="12" y="165"/>
                      </a:lnTo>
                      <a:lnTo>
                        <a:pt x="17" y="156"/>
                      </a:lnTo>
                      <a:lnTo>
                        <a:pt x="24" y="150"/>
                      </a:lnTo>
                      <a:lnTo>
                        <a:pt x="27" y="138"/>
                      </a:lnTo>
                      <a:lnTo>
                        <a:pt x="28" y="113"/>
                      </a:lnTo>
                      <a:lnTo>
                        <a:pt x="31" y="113"/>
                      </a:lnTo>
                      <a:lnTo>
                        <a:pt x="36" y="118"/>
                      </a:lnTo>
                      <a:lnTo>
                        <a:pt x="45" y="122"/>
                      </a:lnTo>
                      <a:lnTo>
                        <a:pt x="57" y="122"/>
                      </a:lnTo>
                      <a:lnTo>
                        <a:pt x="60" y="120"/>
                      </a:lnTo>
                      <a:lnTo>
                        <a:pt x="56" y="117"/>
                      </a:lnTo>
                      <a:lnTo>
                        <a:pt x="47" y="115"/>
                      </a:lnTo>
                      <a:lnTo>
                        <a:pt x="40" y="110"/>
                      </a:lnTo>
                      <a:lnTo>
                        <a:pt x="34" y="105"/>
                      </a:lnTo>
                      <a:lnTo>
                        <a:pt x="30" y="99"/>
                      </a:lnTo>
                      <a:lnTo>
                        <a:pt x="33" y="94"/>
                      </a:lnTo>
                      <a:lnTo>
                        <a:pt x="40" y="94"/>
                      </a:lnTo>
                      <a:lnTo>
                        <a:pt x="43" y="89"/>
                      </a:lnTo>
                      <a:lnTo>
                        <a:pt x="43" y="73"/>
                      </a:lnTo>
                      <a:lnTo>
                        <a:pt x="66" y="68"/>
                      </a:lnTo>
                      <a:lnTo>
                        <a:pt x="137" y="65"/>
                      </a:lnTo>
                      <a:lnTo>
                        <a:pt x="135" y="63"/>
                      </a:lnTo>
                      <a:lnTo>
                        <a:pt x="132" y="43"/>
                      </a:lnTo>
                      <a:lnTo>
                        <a:pt x="131" y="20"/>
                      </a:lnTo>
                      <a:lnTo>
                        <a:pt x="137" y="5"/>
                      </a:lnTo>
                      <a:lnTo>
                        <a:pt x="151" y="2"/>
                      </a:lnTo>
                      <a:lnTo>
                        <a:pt x="165" y="4"/>
                      </a:lnTo>
                      <a:lnTo>
                        <a:pt x="185" y="0"/>
                      </a:lnTo>
                      <a:lnTo>
                        <a:pt x="201" y="4"/>
                      </a:lnTo>
                      <a:lnTo>
                        <a:pt x="237" y="5"/>
                      </a:lnTo>
                      <a:lnTo>
                        <a:pt x="245" y="8"/>
                      </a:lnTo>
                      <a:lnTo>
                        <a:pt x="239" y="22"/>
                      </a:lnTo>
                      <a:lnTo>
                        <a:pt x="238" y="41"/>
                      </a:lnTo>
                      <a:lnTo>
                        <a:pt x="239" y="59"/>
                      </a:lnTo>
                      <a:lnTo>
                        <a:pt x="248" y="64"/>
                      </a:lnTo>
                      <a:lnTo>
                        <a:pt x="264" y="41"/>
                      </a:lnTo>
                      <a:lnTo>
                        <a:pt x="293" y="48"/>
                      </a:lnTo>
                      <a:lnTo>
                        <a:pt x="303" y="61"/>
                      </a:lnTo>
                      <a:lnTo>
                        <a:pt x="304" y="81"/>
                      </a:lnTo>
                      <a:lnTo>
                        <a:pt x="286" y="111"/>
                      </a:lnTo>
                      <a:lnTo>
                        <a:pt x="285" y="128"/>
                      </a:lnTo>
                      <a:lnTo>
                        <a:pt x="289" y="142"/>
                      </a:lnTo>
                      <a:lnTo>
                        <a:pt x="300" y="170"/>
                      </a:lnTo>
                      <a:lnTo>
                        <a:pt x="299" y="186"/>
                      </a:lnTo>
                      <a:lnTo>
                        <a:pt x="296" y="199"/>
                      </a:lnTo>
                      <a:lnTo>
                        <a:pt x="293" y="236"/>
                      </a:lnTo>
                      <a:lnTo>
                        <a:pt x="288" y="253"/>
                      </a:lnTo>
                      <a:lnTo>
                        <a:pt x="272" y="258"/>
                      </a:lnTo>
                      <a:lnTo>
                        <a:pt x="254" y="242"/>
                      </a:lnTo>
                      <a:lnTo>
                        <a:pt x="229" y="245"/>
                      </a:lnTo>
                      <a:lnTo>
                        <a:pt x="219" y="234"/>
                      </a:lnTo>
                      <a:lnTo>
                        <a:pt x="212" y="229"/>
                      </a:lnTo>
                      <a:lnTo>
                        <a:pt x="201" y="237"/>
                      </a:lnTo>
                      <a:lnTo>
                        <a:pt x="192" y="248"/>
                      </a:lnTo>
                      <a:lnTo>
                        <a:pt x="169" y="257"/>
                      </a:lnTo>
                      <a:lnTo>
                        <a:pt x="159" y="266"/>
                      </a:lnTo>
                      <a:lnTo>
                        <a:pt x="154" y="274"/>
                      </a:lnTo>
                      <a:lnTo>
                        <a:pt x="153" y="287"/>
                      </a:lnTo>
                      <a:lnTo>
                        <a:pt x="158" y="299"/>
                      </a:lnTo>
                      <a:lnTo>
                        <a:pt x="160" y="314"/>
                      </a:lnTo>
                      <a:lnTo>
                        <a:pt x="158" y="318"/>
                      </a:lnTo>
                      <a:lnTo>
                        <a:pt x="146" y="318"/>
                      </a:lnTo>
                      <a:lnTo>
                        <a:pt x="135" y="321"/>
                      </a:lnTo>
                      <a:lnTo>
                        <a:pt x="129" y="328"/>
                      </a:lnTo>
                      <a:lnTo>
                        <a:pt x="127" y="34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6" name="Freeform 37"/>
                <p:cNvSpPr>
                  <a:spLocks noChangeAspect="1"/>
                </p:cNvSpPr>
                <p:nvPr/>
              </p:nvSpPr>
              <p:spPr bwMode="gray">
                <a:xfrm>
                  <a:off x="4466431" y="3449984"/>
                  <a:ext cx="53975" cy="14288"/>
                </a:xfrm>
                <a:custGeom>
                  <a:avLst/>
                  <a:gdLst/>
                  <a:ahLst/>
                  <a:cxnLst>
                    <a:cxn ang="0">
                      <a:pos x="4" y="44"/>
                    </a:cxn>
                    <a:cxn ang="0">
                      <a:pos x="8" y="38"/>
                    </a:cxn>
                    <a:cxn ang="0">
                      <a:pos x="47" y="34"/>
                    </a:cxn>
                    <a:cxn ang="0">
                      <a:pos x="55" y="34"/>
                    </a:cxn>
                    <a:cxn ang="0">
                      <a:pos x="56" y="34"/>
                    </a:cxn>
                    <a:cxn ang="0">
                      <a:pos x="59" y="27"/>
                    </a:cxn>
                    <a:cxn ang="0">
                      <a:pos x="64" y="26"/>
                    </a:cxn>
                    <a:cxn ang="0">
                      <a:pos x="67" y="27"/>
                    </a:cxn>
                    <a:cxn ang="0">
                      <a:pos x="80" y="26"/>
                    </a:cxn>
                    <a:cxn ang="0">
                      <a:pos x="88" y="22"/>
                    </a:cxn>
                    <a:cxn ang="0">
                      <a:pos x="92" y="17"/>
                    </a:cxn>
                    <a:cxn ang="0">
                      <a:pos x="94" y="16"/>
                    </a:cxn>
                    <a:cxn ang="0">
                      <a:pos x="101" y="17"/>
                    </a:cxn>
                    <a:cxn ang="0">
                      <a:pos x="104" y="21"/>
                    </a:cxn>
                    <a:cxn ang="0">
                      <a:pos x="112" y="23"/>
                    </a:cxn>
                    <a:cxn ang="0">
                      <a:pos x="120" y="28"/>
                    </a:cxn>
                    <a:cxn ang="0">
                      <a:pos x="128" y="29"/>
                    </a:cxn>
                    <a:cxn ang="0">
                      <a:pos x="136" y="33"/>
                    </a:cxn>
                    <a:cxn ang="0">
                      <a:pos x="144" y="33"/>
                    </a:cxn>
                    <a:cxn ang="0">
                      <a:pos x="146" y="34"/>
                    </a:cxn>
                    <a:cxn ang="0">
                      <a:pos x="152" y="31"/>
                    </a:cxn>
                    <a:cxn ang="0">
                      <a:pos x="164" y="28"/>
                    </a:cxn>
                    <a:cxn ang="0">
                      <a:pos x="168" y="24"/>
                    </a:cxn>
                    <a:cxn ang="0">
                      <a:pos x="168" y="21"/>
                    </a:cxn>
                    <a:cxn ang="0">
                      <a:pos x="168" y="16"/>
                    </a:cxn>
                    <a:cxn ang="0">
                      <a:pos x="167" y="16"/>
                    </a:cxn>
                    <a:cxn ang="0">
                      <a:pos x="164" y="16"/>
                    </a:cxn>
                    <a:cxn ang="0">
                      <a:pos x="161" y="15"/>
                    </a:cxn>
                    <a:cxn ang="0">
                      <a:pos x="156" y="15"/>
                    </a:cxn>
                    <a:cxn ang="0">
                      <a:pos x="152" y="16"/>
                    </a:cxn>
                    <a:cxn ang="0">
                      <a:pos x="141" y="21"/>
                    </a:cxn>
                    <a:cxn ang="0">
                      <a:pos x="136" y="20"/>
                    </a:cxn>
                    <a:cxn ang="0">
                      <a:pos x="130" y="17"/>
                    </a:cxn>
                    <a:cxn ang="0">
                      <a:pos x="126" y="11"/>
                    </a:cxn>
                    <a:cxn ang="0">
                      <a:pos x="125" y="10"/>
                    </a:cxn>
                    <a:cxn ang="0">
                      <a:pos x="113" y="10"/>
                    </a:cxn>
                    <a:cxn ang="0">
                      <a:pos x="107" y="2"/>
                    </a:cxn>
                    <a:cxn ang="0">
                      <a:pos x="101" y="1"/>
                    </a:cxn>
                    <a:cxn ang="0">
                      <a:pos x="98" y="0"/>
                    </a:cxn>
                    <a:cxn ang="0">
                      <a:pos x="92" y="1"/>
                    </a:cxn>
                    <a:cxn ang="0">
                      <a:pos x="87" y="4"/>
                    </a:cxn>
                    <a:cxn ang="0">
                      <a:pos x="81" y="2"/>
                    </a:cxn>
                    <a:cxn ang="0">
                      <a:pos x="76" y="7"/>
                    </a:cxn>
                    <a:cxn ang="0">
                      <a:pos x="72" y="13"/>
                    </a:cxn>
                    <a:cxn ang="0">
                      <a:pos x="16" y="13"/>
                    </a:cxn>
                    <a:cxn ang="0">
                      <a:pos x="15" y="13"/>
                    </a:cxn>
                    <a:cxn ang="0">
                      <a:pos x="13" y="17"/>
                    </a:cxn>
                    <a:cxn ang="0">
                      <a:pos x="15" y="21"/>
                    </a:cxn>
                    <a:cxn ang="0">
                      <a:pos x="8" y="20"/>
                    </a:cxn>
                    <a:cxn ang="0">
                      <a:pos x="6" y="21"/>
                    </a:cxn>
                    <a:cxn ang="0">
                      <a:pos x="4" y="26"/>
                    </a:cxn>
                    <a:cxn ang="0">
                      <a:pos x="1" y="28"/>
                    </a:cxn>
                    <a:cxn ang="0">
                      <a:pos x="0" y="34"/>
                    </a:cxn>
                    <a:cxn ang="0">
                      <a:pos x="1" y="44"/>
                    </a:cxn>
                    <a:cxn ang="0">
                      <a:pos x="2" y="45"/>
                    </a:cxn>
                    <a:cxn ang="0">
                      <a:pos x="4" y="44"/>
                    </a:cxn>
                  </a:cxnLst>
                  <a:rect l="0" t="0" r="r" b="b"/>
                  <a:pathLst>
                    <a:path w="168" h="45">
                      <a:moveTo>
                        <a:pt x="4" y="44"/>
                      </a:moveTo>
                      <a:lnTo>
                        <a:pt x="8" y="38"/>
                      </a:lnTo>
                      <a:lnTo>
                        <a:pt x="47" y="34"/>
                      </a:lnTo>
                      <a:lnTo>
                        <a:pt x="55" y="34"/>
                      </a:lnTo>
                      <a:lnTo>
                        <a:pt x="56" y="34"/>
                      </a:lnTo>
                      <a:lnTo>
                        <a:pt x="59" y="27"/>
                      </a:lnTo>
                      <a:lnTo>
                        <a:pt x="64" y="26"/>
                      </a:lnTo>
                      <a:lnTo>
                        <a:pt x="67" y="27"/>
                      </a:lnTo>
                      <a:lnTo>
                        <a:pt x="80" y="26"/>
                      </a:lnTo>
                      <a:lnTo>
                        <a:pt x="88" y="22"/>
                      </a:lnTo>
                      <a:lnTo>
                        <a:pt x="92" y="17"/>
                      </a:lnTo>
                      <a:lnTo>
                        <a:pt x="94" y="16"/>
                      </a:lnTo>
                      <a:lnTo>
                        <a:pt x="101" y="17"/>
                      </a:lnTo>
                      <a:lnTo>
                        <a:pt x="104" y="21"/>
                      </a:lnTo>
                      <a:lnTo>
                        <a:pt x="112" y="23"/>
                      </a:lnTo>
                      <a:lnTo>
                        <a:pt x="120" y="28"/>
                      </a:lnTo>
                      <a:lnTo>
                        <a:pt x="128" y="29"/>
                      </a:lnTo>
                      <a:lnTo>
                        <a:pt x="136" y="33"/>
                      </a:lnTo>
                      <a:lnTo>
                        <a:pt x="144" y="33"/>
                      </a:lnTo>
                      <a:lnTo>
                        <a:pt x="146" y="34"/>
                      </a:lnTo>
                      <a:lnTo>
                        <a:pt x="152" y="31"/>
                      </a:lnTo>
                      <a:lnTo>
                        <a:pt x="164" y="28"/>
                      </a:lnTo>
                      <a:lnTo>
                        <a:pt x="168" y="24"/>
                      </a:lnTo>
                      <a:lnTo>
                        <a:pt x="168" y="21"/>
                      </a:lnTo>
                      <a:lnTo>
                        <a:pt x="168" y="16"/>
                      </a:lnTo>
                      <a:lnTo>
                        <a:pt x="167" y="16"/>
                      </a:lnTo>
                      <a:lnTo>
                        <a:pt x="164" y="16"/>
                      </a:lnTo>
                      <a:lnTo>
                        <a:pt x="161" y="15"/>
                      </a:lnTo>
                      <a:lnTo>
                        <a:pt x="156" y="15"/>
                      </a:lnTo>
                      <a:lnTo>
                        <a:pt x="152" y="16"/>
                      </a:lnTo>
                      <a:lnTo>
                        <a:pt x="141" y="21"/>
                      </a:lnTo>
                      <a:lnTo>
                        <a:pt x="136" y="20"/>
                      </a:lnTo>
                      <a:lnTo>
                        <a:pt x="130" y="17"/>
                      </a:lnTo>
                      <a:lnTo>
                        <a:pt x="126" y="11"/>
                      </a:lnTo>
                      <a:lnTo>
                        <a:pt x="125" y="10"/>
                      </a:lnTo>
                      <a:lnTo>
                        <a:pt x="113" y="10"/>
                      </a:lnTo>
                      <a:lnTo>
                        <a:pt x="107" y="2"/>
                      </a:lnTo>
                      <a:lnTo>
                        <a:pt x="101" y="1"/>
                      </a:lnTo>
                      <a:lnTo>
                        <a:pt x="98" y="0"/>
                      </a:lnTo>
                      <a:lnTo>
                        <a:pt x="92" y="1"/>
                      </a:lnTo>
                      <a:lnTo>
                        <a:pt x="87" y="4"/>
                      </a:lnTo>
                      <a:lnTo>
                        <a:pt x="81" y="2"/>
                      </a:lnTo>
                      <a:lnTo>
                        <a:pt x="76" y="7"/>
                      </a:lnTo>
                      <a:lnTo>
                        <a:pt x="72" y="13"/>
                      </a:lnTo>
                      <a:lnTo>
                        <a:pt x="16" y="13"/>
                      </a:lnTo>
                      <a:lnTo>
                        <a:pt x="15" y="13"/>
                      </a:lnTo>
                      <a:lnTo>
                        <a:pt x="13" y="17"/>
                      </a:lnTo>
                      <a:lnTo>
                        <a:pt x="15" y="21"/>
                      </a:lnTo>
                      <a:lnTo>
                        <a:pt x="8" y="20"/>
                      </a:lnTo>
                      <a:lnTo>
                        <a:pt x="6" y="21"/>
                      </a:lnTo>
                      <a:lnTo>
                        <a:pt x="4" y="26"/>
                      </a:lnTo>
                      <a:lnTo>
                        <a:pt x="1" y="28"/>
                      </a:lnTo>
                      <a:lnTo>
                        <a:pt x="0" y="34"/>
                      </a:lnTo>
                      <a:lnTo>
                        <a:pt x="1" y="44"/>
                      </a:lnTo>
                      <a:lnTo>
                        <a:pt x="2" y="45"/>
                      </a:lnTo>
                      <a:lnTo>
                        <a:pt x="4" y="4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7" name="Freeform 38"/>
                <p:cNvSpPr>
                  <a:spLocks noChangeAspect="1"/>
                </p:cNvSpPr>
                <p:nvPr/>
              </p:nvSpPr>
              <p:spPr bwMode="gray">
                <a:xfrm>
                  <a:off x="4468018" y="3470622"/>
                  <a:ext cx="55563" cy="30163"/>
                </a:xfrm>
                <a:custGeom>
                  <a:avLst/>
                  <a:gdLst/>
                  <a:ahLst/>
                  <a:cxnLst>
                    <a:cxn ang="0">
                      <a:pos x="169" y="0"/>
                    </a:cxn>
                    <a:cxn ang="0">
                      <a:pos x="169" y="7"/>
                    </a:cxn>
                    <a:cxn ang="0">
                      <a:pos x="173" y="14"/>
                    </a:cxn>
                    <a:cxn ang="0">
                      <a:pos x="173" y="18"/>
                    </a:cxn>
                    <a:cxn ang="0">
                      <a:pos x="170" y="24"/>
                    </a:cxn>
                    <a:cxn ang="0">
                      <a:pos x="168" y="25"/>
                    </a:cxn>
                    <a:cxn ang="0">
                      <a:pos x="162" y="25"/>
                    </a:cxn>
                    <a:cxn ang="0">
                      <a:pos x="160" y="27"/>
                    </a:cxn>
                    <a:cxn ang="0">
                      <a:pos x="158" y="30"/>
                    </a:cxn>
                    <a:cxn ang="0">
                      <a:pos x="164" y="34"/>
                    </a:cxn>
                    <a:cxn ang="0">
                      <a:pos x="167" y="39"/>
                    </a:cxn>
                    <a:cxn ang="0">
                      <a:pos x="168" y="57"/>
                    </a:cxn>
                    <a:cxn ang="0">
                      <a:pos x="162" y="57"/>
                    </a:cxn>
                    <a:cxn ang="0">
                      <a:pos x="158" y="60"/>
                    </a:cxn>
                    <a:cxn ang="0">
                      <a:pos x="138" y="60"/>
                    </a:cxn>
                    <a:cxn ang="0">
                      <a:pos x="121" y="67"/>
                    </a:cxn>
                    <a:cxn ang="0">
                      <a:pos x="114" y="73"/>
                    </a:cxn>
                    <a:cxn ang="0">
                      <a:pos x="110" y="81"/>
                    </a:cxn>
                    <a:cxn ang="0">
                      <a:pos x="106" y="89"/>
                    </a:cxn>
                    <a:cxn ang="0">
                      <a:pos x="104" y="93"/>
                    </a:cxn>
                    <a:cxn ang="0">
                      <a:pos x="99" y="97"/>
                    </a:cxn>
                    <a:cxn ang="0">
                      <a:pos x="93" y="99"/>
                    </a:cxn>
                    <a:cxn ang="0">
                      <a:pos x="93" y="95"/>
                    </a:cxn>
                    <a:cxn ang="0">
                      <a:pos x="94" y="93"/>
                    </a:cxn>
                    <a:cxn ang="0">
                      <a:pos x="86" y="94"/>
                    </a:cxn>
                    <a:cxn ang="0">
                      <a:pos x="81" y="93"/>
                    </a:cxn>
                    <a:cxn ang="0">
                      <a:pos x="76" y="87"/>
                    </a:cxn>
                    <a:cxn ang="0">
                      <a:pos x="74" y="79"/>
                    </a:cxn>
                    <a:cxn ang="0">
                      <a:pos x="77" y="70"/>
                    </a:cxn>
                    <a:cxn ang="0">
                      <a:pos x="72" y="58"/>
                    </a:cxn>
                    <a:cxn ang="0">
                      <a:pos x="79" y="54"/>
                    </a:cxn>
                    <a:cxn ang="0">
                      <a:pos x="84" y="51"/>
                    </a:cxn>
                    <a:cxn ang="0">
                      <a:pos x="103" y="50"/>
                    </a:cxn>
                    <a:cxn ang="0">
                      <a:pos x="104" y="45"/>
                    </a:cxn>
                    <a:cxn ang="0">
                      <a:pos x="81" y="47"/>
                    </a:cxn>
                    <a:cxn ang="0">
                      <a:pos x="72" y="50"/>
                    </a:cxn>
                    <a:cxn ang="0">
                      <a:pos x="59" y="57"/>
                    </a:cxn>
                    <a:cxn ang="0">
                      <a:pos x="51" y="58"/>
                    </a:cxn>
                    <a:cxn ang="0">
                      <a:pos x="47" y="57"/>
                    </a:cxn>
                    <a:cxn ang="0">
                      <a:pos x="46" y="49"/>
                    </a:cxn>
                    <a:cxn ang="0">
                      <a:pos x="40" y="50"/>
                    </a:cxn>
                    <a:cxn ang="0">
                      <a:pos x="30" y="47"/>
                    </a:cxn>
                    <a:cxn ang="0">
                      <a:pos x="27" y="43"/>
                    </a:cxn>
                    <a:cxn ang="0">
                      <a:pos x="25" y="34"/>
                    </a:cxn>
                    <a:cxn ang="0">
                      <a:pos x="4" y="28"/>
                    </a:cxn>
                    <a:cxn ang="0">
                      <a:pos x="0" y="20"/>
                    </a:cxn>
                    <a:cxn ang="0">
                      <a:pos x="2" y="17"/>
                    </a:cxn>
                    <a:cxn ang="0">
                      <a:pos x="3" y="19"/>
                    </a:cxn>
                    <a:cxn ang="0">
                      <a:pos x="7" y="20"/>
                    </a:cxn>
                    <a:cxn ang="0">
                      <a:pos x="14" y="20"/>
                    </a:cxn>
                    <a:cxn ang="0">
                      <a:pos x="25" y="15"/>
                    </a:cxn>
                    <a:cxn ang="0">
                      <a:pos x="29" y="13"/>
                    </a:cxn>
                    <a:cxn ang="0">
                      <a:pos x="59" y="14"/>
                    </a:cxn>
                    <a:cxn ang="0">
                      <a:pos x="68" y="12"/>
                    </a:cxn>
                    <a:cxn ang="0">
                      <a:pos x="79" y="7"/>
                    </a:cxn>
                    <a:cxn ang="0">
                      <a:pos x="92" y="1"/>
                    </a:cxn>
                    <a:cxn ang="0">
                      <a:pos x="116" y="1"/>
                    </a:cxn>
                    <a:cxn ang="0">
                      <a:pos x="119" y="0"/>
                    </a:cxn>
                    <a:cxn ang="0">
                      <a:pos x="169" y="0"/>
                    </a:cxn>
                  </a:cxnLst>
                  <a:rect l="0" t="0" r="r" b="b"/>
                  <a:pathLst>
                    <a:path w="173" h="99">
                      <a:moveTo>
                        <a:pt x="169" y="0"/>
                      </a:moveTo>
                      <a:lnTo>
                        <a:pt x="169" y="7"/>
                      </a:lnTo>
                      <a:lnTo>
                        <a:pt x="173" y="14"/>
                      </a:lnTo>
                      <a:lnTo>
                        <a:pt x="173" y="18"/>
                      </a:lnTo>
                      <a:lnTo>
                        <a:pt x="170" y="24"/>
                      </a:lnTo>
                      <a:lnTo>
                        <a:pt x="168" y="25"/>
                      </a:lnTo>
                      <a:lnTo>
                        <a:pt x="162" y="25"/>
                      </a:lnTo>
                      <a:lnTo>
                        <a:pt x="160" y="27"/>
                      </a:lnTo>
                      <a:lnTo>
                        <a:pt x="158" y="30"/>
                      </a:lnTo>
                      <a:lnTo>
                        <a:pt x="164" y="34"/>
                      </a:lnTo>
                      <a:lnTo>
                        <a:pt x="167" y="39"/>
                      </a:lnTo>
                      <a:lnTo>
                        <a:pt x="168" y="57"/>
                      </a:lnTo>
                      <a:lnTo>
                        <a:pt x="162" y="57"/>
                      </a:lnTo>
                      <a:lnTo>
                        <a:pt x="158" y="60"/>
                      </a:lnTo>
                      <a:lnTo>
                        <a:pt x="138" y="60"/>
                      </a:lnTo>
                      <a:lnTo>
                        <a:pt x="121" y="67"/>
                      </a:lnTo>
                      <a:lnTo>
                        <a:pt x="114" y="73"/>
                      </a:lnTo>
                      <a:lnTo>
                        <a:pt x="110" y="81"/>
                      </a:lnTo>
                      <a:lnTo>
                        <a:pt x="106" y="89"/>
                      </a:lnTo>
                      <a:lnTo>
                        <a:pt x="104" y="93"/>
                      </a:lnTo>
                      <a:lnTo>
                        <a:pt x="99" y="97"/>
                      </a:lnTo>
                      <a:lnTo>
                        <a:pt x="93" y="99"/>
                      </a:lnTo>
                      <a:lnTo>
                        <a:pt x="93" y="95"/>
                      </a:lnTo>
                      <a:lnTo>
                        <a:pt x="94" y="93"/>
                      </a:lnTo>
                      <a:lnTo>
                        <a:pt x="86" y="94"/>
                      </a:lnTo>
                      <a:lnTo>
                        <a:pt x="81" y="93"/>
                      </a:lnTo>
                      <a:lnTo>
                        <a:pt x="76" y="87"/>
                      </a:lnTo>
                      <a:lnTo>
                        <a:pt x="74" y="79"/>
                      </a:lnTo>
                      <a:lnTo>
                        <a:pt x="77" y="70"/>
                      </a:lnTo>
                      <a:lnTo>
                        <a:pt x="72" y="58"/>
                      </a:lnTo>
                      <a:lnTo>
                        <a:pt x="79" y="54"/>
                      </a:lnTo>
                      <a:lnTo>
                        <a:pt x="84" y="51"/>
                      </a:lnTo>
                      <a:lnTo>
                        <a:pt x="103" y="50"/>
                      </a:lnTo>
                      <a:lnTo>
                        <a:pt x="104" y="45"/>
                      </a:lnTo>
                      <a:lnTo>
                        <a:pt x="81" y="47"/>
                      </a:lnTo>
                      <a:lnTo>
                        <a:pt x="72" y="50"/>
                      </a:lnTo>
                      <a:lnTo>
                        <a:pt x="59" y="57"/>
                      </a:lnTo>
                      <a:lnTo>
                        <a:pt x="51" y="58"/>
                      </a:lnTo>
                      <a:lnTo>
                        <a:pt x="47" y="57"/>
                      </a:lnTo>
                      <a:lnTo>
                        <a:pt x="46" y="49"/>
                      </a:lnTo>
                      <a:lnTo>
                        <a:pt x="40" y="50"/>
                      </a:lnTo>
                      <a:lnTo>
                        <a:pt x="30" y="47"/>
                      </a:lnTo>
                      <a:lnTo>
                        <a:pt x="27" y="43"/>
                      </a:lnTo>
                      <a:lnTo>
                        <a:pt x="25" y="34"/>
                      </a:lnTo>
                      <a:lnTo>
                        <a:pt x="4" y="28"/>
                      </a:lnTo>
                      <a:lnTo>
                        <a:pt x="0" y="20"/>
                      </a:lnTo>
                      <a:lnTo>
                        <a:pt x="2" y="17"/>
                      </a:lnTo>
                      <a:lnTo>
                        <a:pt x="3" y="19"/>
                      </a:lnTo>
                      <a:lnTo>
                        <a:pt x="7" y="20"/>
                      </a:lnTo>
                      <a:lnTo>
                        <a:pt x="14" y="20"/>
                      </a:lnTo>
                      <a:lnTo>
                        <a:pt x="25" y="15"/>
                      </a:lnTo>
                      <a:lnTo>
                        <a:pt x="29" y="13"/>
                      </a:lnTo>
                      <a:lnTo>
                        <a:pt x="59" y="14"/>
                      </a:lnTo>
                      <a:lnTo>
                        <a:pt x="68" y="12"/>
                      </a:lnTo>
                      <a:lnTo>
                        <a:pt x="79" y="7"/>
                      </a:lnTo>
                      <a:lnTo>
                        <a:pt x="92" y="1"/>
                      </a:lnTo>
                      <a:lnTo>
                        <a:pt x="116" y="1"/>
                      </a:lnTo>
                      <a:lnTo>
                        <a:pt x="119" y="0"/>
                      </a:lnTo>
                      <a:lnTo>
                        <a:pt x="16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8" name="Freeform 39"/>
                <p:cNvSpPr>
                  <a:spLocks noChangeAspect="1"/>
                </p:cNvSpPr>
                <p:nvPr/>
              </p:nvSpPr>
              <p:spPr bwMode="gray">
                <a:xfrm>
                  <a:off x="4560093" y="3543647"/>
                  <a:ext cx="71438" cy="73025"/>
                </a:xfrm>
                <a:custGeom>
                  <a:avLst/>
                  <a:gdLst/>
                  <a:ahLst/>
                  <a:cxnLst>
                    <a:cxn ang="0">
                      <a:pos x="4" y="86"/>
                    </a:cxn>
                    <a:cxn ang="0">
                      <a:pos x="10" y="77"/>
                    </a:cxn>
                    <a:cxn ang="0">
                      <a:pos x="13" y="71"/>
                    </a:cxn>
                    <a:cxn ang="0">
                      <a:pos x="19" y="68"/>
                    </a:cxn>
                    <a:cxn ang="0">
                      <a:pos x="31" y="57"/>
                    </a:cxn>
                    <a:cxn ang="0">
                      <a:pos x="41" y="49"/>
                    </a:cxn>
                    <a:cxn ang="0">
                      <a:pos x="47" y="44"/>
                    </a:cxn>
                    <a:cxn ang="0">
                      <a:pos x="51" y="27"/>
                    </a:cxn>
                    <a:cxn ang="0">
                      <a:pos x="58" y="19"/>
                    </a:cxn>
                    <a:cxn ang="0">
                      <a:pos x="68" y="17"/>
                    </a:cxn>
                    <a:cxn ang="0">
                      <a:pos x="65" y="8"/>
                    </a:cxn>
                    <a:cxn ang="0">
                      <a:pos x="71" y="2"/>
                    </a:cxn>
                    <a:cxn ang="0">
                      <a:pos x="79" y="1"/>
                    </a:cxn>
                    <a:cxn ang="0">
                      <a:pos x="86" y="6"/>
                    </a:cxn>
                    <a:cxn ang="0">
                      <a:pos x="97" y="1"/>
                    </a:cxn>
                    <a:cxn ang="0">
                      <a:pos x="100" y="3"/>
                    </a:cxn>
                    <a:cxn ang="0">
                      <a:pos x="110" y="12"/>
                    </a:cxn>
                    <a:cxn ang="0">
                      <a:pos x="114" y="25"/>
                    </a:cxn>
                    <a:cxn ang="0">
                      <a:pos x="118" y="41"/>
                    </a:cxn>
                    <a:cxn ang="0">
                      <a:pos x="114" y="60"/>
                    </a:cxn>
                    <a:cxn ang="0">
                      <a:pos x="110" y="65"/>
                    </a:cxn>
                    <a:cxn ang="0">
                      <a:pos x="116" y="66"/>
                    </a:cxn>
                    <a:cxn ang="0">
                      <a:pos x="122" y="64"/>
                    </a:cxn>
                    <a:cxn ang="0">
                      <a:pos x="132" y="75"/>
                    </a:cxn>
                    <a:cxn ang="0">
                      <a:pos x="139" y="71"/>
                    </a:cxn>
                    <a:cxn ang="0">
                      <a:pos x="148" y="66"/>
                    </a:cxn>
                    <a:cxn ang="0">
                      <a:pos x="153" y="51"/>
                    </a:cxn>
                    <a:cxn ang="0">
                      <a:pos x="162" y="50"/>
                    </a:cxn>
                    <a:cxn ang="0">
                      <a:pos x="167" y="61"/>
                    </a:cxn>
                    <a:cxn ang="0">
                      <a:pos x="171" y="71"/>
                    </a:cxn>
                    <a:cxn ang="0">
                      <a:pos x="173" y="76"/>
                    </a:cxn>
                    <a:cxn ang="0">
                      <a:pos x="175" y="95"/>
                    </a:cxn>
                    <a:cxn ang="0">
                      <a:pos x="165" y="105"/>
                    </a:cxn>
                    <a:cxn ang="0">
                      <a:pos x="161" y="113"/>
                    </a:cxn>
                    <a:cxn ang="0">
                      <a:pos x="165" y="115"/>
                    </a:cxn>
                    <a:cxn ang="0">
                      <a:pos x="170" y="116"/>
                    </a:cxn>
                    <a:cxn ang="0">
                      <a:pos x="176" y="118"/>
                    </a:cxn>
                    <a:cxn ang="0">
                      <a:pos x="193" y="123"/>
                    </a:cxn>
                    <a:cxn ang="0">
                      <a:pos x="199" y="130"/>
                    </a:cxn>
                    <a:cxn ang="0">
                      <a:pos x="202" y="135"/>
                    </a:cxn>
                    <a:cxn ang="0">
                      <a:pos x="207" y="143"/>
                    </a:cxn>
                    <a:cxn ang="0">
                      <a:pos x="218" y="150"/>
                    </a:cxn>
                    <a:cxn ang="0">
                      <a:pos x="224" y="153"/>
                    </a:cxn>
                    <a:cxn ang="0">
                      <a:pos x="227" y="164"/>
                    </a:cxn>
                    <a:cxn ang="0">
                      <a:pos x="227" y="177"/>
                    </a:cxn>
                    <a:cxn ang="0">
                      <a:pos x="223" y="178"/>
                    </a:cxn>
                    <a:cxn ang="0">
                      <a:pos x="221" y="189"/>
                    </a:cxn>
                    <a:cxn ang="0">
                      <a:pos x="218" y="191"/>
                    </a:cxn>
                    <a:cxn ang="0">
                      <a:pos x="216" y="201"/>
                    </a:cxn>
                    <a:cxn ang="0">
                      <a:pos x="196" y="224"/>
                    </a:cxn>
                    <a:cxn ang="0">
                      <a:pos x="186" y="217"/>
                    </a:cxn>
                    <a:cxn ang="0">
                      <a:pos x="169" y="215"/>
                    </a:cxn>
                    <a:cxn ang="0">
                      <a:pos x="154" y="206"/>
                    </a:cxn>
                    <a:cxn ang="0">
                      <a:pos x="133" y="193"/>
                    </a:cxn>
                    <a:cxn ang="0">
                      <a:pos x="105" y="169"/>
                    </a:cxn>
                    <a:cxn ang="0">
                      <a:pos x="64" y="135"/>
                    </a:cxn>
                    <a:cxn ang="0">
                      <a:pos x="49" y="129"/>
                    </a:cxn>
                    <a:cxn ang="0">
                      <a:pos x="28" y="109"/>
                    </a:cxn>
                    <a:cxn ang="0">
                      <a:pos x="16" y="103"/>
                    </a:cxn>
                    <a:cxn ang="0">
                      <a:pos x="15" y="95"/>
                    </a:cxn>
                    <a:cxn ang="0">
                      <a:pos x="3" y="88"/>
                    </a:cxn>
                    <a:cxn ang="0">
                      <a:pos x="3" y="87"/>
                    </a:cxn>
                  </a:cxnLst>
                  <a:rect l="0" t="0" r="r" b="b"/>
                  <a:pathLst>
                    <a:path w="227" h="228">
                      <a:moveTo>
                        <a:pt x="3" y="86"/>
                      </a:moveTo>
                      <a:lnTo>
                        <a:pt x="4" y="86"/>
                      </a:lnTo>
                      <a:lnTo>
                        <a:pt x="9" y="83"/>
                      </a:lnTo>
                      <a:lnTo>
                        <a:pt x="10" y="77"/>
                      </a:lnTo>
                      <a:lnTo>
                        <a:pt x="13" y="76"/>
                      </a:lnTo>
                      <a:lnTo>
                        <a:pt x="13" y="71"/>
                      </a:lnTo>
                      <a:lnTo>
                        <a:pt x="14" y="68"/>
                      </a:lnTo>
                      <a:lnTo>
                        <a:pt x="19" y="68"/>
                      </a:lnTo>
                      <a:lnTo>
                        <a:pt x="22" y="66"/>
                      </a:lnTo>
                      <a:lnTo>
                        <a:pt x="31" y="57"/>
                      </a:lnTo>
                      <a:lnTo>
                        <a:pt x="37" y="56"/>
                      </a:lnTo>
                      <a:lnTo>
                        <a:pt x="41" y="49"/>
                      </a:lnTo>
                      <a:lnTo>
                        <a:pt x="44" y="49"/>
                      </a:lnTo>
                      <a:lnTo>
                        <a:pt x="47" y="44"/>
                      </a:lnTo>
                      <a:lnTo>
                        <a:pt x="51" y="43"/>
                      </a:lnTo>
                      <a:lnTo>
                        <a:pt x="51" y="27"/>
                      </a:lnTo>
                      <a:lnTo>
                        <a:pt x="53" y="25"/>
                      </a:lnTo>
                      <a:lnTo>
                        <a:pt x="58" y="19"/>
                      </a:lnTo>
                      <a:lnTo>
                        <a:pt x="68" y="18"/>
                      </a:lnTo>
                      <a:lnTo>
                        <a:pt x="68" y="17"/>
                      </a:lnTo>
                      <a:lnTo>
                        <a:pt x="64" y="13"/>
                      </a:lnTo>
                      <a:lnTo>
                        <a:pt x="65" y="8"/>
                      </a:lnTo>
                      <a:lnTo>
                        <a:pt x="69" y="8"/>
                      </a:lnTo>
                      <a:lnTo>
                        <a:pt x="71" y="2"/>
                      </a:lnTo>
                      <a:lnTo>
                        <a:pt x="75" y="0"/>
                      </a:lnTo>
                      <a:lnTo>
                        <a:pt x="79" y="1"/>
                      </a:lnTo>
                      <a:lnTo>
                        <a:pt x="85" y="6"/>
                      </a:lnTo>
                      <a:lnTo>
                        <a:pt x="86" y="6"/>
                      </a:lnTo>
                      <a:lnTo>
                        <a:pt x="89" y="3"/>
                      </a:lnTo>
                      <a:lnTo>
                        <a:pt x="97" y="1"/>
                      </a:lnTo>
                      <a:lnTo>
                        <a:pt x="100" y="2"/>
                      </a:lnTo>
                      <a:lnTo>
                        <a:pt x="100" y="3"/>
                      </a:lnTo>
                      <a:lnTo>
                        <a:pt x="102" y="7"/>
                      </a:lnTo>
                      <a:lnTo>
                        <a:pt x="110" y="12"/>
                      </a:lnTo>
                      <a:lnTo>
                        <a:pt x="110" y="19"/>
                      </a:lnTo>
                      <a:lnTo>
                        <a:pt x="114" y="25"/>
                      </a:lnTo>
                      <a:lnTo>
                        <a:pt x="116" y="39"/>
                      </a:lnTo>
                      <a:lnTo>
                        <a:pt x="118" y="41"/>
                      </a:lnTo>
                      <a:lnTo>
                        <a:pt x="117" y="56"/>
                      </a:lnTo>
                      <a:lnTo>
                        <a:pt x="114" y="60"/>
                      </a:lnTo>
                      <a:lnTo>
                        <a:pt x="111" y="62"/>
                      </a:lnTo>
                      <a:lnTo>
                        <a:pt x="110" y="65"/>
                      </a:lnTo>
                      <a:lnTo>
                        <a:pt x="111" y="66"/>
                      </a:lnTo>
                      <a:lnTo>
                        <a:pt x="116" y="66"/>
                      </a:lnTo>
                      <a:lnTo>
                        <a:pt x="119" y="62"/>
                      </a:lnTo>
                      <a:lnTo>
                        <a:pt x="122" y="64"/>
                      </a:lnTo>
                      <a:lnTo>
                        <a:pt x="127" y="67"/>
                      </a:lnTo>
                      <a:lnTo>
                        <a:pt x="132" y="75"/>
                      </a:lnTo>
                      <a:lnTo>
                        <a:pt x="137" y="73"/>
                      </a:lnTo>
                      <a:lnTo>
                        <a:pt x="139" y="71"/>
                      </a:lnTo>
                      <a:lnTo>
                        <a:pt x="146" y="70"/>
                      </a:lnTo>
                      <a:lnTo>
                        <a:pt x="148" y="66"/>
                      </a:lnTo>
                      <a:lnTo>
                        <a:pt x="153" y="60"/>
                      </a:lnTo>
                      <a:lnTo>
                        <a:pt x="153" y="51"/>
                      </a:lnTo>
                      <a:lnTo>
                        <a:pt x="156" y="49"/>
                      </a:lnTo>
                      <a:lnTo>
                        <a:pt x="162" y="50"/>
                      </a:lnTo>
                      <a:lnTo>
                        <a:pt x="166" y="56"/>
                      </a:lnTo>
                      <a:lnTo>
                        <a:pt x="167" y="61"/>
                      </a:lnTo>
                      <a:lnTo>
                        <a:pt x="169" y="70"/>
                      </a:lnTo>
                      <a:lnTo>
                        <a:pt x="171" y="71"/>
                      </a:lnTo>
                      <a:lnTo>
                        <a:pt x="173" y="75"/>
                      </a:lnTo>
                      <a:lnTo>
                        <a:pt x="173" y="76"/>
                      </a:lnTo>
                      <a:lnTo>
                        <a:pt x="178" y="80"/>
                      </a:lnTo>
                      <a:lnTo>
                        <a:pt x="175" y="95"/>
                      </a:lnTo>
                      <a:lnTo>
                        <a:pt x="173" y="98"/>
                      </a:lnTo>
                      <a:lnTo>
                        <a:pt x="165" y="105"/>
                      </a:lnTo>
                      <a:lnTo>
                        <a:pt x="161" y="111"/>
                      </a:lnTo>
                      <a:lnTo>
                        <a:pt x="161" y="113"/>
                      </a:lnTo>
                      <a:lnTo>
                        <a:pt x="164" y="113"/>
                      </a:lnTo>
                      <a:lnTo>
                        <a:pt x="165" y="115"/>
                      </a:lnTo>
                      <a:lnTo>
                        <a:pt x="169" y="114"/>
                      </a:lnTo>
                      <a:lnTo>
                        <a:pt x="170" y="116"/>
                      </a:lnTo>
                      <a:lnTo>
                        <a:pt x="172" y="118"/>
                      </a:lnTo>
                      <a:lnTo>
                        <a:pt x="176" y="118"/>
                      </a:lnTo>
                      <a:lnTo>
                        <a:pt x="183" y="123"/>
                      </a:lnTo>
                      <a:lnTo>
                        <a:pt x="193" y="123"/>
                      </a:lnTo>
                      <a:lnTo>
                        <a:pt x="196" y="123"/>
                      </a:lnTo>
                      <a:lnTo>
                        <a:pt x="199" y="130"/>
                      </a:lnTo>
                      <a:lnTo>
                        <a:pt x="199" y="134"/>
                      </a:lnTo>
                      <a:lnTo>
                        <a:pt x="202" y="135"/>
                      </a:lnTo>
                      <a:lnTo>
                        <a:pt x="205" y="140"/>
                      </a:lnTo>
                      <a:lnTo>
                        <a:pt x="207" y="143"/>
                      </a:lnTo>
                      <a:lnTo>
                        <a:pt x="213" y="145"/>
                      </a:lnTo>
                      <a:lnTo>
                        <a:pt x="218" y="150"/>
                      </a:lnTo>
                      <a:lnTo>
                        <a:pt x="224" y="148"/>
                      </a:lnTo>
                      <a:lnTo>
                        <a:pt x="224" y="153"/>
                      </a:lnTo>
                      <a:lnTo>
                        <a:pt x="226" y="158"/>
                      </a:lnTo>
                      <a:lnTo>
                        <a:pt x="227" y="164"/>
                      </a:lnTo>
                      <a:lnTo>
                        <a:pt x="225" y="172"/>
                      </a:lnTo>
                      <a:lnTo>
                        <a:pt x="227" y="177"/>
                      </a:lnTo>
                      <a:lnTo>
                        <a:pt x="227" y="178"/>
                      </a:lnTo>
                      <a:lnTo>
                        <a:pt x="223" y="178"/>
                      </a:lnTo>
                      <a:lnTo>
                        <a:pt x="221" y="181"/>
                      </a:lnTo>
                      <a:lnTo>
                        <a:pt x="221" y="189"/>
                      </a:lnTo>
                      <a:lnTo>
                        <a:pt x="218" y="189"/>
                      </a:lnTo>
                      <a:lnTo>
                        <a:pt x="218" y="191"/>
                      </a:lnTo>
                      <a:lnTo>
                        <a:pt x="218" y="196"/>
                      </a:lnTo>
                      <a:lnTo>
                        <a:pt x="216" y="201"/>
                      </a:lnTo>
                      <a:lnTo>
                        <a:pt x="218" y="228"/>
                      </a:lnTo>
                      <a:lnTo>
                        <a:pt x="196" y="224"/>
                      </a:lnTo>
                      <a:lnTo>
                        <a:pt x="189" y="220"/>
                      </a:lnTo>
                      <a:lnTo>
                        <a:pt x="186" y="217"/>
                      </a:lnTo>
                      <a:lnTo>
                        <a:pt x="180" y="217"/>
                      </a:lnTo>
                      <a:lnTo>
                        <a:pt x="169" y="215"/>
                      </a:lnTo>
                      <a:lnTo>
                        <a:pt x="160" y="210"/>
                      </a:lnTo>
                      <a:lnTo>
                        <a:pt x="154" y="206"/>
                      </a:lnTo>
                      <a:lnTo>
                        <a:pt x="144" y="201"/>
                      </a:lnTo>
                      <a:lnTo>
                        <a:pt x="133" y="193"/>
                      </a:lnTo>
                      <a:lnTo>
                        <a:pt x="119" y="188"/>
                      </a:lnTo>
                      <a:lnTo>
                        <a:pt x="105" y="169"/>
                      </a:lnTo>
                      <a:lnTo>
                        <a:pt x="69" y="141"/>
                      </a:lnTo>
                      <a:lnTo>
                        <a:pt x="64" y="135"/>
                      </a:lnTo>
                      <a:lnTo>
                        <a:pt x="59" y="131"/>
                      </a:lnTo>
                      <a:lnTo>
                        <a:pt x="49" y="129"/>
                      </a:lnTo>
                      <a:lnTo>
                        <a:pt x="36" y="123"/>
                      </a:lnTo>
                      <a:lnTo>
                        <a:pt x="28" y="109"/>
                      </a:lnTo>
                      <a:lnTo>
                        <a:pt x="19" y="105"/>
                      </a:lnTo>
                      <a:lnTo>
                        <a:pt x="16" y="103"/>
                      </a:lnTo>
                      <a:lnTo>
                        <a:pt x="16" y="98"/>
                      </a:lnTo>
                      <a:lnTo>
                        <a:pt x="15" y="95"/>
                      </a:lnTo>
                      <a:lnTo>
                        <a:pt x="4" y="92"/>
                      </a:lnTo>
                      <a:lnTo>
                        <a:pt x="3" y="88"/>
                      </a:lnTo>
                      <a:lnTo>
                        <a:pt x="0" y="88"/>
                      </a:lnTo>
                      <a:lnTo>
                        <a:pt x="3" y="87"/>
                      </a:lnTo>
                      <a:lnTo>
                        <a:pt x="3" y="8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9" name="Freeform 40"/>
                <p:cNvSpPr>
                  <a:spLocks noChangeAspect="1"/>
                </p:cNvSpPr>
                <p:nvPr/>
              </p:nvSpPr>
              <p:spPr bwMode="gray">
                <a:xfrm>
                  <a:off x="4806156" y="3449984"/>
                  <a:ext cx="204788" cy="169863"/>
                </a:xfrm>
                <a:custGeom>
                  <a:avLst/>
                  <a:gdLst/>
                  <a:ahLst/>
                  <a:cxnLst>
                    <a:cxn ang="0">
                      <a:pos x="48" y="85"/>
                    </a:cxn>
                    <a:cxn ang="0">
                      <a:pos x="55" y="67"/>
                    </a:cxn>
                    <a:cxn ang="0">
                      <a:pos x="75" y="43"/>
                    </a:cxn>
                    <a:cxn ang="0">
                      <a:pos x="96" y="9"/>
                    </a:cxn>
                    <a:cxn ang="0">
                      <a:pos x="139" y="3"/>
                    </a:cxn>
                    <a:cxn ang="0">
                      <a:pos x="199" y="20"/>
                    </a:cxn>
                    <a:cxn ang="0">
                      <a:pos x="233" y="48"/>
                    </a:cxn>
                    <a:cxn ang="0">
                      <a:pos x="264" y="30"/>
                    </a:cxn>
                    <a:cxn ang="0">
                      <a:pos x="303" y="37"/>
                    </a:cxn>
                    <a:cxn ang="0">
                      <a:pos x="362" y="58"/>
                    </a:cxn>
                    <a:cxn ang="0">
                      <a:pos x="406" y="32"/>
                    </a:cxn>
                    <a:cxn ang="0">
                      <a:pos x="459" y="30"/>
                    </a:cxn>
                    <a:cxn ang="0">
                      <a:pos x="496" y="26"/>
                    </a:cxn>
                    <a:cxn ang="0">
                      <a:pos x="517" y="36"/>
                    </a:cxn>
                    <a:cxn ang="0">
                      <a:pos x="544" y="22"/>
                    </a:cxn>
                    <a:cxn ang="0">
                      <a:pos x="558" y="15"/>
                    </a:cxn>
                    <a:cxn ang="0">
                      <a:pos x="571" y="3"/>
                    </a:cxn>
                    <a:cxn ang="0">
                      <a:pos x="581" y="20"/>
                    </a:cxn>
                    <a:cxn ang="0">
                      <a:pos x="604" y="43"/>
                    </a:cxn>
                    <a:cxn ang="0">
                      <a:pos x="624" y="76"/>
                    </a:cxn>
                    <a:cxn ang="0">
                      <a:pos x="639" y="84"/>
                    </a:cxn>
                    <a:cxn ang="0">
                      <a:pos x="642" y="119"/>
                    </a:cxn>
                    <a:cxn ang="0">
                      <a:pos x="604" y="142"/>
                    </a:cxn>
                    <a:cxn ang="0">
                      <a:pos x="587" y="159"/>
                    </a:cxn>
                    <a:cxn ang="0">
                      <a:pos x="567" y="207"/>
                    </a:cxn>
                    <a:cxn ang="0">
                      <a:pos x="554" y="257"/>
                    </a:cxn>
                    <a:cxn ang="0">
                      <a:pos x="549" y="280"/>
                    </a:cxn>
                    <a:cxn ang="0">
                      <a:pos x="517" y="315"/>
                    </a:cxn>
                    <a:cxn ang="0">
                      <a:pos x="501" y="360"/>
                    </a:cxn>
                    <a:cxn ang="0">
                      <a:pos x="478" y="406"/>
                    </a:cxn>
                    <a:cxn ang="0">
                      <a:pos x="447" y="401"/>
                    </a:cxn>
                    <a:cxn ang="0">
                      <a:pos x="440" y="392"/>
                    </a:cxn>
                    <a:cxn ang="0">
                      <a:pos x="392" y="386"/>
                    </a:cxn>
                    <a:cxn ang="0">
                      <a:pos x="371" y="403"/>
                    </a:cxn>
                    <a:cxn ang="0">
                      <a:pos x="344" y="427"/>
                    </a:cxn>
                    <a:cxn ang="0">
                      <a:pos x="330" y="472"/>
                    </a:cxn>
                    <a:cxn ang="0">
                      <a:pos x="313" y="497"/>
                    </a:cxn>
                    <a:cxn ang="0">
                      <a:pos x="304" y="497"/>
                    </a:cxn>
                    <a:cxn ang="0">
                      <a:pos x="276" y="516"/>
                    </a:cxn>
                    <a:cxn ang="0">
                      <a:pos x="237" y="515"/>
                    </a:cxn>
                    <a:cxn ang="0">
                      <a:pos x="227" y="524"/>
                    </a:cxn>
                    <a:cxn ang="0">
                      <a:pos x="216" y="522"/>
                    </a:cxn>
                    <a:cxn ang="0">
                      <a:pos x="193" y="532"/>
                    </a:cxn>
                    <a:cxn ang="0">
                      <a:pos x="180" y="524"/>
                    </a:cxn>
                    <a:cxn ang="0">
                      <a:pos x="151" y="500"/>
                    </a:cxn>
                    <a:cxn ang="0">
                      <a:pos x="151" y="467"/>
                    </a:cxn>
                    <a:cxn ang="0">
                      <a:pos x="136" y="454"/>
                    </a:cxn>
                    <a:cxn ang="0">
                      <a:pos x="126" y="444"/>
                    </a:cxn>
                    <a:cxn ang="0">
                      <a:pos x="96" y="417"/>
                    </a:cxn>
                    <a:cxn ang="0">
                      <a:pos x="5" y="417"/>
                    </a:cxn>
                    <a:cxn ang="0">
                      <a:pos x="1" y="366"/>
                    </a:cxn>
                    <a:cxn ang="0">
                      <a:pos x="6" y="295"/>
                    </a:cxn>
                    <a:cxn ang="0">
                      <a:pos x="23" y="248"/>
                    </a:cxn>
                    <a:cxn ang="0">
                      <a:pos x="49" y="218"/>
                    </a:cxn>
                    <a:cxn ang="0">
                      <a:pos x="53" y="208"/>
                    </a:cxn>
                    <a:cxn ang="0">
                      <a:pos x="48" y="197"/>
                    </a:cxn>
                    <a:cxn ang="0">
                      <a:pos x="58" y="189"/>
                    </a:cxn>
                    <a:cxn ang="0">
                      <a:pos x="55" y="154"/>
                    </a:cxn>
                    <a:cxn ang="0">
                      <a:pos x="43" y="134"/>
                    </a:cxn>
                  </a:cxnLst>
                  <a:rect l="0" t="0" r="r" b="b"/>
                  <a:pathLst>
                    <a:path w="642" h="532">
                      <a:moveTo>
                        <a:pt x="49" y="117"/>
                      </a:moveTo>
                      <a:lnTo>
                        <a:pt x="50" y="110"/>
                      </a:lnTo>
                      <a:lnTo>
                        <a:pt x="48" y="85"/>
                      </a:lnTo>
                      <a:lnTo>
                        <a:pt x="49" y="76"/>
                      </a:lnTo>
                      <a:lnTo>
                        <a:pt x="51" y="72"/>
                      </a:lnTo>
                      <a:lnTo>
                        <a:pt x="55" y="67"/>
                      </a:lnTo>
                      <a:lnTo>
                        <a:pt x="62" y="63"/>
                      </a:lnTo>
                      <a:lnTo>
                        <a:pt x="67" y="57"/>
                      </a:lnTo>
                      <a:lnTo>
                        <a:pt x="75" y="43"/>
                      </a:lnTo>
                      <a:lnTo>
                        <a:pt x="77" y="25"/>
                      </a:lnTo>
                      <a:lnTo>
                        <a:pt x="78" y="21"/>
                      </a:lnTo>
                      <a:lnTo>
                        <a:pt x="96" y="9"/>
                      </a:lnTo>
                      <a:lnTo>
                        <a:pt x="115" y="4"/>
                      </a:lnTo>
                      <a:lnTo>
                        <a:pt x="133" y="4"/>
                      </a:lnTo>
                      <a:lnTo>
                        <a:pt x="139" y="3"/>
                      </a:lnTo>
                      <a:lnTo>
                        <a:pt x="147" y="0"/>
                      </a:lnTo>
                      <a:lnTo>
                        <a:pt x="162" y="2"/>
                      </a:lnTo>
                      <a:lnTo>
                        <a:pt x="199" y="20"/>
                      </a:lnTo>
                      <a:lnTo>
                        <a:pt x="221" y="41"/>
                      </a:lnTo>
                      <a:lnTo>
                        <a:pt x="228" y="46"/>
                      </a:lnTo>
                      <a:lnTo>
                        <a:pt x="233" y="48"/>
                      </a:lnTo>
                      <a:lnTo>
                        <a:pt x="242" y="48"/>
                      </a:lnTo>
                      <a:lnTo>
                        <a:pt x="248" y="38"/>
                      </a:lnTo>
                      <a:lnTo>
                        <a:pt x="264" y="30"/>
                      </a:lnTo>
                      <a:lnTo>
                        <a:pt x="274" y="27"/>
                      </a:lnTo>
                      <a:lnTo>
                        <a:pt x="286" y="27"/>
                      </a:lnTo>
                      <a:lnTo>
                        <a:pt x="303" y="37"/>
                      </a:lnTo>
                      <a:lnTo>
                        <a:pt x="327" y="52"/>
                      </a:lnTo>
                      <a:lnTo>
                        <a:pt x="339" y="56"/>
                      </a:lnTo>
                      <a:lnTo>
                        <a:pt x="362" y="58"/>
                      </a:lnTo>
                      <a:lnTo>
                        <a:pt x="375" y="57"/>
                      </a:lnTo>
                      <a:lnTo>
                        <a:pt x="389" y="47"/>
                      </a:lnTo>
                      <a:lnTo>
                        <a:pt x="406" y="32"/>
                      </a:lnTo>
                      <a:lnTo>
                        <a:pt x="415" y="27"/>
                      </a:lnTo>
                      <a:lnTo>
                        <a:pt x="441" y="27"/>
                      </a:lnTo>
                      <a:lnTo>
                        <a:pt x="459" y="30"/>
                      </a:lnTo>
                      <a:lnTo>
                        <a:pt x="469" y="26"/>
                      </a:lnTo>
                      <a:lnTo>
                        <a:pt x="489" y="24"/>
                      </a:lnTo>
                      <a:lnTo>
                        <a:pt x="496" y="26"/>
                      </a:lnTo>
                      <a:lnTo>
                        <a:pt x="503" y="30"/>
                      </a:lnTo>
                      <a:lnTo>
                        <a:pt x="511" y="32"/>
                      </a:lnTo>
                      <a:lnTo>
                        <a:pt x="517" y="36"/>
                      </a:lnTo>
                      <a:lnTo>
                        <a:pt x="528" y="36"/>
                      </a:lnTo>
                      <a:lnTo>
                        <a:pt x="534" y="32"/>
                      </a:lnTo>
                      <a:lnTo>
                        <a:pt x="544" y="22"/>
                      </a:lnTo>
                      <a:lnTo>
                        <a:pt x="544" y="21"/>
                      </a:lnTo>
                      <a:lnTo>
                        <a:pt x="550" y="16"/>
                      </a:lnTo>
                      <a:lnTo>
                        <a:pt x="558" y="15"/>
                      </a:lnTo>
                      <a:lnTo>
                        <a:pt x="564" y="15"/>
                      </a:lnTo>
                      <a:lnTo>
                        <a:pt x="570" y="3"/>
                      </a:lnTo>
                      <a:lnTo>
                        <a:pt x="571" y="3"/>
                      </a:lnTo>
                      <a:lnTo>
                        <a:pt x="574" y="0"/>
                      </a:lnTo>
                      <a:lnTo>
                        <a:pt x="577" y="11"/>
                      </a:lnTo>
                      <a:lnTo>
                        <a:pt x="581" y="20"/>
                      </a:lnTo>
                      <a:lnTo>
                        <a:pt x="588" y="30"/>
                      </a:lnTo>
                      <a:lnTo>
                        <a:pt x="599" y="36"/>
                      </a:lnTo>
                      <a:lnTo>
                        <a:pt x="604" y="43"/>
                      </a:lnTo>
                      <a:lnTo>
                        <a:pt x="613" y="65"/>
                      </a:lnTo>
                      <a:lnTo>
                        <a:pt x="623" y="73"/>
                      </a:lnTo>
                      <a:lnTo>
                        <a:pt x="624" y="76"/>
                      </a:lnTo>
                      <a:lnTo>
                        <a:pt x="635" y="80"/>
                      </a:lnTo>
                      <a:lnTo>
                        <a:pt x="636" y="81"/>
                      </a:lnTo>
                      <a:lnTo>
                        <a:pt x="639" y="84"/>
                      </a:lnTo>
                      <a:lnTo>
                        <a:pt x="641" y="89"/>
                      </a:lnTo>
                      <a:lnTo>
                        <a:pt x="640" y="106"/>
                      </a:lnTo>
                      <a:lnTo>
                        <a:pt x="642" y="119"/>
                      </a:lnTo>
                      <a:lnTo>
                        <a:pt x="623" y="132"/>
                      </a:lnTo>
                      <a:lnTo>
                        <a:pt x="620" y="135"/>
                      </a:lnTo>
                      <a:lnTo>
                        <a:pt x="604" y="142"/>
                      </a:lnTo>
                      <a:lnTo>
                        <a:pt x="601" y="143"/>
                      </a:lnTo>
                      <a:lnTo>
                        <a:pt x="592" y="153"/>
                      </a:lnTo>
                      <a:lnTo>
                        <a:pt x="587" y="159"/>
                      </a:lnTo>
                      <a:lnTo>
                        <a:pt x="583" y="166"/>
                      </a:lnTo>
                      <a:lnTo>
                        <a:pt x="576" y="189"/>
                      </a:lnTo>
                      <a:lnTo>
                        <a:pt x="567" y="207"/>
                      </a:lnTo>
                      <a:lnTo>
                        <a:pt x="564" y="218"/>
                      </a:lnTo>
                      <a:lnTo>
                        <a:pt x="562" y="229"/>
                      </a:lnTo>
                      <a:lnTo>
                        <a:pt x="554" y="257"/>
                      </a:lnTo>
                      <a:lnTo>
                        <a:pt x="553" y="269"/>
                      </a:lnTo>
                      <a:lnTo>
                        <a:pt x="551" y="275"/>
                      </a:lnTo>
                      <a:lnTo>
                        <a:pt x="549" y="280"/>
                      </a:lnTo>
                      <a:lnTo>
                        <a:pt x="534" y="287"/>
                      </a:lnTo>
                      <a:lnTo>
                        <a:pt x="523" y="299"/>
                      </a:lnTo>
                      <a:lnTo>
                        <a:pt x="517" y="315"/>
                      </a:lnTo>
                      <a:lnTo>
                        <a:pt x="513" y="331"/>
                      </a:lnTo>
                      <a:lnTo>
                        <a:pt x="511" y="338"/>
                      </a:lnTo>
                      <a:lnTo>
                        <a:pt x="501" y="360"/>
                      </a:lnTo>
                      <a:lnTo>
                        <a:pt x="483" y="391"/>
                      </a:lnTo>
                      <a:lnTo>
                        <a:pt x="481" y="400"/>
                      </a:lnTo>
                      <a:lnTo>
                        <a:pt x="478" y="406"/>
                      </a:lnTo>
                      <a:lnTo>
                        <a:pt x="469" y="409"/>
                      </a:lnTo>
                      <a:lnTo>
                        <a:pt x="456" y="408"/>
                      </a:lnTo>
                      <a:lnTo>
                        <a:pt x="447" y="401"/>
                      </a:lnTo>
                      <a:lnTo>
                        <a:pt x="443" y="398"/>
                      </a:lnTo>
                      <a:lnTo>
                        <a:pt x="443" y="397"/>
                      </a:lnTo>
                      <a:lnTo>
                        <a:pt x="440" y="392"/>
                      </a:lnTo>
                      <a:lnTo>
                        <a:pt x="429" y="382"/>
                      </a:lnTo>
                      <a:lnTo>
                        <a:pt x="414" y="381"/>
                      </a:lnTo>
                      <a:lnTo>
                        <a:pt x="392" y="386"/>
                      </a:lnTo>
                      <a:lnTo>
                        <a:pt x="377" y="386"/>
                      </a:lnTo>
                      <a:lnTo>
                        <a:pt x="375" y="386"/>
                      </a:lnTo>
                      <a:lnTo>
                        <a:pt x="371" y="403"/>
                      </a:lnTo>
                      <a:lnTo>
                        <a:pt x="360" y="408"/>
                      </a:lnTo>
                      <a:lnTo>
                        <a:pt x="352" y="416"/>
                      </a:lnTo>
                      <a:lnTo>
                        <a:pt x="344" y="427"/>
                      </a:lnTo>
                      <a:lnTo>
                        <a:pt x="335" y="443"/>
                      </a:lnTo>
                      <a:lnTo>
                        <a:pt x="332" y="458"/>
                      </a:lnTo>
                      <a:lnTo>
                        <a:pt x="330" y="472"/>
                      </a:lnTo>
                      <a:lnTo>
                        <a:pt x="327" y="481"/>
                      </a:lnTo>
                      <a:lnTo>
                        <a:pt x="320" y="490"/>
                      </a:lnTo>
                      <a:lnTo>
                        <a:pt x="313" y="497"/>
                      </a:lnTo>
                      <a:lnTo>
                        <a:pt x="313" y="504"/>
                      </a:lnTo>
                      <a:lnTo>
                        <a:pt x="309" y="498"/>
                      </a:lnTo>
                      <a:lnTo>
                        <a:pt x="304" y="497"/>
                      </a:lnTo>
                      <a:lnTo>
                        <a:pt x="301" y="505"/>
                      </a:lnTo>
                      <a:lnTo>
                        <a:pt x="300" y="517"/>
                      </a:lnTo>
                      <a:lnTo>
                        <a:pt x="276" y="516"/>
                      </a:lnTo>
                      <a:lnTo>
                        <a:pt x="265" y="517"/>
                      </a:lnTo>
                      <a:lnTo>
                        <a:pt x="242" y="508"/>
                      </a:lnTo>
                      <a:lnTo>
                        <a:pt x="237" y="515"/>
                      </a:lnTo>
                      <a:lnTo>
                        <a:pt x="234" y="516"/>
                      </a:lnTo>
                      <a:lnTo>
                        <a:pt x="231" y="521"/>
                      </a:lnTo>
                      <a:lnTo>
                        <a:pt x="227" y="524"/>
                      </a:lnTo>
                      <a:lnTo>
                        <a:pt x="225" y="524"/>
                      </a:lnTo>
                      <a:lnTo>
                        <a:pt x="221" y="525"/>
                      </a:lnTo>
                      <a:lnTo>
                        <a:pt x="216" y="522"/>
                      </a:lnTo>
                      <a:lnTo>
                        <a:pt x="212" y="525"/>
                      </a:lnTo>
                      <a:lnTo>
                        <a:pt x="210" y="524"/>
                      </a:lnTo>
                      <a:lnTo>
                        <a:pt x="193" y="532"/>
                      </a:lnTo>
                      <a:lnTo>
                        <a:pt x="190" y="524"/>
                      </a:lnTo>
                      <a:lnTo>
                        <a:pt x="182" y="524"/>
                      </a:lnTo>
                      <a:lnTo>
                        <a:pt x="180" y="524"/>
                      </a:lnTo>
                      <a:lnTo>
                        <a:pt x="168" y="521"/>
                      </a:lnTo>
                      <a:lnTo>
                        <a:pt x="163" y="513"/>
                      </a:lnTo>
                      <a:lnTo>
                        <a:pt x="151" y="500"/>
                      </a:lnTo>
                      <a:lnTo>
                        <a:pt x="146" y="482"/>
                      </a:lnTo>
                      <a:lnTo>
                        <a:pt x="146" y="471"/>
                      </a:lnTo>
                      <a:lnTo>
                        <a:pt x="151" y="467"/>
                      </a:lnTo>
                      <a:lnTo>
                        <a:pt x="147" y="467"/>
                      </a:lnTo>
                      <a:lnTo>
                        <a:pt x="140" y="465"/>
                      </a:lnTo>
                      <a:lnTo>
                        <a:pt x="136" y="454"/>
                      </a:lnTo>
                      <a:lnTo>
                        <a:pt x="133" y="451"/>
                      </a:lnTo>
                      <a:lnTo>
                        <a:pt x="130" y="445"/>
                      </a:lnTo>
                      <a:lnTo>
                        <a:pt x="126" y="444"/>
                      </a:lnTo>
                      <a:lnTo>
                        <a:pt x="124" y="439"/>
                      </a:lnTo>
                      <a:lnTo>
                        <a:pt x="117" y="429"/>
                      </a:lnTo>
                      <a:lnTo>
                        <a:pt x="96" y="417"/>
                      </a:lnTo>
                      <a:lnTo>
                        <a:pt x="86" y="416"/>
                      </a:lnTo>
                      <a:lnTo>
                        <a:pt x="64" y="413"/>
                      </a:lnTo>
                      <a:lnTo>
                        <a:pt x="5" y="417"/>
                      </a:lnTo>
                      <a:lnTo>
                        <a:pt x="2" y="414"/>
                      </a:lnTo>
                      <a:lnTo>
                        <a:pt x="0" y="375"/>
                      </a:lnTo>
                      <a:lnTo>
                        <a:pt x="1" y="366"/>
                      </a:lnTo>
                      <a:lnTo>
                        <a:pt x="6" y="345"/>
                      </a:lnTo>
                      <a:lnTo>
                        <a:pt x="5" y="315"/>
                      </a:lnTo>
                      <a:lnTo>
                        <a:pt x="6" y="295"/>
                      </a:lnTo>
                      <a:lnTo>
                        <a:pt x="10" y="283"/>
                      </a:lnTo>
                      <a:lnTo>
                        <a:pt x="22" y="263"/>
                      </a:lnTo>
                      <a:lnTo>
                        <a:pt x="23" y="248"/>
                      </a:lnTo>
                      <a:lnTo>
                        <a:pt x="26" y="239"/>
                      </a:lnTo>
                      <a:lnTo>
                        <a:pt x="34" y="229"/>
                      </a:lnTo>
                      <a:lnTo>
                        <a:pt x="49" y="218"/>
                      </a:lnTo>
                      <a:lnTo>
                        <a:pt x="49" y="212"/>
                      </a:lnTo>
                      <a:lnTo>
                        <a:pt x="53" y="209"/>
                      </a:lnTo>
                      <a:lnTo>
                        <a:pt x="53" y="208"/>
                      </a:lnTo>
                      <a:lnTo>
                        <a:pt x="53" y="204"/>
                      </a:lnTo>
                      <a:lnTo>
                        <a:pt x="48" y="199"/>
                      </a:lnTo>
                      <a:lnTo>
                        <a:pt x="48" y="197"/>
                      </a:lnTo>
                      <a:lnTo>
                        <a:pt x="50" y="191"/>
                      </a:lnTo>
                      <a:lnTo>
                        <a:pt x="53" y="189"/>
                      </a:lnTo>
                      <a:lnTo>
                        <a:pt x="58" y="189"/>
                      </a:lnTo>
                      <a:lnTo>
                        <a:pt x="59" y="187"/>
                      </a:lnTo>
                      <a:lnTo>
                        <a:pt x="59" y="169"/>
                      </a:lnTo>
                      <a:lnTo>
                        <a:pt x="55" y="154"/>
                      </a:lnTo>
                      <a:lnTo>
                        <a:pt x="54" y="149"/>
                      </a:lnTo>
                      <a:lnTo>
                        <a:pt x="44" y="139"/>
                      </a:lnTo>
                      <a:lnTo>
                        <a:pt x="43" y="134"/>
                      </a:lnTo>
                      <a:lnTo>
                        <a:pt x="44" y="123"/>
                      </a:lnTo>
                      <a:lnTo>
                        <a:pt x="49"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0" name="Freeform 41"/>
                <p:cNvSpPr>
                  <a:spLocks noChangeAspect="1"/>
                </p:cNvSpPr>
                <p:nvPr/>
              </p:nvSpPr>
              <p:spPr bwMode="gray">
                <a:xfrm>
                  <a:off x="4952206" y="3627784"/>
                  <a:ext cx="133350" cy="152400"/>
                </a:xfrm>
                <a:custGeom>
                  <a:avLst/>
                  <a:gdLst/>
                  <a:ahLst/>
                  <a:cxnLst>
                    <a:cxn ang="0">
                      <a:pos x="408" y="5"/>
                    </a:cxn>
                    <a:cxn ang="0">
                      <a:pos x="377" y="16"/>
                    </a:cxn>
                    <a:cxn ang="0">
                      <a:pos x="343" y="0"/>
                    </a:cxn>
                    <a:cxn ang="0">
                      <a:pos x="300" y="17"/>
                    </a:cxn>
                    <a:cxn ang="0">
                      <a:pos x="274" y="47"/>
                    </a:cxn>
                    <a:cxn ang="0">
                      <a:pos x="274" y="101"/>
                    </a:cxn>
                    <a:cxn ang="0">
                      <a:pos x="267" y="114"/>
                    </a:cxn>
                    <a:cxn ang="0">
                      <a:pos x="234" y="96"/>
                    </a:cxn>
                    <a:cxn ang="0">
                      <a:pos x="205" y="90"/>
                    </a:cxn>
                    <a:cxn ang="0">
                      <a:pos x="118" y="84"/>
                    </a:cxn>
                    <a:cxn ang="0">
                      <a:pos x="111" y="117"/>
                    </a:cxn>
                    <a:cxn ang="0">
                      <a:pos x="121" y="140"/>
                    </a:cxn>
                    <a:cxn ang="0">
                      <a:pos x="166" y="124"/>
                    </a:cxn>
                    <a:cxn ang="0">
                      <a:pos x="177" y="157"/>
                    </a:cxn>
                    <a:cxn ang="0">
                      <a:pos x="158" y="204"/>
                    </a:cxn>
                    <a:cxn ang="0">
                      <a:pos x="173" y="246"/>
                    </a:cxn>
                    <a:cxn ang="0">
                      <a:pos x="169" y="275"/>
                    </a:cxn>
                    <a:cxn ang="0">
                      <a:pos x="161" y="329"/>
                    </a:cxn>
                    <a:cxn ang="0">
                      <a:pos x="127" y="318"/>
                    </a:cxn>
                    <a:cxn ang="0">
                      <a:pos x="92" y="310"/>
                    </a:cxn>
                    <a:cxn ang="0">
                      <a:pos x="74" y="313"/>
                    </a:cxn>
                    <a:cxn ang="0">
                      <a:pos x="42" y="333"/>
                    </a:cxn>
                    <a:cxn ang="0">
                      <a:pos x="27" y="350"/>
                    </a:cxn>
                    <a:cxn ang="0">
                      <a:pos x="31" y="375"/>
                    </a:cxn>
                    <a:cxn ang="0">
                      <a:pos x="31" y="394"/>
                    </a:cxn>
                    <a:cxn ang="0">
                      <a:pos x="8" y="397"/>
                    </a:cxn>
                    <a:cxn ang="0">
                      <a:pos x="0" y="419"/>
                    </a:cxn>
                    <a:cxn ang="0">
                      <a:pos x="19" y="434"/>
                    </a:cxn>
                    <a:cxn ang="0">
                      <a:pos x="40" y="456"/>
                    </a:cxn>
                    <a:cxn ang="0">
                      <a:pos x="63" y="469"/>
                    </a:cxn>
                    <a:cxn ang="0">
                      <a:pos x="80" y="449"/>
                    </a:cxn>
                    <a:cxn ang="0">
                      <a:pos x="100" y="447"/>
                    </a:cxn>
                    <a:cxn ang="0">
                      <a:pos x="121" y="468"/>
                    </a:cxn>
                    <a:cxn ang="0">
                      <a:pos x="140" y="452"/>
                    </a:cxn>
                    <a:cxn ang="0">
                      <a:pos x="161" y="444"/>
                    </a:cxn>
                    <a:cxn ang="0">
                      <a:pos x="177" y="445"/>
                    </a:cxn>
                    <a:cxn ang="0">
                      <a:pos x="188" y="466"/>
                    </a:cxn>
                    <a:cxn ang="0">
                      <a:pos x="232" y="437"/>
                    </a:cxn>
                    <a:cxn ang="0">
                      <a:pos x="261" y="415"/>
                    </a:cxn>
                    <a:cxn ang="0">
                      <a:pos x="278" y="376"/>
                    </a:cxn>
                    <a:cxn ang="0">
                      <a:pos x="282" y="337"/>
                    </a:cxn>
                    <a:cxn ang="0">
                      <a:pos x="312" y="280"/>
                    </a:cxn>
                    <a:cxn ang="0">
                      <a:pos x="348" y="254"/>
                    </a:cxn>
                    <a:cxn ang="0">
                      <a:pos x="364" y="237"/>
                    </a:cxn>
                    <a:cxn ang="0">
                      <a:pos x="372" y="141"/>
                    </a:cxn>
                    <a:cxn ang="0">
                      <a:pos x="391" y="73"/>
                    </a:cxn>
                    <a:cxn ang="0">
                      <a:pos x="417" y="17"/>
                    </a:cxn>
                  </a:cxnLst>
                  <a:rect l="0" t="0" r="r" b="b"/>
                  <a:pathLst>
                    <a:path w="417" h="479">
                      <a:moveTo>
                        <a:pt x="414" y="0"/>
                      </a:moveTo>
                      <a:lnTo>
                        <a:pt x="408" y="5"/>
                      </a:lnTo>
                      <a:lnTo>
                        <a:pt x="393" y="12"/>
                      </a:lnTo>
                      <a:lnTo>
                        <a:pt x="377" y="16"/>
                      </a:lnTo>
                      <a:lnTo>
                        <a:pt x="360" y="10"/>
                      </a:lnTo>
                      <a:lnTo>
                        <a:pt x="343" y="0"/>
                      </a:lnTo>
                      <a:lnTo>
                        <a:pt x="323" y="3"/>
                      </a:lnTo>
                      <a:lnTo>
                        <a:pt x="300" y="17"/>
                      </a:lnTo>
                      <a:lnTo>
                        <a:pt x="283" y="33"/>
                      </a:lnTo>
                      <a:lnTo>
                        <a:pt x="274" y="47"/>
                      </a:lnTo>
                      <a:lnTo>
                        <a:pt x="272" y="58"/>
                      </a:lnTo>
                      <a:lnTo>
                        <a:pt x="274" y="101"/>
                      </a:lnTo>
                      <a:lnTo>
                        <a:pt x="272" y="111"/>
                      </a:lnTo>
                      <a:lnTo>
                        <a:pt x="267" y="114"/>
                      </a:lnTo>
                      <a:lnTo>
                        <a:pt x="244" y="96"/>
                      </a:lnTo>
                      <a:lnTo>
                        <a:pt x="234" y="96"/>
                      </a:lnTo>
                      <a:lnTo>
                        <a:pt x="220" y="91"/>
                      </a:lnTo>
                      <a:lnTo>
                        <a:pt x="205" y="90"/>
                      </a:lnTo>
                      <a:lnTo>
                        <a:pt x="194" y="84"/>
                      </a:lnTo>
                      <a:lnTo>
                        <a:pt x="118" y="84"/>
                      </a:lnTo>
                      <a:lnTo>
                        <a:pt x="112" y="98"/>
                      </a:lnTo>
                      <a:lnTo>
                        <a:pt x="111" y="117"/>
                      </a:lnTo>
                      <a:lnTo>
                        <a:pt x="112" y="135"/>
                      </a:lnTo>
                      <a:lnTo>
                        <a:pt x="121" y="140"/>
                      </a:lnTo>
                      <a:lnTo>
                        <a:pt x="137" y="117"/>
                      </a:lnTo>
                      <a:lnTo>
                        <a:pt x="166" y="124"/>
                      </a:lnTo>
                      <a:lnTo>
                        <a:pt x="176" y="137"/>
                      </a:lnTo>
                      <a:lnTo>
                        <a:pt x="177" y="157"/>
                      </a:lnTo>
                      <a:lnTo>
                        <a:pt x="159" y="187"/>
                      </a:lnTo>
                      <a:lnTo>
                        <a:pt x="158" y="204"/>
                      </a:lnTo>
                      <a:lnTo>
                        <a:pt x="162" y="218"/>
                      </a:lnTo>
                      <a:lnTo>
                        <a:pt x="173" y="246"/>
                      </a:lnTo>
                      <a:lnTo>
                        <a:pt x="172" y="262"/>
                      </a:lnTo>
                      <a:lnTo>
                        <a:pt x="169" y="275"/>
                      </a:lnTo>
                      <a:lnTo>
                        <a:pt x="166" y="312"/>
                      </a:lnTo>
                      <a:lnTo>
                        <a:pt x="161" y="329"/>
                      </a:lnTo>
                      <a:lnTo>
                        <a:pt x="145" y="334"/>
                      </a:lnTo>
                      <a:lnTo>
                        <a:pt x="127" y="318"/>
                      </a:lnTo>
                      <a:lnTo>
                        <a:pt x="102" y="321"/>
                      </a:lnTo>
                      <a:lnTo>
                        <a:pt x="92" y="310"/>
                      </a:lnTo>
                      <a:lnTo>
                        <a:pt x="85" y="305"/>
                      </a:lnTo>
                      <a:lnTo>
                        <a:pt x="74" y="313"/>
                      </a:lnTo>
                      <a:lnTo>
                        <a:pt x="65" y="324"/>
                      </a:lnTo>
                      <a:lnTo>
                        <a:pt x="42" y="333"/>
                      </a:lnTo>
                      <a:lnTo>
                        <a:pt x="32" y="342"/>
                      </a:lnTo>
                      <a:lnTo>
                        <a:pt x="27" y="350"/>
                      </a:lnTo>
                      <a:lnTo>
                        <a:pt x="26" y="363"/>
                      </a:lnTo>
                      <a:lnTo>
                        <a:pt x="31" y="375"/>
                      </a:lnTo>
                      <a:lnTo>
                        <a:pt x="33" y="390"/>
                      </a:lnTo>
                      <a:lnTo>
                        <a:pt x="31" y="394"/>
                      </a:lnTo>
                      <a:lnTo>
                        <a:pt x="19" y="394"/>
                      </a:lnTo>
                      <a:lnTo>
                        <a:pt x="8" y="397"/>
                      </a:lnTo>
                      <a:lnTo>
                        <a:pt x="2" y="404"/>
                      </a:lnTo>
                      <a:lnTo>
                        <a:pt x="0" y="419"/>
                      </a:lnTo>
                      <a:lnTo>
                        <a:pt x="13" y="425"/>
                      </a:lnTo>
                      <a:lnTo>
                        <a:pt x="19" y="434"/>
                      </a:lnTo>
                      <a:lnTo>
                        <a:pt x="33" y="449"/>
                      </a:lnTo>
                      <a:lnTo>
                        <a:pt x="40" y="456"/>
                      </a:lnTo>
                      <a:lnTo>
                        <a:pt x="49" y="479"/>
                      </a:lnTo>
                      <a:lnTo>
                        <a:pt x="63" y="469"/>
                      </a:lnTo>
                      <a:lnTo>
                        <a:pt x="73" y="463"/>
                      </a:lnTo>
                      <a:lnTo>
                        <a:pt x="80" y="449"/>
                      </a:lnTo>
                      <a:lnTo>
                        <a:pt x="90" y="444"/>
                      </a:lnTo>
                      <a:lnTo>
                        <a:pt x="100" y="447"/>
                      </a:lnTo>
                      <a:lnTo>
                        <a:pt x="105" y="458"/>
                      </a:lnTo>
                      <a:lnTo>
                        <a:pt x="121" y="468"/>
                      </a:lnTo>
                      <a:lnTo>
                        <a:pt x="133" y="465"/>
                      </a:lnTo>
                      <a:lnTo>
                        <a:pt x="140" y="452"/>
                      </a:lnTo>
                      <a:lnTo>
                        <a:pt x="148" y="446"/>
                      </a:lnTo>
                      <a:lnTo>
                        <a:pt x="161" y="444"/>
                      </a:lnTo>
                      <a:lnTo>
                        <a:pt x="175" y="440"/>
                      </a:lnTo>
                      <a:lnTo>
                        <a:pt x="177" y="445"/>
                      </a:lnTo>
                      <a:lnTo>
                        <a:pt x="178" y="463"/>
                      </a:lnTo>
                      <a:lnTo>
                        <a:pt x="188" y="466"/>
                      </a:lnTo>
                      <a:lnTo>
                        <a:pt x="209" y="458"/>
                      </a:lnTo>
                      <a:lnTo>
                        <a:pt x="232" y="437"/>
                      </a:lnTo>
                      <a:lnTo>
                        <a:pt x="246" y="430"/>
                      </a:lnTo>
                      <a:lnTo>
                        <a:pt x="261" y="415"/>
                      </a:lnTo>
                      <a:lnTo>
                        <a:pt x="274" y="394"/>
                      </a:lnTo>
                      <a:lnTo>
                        <a:pt x="278" y="376"/>
                      </a:lnTo>
                      <a:lnTo>
                        <a:pt x="278" y="358"/>
                      </a:lnTo>
                      <a:lnTo>
                        <a:pt x="282" y="337"/>
                      </a:lnTo>
                      <a:lnTo>
                        <a:pt x="289" y="316"/>
                      </a:lnTo>
                      <a:lnTo>
                        <a:pt x="312" y="280"/>
                      </a:lnTo>
                      <a:lnTo>
                        <a:pt x="329" y="264"/>
                      </a:lnTo>
                      <a:lnTo>
                        <a:pt x="348" y="254"/>
                      </a:lnTo>
                      <a:lnTo>
                        <a:pt x="363" y="241"/>
                      </a:lnTo>
                      <a:lnTo>
                        <a:pt x="364" y="237"/>
                      </a:lnTo>
                      <a:lnTo>
                        <a:pt x="371" y="207"/>
                      </a:lnTo>
                      <a:lnTo>
                        <a:pt x="372" y="141"/>
                      </a:lnTo>
                      <a:lnTo>
                        <a:pt x="381" y="97"/>
                      </a:lnTo>
                      <a:lnTo>
                        <a:pt x="391" y="73"/>
                      </a:lnTo>
                      <a:lnTo>
                        <a:pt x="412" y="36"/>
                      </a:lnTo>
                      <a:lnTo>
                        <a:pt x="417" y="17"/>
                      </a:lnTo>
                      <a:lnTo>
                        <a:pt x="41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1" name="Freeform 42"/>
                <p:cNvSpPr>
                  <a:spLocks noChangeAspect="1"/>
                </p:cNvSpPr>
                <p:nvPr/>
              </p:nvSpPr>
              <p:spPr bwMode="gray">
                <a:xfrm>
                  <a:off x="4922043" y="3653184"/>
                  <a:ext cx="33338" cy="22225"/>
                </a:xfrm>
                <a:custGeom>
                  <a:avLst/>
                  <a:gdLst/>
                  <a:ahLst/>
                  <a:cxnLst>
                    <a:cxn ang="0">
                      <a:pos x="107" y="0"/>
                    </a:cxn>
                    <a:cxn ang="0">
                      <a:pos x="67" y="0"/>
                    </a:cxn>
                    <a:cxn ang="0">
                      <a:pos x="25" y="3"/>
                    </a:cxn>
                    <a:cxn ang="0">
                      <a:pos x="21" y="4"/>
                    </a:cxn>
                    <a:cxn ang="0">
                      <a:pos x="21" y="14"/>
                    </a:cxn>
                    <a:cxn ang="0">
                      <a:pos x="14" y="26"/>
                    </a:cxn>
                    <a:cxn ang="0">
                      <a:pos x="11" y="37"/>
                    </a:cxn>
                    <a:cxn ang="0">
                      <a:pos x="0" y="56"/>
                    </a:cxn>
                    <a:cxn ang="0">
                      <a:pos x="15" y="63"/>
                    </a:cxn>
                    <a:cxn ang="0">
                      <a:pos x="15" y="65"/>
                    </a:cxn>
                    <a:cxn ang="0">
                      <a:pos x="13" y="69"/>
                    </a:cxn>
                    <a:cxn ang="0">
                      <a:pos x="13" y="68"/>
                    </a:cxn>
                    <a:cxn ang="0">
                      <a:pos x="36" y="63"/>
                    </a:cxn>
                    <a:cxn ang="0">
                      <a:pos x="107" y="60"/>
                    </a:cxn>
                    <a:cxn ang="0">
                      <a:pos x="105" y="58"/>
                    </a:cxn>
                    <a:cxn ang="0">
                      <a:pos x="102" y="38"/>
                    </a:cxn>
                    <a:cxn ang="0">
                      <a:pos x="101" y="15"/>
                    </a:cxn>
                    <a:cxn ang="0">
                      <a:pos x="107" y="0"/>
                    </a:cxn>
                  </a:cxnLst>
                  <a:rect l="0" t="0" r="r" b="b"/>
                  <a:pathLst>
                    <a:path w="107" h="69">
                      <a:moveTo>
                        <a:pt x="107" y="0"/>
                      </a:moveTo>
                      <a:lnTo>
                        <a:pt x="67" y="0"/>
                      </a:lnTo>
                      <a:lnTo>
                        <a:pt x="25" y="3"/>
                      </a:lnTo>
                      <a:lnTo>
                        <a:pt x="21" y="4"/>
                      </a:lnTo>
                      <a:lnTo>
                        <a:pt x="21" y="14"/>
                      </a:lnTo>
                      <a:lnTo>
                        <a:pt x="14" y="26"/>
                      </a:lnTo>
                      <a:lnTo>
                        <a:pt x="11" y="37"/>
                      </a:lnTo>
                      <a:lnTo>
                        <a:pt x="0" y="56"/>
                      </a:lnTo>
                      <a:lnTo>
                        <a:pt x="15" y="63"/>
                      </a:lnTo>
                      <a:lnTo>
                        <a:pt x="15" y="65"/>
                      </a:lnTo>
                      <a:lnTo>
                        <a:pt x="13" y="69"/>
                      </a:lnTo>
                      <a:lnTo>
                        <a:pt x="13" y="68"/>
                      </a:lnTo>
                      <a:lnTo>
                        <a:pt x="36" y="63"/>
                      </a:lnTo>
                      <a:lnTo>
                        <a:pt x="107" y="60"/>
                      </a:lnTo>
                      <a:lnTo>
                        <a:pt x="105" y="58"/>
                      </a:lnTo>
                      <a:lnTo>
                        <a:pt x="102" y="38"/>
                      </a:lnTo>
                      <a:lnTo>
                        <a:pt x="101" y="15"/>
                      </a:lnTo>
                      <a:lnTo>
                        <a:pt x="107"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2" name="Freeform 43"/>
                <p:cNvSpPr>
                  <a:spLocks noChangeAspect="1"/>
                </p:cNvSpPr>
                <p:nvPr/>
              </p:nvSpPr>
              <p:spPr bwMode="gray">
                <a:xfrm>
                  <a:off x="5268117" y="3732559"/>
                  <a:ext cx="28575" cy="34925"/>
                </a:xfrm>
                <a:custGeom>
                  <a:avLst/>
                  <a:gdLst/>
                  <a:ahLst/>
                  <a:cxnLst>
                    <a:cxn ang="0">
                      <a:pos x="83" y="5"/>
                    </a:cxn>
                    <a:cxn ang="0">
                      <a:pos x="81" y="1"/>
                    </a:cxn>
                    <a:cxn ang="0">
                      <a:pos x="76" y="1"/>
                    </a:cxn>
                    <a:cxn ang="0">
                      <a:pos x="76" y="0"/>
                    </a:cxn>
                    <a:cxn ang="0">
                      <a:pos x="71" y="0"/>
                    </a:cxn>
                    <a:cxn ang="0">
                      <a:pos x="59" y="4"/>
                    </a:cxn>
                    <a:cxn ang="0">
                      <a:pos x="49" y="4"/>
                    </a:cxn>
                    <a:cxn ang="0">
                      <a:pos x="46" y="6"/>
                    </a:cxn>
                    <a:cxn ang="0">
                      <a:pos x="45" y="9"/>
                    </a:cxn>
                    <a:cxn ang="0">
                      <a:pos x="45" y="17"/>
                    </a:cxn>
                    <a:cxn ang="0">
                      <a:pos x="41" y="22"/>
                    </a:cxn>
                    <a:cxn ang="0">
                      <a:pos x="33" y="22"/>
                    </a:cxn>
                    <a:cxn ang="0">
                      <a:pos x="28" y="25"/>
                    </a:cxn>
                    <a:cxn ang="0">
                      <a:pos x="22" y="26"/>
                    </a:cxn>
                    <a:cxn ang="0">
                      <a:pos x="19" y="25"/>
                    </a:cxn>
                    <a:cxn ang="0">
                      <a:pos x="16" y="16"/>
                    </a:cxn>
                    <a:cxn ang="0">
                      <a:pos x="13" y="11"/>
                    </a:cxn>
                    <a:cxn ang="0">
                      <a:pos x="11" y="10"/>
                    </a:cxn>
                    <a:cxn ang="0">
                      <a:pos x="6" y="10"/>
                    </a:cxn>
                    <a:cxn ang="0">
                      <a:pos x="1" y="13"/>
                    </a:cxn>
                    <a:cxn ang="0">
                      <a:pos x="1" y="22"/>
                    </a:cxn>
                    <a:cxn ang="0">
                      <a:pos x="0" y="22"/>
                    </a:cxn>
                    <a:cxn ang="0">
                      <a:pos x="6" y="28"/>
                    </a:cxn>
                    <a:cxn ang="0">
                      <a:pos x="8" y="34"/>
                    </a:cxn>
                    <a:cxn ang="0">
                      <a:pos x="11" y="58"/>
                    </a:cxn>
                    <a:cxn ang="0">
                      <a:pos x="13" y="61"/>
                    </a:cxn>
                    <a:cxn ang="0">
                      <a:pos x="16" y="69"/>
                    </a:cxn>
                    <a:cxn ang="0">
                      <a:pos x="17" y="79"/>
                    </a:cxn>
                    <a:cxn ang="0">
                      <a:pos x="17" y="91"/>
                    </a:cxn>
                    <a:cxn ang="0">
                      <a:pos x="18" y="101"/>
                    </a:cxn>
                    <a:cxn ang="0">
                      <a:pos x="23" y="108"/>
                    </a:cxn>
                    <a:cxn ang="0">
                      <a:pos x="29" y="114"/>
                    </a:cxn>
                    <a:cxn ang="0">
                      <a:pos x="32" y="113"/>
                    </a:cxn>
                    <a:cxn ang="0">
                      <a:pos x="43" y="110"/>
                    </a:cxn>
                    <a:cxn ang="0">
                      <a:pos x="57" y="106"/>
                    </a:cxn>
                    <a:cxn ang="0">
                      <a:pos x="68" y="86"/>
                    </a:cxn>
                    <a:cxn ang="0">
                      <a:pos x="73" y="80"/>
                    </a:cxn>
                    <a:cxn ang="0">
                      <a:pos x="79" y="66"/>
                    </a:cxn>
                    <a:cxn ang="0">
                      <a:pos x="89" y="54"/>
                    </a:cxn>
                    <a:cxn ang="0">
                      <a:pos x="93" y="48"/>
                    </a:cxn>
                    <a:cxn ang="0">
                      <a:pos x="93" y="40"/>
                    </a:cxn>
                    <a:cxn ang="0">
                      <a:pos x="91" y="34"/>
                    </a:cxn>
                    <a:cxn ang="0">
                      <a:pos x="87" y="31"/>
                    </a:cxn>
                    <a:cxn ang="0">
                      <a:pos x="81" y="29"/>
                    </a:cxn>
                    <a:cxn ang="0">
                      <a:pos x="77" y="26"/>
                    </a:cxn>
                    <a:cxn ang="0">
                      <a:pos x="77" y="22"/>
                    </a:cxn>
                    <a:cxn ang="0">
                      <a:pos x="77" y="16"/>
                    </a:cxn>
                    <a:cxn ang="0">
                      <a:pos x="78" y="10"/>
                    </a:cxn>
                    <a:cxn ang="0">
                      <a:pos x="83" y="5"/>
                    </a:cxn>
                  </a:cxnLst>
                  <a:rect l="0" t="0" r="r" b="b"/>
                  <a:pathLst>
                    <a:path w="93" h="114">
                      <a:moveTo>
                        <a:pt x="83" y="5"/>
                      </a:moveTo>
                      <a:lnTo>
                        <a:pt x="81" y="1"/>
                      </a:lnTo>
                      <a:lnTo>
                        <a:pt x="76" y="1"/>
                      </a:lnTo>
                      <a:lnTo>
                        <a:pt x="76" y="0"/>
                      </a:lnTo>
                      <a:lnTo>
                        <a:pt x="71" y="0"/>
                      </a:lnTo>
                      <a:lnTo>
                        <a:pt x="59" y="4"/>
                      </a:lnTo>
                      <a:lnTo>
                        <a:pt x="49" y="4"/>
                      </a:lnTo>
                      <a:lnTo>
                        <a:pt x="46" y="6"/>
                      </a:lnTo>
                      <a:lnTo>
                        <a:pt x="45" y="9"/>
                      </a:lnTo>
                      <a:lnTo>
                        <a:pt x="45" y="17"/>
                      </a:lnTo>
                      <a:lnTo>
                        <a:pt x="41" y="22"/>
                      </a:lnTo>
                      <a:lnTo>
                        <a:pt x="33" y="22"/>
                      </a:lnTo>
                      <a:lnTo>
                        <a:pt x="28" y="25"/>
                      </a:lnTo>
                      <a:lnTo>
                        <a:pt x="22" y="26"/>
                      </a:lnTo>
                      <a:lnTo>
                        <a:pt x="19" y="25"/>
                      </a:lnTo>
                      <a:lnTo>
                        <a:pt x="16" y="16"/>
                      </a:lnTo>
                      <a:lnTo>
                        <a:pt x="13" y="11"/>
                      </a:lnTo>
                      <a:lnTo>
                        <a:pt x="11" y="10"/>
                      </a:lnTo>
                      <a:lnTo>
                        <a:pt x="6" y="10"/>
                      </a:lnTo>
                      <a:lnTo>
                        <a:pt x="1" y="13"/>
                      </a:lnTo>
                      <a:lnTo>
                        <a:pt x="1" y="22"/>
                      </a:lnTo>
                      <a:lnTo>
                        <a:pt x="0" y="22"/>
                      </a:lnTo>
                      <a:lnTo>
                        <a:pt x="6" y="28"/>
                      </a:lnTo>
                      <a:lnTo>
                        <a:pt x="8" y="34"/>
                      </a:lnTo>
                      <a:lnTo>
                        <a:pt x="11" y="58"/>
                      </a:lnTo>
                      <a:lnTo>
                        <a:pt x="13" y="61"/>
                      </a:lnTo>
                      <a:lnTo>
                        <a:pt x="16" y="69"/>
                      </a:lnTo>
                      <a:lnTo>
                        <a:pt x="17" y="79"/>
                      </a:lnTo>
                      <a:lnTo>
                        <a:pt x="17" y="91"/>
                      </a:lnTo>
                      <a:lnTo>
                        <a:pt x="18" y="101"/>
                      </a:lnTo>
                      <a:lnTo>
                        <a:pt x="23" y="108"/>
                      </a:lnTo>
                      <a:lnTo>
                        <a:pt x="29" y="114"/>
                      </a:lnTo>
                      <a:lnTo>
                        <a:pt x="32" y="113"/>
                      </a:lnTo>
                      <a:lnTo>
                        <a:pt x="43" y="110"/>
                      </a:lnTo>
                      <a:lnTo>
                        <a:pt x="57" y="106"/>
                      </a:lnTo>
                      <a:lnTo>
                        <a:pt x="68" y="86"/>
                      </a:lnTo>
                      <a:lnTo>
                        <a:pt x="73" y="80"/>
                      </a:lnTo>
                      <a:lnTo>
                        <a:pt x="79" y="66"/>
                      </a:lnTo>
                      <a:lnTo>
                        <a:pt x="89" y="54"/>
                      </a:lnTo>
                      <a:lnTo>
                        <a:pt x="93" y="48"/>
                      </a:lnTo>
                      <a:lnTo>
                        <a:pt x="93" y="40"/>
                      </a:lnTo>
                      <a:lnTo>
                        <a:pt x="91" y="34"/>
                      </a:lnTo>
                      <a:lnTo>
                        <a:pt x="87" y="31"/>
                      </a:lnTo>
                      <a:lnTo>
                        <a:pt x="81" y="29"/>
                      </a:lnTo>
                      <a:lnTo>
                        <a:pt x="77" y="26"/>
                      </a:lnTo>
                      <a:lnTo>
                        <a:pt x="77" y="22"/>
                      </a:lnTo>
                      <a:lnTo>
                        <a:pt x="77" y="16"/>
                      </a:lnTo>
                      <a:lnTo>
                        <a:pt x="78" y="10"/>
                      </a:lnTo>
                      <a:lnTo>
                        <a:pt x="83"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3" name="Freeform 44"/>
                <p:cNvSpPr>
                  <a:spLocks noChangeAspect="1"/>
                </p:cNvSpPr>
                <p:nvPr/>
              </p:nvSpPr>
              <p:spPr bwMode="gray">
                <a:xfrm>
                  <a:off x="5277642" y="3619847"/>
                  <a:ext cx="92075" cy="96838"/>
                </a:xfrm>
                <a:custGeom>
                  <a:avLst/>
                  <a:gdLst/>
                  <a:ahLst/>
                  <a:cxnLst>
                    <a:cxn ang="0">
                      <a:pos x="232" y="0"/>
                    </a:cxn>
                    <a:cxn ang="0">
                      <a:pos x="205" y="21"/>
                    </a:cxn>
                    <a:cxn ang="0">
                      <a:pos x="170" y="19"/>
                    </a:cxn>
                    <a:cxn ang="0">
                      <a:pos x="143" y="25"/>
                    </a:cxn>
                    <a:cxn ang="0">
                      <a:pos x="120" y="22"/>
                    </a:cxn>
                    <a:cxn ang="0">
                      <a:pos x="98" y="25"/>
                    </a:cxn>
                    <a:cxn ang="0">
                      <a:pos x="73" y="23"/>
                    </a:cxn>
                    <a:cxn ang="0">
                      <a:pos x="66" y="32"/>
                    </a:cxn>
                    <a:cxn ang="0">
                      <a:pos x="60" y="59"/>
                    </a:cxn>
                    <a:cxn ang="0">
                      <a:pos x="63" y="89"/>
                    </a:cxn>
                    <a:cxn ang="0">
                      <a:pos x="73" y="98"/>
                    </a:cxn>
                    <a:cxn ang="0">
                      <a:pos x="84" y="105"/>
                    </a:cxn>
                    <a:cxn ang="0">
                      <a:pos x="82" y="121"/>
                    </a:cxn>
                    <a:cxn ang="0">
                      <a:pos x="67" y="135"/>
                    </a:cxn>
                    <a:cxn ang="0">
                      <a:pos x="52" y="147"/>
                    </a:cxn>
                    <a:cxn ang="0">
                      <a:pos x="44" y="159"/>
                    </a:cxn>
                    <a:cxn ang="0">
                      <a:pos x="20" y="186"/>
                    </a:cxn>
                    <a:cxn ang="0">
                      <a:pos x="11" y="202"/>
                    </a:cxn>
                    <a:cxn ang="0">
                      <a:pos x="3" y="247"/>
                    </a:cxn>
                    <a:cxn ang="0">
                      <a:pos x="0" y="296"/>
                    </a:cxn>
                    <a:cxn ang="0">
                      <a:pos x="11" y="302"/>
                    </a:cxn>
                    <a:cxn ang="0">
                      <a:pos x="25" y="290"/>
                    </a:cxn>
                    <a:cxn ang="0">
                      <a:pos x="36" y="285"/>
                    </a:cxn>
                    <a:cxn ang="0">
                      <a:pos x="63" y="283"/>
                    </a:cxn>
                    <a:cxn ang="0">
                      <a:pos x="70" y="278"/>
                    </a:cxn>
                    <a:cxn ang="0">
                      <a:pos x="110" y="274"/>
                    </a:cxn>
                    <a:cxn ang="0">
                      <a:pos x="120" y="240"/>
                    </a:cxn>
                    <a:cxn ang="0">
                      <a:pos x="132" y="232"/>
                    </a:cxn>
                    <a:cxn ang="0">
                      <a:pos x="147" y="221"/>
                    </a:cxn>
                    <a:cxn ang="0">
                      <a:pos x="157" y="222"/>
                    </a:cxn>
                    <a:cxn ang="0">
                      <a:pos x="164" y="218"/>
                    </a:cxn>
                    <a:cxn ang="0">
                      <a:pos x="183" y="223"/>
                    </a:cxn>
                    <a:cxn ang="0">
                      <a:pos x="201" y="211"/>
                    </a:cxn>
                    <a:cxn ang="0">
                      <a:pos x="223" y="213"/>
                    </a:cxn>
                    <a:cxn ang="0">
                      <a:pos x="234" y="213"/>
                    </a:cxn>
                    <a:cxn ang="0">
                      <a:pos x="258" y="181"/>
                    </a:cxn>
                    <a:cxn ang="0">
                      <a:pos x="270" y="167"/>
                    </a:cxn>
                    <a:cxn ang="0">
                      <a:pos x="286" y="143"/>
                    </a:cxn>
                    <a:cxn ang="0">
                      <a:pos x="289" y="110"/>
                    </a:cxn>
                    <a:cxn ang="0">
                      <a:pos x="287" y="82"/>
                    </a:cxn>
                    <a:cxn ang="0">
                      <a:pos x="278" y="67"/>
                    </a:cxn>
                    <a:cxn ang="0">
                      <a:pos x="267" y="61"/>
                    </a:cxn>
                    <a:cxn ang="0">
                      <a:pos x="260" y="50"/>
                    </a:cxn>
                    <a:cxn ang="0">
                      <a:pos x="253" y="21"/>
                    </a:cxn>
                    <a:cxn ang="0">
                      <a:pos x="251" y="11"/>
                    </a:cxn>
                    <a:cxn ang="0">
                      <a:pos x="237" y="7"/>
                    </a:cxn>
                    <a:cxn ang="0">
                      <a:pos x="232" y="3"/>
                    </a:cxn>
                  </a:cxnLst>
                  <a:rect l="0" t="0" r="r" b="b"/>
                  <a:pathLst>
                    <a:path w="289" h="302">
                      <a:moveTo>
                        <a:pt x="232" y="3"/>
                      </a:moveTo>
                      <a:lnTo>
                        <a:pt x="232" y="0"/>
                      </a:lnTo>
                      <a:lnTo>
                        <a:pt x="232" y="3"/>
                      </a:lnTo>
                      <a:lnTo>
                        <a:pt x="205" y="21"/>
                      </a:lnTo>
                      <a:lnTo>
                        <a:pt x="186" y="21"/>
                      </a:lnTo>
                      <a:lnTo>
                        <a:pt x="170" y="19"/>
                      </a:lnTo>
                      <a:lnTo>
                        <a:pt x="157" y="24"/>
                      </a:lnTo>
                      <a:lnTo>
                        <a:pt x="143" y="25"/>
                      </a:lnTo>
                      <a:lnTo>
                        <a:pt x="126" y="29"/>
                      </a:lnTo>
                      <a:lnTo>
                        <a:pt x="120" y="22"/>
                      </a:lnTo>
                      <a:lnTo>
                        <a:pt x="108" y="23"/>
                      </a:lnTo>
                      <a:lnTo>
                        <a:pt x="98" y="25"/>
                      </a:lnTo>
                      <a:lnTo>
                        <a:pt x="87" y="22"/>
                      </a:lnTo>
                      <a:lnTo>
                        <a:pt x="73" y="23"/>
                      </a:lnTo>
                      <a:lnTo>
                        <a:pt x="66" y="28"/>
                      </a:lnTo>
                      <a:lnTo>
                        <a:pt x="66" y="32"/>
                      </a:lnTo>
                      <a:lnTo>
                        <a:pt x="63" y="41"/>
                      </a:lnTo>
                      <a:lnTo>
                        <a:pt x="60" y="59"/>
                      </a:lnTo>
                      <a:lnTo>
                        <a:pt x="61" y="81"/>
                      </a:lnTo>
                      <a:lnTo>
                        <a:pt x="63" y="89"/>
                      </a:lnTo>
                      <a:lnTo>
                        <a:pt x="68" y="94"/>
                      </a:lnTo>
                      <a:lnTo>
                        <a:pt x="73" y="98"/>
                      </a:lnTo>
                      <a:lnTo>
                        <a:pt x="82" y="100"/>
                      </a:lnTo>
                      <a:lnTo>
                        <a:pt x="84" y="105"/>
                      </a:lnTo>
                      <a:lnTo>
                        <a:pt x="86" y="113"/>
                      </a:lnTo>
                      <a:lnTo>
                        <a:pt x="82" y="121"/>
                      </a:lnTo>
                      <a:lnTo>
                        <a:pt x="73" y="130"/>
                      </a:lnTo>
                      <a:lnTo>
                        <a:pt x="67" y="135"/>
                      </a:lnTo>
                      <a:lnTo>
                        <a:pt x="56" y="140"/>
                      </a:lnTo>
                      <a:lnTo>
                        <a:pt x="52" y="147"/>
                      </a:lnTo>
                      <a:lnTo>
                        <a:pt x="50" y="153"/>
                      </a:lnTo>
                      <a:lnTo>
                        <a:pt x="44" y="159"/>
                      </a:lnTo>
                      <a:lnTo>
                        <a:pt x="33" y="172"/>
                      </a:lnTo>
                      <a:lnTo>
                        <a:pt x="20" y="186"/>
                      </a:lnTo>
                      <a:lnTo>
                        <a:pt x="17" y="191"/>
                      </a:lnTo>
                      <a:lnTo>
                        <a:pt x="11" y="202"/>
                      </a:lnTo>
                      <a:lnTo>
                        <a:pt x="3" y="233"/>
                      </a:lnTo>
                      <a:lnTo>
                        <a:pt x="3" y="247"/>
                      </a:lnTo>
                      <a:lnTo>
                        <a:pt x="1" y="275"/>
                      </a:lnTo>
                      <a:lnTo>
                        <a:pt x="0" y="296"/>
                      </a:lnTo>
                      <a:lnTo>
                        <a:pt x="4" y="299"/>
                      </a:lnTo>
                      <a:lnTo>
                        <a:pt x="11" y="302"/>
                      </a:lnTo>
                      <a:lnTo>
                        <a:pt x="19" y="301"/>
                      </a:lnTo>
                      <a:lnTo>
                        <a:pt x="25" y="290"/>
                      </a:lnTo>
                      <a:lnTo>
                        <a:pt x="29" y="286"/>
                      </a:lnTo>
                      <a:lnTo>
                        <a:pt x="36" y="285"/>
                      </a:lnTo>
                      <a:lnTo>
                        <a:pt x="41" y="281"/>
                      </a:lnTo>
                      <a:lnTo>
                        <a:pt x="63" y="283"/>
                      </a:lnTo>
                      <a:lnTo>
                        <a:pt x="70" y="280"/>
                      </a:lnTo>
                      <a:lnTo>
                        <a:pt x="70" y="278"/>
                      </a:lnTo>
                      <a:lnTo>
                        <a:pt x="115" y="278"/>
                      </a:lnTo>
                      <a:lnTo>
                        <a:pt x="110" y="274"/>
                      </a:lnTo>
                      <a:lnTo>
                        <a:pt x="122" y="247"/>
                      </a:lnTo>
                      <a:lnTo>
                        <a:pt x="120" y="240"/>
                      </a:lnTo>
                      <a:lnTo>
                        <a:pt x="121" y="234"/>
                      </a:lnTo>
                      <a:lnTo>
                        <a:pt x="132" y="232"/>
                      </a:lnTo>
                      <a:lnTo>
                        <a:pt x="142" y="228"/>
                      </a:lnTo>
                      <a:lnTo>
                        <a:pt x="147" y="221"/>
                      </a:lnTo>
                      <a:lnTo>
                        <a:pt x="153" y="223"/>
                      </a:lnTo>
                      <a:lnTo>
                        <a:pt x="157" y="222"/>
                      </a:lnTo>
                      <a:lnTo>
                        <a:pt x="159" y="216"/>
                      </a:lnTo>
                      <a:lnTo>
                        <a:pt x="164" y="218"/>
                      </a:lnTo>
                      <a:lnTo>
                        <a:pt x="175" y="220"/>
                      </a:lnTo>
                      <a:lnTo>
                        <a:pt x="183" y="223"/>
                      </a:lnTo>
                      <a:lnTo>
                        <a:pt x="195" y="207"/>
                      </a:lnTo>
                      <a:lnTo>
                        <a:pt x="201" y="211"/>
                      </a:lnTo>
                      <a:lnTo>
                        <a:pt x="215" y="216"/>
                      </a:lnTo>
                      <a:lnTo>
                        <a:pt x="223" y="213"/>
                      </a:lnTo>
                      <a:lnTo>
                        <a:pt x="232" y="216"/>
                      </a:lnTo>
                      <a:lnTo>
                        <a:pt x="234" y="213"/>
                      </a:lnTo>
                      <a:lnTo>
                        <a:pt x="240" y="208"/>
                      </a:lnTo>
                      <a:lnTo>
                        <a:pt x="258" y="181"/>
                      </a:lnTo>
                      <a:lnTo>
                        <a:pt x="267" y="170"/>
                      </a:lnTo>
                      <a:lnTo>
                        <a:pt x="270" y="167"/>
                      </a:lnTo>
                      <a:lnTo>
                        <a:pt x="278" y="156"/>
                      </a:lnTo>
                      <a:lnTo>
                        <a:pt x="286" y="143"/>
                      </a:lnTo>
                      <a:lnTo>
                        <a:pt x="288" y="130"/>
                      </a:lnTo>
                      <a:lnTo>
                        <a:pt x="289" y="110"/>
                      </a:lnTo>
                      <a:lnTo>
                        <a:pt x="287" y="100"/>
                      </a:lnTo>
                      <a:lnTo>
                        <a:pt x="287" y="82"/>
                      </a:lnTo>
                      <a:lnTo>
                        <a:pt x="286" y="76"/>
                      </a:lnTo>
                      <a:lnTo>
                        <a:pt x="278" y="67"/>
                      </a:lnTo>
                      <a:lnTo>
                        <a:pt x="274" y="65"/>
                      </a:lnTo>
                      <a:lnTo>
                        <a:pt x="267" y="61"/>
                      </a:lnTo>
                      <a:lnTo>
                        <a:pt x="262" y="56"/>
                      </a:lnTo>
                      <a:lnTo>
                        <a:pt x="260" y="50"/>
                      </a:lnTo>
                      <a:lnTo>
                        <a:pt x="255" y="23"/>
                      </a:lnTo>
                      <a:lnTo>
                        <a:pt x="253" y="21"/>
                      </a:lnTo>
                      <a:lnTo>
                        <a:pt x="251" y="18"/>
                      </a:lnTo>
                      <a:lnTo>
                        <a:pt x="251" y="11"/>
                      </a:lnTo>
                      <a:lnTo>
                        <a:pt x="249" y="9"/>
                      </a:lnTo>
                      <a:lnTo>
                        <a:pt x="237" y="7"/>
                      </a:lnTo>
                      <a:lnTo>
                        <a:pt x="234" y="5"/>
                      </a:lnTo>
                      <a:lnTo>
                        <a:pt x="232"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4" name="Freeform 45"/>
                <p:cNvSpPr>
                  <a:spLocks noChangeAspect="1"/>
                </p:cNvSpPr>
                <p:nvPr/>
              </p:nvSpPr>
              <p:spPr bwMode="gray">
                <a:xfrm>
                  <a:off x="5264942" y="3710334"/>
                  <a:ext cx="33338" cy="30163"/>
                </a:xfrm>
                <a:custGeom>
                  <a:avLst/>
                  <a:gdLst/>
                  <a:ahLst/>
                  <a:cxnLst>
                    <a:cxn ang="0">
                      <a:pos x="7" y="92"/>
                    </a:cxn>
                    <a:cxn ang="0">
                      <a:pos x="8" y="92"/>
                    </a:cxn>
                    <a:cxn ang="0">
                      <a:pos x="8" y="83"/>
                    </a:cxn>
                    <a:cxn ang="0">
                      <a:pos x="13" y="80"/>
                    </a:cxn>
                    <a:cxn ang="0">
                      <a:pos x="18" y="80"/>
                    </a:cxn>
                    <a:cxn ang="0">
                      <a:pos x="20" y="81"/>
                    </a:cxn>
                    <a:cxn ang="0">
                      <a:pos x="23" y="86"/>
                    </a:cxn>
                    <a:cxn ang="0">
                      <a:pos x="26" y="95"/>
                    </a:cxn>
                    <a:cxn ang="0">
                      <a:pos x="29" y="96"/>
                    </a:cxn>
                    <a:cxn ang="0">
                      <a:pos x="35" y="95"/>
                    </a:cxn>
                    <a:cxn ang="0">
                      <a:pos x="40" y="92"/>
                    </a:cxn>
                    <a:cxn ang="0">
                      <a:pos x="48" y="92"/>
                    </a:cxn>
                    <a:cxn ang="0">
                      <a:pos x="52" y="87"/>
                    </a:cxn>
                    <a:cxn ang="0">
                      <a:pos x="52" y="79"/>
                    </a:cxn>
                    <a:cxn ang="0">
                      <a:pos x="53" y="76"/>
                    </a:cxn>
                    <a:cxn ang="0">
                      <a:pos x="56" y="74"/>
                    </a:cxn>
                    <a:cxn ang="0">
                      <a:pos x="66" y="74"/>
                    </a:cxn>
                    <a:cxn ang="0">
                      <a:pos x="78" y="70"/>
                    </a:cxn>
                    <a:cxn ang="0">
                      <a:pos x="83" y="70"/>
                    </a:cxn>
                    <a:cxn ang="0">
                      <a:pos x="83" y="71"/>
                    </a:cxn>
                    <a:cxn ang="0">
                      <a:pos x="88" y="71"/>
                    </a:cxn>
                    <a:cxn ang="0">
                      <a:pos x="90" y="75"/>
                    </a:cxn>
                    <a:cxn ang="0">
                      <a:pos x="101" y="60"/>
                    </a:cxn>
                    <a:cxn ang="0">
                      <a:pos x="104" y="50"/>
                    </a:cxn>
                    <a:cxn ang="0">
                      <a:pos x="102" y="43"/>
                    </a:cxn>
                    <a:cxn ang="0">
                      <a:pos x="98" y="28"/>
                    </a:cxn>
                    <a:cxn ang="0">
                      <a:pos x="85" y="7"/>
                    </a:cxn>
                    <a:cxn ang="0">
                      <a:pos x="80" y="0"/>
                    </a:cxn>
                    <a:cxn ang="0">
                      <a:pos x="75" y="4"/>
                    </a:cxn>
                    <a:cxn ang="0">
                      <a:pos x="68" y="5"/>
                    </a:cxn>
                    <a:cxn ang="0">
                      <a:pos x="64" y="9"/>
                    </a:cxn>
                    <a:cxn ang="0">
                      <a:pos x="58" y="20"/>
                    </a:cxn>
                    <a:cxn ang="0">
                      <a:pos x="50" y="21"/>
                    </a:cxn>
                    <a:cxn ang="0">
                      <a:pos x="43" y="18"/>
                    </a:cxn>
                    <a:cxn ang="0">
                      <a:pos x="39" y="15"/>
                    </a:cxn>
                    <a:cxn ang="0">
                      <a:pos x="36" y="17"/>
                    </a:cxn>
                    <a:cxn ang="0">
                      <a:pos x="29" y="24"/>
                    </a:cxn>
                    <a:cxn ang="0">
                      <a:pos x="21" y="36"/>
                    </a:cxn>
                    <a:cxn ang="0">
                      <a:pos x="14" y="49"/>
                    </a:cxn>
                    <a:cxn ang="0">
                      <a:pos x="10" y="60"/>
                    </a:cxn>
                    <a:cxn ang="0">
                      <a:pos x="0" y="74"/>
                    </a:cxn>
                    <a:cxn ang="0">
                      <a:pos x="0" y="81"/>
                    </a:cxn>
                    <a:cxn ang="0">
                      <a:pos x="2" y="85"/>
                    </a:cxn>
                    <a:cxn ang="0">
                      <a:pos x="7" y="92"/>
                    </a:cxn>
                  </a:cxnLst>
                  <a:rect l="0" t="0" r="r" b="b"/>
                  <a:pathLst>
                    <a:path w="104" h="96">
                      <a:moveTo>
                        <a:pt x="7" y="92"/>
                      </a:moveTo>
                      <a:lnTo>
                        <a:pt x="8" y="92"/>
                      </a:lnTo>
                      <a:lnTo>
                        <a:pt x="8" y="83"/>
                      </a:lnTo>
                      <a:lnTo>
                        <a:pt x="13" y="80"/>
                      </a:lnTo>
                      <a:lnTo>
                        <a:pt x="18" y="80"/>
                      </a:lnTo>
                      <a:lnTo>
                        <a:pt x="20" y="81"/>
                      </a:lnTo>
                      <a:lnTo>
                        <a:pt x="23" y="86"/>
                      </a:lnTo>
                      <a:lnTo>
                        <a:pt x="26" y="95"/>
                      </a:lnTo>
                      <a:lnTo>
                        <a:pt x="29" y="96"/>
                      </a:lnTo>
                      <a:lnTo>
                        <a:pt x="35" y="95"/>
                      </a:lnTo>
                      <a:lnTo>
                        <a:pt x="40" y="92"/>
                      </a:lnTo>
                      <a:lnTo>
                        <a:pt x="48" y="92"/>
                      </a:lnTo>
                      <a:lnTo>
                        <a:pt x="52" y="87"/>
                      </a:lnTo>
                      <a:lnTo>
                        <a:pt x="52" y="79"/>
                      </a:lnTo>
                      <a:lnTo>
                        <a:pt x="53" y="76"/>
                      </a:lnTo>
                      <a:lnTo>
                        <a:pt x="56" y="74"/>
                      </a:lnTo>
                      <a:lnTo>
                        <a:pt x="66" y="74"/>
                      </a:lnTo>
                      <a:lnTo>
                        <a:pt x="78" y="70"/>
                      </a:lnTo>
                      <a:lnTo>
                        <a:pt x="83" y="70"/>
                      </a:lnTo>
                      <a:lnTo>
                        <a:pt x="83" y="71"/>
                      </a:lnTo>
                      <a:lnTo>
                        <a:pt x="88" y="71"/>
                      </a:lnTo>
                      <a:lnTo>
                        <a:pt x="90" y="75"/>
                      </a:lnTo>
                      <a:lnTo>
                        <a:pt x="101" y="60"/>
                      </a:lnTo>
                      <a:lnTo>
                        <a:pt x="104" y="50"/>
                      </a:lnTo>
                      <a:lnTo>
                        <a:pt x="102" y="43"/>
                      </a:lnTo>
                      <a:lnTo>
                        <a:pt x="98" y="28"/>
                      </a:lnTo>
                      <a:lnTo>
                        <a:pt x="85" y="7"/>
                      </a:lnTo>
                      <a:lnTo>
                        <a:pt x="80" y="0"/>
                      </a:lnTo>
                      <a:lnTo>
                        <a:pt x="75" y="4"/>
                      </a:lnTo>
                      <a:lnTo>
                        <a:pt x="68" y="5"/>
                      </a:lnTo>
                      <a:lnTo>
                        <a:pt x="64" y="9"/>
                      </a:lnTo>
                      <a:lnTo>
                        <a:pt x="58" y="20"/>
                      </a:lnTo>
                      <a:lnTo>
                        <a:pt x="50" y="21"/>
                      </a:lnTo>
                      <a:lnTo>
                        <a:pt x="43" y="18"/>
                      </a:lnTo>
                      <a:lnTo>
                        <a:pt x="39" y="15"/>
                      </a:lnTo>
                      <a:lnTo>
                        <a:pt x="36" y="17"/>
                      </a:lnTo>
                      <a:lnTo>
                        <a:pt x="29" y="24"/>
                      </a:lnTo>
                      <a:lnTo>
                        <a:pt x="21" y="36"/>
                      </a:lnTo>
                      <a:lnTo>
                        <a:pt x="14" y="49"/>
                      </a:lnTo>
                      <a:lnTo>
                        <a:pt x="10" y="60"/>
                      </a:lnTo>
                      <a:lnTo>
                        <a:pt x="0" y="74"/>
                      </a:lnTo>
                      <a:lnTo>
                        <a:pt x="0" y="81"/>
                      </a:lnTo>
                      <a:lnTo>
                        <a:pt x="2" y="85"/>
                      </a:lnTo>
                      <a:lnTo>
                        <a:pt x="7" y="9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5" name="Freeform 46"/>
                <p:cNvSpPr>
                  <a:spLocks noChangeAspect="1"/>
                </p:cNvSpPr>
                <p:nvPr/>
              </p:nvSpPr>
              <p:spPr bwMode="gray">
                <a:xfrm>
                  <a:off x="5350667" y="3611909"/>
                  <a:ext cx="138113" cy="160338"/>
                </a:xfrm>
                <a:custGeom>
                  <a:avLst/>
                  <a:gdLst/>
                  <a:ahLst/>
                  <a:cxnLst>
                    <a:cxn ang="0">
                      <a:pos x="387" y="204"/>
                    </a:cxn>
                    <a:cxn ang="0">
                      <a:pos x="387" y="98"/>
                    </a:cxn>
                    <a:cxn ang="0">
                      <a:pos x="412" y="74"/>
                    </a:cxn>
                    <a:cxn ang="0">
                      <a:pos x="435" y="37"/>
                    </a:cxn>
                    <a:cxn ang="0">
                      <a:pos x="421" y="37"/>
                    </a:cxn>
                    <a:cxn ang="0">
                      <a:pos x="374" y="22"/>
                    </a:cxn>
                    <a:cxn ang="0">
                      <a:pos x="336" y="32"/>
                    </a:cxn>
                    <a:cxn ang="0">
                      <a:pos x="297" y="60"/>
                    </a:cxn>
                    <a:cxn ang="0">
                      <a:pos x="250" y="53"/>
                    </a:cxn>
                    <a:cxn ang="0">
                      <a:pos x="213" y="47"/>
                    </a:cxn>
                    <a:cxn ang="0">
                      <a:pos x="164" y="12"/>
                    </a:cxn>
                    <a:cxn ang="0">
                      <a:pos x="132" y="3"/>
                    </a:cxn>
                    <a:cxn ang="0">
                      <a:pos x="103" y="0"/>
                    </a:cxn>
                    <a:cxn ang="0">
                      <a:pos x="69" y="3"/>
                    </a:cxn>
                    <a:cxn ang="0">
                      <a:pos x="28" y="1"/>
                    </a:cxn>
                    <a:cxn ang="0">
                      <a:pos x="0" y="28"/>
                    </a:cxn>
                    <a:cxn ang="0">
                      <a:pos x="5" y="32"/>
                    </a:cxn>
                    <a:cxn ang="0">
                      <a:pos x="19" y="36"/>
                    </a:cxn>
                    <a:cxn ang="0">
                      <a:pos x="21" y="46"/>
                    </a:cxn>
                    <a:cxn ang="0">
                      <a:pos x="28" y="75"/>
                    </a:cxn>
                    <a:cxn ang="0">
                      <a:pos x="35" y="86"/>
                    </a:cxn>
                    <a:cxn ang="0">
                      <a:pos x="46" y="92"/>
                    </a:cxn>
                    <a:cxn ang="0">
                      <a:pos x="55" y="107"/>
                    </a:cxn>
                    <a:cxn ang="0">
                      <a:pos x="57" y="135"/>
                    </a:cxn>
                    <a:cxn ang="0">
                      <a:pos x="54" y="168"/>
                    </a:cxn>
                    <a:cxn ang="0">
                      <a:pos x="38" y="192"/>
                    </a:cxn>
                    <a:cxn ang="0">
                      <a:pos x="26" y="206"/>
                    </a:cxn>
                    <a:cxn ang="0">
                      <a:pos x="2" y="238"/>
                    </a:cxn>
                    <a:cxn ang="0">
                      <a:pos x="8" y="263"/>
                    </a:cxn>
                    <a:cxn ang="0">
                      <a:pos x="18" y="270"/>
                    </a:cxn>
                    <a:cxn ang="0">
                      <a:pos x="35" y="265"/>
                    </a:cxn>
                    <a:cxn ang="0">
                      <a:pos x="45" y="270"/>
                    </a:cxn>
                    <a:cxn ang="0">
                      <a:pos x="26" y="281"/>
                    </a:cxn>
                    <a:cxn ang="0">
                      <a:pos x="7" y="295"/>
                    </a:cxn>
                    <a:cxn ang="0">
                      <a:pos x="207" y="415"/>
                    </a:cxn>
                    <a:cxn ang="0">
                      <a:pos x="210" y="428"/>
                    </a:cxn>
                    <a:cxn ang="0">
                      <a:pos x="218" y="458"/>
                    </a:cxn>
                    <a:cxn ang="0">
                      <a:pos x="306" y="499"/>
                    </a:cxn>
                    <a:cxn ang="0">
                      <a:pos x="314" y="488"/>
                    </a:cxn>
                    <a:cxn ang="0">
                      <a:pos x="324" y="463"/>
                    </a:cxn>
                    <a:cxn ang="0">
                      <a:pos x="342" y="429"/>
                    </a:cxn>
                    <a:cxn ang="0">
                      <a:pos x="352" y="399"/>
                    </a:cxn>
                    <a:cxn ang="0">
                      <a:pos x="360" y="391"/>
                    </a:cxn>
                    <a:cxn ang="0">
                      <a:pos x="379" y="376"/>
                    </a:cxn>
                    <a:cxn ang="0">
                      <a:pos x="388" y="361"/>
                    </a:cxn>
                    <a:cxn ang="0">
                      <a:pos x="403" y="358"/>
                    </a:cxn>
                    <a:cxn ang="0">
                      <a:pos x="417" y="340"/>
                    </a:cxn>
                    <a:cxn ang="0">
                      <a:pos x="393" y="308"/>
                    </a:cxn>
                    <a:cxn ang="0">
                      <a:pos x="387" y="257"/>
                    </a:cxn>
                  </a:cxnLst>
                  <a:rect l="0" t="0" r="r" b="b"/>
                  <a:pathLst>
                    <a:path w="435" h="504">
                      <a:moveTo>
                        <a:pt x="387" y="257"/>
                      </a:moveTo>
                      <a:lnTo>
                        <a:pt x="387" y="204"/>
                      </a:lnTo>
                      <a:lnTo>
                        <a:pt x="387" y="151"/>
                      </a:lnTo>
                      <a:lnTo>
                        <a:pt x="387" y="98"/>
                      </a:lnTo>
                      <a:lnTo>
                        <a:pt x="390" y="96"/>
                      </a:lnTo>
                      <a:lnTo>
                        <a:pt x="412" y="74"/>
                      </a:lnTo>
                      <a:lnTo>
                        <a:pt x="433" y="42"/>
                      </a:lnTo>
                      <a:lnTo>
                        <a:pt x="435" y="37"/>
                      </a:lnTo>
                      <a:lnTo>
                        <a:pt x="430" y="38"/>
                      </a:lnTo>
                      <a:lnTo>
                        <a:pt x="421" y="37"/>
                      </a:lnTo>
                      <a:lnTo>
                        <a:pt x="408" y="38"/>
                      </a:lnTo>
                      <a:lnTo>
                        <a:pt x="374" y="22"/>
                      </a:lnTo>
                      <a:lnTo>
                        <a:pt x="355" y="26"/>
                      </a:lnTo>
                      <a:lnTo>
                        <a:pt x="336" y="32"/>
                      </a:lnTo>
                      <a:lnTo>
                        <a:pt x="320" y="48"/>
                      </a:lnTo>
                      <a:lnTo>
                        <a:pt x="297" y="60"/>
                      </a:lnTo>
                      <a:lnTo>
                        <a:pt x="272" y="59"/>
                      </a:lnTo>
                      <a:lnTo>
                        <a:pt x="250" y="53"/>
                      </a:lnTo>
                      <a:lnTo>
                        <a:pt x="233" y="53"/>
                      </a:lnTo>
                      <a:lnTo>
                        <a:pt x="213" y="47"/>
                      </a:lnTo>
                      <a:lnTo>
                        <a:pt x="202" y="34"/>
                      </a:lnTo>
                      <a:lnTo>
                        <a:pt x="164" y="12"/>
                      </a:lnTo>
                      <a:lnTo>
                        <a:pt x="147" y="4"/>
                      </a:lnTo>
                      <a:lnTo>
                        <a:pt x="132" y="3"/>
                      </a:lnTo>
                      <a:lnTo>
                        <a:pt x="116" y="5"/>
                      </a:lnTo>
                      <a:lnTo>
                        <a:pt x="103" y="0"/>
                      </a:lnTo>
                      <a:lnTo>
                        <a:pt x="82" y="3"/>
                      </a:lnTo>
                      <a:lnTo>
                        <a:pt x="69" y="3"/>
                      </a:lnTo>
                      <a:lnTo>
                        <a:pt x="39" y="0"/>
                      </a:lnTo>
                      <a:lnTo>
                        <a:pt x="28" y="1"/>
                      </a:lnTo>
                      <a:lnTo>
                        <a:pt x="16" y="9"/>
                      </a:lnTo>
                      <a:lnTo>
                        <a:pt x="0" y="28"/>
                      </a:lnTo>
                      <a:lnTo>
                        <a:pt x="2" y="30"/>
                      </a:lnTo>
                      <a:lnTo>
                        <a:pt x="5" y="32"/>
                      </a:lnTo>
                      <a:lnTo>
                        <a:pt x="17" y="34"/>
                      </a:lnTo>
                      <a:lnTo>
                        <a:pt x="19" y="36"/>
                      </a:lnTo>
                      <a:lnTo>
                        <a:pt x="19" y="43"/>
                      </a:lnTo>
                      <a:lnTo>
                        <a:pt x="21" y="46"/>
                      </a:lnTo>
                      <a:lnTo>
                        <a:pt x="23" y="48"/>
                      </a:lnTo>
                      <a:lnTo>
                        <a:pt x="28" y="75"/>
                      </a:lnTo>
                      <a:lnTo>
                        <a:pt x="30" y="81"/>
                      </a:lnTo>
                      <a:lnTo>
                        <a:pt x="35" y="86"/>
                      </a:lnTo>
                      <a:lnTo>
                        <a:pt x="42" y="90"/>
                      </a:lnTo>
                      <a:lnTo>
                        <a:pt x="46" y="92"/>
                      </a:lnTo>
                      <a:lnTo>
                        <a:pt x="54" y="101"/>
                      </a:lnTo>
                      <a:lnTo>
                        <a:pt x="55" y="107"/>
                      </a:lnTo>
                      <a:lnTo>
                        <a:pt x="55" y="125"/>
                      </a:lnTo>
                      <a:lnTo>
                        <a:pt x="57" y="135"/>
                      </a:lnTo>
                      <a:lnTo>
                        <a:pt x="56" y="155"/>
                      </a:lnTo>
                      <a:lnTo>
                        <a:pt x="54" y="168"/>
                      </a:lnTo>
                      <a:lnTo>
                        <a:pt x="46" y="181"/>
                      </a:lnTo>
                      <a:lnTo>
                        <a:pt x="38" y="192"/>
                      </a:lnTo>
                      <a:lnTo>
                        <a:pt x="35" y="195"/>
                      </a:lnTo>
                      <a:lnTo>
                        <a:pt x="26" y="206"/>
                      </a:lnTo>
                      <a:lnTo>
                        <a:pt x="8" y="233"/>
                      </a:lnTo>
                      <a:lnTo>
                        <a:pt x="2" y="238"/>
                      </a:lnTo>
                      <a:lnTo>
                        <a:pt x="1" y="253"/>
                      </a:lnTo>
                      <a:lnTo>
                        <a:pt x="8" y="263"/>
                      </a:lnTo>
                      <a:lnTo>
                        <a:pt x="12" y="272"/>
                      </a:lnTo>
                      <a:lnTo>
                        <a:pt x="18" y="270"/>
                      </a:lnTo>
                      <a:lnTo>
                        <a:pt x="26" y="267"/>
                      </a:lnTo>
                      <a:lnTo>
                        <a:pt x="35" y="265"/>
                      </a:lnTo>
                      <a:lnTo>
                        <a:pt x="45" y="265"/>
                      </a:lnTo>
                      <a:lnTo>
                        <a:pt x="45" y="270"/>
                      </a:lnTo>
                      <a:lnTo>
                        <a:pt x="34" y="274"/>
                      </a:lnTo>
                      <a:lnTo>
                        <a:pt x="26" y="281"/>
                      </a:lnTo>
                      <a:lnTo>
                        <a:pt x="14" y="281"/>
                      </a:lnTo>
                      <a:lnTo>
                        <a:pt x="7" y="295"/>
                      </a:lnTo>
                      <a:lnTo>
                        <a:pt x="16" y="303"/>
                      </a:lnTo>
                      <a:lnTo>
                        <a:pt x="207" y="415"/>
                      </a:lnTo>
                      <a:lnTo>
                        <a:pt x="210" y="420"/>
                      </a:lnTo>
                      <a:lnTo>
                        <a:pt x="210" y="428"/>
                      </a:lnTo>
                      <a:lnTo>
                        <a:pt x="215" y="447"/>
                      </a:lnTo>
                      <a:lnTo>
                        <a:pt x="218" y="458"/>
                      </a:lnTo>
                      <a:lnTo>
                        <a:pt x="296" y="504"/>
                      </a:lnTo>
                      <a:lnTo>
                        <a:pt x="306" y="499"/>
                      </a:lnTo>
                      <a:lnTo>
                        <a:pt x="309" y="495"/>
                      </a:lnTo>
                      <a:lnTo>
                        <a:pt x="314" y="488"/>
                      </a:lnTo>
                      <a:lnTo>
                        <a:pt x="318" y="479"/>
                      </a:lnTo>
                      <a:lnTo>
                        <a:pt x="324" y="463"/>
                      </a:lnTo>
                      <a:lnTo>
                        <a:pt x="333" y="450"/>
                      </a:lnTo>
                      <a:lnTo>
                        <a:pt x="342" y="429"/>
                      </a:lnTo>
                      <a:lnTo>
                        <a:pt x="346" y="413"/>
                      </a:lnTo>
                      <a:lnTo>
                        <a:pt x="352" y="399"/>
                      </a:lnTo>
                      <a:lnTo>
                        <a:pt x="357" y="392"/>
                      </a:lnTo>
                      <a:lnTo>
                        <a:pt x="360" y="391"/>
                      </a:lnTo>
                      <a:lnTo>
                        <a:pt x="378" y="382"/>
                      </a:lnTo>
                      <a:lnTo>
                        <a:pt x="379" y="376"/>
                      </a:lnTo>
                      <a:lnTo>
                        <a:pt x="382" y="370"/>
                      </a:lnTo>
                      <a:lnTo>
                        <a:pt x="388" y="361"/>
                      </a:lnTo>
                      <a:lnTo>
                        <a:pt x="394" y="358"/>
                      </a:lnTo>
                      <a:lnTo>
                        <a:pt x="403" y="358"/>
                      </a:lnTo>
                      <a:lnTo>
                        <a:pt x="414" y="346"/>
                      </a:lnTo>
                      <a:lnTo>
                        <a:pt x="417" y="340"/>
                      </a:lnTo>
                      <a:lnTo>
                        <a:pt x="416" y="337"/>
                      </a:lnTo>
                      <a:lnTo>
                        <a:pt x="393" y="308"/>
                      </a:lnTo>
                      <a:lnTo>
                        <a:pt x="387" y="300"/>
                      </a:lnTo>
                      <a:lnTo>
                        <a:pt x="387" y="25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6" name="Freeform 47"/>
                <p:cNvSpPr>
                  <a:spLocks noChangeAspect="1"/>
                </p:cNvSpPr>
                <p:nvPr/>
              </p:nvSpPr>
              <p:spPr bwMode="gray">
                <a:xfrm>
                  <a:off x="4455318" y="3399184"/>
                  <a:ext cx="107950" cy="77788"/>
                </a:xfrm>
                <a:custGeom>
                  <a:avLst/>
                  <a:gdLst/>
                  <a:ahLst/>
                  <a:cxnLst>
                    <a:cxn ang="0">
                      <a:pos x="43" y="160"/>
                    </a:cxn>
                    <a:cxn ang="0">
                      <a:pos x="28" y="129"/>
                    </a:cxn>
                    <a:cxn ang="0">
                      <a:pos x="7" y="113"/>
                    </a:cxn>
                    <a:cxn ang="0">
                      <a:pos x="1" y="107"/>
                    </a:cxn>
                    <a:cxn ang="0">
                      <a:pos x="35" y="86"/>
                    </a:cxn>
                    <a:cxn ang="0">
                      <a:pos x="56" y="33"/>
                    </a:cxn>
                    <a:cxn ang="0">
                      <a:pos x="70" y="9"/>
                    </a:cxn>
                    <a:cxn ang="0">
                      <a:pos x="92" y="9"/>
                    </a:cxn>
                    <a:cxn ang="0">
                      <a:pos x="122" y="5"/>
                    </a:cxn>
                    <a:cxn ang="0">
                      <a:pos x="135" y="1"/>
                    </a:cxn>
                    <a:cxn ang="0">
                      <a:pos x="168" y="2"/>
                    </a:cxn>
                    <a:cxn ang="0">
                      <a:pos x="183" y="9"/>
                    </a:cxn>
                    <a:cxn ang="0">
                      <a:pos x="206" y="29"/>
                    </a:cxn>
                    <a:cxn ang="0">
                      <a:pos x="221" y="29"/>
                    </a:cxn>
                    <a:cxn ang="0">
                      <a:pos x="238" y="58"/>
                    </a:cxn>
                    <a:cxn ang="0">
                      <a:pos x="248" y="68"/>
                    </a:cxn>
                    <a:cxn ang="0">
                      <a:pos x="258" y="75"/>
                    </a:cxn>
                    <a:cxn ang="0">
                      <a:pos x="261" y="82"/>
                    </a:cxn>
                    <a:cxn ang="0">
                      <a:pos x="277" y="91"/>
                    </a:cxn>
                    <a:cxn ang="0">
                      <a:pos x="289" y="103"/>
                    </a:cxn>
                    <a:cxn ang="0">
                      <a:pos x="297" y="123"/>
                    </a:cxn>
                    <a:cxn ang="0">
                      <a:pos x="302" y="133"/>
                    </a:cxn>
                    <a:cxn ang="0">
                      <a:pos x="309" y="156"/>
                    </a:cxn>
                    <a:cxn ang="0">
                      <a:pos x="313" y="181"/>
                    </a:cxn>
                    <a:cxn ang="0">
                      <a:pos x="323" y="185"/>
                    </a:cxn>
                    <a:cxn ang="0">
                      <a:pos x="332" y="197"/>
                    </a:cxn>
                    <a:cxn ang="0">
                      <a:pos x="342" y="212"/>
                    </a:cxn>
                    <a:cxn ang="0">
                      <a:pos x="342" y="221"/>
                    </a:cxn>
                    <a:cxn ang="0">
                      <a:pos x="344" y="238"/>
                    </a:cxn>
                    <a:cxn ang="0">
                      <a:pos x="321" y="242"/>
                    </a:cxn>
                    <a:cxn ang="0">
                      <a:pos x="293" y="244"/>
                    </a:cxn>
                    <a:cxn ang="0">
                      <a:pos x="271" y="239"/>
                    </a:cxn>
                    <a:cxn ang="0">
                      <a:pos x="255" y="238"/>
                    </a:cxn>
                    <a:cxn ang="0">
                      <a:pos x="237" y="227"/>
                    </a:cxn>
                    <a:cxn ang="0">
                      <a:pos x="162" y="224"/>
                    </a:cxn>
                    <a:cxn ang="0">
                      <a:pos x="111" y="236"/>
                    </a:cxn>
                    <a:cxn ang="0">
                      <a:pos x="57" y="244"/>
                    </a:cxn>
                    <a:cxn ang="0">
                      <a:pos x="43" y="242"/>
                    </a:cxn>
                    <a:cxn ang="0">
                      <a:pos x="47" y="199"/>
                    </a:cxn>
                    <a:cxn ang="0">
                      <a:pos x="98" y="188"/>
                    </a:cxn>
                    <a:cxn ang="0">
                      <a:pos x="127" y="183"/>
                    </a:cxn>
                    <a:cxn ang="0">
                      <a:pos x="143" y="182"/>
                    </a:cxn>
                    <a:cxn ang="0">
                      <a:pos x="175" y="194"/>
                    </a:cxn>
                    <a:cxn ang="0">
                      <a:pos x="203" y="189"/>
                    </a:cxn>
                    <a:cxn ang="0">
                      <a:pos x="206" y="177"/>
                    </a:cxn>
                    <a:cxn ang="0">
                      <a:pos x="191" y="177"/>
                    </a:cxn>
                    <a:cxn ang="0">
                      <a:pos x="165" y="172"/>
                    </a:cxn>
                    <a:cxn ang="0">
                      <a:pos x="140" y="162"/>
                    </a:cxn>
                    <a:cxn ang="0">
                      <a:pos x="120" y="163"/>
                    </a:cxn>
                  </a:cxnLst>
                  <a:rect l="0" t="0" r="r" b="b"/>
                  <a:pathLst>
                    <a:path w="344" h="244">
                      <a:moveTo>
                        <a:pt x="55" y="174"/>
                      </a:moveTo>
                      <a:lnTo>
                        <a:pt x="54" y="174"/>
                      </a:lnTo>
                      <a:lnTo>
                        <a:pt x="50" y="168"/>
                      </a:lnTo>
                      <a:lnTo>
                        <a:pt x="43" y="160"/>
                      </a:lnTo>
                      <a:lnTo>
                        <a:pt x="41" y="147"/>
                      </a:lnTo>
                      <a:lnTo>
                        <a:pt x="39" y="144"/>
                      </a:lnTo>
                      <a:lnTo>
                        <a:pt x="33" y="138"/>
                      </a:lnTo>
                      <a:lnTo>
                        <a:pt x="28" y="129"/>
                      </a:lnTo>
                      <a:lnTo>
                        <a:pt x="18" y="119"/>
                      </a:lnTo>
                      <a:lnTo>
                        <a:pt x="14" y="112"/>
                      </a:lnTo>
                      <a:lnTo>
                        <a:pt x="9" y="112"/>
                      </a:lnTo>
                      <a:lnTo>
                        <a:pt x="7" y="113"/>
                      </a:lnTo>
                      <a:lnTo>
                        <a:pt x="4" y="117"/>
                      </a:lnTo>
                      <a:lnTo>
                        <a:pt x="1" y="112"/>
                      </a:lnTo>
                      <a:lnTo>
                        <a:pt x="0" y="109"/>
                      </a:lnTo>
                      <a:lnTo>
                        <a:pt x="1" y="107"/>
                      </a:lnTo>
                      <a:lnTo>
                        <a:pt x="6" y="107"/>
                      </a:lnTo>
                      <a:lnTo>
                        <a:pt x="17" y="103"/>
                      </a:lnTo>
                      <a:lnTo>
                        <a:pt x="31" y="91"/>
                      </a:lnTo>
                      <a:lnTo>
                        <a:pt x="35" y="86"/>
                      </a:lnTo>
                      <a:lnTo>
                        <a:pt x="40" y="77"/>
                      </a:lnTo>
                      <a:lnTo>
                        <a:pt x="55" y="56"/>
                      </a:lnTo>
                      <a:lnTo>
                        <a:pt x="56" y="50"/>
                      </a:lnTo>
                      <a:lnTo>
                        <a:pt x="56" y="33"/>
                      </a:lnTo>
                      <a:lnTo>
                        <a:pt x="57" y="32"/>
                      </a:lnTo>
                      <a:lnTo>
                        <a:pt x="61" y="29"/>
                      </a:lnTo>
                      <a:lnTo>
                        <a:pt x="65" y="22"/>
                      </a:lnTo>
                      <a:lnTo>
                        <a:pt x="70" y="9"/>
                      </a:lnTo>
                      <a:lnTo>
                        <a:pt x="73" y="9"/>
                      </a:lnTo>
                      <a:lnTo>
                        <a:pt x="76" y="7"/>
                      </a:lnTo>
                      <a:lnTo>
                        <a:pt x="83" y="9"/>
                      </a:lnTo>
                      <a:lnTo>
                        <a:pt x="92" y="9"/>
                      </a:lnTo>
                      <a:lnTo>
                        <a:pt x="102" y="11"/>
                      </a:lnTo>
                      <a:lnTo>
                        <a:pt x="109" y="10"/>
                      </a:lnTo>
                      <a:lnTo>
                        <a:pt x="111" y="7"/>
                      </a:lnTo>
                      <a:lnTo>
                        <a:pt x="122" y="5"/>
                      </a:lnTo>
                      <a:lnTo>
                        <a:pt x="131" y="6"/>
                      </a:lnTo>
                      <a:lnTo>
                        <a:pt x="133" y="5"/>
                      </a:lnTo>
                      <a:lnTo>
                        <a:pt x="133" y="1"/>
                      </a:lnTo>
                      <a:lnTo>
                        <a:pt x="135" y="1"/>
                      </a:lnTo>
                      <a:lnTo>
                        <a:pt x="141" y="1"/>
                      </a:lnTo>
                      <a:lnTo>
                        <a:pt x="146" y="0"/>
                      </a:lnTo>
                      <a:lnTo>
                        <a:pt x="152" y="2"/>
                      </a:lnTo>
                      <a:lnTo>
                        <a:pt x="168" y="2"/>
                      </a:lnTo>
                      <a:lnTo>
                        <a:pt x="169" y="4"/>
                      </a:lnTo>
                      <a:lnTo>
                        <a:pt x="174" y="2"/>
                      </a:lnTo>
                      <a:lnTo>
                        <a:pt x="176" y="7"/>
                      </a:lnTo>
                      <a:lnTo>
                        <a:pt x="183" y="9"/>
                      </a:lnTo>
                      <a:lnTo>
                        <a:pt x="194" y="17"/>
                      </a:lnTo>
                      <a:lnTo>
                        <a:pt x="195" y="23"/>
                      </a:lnTo>
                      <a:lnTo>
                        <a:pt x="202" y="31"/>
                      </a:lnTo>
                      <a:lnTo>
                        <a:pt x="206" y="29"/>
                      </a:lnTo>
                      <a:lnTo>
                        <a:pt x="212" y="28"/>
                      </a:lnTo>
                      <a:lnTo>
                        <a:pt x="212" y="32"/>
                      </a:lnTo>
                      <a:lnTo>
                        <a:pt x="216" y="33"/>
                      </a:lnTo>
                      <a:lnTo>
                        <a:pt x="221" y="29"/>
                      </a:lnTo>
                      <a:lnTo>
                        <a:pt x="223" y="29"/>
                      </a:lnTo>
                      <a:lnTo>
                        <a:pt x="233" y="44"/>
                      </a:lnTo>
                      <a:lnTo>
                        <a:pt x="238" y="54"/>
                      </a:lnTo>
                      <a:lnTo>
                        <a:pt x="238" y="58"/>
                      </a:lnTo>
                      <a:lnTo>
                        <a:pt x="242" y="59"/>
                      </a:lnTo>
                      <a:lnTo>
                        <a:pt x="245" y="64"/>
                      </a:lnTo>
                      <a:lnTo>
                        <a:pt x="245" y="66"/>
                      </a:lnTo>
                      <a:lnTo>
                        <a:pt x="248" y="68"/>
                      </a:lnTo>
                      <a:lnTo>
                        <a:pt x="251" y="66"/>
                      </a:lnTo>
                      <a:lnTo>
                        <a:pt x="253" y="66"/>
                      </a:lnTo>
                      <a:lnTo>
                        <a:pt x="255" y="74"/>
                      </a:lnTo>
                      <a:lnTo>
                        <a:pt x="258" y="75"/>
                      </a:lnTo>
                      <a:lnTo>
                        <a:pt x="260" y="79"/>
                      </a:lnTo>
                      <a:lnTo>
                        <a:pt x="256" y="80"/>
                      </a:lnTo>
                      <a:lnTo>
                        <a:pt x="256" y="81"/>
                      </a:lnTo>
                      <a:lnTo>
                        <a:pt x="261" y="82"/>
                      </a:lnTo>
                      <a:lnTo>
                        <a:pt x="264" y="86"/>
                      </a:lnTo>
                      <a:lnTo>
                        <a:pt x="267" y="88"/>
                      </a:lnTo>
                      <a:lnTo>
                        <a:pt x="271" y="88"/>
                      </a:lnTo>
                      <a:lnTo>
                        <a:pt x="277" y="91"/>
                      </a:lnTo>
                      <a:lnTo>
                        <a:pt x="280" y="95"/>
                      </a:lnTo>
                      <a:lnTo>
                        <a:pt x="281" y="99"/>
                      </a:lnTo>
                      <a:lnTo>
                        <a:pt x="283" y="101"/>
                      </a:lnTo>
                      <a:lnTo>
                        <a:pt x="289" y="103"/>
                      </a:lnTo>
                      <a:lnTo>
                        <a:pt x="296" y="109"/>
                      </a:lnTo>
                      <a:lnTo>
                        <a:pt x="298" y="112"/>
                      </a:lnTo>
                      <a:lnTo>
                        <a:pt x="299" y="115"/>
                      </a:lnTo>
                      <a:lnTo>
                        <a:pt x="297" y="123"/>
                      </a:lnTo>
                      <a:lnTo>
                        <a:pt x="297" y="129"/>
                      </a:lnTo>
                      <a:lnTo>
                        <a:pt x="299" y="129"/>
                      </a:lnTo>
                      <a:lnTo>
                        <a:pt x="301" y="133"/>
                      </a:lnTo>
                      <a:lnTo>
                        <a:pt x="302" y="133"/>
                      </a:lnTo>
                      <a:lnTo>
                        <a:pt x="305" y="136"/>
                      </a:lnTo>
                      <a:lnTo>
                        <a:pt x="307" y="144"/>
                      </a:lnTo>
                      <a:lnTo>
                        <a:pt x="307" y="150"/>
                      </a:lnTo>
                      <a:lnTo>
                        <a:pt x="309" y="156"/>
                      </a:lnTo>
                      <a:lnTo>
                        <a:pt x="310" y="160"/>
                      </a:lnTo>
                      <a:lnTo>
                        <a:pt x="305" y="167"/>
                      </a:lnTo>
                      <a:lnTo>
                        <a:pt x="305" y="169"/>
                      </a:lnTo>
                      <a:lnTo>
                        <a:pt x="313" y="181"/>
                      </a:lnTo>
                      <a:lnTo>
                        <a:pt x="315" y="187"/>
                      </a:lnTo>
                      <a:lnTo>
                        <a:pt x="316" y="188"/>
                      </a:lnTo>
                      <a:lnTo>
                        <a:pt x="320" y="188"/>
                      </a:lnTo>
                      <a:lnTo>
                        <a:pt x="323" y="185"/>
                      </a:lnTo>
                      <a:lnTo>
                        <a:pt x="328" y="185"/>
                      </a:lnTo>
                      <a:lnTo>
                        <a:pt x="328" y="189"/>
                      </a:lnTo>
                      <a:lnTo>
                        <a:pt x="331" y="193"/>
                      </a:lnTo>
                      <a:lnTo>
                        <a:pt x="332" y="197"/>
                      </a:lnTo>
                      <a:lnTo>
                        <a:pt x="335" y="199"/>
                      </a:lnTo>
                      <a:lnTo>
                        <a:pt x="337" y="204"/>
                      </a:lnTo>
                      <a:lnTo>
                        <a:pt x="341" y="209"/>
                      </a:lnTo>
                      <a:lnTo>
                        <a:pt x="342" y="212"/>
                      </a:lnTo>
                      <a:lnTo>
                        <a:pt x="341" y="212"/>
                      </a:lnTo>
                      <a:lnTo>
                        <a:pt x="340" y="214"/>
                      </a:lnTo>
                      <a:lnTo>
                        <a:pt x="342" y="217"/>
                      </a:lnTo>
                      <a:lnTo>
                        <a:pt x="342" y="221"/>
                      </a:lnTo>
                      <a:lnTo>
                        <a:pt x="339" y="225"/>
                      </a:lnTo>
                      <a:lnTo>
                        <a:pt x="340" y="232"/>
                      </a:lnTo>
                      <a:lnTo>
                        <a:pt x="344" y="236"/>
                      </a:lnTo>
                      <a:lnTo>
                        <a:pt x="344" y="238"/>
                      </a:lnTo>
                      <a:lnTo>
                        <a:pt x="341" y="239"/>
                      </a:lnTo>
                      <a:lnTo>
                        <a:pt x="331" y="239"/>
                      </a:lnTo>
                      <a:lnTo>
                        <a:pt x="325" y="242"/>
                      </a:lnTo>
                      <a:lnTo>
                        <a:pt x="321" y="242"/>
                      </a:lnTo>
                      <a:lnTo>
                        <a:pt x="310" y="241"/>
                      </a:lnTo>
                      <a:lnTo>
                        <a:pt x="308" y="242"/>
                      </a:lnTo>
                      <a:lnTo>
                        <a:pt x="301" y="242"/>
                      </a:lnTo>
                      <a:lnTo>
                        <a:pt x="293" y="244"/>
                      </a:lnTo>
                      <a:lnTo>
                        <a:pt x="287" y="244"/>
                      </a:lnTo>
                      <a:lnTo>
                        <a:pt x="282" y="242"/>
                      </a:lnTo>
                      <a:lnTo>
                        <a:pt x="278" y="242"/>
                      </a:lnTo>
                      <a:lnTo>
                        <a:pt x="271" y="239"/>
                      </a:lnTo>
                      <a:lnTo>
                        <a:pt x="264" y="239"/>
                      </a:lnTo>
                      <a:lnTo>
                        <a:pt x="258" y="233"/>
                      </a:lnTo>
                      <a:lnTo>
                        <a:pt x="255" y="235"/>
                      </a:lnTo>
                      <a:lnTo>
                        <a:pt x="255" y="238"/>
                      </a:lnTo>
                      <a:lnTo>
                        <a:pt x="248" y="237"/>
                      </a:lnTo>
                      <a:lnTo>
                        <a:pt x="248" y="231"/>
                      </a:lnTo>
                      <a:lnTo>
                        <a:pt x="245" y="228"/>
                      </a:lnTo>
                      <a:lnTo>
                        <a:pt x="237" y="227"/>
                      </a:lnTo>
                      <a:lnTo>
                        <a:pt x="231" y="228"/>
                      </a:lnTo>
                      <a:lnTo>
                        <a:pt x="226" y="225"/>
                      </a:lnTo>
                      <a:lnTo>
                        <a:pt x="212" y="224"/>
                      </a:lnTo>
                      <a:lnTo>
                        <a:pt x="162" y="224"/>
                      </a:lnTo>
                      <a:lnTo>
                        <a:pt x="159" y="225"/>
                      </a:lnTo>
                      <a:lnTo>
                        <a:pt x="135" y="225"/>
                      </a:lnTo>
                      <a:lnTo>
                        <a:pt x="122" y="231"/>
                      </a:lnTo>
                      <a:lnTo>
                        <a:pt x="111" y="236"/>
                      </a:lnTo>
                      <a:lnTo>
                        <a:pt x="102" y="238"/>
                      </a:lnTo>
                      <a:lnTo>
                        <a:pt x="72" y="237"/>
                      </a:lnTo>
                      <a:lnTo>
                        <a:pt x="68" y="239"/>
                      </a:lnTo>
                      <a:lnTo>
                        <a:pt x="57" y="244"/>
                      </a:lnTo>
                      <a:lnTo>
                        <a:pt x="50" y="244"/>
                      </a:lnTo>
                      <a:lnTo>
                        <a:pt x="46" y="243"/>
                      </a:lnTo>
                      <a:lnTo>
                        <a:pt x="45" y="241"/>
                      </a:lnTo>
                      <a:lnTo>
                        <a:pt x="43" y="242"/>
                      </a:lnTo>
                      <a:lnTo>
                        <a:pt x="44" y="241"/>
                      </a:lnTo>
                      <a:lnTo>
                        <a:pt x="41" y="239"/>
                      </a:lnTo>
                      <a:lnTo>
                        <a:pt x="43" y="205"/>
                      </a:lnTo>
                      <a:lnTo>
                        <a:pt x="47" y="199"/>
                      </a:lnTo>
                      <a:lnTo>
                        <a:pt x="86" y="195"/>
                      </a:lnTo>
                      <a:lnTo>
                        <a:pt x="94" y="195"/>
                      </a:lnTo>
                      <a:lnTo>
                        <a:pt x="95" y="195"/>
                      </a:lnTo>
                      <a:lnTo>
                        <a:pt x="98" y="188"/>
                      </a:lnTo>
                      <a:lnTo>
                        <a:pt x="103" y="187"/>
                      </a:lnTo>
                      <a:lnTo>
                        <a:pt x="106" y="188"/>
                      </a:lnTo>
                      <a:lnTo>
                        <a:pt x="119" y="187"/>
                      </a:lnTo>
                      <a:lnTo>
                        <a:pt x="127" y="183"/>
                      </a:lnTo>
                      <a:lnTo>
                        <a:pt x="131" y="178"/>
                      </a:lnTo>
                      <a:lnTo>
                        <a:pt x="133" y="177"/>
                      </a:lnTo>
                      <a:lnTo>
                        <a:pt x="140" y="178"/>
                      </a:lnTo>
                      <a:lnTo>
                        <a:pt x="143" y="182"/>
                      </a:lnTo>
                      <a:lnTo>
                        <a:pt x="151" y="184"/>
                      </a:lnTo>
                      <a:lnTo>
                        <a:pt x="159" y="189"/>
                      </a:lnTo>
                      <a:lnTo>
                        <a:pt x="167" y="190"/>
                      </a:lnTo>
                      <a:lnTo>
                        <a:pt x="175" y="194"/>
                      </a:lnTo>
                      <a:lnTo>
                        <a:pt x="183" y="194"/>
                      </a:lnTo>
                      <a:lnTo>
                        <a:pt x="185" y="195"/>
                      </a:lnTo>
                      <a:lnTo>
                        <a:pt x="191" y="192"/>
                      </a:lnTo>
                      <a:lnTo>
                        <a:pt x="203" y="189"/>
                      </a:lnTo>
                      <a:lnTo>
                        <a:pt x="207" y="185"/>
                      </a:lnTo>
                      <a:lnTo>
                        <a:pt x="207" y="182"/>
                      </a:lnTo>
                      <a:lnTo>
                        <a:pt x="207" y="177"/>
                      </a:lnTo>
                      <a:lnTo>
                        <a:pt x="206" y="177"/>
                      </a:lnTo>
                      <a:lnTo>
                        <a:pt x="203" y="177"/>
                      </a:lnTo>
                      <a:lnTo>
                        <a:pt x="200" y="176"/>
                      </a:lnTo>
                      <a:lnTo>
                        <a:pt x="195" y="176"/>
                      </a:lnTo>
                      <a:lnTo>
                        <a:pt x="191" y="177"/>
                      </a:lnTo>
                      <a:lnTo>
                        <a:pt x="180" y="182"/>
                      </a:lnTo>
                      <a:lnTo>
                        <a:pt x="175" y="181"/>
                      </a:lnTo>
                      <a:lnTo>
                        <a:pt x="169" y="178"/>
                      </a:lnTo>
                      <a:lnTo>
                        <a:pt x="165" y="172"/>
                      </a:lnTo>
                      <a:lnTo>
                        <a:pt x="164" y="171"/>
                      </a:lnTo>
                      <a:lnTo>
                        <a:pt x="152" y="171"/>
                      </a:lnTo>
                      <a:lnTo>
                        <a:pt x="146" y="163"/>
                      </a:lnTo>
                      <a:lnTo>
                        <a:pt x="140" y="162"/>
                      </a:lnTo>
                      <a:lnTo>
                        <a:pt x="137" y="161"/>
                      </a:lnTo>
                      <a:lnTo>
                        <a:pt x="131" y="162"/>
                      </a:lnTo>
                      <a:lnTo>
                        <a:pt x="126" y="165"/>
                      </a:lnTo>
                      <a:lnTo>
                        <a:pt x="120" y="163"/>
                      </a:lnTo>
                      <a:lnTo>
                        <a:pt x="115" y="168"/>
                      </a:lnTo>
                      <a:lnTo>
                        <a:pt x="111" y="174"/>
                      </a:lnTo>
                      <a:lnTo>
                        <a:pt x="55" y="17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7" name="Freeform 48"/>
                <p:cNvSpPr>
                  <a:spLocks noChangeAspect="1"/>
                </p:cNvSpPr>
                <p:nvPr/>
              </p:nvSpPr>
              <p:spPr bwMode="gray">
                <a:xfrm>
                  <a:off x="5276055" y="3708747"/>
                  <a:ext cx="190500" cy="187325"/>
                </a:xfrm>
                <a:custGeom>
                  <a:avLst/>
                  <a:gdLst/>
                  <a:ahLst/>
                  <a:cxnLst>
                    <a:cxn ang="0">
                      <a:pos x="450" y="144"/>
                    </a:cxn>
                    <a:cxn ang="0">
                      <a:pos x="521" y="238"/>
                    </a:cxn>
                    <a:cxn ang="0">
                      <a:pos x="505" y="292"/>
                    </a:cxn>
                    <a:cxn ang="0">
                      <a:pos x="538" y="325"/>
                    </a:cxn>
                    <a:cxn ang="0">
                      <a:pos x="537" y="349"/>
                    </a:cxn>
                    <a:cxn ang="0">
                      <a:pos x="536" y="380"/>
                    </a:cxn>
                    <a:cxn ang="0">
                      <a:pos x="528" y="402"/>
                    </a:cxn>
                    <a:cxn ang="0">
                      <a:pos x="542" y="432"/>
                    </a:cxn>
                    <a:cxn ang="0">
                      <a:pos x="550" y="467"/>
                    </a:cxn>
                    <a:cxn ang="0">
                      <a:pos x="561" y="488"/>
                    </a:cxn>
                    <a:cxn ang="0">
                      <a:pos x="587" y="514"/>
                    </a:cxn>
                    <a:cxn ang="0">
                      <a:pos x="593" y="526"/>
                    </a:cxn>
                    <a:cxn ang="0">
                      <a:pos x="541" y="557"/>
                    </a:cxn>
                    <a:cxn ang="0">
                      <a:pos x="476" y="564"/>
                    </a:cxn>
                    <a:cxn ang="0">
                      <a:pos x="436" y="583"/>
                    </a:cxn>
                    <a:cxn ang="0">
                      <a:pos x="378" y="589"/>
                    </a:cxn>
                    <a:cxn ang="0">
                      <a:pos x="355" y="580"/>
                    </a:cxn>
                    <a:cxn ang="0">
                      <a:pos x="331" y="584"/>
                    </a:cxn>
                    <a:cxn ang="0">
                      <a:pos x="280" y="567"/>
                    </a:cxn>
                    <a:cxn ang="0">
                      <a:pos x="270" y="531"/>
                    </a:cxn>
                    <a:cxn ang="0">
                      <a:pos x="249" y="476"/>
                    </a:cxn>
                    <a:cxn ang="0">
                      <a:pos x="229" y="473"/>
                    </a:cxn>
                    <a:cxn ang="0">
                      <a:pos x="208" y="475"/>
                    </a:cxn>
                    <a:cxn ang="0">
                      <a:pos x="178" y="459"/>
                    </a:cxn>
                    <a:cxn ang="0">
                      <a:pos x="125" y="440"/>
                    </a:cxn>
                    <a:cxn ang="0">
                      <a:pos x="95" y="418"/>
                    </a:cxn>
                    <a:cxn ang="0">
                      <a:pos x="65" y="386"/>
                    </a:cxn>
                    <a:cxn ang="0">
                      <a:pos x="49" y="328"/>
                    </a:cxn>
                    <a:cxn ang="0">
                      <a:pos x="11" y="278"/>
                    </a:cxn>
                    <a:cxn ang="0">
                      <a:pos x="9" y="231"/>
                    </a:cxn>
                    <a:cxn ang="0">
                      <a:pos x="0" y="187"/>
                    </a:cxn>
                    <a:cxn ang="0">
                      <a:pos x="39" y="159"/>
                    </a:cxn>
                    <a:cxn ang="0">
                      <a:pos x="64" y="121"/>
                    </a:cxn>
                    <a:cxn ang="0">
                      <a:pos x="52" y="102"/>
                    </a:cxn>
                    <a:cxn ang="0">
                      <a:pos x="49" y="83"/>
                    </a:cxn>
                    <a:cxn ang="0">
                      <a:pos x="66" y="46"/>
                    </a:cxn>
                    <a:cxn ang="0">
                      <a:pos x="66" y="5"/>
                    </a:cxn>
                    <a:cxn ang="0">
                      <a:pos x="119" y="7"/>
                    </a:cxn>
                    <a:cxn ang="0">
                      <a:pos x="118" y="83"/>
                    </a:cxn>
                    <a:cxn ang="0">
                      <a:pos x="133" y="88"/>
                    </a:cxn>
                    <a:cxn ang="0">
                      <a:pos x="148" y="75"/>
                    </a:cxn>
                    <a:cxn ang="0">
                      <a:pos x="173" y="86"/>
                    </a:cxn>
                    <a:cxn ang="0">
                      <a:pos x="186" y="84"/>
                    </a:cxn>
                    <a:cxn ang="0">
                      <a:pos x="214" y="79"/>
                    </a:cxn>
                    <a:cxn ang="0">
                      <a:pos x="209" y="66"/>
                    </a:cxn>
                    <a:cxn ang="0">
                      <a:pos x="209" y="48"/>
                    </a:cxn>
                    <a:cxn ang="0">
                      <a:pos x="225" y="35"/>
                    </a:cxn>
                    <a:cxn ang="0">
                      <a:pos x="238" y="21"/>
                    </a:cxn>
                    <a:cxn ang="0">
                      <a:pos x="251" y="0"/>
                    </a:cxn>
                  </a:cxnLst>
                  <a:rect l="0" t="0" r="r" b="b"/>
                  <a:pathLst>
                    <a:path w="596" h="591">
                      <a:moveTo>
                        <a:pt x="442" y="112"/>
                      </a:moveTo>
                      <a:lnTo>
                        <a:pt x="445" y="117"/>
                      </a:lnTo>
                      <a:lnTo>
                        <a:pt x="445" y="125"/>
                      </a:lnTo>
                      <a:lnTo>
                        <a:pt x="450" y="144"/>
                      </a:lnTo>
                      <a:lnTo>
                        <a:pt x="453" y="155"/>
                      </a:lnTo>
                      <a:lnTo>
                        <a:pt x="531" y="201"/>
                      </a:lnTo>
                      <a:lnTo>
                        <a:pt x="528" y="207"/>
                      </a:lnTo>
                      <a:lnTo>
                        <a:pt x="521" y="238"/>
                      </a:lnTo>
                      <a:lnTo>
                        <a:pt x="517" y="244"/>
                      </a:lnTo>
                      <a:lnTo>
                        <a:pt x="514" y="256"/>
                      </a:lnTo>
                      <a:lnTo>
                        <a:pt x="504" y="281"/>
                      </a:lnTo>
                      <a:lnTo>
                        <a:pt x="505" y="292"/>
                      </a:lnTo>
                      <a:lnTo>
                        <a:pt x="507" y="298"/>
                      </a:lnTo>
                      <a:lnTo>
                        <a:pt x="523" y="309"/>
                      </a:lnTo>
                      <a:lnTo>
                        <a:pt x="530" y="317"/>
                      </a:lnTo>
                      <a:lnTo>
                        <a:pt x="538" y="325"/>
                      </a:lnTo>
                      <a:lnTo>
                        <a:pt x="544" y="336"/>
                      </a:lnTo>
                      <a:lnTo>
                        <a:pt x="544" y="341"/>
                      </a:lnTo>
                      <a:lnTo>
                        <a:pt x="542" y="342"/>
                      </a:lnTo>
                      <a:lnTo>
                        <a:pt x="537" y="349"/>
                      </a:lnTo>
                      <a:lnTo>
                        <a:pt x="536" y="362"/>
                      </a:lnTo>
                      <a:lnTo>
                        <a:pt x="533" y="368"/>
                      </a:lnTo>
                      <a:lnTo>
                        <a:pt x="537" y="374"/>
                      </a:lnTo>
                      <a:lnTo>
                        <a:pt x="536" y="380"/>
                      </a:lnTo>
                      <a:lnTo>
                        <a:pt x="538" y="385"/>
                      </a:lnTo>
                      <a:lnTo>
                        <a:pt x="537" y="395"/>
                      </a:lnTo>
                      <a:lnTo>
                        <a:pt x="531" y="395"/>
                      </a:lnTo>
                      <a:lnTo>
                        <a:pt x="528" y="402"/>
                      </a:lnTo>
                      <a:lnTo>
                        <a:pt x="531" y="412"/>
                      </a:lnTo>
                      <a:lnTo>
                        <a:pt x="537" y="425"/>
                      </a:lnTo>
                      <a:lnTo>
                        <a:pt x="542" y="429"/>
                      </a:lnTo>
                      <a:lnTo>
                        <a:pt x="542" y="432"/>
                      </a:lnTo>
                      <a:lnTo>
                        <a:pt x="538" y="435"/>
                      </a:lnTo>
                      <a:lnTo>
                        <a:pt x="550" y="455"/>
                      </a:lnTo>
                      <a:lnTo>
                        <a:pt x="552" y="460"/>
                      </a:lnTo>
                      <a:lnTo>
                        <a:pt x="550" y="467"/>
                      </a:lnTo>
                      <a:lnTo>
                        <a:pt x="555" y="472"/>
                      </a:lnTo>
                      <a:lnTo>
                        <a:pt x="558" y="478"/>
                      </a:lnTo>
                      <a:lnTo>
                        <a:pt x="558" y="484"/>
                      </a:lnTo>
                      <a:lnTo>
                        <a:pt x="561" y="488"/>
                      </a:lnTo>
                      <a:lnTo>
                        <a:pt x="561" y="497"/>
                      </a:lnTo>
                      <a:lnTo>
                        <a:pt x="573" y="503"/>
                      </a:lnTo>
                      <a:lnTo>
                        <a:pt x="577" y="513"/>
                      </a:lnTo>
                      <a:lnTo>
                        <a:pt x="587" y="514"/>
                      </a:lnTo>
                      <a:lnTo>
                        <a:pt x="592" y="518"/>
                      </a:lnTo>
                      <a:lnTo>
                        <a:pt x="595" y="519"/>
                      </a:lnTo>
                      <a:lnTo>
                        <a:pt x="596" y="525"/>
                      </a:lnTo>
                      <a:lnTo>
                        <a:pt x="593" y="526"/>
                      </a:lnTo>
                      <a:lnTo>
                        <a:pt x="579" y="536"/>
                      </a:lnTo>
                      <a:lnTo>
                        <a:pt x="564" y="550"/>
                      </a:lnTo>
                      <a:lnTo>
                        <a:pt x="560" y="552"/>
                      </a:lnTo>
                      <a:lnTo>
                        <a:pt x="541" y="557"/>
                      </a:lnTo>
                      <a:lnTo>
                        <a:pt x="507" y="569"/>
                      </a:lnTo>
                      <a:lnTo>
                        <a:pt x="499" y="570"/>
                      </a:lnTo>
                      <a:lnTo>
                        <a:pt x="489" y="570"/>
                      </a:lnTo>
                      <a:lnTo>
                        <a:pt x="476" y="564"/>
                      </a:lnTo>
                      <a:lnTo>
                        <a:pt x="467" y="567"/>
                      </a:lnTo>
                      <a:lnTo>
                        <a:pt x="453" y="568"/>
                      </a:lnTo>
                      <a:lnTo>
                        <a:pt x="440" y="581"/>
                      </a:lnTo>
                      <a:lnTo>
                        <a:pt x="436" y="583"/>
                      </a:lnTo>
                      <a:lnTo>
                        <a:pt x="429" y="583"/>
                      </a:lnTo>
                      <a:lnTo>
                        <a:pt x="398" y="581"/>
                      </a:lnTo>
                      <a:lnTo>
                        <a:pt x="387" y="589"/>
                      </a:lnTo>
                      <a:lnTo>
                        <a:pt x="378" y="589"/>
                      </a:lnTo>
                      <a:lnTo>
                        <a:pt x="371" y="591"/>
                      </a:lnTo>
                      <a:lnTo>
                        <a:pt x="366" y="590"/>
                      </a:lnTo>
                      <a:lnTo>
                        <a:pt x="361" y="588"/>
                      </a:lnTo>
                      <a:lnTo>
                        <a:pt x="355" y="580"/>
                      </a:lnTo>
                      <a:lnTo>
                        <a:pt x="348" y="578"/>
                      </a:lnTo>
                      <a:lnTo>
                        <a:pt x="340" y="578"/>
                      </a:lnTo>
                      <a:lnTo>
                        <a:pt x="334" y="583"/>
                      </a:lnTo>
                      <a:lnTo>
                        <a:pt x="331" y="584"/>
                      </a:lnTo>
                      <a:lnTo>
                        <a:pt x="290" y="583"/>
                      </a:lnTo>
                      <a:lnTo>
                        <a:pt x="290" y="579"/>
                      </a:lnTo>
                      <a:lnTo>
                        <a:pt x="285" y="570"/>
                      </a:lnTo>
                      <a:lnTo>
                        <a:pt x="280" y="567"/>
                      </a:lnTo>
                      <a:lnTo>
                        <a:pt x="275" y="559"/>
                      </a:lnTo>
                      <a:lnTo>
                        <a:pt x="274" y="557"/>
                      </a:lnTo>
                      <a:lnTo>
                        <a:pt x="275" y="538"/>
                      </a:lnTo>
                      <a:lnTo>
                        <a:pt x="270" y="531"/>
                      </a:lnTo>
                      <a:lnTo>
                        <a:pt x="269" y="513"/>
                      </a:lnTo>
                      <a:lnTo>
                        <a:pt x="264" y="494"/>
                      </a:lnTo>
                      <a:lnTo>
                        <a:pt x="261" y="487"/>
                      </a:lnTo>
                      <a:lnTo>
                        <a:pt x="249" y="476"/>
                      </a:lnTo>
                      <a:lnTo>
                        <a:pt x="237" y="472"/>
                      </a:lnTo>
                      <a:lnTo>
                        <a:pt x="232" y="480"/>
                      </a:lnTo>
                      <a:lnTo>
                        <a:pt x="230" y="476"/>
                      </a:lnTo>
                      <a:lnTo>
                        <a:pt x="229" y="473"/>
                      </a:lnTo>
                      <a:lnTo>
                        <a:pt x="226" y="472"/>
                      </a:lnTo>
                      <a:lnTo>
                        <a:pt x="221" y="472"/>
                      </a:lnTo>
                      <a:lnTo>
                        <a:pt x="210" y="476"/>
                      </a:lnTo>
                      <a:lnTo>
                        <a:pt x="208" y="475"/>
                      </a:lnTo>
                      <a:lnTo>
                        <a:pt x="203" y="468"/>
                      </a:lnTo>
                      <a:lnTo>
                        <a:pt x="193" y="470"/>
                      </a:lnTo>
                      <a:lnTo>
                        <a:pt x="182" y="462"/>
                      </a:lnTo>
                      <a:lnTo>
                        <a:pt x="178" y="459"/>
                      </a:lnTo>
                      <a:lnTo>
                        <a:pt x="176" y="456"/>
                      </a:lnTo>
                      <a:lnTo>
                        <a:pt x="165" y="456"/>
                      </a:lnTo>
                      <a:lnTo>
                        <a:pt x="154" y="452"/>
                      </a:lnTo>
                      <a:lnTo>
                        <a:pt x="125" y="440"/>
                      </a:lnTo>
                      <a:lnTo>
                        <a:pt x="117" y="438"/>
                      </a:lnTo>
                      <a:lnTo>
                        <a:pt x="109" y="434"/>
                      </a:lnTo>
                      <a:lnTo>
                        <a:pt x="105" y="427"/>
                      </a:lnTo>
                      <a:lnTo>
                        <a:pt x="95" y="418"/>
                      </a:lnTo>
                      <a:lnTo>
                        <a:pt x="87" y="416"/>
                      </a:lnTo>
                      <a:lnTo>
                        <a:pt x="81" y="417"/>
                      </a:lnTo>
                      <a:lnTo>
                        <a:pt x="70" y="398"/>
                      </a:lnTo>
                      <a:lnTo>
                        <a:pt x="65" y="386"/>
                      </a:lnTo>
                      <a:lnTo>
                        <a:pt x="58" y="374"/>
                      </a:lnTo>
                      <a:lnTo>
                        <a:pt x="49" y="352"/>
                      </a:lnTo>
                      <a:lnTo>
                        <a:pt x="50" y="338"/>
                      </a:lnTo>
                      <a:lnTo>
                        <a:pt x="49" y="328"/>
                      </a:lnTo>
                      <a:lnTo>
                        <a:pt x="31" y="310"/>
                      </a:lnTo>
                      <a:lnTo>
                        <a:pt x="9" y="298"/>
                      </a:lnTo>
                      <a:lnTo>
                        <a:pt x="6" y="284"/>
                      </a:lnTo>
                      <a:lnTo>
                        <a:pt x="11" y="278"/>
                      </a:lnTo>
                      <a:lnTo>
                        <a:pt x="15" y="272"/>
                      </a:lnTo>
                      <a:lnTo>
                        <a:pt x="11" y="258"/>
                      </a:lnTo>
                      <a:lnTo>
                        <a:pt x="9" y="246"/>
                      </a:lnTo>
                      <a:lnTo>
                        <a:pt x="9" y="231"/>
                      </a:lnTo>
                      <a:lnTo>
                        <a:pt x="5" y="225"/>
                      </a:lnTo>
                      <a:lnTo>
                        <a:pt x="1" y="222"/>
                      </a:lnTo>
                      <a:lnTo>
                        <a:pt x="0" y="206"/>
                      </a:lnTo>
                      <a:lnTo>
                        <a:pt x="0" y="187"/>
                      </a:lnTo>
                      <a:lnTo>
                        <a:pt x="3" y="186"/>
                      </a:lnTo>
                      <a:lnTo>
                        <a:pt x="14" y="183"/>
                      </a:lnTo>
                      <a:lnTo>
                        <a:pt x="28" y="179"/>
                      </a:lnTo>
                      <a:lnTo>
                        <a:pt x="39" y="159"/>
                      </a:lnTo>
                      <a:lnTo>
                        <a:pt x="44" y="153"/>
                      </a:lnTo>
                      <a:lnTo>
                        <a:pt x="50" y="139"/>
                      </a:lnTo>
                      <a:lnTo>
                        <a:pt x="60" y="127"/>
                      </a:lnTo>
                      <a:lnTo>
                        <a:pt x="64" y="121"/>
                      </a:lnTo>
                      <a:lnTo>
                        <a:pt x="64" y="113"/>
                      </a:lnTo>
                      <a:lnTo>
                        <a:pt x="62" y="107"/>
                      </a:lnTo>
                      <a:lnTo>
                        <a:pt x="58" y="104"/>
                      </a:lnTo>
                      <a:lnTo>
                        <a:pt x="52" y="102"/>
                      </a:lnTo>
                      <a:lnTo>
                        <a:pt x="48" y="99"/>
                      </a:lnTo>
                      <a:lnTo>
                        <a:pt x="48" y="95"/>
                      </a:lnTo>
                      <a:lnTo>
                        <a:pt x="48" y="89"/>
                      </a:lnTo>
                      <a:lnTo>
                        <a:pt x="49" y="83"/>
                      </a:lnTo>
                      <a:lnTo>
                        <a:pt x="54" y="78"/>
                      </a:lnTo>
                      <a:lnTo>
                        <a:pt x="65" y="63"/>
                      </a:lnTo>
                      <a:lnTo>
                        <a:pt x="68" y="53"/>
                      </a:lnTo>
                      <a:lnTo>
                        <a:pt x="66" y="46"/>
                      </a:lnTo>
                      <a:lnTo>
                        <a:pt x="62" y="31"/>
                      </a:lnTo>
                      <a:lnTo>
                        <a:pt x="49" y="10"/>
                      </a:lnTo>
                      <a:lnTo>
                        <a:pt x="44" y="3"/>
                      </a:lnTo>
                      <a:lnTo>
                        <a:pt x="66" y="5"/>
                      </a:lnTo>
                      <a:lnTo>
                        <a:pt x="73" y="2"/>
                      </a:lnTo>
                      <a:lnTo>
                        <a:pt x="73" y="0"/>
                      </a:lnTo>
                      <a:lnTo>
                        <a:pt x="118" y="0"/>
                      </a:lnTo>
                      <a:lnTo>
                        <a:pt x="119" y="7"/>
                      </a:lnTo>
                      <a:lnTo>
                        <a:pt x="118" y="26"/>
                      </a:lnTo>
                      <a:lnTo>
                        <a:pt x="114" y="40"/>
                      </a:lnTo>
                      <a:lnTo>
                        <a:pt x="113" y="61"/>
                      </a:lnTo>
                      <a:lnTo>
                        <a:pt x="118" y="83"/>
                      </a:lnTo>
                      <a:lnTo>
                        <a:pt x="117" y="90"/>
                      </a:lnTo>
                      <a:lnTo>
                        <a:pt x="122" y="99"/>
                      </a:lnTo>
                      <a:lnTo>
                        <a:pt x="129" y="95"/>
                      </a:lnTo>
                      <a:lnTo>
                        <a:pt x="133" y="88"/>
                      </a:lnTo>
                      <a:lnTo>
                        <a:pt x="139" y="86"/>
                      </a:lnTo>
                      <a:lnTo>
                        <a:pt x="138" y="78"/>
                      </a:lnTo>
                      <a:lnTo>
                        <a:pt x="143" y="72"/>
                      </a:lnTo>
                      <a:lnTo>
                        <a:pt x="148" y="75"/>
                      </a:lnTo>
                      <a:lnTo>
                        <a:pt x="157" y="85"/>
                      </a:lnTo>
                      <a:lnTo>
                        <a:pt x="163" y="90"/>
                      </a:lnTo>
                      <a:lnTo>
                        <a:pt x="170" y="86"/>
                      </a:lnTo>
                      <a:lnTo>
                        <a:pt x="173" y="86"/>
                      </a:lnTo>
                      <a:lnTo>
                        <a:pt x="176" y="107"/>
                      </a:lnTo>
                      <a:lnTo>
                        <a:pt x="183" y="101"/>
                      </a:lnTo>
                      <a:lnTo>
                        <a:pt x="182" y="94"/>
                      </a:lnTo>
                      <a:lnTo>
                        <a:pt x="186" y="84"/>
                      </a:lnTo>
                      <a:lnTo>
                        <a:pt x="189" y="83"/>
                      </a:lnTo>
                      <a:lnTo>
                        <a:pt x="200" y="83"/>
                      </a:lnTo>
                      <a:lnTo>
                        <a:pt x="205" y="83"/>
                      </a:lnTo>
                      <a:lnTo>
                        <a:pt x="214" y="79"/>
                      </a:lnTo>
                      <a:lnTo>
                        <a:pt x="225" y="72"/>
                      </a:lnTo>
                      <a:lnTo>
                        <a:pt x="226" y="69"/>
                      </a:lnTo>
                      <a:lnTo>
                        <a:pt x="224" y="64"/>
                      </a:lnTo>
                      <a:lnTo>
                        <a:pt x="209" y="66"/>
                      </a:lnTo>
                      <a:lnTo>
                        <a:pt x="200" y="62"/>
                      </a:lnTo>
                      <a:lnTo>
                        <a:pt x="202" y="58"/>
                      </a:lnTo>
                      <a:lnTo>
                        <a:pt x="211" y="52"/>
                      </a:lnTo>
                      <a:lnTo>
                        <a:pt x="209" y="48"/>
                      </a:lnTo>
                      <a:lnTo>
                        <a:pt x="211" y="46"/>
                      </a:lnTo>
                      <a:lnTo>
                        <a:pt x="219" y="46"/>
                      </a:lnTo>
                      <a:lnTo>
                        <a:pt x="220" y="42"/>
                      </a:lnTo>
                      <a:lnTo>
                        <a:pt x="225" y="35"/>
                      </a:lnTo>
                      <a:lnTo>
                        <a:pt x="226" y="30"/>
                      </a:lnTo>
                      <a:lnTo>
                        <a:pt x="231" y="29"/>
                      </a:lnTo>
                      <a:lnTo>
                        <a:pt x="234" y="20"/>
                      </a:lnTo>
                      <a:lnTo>
                        <a:pt x="238" y="21"/>
                      </a:lnTo>
                      <a:lnTo>
                        <a:pt x="240" y="18"/>
                      </a:lnTo>
                      <a:lnTo>
                        <a:pt x="236" y="12"/>
                      </a:lnTo>
                      <a:lnTo>
                        <a:pt x="240" y="5"/>
                      </a:lnTo>
                      <a:lnTo>
                        <a:pt x="251" y="0"/>
                      </a:lnTo>
                      <a:lnTo>
                        <a:pt x="442" y="11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8" name="Freeform 49"/>
                <p:cNvSpPr>
                  <a:spLocks noChangeAspect="1"/>
                </p:cNvSpPr>
                <p:nvPr/>
              </p:nvSpPr>
              <p:spPr bwMode="gray">
                <a:xfrm>
                  <a:off x="4528343" y="3518247"/>
                  <a:ext cx="52388" cy="52388"/>
                </a:xfrm>
                <a:custGeom>
                  <a:avLst/>
                  <a:gdLst/>
                  <a:ahLst/>
                  <a:cxnLst>
                    <a:cxn ang="0">
                      <a:pos x="8" y="51"/>
                    </a:cxn>
                    <a:cxn ang="0">
                      <a:pos x="17" y="50"/>
                    </a:cxn>
                    <a:cxn ang="0">
                      <a:pos x="23" y="39"/>
                    </a:cxn>
                    <a:cxn ang="0">
                      <a:pos x="32" y="37"/>
                    </a:cxn>
                    <a:cxn ang="0">
                      <a:pos x="37" y="31"/>
                    </a:cxn>
                    <a:cxn ang="0">
                      <a:pos x="46" y="16"/>
                    </a:cxn>
                    <a:cxn ang="0">
                      <a:pos x="49" y="6"/>
                    </a:cxn>
                    <a:cxn ang="0">
                      <a:pos x="61" y="7"/>
                    </a:cxn>
                    <a:cxn ang="0">
                      <a:pos x="70" y="5"/>
                    </a:cxn>
                    <a:cxn ang="0">
                      <a:pos x="76" y="0"/>
                    </a:cxn>
                    <a:cxn ang="0">
                      <a:pos x="115" y="1"/>
                    </a:cxn>
                    <a:cxn ang="0">
                      <a:pos x="125" y="12"/>
                    </a:cxn>
                    <a:cxn ang="0">
                      <a:pos x="134" y="21"/>
                    </a:cxn>
                    <a:cxn ang="0">
                      <a:pos x="136" y="27"/>
                    </a:cxn>
                    <a:cxn ang="0">
                      <a:pos x="135" y="32"/>
                    </a:cxn>
                    <a:cxn ang="0">
                      <a:pos x="145" y="35"/>
                    </a:cxn>
                    <a:cxn ang="0">
                      <a:pos x="143" y="40"/>
                    </a:cxn>
                    <a:cxn ang="0">
                      <a:pos x="143" y="45"/>
                    </a:cxn>
                    <a:cxn ang="0">
                      <a:pos x="146" y="53"/>
                    </a:cxn>
                    <a:cxn ang="0">
                      <a:pos x="152" y="60"/>
                    </a:cxn>
                    <a:cxn ang="0">
                      <a:pos x="153" y="71"/>
                    </a:cxn>
                    <a:cxn ang="0">
                      <a:pos x="146" y="85"/>
                    </a:cxn>
                    <a:cxn ang="0">
                      <a:pos x="143" y="92"/>
                    </a:cxn>
                    <a:cxn ang="0">
                      <a:pos x="162" y="82"/>
                    </a:cxn>
                    <a:cxn ang="0">
                      <a:pos x="164" y="85"/>
                    </a:cxn>
                    <a:cxn ang="0">
                      <a:pos x="163" y="93"/>
                    </a:cxn>
                    <a:cxn ang="0">
                      <a:pos x="167" y="98"/>
                    </a:cxn>
                    <a:cxn ang="0">
                      <a:pos x="152" y="105"/>
                    </a:cxn>
                    <a:cxn ang="0">
                      <a:pos x="150" y="123"/>
                    </a:cxn>
                    <a:cxn ang="0">
                      <a:pos x="143" y="129"/>
                    </a:cxn>
                    <a:cxn ang="0">
                      <a:pos x="136" y="136"/>
                    </a:cxn>
                    <a:cxn ang="0">
                      <a:pos x="121" y="146"/>
                    </a:cxn>
                    <a:cxn ang="0">
                      <a:pos x="113" y="148"/>
                    </a:cxn>
                    <a:cxn ang="0">
                      <a:pos x="112" y="156"/>
                    </a:cxn>
                    <a:cxn ang="0">
                      <a:pos x="108" y="163"/>
                    </a:cxn>
                    <a:cxn ang="0">
                      <a:pos x="102" y="166"/>
                    </a:cxn>
                    <a:cxn ang="0">
                      <a:pos x="61" y="147"/>
                    </a:cxn>
                    <a:cxn ang="0">
                      <a:pos x="51" y="140"/>
                    </a:cxn>
                    <a:cxn ang="0">
                      <a:pos x="32" y="124"/>
                    </a:cxn>
                    <a:cxn ang="0">
                      <a:pos x="23" y="118"/>
                    </a:cxn>
                    <a:cxn ang="0">
                      <a:pos x="22" y="110"/>
                    </a:cxn>
                    <a:cxn ang="0">
                      <a:pos x="16" y="102"/>
                    </a:cxn>
                    <a:cxn ang="0">
                      <a:pos x="5" y="93"/>
                    </a:cxn>
                    <a:cxn ang="0">
                      <a:pos x="8" y="86"/>
                    </a:cxn>
                    <a:cxn ang="0">
                      <a:pos x="13" y="87"/>
                    </a:cxn>
                    <a:cxn ang="0">
                      <a:pos x="11" y="82"/>
                    </a:cxn>
                    <a:cxn ang="0">
                      <a:pos x="5" y="78"/>
                    </a:cxn>
                    <a:cxn ang="0">
                      <a:pos x="5" y="65"/>
                    </a:cxn>
                    <a:cxn ang="0">
                      <a:pos x="0" y="60"/>
                    </a:cxn>
                    <a:cxn ang="0">
                      <a:pos x="2" y="49"/>
                    </a:cxn>
                  </a:cxnLst>
                  <a:rect l="0" t="0" r="r" b="b"/>
                  <a:pathLst>
                    <a:path w="167" h="166">
                      <a:moveTo>
                        <a:pt x="2" y="49"/>
                      </a:moveTo>
                      <a:lnTo>
                        <a:pt x="8" y="51"/>
                      </a:lnTo>
                      <a:lnTo>
                        <a:pt x="14" y="51"/>
                      </a:lnTo>
                      <a:lnTo>
                        <a:pt x="17" y="50"/>
                      </a:lnTo>
                      <a:lnTo>
                        <a:pt x="19" y="49"/>
                      </a:lnTo>
                      <a:lnTo>
                        <a:pt x="23" y="39"/>
                      </a:lnTo>
                      <a:lnTo>
                        <a:pt x="28" y="39"/>
                      </a:lnTo>
                      <a:lnTo>
                        <a:pt x="32" y="37"/>
                      </a:lnTo>
                      <a:lnTo>
                        <a:pt x="32" y="32"/>
                      </a:lnTo>
                      <a:lnTo>
                        <a:pt x="37" y="31"/>
                      </a:lnTo>
                      <a:lnTo>
                        <a:pt x="43" y="23"/>
                      </a:lnTo>
                      <a:lnTo>
                        <a:pt x="46" y="16"/>
                      </a:lnTo>
                      <a:lnTo>
                        <a:pt x="45" y="7"/>
                      </a:lnTo>
                      <a:lnTo>
                        <a:pt x="49" y="6"/>
                      </a:lnTo>
                      <a:lnTo>
                        <a:pt x="57" y="5"/>
                      </a:lnTo>
                      <a:lnTo>
                        <a:pt x="61" y="7"/>
                      </a:lnTo>
                      <a:lnTo>
                        <a:pt x="65" y="7"/>
                      </a:lnTo>
                      <a:lnTo>
                        <a:pt x="70" y="5"/>
                      </a:lnTo>
                      <a:lnTo>
                        <a:pt x="76" y="5"/>
                      </a:lnTo>
                      <a:lnTo>
                        <a:pt x="76" y="0"/>
                      </a:lnTo>
                      <a:lnTo>
                        <a:pt x="102" y="0"/>
                      </a:lnTo>
                      <a:lnTo>
                        <a:pt x="115" y="1"/>
                      </a:lnTo>
                      <a:lnTo>
                        <a:pt x="119" y="8"/>
                      </a:lnTo>
                      <a:lnTo>
                        <a:pt x="125" y="12"/>
                      </a:lnTo>
                      <a:lnTo>
                        <a:pt x="129" y="17"/>
                      </a:lnTo>
                      <a:lnTo>
                        <a:pt x="134" y="21"/>
                      </a:lnTo>
                      <a:lnTo>
                        <a:pt x="134" y="23"/>
                      </a:lnTo>
                      <a:lnTo>
                        <a:pt x="136" y="27"/>
                      </a:lnTo>
                      <a:lnTo>
                        <a:pt x="135" y="29"/>
                      </a:lnTo>
                      <a:lnTo>
                        <a:pt x="135" y="32"/>
                      </a:lnTo>
                      <a:lnTo>
                        <a:pt x="142" y="34"/>
                      </a:lnTo>
                      <a:lnTo>
                        <a:pt x="145" y="35"/>
                      </a:lnTo>
                      <a:lnTo>
                        <a:pt x="145" y="38"/>
                      </a:lnTo>
                      <a:lnTo>
                        <a:pt x="143" y="40"/>
                      </a:lnTo>
                      <a:lnTo>
                        <a:pt x="145" y="45"/>
                      </a:lnTo>
                      <a:lnTo>
                        <a:pt x="143" y="45"/>
                      </a:lnTo>
                      <a:lnTo>
                        <a:pt x="145" y="50"/>
                      </a:lnTo>
                      <a:lnTo>
                        <a:pt x="146" y="53"/>
                      </a:lnTo>
                      <a:lnTo>
                        <a:pt x="151" y="56"/>
                      </a:lnTo>
                      <a:lnTo>
                        <a:pt x="152" y="60"/>
                      </a:lnTo>
                      <a:lnTo>
                        <a:pt x="155" y="70"/>
                      </a:lnTo>
                      <a:lnTo>
                        <a:pt x="153" y="71"/>
                      </a:lnTo>
                      <a:lnTo>
                        <a:pt x="148" y="74"/>
                      </a:lnTo>
                      <a:lnTo>
                        <a:pt x="146" y="85"/>
                      </a:lnTo>
                      <a:lnTo>
                        <a:pt x="143" y="90"/>
                      </a:lnTo>
                      <a:lnTo>
                        <a:pt x="143" y="92"/>
                      </a:lnTo>
                      <a:lnTo>
                        <a:pt x="156" y="87"/>
                      </a:lnTo>
                      <a:lnTo>
                        <a:pt x="162" y="82"/>
                      </a:lnTo>
                      <a:lnTo>
                        <a:pt x="163" y="82"/>
                      </a:lnTo>
                      <a:lnTo>
                        <a:pt x="164" y="85"/>
                      </a:lnTo>
                      <a:lnTo>
                        <a:pt x="164" y="88"/>
                      </a:lnTo>
                      <a:lnTo>
                        <a:pt x="163" y="93"/>
                      </a:lnTo>
                      <a:lnTo>
                        <a:pt x="167" y="97"/>
                      </a:lnTo>
                      <a:lnTo>
                        <a:pt x="167" y="98"/>
                      </a:lnTo>
                      <a:lnTo>
                        <a:pt x="157" y="99"/>
                      </a:lnTo>
                      <a:lnTo>
                        <a:pt x="152" y="105"/>
                      </a:lnTo>
                      <a:lnTo>
                        <a:pt x="150" y="107"/>
                      </a:lnTo>
                      <a:lnTo>
                        <a:pt x="150" y="123"/>
                      </a:lnTo>
                      <a:lnTo>
                        <a:pt x="146" y="124"/>
                      </a:lnTo>
                      <a:lnTo>
                        <a:pt x="143" y="129"/>
                      </a:lnTo>
                      <a:lnTo>
                        <a:pt x="140" y="129"/>
                      </a:lnTo>
                      <a:lnTo>
                        <a:pt x="136" y="136"/>
                      </a:lnTo>
                      <a:lnTo>
                        <a:pt x="130" y="137"/>
                      </a:lnTo>
                      <a:lnTo>
                        <a:pt x="121" y="146"/>
                      </a:lnTo>
                      <a:lnTo>
                        <a:pt x="118" y="148"/>
                      </a:lnTo>
                      <a:lnTo>
                        <a:pt x="113" y="148"/>
                      </a:lnTo>
                      <a:lnTo>
                        <a:pt x="112" y="151"/>
                      </a:lnTo>
                      <a:lnTo>
                        <a:pt x="112" y="156"/>
                      </a:lnTo>
                      <a:lnTo>
                        <a:pt x="109" y="157"/>
                      </a:lnTo>
                      <a:lnTo>
                        <a:pt x="108" y="163"/>
                      </a:lnTo>
                      <a:lnTo>
                        <a:pt x="103" y="166"/>
                      </a:lnTo>
                      <a:lnTo>
                        <a:pt x="102" y="166"/>
                      </a:lnTo>
                      <a:lnTo>
                        <a:pt x="91" y="163"/>
                      </a:lnTo>
                      <a:lnTo>
                        <a:pt x="61" y="147"/>
                      </a:lnTo>
                      <a:lnTo>
                        <a:pt x="53" y="146"/>
                      </a:lnTo>
                      <a:lnTo>
                        <a:pt x="51" y="140"/>
                      </a:lnTo>
                      <a:lnTo>
                        <a:pt x="48" y="135"/>
                      </a:lnTo>
                      <a:lnTo>
                        <a:pt x="32" y="124"/>
                      </a:lnTo>
                      <a:lnTo>
                        <a:pt x="24" y="120"/>
                      </a:lnTo>
                      <a:lnTo>
                        <a:pt x="23" y="118"/>
                      </a:lnTo>
                      <a:lnTo>
                        <a:pt x="23" y="113"/>
                      </a:lnTo>
                      <a:lnTo>
                        <a:pt x="22" y="110"/>
                      </a:lnTo>
                      <a:lnTo>
                        <a:pt x="22" y="107"/>
                      </a:lnTo>
                      <a:lnTo>
                        <a:pt x="16" y="102"/>
                      </a:lnTo>
                      <a:lnTo>
                        <a:pt x="10" y="102"/>
                      </a:lnTo>
                      <a:lnTo>
                        <a:pt x="5" y="93"/>
                      </a:lnTo>
                      <a:lnTo>
                        <a:pt x="5" y="86"/>
                      </a:lnTo>
                      <a:lnTo>
                        <a:pt x="8" y="86"/>
                      </a:lnTo>
                      <a:lnTo>
                        <a:pt x="10" y="87"/>
                      </a:lnTo>
                      <a:lnTo>
                        <a:pt x="13" y="87"/>
                      </a:lnTo>
                      <a:lnTo>
                        <a:pt x="13" y="86"/>
                      </a:lnTo>
                      <a:lnTo>
                        <a:pt x="11" y="82"/>
                      </a:lnTo>
                      <a:lnTo>
                        <a:pt x="7" y="81"/>
                      </a:lnTo>
                      <a:lnTo>
                        <a:pt x="5" y="78"/>
                      </a:lnTo>
                      <a:lnTo>
                        <a:pt x="6" y="71"/>
                      </a:lnTo>
                      <a:lnTo>
                        <a:pt x="5" y="65"/>
                      </a:lnTo>
                      <a:lnTo>
                        <a:pt x="3" y="62"/>
                      </a:lnTo>
                      <a:lnTo>
                        <a:pt x="0" y="60"/>
                      </a:lnTo>
                      <a:lnTo>
                        <a:pt x="0" y="55"/>
                      </a:lnTo>
                      <a:lnTo>
                        <a:pt x="2" y="4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9" name="Freeform 50"/>
                <p:cNvSpPr>
                  <a:spLocks noChangeAspect="1"/>
                </p:cNvSpPr>
                <p:nvPr/>
              </p:nvSpPr>
              <p:spPr bwMode="gray">
                <a:xfrm>
                  <a:off x="4610893" y="3505547"/>
                  <a:ext cx="106363" cy="111125"/>
                </a:xfrm>
                <a:custGeom>
                  <a:avLst/>
                  <a:gdLst/>
                  <a:ahLst/>
                  <a:cxnLst>
                    <a:cxn ang="0">
                      <a:pos x="97" y="342"/>
                    </a:cxn>
                    <a:cxn ang="0">
                      <a:pos x="173" y="317"/>
                    </a:cxn>
                    <a:cxn ang="0">
                      <a:pos x="258" y="307"/>
                    </a:cxn>
                    <a:cxn ang="0">
                      <a:pos x="301" y="315"/>
                    </a:cxn>
                    <a:cxn ang="0">
                      <a:pos x="317" y="310"/>
                    </a:cxn>
                    <a:cxn ang="0">
                      <a:pos x="318" y="280"/>
                    </a:cxn>
                    <a:cxn ang="0">
                      <a:pos x="296" y="238"/>
                    </a:cxn>
                    <a:cxn ang="0">
                      <a:pos x="307" y="199"/>
                    </a:cxn>
                    <a:cxn ang="0">
                      <a:pos x="318" y="161"/>
                    </a:cxn>
                    <a:cxn ang="0">
                      <a:pos x="332" y="144"/>
                    </a:cxn>
                    <a:cxn ang="0">
                      <a:pos x="327" y="95"/>
                    </a:cxn>
                    <a:cxn ang="0">
                      <a:pos x="326" y="82"/>
                    </a:cxn>
                    <a:cxn ang="0">
                      <a:pos x="322" y="70"/>
                    </a:cxn>
                    <a:cxn ang="0">
                      <a:pos x="307" y="54"/>
                    </a:cxn>
                    <a:cxn ang="0">
                      <a:pos x="290" y="48"/>
                    </a:cxn>
                    <a:cxn ang="0">
                      <a:pos x="250" y="49"/>
                    </a:cxn>
                    <a:cxn ang="0">
                      <a:pos x="230" y="61"/>
                    </a:cxn>
                    <a:cxn ang="0">
                      <a:pos x="218" y="57"/>
                    </a:cxn>
                    <a:cxn ang="0">
                      <a:pos x="205" y="50"/>
                    </a:cxn>
                    <a:cxn ang="0">
                      <a:pos x="197" y="39"/>
                    </a:cxn>
                    <a:cxn ang="0">
                      <a:pos x="188" y="30"/>
                    </a:cxn>
                    <a:cxn ang="0">
                      <a:pos x="173" y="25"/>
                    </a:cxn>
                    <a:cxn ang="0">
                      <a:pos x="154" y="16"/>
                    </a:cxn>
                    <a:cxn ang="0">
                      <a:pos x="140" y="27"/>
                    </a:cxn>
                    <a:cxn ang="0">
                      <a:pos x="129" y="10"/>
                    </a:cxn>
                    <a:cxn ang="0">
                      <a:pos x="124" y="1"/>
                    </a:cxn>
                    <a:cxn ang="0">
                      <a:pos x="108" y="5"/>
                    </a:cxn>
                    <a:cxn ang="0">
                      <a:pos x="105" y="18"/>
                    </a:cxn>
                    <a:cxn ang="0">
                      <a:pos x="86" y="27"/>
                    </a:cxn>
                    <a:cxn ang="0">
                      <a:pos x="73" y="25"/>
                    </a:cxn>
                    <a:cxn ang="0">
                      <a:pos x="65" y="27"/>
                    </a:cxn>
                    <a:cxn ang="0">
                      <a:pos x="53" y="18"/>
                    </a:cxn>
                    <a:cxn ang="0">
                      <a:pos x="42" y="25"/>
                    </a:cxn>
                    <a:cxn ang="0">
                      <a:pos x="26" y="39"/>
                    </a:cxn>
                    <a:cxn ang="0">
                      <a:pos x="24" y="70"/>
                    </a:cxn>
                    <a:cxn ang="0">
                      <a:pos x="37" y="90"/>
                    </a:cxn>
                    <a:cxn ang="0">
                      <a:pos x="42" y="97"/>
                    </a:cxn>
                    <a:cxn ang="0">
                      <a:pos x="41" y="111"/>
                    </a:cxn>
                    <a:cxn ang="0">
                      <a:pos x="47" y="125"/>
                    </a:cxn>
                    <a:cxn ang="0">
                      <a:pos x="41" y="129"/>
                    </a:cxn>
                    <a:cxn ang="0">
                      <a:pos x="17" y="128"/>
                    </a:cxn>
                    <a:cxn ang="0">
                      <a:pos x="17" y="139"/>
                    </a:cxn>
                    <a:cxn ang="0">
                      <a:pos x="31" y="145"/>
                    </a:cxn>
                    <a:cxn ang="0">
                      <a:pos x="28" y="152"/>
                    </a:cxn>
                    <a:cxn ang="0">
                      <a:pos x="22" y="177"/>
                    </a:cxn>
                    <a:cxn ang="0">
                      <a:pos x="8" y="192"/>
                    </a:cxn>
                    <a:cxn ang="0">
                      <a:pos x="17" y="202"/>
                    </a:cxn>
                    <a:cxn ang="0">
                      <a:pos x="0" y="233"/>
                    </a:cxn>
                    <a:cxn ang="0">
                      <a:pos x="8" y="236"/>
                    </a:cxn>
                    <a:cxn ang="0">
                      <a:pos x="22" y="245"/>
                    </a:cxn>
                    <a:cxn ang="0">
                      <a:pos x="38" y="256"/>
                    </a:cxn>
                    <a:cxn ang="0">
                      <a:pos x="52" y="267"/>
                    </a:cxn>
                    <a:cxn ang="0">
                      <a:pos x="65" y="280"/>
                    </a:cxn>
                    <a:cxn ang="0">
                      <a:pos x="66" y="300"/>
                    </a:cxn>
                    <a:cxn ang="0">
                      <a:pos x="57" y="311"/>
                    </a:cxn>
                    <a:cxn ang="0">
                      <a:pos x="57" y="350"/>
                    </a:cxn>
                  </a:cxnLst>
                  <a:rect l="0" t="0" r="r" b="b"/>
                  <a:pathLst>
                    <a:path w="337" h="354">
                      <a:moveTo>
                        <a:pt x="57" y="350"/>
                      </a:moveTo>
                      <a:lnTo>
                        <a:pt x="58" y="353"/>
                      </a:lnTo>
                      <a:lnTo>
                        <a:pt x="74" y="354"/>
                      </a:lnTo>
                      <a:lnTo>
                        <a:pt x="97" y="342"/>
                      </a:lnTo>
                      <a:lnTo>
                        <a:pt x="121" y="332"/>
                      </a:lnTo>
                      <a:lnTo>
                        <a:pt x="135" y="326"/>
                      </a:lnTo>
                      <a:lnTo>
                        <a:pt x="160" y="318"/>
                      </a:lnTo>
                      <a:lnTo>
                        <a:pt x="173" y="317"/>
                      </a:lnTo>
                      <a:lnTo>
                        <a:pt x="208" y="311"/>
                      </a:lnTo>
                      <a:lnTo>
                        <a:pt x="219" y="310"/>
                      </a:lnTo>
                      <a:lnTo>
                        <a:pt x="240" y="307"/>
                      </a:lnTo>
                      <a:lnTo>
                        <a:pt x="258" y="307"/>
                      </a:lnTo>
                      <a:lnTo>
                        <a:pt x="274" y="312"/>
                      </a:lnTo>
                      <a:lnTo>
                        <a:pt x="295" y="316"/>
                      </a:lnTo>
                      <a:lnTo>
                        <a:pt x="299" y="316"/>
                      </a:lnTo>
                      <a:lnTo>
                        <a:pt x="301" y="315"/>
                      </a:lnTo>
                      <a:lnTo>
                        <a:pt x="305" y="308"/>
                      </a:lnTo>
                      <a:lnTo>
                        <a:pt x="307" y="307"/>
                      </a:lnTo>
                      <a:lnTo>
                        <a:pt x="313" y="307"/>
                      </a:lnTo>
                      <a:lnTo>
                        <a:pt x="317" y="310"/>
                      </a:lnTo>
                      <a:lnTo>
                        <a:pt x="323" y="308"/>
                      </a:lnTo>
                      <a:lnTo>
                        <a:pt x="323" y="294"/>
                      </a:lnTo>
                      <a:lnTo>
                        <a:pt x="321" y="281"/>
                      </a:lnTo>
                      <a:lnTo>
                        <a:pt x="318" y="280"/>
                      </a:lnTo>
                      <a:lnTo>
                        <a:pt x="311" y="279"/>
                      </a:lnTo>
                      <a:lnTo>
                        <a:pt x="307" y="274"/>
                      </a:lnTo>
                      <a:lnTo>
                        <a:pt x="304" y="258"/>
                      </a:lnTo>
                      <a:lnTo>
                        <a:pt x="296" y="238"/>
                      </a:lnTo>
                      <a:lnTo>
                        <a:pt x="296" y="230"/>
                      </a:lnTo>
                      <a:lnTo>
                        <a:pt x="297" y="213"/>
                      </a:lnTo>
                      <a:lnTo>
                        <a:pt x="301" y="206"/>
                      </a:lnTo>
                      <a:lnTo>
                        <a:pt x="307" y="199"/>
                      </a:lnTo>
                      <a:lnTo>
                        <a:pt x="310" y="194"/>
                      </a:lnTo>
                      <a:lnTo>
                        <a:pt x="310" y="183"/>
                      </a:lnTo>
                      <a:lnTo>
                        <a:pt x="312" y="174"/>
                      </a:lnTo>
                      <a:lnTo>
                        <a:pt x="318" y="161"/>
                      </a:lnTo>
                      <a:lnTo>
                        <a:pt x="322" y="152"/>
                      </a:lnTo>
                      <a:lnTo>
                        <a:pt x="324" y="150"/>
                      </a:lnTo>
                      <a:lnTo>
                        <a:pt x="328" y="145"/>
                      </a:lnTo>
                      <a:lnTo>
                        <a:pt x="332" y="144"/>
                      </a:lnTo>
                      <a:lnTo>
                        <a:pt x="332" y="139"/>
                      </a:lnTo>
                      <a:lnTo>
                        <a:pt x="337" y="138"/>
                      </a:lnTo>
                      <a:lnTo>
                        <a:pt x="334" y="122"/>
                      </a:lnTo>
                      <a:lnTo>
                        <a:pt x="327" y="95"/>
                      </a:lnTo>
                      <a:lnTo>
                        <a:pt x="324" y="91"/>
                      </a:lnTo>
                      <a:lnTo>
                        <a:pt x="321" y="90"/>
                      </a:lnTo>
                      <a:lnTo>
                        <a:pt x="321" y="87"/>
                      </a:lnTo>
                      <a:lnTo>
                        <a:pt x="326" y="82"/>
                      </a:lnTo>
                      <a:lnTo>
                        <a:pt x="323" y="77"/>
                      </a:lnTo>
                      <a:lnTo>
                        <a:pt x="324" y="74"/>
                      </a:lnTo>
                      <a:lnTo>
                        <a:pt x="324" y="68"/>
                      </a:lnTo>
                      <a:lnTo>
                        <a:pt x="322" y="70"/>
                      </a:lnTo>
                      <a:lnTo>
                        <a:pt x="316" y="70"/>
                      </a:lnTo>
                      <a:lnTo>
                        <a:pt x="313" y="69"/>
                      </a:lnTo>
                      <a:lnTo>
                        <a:pt x="308" y="59"/>
                      </a:lnTo>
                      <a:lnTo>
                        <a:pt x="307" y="54"/>
                      </a:lnTo>
                      <a:lnTo>
                        <a:pt x="302" y="53"/>
                      </a:lnTo>
                      <a:lnTo>
                        <a:pt x="296" y="43"/>
                      </a:lnTo>
                      <a:lnTo>
                        <a:pt x="295" y="43"/>
                      </a:lnTo>
                      <a:lnTo>
                        <a:pt x="290" y="48"/>
                      </a:lnTo>
                      <a:lnTo>
                        <a:pt x="279" y="43"/>
                      </a:lnTo>
                      <a:lnTo>
                        <a:pt x="272" y="43"/>
                      </a:lnTo>
                      <a:lnTo>
                        <a:pt x="262" y="46"/>
                      </a:lnTo>
                      <a:lnTo>
                        <a:pt x="250" y="49"/>
                      </a:lnTo>
                      <a:lnTo>
                        <a:pt x="242" y="52"/>
                      </a:lnTo>
                      <a:lnTo>
                        <a:pt x="236" y="53"/>
                      </a:lnTo>
                      <a:lnTo>
                        <a:pt x="234" y="59"/>
                      </a:lnTo>
                      <a:lnTo>
                        <a:pt x="230" y="61"/>
                      </a:lnTo>
                      <a:lnTo>
                        <a:pt x="223" y="58"/>
                      </a:lnTo>
                      <a:lnTo>
                        <a:pt x="221" y="54"/>
                      </a:lnTo>
                      <a:lnTo>
                        <a:pt x="220" y="54"/>
                      </a:lnTo>
                      <a:lnTo>
                        <a:pt x="218" y="57"/>
                      </a:lnTo>
                      <a:lnTo>
                        <a:pt x="214" y="57"/>
                      </a:lnTo>
                      <a:lnTo>
                        <a:pt x="214" y="58"/>
                      </a:lnTo>
                      <a:lnTo>
                        <a:pt x="207" y="54"/>
                      </a:lnTo>
                      <a:lnTo>
                        <a:pt x="205" y="50"/>
                      </a:lnTo>
                      <a:lnTo>
                        <a:pt x="202" y="47"/>
                      </a:lnTo>
                      <a:lnTo>
                        <a:pt x="198" y="47"/>
                      </a:lnTo>
                      <a:lnTo>
                        <a:pt x="198" y="42"/>
                      </a:lnTo>
                      <a:lnTo>
                        <a:pt x="197" y="39"/>
                      </a:lnTo>
                      <a:lnTo>
                        <a:pt x="194" y="38"/>
                      </a:lnTo>
                      <a:lnTo>
                        <a:pt x="191" y="32"/>
                      </a:lnTo>
                      <a:lnTo>
                        <a:pt x="189" y="31"/>
                      </a:lnTo>
                      <a:lnTo>
                        <a:pt x="188" y="30"/>
                      </a:lnTo>
                      <a:lnTo>
                        <a:pt x="187" y="25"/>
                      </a:lnTo>
                      <a:lnTo>
                        <a:pt x="187" y="23"/>
                      </a:lnTo>
                      <a:lnTo>
                        <a:pt x="184" y="22"/>
                      </a:lnTo>
                      <a:lnTo>
                        <a:pt x="173" y="25"/>
                      </a:lnTo>
                      <a:lnTo>
                        <a:pt x="171" y="23"/>
                      </a:lnTo>
                      <a:lnTo>
                        <a:pt x="167" y="17"/>
                      </a:lnTo>
                      <a:lnTo>
                        <a:pt x="165" y="16"/>
                      </a:lnTo>
                      <a:lnTo>
                        <a:pt x="154" y="16"/>
                      </a:lnTo>
                      <a:lnTo>
                        <a:pt x="150" y="16"/>
                      </a:lnTo>
                      <a:lnTo>
                        <a:pt x="148" y="23"/>
                      </a:lnTo>
                      <a:lnTo>
                        <a:pt x="144" y="23"/>
                      </a:lnTo>
                      <a:lnTo>
                        <a:pt x="140" y="27"/>
                      </a:lnTo>
                      <a:lnTo>
                        <a:pt x="130" y="27"/>
                      </a:lnTo>
                      <a:lnTo>
                        <a:pt x="132" y="25"/>
                      </a:lnTo>
                      <a:lnTo>
                        <a:pt x="130" y="14"/>
                      </a:lnTo>
                      <a:lnTo>
                        <a:pt x="129" y="10"/>
                      </a:lnTo>
                      <a:lnTo>
                        <a:pt x="129" y="9"/>
                      </a:lnTo>
                      <a:lnTo>
                        <a:pt x="129" y="4"/>
                      </a:lnTo>
                      <a:lnTo>
                        <a:pt x="127" y="0"/>
                      </a:lnTo>
                      <a:lnTo>
                        <a:pt x="124" y="1"/>
                      </a:lnTo>
                      <a:lnTo>
                        <a:pt x="118" y="1"/>
                      </a:lnTo>
                      <a:lnTo>
                        <a:pt x="116" y="9"/>
                      </a:lnTo>
                      <a:lnTo>
                        <a:pt x="114" y="9"/>
                      </a:lnTo>
                      <a:lnTo>
                        <a:pt x="108" y="5"/>
                      </a:lnTo>
                      <a:lnTo>
                        <a:pt x="106" y="5"/>
                      </a:lnTo>
                      <a:lnTo>
                        <a:pt x="103" y="9"/>
                      </a:lnTo>
                      <a:lnTo>
                        <a:pt x="103" y="12"/>
                      </a:lnTo>
                      <a:lnTo>
                        <a:pt x="105" y="18"/>
                      </a:lnTo>
                      <a:lnTo>
                        <a:pt x="103" y="21"/>
                      </a:lnTo>
                      <a:lnTo>
                        <a:pt x="92" y="21"/>
                      </a:lnTo>
                      <a:lnTo>
                        <a:pt x="86" y="23"/>
                      </a:lnTo>
                      <a:lnTo>
                        <a:pt x="86" y="27"/>
                      </a:lnTo>
                      <a:lnTo>
                        <a:pt x="84" y="32"/>
                      </a:lnTo>
                      <a:lnTo>
                        <a:pt x="80" y="32"/>
                      </a:lnTo>
                      <a:lnTo>
                        <a:pt x="76" y="30"/>
                      </a:lnTo>
                      <a:lnTo>
                        <a:pt x="73" y="25"/>
                      </a:lnTo>
                      <a:lnTo>
                        <a:pt x="70" y="25"/>
                      </a:lnTo>
                      <a:lnTo>
                        <a:pt x="68" y="26"/>
                      </a:lnTo>
                      <a:lnTo>
                        <a:pt x="66" y="27"/>
                      </a:lnTo>
                      <a:lnTo>
                        <a:pt x="65" y="27"/>
                      </a:lnTo>
                      <a:lnTo>
                        <a:pt x="64" y="21"/>
                      </a:lnTo>
                      <a:lnTo>
                        <a:pt x="60" y="16"/>
                      </a:lnTo>
                      <a:lnTo>
                        <a:pt x="57" y="15"/>
                      </a:lnTo>
                      <a:lnTo>
                        <a:pt x="53" y="18"/>
                      </a:lnTo>
                      <a:lnTo>
                        <a:pt x="48" y="17"/>
                      </a:lnTo>
                      <a:lnTo>
                        <a:pt x="46" y="18"/>
                      </a:lnTo>
                      <a:lnTo>
                        <a:pt x="43" y="21"/>
                      </a:lnTo>
                      <a:lnTo>
                        <a:pt x="42" y="25"/>
                      </a:lnTo>
                      <a:lnTo>
                        <a:pt x="39" y="28"/>
                      </a:lnTo>
                      <a:lnTo>
                        <a:pt x="33" y="30"/>
                      </a:lnTo>
                      <a:lnTo>
                        <a:pt x="32" y="32"/>
                      </a:lnTo>
                      <a:lnTo>
                        <a:pt x="26" y="39"/>
                      </a:lnTo>
                      <a:lnTo>
                        <a:pt x="25" y="42"/>
                      </a:lnTo>
                      <a:lnTo>
                        <a:pt x="22" y="44"/>
                      </a:lnTo>
                      <a:lnTo>
                        <a:pt x="24" y="53"/>
                      </a:lnTo>
                      <a:lnTo>
                        <a:pt x="24" y="70"/>
                      </a:lnTo>
                      <a:lnTo>
                        <a:pt x="24" y="73"/>
                      </a:lnTo>
                      <a:lnTo>
                        <a:pt x="31" y="76"/>
                      </a:lnTo>
                      <a:lnTo>
                        <a:pt x="38" y="76"/>
                      </a:lnTo>
                      <a:lnTo>
                        <a:pt x="37" y="90"/>
                      </a:lnTo>
                      <a:lnTo>
                        <a:pt x="41" y="89"/>
                      </a:lnTo>
                      <a:lnTo>
                        <a:pt x="44" y="93"/>
                      </a:lnTo>
                      <a:lnTo>
                        <a:pt x="44" y="96"/>
                      </a:lnTo>
                      <a:lnTo>
                        <a:pt x="42" y="97"/>
                      </a:lnTo>
                      <a:lnTo>
                        <a:pt x="38" y="101"/>
                      </a:lnTo>
                      <a:lnTo>
                        <a:pt x="35" y="109"/>
                      </a:lnTo>
                      <a:lnTo>
                        <a:pt x="37" y="109"/>
                      </a:lnTo>
                      <a:lnTo>
                        <a:pt x="41" y="111"/>
                      </a:lnTo>
                      <a:lnTo>
                        <a:pt x="44" y="111"/>
                      </a:lnTo>
                      <a:lnTo>
                        <a:pt x="44" y="117"/>
                      </a:lnTo>
                      <a:lnTo>
                        <a:pt x="47" y="120"/>
                      </a:lnTo>
                      <a:lnTo>
                        <a:pt x="47" y="125"/>
                      </a:lnTo>
                      <a:lnTo>
                        <a:pt x="48" y="134"/>
                      </a:lnTo>
                      <a:lnTo>
                        <a:pt x="47" y="134"/>
                      </a:lnTo>
                      <a:lnTo>
                        <a:pt x="44" y="128"/>
                      </a:lnTo>
                      <a:lnTo>
                        <a:pt x="41" y="129"/>
                      </a:lnTo>
                      <a:lnTo>
                        <a:pt x="38" y="129"/>
                      </a:lnTo>
                      <a:lnTo>
                        <a:pt x="35" y="125"/>
                      </a:lnTo>
                      <a:lnTo>
                        <a:pt x="26" y="124"/>
                      </a:lnTo>
                      <a:lnTo>
                        <a:pt x="17" y="128"/>
                      </a:lnTo>
                      <a:lnTo>
                        <a:pt x="17" y="129"/>
                      </a:lnTo>
                      <a:lnTo>
                        <a:pt x="19" y="129"/>
                      </a:lnTo>
                      <a:lnTo>
                        <a:pt x="20" y="134"/>
                      </a:lnTo>
                      <a:lnTo>
                        <a:pt x="17" y="139"/>
                      </a:lnTo>
                      <a:lnTo>
                        <a:pt x="20" y="141"/>
                      </a:lnTo>
                      <a:lnTo>
                        <a:pt x="26" y="141"/>
                      </a:lnTo>
                      <a:lnTo>
                        <a:pt x="30" y="141"/>
                      </a:lnTo>
                      <a:lnTo>
                        <a:pt x="31" y="145"/>
                      </a:lnTo>
                      <a:lnTo>
                        <a:pt x="30" y="147"/>
                      </a:lnTo>
                      <a:lnTo>
                        <a:pt x="32" y="147"/>
                      </a:lnTo>
                      <a:lnTo>
                        <a:pt x="33" y="150"/>
                      </a:lnTo>
                      <a:lnTo>
                        <a:pt x="28" y="152"/>
                      </a:lnTo>
                      <a:lnTo>
                        <a:pt x="27" y="157"/>
                      </a:lnTo>
                      <a:lnTo>
                        <a:pt x="27" y="166"/>
                      </a:lnTo>
                      <a:lnTo>
                        <a:pt x="22" y="172"/>
                      </a:lnTo>
                      <a:lnTo>
                        <a:pt x="22" y="177"/>
                      </a:lnTo>
                      <a:lnTo>
                        <a:pt x="9" y="176"/>
                      </a:lnTo>
                      <a:lnTo>
                        <a:pt x="5" y="178"/>
                      </a:lnTo>
                      <a:lnTo>
                        <a:pt x="6" y="183"/>
                      </a:lnTo>
                      <a:lnTo>
                        <a:pt x="8" y="192"/>
                      </a:lnTo>
                      <a:lnTo>
                        <a:pt x="10" y="193"/>
                      </a:lnTo>
                      <a:lnTo>
                        <a:pt x="12" y="197"/>
                      </a:lnTo>
                      <a:lnTo>
                        <a:pt x="12" y="198"/>
                      </a:lnTo>
                      <a:lnTo>
                        <a:pt x="17" y="202"/>
                      </a:lnTo>
                      <a:lnTo>
                        <a:pt x="14" y="217"/>
                      </a:lnTo>
                      <a:lnTo>
                        <a:pt x="12" y="220"/>
                      </a:lnTo>
                      <a:lnTo>
                        <a:pt x="4" y="227"/>
                      </a:lnTo>
                      <a:lnTo>
                        <a:pt x="0" y="233"/>
                      </a:lnTo>
                      <a:lnTo>
                        <a:pt x="0" y="235"/>
                      </a:lnTo>
                      <a:lnTo>
                        <a:pt x="3" y="235"/>
                      </a:lnTo>
                      <a:lnTo>
                        <a:pt x="4" y="237"/>
                      </a:lnTo>
                      <a:lnTo>
                        <a:pt x="8" y="236"/>
                      </a:lnTo>
                      <a:lnTo>
                        <a:pt x="9" y="238"/>
                      </a:lnTo>
                      <a:lnTo>
                        <a:pt x="11" y="240"/>
                      </a:lnTo>
                      <a:lnTo>
                        <a:pt x="15" y="240"/>
                      </a:lnTo>
                      <a:lnTo>
                        <a:pt x="22" y="245"/>
                      </a:lnTo>
                      <a:lnTo>
                        <a:pt x="32" y="245"/>
                      </a:lnTo>
                      <a:lnTo>
                        <a:pt x="35" y="245"/>
                      </a:lnTo>
                      <a:lnTo>
                        <a:pt x="38" y="252"/>
                      </a:lnTo>
                      <a:lnTo>
                        <a:pt x="38" y="256"/>
                      </a:lnTo>
                      <a:lnTo>
                        <a:pt x="41" y="257"/>
                      </a:lnTo>
                      <a:lnTo>
                        <a:pt x="44" y="262"/>
                      </a:lnTo>
                      <a:lnTo>
                        <a:pt x="46" y="265"/>
                      </a:lnTo>
                      <a:lnTo>
                        <a:pt x="52" y="267"/>
                      </a:lnTo>
                      <a:lnTo>
                        <a:pt x="57" y="272"/>
                      </a:lnTo>
                      <a:lnTo>
                        <a:pt x="63" y="270"/>
                      </a:lnTo>
                      <a:lnTo>
                        <a:pt x="63" y="275"/>
                      </a:lnTo>
                      <a:lnTo>
                        <a:pt x="65" y="280"/>
                      </a:lnTo>
                      <a:lnTo>
                        <a:pt x="66" y="286"/>
                      </a:lnTo>
                      <a:lnTo>
                        <a:pt x="64" y="294"/>
                      </a:lnTo>
                      <a:lnTo>
                        <a:pt x="66" y="299"/>
                      </a:lnTo>
                      <a:lnTo>
                        <a:pt x="66" y="300"/>
                      </a:lnTo>
                      <a:lnTo>
                        <a:pt x="62" y="300"/>
                      </a:lnTo>
                      <a:lnTo>
                        <a:pt x="60" y="303"/>
                      </a:lnTo>
                      <a:lnTo>
                        <a:pt x="60" y="311"/>
                      </a:lnTo>
                      <a:lnTo>
                        <a:pt x="57" y="311"/>
                      </a:lnTo>
                      <a:lnTo>
                        <a:pt x="57" y="313"/>
                      </a:lnTo>
                      <a:lnTo>
                        <a:pt x="57" y="318"/>
                      </a:lnTo>
                      <a:lnTo>
                        <a:pt x="55" y="323"/>
                      </a:lnTo>
                      <a:lnTo>
                        <a:pt x="57" y="35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0" name="Freeform 51"/>
                <p:cNvSpPr>
                  <a:spLocks noChangeAspect="1"/>
                </p:cNvSpPr>
                <p:nvPr/>
              </p:nvSpPr>
              <p:spPr bwMode="gray">
                <a:xfrm>
                  <a:off x="4756943" y="3497609"/>
                  <a:ext cx="38100" cy="90488"/>
                </a:xfrm>
                <a:custGeom>
                  <a:avLst/>
                  <a:gdLst/>
                  <a:ahLst/>
                  <a:cxnLst>
                    <a:cxn ang="0">
                      <a:pos x="80" y="281"/>
                    </a:cxn>
                    <a:cxn ang="0">
                      <a:pos x="77" y="279"/>
                    </a:cxn>
                    <a:cxn ang="0">
                      <a:pos x="61" y="262"/>
                    </a:cxn>
                    <a:cxn ang="0">
                      <a:pos x="53" y="252"/>
                    </a:cxn>
                    <a:cxn ang="0">
                      <a:pos x="48" y="241"/>
                    </a:cxn>
                    <a:cxn ang="0">
                      <a:pos x="47" y="231"/>
                    </a:cxn>
                    <a:cxn ang="0">
                      <a:pos x="46" y="209"/>
                    </a:cxn>
                    <a:cxn ang="0">
                      <a:pos x="47" y="188"/>
                    </a:cxn>
                    <a:cxn ang="0">
                      <a:pos x="43" y="148"/>
                    </a:cxn>
                    <a:cxn ang="0">
                      <a:pos x="42" y="114"/>
                    </a:cxn>
                    <a:cxn ang="0">
                      <a:pos x="41" y="101"/>
                    </a:cxn>
                    <a:cxn ang="0">
                      <a:pos x="38" y="95"/>
                    </a:cxn>
                    <a:cxn ang="0">
                      <a:pos x="34" y="89"/>
                    </a:cxn>
                    <a:cxn ang="0">
                      <a:pos x="32" y="68"/>
                    </a:cxn>
                    <a:cxn ang="0">
                      <a:pos x="29" y="53"/>
                    </a:cxn>
                    <a:cxn ang="0">
                      <a:pos x="25" y="48"/>
                    </a:cxn>
                    <a:cxn ang="0">
                      <a:pos x="18" y="41"/>
                    </a:cxn>
                    <a:cxn ang="0">
                      <a:pos x="14" y="33"/>
                    </a:cxn>
                    <a:cxn ang="0">
                      <a:pos x="5" y="27"/>
                    </a:cxn>
                    <a:cxn ang="0">
                      <a:pos x="4" y="21"/>
                    </a:cxn>
                    <a:cxn ang="0">
                      <a:pos x="8" y="16"/>
                    </a:cxn>
                    <a:cxn ang="0">
                      <a:pos x="8" y="11"/>
                    </a:cxn>
                    <a:cxn ang="0">
                      <a:pos x="11" y="6"/>
                    </a:cxn>
                    <a:cxn ang="0">
                      <a:pos x="10" y="5"/>
                    </a:cxn>
                    <a:cxn ang="0">
                      <a:pos x="2" y="4"/>
                    </a:cxn>
                    <a:cxn ang="0">
                      <a:pos x="0" y="3"/>
                    </a:cxn>
                    <a:cxn ang="0">
                      <a:pos x="0" y="0"/>
                    </a:cxn>
                    <a:cxn ang="0">
                      <a:pos x="0" y="1"/>
                    </a:cxn>
                    <a:cxn ang="0">
                      <a:pos x="35" y="6"/>
                    </a:cxn>
                    <a:cxn ang="0">
                      <a:pos x="38" y="11"/>
                    </a:cxn>
                    <a:cxn ang="0">
                      <a:pos x="42" y="11"/>
                    </a:cxn>
                    <a:cxn ang="0">
                      <a:pos x="45" y="8"/>
                    </a:cxn>
                    <a:cxn ang="0">
                      <a:pos x="59" y="9"/>
                    </a:cxn>
                    <a:cxn ang="0">
                      <a:pos x="61" y="8"/>
                    </a:cxn>
                    <a:cxn ang="0">
                      <a:pos x="58" y="10"/>
                    </a:cxn>
                    <a:cxn ang="0">
                      <a:pos x="57" y="17"/>
                    </a:cxn>
                    <a:cxn ang="0">
                      <a:pos x="53" y="25"/>
                    </a:cxn>
                    <a:cxn ang="0">
                      <a:pos x="52" y="35"/>
                    </a:cxn>
                    <a:cxn ang="0">
                      <a:pos x="52" y="43"/>
                    </a:cxn>
                    <a:cxn ang="0">
                      <a:pos x="57" y="47"/>
                    </a:cxn>
                    <a:cxn ang="0">
                      <a:pos x="63" y="51"/>
                    </a:cxn>
                    <a:cxn ang="0">
                      <a:pos x="67" y="51"/>
                    </a:cxn>
                    <a:cxn ang="0">
                      <a:pos x="72" y="53"/>
                    </a:cxn>
                    <a:cxn ang="0">
                      <a:pos x="84" y="69"/>
                    </a:cxn>
                    <a:cxn ang="0">
                      <a:pos x="93" y="89"/>
                    </a:cxn>
                    <a:cxn ang="0">
                      <a:pos x="99" y="110"/>
                    </a:cxn>
                    <a:cxn ang="0">
                      <a:pos x="102" y="119"/>
                    </a:cxn>
                    <a:cxn ang="0">
                      <a:pos x="104" y="125"/>
                    </a:cxn>
                    <a:cxn ang="0">
                      <a:pos x="106" y="134"/>
                    </a:cxn>
                    <a:cxn ang="0">
                      <a:pos x="108" y="145"/>
                    </a:cxn>
                    <a:cxn ang="0">
                      <a:pos x="110" y="164"/>
                    </a:cxn>
                    <a:cxn ang="0">
                      <a:pos x="110" y="215"/>
                    </a:cxn>
                    <a:cxn ang="0">
                      <a:pos x="106" y="238"/>
                    </a:cxn>
                    <a:cxn ang="0">
                      <a:pos x="106" y="248"/>
                    </a:cxn>
                    <a:cxn ang="0">
                      <a:pos x="110" y="261"/>
                    </a:cxn>
                    <a:cxn ang="0">
                      <a:pos x="112" y="268"/>
                    </a:cxn>
                    <a:cxn ang="0">
                      <a:pos x="113" y="269"/>
                    </a:cxn>
                    <a:cxn ang="0">
                      <a:pos x="120" y="270"/>
                    </a:cxn>
                    <a:cxn ang="0">
                      <a:pos x="99" y="275"/>
                    </a:cxn>
                    <a:cxn ang="0">
                      <a:pos x="80" y="281"/>
                    </a:cxn>
                  </a:cxnLst>
                  <a:rect l="0" t="0" r="r" b="b"/>
                  <a:pathLst>
                    <a:path w="120" h="281">
                      <a:moveTo>
                        <a:pt x="80" y="281"/>
                      </a:moveTo>
                      <a:lnTo>
                        <a:pt x="77" y="279"/>
                      </a:lnTo>
                      <a:lnTo>
                        <a:pt x="61" y="262"/>
                      </a:lnTo>
                      <a:lnTo>
                        <a:pt x="53" y="252"/>
                      </a:lnTo>
                      <a:lnTo>
                        <a:pt x="48" y="241"/>
                      </a:lnTo>
                      <a:lnTo>
                        <a:pt x="47" y="231"/>
                      </a:lnTo>
                      <a:lnTo>
                        <a:pt x="46" y="209"/>
                      </a:lnTo>
                      <a:lnTo>
                        <a:pt x="47" y="188"/>
                      </a:lnTo>
                      <a:lnTo>
                        <a:pt x="43" y="148"/>
                      </a:lnTo>
                      <a:lnTo>
                        <a:pt x="42" y="114"/>
                      </a:lnTo>
                      <a:lnTo>
                        <a:pt x="41" y="101"/>
                      </a:lnTo>
                      <a:lnTo>
                        <a:pt x="38" y="95"/>
                      </a:lnTo>
                      <a:lnTo>
                        <a:pt x="34" y="89"/>
                      </a:lnTo>
                      <a:lnTo>
                        <a:pt x="32" y="68"/>
                      </a:lnTo>
                      <a:lnTo>
                        <a:pt x="29" y="53"/>
                      </a:lnTo>
                      <a:lnTo>
                        <a:pt x="25" y="48"/>
                      </a:lnTo>
                      <a:lnTo>
                        <a:pt x="18" y="41"/>
                      </a:lnTo>
                      <a:lnTo>
                        <a:pt x="14" y="33"/>
                      </a:lnTo>
                      <a:lnTo>
                        <a:pt x="5" y="27"/>
                      </a:lnTo>
                      <a:lnTo>
                        <a:pt x="4" y="21"/>
                      </a:lnTo>
                      <a:lnTo>
                        <a:pt x="8" y="16"/>
                      </a:lnTo>
                      <a:lnTo>
                        <a:pt x="8" y="11"/>
                      </a:lnTo>
                      <a:lnTo>
                        <a:pt x="11" y="6"/>
                      </a:lnTo>
                      <a:lnTo>
                        <a:pt x="10" y="5"/>
                      </a:lnTo>
                      <a:lnTo>
                        <a:pt x="2" y="4"/>
                      </a:lnTo>
                      <a:lnTo>
                        <a:pt x="0" y="3"/>
                      </a:lnTo>
                      <a:lnTo>
                        <a:pt x="0" y="0"/>
                      </a:lnTo>
                      <a:lnTo>
                        <a:pt x="0" y="1"/>
                      </a:lnTo>
                      <a:lnTo>
                        <a:pt x="35" y="6"/>
                      </a:lnTo>
                      <a:lnTo>
                        <a:pt x="38" y="11"/>
                      </a:lnTo>
                      <a:lnTo>
                        <a:pt x="42" y="11"/>
                      </a:lnTo>
                      <a:lnTo>
                        <a:pt x="45" y="8"/>
                      </a:lnTo>
                      <a:lnTo>
                        <a:pt x="59" y="9"/>
                      </a:lnTo>
                      <a:lnTo>
                        <a:pt x="61" y="8"/>
                      </a:lnTo>
                      <a:lnTo>
                        <a:pt x="58" y="10"/>
                      </a:lnTo>
                      <a:lnTo>
                        <a:pt x="57" y="17"/>
                      </a:lnTo>
                      <a:lnTo>
                        <a:pt x="53" y="25"/>
                      </a:lnTo>
                      <a:lnTo>
                        <a:pt x="52" y="35"/>
                      </a:lnTo>
                      <a:lnTo>
                        <a:pt x="52" y="43"/>
                      </a:lnTo>
                      <a:lnTo>
                        <a:pt x="57" y="47"/>
                      </a:lnTo>
                      <a:lnTo>
                        <a:pt x="63" y="51"/>
                      </a:lnTo>
                      <a:lnTo>
                        <a:pt x="67" y="51"/>
                      </a:lnTo>
                      <a:lnTo>
                        <a:pt x="72" y="53"/>
                      </a:lnTo>
                      <a:lnTo>
                        <a:pt x="84" y="69"/>
                      </a:lnTo>
                      <a:lnTo>
                        <a:pt x="93" y="89"/>
                      </a:lnTo>
                      <a:lnTo>
                        <a:pt x="99" y="110"/>
                      </a:lnTo>
                      <a:lnTo>
                        <a:pt x="102" y="119"/>
                      </a:lnTo>
                      <a:lnTo>
                        <a:pt x="104" y="125"/>
                      </a:lnTo>
                      <a:lnTo>
                        <a:pt x="106" y="134"/>
                      </a:lnTo>
                      <a:lnTo>
                        <a:pt x="108" y="145"/>
                      </a:lnTo>
                      <a:lnTo>
                        <a:pt x="110" y="164"/>
                      </a:lnTo>
                      <a:lnTo>
                        <a:pt x="110" y="215"/>
                      </a:lnTo>
                      <a:lnTo>
                        <a:pt x="106" y="238"/>
                      </a:lnTo>
                      <a:lnTo>
                        <a:pt x="106" y="248"/>
                      </a:lnTo>
                      <a:lnTo>
                        <a:pt x="110" y="261"/>
                      </a:lnTo>
                      <a:lnTo>
                        <a:pt x="112" y="268"/>
                      </a:lnTo>
                      <a:lnTo>
                        <a:pt x="113" y="269"/>
                      </a:lnTo>
                      <a:lnTo>
                        <a:pt x="120" y="270"/>
                      </a:lnTo>
                      <a:lnTo>
                        <a:pt x="99" y="275"/>
                      </a:lnTo>
                      <a:lnTo>
                        <a:pt x="80" y="28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1" name="Freeform 52"/>
                <p:cNvSpPr>
                  <a:spLocks noChangeAspect="1"/>
                </p:cNvSpPr>
                <p:nvPr/>
              </p:nvSpPr>
              <p:spPr bwMode="gray">
                <a:xfrm>
                  <a:off x="4972842" y="3600797"/>
                  <a:ext cx="331788" cy="323850"/>
                </a:xfrm>
                <a:custGeom>
                  <a:avLst/>
                  <a:gdLst/>
                  <a:ahLst/>
                  <a:cxnLst>
                    <a:cxn ang="0">
                      <a:pos x="960" y="671"/>
                    </a:cxn>
                    <a:cxn ang="0">
                      <a:pos x="939" y="609"/>
                    </a:cxn>
                    <a:cxn ang="0">
                      <a:pos x="933" y="528"/>
                    </a:cxn>
                    <a:cxn ang="0">
                      <a:pos x="933" y="488"/>
                    </a:cxn>
                    <a:cxn ang="0">
                      <a:pos x="927" y="435"/>
                    </a:cxn>
                    <a:cxn ang="0">
                      <a:pos x="934" y="392"/>
                    </a:cxn>
                    <a:cxn ang="0">
                      <a:pos x="960" y="337"/>
                    </a:cxn>
                    <a:cxn ang="0">
                      <a:pos x="979" y="248"/>
                    </a:cxn>
                    <a:cxn ang="0">
                      <a:pos x="1015" y="202"/>
                    </a:cxn>
                    <a:cxn ang="0">
                      <a:pos x="1043" y="167"/>
                    </a:cxn>
                    <a:cxn ang="0">
                      <a:pos x="1020" y="143"/>
                    </a:cxn>
                    <a:cxn ang="0">
                      <a:pos x="1019" y="90"/>
                    </a:cxn>
                    <a:cxn ang="0">
                      <a:pos x="955" y="36"/>
                    </a:cxn>
                    <a:cxn ang="0">
                      <a:pos x="892" y="52"/>
                    </a:cxn>
                    <a:cxn ang="0">
                      <a:pos x="839" y="5"/>
                    </a:cxn>
                    <a:cxn ang="0">
                      <a:pos x="771" y="0"/>
                    </a:cxn>
                    <a:cxn ang="0">
                      <a:pos x="697" y="16"/>
                    </a:cxn>
                    <a:cxn ang="0">
                      <a:pos x="676" y="10"/>
                    </a:cxn>
                    <a:cxn ang="0">
                      <a:pos x="601" y="27"/>
                    </a:cxn>
                    <a:cxn ang="0">
                      <a:pos x="509" y="53"/>
                    </a:cxn>
                    <a:cxn ang="0">
                      <a:pos x="436" y="25"/>
                    </a:cxn>
                    <a:cxn ang="0">
                      <a:pos x="384" y="16"/>
                    </a:cxn>
                    <a:cxn ang="0">
                      <a:pos x="359" y="75"/>
                    </a:cxn>
                    <a:cxn ang="0">
                      <a:pos x="326" y="159"/>
                    </a:cxn>
                    <a:cxn ang="0">
                      <a:pos x="298" y="327"/>
                    </a:cxn>
                    <a:cxn ang="0">
                      <a:pos x="217" y="423"/>
                    </a:cxn>
                    <a:cxn ang="0">
                      <a:pos x="181" y="516"/>
                    </a:cxn>
                    <a:cxn ang="0">
                      <a:pos x="112" y="531"/>
                    </a:cxn>
                    <a:cxn ang="0">
                      <a:pos x="68" y="551"/>
                    </a:cxn>
                    <a:cxn ang="0">
                      <a:pos x="18" y="560"/>
                    </a:cxn>
                    <a:cxn ang="0">
                      <a:pos x="3" y="612"/>
                    </a:cxn>
                    <a:cxn ang="0">
                      <a:pos x="9" y="624"/>
                    </a:cxn>
                    <a:cxn ang="0">
                      <a:pos x="70" y="606"/>
                    </a:cxn>
                    <a:cxn ang="0">
                      <a:pos x="155" y="606"/>
                    </a:cxn>
                    <a:cxn ang="0">
                      <a:pos x="225" y="613"/>
                    </a:cxn>
                    <a:cxn ang="0">
                      <a:pos x="244" y="654"/>
                    </a:cxn>
                    <a:cxn ang="0">
                      <a:pos x="289" y="727"/>
                    </a:cxn>
                    <a:cxn ang="0">
                      <a:pos x="366" y="725"/>
                    </a:cxn>
                    <a:cxn ang="0">
                      <a:pos x="393" y="694"/>
                    </a:cxn>
                    <a:cxn ang="0">
                      <a:pos x="444" y="664"/>
                    </a:cxn>
                    <a:cxn ang="0">
                      <a:pos x="520" y="699"/>
                    </a:cxn>
                    <a:cxn ang="0">
                      <a:pos x="527" y="781"/>
                    </a:cxn>
                    <a:cxn ang="0">
                      <a:pos x="541" y="850"/>
                    </a:cxn>
                    <a:cxn ang="0">
                      <a:pos x="531" y="894"/>
                    </a:cxn>
                    <a:cxn ang="0">
                      <a:pos x="549" y="908"/>
                    </a:cxn>
                    <a:cxn ang="0">
                      <a:pos x="613" y="891"/>
                    </a:cxn>
                    <a:cxn ang="0">
                      <a:pos x="645" y="882"/>
                    </a:cxn>
                    <a:cxn ang="0">
                      <a:pos x="667" y="903"/>
                    </a:cxn>
                    <a:cxn ang="0">
                      <a:pos x="697" y="901"/>
                    </a:cxn>
                    <a:cxn ang="0">
                      <a:pos x="736" y="925"/>
                    </a:cxn>
                    <a:cxn ang="0">
                      <a:pos x="799" y="934"/>
                    </a:cxn>
                    <a:cxn ang="0">
                      <a:pos x="858" y="961"/>
                    </a:cxn>
                    <a:cxn ang="0">
                      <a:pos x="898" y="999"/>
                    </a:cxn>
                    <a:cxn ang="0">
                      <a:pos x="941" y="1010"/>
                    </a:cxn>
                    <a:cxn ang="0">
                      <a:pos x="959" y="1018"/>
                    </a:cxn>
                    <a:cxn ang="0">
                      <a:pos x="956" y="958"/>
                    </a:cxn>
                    <a:cxn ang="0">
                      <a:pos x="911" y="955"/>
                    </a:cxn>
                    <a:cxn ang="0">
                      <a:pos x="895" y="917"/>
                    </a:cxn>
                    <a:cxn ang="0">
                      <a:pos x="912" y="820"/>
                    </a:cxn>
                    <a:cxn ang="0">
                      <a:pos x="914" y="772"/>
                    </a:cxn>
                    <a:cxn ang="0">
                      <a:pos x="941" y="748"/>
                    </a:cxn>
                  </a:cxnLst>
                  <a:rect l="0" t="0" r="r" b="b"/>
                  <a:pathLst>
                    <a:path w="1045" h="1018">
                      <a:moveTo>
                        <a:pt x="1003" y="735"/>
                      </a:moveTo>
                      <a:lnTo>
                        <a:pt x="995" y="700"/>
                      </a:lnTo>
                      <a:lnTo>
                        <a:pt x="986" y="688"/>
                      </a:lnTo>
                      <a:lnTo>
                        <a:pt x="972" y="684"/>
                      </a:lnTo>
                      <a:lnTo>
                        <a:pt x="960" y="671"/>
                      </a:lnTo>
                      <a:lnTo>
                        <a:pt x="952" y="662"/>
                      </a:lnTo>
                      <a:lnTo>
                        <a:pt x="945" y="646"/>
                      </a:lnTo>
                      <a:lnTo>
                        <a:pt x="940" y="639"/>
                      </a:lnTo>
                      <a:lnTo>
                        <a:pt x="936" y="622"/>
                      </a:lnTo>
                      <a:lnTo>
                        <a:pt x="939" y="609"/>
                      </a:lnTo>
                      <a:lnTo>
                        <a:pt x="939" y="597"/>
                      </a:lnTo>
                      <a:lnTo>
                        <a:pt x="933" y="585"/>
                      </a:lnTo>
                      <a:lnTo>
                        <a:pt x="927" y="566"/>
                      </a:lnTo>
                      <a:lnTo>
                        <a:pt x="928" y="551"/>
                      </a:lnTo>
                      <a:lnTo>
                        <a:pt x="933" y="528"/>
                      </a:lnTo>
                      <a:lnTo>
                        <a:pt x="932" y="517"/>
                      </a:lnTo>
                      <a:lnTo>
                        <a:pt x="928" y="520"/>
                      </a:lnTo>
                      <a:lnTo>
                        <a:pt x="927" y="515"/>
                      </a:lnTo>
                      <a:lnTo>
                        <a:pt x="928" y="503"/>
                      </a:lnTo>
                      <a:lnTo>
                        <a:pt x="933" y="488"/>
                      </a:lnTo>
                      <a:lnTo>
                        <a:pt x="934" y="478"/>
                      </a:lnTo>
                      <a:lnTo>
                        <a:pt x="938" y="471"/>
                      </a:lnTo>
                      <a:lnTo>
                        <a:pt x="935" y="447"/>
                      </a:lnTo>
                      <a:lnTo>
                        <a:pt x="933" y="441"/>
                      </a:lnTo>
                      <a:lnTo>
                        <a:pt x="927" y="435"/>
                      </a:lnTo>
                      <a:lnTo>
                        <a:pt x="922" y="428"/>
                      </a:lnTo>
                      <a:lnTo>
                        <a:pt x="920" y="424"/>
                      </a:lnTo>
                      <a:lnTo>
                        <a:pt x="920" y="417"/>
                      </a:lnTo>
                      <a:lnTo>
                        <a:pt x="930" y="403"/>
                      </a:lnTo>
                      <a:lnTo>
                        <a:pt x="934" y="392"/>
                      </a:lnTo>
                      <a:lnTo>
                        <a:pt x="941" y="379"/>
                      </a:lnTo>
                      <a:lnTo>
                        <a:pt x="949" y="367"/>
                      </a:lnTo>
                      <a:lnTo>
                        <a:pt x="956" y="360"/>
                      </a:lnTo>
                      <a:lnTo>
                        <a:pt x="959" y="358"/>
                      </a:lnTo>
                      <a:lnTo>
                        <a:pt x="960" y="337"/>
                      </a:lnTo>
                      <a:lnTo>
                        <a:pt x="962" y="309"/>
                      </a:lnTo>
                      <a:lnTo>
                        <a:pt x="962" y="295"/>
                      </a:lnTo>
                      <a:lnTo>
                        <a:pt x="970" y="264"/>
                      </a:lnTo>
                      <a:lnTo>
                        <a:pt x="976" y="253"/>
                      </a:lnTo>
                      <a:lnTo>
                        <a:pt x="979" y="248"/>
                      </a:lnTo>
                      <a:lnTo>
                        <a:pt x="992" y="234"/>
                      </a:lnTo>
                      <a:lnTo>
                        <a:pt x="1003" y="221"/>
                      </a:lnTo>
                      <a:lnTo>
                        <a:pt x="1009" y="215"/>
                      </a:lnTo>
                      <a:lnTo>
                        <a:pt x="1011" y="209"/>
                      </a:lnTo>
                      <a:lnTo>
                        <a:pt x="1015" y="202"/>
                      </a:lnTo>
                      <a:lnTo>
                        <a:pt x="1026" y="197"/>
                      </a:lnTo>
                      <a:lnTo>
                        <a:pt x="1032" y="192"/>
                      </a:lnTo>
                      <a:lnTo>
                        <a:pt x="1041" y="183"/>
                      </a:lnTo>
                      <a:lnTo>
                        <a:pt x="1045" y="175"/>
                      </a:lnTo>
                      <a:lnTo>
                        <a:pt x="1043" y="167"/>
                      </a:lnTo>
                      <a:lnTo>
                        <a:pt x="1041" y="162"/>
                      </a:lnTo>
                      <a:lnTo>
                        <a:pt x="1032" y="160"/>
                      </a:lnTo>
                      <a:lnTo>
                        <a:pt x="1027" y="156"/>
                      </a:lnTo>
                      <a:lnTo>
                        <a:pt x="1022" y="151"/>
                      </a:lnTo>
                      <a:lnTo>
                        <a:pt x="1020" y="143"/>
                      </a:lnTo>
                      <a:lnTo>
                        <a:pt x="1019" y="121"/>
                      </a:lnTo>
                      <a:lnTo>
                        <a:pt x="1022" y="103"/>
                      </a:lnTo>
                      <a:lnTo>
                        <a:pt x="1025" y="94"/>
                      </a:lnTo>
                      <a:lnTo>
                        <a:pt x="1025" y="90"/>
                      </a:lnTo>
                      <a:lnTo>
                        <a:pt x="1019" y="90"/>
                      </a:lnTo>
                      <a:lnTo>
                        <a:pt x="1013" y="85"/>
                      </a:lnTo>
                      <a:lnTo>
                        <a:pt x="1004" y="76"/>
                      </a:lnTo>
                      <a:lnTo>
                        <a:pt x="990" y="68"/>
                      </a:lnTo>
                      <a:lnTo>
                        <a:pt x="966" y="42"/>
                      </a:lnTo>
                      <a:lnTo>
                        <a:pt x="955" y="36"/>
                      </a:lnTo>
                      <a:lnTo>
                        <a:pt x="943" y="46"/>
                      </a:lnTo>
                      <a:lnTo>
                        <a:pt x="932" y="47"/>
                      </a:lnTo>
                      <a:lnTo>
                        <a:pt x="905" y="41"/>
                      </a:lnTo>
                      <a:lnTo>
                        <a:pt x="898" y="49"/>
                      </a:lnTo>
                      <a:lnTo>
                        <a:pt x="892" y="52"/>
                      </a:lnTo>
                      <a:lnTo>
                        <a:pt x="869" y="43"/>
                      </a:lnTo>
                      <a:lnTo>
                        <a:pt x="864" y="33"/>
                      </a:lnTo>
                      <a:lnTo>
                        <a:pt x="858" y="25"/>
                      </a:lnTo>
                      <a:lnTo>
                        <a:pt x="846" y="16"/>
                      </a:lnTo>
                      <a:lnTo>
                        <a:pt x="839" y="5"/>
                      </a:lnTo>
                      <a:lnTo>
                        <a:pt x="811" y="5"/>
                      </a:lnTo>
                      <a:lnTo>
                        <a:pt x="803" y="16"/>
                      </a:lnTo>
                      <a:lnTo>
                        <a:pt x="791" y="9"/>
                      </a:lnTo>
                      <a:lnTo>
                        <a:pt x="784" y="16"/>
                      </a:lnTo>
                      <a:lnTo>
                        <a:pt x="771" y="0"/>
                      </a:lnTo>
                      <a:lnTo>
                        <a:pt x="756" y="5"/>
                      </a:lnTo>
                      <a:lnTo>
                        <a:pt x="733" y="9"/>
                      </a:lnTo>
                      <a:lnTo>
                        <a:pt x="713" y="4"/>
                      </a:lnTo>
                      <a:lnTo>
                        <a:pt x="709" y="16"/>
                      </a:lnTo>
                      <a:lnTo>
                        <a:pt x="697" y="16"/>
                      </a:lnTo>
                      <a:lnTo>
                        <a:pt x="690" y="19"/>
                      </a:lnTo>
                      <a:lnTo>
                        <a:pt x="682" y="16"/>
                      </a:lnTo>
                      <a:lnTo>
                        <a:pt x="683" y="16"/>
                      </a:lnTo>
                      <a:lnTo>
                        <a:pt x="682" y="10"/>
                      </a:lnTo>
                      <a:lnTo>
                        <a:pt x="676" y="10"/>
                      </a:lnTo>
                      <a:lnTo>
                        <a:pt x="665" y="16"/>
                      </a:lnTo>
                      <a:lnTo>
                        <a:pt x="639" y="21"/>
                      </a:lnTo>
                      <a:lnTo>
                        <a:pt x="628" y="27"/>
                      </a:lnTo>
                      <a:lnTo>
                        <a:pt x="610" y="32"/>
                      </a:lnTo>
                      <a:lnTo>
                        <a:pt x="601" y="27"/>
                      </a:lnTo>
                      <a:lnTo>
                        <a:pt x="583" y="24"/>
                      </a:lnTo>
                      <a:lnTo>
                        <a:pt x="569" y="32"/>
                      </a:lnTo>
                      <a:lnTo>
                        <a:pt x="567" y="49"/>
                      </a:lnTo>
                      <a:lnTo>
                        <a:pt x="559" y="53"/>
                      </a:lnTo>
                      <a:lnTo>
                        <a:pt x="509" y="53"/>
                      </a:lnTo>
                      <a:lnTo>
                        <a:pt x="486" y="47"/>
                      </a:lnTo>
                      <a:lnTo>
                        <a:pt x="472" y="37"/>
                      </a:lnTo>
                      <a:lnTo>
                        <a:pt x="465" y="46"/>
                      </a:lnTo>
                      <a:lnTo>
                        <a:pt x="457" y="43"/>
                      </a:lnTo>
                      <a:lnTo>
                        <a:pt x="436" y="25"/>
                      </a:lnTo>
                      <a:lnTo>
                        <a:pt x="434" y="16"/>
                      </a:lnTo>
                      <a:lnTo>
                        <a:pt x="427" y="6"/>
                      </a:lnTo>
                      <a:lnTo>
                        <a:pt x="411" y="5"/>
                      </a:lnTo>
                      <a:lnTo>
                        <a:pt x="397" y="5"/>
                      </a:lnTo>
                      <a:lnTo>
                        <a:pt x="384" y="16"/>
                      </a:lnTo>
                      <a:lnTo>
                        <a:pt x="378" y="22"/>
                      </a:lnTo>
                      <a:lnTo>
                        <a:pt x="371" y="37"/>
                      </a:lnTo>
                      <a:lnTo>
                        <a:pt x="363" y="42"/>
                      </a:lnTo>
                      <a:lnTo>
                        <a:pt x="360" y="56"/>
                      </a:lnTo>
                      <a:lnTo>
                        <a:pt x="359" y="75"/>
                      </a:lnTo>
                      <a:lnTo>
                        <a:pt x="362" y="84"/>
                      </a:lnTo>
                      <a:lnTo>
                        <a:pt x="349" y="86"/>
                      </a:lnTo>
                      <a:lnTo>
                        <a:pt x="352" y="103"/>
                      </a:lnTo>
                      <a:lnTo>
                        <a:pt x="347" y="122"/>
                      </a:lnTo>
                      <a:lnTo>
                        <a:pt x="326" y="159"/>
                      </a:lnTo>
                      <a:lnTo>
                        <a:pt x="316" y="183"/>
                      </a:lnTo>
                      <a:lnTo>
                        <a:pt x="307" y="227"/>
                      </a:lnTo>
                      <a:lnTo>
                        <a:pt x="306" y="293"/>
                      </a:lnTo>
                      <a:lnTo>
                        <a:pt x="299" y="323"/>
                      </a:lnTo>
                      <a:lnTo>
                        <a:pt x="298" y="327"/>
                      </a:lnTo>
                      <a:lnTo>
                        <a:pt x="283" y="340"/>
                      </a:lnTo>
                      <a:lnTo>
                        <a:pt x="264" y="350"/>
                      </a:lnTo>
                      <a:lnTo>
                        <a:pt x="247" y="366"/>
                      </a:lnTo>
                      <a:lnTo>
                        <a:pt x="224" y="402"/>
                      </a:lnTo>
                      <a:lnTo>
                        <a:pt x="217" y="423"/>
                      </a:lnTo>
                      <a:lnTo>
                        <a:pt x="213" y="444"/>
                      </a:lnTo>
                      <a:lnTo>
                        <a:pt x="213" y="462"/>
                      </a:lnTo>
                      <a:lnTo>
                        <a:pt x="209" y="480"/>
                      </a:lnTo>
                      <a:lnTo>
                        <a:pt x="196" y="501"/>
                      </a:lnTo>
                      <a:lnTo>
                        <a:pt x="181" y="516"/>
                      </a:lnTo>
                      <a:lnTo>
                        <a:pt x="167" y="523"/>
                      </a:lnTo>
                      <a:lnTo>
                        <a:pt x="144" y="544"/>
                      </a:lnTo>
                      <a:lnTo>
                        <a:pt x="123" y="552"/>
                      </a:lnTo>
                      <a:lnTo>
                        <a:pt x="113" y="549"/>
                      </a:lnTo>
                      <a:lnTo>
                        <a:pt x="112" y="531"/>
                      </a:lnTo>
                      <a:lnTo>
                        <a:pt x="110" y="526"/>
                      </a:lnTo>
                      <a:lnTo>
                        <a:pt x="96" y="530"/>
                      </a:lnTo>
                      <a:lnTo>
                        <a:pt x="83" y="532"/>
                      </a:lnTo>
                      <a:lnTo>
                        <a:pt x="75" y="538"/>
                      </a:lnTo>
                      <a:lnTo>
                        <a:pt x="68" y="551"/>
                      </a:lnTo>
                      <a:lnTo>
                        <a:pt x="56" y="554"/>
                      </a:lnTo>
                      <a:lnTo>
                        <a:pt x="40" y="544"/>
                      </a:lnTo>
                      <a:lnTo>
                        <a:pt x="36" y="546"/>
                      </a:lnTo>
                      <a:lnTo>
                        <a:pt x="27" y="552"/>
                      </a:lnTo>
                      <a:lnTo>
                        <a:pt x="18" y="560"/>
                      </a:lnTo>
                      <a:lnTo>
                        <a:pt x="14" y="576"/>
                      </a:lnTo>
                      <a:lnTo>
                        <a:pt x="11" y="591"/>
                      </a:lnTo>
                      <a:lnTo>
                        <a:pt x="10" y="603"/>
                      </a:lnTo>
                      <a:lnTo>
                        <a:pt x="2" y="608"/>
                      </a:lnTo>
                      <a:lnTo>
                        <a:pt x="3" y="612"/>
                      </a:lnTo>
                      <a:lnTo>
                        <a:pt x="3" y="619"/>
                      </a:lnTo>
                      <a:lnTo>
                        <a:pt x="0" y="625"/>
                      </a:lnTo>
                      <a:lnTo>
                        <a:pt x="2" y="629"/>
                      </a:lnTo>
                      <a:lnTo>
                        <a:pt x="3" y="627"/>
                      </a:lnTo>
                      <a:lnTo>
                        <a:pt x="9" y="624"/>
                      </a:lnTo>
                      <a:lnTo>
                        <a:pt x="27" y="619"/>
                      </a:lnTo>
                      <a:lnTo>
                        <a:pt x="41" y="612"/>
                      </a:lnTo>
                      <a:lnTo>
                        <a:pt x="54" y="607"/>
                      </a:lnTo>
                      <a:lnTo>
                        <a:pt x="63" y="607"/>
                      </a:lnTo>
                      <a:lnTo>
                        <a:pt x="70" y="606"/>
                      </a:lnTo>
                      <a:lnTo>
                        <a:pt x="94" y="607"/>
                      </a:lnTo>
                      <a:lnTo>
                        <a:pt x="116" y="605"/>
                      </a:lnTo>
                      <a:lnTo>
                        <a:pt x="123" y="607"/>
                      </a:lnTo>
                      <a:lnTo>
                        <a:pt x="142" y="608"/>
                      </a:lnTo>
                      <a:lnTo>
                        <a:pt x="155" y="606"/>
                      </a:lnTo>
                      <a:lnTo>
                        <a:pt x="169" y="606"/>
                      </a:lnTo>
                      <a:lnTo>
                        <a:pt x="202" y="603"/>
                      </a:lnTo>
                      <a:lnTo>
                        <a:pt x="218" y="605"/>
                      </a:lnTo>
                      <a:lnTo>
                        <a:pt x="220" y="606"/>
                      </a:lnTo>
                      <a:lnTo>
                        <a:pt x="225" y="613"/>
                      </a:lnTo>
                      <a:lnTo>
                        <a:pt x="229" y="614"/>
                      </a:lnTo>
                      <a:lnTo>
                        <a:pt x="233" y="613"/>
                      </a:lnTo>
                      <a:lnTo>
                        <a:pt x="237" y="622"/>
                      </a:lnTo>
                      <a:lnTo>
                        <a:pt x="242" y="640"/>
                      </a:lnTo>
                      <a:lnTo>
                        <a:pt x="244" y="654"/>
                      </a:lnTo>
                      <a:lnTo>
                        <a:pt x="245" y="659"/>
                      </a:lnTo>
                      <a:lnTo>
                        <a:pt x="252" y="671"/>
                      </a:lnTo>
                      <a:lnTo>
                        <a:pt x="256" y="687"/>
                      </a:lnTo>
                      <a:lnTo>
                        <a:pt x="268" y="700"/>
                      </a:lnTo>
                      <a:lnTo>
                        <a:pt x="289" y="727"/>
                      </a:lnTo>
                      <a:lnTo>
                        <a:pt x="301" y="732"/>
                      </a:lnTo>
                      <a:lnTo>
                        <a:pt x="315" y="732"/>
                      </a:lnTo>
                      <a:lnTo>
                        <a:pt x="336" y="725"/>
                      </a:lnTo>
                      <a:lnTo>
                        <a:pt x="349" y="722"/>
                      </a:lnTo>
                      <a:lnTo>
                        <a:pt x="366" y="725"/>
                      </a:lnTo>
                      <a:lnTo>
                        <a:pt x="386" y="725"/>
                      </a:lnTo>
                      <a:lnTo>
                        <a:pt x="389" y="710"/>
                      </a:lnTo>
                      <a:lnTo>
                        <a:pt x="390" y="703"/>
                      </a:lnTo>
                      <a:lnTo>
                        <a:pt x="392" y="698"/>
                      </a:lnTo>
                      <a:lnTo>
                        <a:pt x="393" y="694"/>
                      </a:lnTo>
                      <a:lnTo>
                        <a:pt x="395" y="689"/>
                      </a:lnTo>
                      <a:lnTo>
                        <a:pt x="396" y="678"/>
                      </a:lnTo>
                      <a:lnTo>
                        <a:pt x="398" y="670"/>
                      </a:lnTo>
                      <a:lnTo>
                        <a:pt x="441" y="670"/>
                      </a:lnTo>
                      <a:lnTo>
                        <a:pt x="444" y="664"/>
                      </a:lnTo>
                      <a:lnTo>
                        <a:pt x="467" y="664"/>
                      </a:lnTo>
                      <a:lnTo>
                        <a:pt x="466" y="686"/>
                      </a:lnTo>
                      <a:lnTo>
                        <a:pt x="514" y="687"/>
                      </a:lnTo>
                      <a:lnTo>
                        <a:pt x="518" y="691"/>
                      </a:lnTo>
                      <a:lnTo>
                        <a:pt x="520" y="699"/>
                      </a:lnTo>
                      <a:lnTo>
                        <a:pt x="522" y="731"/>
                      </a:lnTo>
                      <a:lnTo>
                        <a:pt x="525" y="743"/>
                      </a:lnTo>
                      <a:lnTo>
                        <a:pt x="525" y="759"/>
                      </a:lnTo>
                      <a:lnTo>
                        <a:pt x="527" y="775"/>
                      </a:lnTo>
                      <a:lnTo>
                        <a:pt x="527" y="781"/>
                      </a:lnTo>
                      <a:lnTo>
                        <a:pt x="524" y="792"/>
                      </a:lnTo>
                      <a:lnTo>
                        <a:pt x="524" y="806"/>
                      </a:lnTo>
                      <a:lnTo>
                        <a:pt x="526" y="815"/>
                      </a:lnTo>
                      <a:lnTo>
                        <a:pt x="535" y="829"/>
                      </a:lnTo>
                      <a:lnTo>
                        <a:pt x="541" y="850"/>
                      </a:lnTo>
                      <a:lnTo>
                        <a:pt x="547" y="866"/>
                      </a:lnTo>
                      <a:lnTo>
                        <a:pt x="547" y="874"/>
                      </a:lnTo>
                      <a:lnTo>
                        <a:pt x="542" y="881"/>
                      </a:lnTo>
                      <a:lnTo>
                        <a:pt x="531" y="892"/>
                      </a:lnTo>
                      <a:lnTo>
                        <a:pt x="531" y="894"/>
                      </a:lnTo>
                      <a:lnTo>
                        <a:pt x="532" y="897"/>
                      </a:lnTo>
                      <a:lnTo>
                        <a:pt x="534" y="898"/>
                      </a:lnTo>
                      <a:lnTo>
                        <a:pt x="537" y="899"/>
                      </a:lnTo>
                      <a:lnTo>
                        <a:pt x="543" y="907"/>
                      </a:lnTo>
                      <a:lnTo>
                        <a:pt x="549" y="908"/>
                      </a:lnTo>
                      <a:lnTo>
                        <a:pt x="552" y="907"/>
                      </a:lnTo>
                      <a:lnTo>
                        <a:pt x="554" y="901"/>
                      </a:lnTo>
                      <a:lnTo>
                        <a:pt x="557" y="893"/>
                      </a:lnTo>
                      <a:lnTo>
                        <a:pt x="562" y="891"/>
                      </a:lnTo>
                      <a:lnTo>
                        <a:pt x="613" y="891"/>
                      </a:lnTo>
                      <a:lnTo>
                        <a:pt x="623" y="887"/>
                      </a:lnTo>
                      <a:lnTo>
                        <a:pt x="632" y="890"/>
                      </a:lnTo>
                      <a:lnTo>
                        <a:pt x="634" y="890"/>
                      </a:lnTo>
                      <a:lnTo>
                        <a:pt x="644" y="882"/>
                      </a:lnTo>
                      <a:lnTo>
                        <a:pt x="645" y="882"/>
                      </a:lnTo>
                      <a:lnTo>
                        <a:pt x="655" y="880"/>
                      </a:lnTo>
                      <a:lnTo>
                        <a:pt x="659" y="880"/>
                      </a:lnTo>
                      <a:lnTo>
                        <a:pt x="661" y="881"/>
                      </a:lnTo>
                      <a:lnTo>
                        <a:pt x="667" y="891"/>
                      </a:lnTo>
                      <a:lnTo>
                        <a:pt x="667" y="903"/>
                      </a:lnTo>
                      <a:lnTo>
                        <a:pt x="669" y="908"/>
                      </a:lnTo>
                      <a:lnTo>
                        <a:pt x="672" y="908"/>
                      </a:lnTo>
                      <a:lnTo>
                        <a:pt x="686" y="902"/>
                      </a:lnTo>
                      <a:lnTo>
                        <a:pt x="691" y="901"/>
                      </a:lnTo>
                      <a:lnTo>
                        <a:pt x="697" y="901"/>
                      </a:lnTo>
                      <a:lnTo>
                        <a:pt x="708" y="896"/>
                      </a:lnTo>
                      <a:lnTo>
                        <a:pt x="714" y="904"/>
                      </a:lnTo>
                      <a:lnTo>
                        <a:pt x="718" y="913"/>
                      </a:lnTo>
                      <a:lnTo>
                        <a:pt x="723" y="919"/>
                      </a:lnTo>
                      <a:lnTo>
                        <a:pt x="736" y="925"/>
                      </a:lnTo>
                      <a:lnTo>
                        <a:pt x="748" y="933"/>
                      </a:lnTo>
                      <a:lnTo>
                        <a:pt x="766" y="940"/>
                      </a:lnTo>
                      <a:lnTo>
                        <a:pt x="778" y="941"/>
                      </a:lnTo>
                      <a:lnTo>
                        <a:pt x="787" y="939"/>
                      </a:lnTo>
                      <a:lnTo>
                        <a:pt x="799" y="934"/>
                      </a:lnTo>
                      <a:lnTo>
                        <a:pt x="809" y="931"/>
                      </a:lnTo>
                      <a:lnTo>
                        <a:pt x="814" y="933"/>
                      </a:lnTo>
                      <a:lnTo>
                        <a:pt x="833" y="951"/>
                      </a:lnTo>
                      <a:lnTo>
                        <a:pt x="847" y="957"/>
                      </a:lnTo>
                      <a:lnTo>
                        <a:pt x="858" y="961"/>
                      </a:lnTo>
                      <a:lnTo>
                        <a:pt x="869" y="962"/>
                      </a:lnTo>
                      <a:lnTo>
                        <a:pt x="876" y="968"/>
                      </a:lnTo>
                      <a:lnTo>
                        <a:pt x="881" y="980"/>
                      </a:lnTo>
                      <a:lnTo>
                        <a:pt x="885" y="987"/>
                      </a:lnTo>
                      <a:lnTo>
                        <a:pt x="898" y="999"/>
                      </a:lnTo>
                      <a:lnTo>
                        <a:pt x="912" y="1007"/>
                      </a:lnTo>
                      <a:lnTo>
                        <a:pt x="922" y="1011"/>
                      </a:lnTo>
                      <a:lnTo>
                        <a:pt x="932" y="1012"/>
                      </a:lnTo>
                      <a:lnTo>
                        <a:pt x="935" y="1012"/>
                      </a:lnTo>
                      <a:lnTo>
                        <a:pt x="941" y="1010"/>
                      </a:lnTo>
                      <a:lnTo>
                        <a:pt x="945" y="1009"/>
                      </a:lnTo>
                      <a:lnTo>
                        <a:pt x="946" y="1010"/>
                      </a:lnTo>
                      <a:lnTo>
                        <a:pt x="951" y="1017"/>
                      </a:lnTo>
                      <a:lnTo>
                        <a:pt x="955" y="1018"/>
                      </a:lnTo>
                      <a:lnTo>
                        <a:pt x="959" y="1018"/>
                      </a:lnTo>
                      <a:lnTo>
                        <a:pt x="961" y="1016"/>
                      </a:lnTo>
                      <a:lnTo>
                        <a:pt x="961" y="1009"/>
                      </a:lnTo>
                      <a:lnTo>
                        <a:pt x="960" y="1001"/>
                      </a:lnTo>
                      <a:lnTo>
                        <a:pt x="959" y="966"/>
                      </a:lnTo>
                      <a:lnTo>
                        <a:pt x="956" y="958"/>
                      </a:lnTo>
                      <a:lnTo>
                        <a:pt x="950" y="957"/>
                      </a:lnTo>
                      <a:lnTo>
                        <a:pt x="941" y="962"/>
                      </a:lnTo>
                      <a:lnTo>
                        <a:pt x="930" y="960"/>
                      </a:lnTo>
                      <a:lnTo>
                        <a:pt x="918" y="960"/>
                      </a:lnTo>
                      <a:lnTo>
                        <a:pt x="911" y="955"/>
                      </a:lnTo>
                      <a:lnTo>
                        <a:pt x="901" y="942"/>
                      </a:lnTo>
                      <a:lnTo>
                        <a:pt x="895" y="936"/>
                      </a:lnTo>
                      <a:lnTo>
                        <a:pt x="893" y="934"/>
                      </a:lnTo>
                      <a:lnTo>
                        <a:pt x="892" y="924"/>
                      </a:lnTo>
                      <a:lnTo>
                        <a:pt x="895" y="917"/>
                      </a:lnTo>
                      <a:lnTo>
                        <a:pt x="897" y="905"/>
                      </a:lnTo>
                      <a:lnTo>
                        <a:pt x="912" y="866"/>
                      </a:lnTo>
                      <a:lnTo>
                        <a:pt x="913" y="859"/>
                      </a:lnTo>
                      <a:lnTo>
                        <a:pt x="914" y="834"/>
                      </a:lnTo>
                      <a:lnTo>
                        <a:pt x="912" y="820"/>
                      </a:lnTo>
                      <a:lnTo>
                        <a:pt x="905" y="801"/>
                      </a:lnTo>
                      <a:lnTo>
                        <a:pt x="905" y="791"/>
                      </a:lnTo>
                      <a:lnTo>
                        <a:pt x="907" y="788"/>
                      </a:lnTo>
                      <a:lnTo>
                        <a:pt x="909" y="779"/>
                      </a:lnTo>
                      <a:lnTo>
                        <a:pt x="914" y="772"/>
                      </a:lnTo>
                      <a:lnTo>
                        <a:pt x="922" y="758"/>
                      </a:lnTo>
                      <a:lnTo>
                        <a:pt x="924" y="756"/>
                      </a:lnTo>
                      <a:lnTo>
                        <a:pt x="929" y="752"/>
                      </a:lnTo>
                      <a:lnTo>
                        <a:pt x="932" y="752"/>
                      </a:lnTo>
                      <a:lnTo>
                        <a:pt x="941" y="748"/>
                      </a:lnTo>
                      <a:lnTo>
                        <a:pt x="1003" y="7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2" name="Freeform 134"/>
                <p:cNvSpPr>
                  <a:spLocks noChangeAspect="1"/>
                </p:cNvSpPr>
                <p:nvPr/>
              </p:nvSpPr>
              <p:spPr bwMode="gray">
                <a:xfrm>
                  <a:off x="5488780" y="3469034"/>
                  <a:ext cx="25400" cy="33338"/>
                </a:xfrm>
                <a:custGeom>
                  <a:avLst/>
                  <a:gdLst/>
                  <a:ahLst/>
                  <a:cxnLst>
                    <a:cxn ang="0">
                      <a:pos x="65" y="0"/>
                    </a:cxn>
                    <a:cxn ang="0">
                      <a:pos x="48" y="11"/>
                    </a:cxn>
                    <a:cxn ang="0">
                      <a:pos x="33" y="19"/>
                    </a:cxn>
                    <a:cxn ang="0">
                      <a:pos x="28" y="25"/>
                    </a:cxn>
                    <a:cxn ang="0">
                      <a:pos x="22" y="29"/>
                    </a:cxn>
                    <a:cxn ang="0">
                      <a:pos x="17" y="51"/>
                    </a:cxn>
                    <a:cxn ang="0">
                      <a:pos x="15" y="62"/>
                    </a:cxn>
                    <a:cxn ang="0">
                      <a:pos x="9" y="74"/>
                    </a:cxn>
                    <a:cxn ang="0">
                      <a:pos x="0" y="85"/>
                    </a:cxn>
                    <a:cxn ang="0">
                      <a:pos x="0" y="88"/>
                    </a:cxn>
                    <a:cxn ang="0">
                      <a:pos x="1" y="97"/>
                    </a:cxn>
                    <a:cxn ang="0">
                      <a:pos x="7" y="103"/>
                    </a:cxn>
                    <a:cxn ang="0">
                      <a:pos x="20" y="105"/>
                    </a:cxn>
                    <a:cxn ang="0">
                      <a:pos x="24" y="102"/>
                    </a:cxn>
                    <a:cxn ang="0">
                      <a:pos x="31" y="105"/>
                    </a:cxn>
                    <a:cxn ang="0">
                      <a:pos x="32" y="103"/>
                    </a:cxn>
                    <a:cxn ang="0">
                      <a:pos x="33" y="100"/>
                    </a:cxn>
                    <a:cxn ang="0">
                      <a:pos x="45" y="96"/>
                    </a:cxn>
                    <a:cxn ang="0">
                      <a:pos x="50" y="97"/>
                    </a:cxn>
                    <a:cxn ang="0">
                      <a:pos x="59" y="105"/>
                    </a:cxn>
                    <a:cxn ang="0">
                      <a:pos x="59" y="106"/>
                    </a:cxn>
                    <a:cxn ang="0">
                      <a:pos x="61" y="100"/>
                    </a:cxn>
                    <a:cxn ang="0">
                      <a:pos x="71" y="88"/>
                    </a:cxn>
                    <a:cxn ang="0">
                      <a:pos x="76" y="76"/>
                    </a:cxn>
                    <a:cxn ang="0">
                      <a:pos x="79" y="74"/>
                    </a:cxn>
                    <a:cxn ang="0">
                      <a:pos x="76" y="72"/>
                    </a:cxn>
                    <a:cxn ang="0">
                      <a:pos x="74" y="72"/>
                    </a:cxn>
                    <a:cxn ang="0">
                      <a:pos x="71" y="69"/>
                    </a:cxn>
                    <a:cxn ang="0">
                      <a:pos x="64" y="70"/>
                    </a:cxn>
                    <a:cxn ang="0">
                      <a:pos x="56" y="69"/>
                    </a:cxn>
                    <a:cxn ang="0">
                      <a:pos x="48" y="72"/>
                    </a:cxn>
                    <a:cxn ang="0">
                      <a:pos x="47" y="74"/>
                    </a:cxn>
                    <a:cxn ang="0">
                      <a:pos x="44" y="75"/>
                    </a:cxn>
                    <a:cxn ang="0">
                      <a:pos x="40" y="74"/>
                    </a:cxn>
                    <a:cxn ang="0">
                      <a:pos x="38" y="70"/>
                    </a:cxn>
                    <a:cxn ang="0">
                      <a:pos x="39" y="69"/>
                    </a:cxn>
                    <a:cxn ang="0">
                      <a:pos x="44" y="70"/>
                    </a:cxn>
                    <a:cxn ang="0">
                      <a:pos x="47" y="70"/>
                    </a:cxn>
                    <a:cxn ang="0">
                      <a:pos x="48" y="67"/>
                    </a:cxn>
                    <a:cxn ang="0">
                      <a:pos x="53" y="59"/>
                    </a:cxn>
                    <a:cxn ang="0">
                      <a:pos x="56" y="57"/>
                    </a:cxn>
                    <a:cxn ang="0">
                      <a:pos x="61" y="57"/>
                    </a:cxn>
                    <a:cxn ang="0">
                      <a:pos x="66" y="51"/>
                    </a:cxn>
                    <a:cxn ang="0">
                      <a:pos x="77" y="48"/>
                    </a:cxn>
                    <a:cxn ang="0">
                      <a:pos x="83" y="45"/>
                    </a:cxn>
                    <a:cxn ang="0">
                      <a:pos x="83" y="38"/>
                    </a:cxn>
                    <a:cxn ang="0">
                      <a:pos x="81" y="22"/>
                    </a:cxn>
                    <a:cxn ang="0">
                      <a:pos x="80" y="20"/>
                    </a:cxn>
                    <a:cxn ang="0">
                      <a:pos x="75" y="16"/>
                    </a:cxn>
                    <a:cxn ang="0">
                      <a:pos x="71" y="9"/>
                    </a:cxn>
                    <a:cxn ang="0">
                      <a:pos x="67" y="5"/>
                    </a:cxn>
                    <a:cxn ang="0">
                      <a:pos x="65" y="0"/>
                    </a:cxn>
                  </a:cxnLst>
                  <a:rect l="0" t="0" r="r" b="b"/>
                  <a:pathLst>
                    <a:path w="83" h="106">
                      <a:moveTo>
                        <a:pt x="65" y="0"/>
                      </a:moveTo>
                      <a:lnTo>
                        <a:pt x="48" y="11"/>
                      </a:lnTo>
                      <a:lnTo>
                        <a:pt x="33" y="19"/>
                      </a:lnTo>
                      <a:lnTo>
                        <a:pt x="28" y="25"/>
                      </a:lnTo>
                      <a:lnTo>
                        <a:pt x="22" y="29"/>
                      </a:lnTo>
                      <a:lnTo>
                        <a:pt x="17" y="51"/>
                      </a:lnTo>
                      <a:lnTo>
                        <a:pt x="15" y="62"/>
                      </a:lnTo>
                      <a:lnTo>
                        <a:pt x="9" y="74"/>
                      </a:lnTo>
                      <a:lnTo>
                        <a:pt x="0" y="85"/>
                      </a:lnTo>
                      <a:lnTo>
                        <a:pt x="0" y="88"/>
                      </a:lnTo>
                      <a:lnTo>
                        <a:pt x="1" y="97"/>
                      </a:lnTo>
                      <a:lnTo>
                        <a:pt x="7" y="103"/>
                      </a:lnTo>
                      <a:lnTo>
                        <a:pt x="20" y="105"/>
                      </a:lnTo>
                      <a:lnTo>
                        <a:pt x="24" y="102"/>
                      </a:lnTo>
                      <a:lnTo>
                        <a:pt x="31" y="105"/>
                      </a:lnTo>
                      <a:lnTo>
                        <a:pt x="32" y="103"/>
                      </a:lnTo>
                      <a:lnTo>
                        <a:pt x="33" y="100"/>
                      </a:lnTo>
                      <a:lnTo>
                        <a:pt x="45" y="96"/>
                      </a:lnTo>
                      <a:lnTo>
                        <a:pt x="50" y="97"/>
                      </a:lnTo>
                      <a:lnTo>
                        <a:pt x="59" y="105"/>
                      </a:lnTo>
                      <a:lnTo>
                        <a:pt x="59" y="106"/>
                      </a:lnTo>
                      <a:lnTo>
                        <a:pt x="61" y="100"/>
                      </a:lnTo>
                      <a:lnTo>
                        <a:pt x="71" y="88"/>
                      </a:lnTo>
                      <a:lnTo>
                        <a:pt x="76" y="76"/>
                      </a:lnTo>
                      <a:lnTo>
                        <a:pt x="79" y="74"/>
                      </a:lnTo>
                      <a:lnTo>
                        <a:pt x="76" y="72"/>
                      </a:lnTo>
                      <a:lnTo>
                        <a:pt x="74" y="72"/>
                      </a:lnTo>
                      <a:lnTo>
                        <a:pt x="71" y="69"/>
                      </a:lnTo>
                      <a:lnTo>
                        <a:pt x="64" y="70"/>
                      </a:lnTo>
                      <a:lnTo>
                        <a:pt x="56" y="69"/>
                      </a:lnTo>
                      <a:lnTo>
                        <a:pt x="48" y="72"/>
                      </a:lnTo>
                      <a:lnTo>
                        <a:pt x="47" y="74"/>
                      </a:lnTo>
                      <a:lnTo>
                        <a:pt x="44" y="75"/>
                      </a:lnTo>
                      <a:lnTo>
                        <a:pt x="40" y="74"/>
                      </a:lnTo>
                      <a:lnTo>
                        <a:pt x="38" y="70"/>
                      </a:lnTo>
                      <a:lnTo>
                        <a:pt x="39" y="69"/>
                      </a:lnTo>
                      <a:lnTo>
                        <a:pt x="44" y="70"/>
                      </a:lnTo>
                      <a:lnTo>
                        <a:pt x="47" y="70"/>
                      </a:lnTo>
                      <a:lnTo>
                        <a:pt x="48" y="67"/>
                      </a:lnTo>
                      <a:lnTo>
                        <a:pt x="53" y="59"/>
                      </a:lnTo>
                      <a:lnTo>
                        <a:pt x="56" y="57"/>
                      </a:lnTo>
                      <a:lnTo>
                        <a:pt x="61" y="57"/>
                      </a:lnTo>
                      <a:lnTo>
                        <a:pt x="66" y="51"/>
                      </a:lnTo>
                      <a:lnTo>
                        <a:pt x="77" y="48"/>
                      </a:lnTo>
                      <a:lnTo>
                        <a:pt x="83" y="45"/>
                      </a:lnTo>
                      <a:lnTo>
                        <a:pt x="83" y="38"/>
                      </a:lnTo>
                      <a:lnTo>
                        <a:pt x="81" y="22"/>
                      </a:lnTo>
                      <a:lnTo>
                        <a:pt x="80" y="20"/>
                      </a:lnTo>
                      <a:lnTo>
                        <a:pt x="75" y="16"/>
                      </a:lnTo>
                      <a:lnTo>
                        <a:pt x="71" y="9"/>
                      </a:lnTo>
                      <a:lnTo>
                        <a:pt x="67" y="5"/>
                      </a:lnTo>
                      <a:lnTo>
                        <a:pt x="6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63" name="Group 364"/>
                <p:cNvGrpSpPr>
                  <a:grpSpLocks noChangeAspect="1"/>
                </p:cNvGrpSpPr>
                <p:nvPr/>
              </p:nvGrpSpPr>
              <p:grpSpPr bwMode="gray">
                <a:xfrm>
                  <a:off x="5141117" y="3280172"/>
                  <a:ext cx="289379" cy="349200"/>
                  <a:chOff x="3548063" y="12700"/>
                  <a:chExt cx="5667375" cy="6838950"/>
                </a:xfrm>
                <a:grpFill/>
              </p:grpSpPr>
              <p:sp>
                <p:nvSpPr>
                  <p:cNvPr id="164" name="Freeform 6"/>
                  <p:cNvSpPr>
                    <a:spLocks/>
                  </p:cNvSpPr>
                  <p:nvPr/>
                </p:nvSpPr>
                <p:spPr bwMode="gray">
                  <a:xfrm>
                    <a:off x="4084638" y="3873500"/>
                    <a:ext cx="4257675" cy="2978150"/>
                  </a:xfrm>
                  <a:custGeom>
                    <a:avLst/>
                    <a:gdLst/>
                    <a:ahLst/>
                    <a:cxnLst>
                      <a:cxn ang="0">
                        <a:pos x="48" y="773"/>
                      </a:cxn>
                      <a:cxn ang="0">
                        <a:pos x="161" y="852"/>
                      </a:cxn>
                      <a:cxn ang="0">
                        <a:pos x="327" y="893"/>
                      </a:cxn>
                      <a:cxn ang="0">
                        <a:pos x="367" y="981"/>
                      </a:cxn>
                      <a:cxn ang="0">
                        <a:pos x="535" y="1117"/>
                      </a:cxn>
                      <a:cxn ang="0">
                        <a:pos x="626" y="1220"/>
                      </a:cxn>
                      <a:cxn ang="0">
                        <a:pos x="678" y="1341"/>
                      </a:cxn>
                      <a:cxn ang="0">
                        <a:pos x="854" y="1468"/>
                      </a:cxn>
                      <a:cxn ang="0">
                        <a:pos x="909" y="1581"/>
                      </a:cxn>
                      <a:cxn ang="0">
                        <a:pos x="1000" y="1688"/>
                      </a:cxn>
                      <a:cxn ang="0">
                        <a:pos x="1141" y="1680"/>
                      </a:cxn>
                      <a:cxn ang="0">
                        <a:pos x="1339" y="1660"/>
                      </a:cxn>
                      <a:cxn ang="0">
                        <a:pos x="1531" y="1816"/>
                      </a:cxn>
                      <a:cxn ang="0">
                        <a:pos x="1614" y="1872"/>
                      </a:cxn>
                      <a:cxn ang="0">
                        <a:pos x="1741" y="1860"/>
                      </a:cxn>
                      <a:cxn ang="0">
                        <a:pos x="1850" y="1876"/>
                      </a:cxn>
                      <a:cxn ang="0">
                        <a:pos x="2024" y="1836"/>
                      </a:cxn>
                      <a:cxn ang="0">
                        <a:pos x="2268" y="1775"/>
                      </a:cxn>
                      <a:cxn ang="0">
                        <a:pos x="2420" y="1664"/>
                      </a:cxn>
                      <a:cxn ang="0">
                        <a:pos x="2674" y="1664"/>
                      </a:cxn>
                      <a:cxn ang="0">
                        <a:pos x="2678" y="1511"/>
                      </a:cxn>
                      <a:cxn ang="0">
                        <a:pos x="2523" y="1448"/>
                      </a:cxn>
                      <a:cxn ang="0">
                        <a:pos x="2444" y="1260"/>
                      </a:cxn>
                      <a:cxn ang="0">
                        <a:pos x="2311" y="1137"/>
                      </a:cxn>
                      <a:cxn ang="0">
                        <a:pos x="2248" y="1028"/>
                      </a:cxn>
                      <a:cxn ang="0">
                        <a:pos x="2137" y="1000"/>
                      </a:cxn>
                      <a:cxn ang="0">
                        <a:pos x="2060" y="957"/>
                      </a:cxn>
                      <a:cxn ang="0">
                        <a:pos x="2101" y="852"/>
                      </a:cxn>
                      <a:cxn ang="0">
                        <a:pos x="2272" y="824"/>
                      </a:cxn>
                      <a:cxn ang="0">
                        <a:pos x="2307" y="608"/>
                      </a:cxn>
                      <a:cxn ang="0">
                        <a:pos x="2284" y="481"/>
                      </a:cxn>
                      <a:cxn ang="0">
                        <a:pos x="2115" y="123"/>
                      </a:cxn>
                      <a:cxn ang="0">
                        <a:pos x="2020" y="60"/>
                      </a:cxn>
                      <a:cxn ang="0">
                        <a:pos x="1947" y="254"/>
                      </a:cxn>
                      <a:cxn ang="0">
                        <a:pos x="1713" y="551"/>
                      </a:cxn>
                      <a:cxn ang="0">
                        <a:pos x="1412" y="428"/>
                      </a:cxn>
                      <a:cxn ang="0">
                        <a:pos x="1222" y="561"/>
                      </a:cxn>
                      <a:cxn ang="0">
                        <a:pos x="965" y="586"/>
                      </a:cxn>
                      <a:cxn ang="0">
                        <a:pos x="632" y="598"/>
                      </a:cxn>
                      <a:cxn ang="0">
                        <a:pos x="521" y="408"/>
                      </a:cxn>
                      <a:cxn ang="0">
                        <a:pos x="299" y="555"/>
                      </a:cxn>
                      <a:cxn ang="0">
                        <a:pos x="18" y="583"/>
                      </a:cxn>
                    </a:cxnLst>
                    <a:rect l="0" t="0" r="r" b="b"/>
                    <a:pathLst>
                      <a:path w="2682" h="1876">
                        <a:moveTo>
                          <a:pt x="0" y="682"/>
                        </a:moveTo>
                        <a:lnTo>
                          <a:pt x="8" y="733"/>
                        </a:lnTo>
                        <a:lnTo>
                          <a:pt x="48" y="773"/>
                        </a:lnTo>
                        <a:lnTo>
                          <a:pt x="92" y="777"/>
                        </a:lnTo>
                        <a:lnTo>
                          <a:pt x="143" y="792"/>
                        </a:lnTo>
                        <a:lnTo>
                          <a:pt x="161" y="852"/>
                        </a:lnTo>
                        <a:lnTo>
                          <a:pt x="204" y="866"/>
                        </a:lnTo>
                        <a:lnTo>
                          <a:pt x="296" y="866"/>
                        </a:lnTo>
                        <a:lnTo>
                          <a:pt x="327" y="893"/>
                        </a:lnTo>
                        <a:lnTo>
                          <a:pt x="367" y="921"/>
                        </a:lnTo>
                        <a:lnTo>
                          <a:pt x="371" y="941"/>
                        </a:lnTo>
                        <a:lnTo>
                          <a:pt x="367" y="981"/>
                        </a:lnTo>
                        <a:lnTo>
                          <a:pt x="391" y="1024"/>
                        </a:lnTo>
                        <a:lnTo>
                          <a:pt x="466" y="1072"/>
                        </a:lnTo>
                        <a:lnTo>
                          <a:pt x="535" y="1117"/>
                        </a:lnTo>
                        <a:lnTo>
                          <a:pt x="563" y="1157"/>
                        </a:lnTo>
                        <a:lnTo>
                          <a:pt x="606" y="1181"/>
                        </a:lnTo>
                        <a:lnTo>
                          <a:pt x="626" y="1220"/>
                        </a:lnTo>
                        <a:lnTo>
                          <a:pt x="642" y="1264"/>
                        </a:lnTo>
                        <a:lnTo>
                          <a:pt x="670" y="1300"/>
                        </a:lnTo>
                        <a:lnTo>
                          <a:pt x="678" y="1341"/>
                        </a:lnTo>
                        <a:lnTo>
                          <a:pt x="713" y="1353"/>
                        </a:lnTo>
                        <a:lnTo>
                          <a:pt x="830" y="1432"/>
                        </a:lnTo>
                        <a:lnTo>
                          <a:pt x="854" y="1468"/>
                        </a:lnTo>
                        <a:lnTo>
                          <a:pt x="858" y="1511"/>
                        </a:lnTo>
                        <a:lnTo>
                          <a:pt x="882" y="1539"/>
                        </a:lnTo>
                        <a:lnTo>
                          <a:pt x="909" y="1581"/>
                        </a:lnTo>
                        <a:lnTo>
                          <a:pt x="957" y="1616"/>
                        </a:lnTo>
                        <a:lnTo>
                          <a:pt x="981" y="1648"/>
                        </a:lnTo>
                        <a:lnTo>
                          <a:pt x="1000" y="1688"/>
                        </a:lnTo>
                        <a:lnTo>
                          <a:pt x="1092" y="1723"/>
                        </a:lnTo>
                        <a:lnTo>
                          <a:pt x="1115" y="1712"/>
                        </a:lnTo>
                        <a:lnTo>
                          <a:pt x="1141" y="1680"/>
                        </a:lnTo>
                        <a:lnTo>
                          <a:pt x="1248" y="1704"/>
                        </a:lnTo>
                        <a:lnTo>
                          <a:pt x="1292" y="1700"/>
                        </a:lnTo>
                        <a:lnTo>
                          <a:pt x="1339" y="1660"/>
                        </a:lnTo>
                        <a:lnTo>
                          <a:pt x="1383" y="1684"/>
                        </a:lnTo>
                        <a:lnTo>
                          <a:pt x="1476" y="1787"/>
                        </a:lnTo>
                        <a:lnTo>
                          <a:pt x="1531" y="1816"/>
                        </a:lnTo>
                        <a:lnTo>
                          <a:pt x="1567" y="1852"/>
                        </a:lnTo>
                        <a:lnTo>
                          <a:pt x="1591" y="1872"/>
                        </a:lnTo>
                        <a:lnTo>
                          <a:pt x="1614" y="1872"/>
                        </a:lnTo>
                        <a:lnTo>
                          <a:pt x="1642" y="1852"/>
                        </a:lnTo>
                        <a:lnTo>
                          <a:pt x="1697" y="1848"/>
                        </a:lnTo>
                        <a:lnTo>
                          <a:pt x="1741" y="1860"/>
                        </a:lnTo>
                        <a:lnTo>
                          <a:pt x="1779" y="1852"/>
                        </a:lnTo>
                        <a:lnTo>
                          <a:pt x="1826" y="1848"/>
                        </a:lnTo>
                        <a:lnTo>
                          <a:pt x="1850" y="1876"/>
                        </a:lnTo>
                        <a:lnTo>
                          <a:pt x="1917" y="1860"/>
                        </a:lnTo>
                        <a:lnTo>
                          <a:pt x="1973" y="1856"/>
                        </a:lnTo>
                        <a:lnTo>
                          <a:pt x="2024" y="1836"/>
                        </a:lnTo>
                        <a:lnTo>
                          <a:pt x="2086" y="1844"/>
                        </a:lnTo>
                        <a:lnTo>
                          <a:pt x="2161" y="1844"/>
                        </a:lnTo>
                        <a:lnTo>
                          <a:pt x="2268" y="1775"/>
                        </a:lnTo>
                        <a:lnTo>
                          <a:pt x="2331" y="1700"/>
                        </a:lnTo>
                        <a:lnTo>
                          <a:pt x="2379" y="1668"/>
                        </a:lnTo>
                        <a:lnTo>
                          <a:pt x="2420" y="1664"/>
                        </a:lnTo>
                        <a:lnTo>
                          <a:pt x="2539" y="1676"/>
                        </a:lnTo>
                        <a:lnTo>
                          <a:pt x="2591" y="1676"/>
                        </a:lnTo>
                        <a:lnTo>
                          <a:pt x="2674" y="1664"/>
                        </a:lnTo>
                        <a:lnTo>
                          <a:pt x="2678" y="1577"/>
                        </a:lnTo>
                        <a:lnTo>
                          <a:pt x="2682" y="1539"/>
                        </a:lnTo>
                        <a:lnTo>
                          <a:pt x="2678" y="1511"/>
                        </a:lnTo>
                        <a:lnTo>
                          <a:pt x="2650" y="1492"/>
                        </a:lnTo>
                        <a:lnTo>
                          <a:pt x="2555" y="1472"/>
                        </a:lnTo>
                        <a:lnTo>
                          <a:pt x="2523" y="1448"/>
                        </a:lnTo>
                        <a:lnTo>
                          <a:pt x="2503" y="1412"/>
                        </a:lnTo>
                        <a:lnTo>
                          <a:pt x="2464" y="1307"/>
                        </a:lnTo>
                        <a:lnTo>
                          <a:pt x="2444" y="1260"/>
                        </a:lnTo>
                        <a:lnTo>
                          <a:pt x="2424" y="1220"/>
                        </a:lnTo>
                        <a:lnTo>
                          <a:pt x="2339" y="1169"/>
                        </a:lnTo>
                        <a:lnTo>
                          <a:pt x="2311" y="1137"/>
                        </a:lnTo>
                        <a:lnTo>
                          <a:pt x="2288" y="1105"/>
                        </a:lnTo>
                        <a:lnTo>
                          <a:pt x="2280" y="1068"/>
                        </a:lnTo>
                        <a:lnTo>
                          <a:pt x="2248" y="1028"/>
                        </a:lnTo>
                        <a:lnTo>
                          <a:pt x="2212" y="1008"/>
                        </a:lnTo>
                        <a:lnTo>
                          <a:pt x="2169" y="993"/>
                        </a:lnTo>
                        <a:lnTo>
                          <a:pt x="2137" y="1000"/>
                        </a:lnTo>
                        <a:lnTo>
                          <a:pt x="2105" y="973"/>
                        </a:lnTo>
                        <a:lnTo>
                          <a:pt x="2082" y="973"/>
                        </a:lnTo>
                        <a:lnTo>
                          <a:pt x="2060" y="957"/>
                        </a:lnTo>
                        <a:lnTo>
                          <a:pt x="2078" y="925"/>
                        </a:lnTo>
                        <a:lnTo>
                          <a:pt x="2101" y="905"/>
                        </a:lnTo>
                        <a:lnTo>
                          <a:pt x="2101" y="852"/>
                        </a:lnTo>
                        <a:lnTo>
                          <a:pt x="2141" y="836"/>
                        </a:lnTo>
                        <a:lnTo>
                          <a:pt x="2228" y="844"/>
                        </a:lnTo>
                        <a:lnTo>
                          <a:pt x="2272" y="824"/>
                        </a:lnTo>
                        <a:lnTo>
                          <a:pt x="2299" y="800"/>
                        </a:lnTo>
                        <a:lnTo>
                          <a:pt x="2307" y="741"/>
                        </a:lnTo>
                        <a:lnTo>
                          <a:pt x="2307" y="608"/>
                        </a:lnTo>
                        <a:lnTo>
                          <a:pt x="2295" y="608"/>
                        </a:lnTo>
                        <a:lnTo>
                          <a:pt x="2264" y="608"/>
                        </a:lnTo>
                        <a:lnTo>
                          <a:pt x="2284" y="481"/>
                        </a:lnTo>
                        <a:lnTo>
                          <a:pt x="2204" y="371"/>
                        </a:lnTo>
                        <a:lnTo>
                          <a:pt x="2131" y="329"/>
                        </a:lnTo>
                        <a:lnTo>
                          <a:pt x="2115" y="123"/>
                        </a:lnTo>
                        <a:lnTo>
                          <a:pt x="2137" y="16"/>
                        </a:lnTo>
                        <a:lnTo>
                          <a:pt x="2026" y="0"/>
                        </a:lnTo>
                        <a:lnTo>
                          <a:pt x="2020" y="60"/>
                        </a:lnTo>
                        <a:lnTo>
                          <a:pt x="1899" y="79"/>
                        </a:lnTo>
                        <a:lnTo>
                          <a:pt x="1947" y="139"/>
                        </a:lnTo>
                        <a:lnTo>
                          <a:pt x="1947" y="254"/>
                        </a:lnTo>
                        <a:lnTo>
                          <a:pt x="1957" y="285"/>
                        </a:lnTo>
                        <a:lnTo>
                          <a:pt x="1862" y="345"/>
                        </a:lnTo>
                        <a:lnTo>
                          <a:pt x="1713" y="551"/>
                        </a:lnTo>
                        <a:lnTo>
                          <a:pt x="1630" y="571"/>
                        </a:lnTo>
                        <a:lnTo>
                          <a:pt x="1567" y="513"/>
                        </a:lnTo>
                        <a:lnTo>
                          <a:pt x="1412" y="428"/>
                        </a:lnTo>
                        <a:lnTo>
                          <a:pt x="1329" y="466"/>
                        </a:lnTo>
                        <a:lnTo>
                          <a:pt x="1333" y="555"/>
                        </a:lnTo>
                        <a:lnTo>
                          <a:pt x="1222" y="561"/>
                        </a:lnTo>
                        <a:lnTo>
                          <a:pt x="1159" y="630"/>
                        </a:lnTo>
                        <a:lnTo>
                          <a:pt x="1006" y="630"/>
                        </a:lnTo>
                        <a:lnTo>
                          <a:pt x="965" y="586"/>
                        </a:lnTo>
                        <a:lnTo>
                          <a:pt x="795" y="583"/>
                        </a:lnTo>
                        <a:lnTo>
                          <a:pt x="715" y="624"/>
                        </a:lnTo>
                        <a:lnTo>
                          <a:pt x="632" y="598"/>
                        </a:lnTo>
                        <a:lnTo>
                          <a:pt x="610" y="519"/>
                        </a:lnTo>
                        <a:lnTo>
                          <a:pt x="547" y="472"/>
                        </a:lnTo>
                        <a:lnTo>
                          <a:pt x="521" y="408"/>
                        </a:lnTo>
                        <a:lnTo>
                          <a:pt x="357" y="444"/>
                        </a:lnTo>
                        <a:lnTo>
                          <a:pt x="367" y="497"/>
                        </a:lnTo>
                        <a:lnTo>
                          <a:pt x="299" y="555"/>
                        </a:lnTo>
                        <a:lnTo>
                          <a:pt x="204" y="535"/>
                        </a:lnTo>
                        <a:lnTo>
                          <a:pt x="125" y="577"/>
                        </a:lnTo>
                        <a:lnTo>
                          <a:pt x="18" y="583"/>
                        </a:lnTo>
                        <a:lnTo>
                          <a:pt x="8" y="620"/>
                        </a:lnTo>
                        <a:lnTo>
                          <a:pt x="0" y="682"/>
                        </a:lnTo>
                        <a:close/>
                      </a:path>
                    </a:pathLst>
                  </a:custGeom>
                  <a:grpFill/>
                  <a:ln w="6350" cap="flat" cmpd="sng">
                    <a:solidFill>
                      <a:schemeClr val="bg1"/>
                    </a:solidFill>
                    <a:prstDash val="solid"/>
                    <a:round/>
                    <a:headEnd type="none" w="med" len="med"/>
                    <a:tailEnd type="none" w="med" len="med"/>
                  </a:ln>
                  <a:effectLst/>
                </p:spPr>
                <p:txBody>
                  <a:bodyPr/>
                  <a:lstStyle/>
                  <a:p>
                    <a:endParaRPr lang="en-GB" dirty="0"/>
                  </a:p>
                </p:txBody>
              </p:sp>
              <p:sp>
                <p:nvSpPr>
                  <p:cNvPr id="165" name="Freeform 9"/>
                  <p:cNvSpPr>
                    <a:spLocks/>
                  </p:cNvSpPr>
                  <p:nvPr/>
                </p:nvSpPr>
                <p:spPr bwMode="gray">
                  <a:xfrm>
                    <a:off x="3548063" y="12700"/>
                    <a:ext cx="5667375" cy="4860925"/>
                  </a:xfrm>
                  <a:custGeom>
                    <a:avLst/>
                    <a:gdLst/>
                    <a:ahLst/>
                    <a:cxnLst>
                      <a:cxn ang="0">
                        <a:pos x="158" y="2581"/>
                      </a:cxn>
                      <a:cxn ang="0">
                        <a:pos x="200" y="2618"/>
                      </a:cxn>
                      <a:cxn ang="0">
                        <a:pos x="178" y="2702"/>
                      </a:cxn>
                      <a:cxn ang="0">
                        <a:pos x="346" y="2917"/>
                      </a:cxn>
                      <a:cxn ang="0">
                        <a:pos x="463" y="3009"/>
                      </a:cxn>
                      <a:cxn ang="0">
                        <a:pos x="705" y="2929"/>
                      </a:cxn>
                      <a:cxn ang="0">
                        <a:pos x="885" y="2904"/>
                      </a:cxn>
                      <a:cxn ang="0">
                        <a:pos x="1053" y="3056"/>
                      </a:cxn>
                      <a:cxn ang="0">
                        <a:pos x="1344" y="3062"/>
                      </a:cxn>
                      <a:cxn ang="0">
                        <a:pos x="1671" y="2987"/>
                      </a:cxn>
                      <a:cxn ang="0">
                        <a:pos x="1905" y="2945"/>
                      </a:cxn>
                      <a:cxn ang="0">
                        <a:pos x="2200" y="2777"/>
                      </a:cxn>
                      <a:cxn ang="0">
                        <a:pos x="2285" y="2571"/>
                      </a:cxn>
                      <a:cxn ang="0">
                        <a:pos x="2364" y="2432"/>
                      </a:cxn>
                      <a:cxn ang="0">
                        <a:pos x="2469" y="2761"/>
                      </a:cxn>
                      <a:cxn ang="0">
                        <a:pos x="2602" y="3040"/>
                      </a:cxn>
                      <a:cxn ang="0">
                        <a:pos x="2645" y="2997"/>
                      </a:cxn>
                      <a:cxn ang="0">
                        <a:pos x="2661" y="2866"/>
                      </a:cxn>
                      <a:cxn ang="0">
                        <a:pos x="2689" y="2805"/>
                      </a:cxn>
                      <a:cxn ang="0">
                        <a:pos x="2786" y="2737"/>
                      </a:cxn>
                      <a:cxn ang="0">
                        <a:pos x="2845" y="2557"/>
                      </a:cxn>
                      <a:cxn ang="0">
                        <a:pos x="3053" y="2317"/>
                      </a:cxn>
                      <a:cxn ang="0">
                        <a:pos x="3152" y="1998"/>
                      </a:cxn>
                      <a:cxn ang="0">
                        <a:pos x="3156" y="1790"/>
                      </a:cxn>
                      <a:cxn ang="0">
                        <a:pos x="3231" y="1519"/>
                      </a:cxn>
                      <a:cxn ang="0">
                        <a:pos x="3263" y="1371"/>
                      </a:cxn>
                      <a:cxn ang="0">
                        <a:pos x="3368" y="1319"/>
                      </a:cxn>
                      <a:cxn ang="0">
                        <a:pos x="3534" y="1244"/>
                      </a:cxn>
                      <a:cxn ang="0">
                        <a:pos x="3558" y="1115"/>
                      </a:cxn>
                      <a:cxn ang="0">
                        <a:pos x="3507" y="1107"/>
                      </a:cxn>
                      <a:cxn ang="0">
                        <a:pos x="3435" y="1032"/>
                      </a:cxn>
                      <a:cxn ang="0">
                        <a:pos x="3334" y="960"/>
                      </a:cxn>
                      <a:cxn ang="0">
                        <a:pos x="3295" y="616"/>
                      </a:cxn>
                      <a:cxn ang="0">
                        <a:pos x="3291" y="436"/>
                      </a:cxn>
                      <a:cxn ang="0">
                        <a:pos x="3224" y="255"/>
                      </a:cxn>
                      <a:cxn ang="0">
                        <a:pos x="3097" y="121"/>
                      </a:cxn>
                      <a:cxn ang="0">
                        <a:pos x="2948" y="0"/>
                      </a:cxn>
                      <a:cxn ang="0">
                        <a:pos x="2758" y="180"/>
                      </a:cxn>
                      <a:cxn ang="0">
                        <a:pos x="2507" y="313"/>
                      </a:cxn>
                      <a:cxn ang="0">
                        <a:pos x="2075" y="212"/>
                      </a:cxn>
                      <a:cxn ang="0">
                        <a:pos x="2043" y="208"/>
                      </a:cxn>
                      <a:cxn ang="0">
                        <a:pos x="1697" y="255"/>
                      </a:cxn>
                      <a:cxn ang="0">
                        <a:pos x="1083" y="255"/>
                      </a:cxn>
                      <a:cxn ang="0">
                        <a:pos x="669" y="463"/>
                      </a:cxn>
                      <a:cxn ang="0">
                        <a:pos x="465" y="824"/>
                      </a:cxn>
                      <a:cxn ang="0">
                        <a:pos x="465" y="1472"/>
                      </a:cxn>
                      <a:cxn ang="0">
                        <a:pos x="319" y="1668"/>
                      </a:cxn>
                      <a:cxn ang="0">
                        <a:pos x="232" y="1683"/>
                      </a:cxn>
                      <a:cxn ang="0">
                        <a:pos x="200" y="1806"/>
                      </a:cxn>
                      <a:cxn ang="0">
                        <a:pos x="91" y="1994"/>
                      </a:cxn>
                      <a:cxn ang="0">
                        <a:pos x="87" y="2050"/>
                      </a:cxn>
                      <a:cxn ang="0">
                        <a:pos x="36" y="2125"/>
                      </a:cxn>
                      <a:cxn ang="0">
                        <a:pos x="4" y="2258"/>
                      </a:cxn>
                      <a:cxn ang="0">
                        <a:pos x="12" y="2341"/>
                      </a:cxn>
                      <a:cxn ang="0">
                        <a:pos x="91" y="2383"/>
                      </a:cxn>
                    </a:cxnLst>
                    <a:rect l="0" t="0" r="r" b="b"/>
                    <a:pathLst>
                      <a:path w="3570" h="3062">
                        <a:moveTo>
                          <a:pt x="91" y="2383"/>
                        </a:moveTo>
                        <a:lnTo>
                          <a:pt x="111" y="2446"/>
                        </a:lnTo>
                        <a:lnTo>
                          <a:pt x="158" y="2581"/>
                        </a:lnTo>
                        <a:lnTo>
                          <a:pt x="162" y="2589"/>
                        </a:lnTo>
                        <a:lnTo>
                          <a:pt x="188" y="2599"/>
                        </a:lnTo>
                        <a:lnTo>
                          <a:pt x="200" y="2618"/>
                        </a:lnTo>
                        <a:lnTo>
                          <a:pt x="212" y="2654"/>
                        </a:lnTo>
                        <a:lnTo>
                          <a:pt x="212" y="2686"/>
                        </a:lnTo>
                        <a:lnTo>
                          <a:pt x="178" y="2702"/>
                        </a:lnTo>
                        <a:lnTo>
                          <a:pt x="216" y="2761"/>
                        </a:lnTo>
                        <a:lnTo>
                          <a:pt x="283" y="2834"/>
                        </a:lnTo>
                        <a:lnTo>
                          <a:pt x="346" y="2917"/>
                        </a:lnTo>
                        <a:lnTo>
                          <a:pt x="366" y="2981"/>
                        </a:lnTo>
                        <a:lnTo>
                          <a:pt x="356" y="3015"/>
                        </a:lnTo>
                        <a:lnTo>
                          <a:pt x="463" y="3009"/>
                        </a:lnTo>
                        <a:lnTo>
                          <a:pt x="542" y="2967"/>
                        </a:lnTo>
                        <a:lnTo>
                          <a:pt x="637" y="2987"/>
                        </a:lnTo>
                        <a:lnTo>
                          <a:pt x="705" y="2929"/>
                        </a:lnTo>
                        <a:lnTo>
                          <a:pt x="695" y="2876"/>
                        </a:lnTo>
                        <a:lnTo>
                          <a:pt x="859" y="2840"/>
                        </a:lnTo>
                        <a:lnTo>
                          <a:pt x="885" y="2904"/>
                        </a:lnTo>
                        <a:lnTo>
                          <a:pt x="948" y="2951"/>
                        </a:lnTo>
                        <a:lnTo>
                          <a:pt x="970" y="3030"/>
                        </a:lnTo>
                        <a:lnTo>
                          <a:pt x="1053" y="3056"/>
                        </a:lnTo>
                        <a:lnTo>
                          <a:pt x="1133" y="3015"/>
                        </a:lnTo>
                        <a:lnTo>
                          <a:pt x="1303" y="3018"/>
                        </a:lnTo>
                        <a:lnTo>
                          <a:pt x="1344" y="3062"/>
                        </a:lnTo>
                        <a:lnTo>
                          <a:pt x="1497" y="3062"/>
                        </a:lnTo>
                        <a:lnTo>
                          <a:pt x="1560" y="2993"/>
                        </a:lnTo>
                        <a:lnTo>
                          <a:pt x="1671" y="2987"/>
                        </a:lnTo>
                        <a:lnTo>
                          <a:pt x="1667" y="2898"/>
                        </a:lnTo>
                        <a:lnTo>
                          <a:pt x="1750" y="2860"/>
                        </a:lnTo>
                        <a:lnTo>
                          <a:pt x="1905" y="2945"/>
                        </a:lnTo>
                        <a:lnTo>
                          <a:pt x="1968" y="3003"/>
                        </a:lnTo>
                        <a:lnTo>
                          <a:pt x="2051" y="2983"/>
                        </a:lnTo>
                        <a:lnTo>
                          <a:pt x="2200" y="2777"/>
                        </a:lnTo>
                        <a:lnTo>
                          <a:pt x="2295" y="2717"/>
                        </a:lnTo>
                        <a:lnTo>
                          <a:pt x="2285" y="2686"/>
                        </a:lnTo>
                        <a:lnTo>
                          <a:pt x="2285" y="2571"/>
                        </a:lnTo>
                        <a:lnTo>
                          <a:pt x="2237" y="2511"/>
                        </a:lnTo>
                        <a:lnTo>
                          <a:pt x="2358" y="2492"/>
                        </a:lnTo>
                        <a:lnTo>
                          <a:pt x="2364" y="2432"/>
                        </a:lnTo>
                        <a:lnTo>
                          <a:pt x="2475" y="2448"/>
                        </a:lnTo>
                        <a:lnTo>
                          <a:pt x="2453" y="2555"/>
                        </a:lnTo>
                        <a:lnTo>
                          <a:pt x="2469" y="2761"/>
                        </a:lnTo>
                        <a:lnTo>
                          <a:pt x="2542" y="2803"/>
                        </a:lnTo>
                        <a:lnTo>
                          <a:pt x="2622" y="2913"/>
                        </a:lnTo>
                        <a:lnTo>
                          <a:pt x="2602" y="3040"/>
                        </a:lnTo>
                        <a:lnTo>
                          <a:pt x="2633" y="3040"/>
                        </a:lnTo>
                        <a:lnTo>
                          <a:pt x="2645" y="3040"/>
                        </a:lnTo>
                        <a:lnTo>
                          <a:pt x="2645" y="2997"/>
                        </a:lnTo>
                        <a:lnTo>
                          <a:pt x="2661" y="2933"/>
                        </a:lnTo>
                        <a:lnTo>
                          <a:pt x="2669" y="2890"/>
                        </a:lnTo>
                        <a:lnTo>
                          <a:pt x="2661" y="2866"/>
                        </a:lnTo>
                        <a:lnTo>
                          <a:pt x="2661" y="2822"/>
                        </a:lnTo>
                        <a:lnTo>
                          <a:pt x="2677" y="2830"/>
                        </a:lnTo>
                        <a:lnTo>
                          <a:pt x="2689" y="2805"/>
                        </a:lnTo>
                        <a:lnTo>
                          <a:pt x="2717" y="2757"/>
                        </a:lnTo>
                        <a:lnTo>
                          <a:pt x="2742" y="2737"/>
                        </a:lnTo>
                        <a:lnTo>
                          <a:pt x="2786" y="2737"/>
                        </a:lnTo>
                        <a:lnTo>
                          <a:pt x="2806" y="2717"/>
                        </a:lnTo>
                        <a:lnTo>
                          <a:pt x="2826" y="2610"/>
                        </a:lnTo>
                        <a:lnTo>
                          <a:pt x="2845" y="2557"/>
                        </a:lnTo>
                        <a:lnTo>
                          <a:pt x="2984" y="2363"/>
                        </a:lnTo>
                        <a:lnTo>
                          <a:pt x="3020" y="2325"/>
                        </a:lnTo>
                        <a:lnTo>
                          <a:pt x="3053" y="2317"/>
                        </a:lnTo>
                        <a:lnTo>
                          <a:pt x="3081" y="2286"/>
                        </a:lnTo>
                        <a:lnTo>
                          <a:pt x="3152" y="2062"/>
                        </a:lnTo>
                        <a:lnTo>
                          <a:pt x="3152" y="1998"/>
                        </a:lnTo>
                        <a:lnTo>
                          <a:pt x="3140" y="1935"/>
                        </a:lnTo>
                        <a:lnTo>
                          <a:pt x="3140" y="1858"/>
                        </a:lnTo>
                        <a:lnTo>
                          <a:pt x="3156" y="1790"/>
                        </a:lnTo>
                        <a:lnTo>
                          <a:pt x="3184" y="1735"/>
                        </a:lnTo>
                        <a:lnTo>
                          <a:pt x="3220" y="1602"/>
                        </a:lnTo>
                        <a:lnTo>
                          <a:pt x="3231" y="1519"/>
                        </a:lnTo>
                        <a:lnTo>
                          <a:pt x="3231" y="1487"/>
                        </a:lnTo>
                        <a:lnTo>
                          <a:pt x="3247" y="1406"/>
                        </a:lnTo>
                        <a:lnTo>
                          <a:pt x="3263" y="1371"/>
                        </a:lnTo>
                        <a:lnTo>
                          <a:pt x="3315" y="1367"/>
                        </a:lnTo>
                        <a:lnTo>
                          <a:pt x="3350" y="1347"/>
                        </a:lnTo>
                        <a:lnTo>
                          <a:pt x="3368" y="1319"/>
                        </a:lnTo>
                        <a:lnTo>
                          <a:pt x="3451" y="1279"/>
                        </a:lnTo>
                        <a:lnTo>
                          <a:pt x="3483" y="1268"/>
                        </a:lnTo>
                        <a:lnTo>
                          <a:pt x="3534" y="1244"/>
                        </a:lnTo>
                        <a:lnTo>
                          <a:pt x="3562" y="1186"/>
                        </a:lnTo>
                        <a:lnTo>
                          <a:pt x="3570" y="1151"/>
                        </a:lnTo>
                        <a:lnTo>
                          <a:pt x="3558" y="1115"/>
                        </a:lnTo>
                        <a:lnTo>
                          <a:pt x="3538" y="1115"/>
                        </a:lnTo>
                        <a:lnTo>
                          <a:pt x="3527" y="1099"/>
                        </a:lnTo>
                        <a:lnTo>
                          <a:pt x="3507" y="1107"/>
                        </a:lnTo>
                        <a:lnTo>
                          <a:pt x="3491" y="1060"/>
                        </a:lnTo>
                        <a:lnTo>
                          <a:pt x="3463" y="1036"/>
                        </a:lnTo>
                        <a:lnTo>
                          <a:pt x="3435" y="1032"/>
                        </a:lnTo>
                        <a:lnTo>
                          <a:pt x="3376" y="1008"/>
                        </a:lnTo>
                        <a:lnTo>
                          <a:pt x="3354" y="988"/>
                        </a:lnTo>
                        <a:lnTo>
                          <a:pt x="3334" y="960"/>
                        </a:lnTo>
                        <a:lnTo>
                          <a:pt x="3307" y="840"/>
                        </a:lnTo>
                        <a:lnTo>
                          <a:pt x="3295" y="749"/>
                        </a:lnTo>
                        <a:lnTo>
                          <a:pt x="3295" y="616"/>
                        </a:lnTo>
                        <a:lnTo>
                          <a:pt x="3291" y="459"/>
                        </a:lnTo>
                        <a:lnTo>
                          <a:pt x="3303" y="463"/>
                        </a:lnTo>
                        <a:lnTo>
                          <a:pt x="3291" y="436"/>
                        </a:lnTo>
                        <a:lnTo>
                          <a:pt x="3231" y="368"/>
                        </a:lnTo>
                        <a:lnTo>
                          <a:pt x="3228" y="317"/>
                        </a:lnTo>
                        <a:lnTo>
                          <a:pt x="3224" y="255"/>
                        </a:lnTo>
                        <a:lnTo>
                          <a:pt x="3180" y="192"/>
                        </a:lnTo>
                        <a:lnTo>
                          <a:pt x="3140" y="172"/>
                        </a:lnTo>
                        <a:lnTo>
                          <a:pt x="3097" y="121"/>
                        </a:lnTo>
                        <a:lnTo>
                          <a:pt x="3053" y="97"/>
                        </a:lnTo>
                        <a:lnTo>
                          <a:pt x="2996" y="73"/>
                        </a:lnTo>
                        <a:lnTo>
                          <a:pt x="2948" y="0"/>
                        </a:lnTo>
                        <a:lnTo>
                          <a:pt x="2861" y="77"/>
                        </a:lnTo>
                        <a:lnTo>
                          <a:pt x="2806" y="57"/>
                        </a:lnTo>
                        <a:lnTo>
                          <a:pt x="2758" y="180"/>
                        </a:lnTo>
                        <a:lnTo>
                          <a:pt x="2645" y="208"/>
                        </a:lnTo>
                        <a:lnTo>
                          <a:pt x="2614" y="305"/>
                        </a:lnTo>
                        <a:lnTo>
                          <a:pt x="2507" y="313"/>
                        </a:lnTo>
                        <a:lnTo>
                          <a:pt x="2435" y="261"/>
                        </a:lnTo>
                        <a:lnTo>
                          <a:pt x="2055" y="255"/>
                        </a:lnTo>
                        <a:lnTo>
                          <a:pt x="2075" y="212"/>
                        </a:lnTo>
                        <a:lnTo>
                          <a:pt x="2063" y="212"/>
                        </a:lnTo>
                        <a:lnTo>
                          <a:pt x="2055" y="208"/>
                        </a:lnTo>
                        <a:lnTo>
                          <a:pt x="2043" y="208"/>
                        </a:lnTo>
                        <a:lnTo>
                          <a:pt x="2016" y="255"/>
                        </a:lnTo>
                        <a:lnTo>
                          <a:pt x="1905" y="255"/>
                        </a:lnTo>
                        <a:lnTo>
                          <a:pt x="1697" y="255"/>
                        </a:lnTo>
                        <a:lnTo>
                          <a:pt x="1491" y="255"/>
                        </a:lnTo>
                        <a:lnTo>
                          <a:pt x="1283" y="255"/>
                        </a:lnTo>
                        <a:lnTo>
                          <a:pt x="1083" y="255"/>
                        </a:lnTo>
                        <a:lnTo>
                          <a:pt x="877" y="255"/>
                        </a:lnTo>
                        <a:lnTo>
                          <a:pt x="669" y="255"/>
                        </a:lnTo>
                        <a:lnTo>
                          <a:pt x="669" y="463"/>
                        </a:lnTo>
                        <a:lnTo>
                          <a:pt x="669" y="695"/>
                        </a:lnTo>
                        <a:lnTo>
                          <a:pt x="465" y="695"/>
                        </a:lnTo>
                        <a:lnTo>
                          <a:pt x="465" y="824"/>
                        </a:lnTo>
                        <a:lnTo>
                          <a:pt x="465" y="1044"/>
                        </a:lnTo>
                        <a:lnTo>
                          <a:pt x="465" y="1256"/>
                        </a:lnTo>
                        <a:lnTo>
                          <a:pt x="465" y="1472"/>
                        </a:lnTo>
                        <a:lnTo>
                          <a:pt x="457" y="1664"/>
                        </a:lnTo>
                        <a:lnTo>
                          <a:pt x="434" y="1668"/>
                        </a:lnTo>
                        <a:lnTo>
                          <a:pt x="319" y="1668"/>
                        </a:lnTo>
                        <a:lnTo>
                          <a:pt x="283" y="1672"/>
                        </a:lnTo>
                        <a:lnTo>
                          <a:pt x="236" y="1679"/>
                        </a:lnTo>
                        <a:lnTo>
                          <a:pt x="232" y="1683"/>
                        </a:lnTo>
                        <a:lnTo>
                          <a:pt x="220" y="1719"/>
                        </a:lnTo>
                        <a:lnTo>
                          <a:pt x="216" y="1763"/>
                        </a:lnTo>
                        <a:lnTo>
                          <a:pt x="200" y="1806"/>
                        </a:lnTo>
                        <a:lnTo>
                          <a:pt x="154" y="1874"/>
                        </a:lnTo>
                        <a:lnTo>
                          <a:pt x="91" y="1943"/>
                        </a:lnTo>
                        <a:lnTo>
                          <a:pt x="91" y="1994"/>
                        </a:lnTo>
                        <a:lnTo>
                          <a:pt x="95" y="2026"/>
                        </a:lnTo>
                        <a:lnTo>
                          <a:pt x="91" y="2046"/>
                        </a:lnTo>
                        <a:lnTo>
                          <a:pt x="87" y="2050"/>
                        </a:lnTo>
                        <a:lnTo>
                          <a:pt x="55" y="2070"/>
                        </a:lnTo>
                        <a:lnTo>
                          <a:pt x="43" y="2086"/>
                        </a:lnTo>
                        <a:lnTo>
                          <a:pt x="36" y="2125"/>
                        </a:lnTo>
                        <a:lnTo>
                          <a:pt x="36" y="2179"/>
                        </a:lnTo>
                        <a:lnTo>
                          <a:pt x="28" y="2214"/>
                        </a:lnTo>
                        <a:lnTo>
                          <a:pt x="4" y="2258"/>
                        </a:lnTo>
                        <a:lnTo>
                          <a:pt x="0" y="2278"/>
                        </a:lnTo>
                        <a:lnTo>
                          <a:pt x="0" y="2341"/>
                        </a:lnTo>
                        <a:lnTo>
                          <a:pt x="12" y="2341"/>
                        </a:lnTo>
                        <a:lnTo>
                          <a:pt x="32" y="2337"/>
                        </a:lnTo>
                        <a:lnTo>
                          <a:pt x="95" y="2321"/>
                        </a:lnTo>
                        <a:lnTo>
                          <a:pt x="91" y="2383"/>
                        </a:lnTo>
                        <a:close/>
                      </a:path>
                    </a:pathLst>
                  </a:custGeom>
                  <a:grpFill/>
                  <a:ln w="6350" cap="flat" cmpd="sng">
                    <a:solidFill>
                      <a:schemeClr val="bg1"/>
                    </a:solidFill>
                    <a:prstDash val="solid"/>
                    <a:round/>
                    <a:headEnd type="none" w="med" len="med"/>
                    <a:tailEnd type="none" w="med" len="med"/>
                  </a:ln>
                  <a:effectLst/>
                </p:spPr>
                <p:txBody>
                  <a:bodyPr/>
                  <a:lstStyle/>
                  <a:p>
                    <a:endParaRPr lang="en-GB" dirty="0"/>
                  </a:p>
                </p:txBody>
              </p:sp>
            </p:grpSp>
          </p:grpSp>
        </p:grpSp>
      </p:grpSp>
      <p:sp>
        <p:nvSpPr>
          <p:cNvPr id="362" name="Oval 361"/>
          <p:cNvSpPr/>
          <p:nvPr/>
        </p:nvSpPr>
        <p:spPr>
          <a:xfrm>
            <a:off x="755860" y="4308019"/>
            <a:ext cx="77833" cy="77833"/>
          </a:xfrm>
          <a:prstGeom prst="ellipse">
            <a:avLst/>
          </a:prstGeom>
          <a:solidFill>
            <a:schemeClr val="accent6"/>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1000" dirty="0"/>
          </a:p>
        </p:txBody>
      </p:sp>
      <p:sp>
        <p:nvSpPr>
          <p:cNvPr id="363" name="Content Placeholder 2"/>
          <p:cNvSpPr txBox="1">
            <a:spLocks/>
          </p:cNvSpPr>
          <p:nvPr/>
        </p:nvSpPr>
        <p:spPr>
          <a:xfrm>
            <a:off x="841292" y="4240118"/>
            <a:ext cx="1272291" cy="41749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id-ID" sz="1000" dirty="0" smtClean="0">
                <a:solidFill>
                  <a:schemeClr val="bg1">
                    <a:lumMod val="85000"/>
                  </a:schemeClr>
                </a:solidFill>
              </a:rPr>
              <a:t>Indonesia, Asia</a:t>
            </a:r>
            <a:endParaRPr lang="en-US" sz="1000" dirty="0" smtClean="0">
              <a:solidFill>
                <a:schemeClr val="bg1">
                  <a:lumMod val="85000"/>
                </a:schemeClr>
              </a:solidFill>
            </a:endParaRPr>
          </a:p>
        </p:txBody>
      </p:sp>
      <p:sp>
        <p:nvSpPr>
          <p:cNvPr id="365" name="Oval 364"/>
          <p:cNvSpPr/>
          <p:nvPr/>
        </p:nvSpPr>
        <p:spPr>
          <a:xfrm>
            <a:off x="2413374" y="4308019"/>
            <a:ext cx="77833" cy="77833"/>
          </a:xfrm>
          <a:prstGeom prst="ellipse">
            <a:avLst/>
          </a:prstGeom>
          <a:solidFill>
            <a:schemeClr val="accent2"/>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1000" dirty="0"/>
          </a:p>
        </p:txBody>
      </p:sp>
      <p:sp>
        <p:nvSpPr>
          <p:cNvPr id="366" name="Content Placeholder 2"/>
          <p:cNvSpPr txBox="1">
            <a:spLocks/>
          </p:cNvSpPr>
          <p:nvPr/>
        </p:nvSpPr>
        <p:spPr>
          <a:xfrm>
            <a:off x="2498805" y="4240118"/>
            <a:ext cx="1235469" cy="41749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id-ID" sz="1000" dirty="0" smtClean="0">
                <a:solidFill>
                  <a:schemeClr val="bg1">
                    <a:lumMod val="85000"/>
                  </a:schemeClr>
                </a:solidFill>
              </a:rPr>
              <a:t>Sydney, Australia</a:t>
            </a:r>
            <a:endParaRPr lang="en-US" sz="1000" dirty="0" smtClean="0">
              <a:solidFill>
                <a:schemeClr val="bg1">
                  <a:lumMod val="85000"/>
                </a:schemeClr>
              </a:solidFill>
            </a:endParaRPr>
          </a:p>
        </p:txBody>
      </p:sp>
      <p:sp>
        <p:nvSpPr>
          <p:cNvPr id="368" name="Oval 367"/>
          <p:cNvSpPr/>
          <p:nvPr/>
        </p:nvSpPr>
        <p:spPr>
          <a:xfrm>
            <a:off x="4034065" y="4308019"/>
            <a:ext cx="77833" cy="77833"/>
          </a:xfrm>
          <a:prstGeom prst="ellipse">
            <a:avLst/>
          </a:prstGeom>
          <a:solidFill>
            <a:schemeClr val="accent4"/>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1000" dirty="0"/>
          </a:p>
        </p:txBody>
      </p:sp>
      <p:sp>
        <p:nvSpPr>
          <p:cNvPr id="369" name="Content Placeholder 2"/>
          <p:cNvSpPr txBox="1">
            <a:spLocks/>
          </p:cNvSpPr>
          <p:nvPr/>
        </p:nvSpPr>
        <p:spPr>
          <a:xfrm>
            <a:off x="4119496" y="4240118"/>
            <a:ext cx="1248710" cy="41749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id-ID" sz="1000" dirty="0" smtClean="0">
                <a:solidFill>
                  <a:schemeClr val="bg1">
                    <a:lumMod val="85000"/>
                  </a:schemeClr>
                </a:solidFill>
              </a:rPr>
              <a:t>United State</a:t>
            </a:r>
            <a:r>
              <a:rPr lang="en-US" sz="1000" dirty="0" smtClean="0">
                <a:solidFill>
                  <a:schemeClr val="bg1">
                    <a:lumMod val="85000"/>
                  </a:schemeClr>
                </a:solidFill>
              </a:rPr>
              <a:t>s</a:t>
            </a:r>
          </a:p>
        </p:txBody>
      </p:sp>
      <p:sp>
        <p:nvSpPr>
          <p:cNvPr id="371" name="Oval 370"/>
          <p:cNvSpPr/>
          <p:nvPr/>
        </p:nvSpPr>
        <p:spPr>
          <a:xfrm>
            <a:off x="5667997" y="4309200"/>
            <a:ext cx="77833" cy="77833"/>
          </a:xfrm>
          <a:prstGeom prst="ellipse">
            <a:avLst/>
          </a:prstGeom>
          <a:solidFill>
            <a:schemeClr val="accent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1000" dirty="0"/>
          </a:p>
        </p:txBody>
      </p:sp>
      <p:sp>
        <p:nvSpPr>
          <p:cNvPr id="372" name="Content Placeholder 2"/>
          <p:cNvSpPr txBox="1">
            <a:spLocks/>
          </p:cNvSpPr>
          <p:nvPr/>
        </p:nvSpPr>
        <p:spPr>
          <a:xfrm>
            <a:off x="5753428" y="4241299"/>
            <a:ext cx="1181419" cy="41749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id-ID" sz="1000" dirty="0" smtClean="0">
                <a:solidFill>
                  <a:schemeClr val="bg1">
                    <a:lumMod val="85000"/>
                  </a:schemeClr>
                </a:solidFill>
              </a:rPr>
              <a:t>Argentina</a:t>
            </a:r>
            <a:endParaRPr lang="en-US" sz="1000" dirty="0" smtClean="0">
              <a:solidFill>
                <a:schemeClr val="bg1">
                  <a:lumMod val="85000"/>
                </a:schemeClr>
              </a:solidFill>
            </a:endParaRPr>
          </a:p>
        </p:txBody>
      </p:sp>
      <p:sp>
        <p:nvSpPr>
          <p:cNvPr id="374" name="Oval 373"/>
          <p:cNvSpPr/>
          <p:nvPr/>
        </p:nvSpPr>
        <p:spPr>
          <a:xfrm>
            <a:off x="7234638" y="4310393"/>
            <a:ext cx="77833" cy="77833"/>
          </a:xfrm>
          <a:prstGeom prst="ellipse">
            <a:avLst/>
          </a:prstGeom>
          <a:solidFill>
            <a:srgbClr val="FF0000"/>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1000" dirty="0"/>
          </a:p>
        </p:txBody>
      </p:sp>
      <p:sp>
        <p:nvSpPr>
          <p:cNvPr id="375" name="Content Placeholder 2"/>
          <p:cNvSpPr txBox="1">
            <a:spLocks/>
          </p:cNvSpPr>
          <p:nvPr/>
        </p:nvSpPr>
        <p:spPr>
          <a:xfrm>
            <a:off x="7320069" y="4242492"/>
            <a:ext cx="1181238" cy="41749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smtClean="0">
                <a:solidFill>
                  <a:schemeClr val="bg1">
                    <a:lumMod val="85000"/>
                  </a:schemeClr>
                </a:solidFill>
              </a:rPr>
              <a:t>United Kingdom</a:t>
            </a:r>
          </a:p>
        </p:txBody>
      </p:sp>
      <p:cxnSp>
        <p:nvCxnSpPr>
          <p:cNvPr id="376" name="Straight Connector 375"/>
          <p:cNvCxnSpPr/>
          <p:nvPr/>
        </p:nvCxnSpPr>
        <p:spPr>
          <a:xfrm>
            <a:off x="741819" y="4107359"/>
            <a:ext cx="7660363" cy="1"/>
          </a:xfrm>
          <a:prstGeom prst="line">
            <a:avLst/>
          </a:prstGeom>
          <a:ln w="22225">
            <a:solidFill>
              <a:schemeClr val="bg1">
                <a:lumMod val="65000"/>
              </a:schemeClr>
            </a:solidFill>
            <a:prstDash val="sysDot"/>
            <a:headEnd type="none" w="med" len="med"/>
            <a:tailEnd type="none"/>
          </a:ln>
        </p:spPr>
        <p:style>
          <a:lnRef idx="1">
            <a:schemeClr val="accent1"/>
          </a:lnRef>
          <a:fillRef idx="0">
            <a:schemeClr val="accent1"/>
          </a:fillRef>
          <a:effectRef idx="0">
            <a:schemeClr val="accent1"/>
          </a:effectRef>
          <a:fontRef idx="minor">
            <a:schemeClr val="tx1"/>
          </a:fontRef>
        </p:style>
      </p:cxnSp>
      <p:sp>
        <p:nvSpPr>
          <p:cNvPr id="377" name="Rectangle 376"/>
          <p:cNvSpPr/>
          <p:nvPr/>
        </p:nvSpPr>
        <p:spPr>
          <a:xfrm rot="5400000">
            <a:off x="4558284" y="515529"/>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8" name="TextBox 377"/>
          <p:cNvSpPr txBox="1"/>
          <p:nvPr/>
        </p:nvSpPr>
        <p:spPr>
          <a:xfrm>
            <a:off x="3234404" y="272652"/>
            <a:ext cx="2675221"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GLOBAL OFFICES</a:t>
            </a:r>
            <a:endParaRPr lang="en-US" sz="2400" dirty="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endParaRPr>
          </a:p>
        </p:txBody>
      </p:sp>
      <p:sp>
        <p:nvSpPr>
          <p:cNvPr id="379" name="Rectangle 378"/>
          <p:cNvSpPr/>
          <p:nvPr/>
        </p:nvSpPr>
        <p:spPr>
          <a:xfrm>
            <a:off x="1488407" y="611206"/>
            <a:ext cx="6167186" cy="230832"/>
          </a:xfrm>
          <a:prstGeom prst="rect">
            <a:avLst/>
          </a:prstGeom>
        </p:spPr>
        <p:txBody>
          <a:bodyPr wrap="square">
            <a:spAutoFit/>
          </a:bodyPr>
          <a:lstStyle/>
          <a:p>
            <a:pPr algn="ct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is simply dummy text of the printing and typesetting industry.</a:t>
            </a:r>
          </a:p>
        </p:txBody>
      </p:sp>
    </p:spTree>
    <p:extLst>
      <p:ext uri="{BB962C8B-B14F-4D97-AF65-F5344CB8AC3E}">
        <p14:creationId xmlns:p14="http://schemas.microsoft.com/office/powerpoint/2010/main" val="38150512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2" presetClass="entr" presetSubtype="4" fill="hold" nodeType="withEffect">
                                  <p:stCondLst>
                                    <p:cond delay="3250"/>
                                  </p:stCondLst>
                                  <p:childTnLst>
                                    <p:set>
                                      <p:cBhvr>
                                        <p:cTn id="9" dur="1" fill="hold">
                                          <p:stCondLst>
                                            <p:cond delay="0"/>
                                          </p:stCondLst>
                                        </p:cTn>
                                        <p:tgtEl>
                                          <p:spTgt spid="376"/>
                                        </p:tgtEl>
                                        <p:attrNameLst>
                                          <p:attrName>style.visibility</p:attrName>
                                        </p:attrNameLst>
                                      </p:cBhvr>
                                      <p:to>
                                        <p:strVal val="visible"/>
                                      </p:to>
                                    </p:set>
                                    <p:anim calcmode="lin" valueType="num">
                                      <p:cBhvr additive="base">
                                        <p:cTn id="10" dur="500" fill="hold"/>
                                        <p:tgtEl>
                                          <p:spTgt spid="376"/>
                                        </p:tgtEl>
                                        <p:attrNameLst>
                                          <p:attrName>ppt_x</p:attrName>
                                        </p:attrNameLst>
                                      </p:cBhvr>
                                      <p:tavLst>
                                        <p:tav tm="0">
                                          <p:val>
                                            <p:strVal val="#ppt_x"/>
                                          </p:val>
                                        </p:tav>
                                        <p:tav tm="100000">
                                          <p:val>
                                            <p:strVal val="#ppt_x"/>
                                          </p:val>
                                        </p:tav>
                                      </p:tavLst>
                                    </p:anim>
                                    <p:anim calcmode="lin" valueType="num">
                                      <p:cBhvr additive="base">
                                        <p:cTn id="11" dur="500" fill="hold"/>
                                        <p:tgtEl>
                                          <p:spTgt spid="3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820203" y="1657350"/>
            <a:ext cx="3523198" cy="2858754"/>
          </a:xfrm>
          <a:prstGeom prst="rect">
            <a:avLst/>
          </a:prstGeom>
          <a:noFill/>
        </p:spPr>
        <p:txBody>
          <a:bodyPr wrap="square" lIns="87906" tIns="43953" rIns="87906" bIns="43953" numCol="1" spcCol="586039" rtlCol="0">
            <a:spAutoFit/>
          </a:bodyPr>
          <a:lstStyle/>
          <a:p>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is simply dummy text of the printing and typesetting industry. </a:t>
            </a: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is simply dummy text of the printing and typesetting industry. </a:t>
            </a: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900" dirty="0" err="1">
                <a:solidFill>
                  <a:schemeClr val="bg1">
                    <a:lumMod val="85000"/>
                  </a:schemeClr>
                </a:solidFill>
                <a:latin typeface="Open Sans Light" pitchFamily="34" charset="0"/>
                <a:ea typeface="Open Sans Light" pitchFamily="34" charset="0"/>
                <a:cs typeface="Open Sans Light" pitchFamily="34" charset="0"/>
              </a:rPr>
              <a:t>popularised</a:t>
            </a:r>
            <a:r>
              <a:rPr lang="en-US" sz="900" dirty="0">
                <a:solidFill>
                  <a:schemeClr val="bg1">
                    <a:lumMod val="85000"/>
                  </a:schemeClr>
                </a:solidFill>
                <a:latin typeface="Open Sans Light" pitchFamily="34" charset="0"/>
                <a:ea typeface="Open Sans Light" pitchFamily="34" charset="0"/>
                <a:cs typeface="Open Sans Light" pitchFamily="34" charset="0"/>
              </a:rPr>
              <a:t> in the 1960s with the release of </a:t>
            </a:r>
            <a:r>
              <a:rPr lang="en-US" sz="900" dirty="0" err="1">
                <a:solidFill>
                  <a:schemeClr val="bg1">
                    <a:lumMod val="85000"/>
                  </a:schemeClr>
                </a:solidFill>
                <a:latin typeface="Open Sans Light" pitchFamily="34" charset="0"/>
                <a:ea typeface="Open Sans Light" pitchFamily="34" charset="0"/>
                <a:cs typeface="Open Sans Light" pitchFamily="34" charset="0"/>
              </a:rPr>
              <a:t>Letraset</a:t>
            </a:r>
            <a:r>
              <a:rPr lang="en-US" sz="900" dirty="0">
                <a:solidFill>
                  <a:schemeClr val="bg1">
                    <a:lumMod val="85000"/>
                  </a:schemeClr>
                </a:solidFill>
                <a:latin typeface="Open Sans Light" pitchFamily="34" charset="0"/>
                <a:ea typeface="Open Sans Light" pitchFamily="34" charset="0"/>
                <a:cs typeface="Open Sans Light" pitchFamily="34" charset="0"/>
              </a:rPr>
              <a:t> sheets containing </a:t>
            </a: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passages, and more recently with desktop publishing software like Aldus PageMaker including versions of </a:t>
            </a: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a:t>
            </a:r>
          </a:p>
          <a:p>
            <a:endParaRPr lang="en-US" sz="900" dirty="0">
              <a:solidFill>
                <a:schemeClr val="bg1">
                  <a:lumMod val="85000"/>
                </a:schemeClr>
              </a:solidFill>
              <a:latin typeface="Open Sans Light" pitchFamily="34" charset="0"/>
              <a:ea typeface="Open Sans Light" pitchFamily="34" charset="0"/>
              <a:cs typeface="Open Sans Light" pitchFamily="34" charset="0"/>
            </a:endParaRPr>
          </a:p>
          <a:p>
            <a:r>
              <a:rPr lang="en-US" sz="900" dirty="0">
                <a:solidFill>
                  <a:schemeClr val="bg1">
                    <a:lumMod val="85000"/>
                  </a:schemeClr>
                </a:solidFill>
                <a:latin typeface="Open Sans Light" pitchFamily="34" charset="0"/>
                <a:ea typeface="Open Sans Light" pitchFamily="34" charset="0"/>
                <a:cs typeface="Open Sans Light" pitchFamily="34" charset="0"/>
              </a:rPr>
              <a:t>It is a long established fact that a reader will be distracted by the readable content of a page when looking at its layout. The point of using </a:t>
            </a: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is that it has a more-or-less normal distribution of letters, as opposed to using 'Content here, content here', making it look like readable English.  Many desktop publishing packages and web page editors now use </a:t>
            </a: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as their default model text, and a search for '</a:t>
            </a: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will uncover many web sites still in their infancy. </a:t>
            </a:r>
          </a:p>
        </p:txBody>
      </p:sp>
      <p:sp>
        <p:nvSpPr>
          <p:cNvPr id="12" name="TextBox 11"/>
          <p:cNvSpPr txBox="1"/>
          <p:nvPr/>
        </p:nvSpPr>
        <p:spPr>
          <a:xfrm>
            <a:off x="831274" y="1257300"/>
            <a:ext cx="1500732" cy="323165"/>
          </a:xfrm>
          <a:prstGeom prst="rect">
            <a:avLst/>
          </a:prstGeom>
          <a:noFill/>
        </p:spPr>
        <p:txBody>
          <a:bodyPr wrap="none" rtlCol="0">
            <a:spAutoFit/>
          </a:bodyPr>
          <a:lstStyle/>
          <a:p>
            <a:r>
              <a:rPr lang="en-US" sz="1500" dirty="0">
                <a:solidFill>
                  <a:schemeClr val="bg1">
                    <a:lumMod val="85000"/>
                  </a:schemeClr>
                </a:solidFill>
                <a:latin typeface="+mj-lt"/>
              </a:rPr>
              <a:t>TWO</a:t>
            </a:r>
            <a:r>
              <a:rPr lang="en-US" sz="1500" dirty="0">
                <a:solidFill>
                  <a:schemeClr val="bg1">
                    <a:lumMod val="85000"/>
                  </a:schemeClr>
                </a:solidFill>
              </a:rPr>
              <a:t> COLUMN</a:t>
            </a:r>
          </a:p>
        </p:txBody>
      </p:sp>
      <p:sp>
        <p:nvSpPr>
          <p:cNvPr id="13" name="TextBox 12"/>
          <p:cNvSpPr txBox="1"/>
          <p:nvPr/>
        </p:nvSpPr>
        <p:spPr>
          <a:xfrm>
            <a:off x="4820703" y="1657350"/>
            <a:ext cx="3523198" cy="2858754"/>
          </a:xfrm>
          <a:prstGeom prst="rect">
            <a:avLst/>
          </a:prstGeom>
          <a:noFill/>
        </p:spPr>
        <p:txBody>
          <a:bodyPr wrap="square" lIns="87906" tIns="43953" rIns="87906" bIns="43953" numCol="1" spcCol="586039" rtlCol="0">
            <a:spAutoFit/>
          </a:bodyPr>
          <a:lstStyle/>
          <a:p>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is simply dummy text of the printing and typesetting industry. </a:t>
            </a: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is simply dummy text of the printing and typesetting industry. </a:t>
            </a: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900" dirty="0" err="1">
                <a:solidFill>
                  <a:schemeClr val="bg1">
                    <a:lumMod val="85000"/>
                  </a:schemeClr>
                </a:solidFill>
                <a:latin typeface="Open Sans Light" pitchFamily="34" charset="0"/>
                <a:ea typeface="Open Sans Light" pitchFamily="34" charset="0"/>
                <a:cs typeface="Open Sans Light" pitchFamily="34" charset="0"/>
              </a:rPr>
              <a:t>popularised</a:t>
            </a:r>
            <a:r>
              <a:rPr lang="en-US" sz="900" dirty="0">
                <a:solidFill>
                  <a:schemeClr val="bg1">
                    <a:lumMod val="85000"/>
                  </a:schemeClr>
                </a:solidFill>
                <a:latin typeface="Open Sans Light" pitchFamily="34" charset="0"/>
                <a:ea typeface="Open Sans Light" pitchFamily="34" charset="0"/>
                <a:cs typeface="Open Sans Light" pitchFamily="34" charset="0"/>
              </a:rPr>
              <a:t> in the 1960s with the release of </a:t>
            </a:r>
            <a:r>
              <a:rPr lang="en-US" sz="900" dirty="0" err="1">
                <a:solidFill>
                  <a:schemeClr val="bg1">
                    <a:lumMod val="85000"/>
                  </a:schemeClr>
                </a:solidFill>
                <a:latin typeface="Open Sans Light" pitchFamily="34" charset="0"/>
                <a:ea typeface="Open Sans Light" pitchFamily="34" charset="0"/>
                <a:cs typeface="Open Sans Light" pitchFamily="34" charset="0"/>
              </a:rPr>
              <a:t>Letraset</a:t>
            </a:r>
            <a:r>
              <a:rPr lang="en-US" sz="900" dirty="0">
                <a:solidFill>
                  <a:schemeClr val="bg1">
                    <a:lumMod val="85000"/>
                  </a:schemeClr>
                </a:solidFill>
                <a:latin typeface="Open Sans Light" pitchFamily="34" charset="0"/>
                <a:ea typeface="Open Sans Light" pitchFamily="34" charset="0"/>
                <a:cs typeface="Open Sans Light" pitchFamily="34" charset="0"/>
              </a:rPr>
              <a:t> sheets containing </a:t>
            </a: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passages, and more recently with desktop publishing software like Aldus PageMaker including versions of </a:t>
            </a: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a:t>
            </a:r>
          </a:p>
          <a:p>
            <a:endParaRPr lang="en-US" sz="900" dirty="0">
              <a:solidFill>
                <a:schemeClr val="bg1">
                  <a:lumMod val="85000"/>
                </a:schemeClr>
              </a:solidFill>
              <a:latin typeface="Open Sans Light" pitchFamily="34" charset="0"/>
              <a:ea typeface="Open Sans Light" pitchFamily="34" charset="0"/>
              <a:cs typeface="Open Sans Light" pitchFamily="34" charset="0"/>
            </a:endParaRPr>
          </a:p>
          <a:p>
            <a:r>
              <a:rPr lang="en-US" sz="900" dirty="0">
                <a:solidFill>
                  <a:schemeClr val="bg1">
                    <a:lumMod val="85000"/>
                  </a:schemeClr>
                </a:solidFill>
                <a:latin typeface="Open Sans Light" pitchFamily="34" charset="0"/>
                <a:ea typeface="Open Sans Light" pitchFamily="34" charset="0"/>
                <a:cs typeface="Open Sans Light" pitchFamily="34" charset="0"/>
              </a:rPr>
              <a:t>It is a long established fact that a reader will be distracted by the readable content of a page when looking at its layout. The point of using </a:t>
            </a: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is that it has a more-or-less normal distribution of letters, as opposed to using 'Content here, content here', making it look like readable English.  Many desktop publishing packages and web page editors now use </a:t>
            </a: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as their default model text, and a search for '</a:t>
            </a: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will uncover many web sites still in their infancy. </a:t>
            </a:r>
          </a:p>
        </p:txBody>
      </p:sp>
      <p:sp>
        <p:nvSpPr>
          <p:cNvPr id="14" name="TextBox 13"/>
          <p:cNvSpPr txBox="1"/>
          <p:nvPr/>
        </p:nvSpPr>
        <p:spPr>
          <a:xfrm>
            <a:off x="4831774" y="1257300"/>
            <a:ext cx="1500732" cy="323165"/>
          </a:xfrm>
          <a:prstGeom prst="rect">
            <a:avLst/>
          </a:prstGeom>
          <a:noFill/>
        </p:spPr>
        <p:txBody>
          <a:bodyPr wrap="none" rtlCol="0">
            <a:spAutoFit/>
          </a:bodyPr>
          <a:lstStyle/>
          <a:p>
            <a:r>
              <a:rPr lang="en-US" sz="1500" dirty="0">
                <a:solidFill>
                  <a:schemeClr val="bg1">
                    <a:lumMod val="85000"/>
                  </a:schemeClr>
                </a:solidFill>
                <a:latin typeface="+mj-lt"/>
              </a:rPr>
              <a:t>TWO</a:t>
            </a:r>
            <a:r>
              <a:rPr lang="en-US" sz="1500" dirty="0">
                <a:solidFill>
                  <a:schemeClr val="bg1">
                    <a:lumMod val="85000"/>
                  </a:schemeClr>
                </a:solidFill>
              </a:rPr>
              <a:t> COLUMN</a:t>
            </a:r>
          </a:p>
        </p:txBody>
      </p:sp>
      <p:sp>
        <p:nvSpPr>
          <p:cNvPr id="15" name="Rectangle 14"/>
          <p:cNvSpPr/>
          <p:nvPr/>
        </p:nvSpPr>
        <p:spPr>
          <a:xfrm>
            <a:off x="914400" y="1506683"/>
            <a:ext cx="457200" cy="342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6" name="Rectangle 15"/>
          <p:cNvSpPr/>
          <p:nvPr/>
        </p:nvSpPr>
        <p:spPr>
          <a:xfrm>
            <a:off x="4914900" y="1506683"/>
            <a:ext cx="457200" cy="342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7" name="Rectangle 16"/>
          <p:cNvSpPr/>
          <p:nvPr/>
        </p:nvSpPr>
        <p:spPr>
          <a:xfrm rot="5400000">
            <a:off x="4558284" y="515529"/>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3234404" y="272652"/>
            <a:ext cx="2675221"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GLOBAL OFFICES</a:t>
            </a:r>
            <a:endParaRPr lang="en-US" sz="2400" dirty="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endParaRPr>
          </a:p>
        </p:txBody>
      </p:sp>
      <p:sp>
        <p:nvSpPr>
          <p:cNvPr id="19" name="Rectangle 18"/>
          <p:cNvSpPr/>
          <p:nvPr/>
        </p:nvSpPr>
        <p:spPr>
          <a:xfrm>
            <a:off x="1488407" y="611206"/>
            <a:ext cx="6167186" cy="230832"/>
          </a:xfrm>
          <a:prstGeom prst="rect">
            <a:avLst/>
          </a:prstGeom>
        </p:spPr>
        <p:txBody>
          <a:bodyPr wrap="square">
            <a:spAutoFit/>
          </a:bodyPr>
          <a:lstStyle/>
          <a:p>
            <a:pPr algn="ct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is simply dummy text of the printing and typesetting industry.</a:t>
            </a:r>
          </a:p>
        </p:txBody>
      </p:sp>
    </p:spTree>
    <p:extLst>
      <p:ext uri="{BB962C8B-B14F-4D97-AF65-F5344CB8AC3E}">
        <p14:creationId xmlns:p14="http://schemas.microsoft.com/office/powerpoint/2010/main" val="402450686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820203" y="1657350"/>
            <a:ext cx="2265898" cy="2997253"/>
          </a:xfrm>
          <a:prstGeom prst="rect">
            <a:avLst/>
          </a:prstGeom>
          <a:noFill/>
        </p:spPr>
        <p:txBody>
          <a:bodyPr wrap="square" lIns="87906" tIns="43953" rIns="87906" bIns="43953" numCol="1" spcCol="586039" rtlCol="0">
            <a:spAutoFit/>
          </a:bodyPr>
          <a:lstStyle/>
          <a:p>
            <a:pPr algn="just"/>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is simply dummy text of the printing and typesetting industry. </a:t>
            </a: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is simply dummy text of the printing and typesetting industry. </a:t>
            </a: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900" dirty="0" err="1">
                <a:solidFill>
                  <a:schemeClr val="bg1">
                    <a:lumMod val="85000"/>
                  </a:schemeClr>
                </a:solidFill>
                <a:latin typeface="Open Sans Light" pitchFamily="34" charset="0"/>
                <a:ea typeface="Open Sans Light" pitchFamily="34" charset="0"/>
                <a:cs typeface="Open Sans Light" pitchFamily="34" charset="0"/>
              </a:rPr>
              <a:t>popularised</a:t>
            </a:r>
            <a:r>
              <a:rPr lang="en-US" sz="900" dirty="0">
                <a:solidFill>
                  <a:schemeClr val="bg1">
                    <a:lumMod val="85000"/>
                  </a:schemeClr>
                </a:solidFill>
                <a:latin typeface="Open Sans Light" pitchFamily="34" charset="0"/>
                <a:ea typeface="Open Sans Light" pitchFamily="34" charset="0"/>
                <a:cs typeface="Open Sans Light" pitchFamily="34" charset="0"/>
              </a:rPr>
              <a:t> in the 1960s with the release of </a:t>
            </a:r>
            <a:r>
              <a:rPr lang="en-US" sz="900" dirty="0" err="1">
                <a:solidFill>
                  <a:schemeClr val="bg1">
                    <a:lumMod val="85000"/>
                  </a:schemeClr>
                </a:solidFill>
                <a:latin typeface="Open Sans Light" pitchFamily="34" charset="0"/>
                <a:ea typeface="Open Sans Light" pitchFamily="34" charset="0"/>
                <a:cs typeface="Open Sans Light" pitchFamily="34" charset="0"/>
              </a:rPr>
              <a:t>Letraset</a:t>
            </a:r>
            <a:r>
              <a:rPr lang="en-US" sz="900" dirty="0">
                <a:solidFill>
                  <a:schemeClr val="bg1">
                    <a:lumMod val="85000"/>
                  </a:schemeClr>
                </a:solidFill>
                <a:latin typeface="Open Sans Light" pitchFamily="34" charset="0"/>
                <a:ea typeface="Open Sans Light" pitchFamily="34" charset="0"/>
                <a:cs typeface="Open Sans Light" pitchFamily="34" charset="0"/>
              </a:rPr>
              <a:t> sheets containing </a:t>
            </a: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passages, and more recently with desktop publishing software like Aldus PageMaker including versions of </a:t>
            </a: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It is a long established fact that a reader will be distracted by the readable content of a page when looking at its layout. </a:t>
            </a:r>
          </a:p>
        </p:txBody>
      </p:sp>
      <p:sp>
        <p:nvSpPr>
          <p:cNvPr id="12" name="TextBox 11"/>
          <p:cNvSpPr txBox="1"/>
          <p:nvPr/>
        </p:nvSpPr>
        <p:spPr>
          <a:xfrm>
            <a:off x="831274" y="1257300"/>
            <a:ext cx="1669752" cy="323165"/>
          </a:xfrm>
          <a:prstGeom prst="rect">
            <a:avLst/>
          </a:prstGeom>
          <a:noFill/>
        </p:spPr>
        <p:txBody>
          <a:bodyPr wrap="none" rtlCol="0">
            <a:spAutoFit/>
          </a:bodyPr>
          <a:lstStyle/>
          <a:p>
            <a:r>
              <a:rPr lang="en-US" sz="1500" dirty="0">
                <a:solidFill>
                  <a:schemeClr val="bg1">
                    <a:lumMod val="85000"/>
                  </a:schemeClr>
                </a:solidFill>
                <a:latin typeface="+mj-lt"/>
              </a:rPr>
              <a:t>THREE</a:t>
            </a:r>
            <a:r>
              <a:rPr lang="en-US" sz="1500" dirty="0">
                <a:solidFill>
                  <a:schemeClr val="bg1">
                    <a:lumMod val="85000"/>
                  </a:schemeClr>
                </a:solidFill>
              </a:rPr>
              <a:t> COLUMN</a:t>
            </a:r>
          </a:p>
        </p:txBody>
      </p:sp>
      <p:sp>
        <p:nvSpPr>
          <p:cNvPr id="7" name="TextBox 6"/>
          <p:cNvSpPr txBox="1"/>
          <p:nvPr/>
        </p:nvSpPr>
        <p:spPr>
          <a:xfrm>
            <a:off x="3407540" y="1657350"/>
            <a:ext cx="2265898" cy="2997253"/>
          </a:xfrm>
          <a:prstGeom prst="rect">
            <a:avLst/>
          </a:prstGeom>
          <a:noFill/>
        </p:spPr>
        <p:txBody>
          <a:bodyPr wrap="square" lIns="87906" tIns="43953" rIns="87906" bIns="43953" numCol="1" spcCol="586039" rtlCol="0">
            <a:spAutoFit/>
          </a:bodyPr>
          <a:lstStyle/>
          <a:p>
            <a:pPr algn="just"/>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is simply dummy text of the printing and typesetting industry. </a:t>
            </a: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is simply dummy text of the printing and typesetting industry. </a:t>
            </a: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900" dirty="0" err="1">
                <a:solidFill>
                  <a:schemeClr val="bg1">
                    <a:lumMod val="85000"/>
                  </a:schemeClr>
                </a:solidFill>
                <a:latin typeface="Open Sans Light" pitchFamily="34" charset="0"/>
                <a:ea typeface="Open Sans Light" pitchFamily="34" charset="0"/>
                <a:cs typeface="Open Sans Light" pitchFamily="34" charset="0"/>
              </a:rPr>
              <a:t>popularised</a:t>
            </a:r>
            <a:r>
              <a:rPr lang="en-US" sz="900" dirty="0">
                <a:solidFill>
                  <a:schemeClr val="bg1">
                    <a:lumMod val="85000"/>
                  </a:schemeClr>
                </a:solidFill>
                <a:latin typeface="Open Sans Light" pitchFamily="34" charset="0"/>
                <a:ea typeface="Open Sans Light" pitchFamily="34" charset="0"/>
                <a:cs typeface="Open Sans Light" pitchFamily="34" charset="0"/>
              </a:rPr>
              <a:t> in the 1960s with the release of </a:t>
            </a:r>
            <a:r>
              <a:rPr lang="en-US" sz="900" dirty="0" err="1">
                <a:solidFill>
                  <a:schemeClr val="bg1">
                    <a:lumMod val="85000"/>
                  </a:schemeClr>
                </a:solidFill>
                <a:latin typeface="Open Sans Light" pitchFamily="34" charset="0"/>
                <a:ea typeface="Open Sans Light" pitchFamily="34" charset="0"/>
                <a:cs typeface="Open Sans Light" pitchFamily="34" charset="0"/>
              </a:rPr>
              <a:t>Letraset</a:t>
            </a:r>
            <a:r>
              <a:rPr lang="en-US" sz="900" dirty="0">
                <a:solidFill>
                  <a:schemeClr val="bg1">
                    <a:lumMod val="85000"/>
                  </a:schemeClr>
                </a:solidFill>
                <a:latin typeface="Open Sans Light" pitchFamily="34" charset="0"/>
                <a:ea typeface="Open Sans Light" pitchFamily="34" charset="0"/>
                <a:cs typeface="Open Sans Light" pitchFamily="34" charset="0"/>
              </a:rPr>
              <a:t> sheets containing </a:t>
            </a: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passages, and more recently with desktop publishing software like Aldus PageMaker including versions of </a:t>
            </a: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It is a long established fact that a reader will be distracted by the readable content of a page when looking at its layout. </a:t>
            </a:r>
          </a:p>
        </p:txBody>
      </p:sp>
      <p:sp>
        <p:nvSpPr>
          <p:cNvPr id="8" name="TextBox 7"/>
          <p:cNvSpPr txBox="1"/>
          <p:nvPr/>
        </p:nvSpPr>
        <p:spPr>
          <a:xfrm>
            <a:off x="3418611" y="1257300"/>
            <a:ext cx="1669752" cy="323165"/>
          </a:xfrm>
          <a:prstGeom prst="rect">
            <a:avLst/>
          </a:prstGeom>
          <a:noFill/>
        </p:spPr>
        <p:txBody>
          <a:bodyPr wrap="none" rtlCol="0">
            <a:spAutoFit/>
          </a:bodyPr>
          <a:lstStyle/>
          <a:p>
            <a:r>
              <a:rPr lang="en-US" sz="1500" dirty="0">
                <a:solidFill>
                  <a:schemeClr val="bg1">
                    <a:lumMod val="85000"/>
                  </a:schemeClr>
                </a:solidFill>
                <a:latin typeface="+mj-lt"/>
              </a:rPr>
              <a:t>THREE</a:t>
            </a:r>
            <a:r>
              <a:rPr lang="en-US" sz="1500" dirty="0">
                <a:solidFill>
                  <a:schemeClr val="bg1">
                    <a:lumMod val="85000"/>
                  </a:schemeClr>
                </a:solidFill>
              </a:rPr>
              <a:t> COLUMN</a:t>
            </a:r>
          </a:p>
        </p:txBody>
      </p:sp>
      <p:sp>
        <p:nvSpPr>
          <p:cNvPr id="9" name="TextBox 8"/>
          <p:cNvSpPr txBox="1"/>
          <p:nvPr/>
        </p:nvSpPr>
        <p:spPr>
          <a:xfrm>
            <a:off x="6015657" y="1657350"/>
            <a:ext cx="2265898" cy="2997253"/>
          </a:xfrm>
          <a:prstGeom prst="rect">
            <a:avLst/>
          </a:prstGeom>
          <a:noFill/>
        </p:spPr>
        <p:txBody>
          <a:bodyPr wrap="square" lIns="87906" tIns="43953" rIns="87906" bIns="43953" numCol="1" spcCol="586039" rtlCol="0">
            <a:spAutoFit/>
          </a:bodyPr>
          <a:lstStyle/>
          <a:p>
            <a:pPr algn="just"/>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is simply dummy text of the printing and typesetting industry. </a:t>
            </a: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is simply dummy text of the printing and typesetting industry. </a:t>
            </a: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900" dirty="0" err="1">
                <a:solidFill>
                  <a:schemeClr val="bg1">
                    <a:lumMod val="85000"/>
                  </a:schemeClr>
                </a:solidFill>
                <a:latin typeface="Open Sans Light" pitchFamily="34" charset="0"/>
                <a:ea typeface="Open Sans Light" pitchFamily="34" charset="0"/>
                <a:cs typeface="Open Sans Light" pitchFamily="34" charset="0"/>
              </a:rPr>
              <a:t>popularised</a:t>
            </a:r>
            <a:r>
              <a:rPr lang="en-US" sz="900" dirty="0">
                <a:solidFill>
                  <a:schemeClr val="bg1">
                    <a:lumMod val="85000"/>
                  </a:schemeClr>
                </a:solidFill>
                <a:latin typeface="Open Sans Light" pitchFamily="34" charset="0"/>
                <a:ea typeface="Open Sans Light" pitchFamily="34" charset="0"/>
                <a:cs typeface="Open Sans Light" pitchFamily="34" charset="0"/>
              </a:rPr>
              <a:t> in the 1960s with the release of </a:t>
            </a:r>
            <a:r>
              <a:rPr lang="en-US" sz="900" dirty="0" err="1">
                <a:solidFill>
                  <a:schemeClr val="bg1">
                    <a:lumMod val="85000"/>
                  </a:schemeClr>
                </a:solidFill>
                <a:latin typeface="Open Sans Light" pitchFamily="34" charset="0"/>
                <a:ea typeface="Open Sans Light" pitchFamily="34" charset="0"/>
                <a:cs typeface="Open Sans Light" pitchFamily="34" charset="0"/>
              </a:rPr>
              <a:t>Letraset</a:t>
            </a:r>
            <a:r>
              <a:rPr lang="en-US" sz="900" dirty="0">
                <a:solidFill>
                  <a:schemeClr val="bg1">
                    <a:lumMod val="85000"/>
                  </a:schemeClr>
                </a:solidFill>
                <a:latin typeface="Open Sans Light" pitchFamily="34" charset="0"/>
                <a:ea typeface="Open Sans Light" pitchFamily="34" charset="0"/>
                <a:cs typeface="Open Sans Light" pitchFamily="34" charset="0"/>
              </a:rPr>
              <a:t> sheets containing </a:t>
            </a: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passages, and more recently with desktop publishing software like Aldus PageMaker including versions of </a:t>
            </a: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It is a long established fact that a reader will be distracted by the readable content of a page when looking at its layout. </a:t>
            </a:r>
          </a:p>
        </p:txBody>
      </p:sp>
      <p:sp>
        <p:nvSpPr>
          <p:cNvPr id="10" name="TextBox 9"/>
          <p:cNvSpPr txBox="1"/>
          <p:nvPr/>
        </p:nvSpPr>
        <p:spPr>
          <a:xfrm>
            <a:off x="6026729" y="1257300"/>
            <a:ext cx="1669752" cy="323165"/>
          </a:xfrm>
          <a:prstGeom prst="rect">
            <a:avLst/>
          </a:prstGeom>
          <a:noFill/>
        </p:spPr>
        <p:txBody>
          <a:bodyPr wrap="none" rtlCol="0">
            <a:spAutoFit/>
          </a:bodyPr>
          <a:lstStyle/>
          <a:p>
            <a:r>
              <a:rPr lang="en-US" sz="1500" dirty="0">
                <a:solidFill>
                  <a:schemeClr val="bg1">
                    <a:lumMod val="85000"/>
                  </a:schemeClr>
                </a:solidFill>
                <a:latin typeface="+mj-lt"/>
              </a:rPr>
              <a:t>THREE</a:t>
            </a:r>
            <a:r>
              <a:rPr lang="en-US" sz="1500" dirty="0">
                <a:solidFill>
                  <a:schemeClr val="bg1">
                    <a:lumMod val="85000"/>
                  </a:schemeClr>
                </a:solidFill>
              </a:rPr>
              <a:t> COLUMN</a:t>
            </a:r>
          </a:p>
        </p:txBody>
      </p:sp>
      <p:sp>
        <p:nvSpPr>
          <p:cNvPr id="15" name="Rectangle 14"/>
          <p:cNvSpPr/>
          <p:nvPr/>
        </p:nvSpPr>
        <p:spPr>
          <a:xfrm>
            <a:off x="914400" y="1506683"/>
            <a:ext cx="582930" cy="342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6" name="Rectangle 15"/>
          <p:cNvSpPr/>
          <p:nvPr/>
        </p:nvSpPr>
        <p:spPr>
          <a:xfrm>
            <a:off x="3512128" y="1506683"/>
            <a:ext cx="582930" cy="342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7" name="Rectangle 16"/>
          <p:cNvSpPr/>
          <p:nvPr/>
        </p:nvSpPr>
        <p:spPr>
          <a:xfrm>
            <a:off x="6120246" y="1506683"/>
            <a:ext cx="582930" cy="342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 name="Rectangle 12"/>
          <p:cNvSpPr/>
          <p:nvPr/>
        </p:nvSpPr>
        <p:spPr>
          <a:xfrm rot="5400000">
            <a:off x="4558284" y="515529"/>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3234404" y="272652"/>
            <a:ext cx="2675221"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GLOBAL OFFICES</a:t>
            </a:r>
            <a:endParaRPr lang="en-US" sz="2400" dirty="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endParaRPr>
          </a:p>
        </p:txBody>
      </p:sp>
      <p:sp>
        <p:nvSpPr>
          <p:cNvPr id="18" name="Rectangle 17"/>
          <p:cNvSpPr/>
          <p:nvPr/>
        </p:nvSpPr>
        <p:spPr>
          <a:xfrm>
            <a:off x="1488407" y="611206"/>
            <a:ext cx="6167186" cy="230832"/>
          </a:xfrm>
          <a:prstGeom prst="rect">
            <a:avLst/>
          </a:prstGeom>
        </p:spPr>
        <p:txBody>
          <a:bodyPr wrap="square">
            <a:spAutoFit/>
          </a:bodyPr>
          <a:lstStyle/>
          <a:p>
            <a:pPr algn="ct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is simply dummy text of the printing and typesetting industry.</a:t>
            </a:r>
          </a:p>
        </p:txBody>
      </p:sp>
    </p:spTree>
    <p:extLst>
      <p:ext uri="{BB962C8B-B14F-4D97-AF65-F5344CB8AC3E}">
        <p14:creationId xmlns:p14="http://schemas.microsoft.com/office/powerpoint/2010/main" val="337310891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 name="Content Placeholder 2"/>
          <p:cNvSpPr txBox="1">
            <a:spLocks/>
          </p:cNvSpPr>
          <p:nvPr/>
        </p:nvSpPr>
        <p:spPr>
          <a:xfrm>
            <a:off x="1246032" y="3025923"/>
            <a:ext cx="6587543" cy="193899"/>
          </a:xfrm>
          <a:prstGeom prst="rect">
            <a:avLst/>
          </a:prstGeom>
        </p:spPr>
        <p:txBody>
          <a:bodyPr vert="horz" wrap="square" lIns="68580" tIns="34290" rIns="68580" bIns="3429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 dirty="0" err="1">
                <a:solidFill>
                  <a:schemeClr val="bg1">
                    <a:lumMod val="85000"/>
                  </a:schemeClr>
                </a:solidFill>
              </a:rPr>
              <a:t>Curabitur</a:t>
            </a:r>
            <a:r>
              <a:rPr lang="en-US" sz="900" dirty="0">
                <a:solidFill>
                  <a:schemeClr val="bg1">
                    <a:lumMod val="85000"/>
                  </a:schemeClr>
                </a:solidFill>
              </a:rPr>
              <a:t> </a:t>
            </a:r>
            <a:r>
              <a:rPr lang="en-US" sz="900" dirty="0" err="1">
                <a:solidFill>
                  <a:schemeClr val="bg1">
                    <a:lumMod val="85000"/>
                  </a:schemeClr>
                </a:solidFill>
              </a:rPr>
              <a:t>elementum</a:t>
            </a:r>
            <a:r>
              <a:rPr lang="en-US" sz="900" dirty="0">
                <a:solidFill>
                  <a:schemeClr val="bg1">
                    <a:lumMod val="85000"/>
                  </a:schemeClr>
                </a:solidFill>
              </a:rPr>
              <a:t> </a:t>
            </a:r>
            <a:r>
              <a:rPr lang="en-US" sz="900" dirty="0" err="1">
                <a:solidFill>
                  <a:schemeClr val="bg1">
                    <a:lumMod val="85000"/>
                  </a:schemeClr>
                </a:solidFill>
              </a:rPr>
              <a:t>posuere</a:t>
            </a:r>
            <a:r>
              <a:rPr lang="en-US" sz="900" dirty="0">
                <a:solidFill>
                  <a:schemeClr val="bg1">
                    <a:lumMod val="85000"/>
                  </a:schemeClr>
                </a:solidFill>
              </a:rPr>
              <a:t> </a:t>
            </a:r>
            <a:r>
              <a:rPr lang="en-US" sz="900" dirty="0" err="1">
                <a:solidFill>
                  <a:schemeClr val="bg1">
                    <a:lumMod val="85000"/>
                  </a:schemeClr>
                </a:solidFill>
              </a:rPr>
              <a:t>pretium</a:t>
            </a:r>
            <a:r>
              <a:rPr lang="en-US" sz="900" dirty="0">
                <a:solidFill>
                  <a:schemeClr val="bg1">
                    <a:lumMod val="85000"/>
                  </a:schemeClr>
                </a:solidFill>
              </a:rPr>
              <a:t>. </a:t>
            </a:r>
            <a:r>
              <a:rPr lang="en-US" sz="900" dirty="0" err="1">
                <a:solidFill>
                  <a:schemeClr val="bg1">
                    <a:lumMod val="85000"/>
                  </a:schemeClr>
                </a:solidFill>
              </a:rPr>
              <a:t>Quisque</a:t>
            </a:r>
            <a:r>
              <a:rPr lang="en-US" sz="900" dirty="0">
                <a:solidFill>
                  <a:schemeClr val="bg1">
                    <a:lumMod val="85000"/>
                  </a:schemeClr>
                </a:solidFill>
              </a:rPr>
              <a:t> </a:t>
            </a:r>
            <a:r>
              <a:rPr lang="en-US" sz="900" dirty="0" err="1">
                <a:solidFill>
                  <a:schemeClr val="bg1">
                    <a:lumMod val="85000"/>
                  </a:schemeClr>
                </a:solidFill>
              </a:rPr>
              <a:t>nibh</a:t>
            </a:r>
            <a:r>
              <a:rPr lang="en-US" sz="900" dirty="0">
                <a:solidFill>
                  <a:schemeClr val="bg1">
                    <a:lumMod val="85000"/>
                  </a:schemeClr>
                </a:solidFill>
              </a:rPr>
              <a:t> dolor, </a:t>
            </a:r>
            <a:r>
              <a:rPr lang="en-US" sz="900" dirty="0" err="1">
                <a:solidFill>
                  <a:schemeClr val="bg1">
                    <a:lumMod val="85000"/>
                  </a:schemeClr>
                </a:solidFill>
              </a:rPr>
              <a:t>dignissim</a:t>
            </a:r>
            <a:r>
              <a:rPr lang="en-US" sz="900" dirty="0">
                <a:solidFill>
                  <a:schemeClr val="bg1">
                    <a:lumMod val="85000"/>
                  </a:schemeClr>
                </a:solidFill>
              </a:rPr>
              <a:t> ac </a:t>
            </a:r>
            <a:r>
              <a:rPr lang="en-US" sz="900" dirty="0" err="1">
                <a:solidFill>
                  <a:schemeClr val="bg1">
                    <a:lumMod val="85000"/>
                  </a:schemeClr>
                </a:solidFill>
              </a:rPr>
              <a:t>dignissim</a:t>
            </a:r>
            <a:r>
              <a:rPr lang="en-US" sz="900" dirty="0">
                <a:solidFill>
                  <a:schemeClr val="bg1">
                    <a:lumMod val="85000"/>
                  </a:schemeClr>
                </a:solidFill>
              </a:rPr>
              <a:t> </a:t>
            </a:r>
            <a:r>
              <a:rPr lang="en-US" sz="900" dirty="0" err="1">
                <a:solidFill>
                  <a:schemeClr val="bg1">
                    <a:lumMod val="85000"/>
                  </a:schemeClr>
                </a:solidFill>
              </a:rPr>
              <a:t>ut</a:t>
            </a:r>
            <a:r>
              <a:rPr lang="en-US" sz="900" dirty="0">
                <a:solidFill>
                  <a:schemeClr val="bg1">
                    <a:lumMod val="85000"/>
                  </a:schemeClr>
                </a:solidFill>
              </a:rPr>
              <a:t>, </a:t>
            </a:r>
            <a:r>
              <a:rPr lang="en-US" sz="900" dirty="0" err="1">
                <a:solidFill>
                  <a:schemeClr val="bg1">
                    <a:lumMod val="85000"/>
                  </a:schemeClr>
                </a:solidFill>
              </a:rPr>
              <a:t>luctus</a:t>
            </a:r>
            <a:r>
              <a:rPr lang="en-US" sz="900" dirty="0">
                <a:solidFill>
                  <a:schemeClr val="bg1">
                    <a:lumMod val="85000"/>
                  </a:schemeClr>
                </a:solidFill>
              </a:rPr>
              <a:t> ac </a:t>
            </a:r>
            <a:r>
              <a:rPr lang="en-US" sz="900" dirty="0" err="1">
                <a:solidFill>
                  <a:schemeClr val="bg1">
                    <a:lumMod val="85000"/>
                  </a:schemeClr>
                </a:solidFill>
              </a:rPr>
              <a:t>urna</a:t>
            </a:r>
            <a:r>
              <a:rPr lang="en-US" sz="900" dirty="0">
                <a:solidFill>
                  <a:schemeClr val="bg1">
                    <a:lumMod val="85000"/>
                  </a:schemeClr>
                </a:solidFill>
              </a:rPr>
              <a:t>. </a:t>
            </a:r>
            <a:r>
              <a:rPr lang="en-US" sz="900" dirty="0" err="1">
                <a:solidFill>
                  <a:schemeClr val="bg1">
                    <a:lumMod val="85000"/>
                  </a:schemeClr>
                </a:solidFill>
              </a:rPr>
              <a:t>Quis</a:t>
            </a:r>
            <a:r>
              <a:rPr lang="en-US" sz="900" dirty="0">
                <a:solidFill>
                  <a:schemeClr val="bg1">
                    <a:lumMod val="85000"/>
                  </a:schemeClr>
                </a:solidFill>
              </a:rPr>
              <a:t> </a:t>
            </a:r>
            <a:r>
              <a:rPr lang="en-US" sz="900" dirty="0" err="1">
                <a:solidFill>
                  <a:schemeClr val="bg1">
                    <a:lumMod val="85000"/>
                  </a:schemeClr>
                </a:solidFill>
              </a:rPr>
              <a:t>tincidunt</a:t>
            </a:r>
            <a:r>
              <a:rPr lang="en-US" sz="900" dirty="0" smtClean="0">
                <a:solidFill>
                  <a:schemeClr val="bg1">
                    <a:lumMod val="85000"/>
                  </a:schemeClr>
                </a:solidFill>
              </a:rPr>
              <a:t>.</a:t>
            </a:r>
            <a:endParaRPr lang="en-US" sz="900" dirty="0">
              <a:solidFill>
                <a:schemeClr val="bg1">
                  <a:lumMod val="85000"/>
                </a:schemeClr>
              </a:solidFill>
            </a:endParaRPr>
          </a:p>
        </p:txBody>
      </p:sp>
      <p:sp>
        <p:nvSpPr>
          <p:cNvPr id="428" name="Title 13"/>
          <p:cNvSpPr txBox="1">
            <a:spLocks/>
          </p:cNvSpPr>
          <p:nvPr/>
        </p:nvSpPr>
        <p:spPr>
          <a:xfrm>
            <a:off x="1811827" y="2803250"/>
            <a:ext cx="5450372" cy="238527"/>
          </a:xfrm>
          <a:prstGeom prst="rect">
            <a:avLst/>
          </a:prstGeom>
        </p:spPr>
        <p:txBody>
          <a:bodyPr vert="horz" wrap="square" lIns="68580" tIns="34290" rIns="68580" bIns="3429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100" dirty="0" smtClean="0">
                <a:solidFill>
                  <a:schemeClr val="accent2"/>
                </a:solidFill>
                <a:latin typeface="+mn-lt"/>
              </a:rPr>
              <a:t>QUALITY, EXCELLENCE &amp; TRUSTWORTHINESS</a:t>
            </a:r>
            <a:endParaRPr lang="en-US" sz="1100" dirty="0">
              <a:solidFill>
                <a:schemeClr val="accent2"/>
              </a:solidFill>
              <a:latin typeface="+mn-lt"/>
            </a:endParaRPr>
          </a:p>
        </p:txBody>
      </p:sp>
      <p:sp>
        <p:nvSpPr>
          <p:cNvPr id="429" name="Content Placeholder 2"/>
          <p:cNvSpPr txBox="1">
            <a:spLocks/>
          </p:cNvSpPr>
          <p:nvPr/>
        </p:nvSpPr>
        <p:spPr>
          <a:xfrm>
            <a:off x="1246032" y="3718611"/>
            <a:ext cx="6587543" cy="207749"/>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1">
                    <a:lumMod val="85000"/>
                  </a:schemeClr>
                </a:solidFill>
              </a:rPr>
              <a:t>Curabitur elementum posuere pretium. Quisque nibh dolor, dignissim ac dignissim ut, luctus ac urna. </a:t>
            </a:r>
            <a:r>
              <a:rPr lang="en-US" sz="900" dirty="0" err="1">
                <a:solidFill>
                  <a:schemeClr val="bg1">
                    <a:lumMod val="85000"/>
                  </a:schemeClr>
                </a:solidFill>
              </a:rPr>
              <a:t>Curabitur</a:t>
            </a:r>
            <a:r>
              <a:rPr lang="en-US" sz="900" dirty="0">
                <a:solidFill>
                  <a:schemeClr val="bg1">
                    <a:lumMod val="85000"/>
                  </a:schemeClr>
                </a:solidFill>
              </a:rPr>
              <a:t> </a:t>
            </a:r>
            <a:r>
              <a:rPr lang="en-US" sz="900" dirty="0" err="1" smtClean="0">
                <a:solidFill>
                  <a:schemeClr val="bg1">
                    <a:lumMod val="85000"/>
                  </a:schemeClr>
                </a:solidFill>
              </a:rPr>
              <a:t>elementum</a:t>
            </a:r>
            <a:r>
              <a:rPr lang="en-US" sz="900" dirty="0" smtClean="0">
                <a:solidFill>
                  <a:schemeClr val="bg1">
                    <a:lumMod val="85000"/>
                  </a:schemeClr>
                </a:solidFill>
              </a:rPr>
              <a:t>.</a:t>
            </a:r>
            <a:endParaRPr lang="en-US" sz="900" dirty="0">
              <a:solidFill>
                <a:schemeClr val="bg1">
                  <a:lumMod val="85000"/>
                </a:schemeClr>
              </a:solidFill>
            </a:endParaRPr>
          </a:p>
        </p:txBody>
      </p:sp>
      <p:sp>
        <p:nvSpPr>
          <p:cNvPr id="430" name="Title 13"/>
          <p:cNvSpPr txBox="1">
            <a:spLocks/>
          </p:cNvSpPr>
          <p:nvPr/>
        </p:nvSpPr>
        <p:spPr>
          <a:xfrm>
            <a:off x="1811827" y="3519017"/>
            <a:ext cx="5450372" cy="238527"/>
          </a:xfrm>
          <a:prstGeom prst="rect">
            <a:avLst/>
          </a:prstGeom>
        </p:spPr>
        <p:txBody>
          <a:bodyPr vert="horz" wrap="square" lIns="68580" tIns="34290" rIns="68580" bIns="3429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100" dirty="0" smtClean="0">
                <a:solidFill>
                  <a:schemeClr val="accent4"/>
                </a:solidFill>
                <a:latin typeface="+mn-lt"/>
              </a:rPr>
              <a:t>SERVICE WHEN YOU NEED IT</a:t>
            </a:r>
            <a:endParaRPr lang="en-US" sz="1100" dirty="0">
              <a:solidFill>
                <a:schemeClr val="accent4"/>
              </a:solidFill>
              <a:latin typeface="+mn-lt"/>
            </a:endParaRPr>
          </a:p>
        </p:txBody>
      </p:sp>
      <p:sp>
        <p:nvSpPr>
          <p:cNvPr id="431" name="Content Placeholder 2"/>
          <p:cNvSpPr txBox="1">
            <a:spLocks/>
          </p:cNvSpPr>
          <p:nvPr/>
        </p:nvSpPr>
        <p:spPr>
          <a:xfrm>
            <a:off x="1246032" y="4452233"/>
            <a:ext cx="6587543" cy="207749"/>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1">
                    <a:lumMod val="85000"/>
                  </a:schemeClr>
                </a:solidFill>
              </a:rPr>
              <a:t>Curabitur elementum posuere pretium. Quisque nibh dolor, dignissim ac dignissim ut, luctus ac </a:t>
            </a:r>
            <a:r>
              <a:rPr lang="en-US" sz="900" dirty="0" err="1">
                <a:solidFill>
                  <a:schemeClr val="bg1">
                    <a:lumMod val="85000"/>
                  </a:schemeClr>
                </a:solidFill>
              </a:rPr>
              <a:t>urna</a:t>
            </a:r>
            <a:r>
              <a:rPr lang="en-US" sz="900" dirty="0" smtClean="0">
                <a:solidFill>
                  <a:schemeClr val="bg1">
                    <a:lumMod val="85000"/>
                  </a:schemeClr>
                </a:solidFill>
              </a:rPr>
              <a:t>.</a:t>
            </a:r>
            <a:endParaRPr lang="en-US" sz="900" dirty="0">
              <a:solidFill>
                <a:schemeClr val="bg1">
                  <a:lumMod val="85000"/>
                </a:schemeClr>
              </a:solidFill>
            </a:endParaRPr>
          </a:p>
        </p:txBody>
      </p:sp>
      <p:sp>
        <p:nvSpPr>
          <p:cNvPr id="432" name="Title 13"/>
          <p:cNvSpPr txBox="1">
            <a:spLocks/>
          </p:cNvSpPr>
          <p:nvPr/>
        </p:nvSpPr>
        <p:spPr>
          <a:xfrm>
            <a:off x="1811827" y="4240781"/>
            <a:ext cx="5450372" cy="238527"/>
          </a:xfrm>
          <a:prstGeom prst="rect">
            <a:avLst/>
          </a:prstGeom>
        </p:spPr>
        <p:txBody>
          <a:bodyPr vert="horz" wrap="square" lIns="68580" tIns="34290" rIns="68580" bIns="3429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100" dirty="0" smtClean="0">
                <a:solidFill>
                  <a:schemeClr val="accent2"/>
                </a:solidFill>
                <a:latin typeface="+mn-lt"/>
              </a:rPr>
              <a:t>WE MAKE IT EASY TO DO BUSINESS WITH US </a:t>
            </a:r>
            <a:endParaRPr lang="en-US" sz="1100" dirty="0">
              <a:solidFill>
                <a:schemeClr val="accent2"/>
              </a:solidFill>
              <a:latin typeface="+mn-lt"/>
            </a:endParaRPr>
          </a:p>
        </p:txBody>
      </p:sp>
      <p:grpSp>
        <p:nvGrpSpPr>
          <p:cNvPr id="433" name="Group 432"/>
          <p:cNvGrpSpPr/>
          <p:nvPr/>
        </p:nvGrpSpPr>
        <p:grpSpPr>
          <a:xfrm>
            <a:off x="4421102" y="4035722"/>
            <a:ext cx="237626" cy="219942"/>
            <a:chOff x="2609260" y="2989019"/>
            <a:chExt cx="475253" cy="475253"/>
          </a:xfrm>
        </p:grpSpPr>
        <p:sp>
          <p:nvSpPr>
            <p:cNvPr id="434" name="Oval 433"/>
            <p:cNvSpPr/>
            <p:nvPr/>
          </p:nvSpPr>
          <p:spPr>
            <a:xfrm>
              <a:off x="2609260" y="2989019"/>
              <a:ext cx="475253" cy="4752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435" name="Freeform 434"/>
            <p:cNvSpPr>
              <a:spLocks/>
            </p:cNvSpPr>
            <p:nvPr/>
          </p:nvSpPr>
          <p:spPr bwMode="auto">
            <a:xfrm>
              <a:off x="2752030" y="3120652"/>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350" dirty="0"/>
            </a:p>
          </p:txBody>
        </p:sp>
      </p:grpSp>
      <p:grpSp>
        <p:nvGrpSpPr>
          <p:cNvPr id="436" name="Group 435"/>
          <p:cNvGrpSpPr/>
          <p:nvPr/>
        </p:nvGrpSpPr>
        <p:grpSpPr>
          <a:xfrm>
            <a:off x="4421102" y="3304295"/>
            <a:ext cx="237626" cy="219942"/>
            <a:chOff x="2609260" y="2989019"/>
            <a:chExt cx="475253" cy="475253"/>
          </a:xfrm>
        </p:grpSpPr>
        <p:sp>
          <p:nvSpPr>
            <p:cNvPr id="437" name="Oval 436"/>
            <p:cNvSpPr/>
            <p:nvPr/>
          </p:nvSpPr>
          <p:spPr>
            <a:xfrm>
              <a:off x="2609260" y="2989019"/>
              <a:ext cx="475253" cy="4752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438" name="Freeform 437"/>
            <p:cNvSpPr>
              <a:spLocks/>
            </p:cNvSpPr>
            <p:nvPr/>
          </p:nvSpPr>
          <p:spPr bwMode="auto">
            <a:xfrm>
              <a:off x="2752030" y="3120652"/>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350" dirty="0"/>
            </a:p>
          </p:txBody>
        </p:sp>
      </p:grpSp>
      <p:grpSp>
        <p:nvGrpSpPr>
          <p:cNvPr id="439" name="Group 438"/>
          <p:cNvGrpSpPr/>
          <p:nvPr/>
        </p:nvGrpSpPr>
        <p:grpSpPr>
          <a:xfrm>
            <a:off x="4421102" y="2598188"/>
            <a:ext cx="237626" cy="219942"/>
            <a:chOff x="2609260" y="2989019"/>
            <a:chExt cx="475253" cy="475253"/>
          </a:xfrm>
        </p:grpSpPr>
        <p:sp>
          <p:nvSpPr>
            <p:cNvPr id="440" name="Oval 439"/>
            <p:cNvSpPr/>
            <p:nvPr/>
          </p:nvSpPr>
          <p:spPr>
            <a:xfrm>
              <a:off x="2609260" y="2989019"/>
              <a:ext cx="475253" cy="4752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441" name="Freeform 440"/>
            <p:cNvSpPr>
              <a:spLocks/>
            </p:cNvSpPr>
            <p:nvPr/>
          </p:nvSpPr>
          <p:spPr bwMode="auto">
            <a:xfrm>
              <a:off x="2752030" y="3120652"/>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350" dirty="0"/>
            </a:p>
          </p:txBody>
        </p:sp>
      </p:grpSp>
      <p:sp>
        <p:nvSpPr>
          <p:cNvPr id="35" name="Rectangle 34"/>
          <p:cNvSpPr/>
          <p:nvPr/>
        </p:nvSpPr>
        <p:spPr>
          <a:xfrm rot="5400000">
            <a:off x="4558284" y="515529"/>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p:cNvSpPr txBox="1"/>
          <p:nvPr/>
        </p:nvSpPr>
        <p:spPr>
          <a:xfrm>
            <a:off x="2415659" y="272652"/>
            <a:ext cx="4312720"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WHY DO BUSINESS WITH US</a:t>
            </a:r>
            <a:endParaRPr lang="en-US" sz="2400" dirty="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endParaRPr>
          </a:p>
        </p:txBody>
      </p:sp>
      <p:sp>
        <p:nvSpPr>
          <p:cNvPr id="37" name="Rectangle 36"/>
          <p:cNvSpPr/>
          <p:nvPr/>
        </p:nvSpPr>
        <p:spPr>
          <a:xfrm>
            <a:off x="1488407" y="611206"/>
            <a:ext cx="6167186" cy="230832"/>
          </a:xfrm>
          <a:prstGeom prst="rect">
            <a:avLst/>
          </a:prstGeom>
        </p:spPr>
        <p:txBody>
          <a:bodyPr wrap="square">
            <a:spAutoFit/>
          </a:bodyPr>
          <a:lstStyle/>
          <a:p>
            <a:pPr algn="ct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9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38" name="Group 37"/>
          <p:cNvGrpSpPr/>
          <p:nvPr/>
        </p:nvGrpSpPr>
        <p:grpSpPr>
          <a:xfrm>
            <a:off x="6384357" y="1131590"/>
            <a:ext cx="468411" cy="468411"/>
            <a:chOff x="6991758" y="1265864"/>
            <a:chExt cx="624548" cy="624548"/>
          </a:xfrm>
        </p:grpSpPr>
        <p:sp>
          <p:nvSpPr>
            <p:cNvPr id="39" name="Oval 38"/>
            <p:cNvSpPr/>
            <p:nvPr/>
          </p:nvSpPr>
          <p:spPr>
            <a:xfrm>
              <a:off x="6991758" y="1265864"/>
              <a:ext cx="624548" cy="62454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41" name="Group 28"/>
            <p:cNvGrpSpPr/>
            <p:nvPr/>
          </p:nvGrpSpPr>
          <p:grpSpPr>
            <a:xfrm>
              <a:off x="7139575" y="1372173"/>
              <a:ext cx="348868" cy="348868"/>
              <a:chOff x="8216107" y="1647825"/>
              <a:chExt cx="464344" cy="464344"/>
            </a:xfrm>
            <a:solidFill>
              <a:schemeClr val="bg2"/>
            </a:solidFill>
          </p:grpSpPr>
          <p:sp>
            <p:nvSpPr>
              <p:cNvPr id="42" name="AutoShape 81"/>
              <p:cNvSpPr>
                <a:spLocks/>
              </p:cNvSpPr>
              <p:nvPr/>
            </p:nvSpPr>
            <p:spPr bwMode="auto">
              <a:xfrm>
                <a:off x="8216107" y="164782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43" name="AutoShape 82"/>
              <p:cNvSpPr>
                <a:spLocks/>
              </p:cNvSpPr>
              <p:nvPr/>
            </p:nvSpPr>
            <p:spPr bwMode="auto">
              <a:xfrm>
                <a:off x="8259763" y="202485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44" name="Group 43"/>
          <p:cNvGrpSpPr/>
          <p:nvPr/>
        </p:nvGrpSpPr>
        <p:grpSpPr>
          <a:xfrm>
            <a:off x="2286309" y="1131590"/>
            <a:ext cx="468411" cy="468411"/>
            <a:chOff x="1527694" y="1265864"/>
            <a:chExt cx="624548" cy="624548"/>
          </a:xfrm>
        </p:grpSpPr>
        <p:sp>
          <p:nvSpPr>
            <p:cNvPr id="45" name="Oval 44"/>
            <p:cNvSpPr/>
            <p:nvPr/>
          </p:nvSpPr>
          <p:spPr>
            <a:xfrm>
              <a:off x="1527694" y="1265864"/>
              <a:ext cx="624548" cy="62454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46" name="AutoShape 130"/>
            <p:cNvSpPr>
              <a:spLocks/>
            </p:cNvSpPr>
            <p:nvPr/>
          </p:nvSpPr>
          <p:spPr bwMode="auto">
            <a:xfrm>
              <a:off x="1648090" y="1386260"/>
              <a:ext cx="383755" cy="383755"/>
            </a:xfrm>
            <a:custGeom>
              <a:avLst/>
              <a:gdLst>
                <a:gd name="T0" fmla="+- 0 10799 113"/>
                <a:gd name="T1" fmla="*/ T0 w 21373"/>
                <a:gd name="T2" fmla="*/ 10800 h 21600"/>
                <a:gd name="T3" fmla="+- 0 10799 113"/>
                <a:gd name="T4" fmla="*/ T3 w 21373"/>
                <a:gd name="T5" fmla="*/ 10800 h 21600"/>
                <a:gd name="T6" fmla="+- 0 10799 113"/>
                <a:gd name="T7" fmla="*/ T6 w 21373"/>
                <a:gd name="T8" fmla="*/ 10800 h 21600"/>
                <a:gd name="T9" fmla="+- 0 10799 113"/>
                <a:gd name="T10" fmla="*/ T9 w 21373"/>
                <a:gd name="T11" fmla="*/ 10800 h 21600"/>
              </a:gdLst>
              <a:ahLst/>
              <a:cxnLst>
                <a:cxn ang="0">
                  <a:pos x="T1" y="T2"/>
                </a:cxn>
                <a:cxn ang="0">
                  <a:pos x="T4" y="T5"/>
                </a:cxn>
                <a:cxn ang="0">
                  <a:pos x="T7" y="T8"/>
                </a:cxn>
                <a:cxn ang="0">
                  <a:pos x="T10" y="T11"/>
                </a:cxn>
              </a:cxnLst>
              <a:rect l="0" t="0" r="r" b="b"/>
              <a:pathLst>
                <a:path w="21373" h="21600">
                  <a:moveTo>
                    <a:pt x="1336" y="20249"/>
                  </a:moveTo>
                  <a:cubicBezTo>
                    <a:pt x="1428" y="20188"/>
                    <a:pt x="3691" y="18688"/>
                    <a:pt x="7070" y="17950"/>
                  </a:cubicBezTo>
                  <a:lnTo>
                    <a:pt x="8729" y="17587"/>
                  </a:lnTo>
                  <a:cubicBezTo>
                    <a:pt x="9321" y="17980"/>
                    <a:pt x="9972" y="18225"/>
                    <a:pt x="10686" y="18225"/>
                  </a:cubicBezTo>
                  <a:cubicBezTo>
                    <a:pt x="11401" y="18225"/>
                    <a:pt x="12052" y="17980"/>
                    <a:pt x="12644" y="17587"/>
                  </a:cubicBezTo>
                  <a:lnTo>
                    <a:pt x="14303" y="17950"/>
                  </a:lnTo>
                  <a:cubicBezTo>
                    <a:pt x="17656" y="18682"/>
                    <a:pt x="19911" y="20165"/>
                    <a:pt x="20037" y="20249"/>
                  </a:cubicBezTo>
                  <a:cubicBezTo>
                    <a:pt x="20037" y="20249"/>
                    <a:pt x="1336" y="20249"/>
                    <a:pt x="1336" y="20249"/>
                  </a:cubicBezTo>
                  <a:close/>
                  <a:moveTo>
                    <a:pt x="13537" y="15793"/>
                  </a:moveTo>
                  <a:lnTo>
                    <a:pt x="13317" y="16073"/>
                  </a:lnTo>
                  <a:cubicBezTo>
                    <a:pt x="11725" y="17923"/>
                    <a:pt x="9648" y="17923"/>
                    <a:pt x="8056" y="16073"/>
                  </a:cubicBezTo>
                  <a:lnTo>
                    <a:pt x="7836" y="15793"/>
                  </a:lnTo>
                  <a:cubicBezTo>
                    <a:pt x="5977" y="13411"/>
                    <a:pt x="5053" y="10261"/>
                    <a:pt x="5451" y="7255"/>
                  </a:cubicBezTo>
                  <a:cubicBezTo>
                    <a:pt x="5815" y="4367"/>
                    <a:pt x="7453" y="1350"/>
                    <a:pt x="10686" y="1350"/>
                  </a:cubicBezTo>
                  <a:cubicBezTo>
                    <a:pt x="13920" y="1350"/>
                    <a:pt x="15558" y="4367"/>
                    <a:pt x="15922" y="7255"/>
                  </a:cubicBezTo>
                  <a:cubicBezTo>
                    <a:pt x="16318" y="10262"/>
                    <a:pt x="15398" y="13411"/>
                    <a:pt x="13537" y="15793"/>
                  </a:cubicBezTo>
                  <a:moveTo>
                    <a:pt x="20778" y="19126"/>
                  </a:moveTo>
                  <a:cubicBezTo>
                    <a:pt x="20644" y="19037"/>
                    <a:pt x="18209" y="17422"/>
                    <a:pt x="14585" y="16630"/>
                  </a:cubicBezTo>
                  <a:cubicBezTo>
                    <a:pt x="15914" y="14927"/>
                    <a:pt x="16767" y="12639"/>
                    <a:pt x="17130" y="11115"/>
                  </a:cubicBezTo>
                  <a:cubicBezTo>
                    <a:pt x="17633" y="9004"/>
                    <a:pt x="17438" y="4873"/>
                    <a:pt x="15431" y="2299"/>
                  </a:cubicBezTo>
                  <a:cubicBezTo>
                    <a:pt x="14259" y="795"/>
                    <a:pt x="12618" y="0"/>
                    <a:pt x="10686" y="0"/>
                  </a:cubicBezTo>
                  <a:cubicBezTo>
                    <a:pt x="8755" y="0"/>
                    <a:pt x="7114" y="795"/>
                    <a:pt x="5942" y="2299"/>
                  </a:cubicBezTo>
                  <a:cubicBezTo>
                    <a:pt x="3935" y="4873"/>
                    <a:pt x="3740" y="9004"/>
                    <a:pt x="4243" y="11115"/>
                  </a:cubicBezTo>
                  <a:cubicBezTo>
                    <a:pt x="4606" y="12639"/>
                    <a:pt x="5459" y="14927"/>
                    <a:pt x="6788" y="16630"/>
                  </a:cubicBezTo>
                  <a:cubicBezTo>
                    <a:pt x="3164" y="17422"/>
                    <a:pt x="729" y="19037"/>
                    <a:pt x="595" y="19126"/>
                  </a:cubicBezTo>
                  <a:cubicBezTo>
                    <a:pt x="105" y="19457"/>
                    <a:pt x="-113" y="20071"/>
                    <a:pt x="57" y="20640"/>
                  </a:cubicBezTo>
                  <a:cubicBezTo>
                    <a:pt x="228" y="21210"/>
                    <a:pt x="747" y="21599"/>
                    <a:pt x="1336" y="21599"/>
                  </a:cubicBezTo>
                  <a:lnTo>
                    <a:pt x="20037" y="21599"/>
                  </a:lnTo>
                  <a:cubicBezTo>
                    <a:pt x="20626" y="21599"/>
                    <a:pt x="21145" y="21210"/>
                    <a:pt x="21316" y="20640"/>
                  </a:cubicBezTo>
                  <a:cubicBezTo>
                    <a:pt x="21487" y="20071"/>
                    <a:pt x="21268" y="19457"/>
                    <a:pt x="20778" y="19126"/>
                  </a:cubicBezTo>
                </a:path>
              </a:pathLst>
            </a:custGeom>
            <a:solidFill>
              <a:schemeClr val="bg2"/>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grpSp>
      <p:grpSp>
        <p:nvGrpSpPr>
          <p:cNvPr id="47" name="Group 46"/>
          <p:cNvGrpSpPr/>
          <p:nvPr/>
        </p:nvGrpSpPr>
        <p:grpSpPr>
          <a:xfrm>
            <a:off x="4335333" y="1131590"/>
            <a:ext cx="468411" cy="468411"/>
            <a:chOff x="4259726" y="1265864"/>
            <a:chExt cx="624548" cy="624548"/>
          </a:xfrm>
        </p:grpSpPr>
        <p:sp>
          <p:nvSpPr>
            <p:cNvPr id="48" name="Oval 47"/>
            <p:cNvSpPr/>
            <p:nvPr/>
          </p:nvSpPr>
          <p:spPr>
            <a:xfrm>
              <a:off x="4259726" y="1265864"/>
              <a:ext cx="624548" cy="62454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49" name="AutoShape 137"/>
            <p:cNvSpPr>
              <a:spLocks/>
            </p:cNvSpPr>
            <p:nvPr/>
          </p:nvSpPr>
          <p:spPr bwMode="auto">
            <a:xfrm>
              <a:off x="4397565" y="1386260"/>
              <a:ext cx="348868" cy="348868"/>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bg2"/>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grpSp>
      <p:sp>
        <p:nvSpPr>
          <p:cNvPr id="51" name="TextBox 50"/>
          <p:cNvSpPr txBox="1"/>
          <p:nvPr/>
        </p:nvSpPr>
        <p:spPr>
          <a:xfrm>
            <a:off x="1814230" y="1607103"/>
            <a:ext cx="1412567" cy="230832"/>
          </a:xfrm>
          <a:prstGeom prst="rect">
            <a:avLst/>
          </a:prstGeom>
          <a:noFill/>
        </p:spPr>
        <p:txBody>
          <a:bodyPr wrap="none" rtlCol="0">
            <a:spAutoFit/>
          </a:bodyPr>
          <a:lstStyle/>
          <a:p>
            <a:pPr algn="ctr"/>
            <a:r>
              <a:rPr lang="en-GB" sz="900" dirty="0">
                <a:solidFill>
                  <a:schemeClr val="accent1"/>
                </a:solidFill>
              </a:rPr>
              <a:t>WORLDWIDE BUSINESS</a:t>
            </a:r>
          </a:p>
        </p:txBody>
      </p:sp>
      <p:sp>
        <p:nvSpPr>
          <p:cNvPr id="52" name="Rectangle 51"/>
          <p:cNvSpPr/>
          <p:nvPr/>
        </p:nvSpPr>
        <p:spPr>
          <a:xfrm>
            <a:off x="1694364" y="1795029"/>
            <a:ext cx="1662148" cy="438582"/>
          </a:xfrm>
          <a:prstGeom prst="rect">
            <a:avLst/>
          </a:prstGeom>
        </p:spPr>
        <p:txBody>
          <a:bodyPr wrap="square">
            <a:spAutoFit/>
          </a:bodyPr>
          <a:lstStyle/>
          <a:p>
            <a:pPr algn="ctr"/>
            <a:r>
              <a:rPr lang="en-US" sz="750" dirty="0">
                <a:solidFill>
                  <a:schemeClr val="bg1">
                    <a:lumMod val="85000"/>
                  </a:schemeClr>
                </a:solidFill>
              </a:rPr>
              <a:t>Lorem Ipsum is simply dummy text of the printing and typesetting industry.</a:t>
            </a:r>
            <a:endParaRPr lang="en-GB" sz="750" dirty="0">
              <a:solidFill>
                <a:schemeClr val="bg1">
                  <a:lumMod val="85000"/>
                </a:schemeClr>
              </a:solidFill>
            </a:endParaRPr>
          </a:p>
        </p:txBody>
      </p:sp>
      <p:sp>
        <p:nvSpPr>
          <p:cNvPr id="54" name="TextBox 53"/>
          <p:cNvSpPr txBox="1"/>
          <p:nvPr/>
        </p:nvSpPr>
        <p:spPr>
          <a:xfrm>
            <a:off x="4077255" y="1607102"/>
            <a:ext cx="984565" cy="230832"/>
          </a:xfrm>
          <a:prstGeom prst="rect">
            <a:avLst/>
          </a:prstGeom>
          <a:noFill/>
        </p:spPr>
        <p:txBody>
          <a:bodyPr wrap="none" rtlCol="0">
            <a:spAutoFit/>
          </a:bodyPr>
          <a:lstStyle/>
          <a:p>
            <a:pPr algn="ctr"/>
            <a:r>
              <a:rPr lang="en-GB" sz="900" dirty="0">
                <a:solidFill>
                  <a:schemeClr val="accent3"/>
                </a:solidFill>
              </a:rPr>
              <a:t>DEVELOPMENT</a:t>
            </a:r>
          </a:p>
        </p:txBody>
      </p:sp>
      <p:sp>
        <p:nvSpPr>
          <p:cNvPr id="55" name="Rectangle 54"/>
          <p:cNvSpPr/>
          <p:nvPr/>
        </p:nvSpPr>
        <p:spPr>
          <a:xfrm>
            <a:off x="3738463" y="1798575"/>
            <a:ext cx="1662148" cy="438581"/>
          </a:xfrm>
          <a:prstGeom prst="rect">
            <a:avLst/>
          </a:prstGeom>
        </p:spPr>
        <p:txBody>
          <a:bodyPr wrap="square">
            <a:spAutoFit/>
          </a:bodyPr>
          <a:lstStyle/>
          <a:p>
            <a:pPr algn="ctr"/>
            <a:r>
              <a:rPr lang="en-US" sz="750" dirty="0">
                <a:solidFill>
                  <a:schemeClr val="bg1">
                    <a:lumMod val="85000"/>
                  </a:schemeClr>
                </a:solidFill>
              </a:rPr>
              <a:t>Lorem Ipsum is simply dummy text of the printing and typesetting industry.</a:t>
            </a:r>
            <a:endParaRPr lang="en-GB" sz="750" dirty="0">
              <a:solidFill>
                <a:schemeClr val="bg1">
                  <a:lumMod val="85000"/>
                </a:schemeClr>
              </a:solidFill>
            </a:endParaRPr>
          </a:p>
        </p:txBody>
      </p:sp>
      <p:sp>
        <p:nvSpPr>
          <p:cNvPr id="57" name="TextBox 56"/>
          <p:cNvSpPr txBox="1"/>
          <p:nvPr/>
        </p:nvSpPr>
        <p:spPr>
          <a:xfrm>
            <a:off x="6225133" y="1607103"/>
            <a:ext cx="801823" cy="230832"/>
          </a:xfrm>
          <a:prstGeom prst="rect">
            <a:avLst/>
          </a:prstGeom>
          <a:noFill/>
        </p:spPr>
        <p:txBody>
          <a:bodyPr wrap="none" rtlCol="0">
            <a:spAutoFit/>
          </a:bodyPr>
          <a:lstStyle/>
          <a:p>
            <a:pPr algn="ctr"/>
            <a:r>
              <a:rPr lang="en-GB" sz="900" dirty="0">
                <a:solidFill>
                  <a:schemeClr val="accent4"/>
                </a:solidFill>
              </a:rPr>
              <a:t>MAKETTING</a:t>
            </a:r>
          </a:p>
        </p:txBody>
      </p:sp>
      <p:sp>
        <p:nvSpPr>
          <p:cNvPr id="58" name="Rectangle 57"/>
          <p:cNvSpPr/>
          <p:nvPr/>
        </p:nvSpPr>
        <p:spPr>
          <a:xfrm>
            <a:off x="5787489" y="1790703"/>
            <a:ext cx="1662148" cy="438582"/>
          </a:xfrm>
          <a:prstGeom prst="rect">
            <a:avLst/>
          </a:prstGeom>
        </p:spPr>
        <p:txBody>
          <a:bodyPr wrap="square">
            <a:spAutoFit/>
          </a:bodyPr>
          <a:lstStyle/>
          <a:p>
            <a:pPr algn="ctr"/>
            <a:r>
              <a:rPr lang="en-US" sz="750" dirty="0">
                <a:solidFill>
                  <a:schemeClr val="bg1">
                    <a:lumMod val="85000"/>
                  </a:schemeClr>
                </a:solidFill>
              </a:rPr>
              <a:t>Lorem Ipsum is simply dummy text of the printing and typesetting industry.</a:t>
            </a:r>
            <a:endParaRPr lang="en-GB" sz="750" dirty="0">
              <a:solidFill>
                <a:schemeClr val="bg1">
                  <a:lumMod val="85000"/>
                </a:schemeClr>
              </a:solidFill>
            </a:endParaRPr>
          </a:p>
        </p:txBody>
      </p:sp>
      <p:cxnSp>
        <p:nvCxnSpPr>
          <p:cNvPr id="59" name="Straight Connector 58"/>
          <p:cNvCxnSpPr/>
          <p:nvPr/>
        </p:nvCxnSpPr>
        <p:spPr>
          <a:xfrm>
            <a:off x="741819" y="2409711"/>
            <a:ext cx="7660363" cy="1"/>
          </a:xfrm>
          <a:prstGeom prst="line">
            <a:avLst/>
          </a:prstGeom>
          <a:ln w="22225">
            <a:solidFill>
              <a:schemeClr val="bg1">
                <a:lumMod val="65000"/>
              </a:schemeClr>
            </a:solidFill>
            <a:prstDash val="sysDot"/>
            <a:headEnd type="none" w="med" len="med"/>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8938556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325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ppt_x"/>
                                          </p:val>
                                        </p:tav>
                                        <p:tav tm="100000">
                                          <p:val>
                                            <p:strVal val="#ppt_x"/>
                                          </p:val>
                                        </p:tav>
                                      </p:tavLst>
                                    </p:anim>
                                    <p:anim calcmode="lin" valueType="num">
                                      <p:cBhvr additive="base">
                                        <p:cTn id="8"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191" y="3618563"/>
            <a:ext cx="1828584" cy="1524939"/>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7906" tIns="43953" rIns="87906" bIns="43953" rtlCol="0" anchor="ctr"/>
          <a:lstStyle/>
          <a:p>
            <a:pPr algn="ctr"/>
            <a:endParaRPr lang="en-US" sz="2325" dirty="0"/>
          </a:p>
        </p:txBody>
      </p:sp>
      <p:sp>
        <p:nvSpPr>
          <p:cNvPr id="7" name="Rectangle 6"/>
          <p:cNvSpPr/>
          <p:nvPr/>
        </p:nvSpPr>
        <p:spPr>
          <a:xfrm>
            <a:off x="3658361" y="3618563"/>
            <a:ext cx="1828584" cy="1524939"/>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7906" tIns="43953" rIns="87906" bIns="43953" rtlCol="0" anchor="ctr"/>
          <a:lstStyle/>
          <a:p>
            <a:pPr algn="ctr"/>
            <a:endParaRPr lang="en-US" sz="2325" dirty="0"/>
          </a:p>
        </p:txBody>
      </p:sp>
      <p:sp>
        <p:nvSpPr>
          <p:cNvPr id="8" name="Rectangle 7"/>
          <p:cNvSpPr/>
          <p:nvPr/>
        </p:nvSpPr>
        <p:spPr>
          <a:xfrm>
            <a:off x="7314225" y="3618563"/>
            <a:ext cx="1828584" cy="1524939"/>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7906" tIns="43953" rIns="87906" bIns="43953" rtlCol="0" anchor="ctr"/>
          <a:lstStyle/>
          <a:p>
            <a:pPr algn="ctr"/>
            <a:endParaRPr lang="en-US" sz="2325" dirty="0"/>
          </a:p>
        </p:txBody>
      </p:sp>
      <p:sp>
        <p:nvSpPr>
          <p:cNvPr id="30" name="Rectangle 29"/>
          <p:cNvSpPr/>
          <p:nvPr/>
        </p:nvSpPr>
        <p:spPr>
          <a:xfrm>
            <a:off x="1192" y="2388374"/>
            <a:ext cx="3656408" cy="12301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7906" tIns="43953" rIns="87906" bIns="43953" rtlCol="0" anchor="ctr"/>
          <a:lstStyle/>
          <a:p>
            <a:pPr algn="ctr"/>
            <a:endParaRPr lang="en-US" sz="2325" dirty="0"/>
          </a:p>
        </p:txBody>
      </p:sp>
      <p:sp>
        <p:nvSpPr>
          <p:cNvPr id="26" name="Rectangle 25"/>
          <p:cNvSpPr/>
          <p:nvPr/>
        </p:nvSpPr>
        <p:spPr>
          <a:xfrm>
            <a:off x="1828474" y="3618560"/>
            <a:ext cx="1828584" cy="15249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7906" tIns="43953" rIns="87906" bIns="43953" rtlCol="0" anchor="ctr"/>
          <a:lstStyle/>
          <a:p>
            <a:pPr algn="ctr"/>
            <a:endParaRPr lang="en-US" sz="2325" dirty="0"/>
          </a:p>
        </p:txBody>
      </p:sp>
      <p:sp>
        <p:nvSpPr>
          <p:cNvPr id="22" name="Rectangle 21"/>
          <p:cNvSpPr/>
          <p:nvPr/>
        </p:nvSpPr>
        <p:spPr>
          <a:xfrm>
            <a:off x="5485641" y="2388373"/>
            <a:ext cx="1828584" cy="27551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7906" tIns="43953" rIns="87906" bIns="43953" rtlCol="0" anchor="ctr"/>
          <a:lstStyle/>
          <a:p>
            <a:pPr algn="ctr"/>
            <a:endParaRPr lang="en-US" sz="2325" dirty="0"/>
          </a:p>
        </p:txBody>
      </p:sp>
      <p:sp>
        <p:nvSpPr>
          <p:cNvPr id="18" name="Rectangle 17"/>
          <p:cNvSpPr/>
          <p:nvPr/>
        </p:nvSpPr>
        <p:spPr>
          <a:xfrm>
            <a:off x="3657058" y="2388374"/>
            <a:ext cx="1829342" cy="12301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7906" tIns="43953" rIns="87906" bIns="43953" rtlCol="0" anchor="ctr"/>
          <a:lstStyle/>
          <a:p>
            <a:pPr algn="ctr"/>
            <a:endParaRPr lang="en-US" sz="2325" dirty="0"/>
          </a:p>
        </p:txBody>
      </p:sp>
      <p:sp>
        <p:nvSpPr>
          <p:cNvPr id="14" name="Rectangle 13"/>
          <p:cNvSpPr/>
          <p:nvPr/>
        </p:nvSpPr>
        <p:spPr>
          <a:xfrm>
            <a:off x="7314226" y="2388374"/>
            <a:ext cx="1828584" cy="123018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87906" tIns="43953" rIns="87906" bIns="43953" rtlCol="0" anchor="ctr"/>
          <a:lstStyle/>
          <a:p>
            <a:pPr algn="ctr"/>
            <a:endParaRPr lang="en-US" sz="2325" dirty="0"/>
          </a:p>
        </p:txBody>
      </p:sp>
      <p:sp>
        <p:nvSpPr>
          <p:cNvPr id="34" name="Rectangle 33"/>
          <p:cNvSpPr/>
          <p:nvPr/>
        </p:nvSpPr>
        <p:spPr>
          <a:xfrm>
            <a:off x="859471" y="1214424"/>
            <a:ext cx="7425060" cy="781262"/>
          </a:xfrm>
          <a:prstGeom prst="rect">
            <a:avLst/>
          </a:prstGeom>
        </p:spPr>
        <p:txBody>
          <a:bodyPr wrap="square" lIns="87906" tIns="43953" rIns="87906" bIns="43953">
            <a:spAutoFit/>
          </a:bodyPr>
          <a:lstStyle/>
          <a:p>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is simply dummy text of the printing and typesetting industry.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popularised</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in the 1960s with the release of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Letraset</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sheets containing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passages, and more recently with desktop publishing software like Aldus PageMaker including versions of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a:t>
            </a:r>
          </a:p>
        </p:txBody>
      </p:sp>
      <p:sp>
        <p:nvSpPr>
          <p:cNvPr id="51" name="Text Placeholder 1"/>
          <p:cNvSpPr txBox="1">
            <a:spLocks/>
          </p:cNvSpPr>
          <p:nvPr/>
        </p:nvSpPr>
        <p:spPr>
          <a:xfrm>
            <a:off x="153555" y="2571750"/>
            <a:ext cx="1545668" cy="822960"/>
          </a:xfrm>
          <a:prstGeom prst="rect">
            <a:avLst/>
          </a:prstGeom>
        </p:spPr>
        <p:txBody>
          <a:bodyPr lIns="87906" tIns="43953" rIns="87906" bIns="43953"/>
          <a:lstStyle/>
          <a:p>
            <a:pPr algn="r">
              <a:spcBef>
                <a:spcPts val="962"/>
              </a:spcBef>
              <a:defRPr/>
            </a:pPr>
            <a:r>
              <a:rPr lang="en-GB" sz="1275" dirty="0">
                <a:solidFill>
                  <a:schemeClr val="bg1"/>
                </a:solidFill>
                <a:latin typeface="Open Sans Extrabold" pitchFamily="34" charset="0"/>
                <a:ea typeface="Open Sans Extrabold" pitchFamily="34" charset="0"/>
                <a:cs typeface="Open Sans Extrabold" pitchFamily="34" charset="0"/>
              </a:rPr>
              <a:t>ADVERTISING</a:t>
            </a:r>
          </a:p>
          <a:p>
            <a:pPr algn="r">
              <a:spcBef>
                <a:spcPts val="962"/>
              </a:spcBef>
              <a:defRPr/>
            </a:pPr>
            <a:r>
              <a:rPr lang="en-US" sz="900" dirty="0" err="1">
                <a:solidFill>
                  <a:schemeClr val="bg1"/>
                </a:solidFill>
                <a:latin typeface="Open Sans" pitchFamily="34" charset="0"/>
                <a:ea typeface="Open Sans" pitchFamily="34" charset="0"/>
                <a:cs typeface="Open Sans" pitchFamily="34" charset="0"/>
              </a:rPr>
              <a:t>Lorem</a:t>
            </a:r>
            <a:r>
              <a:rPr lang="en-US" sz="900" dirty="0">
                <a:solidFill>
                  <a:schemeClr val="bg1"/>
                </a:solidFill>
                <a:latin typeface="Open Sans" pitchFamily="34" charset="0"/>
                <a:ea typeface="Open Sans" pitchFamily="34" charset="0"/>
                <a:cs typeface="Open Sans" pitchFamily="34" charset="0"/>
              </a:rPr>
              <a:t> </a:t>
            </a:r>
            <a:r>
              <a:rPr lang="en-US" sz="900" dirty="0" err="1">
                <a:solidFill>
                  <a:schemeClr val="bg1"/>
                </a:solidFill>
                <a:latin typeface="Open Sans" pitchFamily="34" charset="0"/>
                <a:ea typeface="Open Sans" pitchFamily="34" charset="0"/>
                <a:cs typeface="Open Sans" pitchFamily="34" charset="0"/>
              </a:rPr>
              <a:t>Ipsum</a:t>
            </a:r>
            <a:r>
              <a:rPr lang="en-US" sz="900" dirty="0">
                <a:solidFill>
                  <a:schemeClr val="bg1"/>
                </a:solidFill>
                <a:latin typeface="Open Sans" pitchFamily="34" charset="0"/>
                <a:ea typeface="Open Sans" pitchFamily="34" charset="0"/>
                <a:cs typeface="Open Sans" pitchFamily="34" charset="0"/>
              </a:rPr>
              <a:t> is simply dummy text of the printing and typesetting industry.</a:t>
            </a:r>
            <a:endParaRPr lang="en-GB" sz="900" dirty="0">
              <a:solidFill>
                <a:schemeClr val="bg1"/>
              </a:solidFill>
              <a:latin typeface="Open Sans" pitchFamily="34" charset="0"/>
              <a:ea typeface="Open Sans" pitchFamily="34" charset="0"/>
              <a:cs typeface="Open Sans" pitchFamily="34" charset="0"/>
            </a:endParaRPr>
          </a:p>
        </p:txBody>
      </p:sp>
      <p:sp>
        <p:nvSpPr>
          <p:cNvPr id="52" name="Text Placeholder 1"/>
          <p:cNvSpPr txBox="1">
            <a:spLocks/>
          </p:cNvSpPr>
          <p:nvPr/>
        </p:nvSpPr>
        <p:spPr>
          <a:xfrm>
            <a:off x="3821629" y="2571750"/>
            <a:ext cx="1545668" cy="822960"/>
          </a:xfrm>
          <a:prstGeom prst="rect">
            <a:avLst/>
          </a:prstGeom>
        </p:spPr>
        <p:txBody>
          <a:bodyPr lIns="87906" tIns="43953" rIns="87906" bIns="43953"/>
          <a:lstStyle/>
          <a:p>
            <a:pPr algn="r">
              <a:spcBef>
                <a:spcPts val="962"/>
              </a:spcBef>
              <a:defRPr/>
            </a:pPr>
            <a:r>
              <a:rPr lang="en-GB" sz="1275" dirty="0">
                <a:solidFill>
                  <a:schemeClr val="bg1"/>
                </a:solidFill>
                <a:latin typeface="Open Sans Extrabold" pitchFamily="34" charset="0"/>
                <a:ea typeface="Open Sans Extrabold" pitchFamily="34" charset="0"/>
                <a:cs typeface="Open Sans Extrabold" pitchFamily="34" charset="0"/>
              </a:rPr>
              <a:t>ART DESIGN</a:t>
            </a:r>
          </a:p>
          <a:p>
            <a:pPr algn="r">
              <a:spcBef>
                <a:spcPts val="962"/>
              </a:spcBef>
              <a:defRPr/>
            </a:pPr>
            <a:r>
              <a:rPr lang="en-US" sz="900" dirty="0" err="1">
                <a:solidFill>
                  <a:schemeClr val="bg1"/>
                </a:solidFill>
                <a:latin typeface="Open Sans" pitchFamily="34" charset="0"/>
                <a:ea typeface="Open Sans" pitchFamily="34" charset="0"/>
                <a:cs typeface="Open Sans" pitchFamily="34" charset="0"/>
              </a:rPr>
              <a:t>Lorem</a:t>
            </a:r>
            <a:r>
              <a:rPr lang="en-US" sz="900" dirty="0">
                <a:solidFill>
                  <a:schemeClr val="bg1"/>
                </a:solidFill>
                <a:latin typeface="Open Sans" pitchFamily="34" charset="0"/>
                <a:ea typeface="Open Sans" pitchFamily="34" charset="0"/>
                <a:cs typeface="Open Sans" pitchFamily="34" charset="0"/>
              </a:rPr>
              <a:t> </a:t>
            </a:r>
            <a:r>
              <a:rPr lang="en-US" sz="900" dirty="0" err="1">
                <a:solidFill>
                  <a:schemeClr val="bg1"/>
                </a:solidFill>
                <a:latin typeface="Open Sans" pitchFamily="34" charset="0"/>
                <a:ea typeface="Open Sans" pitchFamily="34" charset="0"/>
                <a:cs typeface="Open Sans" pitchFamily="34" charset="0"/>
              </a:rPr>
              <a:t>Ipsum</a:t>
            </a:r>
            <a:r>
              <a:rPr lang="en-US" sz="900" dirty="0">
                <a:solidFill>
                  <a:schemeClr val="bg1"/>
                </a:solidFill>
                <a:latin typeface="Open Sans" pitchFamily="34" charset="0"/>
                <a:ea typeface="Open Sans" pitchFamily="34" charset="0"/>
                <a:cs typeface="Open Sans" pitchFamily="34" charset="0"/>
              </a:rPr>
              <a:t> is simply dummy text of the printing and typesetting industry.</a:t>
            </a:r>
            <a:endParaRPr lang="en-GB" sz="900" dirty="0">
              <a:solidFill>
                <a:schemeClr val="bg1"/>
              </a:solidFill>
              <a:latin typeface="Open Sans" pitchFamily="34" charset="0"/>
              <a:ea typeface="Open Sans" pitchFamily="34" charset="0"/>
              <a:cs typeface="Open Sans" pitchFamily="34" charset="0"/>
            </a:endParaRPr>
          </a:p>
        </p:txBody>
      </p:sp>
      <p:sp>
        <p:nvSpPr>
          <p:cNvPr id="53" name="Text Placeholder 1"/>
          <p:cNvSpPr txBox="1">
            <a:spLocks/>
          </p:cNvSpPr>
          <p:nvPr/>
        </p:nvSpPr>
        <p:spPr>
          <a:xfrm>
            <a:off x="7421141" y="2571750"/>
            <a:ext cx="1545668" cy="822960"/>
          </a:xfrm>
          <a:prstGeom prst="rect">
            <a:avLst/>
          </a:prstGeom>
        </p:spPr>
        <p:txBody>
          <a:bodyPr lIns="87906" tIns="43953" rIns="87906" bIns="43953"/>
          <a:lstStyle/>
          <a:p>
            <a:pPr>
              <a:spcBef>
                <a:spcPts val="962"/>
              </a:spcBef>
              <a:defRPr/>
            </a:pPr>
            <a:r>
              <a:rPr lang="en-GB" sz="1275" dirty="0">
                <a:solidFill>
                  <a:schemeClr val="bg1"/>
                </a:solidFill>
                <a:latin typeface="Open Sans Extrabold" pitchFamily="34" charset="0"/>
                <a:ea typeface="Open Sans Extrabold" pitchFamily="34" charset="0"/>
                <a:cs typeface="Open Sans Extrabold" pitchFamily="34" charset="0"/>
              </a:rPr>
              <a:t>FINANCE</a:t>
            </a:r>
          </a:p>
          <a:p>
            <a:pPr>
              <a:spcBef>
                <a:spcPts val="962"/>
              </a:spcBef>
              <a:defRPr/>
            </a:pPr>
            <a:r>
              <a:rPr lang="en-US" sz="900" dirty="0" err="1">
                <a:solidFill>
                  <a:schemeClr val="bg1"/>
                </a:solidFill>
                <a:latin typeface="Open Sans" pitchFamily="34" charset="0"/>
                <a:ea typeface="Open Sans" pitchFamily="34" charset="0"/>
                <a:cs typeface="Open Sans" pitchFamily="34" charset="0"/>
              </a:rPr>
              <a:t>Lorem</a:t>
            </a:r>
            <a:r>
              <a:rPr lang="en-US" sz="900" dirty="0">
                <a:solidFill>
                  <a:schemeClr val="bg1"/>
                </a:solidFill>
                <a:latin typeface="Open Sans" pitchFamily="34" charset="0"/>
                <a:ea typeface="Open Sans" pitchFamily="34" charset="0"/>
                <a:cs typeface="Open Sans" pitchFamily="34" charset="0"/>
              </a:rPr>
              <a:t> </a:t>
            </a:r>
            <a:r>
              <a:rPr lang="en-US" sz="900" dirty="0" err="1">
                <a:solidFill>
                  <a:schemeClr val="bg1"/>
                </a:solidFill>
                <a:latin typeface="Open Sans" pitchFamily="34" charset="0"/>
                <a:ea typeface="Open Sans" pitchFamily="34" charset="0"/>
                <a:cs typeface="Open Sans" pitchFamily="34" charset="0"/>
              </a:rPr>
              <a:t>Ipsum</a:t>
            </a:r>
            <a:r>
              <a:rPr lang="en-US" sz="900" dirty="0">
                <a:solidFill>
                  <a:schemeClr val="bg1"/>
                </a:solidFill>
                <a:latin typeface="Open Sans" pitchFamily="34" charset="0"/>
                <a:ea typeface="Open Sans" pitchFamily="34" charset="0"/>
                <a:cs typeface="Open Sans" pitchFamily="34" charset="0"/>
              </a:rPr>
              <a:t> is simply dummy text of the printing and typesetting industry.</a:t>
            </a:r>
            <a:endParaRPr lang="en-GB" sz="900" dirty="0">
              <a:solidFill>
                <a:schemeClr val="bg1"/>
              </a:solidFill>
              <a:latin typeface="Open Sans" pitchFamily="34" charset="0"/>
              <a:ea typeface="Open Sans" pitchFamily="34" charset="0"/>
              <a:cs typeface="Open Sans" pitchFamily="34" charset="0"/>
            </a:endParaRPr>
          </a:p>
        </p:txBody>
      </p:sp>
      <p:sp>
        <p:nvSpPr>
          <p:cNvPr id="54" name="Text Placeholder 1"/>
          <p:cNvSpPr txBox="1">
            <a:spLocks/>
          </p:cNvSpPr>
          <p:nvPr/>
        </p:nvSpPr>
        <p:spPr>
          <a:xfrm>
            <a:off x="1928552" y="3874770"/>
            <a:ext cx="1545668" cy="822960"/>
          </a:xfrm>
          <a:prstGeom prst="rect">
            <a:avLst/>
          </a:prstGeom>
        </p:spPr>
        <p:txBody>
          <a:bodyPr lIns="87906" tIns="43953" rIns="87906" bIns="43953"/>
          <a:lstStyle/>
          <a:p>
            <a:pPr>
              <a:spcBef>
                <a:spcPts val="962"/>
              </a:spcBef>
              <a:defRPr/>
            </a:pPr>
            <a:r>
              <a:rPr lang="en-GB" sz="1275" dirty="0">
                <a:solidFill>
                  <a:schemeClr val="bg1"/>
                </a:solidFill>
                <a:latin typeface="Open Sans Extrabold" pitchFamily="34" charset="0"/>
                <a:ea typeface="Open Sans Extrabold" pitchFamily="34" charset="0"/>
                <a:cs typeface="Open Sans Extrabold" pitchFamily="34" charset="0"/>
              </a:rPr>
              <a:t>DEVELOPMENT</a:t>
            </a:r>
          </a:p>
          <a:p>
            <a:pPr>
              <a:spcBef>
                <a:spcPts val="962"/>
              </a:spcBef>
              <a:defRPr/>
            </a:pPr>
            <a:r>
              <a:rPr lang="en-US" sz="900" dirty="0" err="1">
                <a:solidFill>
                  <a:schemeClr val="bg1"/>
                </a:solidFill>
                <a:latin typeface="Open Sans" pitchFamily="34" charset="0"/>
                <a:ea typeface="Open Sans" pitchFamily="34" charset="0"/>
                <a:cs typeface="Open Sans" pitchFamily="34" charset="0"/>
              </a:rPr>
              <a:t>Lorem</a:t>
            </a:r>
            <a:r>
              <a:rPr lang="en-US" sz="900" dirty="0">
                <a:solidFill>
                  <a:schemeClr val="bg1"/>
                </a:solidFill>
                <a:latin typeface="Open Sans" pitchFamily="34" charset="0"/>
                <a:ea typeface="Open Sans" pitchFamily="34" charset="0"/>
                <a:cs typeface="Open Sans" pitchFamily="34" charset="0"/>
              </a:rPr>
              <a:t> </a:t>
            </a:r>
            <a:r>
              <a:rPr lang="en-US" sz="900" dirty="0" err="1">
                <a:solidFill>
                  <a:schemeClr val="bg1"/>
                </a:solidFill>
                <a:latin typeface="Open Sans" pitchFamily="34" charset="0"/>
                <a:ea typeface="Open Sans" pitchFamily="34" charset="0"/>
                <a:cs typeface="Open Sans" pitchFamily="34" charset="0"/>
              </a:rPr>
              <a:t>Ipsum</a:t>
            </a:r>
            <a:r>
              <a:rPr lang="en-US" sz="900" dirty="0">
                <a:solidFill>
                  <a:schemeClr val="bg1"/>
                </a:solidFill>
                <a:latin typeface="Open Sans" pitchFamily="34" charset="0"/>
                <a:ea typeface="Open Sans" pitchFamily="34" charset="0"/>
                <a:cs typeface="Open Sans" pitchFamily="34" charset="0"/>
              </a:rPr>
              <a:t> is simply dummy text of the printing and typesetting industry.</a:t>
            </a:r>
            <a:endParaRPr lang="en-GB" sz="900" dirty="0">
              <a:solidFill>
                <a:schemeClr val="bg1"/>
              </a:solidFill>
              <a:latin typeface="Open Sans" pitchFamily="34" charset="0"/>
              <a:ea typeface="Open Sans" pitchFamily="34" charset="0"/>
              <a:cs typeface="Open Sans" pitchFamily="34" charset="0"/>
            </a:endParaRPr>
          </a:p>
        </p:txBody>
      </p:sp>
      <p:sp>
        <p:nvSpPr>
          <p:cNvPr id="55" name="Text Placeholder 1"/>
          <p:cNvSpPr txBox="1">
            <a:spLocks/>
          </p:cNvSpPr>
          <p:nvPr/>
        </p:nvSpPr>
        <p:spPr>
          <a:xfrm>
            <a:off x="5589009" y="3874770"/>
            <a:ext cx="1545668" cy="822960"/>
          </a:xfrm>
          <a:prstGeom prst="rect">
            <a:avLst/>
          </a:prstGeom>
        </p:spPr>
        <p:txBody>
          <a:bodyPr lIns="87906" tIns="43953" rIns="87906" bIns="43953"/>
          <a:lstStyle/>
          <a:p>
            <a:pPr>
              <a:spcBef>
                <a:spcPts val="962"/>
              </a:spcBef>
              <a:defRPr/>
            </a:pPr>
            <a:r>
              <a:rPr lang="en-GB" sz="1275" dirty="0">
                <a:solidFill>
                  <a:schemeClr val="bg1"/>
                </a:solidFill>
                <a:latin typeface="Open Sans Extrabold" pitchFamily="34" charset="0"/>
                <a:ea typeface="Open Sans Extrabold" pitchFamily="34" charset="0"/>
                <a:cs typeface="Open Sans Extrabold" pitchFamily="34" charset="0"/>
              </a:rPr>
              <a:t>MOBILE APPS</a:t>
            </a:r>
          </a:p>
          <a:p>
            <a:pPr>
              <a:spcBef>
                <a:spcPts val="962"/>
              </a:spcBef>
              <a:defRPr/>
            </a:pPr>
            <a:r>
              <a:rPr lang="en-US" sz="900" dirty="0" err="1">
                <a:solidFill>
                  <a:schemeClr val="bg1"/>
                </a:solidFill>
                <a:latin typeface="Open Sans" pitchFamily="34" charset="0"/>
                <a:ea typeface="Open Sans" pitchFamily="34" charset="0"/>
                <a:cs typeface="Open Sans" pitchFamily="34" charset="0"/>
              </a:rPr>
              <a:t>Lorem</a:t>
            </a:r>
            <a:r>
              <a:rPr lang="en-US" sz="900" dirty="0">
                <a:solidFill>
                  <a:schemeClr val="bg1"/>
                </a:solidFill>
                <a:latin typeface="Open Sans" pitchFamily="34" charset="0"/>
                <a:ea typeface="Open Sans" pitchFamily="34" charset="0"/>
                <a:cs typeface="Open Sans" pitchFamily="34" charset="0"/>
              </a:rPr>
              <a:t> </a:t>
            </a:r>
            <a:r>
              <a:rPr lang="en-US" sz="900" dirty="0" err="1">
                <a:solidFill>
                  <a:schemeClr val="bg1"/>
                </a:solidFill>
                <a:latin typeface="Open Sans" pitchFamily="34" charset="0"/>
                <a:ea typeface="Open Sans" pitchFamily="34" charset="0"/>
                <a:cs typeface="Open Sans" pitchFamily="34" charset="0"/>
              </a:rPr>
              <a:t>Ipsum</a:t>
            </a:r>
            <a:r>
              <a:rPr lang="en-US" sz="900" dirty="0">
                <a:solidFill>
                  <a:schemeClr val="bg1"/>
                </a:solidFill>
                <a:latin typeface="Open Sans" pitchFamily="34" charset="0"/>
                <a:ea typeface="Open Sans" pitchFamily="34" charset="0"/>
                <a:cs typeface="Open Sans" pitchFamily="34" charset="0"/>
              </a:rPr>
              <a:t> is simply dummy text of the printing and typesetting industry.</a:t>
            </a:r>
            <a:endParaRPr lang="en-GB" sz="900" dirty="0">
              <a:solidFill>
                <a:schemeClr val="bg1"/>
              </a:solidFill>
              <a:latin typeface="Open Sans" pitchFamily="34" charset="0"/>
              <a:ea typeface="Open Sans" pitchFamily="34" charset="0"/>
              <a:cs typeface="Open Sans" pitchFamily="34" charset="0"/>
            </a:endParaRPr>
          </a:p>
        </p:txBody>
      </p:sp>
      <p:sp>
        <p:nvSpPr>
          <p:cNvPr id="57" name="Oval 13"/>
          <p:cNvSpPr/>
          <p:nvPr/>
        </p:nvSpPr>
        <p:spPr>
          <a:xfrm>
            <a:off x="2297211" y="2591987"/>
            <a:ext cx="822960" cy="82296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58" name="Group 31"/>
          <p:cNvGrpSpPr/>
          <p:nvPr/>
        </p:nvGrpSpPr>
        <p:grpSpPr>
          <a:xfrm>
            <a:off x="2534947" y="2775519"/>
            <a:ext cx="347486" cy="506535"/>
            <a:chOff x="3582988" y="3510757"/>
            <a:chExt cx="319088" cy="465138"/>
          </a:xfrm>
          <a:solidFill>
            <a:schemeClr val="bg2"/>
          </a:solidFill>
        </p:grpSpPr>
        <p:sp>
          <p:nvSpPr>
            <p:cNvPr id="59"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60"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grpSp>
      <p:sp>
        <p:nvSpPr>
          <p:cNvPr id="62" name="Oval 61"/>
          <p:cNvSpPr/>
          <p:nvPr/>
        </p:nvSpPr>
        <p:spPr>
          <a:xfrm>
            <a:off x="5988453" y="2743200"/>
            <a:ext cx="822960" cy="82296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63" name="Group 34"/>
          <p:cNvGrpSpPr/>
          <p:nvPr/>
        </p:nvGrpSpPr>
        <p:grpSpPr>
          <a:xfrm>
            <a:off x="6178342" y="2950150"/>
            <a:ext cx="460487" cy="459700"/>
            <a:chOff x="2581275" y="2582069"/>
            <a:chExt cx="465138" cy="464344"/>
          </a:xfrm>
          <a:solidFill>
            <a:schemeClr val="bg1"/>
          </a:solidFill>
        </p:grpSpPr>
        <p:sp>
          <p:nvSpPr>
            <p:cNvPr id="64" name="AutoShape 128"/>
            <p:cNvSpPr>
              <a:spLocks/>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65" name="AutoShape 129"/>
            <p:cNvSpPr>
              <a:spLocks/>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grpSp>
      <p:sp>
        <p:nvSpPr>
          <p:cNvPr id="29" name="Rectangle 28"/>
          <p:cNvSpPr/>
          <p:nvPr/>
        </p:nvSpPr>
        <p:spPr>
          <a:xfrm rot="5400000">
            <a:off x="4558284" y="515529"/>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p:cNvSpPr txBox="1"/>
          <p:nvPr/>
        </p:nvSpPr>
        <p:spPr>
          <a:xfrm>
            <a:off x="3422068" y="272652"/>
            <a:ext cx="2299925"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OUR SERVICES</a:t>
            </a:r>
            <a:endParaRPr lang="en-US" sz="2400" dirty="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endParaRPr>
          </a:p>
        </p:txBody>
      </p:sp>
      <p:sp>
        <p:nvSpPr>
          <p:cNvPr id="33" name="Rectangle 32"/>
          <p:cNvSpPr/>
          <p:nvPr/>
        </p:nvSpPr>
        <p:spPr>
          <a:xfrm>
            <a:off x="1488407" y="611206"/>
            <a:ext cx="6167186" cy="230832"/>
          </a:xfrm>
          <a:prstGeom prst="rect">
            <a:avLst/>
          </a:prstGeom>
        </p:spPr>
        <p:txBody>
          <a:bodyPr wrap="square">
            <a:spAutoFit/>
          </a:bodyPr>
          <a:lstStyle/>
          <a:p>
            <a:pPr algn="ct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9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 name="Picture Placeholder 1"/>
          <p:cNvSpPr>
            <a:spLocks noGrp="1"/>
          </p:cNvSpPr>
          <p:nvPr>
            <p:ph type="pic" sz="quarter" idx="11"/>
          </p:nvPr>
        </p:nvSpPr>
        <p:spPr/>
      </p:sp>
      <p:sp>
        <p:nvSpPr>
          <p:cNvPr id="3" name="Picture Placeholder 2"/>
          <p:cNvSpPr>
            <a:spLocks noGrp="1"/>
          </p:cNvSpPr>
          <p:nvPr>
            <p:ph type="pic" sz="quarter" idx="12"/>
          </p:nvPr>
        </p:nvSpPr>
        <p:spPr/>
      </p:sp>
      <p:sp>
        <p:nvSpPr>
          <p:cNvPr id="4" name="Picture Placeholder 3"/>
          <p:cNvSpPr>
            <a:spLocks noGrp="1"/>
          </p:cNvSpPr>
          <p:nvPr>
            <p:ph type="pic" sz="quarter" idx="13"/>
          </p:nvPr>
        </p:nvSpPr>
        <p:spPr/>
      </p:sp>
    </p:spTree>
    <p:extLst>
      <p:ext uri="{BB962C8B-B14F-4D97-AF65-F5344CB8AC3E}">
        <p14:creationId xmlns:p14="http://schemas.microsoft.com/office/powerpoint/2010/main" val="1135175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51">
                                            <p:txEl>
                                              <p:pRg st="0" end="0"/>
                                            </p:txEl>
                                          </p:spTgt>
                                        </p:tgtEl>
                                        <p:attrNameLst>
                                          <p:attrName>style.visibility</p:attrName>
                                        </p:attrNameLst>
                                      </p:cBhvr>
                                      <p:to>
                                        <p:strVal val="visible"/>
                                      </p:to>
                                    </p:set>
                                    <p:animEffect transition="in" filter="dissolve">
                                      <p:cBhvr>
                                        <p:cTn id="7" dur="500"/>
                                        <p:tgtEl>
                                          <p:spTgt spid="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1">
                                            <p:txEl>
                                              <p:pRg st="1" end="1"/>
                                            </p:txEl>
                                          </p:spTgt>
                                        </p:tgtEl>
                                        <p:attrNameLst>
                                          <p:attrName>style.visibility</p:attrName>
                                        </p:attrNameLst>
                                      </p:cBhvr>
                                      <p:to>
                                        <p:strVal val="visible"/>
                                      </p:to>
                                    </p:set>
                                    <p:animEffect transition="in" filter="dissolve">
                                      <p:cBhvr>
                                        <p:cTn id="12" dur="500"/>
                                        <p:tgtEl>
                                          <p:spTgt spid="51">
                                            <p:txEl>
                                              <p:pRg st="1" end="1"/>
                                            </p:txEl>
                                          </p:spTgt>
                                        </p:tgtEl>
                                      </p:cBhvr>
                                    </p:animEffect>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52">
                                            <p:txEl>
                                              <p:pRg st="0" end="0"/>
                                            </p:txEl>
                                          </p:spTgt>
                                        </p:tgtEl>
                                        <p:attrNameLst>
                                          <p:attrName>style.visibility</p:attrName>
                                        </p:attrNameLst>
                                      </p:cBhvr>
                                      <p:to>
                                        <p:strVal val="visible"/>
                                      </p:to>
                                    </p:set>
                                    <p:animEffect transition="in" filter="dissolve">
                                      <p:cBhvr>
                                        <p:cTn id="16" dur="500"/>
                                        <p:tgtEl>
                                          <p:spTgt spid="52">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52">
                                            <p:txEl>
                                              <p:pRg st="1" end="1"/>
                                            </p:txEl>
                                          </p:spTgt>
                                        </p:tgtEl>
                                        <p:attrNameLst>
                                          <p:attrName>style.visibility</p:attrName>
                                        </p:attrNameLst>
                                      </p:cBhvr>
                                      <p:to>
                                        <p:strVal val="visible"/>
                                      </p:to>
                                    </p:set>
                                    <p:animEffect transition="in" filter="dissolve">
                                      <p:cBhvr>
                                        <p:cTn id="21" dur="500"/>
                                        <p:tgtEl>
                                          <p:spTgt spid="52">
                                            <p:txEl>
                                              <p:pRg st="1" end="1"/>
                                            </p:txEl>
                                          </p:spTgt>
                                        </p:tgtEl>
                                      </p:cBhvr>
                                    </p:animEffect>
                                  </p:childTnLst>
                                </p:cTn>
                              </p:par>
                            </p:childTnLst>
                          </p:cTn>
                        </p:par>
                        <p:par>
                          <p:cTn id="22" fill="hold">
                            <p:stCondLst>
                              <p:cond delay="500"/>
                            </p:stCondLst>
                            <p:childTnLst>
                              <p:par>
                                <p:cTn id="23" presetID="9" presetClass="entr" presetSubtype="0" fill="hold" grpId="0" nodeType="afterEffect">
                                  <p:stCondLst>
                                    <p:cond delay="0"/>
                                  </p:stCondLst>
                                  <p:childTnLst>
                                    <p:set>
                                      <p:cBhvr>
                                        <p:cTn id="24" dur="1" fill="hold">
                                          <p:stCondLst>
                                            <p:cond delay="0"/>
                                          </p:stCondLst>
                                        </p:cTn>
                                        <p:tgtEl>
                                          <p:spTgt spid="53">
                                            <p:txEl>
                                              <p:pRg st="0" end="0"/>
                                            </p:txEl>
                                          </p:spTgt>
                                        </p:tgtEl>
                                        <p:attrNameLst>
                                          <p:attrName>style.visibility</p:attrName>
                                        </p:attrNameLst>
                                      </p:cBhvr>
                                      <p:to>
                                        <p:strVal val="visible"/>
                                      </p:to>
                                    </p:set>
                                    <p:animEffect transition="in" filter="dissolve">
                                      <p:cBhvr>
                                        <p:cTn id="25" dur="500"/>
                                        <p:tgtEl>
                                          <p:spTgt spid="53">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53">
                                            <p:txEl>
                                              <p:pRg st="1" end="1"/>
                                            </p:txEl>
                                          </p:spTgt>
                                        </p:tgtEl>
                                        <p:attrNameLst>
                                          <p:attrName>style.visibility</p:attrName>
                                        </p:attrNameLst>
                                      </p:cBhvr>
                                      <p:to>
                                        <p:strVal val="visible"/>
                                      </p:to>
                                    </p:set>
                                    <p:animEffect transition="in" filter="dissolve">
                                      <p:cBhvr>
                                        <p:cTn id="30" dur="500"/>
                                        <p:tgtEl>
                                          <p:spTgt spid="53">
                                            <p:txEl>
                                              <p:pRg st="1" end="1"/>
                                            </p:txEl>
                                          </p:spTgt>
                                        </p:tgtEl>
                                      </p:cBhvr>
                                    </p:animEffect>
                                  </p:childTnLst>
                                </p:cTn>
                              </p:par>
                            </p:childTnLst>
                          </p:cTn>
                        </p:par>
                        <p:par>
                          <p:cTn id="31" fill="hold">
                            <p:stCondLst>
                              <p:cond delay="500"/>
                            </p:stCondLst>
                            <p:childTnLst>
                              <p:par>
                                <p:cTn id="32" presetID="9" presetClass="entr" presetSubtype="0" fill="hold" grpId="0" nodeType="afterEffect">
                                  <p:stCondLst>
                                    <p:cond delay="0"/>
                                  </p:stCondLst>
                                  <p:childTnLst>
                                    <p:set>
                                      <p:cBhvr>
                                        <p:cTn id="33" dur="1" fill="hold">
                                          <p:stCondLst>
                                            <p:cond delay="0"/>
                                          </p:stCondLst>
                                        </p:cTn>
                                        <p:tgtEl>
                                          <p:spTgt spid="54">
                                            <p:txEl>
                                              <p:pRg st="0" end="0"/>
                                            </p:txEl>
                                          </p:spTgt>
                                        </p:tgtEl>
                                        <p:attrNameLst>
                                          <p:attrName>style.visibility</p:attrName>
                                        </p:attrNameLst>
                                      </p:cBhvr>
                                      <p:to>
                                        <p:strVal val="visible"/>
                                      </p:to>
                                    </p:set>
                                    <p:animEffect transition="in" filter="dissolve">
                                      <p:cBhvr>
                                        <p:cTn id="34" dur="500"/>
                                        <p:tgtEl>
                                          <p:spTgt spid="54">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9" presetClass="entr" presetSubtype="0" fill="hold" grpId="0" nodeType="clickEffect">
                                  <p:stCondLst>
                                    <p:cond delay="0"/>
                                  </p:stCondLst>
                                  <p:childTnLst>
                                    <p:set>
                                      <p:cBhvr>
                                        <p:cTn id="38" dur="1" fill="hold">
                                          <p:stCondLst>
                                            <p:cond delay="0"/>
                                          </p:stCondLst>
                                        </p:cTn>
                                        <p:tgtEl>
                                          <p:spTgt spid="54">
                                            <p:txEl>
                                              <p:pRg st="1" end="1"/>
                                            </p:txEl>
                                          </p:spTgt>
                                        </p:tgtEl>
                                        <p:attrNameLst>
                                          <p:attrName>style.visibility</p:attrName>
                                        </p:attrNameLst>
                                      </p:cBhvr>
                                      <p:to>
                                        <p:strVal val="visible"/>
                                      </p:to>
                                    </p:set>
                                    <p:animEffect transition="in" filter="dissolve">
                                      <p:cBhvr>
                                        <p:cTn id="39" dur="500"/>
                                        <p:tgtEl>
                                          <p:spTgt spid="54">
                                            <p:txEl>
                                              <p:pRg st="1" end="1"/>
                                            </p:txEl>
                                          </p:spTgt>
                                        </p:tgtEl>
                                      </p:cBhvr>
                                    </p:animEffect>
                                  </p:childTnLst>
                                </p:cTn>
                              </p:par>
                            </p:childTnLst>
                          </p:cTn>
                        </p:par>
                        <p:par>
                          <p:cTn id="40" fill="hold">
                            <p:stCondLst>
                              <p:cond delay="500"/>
                            </p:stCondLst>
                            <p:childTnLst>
                              <p:par>
                                <p:cTn id="41" presetID="9" presetClass="entr" presetSubtype="0" fill="hold" grpId="0" nodeType="afterEffect">
                                  <p:stCondLst>
                                    <p:cond delay="0"/>
                                  </p:stCondLst>
                                  <p:childTnLst>
                                    <p:set>
                                      <p:cBhvr>
                                        <p:cTn id="42" dur="1" fill="hold">
                                          <p:stCondLst>
                                            <p:cond delay="0"/>
                                          </p:stCondLst>
                                        </p:cTn>
                                        <p:tgtEl>
                                          <p:spTgt spid="55">
                                            <p:txEl>
                                              <p:pRg st="0" end="0"/>
                                            </p:txEl>
                                          </p:spTgt>
                                        </p:tgtEl>
                                        <p:attrNameLst>
                                          <p:attrName>style.visibility</p:attrName>
                                        </p:attrNameLst>
                                      </p:cBhvr>
                                      <p:to>
                                        <p:strVal val="visible"/>
                                      </p:to>
                                    </p:set>
                                    <p:animEffect transition="in" filter="dissolve">
                                      <p:cBhvr>
                                        <p:cTn id="43" dur="500"/>
                                        <p:tgtEl>
                                          <p:spTgt spid="55">
                                            <p:txEl>
                                              <p:pRg st="0" end="0"/>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9" presetClass="entr" presetSubtype="0" fill="hold" grpId="0" nodeType="clickEffect">
                                  <p:stCondLst>
                                    <p:cond delay="0"/>
                                  </p:stCondLst>
                                  <p:childTnLst>
                                    <p:set>
                                      <p:cBhvr>
                                        <p:cTn id="47" dur="1" fill="hold">
                                          <p:stCondLst>
                                            <p:cond delay="0"/>
                                          </p:stCondLst>
                                        </p:cTn>
                                        <p:tgtEl>
                                          <p:spTgt spid="55">
                                            <p:txEl>
                                              <p:pRg st="1" end="1"/>
                                            </p:txEl>
                                          </p:spTgt>
                                        </p:tgtEl>
                                        <p:attrNameLst>
                                          <p:attrName>style.visibility</p:attrName>
                                        </p:attrNameLst>
                                      </p:cBhvr>
                                      <p:to>
                                        <p:strVal val="visible"/>
                                      </p:to>
                                    </p:set>
                                    <p:animEffect transition="in" filter="dissolve">
                                      <p:cBhvr>
                                        <p:cTn id="48" dur="500"/>
                                        <p:tgtEl>
                                          <p:spTgt spid="5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build="p"/>
      <p:bldP spid="52" grpId="0" build="p"/>
      <p:bldP spid="53" grpId="0" build="p"/>
      <p:bldP spid="54" grpId="0" build="p"/>
      <p:bldP spid="55"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 name="Group 79"/>
          <p:cNvGrpSpPr/>
          <p:nvPr/>
        </p:nvGrpSpPr>
        <p:grpSpPr>
          <a:xfrm>
            <a:off x="6784942" y="2935219"/>
            <a:ext cx="571168" cy="571168"/>
            <a:chOff x="6991758" y="3014288"/>
            <a:chExt cx="624548" cy="624548"/>
          </a:xfrm>
        </p:grpSpPr>
        <p:sp>
          <p:nvSpPr>
            <p:cNvPr id="81" name="Oval 80"/>
            <p:cNvSpPr/>
            <p:nvPr/>
          </p:nvSpPr>
          <p:spPr>
            <a:xfrm>
              <a:off x="6991758" y="3014288"/>
              <a:ext cx="624548" cy="62454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82" name="Group 21"/>
            <p:cNvGrpSpPr/>
            <p:nvPr/>
          </p:nvGrpSpPr>
          <p:grpSpPr>
            <a:xfrm>
              <a:off x="7129614" y="3153571"/>
              <a:ext cx="348869" cy="349465"/>
              <a:chOff x="7287419" y="3505994"/>
              <a:chExt cx="464344" cy="465138"/>
            </a:xfrm>
            <a:solidFill>
              <a:schemeClr val="bg2"/>
            </a:solidFill>
          </p:grpSpPr>
          <p:sp>
            <p:nvSpPr>
              <p:cNvPr id="83" name="AutoShape 37"/>
              <p:cNvSpPr>
                <a:spLocks/>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84" name="AutoShape 38"/>
              <p:cNvSpPr>
                <a:spLocks/>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85" name="AutoShape 39"/>
              <p:cNvSpPr>
                <a:spLocks/>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86" name="AutoShape 40"/>
              <p:cNvSpPr>
                <a:spLocks/>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87" name="AutoShape 41"/>
              <p:cNvSpPr>
                <a:spLocks/>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88" name="AutoShape 42"/>
              <p:cNvSpPr>
                <a:spLocks/>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89" name="Group 88"/>
          <p:cNvGrpSpPr/>
          <p:nvPr/>
        </p:nvGrpSpPr>
        <p:grpSpPr>
          <a:xfrm>
            <a:off x="6784942" y="1275606"/>
            <a:ext cx="571168" cy="571168"/>
            <a:chOff x="6991758" y="1265864"/>
            <a:chExt cx="624548" cy="624548"/>
          </a:xfrm>
        </p:grpSpPr>
        <p:sp>
          <p:nvSpPr>
            <p:cNvPr id="90" name="Oval 89"/>
            <p:cNvSpPr/>
            <p:nvPr/>
          </p:nvSpPr>
          <p:spPr>
            <a:xfrm>
              <a:off x="6991758" y="1265864"/>
              <a:ext cx="624548" cy="62454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91" name="Group 28"/>
            <p:cNvGrpSpPr/>
            <p:nvPr/>
          </p:nvGrpSpPr>
          <p:grpSpPr>
            <a:xfrm>
              <a:off x="7139575" y="1372173"/>
              <a:ext cx="348868" cy="348868"/>
              <a:chOff x="8216107" y="1647825"/>
              <a:chExt cx="464344" cy="464344"/>
            </a:xfrm>
            <a:solidFill>
              <a:schemeClr val="bg2"/>
            </a:solidFill>
          </p:grpSpPr>
          <p:sp>
            <p:nvSpPr>
              <p:cNvPr id="92" name="AutoShape 81"/>
              <p:cNvSpPr>
                <a:spLocks/>
              </p:cNvSpPr>
              <p:nvPr/>
            </p:nvSpPr>
            <p:spPr bwMode="auto">
              <a:xfrm>
                <a:off x="8216107" y="164782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93" name="AutoShape 82"/>
              <p:cNvSpPr>
                <a:spLocks/>
              </p:cNvSpPr>
              <p:nvPr/>
            </p:nvSpPr>
            <p:spPr bwMode="auto">
              <a:xfrm>
                <a:off x="8259763" y="202485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94" name="Group 93"/>
          <p:cNvGrpSpPr/>
          <p:nvPr/>
        </p:nvGrpSpPr>
        <p:grpSpPr>
          <a:xfrm>
            <a:off x="4286416" y="2935219"/>
            <a:ext cx="571168" cy="571168"/>
            <a:chOff x="4259726" y="3014288"/>
            <a:chExt cx="624548" cy="624548"/>
          </a:xfrm>
        </p:grpSpPr>
        <p:sp>
          <p:nvSpPr>
            <p:cNvPr id="95" name="Oval 13"/>
            <p:cNvSpPr/>
            <p:nvPr/>
          </p:nvSpPr>
          <p:spPr>
            <a:xfrm>
              <a:off x="4259726" y="3014288"/>
              <a:ext cx="624548" cy="62454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96" name="Group 31"/>
            <p:cNvGrpSpPr/>
            <p:nvPr/>
          </p:nvGrpSpPr>
          <p:grpSpPr>
            <a:xfrm>
              <a:off x="4440145" y="3153571"/>
              <a:ext cx="263709" cy="384412"/>
              <a:chOff x="3582988" y="3510757"/>
              <a:chExt cx="319088" cy="465138"/>
            </a:xfrm>
            <a:solidFill>
              <a:schemeClr val="bg2"/>
            </a:solidFill>
          </p:grpSpPr>
          <p:sp>
            <p:nvSpPr>
              <p:cNvPr id="97"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98"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99" name="Group 98"/>
          <p:cNvGrpSpPr/>
          <p:nvPr/>
        </p:nvGrpSpPr>
        <p:grpSpPr>
          <a:xfrm>
            <a:off x="1787891" y="2935219"/>
            <a:ext cx="571168" cy="571168"/>
            <a:chOff x="1527694" y="3014288"/>
            <a:chExt cx="624548" cy="624548"/>
          </a:xfrm>
        </p:grpSpPr>
        <p:sp>
          <p:nvSpPr>
            <p:cNvPr id="100" name="Oval 99"/>
            <p:cNvSpPr/>
            <p:nvPr/>
          </p:nvSpPr>
          <p:spPr>
            <a:xfrm>
              <a:off x="1527694" y="3014288"/>
              <a:ext cx="624548" cy="62454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101" name="Group 34"/>
            <p:cNvGrpSpPr/>
            <p:nvPr/>
          </p:nvGrpSpPr>
          <p:grpSpPr>
            <a:xfrm>
              <a:off x="1671802" y="3171343"/>
              <a:ext cx="349465" cy="348868"/>
              <a:chOff x="2581275" y="2582069"/>
              <a:chExt cx="465138" cy="464344"/>
            </a:xfrm>
            <a:solidFill>
              <a:schemeClr val="bg2"/>
            </a:solidFill>
          </p:grpSpPr>
          <p:sp>
            <p:nvSpPr>
              <p:cNvPr id="102" name="AutoShape 128"/>
              <p:cNvSpPr>
                <a:spLocks/>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103" name="AutoShape 129"/>
              <p:cNvSpPr>
                <a:spLocks/>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04" name="Group 103"/>
          <p:cNvGrpSpPr/>
          <p:nvPr/>
        </p:nvGrpSpPr>
        <p:grpSpPr>
          <a:xfrm>
            <a:off x="1787891" y="1275606"/>
            <a:ext cx="571168" cy="571168"/>
            <a:chOff x="1527694" y="1265864"/>
            <a:chExt cx="624548" cy="624548"/>
          </a:xfrm>
        </p:grpSpPr>
        <p:sp>
          <p:nvSpPr>
            <p:cNvPr id="105" name="Oval 104"/>
            <p:cNvSpPr/>
            <p:nvPr/>
          </p:nvSpPr>
          <p:spPr>
            <a:xfrm>
              <a:off x="1527694" y="1265864"/>
              <a:ext cx="624548" cy="62454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06" name="AutoShape 130"/>
            <p:cNvSpPr>
              <a:spLocks/>
            </p:cNvSpPr>
            <p:nvPr/>
          </p:nvSpPr>
          <p:spPr bwMode="auto">
            <a:xfrm>
              <a:off x="1648090" y="1386260"/>
              <a:ext cx="383755" cy="383755"/>
            </a:xfrm>
            <a:custGeom>
              <a:avLst/>
              <a:gdLst>
                <a:gd name="T0" fmla="+- 0 10799 113"/>
                <a:gd name="T1" fmla="*/ T0 w 21373"/>
                <a:gd name="T2" fmla="*/ 10800 h 21600"/>
                <a:gd name="T3" fmla="+- 0 10799 113"/>
                <a:gd name="T4" fmla="*/ T3 w 21373"/>
                <a:gd name="T5" fmla="*/ 10800 h 21600"/>
                <a:gd name="T6" fmla="+- 0 10799 113"/>
                <a:gd name="T7" fmla="*/ T6 w 21373"/>
                <a:gd name="T8" fmla="*/ 10800 h 21600"/>
                <a:gd name="T9" fmla="+- 0 10799 113"/>
                <a:gd name="T10" fmla="*/ T9 w 21373"/>
                <a:gd name="T11" fmla="*/ 10800 h 21600"/>
              </a:gdLst>
              <a:ahLst/>
              <a:cxnLst>
                <a:cxn ang="0">
                  <a:pos x="T1" y="T2"/>
                </a:cxn>
                <a:cxn ang="0">
                  <a:pos x="T4" y="T5"/>
                </a:cxn>
                <a:cxn ang="0">
                  <a:pos x="T7" y="T8"/>
                </a:cxn>
                <a:cxn ang="0">
                  <a:pos x="T10" y="T11"/>
                </a:cxn>
              </a:cxnLst>
              <a:rect l="0" t="0" r="r" b="b"/>
              <a:pathLst>
                <a:path w="21373" h="21600">
                  <a:moveTo>
                    <a:pt x="1336" y="20249"/>
                  </a:moveTo>
                  <a:cubicBezTo>
                    <a:pt x="1428" y="20188"/>
                    <a:pt x="3691" y="18688"/>
                    <a:pt x="7070" y="17950"/>
                  </a:cubicBezTo>
                  <a:lnTo>
                    <a:pt x="8729" y="17587"/>
                  </a:lnTo>
                  <a:cubicBezTo>
                    <a:pt x="9321" y="17980"/>
                    <a:pt x="9972" y="18225"/>
                    <a:pt x="10686" y="18225"/>
                  </a:cubicBezTo>
                  <a:cubicBezTo>
                    <a:pt x="11401" y="18225"/>
                    <a:pt x="12052" y="17980"/>
                    <a:pt x="12644" y="17587"/>
                  </a:cubicBezTo>
                  <a:lnTo>
                    <a:pt x="14303" y="17950"/>
                  </a:lnTo>
                  <a:cubicBezTo>
                    <a:pt x="17656" y="18682"/>
                    <a:pt x="19911" y="20165"/>
                    <a:pt x="20037" y="20249"/>
                  </a:cubicBezTo>
                  <a:cubicBezTo>
                    <a:pt x="20037" y="20249"/>
                    <a:pt x="1336" y="20249"/>
                    <a:pt x="1336" y="20249"/>
                  </a:cubicBezTo>
                  <a:close/>
                  <a:moveTo>
                    <a:pt x="13537" y="15793"/>
                  </a:moveTo>
                  <a:lnTo>
                    <a:pt x="13317" y="16073"/>
                  </a:lnTo>
                  <a:cubicBezTo>
                    <a:pt x="11725" y="17923"/>
                    <a:pt x="9648" y="17923"/>
                    <a:pt x="8056" y="16073"/>
                  </a:cubicBezTo>
                  <a:lnTo>
                    <a:pt x="7836" y="15793"/>
                  </a:lnTo>
                  <a:cubicBezTo>
                    <a:pt x="5977" y="13411"/>
                    <a:pt x="5053" y="10261"/>
                    <a:pt x="5451" y="7255"/>
                  </a:cubicBezTo>
                  <a:cubicBezTo>
                    <a:pt x="5815" y="4367"/>
                    <a:pt x="7453" y="1350"/>
                    <a:pt x="10686" y="1350"/>
                  </a:cubicBezTo>
                  <a:cubicBezTo>
                    <a:pt x="13920" y="1350"/>
                    <a:pt x="15558" y="4367"/>
                    <a:pt x="15922" y="7255"/>
                  </a:cubicBezTo>
                  <a:cubicBezTo>
                    <a:pt x="16318" y="10262"/>
                    <a:pt x="15398" y="13411"/>
                    <a:pt x="13537" y="15793"/>
                  </a:cubicBezTo>
                  <a:moveTo>
                    <a:pt x="20778" y="19126"/>
                  </a:moveTo>
                  <a:cubicBezTo>
                    <a:pt x="20644" y="19037"/>
                    <a:pt x="18209" y="17422"/>
                    <a:pt x="14585" y="16630"/>
                  </a:cubicBezTo>
                  <a:cubicBezTo>
                    <a:pt x="15914" y="14927"/>
                    <a:pt x="16767" y="12639"/>
                    <a:pt x="17130" y="11115"/>
                  </a:cubicBezTo>
                  <a:cubicBezTo>
                    <a:pt x="17633" y="9004"/>
                    <a:pt x="17438" y="4873"/>
                    <a:pt x="15431" y="2299"/>
                  </a:cubicBezTo>
                  <a:cubicBezTo>
                    <a:pt x="14259" y="795"/>
                    <a:pt x="12618" y="0"/>
                    <a:pt x="10686" y="0"/>
                  </a:cubicBezTo>
                  <a:cubicBezTo>
                    <a:pt x="8755" y="0"/>
                    <a:pt x="7114" y="795"/>
                    <a:pt x="5942" y="2299"/>
                  </a:cubicBezTo>
                  <a:cubicBezTo>
                    <a:pt x="3935" y="4873"/>
                    <a:pt x="3740" y="9004"/>
                    <a:pt x="4243" y="11115"/>
                  </a:cubicBezTo>
                  <a:cubicBezTo>
                    <a:pt x="4606" y="12639"/>
                    <a:pt x="5459" y="14927"/>
                    <a:pt x="6788" y="16630"/>
                  </a:cubicBezTo>
                  <a:cubicBezTo>
                    <a:pt x="3164" y="17422"/>
                    <a:pt x="729" y="19037"/>
                    <a:pt x="595" y="19126"/>
                  </a:cubicBezTo>
                  <a:cubicBezTo>
                    <a:pt x="105" y="19457"/>
                    <a:pt x="-113" y="20071"/>
                    <a:pt x="57" y="20640"/>
                  </a:cubicBezTo>
                  <a:cubicBezTo>
                    <a:pt x="228" y="21210"/>
                    <a:pt x="747" y="21599"/>
                    <a:pt x="1336" y="21599"/>
                  </a:cubicBezTo>
                  <a:lnTo>
                    <a:pt x="20037" y="21599"/>
                  </a:lnTo>
                  <a:cubicBezTo>
                    <a:pt x="20626" y="21599"/>
                    <a:pt x="21145" y="21210"/>
                    <a:pt x="21316" y="20640"/>
                  </a:cubicBezTo>
                  <a:cubicBezTo>
                    <a:pt x="21487" y="20071"/>
                    <a:pt x="21268" y="19457"/>
                    <a:pt x="20778" y="19126"/>
                  </a:cubicBezTo>
                </a:path>
              </a:pathLst>
            </a:custGeom>
            <a:solidFill>
              <a:schemeClr val="bg2"/>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grpSp>
      <p:grpSp>
        <p:nvGrpSpPr>
          <p:cNvPr id="107" name="Group 106"/>
          <p:cNvGrpSpPr/>
          <p:nvPr/>
        </p:nvGrpSpPr>
        <p:grpSpPr>
          <a:xfrm>
            <a:off x="4286416" y="1275606"/>
            <a:ext cx="571168" cy="571168"/>
            <a:chOff x="4259726" y="1265864"/>
            <a:chExt cx="624548" cy="624548"/>
          </a:xfrm>
        </p:grpSpPr>
        <p:sp>
          <p:nvSpPr>
            <p:cNvPr id="108" name="Oval 107"/>
            <p:cNvSpPr/>
            <p:nvPr/>
          </p:nvSpPr>
          <p:spPr>
            <a:xfrm>
              <a:off x="4259726" y="1265864"/>
              <a:ext cx="624548" cy="62454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09" name="AutoShape 137"/>
            <p:cNvSpPr>
              <a:spLocks/>
            </p:cNvSpPr>
            <p:nvPr/>
          </p:nvSpPr>
          <p:spPr bwMode="auto">
            <a:xfrm>
              <a:off x="4397565" y="1386260"/>
              <a:ext cx="348868" cy="348868"/>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bg2"/>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grpSp>
      <p:sp>
        <p:nvSpPr>
          <p:cNvPr id="111" name="TextBox 110"/>
          <p:cNvSpPr txBox="1"/>
          <p:nvPr/>
        </p:nvSpPr>
        <p:spPr>
          <a:xfrm>
            <a:off x="1230935" y="1855434"/>
            <a:ext cx="1685077" cy="261610"/>
          </a:xfrm>
          <a:prstGeom prst="rect">
            <a:avLst/>
          </a:prstGeom>
          <a:noFill/>
        </p:spPr>
        <p:txBody>
          <a:bodyPr wrap="none" rtlCol="0">
            <a:spAutoFit/>
          </a:bodyPr>
          <a:lstStyle/>
          <a:p>
            <a:pPr algn="ctr"/>
            <a:r>
              <a:rPr lang="en-GB" sz="1100" dirty="0">
                <a:solidFill>
                  <a:schemeClr val="accent1"/>
                </a:solidFill>
              </a:rPr>
              <a:t>WORLDWIDE BUSINESS</a:t>
            </a:r>
          </a:p>
        </p:txBody>
      </p:sp>
      <p:sp>
        <p:nvSpPr>
          <p:cNvPr id="112" name="Rectangle 111"/>
          <p:cNvSpPr/>
          <p:nvPr/>
        </p:nvSpPr>
        <p:spPr>
          <a:xfrm>
            <a:off x="1066089" y="2084586"/>
            <a:ext cx="2026780" cy="669414"/>
          </a:xfrm>
          <a:prstGeom prst="rect">
            <a:avLst/>
          </a:prstGeom>
        </p:spPr>
        <p:txBody>
          <a:bodyPr wrap="square">
            <a:spAutoFit/>
          </a:bodyPr>
          <a:lstStyle/>
          <a:p>
            <a:pPr algn="ctr"/>
            <a:r>
              <a:rPr lang="en-US" sz="750" dirty="0">
                <a:solidFill>
                  <a:schemeClr val="bg1">
                    <a:lumMod val="85000"/>
                  </a:schemeClr>
                </a:solidFill>
              </a:rPr>
              <a:t>Lorem Ipsum has been the industry's standard dummy text ever since the 1500s, when an unknown printer took a galley of type and scrambled it to make a type specimen book.</a:t>
            </a:r>
            <a:endParaRPr lang="en-GB" sz="750" dirty="0">
              <a:solidFill>
                <a:schemeClr val="bg1">
                  <a:lumMod val="85000"/>
                </a:schemeClr>
              </a:solidFill>
            </a:endParaRPr>
          </a:p>
        </p:txBody>
      </p:sp>
      <p:sp>
        <p:nvSpPr>
          <p:cNvPr id="114" name="TextBox 113"/>
          <p:cNvSpPr txBox="1"/>
          <p:nvPr/>
        </p:nvSpPr>
        <p:spPr>
          <a:xfrm>
            <a:off x="1575174" y="3526020"/>
            <a:ext cx="1008609" cy="261610"/>
          </a:xfrm>
          <a:prstGeom prst="rect">
            <a:avLst/>
          </a:prstGeom>
          <a:noFill/>
        </p:spPr>
        <p:txBody>
          <a:bodyPr wrap="none" rtlCol="0">
            <a:spAutoFit/>
          </a:bodyPr>
          <a:lstStyle/>
          <a:p>
            <a:pPr algn="ctr"/>
            <a:r>
              <a:rPr lang="en-GB" sz="1100" dirty="0">
                <a:solidFill>
                  <a:schemeClr val="accent5"/>
                </a:solidFill>
              </a:rPr>
              <a:t>WEB DESIGN</a:t>
            </a:r>
          </a:p>
        </p:txBody>
      </p:sp>
      <p:sp>
        <p:nvSpPr>
          <p:cNvPr id="115" name="Rectangle 114"/>
          <p:cNvSpPr/>
          <p:nvPr/>
        </p:nvSpPr>
        <p:spPr>
          <a:xfrm>
            <a:off x="1060084" y="3770219"/>
            <a:ext cx="2026780" cy="669414"/>
          </a:xfrm>
          <a:prstGeom prst="rect">
            <a:avLst/>
          </a:prstGeom>
        </p:spPr>
        <p:txBody>
          <a:bodyPr wrap="square">
            <a:spAutoFit/>
          </a:bodyPr>
          <a:lstStyle/>
          <a:p>
            <a:pPr algn="ctr"/>
            <a:r>
              <a:rPr lang="en-US" sz="750" dirty="0">
                <a:solidFill>
                  <a:schemeClr val="bg1">
                    <a:lumMod val="85000"/>
                  </a:schemeClr>
                </a:solidFill>
              </a:rPr>
              <a:t>Lorem Ipsum has been the industry's standard dummy text ever since the 1500s, when an unknown printer took a galley of type and scrambled it to make a type specimen book.</a:t>
            </a:r>
            <a:endParaRPr lang="en-GB" sz="750" dirty="0">
              <a:solidFill>
                <a:schemeClr val="bg1">
                  <a:lumMod val="85000"/>
                </a:schemeClr>
              </a:solidFill>
            </a:endParaRPr>
          </a:p>
        </p:txBody>
      </p:sp>
      <p:sp>
        <p:nvSpPr>
          <p:cNvPr id="117" name="TextBox 116"/>
          <p:cNvSpPr txBox="1"/>
          <p:nvPr/>
        </p:nvSpPr>
        <p:spPr>
          <a:xfrm>
            <a:off x="3992353" y="1855433"/>
            <a:ext cx="1159292" cy="261610"/>
          </a:xfrm>
          <a:prstGeom prst="rect">
            <a:avLst/>
          </a:prstGeom>
          <a:noFill/>
        </p:spPr>
        <p:txBody>
          <a:bodyPr wrap="none" rtlCol="0">
            <a:spAutoFit/>
          </a:bodyPr>
          <a:lstStyle/>
          <a:p>
            <a:pPr algn="ctr"/>
            <a:r>
              <a:rPr lang="en-GB" sz="1100" dirty="0">
                <a:solidFill>
                  <a:schemeClr val="accent3"/>
                </a:solidFill>
              </a:rPr>
              <a:t>DEVELOPMENT</a:t>
            </a:r>
          </a:p>
        </p:txBody>
      </p:sp>
      <p:sp>
        <p:nvSpPr>
          <p:cNvPr id="118" name="Rectangle 117"/>
          <p:cNvSpPr/>
          <p:nvPr/>
        </p:nvSpPr>
        <p:spPr>
          <a:xfrm>
            <a:off x="3558609" y="2088910"/>
            <a:ext cx="2026780" cy="669414"/>
          </a:xfrm>
          <a:prstGeom prst="rect">
            <a:avLst/>
          </a:prstGeom>
        </p:spPr>
        <p:txBody>
          <a:bodyPr wrap="square">
            <a:spAutoFit/>
          </a:bodyPr>
          <a:lstStyle/>
          <a:p>
            <a:pPr algn="ctr"/>
            <a:r>
              <a:rPr lang="en-US" sz="750" dirty="0">
                <a:solidFill>
                  <a:schemeClr val="bg1">
                    <a:lumMod val="85000"/>
                  </a:schemeClr>
                </a:solidFill>
              </a:rPr>
              <a:t>Lorem Ipsum has been the industry's standard dummy text ever since the 1500s, when an unknown printer took a galley of type and scrambled it to make a type specimen book.</a:t>
            </a:r>
            <a:endParaRPr lang="en-GB" sz="750" dirty="0">
              <a:solidFill>
                <a:schemeClr val="bg1">
                  <a:lumMod val="85000"/>
                </a:schemeClr>
              </a:solidFill>
            </a:endParaRPr>
          </a:p>
        </p:txBody>
      </p:sp>
      <p:sp>
        <p:nvSpPr>
          <p:cNvPr id="120" name="TextBox 119"/>
          <p:cNvSpPr txBox="1"/>
          <p:nvPr/>
        </p:nvSpPr>
        <p:spPr>
          <a:xfrm>
            <a:off x="6610610" y="1855433"/>
            <a:ext cx="938077" cy="261610"/>
          </a:xfrm>
          <a:prstGeom prst="rect">
            <a:avLst/>
          </a:prstGeom>
          <a:noFill/>
        </p:spPr>
        <p:txBody>
          <a:bodyPr wrap="none" rtlCol="0">
            <a:spAutoFit/>
          </a:bodyPr>
          <a:lstStyle/>
          <a:p>
            <a:pPr algn="ctr"/>
            <a:r>
              <a:rPr lang="en-GB" sz="1100" dirty="0">
                <a:solidFill>
                  <a:schemeClr val="accent4"/>
                </a:solidFill>
              </a:rPr>
              <a:t>MAKETTING</a:t>
            </a:r>
          </a:p>
        </p:txBody>
      </p:sp>
      <p:sp>
        <p:nvSpPr>
          <p:cNvPr id="121" name="Rectangle 120"/>
          <p:cNvSpPr/>
          <p:nvPr/>
        </p:nvSpPr>
        <p:spPr>
          <a:xfrm>
            <a:off x="6057136" y="2079310"/>
            <a:ext cx="2026780" cy="669414"/>
          </a:xfrm>
          <a:prstGeom prst="rect">
            <a:avLst/>
          </a:prstGeom>
        </p:spPr>
        <p:txBody>
          <a:bodyPr wrap="square">
            <a:spAutoFit/>
          </a:bodyPr>
          <a:lstStyle/>
          <a:p>
            <a:pPr algn="ctr"/>
            <a:r>
              <a:rPr lang="en-US" sz="750" dirty="0">
                <a:solidFill>
                  <a:schemeClr val="bg1">
                    <a:lumMod val="85000"/>
                  </a:schemeClr>
                </a:solidFill>
              </a:rPr>
              <a:t>Lorem Ipsum has been the industry's standard dummy text ever since the 1500s, when an unknown printer took a galley of type and scrambled it to make a type specimen book.</a:t>
            </a:r>
            <a:endParaRPr lang="en-GB" sz="750" dirty="0">
              <a:solidFill>
                <a:schemeClr val="bg1">
                  <a:lumMod val="85000"/>
                </a:schemeClr>
              </a:solidFill>
            </a:endParaRPr>
          </a:p>
        </p:txBody>
      </p:sp>
      <p:sp>
        <p:nvSpPr>
          <p:cNvPr id="123" name="TextBox 122"/>
          <p:cNvSpPr txBox="1"/>
          <p:nvPr/>
        </p:nvSpPr>
        <p:spPr>
          <a:xfrm>
            <a:off x="3821635" y="3526020"/>
            <a:ext cx="1500731" cy="261610"/>
          </a:xfrm>
          <a:prstGeom prst="rect">
            <a:avLst/>
          </a:prstGeom>
          <a:noFill/>
        </p:spPr>
        <p:txBody>
          <a:bodyPr wrap="none" rtlCol="0">
            <a:spAutoFit/>
          </a:bodyPr>
          <a:lstStyle/>
          <a:p>
            <a:pPr algn="ctr"/>
            <a:r>
              <a:rPr lang="en-GB" sz="1100" dirty="0">
                <a:solidFill>
                  <a:schemeClr val="accent6"/>
                </a:solidFill>
              </a:rPr>
              <a:t>CREATIVE SOLUTION</a:t>
            </a:r>
          </a:p>
        </p:txBody>
      </p:sp>
      <p:sp>
        <p:nvSpPr>
          <p:cNvPr id="124" name="Rectangle 123"/>
          <p:cNvSpPr/>
          <p:nvPr/>
        </p:nvSpPr>
        <p:spPr>
          <a:xfrm>
            <a:off x="3558609" y="3770219"/>
            <a:ext cx="2026780" cy="669414"/>
          </a:xfrm>
          <a:prstGeom prst="rect">
            <a:avLst/>
          </a:prstGeom>
        </p:spPr>
        <p:txBody>
          <a:bodyPr wrap="square">
            <a:spAutoFit/>
          </a:bodyPr>
          <a:lstStyle/>
          <a:p>
            <a:pPr algn="ctr"/>
            <a:r>
              <a:rPr lang="en-US" sz="750" dirty="0">
                <a:solidFill>
                  <a:schemeClr val="bg1">
                    <a:lumMod val="85000"/>
                  </a:schemeClr>
                </a:solidFill>
              </a:rPr>
              <a:t>Lorem Ipsum has been the industry's standard dummy text ever since the 1500s, when an unknown printer took a galley of type and scrambled it to make a type specimen book.</a:t>
            </a:r>
            <a:endParaRPr lang="en-GB" sz="750" dirty="0">
              <a:solidFill>
                <a:schemeClr val="bg1">
                  <a:lumMod val="85000"/>
                </a:schemeClr>
              </a:solidFill>
            </a:endParaRPr>
          </a:p>
        </p:txBody>
      </p:sp>
      <p:sp>
        <p:nvSpPr>
          <p:cNvPr id="126" name="TextBox 125"/>
          <p:cNvSpPr txBox="1"/>
          <p:nvPr/>
        </p:nvSpPr>
        <p:spPr>
          <a:xfrm>
            <a:off x="6519239" y="3526021"/>
            <a:ext cx="1120820" cy="261610"/>
          </a:xfrm>
          <a:prstGeom prst="rect">
            <a:avLst/>
          </a:prstGeom>
          <a:noFill/>
        </p:spPr>
        <p:txBody>
          <a:bodyPr wrap="none" rtlCol="0">
            <a:spAutoFit/>
          </a:bodyPr>
          <a:lstStyle/>
          <a:p>
            <a:pPr algn="ctr"/>
            <a:r>
              <a:rPr lang="en-GB" sz="1100" dirty="0">
                <a:solidFill>
                  <a:schemeClr val="accent2"/>
                </a:solidFill>
              </a:rPr>
              <a:t>WEB ANALYSIS</a:t>
            </a:r>
          </a:p>
        </p:txBody>
      </p:sp>
      <p:sp>
        <p:nvSpPr>
          <p:cNvPr id="127" name="Rectangle 126"/>
          <p:cNvSpPr/>
          <p:nvPr/>
        </p:nvSpPr>
        <p:spPr>
          <a:xfrm>
            <a:off x="6057133" y="3774544"/>
            <a:ext cx="2026780" cy="669414"/>
          </a:xfrm>
          <a:prstGeom prst="rect">
            <a:avLst/>
          </a:prstGeom>
        </p:spPr>
        <p:txBody>
          <a:bodyPr wrap="square">
            <a:spAutoFit/>
          </a:bodyPr>
          <a:lstStyle/>
          <a:p>
            <a:pPr algn="ctr"/>
            <a:r>
              <a:rPr lang="en-US" sz="750" dirty="0">
                <a:solidFill>
                  <a:schemeClr val="bg1">
                    <a:lumMod val="85000"/>
                  </a:schemeClr>
                </a:solidFill>
              </a:rPr>
              <a:t>Lorem Ipsum has been the industry's standard dummy text ever since the 1500s, when an unknown printer took a galley of type and scrambled it to make a type specimen book.</a:t>
            </a:r>
            <a:endParaRPr lang="en-GB" sz="750" dirty="0">
              <a:solidFill>
                <a:schemeClr val="bg1">
                  <a:lumMod val="85000"/>
                </a:schemeClr>
              </a:solidFill>
            </a:endParaRPr>
          </a:p>
        </p:txBody>
      </p:sp>
      <p:sp>
        <p:nvSpPr>
          <p:cNvPr id="53" name="Rectangle 52"/>
          <p:cNvSpPr/>
          <p:nvPr/>
        </p:nvSpPr>
        <p:spPr>
          <a:xfrm rot="5400000">
            <a:off x="4558284" y="515529"/>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extBox 53"/>
          <p:cNvSpPr txBox="1"/>
          <p:nvPr/>
        </p:nvSpPr>
        <p:spPr>
          <a:xfrm>
            <a:off x="3356336" y="272652"/>
            <a:ext cx="2431371"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ICON SERVICES</a:t>
            </a:r>
            <a:endParaRPr lang="en-US" sz="2400" dirty="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endParaRPr>
          </a:p>
        </p:txBody>
      </p:sp>
      <p:sp>
        <p:nvSpPr>
          <p:cNvPr id="55" name="Rectangle 54"/>
          <p:cNvSpPr/>
          <p:nvPr/>
        </p:nvSpPr>
        <p:spPr>
          <a:xfrm>
            <a:off x="1488407" y="611206"/>
            <a:ext cx="6167186" cy="230832"/>
          </a:xfrm>
          <a:prstGeom prst="rect">
            <a:avLst/>
          </a:prstGeom>
        </p:spPr>
        <p:txBody>
          <a:bodyPr wrap="square">
            <a:spAutoFit/>
          </a:bodyPr>
          <a:lstStyle/>
          <a:p>
            <a:pPr algn="ct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9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211800694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Straight Connector 15"/>
          <p:cNvCxnSpPr/>
          <p:nvPr/>
        </p:nvCxnSpPr>
        <p:spPr>
          <a:xfrm>
            <a:off x="4624395" y="1661278"/>
            <a:ext cx="0" cy="2316355"/>
          </a:xfrm>
          <a:prstGeom prst="line">
            <a:avLst/>
          </a:prstGeom>
          <a:ln w="12700">
            <a:solidFill>
              <a:schemeClr val="bg2">
                <a:lumMod val="7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a:off x="858321" y="1727998"/>
            <a:ext cx="540000" cy="540000"/>
            <a:chOff x="6325956" y="1809336"/>
            <a:chExt cx="1588229" cy="1588229"/>
          </a:xfrm>
        </p:grpSpPr>
        <p:sp>
          <p:nvSpPr>
            <p:cNvPr id="18" name="Oval 17"/>
            <p:cNvSpPr/>
            <p:nvPr/>
          </p:nvSpPr>
          <p:spPr>
            <a:xfrm>
              <a:off x="6325956" y="1809336"/>
              <a:ext cx="1588229" cy="1588229"/>
            </a:xfrm>
            <a:prstGeom prst="ellipse">
              <a:avLst/>
            </a:prstGeom>
            <a:solidFill>
              <a:schemeClr val="accent4"/>
            </a:solidFill>
            <a:ln w="25400">
              <a:no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sp>
        <p:sp>
          <p:nvSpPr>
            <p:cNvPr id="19" name="Oval 4"/>
            <p:cNvSpPr/>
            <p:nvPr/>
          </p:nvSpPr>
          <p:spPr>
            <a:xfrm>
              <a:off x="6483676" y="1967056"/>
              <a:ext cx="1272786" cy="1272786"/>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107296" tIns="41910" rIns="107296" bIns="41910" numCol="1" spcCol="1270" anchor="ctr" anchorCtr="0">
              <a:noAutofit/>
            </a:bodyPr>
            <a:lstStyle/>
            <a:p>
              <a:pPr algn="ctr" defTabSz="1466850">
                <a:lnSpc>
                  <a:spcPct val="90000"/>
                </a:lnSpc>
                <a:spcBef>
                  <a:spcPct val="0"/>
                </a:spcBef>
                <a:spcAft>
                  <a:spcPct val="35000"/>
                </a:spcAft>
              </a:pPr>
              <a:r>
                <a:rPr lang="id-ID" sz="2400" dirty="0">
                  <a:solidFill>
                    <a:schemeClr val="bg1">
                      <a:lumMod val="95000"/>
                    </a:schemeClr>
                  </a:solidFill>
                  <a:latin typeface="FontAwesome" pitchFamily="2" charset="0"/>
                </a:rPr>
                <a:t></a:t>
              </a:r>
              <a:endParaRPr lang="id-ID" dirty="0">
                <a:solidFill>
                  <a:schemeClr val="bg1">
                    <a:lumMod val="95000"/>
                  </a:schemeClr>
                </a:solidFill>
                <a:latin typeface="FontAwesome" pitchFamily="2" charset="0"/>
              </a:endParaRPr>
            </a:p>
          </p:txBody>
        </p:sp>
      </p:grpSp>
      <p:grpSp>
        <p:nvGrpSpPr>
          <p:cNvPr id="26" name="Group 25"/>
          <p:cNvGrpSpPr/>
          <p:nvPr/>
        </p:nvGrpSpPr>
        <p:grpSpPr>
          <a:xfrm>
            <a:off x="5080991" y="1727998"/>
            <a:ext cx="540000" cy="540000"/>
            <a:chOff x="6325956" y="1809336"/>
            <a:chExt cx="1588229" cy="1588229"/>
          </a:xfrm>
        </p:grpSpPr>
        <p:sp>
          <p:nvSpPr>
            <p:cNvPr id="27" name="Oval 26"/>
            <p:cNvSpPr/>
            <p:nvPr/>
          </p:nvSpPr>
          <p:spPr>
            <a:xfrm>
              <a:off x="6325956" y="1809336"/>
              <a:ext cx="1588229" cy="1588229"/>
            </a:xfrm>
            <a:prstGeom prst="ellipse">
              <a:avLst/>
            </a:prstGeom>
            <a:solidFill>
              <a:schemeClr val="accent2"/>
            </a:solidFill>
            <a:ln w="25400">
              <a:no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sp>
        <p:sp>
          <p:nvSpPr>
            <p:cNvPr id="28" name="Oval 4"/>
            <p:cNvSpPr/>
            <p:nvPr/>
          </p:nvSpPr>
          <p:spPr>
            <a:xfrm>
              <a:off x="6483676" y="1967056"/>
              <a:ext cx="1272786" cy="1272786"/>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107296" tIns="41910" rIns="107296" bIns="41910" numCol="1" spcCol="1270" anchor="ctr" anchorCtr="0">
              <a:noAutofit/>
            </a:bodyPr>
            <a:lstStyle/>
            <a:p>
              <a:pPr lvl="0" algn="ctr"/>
              <a:r>
                <a:rPr lang="id-ID" sz="2100" dirty="0">
                  <a:solidFill>
                    <a:schemeClr val="bg1">
                      <a:lumMod val="95000"/>
                    </a:schemeClr>
                  </a:solidFill>
                  <a:latin typeface="FontAwesome" pitchFamily="2" charset="0"/>
                </a:rPr>
                <a:t></a:t>
              </a:r>
            </a:p>
          </p:txBody>
        </p:sp>
      </p:grpSp>
      <p:sp>
        <p:nvSpPr>
          <p:cNvPr id="34" name="Oval 33"/>
          <p:cNvSpPr/>
          <p:nvPr/>
        </p:nvSpPr>
        <p:spPr>
          <a:xfrm>
            <a:off x="5076056" y="3257395"/>
            <a:ext cx="540000" cy="540000"/>
          </a:xfrm>
          <a:prstGeom prst="ellipse">
            <a:avLst/>
          </a:prstGeom>
          <a:solidFill>
            <a:schemeClr val="accent1"/>
          </a:solidFill>
          <a:ln w="25400">
            <a:no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sp>
      <p:sp>
        <p:nvSpPr>
          <p:cNvPr id="35" name="Oval 4"/>
          <p:cNvSpPr/>
          <p:nvPr/>
        </p:nvSpPr>
        <p:spPr>
          <a:xfrm>
            <a:off x="5129681" y="3311020"/>
            <a:ext cx="432749" cy="432749"/>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107296" tIns="41910" rIns="107296" bIns="41910" numCol="1" spcCol="1270" anchor="ctr" anchorCtr="0">
            <a:noAutofit/>
          </a:bodyPr>
          <a:lstStyle/>
          <a:p>
            <a:pPr algn="ctr" defTabSz="1466850">
              <a:lnSpc>
                <a:spcPct val="90000"/>
              </a:lnSpc>
              <a:spcBef>
                <a:spcPct val="0"/>
              </a:spcBef>
              <a:spcAft>
                <a:spcPct val="35000"/>
              </a:spcAft>
            </a:pPr>
            <a:r>
              <a:rPr lang="id-ID" sz="2400" dirty="0">
                <a:solidFill>
                  <a:schemeClr val="bg1">
                    <a:lumMod val="95000"/>
                  </a:schemeClr>
                </a:solidFill>
                <a:latin typeface="FontAwesome" pitchFamily="2" charset="0"/>
              </a:rPr>
              <a:t></a:t>
            </a:r>
            <a:endParaRPr lang="id-ID" dirty="0">
              <a:solidFill>
                <a:schemeClr val="bg1">
                  <a:lumMod val="95000"/>
                </a:schemeClr>
              </a:solidFill>
              <a:latin typeface="FontAwesome" pitchFamily="2" charset="0"/>
            </a:endParaRPr>
          </a:p>
        </p:txBody>
      </p:sp>
      <p:sp>
        <p:nvSpPr>
          <p:cNvPr id="37" name="TextBox 36"/>
          <p:cNvSpPr txBox="1"/>
          <p:nvPr/>
        </p:nvSpPr>
        <p:spPr>
          <a:xfrm>
            <a:off x="1562540" y="1730752"/>
            <a:ext cx="2721428" cy="577081"/>
          </a:xfrm>
          <a:prstGeom prst="rect">
            <a:avLst/>
          </a:prstGeom>
          <a:noFill/>
        </p:spPr>
        <p:txBody>
          <a:bodyPr wrap="square" rtlCol="0">
            <a:spAutoFit/>
          </a:bodyPr>
          <a:lstStyle/>
          <a:p>
            <a:r>
              <a:rPr lang="id-ID" sz="1350" b="1" dirty="0" smtClean="0">
                <a:solidFill>
                  <a:schemeClr val="bg2">
                    <a:lumMod val="50000"/>
                  </a:schemeClr>
                </a:solidFill>
                <a:latin typeface="Open Sans" panose="020B0606030504020204" pitchFamily="34" charset="0"/>
                <a:ea typeface="Open Sans" panose="020B0606030504020204" pitchFamily="34" charset="0"/>
                <a:cs typeface="Open Sans" panose="020B0606030504020204" pitchFamily="34" charset="0"/>
              </a:rPr>
              <a:t>AUDIO</a:t>
            </a:r>
          </a:p>
          <a:p>
            <a:r>
              <a:rPr lang="id-ID" sz="900" dirty="0" smtClean="0">
                <a:solidFill>
                  <a:schemeClr val="bg1">
                    <a:lumMod val="65000"/>
                  </a:schemeClr>
                </a:solidFill>
                <a:ea typeface="Roboto" panose="02000000000000000000" pitchFamily="2" charset="0"/>
              </a:rPr>
              <a:t>W</a:t>
            </a:r>
            <a:r>
              <a:rPr lang="en-US" sz="900" dirty="0">
                <a:solidFill>
                  <a:schemeClr val="bg1">
                    <a:lumMod val="65000"/>
                  </a:schemeClr>
                </a:solidFill>
                <a:ea typeface="Roboto" panose="02000000000000000000" pitchFamily="2" charset="0"/>
              </a:rPr>
              <a:t>hen an unknown printer took a galley of type and scrambled it to make a type specimen book.</a:t>
            </a:r>
            <a:endParaRPr lang="id-ID" sz="900" dirty="0"/>
          </a:p>
        </p:txBody>
      </p:sp>
      <p:sp>
        <p:nvSpPr>
          <p:cNvPr id="38" name="TextBox 37"/>
          <p:cNvSpPr txBox="1"/>
          <p:nvPr/>
        </p:nvSpPr>
        <p:spPr>
          <a:xfrm>
            <a:off x="1562540" y="2496088"/>
            <a:ext cx="2721428" cy="577081"/>
          </a:xfrm>
          <a:prstGeom prst="rect">
            <a:avLst/>
          </a:prstGeom>
          <a:noFill/>
        </p:spPr>
        <p:txBody>
          <a:bodyPr wrap="square" rtlCol="0">
            <a:spAutoFit/>
          </a:bodyPr>
          <a:lstStyle/>
          <a:p>
            <a:r>
              <a:rPr lang="id-ID" sz="1350" b="1" dirty="0" smtClean="0">
                <a:solidFill>
                  <a:schemeClr val="bg2">
                    <a:lumMod val="50000"/>
                  </a:schemeClr>
                </a:solidFill>
                <a:latin typeface="Open Sans" panose="020B0606030504020204" pitchFamily="34" charset="0"/>
                <a:ea typeface="Open Sans" panose="020B0606030504020204" pitchFamily="34" charset="0"/>
                <a:cs typeface="Open Sans" panose="020B0606030504020204" pitchFamily="34" charset="0"/>
              </a:rPr>
              <a:t>VIDEO</a:t>
            </a:r>
          </a:p>
          <a:p>
            <a:r>
              <a:rPr lang="id-ID" sz="900" dirty="0" smtClean="0">
                <a:solidFill>
                  <a:schemeClr val="bg1">
                    <a:lumMod val="65000"/>
                  </a:schemeClr>
                </a:solidFill>
                <a:ea typeface="Roboto" panose="02000000000000000000" pitchFamily="2" charset="0"/>
              </a:rPr>
              <a:t>W</a:t>
            </a:r>
            <a:r>
              <a:rPr lang="en-US" sz="900" dirty="0">
                <a:solidFill>
                  <a:schemeClr val="bg1">
                    <a:lumMod val="65000"/>
                  </a:schemeClr>
                </a:solidFill>
                <a:ea typeface="Roboto" panose="02000000000000000000" pitchFamily="2" charset="0"/>
              </a:rPr>
              <a:t>hen an unknown printer took a galley of type and scrambled it to make a type specimen book.</a:t>
            </a:r>
            <a:endParaRPr lang="id-ID" sz="900" dirty="0"/>
          </a:p>
        </p:txBody>
      </p:sp>
      <p:sp>
        <p:nvSpPr>
          <p:cNvPr id="39" name="TextBox 38"/>
          <p:cNvSpPr txBox="1"/>
          <p:nvPr/>
        </p:nvSpPr>
        <p:spPr>
          <a:xfrm>
            <a:off x="1562540" y="3257945"/>
            <a:ext cx="2721428" cy="577081"/>
          </a:xfrm>
          <a:prstGeom prst="rect">
            <a:avLst/>
          </a:prstGeom>
          <a:noFill/>
        </p:spPr>
        <p:txBody>
          <a:bodyPr wrap="square" rtlCol="0">
            <a:spAutoFit/>
          </a:bodyPr>
          <a:lstStyle/>
          <a:p>
            <a:r>
              <a:rPr lang="id-ID" sz="1350" b="1" dirty="0" smtClean="0">
                <a:solidFill>
                  <a:schemeClr val="bg2">
                    <a:lumMod val="50000"/>
                  </a:schemeClr>
                </a:solidFill>
                <a:latin typeface="Open Sans" panose="020B0606030504020204" pitchFamily="34" charset="0"/>
                <a:ea typeface="Open Sans" panose="020B0606030504020204" pitchFamily="34" charset="0"/>
                <a:cs typeface="Open Sans" panose="020B0606030504020204" pitchFamily="34" charset="0"/>
              </a:rPr>
              <a:t>PHOTOGRAPHY</a:t>
            </a:r>
          </a:p>
          <a:p>
            <a:r>
              <a:rPr lang="id-ID" sz="900" dirty="0" smtClean="0">
                <a:solidFill>
                  <a:schemeClr val="bg1">
                    <a:lumMod val="65000"/>
                  </a:schemeClr>
                </a:solidFill>
                <a:ea typeface="Roboto" panose="02000000000000000000" pitchFamily="2" charset="0"/>
              </a:rPr>
              <a:t>W</a:t>
            </a:r>
            <a:r>
              <a:rPr lang="en-US" sz="900" dirty="0">
                <a:solidFill>
                  <a:schemeClr val="bg1">
                    <a:lumMod val="65000"/>
                  </a:schemeClr>
                </a:solidFill>
                <a:ea typeface="Roboto" panose="02000000000000000000" pitchFamily="2" charset="0"/>
              </a:rPr>
              <a:t>hen an unknown printer took a galley of type and scrambled it to make a type specimen book.</a:t>
            </a:r>
            <a:endParaRPr lang="id-ID" sz="900" dirty="0"/>
          </a:p>
        </p:txBody>
      </p:sp>
      <p:sp>
        <p:nvSpPr>
          <p:cNvPr id="42" name="TextBox 41"/>
          <p:cNvSpPr txBox="1"/>
          <p:nvPr/>
        </p:nvSpPr>
        <p:spPr>
          <a:xfrm>
            <a:off x="5778136" y="1727998"/>
            <a:ext cx="2721428" cy="577081"/>
          </a:xfrm>
          <a:prstGeom prst="rect">
            <a:avLst/>
          </a:prstGeom>
          <a:noFill/>
        </p:spPr>
        <p:txBody>
          <a:bodyPr wrap="square" rtlCol="0">
            <a:spAutoFit/>
          </a:bodyPr>
          <a:lstStyle/>
          <a:p>
            <a:r>
              <a:rPr lang="id-ID" sz="1350" b="1" dirty="0" smtClean="0">
                <a:solidFill>
                  <a:schemeClr val="bg2">
                    <a:lumMod val="50000"/>
                  </a:schemeClr>
                </a:solidFill>
                <a:latin typeface="Open Sans" panose="020B0606030504020204" pitchFamily="34" charset="0"/>
                <a:ea typeface="Open Sans" panose="020B0606030504020204" pitchFamily="34" charset="0"/>
                <a:cs typeface="Open Sans" panose="020B0606030504020204" pitchFamily="34" charset="0"/>
              </a:rPr>
              <a:t>SOCIAL MEDIA</a:t>
            </a:r>
          </a:p>
          <a:p>
            <a:r>
              <a:rPr lang="id-ID" sz="900" dirty="0" smtClean="0">
                <a:solidFill>
                  <a:schemeClr val="bg1">
                    <a:lumMod val="65000"/>
                  </a:schemeClr>
                </a:solidFill>
                <a:ea typeface="Roboto" panose="02000000000000000000" pitchFamily="2" charset="0"/>
              </a:rPr>
              <a:t>W</a:t>
            </a:r>
            <a:r>
              <a:rPr lang="en-US" sz="900" dirty="0">
                <a:solidFill>
                  <a:schemeClr val="bg1">
                    <a:lumMod val="65000"/>
                  </a:schemeClr>
                </a:solidFill>
                <a:ea typeface="Roboto" panose="02000000000000000000" pitchFamily="2" charset="0"/>
              </a:rPr>
              <a:t>hen an unknown printer took a galley of type and scrambled it to make a type specimen book.</a:t>
            </a:r>
            <a:endParaRPr lang="id-ID" sz="900" dirty="0"/>
          </a:p>
        </p:txBody>
      </p:sp>
      <p:sp>
        <p:nvSpPr>
          <p:cNvPr id="43" name="TextBox 42"/>
          <p:cNvSpPr txBox="1"/>
          <p:nvPr/>
        </p:nvSpPr>
        <p:spPr>
          <a:xfrm>
            <a:off x="5778136" y="2493334"/>
            <a:ext cx="2721428" cy="577081"/>
          </a:xfrm>
          <a:prstGeom prst="rect">
            <a:avLst/>
          </a:prstGeom>
          <a:noFill/>
        </p:spPr>
        <p:txBody>
          <a:bodyPr wrap="square" rtlCol="0">
            <a:spAutoFit/>
          </a:bodyPr>
          <a:lstStyle/>
          <a:p>
            <a:r>
              <a:rPr lang="id-ID" sz="1350" b="1" dirty="0" smtClean="0">
                <a:solidFill>
                  <a:schemeClr val="bg2">
                    <a:lumMod val="50000"/>
                  </a:schemeClr>
                </a:solidFill>
                <a:latin typeface="Open Sans" panose="020B0606030504020204" pitchFamily="34" charset="0"/>
                <a:ea typeface="Open Sans" panose="020B0606030504020204" pitchFamily="34" charset="0"/>
                <a:cs typeface="Open Sans" panose="020B0606030504020204" pitchFamily="34" charset="0"/>
              </a:rPr>
              <a:t>ANIMA</a:t>
            </a:r>
            <a:r>
              <a:rPr lang="en-US" sz="1350" b="1" dirty="0" smtClean="0">
                <a:solidFill>
                  <a:schemeClr val="bg2">
                    <a:lumMod val="50000"/>
                  </a:schemeClr>
                </a:solidFill>
                <a:latin typeface="Open Sans" panose="020B0606030504020204" pitchFamily="34" charset="0"/>
                <a:ea typeface="Open Sans" panose="020B0606030504020204" pitchFamily="34" charset="0"/>
                <a:cs typeface="Open Sans" panose="020B0606030504020204" pitchFamily="34" charset="0"/>
              </a:rPr>
              <a:t>TION</a:t>
            </a:r>
            <a:endParaRPr lang="id-ID" sz="1350" b="1" dirty="0" smtClean="0">
              <a:solidFill>
                <a:schemeClr val="bg2">
                  <a:lumMod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id-ID" sz="900" dirty="0" smtClean="0">
                <a:solidFill>
                  <a:schemeClr val="bg1">
                    <a:lumMod val="65000"/>
                  </a:schemeClr>
                </a:solidFill>
                <a:ea typeface="Roboto" panose="02000000000000000000" pitchFamily="2" charset="0"/>
              </a:rPr>
              <a:t>W</a:t>
            </a:r>
            <a:r>
              <a:rPr lang="en-US" sz="900" dirty="0">
                <a:solidFill>
                  <a:schemeClr val="bg1">
                    <a:lumMod val="65000"/>
                  </a:schemeClr>
                </a:solidFill>
                <a:ea typeface="Roboto" panose="02000000000000000000" pitchFamily="2" charset="0"/>
              </a:rPr>
              <a:t>hen an unknown printer took a galley of type and scrambled it to make a type specimen book.</a:t>
            </a:r>
            <a:endParaRPr lang="id-ID" sz="900" dirty="0"/>
          </a:p>
        </p:txBody>
      </p:sp>
      <p:sp>
        <p:nvSpPr>
          <p:cNvPr id="44" name="TextBox 43"/>
          <p:cNvSpPr txBox="1"/>
          <p:nvPr/>
        </p:nvSpPr>
        <p:spPr>
          <a:xfrm>
            <a:off x="5778136" y="3255191"/>
            <a:ext cx="2721428" cy="577081"/>
          </a:xfrm>
          <a:prstGeom prst="rect">
            <a:avLst/>
          </a:prstGeom>
          <a:noFill/>
        </p:spPr>
        <p:txBody>
          <a:bodyPr wrap="square" rtlCol="0">
            <a:spAutoFit/>
          </a:bodyPr>
          <a:lstStyle/>
          <a:p>
            <a:r>
              <a:rPr lang="id-ID" sz="1350" b="1" dirty="0" smtClean="0">
                <a:solidFill>
                  <a:schemeClr val="bg2">
                    <a:lumMod val="50000"/>
                  </a:schemeClr>
                </a:solidFill>
                <a:latin typeface="Open Sans" panose="020B0606030504020204" pitchFamily="34" charset="0"/>
                <a:ea typeface="Open Sans" panose="020B0606030504020204" pitchFamily="34" charset="0"/>
                <a:cs typeface="Open Sans" panose="020B0606030504020204" pitchFamily="34" charset="0"/>
              </a:rPr>
              <a:t>GRAPHIC</a:t>
            </a:r>
          </a:p>
          <a:p>
            <a:r>
              <a:rPr lang="id-ID" sz="900" dirty="0" smtClean="0">
                <a:solidFill>
                  <a:schemeClr val="bg1">
                    <a:lumMod val="65000"/>
                  </a:schemeClr>
                </a:solidFill>
                <a:ea typeface="Roboto" panose="02000000000000000000" pitchFamily="2" charset="0"/>
              </a:rPr>
              <a:t>W</a:t>
            </a:r>
            <a:r>
              <a:rPr lang="en-US" sz="900" dirty="0">
                <a:solidFill>
                  <a:schemeClr val="bg1">
                    <a:lumMod val="65000"/>
                  </a:schemeClr>
                </a:solidFill>
                <a:ea typeface="Roboto" panose="02000000000000000000" pitchFamily="2" charset="0"/>
              </a:rPr>
              <a:t>hen an unknown printer took a galley of type and scrambled it to make a type specimen book.</a:t>
            </a:r>
            <a:endParaRPr lang="id-ID" sz="900" dirty="0"/>
          </a:p>
        </p:txBody>
      </p:sp>
      <p:grpSp>
        <p:nvGrpSpPr>
          <p:cNvPr id="2" name="Group 1"/>
          <p:cNvGrpSpPr/>
          <p:nvPr/>
        </p:nvGrpSpPr>
        <p:grpSpPr>
          <a:xfrm>
            <a:off x="853386" y="2506973"/>
            <a:ext cx="540000" cy="540000"/>
            <a:chOff x="669448" y="3314495"/>
            <a:chExt cx="720000" cy="720000"/>
          </a:xfrm>
        </p:grpSpPr>
        <p:sp>
          <p:nvSpPr>
            <p:cNvPr id="21" name="Oval 20"/>
            <p:cNvSpPr/>
            <p:nvPr/>
          </p:nvSpPr>
          <p:spPr>
            <a:xfrm>
              <a:off x="669448" y="3314495"/>
              <a:ext cx="720000" cy="720000"/>
            </a:xfrm>
            <a:prstGeom prst="ellipse">
              <a:avLst/>
            </a:prstGeom>
            <a:solidFill>
              <a:schemeClr val="accent6"/>
            </a:solidFill>
            <a:ln w="25400">
              <a:no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sp>
        <p:sp>
          <p:nvSpPr>
            <p:cNvPr id="45" name="Freeform 27"/>
            <p:cNvSpPr>
              <a:spLocks noChangeAspect="1" noEditPoints="1"/>
            </p:cNvSpPr>
            <p:nvPr/>
          </p:nvSpPr>
          <p:spPr bwMode="auto">
            <a:xfrm>
              <a:off x="843719" y="3544406"/>
              <a:ext cx="384616" cy="274845"/>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bg1">
                <a:lumMod val="95000"/>
              </a:schemeClr>
            </a:solidFill>
            <a:ln>
              <a:noFill/>
            </a:ln>
          </p:spPr>
          <p:txBody>
            <a:bodyPr vert="horz" wrap="square" lIns="68580" tIns="34290" rIns="68580" bIns="34290" numCol="1" anchor="t" anchorCtr="0" compatLnSpc="1">
              <a:prstTxWarp prst="textNoShape">
                <a:avLst/>
              </a:prstTxWarp>
            </a:bodyPr>
            <a:lstStyle/>
            <a:p>
              <a:endParaRPr lang="en-US" sz="1350" dirty="0">
                <a:solidFill>
                  <a:schemeClr val="tx1">
                    <a:alpha val="75000"/>
                  </a:schemeClr>
                </a:solidFill>
              </a:endParaRPr>
            </a:p>
          </p:txBody>
        </p:sp>
      </p:grpSp>
      <p:grpSp>
        <p:nvGrpSpPr>
          <p:cNvPr id="3" name="Group 2"/>
          <p:cNvGrpSpPr/>
          <p:nvPr/>
        </p:nvGrpSpPr>
        <p:grpSpPr>
          <a:xfrm>
            <a:off x="5076056" y="2506973"/>
            <a:ext cx="540000" cy="540000"/>
            <a:chOff x="7124923" y="3314495"/>
            <a:chExt cx="720000" cy="720000"/>
          </a:xfrm>
        </p:grpSpPr>
        <p:sp>
          <p:nvSpPr>
            <p:cNvPr id="31" name="Oval 30"/>
            <p:cNvSpPr/>
            <p:nvPr/>
          </p:nvSpPr>
          <p:spPr>
            <a:xfrm>
              <a:off x="7124923" y="3314495"/>
              <a:ext cx="720000" cy="720000"/>
            </a:xfrm>
            <a:prstGeom prst="ellipse">
              <a:avLst/>
            </a:prstGeom>
            <a:solidFill>
              <a:schemeClr val="accent5"/>
            </a:solidFill>
            <a:ln w="25400">
              <a:no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sp>
        <p:sp>
          <p:nvSpPr>
            <p:cNvPr id="46" name="Freeform 24"/>
            <p:cNvSpPr>
              <a:spLocks noEditPoints="1"/>
            </p:cNvSpPr>
            <p:nvPr/>
          </p:nvSpPr>
          <p:spPr bwMode="auto">
            <a:xfrm>
              <a:off x="7264757" y="3565605"/>
              <a:ext cx="432000" cy="232449"/>
            </a:xfrm>
            <a:custGeom>
              <a:avLst/>
              <a:gdLst>
                <a:gd name="T0" fmla="*/ 308 w 400"/>
                <a:gd name="T1" fmla="*/ 0 h 184"/>
                <a:gd name="T2" fmla="*/ 216 w 400"/>
                <a:gd name="T3" fmla="*/ 92 h 184"/>
                <a:gd name="T4" fmla="*/ 232 w 400"/>
                <a:gd name="T5" fmla="*/ 144 h 184"/>
                <a:gd name="T6" fmla="*/ 168 w 400"/>
                <a:gd name="T7" fmla="*/ 144 h 184"/>
                <a:gd name="T8" fmla="*/ 184 w 400"/>
                <a:gd name="T9" fmla="*/ 92 h 184"/>
                <a:gd name="T10" fmla="*/ 92 w 400"/>
                <a:gd name="T11" fmla="*/ 0 h 184"/>
                <a:gd name="T12" fmla="*/ 0 w 400"/>
                <a:gd name="T13" fmla="*/ 92 h 184"/>
                <a:gd name="T14" fmla="*/ 92 w 400"/>
                <a:gd name="T15" fmla="*/ 184 h 184"/>
                <a:gd name="T16" fmla="*/ 308 w 400"/>
                <a:gd name="T17" fmla="*/ 184 h 184"/>
                <a:gd name="T18" fmla="*/ 400 w 400"/>
                <a:gd name="T19" fmla="*/ 92 h 184"/>
                <a:gd name="T20" fmla="*/ 308 w 400"/>
                <a:gd name="T21" fmla="*/ 0 h 184"/>
                <a:gd name="T22" fmla="*/ 40 w 400"/>
                <a:gd name="T23" fmla="*/ 92 h 184"/>
                <a:gd name="T24" fmla="*/ 92 w 400"/>
                <a:gd name="T25" fmla="*/ 40 h 184"/>
                <a:gd name="T26" fmla="*/ 144 w 400"/>
                <a:gd name="T27" fmla="*/ 92 h 184"/>
                <a:gd name="T28" fmla="*/ 92 w 400"/>
                <a:gd name="T29" fmla="*/ 144 h 184"/>
                <a:gd name="T30" fmla="*/ 40 w 400"/>
                <a:gd name="T31" fmla="*/ 92 h 184"/>
                <a:gd name="T32" fmla="*/ 308 w 400"/>
                <a:gd name="T33" fmla="*/ 144 h 184"/>
                <a:gd name="T34" fmla="*/ 256 w 400"/>
                <a:gd name="T35" fmla="*/ 92 h 184"/>
                <a:gd name="T36" fmla="*/ 308 w 400"/>
                <a:gd name="T37" fmla="*/ 40 h 184"/>
                <a:gd name="T38" fmla="*/ 360 w 400"/>
                <a:gd name="T39" fmla="*/ 92 h 184"/>
                <a:gd name="T40" fmla="*/ 308 w 400"/>
                <a:gd name="T41" fmla="*/ 14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0" h="184">
                  <a:moveTo>
                    <a:pt x="308" y="0"/>
                  </a:moveTo>
                  <a:cubicBezTo>
                    <a:pt x="257" y="0"/>
                    <a:pt x="216" y="41"/>
                    <a:pt x="216" y="92"/>
                  </a:cubicBezTo>
                  <a:cubicBezTo>
                    <a:pt x="216" y="111"/>
                    <a:pt x="222" y="129"/>
                    <a:pt x="232" y="144"/>
                  </a:cubicBezTo>
                  <a:cubicBezTo>
                    <a:pt x="168" y="144"/>
                    <a:pt x="168" y="144"/>
                    <a:pt x="168" y="144"/>
                  </a:cubicBezTo>
                  <a:cubicBezTo>
                    <a:pt x="178" y="129"/>
                    <a:pt x="184" y="111"/>
                    <a:pt x="184" y="92"/>
                  </a:cubicBezTo>
                  <a:cubicBezTo>
                    <a:pt x="184" y="41"/>
                    <a:pt x="143" y="0"/>
                    <a:pt x="92" y="0"/>
                  </a:cubicBezTo>
                  <a:cubicBezTo>
                    <a:pt x="41" y="0"/>
                    <a:pt x="0" y="41"/>
                    <a:pt x="0" y="92"/>
                  </a:cubicBezTo>
                  <a:cubicBezTo>
                    <a:pt x="0" y="143"/>
                    <a:pt x="41" y="184"/>
                    <a:pt x="92" y="184"/>
                  </a:cubicBezTo>
                  <a:cubicBezTo>
                    <a:pt x="308" y="184"/>
                    <a:pt x="308" y="184"/>
                    <a:pt x="308" y="184"/>
                  </a:cubicBezTo>
                  <a:cubicBezTo>
                    <a:pt x="359" y="184"/>
                    <a:pt x="400" y="143"/>
                    <a:pt x="400" y="92"/>
                  </a:cubicBezTo>
                  <a:cubicBezTo>
                    <a:pt x="400" y="41"/>
                    <a:pt x="359" y="0"/>
                    <a:pt x="308" y="0"/>
                  </a:cubicBezTo>
                  <a:close/>
                  <a:moveTo>
                    <a:pt x="40" y="92"/>
                  </a:moveTo>
                  <a:cubicBezTo>
                    <a:pt x="40" y="63"/>
                    <a:pt x="63" y="40"/>
                    <a:pt x="92" y="40"/>
                  </a:cubicBezTo>
                  <a:cubicBezTo>
                    <a:pt x="120" y="40"/>
                    <a:pt x="144" y="63"/>
                    <a:pt x="144" y="92"/>
                  </a:cubicBezTo>
                  <a:cubicBezTo>
                    <a:pt x="144" y="121"/>
                    <a:pt x="120" y="144"/>
                    <a:pt x="92" y="144"/>
                  </a:cubicBezTo>
                  <a:cubicBezTo>
                    <a:pt x="63" y="144"/>
                    <a:pt x="40" y="121"/>
                    <a:pt x="40" y="92"/>
                  </a:cubicBezTo>
                  <a:close/>
                  <a:moveTo>
                    <a:pt x="308" y="144"/>
                  </a:moveTo>
                  <a:cubicBezTo>
                    <a:pt x="279" y="144"/>
                    <a:pt x="256" y="121"/>
                    <a:pt x="256" y="92"/>
                  </a:cubicBezTo>
                  <a:cubicBezTo>
                    <a:pt x="256" y="63"/>
                    <a:pt x="279" y="40"/>
                    <a:pt x="308" y="40"/>
                  </a:cubicBezTo>
                  <a:cubicBezTo>
                    <a:pt x="336" y="40"/>
                    <a:pt x="360" y="63"/>
                    <a:pt x="360" y="92"/>
                  </a:cubicBezTo>
                  <a:cubicBezTo>
                    <a:pt x="360" y="121"/>
                    <a:pt x="336" y="144"/>
                    <a:pt x="308" y="144"/>
                  </a:cubicBezTo>
                  <a:close/>
                </a:path>
              </a:pathLst>
            </a:custGeom>
            <a:solidFill>
              <a:schemeClr val="bg1">
                <a:lumMod val="95000"/>
              </a:schemeClr>
            </a:solidFill>
            <a:ln>
              <a:noFill/>
            </a:ln>
          </p:spPr>
          <p:txBody>
            <a:bodyPr vert="horz" wrap="square" lIns="68580" tIns="34290" rIns="68580" bIns="34290" numCol="1" anchor="t" anchorCtr="0" compatLnSpc="1">
              <a:prstTxWarp prst="textNoShape">
                <a:avLst/>
              </a:prstTxWarp>
            </a:bodyPr>
            <a:lstStyle/>
            <a:p>
              <a:endParaRPr lang="en-US" sz="1350" dirty="0">
                <a:solidFill>
                  <a:schemeClr val="accent1">
                    <a:alpha val="75000"/>
                  </a:schemeClr>
                </a:solidFill>
              </a:endParaRPr>
            </a:p>
          </p:txBody>
        </p:sp>
      </p:grpSp>
      <p:sp>
        <p:nvSpPr>
          <p:cNvPr id="24" name="Oval 23"/>
          <p:cNvSpPr/>
          <p:nvPr/>
        </p:nvSpPr>
        <p:spPr>
          <a:xfrm>
            <a:off x="853385" y="3257395"/>
            <a:ext cx="540000" cy="540000"/>
          </a:xfrm>
          <a:prstGeom prst="ellipse">
            <a:avLst/>
          </a:prstGeom>
          <a:solidFill>
            <a:schemeClr val="accent2"/>
          </a:solidFill>
          <a:ln w="25400">
            <a:no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sp>
      <p:grpSp>
        <p:nvGrpSpPr>
          <p:cNvPr id="47" name="Group 46"/>
          <p:cNvGrpSpPr/>
          <p:nvPr/>
        </p:nvGrpSpPr>
        <p:grpSpPr>
          <a:xfrm>
            <a:off x="973204" y="3396344"/>
            <a:ext cx="309402" cy="241529"/>
            <a:chOff x="5838825" y="2538413"/>
            <a:chExt cx="490538" cy="396874"/>
          </a:xfrm>
          <a:solidFill>
            <a:schemeClr val="bg1"/>
          </a:solidFill>
        </p:grpSpPr>
        <p:sp>
          <p:nvSpPr>
            <p:cNvPr id="48" name="Freeform 35"/>
            <p:cNvSpPr>
              <a:spLocks noEditPoints="1"/>
            </p:cNvSpPr>
            <p:nvPr/>
          </p:nvSpPr>
          <p:spPr bwMode="auto">
            <a:xfrm>
              <a:off x="5838825" y="2587625"/>
              <a:ext cx="490538" cy="347662"/>
            </a:xfrm>
            <a:custGeom>
              <a:avLst/>
              <a:gdLst>
                <a:gd name="T0" fmla="*/ 121 w 130"/>
                <a:gd name="T1" fmla="*/ 0 h 92"/>
                <a:gd name="T2" fmla="*/ 9 w 130"/>
                <a:gd name="T3" fmla="*/ 0 h 92"/>
                <a:gd name="T4" fmla="*/ 0 w 130"/>
                <a:gd name="T5" fmla="*/ 9 h 92"/>
                <a:gd name="T6" fmla="*/ 0 w 130"/>
                <a:gd name="T7" fmla="*/ 83 h 92"/>
                <a:gd name="T8" fmla="*/ 9 w 130"/>
                <a:gd name="T9" fmla="*/ 92 h 92"/>
                <a:gd name="T10" fmla="*/ 121 w 130"/>
                <a:gd name="T11" fmla="*/ 92 h 92"/>
                <a:gd name="T12" fmla="*/ 130 w 130"/>
                <a:gd name="T13" fmla="*/ 83 h 92"/>
                <a:gd name="T14" fmla="*/ 130 w 130"/>
                <a:gd name="T15" fmla="*/ 9 h 92"/>
                <a:gd name="T16" fmla="*/ 121 w 130"/>
                <a:gd name="T17" fmla="*/ 0 h 92"/>
                <a:gd name="T18" fmla="*/ 47 w 130"/>
                <a:gd name="T19" fmla="*/ 81 h 92"/>
                <a:gd name="T20" fmla="*/ 12 w 130"/>
                <a:gd name="T21" fmla="*/ 46 h 92"/>
                <a:gd name="T22" fmla="*/ 47 w 130"/>
                <a:gd name="T23" fmla="*/ 11 h 92"/>
                <a:gd name="T24" fmla="*/ 82 w 130"/>
                <a:gd name="T25" fmla="*/ 46 h 92"/>
                <a:gd name="T26" fmla="*/ 47 w 130"/>
                <a:gd name="T27" fmla="*/ 81 h 92"/>
                <a:gd name="T28" fmla="*/ 116 w 130"/>
                <a:gd name="T29" fmla="*/ 19 h 92"/>
                <a:gd name="T30" fmla="*/ 105 w 130"/>
                <a:gd name="T31" fmla="*/ 19 h 92"/>
                <a:gd name="T32" fmla="*/ 99 w 130"/>
                <a:gd name="T33" fmla="*/ 13 h 92"/>
                <a:gd name="T34" fmla="*/ 105 w 130"/>
                <a:gd name="T35" fmla="*/ 7 h 92"/>
                <a:gd name="T36" fmla="*/ 116 w 130"/>
                <a:gd name="T37" fmla="*/ 7 h 92"/>
                <a:gd name="T38" fmla="*/ 122 w 130"/>
                <a:gd name="T39" fmla="*/ 13 h 92"/>
                <a:gd name="T40" fmla="*/ 116 w 130"/>
                <a:gd name="T41" fmla="*/ 1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0" h="92">
                  <a:moveTo>
                    <a:pt x="121" y="0"/>
                  </a:moveTo>
                  <a:cubicBezTo>
                    <a:pt x="9" y="0"/>
                    <a:pt x="9" y="0"/>
                    <a:pt x="9" y="0"/>
                  </a:cubicBezTo>
                  <a:cubicBezTo>
                    <a:pt x="4" y="0"/>
                    <a:pt x="0" y="4"/>
                    <a:pt x="0" y="9"/>
                  </a:cubicBezTo>
                  <a:cubicBezTo>
                    <a:pt x="0" y="83"/>
                    <a:pt x="0" y="83"/>
                    <a:pt x="0" y="83"/>
                  </a:cubicBezTo>
                  <a:cubicBezTo>
                    <a:pt x="0" y="88"/>
                    <a:pt x="4" y="92"/>
                    <a:pt x="9" y="92"/>
                  </a:cubicBezTo>
                  <a:cubicBezTo>
                    <a:pt x="121" y="92"/>
                    <a:pt x="121" y="92"/>
                    <a:pt x="121" y="92"/>
                  </a:cubicBezTo>
                  <a:cubicBezTo>
                    <a:pt x="126" y="92"/>
                    <a:pt x="130" y="88"/>
                    <a:pt x="130" y="83"/>
                  </a:cubicBezTo>
                  <a:cubicBezTo>
                    <a:pt x="130" y="9"/>
                    <a:pt x="130" y="9"/>
                    <a:pt x="130" y="9"/>
                  </a:cubicBezTo>
                  <a:cubicBezTo>
                    <a:pt x="130" y="4"/>
                    <a:pt x="126" y="0"/>
                    <a:pt x="121" y="0"/>
                  </a:cubicBezTo>
                  <a:close/>
                  <a:moveTo>
                    <a:pt x="47" y="81"/>
                  </a:moveTo>
                  <a:cubicBezTo>
                    <a:pt x="28" y="81"/>
                    <a:pt x="12" y="66"/>
                    <a:pt x="12" y="46"/>
                  </a:cubicBezTo>
                  <a:cubicBezTo>
                    <a:pt x="12" y="27"/>
                    <a:pt x="28" y="11"/>
                    <a:pt x="47" y="11"/>
                  </a:cubicBezTo>
                  <a:cubicBezTo>
                    <a:pt x="67" y="11"/>
                    <a:pt x="82" y="27"/>
                    <a:pt x="82" y="46"/>
                  </a:cubicBezTo>
                  <a:cubicBezTo>
                    <a:pt x="82" y="66"/>
                    <a:pt x="67" y="81"/>
                    <a:pt x="47" y="81"/>
                  </a:cubicBezTo>
                  <a:close/>
                  <a:moveTo>
                    <a:pt x="116" y="19"/>
                  </a:moveTo>
                  <a:cubicBezTo>
                    <a:pt x="105" y="19"/>
                    <a:pt x="105" y="19"/>
                    <a:pt x="105" y="19"/>
                  </a:cubicBezTo>
                  <a:cubicBezTo>
                    <a:pt x="101" y="19"/>
                    <a:pt x="99" y="17"/>
                    <a:pt x="99" y="13"/>
                  </a:cubicBezTo>
                  <a:cubicBezTo>
                    <a:pt x="99" y="10"/>
                    <a:pt x="101" y="7"/>
                    <a:pt x="105" y="7"/>
                  </a:cubicBezTo>
                  <a:cubicBezTo>
                    <a:pt x="116" y="7"/>
                    <a:pt x="116" y="7"/>
                    <a:pt x="116" y="7"/>
                  </a:cubicBezTo>
                  <a:cubicBezTo>
                    <a:pt x="119" y="7"/>
                    <a:pt x="122" y="10"/>
                    <a:pt x="122" y="13"/>
                  </a:cubicBezTo>
                  <a:cubicBezTo>
                    <a:pt x="122" y="17"/>
                    <a:pt x="119" y="19"/>
                    <a:pt x="116"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9" name="Rectangle 36"/>
            <p:cNvSpPr>
              <a:spLocks noChangeArrowheads="1"/>
            </p:cNvSpPr>
            <p:nvPr/>
          </p:nvSpPr>
          <p:spPr bwMode="auto">
            <a:xfrm>
              <a:off x="5888038" y="2538413"/>
              <a:ext cx="101600"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0" name="Oval 37"/>
            <p:cNvSpPr>
              <a:spLocks noChangeArrowheads="1"/>
            </p:cNvSpPr>
            <p:nvPr/>
          </p:nvSpPr>
          <p:spPr bwMode="auto">
            <a:xfrm>
              <a:off x="5951538" y="2697163"/>
              <a:ext cx="128588" cy="1285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grpSp>
      <p:sp>
        <p:nvSpPr>
          <p:cNvPr id="51" name="Rectangle 50"/>
          <p:cNvSpPr/>
          <p:nvPr/>
        </p:nvSpPr>
        <p:spPr>
          <a:xfrm rot="5400000">
            <a:off x="4558284" y="515529"/>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extBox 51"/>
          <p:cNvSpPr txBox="1"/>
          <p:nvPr/>
        </p:nvSpPr>
        <p:spPr>
          <a:xfrm>
            <a:off x="3356336" y="272652"/>
            <a:ext cx="2431371"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ICON SERVICES</a:t>
            </a:r>
            <a:endParaRPr lang="en-US" sz="2400" dirty="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endParaRPr>
          </a:p>
        </p:txBody>
      </p:sp>
      <p:sp>
        <p:nvSpPr>
          <p:cNvPr id="53" name="Rectangle 52"/>
          <p:cNvSpPr/>
          <p:nvPr/>
        </p:nvSpPr>
        <p:spPr>
          <a:xfrm>
            <a:off x="1488407" y="611206"/>
            <a:ext cx="6167186" cy="230832"/>
          </a:xfrm>
          <a:prstGeom prst="rect">
            <a:avLst/>
          </a:prstGeom>
        </p:spPr>
        <p:txBody>
          <a:bodyPr wrap="square">
            <a:spAutoFit/>
          </a:bodyPr>
          <a:lstStyle/>
          <a:p>
            <a:pPr algn="ct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9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1821198674"/>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340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 calcmode="lin" valueType="num">
                                      <p:cBhvr>
                                        <p:cTn id="9" dur="1000" fill="hold"/>
                                        <p:tgtEl>
                                          <p:spTgt spid="16"/>
                                        </p:tgtEl>
                                        <p:attrNameLst>
                                          <p:attrName>style.rotation</p:attrName>
                                        </p:attrNameLst>
                                      </p:cBhvr>
                                      <p:tavLst>
                                        <p:tav tm="0">
                                          <p:val>
                                            <p:fltVal val="90"/>
                                          </p:val>
                                        </p:tav>
                                        <p:tav tm="100000">
                                          <p:val>
                                            <p:fltVal val="0"/>
                                          </p:val>
                                        </p:tav>
                                      </p:tavLst>
                                    </p:anim>
                                    <p:animEffect transition="in" filter="fade">
                                      <p:cBhvr>
                                        <p:cTn id="10" dur="1000"/>
                                        <p:tgtEl>
                                          <p:spTgt spid="16"/>
                                        </p:tgtEl>
                                      </p:cBhvr>
                                    </p:animEffect>
                                  </p:childTnLst>
                                </p:cTn>
                              </p:par>
                              <p:par>
                                <p:cTn id="11" presetID="2" presetClass="entr" presetSubtype="2" fill="hold" nodeType="withEffect">
                                  <p:stCondLst>
                                    <p:cond delay="490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1+#ppt_w/2"/>
                                          </p:val>
                                        </p:tav>
                                        <p:tav tm="100000">
                                          <p:val>
                                            <p:strVal val="#ppt_x"/>
                                          </p:val>
                                        </p:tav>
                                      </p:tavLst>
                                    </p:anim>
                                    <p:anim calcmode="lin" valueType="num">
                                      <p:cBhvr additive="base">
                                        <p:cTn id="14" dur="500" fill="hold"/>
                                        <p:tgtEl>
                                          <p:spTgt spid="17"/>
                                        </p:tgtEl>
                                        <p:attrNameLst>
                                          <p:attrName>ppt_y</p:attrName>
                                        </p:attrNameLst>
                                      </p:cBhvr>
                                      <p:tavLst>
                                        <p:tav tm="0">
                                          <p:val>
                                            <p:strVal val="#ppt_y"/>
                                          </p:val>
                                        </p:tav>
                                        <p:tav tm="100000">
                                          <p:val>
                                            <p:strVal val="#ppt_y"/>
                                          </p:val>
                                        </p:tav>
                                      </p:tavLst>
                                    </p:anim>
                                  </p:childTnLst>
                                </p:cTn>
                              </p:par>
                              <p:par>
                                <p:cTn id="15" presetID="2" presetClass="entr" presetSubtype="4" fill="hold" nodeType="withEffect">
                                  <p:stCondLst>
                                    <p:cond delay="490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490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ppt_x"/>
                                          </p:val>
                                        </p:tav>
                                        <p:tav tm="100000">
                                          <p:val>
                                            <p:strVal val="#ppt_x"/>
                                          </p:val>
                                        </p:tav>
                                      </p:tavLst>
                                    </p:anim>
                                    <p:anim calcmode="lin" valueType="num">
                                      <p:cBhvr additive="base">
                                        <p:cTn id="22" dur="500" fill="hold"/>
                                        <p:tgtEl>
                                          <p:spTgt spid="26"/>
                                        </p:tgtEl>
                                        <p:attrNameLst>
                                          <p:attrName>ppt_y</p:attrName>
                                        </p:attrNameLst>
                                      </p:cBhvr>
                                      <p:tavLst>
                                        <p:tav tm="0">
                                          <p:val>
                                            <p:strVal val="1+#ppt_h/2"/>
                                          </p:val>
                                        </p:tav>
                                        <p:tav tm="100000">
                                          <p:val>
                                            <p:strVal val="#ppt_y"/>
                                          </p:val>
                                        </p:tav>
                                      </p:tavLst>
                                    </p:anim>
                                  </p:childTnLst>
                                </p:cTn>
                              </p:par>
                              <p:par>
                                <p:cTn id="23" presetID="2" presetClass="entr" presetSubtype="1" fill="hold" nodeType="withEffect">
                                  <p:stCondLst>
                                    <p:cond delay="490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AutoShape 17"/>
          <p:cNvSpPr>
            <a:spLocks/>
          </p:cNvSpPr>
          <p:nvPr/>
        </p:nvSpPr>
        <p:spPr bwMode="auto">
          <a:xfrm>
            <a:off x="5580724" y="1708468"/>
            <a:ext cx="2495264" cy="1913803"/>
          </a:xfrm>
          <a:prstGeom prst="roundRect">
            <a:avLst>
              <a:gd name="adj" fmla="val 3435"/>
            </a:avLst>
          </a:prstGeom>
          <a:solidFill>
            <a:schemeClr val="accent4"/>
          </a:solidFill>
          <a:ln>
            <a:noFill/>
          </a:ln>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endParaRPr lang="id-ID" altLang="id-ID" sz="1350"/>
          </a:p>
        </p:txBody>
      </p:sp>
      <p:sp>
        <p:nvSpPr>
          <p:cNvPr id="17" name="AutoShape 16"/>
          <p:cNvSpPr>
            <a:spLocks/>
          </p:cNvSpPr>
          <p:nvPr/>
        </p:nvSpPr>
        <p:spPr bwMode="auto">
          <a:xfrm>
            <a:off x="3164062" y="1602170"/>
            <a:ext cx="2494550" cy="2092007"/>
          </a:xfrm>
          <a:prstGeom prst="roundRect">
            <a:avLst>
              <a:gd name="adj" fmla="val 3435"/>
            </a:avLst>
          </a:prstGeom>
          <a:solidFill>
            <a:schemeClr val="accent5"/>
          </a:solidFill>
          <a:ln w="38100" cap="flat">
            <a:solidFill>
              <a:schemeClr val="bg1">
                <a:lumMod val="95000"/>
              </a:schemeClr>
            </a:solidFill>
            <a:prstDash val="solid"/>
            <a:miter lim="800000"/>
            <a:headEnd type="none" w="med" len="med"/>
            <a:tailEnd type="none" w="med" len="med"/>
          </a:ln>
        </p:spPr>
        <p:txBody>
          <a:bodyPr lIns="0" tIns="0" rIns="0" bIns="0"/>
          <a:lstStyle/>
          <a:p>
            <a:pPr>
              <a:defRPr/>
            </a:pPr>
            <a:endParaRPr lang="en-US" sz="1350"/>
          </a:p>
        </p:txBody>
      </p:sp>
      <p:sp>
        <p:nvSpPr>
          <p:cNvPr id="19" name="AutoShape 18"/>
          <p:cNvSpPr>
            <a:spLocks/>
          </p:cNvSpPr>
          <p:nvPr/>
        </p:nvSpPr>
        <p:spPr bwMode="auto">
          <a:xfrm>
            <a:off x="793132" y="1491853"/>
            <a:ext cx="2440957" cy="2308622"/>
          </a:xfrm>
          <a:prstGeom prst="roundRect">
            <a:avLst>
              <a:gd name="adj" fmla="val 3509"/>
            </a:avLst>
          </a:prstGeom>
          <a:solidFill>
            <a:schemeClr val="accent6"/>
          </a:solidFill>
          <a:ln w="38100" cap="flat">
            <a:solidFill>
              <a:schemeClr val="bg1">
                <a:lumMod val="95000"/>
              </a:schemeClr>
            </a:solidFill>
            <a:prstDash val="solid"/>
            <a:miter lim="800000"/>
            <a:headEnd type="none" w="med" len="med"/>
            <a:tailEnd type="none" w="med" len="med"/>
          </a:ln>
        </p:spPr>
        <p:txBody>
          <a:bodyPr lIns="0" tIns="0" rIns="0" bIns="0"/>
          <a:lstStyle/>
          <a:p>
            <a:pPr>
              <a:defRPr/>
            </a:pPr>
            <a:endParaRPr lang="en-US" sz="1350"/>
          </a:p>
        </p:txBody>
      </p:sp>
      <p:grpSp>
        <p:nvGrpSpPr>
          <p:cNvPr id="20" name="Group 19"/>
          <p:cNvGrpSpPr>
            <a:grpSpLocks/>
          </p:cNvGrpSpPr>
          <p:nvPr/>
        </p:nvGrpSpPr>
        <p:grpSpPr bwMode="auto">
          <a:xfrm>
            <a:off x="4107542" y="1819276"/>
            <a:ext cx="1352566" cy="1708547"/>
            <a:chOff x="-477" y="0"/>
            <a:chExt cx="3028" cy="3826"/>
          </a:xfrm>
        </p:grpSpPr>
        <p:sp>
          <p:nvSpPr>
            <p:cNvPr id="21" name="Rectangle 20"/>
            <p:cNvSpPr>
              <a:spLocks/>
            </p:cNvSpPr>
            <p:nvPr/>
          </p:nvSpPr>
          <p:spPr bwMode="auto">
            <a:xfrm>
              <a:off x="-448" y="0"/>
              <a:ext cx="2944"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r>
                <a:rPr lang="id-ID" altLang="id-ID" sz="825" dirty="0">
                  <a:solidFill>
                    <a:schemeClr val="bg1"/>
                  </a:solidFill>
                  <a:latin typeface="+mn-lt"/>
                  <a:ea typeface="Roboto" panose="02000000000000000000" pitchFamily="2" charset="0"/>
                  <a:cs typeface="Bebas Neue" panose="020B0606020202050201" pitchFamily="34" charset="0"/>
                  <a:sym typeface="Bebas Neue" panose="020B0606020202050201" pitchFamily="34" charset="0"/>
                </a:rPr>
                <a:t>Medium Quality</a:t>
              </a:r>
              <a:endParaRPr lang="en-US" altLang="id-ID" sz="825" dirty="0">
                <a:solidFill>
                  <a:schemeClr val="bg1"/>
                </a:solidFill>
                <a:latin typeface="+mn-lt"/>
                <a:ea typeface="Roboto" panose="02000000000000000000" pitchFamily="2" charset="0"/>
                <a:cs typeface="Bebas Neue" panose="020B0606020202050201" pitchFamily="34" charset="0"/>
                <a:sym typeface="Bebas Neue" panose="020B0606020202050201" pitchFamily="34" charset="0"/>
              </a:endParaRPr>
            </a:p>
          </p:txBody>
        </p:sp>
        <p:sp>
          <p:nvSpPr>
            <p:cNvPr id="22" name="Rectangle 21"/>
            <p:cNvSpPr>
              <a:spLocks/>
            </p:cNvSpPr>
            <p:nvPr/>
          </p:nvSpPr>
          <p:spPr bwMode="auto">
            <a:xfrm>
              <a:off x="-477" y="256"/>
              <a:ext cx="2943" cy="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defRPr/>
              </a:pPr>
              <a:r>
                <a:rPr lang="en-US" sz="2850" b="1" spc="-113" dirty="0">
                  <a:solidFill>
                    <a:schemeClr val="bg1"/>
                  </a:solidFill>
                  <a:ea typeface="Roboto" panose="02000000000000000000" pitchFamily="2" charset="0"/>
                  <a:cs typeface="Bebas Neue" charset="0"/>
                  <a:sym typeface="Bebas Neue" charset="0"/>
                </a:rPr>
                <a:t>$</a:t>
              </a:r>
              <a:r>
                <a:rPr lang="id-ID" sz="2850" b="1" spc="-113" dirty="0">
                  <a:solidFill>
                    <a:schemeClr val="bg1"/>
                  </a:solidFill>
                  <a:ea typeface="Roboto" panose="02000000000000000000" pitchFamily="2" charset="0"/>
                  <a:cs typeface="Bebas Neue" charset="0"/>
                  <a:sym typeface="Bebas Neue" charset="0"/>
                </a:rPr>
                <a:t>600</a:t>
              </a:r>
              <a:endParaRPr lang="en-US" sz="2850" b="1" spc="-113" dirty="0">
                <a:solidFill>
                  <a:schemeClr val="bg1"/>
                </a:solidFill>
                <a:ea typeface="Roboto" panose="02000000000000000000" pitchFamily="2" charset="0"/>
                <a:cs typeface="Bebas Neue" charset="0"/>
                <a:sym typeface="Bebas Neue" charset="0"/>
              </a:endParaRPr>
            </a:p>
          </p:txBody>
        </p:sp>
        <p:sp>
          <p:nvSpPr>
            <p:cNvPr id="23" name="Rectangle 22"/>
            <p:cNvSpPr>
              <a:spLocks/>
            </p:cNvSpPr>
            <p:nvPr/>
          </p:nvSpPr>
          <p:spPr bwMode="auto">
            <a:xfrm>
              <a:off x="184" y="1242"/>
              <a:ext cx="2367" cy="2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ct val="190000"/>
                </a:lnSpc>
                <a:defRPr/>
              </a:pPr>
              <a:r>
                <a:rPr lang="en-US" sz="675" dirty="0" err="1">
                  <a:solidFill>
                    <a:schemeClr val="bg1"/>
                  </a:solidFill>
                  <a:ea typeface="Roboto" panose="02000000000000000000" pitchFamily="2" charset="0"/>
                  <a:cs typeface="Lato Light" charset="0"/>
                  <a:sym typeface="Lato Light" charset="0"/>
                </a:rPr>
                <a:t>Lorem</a:t>
              </a:r>
              <a:r>
                <a:rPr lang="en-US" sz="675" dirty="0">
                  <a:solidFill>
                    <a:schemeClr val="bg1"/>
                  </a:solidFill>
                  <a:ea typeface="Roboto" panose="02000000000000000000" pitchFamily="2" charset="0"/>
                  <a:cs typeface="Lato Light" charset="0"/>
                  <a:sym typeface="Lato Light" charset="0"/>
                </a:rPr>
                <a:t> </a:t>
              </a:r>
              <a:r>
                <a:rPr lang="en-US" sz="675" dirty="0" err="1">
                  <a:solidFill>
                    <a:schemeClr val="bg1"/>
                  </a:solidFill>
                  <a:ea typeface="Roboto" panose="02000000000000000000" pitchFamily="2" charset="0"/>
                  <a:cs typeface="Lato Light" charset="0"/>
                  <a:sym typeface="Lato Light" charset="0"/>
                </a:rPr>
                <a:t>Ipsum</a:t>
              </a:r>
              <a:endParaRPr lang="en-US" sz="675" dirty="0">
                <a:solidFill>
                  <a:schemeClr val="bg1"/>
                </a:solidFill>
                <a:ea typeface="Roboto" panose="02000000000000000000" pitchFamily="2" charset="0"/>
                <a:cs typeface="Lato Light" charset="0"/>
                <a:sym typeface="Lato Light" charset="0"/>
              </a:endParaRPr>
            </a:p>
            <a:p>
              <a:pPr>
                <a:lnSpc>
                  <a:spcPct val="190000"/>
                </a:lnSpc>
                <a:defRPr/>
              </a:pPr>
              <a:r>
                <a:rPr lang="en-US" sz="675" dirty="0">
                  <a:solidFill>
                    <a:schemeClr val="bg1"/>
                  </a:solidFill>
                  <a:ea typeface="Roboto" panose="02000000000000000000" pitchFamily="2" charset="0"/>
                  <a:cs typeface="Lato Light" charset="0"/>
                  <a:sym typeface="Lato Light" charset="0"/>
                </a:rPr>
                <a:t>Simply dummy</a:t>
              </a:r>
            </a:p>
            <a:p>
              <a:pPr>
                <a:lnSpc>
                  <a:spcPct val="190000"/>
                </a:lnSpc>
                <a:defRPr/>
              </a:pPr>
              <a:r>
                <a:rPr lang="en-US" sz="675" dirty="0">
                  <a:solidFill>
                    <a:schemeClr val="bg1"/>
                  </a:solidFill>
                  <a:ea typeface="Roboto" panose="02000000000000000000" pitchFamily="2" charset="0"/>
                  <a:cs typeface="Lato Light" charset="0"/>
                  <a:sym typeface="Lato Light" charset="0"/>
                </a:rPr>
                <a:t>Text of the printing </a:t>
              </a:r>
            </a:p>
            <a:p>
              <a:pPr>
                <a:lnSpc>
                  <a:spcPct val="190000"/>
                </a:lnSpc>
                <a:defRPr/>
              </a:pPr>
              <a:r>
                <a:rPr lang="en-US" sz="675" dirty="0">
                  <a:solidFill>
                    <a:schemeClr val="bg1"/>
                  </a:solidFill>
                  <a:ea typeface="Roboto" panose="02000000000000000000" pitchFamily="2" charset="0"/>
                  <a:cs typeface="Lato Light" charset="0"/>
                  <a:sym typeface="Lato Light" charset="0"/>
                </a:rPr>
                <a:t>Typesetting industry</a:t>
              </a:r>
            </a:p>
            <a:p>
              <a:pPr>
                <a:lnSpc>
                  <a:spcPct val="190000"/>
                </a:lnSpc>
                <a:defRPr/>
              </a:pPr>
              <a:r>
                <a:rPr lang="en-US" sz="675" dirty="0" err="1">
                  <a:solidFill>
                    <a:schemeClr val="bg1"/>
                  </a:solidFill>
                  <a:ea typeface="Roboto" panose="02000000000000000000" pitchFamily="2" charset="0"/>
                  <a:cs typeface="Lato Light" charset="0"/>
                  <a:sym typeface="Lato Light" charset="0"/>
                </a:rPr>
                <a:t>Lorem</a:t>
              </a:r>
              <a:r>
                <a:rPr lang="en-US" sz="675" dirty="0">
                  <a:solidFill>
                    <a:schemeClr val="bg1"/>
                  </a:solidFill>
                  <a:ea typeface="Roboto" panose="02000000000000000000" pitchFamily="2" charset="0"/>
                  <a:cs typeface="Lato Light" charset="0"/>
                  <a:sym typeface="Lato Light" charset="0"/>
                </a:rPr>
                <a:t> </a:t>
              </a:r>
              <a:r>
                <a:rPr lang="en-US" sz="675" dirty="0" err="1">
                  <a:solidFill>
                    <a:schemeClr val="bg1"/>
                  </a:solidFill>
                  <a:ea typeface="Roboto" panose="02000000000000000000" pitchFamily="2" charset="0"/>
                  <a:cs typeface="Lato Light" charset="0"/>
                  <a:sym typeface="Lato Light" charset="0"/>
                </a:rPr>
                <a:t>Ipsum</a:t>
              </a:r>
              <a:r>
                <a:rPr lang="en-US" sz="675" dirty="0">
                  <a:solidFill>
                    <a:schemeClr val="bg1"/>
                  </a:solidFill>
                  <a:ea typeface="Roboto" panose="02000000000000000000" pitchFamily="2" charset="0"/>
                  <a:cs typeface="Lato Light" charset="0"/>
                  <a:sym typeface="Lato Light" charset="0"/>
                </a:rPr>
                <a:t> has</a:t>
              </a:r>
            </a:p>
            <a:p>
              <a:pPr>
                <a:lnSpc>
                  <a:spcPct val="190000"/>
                </a:lnSpc>
                <a:defRPr/>
              </a:pPr>
              <a:r>
                <a:rPr lang="en-US" sz="675" dirty="0">
                  <a:solidFill>
                    <a:schemeClr val="bg1"/>
                  </a:solidFill>
                  <a:ea typeface="Roboto" panose="02000000000000000000" pitchFamily="2" charset="0"/>
                  <a:cs typeface="Lato Light" charset="0"/>
                  <a:sym typeface="Lato Light" charset="0"/>
                </a:rPr>
                <a:t>Been the industry</a:t>
              </a:r>
            </a:p>
          </p:txBody>
        </p:sp>
      </p:grpSp>
      <p:grpSp>
        <p:nvGrpSpPr>
          <p:cNvPr id="24" name="Group 23"/>
          <p:cNvGrpSpPr>
            <a:grpSpLocks/>
          </p:cNvGrpSpPr>
          <p:nvPr/>
        </p:nvGrpSpPr>
        <p:grpSpPr bwMode="auto">
          <a:xfrm>
            <a:off x="6462870" y="1819276"/>
            <a:ext cx="1316831" cy="1708547"/>
            <a:chOff x="-1118" y="0"/>
            <a:chExt cx="2948" cy="3826"/>
          </a:xfrm>
        </p:grpSpPr>
        <p:sp>
          <p:nvSpPr>
            <p:cNvPr id="25" name="Rectangle 24"/>
            <p:cNvSpPr>
              <a:spLocks/>
            </p:cNvSpPr>
            <p:nvPr/>
          </p:nvSpPr>
          <p:spPr bwMode="auto">
            <a:xfrm>
              <a:off x="-1114" y="0"/>
              <a:ext cx="2944"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r>
                <a:rPr lang="id-ID" altLang="id-ID" sz="825" dirty="0">
                  <a:solidFill>
                    <a:schemeClr val="bg1"/>
                  </a:solidFill>
                  <a:latin typeface="Roboto" panose="02000000000000000000" pitchFamily="2" charset="0"/>
                  <a:ea typeface="Roboto" panose="02000000000000000000" pitchFamily="2" charset="0"/>
                  <a:cs typeface="Bebas Neue" panose="020B0606020202050201" pitchFamily="34" charset="0"/>
                  <a:sym typeface="Bebas Neue" panose="020B0606020202050201" pitchFamily="34" charset="0"/>
                </a:rPr>
                <a:t>High Quality</a:t>
              </a:r>
              <a:endParaRPr lang="en-US" altLang="id-ID" sz="825" dirty="0">
                <a:solidFill>
                  <a:schemeClr val="bg1"/>
                </a:solidFill>
                <a:latin typeface="Roboto" panose="02000000000000000000" pitchFamily="2" charset="0"/>
                <a:ea typeface="Roboto" panose="02000000000000000000" pitchFamily="2" charset="0"/>
                <a:cs typeface="Bebas Neue" panose="020B0606020202050201" pitchFamily="34" charset="0"/>
                <a:sym typeface="Bebas Neue" panose="020B0606020202050201" pitchFamily="34" charset="0"/>
              </a:endParaRPr>
            </a:p>
          </p:txBody>
        </p:sp>
        <p:sp>
          <p:nvSpPr>
            <p:cNvPr id="26" name="Rectangle 25"/>
            <p:cNvSpPr>
              <a:spLocks/>
            </p:cNvSpPr>
            <p:nvPr/>
          </p:nvSpPr>
          <p:spPr bwMode="auto">
            <a:xfrm>
              <a:off x="-1118" y="256"/>
              <a:ext cx="2943" cy="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defRPr/>
              </a:pPr>
              <a:r>
                <a:rPr lang="en-US" sz="2850" b="1" spc="-113" dirty="0">
                  <a:solidFill>
                    <a:schemeClr val="bg1"/>
                  </a:solidFill>
                  <a:latin typeface="Roboto" panose="02000000000000000000" pitchFamily="2" charset="0"/>
                  <a:ea typeface="Roboto" panose="02000000000000000000" pitchFamily="2" charset="0"/>
                  <a:cs typeface="Bebas Neue" charset="0"/>
                  <a:sym typeface="Bebas Neue" charset="0"/>
                </a:rPr>
                <a:t>$</a:t>
              </a:r>
              <a:r>
                <a:rPr lang="id-ID" sz="2850" b="1" spc="-113" dirty="0">
                  <a:solidFill>
                    <a:schemeClr val="bg1"/>
                  </a:solidFill>
                  <a:latin typeface="Roboto" panose="02000000000000000000" pitchFamily="2" charset="0"/>
                  <a:ea typeface="Roboto" panose="02000000000000000000" pitchFamily="2" charset="0"/>
                  <a:cs typeface="Bebas Neue" charset="0"/>
                  <a:sym typeface="Bebas Neue" charset="0"/>
                </a:rPr>
                <a:t>1000</a:t>
              </a:r>
              <a:endParaRPr lang="en-US" sz="2850" b="1" spc="-113" dirty="0">
                <a:solidFill>
                  <a:schemeClr val="bg1"/>
                </a:solidFill>
                <a:latin typeface="Roboto" panose="02000000000000000000" pitchFamily="2" charset="0"/>
                <a:ea typeface="Roboto" panose="02000000000000000000" pitchFamily="2" charset="0"/>
                <a:cs typeface="Bebas Neue" charset="0"/>
                <a:sym typeface="Bebas Neue" charset="0"/>
              </a:endParaRPr>
            </a:p>
          </p:txBody>
        </p:sp>
        <p:sp>
          <p:nvSpPr>
            <p:cNvPr id="27" name="Rectangle 26"/>
            <p:cNvSpPr>
              <a:spLocks/>
            </p:cNvSpPr>
            <p:nvPr/>
          </p:nvSpPr>
          <p:spPr bwMode="auto">
            <a:xfrm>
              <a:off x="-546" y="1242"/>
              <a:ext cx="1928" cy="2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lnSpc>
                  <a:spcPct val="190000"/>
                </a:lnSpc>
              </a:pPr>
              <a:r>
                <a:rPr lang="en-US" altLang="id-ID" sz="675">
                  <a:solidFill>
                    <a:srgbClr val="FFFFFF"/>
                  </a:solidFill>
                  <a:latin typeface="Roboto" panose="02000000000000000000" pitchFamily="2" charset="0"/>
                  <a:ea typeface="Roboto" panose="02000000000000000000" pitchFamily="2" charset="0"/>
                  <a:cs typeface="Lato Light"/>
                  <a:sym typeface="Lato Light"/>
                </a:rPr>
                <a:t>Lorem Ipsum</a:t>
              </a:r>
            </a:p>
            <a:p>
              <a:pPr eaLnBrk="1" hangingPunct="1">
                <a:lnSpc>
                  <a:spcPct val="190000"/>
                </a:lnSpc>
              </a:pPr>
              <a:r>
                <a:rPr lang="en-US" altLang="id-ID" sz="675">
                  <a:solidFill>
                    <a:srgbClr val="FFFFFF"/>
                  </a:solidFill>
                  <a:latin typeface="Roboto" panose="02000000000000000000" pitchFamily="2" charset="0"/>
                  <a:ea typeface="Roboto" panose="02000000000000000000" pitchFamily="2" charset="0"/>
                  <a:cs typeface="Lato Light"/>
                  <a:sym typeface="Lato Light"/>
                </a:rPr>
                <a:t>Simply dummy</a:t>
              </a:r>
            </a:p>
            <a:p>
              <a:pPr eaLnBrk="1" hangingPunct="1">
                <a:lnSpc>
                  <a:spcPct val="190000"/>
                </a:lnSpc>
              </a:pPr>
              <a:r>
                <a:rPr lang="en-US" altLang="id-ID" sz="675">
                  <a:solidFill>
                    <a:srgbClr val="FFFFFF"/>
                  </a:solidFill>
                  <a:latin typeface="Roboto" panose="02000000000000000000" pitchFamily="2" charset="0"/>
                  <a:ea typeface="Roboto" panose="02000000000000000000" pitchFamily="2" charset="0"/>
                  <a:cs typeface="Lato Light"/>
                  <a:sym typeface="Lato Light"/>
                </a:rPr>
                <a:t>Text of the printing </a:t>
              </a:r>
            </a:p>
            <a:p>
              <a:pPr eaLnBrk="1" hangingPunct="1">
                <a:lnSpc>
                  <a:spcPct val="190000"/>
                </a:lnSpc>
              </a:pPr>
              <a:r>
                <a:rPr lang="en-US" altLang="id-ID" sz="675">
                  <a:solidFill>
                    <a:srgbClr val="FFFFFF"/>
                  </a:solidFill>
                  <a:latin typeface="Roboto" panose="02000000000000000000" pitchFamily="2" charset="0"/>
                  <a:ea typeface="Roboto" panose="02000000000000000000" pitchFamily="2" charset="0"/>
                  <a:cs typeface="Lato Light"/>
                  <a:sym typeface="Lato Light"/>
                </a:rPr>
                <a:t>Typesetting industry</a:t>
              </a:r>
            </a:p>
            <a:p>
              <a:pPr eaLnBrk="1" hangingPunct="1">
                <a:lnSpc>
                  <a:spcPct val="190000"/>
                </a:lnSpc>
              </a:pPr>
              <a:r>
                <a:rPr lang="en-US" altLang="id-ID" sz="675">
                  <a:solidFill>
                    <a:srgbClr val="FFFFFF"/>
                  </a:solidFill>
                  <a:latin typeface="Roboto" panose="02000000000000000000" pitchFamily="2" charset="0"/>
                  <a:ea typeface="Roboto" panose="02000000000000000000" pitchFamily="2" charset="0"/>
                  <a:cs typeface="Lato Light"/>
                  <a:sym typeface="Lato Light"/>
                </a:rPr>
                <a:t>Lorem Ipsum has</a:t>
              </a:r>
            </a:p>
            <a:p>
              <a:pPr eaLnBrk="1" hangingPunct="1">
                <a:lnSpc>
                  <a:spcPct val="190000"/>
                </a:lnSpc>
              </a:pPr>
              <a:r>
                <a:rPr lang="en-US" altLang="id-ID" sz="675">
                  <a:solidFill>
                    <a:srgbClr val="FFFFFF"/>
                  </a:solidFill>
                  <a:latin typeface="Roboto" panose="02000000000000000000" pitchFamily="2" charset="0"/>
                  <a:ea typeface="Roboto" panose="02000000000000000000" pitchFamily="2" charset="0"/>
                  <a:cs typeface="Lato Light"/>
                  <a:sym typeface="Lato Light"/>
                </a:rPr>
                <a:t>Been the industry</a:t>
              </a:r>
            </a:p>
          </p:txBody>
        </p:sp>
      </p:grpSp>
      <p:grpSp>
        <p:nvGrpSpPr>
          <p:cNvPr id="28" name="Group 27"/>
          <p:cNvGrpSpPr>
            <a:grpSpLocks/>
          </p:cNvGrpSpPr>
          <p:nvPr/>
        </p:nvGrpSpPr>
        <p:grpSpPr bwMode="auto">
          <a:xfrm>
            <a:off x="1639902" y="1819276"/>
            <a:ext cx="1315641" cy="1708547"/>
            <a:chOff x="216" y="0"/>
            <a:chExt cx="2948" cy="3826"/>
          </a:xfrm>
        </p:grpSpPr>
        <p:sp>
          <p:nvSpPr>
            <p:cNvPr id="30" name="Rectangle 28"/>
            <p:cNvSpPr>
              <a:spLocks/>
            </p:cNvSpPr>
            <p:nvPr/>
          </p:nvSpPr>
          <p:spPr bwMode="auto">
            <a:xfrm>
              <a:off x="220" y="0"/>
              <a:ext cx="2944"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r>
                <a:rPr lang="id-ID" altLang="id-ID" sz="825" dirty="0">
                  <a:solidFill>
                    <a:schemeClr val="bg1"/>
                  </a:solidFill>
                  <a:latin typeface="+mn-lt"/>
                  <a:ea typeface="Roboto" panose="02000000000000000000" pitchFamily="2" charset="0"/>
                  <a:cs typeface="Bebas Neue" panose="020B0606020202050201" pitchFamily="34" charset="0"/>
                  <a:sym typeface="Bebas Neue" panose="020B0606020202050201" pitchFamily="34" charset="0"/>
                </a:rPr>
                <a:t>Normal Quality</a:t>
              </a:r>
              <a:endParaRPr lang="en-US" altLang="id-ID" sz="825" dirty="0">
                <a:solidFill>
                  <a:schemeClr val="bg1"/>
                </a:solidFill>
                <a:latin typeface="+mn-lt"/>
                <a:ea typeface="Roboto" panose="02000000000000000000" pitchFamily="2" charset="0"/>
                <a:cs typeface="Bebas Neue" panose="020B0606020202050201" pitchFamily="34" charset="0"/>
                <a:sym typeface="Bebas Neue" panose="020B0606020202050201" pitchFamily="34" charset="0"/>
              </a:endParaRPr>
            </a:p>
          </p:txBody>
        </p:sp>
        <p:sp>
          <p:nvSpPr>
            <p:cNvPr id="31" name="Rectangle 29"/>
            <p:cNvSpPr>
              <a:spLocks/>
            </p:cNvSpPr>
            <p:nvPr/>
          </p:nvSpPr>
          <p:spPr bwMode="auto">
            <a:xfrm>
              <a:off x="216" y="256"/>
              <a:ext cx="2945" cy="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defRPr/>
              </a:pPr>
              <a:r>
                <a:rPr lang="en-US" sz="2850" b="1" spc="-113" dirty="0">
                  <a:solidFill>
                    <a:schemeClr val="bg1"/>
                  </a:solidFill>
                  <a:ea typeface="Roboto" panose="02000000000000000000" pitchFamily="2" charset="0"/>
                  <a:cs typeface="Bebas Neue" charset="0"/>
                  <a:sym typeface="Bebas Neue" charset="0"/>
                </a:rPr>
                <a:t>$</a:t>
              </a:r>
              <a:r>
                <a:rPr lang="id-ID" sz="2850" b="1" spc="-113" dirty="0">
                  <a:solidFill>
                    <a:schemeClr val="bg1"/>
                  </a:solidFill>
                  <a:ea typeface="Roboto" panose="02000000000000000000" pitchFamily="2" charset="0"/>
                  <a:cs typeface="Bebas Neue" charset="0"/>
                  <a:sym typeface="Bebas Neue" charset="0"/>
                </a:rPr>
                <a:t>400</a:t>
              </a:r>
              <a:endParaRPr lang="en-US" sz="2850" b="1" spc="-113" dirty="0">
                <a:solidFill>
                  <a:schemeClr val="bg1"/>
                </a:solidFill>
                <a:ea typeface="Roboto" panose="02000000000000000000" pitchFamily="2" charset="0"/>
                <a:cs typeface="Bebas Neue" charset="0"/>
                <a:sym typeface="Bebas Neue" charset="0"/>
              </a:endParaRPr>
            </a:p>
          </p:txBody>
        </p:sp>
        <p:sp>
          <p:nvSpPr>
            <p:cNvPr id="32" name="Rectangle 30"/>
            <p:cNvSpPr>
              <a:spLocks/>
            </p:cNvSpPr>
            <p:nvPr/>
          </p:nvSpPr>
          <p:spPr bwMode="auto">
            <a:xfrm>
              <a:off x="716" y="1242"/>
              <a:ext cx="1928" cy="2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lnSpc>
                  <a:spcPct val="190000"/>
                </a:lnSpc>
              </a:pPr>
              <a:r>
                <a:rPr lang="en-US" altLang="id-ID" sz="675">
                  <a:solidFill>
                    <a:srgbClr val="FFFFFF"/>
                  </a:solidFill>
                  <a:latin typeface="+mn-lt"/>
                  <a:ea typeface="Roboto" panose="02000000000000000000" pitchFamily="2" charset="0"/>
                  <a:cs typeface="Lato Light"/>
                  <a:sym typeface="Lato Light"/>
                </a:rPr>
                <a:t>Lorem Ipsum</a:t>
              </a:r>
            </a:p>
            <a:p>
              <a:pPr eaLnBrk="1" hangingPunct="1">
                <a:lnSpc>
                  <a:spcPct val="190000"/>
                </a:lnSpc>
              </a:pPr>
              <a:r>
                <a:rPr lang="en-US" altLang="id-ID" sz="675">
                  <a:solidFill>
                    <a:srgbClr val="FFFFFF"/>
                  </a:solidFill>
                  <a:latin typeface="+mn-lt"/>
                  <a:ea typeface="Roboto" panose="02000000000000000000" pitchFamily="2" charset="0"/>
                  <a:cs typeface="Lato Light"/>
                  <a:sym typeface="Lato Light"/>
                </a:rPr>
                <a:t>Simply dummy</a:t>
              </a:r>
            </a:p>
            <a:p>
              <a:pPr eaLnBrk="1" hangingPunct="1">
                <a:lnSpc>
                  <a:spcPct val="190000"/>
                </a:lnSpc>
              </a:pPr>
              <a:r>
                <a:rPr lang="en-US" altLang="id-ID" sz="675">
                  <a:solidFill>
                    <a:srgbClr val="FFFFFF"/>
                  </a:solidFill>
                  <a:latin typeface="+mn-lt"/>
                  <a:ea typeface="Roboto" panose="02000000000000000000" pitchFamily="2" charset="0"/>
                  <a:cs typeface="Lato Light"/>
                  <a:sym typeface="Lato Light"/>
                </a:rPr>
                <a:t>Text of the printing </a:t>
              </a:r>
            </a:p>
            <a:p>
              <a:pPr eaLnBrk="1" hangingPunct="1">
                <a:lnSpc>
                  <a:spcPct val="190000"/>
                </a:lnSpc>
              </a:pPr>
              <a:r>
                <a:rPr lang="en-US" altLang="id-ID" sz="675">
                  <a:solidFill>
                    <a:srgbClr val="FFFFFF"/>
                  </a:solidFill>
                  <a:latin typeface="+mn-lt"/>
                  <a:ea typeface="Roboto" panose="02000000000000000000" pitchFamily="2" charset="0"/>
                  <a:cs typeface="Lato Light"/>
                  <a:sym typeface="Lato Light"/>
                </a:rPr>
                <a:t>Typesetting industry</a:t>
              </a:r>
            </a:p>
            <a:p>
              <a:pPr eaLnBrk="1" hangingPunct="1">
                <a:lnSpc>
                  <a:spcPct val="190000"/>
                </a:lnSpc>
              </a:pPr>
              <a:r>
                <a:rPr lang="en-US" altLang="id-ID" sz="675">
                  <a:solidFill>
                    <a:srgbClr val="FFFFFF"/>
                  </a:solidFill>
                  <a:latin typeface="+mn-lt"/>
                  <a:ea typeface="Roboto" panose="02000000000000000000" pitchFamily="2" charset="0"/>
                  <a:cs typeface="Lato Light"/>
                  <a:sym typeface="Lato Light"/>
                </a:rPr>
                <a:t>Lorem Ipsum has</a:t>
              </a:r>
            </a:p>
            <a:p>
              <a:pPr eaLnBrk="1" hangingPunct="1">
                <a:lnSpc>
                  <a:spcPct val="190000"/>
                </a:lnSpc>
              </a:pPr>
              <a:r>
                <a:rPr lang="en-US" altLang="id-ID" sz="675">
                  <a:solidFill>
                    <a:srgbClr val="FFFFFF"/>
                  </a:solidFill>
                  <a:latin typeface="+mn-lt"/>
                  <a:ea typeface="Roboto" panose="02000000000000000000" pitchFamily="2" charset="0"/>
                  <a:cs typeface="Lato Light"/>
                  <a:sym typeface="Lato Light"/>
                </a:rPr>
                <a:t>Been the industry</a:t>
              </a:r>
            </a:p>
          </p:txBody>
        </p:sp>
      </p:grpSp>
      <p:grpSp>
        <p:nvGrpSpPr>
          <p:cNvPr id="33" name="Group 31"/>
          <p:cNvGrpSpPr>
            <a:grpSpLocks/>
          </p:cNvGrpSpPr>
          <p:nvPr/>
        </p:nvGrpSpPr>
        <p:grpSpPr bwMode="auto">
          <a:xfrm>
            <a:off x="1645995" y="2380060"/>
            <a:ext cx="1602439" cy="1007269"/>
            <a:chOff x="-485" y="0"/>
            <a:chExt cx="3274" cy="2256"/>
          </a:xfrm>
        </p:grpSpPr>
        <p:sp>
          <p:nvSpPr>
            <p:cNvPr id="34" name="Line 32"/>
            <p:cNvSpPr>
              <a:spLocks noChangeShapeType="1"/>
            </p:cNvSpPr>
            <p:nvPr/>
          </p:nvSpPr>
          <p:spPr bwMode="auto">
            <a:xfrm rot="10800000" flipH="1">
              <a:off x="-485" y="0"/>
              <a:ext cx="3274" cy="0"/>
            </a:xfrm>
            <a:prstGeom prst="line">
              <a:avLst/>
            </a:prstGeom>
            <a:noFill/>
            <a:ln w="19050">
              <a:solidFill>
                <a:schemeClr val="bg1">
                  <a:lumMod val="95000"/>
                </a:schemeClr>
              </a:solidFill>
              <a:miter lim="800000"/>
              <a:headEnd/>
              <a:tailEnd/>
            </a:ln>
            <a:extLst>
              <a:ext uri="{909E8E84-426E-40DD-AFC4-6F175D3DCCD1}">
                <a14:hiddenFill xmlns:a14="http://schemas.microsoft.com/office/drawing/2010/main">
                  <a:noFill/>
                </a14:hiddenFill>
              </a:ext>
            </a:extLst>
          </p:spPr>
          <p:txBody>
            <a:bodyPr lIns="0" tIns="0" rIns="0" bIns="0"/>
            <a:lstStyle/>
            <a:p>
              <a:endParaRPr lang="id-ID" sz="1350"/>
            </a:p>
          </p:txBody>
        </p:sp>
        <p:sp>
          <p:nvSpPr>
            <p:cNvPr id="35" name="Line 33"/>
            <p:cNvSpPr>
              <a:spLocks noChangeShapeType="1"/>
            </p:cNvSpPr>
            <p:nvPr/>
          </p:nvSpPr>
          <p:spPr bwMode="auto">
            <a:xfrm rot="10800000" flipH="1">
              <a:off x="0" y="456"/>
              <a:ext cx="2789" cy="0"/>
            </a:xfrm>
            <a:prstGeom prst="line">
              <a:avLst/>
            </a:prstGeom>
            <a:noFill/>
            <a:ln w="19050">
              <a:solidFill>
                <a:schemeClr val="bg1">
                  <a:lumMod val="95000"/>
                </a:schemeClr>
              </a:solidFill>
              <a:miter lim="800000"/>
              <a:headEnd/>
              <a:tailEnd/>
            </a:ln>
            <a:extLst>
              <a:ext uri="{909E8E84-426E-40DD-AFC4-6F175D3DCCD1}">
                <a14:hiddenFill xmlns:a14="http://schemas.microsoft.com/office/drawing/2010/main">
                  <a:noFill/>
                </a14:hiddenFill>
              </a:ext>
            </a:extLst>
          </p:spPr>
          <p:txBody>
            <a:bodyPr lIns="0" tIns="0" rIns="0" bIns="0"/>
            <a:lstStyle/>
            <a:p>
              <a:endParaRPr lang="id-ID" sz="1350"/>
            </a:p>
          </p:txBody>
        </p:sp>
        <p:sp>
          <p:nvSpPr>
            <p:cNvPr id="36" name="Line 34"/>
            <p:cNvSpPr>
              <a:spLocks noChangeShapeType="1"/>
            </p:cNvSpPr>
            <p:nvPr/>
          </p:nvSpPr>
          <p:spPr bwMode="auto">
            <a:xfrm rot="10800000" flipH="1">
              <a:off x="0" y="904"/>
              <a:ext cx="2789" cy="0"/>
            </a:xfrm>
            <a:prstGeom prst="line">
              <a:avLst/>
            </a:prstGeom>
            <a:noFill/>
            <a:ln w="19050">
              <a:solidFill>
                <a:schemeClr val="bg1">
                  <a:lumMod val="95000"/>
                </a:schemeClr>
              </a:solidFill>
              <a:miter lim="800000"/>
              <a:headEnd/>
              <a:tailEnd/>
            </a:ln>
            <a:extLst>
              <a:ext uri="{909E8E84-426E-40DD-AFC4-6F175D3DCCD1}">
                <a14:hiddenFill xmlns:a14="http://schemas.microsoft.com/office/drawing/2010/main">
                  <a:noFill/>
                </a14:hiddenFill>
              </a:ext>
            </a:extLst>
          </p:spPr>
          <p:txBody>
            <a:bodyPr lIns="0" tIns="0" rIns="0" bIns="0"/>
            <a:lstStyle/>
            <a:p>
              <a:endParaRPr lang="id-ID" sz="1350"/>
            </a:p>
          </p:txBody>
        </p:sp>
        <p:sp>
          <p:nvSpPr>
            <p:cNvPr id="37" name="Line 35"/>
            <p:cNvSpPr>
              <a:spLocks noChangeShapeType="1"/>
            </p:cNvSpPr>
            <p:nvPr/>
          </p:nvSpPr>
          <p:spPr bwMode="auto">
            <a:xfrm rot="10800000" flipH="1">
              <a:off x="0" y="1360"/>
              <a:ext cx="2789" cy="0"/>
            </a:xfrm>
            <a:prstGeom prst="line">
              <a:avLst/>
            </a:prstGeom>
            <a:noFill/>
            <a:ln w="19050">
              <a:solidFill>
                <a:schemeClr val="bg1">
                  <a:lumMod val="95000"/>
                </a:schemeClr>
              </a:solidFill>
              <a:miter lim="800000"/>
              <a:headEnd/>
              <a:tailEnd/>
            </a:ln>
            <a:extLst>
              <a:ext uri="{909E8E84-426E-40DD-AFC4-6F175D3DCCD1}">
                <a14:hiddenFill xmlns:a14="http://schemas.microsoft.com/office/drawing/2010/main">
                  <a:noFill/>
                </a14:hiddenFill>
              </a:ext>
            </a:extLst>
          </p:spPr>
          <p:txBody>
            <a:bodyPr lIns="0" tIns="0" rIns="0" bIns="0"/>
            <a:lstStyle/>
            <a:p>
              <a:endParaRPr lang="id-ID" sz="1350"/>
            </a:p>
          </p:txBody>
        </p:sp>
        <p:sp>
          <p:nvSpPr>
            <p:cNvPr id="38" name="Line 36"/>
            <p:cNvSpPr>
              <a:spLocks noChangeShapeType="1"/>
            </p:cNvSpPr>
            <p:nvPr/>
          </p:nvSpPr>
          <p:spPr bwMode="auto">
            <a:xfrm rot="10800000" flipH="1">
              <a:off x="0" y="1808"/>
              <a:ext cx="2789" cy="0"/>
            </a:xfrm>
            <a:prstGeom prst="line">
              <a:avLst/>
            </a:prstGeom>
            <a:noFill/>
            <a:ln w="19050">
              <a:solidFill>
                <a:schemeClr val="bg1">
                  <a:lumMod val="95000"/>
                </a:schemeClr>
              </a:solidFill>
              <a:miter lim="800000"/>
              <a:headEnd/>
              <a:tailEnd/>
            </a:ln>
            <a:extLst>
              <a:ext uri="{909E8E84-426E-40DD-AFC4-6F175D3DCCD1}">
                <a14:hiddenFill xmlns:a14="http://schemas.microsoft.com/office/drawing/2010/main">
                  <a:noFill/>
                </a14:hiddenFill>
              </a:ext>
            </a:extLst>
          </p:spPr>
          <p:txBody>
            <a:bodyPr lIns="0" tIns="0" rIns="0" bIns="0"/>
            <a:lstStyle/>
            <a:p>
              <a:endParaRPr lang="id-ID" sz="1350"/>
            </a:p>
          </p:txBody>
        </p:sp>
        <p:sp>
          <p:nvSpPr>
            <p:cNvPr id="39" name="Line 37"/>
            <p:cNvSpPr>
              <a:spLocks noChangeShapeType="1"/>
            </p:cNvSpPr>
            <p:nvPr/>
          </p:nvSpPr>
          <p:spPr bwMode="auto">
            <a:xfrm rot="10800000" flipH="1">
              <a:off x="0" y="2256"/>
              <a:ext cx="2789" cy="0"/>
            </a:xfrm>
            <a:prstGeom prst="line">
              <a:avLst/>
            </a:prstGeom>
            <a:noFill/>
            <a:ln w="19050">
              <a:solidFill>
                <a:schemeClr val="bg1">
                  <a:lumMod val="95000"/>
                </a:schemeClr>
              </a:solidFill>
              <a:miter lim="800000"/>
              <a:headEnd/>
              <a:tailEnd/>
            </a:ln>
            <a:extLst>
              <a:ext uri="{909E8E84-426E-40DD-AFC4-6F175D3DCCD1}">
                <a14:hiddenFill xmlns:a14="http://schemas.microsoft.com/office/drawing/2010/main">
                  <a:noFill/>
                </a14:hiddenFill>
              </a:ext>
            </a:extLst>
          </p:spPr>
          <p:txBody>
            <a:bodyPr lIns="0" tIns="0" rIns="0" bIns="0"/>
            <a:lstStyle/>
            <a:p>
              <a:endParaRPr lang="id-ID" sz="1350"/>
            </a:p>
          </p:txBody>
        </p:sp>
      </p:grpSp>
      <p:grpSp>
        <p:nvGrpSpPr>
          <p:cNvPr id="41" name="Group 38"/>
          <p:cNvGrpSpPr>
            <a:grpSpLocks/>
          </p:cNvGrpSpPr>
          <p:nvPr/>
        </p:nvGrpSpPr>
        <p:grpSpPr bwMode="auto">
          <a:xfrm>
            <a:off x="4092241" y="2368154"/>
            <a:ext cx="1547253" cy="1008459"/>
            <a:chOff x="-676" y="0"/>
            <a:chExt cx="3465" cy="2256"/>
          </a:xfrm>
        </p:grpSpPr>
        <p:sp>
          <p:nvSpPr>
            <p:cNvPr id="42" name="Line 39"/>
            <p:cNvSpPr>
              <a:spLocks noChangeShapeType="1"/>
            </p:cNvSpPr>
            <p:nvPr/>
          </p:nvSpPr>
          <p:spPr bwMode="auto">
            <a:xfrm rot="10800000" flipH="1">
              <a:off x="-676" y="0"/>
              <a:ext cx="3465" cy="0"/>
            </a:xfrm>
            <a:prstGeom prst="line">
              <a:avLst/>
            </a:prstGeom>
            <a:noFill/>
            <a:ln w="19050" cap="flat" cmpd="sng">
              <a:solidFill>
                <a:schemeClr val="bg1">
                  <a:lumMod val="95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a:defRPr/>
              </a:pPr>
              <a:endParaRPr lang="en-US" sz="1350"/>
            </a:p>
          </p:txBody>
        </p:sp>
        <p:sp>
          <p:nvSpPr>
            <p:cNvPr id="43" name="Line 40"/>
            <p:cNvSpPr>
              <a:spLocks noChangeShapeType="1"/>
            </p:cNvSpPr>
            <p:nvPr/>
          </p:nvSpPr>
          <p:spPr bwMode="auto">
            <a:xfrm rot="10800000" flipH="1">
              <a:off x="0" y="455"/>
              <a:ext cx="2789" cy="0"/>
            </a:xfrm>
            <a:prstGeom prst="line">
              <a:avLst/>
            </a:prstGeom>
            <a:noFill/>
            <a:ln w="19050" cap="flat" cmpd="sng">
              <a:solidFill>
                <a:schemeClr val="bg1">
                  <a:lumMod val="95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a:defRPr/>
              </a:pPr>
              <a:endParaRPr lang="en-US" sz="1350"/>
            </a:p>
          </p:txBody>
        </p:sp>
        <p:sp>
          <p:nvSpPr>
            <p:cNvPr id="44" name="Line 41"/>
            <p:cNvSpPr>
              <a:spLocks noChangeShapeType="1"/>
            </p:cNvSpPr>
            <p:nvPr/>
          </p:nvSpPr>
          <p:spPr bwMode="auto">
            <a:xfrm rot="10800000" flipH="1">
              <a:off x="0" y="903"/>
              <a:ext cx="2789" cy="0"/>
            </a:xfrm>
            <a:prstGeom prst="line">
              <a:avLst/>
            </a:prstGeom>
            <a:noFill/>
            <a:ln w="19050" cap="flat" cmpd="sng">
              <a:solidFill>
                <a:schemeClr val="bg1">
                  <a:lumMod val="95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a:defRPr/>
              </a:pPr>
              <a:endParaRPr lang="en-US" sz="1350"/>
            </a:p>
          </p:txBody>
        </p:sp>
        <p:sp>
          <p:nvSpPr>
            <p:cNvPr id="45" name="Line 42"/>
            <p:cNvSpPr>
              <a:spLocks noChangeShapeType="1"/>
            </p:cNvSpPr>
            <p:nvPr/>
          </p:nvSpPr>
          <p:spPr bwMode="auto">
            <a:xfrm rot="10800000" flipH="1">
              <a:off x="0" y="1361"/>
              <a:ext cx="2789" cy="0"/>
            </a:xfrm>
            <a:prstGeom prst="line">
              <a:avLst/>
            </a:prstGeom>
            <a:noFill/>
            <a:ln w="19050" cap="flat" cmpd="sng">
              <a:solidFill>
                <a:schemeClr val="bg1">
                  <a:lumMod val="95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a:defRPr/>
              </a:pPr>
              <a:endParaRPr lang="en-US" sz="1350"/>
            </a:p>
          </p:txBody>
        </p:sp>
        <p:sp>
          <p:nvSpPr>
            <p:cNvPr id="46" name="Line 43"/>
            <p:cNvSpPr>
              <a:spLocks noChangeShapeType="1"/>
            </p:cNvSpPr>
            <p:nvPr/>
          </p:nvSpPr>
          <p:spPr bwMode="auto">
            <a:xfrm rot="10800000" flipH="1">
              <a:off x="0" y="1809"/>
              <a:ext cx="2789" cy="0"/>
            </a:xfrm>
            <a:prstGeom prst="line">
              <a:avLst/>
            </a:prstGeom>
            <a:noFill/>
            <a:ln w="19050" cap="flat" cmpd="sng">
              <a:solidFill>
                <a:schemeClr val="bg1">
                  <a:lumMod val="95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a:defRPr/>
              </a:pPr>
              <a:endParaRPr lang="en-US" sz="1350"/>
            </a:p>
          </p:txBody>
        </p:sp>
        <p:sp>
          <p:nvSpPr>
            <p:cNvPr id="47" name="Line 44"/>
            <p:cNvSpPr>
              <a:spLocks noChangeShapeType="1"/>
            </p:cNvSpPr>
            <p:nvPr/>
          </p:nvSpPr>
          <p:spPr bwMode="auto">
            <a:xfrm rot="10800000" flipH="1">
              <a:off x="0" y="2256"/>
              <a:ext cx="2789" cy="0"/>
            </a:xfrm>
            <a:prstGeom prst="line">
              <a:avLst/>
            </a:prstGeom>
            <a:noFill/>
            <a:ln w="19050" cap="flat" cmpd="sng">
              <a:solidFill>
                <a:schemeClr val="bg1">
                  <a:lumMod val="95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a:defRPr/>
              </a:pPr>
              <a:endParaRPr lang="en-US" sz="1350"/>
            </a:p>
          </p:txBody>
        </p:sp>
      </p:grpSp>
      <p:grpSp>
        <p:nvGrpSpPr>
          <p:cNvPr id="48" name="Group 45"/>
          <p:cNvGrpSpPr>
            <a:grpSpLocks/>
          </p:cNvGrpSpPr>
          <p:nvPr/>
        </p:nvGrpSpPr>
        <p:grpSpPr bwMode="auto">
          <a:xfrm>
            <a:off x="6473092" y="2380060"/>
            <a:ext cx="1613538" cy="1007269"/>
            <a:chOff x="-540" y="0"/>
            <a:chExt cx="3356" cy="2256"/>
          </a:xfrm>
        </p:grpSpPr>
        <p:sp>
          <p:nvSpPr>
            <p:cNvPr id="49" name="Line 46"/>
            <p:cNvSpPr>
              <a:spLocks noChangeShapeType="1"/>
            </p:cNvSpPr>
            <p:nvPr/>
          </p:nvSpPr>
          <p:spPr bwMode="auto">
            <a:xfrm rot="10800000" flipH="1">
              <a:off x="-540" y="0"/>
              <a:ext cx="3356" cy="0"/>
            </a:xfrm>
            <a:prstGeom prst="line">
              <a:avLst/>
            </a:prstGeom>
            <a:noFill/>
            <a:ln w="19050">
              <a:solidFill>
                <a:schemeClr val="bg1">
                  <a:lumMod val="95000"/>
                </a:schemeClr>
              </a:solidFill>
              <a:miter lim="800000"/>
              <a:headEnd/>
              <a:tailEnd/>
            </a:ln>
            <a:extLst>
              <a:ext uri="{909E8E84-426E-40DD-AFC4-6F175D3DCCD1}">
                <a14:hiddenFill xmlns:a14="http://schemas.microsoft.com/office/drawing/2010/main">
                  <a:noFill/>
                </a14:hiddenFill>
              </a:ext>
            </a:extLst>
          </p:spPr>
          <p:txBody>
            <a:bodyPr lIns="0" tIns="0" rIns="0" bIns="0"/>
            <a:lstStyle/>
            <a:p>
              <a:endParaRPr lang="id-ID" sz="1350"/>
            </a:p>
          </p:txBody>
        </p:sp>
        <p:sp>
          <p:nvSpPr>
            <p:cNvPr id="50" name="Line 47"/>
            <p:cNvSpPr>
              <a:spLocks noChangeShapeType="1"/>
            </p:cNvSpPr>
            <p:nvPr/>
          </p:nvSpPr>
          <p:spPr bwMode="auto">
            <a:xfrm rot="10800000" flipH="1">
              <a:off x="0" y="456"/>
              <a:ext cx="2789" cy="0"/>
            </a:xfrm>
            <a:prstGeom prst="line">
              <a:avLst/>
            </a:prstGeom>
            <a:noFill/>
            <a:ln w="19050">
              <a:solidFill>
                <a:schemeClr val="bg1">
                  <a:lumMod val="95000"/>
                </a:schemeClr>
              </a:solidFill>
              <a:miter lim="800000"/>
              <a:headEnd/>
              <a:tailEnd/>
            </a:ln>
            <a:extLst>
              <a:ext uri="{909E8E84-426E-40DD-AFC4-6F175D3DCCD1}">
                <a14:hiddenFill xmlns:a14="http://schemas.microsoft.com/office/drawing/2010/main">
                  <a:noFill/>
                </a14:hiddenFill>
              </a:ext>
            </a:extLst>
          </p:spPr>
          <p:txBody>
            <a:bodyPr lIns="0" tIns="0" rIns="0" bIns="0"/>
            <a:lstStyle/>
            <a:p>
              <a:endParaRPr lang="id-ID" sz="1350"/>
            </a:p>
          </p:txBody>
        </p:sp>
        <p:sp>
          <p:nvSpPr>
            <p:cNvPr id="51" name="Line 48"/>
            <p:cNvSpPr>
              <a:spLocks noChangeShapeType="1"/>
            </p:cNvSpPr>
            <p:nvPr/>
          </p:nvSpPr>
          <p:spPr bwMode="auto">
            <a:xfrm rot="10800000" flipH="1">
              <a:off x="0" y="904"/>
              <a:ext cx="2789" cy="0"/>
            </a:xfrm>
            <a:prstGeom prst="line">
              <a:avLst/>
            </a:prstGeom>
            <a:noFill/>
            <a:ln w="19050">
              <a:solidFill>
                <a:schemeClr val="bg1">
                  <a:lumMod val="95000"/>
                </a:schemeClr>
              </a:solidFill>
              <a:miter lim="800000"/>
              <a:headEnd/>
              <a:tailEnd/>
            </a:ln>
            <a:extLst>
              <a:ext uri="{909E8E84-426E-40DD-AFC4-6F175D3DCCD1}">
                <a14:hiddenFill xmlns:a14="http://schemas.microsoft.com/office/drawing/2010/main">
                  <a:noFill/>
                </a14:hiddenFill>
              </a:ext>
            </a:extLst>
          </p:spPr>
          <p:txBody>
            <a:bodyPr lIns="0" tIns="0" rIns="0" bIns="0"/>
            <a:lstStyle/>
            <a:p>
              <a:endParaRPr lang="id-ID" sz="1350"/>
            </a:p>
          </p:txBody>
        </p:sp>
        <p:sp>
          <p:nvSpPr>
            <p:cNvPr id="52" name="Line 49"/>
            <p:cNvSpPr>
              <a:spLocks noChangeShapeType="1"/>
            </p:cNvSpPr>
            <p:nvPr/>
          </p:nvSpPr>
          <p:spPr bwMode="auto">
            <a:xfrm rot="10800000" flipH="1">
              <a:off x="0" y="1360"/>
              <a:ext cx="2789" cy="0"/>
            </a:xfrm>
            <a:prstGeom prst="line">
              <a:avLst/>
            </a:prstGeom>
            <a:noFill/>
            <a:ln w="19050">
              <a:solidFill>
                <a:schemeClr val="bg1">
                  <a:lumMod val="95000"/>
                </a:schemeClr>
              </a:solidFill>
              <a:miter lim="800000"/>
              <a:headEnd/>
              <a:tailEnd/>
            </a:ln>
            <a:extLst>
              <a:ext uri="{909E8E84-426E-40DD-AFC4-6F175D3DCCD1}">
                <a14:hiddenFill xmlns:a14="http://schemas.microsoft.com/office/drawing/2010/main">
                  <a:noFill/>
                </a14:hiddenFill>
              </a:ext>
            </a:extLst>
          </p:spPr>
          <p:txBody>
            <a:bodyPr lIns="0" tIns="0" rIns="0" bIns="0"/>
            <a:lstStyle/>
            <a:p>
              <a:endParaRPr lang="id-ID" sz="1350"/>
            </a:p>
          </p:txBody>
        </p:sp>
        <p:sp>
          <p:nvSpPr>
            <p:cNvPr id="53" name="Line 50"/>
            <p:cNvSpPr>
              <a:spLocks noChangeShapeType="1"/>
            </p:cNvSpPr>
            <p:nvPr/>
          </p:nvSpPr>
          <p:spPr bwMode="auto">
            <a:xfrm rot="10800000" flipH="1">
              <a:off x="0" y="1808"/>
              <a:ext cx="2789" cy="0"/>
            </a:xfrm>
            <a:prstGeom prst="line">
              <a:avLst/>
            </a:prstGeom>
            <a:noFill/>
            <a:ln w="19050">
              <a:solidFill>
                <a:schemeClr val="bg1">
                  <a:lumMod val="95000"/>
                </a:schemeClr>
              </a:solidFill>
              <a:miter lim="800000"/>
              <a:headEnd/>
              <a:tailEnd/>
            </a:ln>
            <a:extLst>
              <a:ext uri="{909E8E84-426E-40DD-AFC4-6F175D3DCCD1}">
                <a14:hiddenFill xmlns:a14="http://schemas.microsoft.com/office/drawing/2010/main">
                  <a:noFill/>
                </a14:hiddenFill>
              </a:ext>
            </a:extLst>
          </p:spPr>
          <p:txBody>
            <a:bodyPr lIns="0" tIns="0" rIns="0" bIns="0"/>
            <a:lstStyle/>
            <a:p>
              <a:endParaRPr lang="id-ID" sz="1350"/>
            </a:p>
          </p:txBody>
        </p:sp>
        <p:sp>
          <p:nvSpPr>
            <p:cNvPr id="54" name="Line 51"/>
            <p:cNvSpPr>
              <a:spLocks noChangeShapeType="1"/>
            </p:cNvSpPr>
            <p:nvPr/>
          </p:nvSpPr>
          <p:spPr bwMode="auto">
            <a:xfrm rot="10800000" flipH="1">
              <a:off x="0" y="2256"/>
              <a:ext cx="2789" cy="0"/>
            </a:xfrm>
            <a:prstGeom prst="line">
              <a:avLst/>
            </a:prstGeom>
            <a:noFill/>
            <a:ln w="19050">
              <a:solidFill>
                <a:schemeClr val="bg1">
                  <a:lumMod val="95000"/>
                </a:schemeClr>
              </a:solidFill>
              <a:miter lim="800000"/>
              <a:headEnd/>
              <a:tailEnd/>
            </a:ln>
            <a:extLst>
              <a:ext uri="{909E8E84-426E-40DD-AFC4-6F175D3DCCD1}">
                <a14:hiddenFill xmlns:a14="http://schemas.microsoft.com/office/drawing/2010/main">
                  <a:noFill/>
                </a14:hiddenFill>
              </a:ext>
            </a:extLst>
          </p:spPr>
          <p:txBody>
            <a:bodyPr lIns="0" tIns="0" rIns="0" bIns="0"/>
            <a:lstStyle/>
            <a:p>
              <a:endParaRPr lang="id-ID" sz="1350"/>
            </a:p>
          </p:txBody>
        </p:sp>
      </p:grpSp>
      <p:sp>
        <p:nvSpPr>
          <p:cNvPr id="55" name="Content Placeholder 2"/>
          <p:cNvSpPr txBox="1">
            <a:spLocks/>
          </p:cNvSpPr>
          <p:nvPr/>
        </p:nvSpPr>
        <p:spPr>
          <a:xfrm>
            <a:off x="793131" y="3990144"/>
            <a:ext cx="7293499" cy="491729"/>
          </a:xfrm>
          <a:prstGeom prst="rect">
            <a:avLst/>
          </a:prstGeom>
        </p:spPr>
        <p:txBody>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fontAlgn="auto">
              <a:defRPr/>
            </a:pPr>
            <a:r>
              <a:rPr lang="en-US" sz="900" dirty="0">
                <a:solidFill>
                  <a:schemeClr val="bg1">
                    <a:lumMod val="85000"/>
                  </a:schemeClr>
                </a:solidFill>
                <a:ea typeface="Roboto" panose="02000000000000000000" pitchFamily="2" charset="0"/>
              </a:rPr>
              <a:t>Lorem Ipsum has been the industry's standard dummy text ever since the 1500s</a:t>
            </a:r>
            <a:r>
              <a:rPr lang="id-ID" sz="900" dirty="0">
                <a:solidFill>
                  <a:schemeClr val="bg1">
                    <a:lumMod val="85000"/>
                  </a:schemeClr>
                </a:solidFill>
                <a:ea typeface="Roboto" panose="02000000000000000000" pitchFamily="2" charset="0"/>
              </a:rPr>
              <a:t>. Fusce som libero topi sombrero bikinan meksiko</a:t>
            </a:r>
            <a:r>
              <a:rPr lang="en-US" sz="900" dirty="0">
                <a:solidFill>
                  <a:schemeClr val="bg1">
                    <a:lumMod val="85000"/>
                  </a:schemeClr>
                </a:solidFill>
                <a:ea typeface="Roboto" panose="02000000000000000000" pitchFamily="2" charset="0"/>
              </a:rPr>
              <a:t> when an unknown printer took a galley of type and scrambled it to make a type specimen book. It has survived not only five centuries, but also the leap into electronic </a:t>
            </a:r>
            <a:r>
              <a:rPr lang="en-US" sz="900" dirty="0" smtClean="0">
                <a:solidFill>
                  <a:schemeClr val="bg1">
                    <a:lumMod val="85000"/>
                  </a:schemeClr>
                </a:solidFill>
                <a:ea typeface="Roboto" panose="02000000000000000000" pitchFamily="2" charset="0"/>
              </a:rPr>
              <a:t>typesetting.</a:t>
            </a:r>
            <a:endParaRPr lang="id-ID" sz="900" dirty="0">
              <a:solidFill>
                <a:schemeClr val="bg1">
                  <a:lumMod val="85000"/>
                </a:schemeClr>
              </a:solidFill>
              <a:ea typeface="Roboto" panose="02000000000000000000" pitchFamily="2" charset="0"/>
            </a:endParaRPr>
          </a:p>
        </p:txBody>
      </p:sp>
      <p:sp>
        <p:nvSpPr>
          <p:cNvPr id="60" name="TextBox 59"/>
          <p:cNvSpPr txBox="1"/>
          <p:nvPr/>
        </p:nvSpPr>
        <p:spPr>
          <a:xfrm>
            <a:off x="1036786" y="1832576"/>
            <a:ext cx="370160" cy="553998"/>
          </a:xfrm>
          <a:prstGeom prst="rect">
            <a:avLst/>
          </a:prstGeom>
          <a:noFill/>
        </p:spPr>
        <p:txBody>
          <a:bodyPr wrap="square" rtlCol="0">
            <a:spAutoFit/>
          </a:bodyPr>
          <a:lstStyle/>
          <a:p>
            <a:pPr algn="ctr"/>
            <a:r>
              <a:rPr lang="id-ID" sz="3000" dirty="0">
                <a:solidFill>
                  <a:schemeClr val="bg1"/>
                </a:solidFill>
                <a:latin typeface="FontAwesome" pitchFamily="2" charset="0"/>
              </a:rPr>
              <a:t></a:t>
            </a:r>
          </a:p>
        </p:txBody>
      </p:sp>
      <p:sp>
        <p:nvSpPr>
          <p:cNvPr id="65" name="TextBox 64"/>
          <p:cNvSpPr txBox="1"/>
          <p:nvPr/>
        </p:nvSpPr>
        <p:spPr>
          <a:xfrm>
            <a:off x="3522106" y="1813756"/>
            <a:ext cx="322700" cy="553998"/>
          </a:xfrm>
          <a:prstGeom prst="rect">
            <a:avLst/>
          </a:prstGeom>
          <a:noFill/>
        </p:spPr>
        <p:txBody>
          <a:bodyPr wrap="square" rtlCol="0">
            <a:spAutoFit/>
          </a:bodyPr>
          <a:lstStyle/>
          <a:p>
            <a:pPr algn="ctr"/>
            <a:r>
              <a:rPr lang="id-ID" sz="3000" dirty="0">
                <a:solidFill>
                  <a:schemeClr val="bg1"/>
                </a:solidFill>
                <a:latin typeface="FontAwesome" pitchFamily="2" charset="0"/>
              </a:rPr>
              <a:t></a:t>
            </a:r>
          </a:p>
        </p:txBody>
      </p:sp>
      <p:sp>
        <p:nvSpPr>
          <p:cNvPr id="70" name="TextBox 69"/>
          <p:cNvSpPr txBox="1"/>
          <p:nvPr/>
        </p:nvSpPr>
        <p:spPr>
          <a:xfrm>
            <a:off x="5913331" y="1869624"/>
            <a:ext cx="370160" cy="553998"/>
          </a:xfrm>
          <a:prstGeom prst="rect">
            <a:avLst/>
          </a:prstGeom>
          <a:noFill/>
        </p:spPr>
        <p:txBody>
          <a:bodyPr wrap="square" rtlCol="0">
            <a:spAutoFit/>
          </a:bodyPr>
          <a:lstStyle/>
          <a:p>
            <a:pPr algn="ctr"/>
            <a:r>
              <a:rPr lang="id-ID" sz="3000" dirty="0">
                <a:solidFill>
                  <a:schemeClr val="bg1"/>
                </a:solidFill>
                <a:latin typeface="FontAwesome" pitchFamily="2" charset="0"/>
              </a:rPr>
              <a:t></a:t>
            </a:r>
          </a:p>
        </p:txBody>
      </p:sp>
      <p:sp>
        <p:nvSpPr>
          <p:cNvPr id="61" name="Rectangle 60"/>
          <p:cNvSpPr/>
          <p:nvPr/>
        </p:nvSpPr>
        <p:spPr>
          <a:xfrm rot="5400000">
            <a:off x="4558284" y="515529"/>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TextBox 61"/>
          <p:cNvSpPr txBox="1"/>
          <p:nvPr/>
        </p:nvSpPr>
        <p:spPr>
          <a:xfrm>
            <a:off x="3287153" y="272652"/>
            <a:ext cx="2569742"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PRICING TABLES</a:t>
            </a:r>
            <a:endParaRPr lang="en-US" sz="2400" dirty="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endParaRPr>
          </a:p>
        </p:txBody>
      </p:sp>
      <p:sp>
        <p:nvSpPr>
          <p:cNvPr id="63" name="Rectangle 62"/>
          <p:cNvSpPr/>
          <p:nvPr/>
        </p:nvSpPr>
        <p:spPr>
          <a:xfrm>
            <a:off x="1488407" y="611206"/>
            <a:ext cx="6167186" cy="230832"/>
          </a:xfrm>
          <a:prstGeom prst="rect">
            <a:avLst/>
          </a:prstGeom>
        </p:spPr>
        <p:txBody>
          <a:bodyPr wrap="square">
            <a:spAutoFit/>
          </a:bodyPr>
          <a:lstStyle/>
          <a:p>
            <a:pPr algn="ct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9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1617255466"/>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500"/>
                                  </p:stCondLst>
                                  <p:childTnLst>
                                    <p:set>
                                      <p:cBhvr>
                                        <p:cTn id="6" dur="1" fill="hold">
                                          <p:stCondLst>
                                            <p:cond delay="0"/>
                                          </p:stCondLst>
                                        </p:cTn>
                                        <p:tgtEl>
                                          <p:spTgt spid="28"/>
                                        </p:tgtEl>
                                        <p:attrNameLst>
                                          <p:attrName>style.visibility</p:attrName>
                                        </p:attrNameLst>
                                      </p:cBhvr>
                                      <p:to>
                                        <p:strVal val="visible"/>
                                      </p:to>
                                    </p:set>
                                    <p:animEffect transition="in" filter="wipe(up)">
                                      <p:cBhvr>
                                        <p:cTn id="7" dur="500"/>
                                        <p:tgtEl>
                                          <p:spTgt spid="28"/>
                                        </p:tgtEl>
                                      </p:cBhvr>
                                    </p:animEffect>
                                  </p:childTnLst>
                                </p:cTn>
                              </p:par>
                              <p:par>
                                <p:cTn id="8" presetID="22" presetClass="entr" presetSubtype="8" fill="hold" nodeType="withEffect">
                                  <p:stCondLst>
                                    <p:cond delay="500"/>
                                  </p:stCondLst>
                                  <p:childTnLst>
                                    <p:set>
                                      <p:cBhvr>
                                        <p:cTn id="9" dur="1" fill="hold">
                                          <p:stCondLst>
                                            <p:cond delay="0"/>
                                          </p:stCondLst>
                                        </p:cTn>
                                        <p:tgtEl>
                                          <p:spTgt spid="33"/>
                                        </p:tgtEl>
                                        <p:attrNameLst>
                                          <p:attrName>style.visibility</p:attrName>
                                        </p:attrNameLst>
                                      </p:cBhvr>
                                      <p:to>
                                        <p:strVal val="visible"/>
                                      </p:to>
                                    </p:set>
                                    <p:animEffect transition="in" filter="wipe(left)">
                                      <p:cBhvr>
                                        <p:cTn id="10" dur="500"/>
                                        <p:tgtEl>
                                          <p:spTgt spid="33"/>
                                        </p:tgtEl>
                                      </p:cBhvr>
                                    </p:animEffect>
                                  </p:childTnLst>
                                </p:cTn>
                              </p:par>
                              <p:par>
                                <p:cTn id="11" presetID="22" presetClass="entr" presetSubtype="8" fill="hold" nodeType="withEffect">
                                  <p:stCondLst>
                                    <p:cond delay="500"/>
                                  </p:stCondLst>
                                  <p:childTnLst>
                                    <p:set>
                                      <p:cBhvr>
                                        <p:cTn id="12" dur="1" fill="hold">
                                          <p:stCondLst>
                                            <p:cond delay="0"/>
                                          </p:stCondLst>
                                        </p:cTn>
                                        <p:tgtEl>
                                          <p:spTgt spid="20"/>
                                        </p:tgtEl>
                                        <p:attrNameLst>
                                          <p:attrName>style.visibility</p:attrName>
                                        </p:attrNameLst>
                                      </p:cBhvr>
                                      <p:to>
                                        <p:strVal val="visible"/>
                                      </p:to>
                                    </p:set>
                                    <p:animEffect transition="in" filter="wipe(left)">
                                      <p:cBhvr>
                                        <p:cTn id="13" dur="500"/>
                                        <p:tgtEl>
                                          <p:spTgt spid="20"/>
                                        </p:tgtEl>
                                      </p:cBhvr>
                                    </p:animEffect>
                                  </p:childTnLst>
                                </p:cTn>
                              </p:par>
                              <p:par>
                                <p:cTn id="14" presetID="22" presetClass="entr" presetSubtype="2" fill="hold" nodeType="withEffect">
                                  <p:stCondLst>
                                    <p:cond delay="500"/>
                                  </p:stCondLst>
                                  <p:childTnLst>
                                    <p:set>
                                      <p:cBhvr>
                                        <p:cTn id="15" dur="1" fill="hold">
                                          <p:stCondLst>
                                            <p:cond delay="0"/>
                                          </p:stCondLst>
                                        </p:cTn>
                                        <p:tgtEl>
                                          <p:spTgt spid="41"/>
                                        </p:tgtEl>
                                        <p:attrNameLst>
                                          <p:attrName>style.visibility</p:attrName>
                                        </p:attrNameLst>
                                      </p:cBhvr>
                                      <p:to>
                                        <p:strVal val="visible"/>
                                      </p:to>
                                    </p:set>
                                    <p:animEffect transition="in" filter="wipe(right)">
                                      <p:cBhvr>
                                        <p:cTn id="16" dur="500"/>
                                        <p:tgtEl>
                                          <p:spTgt spid="41"/>
                                        </p:tgtEl>
                                      </p:cBhvr>
                                    </p:animEffect>
                                  </p:childTnLst>
                                </p:cTn>
                              </p:par>
                              <p:par>
                                <p:cTn id="17" presetID="22" presetClass="entr" presetSubtype="1" fill="hold" nodeType="withEffect">
                                  <p:stCondLst>
                                    <p:cond delay="500"/>
                                  </p:stCondLst>
                                  <p:childTnLst>
                                    <p:set>
                                      <p:cBhvr>
                                        <p:cTn id="18" dur="1" fill="hold">
                                          <p:stCondLst>
                                            <p:cond delay="0"/>
                                          </p:stCondLst>
                                        </p:cTn>
                                        <p:tgtEl>
                                          <p:spTgt spid="24"/>
                                        </p:tgtEl>
                                        <p:attrNameLst>
                                          <p:attrName>style.visibility</p:attrName>
                                        </p:attrNameLst>
                                      </p:cBhvr>
                                      <p:to>
                                        <p:strVal val="visible"/>
                                      </p:to>
                                    </p:set>
                                    <p:animEffect transition="in" filter="wipe(up)">
                                      <p:cBhvr>
                                        <p:cTn id="19" dur="500"/>
                                        <p:tgtEl>
                                          <p:spTgt spid="24"/>
                                        </p:tgtEl>
                                      </p:cBhvr>
                                    </p:animEffect>
                                  </p:childTnLst>
                                </p:cTn>
                              </p:par>
                              <p:par>
                                <p:cTn id="20" presetID="22" presetClass="entr" presetSubtype="4" fill="hold" nodeType="withEffect">
                                  <p:stCondLst>
                                    <p:cond delay="500"/>
                                  </p:stCondLst>
                                  <p:childTnLst>
                                    <p:set>
                                      <p:cBhvr>
                                        <p:cTn id="21" dur="1" fill="hold">
                                          <p:stCondLst>
                                            <p:cond delay="0"/>
                                          </p:stCondLst>
                                        </p:cTn>
                                        <p:tgtEl>
                                          <p:spTgt spid="48"/>
                                        </p:tgtEl>
                                        <p:attrNameLst>
                                          <p:attrName>style.visibility</p:attrName>
                                        </p:attrNameLst>
                                      </p:cBhvr>
                                      <p:to>
                                        <p:strVal val="visible"/>
                                      </p:to>
                                    </p:set>
                                    <p:animEffect transition="in" filter="wipe(down)">
                                      <p:cBhvr>
                                        <p:cTn id="22" dur="500"/>
                                        <p:tgtEl>
                                          <p:spTgt spid="48"/>
                                        </p:tgtEl>
                                      </p:cBhvr>
                                    </p:animEffect>
                                  </p:childTnLst>
                                </p:cTn>
                              </p:par>
                              <p:par>
                                <p:cTn id="23" presetID="45" presetClass="entr" presetSubtype="0" fill="hold" grpId="0" nodeType="withEffect">
                                  <p:stCondLst>
                                    <p:cond delay="50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2000"/>
                                        <p:tgtEl>
                                          <p:spTgt spid="55"/>
                                        </p:tgtEl>
                                      </p:cBhvr>
                                    </p:animEffect>
                                    <p:anim calcmode="lin" valueType="num">
                                      <p:cBhvr>
                                        <p:cTn id="26" dur="2000" fill="hold"/>
                                        <p:tgtEl>
                                          <p:spTgt spid="55"/>
                                        </p:tgtEl>
                                        <p:attrNameLst>
                                          <p:attrName>ppt_w</p:attrName>
                                        </p:attrNameLst>
                                      </p:cBhvr>
                                      <p:tavLst>
                                        <p:tav tm="0" fmla="#ppt_w*sin(2.5*pi*$)">
                                          <p:val>
                                            <p:fltVal val="0"/>
                                          </p:val>
                                        </p:tav>
                                        <p:tav tm="100000">
                                          <p:val>
                                            <p:fltVal val="1"/>
                                          </p:val>
                                        </p:tav>
                                      </p:tavLst>
                                    </p:anim>
                                    <p:anim calcmode="lin" valueType="num">
                                      <p:cBhvr>
                                        <p:cTn id="27" dur="2000" fill="hold"/>
                                        <p:tgtEl>
                                          <p:spTgt spid="55"/>
                                        </p:tgtEl>
                                        <p:attrNameLst>
                                          <p:attrName>ppt_h</p:attrName>
                                        </p:attrNameLst>
                                      </p:cBhvr>
                                      <p:tavLst>
                                        <p:tav tm="0">
                                          <p:val>
                                            <p:strVal val="#ppt_h"/>
                                          </p:val>
                                        </p:tav>
                                        <p:tav tm="100000">
                                          <p:val>
                                            <p:strVal val="#ppt_h"/>
                                          </p:val>
                                        </p:tav>
                                      </p:tavLst>
                                    </p:anim>
                                  </p:childTnLst>
                                </p:cTn>
                              </p:par>
                              <p:par>
                                <p:cTn id="28" presetID="21" presetClass="entr" presetSubtype="1" fill="hold" grpId="0" nodeType="withEffect">
                                  <p:stCondLst>
                                    <p:cond delay="500"/>
                                  </p:stCondLst>
                                  <p:childTnLst>
                                    <p:set>
                                      <p:cBhvr>
                                        <p:cTn id="29" dur="1" fill="hold">
                                          <p:stCondLst>
                                            <p:cond delay="0"/>
                                          </p:stCondLst>
                                        </p:cTn>
                                        <p:tgtEl>
                                          <p:spTgt spid="60"/>
                                        </p:tgtEl>
                                        <p:attrNameLst>
                                          <p:attrName>style.visibility</p:attrName>
                                        </p:attrNameLst>
                                      </p:cBhvr>
                                      <p:to>
                                        <p:strVal val="visible"/>
                                      </p:to>
                                    </p:set>
                                    <p:animEffect transition="in" filter="wheel(1)">
                                      <p:cBhvr>
                                        <p:cTn id="30" dur="2000"/>
                                        <p:tgtEl>
                                          <p:spTgt spid="60"/>
                                        </p:tgtEl>
                                      </p:cBhvr>
                                    </p:animEffect>
                                  </p:childTnLst>
                                </p:cTn>
                              </p:par>
                              <p:par>
                                <p:cTn id="31" presetID="21" presetClass="entr" presetSubtype="1" fill="hold" grpId="0" nodeType="withEffect">
                                  <p:stCondLst>
                                    <p:cond delay="500"/>
                                  </p:stCondLst>
                                  <p:childTnLst>
                                    <p:set>
                                      <p:cBhvr>
                                        <p:cTn id="32" dur="1" fill="hold">
                                          <p:stCondLst>
                                            <p:cond delay="0"/>
                                          </p:stCondLst>
                                        </p:cTn>
                                        <p:tgtEl>
                                          <p:spTgt spid="65"/>
                                        </p:tgtEl>
                                        <p:attrNameLst>
                                          <p:attrName>style.visibility</p:attrName>
                                        </p:attrNameLst>
                                      </p:cBhvr>
                                      <p:to>
                                        <p:strVal val="visible"/>
                                      </p:to>
                                    </p:set>
                                    <p:animEffect transition="in" filter="wheel(1)">
                                      <p:cBhvr>
                                        <p:cTn id="33" dur="2000"/>
                                        <p:tgtEl>
                                          <p:spTgt spid="65"/>
                                        </p:tgtEl>
                                      </p:cBhvr>
                                    </p:animEffect>
                                  </p:childTnLst>
                                </p:cTn>
                              </p:par>
                              <p:par>
                                <p:cTn id="34" presetID="21" presetClass="entr" presetSubtype="1" fill="hold" grpId="0" nodeType="withEffect">
                                  <p:stCondLst>
                                    <p:cond delay="500"/>
                                  </p:stCondLst>
                                  <p:childTnLst>
                                    <p:set>
                                      <p:cBhvr>
                                        <p:cTn id="35" dur="1" fill="hold">
                                          <p:stCondLst>
                                            <p:cond delay="0"/>
                                          </p:stCondLst>
                                        </p:cTn>
                                        <p:tgtEl>
                                          <p:spTgt spid="70"/>
                                        </p:tgtEl>
                                        <p:attrNameLst>
                                          <p:attrName>style.visibility</p:attrName>
                                        </p:attrNameLst>
                                      </p:cBhvr>
                                      <p:to>
                                        <p:strVal val="visible"/>
                                      </p:to>
                                    </p:set>
                                    <p:animEffect transition="in" filter="wheel(1)">
                                      <p:cBhvr>
                                        <p:cTn id="36" dur="20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60" grpId="0"/>
      <p:bldP spid="65" grpId="0"/>
      <p:bldP spid="7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up 19"/>
          <p:cNvGrpSpPr/>
          <p:nvPr/>
        </p:nvGrpSpPr>
        <p:grpSpPr>
          <a:xfrm>
            <a:off x="2577168" y="2042353"/>
            <a:ext cx="4295340" cy="1998539"/>
            <a:chOff x="1763688" y="1851670"/>
            <a:chExt cx="5107160" cy="2376264"/>
          </a:xfrm>
        </p:grpSpPr>
        <p:cxnSp>
          <p:nvCxnSpPr>
            <p:cNvPr id="12" name="Dirsek Bağlayıcısı 11"/>
            <p:cNvCxnSpPr/>
            <p:nvPr/>
          </p:nvCxnSpPr>
          <p:spPr>
            <a:xfrm>
              <a:off x="1763688" y="1851670"/>
              <a:ext cx="1512168" cy="1080120"/>
            </a:xfrm>
            <a:prstGeom prst="bentConnector3">
              <a:avLst/>
            </a:prstGeom>
            <a:ln>
              <a:solidFill>
                <a:srgbClr val="92D050"/>
              </a:solidFill>
              <a:tailEnd type="arrow"/>
            </a:ln>
          </p:spPr>
          <p:style>
            <a:lnRef idx="1">
              <a:schemeClr val="accent1"/>
            </a:lnRef>
            <a:fillRef idx="0">
              <a:schemeClr val="accent1"/>
            </a:fillRef>
            <a:effectRef idx="0">
              <a:schemeClr val="accent1"/>
            </a:effectRef>
            <a:fontRef idx="minor">
              <a:schemeClr val="tx1"/>
            </a:fontRef>
          </p:style>
        </p:cxnSp>
        <p:cxnSp>
          <p:nvCxnSpPr>
            <p:cNvPr id="24" name="Dirsek Bağlayıcısı 23"/>
            <p:cNvCxnSpPr/>
            <p:nvPr/>
          </p:nvCxnSpPr>
          <p:spPr>
            <a:xfrm>
              <a:off x="4578424" y="1875842"/>
              <a:ext cx="1512168" cy="1080120"/>
            </a:xfrm>
            <a:prstGeom prst="bentConnector3">
              <a:avLst/>
            </a:prstGeom>
            <a:ln>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15" name="Düz Ok Bağlayıcısı 14"/>
            <p:cNvCxnSpPr/>
            <p:nvPr/>
          </p:nvCxnSpPr>
          <p:spPr>
            <a:xfrm>
              <a:off x="1979712" y="3196158"/>
              <a:ext cx="2598712" cy="1031776"/>
            </a:xfrm>
            <a:prstGeom prst="straightConnector1">
              <a:avLst/>
            </a:prstGeom>
            <a:ln>
              <a:solidFill>
                <a:srgbClr val="92D050"/>
              </a:solidFill>
              <a:tailEnd type="arrow"/>
            </a:ln>
          </p:spPr>
          <p:style>
            <a:lnRef idx="1">
              <a:schemeClr val="accent1"/>
            </a:lnRef>
            <a:fillRef idx="0">
              <a:schemeClr val="accent1"/>
            </a:fillRef>
            <a:effectRef idx="0">
              <a:schemeClr val="accent1"/>
            </a:effectRef>
            <a:fontRef idx="minor">
              <a:schemeClr val="tx1"/>
            </a:fontRef>
          </p:style>
        </p:cxnSp>
        <p:cxnSp>
          <p:nvCxnSpPr>
            <p:cNvPr id="17" name="Düz Ok Bağlayıcısı 16"/>
            <p:cNvCxnSpPr/>
            <p:nvPr/>
          </p:nvCxnSpPr>
          <p:spPr>
            <a:xfrm>
              <a:off x="4355976" y="3196158"/>
              <a:ext cx="480392" cy="455712"/>
            </a:xfrm>
            <a:prstGeom prst="straightConnector1">
              <a:avLst/>
            </a:prstGeom>
            <a:ln>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19" name="Düz Ok Bağlayıcısı 18"/>
            <p:cNvCxnSpPr/>
            <p:nvPr/>
          </p:nvCxnSpPr>
          <p:spPr>
            <a:xfrm flipH="1">
              <a:off x="6276528" y="3291830"/>
              <a:ext cx="594320" cy="504056"/>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grpSp>
      <p:pic>
        <p:nvPicPr>
          <p:cNvPr id="32" name="Picture 8" descr="D:\DOSYAM\İCON\512px\Web Developmen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15264" y="1860668"/>
            <a:ext cx="1312457" cy="1312457"/>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9" descr="D:\DOSYAM\İCON\512px\SEO Tag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48966" y="1860668"/>
            <a:ext cx="1312457" cy="1312457"/>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10" descr="D:\DOSYAM\İCON\512px\SEO Awards.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16279" y="1860668"/>
            <a:ext cx="1312457" cy="1312457"/>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11" descr="D:\DOSYAM\İCON\512px\Return On Investment.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060202" y="3314151"/>
            <a:ext cx="1312457" cy="1312457"/>
          </a:xfrm>
          <a:prstGeom prst="rect">
            <a:avLst/>
          </a:prstGeom>
          <a:noFill/>
          <a:extLst>
            <a:ext uri="{909E8E84-426E-40DD-AFC4-6F175D3DCCD1}">
              <a14:hiddenFill xmlns:a14="http://schemas.microsoft.com/office/drawing/2010/main">
                <a:solidFill>
                  <a:srgbClr val="FFFFFF"/>
                </a:solidFill>
              </a14:hiddenFill>
            </a:ext>
          </a:extLst>
        </p:spPr>
      </p:pic>
      <p:sp>
        <p:nvSpPr>
          <p:cNvPr id="22" name="Metin kutusu 21"/>
          <p:cNvSpPr txBox="1"/>
          <p:nvPr/>
        </p:nvSpPr>
        <p:spPr>
          <a:xfrm>
            <a:off x="683567" y="3300828"/>
            <a:ext cx="2075285" cy="754053"/>
          </a:xfrm>
          <a:prstGeom prst="rect">
            <a:avLst/>
          </a:prstGeom>
          <a:noFill/>
        </p:spPr>
        <p:txBody>
          <a:bodyPr wrap="square" rtlCol="0">
            <a:spAutoFit/>
          </a:bodyPr>
          <a:lstStyle/>
          <a:p>
            <a:r>
              <a:rPr lang="tr-TR" sz="11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STRUCTURE</a:t>
            </a:r>
            <a:r>
              <a:rPr lang="tr-TR" sz="800" dirty="0">
                <a:solidFill>
                  <a:schemeClr val="bg1">
                    <a:lumMod val="85000"/>
                  </a:schemeClr>
                </a:solidFill>
              </a:rPr>
              <a:t/>
            </a:r>
            <a:br>
              <a:rPr lang="tr-TR" sz="800" dirty="0">
                <a:solidFill>
                  <a:schemeClr val="bg1">
                    <a:lumMod val="85000"/>
                  </a:schemeClr>
                </a:solidFill>
              </a:rPr>
            </a:br>
            <a:r>
              <a:rPr lang="en-US" sz="800" dirty="0" err="1">
                <a:solidFill>
                  <a:schemeClr val="bg1">
                    <a:lumMod val="85000"/>
                  </a:schemeClr>
                </a:solidFill>
                <a:ea typeface="Arial Unicode MS" panose="020B0604020202020204" pitchFamily="34" charset="-128"/>
                <a:cs typeface="Arial Unicode MS" panose="020B0604020202020204" pitchFamily="34" charset="-128"/>
              </a:rPr>
              <a:t>Vivamus</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accumsan</a:t>
            </a:r>
            <a:r>
              <a:rPr lang="en-US" sz="800" dirty="0">
                <a:solidFill>
                  <a:schemeClr val="bg1">
                    <a:lumMod val="85000"/>
                  </a:schemeClr>
                </a:solidFill>
                <a:ea typeface="Arial Unicode MS" panose="020B0604020202020204" pitchFamily="34" charset="-128"/>
                <a:cs typeface="Arial Unicode MS" panose="020B0604020202020204" pitchFamily="34" charset="-128"/>
              </a:rPr>
              <a:t> nisi </a:t>
            </a:r>
            <a:r>
              <a:rPr lang="en-US" sz="800" dirty="0" err="1">
                <a:solidFill>
                  <a:schemeClr val="bg1">
                    <a:lumMod val="85000"/>
                  </a:schemeClr>
                </a:solidFill>
                <a:ea typeface="Arial Unicode MS" panose="020B0604020202020204" pitchFamily="34" charset="-128"/>
                <a:cs typeface="Arial Unicode MS" panose="020B0604020202020204" pitchFamily="34" charset="-128"/>
              </a:rPr>
              <a:t>vel</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nulla</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viverra</a:t>
            </a:r>
            <a:r>
              <a:rPr lang="en-US" sz="800" dirty="0">
                <a:solidFill>
                  <a:schemeClr val="bg1">
                    <a:lumMod val="85000"/>
                  </a:schemeClr>
                </a:solidFill>
                <a:ea typeface="Arial Unicode MS" panose="020B0604020202020204" pitchFamily="34" charset="-128"/>
                <a:cs typeface="Arial Unicode MS" panose="020B0604020202020204" pitchFamily="34" charset="-128"/>
              </a:rPr>
              <a:t> semper. </a:t>
            </a:r>
            <a:r>
              <a:rPr lang="en-US" sz="800" dirty="0" err="1">
                <a:solidFill>
                  <a:schemeClr val="bg1">
                    <a:lumMod val="85000"/>
                  </a:schemeClr>
                </a:solidFill>
                <a:ea typeface="Arial Unicode MS" panose="020B0604020202020204" pitchFamily="34" charset="-128"/>
                <a:cs typeface="Arial Unicode MS" panose="020B0604020202020204" pitchFamily="34" charset="-128"/>
              </a:rPr>
              <a:t>Donec</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purus</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enim</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sollicitudin</a:t>
            </a:r>
            <a:r>
              <a:rPr lang="en-US" sz="800" dirty="0">
                <a:solidFill>
                  <a:schemeClr val="bg1">
                    <a:lumMod val="85000"/>
                  </a:schemeClr>
                </a:solidFill>
                <a:ea typeface="Arial Unicode MS" panose="020B0604020202020204" pitchFamily="34" charset="-128"/>
                <a:cs typeface="Arial Unicode MS" panose="020B0604020202020204" pitchFamily="34" charset="-128"/>
              </a:rPr>
              <a:t> vitae porta a, </a:t>
            </a:r>
            <a:r>
              <a:rPr lang="en-US" sz="800" dirty="0" err="1">
                <a:solidFill>
                  <a:schemeClr val="bg1">
                    <a:lumMod val="85000"/>
                  </a:schemeClr>
                </a:solidFill>
                <a:ea typeface="Arial Unicode MS" panose="020B0604020202020204" pitchFamily="34" charset="-128"/>
                <a:cs typeface="Arial Unicode MS" panose="020B0604020202020204" pitchFamily="34" charset="-128"/>
              </a:rPr>
              <a:t>commodo</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sodales</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justo</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Sed</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iaculis</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rutrum</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molestie</a:t>
            </a:r>
            <a:endParaRPr lang="tr-TR" sz="800" dirty="0">
              <a:solidFill>
                <a:schemeClr val="bg1">
                  <a:lumMod val="85000"/>
                </a:schemeClr>
              </a:solidFill>
            </a:endParaRPr>
          </a:p>
        </p:txBody>
      </p:sp>
      <p:sp>
        <p:nvSpPr>
          <p:cNvPr id="38" name="Metin kutusu 37"/>
          <p:cNvSpPr txBox="1"/>
          <p:nvPr/>
        </p:nvSpPr>
        <p:spPr>
          <a:xfrm>
            <a:off x="3679148" y="1131590"/>
            <a:ext cx="1785704" cy="630942"/>
          </a:xfrm>
          <a:prstGeom prst="rect">
            <a:avLst/>
          </a:prstGeom>
          <a:noFill/>
        </p:spPr>
        <p:txBody>
          <a:bodyPr wrap="square" rtlCol="0">
            <a:spAutoFit/>
          </a:bodyPr>
          <a:lstStyle/>
          <a:p>
            <a:r>
              <a:rPr lang="tr-TR" sz="11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STRATEGY</a:t>
            </a:r>
            <a:r>
              <a:rPr lang="tr-TR" sz="800" dirty="0">
                <a:solidFill>
                  <a:schemeClr val="bg1">
                    <a:lumMod val="85000"/>
                  </a:schemeClr>
                </a:solidFill>
              </a:rPr>
              <a:t/>
            </a:r>
            <a:br>
              <a:rPr lang="tr-TR" sz="800" dirty="0">
                <a:solidFill>
                  <a:schemeClr val="bg1">
                    <a:lumMod val="85000"/>
                  </a:schemeClr>
                </a:solidFill>
              </a:rPr>
            </a:br>
            <a:r>
              <a:rPr lang="en-US" sz="800" dirty="0" err="1">
                <a:solidFill>
                  <a:schemeClr val="bg1">
                    <a:lumMod val="85000"/>
                  </a:schemeClr>
                </a:solidFill>
                <a:ea typeface="Arial Unicode MS" panose="020B0604020202020204" pitchFamily="34" charset="-128"/>
                <a:cs typeface="Arial Unicode MS" panose="020B0604020202020204" pitchFamily="34" charset="-128"/>
              </a:rPr>
              <a:t>Vivamus</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accumsan</a:t>
            </a:r>
            <a:r>
              <a:rPr lang="en-US" sz="800" dirty="0">
                <a:solidFill>
                  <a:schemeClr val="bg1">
                    <a:lumMod val="85000"/>
                  </a:schemeClr>
                </a:solidFill>
                <a:ea typeface="Arial Unicode MS" panose="020B0604020202020204" pitchFamily="34" charset="-128"/>
                <a:cs typeface="Arial Unicode MS" panose="020B0604020202020204" pitchFamily="34" charset="-128"/>
              </a:rPr>
              <a:t> nisi </a:t>
            </a:r>
            <a:r>
              <a:rPr lang="en-US" sz="800" dirty="0" err="1">
                <a:solidFill>
                  <a:schemeClr val="bg1">
                    <a:lumMod val="85000"/>
                  </a:schemeClr>
                </a:solidFill>
                <a:ea typeface="Arial Unicode MS" panose="020B0604020202020204" pitchFamily="34" charset="-128"/>
                <a:cs typeface="Arial Unicode MS" panose="020B0604020202020204" pitchFamily="34" charset="-128"/>
              </a:rPr>
              <a:t>vel</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nulla</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viverra</a:t>
            </a:r>
            <a:r>
              <a:rPr lang="en-US" sz="800" dirty="0">
                <a:solidFill>
                  <a:schemeClr val="bg1">
                    <a:lumMod val="85000"/>
                  </a:schemeClr>
                </a:solidFill>
                <a:ea typeface="Arial Unicode MS" panose="020B0604020202020204" pitchFamily="34" charset="-128"/>
                <a:cs typeface="Arial Unicode MS" panose="020B0604020202020204" pitchFamily="34" charset="-128"/>
              </a:rPr>
              <a:t> semper. </a:t>
            </a:r>
            <a:r>
              <a:rPr lang="en-US" sz="800" dirty="0" err="1">
                <a:solidFill>
                  <a:schemeClr val="bg1">
                    <a:lumMod val="85000"/>
                  </a:schemeClr>
                </a:solidFill>
                <a:ea typeface="Arial Unicode MS" panose="020B0604020202020204" pitchFamily="34" charset="-128"/>
                <a:cs typeface="Arial Unicode MS" panose="020B0604020202020204" pitchFamily="34" charset="-128"/>
              </a:rPr>
              <a:t>Donec</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purus</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enim</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sollicitudin</a:t>
            </a:r>
            <a:r>
              <a:rPr lang="en-US" sz="800" dirty="0">
                <a:solidFill>
                  <a:schemeClr val="bg1">
                    <a:lumMod val="85000"/>
                  </a:schemeClr>
                </a:solidFill>
                <a:ea typeface="Arial Unicode MS" panose="020B0604020202020204" pitchFamily="34" charset="-128"/>
                <a:cs typeface="Arial Unicode MS" panose="020B0604020202020204" pitchFamily="34" charset="-128"/>
              </a:rPr>
              <a:t> vitae porta a, </a:t>
            </a:r>
            <a:r>
              <a:rPr lang="en-US" sz="800" dirty="0" err="1" smtClean="0">
                <a:solidFill>
                  <a:schemeClr val="bg1">
                    <a:lumMod val="85000"/>
                  </a:schemeClr>
                </a:solidFill>
                <a:ea typeface="Arial Unicode MS" panose="020B0604020202020204" pitchFamily="34" charset="-128"/>
                <a:cs typeface="Arial Unicode MS" panose="020B0604020202020204" pitchFamily="34" charset="-128"/>
              </a:rPr>
              <a:t>commodo</a:t>
            </a:r>
            <a:endParaRPr lang="tr-TR" sz="800" dirty="0">
              <a:solidFill>
                <a:schemeClr val="bg1">
                  <a:lumMod val="85000"/>
                </a:schemeClr>
              </a:solidFill>
            </a:endParaRPr>
          </a:p>
        </p:txBody>
      </p:sp>
      <p:sp>
        <p:nvSpPr>
          <p:cNvPr id="39" name="Metin kutusu 38"/>
          <p:cNvSpPr txBox="1"/>
          <p:nvPr/>
        </p:nvSpPr>
        <p:spPr>
          <a:xfrm>
            <a:off x="5977996" y="1131590"/>
            <a:ext cx="1785704" cy="630942"/>
          </a:xfrm>
          <a:prstGeom prst="rect">
            <a:avLst/>
          </a:prstGeom>
          <a:noFill/>
        </p:spPr>
        <p:txBody>
          <a:bodyPr wrap="square" rtlCol="0">
            <a:spAutoFit/>
          </a:bodyPr>
          <a:lstStyle/>
          <a:p>
            <a:r>
              <a:rPr lang="tr-TR" sz="11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ADVERTİSİNG</a:t>
            </a:r>
            <a:r>
              <a:rPr lang="tr-TR" sz="800" dirty="0">
                <a:solidFill>
                  <a:schemeClr val="bg1">
                    <a:lumMod val="85000"/>
                  </a:schemeClr>
                </a:solidFill>
              </a:rPr>
              <a:t/>
            </a:r>
            <a:br>
              <a:rPr lang="tr-TR" sz="800" dirty="0">
                <a:solidFill>
                  <a:schemeClr val="bg1">
                    <a:lumMod val="85000"/>
                  </a:schemeClr>
                </a:solidFill>
              </a:rPr>
            </a:br>
            <a:r>
              <a:rPr lang="en-US" sz="800" dirty="0" err="1">
                <a:solidFill>
                  <a:schemeClr val="bg1">
                    <a:lumMod val="85000"/>
                  </a:schemeClr>
                </a:solidFill>
                <a:ea typeface="Arial Unicode MS" panose="020B0604020202020204" pitchFamily="34" charset="-128"/>
                <a:cs typeface="Arial Unicode MS" panose="020B0604020202020204" pitchFamily="34" charset="-128"/>
              </a:rPr>
              <a:t>Vivamus</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accumsan</a:t>
            </a:r>
            <a:r>
              <a:rPr lang="en-US" sz="800" dirty="0">
                <a:solidFill>
                  <a:schemeClr val="bg1">
                    <a:lumMod val="85000"/>
                  </a:schemeClr>
                </a:solidFill>
                <a:ea typeface="Arial Unicode MS" panose="020B0604020202020204" pitchFamily="34" charset="-128"/>
                <a:cs typeface="Arial Unicode MS" panose="020B0604020202020204" pitchFamily="34" charset="-128"/>
              </a:rPr>
              <a:t> nisi </a:t>
            </a:r>
            <a:r>
              <a:rPr lang="en-US" sz="800" dirty="0" err="1">
                <a:solidFill>
                  <a:schemeClr val="bg1">
                    <a:lumMod val="85000"/>
                  </a:schemeClr>
                </a:solidFill>
                <a:ea typeface="Arial Unicode MS" panose="020B0604020202020204" pitchFamily="34" charset="-128"/>
                <a:cs typeface="Arial Unicode MS" panose="020B0604020202020204" pitchFamily="34" charset="-128"/>
              </a:rPr>
              <a:t>vel</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nulla</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viverra</a:t>
            </a:r>
            <a:r>
              <a:rPr lang="en-US" sz="800" dirty="0">
                <a:solidFill>
                  <a:schemeClr val="bg1">
                    <a:lumMod val="85000"/>
                  </a:schemeClr>
                </a:solidFill>
                <a:ea typeface="Arial Unicode MS" panose="020B0604020202020204" pitchFamily="34" charset="-128"/>
                <a:cs typeface="Arial Unicode MS" panose="020B0604020202020204" pitchFamily="34" charset="-128"/>
              </a:rPr>
              <a:t> semper. </a:t>
            </a:r>
            <a:r>
              <a:rPr lang="en-US" sz="800" dirty="0" err="1">
                <a:solidFill>
                  <a:schemeClr val="bg1">
                    <a:lumMod val="85000"/>
                  </a:schemeClr>
                </a:solidFill>
                <a:ea typeface="Arial Unicode MS" panose="020B0604020202020204" pitchFamily="34" charset="-128"/>
                <a:cs typeface="Arial Unicode MS" panose="020B0604020202020204" pitchFamily="34" charset="-128"/>
              </a:rPr>
              <a:t>Donec</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purus</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enim</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sollicitudin</a:t>
            </a:r>
            <a:r>
              <a:rPr lang="en-US" sz="800" dirty="0">
                <a:solidFill>
                  <a:schemeClr val="bg1">
                    <a:lumMod val="85000"/>
                  </a:schemeClr>
                </a:solidFill>
                <a:ea typeface="Arial Unicode MS" panose="020B0604020202020204" pitchFamily="34" charset="-128"/>
                <a:cs typeface="Arial Unicode MS" panose="020B0604020202020204" pitchFamily="34" charset="-128"/>
              </a:rPr>
              <a:t> vitae </a:t>
            </a:r>
            <a:r>
              <a:rPr lang="en-US" sz="800" dirty="0" smtClean="0">
                <a:solidFill>
                  <a:schemeClr val="bg1">
                    <a:lumMod val="85000"/>
                  </a:schemeClr>
                </a:solidFill>
                <a:ea typeface="Arial Unicode MS" panose="020B0604020202020204" pitchFamily="34" charset="-128"/>
                <a:cs typeface="Arial Unicode MS" panose="020B0604020202020204" pitchFamily="34" charset="-128"/>
              </a:rPr>
              <a:t>porta</a:t>
            </a:r>
            <a:endParaRPr lang="tr-TR" sz="800" dirty="0">
              <a:solidFill>
                <a:schemeClr val="bg1">
                  <a:lumMod val="85000"/>
                </a:schemeClr>
              </a:solidFill>
            </a:endParaRPr>
          </a:p>
        </p:txBody>
      </p:sp>
      <p:sp>
        <p:nvSpPr>
          <p:cNvPr id="23" name="Dikdörtgen 22"/>
          <p:cNvSpPr/>
          <p:nvPr/>
        </p:nvSpPr>
        <p:spPr>
          <a:xfrm>
            <a:off x="6436096" y="3977937"/>
            <a:ext cx="2430016" cy="754053"/>
          </a:xfrm>
          <a:prstGeom prst="rect">
            <a:avLst/>
          </a:prstGeom>
        </p:spPr>
        <p:txBody>
          <a:bodyPr wrap="square">
            <a:spAutoFit/>
          </a:bodyPr>
          <a:lstStyle/>
          <a:p>
            <a:r>
              <a:rPr lang="tr-TR" sz="11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MANAGEMENT</a:t>
            </a:r>
            <a:r>
              <a:rPr lang="tr-TR" sz="800" dirty="0">
                <a:solidFill>
                  <a:schemeClr val="bg1">
                    <a:lumMod val="85000"/>
                  </a:schemeClr>
                </a:solidFill>
              </a:rPr>
              <a:t/>
            </a:r>
            <a:br>
              <a:rPr lang="tr-TR" sz="800" dirty="0">
                <a:solidFill>
                  <a:schemeClr val="bg1">
                    <a:lumMod val="85000"/>
                  </a:schemeClr>
                </a:solidFill>
              </a:rPr>
            </a:br>
            <a:r>
              <a:rPr lang="en-US" sz="800" dirty="0" err="1">
                <a:solidFill>
                  <a:schemeClr val="bg1">
                    <a:lumMod val="85000"/>
                  </a:schemeClr>
                </a:solidFill>
                <a:ea typeface="Arial Unicode MS" panose="020B0604020202020204" pitchFamily="34" charset="-128"/>
                <a:cs typeface="Arial Unicode MS" panose="020B0604020202020204" pitchFamily="34" charset="-128"/>
              </a:rPr>
              <a:t>Vivamus</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accumsan</a:t>
            </a:r>
            <a:r>
              <a:rPr lang="en-US" sz="800" dirty="0">
                <a:solidFill>
                  <a:schemeClr val="bg1">
                    <a:lumMod val="85000"/>
                  </a:schemeClr>
                </a:solidFill>
                <a:ea typeface="Arial Unicode MS" panose="020B0604020202020204" pitchFamily="34" charset="-128"/>
                <a:cs typeface="Arial Unicode MS" panose="020B0604020202020204" pitchFamily="34" charset="-128"/>
              </a:rPr>
              <a:t> nisi </a:t>
            </a:r>
            <a:r>
              <a:rPr lang="en-US" sz="800" dirty="0" err="1">
                <a:solidFill>
                  <a:schemeClr val="bg1">
                    <a:lumMod val="85000"/>
                  </a:schemeClr>
                </a:solidFill>
                <a:ea typeface="Arial Unicode MS" panose="020B0604020202020204" pitchFamily="34" charset="-128"/>
                <a:cs typeface="Arial Unicode MS" panose="020B0604020202020204" pitchFamily="34" charset="-128"/>
              </a:rPr>
              <a:t>vel</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nulla</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viverra</a:t>
            </a:r>
            <a:r>
              <a:rPr lang="en-US" sz="800" dirty="0">
                <a:solidFill>
                  <a:schemeClr val="bg1">
                    <a:lumMod val="85000"/>
                  </a:schemeClr>
                </a:solidFill>
                <a:ea typeface="Arial Unicode MS" panose="020B0604020202020204" pitchFamily="34" charset="-128"/>
                <a:cs typeface="Arial Unicode MS" panose="020B0604020202020204" pitchFamily="34" charset="-128"/>
              </a:rPr>
              <a:t> semper. </a:t>
            </a:r>
            <a:r>
              <a:rPr lang="en-US" sz="800" dirty="0" err="1">
                <a:solidFill>
                  <a:schemeClr val="bg1">
                    <a:lumMod val="85000"/>
                  </a:schemeClr>
                </a:solidFill>
                <a:ea typeface="Arial Unicode MS" panose="020B0604020202020204" pitchFamily="34" charset="-128"/>
                <a:cs typeface="Arial Unicode MS" panose="020B0604020202020204" pitchFamily="34" charset="-128"/>
              </a:rPr>
              <a:t>Donec</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purus</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enim</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sollicitudin</a:t>
            </a:r>
            <a:r>
              <a:rPr lang="en-US" sz="800" dirty="0">
                <a:solidFill>
                  <a:schemeClr val="bg1">
                    <a:lumMod val="85000"/>
                  </a:schemeClr>
                </a:solidFill>
                <a:ea typeface="Arial Unicode MS" panose="020B0604020202020204" pitchFamily="34" charset="-128"/>
                <a:cs typeface="Arial Unicode MS" panose="020B0604020202020204" pitchFamily="34" charset="-128"/>
              </a:rPr>
              <a:t> vitae porta a, </a:t>
            </a:r>
            <a:r>
              <a:rPr lang="en-US" sz="800" dirty="0" err="1">
                <a:solidFill>
                  <a:schemeClr val="bg1">
                    <a:lumMod val="85000"/>
                  </a:schemeClr>
                </a:solidFill>
                <a:ea typeface="Arial Unicode MS" panose="020B0604020202020204" pitchFamily="34" charset="-128"/>
                <a:cs typeface="Arial Unicode MS" panose="020B0604020202020204" pitchFamily="34" charset="-128"/>
              </a:rPr>
              <a:t>commodo</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sodales</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justo</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Sed</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iaculis</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rutrum</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molestie</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p>
        </p:txBody>
      </p:sp>
      <p:sp>
        <p:nvSpPr>
          <p:cNvPr id="29" name="Rectangle 28"/>
          <p:cNvSpPr/>
          <p:nvPr/>
        </p:nvSpPr>
        <p:spPr>
          <a:xfrm rot="5400000">
            <a:off x="4558284" y="515529"/>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p:cNvSpPr txBox="1"/>
          <p:nvPr/>
        </p:nvSpPr>
        <p:spPr>
          <a:xfrm>
            <a:off x="3356336" y="272652"/>
            <a:ext cx="2431371"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ICON SERVICES</a:t>
            </a:r>
            <a:endParaRPr lang="en-US" sz="2400" dirty="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endParaRPr>
          </a:p>
        </p:txBody>
      </p:sp>
      <p:sp>
        <p:nvSpPr>
          <p:cNvPr id="31" name="Rectangle 30"/>
          <p:cNvSpPr/>
          <p:nvPr/>
        </p:nvSpPr>
        <p:spPr>
          <a:xfrm>
            <a:off x="1488407" y="611206"/>
            <a:ext cx="6167186" cy="230832"/>
          </a:xfrm>
          <a:prstGeom prst="rect">
            <a:avLst/>
          </a:prstGeom>
        </p:spPr>
        <p:txBody>
          <a:bodyPr wrap="square">
            <a:spAutoFit/>
          </a:bodyPr>
          <a:lstStyle/>
          <a:p>
            <a:pPr algn="ct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9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custDataLst>
      <p:tags r:id="rId1"/>
    </p:custDataLst>
    <p:extLst>
      <p:ext uri="{BB962C8B-B14F-4D97-AF65-F5344CB8AC3E}">
        <p14:creationId xmlns:p14="http://schemas.microsoft.com/office/powerpoint/2010/main" val="2945770603"/>
      </p:ext>
    </p:extLst>
  </p:cSld>
  <p:clrMapOvr>
    <a:masterClrMapping/>
  </p:clrMapOvr>
  <mc:AlternateContent xmlns:mc="http://schemas.openxmlformats.org/markup-compatibility/2006" xmlns:p14="http://schemas.microsoft.com/office/powerpoint/2010/main">
    <mc:Choice Requires="p14">
      <p:transition spd="slow" p14:dur="2000" advTm="9674"/>
    </mc:Choice>
    <mc:Fallback xmlns="">
      <p:transition spd="slow" advTm="9674"/>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Gözyaşı Damlası 44"/>
          <p:cNvSpPr/>
          <p:nvPr/>
        </p:nvSpPr>
        <p:spPr>
          <a:xfrm>
            <a:off x="7380176" y="2970629"/>
            <a:ext cx="562648" cy="576064"/>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6" name="AutoShape 66"/>
          <p:cNvSpPr>
            <a:spLocks/>
          </p:cNvSpPr>
          <p:nvPr/>
        </p:nvSpPr>
        <p:spPr bwMode="auto">
          <a:xfrm>
            <a:off x="7540503" y="3114645"/>
            <a:ext cx="266877" cy="258035"/>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solidFill>
            <a:schemeClr val="bg1"/>
          </a:solidFill>
          <a:ln>
            <a:noFill/>
          </a:ln>
          <a:effectLst/>
          <a:extLst/>
        </p:spPr>
        <p:txBody>
          <a:bodyPr lIns="101578" tIns="101578" rIns="101578" bIns="101578" anchor="ctr"/>
          <a:lstStyle/>
          <a:p>
            <a:pPr defTabSz="914195">
              <a:defRPr/>
            </a:pPr>
            <a:endParaRPr lang="es-ES" sz="58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02" name="Gözyaşı Damlası 44"/>
          <p:cNvSpPr/>
          <p:nvPr/>
        </p:nvSpPr>
        <p:spPr>
          <a:xfrm>
            <a:off x="5888534" y="2970629"/>
            <a:ext cx="562648" cy="576064"/>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0" name="Gözyaşı Damlası 42"/>
          <p:cNvSpPr/>
          <p:nvPr/>
        </p:nvSpPr>
        <p:spPr>
          <a:xfrm>
            <a:off x="4396891" y="2973698"/>
            <a:ext cx="562648" cy="576064"/>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nvGrpSpPr>
          <p:cNvPr id="91" name="Group 55"/>
          <p:cNvGrpSpPr/>
          <p:nvPr/>
        </p:nvGrpSpPr>
        <p:grpSpPr>
          <a:xfrm>
            <a:off x="4572876" y="3152461"/>
            <a:ext cx="210681" cy="218537"/>
            <a:chOff x="998489" y="2241774"/>
            <a:chExt cx="256404" cy="239742"/>
          </a:xfrm>
          <a:solidFill>
            <a:schemeClr val="bg1"/>
          </a:solidFill>
        </p:grpSpPr>
        <p:sp>
          <p:nvSpPr>
            <p:cNvPr id="92" name="Freeform 58"/>
            <p:cNvSpPr>
              <a:spLocks noEditPoints="1"/>
            </p:cNvSpPr>
            <p:nvPr/>
          </p:nvSpPr>
          <p:spPr bwMode="auto">
            <a:xfrm>
              <a:off x="998489" y="2241774"/>
              <a:ext cx="256404" cy="239742"/>
            </a:xfrm>
            <a:custGeom>
              <a:avLst/>
              <a:gdLst>
                <a:gd name="T0" fmla="*/ 230 w 234"/>
                <a:gd name="T1" fmla="*/ 48 h 219"/>
                <a:gd name="T2" fmla="*/ 186 w 234"/>
                <a:gd name="T3" fmla="*/ 5 h 219"/>
                <a:gd name="T4" fmla="*/ 176 w 234"/>
                <a:gd name="T5" fmla="*/ 0 h 219"/>
                <a:gd name="T6" fmla="*/ 22 w 234"/>
                <a:gd name="T7" fmla="*/ 0 h 219"/>
                <a:gd name="T8" fmla="*/ 0 w 234"/>
                <a:gd name="T9" fmla="*/ 22 h 219"/>
                <a:gd name="T10" fmla="*/ 0 w 234"/>
                <a:gd name="T11" fmla="*/ 197 h 219"/>
                <a:gd name="T12" fmla="*/ 22 w 234"/>
                <a:gd name="T13" fmla="*/ 219 h 219"/>
                <a:gd name="T14" fmla="*/ 212 w 234"/>
                <a:gd name="T15" fmla="*/ 219 h 219"/>
                <a:gd name="T16" fmla="*/ 234 w 234"/>
                <a:gd name="T17" fmla="*/ 197 h 219"/>
                <a:gd name="T18" fmla="*/ 234 w 234"/>
                <a:gd name="T19" fmla="*/ 59 h 219"/>
                <a:gd name="T20" fmla="*/ 230 w 234"/>
                <a:gd name="T21" fmla="*/ 48 h 219"/>
                <a:gd name="T22" fmla="*/ 220 w 234"/>
                <a:gd name="T23" fmla="*/ 197 h 219"/>
                <a:gd name="T24" fmla="*/ 212 w 234"/>
                <a:gd name="T25" fmla="*/ 205 h 219"/>
                <a:gd name="T26" fmla="*/ 22 w 234"/>
                <a:gd name="T27" fmla="*/ 205 h 219"/>
                <a:gd name="T28" fmla="*/ 15 w 234"/>
                <a:gd name="T29" fmla="*/ 197 h 219"/>
                <a:gd name="T30" fmla="*/ 15 w 234"/>
                <a:gd name="T31" fmla="*/ 22 h 219"/>
                <a:gd name="T32" fmla="*/ 22 w 234"/>
                <a:gd name="T33" fmla="*/ 15 h 219"/>
                <a:gd name="T34" fmla="*/ 168 w 234"/>
                <a:gd name="T35" fmla="*/ 15 h 219"/>
                <a:gd name="T36" fmla="*/ 168 w 234"/>
                <a:gd name="T37" fmla="*/ 44 h 219"/>
                <a:gd name="T38" fmla="*/ 168 w 234"/>
                <a:gd name="T39" fmla="*/ 44 h 219"/>
                <a:gd name="T40" fmla="*/ 190 w 234"/>
                <a:gd name="T41" fmla="*/ 66 h 219"/>
                <a:gd name="T42" fmla="*/ 198 w 234"/>
                <a:gd name="T43" fmla="*/ 66 h 219"/>
                <a:gd name="T44" fmla="*/ 220 w 234"/>
                <a:gd name="T45" fmla="*/ 66 h 219"/>
                <a:gd name="T46" fmla="*/ 220 w 234"/>
                <a:gd name="T47" fmla="*/ 197 h 219"/>
                <a:gd name="T48" fmla="*/ 198 w 234"/>
                <a:gd name="T49" fmla="*/ 59 h 219"/>
                <a:gd name="T50" fmla="*/ 190 w 234"/>
                <a:gd name="T51" fmla="*/ 59 h 219"/>
                <a:gd name="T52" fmla="*/ 176 w 234"/>
                <a:gd name="T53" fmla="*/ 44 h 219"/>
                <a:gd name="T54" fmla="*/ 176 w 234"/>
                <a:gd name="T55" fmla="*/ 44 h 219"/>
                <a:gd name="T56" fmla="*/ 176 w 234"/>
                <a:gd name="T57" fmla="*/ 15 h 219"/>
                <a:gd name="T58" fmla="*/ 220 w 234"/>
                <a:gd name="T59" fmla="*/ 59 h 219"/>
                <a:gd name="T60" fmla="*/ 198 w 234"/>
                <a:gd name="T61" fmla="*/ 5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4" h="219">
                  <a:moveTo>
                    <a:pt x="230" y="48"/>
                  </a:moveTo>
                  <a:cubicBezTo>
                    <a:pt x="186" y="5"/>
                    <a:pt x="186" y="5"/>
                    <a:pt x="186" y="5"/>
                  </a:cubicBezTo>
                  <a:cubicBezTo>
                    <a:pt x="183" y="2"/>
                    <a:pt x="180" y="0"/>
                    <a:pt x="176" y="0"/>
                  </a:cubicBezTo>
                  <a:cubicBezTo>
                    <a:pt x="22" y="0"/>
                    <a:pt x="22" y="0"/>
                    <a:pt x="22" y="0"/>
                  </a:cubicBezTo>
                  <a:cubicBezTo>
                    <a:pt x="10" y="0"/>
                    <a:pt x="0" y="10"/>
                    <a:pt x="0" y="22"/>
                  </a:cubicBezTo>
                  <a:cubicBezTo>
                    <a:pt x="0" y="197"/>
                    <a:pt x="0" y="197"/>
                    <a:pt x="0" y="197"/>
                  </a:cubicBezTo>
                  <a:cubicBezTo>
                    <a:pt x="0" y="210"/>
                    <a:pt x="10" y="219"/>
                    <a:pt x="22" y="219"/>
                  </a:cubicBezTo>
                  <a:cubicBezTo>
                    <a:pt x="212" y="219"/>
                    <a:pt x="212" y="219"/>
                    <a:pt x="212" y="219"/>
                  </a:cubicBezTo>
                  <a:cubicBezTo>
                    <a:pt x="224" y="219"/>
                    <a:pt x="234" y="210"/>
                    <a:pt x="234" y="197"/>
                  </a:cubicBezTo>
                  <a:cubicBezTo>
                    <a:pt x="234" y="59"/>
                    <a:pt x="234" y="59"/>
                    <a:pt x="234" y="59"/>
                  </a:cubicBezTo>
                  <a:cubicBezTo>
                    <a:pt x="234" y="55"/>
                    <a:pt x="233" y="51"/>
                    <a:pt x="230" y="48"/>
                  </a:cubicBezTo>
                  <a:close/>
                  <a:moveTo>
                    <a:pt x="220" y="197"/>
                  </a:moveTo>
                  <a:cubicBezTo>
                    <a:pt x="220" y="202"/>
                    <a:pt x="216" y="205"/>
                    <a:pt x="212" y="205"/>
                  </a:cubicBezTo>
                  <a:cubicBezTo>
                    <a:pt x="22" y="205"/>
                    <a:pt x="22" y="205"/>
                    <a:pt x="22" y="205"/>
                  </a:cubicBezTo>
                  <a:cubicBezTo>
                    <a:pt x="18" y="205"/>
                    <a:pt x="15" y="202"/>
                    <a:pt x="15" y="197"/>
                  </a:cubicBezTo>
                  <a:cubicBezTo>
                    <a:pt x="15" y="22"/>
                    <a:pt x="15" y="22"/>
                    <a:pt x="15" y="22"/>
                  </a:cubicBezTo>
                  <a:cubicBezTo>
                    <a:pt x="15" y="18"/>
                    <a:pt x="18" y="15"/>
                    <a:pt x="22" y="15"/>
                  </a:cubicBezTo>
                  <a:cubicBezTo>
                    <a:pt x="168" y="15"/>
                    <a:pt x="168" y="15"/>
                    <a:pt x="168" y="15"/>
                  </a:cubicBezTo>
                  <a:cubicBezTo>
                    <a:pt x="168" y="44"/>
                    <a:pt x="168" y="44"/>
                    <a:pt x="168" y="44"/>
                  </a:cubicBezTo>
                  <a:cubicBezTo>
                    <a:pt x="168" y="44"/>
                    <a:pt x="168" y="44"/>
                    <a:pt x="168" y="44"/>
                  </a:cubicBezTo>
                  <a:cubicBezTo>
                    <a:pt x="168" y="56"/>
                    <a:pt x="178" y="66"/>
                    <a:pt x="190" y="66"/>
                  </a:cubicBezTo>
                  <a:cubicBezTo>
                    <a:pt x="198" y="66"/>
                    <a:pt x="198" y="66"/>
                    <a:pt x="198" y="66"/>
                  </a:cubicBezTo>
                  <a:cubicBezTo>
                    <a:pt x="220" y="66"/>
                    <a:pt x="220" y="66"/>
                    <a:pt x="220" y="66"/>
                  </a:cubicBezTo>
                  <a:lnTo>
                    <a:pt x="220" y="197"/>
                  </a:lnTo>
                  <a:close/>
                  <a:moveTo>
                    <a:pt x="198" y="59"/>
                  </a:moveTo>
                  <a:cubicBezTo>
                    <a:pt x="190" y="59"/>
                    <a:pt x="190" y="59"/>
                    <a:pt x="190" y="59"/>
                  </a:cubicBezTo>
                  <a:cubicBezTo>
                    <a:pt x="182" y="59"/>
                    <a:pt x="176" y="52"/>
                    <a:pt x="176" y="44"/>
                  </a:cubicBezTo>
                  <a:cubicBezTo>
                    <a:pt x="176" y="44"/>
                    <a:pt x="176" y="44"/>
                    <a:pt x="176" y="44"/>
                  </a:cubicBezTo>
                  <a:cubicBezTo>
                    <a:pt x="176" y="15"/>
                    <a:pt x="176" y="15"/>
                    <a:pt x="176" y="15"/>
                  </a:cubicBezTo>
                  <a:cubicBezTo>
                    <a:pt x="220" y="59"/>
                    <a:pt x="220" y="59"/>
                    <a:pt x="220" y="59"/>
                  </a:cubicBezTo>
                  <a:lnTo>
                    <a:pt x="198"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3" name="Freeform 59"/>
            <p:cNvSpPr>
              <a:spLocks/>
            </p:cNvSpPr>
            <p:nvPr/>
          </p:nvSpPr>
          <p:spPr bwMode="auto">
            <a:xfrm>
              <a:off x="1118823" y="2289908"/>
              <a:ext cx="48597" cy="7868"/>
            </a:xfrm>
            <a:custGeom>
              <a:avLst/>
              <a:gdLst>
                <a:gd name="T0" fmla="*/ 4 w 44"/>
                <a:gd name="T1" fmla="*/ 7 h 7"/>
                <a:gd name="T2" fmla="*/ 40 w 44"/>
                <a:gd name="T3" fmla="*/ 7 h 7"/>
                <a:gd name="T4" fmla="*/ 44 w 44"/>
                <a:gd name="T5" fmla="*/ 4 h 7"/>
                <a:gd name="T6" fmla="*/ 40 w 44"/>
                <a:gd name="T7" fmla="*/ 0 h 7"/>
                <a:gd name="T8" fmla="*/ 4 w 44"/>
                <a:gd name="T9" fmla="*/ 0 h 7"/>
                <a:gd name="T10" fmla="*/ 0 w 44"/>
                <a:gd name="T11" fmla="*/ 4 h 7"/>
                <a:gd name="T12" fmla="*/ 4 w 44"/>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4" h="7">
                  <a:moveTo>
                    <a:pt x="4" y="7"/>
                  </a:moveTo>
                  <a:cubicBezTo>
                    <a:pt x="40" y="7"/>
                    <a:pt x="40" y="7"/>
                    <a:pt x="40" y="7"/>
                  </a:cubicBezTo>
                  <a:cubicBezTo>
                    <a:pt x="42" y="7"/>
                    <a:pt x="44" y="6"/>
                    <a:pt x="44" y="4"/>
                  </a:cubicBezTo>
                  <a:cubicBezTo>
                    <a:pt x="44" y="2"/>
                    <a:pt x="42" y="0"/>
                    <a:pt x="40" y="0"/>
                  </a:cubicBezTo>
                  <a:cubicBezTo>
                    <a:pt x="4" y="0"/>
                    <a:pt x="4" y="0"/>
                    <a:pt x="4" y="0"/>
                  </a:cubicBezTo>
                  <a:cubicBezTo>
                    <a:pt x="2" y="0"/>
                    <a:pt x="0" y="2"/>
                    <a:pt x="0" y="4"/>
                  </a:cubicBezTo>
                  <a:cubicBezTo>
                    <a:pt x="0" y="6"/>
                    <a:pt x="2" y="7"/>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4" name="Freeform 60"/>
            <p:cNvSpPr>
              <a:spLocks/>
            </p:cNvSpPr>
            <p:nvPr/>
          </p:nvSpPr>
          <p:spPr bwMode="auto">
            <a:xfrm>
              <a:off x="1118823" y="2313975"/>
              <a:ext cx="48597" cy="7868"/>
            </a:xfrm>
            <a:custGeom>
              <a:avLst/>
              <a:gdLst>
                <a:gd name="T0" fmla="*/ 4 w 44"/>
                <a:gd name="T1" fmla="*/ 7 h 7"/>
                <a:gd name="T2" fmla="*/ 40 w 44"/>
                <a:gd name="T3" fmla="*/ 7 h 7"/>
                <a:gd name="T4" fmla="*/ 44 w 44"/>
                <a:gd name="T5" fmla="*/ 4 h 7"/>
                <a:gd name="T6" fmla="*/ 40 w 44"/>
                <a:gd name="T7" fmla="*/ 0 h 7"/>
                <a:gd name="T8" fmla="*/ 4 w 44"/>
                <a:gd name="T9" fmla="*/ 0 h 7"/>
                <a:gd name="T10" fmla="*/ 0 w 44"/>
                <a:gd name="T11" fmla="*/ 4 h 7"/>
                <a:gd name="T12" fmla="*/ 4 w 44"/>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4" h="7">
                  <a:moveTo>
                    <a:pt x="4" y="7"/>
                  </a:moveTo>
                  <a:cubicBezTo>
                    <a:pt x="40" y="7"/>
                    <a:pt x="40" y="7"/>
                    <a:pt x="40" y="7"/>
                  </a:cubicBezTo>
                  <a:cubicBezTo>
                    <a:pt x="42" y="7"/>
                    <a:pt x="44" y="6"/>
                    <a:pt x="44" y="4"/>
                  </a:cubicBezTo>
                  <a:cubicBezTo>
                    <a:pt x="44" y="2"/>
                    <a:pt x="42" y="0"/>
                    <a:pt x="40" y="0"/>
                  </a:cubicBezTo>
                  <a:cubicBezTo>
                    <a:pt x="4" y="0"/>
                    <a:pt x="4" y="0"/>
                    <a:pt x="4" y="0"/>
                  </a:cubicBezTo>
                  <a:cubicBezTo>
                    <a:pt x="2" y="0"/>
                    <a:pt x="0" y="2"/>
                    <a:pt x="0" y="4"/>
                  </a:cubicBezTo>
                  <a:cubicBezTo>
                    <a:pt x="0" y="6"/>
                    <a:pt x="2" y="7"/>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5" name="Freeform 61"/>
            <p:cNvSpPr>
              <a:spLocks/>
            </p:cNvSpPr>
            <p:nvPr/>
          </p:nvSpPr>
          <p:spPr bwMode="auto">
            <a:xfrm>
              <a:off x="1118823" y="2338041"/>
              <a:ext cx="104135" cy="7868"/>
            </a:xfrm>
            <a:custGeom>
              <a:avLst/>
              <a:gdLst>
                <a:gd name="T0" fmla="*/ 0 w 95"/>
                <a:gd name="T1" fmla="*/ 4 h 7"/>
                <a:gd name="T2" fmla="*/ 4 w 95"/>
                <a:gd name="T3" fmla="*/ 7 h 7"/>
                <a:gd name="T4" fmla="*/ 91 w 95"/>
                <a:gd name="T5" fmla="*/ 7 h 7"/>
                <a:gd name="T6" fmla="*/ 95 w 95"/>
                <a:gd name="T7" fmla="*/ 4 h 7"/>
                <a:gd name="T8" fmla="*/ 91 w 95"/>
                <a:gd name="T9" fmla="*/ 0 h 7"/>
                <a:gd name="T10" fmla="*/ 4 w 95"/>
                <a:gd name="T11" fmla="*/ 0 h 7"/>
                <a:gd name="T12" fmla="*/ 0 w 95"/>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95" h="7">
                  <a:moveTo>
                    <a:pt x="0" y="4"/>
                  </a:moveTo>
                  <a:cubicBezTo>
                    <a:pt x="0" y="6"/>
                    <a:pt x="2" y="7"/>
                    <a:pt x="4" y="7"/>
                  </a:cubicBezTo>
                  <a:cubicBezTo>
                    <a:pt x="91" y="7"/>
                    <a:pt x="91" y="7"/>
                    <a:pt x="91" y="7"/>
                  </a:cubicBezTo>
                  <a:cubicBezTo>
                    <a:pt x="93" y="7"/>
                    <a:pt x="95" y="6"/>
                    <a:pt x="95" y="4"/>
                  </a:cubicBezTo>
                  <a:cubicBezTo>
                    <a:pt x="95" y="2"/>
                    <a:pt x="93" y="0"/>
                    <a:pt x="91" y="0"/>
                  </a:cubicBezTo>
                  <a:cubicBezTo>
                    <a:pt x="4" y="0"/>
                    <a:pt x="4" y="0"/>
                    <a:pt x="4"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6" name="Freeform 62"/>
            <p:cNvSpPr>
              <a:spLocks/>
            </p:cNvSpPr>
            <p:nvPr/>
          </p:nvSpPr>
          <p:spPr bwMode="auto">
            <a:xfrm>
              <a:off x="1031349" y="2386175"/>
              <a:ext cx="191609" cy="7868"/>
            </a:xfrm>
            <a:custGeom>
              <a:avLst/>
              <a:gdLst>
                <a:gd name="T0" fmla="*/ 171 w 175"/>
                <a:gd name="T1" fmla="*/ 0 h 7"/>
                <a:gd name="T2" fmla="*/ 3 w 175"/>
                <a:gd name="T3" fmla="*/ 0 h 7"/>
                <a:gd name="T4" fmla="*/ 0 w 175"/>
                <a:gd name="T5" fmla="*/ 3 h 7"/>
                <a:gd name="T6" fmla="*/ 3 w 175"/>
                <a:gd name="T7" fmla="*/ 7 h 7"/>
                <a:gd name="T8" fmla="*/ 171 w 175"/>
                <a:gd name="T9" fmla="*/ 7 h 7"/>
                <a:gd name="T10" fmla="*/ 175 w 175"/>
                <a:gd name="T11" fmla="*/ 3 h 7"/>
                <a:gd name="T12" fmla="*/ 171 w 17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75" h="7">
                  <a:moveTo>
                    <a:pt x="171" y="0"/>
                  </a:moveTo>
                  <a:cubicBezTo>
                    <a:pt x="3" y="0"/>
                    <a:pt x="3" y="0"/>
                    <a:pt x="3" y="0"/>
                  </a:cubicBezTo>
                  <a:cubicBezTo>
                    <a:pt x="1" y="0"/>
                    <a:pt x="0" y="1"/>
                    <a:pt x="0" y="3"/>
                  </a:cubicBezTo>
                  <a:cubicBezTo>
                    <a:pt x="0" y="5"/>
                    <a:pt x="1" y="7"/>
                    <a:pt x="3" y="7"/>
                  </a:cubicBezTo>
                  <a:cubicBezTo>
                    <a:pt x="171" y="7"/>
                    <a:pt x="171" y="7"/>
                    <a:pt x="171" y="7"/>
                  </a:cubicBezTo>
                  <a:cubicBezTo>
                    <a:pt x="173" y="7"/>
                    <a:pt x="175" y="5"/>
                    <a:pt x="175" y="3"/>
                  </a:cubicBezTo>
                  <a:cubicBezTo>
                    <a:pt x="175" y="1"/>
                    <a:pt x="173" y="0"/>
                    <a:pt x="1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7" name="Freeform 63"/>
            <p:cNvSpPr>
              <a:spLocks/>
            </p:cNvSpPr>
            <p:nvPr/>
          </p:nvSpPr>
          <p:spPr bwMode="auto">
            <a:xfrm>
              <a:off x="1031349" y="2410242"/>
              <a:ext cx="191609" cy="7868"/>
            </a:xfrm>
            <a:custGeom>
              <a:avLst/>
              <a:gdLst>
                <a:gd name="T0" fmla="*/ 171 w 175"/>
                <a:gd name="T1" fmla="*/ 0 h 7"/>
                <a:gd name="T2" fmla="*/ 3 w 175"/>
                <a:gd name="T3" fmla="*/ 0 h 7"/>
                <a:gd name="T4" fmla="*/ 0 w 175"/>
                <a:gd name="T5" fmla="*/ 3 h 7"/>
                <a:gd name="T6" fmla="*/ 3 w 175"/>
                <a:gd name="T7" fmla="*/ 7 h 7"/>
                <a:gd name="T8" fmla="*/ 171 w 175"/>
                <a:gd name="T9" fmla="*/ 7 h 7"/>
                <a:gd name="T10" fmla="*/ 175 w 175"/>
                <a:gd name="T11" fmla="*/ 3 h 7"/>
                <a:gd name="T12" fmla="*/ 171 w 17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75" h="7">
                  <a:moveTo>
                    <a:pt x="171" y="0"/>
                  </a:moveTo>
                  <a:cubicBezTo>
                    <a:pt x="3" y="0"/>
                    <a:pt x="3" y="0"/>
                    <a:pt x="3" y="0"/>
                  </a:cubicBezTo>
                  <a:cubicBezTo>
                    <a:pt x="1" y="0"/>
                    <a:pt x="0" y="1"/>
                    <a:pt x="0" y="3"/>
                  </a:cubicBezTo>
                  <a:cubicBezTo>
                    <a:pt x="0" y="5"/>
                    <a:pt x="1" y="7"/>
                    <a:pt x="3" y="7"/>
                  </a:cubicBezTo>
                  <a:cubicBezTo>
                    <a:pt x="171" y="7"/>
                    <a:pt x="171" y="7"/>
                    <a:pt x="171" y="7"/>
                  </a:cubicBezTo>
                  <a:cubicBezTo>
                    <a:pt x="173" y="7"/>
                    <a:pt x="175" y="5"/>
                    <a:pt x="175" y="3"/>
                  </a:cubicBezTo>
                  <a:cubicBezTo>
                    <a:pt x="175" y="1"/>
                    <a:pt x="173" y="0"/>
                    <a:pt x="1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8" name="Freeform 64"/>
            <p:cNvSpPr>
              <a:spLocks/>
            </p:cNvSpPr>
            <p:nvPr/>
          </p:nvSpPr>
          <p:spPr bwMode="auto">
            <a:xfrm>
              <a:off x="1031349" y="2434308"/>
              <a:ext cx="191609" cy="7868"/>
            </a:xfrm>
            <a:custGeom>
              <a:avLst/>
              <a:gdLst>
                <a:gd name="T0" fmla="*/ 171 w 175"/>
                <a:gd name="T1" fmla="*/ 0 h 7"/>
                <a:gd name="T2" fmla="*/ 3 w 175"/>
                <a:gd name="T3" fmla="*/ 0 h 7"/>
                <a:gd name="T4" fmla="*/ 0 w 175"/>
                <a:gd name="T5" fmla="*/ 3 h 7"/>
                <a:gd name="T6" fmla="*/ 3 w 175"/>
                <a:gd name="T7" fmla="*/ 7 h 7"/>
                <a:gd name="T8" fmla="*/ 171 w 175"/>
                <a:gd name="T9" fmla="*/ 7 h 7"/>
                <a:gd name="T10" fmla="*/ 175 w 175"/>
                <a:gd name="T11" fmla="*/ 3 h 7"/>
                <a:gd name="T12" fmla="*/ 171 w 17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75" h="7">
                  <a:moveTo>
                    <a:pt x="171" y="0"/>
                  </a:moveTo>
                  <a:cubicBezTo>
                    <a:pt x="3" y="0"/>
                    <a:pt x="3" y="0"/>
                    <a:pt x="3" y="0"/>
                  </a:cubicBezTo>
                  <a:cubicBezTo>
                    <a:pt x="1" y="0"/>
                    <a:pt x="0" y="1"/>
                    <a:pt x="0" y="3"/>
                  </a:cubicBezTo>
                  <a:cubicBezTo>
                    <a:pt x="0" y="5"/>
                    <a:pt x="1" y="7"/>
                    <a:pt x="3" y="7"/>
                  </a:cubicBezTo>
                  <a:cubicBezTo>
                    <a:pt x="171" y="7"/>
                    <a:pt x="171" y="7"/>
                    <a:pt x="171" y="7"/>
                  </a:cubicBezTo>
                  <a:cubicBezTo>
                    <a:pt x="173" y="7"/>
                    <a:pt x="175" y="5"/>
                    <a:pt x="175" y="3"/>
                  </a:cubicBezTo>
                  <a:cubicBezTo>
                    <a:pt x="175" y="1"/>
                    <a:pt x="173" y="0"/>
                    <a:pt x="1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9" name="Freeform 65"/>
            <p:cNvSpPr>
              <a:spLocks/>
            </p:cNvSpPr>
            <p:nvPr/>
          </p:nvSpPr>
          <p:spPr bwMode="auto">
            <a:xfrm>
              <a:off x="1031349" y="2362108"/>
              <a:ext cx="191609" cy="7868"/>
            </a:xfrm>
            <a:custGeom>
              <a:avLst/>
              <a:gdLst>
                <a:gd name="T0" fmla="*/ 171 w 175"/>
                <a:gd name="T1" fmla="*/ 0 h 7"/>
                <a:gd name="T2" fmla="*/ 3 w 175"/>
                <a:gd name="T3" fmla="*/ 0 h 7"/>
                <a:gd name="T4" fmla="*/ 0 w 175"/>
                <a:gd name="T5" fmla="*/ 3 h 7"/>
                <a:gd name="T6" fmla="*/ 3 w 175"/>
                <a:gd name="T7" fmla="*/ 7 h 7"/>
                <a:gd name="T8" fmla="*/ 171 w 175"/>
                <a:gd name="T9" fmla="*/ 7 h 7"/>
                <a:gd name="T10" fmla="*/ 175 w 175"/>
                <a:gd name="T11" fmla="*/ 3 h 7"/>
                <a:gd name="T12" fmla="*/ 171 w 17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75" h="7">
                  <a:moveTo>
                    <a:pt x="171" y="0"/>
                  </a:moveTo>
                  <a:cubicBezTo>
                    <a:pt x="3" y="0"/>
                    <a:pt x="3" y="0"/>
                    <a:pt x="3" y="0"/>
                  </a:cubicBezTo>
                  <a:cubicBezTo>
                    <a:pt x="1" y="0"/>
                    <a:pt x="0" y="1"/>
                    <a:pt x="0" y="3"/>
                  </a:cubicBezTo>
                  <a:cubicBezTo>
                    <a:pt x="0" y="6"/>
                    <a:pt x="1" y="7"/>
                    <a:pt x="3" y="7"/>
                  </a:cubicBezTo>
                  <a:cubicBezTo>
                    <a:pt x="171" y="7"/>
                    <a:pt x="171" y="7"/>
                    <a:pt x="171" y="7"/>
                  </a:cubicBezTo>
                  <a:cubicBezTo>
                    <a:pt x="173" y="7"/>
                    <a:pt x="175" y="6"/>
                    <a:pt x="175" y="3"/>
                  </a:cubicBezTo>
                  <a:cubicBezTo>
                    <a:pt x="175" y="1"/>
                    <a:pt x="173" y="0"/>
                    <a:pt x="1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0" name="Freeform 66"/>
            <p:cNvSpPr>
              <a:spLocks noEditPoints="1"/>
            </p:cNvSpPr>
            <p:nvPr/>
          </p:nvSpPr>
          <p:spPr bwMode="auto">
            <a:xfrm>
              <a:off x="1031349" y="2282040"/>
              <a:ext cx="71275" cy="63870"/>
            </a:xfrm>
            <a:custGeom>
              <a:avLst/>
              <a:gdLst>
                <a:gd name="T0" fmla="*/ 7 w 65"/>
                <a:gd name="T1" fmla="*/ 58 h 58"/>
                <a:gd name="T2" fmla="*/ 58 w 65"/>
                <a:gd name="T3" fmla="*/ 58 h 58"/>
                <a:gd name="T4" fmla="*/ 65 w 65"/>
                <a:gd name="T5" fmla="*/ 51 h 58"/>
                <a:gd name="T6" fmla="*/ 65 w 65"/>
                <a:gd name="T7" fmla="*/ 7 h 58"/>
                <a:gd name="T8" fmla="*/ 58 w 65"/>
                <a:gd name="T9" fmla="*/ 0 h 58"/>
                <a:gd name="T10" fmla="*/ 7 w 65"/>
                <a:gd name="T11" fmla="*/ 0 h 58"/>
                <a:gd name="T12" fmla="*/ 0 w 65"/>
                <a:gd name="T13" fmla="*/ 7 h 58"/>
                <a:gd name="T14" fmla="*/ 0 w 65"/>
                <a:gd name="T15" fmla="*/ 51 h 58"/>
                <a:gd name="T16" fmla="*/ 7 w 65"/>
                <a:gd name="T17" fmla="*/ 58 h 58"/>
                <a:gd name="T18" fmla="*/ 14 w 65"/>
                <a:gd name="T19" fmla="*/ 14 h 58"/>
                <a:gd name="T20" fmla="*/ 51 w 65"/>
                <a:gd name="T21" fmla="*/ 14 h 58"/>
                <a:gd name="T22" fmla="*/ 51 w 65"/>
                <a:gd name="T23" fmla="*/ 44 h 58"/>
                <a:gd name="T24" fmla="*/ 14 w 65"/>
                <a:gd name="T25" fmla="*/ 44 h 58"/>
                <a:gd name="T26" fmla="*/ 14 w 65"/>
                <a:gd name="T27"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58">
                  <a:moveTo>
                    <a:pt x="7" y="58"/>
                  </a:moveTo>
                  <a:cubicBezTo>
                    <a:pt x="58" y="58"/>
                    <a:pt x="58" y="58"/>
                    <a:pt x="58" y="58"/>
                  </a:cubicBezTo>
                  <a:cubicBezTo>
                    <a:pt x="62" y="58"/>
                    <a:pt x="65" y="55"/>
                    <a:pt x="65" y="51"/>
                  </a:cubicBezTo>
                  <a:cubicBezTo>
                    <a:pt x="65" y="7"/>
                    <a:pt x="65" y="7"/>
                    <a:pt x="65" y="7"/>
                  </a:cubicBezTo>
                  <a:cubicBezTo>
                    <a:pt x="65" y="3"/>
                    <a:pt x="62" y="0"/>
                    <a:pt x="58" y="0"/>
                  </a:cubicBezTo>
                  <a:cubicBezTo>
                    <a:pt x="7" y="0"/>
                    <a:pt x="7" y="0"/>
                    <a:pt x="7" y="0"/>
                  </a:cubicBezTo>
                  <a:cubicBezTo>
                    <a:pt x="3" y="0"/>
                    <a:pt x="0" y="3"/>
                    <a:pt x="0" y="7"/>
                  </a:cubicBezTo>
                  <a:cubicBezTo>
                    <a:pt x="0" y="51"/>
                    <a:pt x="0" y="51"/>
                    <a:pt x="0" y="51"/>
                  </a:cubicBezTo>
                  <a:cubicBezTo>
                    <a:pt x="0" y="55"/>
                    <a:pt x="3" y="58"/>
                    <a:pt x="7" y="58"/>
                  </a:cubicBezTo>
                  <a:close/>
                  <a:moveTo>
                    <a:pt x="14" y="14"/>
                  </a:moveTo>
                  <a:cubicBezTo>
                    <a:pt x="51" y="14"/>
                    <a:pt x="51" y="14"/>
                    <a:pt x="51" y="14"/>
                  </a:cubicBezTo>
                  <a:cubicBezTo>
                    <a:pt x="51" y="44"/>
                    <a:pt x="51" y="44"/>
                    <a:pt x="51" y="44"/>
                  </a:cubicBezTo>
                  <a:cubicBezTo>
                    <a:pt x="14" y="44"/>
                    <a:pt x="14" y="44"/>
                    <a:pt x="14" y="44"/>
                  </a:cubicBezTo>
                  <a:lnTo>
                    <a:pt x="14"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2" name="Group 1"/>
          <p:cNvGrpSpPr/>
          <p:nvPr/>
        </p:nvGrpSpPr>
        <p:grpSpPr>
          <a:xfrm>
            <a:off x="7380177" y="1476592"/>
            <a:ext cx="562648" cy="576064"/>
            <a:chOff x="3055031" y="3690846"/>
            <a:chExt cx="562648" cy="576064"/>
          </a:xfrm>
        </p:grpSpPr>
        <p:sp>
          <p:nvSpPr>
            <p:cNvPr id="77" name="Gözyaşı Damlası 40"/>
            <p:cNvSpPr/>
            <p:nvPr/>
          </p:nvSpPr>
          <p:spPr>
            <a:xfrm>
              <a:off x="3055031" y="3690846"/>
              <a:ext cx="562648" cy="576064"/>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8" name="Freeform 78"/>
            <p:cNvSpPr>
              <a:spLocks noEditPoints="1"/>
            </p:cNvSpPr>
            <p:nvPr/>
          </p:nvSpPr>
          <p:spPr bwMode="auto">
            <a:xfrm>
              <a:off x="3216490" y="3862069"/>
              <a:ext cx="239729" cy="233619"/>
            </a:xfrm>
            <a:custGeom>
              <a:avLst/>
              <a:gdLst>
                <a:gd name="T0" fmla="*/ 172 w 241"/>
                <a:gd name="T1" fmla="*/ 0 h 234"/>
                <a:gd name="T2" fmla="*/ 102 w 241"/>
                <a:gd name="T3" fmla="*/ 50 h 234"/>
                <a:gd name="T4" fmla="*/ 102 w 241"/>
                <a:gd name="T5" fmla="*/ 50 h 234"/>
                <a:gd name="T6" fmla="*/ 26 w 241"/>
                <a:gd name="T7" fmla="*/ 126 h 234"/>
                <a:gd name="T8" fmla="*/ 2 w 241"/>
                <a:gd name="T9" fmla="*/ 201 h 234"/>
                <a:gd name="T10" fmla="*/ 26 w 241"/>
                <a:gd name="T11" fmla="*/ 234 h 234"/>
                <a:gd name="T12" fmla="*/ 96 w 241"/>
                <a:gd name="T13" fmla="*/ 216 h 234"/>
                <a:gd name="T14" fmla="*/ 220 w 241"/>
                <a:gd name="T15" fmla="*/ 97 h 234"/>
                <a:gd name="T16" fmla="*/ 117 w 241"/>
                <a:gd name="T17" fmla="*/ 174 h 234"/>
                <a:gd name="T18" fmla="*/ 181 w 241"/>
                <a:gd name="T19" fmla="*/ 86 h 234"/>
                <a:gd name="T20" fmla="*/ 174 w 241"/>
                <a:gd name="T21" fmla="*/ 123 h 234"/>
                <a:gd name="T22" fmla="*/ 117 w 241"/>
                <a:gd name="T23" fmla="*/ 180 h 234"/>
                <a:gd name="T24" fmla="*/ 108 w 241"/>
                <a:gd name="T25" fmla="*/ 148 h 234"/>
                <a:gd name="T26" fmla="*/ 84 w 241"/>
                <a:gd name="T27" fmla="*/ 125 h 234"/>
                <a:gd name="T28" fmla="*/ 169 w 241"/>
                <a:gd name="T29" fmla="*/ 66 h 234"/>
                <a:gd name="T30" fmla="*/ 108 w 241"/>
                <a:gd name="T31" fmla="*/ 148 h 234"/>
                <a:gd name="T32" fmla="*/ 56 w 241"/>
                <a:gd name="T33" fmla="*/ 117 h 234"/>
                <a:gd name="T34" fmla="*/ 146 w 241"/>
                <a:gd name="T35" fmla="*/ 53 h 234"/>
                <a:gd name="T36" fmla="*/ 31 w 241"/>
                <a:gd name="T37" fmla="*/ 219 h 234"/>
                <a:gd name="T38" fmla="*/ 15 w 241"/>
                <a:gd name="T39" fmla="*/ 209 h 234"/>
                <a:gd name="T40" fmla="*/ 23 w 241"/>
                <a:gd name="T41" fmla="*/ 177 h 234"/>
                <a:gd name="T42" fmla="*/ 58 w 241"/>
                <a:gd name="T43" fmla="*/ 211 h 234"/>
                <a:gd name="T44" fmla="*/ 65 w 241"/>
                <a:gd name="T45" fmla="*/ 210 h 234"/>
                <a:gd name="T46" fmla="*/ 26 w 241"/>
                <a:gd name="T47" fmla="*/ 169 h 234"/>
                <a:gd name="T48" fmla="*/ 36 w 241"/>
                <a:gd name="T49" fmla="*/ 138 h 234"/>
                <a:gd name="T50" fmla="*/ 95 w 241"/>
                <a:gd name="T51" fmla="*/ 201 h 234"/>
                <a:gd name="T52" fmla="*/ 65 w 241"/>
                <a:gd name="T53" fmla="*/ 210 h 234"/>
                <a:gd name="T54" fmla="*/ 198 w 241"/>
                <a:gd name="T55" fmla="*/ 99 h 234"/>
                <a:gd name="T56" fmla="*/ 179 w 241"/>
                <a:gd name="T57" fmla="*/ 55 h 234"/>
                <a:gd name="T58" fmla="*/ 148 w 241"/>
                <a:gd name="T59" fmla="*/ 24 h 234"/>
                <a:gd name="T60" fmla="*/ 205 w 241"/>
                <a:gd name="T61" fmla="*/ 30 h 234"/>
                <a:gd name="T62" fmla="*/ 210 w 241"/>
                <a:gd name="T63" fmla="*/ 86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1" h="234">
                  <a:moveTo>
                    <a:pt x="215" y="19"/>
                  </a:moveTo>
                  <a:cubicBezTo>
                    <a:pt x="203" y="7"/>
                    <a:pt x="187" y="0"/>
                    <a:pt x="172" y="0"/>
                  </a:cubicBezTo>
                  <a:cubicBezTo>
                    <a:pt x="159" y="0"/>
                    <a:pt x="146" y="5"/>
                    <a:pt x="138" y="14"/>
                  </a:cubicBezTo>
                  <a:cubicBezTo>
                    <a:pt x="102" y="50"/>
                    <a:pt x="102" y="50"/>
                    <a:pt x="102" y="50"/>
                  </a:cubicBezTo>
                  <a:cubicBezTo>
                    <a:pt x="102" y="50"/>
                    <a:pt x="102" y="50"/>
                    <a:pt x="102" y="50"/>
                  </a:cubicBezTo>
                  <a:cubicBezTo>
                    <a:pt x="102" y="50"/>
                    <a:pt x="102" y="50"/>
                    <a:pt x="102" y="50"/>
                  </a:cubicBezTo>
                  <a:cubicBezTo>
                    <a:pt x="102" y="50"/>
                    <a:pt x="102" y="50"/>
                    <a:pt x="102" y="50"/>
                  </a:cubicBezTo>
                  <a:cubicBezTo>
                    <a:pt x="26" y="126"/>
                    <a:pt x="26" y="126"/>
                    <a:pt x="26" y="126"/>
                  </a:cubicBezTo>
                  <a:cubicBezTo>
                    <a:pt x="23" y="130"/>
                    <a:pt x="20" y="134"/>
                    <a:pt x="19" y="139"/>
                  </a:cubicBezTo>
                  <a:cubicBezTo>
                    <a:pt x="2" y="201"/>
                    <a:pt x="2" y="201"/>
                    <a:pt x="2" y="201"/>
                  </a:cubicBezTo>
                  <a:cubicBezTo>
                    <a:pt x="2" y="201"/>
                    <a:pt x="0" y="206"/>
                    <a:pt x="0" y="209"/>
                  </a:cubicBezTo>
                  <a:cubicBezTo>
                    <a:pt x="0" y="223"/>
                    <a:pt x="12" y="234"/>
                    <a:pt x="26" y="234"/>
                  </a:cubicBezTo>
                  <a:cubicBezTo>
                    <a:pt x="29" y="234"/>
                    <a:pt x="34" y="233"/>
                    <a:pt x="34" y="233"/>
                  </a:cubicBezTo>
                  <a:cubicBezTo>
                    <a:pt x="96" y="216"/>
                    <a:pt x="96" y="216"/>
                    <a:pt x="96" y="216"/>
                  </a:cubicBezTo>
                  <a:cubicBezTo>
                    <a:pt x="101" y="215"/>
                    <a:pt x="105" y="213"/>
                    <a:pt x="109" y="209"/>
                  </a:cubicBezTo>
                  <a:cubicBezTo>
                    <a:pt x="220" y="97"/>
                    <a:pt x="220" y="97"/>
                    <a:pt x="220" y="97"/>
                  </a:cubicBezTo>
                  <a:cubicBezTo>
                    <a:pt x="241" y="76"/>
                    <a:pt x="238" y="42"/>
                    <a:pt x="215" y="19"/>
                  </a:cubicBezTo>
                  <a:close/>
                  <a:moveTo>
                    <a:pt x="117" y="174"/>
                  </a:moveTo>
                  <a:cubicBezTo>
                    <a:pt x="117" y="168"/>
                    <a:pt x="115" y="161"/>
                    <a:pt x="112" y="155"/>
                  </a:cubicBezTo>
                  <a:cubicBezTo>
                    <a:pt x="181" y="86"/>
                    <a:pt x="181" y="86"/>
                    <a:pt x="181" y="86"/>
                  </a:cubicBezTo>
                  <a:cubicBezTo>
                    <a:pt x="185" y="99"/>
                    <a:pt x="183" y="113"/>
                    <a:pt x="174" y="123"/>
                  </a:cubicBezTo>
                  <a:cubicBezTo>
                    <a:pt x="174" y="123"/>
                    <a:pt x="174" y="123"/>
                    <a:pt x="174" y="123"/>
                  </a:cubicBezTo>
                  <a:cubicBezTo>
                    <a:pt x="174" y="123"/>
                    <a:pt x="174" y="123"/>
                    <a:pt x="174" y="123"/>
                  </a:cubicBezTo>
                  <a:cubicBezTo>
                    <a:pt x="117" y="180"/>
                    <a:pt x="117" y="180"/>
                    <a:pt x="117" y="180"/>
                  </a:cubicBezTo>
                  <a:cubicBezTo>
                    <a:pt x="117" y="178"/>
                    <a:pt x="118" y="176"/>
                    <a:pt x="117" y="174"/>
                  </a:cubicBezTo>
                  <a:close/>
                  <a:moveTo>
                    <a:pt x="108" y="148"/>
                  </a:moveTo>
                  <a:cubicBezTo>
                    <a:pt x="106" y="144"/>
                    <a:pt x="103" y="140"/>
                    <a:pt x="99" y="136"/>
                  </a:cubicBezTo>
                  <a:cubicBezTo>
                    <a:pt x="94" y="131"/>
                    <a:pt x="89" y="128"/>
                    <a:pt x="84" y="125"/>
                  </a:cubicBezTo>
                  <a:cubicBezTo>
                    <a:pt x="154" y="55"/>
                    <a:pt x="154" y="55"/>
                    <a:pt x="154" y="55"/>
                  </a:cubicBezTo>
                  <a:cubicBezTo>
                    <a:pt x="159" y="58"/>
                    <a:pt x="164" y="61"/>
                    <a:pt x="169" y="66"/>
                  </a:cubicBezTo>
                  <a:cubicBezTo>
                    <a:pt x="173" y="70"/>
                    <a:pt x="176" y="74"/>
                    <a:pt x="178" y="79"/>
                  </a:cubicBezTo>
                  <a:lnTo>
                    <a:pt x="108" y="148"/>
                  </a:lnTo>
                  <a:close/>
                  <a:moveTo>
                    <a:pt x="77" y="121"/>
                  </a:moveTo>
                  <a:cubicBezTo>
                    <a:pt x="70" y="119"/>
                    <a:pt x="63" y="117"/>
                    <a:pt x="56" y="117"/>
                  </a:cubicBezTo>
                  <a:cubicBezTo>
                    <a:pt x="112" y="60"/>
                    <a:pt x="112" y="60"/>
                    <a:pt x="112" y="60"/>
                  </a:cubicBezTo>
                  <a:cubicBezTo>
                    <a:pt x="121" y="52"/>
                    <a:pt x="133" y="50"/>
                    <a:pt x="146" y="53"/>
                  </a:cubicBezTo>
                  <a:lnTo>
                    <a:pt x="77" y="121"/>
                  </a:lnTo>
                  <a:close/>
                  <a:moveTo>
                    <a:pt x="31" y="219"/>
                  </a:moveTo>
                  <a:cubicBezTo>
                    <a:pt x="30" y="219"/>
                    <a:pt x="28" y="219"/>
                    <a:pt x="26" y="220"/>
                  </a:cubicBezTo>
                  <a:cubicBezTo>
                    <a:pt x="20" y="219"/>
                    <a:pt x="15" y="215"/>
                    <a:pt x="15" y="209"/>
                  </a:cubicBezTo>
                  <a:cubicBezTo>
                    <a:pt x="15" y="207"/>
                    <a:pt x="16" y="205"/>
                    <a:pt x="16" y="204"/>
                  </a:cubicBezTo>
                  <a:cubicBezTo>
                    <a:pt x="23" y="177"/>
                    <a:pt x="23" y="177"/>
                    <a:pt x="23" y="177"/>
                  </a:cubicBezTo>
                  <a:cubicBezTo>
                    <a:pt x="32" y="176"/>
                    <a:pt x="41" y="180"/>
                    <a:pt x="48" y="187"/>
                  </a:cubicBezTo>
                  <a:cubicBezTo>
                    <a:pt x="55" y="194"/>
                    <a:pt x="58" y="203"/>
                    <a:pt x="58" y="211"/>
                  </a:cubicBezTo>
                  <a:lnTo>
                    <a:pt x="31" y="219"/>
                  </a:lnTo>
                  <a:close/>
                  <a:moveTo>
                    <a:pt x="65" y="210"/>
                  </a:moveTo>
                  <a:cubicBezTo>
                    <a:pt x="65" y="200"/>
                    <a:pt x="61" y="190"/>
                    <a:pt x="53" y="182"/>
                  </a:cubicBezTo>
                  <a:cubicBezTo>
                    <a:pt x="45" y="174"/>
                    <a:pt x="35" y="170"/>
                    <a:pt x="26" y="169"/>
                  </a:cubicBezTo>
                  <a:cubicBezTo>
                    <a:pt x="33" y="143"/>
                    <a:pt x="33" y="143"/>
                    <a:pt x="33" y="143"/>
                  </a:cubicBezTo>
                  <a:cubicBezTo>
                    <a:pt x="33" y="141"/>
                    <a:pt x="34" y="139"/>
                    <a:pt x="36" y="138"/>
                  </a:cubicBezTo>
                  <a:cubicBezTo>
                    <a:pt x="50" y="127"/>
                    <a:pt x="73" y="130"/>
                    <a:pt x="88" y="146"/>
                  </a:cubicBezTo>
                  <a:cubicBezTo>
                    <a:pt x="105" y="163"/>
                    <a:pt x="108" y="187"/>
                    <a:pt x="95" y="201"/>
                  </a:cubicBezTo>
                  <a:cubicBezTo>
                    <a:pt x="94" y="202"/>
                    <a:pt x="93" y="202"/>
                    <a:pt x="92" y="202"/>
                  </a:cubicBezTo>
                  <a:lnTo>
                    <a:pt x="65" y="210"/>
                  </a:lnTo>
                  <a:close/>
                  <a:moveTo>
                    <a:pt x="210" y="86"/>
                  </a:moveTo>
                  <a:cubicBezTo>
                    <a:pt x="198" y="99"/>
                    <a:pt x="198" y="99"/>
                    <a:pt x="198" y="99"/>
                  </a:cubicBezTo>
                  <a:cubicBezTo>
                    <a:pt x="198" y="97"/>
                    <a:pt x="198" y="96"/>
                    <a:pt x="198" y="94"/>
                  </a:cubicBezTo>
                  <a:cubicBezTo>
                    <a:pt x="196" y="80"/>
                    <a:pt x="190" y="66"/>
                    <a:pt x="179" y="55"/>
                  </a:cubicBezTo>
                  <a:cubicBezTo>
                    <a:pt x="167" y="44"/>
                    <a:pt x="151" y="37"/>
                    <a:pt x="136" y="37"/>
                  </a:cubicBezTo>
                  <a:cubicBezTo>
                    <a:pt x="148" y="24"/>
                    <a:pt x="148" y="24"/>
                    <a:pt x="148" y="24"/>
                  </a:cubicBezTo>
                  <a:cubicBezTo>
                    <a:pt x="154" y="18"/>
                    <a:pt x="162" y="15"/>
                    <a:pt x="172" y="15"/>
                  </a:cubicBezTo>
                  <a:cubicBezTo>
                    <a:pt x="183" y="15"/>
                    <a:pt x="196" y="20"/>
                    <a:pt x="205" y="30"/>
                  </a:cubicBezTo>
                  <a:cubicBezTo>
                    <a:pt x="214" y="38"/>
                    <a:pt x="219" y="49"/>
                    <a:pt x="219" y="60"/>
                  </a:cubicBezTo>
                  <a:cubicBezTo>
                    <a:pt x="220" y="70"/>
                    <a:pt x="217" y="80"/>
                    <a:pt x="210" y="86"/>
                  </a:cubicBezTo>
                  <a:close/>
                </a:path>
              </a:pathLst>
            </a:custGeom>
            <a:solidFill>
              <a:schemeClr val="bg1"/>
            </a:solidFill>
            <a:ln>
              <a:noFill/>
            </a:ln>
          </p:spPr>
          <p:txBody>
            <a:bodyPr vert="horz" wrap="square" lIns="182843" tIns="91422" rIns="182843" bIns="91422" numCol="1" anchor="t" anchorCtr="0" compatLnSpc="1">
              <a:prstTxWarp prst="textNoShape">
                <a:avLst/>
              </a:prstTxWarp>
            </a:bodyPr>
            <a:lstStyle/>
            <a:p>
              <a:endParaRPr lang="id-ID"/>
            </a:p>
          </p:txBody>
        </p:sp>
      </p:grpSp>
      <p:grpSp>
        <p:nvGrpSpPr>
          <p:cNvPr id="46" name="Group 45"/>
          <p:cNvGrpSpPr/>
          <p:nvPr/>
        </p:nvGrpSpPr>
        <p:grpSpPr>
          <a:xfrm>
            <a:off x="1" y="987840"/>
            <a:ext cx="3700611" cy="4155660"/>
            <a:chOff x="178447" y="981"/>
            <a:chExt cx="2527838" cy="2838676"/>
          </a:xfrm>
          <a:solidFill>
            <a:schemeClr val="bg1">
              <a:lumMod val="50000"/>
            </a:schemeClr>
          </a:solidFill>
        </p:grpSpPr>
        <p:sp>
          <p:nvSpPr>
            <p:cNvPr id="15" name="Freeform 7"/>
            <p:cNvSpPr>
              <a:spLocks/>
            </p:cNvSpPr>
            <p:nvPr/>
          </p:nvSpPr>
          <p:spPr bwMode="auto">
            <a:xfrm>
              <a:off x="1761112" y="579464"/>
              <a:ext cx="280285" cy="198096"/>
            </a:xfrm>
            <a:custGeom>
              <a:avLst/>
              <a:gdLst>
                <a:gd name="T0" fmla="*/ 173 w 219"/>
                <a:gd name="T1" fmla="*/ 122 h 155"/>
                <a:gd name="T2" fmla="*/ 142 w 219"/>
                <a:gd name="T3" fmla="*/ 124 h 155"/>
                <a:gd name="T4" fmla="*/ 157 w 219"/>
                <a:gd name="T5" fmla="*/ 98 h 155"/>
                <a:gd name="T6" fmla="*/ 127 w 219"/>
                <a:gd name="T7" fmla="*/ 66 h 155"/>
                <a:gd name="T8" fmla="*/ 127 w 219"/>
                <a:gd name="T9" fmla="*/ 48 h 155"/>
                <a:gd name="T10" fmla="*/ 109 w 219"/>
                <a:gd name="T11" fmla="*/ 48 h 155"/>
                <a:gd name="T12" fmla="*/ 109 w 219"/>
                <a:gd name="T13" fmla="*/ 64 h 155"/>
                <a:gd name="T14" fmla="*/ 82 w 219"/>
                <a:gd name="T15" fmla="*/ 70 h 155"/>
                <a:gd name="T16" fmla="*/ 87 w 219"/>
                <a:gd name="T17" fmla="*/ 91 h 155"/>
                <a:gd name="T18" fmla="*/ 114 w 219"/>
                <a:gd name="T19" fmla="*/ 85 h 155"/>
                <a:gd name="T20" fmla="*/ 129 w 219"/>
                <a:gd name="T21" fmla="*/ 95 h 155"/>
                <a:gd name="T22" fmla="*/ 108 w 219"/>
                <a:gd name="T23" fmla="*/ 111 h 155"/>
                <a:gd name="T24" fmla="*/ 79 w 219"/>
                <a:gd name="T25" fmla="*/ 133 h 155"/>
                <a:gd name="T26" fmla="*/ 10 w 219"/>
                <a:gd name="T27" fmla="*/ 155 h 155"/>
                <a:gd name="T28" fmla="*/ 0 w 219"/>
                <a:gd name="T29" fmla="*/ 109 h 155"/>
                <a:gd name="T30" fmla="*/ 110 w 219"/>
                <a:gd name="T31" fmla="*/ 0 h 155"/>
                <a:gd name="T32" fmla="*/ 219 w 219"/>
                <a:gd name="T33" fmla="*/ 109 h 155"/>
                <a:gd name="T34" fmla="*/ 218 w 219"/>
                <a:gd name="T35" fmla="*/ 125 h 155"/>
                <a:gd name="T36" fmla="*/ 173 w 219"/>
                <a:gd name="T37" fmla="*/ 12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9" h="155">
                  <a:moveTo>
                    <a:pt x="173" y="122"/>
                  </a:moveTo>
                  <a:cubicBezTo>
                    <a:pt x="163" y="122"/>
                    <a:pt x="152" y="123"/>
                    <a:pt x="142" y="124"/>
                  </a:cubicBezTo>
                  <a:cubicBezTo>
                    <a:pt x="152" y="118"/>
                    <a:pt x="157" y="110"/>
                    <a:pt x="157" y="98"/>
                  </a:cubicBezTo>
                  <a:cubicBezTo>
                    <a:pt x="157" y="82"/>
                    <a:pt x="146" y="69"/>
                    <a:pt x="127" y="66"/>
                  </a:cubicBezTo>
                  <a:cubicBezTo>
                    <a:pt x="127" y="48"/>
                    <a:pt x="127" y="48"/>
                    <a:pt x="127" y="48"/>
                  </a:cubicBezTo>
                  <a:cubicBezTo>
                    <a:pt x="109" y="48"/>
                    <a:pt x="109" y="48"/>
                    <a:pt x="109" y="48"/>
                  </a:cubicBezTo>
                  <a:cubicBezTo>
                    <a:pt x="109" y="64"/>
                    <a:pt x="109" y="64"/>
                    <a:pt x="109" y="64"/>
                  </a:cubicBezTo>
                  <a:cubicBezTo>
                    <a:pt x="96" y="65"/>
                    <a:pt x="88" y="67"/>
                    <a:pt x="82" y="70"/>
                  </a:cubicBezTo>
                  <a:cubicBezTo>
                    <a:pt x="87" y="91"/>
                    <a:pt x="87" y="91"/>
                    <a:pt x="87" y="91"/>
                  </a:cubicBezTo>
                  <a:cubicBezTo>
                    <a:pt x="92" y="89"/>
                    <a:pt x="101" y="85"/>
                    <a:pt x="114" y="85"/>
                  </a:cubicBezTo>
                  <a:cubicBezTo>
                    <a:pt x="126" y="85"/>
                    <a:pt x="129" y="90"/>
                    <a:pt x="129" y="95"/>
                  </a:cubicBezTo>
                  <a:cubicBezTo>
                    <a:pt x="129" y="101"/>
                    <a:pt x="123" y="105"/>
                    <a:pt x="108" y="111"/>
                  </a:cubicBezTo>
                  <a:cubicBezTo>
                    <a:pt x="92" y="116"/>
                    <a:pt x="83" y="123"/>
                    <a:pt x="79" y="133"/>
                  </a:cubicBezTo>
                  <a:cubicBezTo>
                    <a:pt x="55" y="138"/>
                    <a:pt x="32" y="146"/>
                    <a:pt x="10" y="155"/>
                  </a:cubicBezTo>
                  <a:cubicBezTo>
                    <a:pt x="4" y="141"/>
                    <a:pt x="0" y="125"/>
                    <a:pt x="0" y="109"/>
                  </a:cubicBezTo>
                  <a:cubicBezTo>
                    <a:pt x="0" y="49"/>
                    <a:pt x="49" y="0"/>
                    <a:pt x="110" y="0"/>
                  </a:cubicBezTo>
                  <a:cubicBezTo>
                    <a:pt x="170" y="0"/>
                    <a:pt x="219" y="49"/>
                    <a:pt x="219" y="109"/>
                  </a:cubicBezTo>
                  <a:cubicBezTo>
                    <a:pt x="219" y="114"/>
                    <a:pt x="219" y="120"/>
                    <a:pt x="218" y="125"/>
                  </a:cubicBezTo>
                  <a:cubicBezTo>
                    <a:pt x="203" y="123"/>
                    <a:pt x="188" y="122"/>
                    <a:pt x="173"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8"/>
            <p:cNvSpPr>
              <a:spLocks noEditPoints="1"/>
            </p:cNvSpPr>
            <p:nvPr/>
          </p:nvSpPr>
          <p:spPr bwMode="auto">
            <a:xfrm>
              <a:off x="1487148" y="281266"/>
              <a:ext cx="280285" cy="280285"/>
            </a:xfrm>
            <a:custGeom>
              <a:avLst/>
              <a:gdLst>
                <a:gd name="T0" fmla="*/ 110 w 219"/>
                <a:gd name="T1" fmla="*/ 219 h 219"/>
                <a:gd name="T2" fmla="*/ 219 w 219"/>
                <a:gd name="T3" fmla="*/ 109 h 219"/>
                <a:gd name="T4" fmla="*/ 110 w 219"/>
                <a:gd name="T5" fmla="*/ 0 h 219"/>
                <a:gd name="T6" fmla="*/ 0 w 219"/>
                <a:gd name="T7" fmla="*/ 109 h 219"/>
                <a:gd name="T8" fmla="*/ 110 w 219"/>
                <a:gd name="T9" fmla="*/ 219 h 219"/>
                <a:gd name="T10" fmla="*/ 103 w 219"/>
                <a:gd name="T11" fmla="*/ 118 h 219"/>
                <a:gd name="T12" fmla="*/ 70 w 219"/>
                <a:gd name="T13" fmla="*/ 85 h 219"/>
                <a:gd name="T14" fmla="*/ 101 w 219"/>
                <a:gd name="T15" fmla="*/ 52 h 219"/>
                <a:gd name="T16" fmla="*/ 101 w 219"/>
                <a:gd name="T17" fmla="*/ 35 h 219"/>
                <a:gd name="T18" fmla="*/ 119 w 219"/>
                <a:gd name="T19" fmla="*/ 35 h 219"/>
                <a:gd name="T20" fmla="*/ 119 w 219"/>
                <a:gd name="T21" fmla="*/ 51 h 219"/>
                <a:gd name="T22" fmla="*/ 145 w 219"/>
                <a:gd name="T23" fmla="*/ 57 h 219"/>
                <a:gd name="T24" fmla="*/ 140 w 219"/>
                <a:gd name="T25" fmla="*/ 77 h 219"/>
                <a:gd name="T26" fmla="*/ 114 w 219"/>
                <a:gd name="T27" fmla="*/ 71 h 219"/>
                <a:gd name="T28" fmla="*/ 98 w 219"/>
                <a:gd name="T29" fmla="*/ 81 h 219"/>
                <a:gd name="T30" fmla="*/ 120 w 219"/>
                <a:gd name="T31" fmla="*/ 97 h 219"/>
                <a:gd name="T32" fmla="*/ 150 w 219"/>
                <a:gd name="T33" fmla="*/ 131 h 219"/>
                <a:gd name="T34" fmla="*/ 118 w 219"/>
                <a:gd name="T35" fmla="*/ 165 h 219"/>
                <a:gd name="T36" fmla="*/ 118 w 219"/>
                <a:gd name="T37" fmla="*/ 184 h 219"/>
                <a:gd name="T38" fmla="*/ 100 w 219"/>
                <a:gd name="T39" fmla="*/ 184 h 219"/>
                <a:gd name="T40" fmla="*/ 100 w 219"/>
                <a:gd name="T41" fmla="*/ 166 h 219"/>
                <a:gd name="T42" fmla="*/ 69 w 219"/>
                <a:gd name="T43" fmla="*/ 158 h 219"/>
                <a:gd name="T44" fmla="*/ 74 w 219"/>
                <a:gd name="T45" fmla="*/ 137 h 219"/>
                <a:gd name="T46" fmla="*/ 105 w 219"/>
                <a:gd name="T47" fmla="*/ 145 h 219"/>
                <a:gd name="T48" fmla="*/ 122 w 219"/>
                <a:gd name="T49" fmla="*/ 134 h 219"/>
                <a:gd name="T50" fmla="*/ 103 w 219"/>
                <a:gd name="T51" fmla="*/ 118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9" h="219">
                  <a:moveTo>
                    <a:pt x="110" y="219"/>
                  </a:moveTo>
                  <a:cubicBezTo>
                    <a:pt x="170" y="219"/>
                    <a:pt x="219" y="170"/>
                    <a:pt x="219" y="109"/>
                  </a:cubicBezTo>
                  <a:cubicBezTo>
                    <a:pt x="219" y="49"/>
                    <a:pt x="170" y="0"/>
                    <a:pt x="110" y="0"/>
                  </a:cubicBezTo>
                  <a:cubicBezTo>
                    <a:pt x="49" y="0"/>
                    <a:pt x="0" y="49"/>
                    <a:pt x="0" y="109"/>
                  </a:cubicBezTo>
                  <a:cubicBezTo>
                    <a:pt x="0" y="170"/>
                    <a:pt x="49" y="219"/>
                    <a:pt x="110" y="219"/>
                  </a:cubicBezTo>
                  <a:close/>
                  <a:moveTo>
                    <a:pt x="103" y="118"/>
                  </a:moveTo>
                  <a:cubicBezTo>
                    <a:pt x="83" y="111"/>
                    <a:pt x="70" y="102"/>
                    <a:pt x="70" y="85"/>
                  </a:cubicBezTo>
                  <a:cubicBezTo>
                    <a:pt x="70" y="68"/>
                    <a:pt x="81" y="56"/>
                    <a:pt x="101" y="52"/>
                  </a:cubicBezTo>
                  <a:cubicBezTo>
                    <a:pt x="101" y="35"/>
                    <a:pt x="101" y="35"/>
                    <a:pt x="101" y="35"/>
                  </a:cubicBezTo>
                  <a:cubicBezTo>
                    <a:pt x="119" y="35"/>
                    <a:pt x="119" y="35"/>
                    <a:pt x="119" y="35"/>
                  </a:cubicBezTo>
                  <a:cubicBezTo>
                    <a:pt x="119" y="51"/>
                    <a:pt x="119" y="51"/>
                    <a:pt x="119" y="51"/>
                  </a:cubicBezTo>
                  <a:cubicBezTo>
                    <a:pt x="131" y="51"/>
                    <a:pt x="139" y="54"/>
                    <a:pt x="145" y="57"/>
                  </a:cubicBezTo>
                  <a:cubicBezTo>
                    <a:pt x="140" y="77"/>
                    <a:pt x="140" y="77"/>
                    <a:pt x="140" y="77"/>
                  </a:cubicBezTo>
                  <a:cubicBezTo>
                    <a:pt x="135" y="75"/>
                    <a:pt x="127" y="71"/>
                    <a:pt x="114" y="71"/>
                  </a:cubicBezTo>
                  <a:cubicBezTo>
                    <a:pt x="102" y="71"/>
                    <a:pt x="98" y="76"/>
                    <a:pt x="98" y="81"/>
                  </a:cubicBezTo>
                  <a:cubicBezTo>
                    <a:pt x="98" y="87"/>
                    <a:pt x="104" y="91"/>
                    <a:pt x="120" y="97"/>
                  </a:cubicBezTo>
                  <a:cubicBezTo>
                    <a:pt x="141" y="105"/>
                    <a:pt x="150" y="115"/>
                    <a:pt x="150" y="131"/>
                  </a:cubicBezTo>
                  <a:cubicBezTo>
                    <a:pt x="150" y="148"/>
                    <a:pt x="139" y="161"/>
                    <a:pt x="118" y="165"/>
                  </a:cubicBezTo>
                  <a:cubicBezTo>
                    <a:pt x="118" y="184"/>
                    <a:pt x="118" y="184"/>
                    <a:pt x="118" y="184"/>
                  </a:cubicBezTo>
                  <a:cubicBezTo>
                    <a:pt x="100" y="184"/>
                    <a:pt x="100" y="184"/>
                    <a:pt x="100" y="184"/>
                  </a:cubicBezTo>
                  <a:cubicBezTo>
                    <a:pt x="100" y="166"/>
                    <a:pt x="100" y="166"/>
                    <a:pt x="100" y="166"/>
                  </a:cubicBezTo>
                  <a:cubicBezTo>
                    <a:pt x="88" y="166"/>
                    <a:pt x="76" y="162"/>
                    <a:pt x="69" y="158"/>
                  </a:cubicBezTo>
                  <a:cubicBezTo>
                    <a:pt x="74" y="137"/>
                    <a:pt x="74" y="137"/>
                    <a:pt x="74" y="137"/>
                  </a:cubicBezTo>
                  <a:cubicBezTo>
                    <a:pt x="82" y="141"/>
                    <a:pt x="93" y="145"/>
                    <a:pt x="105" y="145"/>
                  </a:cubicBezTo>
                  <a:cubicBezTo>
                    <a:pt x="115" y="145"/>
                    <a:pt x="122" y="141"/>
                    <a:pt x="122" y="134"/>
                  </a:cubicBezTo>
                  <a:cubicBezTo>
                    <a:pt x="122" y="127"/>
                    <a:pt x="116" y="123"/>
                    <a:pt x="103"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9"/>
            <p:cNvSpPr>
              <a:spLocks noEditPoints="1"/>
            </p:cNvSpPr>
            <p:nvPr/>
          </p:nvSpPr>
          <p:spPr bwMode="auto">
            <a:xfrm>
              <a:off x="1177359" y="981"/>
              <a:ext cx="280285" cy="280285"/>
            </a:xfrm>
            <a:custGeom>
              <a:avLst/>
              <a:gdLst>
                <a:gd name="T0" fmla="*/ 110 w 219"/>
                <a:gd name="T1" fmla="*/ 219 h 219"/>
                <a:gd name="T2" fmla="*/ 219 w 219"/>
                <a:gd name="T3" fmla="*/ 109 h 219"/>
                <a:gd name="T4" fmla="*/ 110 w 219"/>
                <a:gd name="T5" fmla="*/ 0 h 219"/>
                <a:gd name="T6" fmla="*/ 0 w 219"/>
                <a:gd name="T7" fmla="*/ 109 h 219"/>
                <a:gd name="T8" fmla="*/ 110 w 219"/>
                <a:gd name="T9" fmla="*/ 219 h 219"/>
                <a:gd name="T10" fmla="*/ 103 w 219"/>
                <a:gd name="T11" fmla="*/ 118 h 219"/>
                <a:gd name="T12" fmla="*/ 70 w 219"/>
                <a:gd name="T13" fmla="*/ 85 h 219"/>
                <a:gd name="T14" fmla="*/ 101 w 219"/>
                <a:gd name="T15" fmla="*/ 52 h 219"/>
                <a:gd name="T16" fmla="*/ 101 w 219"/>
                <a:gd name="T17" fmla="*/ 35 h 219"/>
                <a:gd name="T18" fmla="*/ 119 w 219"/>
                <a:gd name="T19" fmla="*/ 35 h 219"/>
                <a:gd name="T20" fmla="*/ 119 w 219"/>
                <a:gd name="T21" fmla="*/ 51 h 219"/>
                <a:gd name="T22" fmla="*/ 145 w 219"/>
                <a:gd name="T23" fmla="*/ 57 h 219"/>
                <a:gd name="T24" fmla="*/ 140 w 219"/>
                <a:gd name="T25" fmla="*/ 77 h 219"/>
                <a:gd name="T26" fmla="*/ 114 w 219"/>
                <a:gd name="T27" fmla="*/ 71 h 219"/>
                <a:gd name="T28" fmla="*/ 98 w 219"/>
                <a:gd name="T29" fmla="*/ 81 h 219"/>
                <a:gd name="T30" fmla="*/ 120 w 219"/>
                <a:gd name="T31" fmla="*/ 97 h 219"/>
                <a:gd name="T32" fmla="*/ 150 w 219"/>
                <a:gd name="T33" fmla="*/ 131 h 219"/>
                <a:gd name="T34" fmla="*/ 118 w 219"/>
                <a:gd name="T35" fmla="*/ 165 h 219"/>
                <a:gd name="T36" fmla="*/ 118 w 219"/>
                <a:gd name="T37" fmla="*/ 184 h 219"/>
                <a:gd name="T38" fmla="*/ 100 w 219"/>
                <a:gd name="T39" fmla="*/ 184 h 219"/>
                <a:gd name="T40" fmla="*/ 100 w 219"/>
                <a:gd name="T41" fmla="*/ 166 h 219"/>
                <a:gd name="T42" fmla="*/ 69 w 219"/>
                <a:gd name="T43" fmla="*/ 158 h 219"/>
                <a:gd name="T44" fmla="*/ 75 w 219"/>
                <a:gd name="T45" fmla="*/ 137 h 219"/>
                <a:gd name="T46" fmla="*/ 105 w 219"/>
                <a:gd name="T47" fmla="*/ 145 h 219"/>
                <a:gd name="T48" fmla="*/ 122 w 219"/>
                <a:gd name="T49" fmla="*/ 134 h 219"/>
                <a:gd name="T50" fmla="*/ 103 w 219"/>
                <a:gd name="T51" fmla="*/ 118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9" h="219">
                  <a:moveTo>
                    <a:pt x="110" y="219"/>
                  </a:moveTo>
                  <a:cubicBezTo>
                    <a:pt x="170" y="219"/>
                    <a:pt x="219" y="170"/>
                    <a:pt x="219" y="109"/>
                  </a:cubicBezTo>
                  <a:cubicBezTo>
                    <a:pt x="219" y="49"/>
                    <a:pt x="170" y="0"/>
                    <a:pt x="110" y="0"/>
                  </a:cubicBezTo>
                  <a:cubicBezTo>
                    <a:pt x="49" y="0"/>
                    <a:pt x="0" y="49"/>
                    <a:pt x="0" y="109"/>
                  </a:cubicBezTo>
                  <a:cubicBezTo>
                    <a:pt x="0" y="170"/>
                    <a:pt x="49" y="219"/>
                    <a:pt x="110" y="219"/>
                  </a:cubicBezTo>
                  <a:close/>
                  <a:moveTo>
                    <a:pt x="103" y="118"/>
                  </a:moveTo>
                  <a:cubicBezTo>
                    <a:pt x="83" y="111"/>
                    <a:pt x="70" y="102"/>
                    <a:pt x="70" y="85"/>
                  </a:cubicBezTo>
                  <a:cubicBezTo>
                    <a:pt x="70" y="68"/>
                    <a:pt x="81" y="56"/>
                    <a:pt x="101" y="52"/>
                  </a:cubicBezTo>
                  <a:cubicBezTo>
                    <a:pt x="101" y="35"/>
                    <a:pt x="101" y="35"/>
                    <a:pt x="101" y="35"/>
                  </a:cubicBezTo>
                  <a:cubicBezTo>
                    <a:pt x="119" y="35"/>
                    <a:pt x="119" y="35"/>
                    <a:pt x="119" y="35"/>
                  </a:cubicBezTo>
                  <a:cubicBezTo>
                    <a:pt x="119" y="51"/>
                    <a:pt x="119" y="51"/>
                    <a:pt x="119" y="51"/>
                  </a:cubicBezTo>
                  <a:cubicBezTo>
                    <a:pt x="131" y="51"/>
                    <a:pt x="139" y="54"/>
                    <a:pt x="145" y="57"/>
                  </a:cubicBezTo>
                  <a:cubicBezTo>
                    <a:pt x="140" y="77"/>
                    <a:pt x="140" y="77"/>
                    <a:pt x="140" y="77"/>
                  </a:cubicBezTo>
                  <a:cubicBezTo>
                    <a:pt x="135" y="75"/>
                    <a:pt x="127" y="71"/>
                    <a:pt x="114" y="71"/>
                  </a:cubicBezTo>
                  <a:cubicBezTo>
                    <a:pt x="102" y="71"/>
                    <a:pt x="98" y="76"/>
                    <a:pt x="98" y="81"/>
                  </a:cubicBezTo>
                  <a:cubicBezTo>
                    <a:pt x="98" y="87"/>
                    <a:pt x="104" y="91"/>
                    <a:pt x="120" y="97"/>
                  </a:cubicBezTo>
                  <a:cubicBezTo>
                    <a:pt x="142" y="105"/>
                    <a:pt x="150" y="115"/>
                    <a:pt x="150" y="131"/>
                  </a:cubicBezTo>
                  <a:cubicBezTo>
                    <a:pt x="150" y="147"/>
                    <a:pt x="139" y="161"/>
                    <a:pt x="118" y="165"/>
                  </a:cubicBezTo>
                  <a:cubicBezTo>
                    <a:pt x="118" y="184"/>
                    <a:pt x="118" y="184"/>
                    <a:pt x="118" y="184"/>
                  </a:cubicBezTo>
                  <a:cubicBezTo>
                    <a:pt x="100" y="184"/>
                    <a:pt x="100" y="184"/>
                    <a:pt x="100" y="184"/>
                  </a:cubicBezTo>
                  <a:cubicBezTo>
                    <a:pt x="100" y="166"/>
                    <a:pt x="100" y="166"/>
                    <a:pt x="100" y="166"/>
                  </a:cubicBezTo>
                  <a:cubicBezTo>
                    <a:pt x="88" y="166"/>
                    <a:pt x="76" y="162"/>
                    <a:pt x="69" y="158"/>
                  </a:cubicBezTo>
                  <a:cubicBezTo>
                    <a:pt x="75" y="137"/>
                    <a:pt x="75" y="137"/>
                    <a:pt x="75" y="137"/>
                  </a:cubicBezTo>
                  <a:cubicBezTo>
                    <a:pt x="82" y="141"/>
                    <a:pt x="93" y="145"/>
                    <a:pt x="105" y="145"/>
                  </a:cubicBezTo>
                  <a:cubicBezTo>
                    <a:pt x="115" y="145"/>
                    <a:pt x="122" y="141"/>
                    <a:pt x="122" y="134"/>
                  </a:cubicBezTo>
                  <a:cubicBezTo>
                    <a:pt x="122" y="127"/>
                    <a:pt x="117" y="122"/>
                    <a:pt x="103"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0"/>
            <p:cNvSpPr>
              <a:spLocks noEditPoints="1"/>
            </p:cNvSpPr>
            <p:nvPr/>
          </p:nvSpPr>
          <p:spPr bwMode="auto">
            <a:xfrm>
              <a:off x="1418658" y="723821"/>
              <a:ext cx="1038953" cy="774472"/>
            </a:xfrm>
            <a:custGeom>
              <a:avLst/>
              <a:gdLst>
                <a:gd name="T0" fmla="*/ 23 w 812"/>
                <a:gd name="T1" fmla="*/ 194 h 605"/>
                <a:gd name="T2" fmla="*/ 39 w 812"/>
                <a:gd name="T3" fmla="*/ 203 h 605"/>
                <a:gd name="T4" fmla="*/ 66 w 812"/>
                <a:gd name="T5" fmla="*/ 215 h 605"/>
                <a:gd name="T6" fmla="*/ 92 w 812"/>
                <a:gd name="T7" fmla="*/ 244 h 605"/>
                <a:gd name="T8" fmla="*/ 92 w 812"/>
                <a:gd name="T9" fmla="*/ 245 h 605"/>
                <a:gd name="T10" fmla="*/ 94 w 812"/>
                <a:gd name="T11" fmla="*/ 246 h 605"/>
                <a:gd name="T12" fmla="*/ 97 w 812"/>
                <a:gd name="T13" fmla="*/ 248 h 605"/>
                <a:gd name="T14" fmla="*/ 104 w 812"/>
                <a:gd name="T15" fmla="*/ 253 h 605"/>
                <a:gd name="T16" fmla="*/ 114 w 812"/>
                <a:gd name="T17" fmla="*/ 257 h 605"/>
                <a:gd name="T18" fmla="*/ 114 w 812"/>
                <a:gd name="T19" fmla="*/ 302 h 605"/>
                <a:gd name="T20" fmla="*/ 212 w 812"/>
                <a:gd name="T21" fmla="*/ 578 h 605"/>
                <a:gd name="T22" fmla="*/ 352 w 812"/>
                <a:gd name="T23" fmla="*/ 578 h 605"/>
                <a:gd name="T24" fmla="*/ 449 w 812"/>
                <a:gd name="T25" fmla="*/ 568 h 605"/>
                <a:gd name="T26" fmla="*/ 546 w 812"/>
                <a:gd name="T27" fmla="*/ 578 h 605"/>
                <a:gd name="T28" fmla="*/ 686 w 812"/>
                <a:gd name="T29" fmla="*/ 578 h 605"/>
                <a:gd name="T30" fmla="*/ 772 w 812"/>
                <a:gd name="T31" fmla="*/ 372 h 605"/>
                <a:gd name="T32" fmla="*/ 812 w 812"/>
                <a:gd name="T33" fmla="*/ 302 h 605"/>
                <a:gd name="T34" fmla="*/ 772 w 812"/>
                <a:gd name="T35" fmla="*/ 232 h 605"/>
                <a:gd name="T36" fmla="*/ 603 w 812"/>
                <a:gd name="T37" fmla="*/ 50 h 605"/>
                <a:gd name="T38" fmla="*/ 625 w 812"/>
                <a:gd name="T39" fmla="*/ 6 h 605"/>
                <a:gd name="T40" fmla="*/ 449 w 812"/>
                <a:gd name="T41" fmla="*/ 36 h 605"/>
                <a:gd name="T42" fmla="*/ 160 w 812"/>
                <a:gd name="T43" fmla="*/ 157 h 605"/>
                <a:gd name="T44" fmla="*/ 158 w 812"/>
                <a:gd name="T45" fmla="*/ 146 h 605"/>
                <a:gd name="T46" fmla="*/ 158 w 812"/>
                <a:gd name="T47" fmla="*/ 145 h 605"/>
                <a:gd name="T48" fmla="*/ 157 w 812"/>
                <a:gd name="T49" fmla="*/ 144 h 605"/>
                <a:gd name="T50" fmla="*/ 155 w 812"/>
                <a:gd name="T51" fmla="*/ 138 h 605"/>
                <a:gd name="T52" fmla="*/ 150 w 812"/>
                <a:gd name="T53" fmla="*/ 127 h 605"/>
                <a:gd name="T54" fmla="*/ 88 w 812"/>
                <a:gd name="T55" fmla="*/ 108 h 605"/>
                <a:gd name="T56" fmla="*/ 61 w 812"/>
                <a:gd name="T57" fmla="*/ 132 h 605"/>
                <a:gd name="T58" fmla="*/ 60 w 812"/>
                <a:gd name="T59" fmla="*/ 134 h 605"/>
                <a:gd name="T60" fmla="*/ 59 w 812"/>
                <a:gd name="T61" fmla="*/ 135 h 605"/>
                <a:gd name="T62" fmla="*/ 55 w 812"/>
                <a:gd name="T63" fmla="*/ 142 h 605"/>
                <a:gd name="T64" fmla="*/ 51 w 812"/>
                <a:gd name="T65" fmla="*/ 158 h 605"/>
                <a:gd name="T66" fmla="*/ 51 w 812"/>
                <a:gd name="T67" fmla="*/ 180 h 605"/>
                <a:gd name="T68" fmla="*/ 38 w 812"/>
                <a:gd name="T69" fmla="*/ 172 h 605"/>
                <a:gd name="T70" fmla="*/ 22 w 812"/>
                <a:gd name="T71" fmla="*/ 152 h 605"/>
                <a:gd name="T72" fmla="*/ 21 w 812"/>
                <a:gd name="T73" fmla="*/ 141 h 605"/>
                <a:gd name="T74" fmla="*/ 4 w 812"/>
                <a:gd name="T75" fmla="*/ 138 h 605"/>
                <a:gd name="T76" fmla="*/ 4 w 812"/>
                <a:gd name="T77" fmla="*/ 139 h 605"/>
                <a:gd name="T78" fmla="*/ 3 w 812"/>
                <a:gd name="T79" fmla="*/ 167 h 605"/>
                <a:gd name="T80" fmla="*/ 672 w 812"/>
                <a:gd name="T81" fmla="*/ 241 h 605"/>
                <a:gd name="T82" fmla="*/ 638 w 812"/>
                <a:gd name="T83" fmla="*/ 254 h 605"/>
                <a:gd name="T84" fmla="*/ 106 w 812"/>
                <a:gd name="T85" fmla="*/ 218 h 605"/>
                <a:gd name="T86" fmla="*/ 126 w 812"/>
                <a:gd name="T87" fmla="*/ 232 h 605"/>
                <a:gd name="T88" fmla="*/ 122 w 812"/>
                <a:gd name="T89" fmla="*/ 230 h 605"/>
                <a:gd name="T90" fmla="*/ 118 w 812"/>
                <a:gd name="T91" fmla="*/ 227 h 605"/>
                <a:gd name="T92" fmla="*/ 111 w 812"/>
                <a:gd name="T93" fmla="*/ 223 h 605"/>
                <a:gd name="T94" fmla="*/ 110 w 812"/>
                <a:gd name="T95" fmla="*/ 222 h 605"/>
                <a:gd name="T96" fmla="*/ 79 w 812"/>
                <a:gd name="T97" fmla="*/ 162 h 605"/>
                <a:gd name="T98" fmla="*/ 81 w 812"/>
                <a:gd name="T99" fmla="*/ 155 h 605"/>
                <a:gd name="T100" fmla="*/ 84 w 812"/>
                <a:gd name="T101" fmla="*/ 149 h 605"/>
                <a:gd name="T102" fmla="*/ 86 w 812"/>
                <a:gd name="T103" fmla="*/ 146 h 605"/>
                <a:gd name="T104" fmla="*/ 126 w 812"/>
                <a:gd name="T105" fmla="*/ 142 h 605"/>
                <a:gd name="T106" fmla="*/ 129 w 812"/>
                <a:gd name="T107" fmla="*/ 148 h 605"/>
                <a:gd name="T108" fmla="*/ 131 w 812"/>
                <a:gd name="T109" fmla="*/ 154 h 605"/>
                <a:gd name="T110" fmla="*/ 131 w 812"/>
                <a:gd name="T111" fmla="*/ 154 h 605"/>
                <a:gd name="T112" fmla="*/ 132 w 812"/>
                <a:gd name="T113" fmla="*/ 159 h 605"/>
                <a:gd name="T114" fmla="*/ 99 w 812"/>
                <a:gd name="T115" fmla="*/ 192 h 605"/>
                <a:gd name="T116" fmla="*/ 90 w 812"/>
                <a:gd name="T117" fmla="*/ 193 h 605"/>
                <a:gd name="T118" fmla="*/ 89 w 812"/>
                <a:gd name="T119" fmla="*/ 193 h 605"/>
                <a:gd name="T120" fmla="*/ 87 w 812"/>
                <a:gd name="T121" fmla="*/ 192 h 605"/>
                <a:gd name="T122" fmla="*/ 79 w 812"/>
                <a:gd name="T123" fmla="*/ 16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12" h="605">
                  <a:moveTo>
                    <a:pt x="3" y="167"/>
                  </a:moveTo>
                  <a:cubicBezTo>
                    <a:pt x="5" y="176"/>
                    <a:pt x="12" y="186"/>
                    <a:pt x="23" y="194"/>
                  </a:cubicBezTo>
                  <a:cubicBezTo>
                    <a:pt x="26" y="195"/>
                    <a:pt x="27" y="197"/>
                    <a:pt x="30" y="198"/>
                  </a:cubicBezTo>
                  <a:cubicBezTo>
                    <a:pt x="33" y="200"/>
                    <a:pt x="36" y="202"/>
                    <a:pt x="39" y="203"/>
                  </a:cubicBezTo>
                  <a:cubicBezTo>
                    <a:pt x="44" y="206"/>
                    <a:pt x="50" y="209"/>
                    <a:pt x="57" y="211"/>
                  </a:cubicBezTo>
                  <a:cubicBezTo>
                    <a:pt x="59" y="212"/>
                    <a:pt x="63" y="214"/>
                    <a:pt x="66" y="215"/>
                  </a:cubicBezTo>
                  <a:cubicBezTo>
                    <a:pt x="71" y="222"/>
                    <a:pt x="76" y="229"/>
                    <a:pt x="82" y="235"/>
                  </a:cubicBezTo>
                  <a:cubicBezTo>
                    <a:pt x="85" y="238"/>
                    <a:pt x="88" y="241"/>
                    <a:pt x="92" y="244"/>
                  </a:cubicBezTo>
                  <a:cubicBezTo>
                    <a:pt x="92" y="245"/>
                    <a:pt x="92" y="245"/>
                    <a:pt x="92" y="245"/>
                  </a:cubicBezTo>
                  <a:cubicBezTo>
                    <a:pt x="92" y="245"/>
                    <a:pt x="92" y="245"/>
                    <a:pt x="92" y="245"/>
                  </a:cubicBezTo>
                  <a:cubicBezTo>
                    <a:pt x="94" y="246"/>
                    <a:pt x="94" y="246"/>
                    <a:pt x="94" y="246"/>
                  </a:cubicBezTo>
                  <a:cubicBezTo>
                    <a:pt x="94" y="246"/>
                    <a:pt x="94" y="246"/>
                    <a:pt x="94" y="246"/>
                  </a:cubicBezTo>
                  <a:cubicBezTo>
                    <a:pt x="95" y="247"/>
                    <a:pt x="95" y="247"/>
                    <a:pt x="95" y="247"/>
                  </a:cubicBezTo>
                  <a:cubicBezTo>
                    <a:pt x="97" y="248"/>
                    <a:pt x="97" y="248"/>
                    <a:pt x="97" y="248"/>
                  </a:cubicBezTo>
                  <a:cubicBezTo>
                    <a:pt x="102" y="251"/>
                    <a:pt x="102" y="251"/>
                    <a:pt x="102" y="251"/>
                  </a:cubicBezTo>
                  <a:cubicBezTo>
                    <a:pt x="103" y="252"/>
                    <a:pt x="103" y="252"/>
                    <a:pt x="104" y="253"/>
                  </a:cubicBezTo>
                  <a:cubicBezTo>
                    <a:pt x="107" y="254"/>
                    <a:pt x="107" y="254"/>
                    <a:pt x="107" y="254"/>
                  </a:cubicBezTo>
                  <a:cubicBezTo>
                    <a:pt x="110" y="255"/>
                    <a:pt x="112" y="256"/>
                    <a:pt x="114" y="257"/>
                  </a:cubicBezTo>
                  <a:cubicBezTo>
                    <a:pt x="116" y="258"/>
                    <a:pt x="117" y="259"/>
                    <a:pt x="119" y="259"/>
                  </a:cubicBezTo>
                  <a:cubicBezTo>
                    <a:pt x="116" y="273"/>
                    <a:pt x="114" y="287"/>
                    <a:pt x="114" y="302"/>
                  </a:cubicBezTo>
                  <a:cubicBezTo>
                    <a:pt x="114" y="375"/>
                    <a:pt x="152" y="441"/>
                    <a:pt x="212" y="489"/>
                  </a:cubicBezTo>
                  <a:cubicBezTo>
                    <a:pt x="212" y="578"/>
                    <a:pt x="212" y="578"/>
                    <a:pt x="212" y="578"/>
                  </a:cubicBezTo>
                  <a:cubicBezTo>
                    <a:pt x="212" y="593"/>
                    <a:pt x="243" y="605"/>
                    <a:pt x="282" y="605"/>
                  </a:cubicBezTo>
                  <a:cubicBezTo>
                    <a:pt x="321" y="605"/>
                    <a:pt x="352" y="593"/>
                    <a:pt x="352" y="578"/>
                  </a:cubicBezTo>
                  <a:cubicBezTo>
                    <a:pt x="352" y="556"/>
                    <a:pt x="352" y="556"/>
                    <a:pt x="352" y="556"/>
                  </a:cubicBezTo>
                  <a:cubicBezTo>
                    <a:pt x="383" y="564"/>
                    <a:pt x="415" y="568"/>
                    <a:pt x="449" y="568"/>
                  </a:cubicBezTo>
                  <a:cubicBezTo>
                    <a:pt x="483" y="568"/>
                    <a:pt x="515" y="564"/>
                    <a:pt x="546" y="557"/>
                  </a:cubicBezTo>
                  <a:cubicBezTo>
                    <a:pt x="546" y="578"/>
                    <a:pt x="546" y="578"/>
                    <a:pt x="546" y="578"/>
                  </a:cubicBezTo>
                  <a:cubicBezTo>
                    <a:pt x="546" y="593"/>
                    <a:pt x="577" y="605"/>
                    <a:pt x="616" y="605"/>
                  </a:cubicBezTo>
                  <a:cubicBezTo>
                    <a:pt x="654" y="605"/>
                    <a:pt x="686" y="593"/>
                    <a:pt x="686" y="578"/>
                  </a:cubicBezTo>
                  <a:cubicBezTo>
                    <a:pt x="686" y="490"/>
                    <a:pt x="686" y="490"/>
                    <a:pt x="686" y="490"/>
                  </a:cubicBezTo>
                  <a:cubicBezTo>
                    <a:pt x="726" y="458"/>
                    <a:pt x="756" y="417"/>
                    <a:pt x="772" y="372"/>
                  </a:cubicBezTo>
                  <a:cubicBezTo>
                    <a:pt x="786" y="372"/>
                    <a:pt x="786" y="372"/>
                    <a:pt x="786" y="372"/>
                  </a:cubicBezTo>
                  <a:cubicBezTo>
                    <a:pt x="800" y="372"/>
                    <a:pt x="812" y="341"/>
                    <a:pt x="812" y="302"/>
                  </a:cubicBezTo>
                  <a:cubicBezTo>
                    <a:pt x="812" y="263"/>
                    <a:pt x="800" y="232"/>
                    <a:pt x="786" y="232"/>
                  </a:cubicBezTo>
                  <a:cubicBezTo>
                    <a:pt x="772" y="232"/>
                    <a:pt x="772" y="232"/>
                    <a:pt x="772" y="232"/>
                  </a:cubicBezTo>
                  <a:cubicBezTo>
                    <a:pt x="747" y="159"/>
                    <a:pt x="684" y="99"/>
                    <a:pt x="602" y="66"/>
                  </a:cubicBezTo>
                  <a:cubicBezTo>
                    <a:pt x="602" y="61"/>
                    <a:pt x="602" y="55"/>
                    <a:pt x="603" y="50"/>
                  </a:cubicBezTo>
                  <a:cubicBezTo>
                    <a:pt x="607" y="33"/>
                    <a:pt x="614" y="18"/>
                    <a:pt x="625" y="6"/>
                  </a:cubicBezTo>
                  <a:cubicBezTo>
                    <a:pt x="625" y="6"/>
                    <a:pt x="625" y="6"/>
                    <a:pt x="625" y="6"/>
                  </a:cubicBezTo>
                  <a:cubicBezTo>
                    <a:pt x="588" y="0"/>
                    <a:pt x="553" y="16"/>
                    <a:pt x="534" y="45"/>
                  </a:cubicBezTo>
                  <a:cubicBezTo>
                    <a:pt x="507" y="39"/>
                    <a:pt x="478" y="36"/>
                    <a:pt x="449" y="36"/>
                  </a:cubicBezTo>
                  <a:cubicBezTo>
                    <a:pt x="325" y="36"/>
                    <a:pt x="217" y="90"/>
                    <a:pt x="159" y="170"/>
                  </a:cubicBezTo>
                  <a:cubicBezTo>
                    <a:pt x="160" y="166"/>
                    <a:pt x="160" y="162"/>
                    <a:pt x="160" y="157"/>
                  </a:cubicBezTo>
                  <a:cubicBezTo>
                    <a:pt x="160" y="155"/>
                    <a:pt x="159" y="152"/>
                    <a:pt x="159" y="149"/>
                  </a:cubicBezTo>
                  <a:cubicBezTo>
                    <a:pt x="158" y="146"/>
                    <a:pt x="158" y="146"/>
                    <a:pt x="158" y="146"/>
                  </a:cubicBezTo>
                  <a:cubicBezTo>
                    <a:pt x="158" y="145"/>
                    <a:pt x="158" y="145"/>
                    <a:pt x="158" y="145"/>
                  </a:cubicBezTo>
                  <a:cubicBezTo>
                    <a:pt x="158" y="145"/>
                    <a:pt x="158" y="145"/>
                    <a:pt x="158" y="145"/>
                  </a:cubicBezTo>
                  <a:cubicBezTo>
                    <a:pt x="157" y="144"/>
                    <a:pt x="157" y="144"/>
                    <a:pt x="157" y="144"/>
                  </a:cubicBezTo>
                  <a:cubicBezTo>
                    <a:pt x="157" y="144"/>
                    <a:pt x="157" y="144"/>
                    <a:pt x="157" y="144"/>
                  </a:cubicBezTo>
                  <a:cubicBezTo>
                    <a:pt x="156" y="141"/>
                    <a:pt x="156" y="141"/>
                    <a:pt x="156" y="141"/>
                  </a:cubicBezTo>
                  <a:cubicBezTo>
                    <a:pt x="155" y="138"/>
                    <a:pt x="155" y="138"/>
                    <a:pt x="155" y="138"/>
                  </a:cubicBezTo>
                  <a:cubicBezTo>
                    <a:pt x="155" y="137"/>
                    <a:pt x="154" y="136"/>
                    <a:pt x="154" y="135"/>
                  </a:cubicBezTo>
                  <a:cubicBezTo>
                    <a:pt x="152" y="132"/>
                    <a:pt x="151" y="130"/>
                    <a:pt x="150" y="127"/>
                  </a:cubicBezTo>
                  <a:cubicBezTo>
                    <a:pt x="144" y="118"/>
                    <a:pt x="135" y="109"/>
                    <a:pt x="123" y="105"/>
                  </a:cubicBezTo>
                  <a:cubicBezTo>
                    <a:pt x="111" y="101"/>
                    <a:pt x="98" y="103"/>
                    <a:pt x="88" y="108"/>
                  </a:cubicBezTo>
                  <a:cubicBezTo>
                    <a:pt x="77" y="113"/>
                    <a:pt x="69" y="120"/>
                    <a:pt x="63" y="129"/>
                  </a:cubicBezTo>
                  <a:cubicBezTo>
                    <a:pt x="61" y="132"/>
                    <a:pt x="61" y="132"/>
                    <a:pt x="61" y="132"/>
                  </a:cubicBezTo>
                  <a:cubicBezTo>
                    <a:pt x="60" y="134"/>
                    <a:pt x="60" y="134"/>
                    <a:pt x="60" y="134"/>
                  </a:cubicBezTo>
                  <a:cubicBezTo>
                    <a:pt x="60" y="134"/>
                    <a:pt x="60" y="134"/>
                    <a:pt x="60" y="134"/>
                  </a:cubicBezTo>
                  <a:cubicBezTo>
                    <a:pt x="59" y="135"/>
                    <a:pt x="59" y="135"/>
                    <a:pt x="59" y="135"/>
                  </a:cubicBezTo>
                  <a:cubicBezTo>
                    <a:pt x="59" y="135"/>
                    <a:pt x="59" y="135"/>
                    <a:pt x="59" y="135"/>
                  </a:cubicBezTo>
                  <a:cubicBezTo>
                    <a:pt x="58" y="136"/>
                    <a:pt x="58" y="136"/>
                    <a:pt x="58" y="136"/>
                  </a:cubicBezTo>
                  <a:cubicBezTo>
                    <a:pt x="55" y="142"/>
                    <a:pt x="55" y="142"/>
                    <a:pt x="55" y="142"/>
                  </a:cubicBezTo>
                  <a:cubicBezTo>
                    <a:pt x="54" y="144"/>
                    <a:pt x="53" y="147"/>
                    <a:pt x="52" y="150"/>
                  </a:cubicBezTo>
                  <a:cubicBezTo>
                    <a:pt x="52" y="153"/>
                    <a:pt x="51" y="156"/>
                    <a:pt x="51" y="158"/>
                  </a:cubicBezTo>
                  <a:cubicBezTo>
                    <a:pt x="50" y="166"/>
                    <a:pt x="50" y="173"/>
                    <a:pt x="52" y="180"/>
                  </a:cubicBezTo>
                  <a:cubicBezTo>
                    <a:pt x="51" y="180"/>
                    <a:pt x="51" y="180"/>
                    <a:pt x="51" y="180"/>
                  </a:cubicBezTo>
                  <a:cubicBezTo>
                    <a:pt x="48" y="179"/>
                    <a:pt x="46" y="177"/>
                    <a:pt x="44" y="176"/>
                  </a:cubicBezTo>
                  <a:cubicBezTo>
                    <a:pt x="42" y="175"/>
                    <a:pt x="40" y="174"/>
                    <a:pt x="38" y="172"/>
                  </a:cubicBezTo>
                  <a:cubicBezTo>
                    <a:pt x="31" y="168"/>
                    <a:pt x="27" y="163"/>
                    <a:pt x="24" y="158"/>
                  </a:cubicBezTo>
                  <a:cubicBezTo>
                    <a:pt x="23" y="156"/>
                    <a:pt x="22" y="154"/>
                    <a:pt x="22" y="152"/>
                  </a:cubicBezTo>
                  <a:cubicBezTo>
                    <a:pt x="21" y="150"/>
                    <a:pt x="21" y="149"/>
                    <a:pt x="21" y="147"/>
                  </a:cubicBezTo>
                  <a:cubicBezTo>
                    <a:pt x="21" y="143"/>
                    <a:pt x="21" y="141"/>
                    <a:pt x="21" y="141"/>
                  </a:cubicBezTo>
                  <a:cubicBezTo>
                    <a:pt x="21" y="136"/>
                    <a:pt x="17" y="133"/>
                    <a:pt x="12" y="133"/>
                  </a:cubicBezTo>
                  <a:cubicBezTo>
                    <a:pt x="9" y="133"/>
                    <a:pt x="6" y="135"/>
                    <a:pt x="4" y="138"/>
                  </a:cubicBezTo>
                  <a:cubicBezTo>
                    <a:pt x="4" y="138"/>
                    <a:pt x="4" y="138"/>
                    <a:pt x="4" y="138"/>
                  </a:cubicBezTo>
                  <a:cubicBezTo>
                    <a:pt x="4" y="138"/>
                    <a:pt x="4" y="138"/>
                    <a:pt x="4" y="139"/>
                  </a:cubicBezTo>
                  <a:cubicBezTo>
                    <a:pt x="3" y="140"/>
                    <a:pt x="3" y="142"/>
                    <a:pt x="2" y="144"/>
                  </a:cubicBezTo>
                  <a:cubicBezTo>
                    <a:pt x="1" y="149"/>
                    <a:pt x="0" y="157"/>
                    <a:pt x="3" y="167"/>
                  </a:cubicBezTo>
                  <a:close/>
                  <a:moveTo>
                    <a:pt x="646" y="224"/>
                  </a:moveTo>
                  <a:cubicBezTo>
                    <a:pt x="656" y="221"/>
                    <a:pt x="667" y="228"/>
                    <a:pt x="672" y="241"/>
                  </a:cubicBezTo>
                  <a:cubicBezTo>
                    <a:pt x="677" y="254"/>
                    <a:pt x="674" y="267"/>
                    <a:pt x="664" y="271"/>
                  </a:cubicBezTo>
                  <a:cubicBezTo>
                    <a:pt x="655" y="274"/>
                    <a:pt x="643" y="267"/>
                    <a:pt x="638" y="254"/>
                  </a:cubicBezTo>
                  <a:cubicBezTo>
                    <a:pt x="633" y="241"/>
                    <a:pt x="637" y="228"/>
                    <a:pt x="646" y="224"/>
                  </a:cubicBezTo>
                  <a:close/>
                  <a:moveTo>
                    <a:pt x="106" y="218"/>
                  </a:moveTo>
                  <a:cubicBezTo>
                    <a:pt x="117" y="216"/>
                    <a:pt x="129" y="210"/>
                    <a:pt x="139" y="202"/>
                  </a:cubicBezTo>
                  <a:cubicBezTo>
                    <a:pt x="134" y="211"/>
                    <a:pt x="130" y="221"/>
                    <a:pt x="126" y="232"/>
                  </a:cubicBezTo>
                  <a:cubicBezTo>
                    <a:pt x="126" y="231"/>
                    <a:pt x="126" y="231"/>
                    <a:pt x="125" y="231"/>
                  </a:cubicBezTo>
                  <a:cubicBezTo>
                    <a:pt x="122" y="230"/>
                    <a:pt x="122" y="230"/>
                    <a:pt x="122" y="230"/>
                  </a:cubicBezTo>
                  <a:cubicBezTo>
                    <a:pt x="120" y="229"/>
                    <a:pt x="120" y="229"/>
                    <a:pt x="120" y="229"/>
                  </a:cubicBezTo>
                  <a:cubicBezTo>
                    <a:pt x="119" y="229"/>
                    <a:pt x="119" y="228"/>
                    <a:pt x="118" y="227"/>
                  </a:cubicBezTo>
                  <a:cubicBezTo>
                    <a:pt x="113" y="224"/>
                    <a:pt x="113" y="224"/>
                    <a:pt x="113" y="224"/>
                  </a:cubicBezTo>
                  <a:cubicBezTo>
                    <a:pt x="111" y="223"/>
                    <a:pt x="111" y="223"/>
                    <a:pt x="111" y="223"/>
                  </a:cubicBezTo>
                  <a:cubicBezTo>
                    <a:pt x="110" y="222"/>
                    <a:pt x="110" y="222"/>
                    <a:pt x="110" y="222"/>
                  </a:cubicBezTo>
                  <a:cubicBezTo>
                    <a:pt x="110" y="222"/>
                    <a:pt x="110" y="222"/>
                    <a:pt x="110" y="222"/>
                  </a:cubicBezTo>
                  <a:cubicBezTo>
                    <a:pt x="108" y="221"/>
                    <a:pt x="107" y="219"/>
                    <a:pt x="106" y="218"/>
                  </a:cubicBezTo>
                  <a:close/>
                  <a:moveTo>
                    <a:pt x="79" y="162"/>
                  </a:moveTo>
                  <a:cubicBezTo>
                    <a:pt x="79" y="161"/>
                    <a:pt x="80" y="159"/>
                    <a:pt x="80" y="158"/>
                  </a:cubicBezTo>
                  <a:cubicBezTo>
                    <a:pt x="80" y="157"/>
                    <a:pt x="81" y="156"/>
                    <a:pt x="81" y="155"/>
                  </a:cubicBezTo>
                  <a:cubicBezTo>
                    <a:pt x="84" y="149"/>
                    <a:pt x="84" y="149"/>
                    <a:pt x="84" y="149"/>
                  </a:cubicBezTo>
                  <a:cubicBezTo>
                    <a:pt x="84" y="149"/>
                    <a:pt x="84" y="149"/>
                    <a:pt x="84" y="149"/>
                  </a:cubicBezTo>
                  <a:cubicBezTo>
                    <a:pt x="85" y="148"/>
                    <a:pt x="85" y="148"/>
                    <a:pt x="85" y="148"/>
                  </a:cubicBezTo>
                  <a:cubicBezTo>
                    <a:pt x="86" y="146"/>
                    <a:pt x="86" y="146"/>
                    <a:pt x="86" y="146"/>
                  </a:cubicBezTo>
                  <a:cubicBezTo>
                    <a:pt x="90" y="140"/>
                    <a:pt x="95" y="136"/>
                    <a:pt x="100" y="134"/>
                  </a:cubicBezTo>
                  <a:cubicBezTo>
                    <a:pt x="110" y="129"/>
                    <a:pt x="119" y="132"/>
                    <a:pt x="126" y="142"/>
                  </a:cubicBezTo>
                  <a:cubicBezTo>
                    <a:pt x="126" y="144"/>
                    <a:pt x="127" y="145"/>
                    <a:pt x="128" y="146"/>
                  </a:cubicBezTo>
                  <a:cubicBezTo>
                    <a:pt x="128" y="146"/>
                    <a:pt x="129" y="147"/>
                    <a:pt x="129" y="148"/>
                  </a:cubicBezTo>
                  <a:cubicBezTo>
                    <a:pt x="130" y="151"/>
                    <a:pt x="130" y="151"/>
                    <a:pt x="130" y="151"/>
                  </a:cubicBezTo>
                  <a:cubicBezTo>
                    <a:pt x="131" y="154"/>
                    <a:pt x="131" y="154"/>
                    <a:pt x="131" y="154"/>
                  </a:cubicBezTo>
                  <a:cubicBezTo>
                    <a:pt x="131" y="154"/>
                    <a:pt x="131" y="154"/>
                    <a:pt x="131" y="154"/>
                  </a:cubicBezTo>
                  <a:cubicBezTo>
                    <a:pt x="131" y="154"/>
                    <a:pt x="131" y="154"/>
                    <a:pt x="131" y="154"/>
                  </a:cubicBezTo>
                  <a:cubicBezTo>
                    <a:pt x="132" y="155"/>
                    <a:pt x="132" y="155"/>
                    <a:pt x="132" y="155"/>
                  </a:cubicBezTo>
                  <a:cubicBezTo>
                    <a:pt x="132" y="156"/>
                    <a:pt x="132" y="158"/>
                    <a:pt x="132" y="159"/>
                  </a:cubicBezTo>
                  <a:cubicBezTo>
                    <a:pt x="132" y="163"/>
                    <a:pt x="131" y="169"/>
                    <a:pt x="128" y="174"/>
                  </a:cubicBezTo>
                  <a:cubicBezTo>
                    <a:pt x="122" y="183"/>
                    <a:pt x="110" y="190"/>
                    <a:pt x="99" y="192"/>
                  </a:cubicBezTo>
                  <a:cubicBezTo>
                    <a:pt x="96" y="192"/>
                    <a:pt x="96" y="192"/>
                    <a:pt x="96" y="192"/>
                  </a:cubicBezTo>
                  <a:cubicBezTo>
                    <a:pt x="94" y="193"/>
                    <a:pt x="92" y="193"/>
                    <a:pt x="90" y="193"/>
                  </a:cubicBezTo>
                  <a:cubicBezTo>
                    <a:pt x="89" y="193"/>
                    <a:pt x="89" y="193"/>
                    <a:pt x="89" y="193"/>
                  </a:cubicBezTo>
                  <a:cubicBezTo>
                    <a:pt x="89" y="193"/>
                    <a:pt x="89" y="193"/>
                    <a:pt x="89" y="193"/>
                  </a:cubicBezTo>
                  <a:cubicBezTo>
                    <a:pt x="89" y="193"/>
                    <a:pt x="89" y="193"/>
                    <a:pt x="89" y="193"/>
                  </a:cubicBezTo>
                  <a:cubicBezTo>
                    <a:pt x="87" y="192"/>
                    <a:pt x="87" y="192"/>
                    <a:pt x="87" y="192"/>
                  </a:cubicBezTo>
                  <a:cubicBezTo>
                    <a:pt x="87" y="192"/>
                    <a:pt x="86" y="192"/>
                    <a:pt x="86" y="192"/>
                  </a:cubicBezTo>
                  <a:cubicBezTo>
                    <a:pt x="81" y="182"/>
                    <a:pt x="78" y="172"/>
                    <a:pt x="79" y="1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1"/>
            <p:cNvSpPr>
              <a:spLocks/>
            </p:cNvSpPr>
            <p:nvPr/>
          </p:nvSpPr>
          <p:spPr bwMode="auto">
            <a:xfrm>
              <a:off x="2336435" y="1606825"/>
              <a:ext cx="369850" cy="240244"/>
            </a:xfrm>
            <a:custGeom>
              <a:avLst/>
              <a:gdLst>
                <a:gd name="T0" fmla="*/ 289 w 289"/>
                <a:gd name="T1" fmla="*/ 30 h 187"/>
                <a:gd name="T2" fmla="*/ 248 w 289"/>
                <a:gd name="T3" fmla="*/ 67 h 187"/>
                <a:gd name="T4" fmla="*/ 199 w 289"/>
                <a:gd name="T5" fmla="*/ 110 h 187"/>
                <a:gd name="T6" fmla="*/ 105 w 289"/>
                <a:gd name="T7" fmla="*/ 187 h 187"/>
                <a:gd name="T8" fmla="*/ 71 w 289"/>
                <a:gd name="T9" fmla="*/ 149 h 187"/>
                <a:gd name="T10" fmla="*/ 0 w 289"/>
                <a:gd name="T11" fmla="*/ 124 h 187"/>
                <a:gd name="T12" fmla="*/ 135 w 289"/>
                <a:gd name="T13" fmla="*/ 37 h 187"/>
                <a:gd name="T14" fmla="*/ 211 w 289"/>
                <a:gd name="T15" fmla="*/ 2 h 187"/>
                <a:gd name="T16" fmla="*/ 289 w 289"/>
                <a:gd name="T17" fmla="*/ 3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9" h="187">
                  <a:moveTo>
                    <a:pt x="289" y="30"/>
                  </a:moveTo>
                  <a:cubicBezTo>
                    <a:pt x="276" y="43"/>
                    <a:pt x="262" y="55"/>
                    <a:pt x="248" y="67"/>
                  </a:cubicBezTo>
                  <a:cubicBezTo>
                    <a:pt x="232" y="82"/>
                    <a:pt x="216" y="96"/>
                    <a:pt x="199" y="110"/>
                  </a:cubicBezTo>
                  <a:cubicBezTo>
                    <a:pt x="168" y="136"/>
                    <a:pt x="136" y="161"/>
                    <a:pt x="105" y="187"/>
                  </a:cubicBezTo>
                  <a:cubicBezTo>
                    <a:pt x="98" y="171"/>
                    <a:pt x="85" y="158"/>
                    <a:pt x="71" y="149"/>
                  </a:cubicBezTo>
                  <a:cubicBezTo>
                    <a:pt x="50" y="135"/>
                    <a:pt x="25" y="128"/>
                    <a:pt x="0" y="124"/>
                  </a:cubicBezTo>
                  <a:cubicBezTo>
                    <a:pt x="15" y="103"/>
                    <a:pt x="112" y="55"/>
                    <a:pt x="135" y="37"/>
                  </a:cubicBezTo>
                  <a:cubicBezTo>
                    <a:pt x="157" y="20"/>
                    <a:pt x="182" y="4"/>
                    <a:pt x="211" y="2"/>
                  </a:cubicBezTo>
                  <a:cubicBezTo>
                    <a:pt x="238" y="0"/>
                    <a:pt x="271" y="8"/>
                    <a:pt x="289"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2"/>
            <p:cNvSpPr>
              <a:spLocks/>
            </p:cNvSpPr>
            <p:nvPr/>
          </p:nvSpPr>
          <p:spPr bwMode="auto">
            <a:xfrm>
              <a:off x="2278481" y="1548871"/>
              <a:ext cx="384602" cy="214955"/>
            </a:xfrm>
            <a:custGeom>
              <a:avLst/>
              <a:gdLst>
                <a:gd name="T0" fmla="*/ 301 w 301"/>
                <a:gd name="T1" fmla="*/ 21 h 168"/>
                <a:gd name="T2" fmla="*/ 290 w 301"/>
                <a:gd name="T3" fmla="*/ 39 h 168"/>
                <a:gd name="T4" fmla="*/ 267 w 301"/>
                <a:gd name="T5" fmla="*/ 36 h 168"/>
                <a:gd name="T6" fmla="*/ 181 w 301"/>
                <a:gd name="T7" fmla="*/ 68 h 168"/>
                <a:gd name="T8" fmla="*/ 33 w 301"/>
                <a:gd name="T9" fmla="*/ 168 h 168"/>
                <a:gd name="T10" fmla="*/ 33 w 301"/>
                <a:gd name="T11" fmla="*/ 168 h 168"/>
                <a:gd name="T12" fmla="*/ 8 w 301"/>
                <a:gd name="T13" fmla="*/ 166 h 168"/>
                <a:gd name="T14" fmla="*/ 0 w 301"/>
                <a:gd name="T15" fmla="*/ 166 h 168"/>
                <a:gd name="T16" fmla="*/ 219 w 301"/>
                <a:gd name="T17" fmla="*/ 13 h 168"/>
                <a:gd name="T18" fmla="*/ 301 w 301"/>
                <a:gd name="T19" fmla="*/ 2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1" h="168">
                  <a:moveTo>
                    <a:pt x="301" y="21"/>
                  </a:moveTo>
                  <a:cubicBezTo>
                    <a:pt x="299" y="27"/>
                    <a:pt x="294" y="34"/>
                    <a:pt x="290" y="39"/>
                  </a:cubicBezTo>
                  <a:cubicBezTo>
                    <a:pt x="282" y="38"/>
                    <a:pt x="275" y="37"/>
                    <a:pt x="267" y="36"/>
                  </a:cubicBezTo>
                  <a:cubicBezTo>
                    <a:pt x="235" y="34"/>
                    <a:pt x="206" y="50"/>
                    <a:pt x="181" y="68"/>
                  </a:cubicBezTo>
                  <a:cubicBezTo>
                    <a:pt x="156" y="87"/>
                    <a:pt x="50" y="142"/>
                    <a:pt x="33" y="168"/>
                  </a:cubicBezTo>
                  <a:cubicBezTo>
                    <a:pt x="33" y="168"/>
                    <a:pt x="33" y="168"/>
                    <a:pt x="33" y="168"/>
                  </a:cubicBezTo>
                  <a:cubicBezTo>
                    <a:pt x="24" y="167"/>
                    <a:pt x="16" y="167"/>
                    <a:pt x="8" y="166"/>
                  </a:cubicBezTo>
                  <a:cubicBezTo>
                    <a:pt x="5" y="166"/>
                    <a:pt x="2" y="166"/>
                    <a:pt x="0" y="166"/>
                  </a:cubicBezTo>
                  <a:cubicBezTo>
                    <a:pt x="19" y="146"/>
                    <a:pt x="190" y="23"/>
                    <a:pt x="219" y="13"/>
                  </a:cubicBezTo>
                  <a:cubicBezTo>
                    <a:pt x="245" y="3"/>
                    <a:pt x="280" y="0"/>
                    <a:pt x="30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3"/>
            <p:cNvSpPr>
              <a:spLocks/>
            </p:cNvSpPr>
            <p:nvPr/>
          </p:nvSpPr>
          <p:spPr bwMode="auto">
            <a:xfrm>
              <a:off x="2178379" y="1537280"/>
              <a:ext cx="361421" cy="227600"/>
            </a:xfrm>
            <a:custGeom>
              <a:avLst/>
              <a:gdLst>
                <a:gd name="T0" fmla="*/ 283 w 283"/>
                <a:gd name="T1" fmla="*/ 15 h 178"/>
                <a:gd name="T2" fmla="*/ 63 w 283"/>
                <a:gd name="T3" fmla="*/ 175 h 178"/>
                <a:gd name="T4" fmla="*/ 0 w 283"/>
                <a:gd name="T5" fmla="*/ 178 h 178"/>
                <a:gd name="T6" fmla="*/ 202 w 283"/>
                <a:gd name="T7" fmla="*/ 21 h 178"/>
                <a:gd name="T8" fmla="*/ 283 w 283"/>
                <a:gd name="T9" fmla="*/ 15 h 178"/>
              </a:gdLst>
              <a:ahLst/>
              <a:cxnLst>
                <a:cxn ang="0">
                  <a:pos x="T0" y="T1"/>
                </a:cxn>
                <a:cxn ang="0">
                  <a:pos x="T2" y="T3"/>
                </a:cxn>
                <a:cxn ang="0">
                  <a:pos x="T4" y="T5"/>
                </a:cxn>
                <a:cxn ang="0">
                  <a:pos x="T6" y="T7"/>
                </a:cxn>
                <a:cxn ang="0">
                  <a:pos x="T8" y="T9"/>
                </a:cxn>
              </a:cxnLst>
              <a:rect l="0" t="0" r="r" b="b"/>
              <a:pathLst>
                <a:path w="283" h="178">
                  <a:moveTo>
                    <a:pt x="283" y="15"/>
                  </a:moveTo>
                  <a:cubicBezTo>
                    <a:pt x="261" y="25"/>
                    <a:pt x="103" y="140"/>
                    <a:pt x="63" y="175"/>
                  </a:cubicBezTo>
                  <a:cubicBezTo>
                    <a:pt x="42" y="175"/>
                    <a:pt x="21" y="177"/>
                    <a:pt x="0" y="178"/>
                  </a:cubicBezTo>
                  <a:cubicBezTo>
                    <a:pt x="18" y="159"/>
                    <a:pt x="174" y="31"/>
                    <a:pt x="202" y="21"/>
                  </a:cubicBezTo>
                  <a:cubicBezTo>
                    <a:pt x="227" y="11"/>
                    <a:pt x="268" y="0"/>
                    <a:pt x="283"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4"/>
            <p:cNvSpPr>
              <a:spLocks/>
            </p:cNvSpPr>
            <p:nvPr/>
          </p:nvSpPr>
          <p:spPr bwMode="auto">
            <a:xfrm>
              <a:off x="2181540" y="1735377"/>
              <a:ext cx="2107"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5"/>
            <p:cNvSpPr>
              <a:spLocks/>
            </p:cNvSpPr>
            <p:nvPr/>
          </p:nvSpPr>
          <p:spPr bwMode="auto">
            <a:xfrm>
              <a:off x="1043539" y="1585751"/>
              <a:ext cx="1405642" cy="606933"/>
            </a:xfrm>
            <a:custGeom>
              <a:avLst/>
              <a:gdLst>
                <a:gd name="T0" fmla="*/ 909 w 1099"/>
                <a:gd name="T1" fmla="*/ 148 h 474"/>
                <a:gd name="T2" fmla="*/ 487 w 1099"/>
                <a:gd name="T3" fmla="*/ 14 h 474"/>
                <a:gd name="T4" fmla="*/ 39 w 1099"/>
                <a:gd name="T5" fmla="*/ 112 h 474"/>
                <a:gd name="T6" fmla="*/ 0 w 1099"/>
                <a:gd name="T7" fmla="*/ 142 h 474"/>
                <a:gd name="T8" fmla="*/ 117 w 1099"/>
                <a:gd name="T9" fmla="*/ 412 h 474"/>
                <a:gd name="T10" fmla="*/ 125 w 1099"/>
                <a:gd name="T11" fmla="*/ 408 h 474"/>
                <a:gd name="T12" fmla="*/ 241 w 1099"/>
                <a:gd name="T13" fmla="*/ 379 h 474"/>
                <a:gd name="T14" fmla="*/ 364 w 1099"/>
                <a:gd name="T15" fmla="*/ 397 h 474"/>
                <a:gd name="T16" fmla="*/ 499 w 1099"/>
                <a:gd name="T17" fmla="*/ 431 h 474"/>
                <a:gd name="T18" fmla="*/ 635 w 1099"/>
                <a:gd name="T19" fmla="*/ 462 h 474"/>
                <a:gd name="T20" fmla="*/ 770 w 1099"/>
                <a:gd name="T21" fmla="*/ 464 h 474"/>
                <a:gd name="T22" fmla="*/ 771 w 1099"/>
                <a:gd name="T23" fmla="*/ 464 h 474"/>
                <a:gd name="T24" fmla="*/ 882 w 1099"/>
                <a:gd name="T25" fmla="*/ 370 h 474"/>
                <a:gd name="T26" fmla="*/ 935 w 1099"/>
                <a:gd name="T27" fmla="*/ 320 h 474"/>
                <a:gd name="T28" fmla="*/ 992 w 1099"/>
                <a:gd name="T29" fmla="*/ 284 h 474"/>
                <a:gd name="T30" fmla="*/ 847 w 1099"/>
                <a:gd name="T31" fmla="*/ 270 h 474"/>
                <a:gd name="T32" fmla="*/ 819 w 1099"/>
                <a:gd name="T33" fmla="*/ 267 h 474"/>
                <a:gd name="T34" fmla="*/ 816 w 1099"/>
                <a:gd name="T35" fmla="*/ 267 h 474"/>
                <a:gd name="T36" fmla="*/ 793 w 1099"/>
                <a:gd name="T37" fmla="*/ 265 h 474"/>
                <a:gd name="T38" fmla="*/ 774 w 1099"/>
                <a:gd name="T39" fmla="*/ 264 h 474"/>
                <a:gd name="T40" fmla="*/ 771 w 1099"/>
                <a:gd name="T41" fmla="*/ 264 h 474"/>
                <a:gd name="T42" fmla="*/ 741 w 1099"/>
                <a:gd name="T43" fmla="*/ 264 h 474"/>
                <a:gd name="T44" fmla="*/ 730 w 1099"/>
                <a:gd name="T45" fmla="*/ 265 h 474"/>
                <a:gd name="T46" fmla="*/ 702 w 1099"/>
                <a:gd name="T47" fmla="*/ 268 h 474"/>
                <a:gd name="T48" fmla="*/ 581 w 1099"/>
                <a:gd name="T49" fmla="*/ 306 h 474"/>
                <a:gd name="T50" fmla="*/ 576 w 1099"/>
                <a:gd name="T51" fmla="*/ 296 h 474"/>
                <a:gd name="T52" fmla="*/ 942 w 1099"/>
                <a:gd name="T53" fmla="*/ 271 h 474"/>
                <a:gd name="T54" fmla="*/ 1049 w 1099"/>
                <a:gd name="T55" fmla="*/ 263 h 474"/>
                <a:gd name="T56" fmla="*/ 1098 w 1099"/>
                <a:gd name="T57" fmla="*/ 204 h 474"/>
                <a:gd name="T58" fmla="*/ 909 w 1099"/>
                <a:gd name="T59" fmla="*/ 148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99" h="474">
                  <a:moveTo>
                    <a:pt x="909" y="148"/>
                  </a:moveTo>
                  <a:cubicBezTo>
                    <a:pt x="738" y="145"/>
                    <a:pt x="558" y="17"/>
                    <a:pt x="487" y="14"/>
                  </a:cubicBezTo>
                  <a:cubicBezTo>
                    <a:pt x="207" y="0"/>
                    <a:pt x="72" y="88"/>
                    <a:pt x="39" y="112"/>
                  </a:cubicBezTo>
                  <a:cubicBezTo>
                    <a:pt x="25" y="121"/>
                    <a:pt x="13" y="131"/>
                    <a:pt x="0" y="142"/>
                  </a:cubicBezTo>
                  <a:cubicBezTo>
                    <a:pt x="37" y="213"/>
                    <a:pt x="85" y="322"/>
                    <a:pt x="117" y="412"/>
                  </a:cubicBezTo>
                  <a:cubicBezTo>
                    <a:pt x="120" y="410"/>
                    <a:pt x="122" y="409"/>
                    <a:pt x="125" y="408"/>
                  </a:cubicBezTo>
                  <a:cubicBezTo>
                    <a:pt x="161" y="388"/>
                    <a:pt x="200" y="379"/>
                    <a:pt x="241" y="379"/>
                  </a:cubicBezTo>
                  <a:cubicBezTo>
                    <a:pt x="282" y="380"/>
                    <a:pt x="324" y="387"/>
                    <a:pt x="364" y="397"/>
                  </a:cubicBezTo>
                  <a:cubicBezTo>
                    <a:pt x="410" y="407"/>
                    <a:pt x="454" y="419"/>
                    <a:pt x="499" y="431"/>
                  </a:cubicBezTo>
                  <a:cubicBezTo>
                    <a:pt x="544" y="443"/>
                    <a:pt x="589" y="454"/>
                    <a:pt x="635" y="462"/>
                  </a:cubicBezTo>
                  <a:cubicBezTo>
                    <a:pt x="679" y="469"/>
                    <a:pt x="726" y="474"/>
                    <a:pt x="770" y="464"/>
                  </a:cubicBezTo>
                  <a:cubicBezTo>
                    <a:pt x="770" y="464"/>
                    <a:pt x="771" y="464"/>
                    <a:pt x="771" y="464"/>
                  </a:cubicBezTo>
                  <a:cubicBezTo>
                    <a:pt x="813" y="439"/>
                    <a:pt x="848" y="404"/>
                    <a:pt x="882" y="370"/>
                  </a:cubicBezTo>
                  <a:cubicBezTo>
                    <a:pt x="899" y="353"/>
                    <a:pt x="917" y="336"/>
                    <a:pt x="935" y="320"/>
                  </a:cubicBezTo>
                  <a:cubicBezTo>
                    <a:pt x="949" y="308"/>
                    <a:pt x="976" y="294"/>
                    <a:pt x="992" y="284"/>
                  </a:cubicBezTo>
                  <a:cubicBezTo>
                    <a:pt x="948" y="284"/>
                    <a:pt x="891" y="276"/>
                    <a:pt x="847" y="270"/>
                  </a:cubicBezTo>
                  <a:cubicBezTo>
                    <a:pt x="819" y="267"/>
                    <a:pt x="819" y="267"/>
                    <a:pt x="819" y="267"/>
                  </a:cubicBezTo>
                  <a:cubicBezTo>
                    <a:pt x="818" y="267"/>
                    <a:pt x="816" y="267"/>
                    <a:pt x="816" y="267"/>
                  </a:cubicBezTo>
                  <a:cubicBezTo>
                    <a:pt x="808" y="266"/>
                    <a:pt x="801" y="266"/>
                    <a:pt x="793" y="265"/>
                  </a:cubicBezTo>
                  <a:cubicBezTo>
                    <a:pt x="774" y="264"/>
                    <a:pt x="774" y="264"/>
                    <a:pt x="774" y="264"/>
                  </a:cubicBezTo>
                  <a:cubicBezTo>
                    <a:pt x="774" y="264"/>
                    <a:pt x="771" y="264"/>
                    <a:pt x="771" y="264"/>
                  </a:cubicBezTo>
                  <a:cubicBezTo>
                    <a:pt x="761" y="264"/>
                    <a:pt x="751" y="264"/>
                    <a:pt x="741" y="264"/>
                  </a:cubicBezTo>
                  <a:cubicBezTo>
                    <a:pt x="730" y="265"/>
                    <a:pt x="730" y="265"/>
                    <a:pt x="730" y="265"/>
                  </a:cubicBezTo>
                  <a:cubicBezTo>
                    <a:pt x="721" y="266"/>
                    <a:pt x="711" y="267"/>
                    <a:pt x="702" y="268"/>
                  </a:cubicBezTo>
                  <a:cubicBezTo>
                    <a:pt x="660" y="274"/>
                    <a:pt x="620" y="287"/>
                    <a:pt x="581" y="306"/>
                  </a:cubicBezTo>
                  <a:cubicBezTo>
                    <a:pt x="575" y="309"/>
                    <a:pt x="569" y="300"/>
                    <a:pt x="576" y="296"/>
                  </a:cubicBezTo>
                  <a:cubicBezTo>
                    <a:pt x="719" y="210"/>
                    <a:pt x="906" y="268"/>
                    <a:pt x="942" y="271"/>
                  </a:cubicBezTo>
                  <a:cubicBezTo>
                    <a:pt x="977" y="275"/>
                    <a:pt x="1015" y="275"/>
                    <a:pt x="1049" y="263"/>
                  </a:cubicBezTo>
                  <a:cubicBezTo>
                    <a:pt x="1076" y="254"/>
                    <a:pt x="1099" y="241"/>
                    <a:pt x="1098" y="204"/>
                  </a:cubicBezTo>
                  <a:cubicBezTo>
                    <a:pt x="1096" y="170"/>
                    <a:pt x="1029" y="150"/>
                    <a:pt x="909" y="1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6"/>
            <p:cNvSpPr>
              <a:spLocks/>
            </p:cNvSpPr>
            <p:nvPr/>
          </p:nvSpPr>
          <p:spPr bwMode="auto">
            <a:xfrm>
              <a:off x="935007" y="1718517"/>
              <a:ext cx="242352" cy="488918"/>
            </a:xfrm>
            <a:custGeom>
              <a:avLst/>
              <a:gdLst>
                <a:gd name="T0" fmla="*/ 162 w 190"/>
                <a:gd name="T1" fmla="*/ 290 h 382"/>
                <a:gd name="T2" fmla="*/ 61 w 190"/>
                <a:gd name="T3" fmla="*/ 60 h 382"/>
                <a:gd name="T4" fmla="*/ 25 w 190"/>
                <a:gd name="T5" fmla="*/ 0 h 382"/>
                <a:gd name="T6" fmla="*/ 0 w 190"/>
                <a:gd name="T7" fmla="*/ 5 h 382"/>
                <a:gd name="T8" fmla="*/ 43 w 190"/>
                <a:gd name="T9" fmla="*/ 76 h 382"/>
                <a:gd name="T10" fmla="*/ 51 w 190"/>
                <a:gd name="T11" fmla="*/ 92 h 382"/>
                <a:gd name="T12" fmla="*/ 144 w 190"/>
                <a:gd name="T13" fmla="*/ 302 h 382"/>
                <a:gd name="T14" fmla="*/ 175 w 190"/>
                <a:gd name="T15" fmla="*/ 382 h 382"/>
                <a:gd name="T16" fmla="*/ 190 w 190"/>
                <a:gd name="T17" fmla="*/ 375 h 382"/>
                <a:gd name="T18" fmla="*/ 162 w 190"/>
                <a:gd name="T19" fmla="*/ 29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0" h="382">
                  <a:moveTo>
                    <a:pt x="162" y="290"/>
                  </a:moveTo>
                  <a:cubicBezTo>
                    <a:pt x="134" y="213"/>
                    <a:pt x="93" y="120"/>
                    <a:pt x="61" y="60"/>
                  </a:cubicBezTo>
                  <a:cubicBezTo>
                    <a:pt x="47" y="32"/>
                    <a:pt x="34" y="10"/>
                    <a:pt x="25" y="0"/>
                  </a:cubicBezTo>
                  <a:cubicBezTo>
                    <a:pt x="25" y="0"/>
                    <a:pt x="11" y="2"/>
                    <a:pt x="0" y="5"/>
                  </a:cubicBezTo>
                  <a:cubicBezTo>
                    <a:pt x="12" y="16"/>
                    <a:pt x="25" y="41"/>
                    <a:pt x="43" y="76"/>
                  </a:cubicBezTo>
                  <a:cubicBezTo>
                    <a:pt x="45" y="81"/>
                    <a:pt x="48" y="87"/>
                    <a:pt x="51" y="92"/>
                  </a:cubicBezTo>
                  <a:cubicBezTo>
                    <a:pt x="72" y="132"/>
                    <a:pt x="114" y="230"/>
                    <a:pt x="144" y="302"/>
                  </a:cubicBezTo>
                  <a:cubicBezTo>
                    <a:pt x="159" y="339"/>
                    <a:pt x="171" y="369"/>
                    <a:pt x="175" y="382"/>
                  </a:cubicBezTo>
                  <a:cubicBezTo>
                    <a:pt x="185" y="379"/>
                    <a:pt x="190" y="375"/>
                    <a:pt x="190" y="375"/>
                  </a:cubicBezTo>
                  <a:cubicBezTo>
                    <a:pt x="184" y="352"/>
                    <a:pt x="174" y="322"/>
                    <a:pt x="162" y="2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7"/>
            <p:cNvSpPr>
              <a:spLocks noEditPoints="1"/>
            </p:cNvSpPr>
            <p:nvPr/>
          </p:nvSpPr>
          <p:spPr bwMode="auto">
            <a:xfrm>
              <a:off x="178447" y="1694282"/>
              <a:ext cx="979946" cy="1145375"/>
            </a:xfrm>
            <a:custGeom>
              <a:avLst/>
              <a:gdLst>
                <a:gd name="T0" fmla="*/ 621 w 766"/>
                <a:gd name="T1" fmla="*/ 108 h 895"/>
                <a:gd name="T2" fmla="*/ 561 w 766"/>
                <a:gd name="T3" fmla="*/ 6 h 895"/>
                <a:gd name="T4" fmla="*/ 0 w 766"/>
                <a:gd name="T5" fmla="*/ 297 h 895"/>
                <a:gd name="T6" fmla="*/ 0 w 766"/>
                <a:gd name="T7" fmla="*/ 895 h 895"/>
                <a:gd name="T8" fmla="*/ 766 w 766"/>
                <a:gd name="T9" fmla="*/ 452 h 895"/>
                <a:gd name="T10" fmla="*/ 765 w 766"/>
                <a:gd name="T11" fmla="*/ 447 h 895"/>
                <a:gd name="T12" fmla="*/ 621 w 766"/>
                <a:gd name="T13" fmla="*/ 108 h 895"/>
                <a:gd name="T14" fmla="*/ 436 w 766"/>
                <a:gd name="T15" fmla="*/ 373 h 895"/>
                <a:gd name="T16" fmla="*/ 432 w 766"/>
                <a:gd name="T17" fmla="*/ 375 h 895"/>
                <a:gd name="T18" fmla="*/ 396 w 766"/>
                <a:gd name="T19" fmla="*/ 359 h 895"/>
                <a:gd name="T20" fmla="*/ 408 w 766"/>
                <a:gd name="T21" fmla="*/ 325 h 895"/>
                <a:gd name="T22" fmla="*/ 411 w 766"/>
                <a:gd name="T23" fmla="*/ 323 h 895"/>
                <a:gd name="T24" fmla="*/ 447 w 766"/>
                <a:gd name="T25" fmla="*/ 338 h 895"/>
                <a:gd name="T26" fmla="*/ 436 w 766"/>
                <a:gd name="T27" fmla="*/ 373 h 895"/>
                <a:gd name="T28" fmla="*/ 523 w 766"/>
                <a:gd name="T29" fmla="*/ 330 h 895"/>
                <a:gd name="T30" fmla="*/ 515 w 766"/>
                <a:gd name="T31" fmla="*/ 338 h 895"/>
                <a:gd name="T32" fmla="*/ 485 w 766"/>
                <a:gd name="T33" fmla="*/ 336 h 895"/>
                <a:gd name="T34" fmla="*/ 479 w 766"/>
                <a:gd name="T35" fmla="*/ 298 h 895"/>
                <a:gd name="T36" fmla="*/ 487 w 766"/>
                <a:gd name="T37" fmla="*/ 290 h 895"/>
                <a:gd name="T38" fmla="*/ 517 w 766"/>
                <a:gd name="T39" fmla="*/ 292 h 895"/>
                <a:gd name="T40" fmla="*/ 523 w 766"/>
                <a:gd name="T41" fmla="*/ 330 h 895"/>
                <a:gd name="T42" fmla="*/ 600 w 766"/>
                <a:gd name="T43" fmla="*/ 294 h 895"/>
                <a:gd name="T44" fmla="*/ 599 w 766"/>
                <a:gd name="T45" fmla="*/ 295 h 895"/>
                <a:gd name="T46" fmla="*/ 562 w 766"/>
                <a:gd name="T47" fmla="*/ 286 h 895"/>
                <a:gd name="T48" fmla="*/ 570 w 766"/>
                <a:gd name="T49" fmla="*/ 248 h 895"/>
                <a:gd name="T50" fmla="*/ 571 w 766"/>
                <a:gd name="T51" fmla="*/ 247 h 895"/>
                <a:gd name="T52" fmla="*/ 608 w 766"/>
                <a:gd name="T53" fmla="*/ 256 h 895"/>
                <a:gd name="T54" fmla="*/ 600 w 766"/>
                <a:gd name="T55" fmla="*/ 294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66" h="895">
                  <a:moveTo>
                    <a:pt x="621" y="108"/>
                  </a:moveTo>
                  <a:cubicBezTo>
                    <a:pt x="594" y="56"/>
                    <a:pt x="577" y="20"/>
                    <a:pt x="561" y="6"/>
                  </a:cubicBezTo>
                  <a:cubicBezTo>
                    <a:pt x="554" y="0"/>
                    <a:pt x="0" y="297"/>
                    <a:pt x="0" y="297"/>
                  </a:cubicBezTo>
                  <a:cubicBezTo>
                    <a:pt x="0" y="895"/>
                    <a:pt x="0" y="895"/>
                    <a:pt x="0" y="895"/>
                  </a:cubicBezTo>
                  <a:cubicBezTo>
                    <a:pt x="0" y="895"/>
                    <a:pt x="683" y="495"/>
                    <a:pt x="766" y="452"/>
                  </a:cubicBezTo>
                  <a:cubicBezTo>
                    <a:pt x="766" y="451"/>
                    <a:pt x="765" y="449"/>
                    <a:pt x="765" y="447"/>
                  </a:cubicBezTo>
                  <a:cubicBezTo>
                    <a:pt x="752" y="405"/>
                    <a:pt x="657" y="179"/>
                    <a:pt x="621" y="108"/>
                  </a:cubicBezTo>
                  <a:close/>
                  <a:moveTo>
                    <a:pt x="436" y="373"/>
                  </a:moveTo>
                  <a:cubicBezTo>
                    <a:pt x="435" y="373"/>
                    <a:pt x="433" y="374"/>
                    <a:pt x="432" y="375"/>
                  </a:cubicBezTo>
                  <a:cubicBezTo>
                    <a:pt x="418" y="380"/>
                    <a:pt x="402" y="374"/>
                    <a:pt x="396" y="359"/>
                  </a:cubicBezTo>
                  <a:cubicBezTo>
                    <a:pt x="391" y="346"/>
                    <a:pt x="396" y="332"/>
                    <a:pt x="408" y="325"/>
                  </a:cubicBezTo>
                  <a:cubicBezTo>
                    <a:pt x="409" y="324"/>
                    <a:pt x="410" y="324"/>
                    <a:pt x="411" y="323"/>
                  </a:cubicBezTo>
                  <a:cubicBezTo>
                    <a:pt x="425" y="318"/>
                    <a:pt x="442" y="324"/>
                    <a:pt x="447" y="338"/>
                  </a:cubicBezTo>
                  <a:cubicBezTo>
                    <a:pt x="453" y="351"/>
                    <a:pt x="447" y="366"/>
                    <a:pt x="436" y="373"/>
                  </a:cubicBezTo>
                  <a:close/>
                  <a:moveTo>
                    <a:pt x="523" y="330"/>
                  </a:moveTo>
                  <a:cubicBezTo>
                    <a:pt x="521" y="334"/>
                    <a:pt x="518" y="336"/>
                    <a:pt x="515" y="338"/>
                  </a:cubicBezTo>
                  <a:cubicBezTo>
                    <a:pt x="506" y="343"/>
                    <a:pt x="494" y="343"/>
                    <a:pt x="485" y="336"/>
                  </a:cubicBezTo>
                  <a:cubicBezTo>
                    <a:pt x="472" y="327"/>
                    <a:pt x="470" y="310"/>
                    <a:pt x="479" y="298"/>
                  </a:cubicBezTo>
                  <a:cubicBezTo>
                    <a:pt x="481" y="295"/>
                    <a:pt x="484" y="292"/>
                    <a:pt x="487" y="290"/>
                  </a:cubicBezTo>
                  <a:cubicBezTo>
                    <a:pt x="496" y="285"/>
                    <a:pt x="508" y="285"/>
                    <a:pt x="517" y="292"/>
                  </a:cubicBezTo>
                  <a:cubicBezTo>
                    <a:pt x="530" y="301"/>
                    <a:pt x="532" y="318"/>
                    <a:pt x="523" y="330"/>
                  </a:cubicBezTo>
                  <a:close/>
                  <a:moveTo>
                    <a:pt x="600" y="294"/>
                  </a:moveTo>
                  <a:cubicBezTo>
                    <a:pt x="600" y="294"/>
                    <a:pt x="600" y="294"/>
                    <a:pt x="599" y="295"/>
                  </a:cubicBezTo>
                  <a:cubicBezTo>
                    <a:pt x="586" y="302"/>
                    <a:pt x="570" y="298"/>
                    <a:pt x="562" y="286"/>
                  </a:cubicBezTo>
                  <a:cubicBezTo>
                    <a:pt x="554" y="273"/>
                    <a:pt x="557" y="256"/>
                    <a:pt x="570" y="248"/>
                  </a:cubicBezTo>
                  <a:cubicBezTo>
                    <a:pt x="571" y="247"/>
                    <a:pt x="571" y="247"/>
                    <a:pt x="571" y="247"/>
                  </a:cubicBezTo>
                  <a:cubicBezTo>
                    <a:pt x="584" y="240"/>
                    <a:pt x="600" y="243"/>
                    <a:pt x="608" y="256"/>
                  </a:cubicBezTo>
                  <a:cubicBezTo>
                    <a:pt x="617" y="269"/>
                    <a:pt x="613" y="286"/>
                    <a:pt x="600" y="2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8"/>
            <p:cNvSpPr>
              <a:spLocks/>
            </p:cNvSpPr>
            <p:nvPr/>
          </p:nvSpPr>
          <p:spPr bwMode="auto">
            <a:xfrm>
              <a:off x="798025" y="2077830"/>
              <a:ext cx="20020" cy="20020"/>
            </a:xfrm>
            <a:custGeom>
              <a:avLst/>
              <a:gdLst>
                <a:gd name="T0" fmla="*/ 12 w 16"/>
                <a:gd name="T1" fmla="*/ 2 h 15"/>
                <a:gd name="T2" fmla="*/ 3 w 16"/>
                <a:gd name="T3" fmla="*/ 3 h 15"/>
                <a:gd name="T4" fmla="*/ 4 w 16"/>
                <a:gd name="T5" fmla="*/ 13 h 15"/>
                <a:gd name="T6" fmla="*/ 14 w 16"/>
                <a:gd name="T7" fmla="*/ 12 h 15"/>
                <a:gd name="T8" fmla="*/ 12 w 16"/>
                <a:gd name="T9" fmla="*/ 2 h 15"/>
              </a:gdLst>
              <a:ahLst/>
              <a:cxnLst>
                <a:cxn ang="0">
                  <a:pos x="T0" y="T1"/>
                </a:cxn>
                <a:cxn ang="0">
                  <a:pos x="T2" y="T3"/>
                </a:cxn>
                <a:cxn ang="0">
                  <a:pos x="T4" y="T5"/>
                </a:cxn>
                <a:cxn ang="0">
                  <a:pos x="T6" y="T7"/>
                </a:cxn>
                <a:cxn ang="0">
                  <a:pos x="T8" y="T9"/>
                </a:cxn>
              </a:cxnLst>
              <a:rect l="0" t="0" r="r" b="b"/>
              <a:pathLst>
                <a:path w="16" h="15">
                  <a:moveTo>
                    <a:pt x="12" y="2"/>
                  </a:moveTo>
                  <a:cubicBezTo>
                    <a:pt x="9" y="0"/>
                    <a:pt x="5" y="0"/>
                    <a:pt x="3" y="3"/>
                  </a:cubicBezTo>
                  <a:cubicBezTo>
                    <a:pt x="0" y="7"/>
                    <a:pt x="1" y="11"/>
                    <a:pt x="4" y="13"/>
                  </a:cubicBezTo>
                  <a:cubicBezTo>
                    <a:pt x="7" y="15"/>
                    <a:pt x="11" y="15"/>
                    <a:pt x="14" y="12"/>
                  </a:cubicBezTo>
                  <a:cubicBezTo>
                    <a:pt x="16" y="9"/>
                    <a:pt x="15" y="4"/>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9"/>
            <p:cNvSpPr>
              <a:spLocks/>
            </p:cNvSpPr>
            <p:nvPr/>
          </p:nvSpPr>
          <p:spPr bwMode="auto">
            <a:xfrm>
              <a:off x="821207" y="2094689"/>
              <a:ext cx="20020" cy="18967"/>
            </a:xfrm>
            <a:custGeom>
              <a:avLst/>
              <a:gdLst>
                <a:gd name="T0" fmla="*/ 12 w 16"/>
                <a:gd name="T1" fmla="*/ 2 h 15"/>
                <a:gd name="T2" fmla="*/ 2 w 16"/>
                <a:gd name="T3" fmla="*/ 3 h 15"/>
                <a:gd name="T4" fmla="*/ 4 w 16"/>
                <a:gd name="T5" fmla="*/ 13 h 15"/>
                <a:gd name="T6" fmla="*/ 13 w 16"/>
                <a:gd name="T7" fmla="*/ 12 h 15"/>
                <a:gd name="T8" fmla="*/ 12 w 16"/>
                <a:gd name="T9" fmla="*/ 2 h 15"/>
              </a:gdLst>
              <a:ahLst/>
              <a:cxnLst>
                <a:cxn ang="0">
                  <a:pos x="T0" y="T1"/>
                </a:cxn>
                <a:cxn ang="0">
                  <a:pos x="T2" y="T3"/>
                </a:cxn>
                <a:cxn ang="0">
                  <a:pos x="T4" y="T5"/>
                </a:cxn>
                <a:cxn ang="0">
                  <a:pos x="T6" y="T7"/>
                </a:cxn>
                <a:cxn ang="0">
                  <a:pos x="T8" y="T9"/>
                </a:cxn>
              </a:cxnLst>
              <a:rect l="0" t="0" r="r" b="b"/>
              <a:pathLst>
                <a:path w="16" h="15">
                  <a:moveTo>
                    <a:pt x="12" y="2"/>
                  </a:moveTo>
                  <a:cubicBezTo>
                    <a:pt x="9" y="0"/>
                    <a:pt x="5" y="0"/>
                    <a:pt x="2" y="3"/>
                  </a:cubicBezTo>
                  <a:cubicBezTo>
                    <a:pt x="0" y="7"/>
                    <a:pt x="1" y="11"/>
                    <a:pt x="4" y="13"/>
                  </a:cubicBezTo>
                  <a:cubicBezTo>
                    <a:pt x="7" y="15"/>
                    <a:pt x="11" y="15"/>
                    <a:pt x="13" y="12"/>
                  </a:cubicBezTo>
                  <a:cubicBezTo>
                    <a:pt x="16" y="9"/>
                    <a:pt x="15" y="4"/>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20"/>
            <p:cNvSpPr>
              <a:spLocks/>
            </p:cNvSpPr>
            <p:nvPr/>
          </p:nvSpPr>
          <p:spPr bwMode="auto">
            <a:xfrm>
              <a:off x="695816" y="2135784"/>
              <a:ext cx="20020" cy="21074"/>
            </a:xfrm>
            <a:custGeom>
              <a:avLst/>
              <a:gdLst>
                <a:gd name="T0" fmla="*/ 5 w 16"/>
                <a:gd name="T1" fmla="*/ 2 h 16"/>
                <a:gd name="T2" fmla="*/ 1 w 16"/>
                <a:gd name="T3" fmla="*/ 11 h 16"/>
                <a:gd name="T4" fmla="*/ 10 w 16"/>
                <a:gd name="T5" fmla="*/ 15 h 16"/>
                <a:gd name="T6" fmla="*/ 14 w 16"/>
                <a:gd name="T7" fmla="*/ 5 h 16"/>
                <a:gd name="T8" fmla="*/ 5 w 16"/>
                <a:gd name="T9" fmla="*/ 2 h 16"/>
              </a:gdLst>
              <a:ahLst/>
              <a:cxnLst>
                <a:cxn ang="0">
                  <a:pos x="T0" y="T1"/>
                </a:cxn>
                <a:cxn ang="0">
                  <a:pos x="T2" y="T3"/>
                </a:cxn>
                <a:cxn ang="0">
                  <a:pos x="T4" y="T5"/>
                </a:cxn>
                <a:cxn ang="0">
                  <a:pos x="T6" y="T7"/>
                </a:cxn>
                <a:cxn ang="0">
                  <a:pos x="T8" y="T9"/>
                </a:cxn>
              </a:cxnLst>
              <a:rect l="0" t="0" r="r" b="b"/>
              <a:pathLst>
                <a:path w="16" h="16">
                  <a:moveTo>
                    <a:pt x="5" y="2"/>
                  </a:moveTo>
                  <a:cubicBezTo>
                    <a:pt x="1" y="3"/>
                    <a:pt x="0" y="7"/>
                    <a:pt x="1" y="11"/>
                  </a:cubicBezTo>
                  <a:cubicBezTo>
                    <a:pt x="3" y="14"/>
                    <a:pt x="7" y="16"/>
                    <a:pt x="10" y="15"/>
                  </a:cubicBezTo>
                  <a:cubicBezTo>
                    <a:pt x="14" y="13"/>
                    <a:pt x="16" y="9"/>
                    <a:pt x="14" y="5"/>
                  </a:cubicBezTo>
                  <a:cubicBezTo>
                    <a:pt x="13" y="2"/>
                    <a:pt x="9"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21"/>
            <p:cNvSpPr>
              <a:spLocks/>
            </p:cNvSpPr>
            <p:nvPr/>
          </p:nvSpPr>
          <p:spPr bwMode="auto">
            <a:xfrm>
              <a:off x="721105" y="2125247"/>
              <a:ext cx="20020" cy="21074"/>
            </a:xfrm>
            <a:custGeom>
              <a:avLst/>
              <a:gdLst>
                <a:gd name="T0" fmla="*/ 5 w 16"/>
                <a:gd name="T1" fmla="*/ 1 h 16"/>
                <a:gd name="T2" fmla="*/ 2 w 16"/>
                <a:gd name="T3" fmla="*/ 10 h 16"/>
                <a:gd name="T4" fmla="*/ 11 w 16"/>
                <a:gd name="T5" fmla="*/ 14 h 16"/>
                <a:gd name="T6" fmla="*/ 14 w 16"/>
                <a:gd name="T7" fmla="*/ 5 h 16"/>
                <a:gd name="T8" fmla="*/ 5 w 16"/>
                <a:gd name="T9" fmla="*/ 1 h 16"/>
              </a:gdLst>
              <a:ahLst/>
              <a:cxnLst>
                <a:cxn ang="0">
                  <a:pos x="T0" y="T1"/>
                </a:cxn>
                <a:cxn ang="0">
                  <a:pos x="T2" y="T3"/>
                </a:cxn>
                <a:cxn ang="0">
                  <a:pos x="T4" y="T5"/>
                </a:cxn>
                <a:cxn ang="0">
                  <a:pos x="T6" y="T7"/>
                </a:cxn>
                <a:cxn ang="0">
                  <a:pos x="T8" y="T9"/>
                </a:cxn>
              </a:cxnLst>
              <a:rect l="0" t="0" r="r" b="b"/>
              <a:pathLst>
                <a:path w="16" h="16">
                  <a:moveTo>
                    <a:pt x="5" y="1"/>
                  </a:moveTo>
                  <a:cubicBezTo>
                    <a:pt x="2" y="3"/>
                    <a:pt x="0" y="7"/>
                    <a:pt x="2" y="10"/>
                  </a:cubicBezTo>
                  <a:cubicBezTo>
                    <a:pt x="3" y="14"/>
                    <a:pt x="7" y="16"/>
                    <a:pt x="11" y="14"/>
                  </a:cubicBezTo>
                  <a:cubicBezTo>
                    <a:pt x="14" y="13"/>
                    <a:pt x="16" y="9"/>
                    <a:pt x="14" y="5"/>
                  </a:cubicBezTo>
                  <a:cubicBezTo>
                    <a:pt x="13" y="2"/>
                    <a:pt x="9" y="0"/>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22"/>
            <p:cNvSpPr>
              <a:spLocks/>
            </p:cNvSpPr>
            <p:nvPr/>
          </p:nvSpPr>
          <p:spPr bwMode="auto">
            <a:xfrm>
              <a:off x="905503" y="2038843"/>
              <a:ext cx="20020" cy="20020"/>
            </a:xfrm>
            <a:custGeom>
              <a:avLst/>
              <a:gdLst>
                <a:gd name="T0" fmla="*/ 4 w 16"/>
                <a:gd name="T1" fmla="*/ 2 h 16"/>
                <a:gd name="T2" fmla="*/ 2 w 16"/>
                <a:gd name="T3" fmla="*/ 12 h 16"/>
                <a:gd name="T4" fmla="*/ 12 w 16"/>
                <a:gd name="T5" fmla="*/ 14 h 16"/>
                <a:gd name="T6" fmla="*/ 14 w 16"/>
                <a:gd name="T7" fmla="*/ 4 h 16"/>
                <a:gd name="T8" fmla="*/ 4 w 16"/>
                <a:gd name="T9" fmla="*/ 2 h 16"/>
              </a:gdLst>
              <a:ahLst/>
              <a:cxnLst>
                <a:cxn ang="0">
                  <a:pos x="T0" y="T1"/>
                </a:cxn>
                <a:cxn ang="0">
                  <a:pos x="T2" y="T3"/>
                </a:cxn>
                <a:cxn ang="0">
                  <a:pos x="T4" y="T5"/>
                </a:cxn>
                <a:cxn ang="0">
                  <a:pos x="T6" y="T7"/>
                </a:cxn>
                <a:cxn ang="0">
                  <a:pos x="T8" y="T9"/>
                </a:cxn>
              </a:cxnLst>
              <a:rect l="0" t="0" r="r" b="b"/>
              <a:pathLst>
                <a:path w="16" h="16">
                  <a:moveTo>
                    <a:pt x="4" y="2"/>
                  </a:moveTo>
                  <a:cubicBezTo>
                    <a:pt x="1" y="4"/>
                    <a:pt x="0" y="8"/>
                    <a:pt x="2" y="12"/>
                  </a:cubicBezTo>
                  <a:cubicBezTo>
                    <a:pt x="4" y="15"/>
                    <a:pt x="9" y="16"/>
                    <a:pt x="12" y="14"/>
                  </a:cubicBezTo>
                  <a:cubicBezTo>
                    <a:pt x="15" y="12"/>
                    <a:pt x="16" y="7"/>
                    <a:pt x="14" y="4"/>
                  </a:cubicBezTo>
                  <a:cubicBezTo>
                    <a:pt x="12" y="1"/>
                    <a:pt x="7" y="0"/>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23"/>
            <p:cNvSpPr>
              <a:spLocks/>
            </p:cNvSpPr>
            <p:nvPr/>
          </p:nvSpPr>
          <p:spPr bwMode="auto">
            <a:xfrm>
              <a:off x="929739" y="2023038"/>
              <a:ext cx="18967" cy="21074"/>
            </a:xfrm>
            <a:custGeom>
              <a:avLst/>
              <a:gdLst>
                <a:gd name="T0" fmla="*/ 4 w 15"/>
                <a:gd name="T1" fmla="*/ 2 h 16"/>
                <a:gd name="T2" fmla="*/ 2 w 15"/>
                <a:gd name="T3" fmla="*/ 12 h 16"/>
                <a:gd name="T4" fmla="*/ 11 w 15"/>
                <a:gd name="T5" fmla="*/ 14 h 16"/>
                <a:gd name="T6" fmla="*/ 13 w 15"/>
                <a:gd name="T7" fmla="*/ 4 h 16"/>
                <a:gd name="T8" fmla="*/ 4 w 15"/>
                <a:gd name="T9" fmla="*/ 2 h 16"/>
              </a:gdLst>
              <a:ahLst/>
              <a:cxnLst>
                <a:cxn ang="0">
                  <a:pos x="T0" y="T1"/>
                </a:cxn>
                <a:cxn ang="0">
                  <a:pos x="T2" y="T3"/>
                </a:cxn>
                <a:cxn ang="0">
                  <a:pos x="T4" y="T5"/>
                </a:cxn>
                <a:cxn ang="0">
                  <a:pos x="T6" y="T7"/>
                </a:cxn>
                <a:cxn ang="0">
                  <a:pos x="T8" y="T9"/>
                </a:cxn>
              </a:cxnLst>
              <a:rect l="0" t="0" r="r" b="b"/>
              <a:pathLst>
                <a:path w="15" h="16">
                  <a:moveTo>
                    <a:pt x="4" y="2"/>
                  </a:moveTo>
                  <a:cubicBezTo>
                    <a:pt x="1" y="4"/>
                    <a:pt x="0" y="8"/>
                    <a:pt x="2" y="12"/>
                  </a:cubicBezTo>
                  <a:cubicBezTo>
                    <a:pt x="4" y="15"/>
                    <a:pt x="8" y="16"/>
                    <a:pt x="11" y="14"/>
                  </a:cubicBezTo>
                  <a:cubicBezTo>
                    <a:pt x="14" y="12"/>
                    <a:pt x="15" y="7"/>
                    <a:pt x="13" y="4"/>
                  </a:cubicBezTo>
                  <a:cubicBezTo>
                    <a:pt x="11" y="1"/>
                    <a:pt x="7" y="0"/>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24"/>
            <p:cNvSpPr>
              <a:spLocks/>
            </p:cNvSpPr>
            <p:nvPr/>
          </p:nvSpPr>
          <p:spPr bwMode="auto">
            <a:xfrm>
              <a:off x="1794830" y="811279"/>
              <a:ext cx="283447" cy="86404"/>
            </a:xfrm>
            <a:custGeom>
              <a:avLst/>
              <a:gdLst>
                <a:gd name="T0" fmla="*/ 215 w 222"/>
                <a:gd name="T1" fmla="*/ 46 h 68"/>
                <a:gd name="T2" fmla="*/ 13 w 222"/>
                <a:gd name="T3" fmla="*/ 68 h 68"/>
                <a:gd name="T4" fmla="*/ 0 w 222"/>
                <a:gd name="T5" fmla="*/ 44 h 68"/>
                <a:gd name="T6" fmla="*/ 222 w 222"/>
                <a:gd name="T7" fmla="*/ 19 h 68"/>
                <a:gd name="T8" fmla="*/ 215 w 222"/>
                <a:gd name="T9" fmla="*/ 46 h 68"/>
              </a:gdLst>
              <a:ahLst/>
              <a:cxnLst>
                <a:cxn ang="0">
                  <a:pos x="T0" y="T1"/>
                </a:cxn>
                <a:cxn ang="0">
                  <a:pos x="T2" y="T3"/>
                </a:cxn>
                <a:cxn ang="0">
                  <a:pos x="T4" y="T5"/>
                </a:cxn>
                <a:cxn ang="0">
                  <a:pos x="T6" y="T7"/>
                </a:cxn>
                <a:cxn ang="0">
                  <a:pos x="T8" y="T9"/>
                </a:cxn>
              </a:cxnLst>
              <a:rect l="0" t="0" r="r" b="b"/>
              <a:pathLst>
                <a:path w="222" h="68">
                  <a:moveTo>
                    <a:pt x="215" y="46"/>
                  </a:moveTo>
                  <a:cubicBezTo>
                    <a:pt x="147" y="28"/>
                    <a:pt x="75" y="36"/>
                    <a:pt x="13" y="68"/>
                  </a:cubicBezTo>
                  <a:cubicBezTo>
                    <a:pt x="9" y="60"/>
                    <a:pt x="5" y="52"/>
                    <a:pt x="0" y="44"/>
                  </a:cubicBezTo>
                  <a:cubicBezTo>
                    <a:pt x="69" y="9"/>
                    <a:pt x="147" y="0"/>
                    <a:pt x="222" y="19"/>
                  </a:cubicBezTo>
                  <a:cubicBezTo>
                    <a:pt x="219" y="28"/>
                    <a:pt x="217" y="37"/>
                    <a:pt x="215" y="4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65" name="Rectangle 64"/>
          <p:cNvSpPr/>
          <p:nvPr/>
        </p:nvSpPr>
        <p:spPr>
          <a:xfrm rot="5400000">
            <a:off x="4558284" y="515529"/>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TextBox 65"/>
          <p:cNvSpPr txBox="1"/>
          <p:nvPr/>
        </p:nvSpPr>
        <p:spPr>
          <a:xfrm>
            <a:off x="2990792" y="272652"/>
            <a:ext cx="3162469"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BUSINESS STRATEGY</a:t>
            </a:r>
            <a:endParaRPr lang="en-US" sz="2400" dirty="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endParaRPr>
          </a:p>
        </p:txBody>
      </p:sp>
      <p:sp>
        <p:nvSpPr>
          <p:cNvPr id="67" name="Rectangle 66"/>
          <p:cNvSpPr/>
          <p:nvPr/>
        </p:nvSpPr>
        <p:spPr>
          <a:xfrm>
            <a:off x="1488407" y="611206"/>
            <a:ext cx="6167186" cy="230832"/>
          </a:xfrm>
          <a:prstGeom prst="rect">
            <a:avLst/>
          </a:prstGeom>
        </p:spPr>
        <p:txBody>
          <a:bodyPr wrap="square">
            <a:spAutoFit/>
          </a:bodyPr>
          <a:lstStyle/>
          <a:p>
            <a:pPr algn="ct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9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8" name="Gözyaşı Damlası 15"/>
          <p:cNvSpPr/>
          <p:nvPr/>
        </p:nvSpPr>
        <p:spPr>
          <a:xfrm>
            <a:off x="4394076" y="1476593"/>
            <a:ext cx="562648" cy="576064"/>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9" name="AutoShape 29"/>
          <p:cNvSpPr>
            <a:spLocks/>
          </p:cNvSpPr>
          <p:nvPr/>
        </p:nvSpPr>
        <p:spPr bwMode="auto">
          <a:xfrm>
            <a:off x="4557927" y="1659585"/>
            <a:ext cx="234949" cy="2100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598" y="2167"/>
                </a:moveTo>
                <a:cubicBezTo>
                  <a:pt x="3598" y="2549"/>
                  <a:pt x="3517" y="2902"/>
                  <a:pt x="3358" y="3213"/>
                </a:cubicBezTo>
                <a:cubicBezTo>
                  <a:pt x="3197" y="3525"/>
                  <a:pt x="2981" y="3792"/>
                  <a:pt x="2707" y="4006"/>
                </a:cubicBezTo>
                <a:lnTo>
                  <a:pt x="2707" y="21050"/>
                </a:lnTo>
                <a:cubicBezTo>
                  <a:pt x="2707" y="21203"/>
                  <a:pt x="2663" y="21329"/>
                  <a:pt x="2580" y="21438"/>
                </a:cubicBezTo>
                <a:cubicBezTo>
                  <a:pt x="2492" y="21547"/>
                  <a:pt x="2386" y="21599"/>
                  <a:pt x="2262" y="21599"/>
                </a:cubicBezTo>
                <a:lnTo>
                  <a:pt x="1348" y="21599"/>
                </a:lnTo>
                <a:cubicBezTo>
                  <a:pt x="1221" y="21599"/>
                  <a:pt x="1118" y="21544"/>
                  <a:pt x="1038" y="21438"/>
                </a:cubicBezTo>
                <a:cubicBezTo>
                  <a:pt x="954" y="21329"/>
                  <a:pt x="913" y="21203"/>
                  <a:pt x="913" y="21050"/>
                </a:cubicBezTo>
                <a:lnTo>
                  <a:pt x="913" y="4006"/>
                </a:lnTo>
                <a:cubicBezTo>
                  <a:pt x="641" y="3792"/>
                  <a:pt x="421" y="3525"/>
                  <a:pt x="252" y="3213"/>
                </a:cubicBezTo>
                <a:cubicBezTo>
                  <a:pt x="83" y="2902"/>
                  <a:pt x="0" y="2549"/>
                  <a:pt x="0" y="2167"/>
                </a:cubicBezTo>
                <a:cubicBezTo>
                  <a:pt x="0" y="1574"/>
                  <a:pt x="176" y="1069"/>
                  <a:pt x="528" y="640"/>
                </a:cubicBezTo>
                <a:cubicBezTo>
                  <a:pt x="878" y="211"/>
                  <a:pt x="1304" y="0"/>
                  <a:pt x="1804" y="0"/>
                </a:cubicBezTo>
                <a:cubicBezTo>
                  <a:pt x="2296" y="0"/>
                  <a:pt x="2719" y="211"/>
                  <a:pt x="3069" y="640"/>
                </a:cubicBezTo>
                <a:cubicBezTo>
                  <a:pt x="3422" y="1069"/>
                  <a:pt x="3598" y="1571"/>
                  <a:pt x="3598" y="2167"/>
                </a:cubicBezTo>
                <a:moveTo>
                  <a:pt x="20838" y="2476"/>
                </a:moveTo>
                <a:cubicBezTo>
                  <a:pt x="21063" y="2323"/>
                  <a:pt x="21247" y="2297"/>
                  <a:pt x="21389" y="2391"/>
                </a:cubicBezTo>
                <a:cubicBezTo>
                  <a:pt x="21529" y="2485"/>
                  <a:pt x="21599" y="2684"/>
                  <a:pt x="21599" y="2996"/>
                </a:cubicBezTo>
                <a:lnTo>
                  <a:pt x="21599" y="13515"/>
                </a:lnTo>
                <a:cubicBezTo>
                  <a:pt x="21599" y="13803"/>
                  <a:pt x="21526" y="14106"/>
                  <a:pt x="21382" y="14420"/>
                </a:cubicBezTo>
                <a:cubicBezTo>
                  <a:pt x="21237" y="14737"/>
                  <a:pt x="21056" y="14966"/>
                  <a:pt x="20838" y="15119"/>
                </a:cubicBezTo>
                <a:cubicBezTo>
                  <a:pt x="19954" y="15757"/>
                  <a:pt x="19146" y="16165"/>
                  <a:pt x="18412" y="16350"/>
                </a:cubicBezTo>
                <a:cubicBezTo>
                  <a:pt x="17678" y="16529"/>
                  <a:pt x="17036" y="16606"/>
                  <a:pt x="16490" y="16567"/>
                </a:cubicBezTo>
                <a:cubicBezTo>
                  <a:pt x="15849" y="16526"/>
                  <a:pt x="15281" y="16371"/>
                  <a:pt x="14791" y="16103"/>
                </a:cubicBezTo>
                <a:cubicBezTo>
                  <a:pt x="14392" y="15851"/>
                  <a:pt x="14003" y="15607"/>
                  <a:pt x="13623" y="15378"/>
                </a:cubicBezTo>
                <a:cubicBezTo>
                  <a:pt x="13244" y="15146"/>
                  <a:pt x="12857" y="14946"/>
                  <a:pt x="12458" y="14773"/>
                </a:cubicBezTo>
                <a:cubicBezTo>
                  <a:pt x="12059" y="14599"/>
                  <a:pt x="11640" y="14461"/>
                  <a:pt x="11197" y="14358"/>
                </a:cubicBezTo>
                <a:cubicBezTo>
                  <a:pt x="10757" y="14256"/>
                  <a:pt x="10269" y="14203"/>
                  <a:pt x="9738" y="14203"/>
                </a:cubicBezTo>
                <a:cubicBezTo>
                  <a:pt x="9310" y="14220"/>
                  <a:pt x="8825" y="14306"/>
                  <a:pt x="8286" y="14455"/>
                </a:cubicBezTo>
                <a:cubicBezTo>
                  <a:pt x="7824" y="14588"/>
                  <a:pt x="7266" y="14799"/>
                  <a:pt x="6605" y="15090"/>
                </a:cubicBezTo>
                <a:cubicBezTo>
                  <a:pt x="5944" y="15381"/>
                  <a:pt x="5207" y="15792"/>
                  <a:pt x="4394" y="16327"/>
                </a:cubicBezTo>
                <a:cubicBezTo>
                  <a:pt x="4169" y="16476"/>
                  <a:pt x="3978" y="16494"/>
                  <a:pt x="3826" y="16382"/>
                </a:cubicBezTo>
                <a:cubicBezTo>
                  <a:pt x="3674" y="16268"/>
                  <a:pt x="3598" y="16059"/>
                  <a:pt x="3598" y="15751"/>
                </a:cubicBezTo>
                <a:lnTo>
                  <a:pt x="3598" y="5273"/>
                </a:lnTo>
                <a:cubicBezTo>
                  <a:pt x="3598" y="4964"/>
                  <a:pt x="3674" y="4653"/>
                  <a:pt x="3826" y="4347"/>
                </a:cubicBezTo>
                <a:cubicBezTo>
                  <a:pt x="3978" y="4036"/>
                  <a:pt x="4169" y="3807"/>
                  <a:pt x="4394" y="3654"/>
                </a:cubicBezTo>
                <a:cubicBezTo>
                  <a:pt x="5207" y="3143"/>
                  <a:pt x="5941" y="2737"/>
                  <a:pt x="6597" y="2447"/>
                </a:cubicBezTo>
                <a:cubicBezTo>
                  <a:pt x="7253" y="2156"/>
                  <a:pt x="7816" y="1944"/>
                  <a:pt x="8286" y="1812"/>
                </a:cubicBezTo>
                <a:cubicBezTo>
                  <a:pt x="8832" y="1665"/>
                  <a:pt x="9317" y="1580"/>
                  <a:pt x="9738" y="1559"/>
                </a:cubicBezTo>
                <a:cubicBezTo>
                  <a:pt x="10269" y="1559"/>
                  <a:pt x="10757" y="1612"/>
                  <a:pt x="11197" y="1715"/>
                </a:cubicBezTo>
                <a:cubicBezTo>
                  <a:pt x="11640" y="1818"/>
                  <a:pt x="12059" y="1956"/>
                  <a:pt x="12458" y="2135"/>
                </a:cubicBezTo>
                <a:cubicBezTo>
                  <a:pt x="12857" y="2306"/>
                  <a:pt x="13242" y="2508"/>
                  <a:pt x="13619" y="2737"/>
                </a:cubicBezTo>
                <a:cubicBezTo>
                  <a:pt x="13993" y="2967"/>
                  <a:pt x="14385" y="3207"/>
                  <a:pt x="14791" y="3463"/>
                </a:cubicBezTo>
                <a:cubicBezTo>
                  <a:pt x="15281" y="3736"/>
                  <a:pt x="15849" y="3889"/>
                  <a:pt x="16490" y="3924"/>
                </a:cubicBezTo>
                <a:cubicBezTo>
                  <a:pt x="17036" y="3965"/>
                  <a:pt x="17678" y="3889"/>
                  <a:pt x="18412" y="3707"/>
                </a:cubicBezTo>
                <a:cubicBezTo>
                  <a:pt x="19146" y="3522"/>
                  <a:pt x="19957" y="3113"/>
                  <a:pt x="20838" y="2476"/>
                </a:cubicBezTo>
              </a:path>
            </a:pathLst>
          </a:custGeom>
          <a:solidFill>
            <a:schemeClr val="bg1"/>
          </a:solidFill>
          <a:ln>
            <a:noFill/>
          </a:ln>
          <a:effectLst/>
          <a:extLst/>
        </p:spPr>
        <p:txBody>
          <a:bodyPr lIns="101578" tIns="101578" rIns="101578" bIns="101578" anchor="ctr"/>
          <a:lstStyle/>
          <a:p>
            <a:pPr defTabSz="914195">
              <a:defRPr/>
            </a:pPr>
            <a:endParaRPr lang="es-ES" sz="58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70" name="Metin kutusu 17"/>
          <p:cNvSpPr txBox="1"/>
          <p:nvPr/>
        </p:nvSpPr>
        <p:spPr>
          <a:xfrm>
            <a:off x="4067944" y="2124665"/>
            <a:ext cx="1224136" cy="677108"/>
          </a:xfrm>
          <a:prstGeom prst="rect">
            <a:avLst/>
          </a:prstGeom>
          <a:noFill/>
        </p:spPr>
        <p:txBody>
          <a:bodyPr wrap="square" rtlCol="0">
            <a:spAutoFit/>
          </a:bodyPr>
          <a:lstStyle/>
          <a:p>
            <a:pPr algn="ctr"/>
            <a:r>
              <a:rPr lang="tr-TR" sz="14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START</a:t>
            </a:r>
            <a:r>
              <a:rPr lang="tr-TR"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
            </a:r>
            <a:br>
              <a:rPr lang="tr-TR"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br>
            <a:r>
              <a:rPr lang="en-US" sz="800" dirty="0" err="1">
                <a:solidFill>
                  <a:schemeClr val="bg1">
                    <a:lumMod val="85000"/>
                  </a:schemeClr>
                </a:solidFill>
                <a:ea typeface="Arial Unicode MS" panose="020B0604020202020204" pitchFamily="34" charset="-128"/>
                <a:cs typeface="Arial Unicode MS" panose="020B0604020202020204" pitchFamily="34" charset="-128"/>
              </a:rPr>
              <a:t>Donec</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purus</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enim</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sollicitudin</a:t>
            </a:r>
            <a:r>
              <a:rPr lang="en-US" sz="800" dirty="0">
                <a:solidFill>
                  <a:schemeClr val="bg1">
                    <a:lumMod val="85000"/>
                  </a:schemeClr>
                </a:solidFill>
                <a:ea typeface="Arial Unicode MS" panose="020B0604020202020204" pitchFamily="34" charset="-128"/>
                <a:cs typeface="Arial Unicode MS" panose="020B0604020202020204" pitchFamily="34" charset="-128"/>
              </a:rPr>
              <a:t> vitae </a:t>
            </a:r>
            <a:r>
              <a:rPr lang="tr-TR" sz="800" dirty="0" smtClean="0">
                <a:solidFill>
                  <a:schemeClr val="bg1">
                    <a:lumMod val="85000"/>
                  </a:schemeClr>
                </a:solidFill>
                <a:ea typeface="Arial Unicode MS" panose="020B0604020202020204" pitchFamily="34" charset="-128"/>
                <a:cs typeface="Arial Unicode MS" panose="020B0604020202020204" pitchFamily="34" charset="-128"/>
              </a:rPr>
              <a:t/>
            </a:r>
            <a:br>
              <a:rPr lang="tr-TR" sz="800" dirty="0" smtClean="0">
                <a:solidFill>
                  <a:schemeClr val="bg1">
                    <a:lumMod val="85000"/>
                  </a:schemeClr>
                </a:solidFill>
                <a:ea typeface="Arial Unicode MS" panose="020B0604020202020204" pitchFamily="34" charset="-128"/>
                <a:cs typeface="Arial Unicode MS" panose="020B0604020202020204" pitchFamily="34" charset="-128"/>
              </a:rPr>
            </a:br>
            <a:r>
              <a:rPr lang="en-US" sz="800" dirty="0" smtClean="0">
                <a:solidFill>
                  <a:schemeClr val="bg1">
                    <a:lumMod val="85000"/>
                  </a:schemeClr>
                </a:solidFill>
                <a:ea typeface="Arial Unicode MS" panose="020B0604020202020204" pitchFamily="34" charset="-128"/>
                <a:cs typeface="Arial Unicode MS" panose="020B0604020202020204" pitchFamily="34" charset="-128"/>
              </a:rPr>
              <a:t>porta </a:t>
            </a:r>
            <a:r>
              <a:rPr lang="en-US" sz="800" dirty="0">
                <a:solidFill>
                  <a:schemeClr val="bg1">
                    <a:lumMod val="85000"/>
                  </a:schemeClr>
                </a:solidFill>
                <a:ea typeface="Arial Unicode MS" panose="020B0604020202020204" pitchFamily="34" charset="-128"/>
                <a:cs typeface="Arial Unicode MS" panose="020B0604020202020204" pitchFamily="34" charset="-128"/>
              </a:rPr>
              <a:t>a, </a:t>
            </a:r>
            <a:r>
              <a:rPr lang="en-US" sz="800" dirty="0" err="1" smtClean="0">
                <a:solidFill>
                  <a:schemeClr val="bg1">
                    <a:lumMod val="85000"/>
                  </a:schemeClr>
                </a:solidFill>
                <a:ea typeface="Arial Unicode MS" panose="020B0604020202020204" pitchFamily="34" charset="-128"/>
                <a:cs typeface="Arial Unicode MS" panose="020B0604020202020204" pitchFamily="34" charset="-128"/>
              </a:rPr>
              <a:t>commodo</a:t>
            </a:r>
            <a:endParaRPr lang="tr-TR" sz="800" dirty="0">
              <a:solidFill>
                <a:schemeClr val="bg1">
                  <a:lumMod val="85000"/>
                </a:schemeClr>
              </a:solidFill>
            </a:endParaRPr>
          </a:p>
        </p:txBody>
      </p:sp>
      <p:sp>
        <p:nvSpPr>
          <p:cNvPr id="71" name="Gözyaşı Damlası 36"/>
          <p:cNvSpPr/>
          <p:nvPr/>
        </p:nvSpPr>
        <p:spPr>
          <a:xfrm>
            <a:off x="5888534" y="1476593"/>
            <a:ext cx="562648" cy="576064"/>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2" name="AutoShape 115"/>
          <p:cNvSpPr>
            <a:spLocks/>
          </p:cNvSpPr>
          <p:nvPr/>
        </p:nvSpPr>
        <p:spPr bwMode="auto">
          <a:xfrm>
            <a:off x="6072970" y="1665593"/>
            <a:ext cx="216024" cy="21602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chemeClr val="bg1"/>
          </a:solidFill>
          <a:ln>
            <a:noFill/>
          </a:ln>
          <a:effectLst/>
          <a:extLst/>
        </p:spPr>
        <p:txBody>
          <a:bodyPr lIns="101578" tIns="101578" rIns="101578" bIns="101578" anchor="ctr"/>
          <a:lstStyle/>
          <a:p>
            <a:pPr defTabSz="914195">
              <a:defRPr/>
            </a:pPr>
            <a:endParaRPr lang="es-ES" sz="58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73" name="Metin kutusu 17"/>
          <p:cNvSpPr txBox="1"/>
          <p:nvPr/>
        </p:nvSpPr>
        <p:spPr>
          <a:xfrm>
            <a:off x="5557790" y="2124665"/>
            <a:ext cx="1224136" cy="677108"/>
          </a:xfrm>
          <a:prstGeom prst="rect">
            <a:avLst/>
          </a:prstGeom>
          <a:noFill/>
        </p:spPr>
        <p:txBody>
          <a:bodyPr wrap="square" rtlCol="0">
            <a:spAutoFit/>
          </a:bodyPr>
          <a:lstStyle/>
          <a:p>
            <a:pPr algn="ctr"/>
            <a:r>
              <a:rPr lang="en-US" sz="14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RESEARCH</a:t>
            </a:r>
            <a:r>
              <a:rPr lang="tr-TR"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
            </a:r>
            <a:br>
              <a:rPr lang="tr-TR"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br>
            <a:r>
              <a:rPr lang="en-US" sz="800" dirty="0" err="1">
                <a:solidFill>
                  <a:schemeClr val="bg1">
                    <a:lumMod val="85000"/>
                  </a:schemeClr>
                </a:solidFill>
                <a:ea typeface="Arial Unicode MS" panose="020B0604020202020204" pitchFamily="34" charset="-128"/>
                <a:cs typeface="Arial Unicode MS" panose="020B0604020202020204" pitchFamily="34" charset="-128"/>
              </a:rPr>
              <a:t>Donec</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purus</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enim</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sollicitudin</a:t>
            </a:r>
            <a:r>
              <a:rPr lang="en-US" sz="800" dirty="0">
                <a:solidFill>
                  <a:schemeClr val="bg1">
                    <a:lumMod val="85000"/>
                  </a:schemeClr>
                </a:solidFill>
                <a:ea typeface="Arial Unicode MS" panose="020B0604020202020204" pitchFamily="34" charset="-128"/>
                <a:cs typeface="Arial Unicode MS" panose="020B0604020202020204" pitchFamily="34" charset="-128"/>
              </a:rPr>
              <a:t> vitae </a:t>
            </a:r>
            <a:r>
              <a:rPr lang="tr-TR" sz="800" dirty="0" smtClean="0">
                <a:solidFill>
                  <a:schemeClr val="bg1">
                    <a:lumMod val="85000"/>
                  </a:schemeClr>
                </a:solidFill>
                <a:ea typeface="Arial Unicode MS" panose="020B0604020202020204" pitchFamily="34" charset="-128"/>
                <a:cs typeface="Arial Unicode MS" panose="020B0604020202020204" pitchFamily="34" charset="-128"/>
              </a:rPr>
              <a:t/>
            </a:r>
            <a:br>
              <a:rPr lang="tr-TR" sz="800" dirty="0" smtClean="0">
                <a:solidFill>
                  <a:schemeClr val="bg1">
                    <a:lumMod val="85000"/>
                  </a:schemeClr>
                </a:solidFill>
                <a:ea typeface="Arial Unicode MS" panose="020B0604020202020204" pitchFamily="34" charset="-128"/>
                <a:cs typeface="Arial Unicode MS" panose="020B0604020202020204" pitchFamily="34" charset="-128"/>
              </a:rPr>
            </a:br>
            <a:r>
              <a:rPr lang="en-US" sz="800" dirty="0" smtClean="0">
                <a:solidFill>
                  <a:schemeClr val="bg1">
                    <a:lumMod val="85000"/>
                  </a:schemeClr>
                </a:solidFill>
                <a:ea typeface="Arial Unicode MS" panose="020B0604020202020204" pitchFamily="34" charset="-128"/>
                <a:cs typeface="Arial Unicode MS" panose="020B0604020202020204" pitchFamily="34" charset="-128"/>
              </a:rPr>
              <a:t>porta </a:t>
            </a:r>
            <a:r>
              <a:rPr lang="en-US" sz="800" dirty="0">
                <a:solidFill>
                  <a:schemeClr val="bg1">
                    <a:lumMod val="85000"/>
                  </a:schemeClr>
                </a:solidFill>
                <a:ea typeface="Arial Unicode MS" panose="020B0604020202020204" pitchFamily="34" charset="-128"/>
                <a:cs typeface="Arial Unicode MS" panose="020B0604020202020204" pitchFamily="34" charset="-128"/>
              </a:rPr>
              <a:t>a, </a:t>
            </a:r>
            <a:r>
              <a:rPr lang="en-US" sz="800" dirty="0" err="1" smtClean="0">
                <a:solidFill>
                  <a:schemeClr val="bg1">
                    <a:lumMod val="85000"/>
                  </a:schemeClr>
                </a:solidFill>
                <a:ea typeface="Arial Unicode MS" panose="020B0604020202020204" pitchFamily="34" charset="-128"/>
                <a:cs typeface="Arial Unicode MS" panose="020B0604020202020204" pitchFamily="34" charset="-128"/>
              </a:rPr>
              <a:t>commodo</a:t>
            </a:r>
            <a:endParaRPr lang="tr-TR" sz="800" dirty="0">
              <a:solidFill>
                <a:schemeClr val="bg1">
                  <a:lumMod val="85000"/>
                </a:schemeClr>
              </a:solidFill>
            </a:endParaRPr>
          </a:p>
        </p:txBody>
      </p:sp>
      <p:sp>
        <p:nvSpPr>
          <p:cNvPr id="76" name="Metin kutusu 17"/>
          <p:cNvSpPr txBox="1"/>
          <p:nvPr/>
        </p:nvSpPr>
        <p:spPr>
          <a:xfrm>
            <a:off x="7049433" y="2124665"/>
            <a:ext cx="1224136" cy="677108"/>
          </a:xfrm>
          <a:prstGeom prst="rect">
            <a:avLst/>
          </a:prstGeom>
          <a:noFill/>
        </p:spPr>
        <p:txBody>
          <a:bodyPr wrap="square" rtlCol="0">
            <a:spAutoFit/>
          </a:bodyPr>
          <a:lstStyle/>
          <a:p>
            <a:pPr algn="ctr"/>
            <a:r>
              <a:rPr lang="en-US" sz="14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DESIGN</a:t>
            </a:r>
            <a:r>
              <a:rPr lang="tr-TR"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
            </a:r>
            <a:br>
              <a:rPr lang="tr-TR"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br>
            <a:r>
              <a:rPr lang="en-US" sz="800" dirty="0" err="1">
                <a:solidFill>
                  <a:schemeClr val="bg1">
                    <a:lumMod val="85000"/>
                  </a:schemeClr>
                </a:solidFill>
                <a:ea typeface="Arial Unicode MS" panose="020B0604020202020204" pitchFamily="34" charset="-128"/>
                <a:cs typeface="Arial Unicode MS" panose="020B0604020202020204" pitchFamily="34" charset="-128"/>
              </a:rPr>
              <a:t>Donec</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purus</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enim</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sollicitudin</a:t>
            </a:r>
            <a:r>
              <a:rPr lang="en-US" sz="800" dirty="0">
                <a:solidFill>
                  <a:schemeClr val="bg1">
                    <a:lumMod val="85000"/>
                  </a:schemeClr>
                </a:solidFill>
                <a:ea typeface="Arial Unicode MS" panose="020B0604020202020204" pitchFamily="34" charset="-128"/>
                <a:cs typeface="Arial Unicode MS" panose="020B0604020202020204" pitchFamily="34" charset="-128"/>
              </a:rPr>
              <a:t> vitae </a:t>
            </a:r>
            <a:r>
              <a:rPr lang="tr-TR" sz="800" dirty="0" smtClean="0">
                <a:solidFill>
                  <a:schemeClr val="bg1">
                    <a:lumMod val="85000"/>
                  </a:schemeClr>
                </a:solidFill>
                <a:ea typeface="Arial Unicode MS" panose="020B0604020202020204" pitchFamily="34" charset="-128"/>
                <a:cs typeface="Arial Unicode MS" panose="020B0604020202020204" pitchFamily="34" charset="-128"/>
              </a:rPr>
              <a:t/>
            </a:r>
            <a:br>
              <a:rPr lang="tr-TR" sz="800" dirty="0" smtClean="0">
                <a:solidFill>
                  <a:schemeClr val="bg1">
                    <a:lumMod val="85000"/>
                  </a:schemeClr>
                </a:solidFill>
                <a:ea typeface="Arial Unicode MS" panose="020B0604020202020204" pitchFamily="34" charset="-128"/>
                <a:cs typeface="Arial Unicode MS" panose="020B0604020202020204" pitchFamily="34" charset="-128"/>
              </a:rPr>
            </a:br>
            <a:r>
              <a:rPr lang="en-US" sz="800" dirty="0" smtClean="0">
                <a:solidFill>
                  <a:schemeClr val="bg1">
                    <a:lumMod val="85000"/>
                  </a:schemeClr>
                </a:solidFill>
                <a:ea typeface="Arial Unicode MS" panose="020B0604020202020204" pitchFamily="34" charset="-128"/>
                <a:cs typeface="Arial Unicode MS" panose="020B0604020202020204" pitchFamily="34" charset="-128"/>
              </a:rPr>
              <a:t>porta </a:t>
            </a:r>
            <a:r>
              <a:rPr lang="en-US" sz="800" dirty="0">
                <a:solidFill>
                  <a:schemeClr val="bg1">
                    <a:lumMod val="85000"/>
                  </a:schemeClr>
                </a:solidFill>
                <a:ea typeface="Arial Unicode MS" panose="020B0604020202020204" pitchFamily="34" charset="-128"/>
                <a:cs typeface="Arial Unicode MS" panose="020B0604020202020204" pitchFamily="34" charset="-128"/>
              </a:rPr>
              <a:t>a, </a:t>
            </a:r>
            <a:r>
              <a:rPr lang="en-US" sz="800" dirty="0" err="1" smtClean="0">
                <a:solidFill>
                  <a:schemeClr val="bg1">
                    <a:lumMod val="85000"/>
                  </a:schemeClr>
                </a:solidFill>
                <a:ea typeface="Arial Unicode MS" panose="020B0604020202020204" pitchFamily="34" charset="-128"/>
                <a:cs typeface="Arial Unicode MS" panose="020B0604020202020204" pitchFamily="34" charset="-128"/>
              </a:rPr>
              <a:t>commodo</a:t>
            </a:r>
            <a:endParaRPr lang="tr-TR" sz="800" dirty="0">
              <a:solidFill>
                <a:schemeClr val="bg1">
                  <a:lumMod val="85000"/>
                </a:schemeClr>
              </a:solidFill>
            </a:endParaRPr>
          </a:p>
        </p:txBody>
      </p:sp>
      <p:sp>
        <p:nvSpPr>
          <p:cNvPr id="84" name="Metin kutusu 17"/>
          <p:cNvSpPr txBox="1"/>
          <p:nvPr/>
        </p:nvSpPr>
        <p:spPr>
          <a:xfrm>
            <a:off x="4067944" y="3621771"/>
            <a:ext cx="1224136" cy="677108"/>
          </a:xfrm>
          <a:prstGeom prst="rect">
            <a:avLst/>
          </a:prstGeom>
          <a:noFill/>
        </p:spPr>
        <p:txBody>
          <a:bodyPr wrap="square" rtlCol="0">
            <a:spAutoFit/>
          </a:bodyPr>
          <a:lstStyle/>
          <a:p>
            <a:pPr algn="ctr"/>
            <a:r>
              <a:rPr lang="en-US" sz="14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DEVELOP</a:t>
            </a:r>
            <a:r>
              <a:rPr lang="tr-TR"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
            </a:r>
            <a:br>
              <a:rPr lang="tr-TR"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br>
            <a:r>
              <a:rPr lang="en-US" sz="800" dirty="0" err="1">
                <a:solidFill>
                  <a:schemeClr val="bg1">
                    <a:lumMod val="85000"/>
                  </a:schemeClr>
                </a:solidFill>
                <a:ea typeface="Arial Unicode MS" panose="020B0604020202020204" pitchFamily="34" charset="-128"/>
                <a:cs typeface="Arial Unicode MS" panose="020B0604020202020204" pitchFamily="34" charset="-128"/>
              </a:rPr>
              <a:t>Donec</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purus</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enim</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sollicitudin</a:t>
            </a:r>
            <a:r>
              <a:rPr lang="en-US" sz="800" dirty="0">
                <a:solidFill>
                  <a:schemeClr val="bg1">
                    <a:lumMod val="85000"/>
                  </a:schemeClr>
                </a:solidFill>
                <a:ea typeface="Arial Unicode MS" panose="020B0604020202020204" pitchFamily="34" charset="-128"/>
                <a:cs typeface="Arial Unicode MS" panose="020B0604020202020204" pitchFamily="34" charset="-128"/>
              </a:rPr>
              <a:t> vitae </a:t>
            </a:r>
            <a:r>
              <a:rPr lang="tr-TR" sz="800" dirty="0" smtClean="0">
                <a:solidFill>
                  <a:schemeClr val="bg1">
                    <a:lumMod val="85000"/>
                  </a:schemeClr>
                </a:solidFill>
                <a:ea typeface="Arial Unicode MS" panose="020B0604020202020204" pitchFamily="34" charset="-128"/>
                <a:cs typeface="Arial Unicode MS" panose="020B0604020202020204" pitchFamily="34" charset="-128"/>
              </a:rPr>
              <a:t/>
            </a:r>
            <a:br>
              <a:rPr lang="tr-TR" sz="800" dirty="0" smtClean="0">
                <a:solidFill>
                  <a:schemeClr val="bg1">
                    <a:lumMod val="85000"/>
                  </a:schemeClr>
                </a:solidFill>
                <a:ea typeface="Arial Unicode MS" panose="020B0604020202020204" pitchFamily="34" charset="-128"/>
                <a:cs typeface="Arial Unicode MS" panose="020B0604020202020204" pitchFamily="34" charset="-128"/>
              </a:rPr>
            </a:br>
            <a:r>
              <a:rPr lang="en-US" sz="800" dirty="0" smtClean="0">
                <a:solidFill>
                  <a:schemeClr val="bg1">
                    <a:lumMod val="85000"/>
                  </a:schemeClr>
                </a:solidFill>
                <a:ea typeface="Arial Unicode MS" panose="020B0604020202020204" pitchFamily="34" charset="-128"/>
                <a:cs typeface="Arial Unicode MS" panose="020B0604020202020204" pitchFamily="34" charset="-128"/>
              </a:rPr>
              <a:t>porta </a:t>
            </a:r>
            <a:r>
              <a:rPr lang="en-US" sz="800" dirty="0">
                <a:solidFill>
                  <a:schemeClr val="bg1">
                    <a:lumMod val="85000"/>
                  </a:schemeClr>
                </a:solidFill>
                <a:ea typeface="Arial Unicode MS" panose="020B0604020202020204" pitchFamily="34" charset="-128"/>
                <a:cs typeface="Arial Unicode MS" panose="020B0604020202020204" pitchFamily="34" charset="-128"/>
              </a:rPr>
              <a:t>a, </a:t>
            </a:r>
            <a:r>
              <a:rPr lang="en-US" sz="800" dirty="0" err="1" smtClean="0">
                <a:solidFill>
                  <a:schemeClr val="bg1">
                    <a:lumMod val="85000"/>
                  </a:schemeClr>
                </a:solidFill>
                <a:ea typeface="Arial Unicode MS" panose="020B0604020202020204" pitchFamily="34" charset="-128"/>
                <a:cs typeface="Arial Unicode MS" panose="020B0604020202020204" pitchFamily="34" charset="-128"/>
              </a:rPr>
              <a:t>commodo</a:t>
            </a:r>
            <a:endParaRPr lang="tr-TR" sz="800" dirty="0">
              <a:solidFill>
                <a:schemeClr val="bg1">
                  <a:lumMod val="85000"/>
                </a:schemeClr>
              </a:solidFill>
            </a:endParaRPr>
          </a:p>
        </p:txBody>
      </p:sp>
      <p:sp>
        <p:nvSpPr>
          <p:cNvPr id="87" name="Metin kutusu 17"/>
          <p:cNvSpPr txBox="1"/>
          <p:nvPr/>
        </p:nvSpPr>
        <p:spPr>
          <a:xfrm>
            <a:off x="5557790" y="3621771"/>
            <a:ext cx="1224136" cy="677108"/>
          </a:xfrm>
          <a:prstGeom prst="rect">
            <a:avLst/>
          </a:prstGeom>
          <a:noFill/>
        </p:spPr>
        <p:txBody>
          <a:bodyPr wrap="square" rtlCol="0">
            <a:spAutoFit/>
          </a:bodyPr>
          <a:lstStyle/>
          <a:p>
            <a:pPr algn="ctr"/>
            <a:r>
              <a:rPr lang="en-US" sz="14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TEST</a:t>
            </a:r>
            <a:r>
              <a:rPr lang="tr-TR"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
            </a:r>
            <a:br>
              <a:rPr lang="tr-TR"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br>
            <a:r>
              <a:rPr lang="en-US" sz="800" dirty="0" err="1">
                <a:solidFill>
                  <a:schemeClr val="bg1">
                    <a:lumMod val="85000"/>
                  </a:schemeClr>
                </a:solidFill>
                <a:ea typeface="Arial Unicode MS" panose="020B0604020202020204" pitchFamily="34" charset="-128"/>
                <a:cs typeface="Arial Unicode MS" panose="020B0604020202020204" pitchFamily="34" charset="-128"/>
              </a:rPr>
              <a:t>Donec</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purus</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enim</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sollicitudin</a:t>
            </a:r>
            <a:r>
              <a:rPr lang="en-US" sz="800" dirty="0">
                <a:solidFill>
                  <a:schemeClr val="bg1">
                    <a:lumMod val="85000"/>
                  </a:schemeClr>
                </a:solidFill>
                <a:ea typeface="Arial Unicode MS" panose="020B0604020202020204" pitchFamily="34" charset="-128"/>
                <a:cs typeface="Arial Unicode MS" panose="020B0604020202020204" pitchFamily="34" charset="-128"/>
              </a:rPr>
              <a:t> vitae </a:t>
            </a:r>
            <a:r>
              <a:rPr lang="tr-TR" sz="800" dirty="0" smtClean="0">
                <a:solidFill>
                  <a:schemeClr val="bg1">
                    <a:lumMod val="85000"/>
                  </a:schemeClr>
                </a:solidFill>
                <a:ea typeface="Arial Unicode MS" panose="020B0604020202020204" pitchFamily="34" charset="-128"/>
                <a:cs typeface="Arial Unicode MS" panose="020B0604020202020204" pitchFamily="34" charset="-128"/>
              </a:rPr>
              <a:t/>
            </a:r>
            <a:br>
              <a:rPr lang="tr-TR" sz="800" dirty="0" smtClean="0">
                <a:solidFill>
                  <a:schemeClr val="bg1">
                    <a:lumMod val="85000"/>
                  </a:schemeClr>
                </a:solidFill>
                <a:ea typeface="Arial Unicode MS" panose="020B0604020202020204" pitchFamily="34" charset="-128"/>
                <a:cs typeface="Arial Unicode MS" panose="020B0604020202020204" pitchFamily="34" charset="-128"/>
              </a:rPr>
            </a:br>
            <a:r>
              <a:rPr lang="en-US" sz="800" dirty="0" smtClean="0">
                <a:solidFill>
                  <a:schemeClr val="bg1">
                    <a:lumMod val="85000"/>
                  </a:schemeClr>
                </a:solidFill>
                <a:ea typeface="Arial Unicode MS" panose="020B0604020202020204" pitchFamily="34" charset="-128"/>
                <a:cs typeface="Arial Unicode MS" panose="020B0604020202020204" pitchFamily="34" charset="-128"/>
              </a:rPr>
              <a:t>porta </a:t>
            </a:r>
            <a:r>
              <a:rPr lang="en-US" sz="800" dirty="0">
                <a:solidFill>
                  <a:schemeClr val="bg1">
                    <a:lumMod val="85000"/>
                  </a:schemeClr>
                </a:solidFill>
                <a:ea typeface="Arial Unicode MS" panose="020B0604020202020204" pitchFamily="34" charset="-128"/>
                <a:cs typeface="Arial Unicode MS" panose="020B0604020202020204" pitchFamily="34" charset="-128"/>
              </a:rPr>
              <a:t>a, </a:t>
            </a:r>
            <a:r>
              <a:rPr lang="en-US" sz="800" dirty="0" err="1" smtClean="0">
                <a:solidFill>
                  <a:schemeClr val="bg1">
                    <a:lumMod val="85000"/>
                  </a:schemeClr>
                </a:solidFill>
                <a:ea typeface="Arial Unicode MS" panose="020B0604020202020204" pitchFamily="34" charset="-128"/>
                <a:cs typeface="Arial Unicode MS" panose="020B0604020202020204" pitchFamily="34" charset="-128"/>
              </a:rPr>
              <a:t>commodo</a:t>
            </a:r>
            <a:endParaRPr lang="tr-TR" sz="800" dirty="0">
              <a:solidFill>
                <a:schemeClr val="bg1">
                  <a:lumMod val="85000"/>
                </a:schemeClr>
              </a:solidFill>
            </a:endParaRPr>
          </a:p>
        </p:txBody>
      </p:sp>
      <p:sp>
        <p:nvSpPr>
          <p:cNvPr id="88" name="Metin kutusu 17"/>
          <p:cNvSpPr txBox="1"/>
          <p:nvPr/>
        </p:nvSpPr>
        <p:spPr>
          <a:xfrm>
            <a:off x="7049433" y="3621771"/>
            <a:ext cx="1224136" cy="677108"/>
          </a:xfrm>
          <a:prstGeom prst="rect">
            <a:avLst/>
          </a:prstGeom>
          <a:noFill/>
        </p:spPr>
        <p:txBody>
          <a:bodyPr wrap="square" rtlCol="0">
            <a:spAutoFit/>
          </a:bodyPr>
          <a:lstStyle/>
          <a:p>
            <a:pPr algn="ctr"/>
            <a:r>
              <a:rPr lang="en-US" sz="14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END</a:t>
            </a:r>
            <a:r>
              <a:rPr lang="tr-TR"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
            </a:r>
            <a:br>
              <a:rPr lang="tr-TR"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br>
            <a:r>
              <a:rPr lang="en-US" sz="800" dirty="0" err="1">
                <a:solidFill>
                  <a:schemeClr val="bg1">
                    <a:lumMod val="85000"/>
                  </a:schemeClr>
                </a:solidFill>
                <a:ea typeface="Arial Unicode MS" panose="020B0604020202020204" pitchFamily="34" charset="-128"/>
                <a:cs typeface="Arial Unicode MS" panose="020B0604020202020204" pitchFamily="34" charset="-128"/>
              </a:rPr>
              <a:t>Donec</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purus</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enim</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sollicitudin</a:t>
            </a:r>
            <a:r>
              <a:rPr lang="en-US" sz="800" dirty="0">
                <a:solidFill>
                  <a:schemeClr val="bg1">
                    <a:lumMod val="85000"/>
                  </a:schemeClr>
                </a:solidFill>
                <a:ea typeface="Arial Unicode MS" panose="020B0604020202020204" pitchFamily="34" charset="-128"/>
                <a:cs typeface="Arial Unicode MS" panose="020B0604020202020204" pitchFamily="34" charset="-128"/>
              </a:rPr>
              <a:t> vitae </a:t>
            </a:r>
            <a:r>
              <a:rPr lang="tr-TR" sz="800" dirty="0" smtClean="0">
                <a:solidFill>
                  <a:schemeClr val="bg1">
                    <a:lumMod val="85000"/>
                  </a:schemeClr>
                </a:solidFill>
                <a:ea typeface="Arial Unicode MS" panose="020B0604020202020204" pitchFamily="34" charset="-128"/>
                <a:cs typeface="Arial Unicode MS" panose="020B0604020202020204" pitchFamily="34" charset="-128"/>
              </a:rPr>
              <a:t/>
            </a:r>
            <a:br>
              <a:rPr lang="tr-TR" sz="800" dirty="0" smtClean="0">
                <a:solidFill>
                  <a:schemeClr val="bg1">
                    <a:lumMod val="85000"/>
                  </a:schemeClr>
                </a:solidFill>
                <a:ea typeface="Arial Unicode MS" panose="020B0604020202020204" pitchFamily="34" charset="-128"/>
                <a:cs typeface="Arial Unicode MS" panose="020B0604020202020204" pitchFamily="34" charset="-128"/>
              </a:rPr>
            </a:br>
            <a:r>
              <a:rPr lang="en-US" sz="800" dirty="0" smtClean="0">
                <a:solidFill>
                  <a:schemeClr val="bg1">
                    <a:lumMod val="85000"/>
                  </a:schemeClr>
                </a:solidFill>
                <a:ea typeface="Arial Unicode MS" panose="020B0604020202020204" pitchFamily="34" charset="-128"/>
                <a:cs typeface="Arial Unicode MS" panose="020B0604020202020204" pitchFamily="34" charset="-128"/>
              </a:rPr>
              <a:t>porta </a:t>
            </a:r>
            <a:r>
              <a:rPr lang="en-US" sz="800" dirty="0">
                <a:solidFill>
                  <a:schemeClr val="bg1">
                    <a:lumMod val="85000"/>
                  </a:schemeClr>
                </a:solidFill>
                <a:ea typeface="Arial Unicode MS" panose="020B0604020202020204" pitchFamily="34" charset="-128"/>
                <a:cs typeface="Arial Unicode MS" panose="020B0604020202020204" pitchFamily="34" charset="-128"/>
              </a:rPr>
              <a:t>a, </a:t>
            </a:r>
            <a:r>
              <a:rPr lang="en-US" sz="800" dirty="0" err="1" smtClean="0">
                <a:solidFill>
                  <a:schemeClr val="bg1">
                    <a:lumMod val="85000"/>
                  </a:schemeClr>
                </a:solidFill>
                <a:ea typeface="Arial Unicode MS" panose="020B0604020202020204" pitchFamily="34" charset="-128"/>
                <a:cs typeface="Arial Unicode MS" panose="020B0604020202020204" pitchFamily="34" charset="-128"/>
              </a:rPr>
              <a:t>commodo</a:t>
            </a:r>
            <a:endParaRPr lang="tr-TR" sz="800" dirty="0">
              <a:solidFill>
                <a:schemeClr val="bg1">
                  <a:lumMod val="85000"/>
                </a:schemeClr>
              </a:solidFill>
            </a:endParaRPr>
          </a:p>
        </p:txBody>
      </p:sp>
      <p:pic>
        <p:nvPicPr>
          <p:cNvPr id="107" name="Picture 5" descr="D:\DOSYAM\İCON\4\Retina Ready Web Desig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71619" y="3124221"/>
            <a:ext cx="396478" cy="259283"/>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495335377"/>
      </p:ext>
    </p:extLst>
  </p:cSld>
  <p:clrMapOvr>
    <a:masterClrMapping/>
  </p:clrMapOvr>
  <mc:AlternateContent xmlns:mc="http://schemas.openxmlformats.org/markup-compatibility/2006" xmlns:p14="http://schemas.microsoft.com/office/powerpoint/2010/main">
    <mc:Choice Requires="p14">
      <p:transition spd="slow" p14:dur="2000" advTm="6879"/>
    </mc:Choice>
    <mc:Fallback xmlns="">
      <p:transition spd="slow" advTm="687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1000"/>
                                        <p:tgtEl>
                                          <p:spTgt spid="68"/>
                                        </p:tgtEl>
                                      </p:cBhvr>
                                    </p:animEffect>
                                    <p:anim calcmode="lin" valueType="num">
                                      <p:cBhvr>
                                        <p:cTn id="8" dur="1000" fill="hold"/>
                                        <p:tgtEl>
                                          <p:spTgt spid="68"/>
                                        </p:tgtEl>
                                        <p:attrNameLst>
                                          <p:attrName>ppt_x</p:attrName>
                                        </p:attrNameLst>
                                      </p:cBhvr>
                                      <p:tavLst>
                                        <p:tav tm="0">
                                          <p:val>
                                            <p:strVal val="#ppt_x"/>
                                          </p:val>
                                        </p:tav>
                                        <p:tav tm="100000">
                                          <p:val>
                                            <p:strVal val="#ppt_x"/>
                                          </p:val>
                                        </p:tav>
                                      </p:tavLst>
                                    </p:anim>
                                    <p:anim calcmode="lin" valueType="num">
                                      <p:cBhvr>
                                        <p:cTn id="9" dur="1000" fill="hold"/>
                                        <p:tgtEl>
                                          <p:spTgt spid="6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1000"/>
                                        <p:tgtEl>
                                          <p:spTgt spid="69"/>
                                        </p:tgtEl>
                                      </p:cBhvr>
                                    </p:animEffect>
                                    <p:anim calcmode="lin" valueType="num">
                                      <p:cBhvr>
                                        <p:cTn id="13" dur="1000" fill="hold"/>
                                        <p:tgtEl>
                                          <p:spTgt spid="69"/>
                                        </p:tgtEl>
                                        <p:attrNameLst>
                                          <p:attrName>ppt_x</p:attrName>
                                        </p:attrNameLst>
                                      </p:cBhvr>
                                      <p:tavLst>
                                        <p:tav tm="0">
                                          <p:val>
                                            <p:strVal val="#ppt_x"/>
                                          </p:val>
                                        </p:tav>
                                        <p:tav tm="100000">
                                          <p:val>
                                            <p:strVal val="#ppt_x"/>
                                          </p:val>
                                        </p:tav>
                                      </p:tavLst>
                                    </p:anim>
                                    <p:anim calcmode="lin" valueType="num">
                                      <p:cBhvr>
                                        <p:cTn id="14" dur="1000" fill="hold"/>
                                        <p:tgtEl>
                                          <p:spTgt spid="6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0"/>
                                        </p:tgtEl>
                                        <p:attrNameLst>
                                          <p:attrName>style.visibility</p:attrName>
                                        </p:attrNameLst>
                                      </p:cBhvr>
                                      <p:to>
                                        <p:strVal val="visible"/>
                                      </p:to>
                                    </p:set>
                                    <p:animEffect transition="in" filter="fade">
                                      <p:cBhvr>
                                        <p:cTn id="17" dur="1000"/>
                                        <p:tgtEl>
                                          <p:spTgt spid="70"/>
                                        </p:tgtEl>
                                      </p:cBhvr>
                                    </p:animEffect>
                                    <p:anim calcmode="lin" valueType="num">
                                      <p:cBhvr>
                                        <p:cTn id="18" dur="1000" fill="hold"/>
                                        <p:tgtEl>
                                          <p:spTgt spid="70"/>
                                        </p:tgtEl>
                                        <p:attrNameLst>
                                          <p:attrName>ppt_x</p:attrName>
                                        </p:attrNameLst>
                                      </p:cBhvr>
                                      <p:tavLst>
                                        <p:tav tm="0">
                                          <p:val>
                                            <p:strVal val="#ppt_x"/>
                                          </p:val>
                                        </p:tav>
                                        <p:tav tm="100000">
                                          <p:val>
                                            <p:strVal val="#ppt_x"/>
                                          </p:val>
                                        </p:tav>
                                      </p:tavLst>
                                    </p:anim>
                                    <p:anim calcmode="lin" valueType="num">
                                      <p:cBhvr>
                                        <p:cTn id="19" dur="1000" fill="hold"/>
                                        <p:tgtEl>
                                          <p:spTgt spid="7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1"/>
                                        </p:tgtEl>
                                        <p:attrNameLst>
                                          <p:attrName>style.visibility</p:attrName>
                                        </p:attrNameLst>
                                      </p:cBhvr>
                                      <p:to>
                                        <p:strVal val="visible"/>
                                      </p:to>
                                    </p:set>
                                    <p:animEffect transition="in" filter="fade">
                                      <p:cBhvr>
                                        <p:cTn id="22" dur="1000"/>
                                        <p:tgtEl>
                                          <p:spTgt spid="71"/>
                                        </p:tgtEl>
                                      </p:cBhvr>
                                    </p:animEffect>
                                    <p:anim calcmode="lin" valueType="num">
                                      <p:cBhvr>
                                        <p:cTn id="23" dur="1000" fill="hold"/>
                                        <p:tgtEl>
                                          <p:spTgt spid="71"/>
                                        </p:tgtEl>
                                        <p:attrNameLst>
                                          <p:attrName>ppt_x</p:attrName>
                                        </p:attrNameLst>
                                      </p:cBhvr>
                                      <p:tavLst>
                                        <p:tav tm="0">
                                          <p:val>
                                            <p:strVal val="#ppt_x"/>
                                          </p:val>
                                        </p:tav>
                                        <p:tav tm="100000">
                                          <p:val>
                                            <p:strVal val="#ppt_x"/>
                                          </p:val>
                                        </p:tav>
                                      </p:tavLst>
                                    </p:anim>
                                    <p:anim calcmode="lin" valueType="num">
                                      <p:cBhvr>
                                        <p:cTn id="24" dur="1000" fill="hold"/>
                                        <p:tgtEl>
                                          <p:spTgt spid="7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1000"/>
                                        <p:tgtEl>
                                          <p:spTgt spid="72"/>
                                        </p:tgtEl>
                                      </p:cBhvr>
                                    </p:animEffect>
                                    <p:anim calcmode="lin" valueType="num">
                                      <p:cBhvr>
                                        <p:cTn id="28" dur="1000" fill="hold"/>
                                        <p:tgtEl>
                                          <p:spTgt spid="72"/>
                                        </p:tgtEl>
                                        <p:attrNameLst>
                                          <p:attrName>ppt_x</p:attrName>
                                        </p:attrNameLst>
                                      </p:cBhvr>
                                      <p:tavLst>
                                        <p:tav tm="0">
                                          <p:val>
                                            <p:strVal val="#ppt_x"/>
                                          </p:val>
                                        </p:tav>
                                        <p:tav tm="100000">
                                          <p:val>
                                            <p:strVal val="#ppt_x"/>
                                          </p:val>
                                        </p:tav>
                                      </p:tavLst>
                                    </p:anim>
                                    <p:anim calcmode="lin" valueType="num">
                                      <p:cBhvr>
                                        <p:cTn id="29" dur="1000" fill="hold"/>
                                        <p:tgtEl>
                                          <p:spTgt spid="7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73"/>
                                        </p:tgtEl>
                                        <p:attrNameLst>
                                          <p:attrName>style.visibility</p:attrName>
                                        </p:attrNameLst>
                                      </p:cBhvr>
                                      <p:to>
                                        <p:strVal val="visible"/>
                                      </p:to>
                                    </p:set>
                                    <p:animEffect transition="in" filter="fade">
                                      <p:cBhvr>
                                        <p:cTn id="32" dur="1000"/>
                                        <p:tgtEl>
                                          <p:spTgt spid="73"/>
                                        </p:tgtEl>
                                      </p:cBhvr>
                                    </p:animEffect>
                                    <p:anim calcmode="lin" valueType="num">
                                      <p:cBhvr>
                                        <p:cTn id="33" dur="1000" fill="hold"/>
                                        <p:tgtEl>
                                          <p:spTgt spid="73"/>
                                        </p:tgtEl>
                                        <p:attrNameLst>
                                          <p:attrName>ppt_x</p:attrName>
                                        </p:attrNameLst>
                                      </p:cBhvr>
                                      <p:tavLst>
                                        <p:tav tm="0">
                                          <p:val>
                                            <p:strVal val="#ppt_x"/>
                                          </p:val>
                                        </p:tav>
                                        <p:tav tm="100000">
                                          <p:val>
                                            <p:strVal val="#ppt_x"/>
                                          </p:val>
                                        </p:tav>
                                      </p:tavLst>
                                    </p:anim>
                                    <p:anim calcmode="lin" valueType="num">
                                      <p:cBhvr>
                                        <p:cTn id="34" dur="1000" fill="hold"/>
                                        <p:tgtEl>
                                          <p:spTgt spid="73"/>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76"/>
                                        </p:tgtEl>
                                        <p:attrNameLst>
                                          <p:attrName>style.visibility</p:attrName>
                                        </p:attrNameLst>
                                      </p:cBhvr>
                                      <p:to>
                                        <p:strVal val="visible"/>
                                      </p:to>
                                    </p:set>
                                    <p:animEffect transition="in" filter="fade">
                                      <p:cBhvr>
                                        <p:cTn id="37" dur="1000"/>
                                        <p:tgtEl>
                                          <p:spTgt spid="76"/>
                                        </p:tgtEl>
                                      </p:cBhvr>
                                    </p:animEffect>
                                    <p:anim calcmode="lin" valueType="num">
                                      <p:cBhvr>
                                        <p:cTn id="38" dur="1000" fill="hold"/>
                                        <p:tgtEl>
                                          <p:spTgt spid="76"/>
                                        </p:tgtEl>
                                        <p:attrNameLst>
                                          <p:attrName>ppt_x</p:attrName>
                                        </p:attrNameLst>
                                      </p:cBhvr>
                                      <p:tavLst>
                                        <p:tav tm="0">
                                          <p:val>
                                            <p:strVal val="#ppt_x"/>
                                          </p:val>
                                        </p:tav>
                                        <p:tav tm="100000">
                                          <p:val>
                                            <p:strVal val="#ppt_x"/>
                                          </p:val>
                                        </p:tav>
                                      </p:tavLst>
                                    </p:anim>
                                    <p:anim calcmode="lin" valueType="num">
                                      <p:cBhvr>
                                        <p:cTn id="39" dur="1000" fill="hold"/>
                                        <p:tgtEl>
                                          <p:spTgt spid="7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84"/>
                                        </p:tgtEl>
                                        <p:attrNameLst>
                                          <p:attrName>style.visibility</p:attrName>
                                        </p:attrNameLst>
                                      </p:cBhvr>
                                      <p:to>
                                        <p:strVal val="visible"/>
                                      </p:to>
                                    </p:set>
                                    <p:animEffect transition="in" filter="fade">
                                      <p:cBhvr>
                                        <p:cTn id="42" dur="1000"/>
                                        <p:tgtEl>
                                          <p:spTgt spid="84"/>
                                        </p:tgtEl>
                                      </p:cBhvr>
                                    </p:animEffect>
                                    <p:anim calcmode="lin" valueType="num">
                                      <p:cBhvr>
                                        <p:cTn id="43" dur="1000" fill="hold"/>
                                        <p:tgtEl>
                                          <p:spTgt spid="84"/>
                                        </p:tgtEl>
                                        <p:attrNameLst>
                                          <p:attrName>ppt_x</p:attrName>
                                        </p:attrNameLst>
                                      </p:cBhvr>
                                      <p:tavLst>
                                        <p:tav tm="0">
                                          <p:val>
                                            <p:strVal val="#ppt_x"/>
                                          </p:val>
                                        </p:tav>
                                        <p:tav tm="100000">
                                          <p:val>
                                            <p:strVal val="#ppt_x"/>
                                          </p:val>
                                        </p:tav>
                                      </p:tavLst>
                                    </p:anim>
                                    <p:anim calcmode="lin" valueType="num">
                                      <p:cBhvr>
                                        <p:cTn id="44" dur="1000" fill="hold"/>
                                        <p:tgtEl>
                                          <p:spTgt spid="8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87"/>
                                        </p:tgtEl>
                                        <p:attrNameLst>
                                          <p:attrName>style.visibility</p:attrName>
                                        </p:attrNameLst>
                                      </p:cBhvr>
                                      <p:to>
                                        <p:strVal val="visible"/>
                                      </p:to>
                                    </p:set>
                                    <p:animEffect transition="in" filter="fade">
                                      <p:cBhvr>
                                        <p:cTn id="47" dur="1000"/>
                                        <p:tgtEl>
                                          <p:spTgt spid="87"/>
                                        </p:tgtEl>
                                      </p:cBhvr>
                                    </p:animEffect>
                                    <p:anim calcmode="lin" valueType="num">
                                      <p:cBhvr>
                                        <p:cTn id="48" dur="1000" fill="hold"/>
                                        <p:tgtEl>
                                          <p:spTgt spid="87"/>
                                        </p:tgtEl>
                                        <p:attrNameLst>
                                          <p:attrName>ppt_x</p:attrName>
                                        </p:attrNameLst>
                                      </p:cBhvr>
                                      <p:tavLst>
                                        <p:tav tm="0">
                                          <p:val>
                                            <p:strVal val="#ppt_x"/>
                                          </p:val>
                                        </p:tav>
                                        <p:tav tm="100000">
                                          <p:val>
                                            <p:strVal val="#ppt_x"/>
                                          </p:val>
                                        </p:tav>
                                      </p:tavLst>
                                    </p:anim>
                                    <p:anim calcmode="lin" valueType="num">
                                      <p:cBhvr>
                                        <p:cTn id="49" dur="1000" fill="hold"/>
                                        <p:tgtEl>
                                          <p:spTgt spid="87"/>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88"/>
                                        </p:tgtEl>
                                        <p:attrNameLst>
                                          <p:attrName>style.visibility</p:attrName>
                                        </p:attrNameLst>
                                      </p:cBhvr>
                                      <p:to>
                                        <p:strVal val="visible"/>
                                      </p:to>
                                    </p:set>
                                    <p:animEffect transition="in" filter="fade">
                                      <p:cBhvr>
                                        <p:cTn id="52" dur="1000"/>
                                        <p:tgtEl>
                                          <p:spTgt spid="88"/>
                                        </p:tgtEl>
                                      </p:cBhvr>
                                    </p:animEffect>
                                    <p:anim calcmode="lin" valueType="num">
                                      <p:cBhvr>
                                        <p:cTn id="53" dur="1000" fill="hold"/>
                                        <p:tgtEl>
                                          <p:spTgt spid="88"/>
                                        </p:tgtEl>
                                        <p:attrNameLst>
                                          <p:attrName>ppt_x</p:attrName>
                                        </p:attrNameLst>
                                      </p:cBhvr>
                                      <p:tavLst>
                                        <p:tav tm="0">
                                          <p:val>
                                            <p:strVal val="#ppt_x"/>
                                          </p:val>
                                        </p:tav>
                                        <p:tav tm="100000">
                                          <p:val>
                                            <p:strVal val="#ppt_x"/>
                                          </p:val>
                                        </p:tav>
                                      </p:tavLst>
                                    </p:anim>
                                    <p:anim calcmode="lin" valueType="num">
                                      <p:cBhvr>
                                        <p:cTn id="54" dur="1000" fill="hold"/>
                                        <p:tgtEl>
                                          <p:spTgt spid="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69" grpId="0" animBg="1"/>
      <p:bldP spid="70" grpId="0"/>
      <p:bldP spid="71" grpId="0" animBg="1"/>
      <p:bldP spid="72" grpId="0" animBg="1"/>
      <p:bldP spid="73" grpId="0"/>
      <p:bldP spid="76" grpId="0"/>
      <p:bldP spid="84" grpId="0"/>
      <p:bldP spid="87" grpId="0"/>
      <p:bldP spid="8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a:spLocks noChangeArrowheads="1"/>
          </p:cNvSpPr>
          <p:nvPr/>
        </p:nvSpPr>
        <p:spPr bwMode="auto">
          <a:xfrm>
            <a:off x="4932040" y="2677215"/>
            <a:ext cx="282763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300">
                <a:solidFill>
                  <a:schemeClr val="tx1"/>
                </a:solidFill>
                <a:latin typeface="Open Sans" panose="020B0606030504020204" pitchFamily="34" charset="0"/>
              </a:defRPr>
            </a:lvl1pPr>
            <a:lvl2pPr marL="742950" indent="-285750">
              <a:defRPr sz="2300">
                <a:solidFill>
                  <a:schemeClr val="tx1"/>
                </a:solidFill>
                <a:latin typeface="Open Sans" panose="020B0606030504020204" pitchFamily="34" charset="0"/>
              </a:defRPr>
            </a:lvl2pPr>
            <a:lvl3pPr marL="1143000" indent="-228600">
              <a:defRPr sz="2300">
                <a:solidFill>
                  <a:schemeClr val="tx1"/>
                </a:solidFill>
                <a:latin typeface="Open Sans" panose="020B0606030504020204" pitchFamily="34" charset="0"/>
              </a:defRPr>
            </a:lvl3pPr>
            <a:lvl4pPr marL="1600200" indent="-228600">
              <a:defRPr sz="2300">
                <a:solidFill>
                  <a:schemeClr val="tx1"/>
                </a:solidFill>
                <a:latin typeface="Open Sans" panose="020B0606030504020204" pitchFamily="34" charset="0"/>
              </a:defRPr>
            </a:lvl4pPr>
            <a:lvl5pPr marL="2057400" indent="-228600">
              <a:defRPr sz="2300">
                <a:solidFill>
                  <a:schemeClr val="tx1"/>
                </a:solidFill>
                <a:latin typeface="Open Sans" panose="020B0606030504020204" pitchFamily="34" charset="0"/>
              </a:defRPr>
            </a:lvl5pPr>
            <a:lvl6pPr marL="2514600" indent="-228600" defTabSz="1171575" fontAlgn="base">
              <a:spcBef>
                <a:spcPct val="0"/>
              </a:spcBef>
              <a:spcAft>
                <a:spcPct val="0"/>
              </a:spcAft>
              <a:defRPr sz="2300">
                <a:solidFill>
                  <a:schemeClr val="tx1"/>
                </a:solidFill>
                <a:latin typeface="Open Sans" panose="020B0606030504020204" pitchFamily="34" charset="0"/>
              </a:defRPr>
            </a:lvl6pPr>
            <a:lvl7pPr marL="2971800" indent="-228600" defTabSz="1171575" fontAlgn="base">
              <a:spcBef>
                <a:spcPct val="0"/>
              </a:spcBef>
              <a:spcAft>
                <a:spcPct val="0"/>
              </a:spcAft>
              <a:defRPr sz="2300">
                <a:solidFill>
                  <a:schemeClr val="tx1"/>
                </a:solidFill>
                <a:latin typeface="Open Sans" panose="020B0606030504020204" pitchFamily="34" charset="0"/>
              </a:defRPr>
            </a:lvl7pPr>
            <a:lvl8pPr marL="3429000" indent="-228600" defTabSz="1171575" fontAlgn="base">
              <a:spcBef>
                <a:spcPct val="0"/>
              </a:spcBef>
              <a:spcAft>
                <a:spcPct val="0"/>
              </a:spcAft>
              <a:defRPr sz="2300">
                <a:solidFill>
                  <a:schemeClr val="tx1"/>
                </a:solidFill>
                <a:latin typeface="Open Sans" panose="020B0606030504020204" pitchFamily="34" charset="0"/>
              </a:defRPr>
            </a:lvl8pPr>
            <a:lvl9pPr marL="3886200" indent="-228600" defTabSz="1171575" fontAlgn="base">
              <a:spcBef>
                <a:spcPct val="0"/>
              </a:spcBef>
              <a:spcAft>
                <a:spcPct val="0"/>
              </a:spcAft>
              <a:defRPr sz="2300">
                <a:solidFill>
                  <a:schemeClr val="tx1"/>
                </a:solidFill>
                <a:latin typeface="Open Sans" panose="020B0606030504020204" pitchFamily="34" charset="0"/>
              </a:defRPr>
            </a:lvl9pPr>
          </a:lstStyle>
          <a:p>
            <a:pPr eaLnBrk="1" hangingPunct="1"/>
            <a:r>
              <a:rPr lang="en-US" sz="2800" dirty="0" smtClean="0">
                <a:solidFill>
                  <a:schemeClr val="bg1"/>
                </a:solidFill>
                <a:latin typeface="Adobe Garamond Pro" panose="02020502060506020403" pitchFamily="18" charset="0"/>
                <a:ea typeface="Roboto" panose="02000000000000000000" pitchFamily="2" charset="0"/>
                <a:cs typeface="Roboto" panose="02000000000000000000" pitchFamily="2" charset="0"/>
              </a:rPr>
              <a:t>BUSINESS</a:t>
            </a:r>
          </a:p>
          <a:p>
            <a:pPr eaLnBrk="1" hangingPunct="1"/>
            <a:r>
              <a:rPr lang="en-US" sz="2800" dirty="0" smtClean="0">
                <a:solidFill>
                  <a:schemeClr val="bg1"/>
                </a:solidFill>
                <a:latin typeface="Adobe Garamond Pro" panose="02020502060506020403" pitchFamily="18" charset="0"/>
                <a:ea typeface="Roboto" panose="02000000000000000000" pitchFamily="2" charset="0"/>
                <a:cs typeface="Roboto" panose="02000000000000000000" pitchFamily="2" charset="0"/>
              </a:rPr>
              <a:t>PRESENTATION</a:t>
            </a:r>
            <a:endParaRPr lang="en-US" sz="2800" dirty="0">
              <a:solidFill>
                <a:schemeClr val="bg1"/>
              </a:solidFill>
              <a:latin typeface="Adobe Garamond Pro" panose="02020502060506020403" pitchFamily="18" charset="0"/>
              <a:ea typeface="Roboto" panose="02000000000000000000" pitchFamily="2" charset="0"/>
              <a:cs typeface="Roboto" panose="02000000000000000000" pitchFamily="2" charset="0"/>
            </a:endParaRPr>
          </a:p>
        </p:txBody>
      </p:sp>
      <p:sp>
        <p:nvSpPr>
          <p:cNvPr id="10" name="Rectangle 9"/>
          <p:cNvSpPr/>
          <p:nvPr/>
        </p:nvSpPr>
        <p:spPr>
          <a:xfrm>
            <a:off x="1511661" y="4010711"/>
            <a:ext cx="2340259" cy="6001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spAutoFit/>
          </a:bodyPr>
          <a:lstStyle/>
          <a:p>
            <a:pPr defTabSz="1172078" eaLnBrk="1" fontAlgn="auto" hangingPunct="1">
              <a:lnSpc>
                <a:spcPct val="150000"/>
              </a:lnSpc>
              <a:spcBef>
                <a:spcPts val="0"/>
              </a:spcBef>
              <a:spcAft>
                <a:spcPts val="0"/>
              </a:spcAft>
              <a:defRPr/>
            </a:pPr>
            <a:r>
              <a:rPr lang="en-US" sz="1200" dirty="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PRESENTED BY :  </a:t>
            </a:r>
            <a:r>
              <a:rPr lang="en-US" sz="1200" dirty="0" smtClean="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DESIGN</a:t>
            </a:r>
          </a:p>
          <a:p>
            <a:pPr defTabSz="1172078" eaLnBrk="1" fontAlgn="auto" hangingPunct="1">
              <a:lnSpc>
                <a:spcPct val="150000"/>
              </a:lnSpc>
              <a:spcBef>
                <a:spcPts val="0"/>
              </a:spcBef>
              <a:spcAft>
                <a:spcPts val="0"/>
              </a:spcAft>
              <a:defRPr/>
            </a:pPr>
            <a:r>
              <a:rPr lang="en-US" sz="1000" dirty="0" smtClean="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SEPTEMBER 22</a:t>
            </a:r>
            <a:r>
              <a:rPr lang="en-US" sz="1000" baseline="30000" dirty="0" smtClean="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ND</a:t>
            </a:r>
            <a:r>
              <a:rPr lang="en-US" sz="1000" dirty="0" smtClean="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 201x</a:t>
            </a:r>
            <a:endParaRPr lang="en-US" sz="1000" dirty="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Rectangle 13"/>
          <p:cNvSpPr/>
          <p:nvPr/>
        </p:nvSpPr>
        <p:spPr>
          <a:xfrm>
            <a:off x="4932041" y="3446120"/>
            <a:ext cx="2808312" cy="4749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72078" eaLnBrk="1" fontAlgn="auto" hangingPunct="1">
              <a:spcBef>
                <a:spcPts val="0"/>
              </a:spcBef>
              <a:spcAft>
                <a:spcPts val="0"/>
              </a:spcAft>
              <a:defRPr/>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AMAZING POWERPOINT TEMPLATE</a:t>
            </a:r>
          </a:p>
        </p:txBody>
      </p:sp>
      <p:sp>
        <p:nvSpPr>
          <p:cNvPr id="26" name="Rectangle 25"/>
          <p:cNvSpPr/>
          <p:nvPr/>
        </p:nvSpPr>
        <p:spPr>
          <a:xfrm>
            <a:off x="3967510" y="4876006"/>
            <a:ext cx="1208981" cy="26749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
          <p:cNvSpPr>
            <a:spLocks noGrp="1"/>
          </p:cNvSpPr>
          <p:nvPr>
            <p:ph type="pic" sz="quarter" idx="23"/>
          </p:nvPr>
        </p:nvSpPr>
        <p:spPr/>
      </p:sp>
    </p:spTree>
    <p:custDataLst>
      <p:tags r:id="rId1"/>
    </p:custDataLst>
    <p:extLst>
      <p:ext uri="{BB962C8B-B14F-4D97-AF65-F5344CB8AC3E}">
        <p14:creationId xmlns:p14="http://schemas.microsoft.com/office/powerpoint/2010/main" val="2692718812"/>
      </p:ext>
    </p:extLst>
  </p:cSld>
  <p:clrMapOvr>
    <a:masterClrMapping/>
  </p:clrMapOvr>
  <mc:AlternateContent xmlns:mc="http://schemas.openxmlformats.org/markup-compatibility/2006" xmlns:p14="http://schemas.microsoft.com/office/powerpoint/2010/main">
    <mc:Choice Requires="p14">
      <p:transition spd="slow" p14:dur="2000" advTm="4570"/>
    </mc:Choice>
    <mc:Fallback xmlns="">
      <p:transition spd="slow" advTm="4570"/>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Rectangle 233"/>
          <p:cNvSpPr>
            <a:spLocks noChangeArrowheads="1"/>
          </p:cNvSpPr>
          <p:nvPr/>
        </p:nvSpPr>
        <p:spPr bwMode="auto">
          <a:xfrm>
            <a:off x="6454928" y="2903219"/>
            <a:ext cx="365485" cy="219291"/>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425" dirty="0">
                <a:solidFill>
                  <a:srgbClr val="4A5C7C"/>
                </a:solidFill>
                <a:latin typeface="Roboto Slab" pitchFamily="2" charset="0"/>
                <a:cs typeface="Arial" pitchFamily="34" charset="0"/>
              </a:rPr>
              <a:t>2014</a:t>
            </a:r>
            <a:endParaRPr lang="en-US" sz="1350" dirty="0">
              <a:latin typeface="Arial" pitchFamily="34" charset="0"/>
              <a:cs typeface="Arial" pitchFamily="34" charset="0"/>
            </a:endParaRPr>
          </a:p>
        </p:txBody>
      </p:sp>
      <p:sp>
        <p:nvSpPr>
          <p:cNvPr id="73" name="Rectangle 573"/>
          <p:cNvSpPr>
            <a:spLocks noChangeArrowheads="1"/>
          </p:cNvSpPr>
          <p:nvPr/>
        </p:nvSpPr>
        <p:spPr bwMode="auto">
          <a:xfrm>
            <a:off x="3178191" y="2903219"/>
            <a:ext cx="365485" cy="219291"/>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425" dirty="0">
                <a:solidFill>
                  <a:srgbClr val="F67280"/>
                </a:solidFill>
                <a:latin typeface="Roboto Slab" pitchFamily="2" charset="0"/>
                <a:cs typeface="Arial" pitchFamily="34" charset="0"/>
              </a:rPr>
              <a:t>2009</a:t>
            </a:r>
            <a:endParaRPr lang="en-US" sz="1350" dirty="0">
              <a:latin typeface="Arial" pitchFamily="34" charset="0"/>
              <a:cs typeface="Arial" pitchFamily="34" charset="0"/>
            </a:endParaRPr>
          </a:p>
        </p:txBody>
      </p:sp>
      <p:sp>
        <p:nvSpPr>
          <p:cNvPr id="74" name="Rectangle 574"/>
          <p:cNvSpPr>
            <a:spLocks noChangeArrowheads="1"/>
          </p:cNvSpPr>
          <p:nvPr/>
        </p:nvSpPr>
        <p:spPr bwMode="auto">
          <a:xfrm>
            <a:off x="3386096" y="3201828"/>
            <a:ext cx="14285" cy="513636"/>
          </a:xfrm>
          <a:prstGeom prst="rect">
            <a:avLst/>
          </a:prstGeom>
          <a:solidFill>
            <a:srgbClr val="BFBFBF"/>
          </a:solidFill>
          <a:ln w="9525">
            <a:noFill/>
            <a:miter lim="800000"/>
            <a:headEnd/>
            <a:tailEnd/>
          </a:ln>
        </p:spPr>
        <p:txBody>
          <a:bodyPr vert="horz" wrap="square" lIns="87906" tIns="43953" rIns="87906" bIns="43953" numCol="1" anchor="t" anchorCtr="0" compatLnSpc="1">
            <a:prstTxWarp prst="textNoShape">
              <a:avLst/>
            </a:prstTxWarp>
          </a:bodyPr>
          <a:lstStyle/>
          <a:p>
            <a:endParaRPr lang="en-US" sz="1350"/>
          </a:p>
        </p:txBody>
      </p:sp>
      <p:sp>
        <p:nvSpPr>
          <p:cNvPr id="75" name="Rectangle 686"/>
          <p:cNvSpPr>
            <a:spLocks noChangeArrowheads="1"/>
          </p:cNvSpPr>
          <p:nvPr/>
        </p:nvSpPr>
        <p:spPr bwMode="auto">
          <a:xfrm>
            <a:off x="5366131" y="2903219"/>
            <a:ext cx="365485" cy="219291"/>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425" dirty="0">
                <a:solidFill>
                  <a:srgbClr val="6C5B7B"/>
                </a:solidFill>
                <a:latin typeface="Roboto Slab" pitchFamily="2" charset="0"/>
                <a:cs typeface="Arial" pitchFamily="34" charset="0"/>
              </a:rPr>
              <a:t>2011</a:t>
            </a:r>
            <a:endParaRPr lang="en-US" sz="1350" dirty="0">
              <a:latin typeface="Arial" pitchFamily="34" charset="0"/>
              <a:cs typeface="Arial" pitchFamily="34" charset="0"/>
            </a:endParaRPr>
          </a:p>
        </p:txBody>
      </p:sp>
      <p:sp>
        <p:nvSpPr>
          <p:cNvPr id="76" name="Rectangle 687"/>
          <p:cNvSpPr>
            <a:spLocks noChangeArrowheads="1"/>
          </p:cNvSpPr>
          <p:nvPr/>
        </p:nvSpPr>
        <p:spPr bwMode="auto">
          <a:xfrm>
            <a:off x="5545472" y="3201827"/>
            <a:ext cx="14284" cy="513636"/>
          </a:xfrm>
          <a:prstGeom prst="rect">
            <a:avLst/>
          </a:prstGeom>
          <a:solidFill>
            <a:srgbClr val="BFBFBF"/>
          </a:solidFill>
          <a:ln w="9525">
            <a:noFill/>
            <a:miter lim="800000"/>
            <a:headEnd/>
            <a:tailEnd/>
          </a:ln>
        </p:spPr>
        <p:txBody>
          <a:bodyPr vert="horz" wrap="square" lIns="68580" tIns="34290" rIns="68580" bIns="34290" numCol="1" anchor="t" anchorCtr="0" compatLnSpc="1">
            <a:prstTxWarp prst="textNoShape">
              <a:avLst/>
            </a:prstTxWarp>
          </a:bodyPr>
          <a:lstStyle/>
          <a:p>
            <a:endParaRPr lang="en-US" sz="1350"/>
          </a:p>
        </p:txBody>
      </p:sp>
      <p:sp>
        <p:nvSpPr>
          <p:cNvPr id="77" name="Rectangle 798"/>
          <p:cNvSpPr>
            <a:spLocks noChangeArrowheads="1"/>
          </p:cNvSpPr>
          <p:nvPr/>
        </p:nvSpPr>
        <p:spPr bwMode="auto">
          <a:xfrm>
            <a:off x="7488019" y="2903219"/>
            <a:ext cx="376706" cy="219291"/>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425" dirty="0" smtClean="0">
                <a:solidFill>
                  <a:srgbClr val="355C7D"/>
                </a:solidFill>
                <a:latin typeface="Roboto Slab" pitchFamily="2" charset="0"/>
                <a:cs typeface="Arial" pitchFamily="34" charset="0"/>
              </a:rPr>
              <a:t>201x</a:t>
            </a:r>
            <a:endParaRPr lang="en-US" sz="1350" dirty="0">
              <a:latin typeface="Arial" pitchFamily="34" charset="0"/>
              <a:cs typeface="Arial" pitchFamily="34" charset="0"/>
            </a:endParaRPr>
          </a:p>
        </p:txBody>
      </p:sp>
      <p:sp>
        <p:nvSpPr>
          <p:cNvPr id="78" name="Rectangle 799"/>
          <p:cNvSpPr>
            <a:spLocks noChangeArrowheads="1"/>
          </p:cNvSpPr>
          <p:nvPr/>
        </p:nvSpPr>
        <p:spPr bwMode="auto">
          <a:xfrm>
            <a:off x="7676883" y="3201827"/>
            <a:ext cx="14284" cy="513636"/>
          </a:xfrm>
          <a:prstGeom prst="rect">
            <a:avLst/>
          </a:prstGeom>
          <a:solidFill>
            <a:srgbClr val="BFBFBF"/>
          </a:solidFill>
          <a:ln w="9525">
            <a:noFill/>
            <a:miter lim="800000"/>
            <a:headEnd/>
            <a:tailEnd/>
          </a:ln>
        </p:spPr>
        <p:txBody>
          <a:bodyPr vert="horz" wrap="square" lIns="68580" tIns="34290" rIns="68580" bIns="34290" numCol="1" anchor="t" anchorCtr="0" compatLnSpc="1">
            <a:prstTxWarp prst="textNoShape">
              <a:avLst/>
            </a:prstTxWarp>
          </a:bodyPr>
          <a:lstStyle/>
          <a:p>
            <a:endParaRPr lang="en-US" sz="1350"/>
          </a:p>
        </p:txBody>
      </p:sp>
      <p:sp>
        <p:nvSpPr>
          <p:cNvPr id="81" name="Rectangle 458"/>
          <p:cNvSpPr>
            <a:spLocks noChangeArrowheads="1"/>
          </p:cNvSpPr>
          <p:nvPr/>
        </p:nvSpPr>
        <p:spPr bwMode="auto">
          <a:xfrm>
            <a:off x="4256404" y="2903219"/>
            <a:ext cx="365485" cy="219291"/>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425" dirty="0">
                <a:solidFill>
                  <a:srgbClr val="F8B195"/>
                </a:solidFill>
                <a:latin typeface="Roboto Slab" pitchFamily="2" charset="0"/>
                <a:cs typeface="Arial" pitchFamily="34" charset="0"/>
              </a:rPr>
              <a:t>2008</a:t>
            </a:r>
            <a:endParaRPr lang="en-US" sz="1350" dirty="0">
              <a:latin typeface="Arial" pitchFamily="34" charset="0"/>
              <a:cs typeface="Arial" pitchFamily="34" charset="0"/>
            </a:endParaRPr>
          </a:p>
        </p:txBody>
      </p:sp>
      <p:grpSp>
        <p:nvGrpSpPr>
          <p:cNvPr id="2" name="Group 1"/>
          <p:cNvGrpSpPr/>
          <p:nvPr/>
        </p:nvGrpSpPr>
        <p:grpSpPr>
          <a:xfrm>
            <a:off x="4462726" y="2363034"/>
            <a:ext cx="2203284" cy="437315"/>
            <a:chOff x="4462726" y="2287428"/>
            <a:chExt cx="2203284" cy="512922"/>
          </a:xfrm>
        </p:grpSpPr>
        <p:sp>
          <p:nvSpPr>
            <p:cNvPr id="72" name="Rectangle 234"/>
            <p:cNvSpPr>
              <a:spLocks noChangeArrowheads="1"/>
            </p:cNvSpPr>
            <p:nvPr/>
          </p:nvSpPr>
          <p:spPr bwMode="auto">
            <a:xfrm>
              <a:off x="6651725" y="2287428"/>
              <a:ext cx="14285" cy="512922"/>
            </a:xfrm>
            <a:prstGeom prst="rect">
              <a:avLst/>
            </a:prstGeom>
            <a:solidFill>
              <a:srgbClr val="BFBFBF"/>
            </a:solidFill>
            <a:ln w="9525">
              <a:noFill/>
              <a:miter lim="800000"/>
              <a:headEnd/>
              <a:tailEnd/>
            </a:ln>
          </p:spPr>
          <p:txBody>
            <a:bodyPr vert="horz" wrap="square" lIns="87906" tIns="43953" rIns="87906" bIns="43953" numCol="1" anchor="t" anchorCtr="0" compatLnSpc="1">
              <a:prstTxWarp prst="textNoShape">
                <a:avLst/>
              </a:prstTxWarp>
            </a:bodyPr>
            <a:lstStyle/>
            <a:p>
              <a:endParaRPr lang="en-US" sz="1350"/>
            </a:p>
          </p:txBody>
        </p:sp>
        <p:sp>
          <p:nvSpPr>
            <p:cNvPr id="82" name="Rectangle 459"/>
            <p:cNvSpPr>
              <a:spLocks noChangeArrowheads="1"/>
            </p:cNvSpPr>
            <p:nvPr/>
          </p:nvSpPr>
          <p:spPr bwMode="auto">
            <a:xfrm>
              <a:off x="4462726" y="2287428"/>
              <a:ext cx="17459" cy="512922"/>
            </a:xfrm>
            <a:prstGeom prst="rect">
              <a:avLst/>
            </a:prstGeom>
            <a:solidFill>
              <a:srgbClr val="BFBFBF"/>
            </a:solidFill>
            <a:ln w="9525">
              <a:noFill/>
              <a:miter lim="800000"/>
              <a:headEnd/>
              <a:tailEnd/>
            </a:ln>
          </p:spPr>
          <p:txBody>
            <a:bodyPr vert="horz" wrap="square" lIns="87906" tIns="43953" rIns="87906" bIns="43953" numCol="1" anchor="t" anchorCtr="0" compatLnSpc="1">
              <a:prstTxWarp prst="textNoShape">
                <a:avLst/>
              </a:prstTxWarp>
            </a:bodyPr>
            <a:lstStyle/>
            <a:p>
              <a:endParaRPr lang="en-US" sz="1350"/>
            </a:p>
          </p:txBody>
        </p:sp>
      </p:grpSp>
      <p:grpSp>
        <p:nvGrpSpPr>
          <p:cNvPr id="84" name="Group 103"/>
          <p:cNvGrpSpPr/>
          <p:nvPr/>
        </p:nvGrpSpPr>
        <p:grpSpPr>
          <a:xfrm>
            <a:off x="4234085" y="1163721"/>
            <a:ext cx="468411" cy="468411"/>
            <a:chOff x="1527694" y="1265864"/>
            <a:chExt cx="624548" cy="624548"/>
          </a:xfrm>
        </p:grpSpPr>
        <p:sp>
          <p:nvSpPr>
            <p:cNvPr id="88" name="Oval 87"/>
            <p:cNvSpPr/>
            <p:nvPr/>
          </p:nvSpPr>
          <p:spPr>
            <a:xfrm>
              <a:off x="1527694" y="1265864"/>
              <a:ext cx="624548" cy="62454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89" name="AutoShape 130"/>
            <p:cNvSpPr>
              <a:spLocks/>
            </p:cNvSpPr>
            <p:nvPr/>
          </p:nvSpPr>
          <p:spPr bwMode="auto">
            <a:xfrm>
              <a:off x="1648090" y="1386260"/>
              <a:ext cx="383755" cy="383755"/>
            </a:xfrm>
            <a:custGeom>
              <a:avLst/>
              <a:gdLst>
                <a:gd name="T0" fmla="+- 0 10799 113"/>
                <a:gd name="T1" fmla="*/ T0 w 21373"/>
                <a:gd name="T2" fmla="*/ 10800 h 21600"/>
                <a:gd name="T3" fmla="+- 0 10799 113"/>
                <a:gd name="T4" fmla="*/ T3 w 21373"/>
                <a:gd name="T5" fmla="*/ 10800 h 21600"/>
                <a:gd name="T6" fmla="+- 0 10799 113"/>
                <a:gd name="T7" fmla="*/ T6 w 21373"/>
                <a:gd name="T8" fmla="*/ 10800 h 21600"/>
                <a:gd name="T9" fmla="+- 0 10799 113"/>
                <a:gd name="T10" fmla="*/ T9 w 21373"/>
                <a:gd name="T11" fmla="*/ 10800 h 21600"/>
              </a:gdLst>
              <a:ahLst/>
              <a:cxnLst>
                <a:cxn ang="0">
                  <a:pos x="T1" y="T2"/>
                </a:cxn>
                <a:cxn ang="0">
                  <a:pos x="T4" y="T5"/>
                </a:cxn>
                <a:cxn ang="0">
                  <a:pos x="T7" y="T8"/>
                </a:cxn>
                <a:cxn ang="0">
                  <a:pos x="T10" y="T11"/>
                </a:cxn>
              </a:cxnLst>
              <a:rect l="0" t="0" r="r" b="b"/>
              <a:pathLst>
                <a:path w="21373" h="21600">
                  <a:moveTo>
                    <a:pt x="1336" y="20249"/>
                  </a:moveTo>
                  <a:cubicBezTo>
                    <a:pt x="1428" y="20188"/>
                    <a:pt x="3691" y="18688"/>
                    <a:pt x="7070" y="17950"/>
                  </a:cubicBezTo>
                  <a:lnTo>
                    <a:pt x="8729" y="17587"/>
                  </a:lnTo>
                  <a:cubicBezTo>
                    <a:pt x="9321" y="17980"/>
                    <a:pt x="9972" y="18225"/>
                    <a:pt x="10686" y="18225"/>
                  </a:cubicBezTo>
                  <a:cubicBezTo>
                    <a:pt x="11401" y="18225"/>
                    <a:pt x="12052" y="17980"/>
                    <a:pt x="12644" y="17587"/>
                  </a:cubicBezTo>
                  <a:lnTo>
                    <a:pt x="14303" y="17950"/>
                  </a:lnTo>
                  <a:cubicBezTo>
                    <a:pt x="17656" y="18682"/>
                    <a:pt x="19911" y="20165"/>
                    <a:pt x="20037" y="20249"/>
                  </a:cubicBezTo>
                  <a:cubicBezTo>
                    <a:pt x="20037" y="20249"/>
                    <a:pt x="1336" y="20249"/>
                    <a:pt x="1336" y="20249"/>
                  </a:cubicBezTo>
                  <a:close/>
                  <a:moveTo>
                    <a:pt x="13537" y="15793"/>
                  </a:moveTo>
                  <a:lnTo>
                    <a:pt x="13317" y="16073"/>
                  </a:lnTo>
                  <a:cubicBezTo>
                    <a:pt x="11725" y="17923"/>
                    <a:pt x="9648" y="17923"/>
                    <a:pt x="8056" y="16073"/>
                  </a:cubicBezTo>
                  <a:lnTo>
                    <a:pt x="7836" y="15793"/>
                  </a:lnTo>
                  <a:cubicBezTo>
                    <a:pt x="5977" y="13411"/>
                    <a:pt x="5053" y="10261"/>
                    <a:pt x="5451" y="7255"/>
                  </a:cubicBezTo>
                  <a:cubicBezTo>
                    <a:pt x="5815" y="4367"/>
                    <a:pt x="7453" y="1350"/>
                    <a:pt x="10686" y="1350"/>
                  </a:cubicBezTo>
                  <a:cubicBezTo>
                    <a:pt x="13920" y="1350"/>
                    <a:pt x="15558" y="4367"/>
                    <a:pt x="15922" y="7255"/>
                  </a:cubicBezTo>
                  <a:cubicBezTo>
                    <a:pt x="16318" y="10262"/>
                    <a:pt x="15398" y="13411"/>
                    <a:pt x="13537" y="15793"/>
                  </a:cubicBezTo>
                  <a:moveTo>
                    <a:pt x="20778" y="19126"/>
                  </a:moveTo>
                  <a:cubicBezTo>
                    <a:pt x="20644" y="19037"/>
                    <a:pt x="18209" y="17422"/>
                    <a:pt x="14585" y="16630"/>
                  </a:cubicBezTo>
                  <a:cubicBezTo>
                    <a:pt x="15914" y="14927"/>
                    <a:pt x="16767" y="12639"/>
                    <a:pt x="17130" y="11115"/>
                  </a:cubicBezTo>
                  <a:cubicBezTo>
                    <a:pt x="17633" y="9004"/>
                    <a:pt x="17438" y="4873"/>
                    <a:pt x="15431" y="2299"/>
                  </a:cubicBezTo>
                  <a:cubicBezTo>
                    <a:pt x="14259" y="795"/>
                    <a:pt x="12618" y="0"/>
                    <a:pt x="10686" y="0"/>
                  </a:cubicBezTo>
                  <a:cubicBezTo>
                    <a:pt x="8755" y="0"/>
                    <a:pt x="7114" y="795"/>
                    <a:pt x="5942" y="2299"/>
                  </a:cubicBezTo>
                  <a:cubicBezTo>
                    <a:pt x="3935" y="4873"/>
                    <a:pt x="3740" y="9004"/>
                    <a:pt x="4243" y="11115"/>
                  </a:cubicBezTo>
                  <a:cubicBezTo>
                    <a:pt x="4606" y="12639"/>
                    <a:pt x="5459" y="14927"/>
                    <a:pt x="6788" y="16630"/>
                  </a:cubicBezTo>
                  <a:cubicBezTo>
                    <a:pt x="3164" y="17422"/>
                    <a:pt x="729" y="19037"/>
                    <a:pt x="595" y="19126"/>
                  </a:cubicBezTo>
                  <a:cubicBezTo>
                    <a:pt x="105" y="19457"/>
                    <a:pt x="-113" y="20071"/>
                    <a:pt x="57" y="20640"/>
                  </a:cubicBezTo>
                  <a:cubicBezTo>
                    <a:pt x="228" y="21210"/>
                    <a:pt x="747" y="21599"/>
                    <a:pt x="1336" y="21599"/>
                  </a:cubicBezTo>
                  <a:lnTo>
                    <a:pt x="20037" y="21599"/>
                  </a:lnTo>
                  <a:cubicBezTo>
                    <a:pt x="20626" y="21599"/>
                    <a:pt x="21145" y="21210"/>
                    <a:pt x="21316" y="20640"/>
                  </a:cubicBezTo>
                  <a:cubicBezTo>
                    <a:pt x="21487" y="20071"/>
                    <a:pt x="21268" y="19457"/>
                    <a:pt x="20778" y="19126"/>
                  </a:cubicBezTo>
                </a:path>
              </a:pathLst>
            </a:custGeom>
            <a:solidFill>
              <a:schemeClr val="bg2"/>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grpSp>
      <p:grpSp>
        <p:nvGrpSpPr>
          <p:cNvPr id="85" name="Group 109"/>
          <p:cNvGrpSpPr/>
          <p:nvPr/>
        </p:nvGrpSpPr>
        <p:grpSpPr>
          <a:xfrm>
            <a:off x="3637216" y="1639235"/>
            <a:ext cx="1662149" cy="626508"/>
            <a:chOff x="738434" y="1899882"/>
            <a:chExt cx="2216198" cy="835344"/>
          </a:xfrm>
        </p:grpSpPr>
        <p:sp>
          <p:nvSpPr>
            <p:cNvPr id="86" name="TextBox 85"/>
            <p:cNvSpPr txBox="1"/>
            <p:nvPr/>
          </p:nvSpPr>
          <p:spPr>
            <a:xfrm>
              <a:off x="898257" y="1899882"/>
              <a:ext cx="1883422" cy="307776"/>
            </a:xfrm>
            <a:prstGeom prst="rect">
              <a:avLst/>
            </a:prstGeom>
            <a:noFill/>
          </p:spPr>
          <p:txBody>
            <a:bodyPr wrap="none" rtlCol="0">
              <a:spAutoFit/>
            </a:bodyPr>
            <a:lstStyle/>
            <a:p>
              <a:pPr algn="ctr"/>
              <a:r>
                <a:rPr lang="en-GB" sz="900" dirty="0">
                  <a:solidFill>
                    <a:schemeClr val="accent1"/>
                  </a:solidFill>
                </a:rPr>
                <a:t>WORLDWIDE BUSINESS</a:t>
              </a:r>
            </a:p>
          </p:txBody>
        </p:sp>
        <p:sp>
          <p:nvSpPr>
            <p:cNvPr id="87" name="Rectangle 86"/>
            <p:cNvSpPr/>
            <p:nvPr/>
          </p:nvSpPr>
          <p:spPr>
            <a:xfrm>
              <a:off x="738434" y="2150450"/>
              <a:ext cx="2216198" cy="584776"/>
            </a:xfrm>
            <a:prstGeom prst="rect">
              <a:avLst/>
            </a:prstGeom>
          </p:spPr>
          <p:txBody>
            <a:bodyPr wrap="square">
              <a:spAutoFit/>
            </a:bodyPr>
            <a:lstStyle/>
            <a:p>
              <a:pPr algn="ctr"/>
              <a:r>
                <a:rPr lang="en-GB" sz="750" dirty="0">
                  <a:solidFill>
                    <a:schemeClr val="bg2">
                      <a:lumMod val="50000"/>
                    </a:schemeClr>
                  </a:solidFill>
                </a:rPr>
                <a:t>Lorem ipsum </a:t>
              </a:r>
              <a:r>
                <a:rPr lang="en-GB" sz="750" dirty="0" err="1">
                  <a:solidFill>
                    <a:schemeClr val="bg2">
                      <a:lumMod val="50000"/>
                    </a:schemeClr>
                  </a:solidFill>
                </a:rPr>
                <a:t>dolor</a:t>
              </a:r>
              <a:r>
                <a:rPr lang="en-GB" sz="750" dirty="0">
                  <a:solidFill>
                    <a:schemeClr val="bg2">
                      <a:lumMod val="50000"/>
                    </a:schemeClr>
                  </a:solidFill>
                </a:rPr>
                <a:t> sit </a:t>
              </a:r>
              <a:r>
                <a:rPr lang="en-GB" sz="750" dirty="0" err="1">
                  <a:solidFill>
                    <a:schemeClr val="bg2">
                      <a:lumMod val="50000"/>
                    </a:schemeClr>
                  </a:solidFill>
                </a:rPr>
                <a:t>amet</a:t>
              </a:r>
              <a:r>
                <a:rPr lang="en-GB" sz="750" dirty="0">
                  <a:solidFill>
                    <a:schemeClr val="bg2">
                      <a:lumMod val="50000"/>
                    </a:schemeClr>
                  </a:solidFill>
                </a:rPr>
                <a:t>, </a:t>
              </a:r>
              <a:r>
                <a:rPr lang="en-GB" sz="750" dirty="0" err="1">
                  <a:solidFill>
                    <a:schemeClr val="bg2">
                      <a:lumMod val="50000"/>
                    </a:schemeClr>
                  </a:solidFill>
                </a:rPr>
                <a:t>consectetuer</a:t>
              </a:r>
              <a:r>
                <a:rPr lang="en-GB" sz="750" dirty="0">
                  <a:solidFill>
                    <a:schemeClr val="bg2">
                      <a:lumMod val="50000"/>
                    </a:schemeClr>
                  </a:solidFill>
                </a:rPr>
                <a:t> </a:t>
              </a:r>
              <a:r>
                <a:rPr lang="en-GB" sz="750" dirty="0" err="1">
                  <a:solidFill>
                    <a:schemeClr val="bg2">
                      <a:lumMod val="50000"/>
                    </a:schemeClr>
                  </a:solidFill>
                </a:rPr>
                <a:t>adipiscing</a:t>
              </a:r>
              <a:r>
                <a:rPr lang="en-GB" sz="750" dirty="0">
                  <a:solidFill>
                    <a:schemeClr val="bg2">
                      <a:lumMod val="50000"/>
                    </a:schemeClr>
                  </a:solidFill>
                </a:rPr>
                <a:t> </a:t>
              </a:r>
              <a:r>
                <a:rPr lang="en-GB" sz="750" dirty="0" err="1">
                  <a:solidFill>
                    <a:schemeClr val="bg2">
                      <a:lumMod val="50000"/>
                    </a:schemeClr>
                  </a:solidFill>
                </a:rPr>
                <a:t>elit</a:t>
              </a:r>
              <a:r>
                <a:rPr lang="en-GB" sz="750" dirty="0">
                  <a:solidFill>
                    <a:schemeClr val="bg2">
                      <a:lumMod val="50000"/>
                    </a:schemeClr>
                  </a:solidFill>
                </a:rPr>
                <a:t>, </a:t>
              </a:r>
              <a:r>
                <a:rPr lang="en-GB" sz="750" dirty="0" err="1">
                  <a:solidFill>
                    <a:schemeClr val="bg2">
                      <a:lumMod val="50000"/>
                    </a:schemeClr>
                  </a:solidFill>
                </a:rPr>
                <a:t>sed</a:t>
              </a:r>
              <a:r>
                <a:rPr lang="en-GB" sz="750" dirty="0">
                  <a:solidFill>
                    <a:schemeClr val="bg2">
                      <a:lumMod val="50000"/>
                    </a:schemeClr>
                  </a:solidFill>
                </a:rPr>
                <a:t> </a:t>
              </a:r>
              <a:r>
                <a:rPr lang="en-GB" sz="750" dirty="0" err="1">
                  <a:solidFill>
                    <a:schemeClr val="bg2">
                      <a:lumMod val="50000"/>
                    </a:schemeClr>
                  </a:solidFill>
                </a:rPr>
                <a:t>diam</a:t>
              </a:r>
              <a:r>
                <a:rPr lang="en-GB" sz="750" dirty="0">
                  <a:solidFill>
                    <a:schemeClr val="bg2">
                      <a:lumMod val="50000"/>
                    </a:schemeClr>
                  </a:solidFill>
                </a:rPr>
                <a:t> </a:t>
              </a:r>
              <a:r>
                <a:rPr lang="en-GB" sz="750" dirty="0" err="1">
                  <a:solidFill>
                    <a:schemeClr val="bg2">
                      <a:lumMod val="50000"/>
                    </a:schemeClr>
                  </a:solidFill>
                </a:rPr>
                <a:t>nonummy</a:t>
              </a:r>
              <a:endParaRPr lang="en-GB" sz="750" dirty="0">
                <a:solidFill>
                  <a:schemeClr val="bg2">
                    <a:lumMod val="50000"/>
                  </a:schemeClr>
                </a:solidFill>
              </a:endParaRPr>
            </a:p>
          </p:txBody>
        </p:sp>
      </p:grpSp>
      <p:grpSp>
        <p:nvGrpSpPr>
          <p:cNvPr id="91" name="Group 98"/>
          <p:cNvGrpSpPr/>
          <p:nvPr/>
        </p:nvGrpSpPr>
        <p:grpSpPr>
          <a:xfrm>
            <a:off x="3158228" y="3829050"/>
            <a:ext cx="468411" cy="468411"/>
            <a:chOff x="1527694" y="3014288"/>
            <a:chExt cx="624548" cy="624548"/>
          </a:xfrm>
        </p:grpSpPr>
        <p:sp>
          <p:nvSpPr>
            <p:cNvPr id="95" name="Oval 94"/>
            <p:cNvSpPr/>
            <p:nvPr/>
          </p:nvSpPr>
          <p:spPr>
            <a:xfrm>
              <a:off x="1527694" y="3014288"/>
              <a:ext cx="624548" cy="62454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96" name="Group 34"/>
            <p:cNvGrpSpPr/>
            <p:nvPr/>
          </p:nvGrpSpPr>
          <p:grpSpPr>
            <a:xfrm>
              <a:off x="1671802" y="3171343"/>
              <a:ext cx="349465" cy="348868"/>
              <a:chOff x="2581275" y="2582069"/>
              <a:chExt cx="465138" cy="464344"/>
            </a:xfrm>
            <a:solidFill>
              <a:schemeClr val="bg2"/>
            </a:solidFill>
          </p:grpSpPr>
          <p:sp>
            <p:nvSpPr>
              <p:cNvPr id="97" name="AutoShape 128"/>
              <p:cNvSpPr>
                <a:spLocks/>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98" name="AutoShape 129"/>
              <p:cNvSpPr>
                <a:spLocks/>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92" name="Group 112"/>
          <p:cNvGrpSpPr/>
          <p:nvPr/>
        </p:nvGrpSpPr>
        <p:grpSpPr>
          <a:xfrm>
            <a:off x="2561359" y="4313562"/>
            <a:ext cx="1662149" cy="638847"/>
            <a:chOff x="731868" y="3660304"/>
            <a:chExt cx="2216198" cy="851797"/>
          </a:xfrm>
        </p:grpSpPr>
        <p:sp>
          <p:nvSpPr>
            <p:cNvPr id="93" name="TextBox 92"/>
            <p:cNvSpPr txBox="1"/>
            <p:nvPr/>
          </p:nvSpPr>
          <p:spPr>
            <a:xfrm>
              <a:off x="1274583" y="3660304"/>
              <a:ext cx="1143904" cy="307776"/>
            </a:xfrm>
            <a:prstGeom prst="rect">
              <a:avLst/>
            </a:prstGeom>
            <a:noFill/>
          </p:spPr>
          <p:txBody>
            <a:bodyPr wrap="none" rtlCol="0">
              <a:spAutoFit/>
            </a:bodyPr>
            <a:lstStyle/>
            <a:p>
              <a:pPr algn="ctr"/>
              <a:r>
                <a:rPr lang="en-GB" sz="900" dirty="0">
                  <a:solidFill>
                    <a:schemeClr val="accent5"/>
                  </a:solidFill>
                </a:rPr>
                <a:t>WEB DESIGN</a:t>
              </a:r>
            </a:p>
          </p:txBody>
        </p:sp>
        <p:sp>
          <p:nvSpPr>
            <p:cNvPr id="94" name="Rectangle 93"/>
            <p:cNvSpPr/>
            <p:nvPr/>
          </p:nvSpPr>
          <p:spPr>
            <a:xfrm>
              <a:off x="731868" y="3927325"/>
              <a:ext cx="2216198" cy="584776"/>
            </a:xfrm>
            <a:prstGeom prst="rect">
              <a:avLst/>
            </a:prstGeom>
          </p:spPr>
          <p:txBody>
            <a:bodyPr wrap="square">
              <a:spAutoFit/>
            </a:bodyPr>
            <a:lstStyle/>
            <a:p>
              <a:pPr algn="ctr"/>
              <a:r>
                <a:rPr lang="en-GB" sz="750">
                  <a:solidFill>
                    <a:schemeClr val="bg2">
                      <a:lumMod val="50000"/>
                    </a:schemeClr>
                  </a:solidFill>
                </a:rPr>
                <a:t>Lorem ipsum dolor sit amet, consectetuer adipiscing elit, sed diam nonummy</a:t>
              </a:r>
            </a:p>
          </p:txBody>
        </p:sp>
      </p:grpSp>
      <p:grpSp>
        <p:nvGrpSpPr>
          <p:cNvPr id="100" name="Group 106"/>
          <p:cNvGrpSpPr/>
          <p:nvPr/>
        </p:nvGrpSpPr>
        <p:grpSpPr>
          <a:xfrm>
            <a:off x="5314343" y="3829049"/>
            <a:ext cx="468411" cy="468411"/>
            <a:chOff x="4259726" y="1265864"/>
            <a:chExt cx="624548" cy="624548"/>
          </a:xfrm>
        </p:grpSpPr>
        <p:sp>
          <p:nvSpPr>
            <p:cNvPr id="104" name="Oval 103"/>
            <p:cNvSpPr/>
            <p:nvPr/>
          </p:nvSpPr>
          <p:spPr>
            <a:xfrm>
              <a:off x="4259726" y="1265864"/>
              <a:ext cx="624548" cy="62454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05" name="AutoShape 137"/>
            <p:cNvSpPr>
              <a:spLocks/>
            </p:cNvSpPr>
            <p:nvPr/>
          </p:nvSpPr>
          <p:spPr bwMode="auto">
            <a:xfrm>
              <a:off x="4397565" y="1386260"/>
              <a:ext cx="348868" cy="348868"/>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bg2"/>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grpSp>
      <p:grpSp>
        <p:nvGrpSpPr>
          <p:cNvPr id="101" name="Group 115"/>
          <p:cNvGrpSpPr/>
          <p:nvPr/>
        </p:nvGrpSpPr>
        <p:grpSpPr>
          <a:xfrm>
            <a:off x="4717474" y="4304561"/>
            <a:ext cx="1662149" cy="630054"/>
            <a:chOff x="3463899" y="1899880"/>
            <a:chExt cx="2216198" cy="840073"/>
          </a:xfrm>
        </p:grpSpPr>
        <p:sp>
          <p:nvSpPr>
            <p:cNvPr id="102" name="TextBox 101"/>
            <p:cNvSpPr txBox="1"/>
            <p:nvPr/>
          </p:nvSpPr>
          <p:spPr>
            <a:xfrm>
              <a:off x="3915623" y="1899880"/>
              <a:ext cx="1312753" cy="307776"/>
            </a:xfrm>
            <a:prstGeom prst="rect">
              <a:avLst/>
            </a:prstGeom>
            <a:noFill/>
          </p:spPr>
          <p:txBody>
            <a:bodyPr wrap="none" rtlCol="0">
              <a:spAutoFit/>
            </a:bodyPr>
            <a:lstStyle/>
            <a:p>
              <a:pPr algn="ctr"/>
              <a:r>
                <a:rPr lang="en-GB" sz="900" dirty="0">
                  <a:solidFill>
                    <a:schemeClr val="accent3"/>
                  </a:solidFill>
                </a:rPr>
                <a:t>DEVELOPMENT</a:t>
              </a:r>
            </a:p>
          </p:txBody>
        </p:sp>
        <p:sp>
          <p:nvSpPr>
            <p:cNvPr id="103" name="Rectangle 102"/>
            <p:cNvSpPr/>
            <p:nvPr/>
          </p:nvSpPr>
          <p:spPr>
            <a:xfrm>
              <a:off x="3463899" y="2155177"/>
              <a:ext cx="2216198" cy="584776"/>
            </a:xfrm>
            <a:prstGeom prst="rect">
              <a:avLst/>
            </a:prstGeom>
          </p:spPr>
          <p:txBody>
            <a:bodyPr wrap="square">
              <a:spAutoFit/>
            </a:bodyPr>
            <a:lstStyle/>
            <a:p>
              <a:pPr algn="ctr"/>
              <a:r>
                <a:rPr lang="en-GB" sz="750" dirty="0" err="1">
                  <a:solidFill>
                    <a:schemeClr val="bg2">
                      <a:lumMod val="50000"/>
                    </a:schemeClr>
                  </a:solidFill>
                </a:rPr>
                <a:t>Lorem</a:t>
              </a:r>
              <a:r>
                <a:rPr lang="en-GB" sz="750" dirty="0">
                  <a:solidFill>
                    <a:schemeClr val="bg2">
                      <a:lumMod val="50000"/>
                    </a:schemeClr>
                  </a:solidFill>
                </a:rPr>
                <a:t> </a:t>
              </a:r>
              <a:r>
                <a:rPr lang="en-GB" sz="750" dirty="0" err="1">
                  <a:solidFill>
                    <a:schemeClr val="bg2">
                      <a:lumMod val="50000"/>
                    </a:schemeClr>
                  </a:solidFill>
                </a:rPr>
                <a:t>ipsum</a:t>
              </a:r>
              <a:r>
                <a:rPr lang="en-GB" sz="750" dirty="0">
                  <a:solidFill>
                    <a:schemeClr val="bg2">
                      <a:lumMod val="50000"/>
                    </a:schemeClr>
                  </a:solidFill>
                </a:rPr>
                <a:t> </a:t>
              </a:r>
              <a:r>
                <a:rPr lang="en-GB" sz="750" dirty="0" err="1">
                  <a:solidFill>
                    <a:schemeClr val="bg2">
                      <a:lumMod val="50000"/>
                    </a:schemeClr>
                  </a:solidFill>
                </a:rPr>
                <a:t>dolor</a:t>
              </a:r>
              <a:r>
                <a:rPr lang="en-GB" sz="750" dirty="0">
                  <a:solidFill>
                    <a:schemeClr val="bg2">
                      <a:lumMod val="50000"/>
                    </a:schemeClr>
                  </a:solidFill>
                </a:rPr>
                <a:t> sit </a:t>
              </a:r>
              <a:r>
                <a:rPr lang="en-GB" sz="750" dirty="0" err="1">
                  <a:solidFill>
                    <a:schemeClr val="bg2">
                      <a:lumMod val="50000"/>
                    </a:schemeClr>
                  </a:solidFill>
                </a:rPr>
                <a:t>amet</a:t>
              </a:r>
              <a:r>
                <a:rPr lang="en-GB" sz="750" dirty="0">
                  <a:solidFill>
                    <a:schemeClr val="bg2">
                      <a:lumMod val="50000"/>
                    </a:schemeClr>
                  </a:solidFill>
                </a:rPr>
                <a:t>, </a:t>
              </a:r>
              <a:r>
                <a:rPr lang="en-GB" sz="750" dirty="0" err="1">
                  <a:solidFill>
                    <a:schemeClr val="bg2">
                      <a:lumMod val="50000"/>
                    </a:schemeClr>
                  </a:solidFill>
                </a:rPr>
                <a:t>consectetuer</a:t>
              </a:r>
              <a:r>
                <a:rPr lang="en-GB" sz="750" dirty="0">
                  <a:solidFill>
                    <a:schemeClr val="bg2">
                      <a:lumMod val="50000"/>
                    </a:schemeClr>
                  </a:solidFill>
                </a:rPr>
                <a:t> </a:t>
              </a:r>
              <a:r>
                <a:rPr lang="en-GB" sz="750" dirty="0" err="1">
                  <a:solidFill>
                    <a:schemeClr val="bg2">
                      <a:lumMod val="50000"/>
                    </a:schemeClr>
                  </a:solidFill>
                </a:rPr>
                <a:t>adipiscing</a:t>
              </a:r>
              <a:r>
                <a:rPr lang="en-GB" sz="750" dirty="0">
                  <a:solidFill>
                    <a:schemeClr val="bg2">
                      <a:lumMod val="50000"/>
                    </a:schemeClr>
                  </a:solidFill>
                </a:rPr>
                <a:t> </a:t>
              </a:r>
              <a:r>
                <a:rPr lang="en-GB" sz="750" dirty="0" err="1">
                  <a:solidFill>
                    <a:schemeClr val="bg2">
                      <a:lumMod val="50000"/>
                    </a:schemeClr>
                  </a:solidFill>
                </a:rPr>
                <a:t>elit</a:t>
              </a:r>
              <a:r>
                <a:rPr lang="en-GB" sz="750" dirty="0">
                  <a:solidFill>
                    <a:schemeClr val="bg2">
                      <a:lumMod val="50000"/>
                    </a:schemeClr>
                  </a:solidFill>
                </a:rPr>
                <a:t>, </a:t>
              </a:r>
              <a:r>
                <a:rPr lang="en-GB" sz="750" dirty="0" err="1">
                  <a:solidFill>
                    <a:schemeClr val="bg2">
                      <a:lumMod val="50000"/>
                    </a:schemeClr>
                  </a:solidFill>
                </a:rPr>
                <a:t>sed</a:t>
              </a:r>
              <a:r>
                <a:rPr lang="en-GB" sz="750" dirty="0">
                  <a:solidFill>
                    <a:schemeClr val="bg2">
                      <a:lumMod val="50000"/>
                    </a:schemeClr>
                  </a:solidFill>
                </a:rPr>
                <a:t> </a:t>
              </a:r>
              <a:r>
                <a:rPr lang="en-GB" sz="750" dirty="0" err="1">
                  <a:solidFill>
                    <a:schemeClr val="bg2">
                      <a:lumMod val="50000"/>
                    </a:schemeClr>
                  </a:solidFill>
                </a:rPr>
                <a:t>diam</a:t>
              </a:r>
              <a:r>
                <a:rPr lang="en-GB" sz="750" dirty="0">
                  <a:solidFill>
                    <a:schemeClr val="bg2">
                      <a:lumMod val="50000"/>
                    </a:schemeClr>
                  </a:solidFill>
                </a:rPr>
                <a:t> </a:t>
              </a:r>
              <a:r>
                <a:rPr lang="en-GB" sz="750" dirty="0" err="1">
                  <a:solidFill>
                    <a:schemeClr val="bg2">
                      <a:lumMod val="50000"/>
                    </a:schemeClr>
                  </a:solidFill>
                </a:rPr>
                <a:t>nonummy</a:t>
              </a:r>
              <a:endParaRPr lang="en-GB" sz="750" dirty="0">
                <a:solidFill>
                  <a:schemeClr val="bg2">
                    <a:lumMod val="50000"/>
                  </a:schemeClr>
                </a:solidFill>
              </a:endParaRPr>
            </a:p>
          </p:txBody>
        </p:sp>
      </p:grpSp>
      <p:grpSp>
        <p:nvGrpSpPr>
          <p:cNvPr id="107" name="Group 93"/>
          <p:cNvGrpSpPr/>
          <p:nvPr/>
        </p:nvGrpSpPr>
        <p:grpSpPr>
          <a:xfrm>
            <a:off x="7454870" y="3829050"/>
            <a:ext cx="468411" cy="468411"/>
            <a:chOff x="4259726" y="3014288"/>
            <a:chExt cx="624548" cy="624548"/>
          </a:xfrm>
        </p:grpSpPr>
        <p:sp>
          <p:nvSpPr>
            <p:cNvPr id="111" name="Oval 13"/>
            <p:cNvSpPr/>
            <p:nvPr/>
          </p:nvSpPr>
          <p:spPr>
            <a:xfrm>
              <a:off x="4259726" y="3014288"/>
              <a:ext cx="624548" cy="62454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112" name="Group 31"/>
            <p:cNvGrpSpPr/>
            <p:nvPr/>
          </p:nvGrpSpPr>
          <p:grpSpPr>
            <a:xfrm>
              <a:off x="4440145" y="3153571"/>
              <a:ext cx="263709" cy="384412"/>
              <a:chOff x="3582988" y="3510757"/>
              <a:chExt cx="319088" cy="465138"/>
            </a:xfrm>
            <a:solidFill>
              <a:schemeClr val="bg2"/>
            </a:solidFill>
          </p:grpSpPr>
          <p:sp>
            <p:nvSpPr>
              <p:cNvPr id="113"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114"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08" name="Group 121"/>
          <p:cNvGrpSpPr/>
          <p:nvPr/>
        </p:nvGrpSpPr>
        <p:grpSpPr>
          <a:xfrm>
            <a:off x="6858000" y="4313562"/>
            <a:ext cx="1662149" cy="638847"/>
            <a:chOff x="3463899" y="3660304"/>
            <a:chExt cx="2216198" cy="851797"/>
          </a:xfrm>
        </p:grpSpPr>
        <p:sp>
          <p:nvSpPr>
            <p:cNvPr id="109" name="TextBox 108"/>
            <p:cNvSpPr txBox="1"/>
            <p:nvPr/>
          </p:nvSpPr>
          <p:spPr>
            <a:xfrm>
              <a:off x="3728606" y="3660304"/>
              <a:ext cx="1686786" cy="307776"/>
            </a:xfrm>
            <a:prstGeom prst="rect">
              <a:avLst/>
            </a:prstGeom>
            <a:noFill/>
          </p:spPr>
          <p:txBody>
            <a:bodyPr wrap="none" rtlCol="0">
              <a:spAutoFit/>
            </a:bodyPr>
            <a:lstStyle/>
            <a:p>
              <a:pPr algn="ctr"/>
              <a:r>
                <a:rPr lang="en-GB" sz="900" dirty="0">
                  <a:solidFill>
                    <a:schemeClr val="accent6"/>
                  </a:solidFill>
                </a:rPr>
                <a:t>CREATIVE SOLUTION</a:t>
              </a:r>
            </a:p>
          </p:txBody>
        </p:sp>
        <p:sp>
          <p:nvSpPr>
            <p:cNvPr id="110" name="Rectangle 109"/>
            <p:cNvSpPr/>
            <p:nvPr/>
          </p:nvSpPr>
          <p:spPr>
            <a:xfrm>
              <a:off x="3463899" y="3927325"/>
              <a:ext cx="2216198" cy="584776"/>
            </a:xfrm>
            <a:prstGeom prst="rect">
              <a:avLst/>
            </a:prstGeom>
          </p:spPr>
          <p:txBody>
            <a:bodyPr wrap="square">
              <a:spAutoFit/>
            </a:bodyPr>
            <a:lstStyle/>
            <a:p>
              <a:pPr algn="ctr"/>
              <a:r>
                <a:rPr lang="en-GB" sz="750" dirty="0" err="1">
                  <a:solidFill>
                    <a:schemeClr val="bg2">
                      <a:lumMod val="50000"/>
                    </a:schemeClr>
                  </a:solidFill>
                </a:rPr>
                <a:t>Lorem</a:t>
              </a:r>
              <a:r>
                <a:rPr lang="en-GB" sz="750" dirty="0">
                  <a:solidFill>
                    <a:schemeClr val="bg2">
                      <a:lumMod val="50000"/>
                    </a:schemeClr>
                  </a:solidFill>
                </a:rPr>
                <a:t> </a:t>
              </a:r>
              <a:r>
                <a:rPr lang="en-GB" sz="750" dirty="0" err="1">
                  <a:solidFill>
                    <a:schemeClr val="bg2">
                      <a:lumMod val="50000"/>
                    </a:schemeClr>
                  </a:solidFill>
                </a:rPr>
                <a:t>ipsum</a:t>
              </a:r>
              <a:r>
                <a:rPr lang="en-GB" sz="750" dirty="0">
                  <a:solidFill>
                    <a:schemeClr val="bg2">
                      <a:lumMod val="50000"/>
                    </a:schemeClr>
                  </a:solidFill>
                </a:rPr>
                <a:t> </a:t>
              </a:r>
              <a:r>
                <a:rPr lang="en-GB" sz="750" dirty="0" err="1">
                  <a:solidFill>
                    <a:schemeClr val="bg2">
                      <a:lumMod val="50000"/>
                    </a:schemeClr>
                  </a:solidFill>
                </a:rPr>
                <a:t>dolor</a:t>
              </a:r>
              <a:r>
                <a:rPr lang="en-GB" sz="750" dirty="0">
                  <a:solidFill>
                    <a:schemeClr val="bg2">
                      <a:lumMod val="50000"/>
                    </a:schemeClr>
                  </a:solidFill>
                </a:rPr>
                <a:t> sit </a:t>
              </a:r>
              <a:r>
                <a:rPr lang="en-GB" sz="750" dirty="0" err="1">
                  <a:solidFill>
                    <a:schemeClr val="bg2">
                      <a:lumMod val="50000"/>
                    </a:schemeClr>
                  </a:solidFill>
                </a:rPr>
                <a:t>amet</a:t>
              </a:r>
              <a:r>
                <a:rPr lang="en-GB" sz="750" dirty="0">
                  <a:solidFill>
                    <a:schemeClr val="bg2">
                      <a:lumMod val="50000"/>
                    </a:schemeClr>
                  </a:solidFill>
                </a:rPr>
                <a:t>, </a:t>
              </a:r>
              <a:r>
                <a:rPr lang="en-GB" sz="750" dirty="0" err="1">
                  <a:solidFill>
                    <a:schemeClr val="bg2">
                      <a:lumMod val="50000"/>
                    </a:schemeClr>
                  </a:solidFill>
                </a:rPr>
                <a:t>consectetuer</a:t>
              </a:r>
              <a:r>
                <a:rPr lang="en-GB" sz="750" dirty="0">
                  <a:solidFill>
                    <a:schemeClr val="bg2">
                      <a:lumMod val="50000"/>
                    </a:schemeClr>
                  </a:solidFill>
                </a:rPr>
                <a:t> </a:t>
              </a:r>
              <a:r>
                <a:rPr lang="en-GB" sz="750" dirty="0" err="1">
                  <a:solidFill>
                    <a:schemeClr val="bg2">
                      <a:lumMod val="50000"/>
                    </a:schemeClr>
                  </a:solidFill>
                </a:rPr>
                <a:t>adipiscing</a:t>
              </a:r>
              <a:r>
                <a:rPr lang="en-GB" sz="750" dirty="0">
                  <a:solidFill>
                    <a:schemeClr val="bg2">
                      <a:lumMod val="50000"/>
                    </a:schemeClr>
                  </a:solidFill>
                </a:rPr>
                <a:t> </a:t>
              </a:r>
              <a:r>
                <a:rPr lang="en-GB" sz="750" dirty="0" err="1">
                  <a:solidFill>
                    <a:schemeClr val="bg2">
                      <a:lumMod val="50000"/>
                    </a:schemeClr>
                  </a:solidFill>
                </a:rPr>
                <a:t>elit</a:t>
              </a:r>
              <a:r>
                <a:rPr lang="en-GB" sz="750" dirty="0">
                  <a:solidFill>
                    <a:schemeClr val="bg2">
                      <a:lumMod val="50000"/>
                    </a:schemeClr>
                  </a:solidFill>
                </a:rPr>
                <a:t>, </a:t>
              </a:r>
              <a:r>
                <a:rPr lang="en-GB" sz="750" dirty="0" err="1">
                  <a:solidFill>
                    <a:schemeClr val="bg2">
                      <a:lumMod val="50000"/>
                    </a:schemeClr>
                  </a:solidFill>
                </a:rPr>
                <a:t>sed</a:t>
              </a:r>
              <a:r>
                <a:rPr lang="en-GB" sz="750" dirty="0">
                  <a:solidFill>
                    <a:schemeClr val="bg2">
                      <a:lumMod val="50000"/>
                    </a:schemeClr>
                  </a:solidFill>
                </a:rPr>
                <a:t> </a:t>
              </a:r>
              <a:r>
                <a:rPr lang="en-GB" sz="750" dirty="0" err="1">
                  <a:solidFill>
                    <a:schemeClr val="bg2">
                      <a:lumMod val="50000"/>
                    </a:schemeClr>
                  </a:solidFill>
                </a:rPr>
                <a:t>diam</a:t>
              </a:r>
              <a:r>
                <a:rPr lang="en-GB" sz="750" dirty="0">
                  <a:solidFill>
                    <a:schemeClr val="bg2">
                      <a:lumMod val="50000"/>
                    </a:schemeClr>
                  </a:solidFill>
                </a:rPr>
                <a:t> </a:t>
              </a:r>
              <a:r>
                <a:rPr lang="en-GB" sz="750" dirty="0" err="1">
                  <a:solidFill>
                    <a:schemeClr val="bg2">
                      <a:lumMod val="50000"/>
                    </a:schemeClr>
                  </a:solidFill>
                </a:rPr>
                <a:t>nonummy</a:t>
              </a:r>
              <a:endParaRPr lang="en-GB" sz="750" dirty="0">
                <a:solidFill>
                  <a:schemeClr val="bg2">
                    <a:lumMod val="50000"/>
                  </a:schemeClr>
                </a:solidFill>
              </a:endParaRPr>
            </a:p>
          </p:txBody>
        </p:sp>
      </p:grpSp>
      <p:grpSp>
        <p:nvGrpSpPr>
          <p:cNvPr id="116" name="Group 79"/>
          <p:cNvGrpSpPr/>
          <p:nvPr/>
        </p:nvGrpSpPr>
        <p:grpSpPr>
          <a:xfrm>
            <a:off x="6426171" y="1156810"/>
            <a:ext cx="468411" cy="468411"/>
            <a:chOff x="6991758" y="3014288"/>
            <a:chExt cx="624548" cy="624548"/>
          </a:xfrm>
        </p:grpSpPr>
        <p:sp>
          <p:nvSpPr>
            <p:cNvPr id="120" name="Oval 119"/>
            <p:cNvSpPr/>
            <p:nvPr/>
          </p:nvSpPr>
          <p:spPr>
            <a:xfrm>
              <a:off x="6991758" y="3014288"/>
              <a:ext cx="624548" cy="62454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121" name="Group 21"/>
            <p:cNvGrpSpPr/>
            <p:nvPr/>
          </p:nvGrpSpPr>
          <p:grpSpPr>
            <a:xfrm>
              <a:off x="7129614" y="3153571"/>
              <a:ext cx="348869" cy="349465"/>
              <a:chOff x="7287419" y="3505994"/>
              <a:chExt cx="464344" cy="465138"/>
            </a:xfrm>
            <a:solidFill>
              <a:schemeClr val="bg2"/>
            </a:solidFill>
          </p:grpSpPr>
          <p:sp>
            <p:nvSpPr>
              <p:cNvPr id="122" name="AutoShape 37"/>
              <p:cNvSpPr>
                <a:spLocks/>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123" name="AutoShape 38"/>
              <p:cNvSpPr>
                <a:spLocks/>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124" name="AutoShape 39"/>
              <p:cNvSpPr>
                <a:spLocks/>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125" name="AutoShape 40"/>
              <p:cNvSpPr>
                <a:spLocks/>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126" name="AutoShape 41"/>
              <p:cNvSpPr>
                <a:spLocks/>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127" name="AutoShape 42"/>
              <p:cNvSpPr>
                <a:spLocks/>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17" name="Group 124"/>
          <p:cNvGrpSpPr/>
          <p:nvPr/>
        </p:nvGrpSpPr>
        <p:grpSpPr>
          <a:xfrm>
            <a:off x="5829300" y="1641323"/>
            <a:ext cx="1662149" cy="642395"/>
            <a:chOff x="6195930" y="3660305"/>
            <a:chExt cx="2216198" cy="856527"/>
          </a:xfrm>
        </p:grpSpPr>
        <p:sp>
          <p:nvSpPr>
            <p:cNvPr id="118" name="TextBox 117"/>
            <p:cNvSpPr txBox="1"/>
            <p:nvPr/>
          </p:nvSpPr>
          <p:spPr>
            <a:xfrm>
              <a:off x="6681145" y="3660305"/>
              <a:ext cx="1265732" cy="307776"/>
            </a:xfrm>
            <a:prstGeom prst="rect">
              <a:avLst/>
            </a:prstGeom>
            <a:noFill/>
          </p:spPr>
          <p:txBody>
            <a:bodyPr wrap="none" rtlCol="0">
              <a:spAutoFit/>
            </a:bodyPr>
            <a:lstStyle/>
            <a:p>
              <a:pPr algn="ctr"/>
              <a:r>
                <a:rPr lang="en-GB" sz="900" dirty="0">
                  <a:solidFill>
                    <a:schemeClr val="accent2"/>
                  </a:solidFill>
                </a:rPr>
                <a:t>WEB ANALYSIS</a:t>
              </a:r>
            </a:p>
          </p:txBody>
        </p:sp>
        <p:sp>
          <p:nvSpPr>
            <p:cNvPr id="119" name="Rectangle 118"/>
            <p:cNvSpPr/>
            <p:nvPr/>
          </p:nvSpPr>
          <p:spPr>
            <a:xfrm>
              <a:off x="6195930" y="3932055"/>
              <a:ext cx="2216198" cy="584777"/>
            </a:xfrm>
            <a:prstGeom prst="rect">
              <a:avLst/>
            </a:prstGeom>
          </p:spPr>
          <p:txBody>
            <a:bodyPr wrap="square">
              <a:spAutoFit/>
            </a:bodyPr>
            <a:lstStyle/>
            <a:p>
              <a:pPr algn="ctr"/>
              <a:r>
                <a:rPr lang="en-GB" sz="750" dirty="0" err="1">
                  <a:solidFill>
                    <a:schemeClr val="bg2">
                      <a:lumMod val="50000"/>
                    </a:schemeClr>
                  </a:solidFill>
                </a:rPr>
                <a:t>Lorem</a:t>
              </a:r>
              <a:r>
                <a:rPr lang="en-GB" sz="750" dirty="0">
                  <a:solidFill>
                    <a:schemeClr val="bg2">
                      <a:lumMod val="50000"/>
                    </a:schemeClr>
                  </a:solidFill>
                </a:rPr>
                <a:t> </a:t>
              </a:r>
              <a:r>
                <a:rPr lang="en-GB" sz="750" dirty="0" err="1">
                  <a:solidFill>
                    <a:schemeClr val="bg2">
                      <a:lumMod val="50000"/>
                    </a:schemeClr>
                  </a:solidFill>
                </a:rPr>
                <a:t>ipsum</a:t>
              </a:r>
              <a:r>
                <a:rPr lang="en-GB" sz="750" dirty="0">
                  <a:solidFill>
                    <a:schemeClr val="bg2">
                      <a:lumMod val="50000"/>
                    </a:schemeClr>
                  </a:solidFill>
                </a:rPr>
                <a:t> </a:t>
              </a:r>
              <a:r>
                <a:rPr lang="en-GB" sz="750" dirty="0" err="1">
                  <a:solidFill>
                    <a:schemeClr val="bg2">
                      <a:lumMod val="50000"/>
                    </a:schemeClr>
                  </a:solidFill>
                </a:rPr>
                <a:t>dolor</a:t>
              </a:r>
              <a:r>
                <a:rPr lang="en-GB" sz="750" dirty="0">
                  <a:solidFill>
                    <a:schemeClr val="bg2">
                      <a:lumMod val="50000"/>
                    </a:schemeClr>
                  </a:solidFill>
                </a:rPr>
                <a:t> sit </a:t>
              </a:r>
              <a:r>
                <a:rPr lang="en-GB" sz="750" dirty="0" err="1">
                  <a:solidFill>
                    <a:schemeClr val="bg2">
                      <a:lumMod val="50000"/>
                    </a:schemeClr>
                  </a:solidFill>
                </a:rPr>
                <a:t>amet</a:t>
              </a:r>
              <a:r>
                <a:rPr lang="en-GB" sz="750" dirty="0">
                  <a:solidFill>
                    <a:schemeClr val="bg2">
                      <a:lumMod val="50000"/>
                    </a:schemeClr>
                  </a:solidFill>
                </a:rPr>
                <a:t>, </a:t>
              </a:r>
              <a:r>
                <a:rPr lang="en-GB" sz="750" dirty="0" err="1">
                  <a:solidFill>
                    <a:schemeClr val="bg2">
                      <a:lumMod val="50000"/>
                    </a:schemeClr>
                  </a:solidFill>
                </a:rPr>
                <a:t>consectetuer</a:t>
              </a:r>
              <a:r>
                <a:rPr lang="en-GB" sz="750" dirty="0">
                  <a:solidFill>
                    <a:schemeClr val="bg2">
                      <a:lumMod val="50000"/>
                    </a:schemeClr>
                  </a:solidFill>
                </a:rPr>
                <a:t> </a:t>
              </a:r>
              <a:r>
                <a:rPr lang="en-GB" sz="750" dirty="0" err="1">
                  <a:solidFill>
                    <a:schemeClr val="bg2">
                      <a:lumMod val="50000"/>
                    </a:schemeClr>
                  </a:solidFill>
                </a:rPr>
                <a:t>adipiscing</a:t>
              </a:r>
              <a:r>
                <a:rPr lang="en-GB" sz="750" dirty="0">
                  <a:solidFill>
                    <a:schemeClr val="bg2">
                      <a:lumMod val="50000"/>
                    </a:schemeClr>
                  </a:solidFill>
                </a:rPr>
                <a:t> </a:t>
              </a:r>
              <a:r>
                <a:rPr lang="en-GB" sz="750" dirty="0" err="1">
                  <a:solidFill>
                    <a:schemeClr val="bg2">
                      <a:lumMod val="50000"/>
                    </a:schemeClr>
                  </a:solidFill>
                </a:rPr>
                <a:t>elit</a:t>
              </a:r>
              <a:r>
                <a:rPr lang="en-GB" sz="750" dirty="0">
                  <a:solidFill>
                    <a:schemeClr val="bg2">
                      <a:lumMod val="50000"/>
                    </a:schemeClr>
                  </a:solidFill>
                </a:rPr>
                <a:t>, </a:t>
              </a:r>
              <a:r>
                <a:rPr lang="en-GB" sz="750" dirty="0" err="1">
                  <a:solidFill>
                    <a:schemeClr val="bg2">
                      <a:lumMod val="50000"/>
                    </a:schemeClr>
                  </a:solidFill>
                </a:rPr>
                <a:t>sed</a:t>
              </a:r>
              <a:r>
                <a:rPr lang="en-GB" sz="750" dirty="0">
                  <a:solidFill>
                    <a:schemeClr val="bg2">
                      <a:lumMod val="50000"/>
                    </a:schemeClr>
                  </a:solidFill>
                </a:rPr>
                <a:t> </a:t>
              </a:r>
              <a:r>
                <a:rPr lang="en-GB" sz="750" dirty="0" err="1">
                  <a:solidFill>
                    <a:schemeClr val="bg2">
                      <a:lumMod val="50000"/>
                    </a:schemeClr>
                  </a:solidFill>
                </a:rPr>
                <a:t>diam</a:t>
              </a:r>
              <a:r>
                <a:rPr lang="en-GB" sz="750" dirty="0">
                  <a:solidFill>
                    <a:schemeClr val="bg2">
                      <a:lumMod val="50000"/>
                    </a:schemeClr>
                  </a:solidFill>
                </a:rPr>
                <a:t> </a:t>
              </a:r>
              <a:r>
                <a:rPr lang="en-GB" sz="750" dirty="0" err="1">
                  <a:solidFill>
                    <a:schemeClr val="bg2">
                      <a:lumMod val="50000"/>
                    </a:schemeClr>
                  </a:solidFill>
                </a:rPr>
                <a:t>nonummy</a:t>
              </a:r>
              <a:endParaRPr lang="en-GB" sz="750" dirty="0">
                <a:solidFill>
                  <a:schemeClr val="bg2">
                    <a:lumMod val="50000"/>
                  </a:schemeClr>
                </a:solidFill>
              </a:endParaRPr>
            </a:p>
          </p:txBody>
        </p:sp>
      </p:grpSp>
      <p:sp>
        <p:nvSpPr>
          <p:cNvPr id="128" name="Rectangle 127"/>
          <p:cNvSpPr/>
          <p:nvPr/>
        </p:nvSpPr>
        <p:spPr>
          <a:xfrm>
            <a:off x="654627" y="1273549"/>
            <a:ext cx="1655129" cy="3412751"/>
          </a:xfrm>
          <a:prstGeom prst="rect">
            <a:avLst/>
          </a:prstGeom>
        </p:spPr>
        <p:txBody>
          <a:bodyPr wrap="square" lIns="87906" tIns="43953" rIns="87906" bIns="43953">
            <a:spAutoFit/>
          </a:bodyPr>
          <a:lstStyle/>
          <a:p>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is simply dummy text of the printing and typesetting industry.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has been the industry's standard dummy text ever since the 1500s, when an unknown printer took a galley of type and scrambled it to make a type specimen book. It has survived not only five centuries, but also the leap into electronic typesetting, remaining essentially unchanged. </a:t>
            </a:r>
          </a:p>
          <a:p>
            <a:endPar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It was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popularised</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in the 1960s with the release of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Letraset</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sheets containing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passages, and more recently with desktop publishing software like Aldus PageMaker including versions of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nvGrpSpPr>
          <p:cNvPr id="129" name="Group 4"/>
          <p:cNvGrpSpPr/>
          <p:nvPr/>
        </p:nvGrpSpPr>
        <p:grpSpPr>
          <a:xfrm>
            <a:off x="2800350" y="2400300"/>
            <a:ext cx="5480735" cy="1204010"/>
            <a:chOff x="736989" y="2298598"/>
            <a:chExt cx="10718021" cy="2354538"/>
          </a:xfrm>
        </p:grpSpPr>
        <p:sp>
          <p:nvSpPr>
            <p:cNvPr id="130" name="Block Arc 5"/>
            <p:cNvSpPr/>
            <p:nvPr/>
          </p:nvSpPr>
          <p:spPr>
            <a:xfrm rot="10800000">
              <a:off x="6993307" y="2298599"/>
              <a:ext cx="2376264" cy="2354537"/>
            </a:xfrm>
            <a:prstGeom prst="blockArc">
              <a:avLst>
                <a:gd name="adj1" fmla="val 10800000"/>
                <a:gd name="adj2" fmla="val 21562961"/>
                <a:gd name="adj3" fmla="val 1243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350">
                <a:solidFill>
                  <a:schemeClr val="tx1"/>
                </a:solidFill>
              </a:endParaRPr>
            </a:p>
          </p:txBody>
        </p:sp>
        <p:sp>
          <p:nvSpPr>
            <p:cNvPr id="131" name="Block Arc 6"/>
            <p:cNvSpPr/>
            <p:nvPr/>
          </p:nvSpPr>
          <p:spPr>
            <a:xfrm>
              <a:off x="9078746" y="2298599"/>
              <a:ext cx="2376264" cy="2354537"/>
            </a:xfrm>
            <a:prstGeom prst="blockArc">
              <a:avLst>
                <a:gd name="adj1" fmla="val 10800000"/>
                <a:gd name="adj2" fmla="val 78694"/>
                <a:gd name="adj3" fmla="val 12426"/>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350">
                <a:solidFill>
                  <a:schemeClr val="tx1"/>
                </a:solidFill>
              </a:endParaRPr>
            </a:p>
          </p:txBody>
        </p:sp>
        <p:sp>
          <p:nvSpPr>
            <p:cNvPr id="132" name="Block Arc 7"/>
            <p:cNvSpPr/>
            <p:nvPr/>
          </p:nvSpPr>
          <p:spPr>
            <a:xfrm>
              <a:off x="4907868" y="2298598"/>
              <a:ext cx="2376264" cy="2354537"/>
            </a:xfrm>
            <a:prstGeom prst="blockArc">
              <a:avLst>
                <a:gd name="adj1" fmla="val 10800000"/>
                <a:gd name="adj2" fmla="val 78694"/>
                <a:gd name="adj3" fmla="val 1242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350">
                <a:solidFill>
                  <a:schemeClr val="tx1"/>
                </a:solidFill>
              </a:endParaRPr>
            </a:p>
          </p:txBody>
        </p:sp>
        <p:sp>
          <p:nvSpPr>
            <p:cNvPr id="133" name="Block Arc 8"/>
            <p:cNvSpPr/>
            <p:nvPr/>
          </p:nvSpPr>
          <p:spPr>
            <a:xfrm rot="10800000">
              <a:off x="2822429" y="2298598"/>
              <a:ext cx="2376264" cy="2354537"/>
            </a:xfrm>
            <a:prstGeom prst="blockArc">
              <a:avLst>
                <a:gd name="adj1" fmla="val 10800000"/>
                <a:gd name="adj2" fmla="val 21562961"/>
                <a:gd name="adj3" fmla="val 1243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350">
                <a:solidFill>
                  <a:schemeClr val="tx1"/>
                </a:solidFill>
              </a:endParaRPr>
            </a:p>
          </p:txBody>
        </p:sp>
        <p:sp>
          <p:nvSpPr>
            <p:cNvPr id="134" name="Block Arc 9"/>
            <p:cNvSpPr/>
            <p:nvPr/>
          </p:nvSpPr>
          <p:spPr>
            <a:xfrm>
              <a:off x="736989" y="2298598"/>
              <a:ext cx="2376264" cy="2354537"/>
            </a:xfrm>
            <a:prstGeom prst="blockArc">
              <a:avLst>
                <a:gd name="adj1" fmla="val 10800000"/>
                <a:gd name="adj2" fmla="val 78694"/>
                <a:gd name="adj3" fmla="val 1242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350">
                <a:solidFill>
                  <a:schemeClr val="tx1"/>
                </a:solidFill>
              </a:endParaRPr>
            </a:p>
          </p:txBody>
        </p:sp>
      </p:grpSp>
      <p:sp>
        <p:nvSpPr>
          <p:cNvPr id="66" name="Rectangle 65"/>
          <p:cNvSpPr/>
          <p:nvPr/>
        </p:nvSpPr>
        <p:spPr>
          <a:xfrm rot="5400000">
            <a:off x="4558284" y="515529"/>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TextBox 66"/>
          <p:cNvSpPr txBox="1"/>
          <p:nvPr/>
        </p:nvSpPr>
        <p:spPr>
          <a:xfrm>
            <a:off x="3456118" y="272652"/>
            <a:ext cx="2231828"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OUR PROCESS</a:t>
            </a:r>
          </a:p>
        </p:txBody>
      </p:sp>
      <p:sp>
        <p:nvSpPr>
          <p:cNvPr id="68" name="Rectangle 67"/>
          <p:cNvSpPr/>
          <p:nvPr/>
        </p:nvSpPr>
        <p:spPr>
          <a:xfrm>
            <a:off x="1488407" y="611206"/>
            <a:ext cx="6167186" cy="230832"/>
          </a:xfrm>
          <a:prstGeom prst="rect">
            <a:avLst/>
          </a:prstGeom>
        </p:spPr>
        <p:txBody>
          <a:bodyPr wrap="square">
            <a:spAutoFit/>
          </a:bodyPr>
          <a:lstStyle/>
          <a:p>
            <a:pPr algn="ct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9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40537437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6"/>
          </p:nvPr>
        </p:nvSpPr>
        <p:spPr/>
        <p:txBody>
          <a:bodyPr>
            <a:normAutofit/>
          </a:bodyPr>
          <a:lstStyle/>
          <a:p>
            <a:r>
              <a:rPr lang="en-US" sz="1125" dirty="0">
                <a:latin typeface="Open Sans" panose="020B0606030504020204" pitchFamily="34" charset="0"/>
                <a:ea typeface="Open Sans" panose="020B0606030504020204" pitchFamily="34" charset="0"/>
                <a:cs typeface="Open Sans" panose="020B0606030504020204" pitchFamily="34" charset="0"/>
              </a:rPr>
              <a:t>PROJECT NAME</a:t>
            </a:r>
          </a:p>
        </p:txBody>
      </p:sp>
      <p:sp>
        <p:nvSpPr>
          <p:cNvPr id="13" name="Text Placeholder 12"/>
          <p:cNvSpPr>
            <a:spLocks noGrp="1"/>
          </p:cNvSpPr>
          <p:nvPr>
            <p:ph type="body" sz="quarter" idx="21"/>
          </p:nvPr>
        </p:nvSpPr>
        <p:spPr/>
        <p:txBody>
          <a:bodyPr/>
          <a:lstStyle/>
          <a:p>
            <a:r>
              <a:rPr lang="en-US" dirty="0" smtClean="0">
                <a:latin typeface="+mn-lt"/>
              </a:rPr>
              <a:t>The standard chunk of </a:t>
            </a:r>
            <a:r>
              <a:rPr lang="en-US" dirty="0" err="1" smtClean="0">
                <a:latin typeface="+mn-lt"/>
              </a:rPr>
              <a:t>Lorem</a:t>
            </a:r>
            <a:r>
              <a:rPr lang="en-US" dirty="0" smtClean="0">
                <a:latin typeface="+mn-lt"/>
              </a:rPr>
              <a:t> </a:t>
            </a:r>
            <a:r>
              <a:rPr lang="en-US" dirty="0" err="1" smtClean="0">
                <a:latin typeface="+mn-lt"/>
              </a:rPr>
              <a:t>Ipsum</a:t>
            </a:r>
            <a:r>
              <a:rPr lang="en-US" dirty="0" smtClean="0">
                <a:latin typeface="+mn-lt"/>
              </a:rPr>
              <a:t> used since the 1500s is reproduced below for those interested.</a:t>
            </a:r>
            <a:endParaRPr lang="en-US" dirty="0">
              <a:latin typeface="+mn-lt"/>
            </a:endParaRPr>
          </a:p>
        </p:txBody>
      </p:sp>
      <p:sp>
        <p:nvSpPr>
          <p:cNvPr id="12" name="Content Placeholder 11"/>
          <p:cNvSpPr>
            <a:spLocks noGrp="1"/>
          </p:cNvSpPr>
          <p:nvPr>
            <p:ph sz="quarter" idx="27"/>
          </p:nvPr>
        </p:nvSpPr>
        <p:spPr/>
        <p:txBody>
          <a:bodyPr>
            <a:normAutofit/>
          </a:bodyPr>
          <a:lstStyle/>
          <a:p>
            <a:r>
              <a:rPr lang="en-US" sz="1125" dirty="0">
                <a:latin typeface="Open Sans" panose="020B0606030504020204" pitchFamily="34" charset="0"/>
                <a:ea typeface="Open Sans" panose="020B0606030504020204" pitchFamily="34" charset="0"/>
                <a:cs typeface="Open Sans" panose="020B0606030504020204" pitchFamily="34" charset="0"/>
              </a:rPr>
              <a:t>PROJECT NAME</a:t>
            </a:r>
          </a:p>
        </p:txBody>
      </p:sp>
      <p:sp>
        <p:nvSpPr>
          <p:cNvPr id="15" name="Text Placeholder 14"/>
          <p:cNvSpPr>
            <a:spLocks noGrp="1"/>
          </p:cNvSpPr>
          <p:nvPr>
            <p:ph type="body" sz="quarter" idx="28"/>
          </p:nvPr>
        </p:nvSpPr>
        <p:spPr/>
        <p:txBody>
          <a:bodyPr/>
          <a:lstStyle/>
          <a:p>
            <a:r>
              <a:rPr lang="en-US" dirty="0" smtClean="0">
                <a:latin typeface="+mn-lt"/>
              </a:rPr>
              <a:t>The standard chunk of </a:t>
            </a:r>
            <a:r>
              <a:rPr lang="en-US" dirty="0" err="1" smtClean="0">
                <a:latin typeface="+mn-lt"/>
              </a:rPr>
              <a:t>Lorem</a:t>
            </a:r>
            <a:r>
              <a:rPr lang="en-US" dirty="0" smtClean="0">
                <a:latin typeface="+mn-lt"/>
              </a:rPr>
              <a:t> </a:t>
            </a:r>
            <a:r>
              <a:rPr lang="en-US" dirty="0" err="1" smtClean="0">
                <a:latin typeface="+mn-lt"/>
              </a:rPr>
              <a:t>Ipsum</a:t>
            </a:r>
            <a:r>
              <a:rPr lang="en-US" dirty="0" smtClean="0">
                <a:latin typeface="+mn-lt"/>
              </a:rPr>
              <a:t> used since the 1500s is reproduced below for those interested.</a:t>
            </a:r>
            <a:endParaRPr lang="en-US" dirty="0">
              <a:latin typeface="+mn-lt"/>
            </a:endParaRPr>
          </a:p>
        </p:txBody>
      </p:sp>
      <p:sp>
        <p:nvSpPr>
          <p:cNvPr id="14" name="Content Placeholder 13"/>
          <p:cNvSpPr>
            <a:spLocks noGrp="1"/>
          </p:cNvSpPr>
          <p:nvPr>
            <p:ph sz="quarter" idx="29"/>
          </p:nvPr>
        </p:nvSpPr>
        <p:spPr/>
        <p:txBody>
          <a:bodyPr>
            <a:normAutofit/>
          </a:bodyPr>
          <a:lstStyle/>
          <a:p>
            <a:r>
              <a:rPr lang="en-US" sz="1125" dirty="0">
                <a:latin typeface="Open Sans" panose="020B0606030504020204" pitchFamily="34" charset="0"/>
                <a:ea typeface="Open Sans" panose="020B0606030504020204" pitchFamily="34" charset="0"/>
                <a:cs typeface="Open Sans" panose="020B0606030504020204" pitchFamily="34" charset="0"/>
              </a:rPr>
              <a:t>PROJECT NAME</a:t>
            </a:r>
          </a:p>
        </p:txBody>
      </p:sp>
      <p:sp>
        <p:nvSpPr>
          <p:cNvPr id="17" name="Text Placeholder 16"/>
          <p:cNvSpPr>
            <a:spLocks noGrp="1"/>
          </p:cNvSpPr>
          <p:nvPr>
            <p:ph type="body" sz="quarter" idx="30"/>
          </p:nvPr>
        </p:nvSpPr>
        <p:spPr/>
        <p:txBody>
          <a:bodyPr/>
          <a:lstStyle/>
          <a:p>
            <a:r>
              <a:rPr lang="en-US" dirty="0" smtClean="0">
                <a:latin typeface="+mn-lt"/>
              </a:rPr>
              <a:t>The standard chunk of </a:t>
            </a:r>
            <a:r>
              <a:rPr lang="en-US" dirty="0" err="1" smtClean="0">
                <a:latin typeface="+mn-lt"/>
              </a:rPr>
              <a:t>Lorem</a:t>
            </a:r>
            <a:r>
              <a:rPr lang="en-US" dirty="0" smtClean="0">
                <a:latin typeface="+mn-lt"/>
              </a:rPr>
              <a:t> </a:t>
            </a:r>
            <a:r>
              <a:rPr lang="en-US" dirty="0" err="1" smtClean="0">
                <a:latin typeface="+mn-lt"/>
              </a:rPr>
              <a:t>Ipsum</a:t>
            </a:r>
            <a:r>
              <a:rPr lang="en-US" dirty="0" smtClean="0">
                <a:latin typeface="+mn-lt"/>
              </a:rPr>
              <a:t> used since the 1500s is reproduced below for those interested.</a:t>
            </a:r>
            <a:endParaRPr lang="en-US" dirty="0">
              <a:latin typeface="+mn-lt"/>
            </a:endParaRPr>
          </a:p>
        </p:txBody>
      </p:sp>
      <p:sp>
        <p:nvSpPr>
          <p:cNvPr id="16" name="Content Placeholder 15"/>
          <p:cNvSpPr>
            <a:spLocks noGrp="1"/>
          </p:cNvSpPr>
          <p:nvPr>
            <p:ph sz="quarter" idx="31"/>
          </p:nvPr>
        </p:nvSpPr>
        <p:spPr/>
        <p:txBody>
          <a:bodyPr>
            <a:normAutofit/>
          </a:bodyPr>
          <a:lstStyle/>
          <a:p>
            <a:r>
              <a:rPr lang="en-US" sz="1125" dirty="0">
                <a:latin typeface="Open Sans" panose="020B0606030504020204" pitchFamily="34" charset="0"/>
                <a:ea typeface="Open Sans" panose="020B0606030504020204" pitchFamily="34" charset="0"/>
                <a:cs typeface="Open Sans" panose="020B0606030504020204" pitchFamily="34" charset="0"/>
              </a:rPr>
              <a:t>PROJECT NAME</a:t>
            </a:r>
          </a:p>
        </p:txBody>
      </p:sp>
      <p:sp>
        <p:nvSpPr>
          <p:cNvPr id="19" name="Text Placeholder 18"/>
          <p:cNvSpPr>
            <a:spLocks noGrp="1"/>
          </p:cNvSpPr>
          <p:nvPr>
            <p:ph type="body" sz="quarter" idx="32"/>
          </p:nvPr>
        </p:nvSpPr>
        <p:spPr/>
        <p:txBody>
          <a:bodyPr/>
          <a:lstStyle/>
          <a:p>
            <a:r>
              <a:rPr lang="en-US" dirty="0" smtClean="0">
                <a:latin typeface="+mn-lt"/>
              </a:rPr>
              <a:t>The standard chunk of </a:t>
            </a:r>
            <a:r>
              <a:rPr lang="en-US" dirty="0" err="1" smtClean="0">
                <a:latin typeface="+mn-lt"/>
              </a:rPr>
              <a:t>Lorem</a:t>
            </a:r>
            <a:r>
              <a:rPr lang="en-US" dirty="0" smtClean="0">
                <a:latin typeface="+mn-lt"/>
              </a:rPr>
              <a:t> </a:t>
            </a:r>
            <a:r>
              <a:rPr lang="en-US" dirty="0" err="1" smtClean="0">
                <a:latin typeface="+mn-lt"/>
              </a:rPr>
              <a:t>Ipsum</a:t>
            </a:r>
            <a:r>
              <a:rPr lang="en-US" dirty="0" smtClean="0">
                <a:latin typeface="+mn-lt"/>
              </a:rPr>
              <a:t> used since the 1500s is reproduced below for those interested.</a:t>
            </a:r>
            <a:endParaRPr lang="en-US" dirty="0">
              <a:latin typeface="+mn-lt"/>
            </a:endParaRPr>
          </a:p>
        </p:txBody>
      </p:sp>
      <p:sp>
        <p:nvSpPr>
          <p:cNvPr id="18" name="Content Placeholder 17"/>
          <p:cNvSpPr>
            <a:spLocks noGrp="1"/>
          </p:cNvSpPr>
          <p:nvPr>
            <p:ph sz="quarter" idx="33"/>
          </p:nvPr>
        </p:nvSpPr>
        <p:spPr/>
        <p:txBody>
          <a:bodyPr>
            <a:normAutofit/>
          </a:bodyPr>
          <a:lstStyle/>
          <a:p>
            <a:r>
              <a:rPr lang="en-US" sz="1125" dirty="0">
                <a:latin typeface="Open Sans" panose="020B0606030504020204" pitchFamily="34" charset="0"/>
                <a:ea typeface="Open Sans" panose="020B0606030504020204" pitchFamily="34" charset="0"/>
                <a:cs typeface="Open Sans" panose="020B0606030504020204" pitchFamily="34" charset="0"/>
              </a:rPr>
              <a:t>PROJECT NAME</a:t>
            </a:r>
          </a:p>
        </p:txBody>
      </p:sp>
      <p:sp>
        <p:nvSpPr>
          <p:cNvPr id="35" name="Text Placeholder 34"/>
          <p:cNvSpPr>
            <a:spLocks noGrp="1"/>
          </p:cNvSpPr>
          <p:nvPr>
            <p:ph type="body" sz="quarter" idx="34"/>
          </p:nvPr>
        </p:nvSpPr>
        <p:spPr/>
        <p:txBody>
          <a:bodyPr/>
          <a:lstStyle/>
          <a:p>
            <a:r>
              <a:rPr lang="en-US" dirty="0" smtClean="0"/>
              <a:t>The standard chunk of </a:t>
            </a:r>
            <a:r>
              <a:rPr lang="en-US" dirty="0" err="1" smtClean="0"/>
              <a:t>Lorem</a:t>
            </a:r>
            <a:r>
              <a:rPr lang="en-US" dirty="0" smtClean="0"/>
              <a:t> </a:t>
            </a:r>
            <a:r>
              <a:rPr lang="en-US" dirty="0" err="1" smtClean="0"/>
              <a:t>Ipsum</a:t>
            </a:r>
            <a:r>
              <a:rPr lang="en-US" dirty="0" smtClean="0"/>
              <a:t> used since the 1500s is reproduced below for those interested.</a:t>
            </a:r>
            <a:endParaRPr lang="en-US" dirty="0"/>
          </a:p>
        </p:txBody>
      </p:sp>
      <p:sp>
        <p:nvSpPr>
          <p:cNvPr id="47" name="Rectangle 46"/>
          <p:cNvSpPr/>
          <p:nvPr/>
        </p:nvSpPr>
        <p:spPr>
          <a:xfrm>
            <a:off x="805294" y="1053859"/>
            <a:ext cx="7538606" cy="365763"/>
          </a:xfrm>
          <a:prstGeom prst="rect">
            <a:avLst/>
          </a:prstGeom>
        </p:spPr>
        <p:txBody>
          <a:bodyPr wrap="square" lIns="87906" tIns="43953" rIns="87906" bIns="43953">
            <a:spAutoFit/>
          </a:bodyPr>
          <a:lstStyle/>
          <a:p>
            <a:pPr algn="ct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is simply dummy text of the printing and typesetting industry. It has survived not only five centuries, but also the leap into electronic typesetting. It has survived not only five centuries, but also the leap into electronic typesetting, remaining essentially unchanged.</a:t>
            </a:r>
          </a:p>
        </p:txBody>
      </p:sp>
      <p:sp>
        <p:nvSpPr>
          <p:cNvPr id="20" name="Rectangle 19"/>
          <p:cNvSpPr/>
          <p:nvPr/>
        </p:nvSpPr>
        <p:spPr>
          <a:xfrm rot="5400000">
            <a:off x="4558284" y="515529"/>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3238687" y="272652"/>
            <a:ext cx="2666692"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OUR PORTFOLIO</a:t>
            </a:r>
          </a:p>
        </p:txBody>
      </p:sp>
      <p:sp>
        <p:nvSpPr>
          <p:cNvPr id="22" name="Rectangle 21"/>
          <p:cNvSpPr/>
          <p:nvPr/>
        </p:nvSpPr>
        <p:spPr>
          <a:xfrm>
            <a:off x="1488407" y="611206"/>
            <a:ext cx="6167186" cy="230832"/>
          </a:xfrm>
          <a:prstGeom prst="rect">
            <a:avLst/>
          </a:prstGeom>
        </p:spPr>
        <p:txBody>
          <a:bodyPr wrap="square">
            <a:spAutoFit/>
          </a:bodyPr>
          <a:lstStyle/>
          <a:p>
            <a:pPr algn="ct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9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 name="Picture Placeholder 1"/>
          <p:cNvSpPr>
            <a:spLocks noGrp="1"/>
          </p:cNvSpPr>
          <p:nvPr>
            <p:ph type="pic" sz="quarter" idx="22"/>
          </p:nvPr>
        </p:nvSpPr>
        <p:spPr/>
      </p:sp>
      <p:sp>
        <p:nvSpPr>
          <p:cNvPr id="3" name="Picture Placeholder 2"/>
          <p:cNvSpPr>
            <a:spLocks noGrp="1"/>
          </p:cNvSpPr>
          <p:nvPr>
            <p:ph type="pic" sz="quarter" idx="23"/>
          </p:nvPr>
        </p:nvSpPr>
        <p:spPr/>
      </p:sp>
      <p:sp>
        <p:nvSpPr>
          <p:cNvPr id="5" name="Picture Placeholder 4"/>
          <p:cNvSpPr>
            <a:spLocks noGrp="1"/>
          </p:cNvSpPr>
          <p:nvPr>
            <p:ph type="pic" sz="quarter" idx="24"/>
          </p:nvPr>
        </p:nvSpPr>
        <p:spPr/>
      </p:sp>
      <p:sp>
        <p:nvSpPr>
          <p:cNvPr id="6" name="Picture Placeholder 5"/>
          <p:cNvSpPr>
            <a:spLocks noGrp="1"/>
          </p:cNvSpPr>
          <p:nvPr>
            <p:ph type="pic" sz="quarter" idx="25"/>
          </p:nvPr>
        </p:nvSpPr>
        <p:spPr/>
      </p:sp>
      <p:sp>
        <p:nvSpPr>
          <p:cNvPr id="7" name="Picture Placeholder 6"/>
          <p:cNvSpPr>
            <a:spLocks noGrp="1"/>
          </p:cNvSpPr>
          <p:nvPr>
            <p:ph type="pic" sz="quarter" idx="26"/>
          </p:nvPr>
        </p:nvSpPr>
        <p:spPr/>
      </p:sp>
    </p:spTree>
    <p:extLst>
      <p:ext uri="{BB962C8B-B14F-4D97-AF65-F5344CB8AC3E}">
        <p14:creationId xmlns:p14="http://schemas.microsoft.com/office/powerpoint/2010/main" val="181191369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21"/>
          </p:nvPr>
        </p:nvSpPr>
        <p:spPr/>
        <p:txBody>
          <a:bodyPr>
            <a:noAutofit/>
          </a:bodyPr>
          <a:lstStyle/>
          <a:p>
            <a:pPr>
              <a:lnSpc>
                <a:spcPct val="100000"/>
              </a:lnSpc>
            </a:pPr>
            <a:r>
              <a:rPr lang="en-US" sz="1050" dirty="0">
                <a:latin typeface="+mn-lt"/>
              </a:rPr>
              <a:t>DESIGN 2</a:t>
            </a:r>
          </a:p>
        </p:txBody>
      </p:sp>
      <p:sp>
        <p:nvSpPr>
          <p:cNvPr id="10" name="Text Placeholder 9"/>
          <p:cNvSpPr>
            <a:spLocks noGrp="1"/>
          </p:cNvSpPr>
          <p:nvPr>
            <p:ph type="body" sz="quarter" idx="23"/>
          </p:nvPr>
        </p:nvSpPr>
        <p:spPr/>
        <p:txBody>
          <a:bodyPr>
            <a:noAutofit/>
          </a:bodyPr>
          <a:lstStyle/>
          <a:p>
            <a:pPr>
              <a:lnSpc>
                <a:spcPct val="100000"/>
              </a:lnSpc>
            </a:pPr>
            <a:r>
              <a:rPr lang="en-US" sz="1050" dirty="0">
                <a:latin typeface="+mn-lt"/>
              </a:rPr>
              <a:t>DESIGN 1</a:t>
            </a:r>
          </a:p>
        </p:txBody>
      </p:sp>
      <p:sp>
        <p:nvSpPr>
          <p:cNvPr id="12" name="Text Placeholder 11"/>
          <p:cNvSpPr>
            <a:spLocks noGrp="1"/>
          </p:cNvSpPr>
          <p:nvPr>
            <p:ph type="body" sz="quarter" idx="29"/>
          </p:nvPr>
        </p:nvSpPr>
        <p:spPr/>
        <p:txBody>
          <a:bodyPr>
            <a:noAutofit/>
          </a:bodyPr>
          <a:lstStyle/>
          <a:p>
            <a:pPr>
              <a:lnSpc>
                <a:spcPct val="100000"/>
              </a:lnSpc>
            </a:pPr>
            <a:r>
              <a:rPr lang="en-US" sz="1050" dirty="0">
                <a:latin typeface="+mn-lt"/>
              </a:rPr>
              <a:t>DESIGN 5</a:t>
            </a:r>
          </a:p>
        </p:txBody>
      </p:sp>
      <p:sp>
        <p:nvSpPr>
          <p:cNvPr id="14" name="Text Placeholder 13"/>
          <p:cNvSpPr>
            <a:spLocks noGrp="1"/>
          </p:cNvSpPr>
          <p:nvPr>
            <p:ph type="body" sz="quarter" idx="30"/>
          </p:nvPr>
        </p:nvSpPr>
        <p:spPr/>
        <p:txBody>
          <a:bodyPr>
            <a:noAutofit/>
          </a:bodyPr>
          <a:lstStyle/>
          <a:p>
            <a:pPr>
              <a:lnSpc>
                <a:spcPct val="100000"/>
              </a:lnSpc>
            </a:pPr>
            <a:r>
              <a:rPr lang="en-US" sz="1050" dirty="0">
                <a:latin typeface="+mn-lt"/>
              </a:rPr>
              <a:t>DESIGN 4</a:t>
            </a:r>
          </a:p>
        </p:txBody>
      </p:sp>
      <p:sp>
        <p:nvSpPr>
          <p:cNvPr id="4" name="Content Placeholder 3"/>
          <p:cNvSpPr>
            <a:spLocks noGrp="1"/>
          </p:cNvSpPr>
          <p:nvPr>
            <p:ph type="body" sz="quarter" idx="31"/>
          </p:nvPr>
        </p:nvSpPr>
        <p:spPr/>
        <p:txBody>
          <a:bodyPr>
            <a:normAutofit fontScale="85000" lnSpcReduction="20000"/>
          </a:bodyPr>
          <a:lstStyle/>
          <a:p>
            <a:r>
              <a:rPr lang="en-US" sz="1125" dirty="0">
                <a:latin typeface="+mn-lt"/>
              </a:rPr>
              <a:t>DESIGN 3</a:t>
            </a:r>
          </a:p>
        </p:txBody>
      </p:sp>
      <p:sp>
        <p:nvSpPr>
          <p:cNvPr id="11" name="Content Placeholder 10"/>
          <p:cNvSpPr>
            <a:spLocks noGrp="1"/>
          </p:cNvSpPr>
          <p:nvPr>
            <p:ph type="body" sz="quarter" idx="32"/>
          </p:nvPr>
        </p:nvSpPr>
        <p:spPr/>
        <p:txBody>
          <a:bodyPr>
            <a:normAutofit fontScale="85000" lnSpcReduction="20000"/>
          </a:bodyPr>
          <a:lstStyle/>
          <a:p>
            <a:r>
              <a:rPr lang="en-US" sz="1125" dirty="0">
                <a:latin typeface="+mn-lt"/>
              </a:rPr>
              <a:t>DESIGN 6</a:t>
            </a:r>
          </a:p>
        </p:txBody>
      </p:sp>
      <p:sp>
        <p:nvSpPr>
          <p:cNvPr id="16" name="Rectangle 15"/>
          <p:cNvSpPr/>
          <p:nvPr/>
        </p:nvSpPr>
        <p:spPr>
          <a:xfrm rot="5400000">
            <a:off x="4558284" y="515529"/>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3238687" y="272652"/>
            <a:ext cx="2666692"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OUR PORTFOLIO</a:t>
            </a:r>
          </a:p>
        </p:txBody>
      </p:sp>
      <p:sp>
        <p:nvSpPr>
          <p:cNvPr id="18" name="Rectangle 17"/>
          <p:cNvSpPr/>
          <p:nvPr/>
        </p:nvSpPr>
        <p:spPr>
          <a:xfrm>
            <a:off x="1488407" y="611206"/>
            <a:ext cx="6167186" cy="230832"/>
          </a:xfrm>
          <a:prstGeom prst="rect">
            <a:avLst/>
          </a:prstGeom>
        </p:spPr>
        <p:txBody>
          <a:bodyPr wrap="square">
            <a:spAutoFit/>
          </a:bodyPr>
          <a:lstStyle/>
          <a:p>
            <a:pPr algn="ct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9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 name="Picture Placeholder 1"/>
          <p:cNvSpPr>
            <a:spLocks noGrp="1"/>
          </p:cNvSpPr>
          <p:nvPr>
            <p:ph type="pic" sz="quarter" idx="22"/>
          </p:nvPr>
        </p:nvSpPr>
        <p:spPr/>
      </p:sp>
      <p:sp>
        <p:nvSpPr>
          <p:cNvPr id="3" name="Picture Placeholder 2"/>
          <p:cNvSpPr>
            <a:spLocks noGrp="1"/>
          </p:cNvSpPr>
          <p:nvPr>
            <p:ph type="pic" sz="quarter" idx="26"/>
          </p:nvPr>
        </p:nvSpPr>
        <p:spPr/>
      </p:sp>
      <p:sp>
        <p:nvSpPr>
          <p:cNvPr id="5" name="Picture Placeholder 4"/>
          <p:cNvSpPr>
            <a:spLocks noGrp="1"/>
          </p:cNvSpPr>
          <p:nvPr>
            <p:ph type="pic" sz="quarter" idx="28"/>
          </p:nvPr>
        </p:nvSpPr>
        <p:spPr/>
      </p:sp>
      <p:sp>
        <p:nvSpPr>
          <p:cNvPr id="7" name="Picture Placeholder 6"/>
          <p:cNvSpPr>
            <a:spLocks noGrp="1"/>
          </p:cNvSpPr>
          <p:nvPr>
            <p:ph type="pic" sz="quarter" idx="24"/>
          </p:nvPr>
        </p:nvSpPr>
        <p:spPr/>
      </p:sp>
      <p:sp>
        <p:nvSpPr>
          <p:cNvPr id="8" name="Picture Placeholder 7"/>
          <p:cNvSpPr>
            <a:spLocks noGrp="1"/>
          </p:cNvSpPr>
          <p:nvPr>
            <p:ph type="pic" sz="quarter" idx="25"/>
          </p:nvPr>
        </p:nvSpPr>
        <p:spPr/>
      </p:sp>
      <p:sp>
        <p:nvSpPr>
          <p:cNvPr id="9" name="Picture Placeholder 8"/>
          <p:cNvSpPr>
            <a:spLocks noGrp="1"/>
          </p:cNvSpPr>
          <p:nvPr>
            <p:ph type="pic" sz="quarter" idx="27"/>
          </p:nvPr>
        </p:nvSpPr>
        <p:spPr/>
      </p:sp>
    </p:spTree>
    <p:extLst>
      <p:ext uri="{BB962C8B-B14F-4D97-AF65-F5344CB8AC3E}">
        <p14:creationId xmlns:p14="http://schemas.microsoft.com/office/powerpoint/2010/main" val="356352946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14"/>
          <p:cNvSpPr>
            <a:spLocks noGrp="1"/>
          </p:cNvSpPr>
          <p:nvPr>
            <p:ph type="body" sz="quarter" idx="36"/>
          </p:nvPr>
        </p:nvSpPr>
        <p:spPr/>
        <p:txBody>
          <a:bodyPr>
            <a:normAutofit fontScale="92500" lnSpcReduction="10000"/>
          </a:bodyPr>
          <a:lstStyle/>
          <a:p>
            <a:pPr>
              <a:lnSpc>
                <a:spcPct val="120000"/>
              </a:lnSpc>
            </a:pPr>
            <a:r>
              <a:rPr lang="en-US" dirty="0" err="1" smtClean="0">
                <a:solidFill>
                  <a:schemeClr val="bg1">
                    <a:lumMod val="85000"/>
                  </a:schemeClr>
                </a:solidFill>
              </a:rPr>
              <a:t>Lorem</a:t>
            </a:r>
            <a:r>
              <a:rPr lang="en-US" dirty="0" smtClean="0">
                <a:solidFill>
                  <a:schemeClr val="bg1">
                    <a:lumMod val="85000"/>
                  </a:schemeClr>
                </a:solidFill>
              </a:rPr>
              <a:t> </a:t>
            </a:r>
            <a:r>
              <a:rPr lang="en-US" dirty="0" err="1" smtClean="0">
                <a:solidFill>
                  <a:schemeClr val="bg1">
                    <a:lumMod val="85000"/>
                  </a:schemeClr>
                </a:solidFill>
              </a:rPr>
              <a:t>Ipsum</a:t>
            </a:r>
            <a:r>
              <a:rPr lang="en-US" dirty="0" smtClean="0">
                <a:solidFill>
                  <a:schemeClr val="bg1">
                    <a:lumMod val="85000"/>
                  </a:schemeClr>
                </a:solidFill>
              </a:rPr>
              <a:t> is simply dummy text of the printing and typesetting industry. It has survived not only five centuries, but also the leap into electronic typesetting.</a:t>
            </a:r>
          </a:p>
        </p:txBody>
      </p:sp>
      <p:sp>
        <p:nvSpPr>
          <p:cNvPr id="16" name="Text Placeholder 15"/>
          <p:cNvSpPr>
            <a:spLocks noGrp="1"/>
          </p:cNvSpPr>
          <p:nvPr>
            <p:ph type="body" sz="quarter" idx="39"/>
          </p:nvPr>
        </p:nvSpPr>
        <p:spPr/>
        <p:txBody>
          <a:bodyPr/>
          <a:lstStyle/>
          <a:p>
            <a:r>
              <a:rPr lang="en-US" sz="1100"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TASK MANAGER</a:t>
            </a:r>
            <a:endParaRPr lang="en-US" sz="1100"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7" name="Text Placeholder 16"/>
          <p:cNvSpPr>
            <a:spLocks noGrp="1"/>
          </p:cNvSpPr>
          <p:nvPr>
            <p:ph type="body" sz="quarter" idx="40"/>
          </p:nvPr>
        </p:nvSpPr>
        <p:spPr/>
        <p:txBody>
          <a:bodyPr>
            <a:normAutofit fontScale="92500" lnSpcReduction="10000"/>
          </a:bodyPr>
          <a:lstStyle/>
          <a:p>
            <a:pPr>
              <a:lnSpc>
                <a:spcPct val="120000"/>
              </a:lnSpc>
            </a:pPr>
            <a:r>
              <a:rPr lang="en-US" dirty="0" err="1" smtClean="0">
                <a:solidFill>
                  <a:schemeClr val="bg1">
                    <a:lumMod val="85000"/>
                  </a:schemeClr>
                </a:solidFill>
              </a:rPr>
              <a:t>Lorem</a:t>
            </a:r>
            <a:r>
              <a:rPr lang="en-US" dirty="0" smtClean="0">
                <a:solidFill>
                  <a:schemeClr val="bg1">
                    <a:lumMod val="85000"/>
                  </a:schemeClr>
                </a:solidFill>
              </a:rPr>
              <a:t> </a:t>
            </a:r>
            <a:r>
              <a:rPr lang="en-US" dirty="0" err="1" smtClean="0">
                <a:solidFill>
                  <a:schemeClr val="bg1">
                    <a:lumMod val="85000"/>
                  </a:schemeClr>
                </a:solidFill>
              </a:rPr>
              <a:t>Ipsum</a:t>
            </a:r>
            <a:r>
              <a:rPr lang="en-US" dirty="0" smtClean="0">
                <a:solidFill>
                  <a:schemeClr val="bg1">
                    <a:lumMod val="85000"/>
                  </a:schemeClr>
                </a:solidFill>
              </a:rPr>
              <a:t> is simply dummy text of the printing and typesetting industry. It has survived not only five centuries, but also the leap into electronic typesetting.</a:t>
            </a:r>
            <a:endParaRPr lang="en-US" dirty="0">
              <a:solidFill>
                <a:schemeClr val="bg1">
                  <a:lumMod val="85000"/>
                </a:schemeClr>
              </a:solidFill>
            </a:endParaRPr>
          </a:p>
        </p:txBody>
      </p:sp>
      <p:sp>
        <p:nvSpPr>
          <p:cNvPr id="18" name="Text Placeholder 17"/>
          <p:cNvSpPr>
            <a:spLocks noGrp="1"/>
          </p:cNvSpPr>
          <p:nvPr>
            <p:ph type="body" sz="quarter" idx="41"/>
          </p:nvPr>
        </p:nvSpPr>
        <p:spPr/>
        <p:txBody>
          <a:bodyPr/>
          <a:lstStyle/>
          <a:p>
            <a:r>
              <a:rPr lang="en-US" sz="1100"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AUTO UPDATE</a:t>
            </a:r>
            <a:endParaRPr lang="en-US" sz="1100"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9" name="Text Placeholder 18"/>
          <p:cNvSpPr>
            <a:spLocks noGrp="1"/>
          </p:cNvSpPr>
          <p:nvPr>
            <p:ph type="body" sz="quarter" idx="42"/>
          </p:nvPr>
        </p:nvSpPr>
        <p:spPr/>
        <p:txBody>
          <a:bodyPr>
            <a:normAutofit fontScale="92500" lnSpcReduction="10000"/>
          </a:bodyPr>
          <a:lstStyle/>
          <a:p>
            <a:pPr>
              <a:lnSpc>
                <a:spcPct val="120000"/>
              </a:lnSpc>
            </a:pPr>
            <a:r>
              <a:rPr lang="en-US" dirty="0" err="1" smtClean="0">
                <a:solidFill>
                  <a:schemeClr val="bg1">
                    <a:lumMod val="85000"/>
                  </a:schemeClr>
                </a:solidFill>
              </a:rPr>
              <a:t>Lorem</a:t>
            </a:r>
            <a:r>
              <a:rPr lang="en-US" dirty="0" smtClean="0">
                <a:solidFill>
                  <a:schemeClr val="bg1">
                    <a:lumMod val="85000"/>
                  </a:schemeClr>
                </a:solidFill>
              </a:rPr>
              <a:t> </a:t>
            </a:r>
            <a:r>
              <a:rPr lang="en-US" dirty="0" err="1" smtClean="0">
                <a:solidFill>
                  <a:schemeClr val="bg1">
                    <a:lumMod val="85000"/>
                  </a:schemeClr>
                </a:solidFill>
              </a:rPr>
              <a:t>Ipsum</a:t>
            </a:r>
            <a:r>
              <a:rPr lang="en-US" dirty="0" smtClean="0">
                <a:solidFill>
                  <a:schemeClr val="bg1">
                    <a:lumMod val="85000"/>
                  </a:schemeClr>
                </a:solidFill>
              </a:rPr>
              <a:t> is simply dummy text of the printing and typesetting industry. It has survived not only five centuries, but also the leap into electronic typesetting.</a:t>
            </a:r>
          </a:p>
        </p:txBody>
      </p:sp>
      <p:sp>
        <p:nvSpPr>
          <p:cNvPr id="20" name="Text Placeholder 19"/>
          <p:cNvSpPr>
            <a:spLocks noGrp="1"/>
          </p:cNvSpPr>
          <p:nvPr>
            <p:ph type="body" sz="quarter" idx="43"/>
          </p:nvPr>
        </p:nvSpPr>
        <p:spPr/>
        <p:txBody>
          <a:bodyPr>
            <a:normAutofit/>
          </a:bodyPr>
          <a:lstStyle/>
          <a:p>
            <a:r>
              <a:rPr lang="en-US" sz="1100"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SUPPORT</a:t>
            </a:r>
            <a:endParaRPr lang="en-US" sz="1100"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1" name="Text Placeholder 20"/>
          <p:cNvSpPr>
            <a:spLocks noGrp="1"/>
          </p:cNvSpPr>
          <p:nvPr>
            <p:ph type="body" sz="quarter" idx="44"/>
          </p:nvPr>
        </p:nvSpPr>
        <p:spPr/>
        <p:txBody>
          <a:bodyPr>
            <a:normAutofit fontScale="92500" lnSpcReduction="10000"/>
          </a:bodyPr>
          <a:lstStyle/>
          <a:p>
            <a:pPr>
              <a:lnSpc>
                <a:spcPct val="120000"/>
              </a:lnSpc>
            </a:pPr>
            <a:r>
              <a:rPr lang="en-US" dirty="0" err="1" smtClean="0">
                <a:solidFill>
                  <a:schemeClr val="bg1">
                    <a:lumMod val="85000"/>
                  </a:schemeClr>
                </a:solidFill>
              </a:rPr>
              <a:t>Lorem</a:t>
            </a:r>
            <a:r>
              <a:rPr lang="en-US" dirty="0" smtClean="0">
                <a:solidFill>
                  <a:schemeClr val="bg1">
                    <a:lumMod val="85000"/>
                  </a:schemeClr>
                </a:solidFill>
              </a:rPr>
              <a:t> </a:t>
            </a:r>
            <a:r>
              <a:rPr lang="en-US" dirty="0" err="1" smtClean="0">
                <a:solidFill>
                  <a:schemeClr val="bg1">
                    <a:lumMod val="85000"/>
                  </a:schemeClr>
                </a:solidFill>
              </a:rPr>
              <a:t>Ipsum</a:t>
            </a:r>
            <a:r>
              <a:rPr lang="en-US" dirty="0" smtClean="0">
                <a:solidFill>
                  <a:schemeClr val="bg1">
                    <a:lumMod val="85000"/>
                  </a:schemeClr>
                </a:solidFill>
              </a:rPr>
              <a:t> is simply dummy text of the printing and typesetting industry. It has survived not only five centuries, but also the leap into electronic typesetting.</a:t>
            </a:r>
          </a:p>
        </p:txBody>
      </p:sp>
      <p:sp>
        <p:nvSpPr>
          <p:cNvPr id="22" name="Text Placeholder 21"/>
          <p:cNvSpPr>
            <a:spLocks noGrp="1"/>
          </p:cNvSpPr>
          <p:nvPr>
            <p:ph type="body" sz="quarter" idx="45"/>
          </p:nvPr>
        </p:nvSpPr>
        <p:spPr/>
        <p:txBody>
          <a:bodyPr/>
          <a:lstStyle/>
          <a:p>
            <a:r>
              <a:rPr lang="en-US" sz="1100"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DASH BOARD</a:t>
            </a:r>
            <a:endParaRPr lang="en-US" sz="1100"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4" name="Rectangle 23"/>
          <p:cNvSpPr/>
          <p:nvPr/>
        </p:nvSpPr>
        <p:spPr>
          <a:xfrm>
            <a:off x="805294" y="1053859"/>
            <a:ext cx="6852806" cy="365763"/>
          </a:xfrm>
          <a:prstGeom prst="rect">
            <a:avLst/>
          </a:prstGeom>
        </p:spPr>
        <p:txBody>
          <a:bodyPr wrap="square" lIns="87906" tIns="43953" rIns="87906" bIns="43953">
            <a:spAutoFit/>
          </a:bodyPr>
          <a:lstStyle/>
          <a:p>
            <a:pPr algn="ct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is simply dummy text of the printing and typesetting industry. It has survived not only five centuries, but also the leap into electronic typesetting.</a:t>
            </a:r>
          </a:p>
        </p:txBody>
      </p:sp>
      <p:sp>
        <p:nvSpPr>
          <p:cNvPr id="13" name="Rectangle 12"/>
          <p:cNvSpPr/>
          <p:nvPr/>
        </p:nvSpPr>
        <p:spPr>
          <a:xfrm rot="5400000">
            <a:off x="4558284" y="515529"/>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3238687" y="272652"/>
            <a:ext cx="2666692"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OUR PORTFOLIO</a:t>
            </a:r>
          </a:p>
        </p:txBody>
      </p:sp>
      <p:sp>
        <p:nvSpPr>
          <p:cNvPr id="26" name="Rectangle 25"/>
          <p:cNvSpPr/>
          <p:nvPr/>
        </p:nvSpPr>
        <p:spPr>
          <a:xfrm>
            <a:off x="1488407" y="611206"/>
            <a:ext cx="6167186" cy="230832"/>
          </a:xfrm>
          <a:prstGeom prst="rect">
            <a:avLst/>
          </a:prstGeom>
        </p:spPr>
        <p:txBody>
          <a:bodyPr wrap="square">
            <a:spAutoFit/>
          </a:bodyPr>
          <a:lstStyle/>
          <a:p>
            <a:pPr algn="ct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9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 name="Picture Placeholder 1"/>
          <p:cNvSpPr>
            <a:spLocks noGrp="1"/>
          </p:cNvSpPr>
          <p:nvPr>
            <p:ph type="pic" sz="quarter" idx="27"/>
          </p:nvPr>
        </p:nvSpPr>
        <p:spPr/>
      </p:sp>
    </p:spTree>
    <p:extLst>
      <p:ext uri="{BB962C8B-B14F-4D97-AF65-F5344CB8AC3E}">
        <p14:creationId xmlns:p14="http://schemas.microsoft.com/office/powerpoint/2010/main" val="7884549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p:cNvSpPr txBox="1">
            <a:spLocks/>
          </p:cNvSpPr>
          <p:nvPr/>
        </p:nvSpPr>
        <p:spPr>
          <a:xfrm>
            <a:off x="1484294" y="3883257"/>
            <a:ext cx="6172200" cy="272669"/>
          </a:xfrm>
          <a:prstGeom prst="rect">
            <a:avLst/>
          </a:prstGeom>
        </p:spPr>
        <p:txBody>
          <a:bodyPr vert="horz" lIns="68580" tIns="34290" rIns="68580" bIns="34290" rtlCol="0" anchor="ctr">
            <a:normAutofit fontScale="92500" lnSpcReduction="10000"/>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500" dirty="0">
                <a:solidFill>
                  <a:schemeClr val="accent3"/>
                </a:solidFill>
                <a:latin typeface="+mn-lt"/>
              </a:rPr>
              <a:t>Grab some coffee, We’ll be back in </a:t>
            </a:r>
            <a:r>
              <a:rPr lang="id-ID" sz="1500" dirty="0">
                <a:solidFill>
                  <a:schemeClr val="accent3"/>
                </a:solidFill>
                <a:latin typeface="+mn-lt"/>
              </a:rPr>
              <a:t>3</a:t>
            </a:r>
            <a:r>
              <a:rPr lang="en-US" sz="1500" dirty="0">
                <a:solidFill>
                  <a:schemeClr val="accent3"/>
                </a:solidFill>
                <a:latin typeface="+mn-lt"/>
              </a:rPr>
              <a:t>0min</a:t>
            </a:r>
          </a:p>
        </p:txBody>
      </p:sp>
      <p:sp>
        <p:nvSpPr>
          <p:cNvPr id="24" name="Title 13"/>
          <p:cNvSpPr txBox="1">
            <a:spLocks/>
          </p:cNvSpPr>
          <p:nvPr/>
        </p:nvSpPr>
        <p:spPr>
          <a:xfrm>
            <a:off x="1487506" y="3355136"/>
            <a:ext cx="6172200" cy="642938"/>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050" dirty="0">
                <a:solidFill>
                  <a:schemeClr val="accent3"/>
                </a:solidFill>
                <a:latin typeface="+mn-lt"/>
              </a:rPr>
              <a:t>It’s time for break</a:t>
            </a:r>
          </a:p>
        </p:txBody>
      </p:sp>
      <p:sp>
        <p:nvSpPr>
          <p:cNvPr id="6" name="Freeform 6"/>
          <p:cNvSpPr>
            <a:spLocks noEditPoints="1"/>
          </p:cNvSpPr>
          <p:nvPr/>
        </p:nvSpPr>
        <p:spPr bwMode="auto">
          <a:xfrm>
            <a:off x="5510573" y="2225257"/>
            <a:ext cx="379413" cy="411163"/>
          </a:xfrm>
          <a:custGeom>
            <a:avLst/>
            <a:gdLst>
              <a:gd name="T0" fmla="*/ 19 w 238"/>
              <a:gd name="T1" fmla="*/ 258 h 258"/>
              <a:gd name="T2" fmla="*/ 22 w 238"/>
              <a:gd name="T3" fmla="*/ 258 h 258"/>
              <a:gd name="T4" fmla="*/ 236 w 238"/>
              <a:gd name="T5" fmla="*/ 104 h 258"/>
              <a:gd name="T6" fmla="*/ 208 w 238"/>
              <a:gd name="T7" fmla="*/ 24 h 258"/>
              <a:gd name="T8" fmla="*/ 119 w 238"/>
              <a:gd name="T9" fmla="*/ 0 h 258"/>
              <a:gd name="T10" fmla="*/ 65 w 238"/>
              <a:gd name="T11" fmla="*/ 4 h 258"/>
              <a:gd name="T12" fmla="*/ 50 w 238"/>
              <a:gd name="T13" fmla="*/ 20 h 258"/>
              <a:gd name="T14" fmla="*/ 3 w 238"/>
              <a:gd name="T15" fmla="*/ 234 h 258"/>
              <a:gd name="T16" fmla="*/ 5 w 238"/>
              <a:gd name="T17" fmla="*/ 252 h 258"/>
              <a:gd name="T18" fmla="*/ 19 w 238"/>
              <a:gd name="T19" fmla="*/ 258 h 258"/>
              <a:gd name="T20" fmla="*/ 84 w 238"/>
              <a:gd name="T21" fmla="*/ 38 h 258"/>
              <a:gd name="T22" fmla="*/ 119 w 238"/>
              <a:gd name="T23" fmla="*/ 35 h 258"/>
              <a:gd name="T24" fmla="*/ 185 w 238"/>
              <a:gd name="T25" fmla="*/ 51 h 258"/>
              <a:gd name="T26" fmla="*/ 200 w 238"/>
              <a:gd name="T27" fmla="*/ 103 h 258"/>
              <a:gd name="T28" fmla="*/ 46 w 238"/>
              <a:gd name="T29" fmla="*/ 218 h 258"/>
              <a:gd name="T30" fmla="*/ 84 w 238"/>
              <a:gd name="T31" fmla="*/ 38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8" h="258">
                <a:moveTo>
                  <a:pt x="19" y="258"/>
                </a:moveTo>
                <a:cubicBezTo>
                  <a:pt x="20" y="258"/>
                  <a:pt x="21" y="258"/>
                  <a:pt x="22" y="258"/>
                </a:cubicBezTo>
                <a:cubicBezTo>
                  <a:pt x="156" y="240"/>
                  <a:pt x="232" y="185"/>
                  <a:pt x="236" y="104"/>
                </a:cubicBezTo>
                <a:cubicBezTo>
                  <a:pt x="238" y="49"/>
                  <a:pt x="215" y="30"/>
                  <a:pt x="208" y="24"/>
                </a:cubicBezTo>
                <a:cubicBezTo>
                  <a:pt x="188" y="8"/>
                  <a:pt x="158" y="0"/>
                  <a:pt x="119" y="0"/>
                </a:cubicBezTo>
                <a:cubicBezTo>
                  <a:pt x="97" y="0"/>
                  <a:pt x="78" y="2"/>
                  <a:pt x="65" y="4"/>
                </a:cubicBezTo>
                <a:cubicBezTo>
                  <a:pt x="57" y="5"/>
                  <a:pt x="51" y="12"/>
                  <a:pt x="50" y="20"/>
                </a:cubicBezTo>
                <a:cubicBezTo>
                  <a:pt x="41" y="104"/>
                  <a:pt x="26" y="174"/>
                  <a:pt x="3" y="234"/>
                </a:cubicBezTo>
                <a:cubicBezTo>
                  <a:pt x="0" y="240"/>
                  <a:pt x="1" y="247"/>
                  <a:pt x="5" y="252"/>
                </a:cubicBezTo>
                <a:cubicBezTo>
                  <a:pt x="9" y="256"/>
                  <a:pt x="14" y="258"/>
                  <a:pt x="19" y="258"/>
                </a:cubicBezTo>
                <a:close/>
                <a:moveTo>
                  <a:pt x="84" y="38"/>
                </a:moveTo>
                <a:cubicBezTo>
                  <a:pt x="94" y="36"/>
                  <a:pt x="106" y="35"/>
                  <a:pt x="119" y="35"/>
                </a:cubicBezTo>
                <a:cubicBezTo>
                  <a:pt x="149" y="35"/>
                  <a:pt x="172" y="41"/>
                  <a:pt x="185" y="51"/>
                </a:cubicBezTo>
                <a:cubicBezTo>
                  <a:pt x="189" y="55"/>
                  <a:pt x="201" y="65"/>
                  <a:pt x="200" y="103"/>
                </a:cubicBezTo>
                <a:cubicBezTo>
                  <a:pt x="197" y="174"/>
                  <a:pt x="112" y="205"/>
                  <a:pt x="46" y="218"/>
                </a:cubicBezTo>
                <a:cubicBezTo>
                  <a:pt x="64" y="165"/>
                  <a:pt x="76" y="106"/>
                  <a:pt x="84" y="38"/>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7"/>
          <p:cNvSpPr>
            <a:spLocks noEditPoints="1"/>
          </p:cNvSpPr>
          <p:nvPr/>
        </p:nvSpPr>
        <p:spPr bwMode="auto">
          <a:xfrm>
            <a:off x="4238985" y="860007"/>
            <a:ext cx="444500" cy="1001713"/>
          </a:xfrm>
          <a:custGeom>
            <a:avLst/>
            <a:gdLst>
              <a:gd name="T0" fmla="*/ 78 w 279"/>
              <a:gd name="T1" fmla="*/ 628 h 628"/>
              <a:gd name="T2" fmla="*/ 66 w 279"/>
              <a:gd name="T3" fmla="*/ 619 h 628"/>
              <a:gd name="T4" fmla="*/ 73 w 279"/>
              <a:gd name="T5" fmla="*/ 605 h 628"/>
              <a:gd name="T6" fmla="*/ 117 w 279"/>
              <a:gd name="T7" fmla="*/ 548 h 628"/>
              <a:gd name="T8" fmla="*/ 90 w 279"/>
              <a:gd name="T9" fmla="*/ 433 h 628"/>
              <a:gd name="T10" fmla="*/ 26 w 279"/>
              <a:gd name="T11" fmla="*/ 183 h 628"/>
              <a:gd name="T12" fmla="*/ 262 w 279"/>
              <a:gd name="T13" fmla="*/ 2 h 628"/>
              <a:gd name="T14" fmla="*/ 276 w 279"/>
              <a:gd name="T15" fmla="*/ 9 h 628"/>
              <a:gd name="T16" fmla="*/ 273 w 279"/>
              <a:gd name="T17" fmla="*/ 24 h 628"/>
              <a:gd name="T18" fmla="*/ 228 w 279"/>
              <a:gd name="T19" fmla="*/ 375 h 628"/>
              <a:gd name="T20" fmla="*/ 246 w 279"/>
              <a:gd name="T21" fmla="*/ 541 h 628"/>
              <a:gd name="T22" fmla="*/ 79 w 279"/>
              <a:gd name="T23" fmla="*/ 628 h 628"/>
              <a:gd name="T24" fmla="*/ 78 w 279"/>
              <a:gd name="T25" fmla="*/ 628 h 628"/>
              <a:gd name="T26" fmla="*/ 208 w 279"/>
              <a:gd name="T27" fmla="*/ 48 h 628"/>
              <a:gd name="T28" fmla="*/ 50 w 279"/>
              <a:gd name="T29" fmla="*/ 191 h 628"/>
              <a:gd name="T30" fmla="*/ 110 w 279"/>
              <a:gd name="T31" fmla="*/ 419 h 628"/>
              <a:gd name="T32" fmla="*/ 111 w 279"/>
              <a:gd name="T33" fmla="*/ 420 h 628"/>
              <a:gd name="T34" fmla="*/ 141 w 279"/>
              <a:gd name="T35" fmla="*/ 555 h 628"/>
              <a:gd name="T36" fmla="*/ 121 w 279"/>
              <a:gd name="T37" fmla="*/ 596 h 628"/>
              <a:gd name="T38" fmla="*/ 224 w 279"/>
              <a:gd name="T39" fmla="*/ 529 h 628"/>
              <a:gd name="T40" fmla="*/ 206 w 279"/>
              <a:gd name="T41" fmla="*/ 387 h 628"/>
              <a:gd name="T42" fmla="*/ 208 w 279"/>
              <a:gd name="T43" fmla="*/ 48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9" h="628">
                <a:moveTo>
                  <a:pt x="78" y="628"/>
                </a:moveTo>
                <a:cubicBezTo>
                  <a:pt x="73" y="628"/>
                  <a:pt x="68" y="625"/>
                  <a:pt x="66" y="619"/>
                </a:cubicBezTo>
                <a:cubicBezTo>
                  <a:pt x="65" y="614"/>
                  <a:pt x="67" y="608"/>
                  <a:pt x="73" y="605"/>
                </a:cubicBezTo>
                <a:cubicBezTo>
                  <a:pt x="73" y="605"/>
                  <a:pt x="107" y="587"/>
                  <a:pt x="117" y="548"/>
                </a:cubicBezTo>
                <a:cubicBezTo>
                  <a:pt x="126" y="515"/>
                  <a:pt x="117" y="477"/>
                  <a:pt x="90" y="433"/>
                </a:cubicBezTo>
                <a:cubicBezTo>
                  <a:pt x="22" y="341"/>
                  <a:pt x="0" y="256"/>
                  <a:pt x="26" y="183"/>
                </a:cubicBezTo>
                <a:cubicBezTo>
                  <a:pt x="73" y="51"/>
                  <a:pt x="254" y="4"/>
                  <a:pt x="262" y="2"/>
                </a:cubicBezTo>
                <a:cubicBezTo>
                  <a:pt x="268" y="0"/>
                  <a:pt x="274" y="3"/>
                  <a:pt x="276" y="9"/>
                </a:cubicBezTo>
                <a:cubicBezTo>
                  <a:pt x="279" y="14"/>
                  <a:pt x="277" y="20"/>
                  <a:pt x="273" y="24"/>
                </a:cubicBezTo>
                <a:cubicBezTo>
                  <a:pt x="153" y="115"/>
                  <a:pt x="140" y="214"/>
                  <a:pt x="228" y="375"/>
                </a:cubicBezTo>
                <a:cubicBezTo>
                  <a:pt x="264" y="441"/>
                  <a:pt x="270" y="497"/>
                  <a:pt x="246" y="541"/>
                </a:cubicBezTo>
                <a:cubicBezTo>
                  <a:pt x="204" y="618"/>
                  <a:pt x="84" y="628"/>
                  <a:pt x="79" y="628"/>
                </a:cubicBezTo>
                <a:cubicBezTo>
                  <a:pt x="79" y="628"/>
                  <a:pt x="79" y="628"/>
                  <a:pt x="78" y="628"/>
                </a:cubicBezTo>
                <a:close/>
                <a:moveTo>
                  <a:pt x="208" y="48"/>
                </a:moveTo>
                <a:cubicBezTo>
                  <a:pt x="153" y="72"/>
                  <a:pt x="76" y="118"/>
                  <a:pt x="50" y="191"/>
                </a:cubicBezTo>
                <a:cubicBezTo>
                  <a:pt x="27" y="257"/>
                  <a:pt x="47" y="333"/>
                  <a:pt x="110" y="419"/>
                </a:cubicBezTo>
                <a:cubicBezTo>
                  <a:pt x="111" y="419"/>
                  <a:pt x="111" y="419"/>
                  <a:pt x="111" y="420"/>
                </a:cubicBezTo>
                <a:cubicBezTo>
                  <a:pt x="142" y="470"/>
                  <a:pt x="152" y="515"/>
                  <a:pt x="141" y="555"/>
                </a:cubicBezTo>
                <a:cubicBezTo>
                  <a:pt x="137" y="572"/>
                  <a:pt x="129" y="585"/>
                  <a:pt x="121" y="596"/>
                </a:cubicBezTo>
                <a:cubicBezTo>
                  <a:pt x="156" y="587"/>
                  <a:pt x="203" y="568"/>
                  <a:pt x="224" y="529"/>
                </a:cubicBezTo>
                <a:cubicBezTo>
                  <a:pt x="244" y="493"/>
                  <a:pt x="238" y="445"/>
                  <a:pt x="206" y="387"/>
                </a:cubicBezTo>
                <a:cubicBezTo>
                  <a:pt x="126" y="239"/>
                  <a:pt x="125" y="137"/>
                  <a:pt x="208" y="48"/>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8" name="Freeform 8"/>
          <p:cNvSpPr>
            <a:spLocks noEditPoints="1"/>
          </p:cNvSpPr>
          <p:nvPr/>
        </p:nvSpPr>
        <p:spPr bwMode="auto">
          <a:xfrm>
            <a:off x="4616810" y="1306094"/>
            <a:ext cx="257175" cy="528638"/>
          </a:xfrm>
          <a:custGeom>
            <a:avLst/>
            <a:gdLst>
              <a:gd name="T0" fmla="*/ 14 w 162"/>
              <a:gd name="T1" fmla="*/ 331 h 331"/>
              <a:gd name="T2" fmla="*/ 3 w 162"/>
              <a:gd name="T3" fmla="*/ 324 h 331"/>
              <a:gd name="T4" fmla="*/ 7 w 162"/>
              <a:gd name="T5" fmla="*/ 308 h 331"/>
              <a:gd name="T6" fmla="*/ 35 w 162"/>
              <a:gd name="T7" fmla="*/ 136 h 331"/>
              <a:gd name="T8" fmla="*/ 30 w 162"/>
              <a:gd name="T9" fmla="*/ 45 h 331"/>
              <a:gd name="T10" fmla="*/ 123 w 162"/>
              <a:gd name="T11" fmla="*/ 1 h 331"/>
              <a:gd name="T12" fmla="*/ 135 w 162"/>
              <a:gd name="T13" fmla="*/ 10 h 331"/>
              <a:gd name="T14" fmla="*/ 128 w 162"/>
              <a:gd name="T15" fmla="*/ 25 h 331"/>
              <a:gd name="T16" fmla="*/ 107 w 162"/>
              <a:gd name="T17" fmla="*/ 49 h 331"/>
              <a:gd name="T18" fmla="*/ 118 w 162"/>
              <a:gd name="T19" fmla="*/ 104 h 331"/>
              <a:gd name="T20" fmla="*/ 146 w 162"/>
              <a:gd name="T21" fmla="*/ 239 h 331"/>
              <a:gd name="T22" fmla="*/ 17 w 162"/>
              <a:gd name="T23" fmla="*/ 331 h 331"/>
              <a:gd name="T24" fmla="*/ 14 w 162"/>
              <a:gd name="T25" fmla="*/ 331 h 331"/>
              <a:gd name="T26" fmla="*/ 87 w 162"/>
              <a:gd name="T27" fmla="*/ 33 h 331"/>
              <a:gd name="T28" fmla="*/ 51 w 162"/>
              <a:gd name="T29" fmla="*/ 58 h 331"/>
              <a:gd name="T30" fmla="*/ 58 w 162"/>
              <a:gd name="T31" fmla="*/ 125 h 331"/>
              <a:gd name="T32" fmla="*/ 66 w 162"/>
              <a:gd name="T33" fmla="*/ 286 h 331"/>
              <a:gd name="T34" fmla="*/ 123 w 162"/>
              <a:gd name="T35" fmla="*/ 230 h 331"/>
              <a:gd name="T36" fmla="*/ 97 w 162"/>
              <a:gd name="T37" fmla="*/ 117 h 331"/>
              <a:gd name="T38" fmla="*/ 97 w 162"/>
              <a:gd name="T39" fmla="*/ 117 h 331"/>
              <a:gd name="T40" fmla="*/ 84 w 162"/>
              <a:gd name="T41" fmla="*/ 41 h 331"/>
              <a:gd name="T42" fmla="*/ 87 w 162"/>
              <a:gd name="T43" fmla="*/ 33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2" h="331">
                <a:moveTo>
                  <a:pt x="14" y="331"/>
                </a:moveTo>
                <a:cubicBezTo>
                  <a:pt x="9" y="331"/>
                  <a:pt x="5" y="328"/>
                  <a:pt x="3" y="324"/>
                </a:cubicBezTo>
                <a:cubicBezTo>
                  <a:pt x="0" y="318"/>
                  <a:pt x="2" y="312"/>
                  <a:pt x="7" y="308"/>
                </a:cubicBezTo>
                <a:cubicBezTo>
                  <a:pt x="68" y="266"/>
                  <a:pt x="76" y="219"/>
                  <a:pt x="35" y="136"/>
                </a:cubicBezTo>
                <a:cubicBezTo>
                  <a:pt x="17" y="100"/>
                  <a:pt x="16" y="69"/>
                  <a:pt x="30" y="45"/>
                </a:cubicBezTo>
                <a:cubicBezTo>
                  <a:pt x="55" y="3"/>
                  <a:pt x="120" y="1"/>
                  <a:pt x="123" y="1"/>
                </a:cubicBezTo>
                <a:cubicBezTo>
                  <a:pt x="129" y="0"/>
                  <a:pt x="134" y="5"/>
                  <a:pt x="135" y="10"/>
                </a:cubicBezTo>
                <a:cubicBezTo>
                  <a:pt x="137" y="16"/>
                  <a:pt x="134" y="22"/>
                  <a:pt x="128" y="25"/>
                </a:cubicBezTo>
                <a:cubicBezTo>
                  <a:pt x="128" y="25"/>
                  <a:pt x="113" y="32"/>
                  <a:pt x="107" y="49"/>
                </a:cubicBezTo>
                <a:cubicBezTo>
                  <a:pt x="103" y="64"/>
                  <a:pt x="106" y="83"/>
                  <a:pt x="118" y="104"/>
                </a:cubicBezTo>
                <a:cubicBezTo>
                  <a:pt x="153" y="154"/>
                  <a:pt x="162" y="200"/>
                  <a:pt x="146" y="239"/>
                </a:cubicBezTo>
                <a:cubicBezTo>
                  <a:pt x="118" y="309"/>
                  <a:pt x="21" y="330"/>
                  <a:pt x="17" y="331"/>
                </a:cubicBezTo>
                <a:cubicBezTo>
                  <a:pt x="16" y="331"/>
                  <a:pt x="15" y="331"/>
                  <a:pt x="14" y="331"/>
                </a:cubicBezTo>
                <a:close/>
                <a:moveTo>
                  <a:pt x="87" y="33"/>
                </a:moveTo>
                <a:cubicBezTo>
                  <a:pt x="73" y="37"/>
                  <a:pt x="59" y="45"/>
                  <a:pt x="51" y="58"/>
                </a:cubicBezTo>
                <a:cubicBezTo>
                  <a:pt x="42" y="74"/>
                  <a:pt x="44" y="97"/>
                  <a:pt x="58" y="125"/>
                </a:cubicBezTo>
                <a:cubicBezTo>
                  <a:pt x="91" y="193"/>
                  <a:pt x="94" y="244"/>
                  <a:pt x="66" y="286"/>
                </a:cubicBezTo>
                <a:cubicBezTo>
                  <a:pt x="89" y="274"/>
                  <a:pt x="112" y="256"/>
                  <a:pt x="123" y="230"/>
                </a:cubicBezTo>
                <a:cubicBezTo>
                  <a:pt x="135" y="199"/>
                  <a:pt x="127" y="161"/>
                  <a:pt x="97" y="117"/>
                </a:cubicBezTo>
                <a:cubicBezTo>
                  <a:pt x="97" y="117"/>
                  <a:pt x="97" y="117"/>
                  <a:pt x="97" y="117"/>
                </a:cubicBezTo>
                <a:cubicBezTo>
                  <a:pt x="81" y="89"/>
                  <a:pt x="77" y="63"/>
                  <a:pt x="84" y="41"/>
                </a:cubicBezTo>
                <a:cubicBezTo>
                  <a:pt x="85" y="38"/>
                  <a:pt x="86" y="35"/>
                  <a:pt x="87" y="33"/>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9" name="Freeform 9"/>
          <p:cNvSpPr>
            <a:spLocks/>
          </p:cNvSpPr>
          <p:nvPr/>
        </p:nvSpPr>
        <p:spPr bwMode="auto">
          <a:xfrm>
            <a:off x="1983148" y="1895057"/>
            <a:ext cx="5187950" cy="1196975"/>
          </a:xfrm>
          <a:custGeom>
            <a:avLst/>
            <a:gdLst>
              <a:gd name="T0" fmla="*/ 3235 w 3257"/>
              <a:gd name="T1" fmla="*/ 711 h 751"/>
              <a:gd name="T2" fmla="*/ 2020 w 3257"/>
              <a:gd name="T3" fmla="*/ 711 h 751"/>
              <a:gd name="T4" fmla="*/ 2188 w 3257"/>
              <a:gd name="T5" fmla="*/ 570 h 751"/>
              <a:gd name="T6" fmla="*/ 2410 w 3257"/>
              <a:gd name="T7" fmla="*/ 517 h 751"/>
              <a:gd name="T8" fmla="*/ 2550 w 3257"/>
              <a:gd name="T9" fmla="*/ 316 h 751"/>
              <a:gd name="T10" fmla="*/ 2485 w 3257"/>
              <a:gd name="T11" fmla="*/ 154 h 751"/>
              <a:gd name="T12" fmla="*/ 2333 w 3257"/>
              <a:gd name="T13" fmla="*/ 107 h 751"/>
              <a:gd name="T14" fmla="*/ 2308 w 3257"/>
              <a:gd name="T15" fmla="*/ 108 h 751"/>
              <a:gd name="T16" fmla="*/ 2310 w 3257"/>
              <a:gd name="T17" fmla="*/ 18 h 751"/>
              <a:gd name="T18" fmla="*/ 2292 w 3257"/>
              <a:gd name="T19" fmla="*/ 0 h 751"/>
              <a:gd name="T20" fmla="*/ 946 w 3257"/>
              <a:gd name="T21" fmla="*/ 0 h 751"/>
              <a:gd name="T22" fmla="*/ 928 w 3257"/>
              <a:gd name="T23" fmla="*/ 18 h 751"/>
              <a:gd name="T24" fmla="*/ 1000 w 3257"/>
              <a:gd name="T25" fmla="*/ 485 h 751"/>
              <a:gd name="T26" fmla="*/ 1218 w 3257"/>
              <a:gd name="T27" fmla="*/ 711 h 751"/>
              <a:gd name="T28" fmla="*/ 22 w 3257"/>
              <a:gd name="T29" fmla="*/ 711 h 751"/>
              <a:gd name="T30" fmla="*/ 0 w 3257"/>
              <a:gd name="T31" fmla="*/ 731 h 751"/>
              <a:gd name="T32" fmla="*/ 22 w 3257"/>
              <a:gd name="T33" fmla="*/ 751 h 751"/>
              <a:gd name="T34" fmla="*/ 1306 w 3257"/>
              <a:gd name="T35" fmla="*/ 751 h 751"/>
              <a:gd name="T36" fmla="*/ 1328 w 3257"/>
              <a:gd name="T37" fmla="*/ 731 h 751"/>
              <a:gd name="T38" fmla="*/ 1310 w 3257"/>
              <a:gd name="T39" fmla="*/ 711 h 751"/>
              <a:gd name="T40" fmla="*/ 1310 w 3257"/>
              <a:gd name="T41" fmla="*/ 711 h 751"/>
              <a:gd name="T42" fmla="*/ 964 w 3257"/>
              <a:gd name="T43" fmla="*/ 36 h 751"/>
              <a:gd name="T44" fmla="*/ 2274 w 3257"/>
              <a:gd name="T45" fmla="*/ 36 h 751"/>
              <a:gd name="T46" fmla="*/ 2272 w 3257"/>
              <a:gd name="T47" fmla="*/ 127 h 751"/>
              <a:gd name="T48" fmla="*/ 2278 w 3257"/>
              <a:gd name="T49" fmla="*/ 141 h 751"/>
              <a:gd name="T50" fmla="*/ 2292 w 3257"/>
              <a:gd name="T51" fmla="*/ 146 h 751"/>
              <a:gd name="T52" fmla="*/ 2333 w 3257"/>
              <a:gd name="T53" fmla="*/ 143 h 751"/>
              <a:gd name="T54" fmla="*/ 2462 w 3257"/>
              <a:gd name="T55" fmla="*/ 181 h 751"/>
              <a:gd name="T56" fmla="*/ 2514 w 3257"/>
              <a:gd name="T57" fmla="*/ 314 h 751"/>
              <a:gd name="T58" fmla="*/ 2179 w 3257"/>
              <a:gd name="T59" fmla="*/ 534 h 751"/>
              <a:gd name="T60" fmla="*/ 2164 w 3257"/>
              <a:gd name="T61" fmla="*/ 542 h 751"/>
              <a:gd name="T62" fmla="*/ 1925 w 3257"/>
              <a:gd name="T63" fmla="*/ 712 h 751"/>
              <a:gd name="T64" fmla="*/ 1923 w 3257"/>
              <a:gd name="T65" fmla="*/ 713 h 751"/>
              <a:gd name="T66" fmla="*/ 1922 w 3257"/>
              <a:gd name="T67" fmla="*/ 713 h 751"/>
              <a:gd name="T68" fmla="*/ 1922 w 3257"/>
              <a:gd name="T69" fmla="*/ 713 h 751"/>
              <a:gd name="T70" fmla="*/ 1910 w 3257"/>
              <a:gd name="T71" fmla="*/ 731 h 751"/>
              <a:gd name="T72" fmla="*/ 1922 w 3257"/>
              <a:gd name="T73" fmla="*/ 748 h 751"/>
              <a:gd name="T74" fmla="*/ 1922 w 3257"/>
              <a:gd name="T75" fmla="*/ 751 h 751"/>
              <a:gd name="T76" fmla="*/ 1925 w 3257"/>
              <a:gd name="T77" fmla="*/ 750 h 751"/>
              <a:gd name="T78" fmla="*/ 1933 w 3257"/>
              <a:gd name="T79" fmla="*/ 751 h 751"/>
              <a:gd name="T80" fmla="*/ 3235 w 3257"/>
              <a:gd name="T81" fmla="*/ 751 h 751"/>
              <a:gd name="T82" fmla="*/ 3257 w 3257"/>
              <a:gd name="T83" fmla="*/ 731 h 751"/>
              <a:gd name="T84" fmla="*/ 3235 w 3257"/>
              <a:gd name="T85" fmla="*/ 711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57" h="751">
                <a:moveTo>
                  <a:pt x="3235" y="711"/>
                </a:moveTo>
                <a:cubicBezTo>
                  <a:pt x="2020" y="711"/>
                  <a:pt x="2020" y="711"/>
                  <a:pt x="2020" y="711"/>
                </a:cubicBezTo>
                <a:cubicBezTo>
                  <a:pt x="2089" y="675"/>
                  <a:pt x="2145" y="628"/>
                  <a:pt x="2188" y="570"/>
                </a:cubicBezTo>
                <a:cubicBezTo>
                  <a:pt x="2233" y="568"/>
                  <a:pt x="2327" y="559"/>
                  <a:pt x="2410" y="517"/>
                </a:cubicBezTo>
                <a:cubicBezTo>
                  <a:pt x="2498" y="472"/>
                  <a:pt x="2546" y="402"/>
                  <a:pt x="2550" y="316"/>
                </a:cubicBezTo>
                <a:cubicBezTo>
                  <a:pt x="2553" y="228"/>
                  <a:pt x="2516" y="179"/>
                  <a:pt x="2485" y="154"/>
                </a:cubicBezTo>
                <a:cubicBezTo>
                  <a:pt x="2447" y="123"/>
                  <a:pt x="2396" y="107"/>
                  <a:pt x="2333" y="107"/>
                </a:cubicBezTo>
                <a:cubicBezTo>
                  <a:pt x="2325" y="107"/>
                  <a:pt x="2317" y="108"/>
                  <a:pt x="2308" y="108"/>
                </a:cubicBezTo>
                <a:cubicBezTo>
                  <a:pt x="2310" y="77"/>
                  <a:pt x="2310" y="47"/>
                  <a:pt x="2310" y="18"/>
                </a:cubicBezTo>
                <a:cubicBezTo>
                  <a:pt x="2310" y="8"/>
                  <a:pt x="2302" y="0"/>
                  <a:pt x="2292" y="0"/>
                </a:cubicBezTo>
                <a:cubicBezTo>
                  <a:pt x="946" y="0"/>
                  <a:pt x="946" y="0"/>
                  <a:pt x="946" y="0"/>
                </a:cubicBezTo>
                <a:cubicBezTo>
                  <a:pt x="936" y="0"/>
                  <a:pt x="928" y="8"/>
                  <a:pt x="928" y="18"/>
                </a:cubicBezTo>
                <a:cubicBezTo>
                  <a:pt x="928" y="172"/>
                  <a:pt x="937" y="347"/>
                  <a:pt x="1000" y="485"/>
                </a:cubicBezTo>
                <a:cubicBezTo>
                  <a:pt x="1045" y="585"/>
                  <a:pt x="1117" y="659"/>
                  <a:pt x="1218" y="711"/>
                </a:cubicBezTo>
                <a:cubicBezTo>
                  <a:pt x="22" y="711"/>
                  <a:pt x="22" y="711"/>
                  <a:pt x="22" y="711"/>
                </a:cubicBezTo>
                <a:cubicBezTo>
                  <a:pt x="10" y="711"/>
                  <a:pt x="0" y="720"/>
                  <a:pt x="0" y="731"/>
                </a:cubicBezTo>
                <a:cubicBezTo>
                  <a:pt x="0" y="742"/>
                  <a:pt x="10" y="751"/>
                  <a:pt x="22" y="751"/>
                </a:cubicBezTo>
                <a:cubicBezTo>
                  <a:pt x="1306" y="751"/>
                  <a:pt x="1306" y="751"/>
                  <a:pt x="1306" y="751"/>
                </a:cubicBezTo>
                <a:cubicBezTo>
                  <a:pt x="1318" y="751"/>
                  <a:pt x="1328" y="742"/>
                  <a:pt x="1328" y="731"/>
                </a:cubicBezTo>
                <a:cubicBezTo>
                  <a:pt x="1328" y="721"/>
                  <a:pt x="1320" y="713"/>
                  <a:pt x="1310" y="711"/>
                </a:cubicBezTo>
                <a:cubicBezTo>
                  <a:pt x="1310" y="711"/>
                  <a:pt x="1310" y="711"/>
                  <a:pt x="1310" y="711"/>
                </a:cubicBezTo>
                <a:cubicBezTo>
                  <a:pt x="1027" y="612"/>
                  <a:pt x="966" y="386"/>
                  <a:pt x="964" y="36"/>
                </a:cubicBezTo>
                <a:cubicBezTo>
                  <a:pt x="2274" y="36"/>
                  <a:pt x="2274" y="36"/>
                  <a:pt x="2274" y="36"/>
                </a:cubicBezTo>
                <a:cubicBezTo>
                  <a:pt x="2274" y="65"/>
                  <a:pt x="2273" y="95"/>
                  <a:pt x="2272" y="127"/>
                </a:cubicBezTo>
                <a:cubicBezTo>
                  <a:pt x="2272" y="132"/>
                  <a:pt x="2274" y="137"/>
                  <a:pt x="2278" y="141"/>
                </a:cubicBezTo>
                <a:cubicBezTo>
                  <a:pt x="2281" y="144"/>
                  <a:pt x="2287" y="146"/>
                  <a:pt x="2292" y="146"/>
                </a:cubicBezTo>
                <a:cubicBezTo>
                  <a:pt x="2306" y="144"/>
                  <a:pt x="2320" y="143"/>
                  <a:pt x="2333" y="143"/>
                </a:cubicBezTo>
                <a:cubicBezTo>
                  <a:pt x="2387" y="143"/>
                  <a:pt x="2431" y="156"/>
                  <a:pt x="2462" y="181"/>
                </a:cubicBezTo>
                <a:cubicBezTo>
                  <a:pt x="2487" y="202"/>
                  <a:pt x="2517" y="242"/>
                  <a:pt x="2514" y="314"/>
                </a:cubicBezTo>
                <a:cubicBezTo>
                  <a:pt x="2505" y="522"/>
                  <a:pt x="2212" y="533"/>
                  <a:pt x="2179" y="534"/>
                </a:cubicBezTo>
                <a:cubicBezTo>
                  <a:pt x="2173" y="534"/>
                  <a:pt x="2167" y="537"/>
                  <a:pt x="2164" y="542"/>
                </a:cubicBezTo>
                <a:cubicBezTo>
                  <a:pt x="2110" y="619"/>
                  <a:pt x="2031" y="675"/>
                  <a:pt x="1925" y="712"/>
                </a:cubicBezTo>
                <a:cubicBezTo>
                  <a:pt x="1925" y="712"/>
                  <a:pt x="1924" y="712"/>
                  <a:pt x="1923" y="713"/>
                </a:cubicBezTo>
                <a:cubicBezTo>
                  <a:pt x="1923" y="713"/>
                  <a:pt x="1922" y="713"/>
                  <a:pt x="1922" y="713"/>
                </a:cubicBezTo>
                <a:cubicBezTo>
                  <a:pt x="1922" y="713"/>
                  <a:pt x="1922" y="713"/>
                  <a:pt x="1922" y="713"/>
                </a:cubicBezTo>
                <a:cubicBezTo>
                  <a:pt x="1915" y="717"/>
                  <a:pt x="1910" y="723"/>
                  <a:pt x="1910" y="731"/>
                </a:cubicBezTo>
                <a:cubicBezTo>
                  <a:pt x="1910" y="738"/>
                  <a:pt x="1915" y="745"/>
                  <a:pt x="1922" y="748"/>
                </a:cubicBezTo>
                <a:cubicBezTo>
                  <a:pt x="1922" y="751"/>
                  <a:pt x="1922" y="751"/>
                  <a:pt x="1922" y="751"/>
                </a:cubicBezTo>
                <a:cubicBezTo>
                  <a:pt x="1923" y="750"/>
                  <a:pt x="1924" y="750"/>
                  <a:pt x="1925" y="750"/>
                </a:cubicBezTo>
                <a:cubicBezTo>
                  <a:pt x="1928" y="750"/>
                  <a:pt x="1930" y="751"/>
                  <a:pt x="1933" y="751"/>
                </a:cubicBezTo>
                <a:cubicBezTo>
                  <a:pt x="3235" y="751"/>
                  <a:pt x="3235" y="751"/>
                  <a:pt x="3235" y="751"/>
                </a:cubicBezTo>
                <a:cubicBezTo>
                  <a:pt x="3247" y="751"/>
                  <a:pt x="3257" y="742"/>
                  <a:pt x="3257" y="731"/>
                </a:cubicBezTo>
                <a:cubicBezTo>
                  <a:pt x="3257" y="720"/>
                  <a:pt x="3247" y="711"/>
                  <a:pt x="3235" y="711"/>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59195215"/>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795310" y="1995986"/>
            <a:ext cx="7553380" cy="1691258"/>
            <a:chOff x="570175" y="2139702"/>
            <a:chExt cx="7553380" cy="1691258"/>
          </a:xfrm>
        </p:grpSpPr>
        <p:pic>
          <p:nvPicPr>
            <p:cNvPr id="3074" name="Picture 2" descr="D:\DOSYAM\İCON\Version_02\Smart Ide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8765" y="2139702"/>
              <a:ext cx="604689" cy="625945"/>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D:\DOSYAM\İCON\Version_02\Portfolio.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02374" y="2283718"/>
              <a:ext cx="553244" cy="41732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D:\DOSYAM\İCON\Version_02\Web Development.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91880" y="2283718"/>
              <a:ext cx="550580" cy="428051"/>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D:\DOSYAM\İCON\Version_02\Monetizing.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788024" y="2287568"/>
              <a:ext cx="619575" cy="41347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D:\DOSYAM\İCON\Version_02\Community.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084170" y="2250596"/>
              <a:ext cx="556543" cy="465170"/>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descr="D:\DOSYAM\İCON\Version_02\Content proofreading.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380314" y="2319046"/>
              <a:ext cx="435521" cy="396720"/>
            </a:xfrm>
            <a:prstGeom prst="rect">
              <a:avLst/>
            </a:prstGeom>
            <a:noFill/>
            <a:extLst>
              <a:ext uri="{909E8E84-426E-40DD-AFC4-6F175D3DCCD1}">
                <a14:hiddenFill xmlns:a14="http://schemas.microsoft.com/office/drawing/2010/main">
                  <a:solidFill>
                    <a:srgbClr val="FFFFFF"/>
                  </a:solidFill>
                </a14:hiddenFill>
              </a:ext>
            </a:extLst>
          </p:spPr>
        </p:pic>
        <p:sp>
          <p:nvSpPr>
            <p:cNvPr id="9" name="Dikdörtgen 8"/>
            <p:cNvSpPr/>
            <p:nvPr/>
          </p:nvSpPr>
          <p:spPr>
            <a:xfrm>
              <a:off x="570175" y="2967794"/>
              <a:ext cx="1061864" cy="861774"/>
            </a:xfrm>
            <a:prstGeom prst="rect">
              <a:avLst/>
            </a:prstGeom>
          </p:spPr>
          <p:txBody>
            <a:bodyPr wrap="square">
              <a:spAutoFit/>
            </a:bodyPr>
            <a:lstStyle/>
            <a:p>
              <a:pPr algn="ctr">
                <a:spcAft>
                  <a:spcPts val="600"/>
                </a:spcAft>
              </a:pPr>
              <a:r>
                <a:rPr lang="tr-TR" sz="9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DEVELOP</a:t>
              </a:r>
              <a:endParaRPr lang="en-US" sz="9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endParaRPr>
            </a:p>
            <a:p>
              <a:pPr algn="ctr">
                <a:spcAft>
                  <a:spcPts val="600"/>
                </a:spcAft>
              </a:pPr>
              <a:r>
                <a:rPr lang="en-US" sz="900" dirty="0" err="1" smtClean="0">
                  <a:solidFill>
                    <a:schemeClr val="bg1">
                      <a:lumMod val="85000"/>
                    </a:schemeClr>
                  </a:solidFill>
                  <a:ea typeface="Arial Unicode MS" panose="020B0604020202020204" pitchFamily="34" charset="-128"/>
                  <a:cs typeface="Arial Unicode MS" panose="020B0604020202020204" pitchFamily="34" charset="-128"/>
                </a:rPr>
                <a:t>Donec</a:t>
              </a:r>
              <a:r>
                <a:rPr lang="en-US" sz="900" dirty="0" smtClean="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purus</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enim</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sollicitudin</a:t>
              </a:r>
              <a:r>
                <a:rPr lang="en-US" sz="900" dirty="0">
                  <a:solidFill>
                    <a:schemeClr val="bg1">
                      <a:lumMod val="85000"/>
                    </a:schemeClr>
                  </a:solidFill>
                  <a:ea typeface="Arial Unicode MS" panose="020B0604020202020204" pitchFamily="34" charset="-128"/>
                  <a:cs typeface="Arial Unicode MS" panose="020B0604020202020204" pitchFamily="34" charset="-128"/>
                </a:rPr>
                <a:t> vitae </a:t>
              </a:r>
              <a:r>
                <a:rPr lang="en-US" sz="900" dirty="0" smtClean="0">
                  <a:solidFill>
                    <a:schemeClr val="bg1">
                      <a:lumMod val="85000"/>
                    </a:schemeClr>
                  </a:solidFill>
                  <a:ea typeface="Arial Unicode MS" panose="020B0604020202020204" pitchFamily="34" charset="-128"/>
                  <a:cs typeface="Arial Unicode MS" panose="020B0604020202020204" pitchFamily="34" charset="-128"/>
                </a:rPr>
                <a:t>porta </a:t>
              </a:r>
              <a:r>
                <a:rPr lang="en-US" sz="900" dirty="0">
                  <a:solidFill>
                    <a:schemeClr val="bg1">
                      <a:lumMod val="85000"/>
                    </a:schemeClr>
                  </a:solidFill>
                  <a:ea typeface="Arial Unicode MS" panose="020B0604020202020204" pitchFamily="34" charset="-128"/>
                  <a:cs typeface="Arial Unicode MS" panose="020B0604020202020204" pitchFamily="34" charset="-128"/>
                </a:rPr>
                <a:t>a, </a:t>
              </a:r>
              <a:r>
                <a:rPr lang="en-US" sz="900" dirty="0" err="1">
                  <a:solidFill>
                    <a:schemeClr val="bg1">
                      <a:lumMod val="85000"/>
                    </a:schemeClr>
                  </a:solidFill>
                  <a:ea typeface="Arial Unicode MS" panose="020B0604020202020204" pitchFamily="34" charset="-128"/>
                  <a:cs typeface="Arial Unicode MS" panose="020B0604020202020204" pitchFamily="34" charset="-128"/>
                </a:rPr>
                <a:t>commodo</a:t>
              </a:r>
              <a:endParaRPr lang="tr-TR" sz="900" dirty="0">
                <a:solidFill>
                  <a:schemeClr val="bg1">
                    <a:lumMod val="85000"/>
                  </a:schemeClr>
                </a:solidFill>
                <a:ea typeface="Arial Unicode MS" panose="020B0604020202020204" pitchFamily="34" charset="-128"/>
                <a:cs typeface="Arial Unicode MS" panose="020B0604020202020204" pitchFamily="34" charset="-128"/>
              </a:endParaRPr>
            </a:p>
          </p:txBody>
        </p:sp>
        <p:cxnSp>
          <p:nvCxnSpPr>
            <p:cNvPr id="12" name="Düz Bağlayıcı 11"/>
            <p:cNvCxnSpPr/>
            <p:nvPr/>
          </p:nvCxnSpPr>
          <p:spPr>
            <a:xfrm>
              <a:off x="798765" y="2859782"/>
              <a:ext cx="604689"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65" name="Düz Bağlayıcı 64"/>
            <p:cNvCxnSpPr/>
            <p:nvPr/>
          </p:nvCxnSpPr>
          <p:spPr>
            <a:xfrm>
              <a:off x="2176653" y="2859782"/>
              <a:ext cx="604689"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6" name="Düz Bağlayıcı 65"/>
            <p:cNvCxnSpPr/>
            <p:nvPr/>
          </p:nvCxnSpPr>
          <p:spPr>
            <a:xfrm>
              <a:off x="3464826" y="2859782"/>
              <a:ext cx="604689" cy="0"/>
            </a:xfrm>
            <a:prstGeom prst="line">
              <a:avLst/>
            </a:prstGeom>
            <a:ln w="28575">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67" name="Düz Bağlayıcı 66"/>
            <p:cNvCxnSpPr/>
            <p:nvPr/>
          </p:nvCxnSpPr>
          <p:spPr>
            <a:xfrm>
              <a:off x="4788026" y="2855714"/>
              <a:ext cx="604689"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8" name="Düz Bağlayıcı 67"/>
            <p:cNvCxnSpPr/>
            <p:nvPr/>
          </p:nvCxnSpPr>
          <p:spPr>
            <a:xfrm>
              <a:off x="6060096" y="2855714"/>
              <a:ext cx="604689" cy="0"/>
            </a:xfrm>
            <a:prstGeom prst="line">
              <a:avLst/>
            </a:prstGeom>
            <a:ln w="28575">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69" name="Düz Bağlayıcı 68"/>
            <p:cNvCxnSpPr/>
            <p:nvPr/>
          </p:nvCxnSpPr>
          <p:spPr>
            <a:xfrm>
              <a:off x="7295729" y="2853928"/>
              <a:ext cx="604689" cy="0"/>
            </a:xfrm>
            <a:prstGeom prst="line">
              <a:avLst/>
            </a:prstGeom>
            <a:ln w="28575">
              <a:solidFill>
                <a:srgbClr val="92D050"/>
              </a:solidFill>
            </a:ln>
          </p:spPr>
          <p:style>
            <a:lnRef idx="1">
              <a:schemeClr val="accent1"/>
            </a:lnRef>
            <a:fillRef idx="0">
              <a:schemeClr val="accent1"/>
            </a:fillRef>
            <a:effectRef idx="0">
              <a:schemeClr val="accent1"/>
            </a:effectRef>
            <a:fontRef idx="minor">
              <a:schemeClr val="tx1"/>
            </a:fontRef>
          </p:style>
        </p:cxnSp>
        <p:sp>
          <p:nvSpPr>
            <p:cNvPr id="70" name="Dikdörtgen 69"/>
            <p:cNvSpPr/>
            <p:nvPr/>
          </p:nvSpPr>
          <p:spPr>
            <a:xfrm>
              <a:off x="1947389" y="2968897"/>
              <a:ext cx="1061864" cy="861774"/>
            </a:xfrm>
            <a:prstGeom prst="rect">
              <a:avLst/>
            </a:prstGeom>
          </p:spPr>
          <p:txBody>
            <a:bodyPr wrap="square">
              <a:spAutoFit/>
            </a:bodyPr>
            <a:lstStyle/>
            <a:p>
              <a:pPr algn="ctr">
                <a:spcAft>
                  <a:spcPts val="600"/>
                </a:spcAft>
              </a:pPr>
              <a:r>
                <a:rPr lang="tr-TR" sz="9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DEVELOP</a:t>
              </a:r>
              <a:endParaRPr lang="en-US" sz="9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endParaRPr>
            </a:p>
            <a:p>
              <a:pPr algn="ctr">
                <a:spcAft>
                  <a:spcPts val="600"/>
                </a:spcAft>
              </a:pPr>
              <a:r>
                <a:rPr lang="en-US" sz="900" dirty="0" err="1" smtClean="0">
                  <a:solidFill>
                    <a:schemeClr val="bg1">
                      <a:lumMod val="85000"/>
                    </a:schemeClr>
                  </a:solidFill>
                  <a:ea typeface="Arial Unicode MS" panose="020B0604020202020204" pitchFamily="34" charset="-128"/>
                  <a:cs typeface="Arial Unicode MS" panose="020B0604020202020204" pitchFamily="34" charset="-128"/>
                </a:rPr>
                <a:t>Donec</a:t>
              </a:r>
              <a:r>
                <a:rPr lang="en-US" sz="900" dirty="0" smtClean="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purus</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enim</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sollicitudin</a:t>
              </a:r>
              <a:r>
                <a:rPr lang="en-US" sz="900" dirty="0">
                  <a:solidFill>
                    <a:schemeClr val="bg1">
                      <a:lumMod val="85000"/>
                    </a:schemeClr>
                  </a:solidFill>
                  <a:ea typeface="Arial Unicode MS" panose="020B0604020202020204" pitchFamily="34" charset="-128"/>
                  <a:cs typeface="Arial Unicode MS" panose="020B0604020202020204" pitchFamily="34" charset="-128"/>
                </a:rPr>
                <a:t> vitae </a:t>
              </a:r>
              <a:r>
                <a:rPr lang="en-US" sz="900" dirty="0" smtClean="0">
                  <a:solidFill>
                    <a:schemeClr val="bg1">
                      <a:lumMod val="85000"/>
                    </a:schemeClr>
                  </a:solidFill>
                  <a:ea typeface="Arial Unicode MS" panose="020B0604020202020204" pitchFamily="34" charset="-128"/>
                  <a:cs typeface="Arial Unicode MS" panose="020B0604020202020204" pitchFamily="34" charset="-128"/>
                </a:rPr>
                <a:t>porta </a:t>
              </a:r>
              <a:r>
                <a:rPr lang="en-US" sz="900" dirty="0">
                  <a:solidFill>
                    <a:schemeClr val="bg1">
                      <a:lumMod val="85000"/>
                    </a:schemeClr>
                  </a:solidFill>
                  <a:ea typeface="Arial Unicode MS" panose="020B0604020202020204" pitchFamily="34" charset="-128"/>
                  <a:cs typeface="Arial Unicode MS" panose="020B0604020202020204" pitchFamily="34" charset="-128"/>
                </a:rPr>
                <a:t>a, </a:t>
              </a:r>
              <a:r>
                <a:rPr lang="en-US" sz="900" dirty="0" err="1">
                  <a:solidFill>
                    <a:schemeClr val="bg1">
                      <a:lumMod val="85000"/>
                    </a:schemeClr>
                  </a:solidFill>
                  <a:ea typeface="Arial Unicode MS" panose="020B0604020202020204" pitchFamily="34" charset="-128"/>
                  <a:cs typeface="Arial Unicode MS" panose="020B0604020202020204" pitchFamily="34" charset="-128"/>
                </a:rPr>
                <a:t>commodo</a:t>
              </a:r>
              <a:endParaRPr lang="tr-TR" sz="900" dirty="0">
                <a:solidFill>
                  <a:schemeClr val="bg1">
                    <a:lumMod val="85000"/>
                  </a:schemeClr>
                </a:solidFill>
                <a:ea typeface="Arial Unicode MS" panose="020B0604020202020204" pitchFamily="34" charset="-128"/>
                <a:cs typeface="Arial Unicode MS" panose="020B0604020202020204" pitchFamily="34" charset="-128"/>
              </a:endParaRPr>
            </a:p>
          </p:txBody>
        </p:sp>
        <p:sp>
          <p:nvSpPr>
            <p:cNvPr id="71" name="Dikdörtgen 70"/>
            <p:cNvSpPr/>
            <p:nvPr/>
          </p:nvSpPr>
          <p:spPr>
            <a:xfrm>
              <a:off x="3253849" y="2968084"/>
              <a:ext cx="1061864" cy="861774"/>
            </a:xfrm>
            <a:prstGeom prst="rect">
              <a:avLst/>
            </a:prstGeom>
          </p:spPr>
          <p:txBody>
            <a:bodyPr wrap="square">
              <a:spAutoFit/>
            </a:bodyPr>
            <a:lstStyle/>
            <a:p>
              <a:pPr algn="ctr">
                <a:spcAft>
                  <a:spcPts val="600"/>
                </a:spcAft>
              </a:pPr>
              <a:r>
                <a:rPr lang="tr-TR" sz="9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DEVELOP</a:t>
              </a:r>
              <a:endParaRPr lang="en-US" sz="9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endParaRPr>
            </a:p>
            <a:p>
              <a:pPr algn="ctr">
                <a:spcAft>
                  <a:spcPts val="600"/>
                </a:spcAft>
              </a:pPr>
              <a:r>
                <a:rPr lang="en-US" sz="900" dirty="0" err="1" smtClean="0">
                  <a:solidFill>
                    <a:schemeClr val="bg1">
                      <a:lumMod val="85000"/>
                    </a:schemeClr>
                  </a:solidFill>
                  <a:ea typeface="Arial Unicode MS" panose="020B0604020202020204" pitchFamily="34" charset="-128"/>
                  <a:cs typeface="Arial Unicode MS" panose="020B0604020202020204" pitchFamily="34" charset="-128"/>
                </a:rPr>
                <a:t>Donec</a:t>
              </a:r>
              <a:r>
                <a:rPr lang="en-US" sz="900" dirty="0" smtClean="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purus</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enim</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sollicitudin</a:t>
              </a:r>
              <a:r>
                <a:rPr lang="en-US" sz="900" dirty="0">
                  <a:solidFill>
                    <a:schemeClr val="bg1">
                      <a:lumMod val="85000"/>
                    </a:schemeClr>
                  </a:solidFill>
                  <a:ea typeface="Arial Unicode MS" panose="020B0604020202020204" pitchFamily="34" charset="-128"/>
                  <a:cs typeface="Arial Unicode MS" panose="020B0604020202020204" pitchFamily="34" charset="-128"/>
                </a:rPr>
                <a:t> vitae </a:t>
              </a:r>
              <a:r>
                <a:rPr lang="en-US" sz="900" dirty="0" smtClean="0">
                  <a:solidFill>
                    <a:schemeClr val="bg1">
                      <a:lumMod val="85000"/>
                    </a:schemeClr>
                  </a:solidFill>
                  <a:ea typeface="Arial Unicode MS" panose="020B0604020202020204" pitchFamily="34" charset="-128"/>
                  <a:cs typeface="Arial Unicode MS" panose="020B0604020202020204" pitchFamily="34" charset="-128"/>
                </a:rPr>
                <a:t>porta </a:t>
              </a:r>
              <a:r>
                <a:rPr lang="en-US" sz="900" dirty="0">
                  <a:solidFill>
                    <a:schemeClr val="bg1">
                      <a:lumMod val="85000"/>
                    </a:schemeClr>
                  </a:solidFill>
                  <a:ea typeface="Arial Unicode MS" panose="020B0604020202020204" pitchFamily="34" charset="-128"/>
                  <a:cs typeface="Arial Unicode MS" panose="020B0604020202020204" pitchFamily="34" charset="-128"/>
                </a:rPr>
                <a:t>a, </a:t>
              </a:r>
              <a:r>
                <a:rPr lang="en-US" sz="900" dirty="0" err="1">
                  <a:solidFill>
                    <a:schemeClr val="bg1">
                      <a:lumMod val="85000"/>
                    </a:schemeClr>
                  </a:solidFill>
                  <a:ea typeface="Arial Unicode MS" panose="020B0604020202020204" pitchFamily="34" charset="-128"/>
                  <a:cs typeface="Arial Unicode MS" panose="020B0604020202020204" pitchFamily="34" charset="-128"/>
                </a:rPr>
                <a:t>commodo</a:t>
              </a:r>
              <a:endParaRPr lang="tr-TR" sz="900" dirty="0">
                <a:solidFill>
                  <a:schemeClr val="bg1">
                    <a:lumMod val="85000"/>
                  </a:schemeClr>
                </a:solidFill>
                <a:ea typeface="Arial Unicode MS" panose="020B0604020202020204" pitchFamily="34" charset="-128"/>
                <a:cs typeface="Arial Unicode MS" panose="020B0604020202020204" pitchFamily="34" charset="-128"/>
              </a:endParaRPr>
            </a:p>
          </p:txBody>
        </p:sp>
        <p:sp>
          <p:nvSpPr>
            <p:cNvPr id="72" name="Dikdörtgen 71"/>
            <p:cNvSpPr/>
            <p:nvPr/>
          </p:nvSpPr>
          <p:spPr>
            <a:xfrm>
              <a:off x="4566776" y="2969186"/>
              <a:ext cx="1061864" cy="861774"/>
            </a:xfrm>
            <a:prstGeom prst="rect">
              <a:avLst/>
            </a:prstGeom>
          </p:spPr>
          <p:txBody>
            <a:bodyPr wrap="square">
              <a:spAutoFit/>
            </a:bodyPr>
            <a:lstStyle/>
            <a:p>
              <a:pPr algn="ctr">
                <a:spcAft>
                  <a:spcPts val="600"/>
                </a:spcAft>
              </a:pPr>
              <a:r>
                <a:rPr lang="tr-TR" sz="9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DEVELOP</a:t>
              </a:r>
              <a:endParaRPr lang="en-US" sz="9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endParaRPr>
            </a:p>
            <a:p>
              <a:pPr algn="ctr">
                <a:spcAft>
                  <a:spcPts val="600"/>
                </a:spcAft>
              </a:pPr>
              <a:r>
                <a:rPr lang="en-US" sz="900" dirty="0" err="1" smtClean="0">
                  <a:solidFill>
                    <a:schemeClr val="bg1">
                      <a:lumMod val="85000"/>
                    </a:schemeClr>
                  </a:solidFill>
                  <a:ea typeface="Arial Unicode MS" panose="020B0604020202020204" pitchFamily="34" charset="-128"/>
                  <a:cs typeface="Arial Unicode MS" panose="020B0604020202020204" pitchFamily="34" charset="-128"/>
                </a:rPr>
                <a:t>Donec</a:t>
              </a:r>
              <a:r>
                <a:rPr lang="en-US" sz="900" dirty="0" smtClean="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purus</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enim</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sollicitudin</a:t>
              </a:r>
              <a:r>
                <a:rPr lang="en-US" sz="900" dirty="0">
                  <a:solidFill>
                    <a:schemeClr val="bg1">
                      <a:lumMod val="85000"/>
                    </a:schemeClr>
                  </a:solidFill>
                  <a:ea typeface="Arial Unicode MS" panose="020B0604020202020204" pitchFamily="34" charset="-128"/>
                  <a:cs typeface="Arial Unicode MS" panose="020B0604020202020204" pitchFamily="34" charset="-128"/>
                </a:rPr>
                <a:t> vitae </a:t>
              </a:r>
              <a:r>
                <a:rPr lang="en-US" sz="900" dirty="0" smtClean="0">
                  <a:solidFill>
                    <a:schemeClr val="bg1">
                      <a:lumMod val="85000"/>
                    </a:schemeClr>
                  </a:solidFill>
                  <a:ea typeface="Arial Unicode MS" panose="020B0604020202020204" pitchFamily="34" charset="-128"/>
                  <a:cs typeface="Arial Unicode MS" panose="020B0604020202020204" pitchFamily="34" charset="-128"/>
                </a:rPr>
                <a:t>porta </a:t>
              </a:r>
              <a:r>
                <a:rPr lang="en-US" sz="900" dirty="0">
                  <a:solidFill>
                    <a:schemeClr val="bg1">
                      <a:lumMod val="85000"/>
                    </a:schemeClr>
                  </a:solidFill>
                  <a:ea typeface="Arial Unicode MS" panose="020B0604020202020204" pitchFamily="34" charset="-128"/>
                  <a:cs typeface="Arial Unicode MS" panose="020B0604020202020204" pitchFamily="34" charset="-128"/>
                </a:rPr>
                <a:t>a, </a:t>
              </a:r>
              <a:r>
                <a:rPr lang="en-US" sz="900" dirty="0" err="1">
                  <a:solidFill>
                    <a:schemeClr val="bg1">
                      <a:lumMod val="85000"/>
                    </a:schemeClr>
                  </a:solidFill>
                  <a:ea typeface="Arial Unicode MS" panose="020B0604020202020204" pitchFamily="34" charset="-128"/>
                  <a:cs typeface="Arial Unicode MS" panose="020B0604020202020204" pitchFamily="34" charset="-128"/>
                </a:rPr>
                <a:t>commodo</a:t>
              </a:r>
              <a:endParaRPr lang="tr-TR" sz="900" dirty="0">
                <a:solidFill>
                  <a:schemeClr val="bg1">
                    <a:lumMod val="85000"/>
                  </a:schemeClr>
                </a:solidFill>
                <a:ea typeface="Arial Unicode MS" panose="020B0604020202020204" pitchFamily="34" charset="-128"/>
                <a:cs typeface="Arial Unicode MS" panose="020B0604020202020204" pitchFamily="34" charset="-128"/>
              </a:endParaRPr>
            </a:p>
          </p:txBody>
        </p:sp>
        <p:sp>
          <p:nvSpPr>
            <p:cNvPr id="73" name="Dikdörtgen 72"/>
            <p:cNvSpPr/>
            <p:nvPr/>
          </p:nvSpPr>
          <p:spPr>
            <a:xfrm>
              <a:off x="5817813" y="2967505"/>
              <a:ext cx="1061864" cy="861774"/>
            </a:xfrm>
            <a:prstGeom prst="rect">
              <a:avLst/>
            </a:prstGeom>
          </p:spPr>
          <p:txBody>
            <a:bodyPr wrap="square">
              <a:spAutoFit/>
            </a:bodyPr>
            <a:lstStyle/>
            <a:p>
              <a:pPr algn="ctr">
                <a:spcAft>
                  <a:spcPts val="600"/>
                </a:spcAft>
              </a:pPr>
              <a:r>
                <a:rPr lang="tr-TR" sz="9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DEVELOP</a:t>
              </a:r>
              <a:endParaRPr lang="en-US" sz="9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endParaRPr>
            </a:p>
            <a:p>
              <a:pPr algn="ctr">
                <a:spcAft>
                  <a:spcPts val="600"/>
                </a:spcAft>
              </a:pPr>
              <a:r>
                <a:rPr lang="en-US" sz="900" dirty="0" err="1" smtClean="0">
                  <a:solidFill>
                    <a:schemeClr val="bg1">
                      <a:lumMod val="85000"/>
                    </a:schemeClr>
                  </a:solidFill>
                  <a:ea typeface="Arial Unicode MS" panose="020B0604020202020204" pitchFamily="34" charset="-128"/>
                  <a:cs typeface="Arial Unicode MS" panose="020B0604020202020204" pitchFamily="34" charset="-128"/>
                </a:rPr>
                <a:t>Donec</a:t>
              </a:r>
              <a:r>
                <a:rPr lang="en-US" sz="900" dirty="0" smtClean="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purus</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enim</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sollicitudin</a:t>
              </a:r>
              <a:r>
                <a:rPr lang="en-US" sz="900" dirty="0">
                  <a:solidFill>
                    <a:schemeClr val="bg1">
                      <a:lumMod val="85000"/>
                    </a:schemeClr>
                  </a:solidFill>
                  <a:ea typeface="Arial Unicode MS" panose="020B0604020202020204" pitchFamily="34" charset="-128"/>
                  <a:cs typeface="Arial Unicode MS" panose="020B0604020202020204" pitchFamily="34" charset="-128"/>
                </a:rPr>
                <a:t> vitae </a:t>
              </a:r>
              <a:r>
                <a:rPr lang="en-US" sz="900" dirty="0" smtClean="0">
                  <a:solidFill>
                    <a:schemeClr val="bg1">
                      <a:lumMod val="85000"/>
                    </a:schemeClr>
                  </a:solidFill>
                  <a:ea typeface="Arial Unicode MS" panose="020B0604020202020204" pitchFamily="34" charset="-128"/>
                  <a:cs typeface="Arial Unicode MS" panose="020B0604020202020204" pitchFamily="34" charset="-128"/>
                </a:rPr>
                <a:t>porta </a:t>
              </a:r>
              <a:r>
                <a:rPr lang="en-US" sz="900" dirty="0">
                  <a:solidFill>
                    <a:schemeClr val="bg1">
                      <a:lumMod val="85000"/>
                    </a:schemeClr>
                  </a:solidFill>
                  <a:ea typeface="Arial Unicode MS" panose="020B0604020202020204" pitchFamily="34" charset="-128"/>
                  <a:cs typeface="Arial Unicode MS" panose="020B0604020202020204" pitchFamily="34" charset="-128"/>
                </a:rPr>
                <a:t>a, </a:t>
              </a:r>
              <a:r>
                <a:rPr lang="en-US" sz="900" dirty="0" err="1">
                  <a:solidFill>
                    <a:schemeClr val="bg1">
                      <a:lumMod val="85000"/>
                    </a:schemeClr>
                  </a:solidFill>
                  <a:ea typeface="Arial Unicode MS" panose="020B0604020202020204" pitchFamily="34" charset="-128"/>
                  <a:cs typeface="Arial Unicode MS" panose="020B0604020202020204" pitchFamily="34" charset="-128"/>
                </a:rPr>
                <a:t>commodo</a:t>
              </a:r>
              <a:endParaRPr lang="tr-TR" sz="900" dirty="0">
                <a:solidFill>
                  <a:schemeClr val="bg1">
                    <a:lumMod val="85000"/>
                  </a:schemeClr>
                </a:solidFill>
                <a:ea typeface="Arial Unicode MS" panose="020B0604020202020204" pitchFamily="34" charset="-128"/>
                <a:cs typeface="Arial Unicode MS" panose="020B0604020202020204" pitchFamily="34" charset="-128"/>
              </a:endParaRPr>
            </a:p>
          </p:txBody>
        </p:sp>
        <p:sp>
          <p:nvSpPr>
            <p:cNvPr id="74" name="Dikdörtgen 73"/>
            <p:cNvSpPr/>
            <p:nvPr/>
          </p:nvSpPr>
          <p:spPr>
            <a:xfrm>
              <a:off x="7061691" y="2968608"/>
              <a:ext cx="1061864" cy="861774"/>
            </a:xfrm>
            <a:prstGeom prst="rect">
              <a:avLst/>
            </a:prstGeom>
          </p:spPr>
          <p:txBody>
            <a:bodyPr wrap="square">
              <a:spAutoFit/>
            </a:bodyPr>
            <a:lstStyle/>
            <a:p>
              <a:pPr algn="ctr">
                <a:spcAft>
                  <a:spcPts val="600"/>
                </a:spcAft>
              </a:pPr>
              <a:r>
                <a:rPr lang="tr-TR" sz="9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DEVELOP</a:t>
              </a:r>
              <a:endParaRPr lang="en-US" sz="9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endParaRPr>
            </a:p>
            <a:p>
              <a:pPr algn="ctr">
                <a:spcAft>
                  <a:spcPts val="600"/>
                </a:spcAft>
              </a:pPr>
              <a:r>
                <a:rPr lang="en-US" sz="900" dirty="0" err="1" smtClean="0">
                  <a:solidFill>
                    <a:schemeClr val="bg1">
                      <a:lumMod val="85000"/>
                    </a:schemeClr>
                  </a:solidFill>
                  <a:ea typeface="Arial Unicode MS" panose="020B0604020202020204" pitchFamily="34" charset="-128"/>
                  <a:cs typeface="Arial Unicode MS" panose="020B0604020202020204" pitchFamily="34" charset="-128"/>
                </a:rPr>
                <a:t>Donec</a:t>
              </a:r>
              <a:r>
                <a:rPr lang="en-US" sz="900" dirty="0" smtClean="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purus</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enim</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sollicitudin</a:t>
              </a:r>
              <a:r>
                <a:rPr lang="en-US" sz="900" dirty="0">
                  <a:solidFill>
                    <a:schemeClr val="bg1">
                      <a:lumMod val="85000"/>
                    </a:schemeClr>
                  </a:solidFill>
                  <a:ea typeface="Arial Unicode MS" panose="020B0604020202020204" pitchFamily="34" charset="-128"/>
                  <a:cs typeface="Arial Unicode MS" panose="020B0604020202020204" pitchFamily="34" charset="-128"/>
                </a:rPr>
                <a:t> vitae </a:t>
              </a:r>
              <a:r>
                <a:rPr lang="en-US" sz="900" dirty="0" smtClean="0">
                  <a:solidFill>
                    <a:schemeClr val="bg1">
                      <a:lumMod val="85000"/>
                    </a:schemeClr>
                  </a:solidFill>
                  <a:ea typeface="Arial Unicode MS" panose="020B0604020202020204" pitchFamily="34" charset="-128"/>
                  <a:cs typeface="Arial Unicode MS" panose="020B0604020202020204" pitchFamily="34" charset="-128"/>
                </a:rPr>
                <a:t>porta </a:t>
              </a:r>
              <a:r>
                <a:rPr lang="en-US" sz="900" dirty="0">
                  <a:solidFill>
                    <a:schemeClr val="bg1">
                      <a:lumMod val="85000"/>
                    </a:schemeClr>
                  </a:solidFill>
                  <a:ea typeface="Arial Unicode MS" panose="020B0604020202020204" pitchFamily="34" charset="-128"/>
                  <a:cs typeface="Arial Unicode MS" panose="020B0604020202020204" pitchFamily="34" charset="-128"/>
                </a:rPr>
                <a:t>a, </a:t>
              </a:r>
              <a:r>
                <a:rPr lang="en-US" sz="900" dirty="0" err="1">
                  <a:solidFill>
                    <a:schemeClr val="bg1">
                      <a:lumMod val="85000"/>
                    </a:schemeClr>
                  </a:solidFill>
                  <a:ea typeface="Arial Unicode MS" panose="020B0604020202020204" pitchFamily="34" charset="-128"/>
                  <a:cs typeface="Arial Unicode MS" panose="020B0604020202020204" pitchFamily="34" charset="-128"/>
                </a:rPr>
                <a:t>commodo</a:t>
              </a:r>
              <a:endParaRPr lang="tr-TR" sz="900" dirty="0">
                <a:solidFill>
                  <a:schemeClr val="bg1">
                    <a:lumMod val="85000"/>
                  </a:schemeClr>
                </a:solidFill>
                <a:ea typeface="Arial Unicode MS" panose="020B0604020202020204" pitchFamily="34" charset="-128"/>
                <a:cs typeface="Arial Unicode MS" panose="020B0604020202020204" pitchFamily="34" charset="-128"/>
              </a:endParaRPr>
            </a:p>
          </p:txBody>
        </p:sp>
      </p:grpSp>
      <p:sp>
        <p:nvSpPr>
          <p:cNvPr id="13" name="Dikdörtgen 12"/>
          <p:cNvSpPr/>
          <p:nvPr/>
        </p:nvSpPr>
        <p:spPr>
          <a:xfrm>
            <a:off x="1130419" y="1228672"/>
            <a:ext cx="6883163" cy="461665"/>
          </a:xfrm>
          <a:prstGeom prst="rect">
            <a:avLst/>
          </a:prstGeom>
        </p:spPr>
        <p:txBody>
          <a:bodyPr wrap="square">
            <a:spAutoFit/>
          </a:bodyPr>
          <a:lstStyle/>
          <a:p>
            <a:pPr algn="ctr"/>
            <a:r>
              <a:rPr lang="en-US" sz="800" dirty="0" err="1">
                <a:solidFill>
                  <a:schemeClr val="bg1">
                    <a:lumMod val="85000"/>
                  </a:schemeClr>
                </a:solidFill>
                <a:ea typeface="Arial Unicode MS" panose="020B0604020202020204" pitchFamily="34" charset="-128"/>
                <a:cs typeface="Arial Unicode MS" panose="020B0604020202020204" pitchFamily="34" charset="-128"/>
              </a:rPr>
              <a:t>adipiscing</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elit</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Ut</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efficitur</a:t>
            </a:r>
            <a:r>
              <a:rPr lang="en-US" sz="800" dirty="0">
                <a:solidFill>
                  <a:schemeClr val="bg1">
                    <a:lumMod val="85000"/>
                  </a:schemeClr>
                </a:solidFill>
                <a:ea typeface="Arial Unicode MS" panose="020B0604020202020204" pitchFamily="34" charset="-128"/>
                <a:cs typeface="Arial Unicode MS" panose="020B0604020202020204" pitchFamily="34" charset="-128"/>
              </a:rPr>
              <a:t> ipsum a </a:t>
            </a:r>
            <a:r>
              <a:rPr lang="en-US" sz="800" dirty="0" err="1">
                <a:solidFill>
                  <a:schemeClr val="bg1">
                    <a:lumMod val="85000"/>
                  </a:schemeClr>
                </a:solidFill>
                <a:ea typeface="Arial Unicode MS" panose="020B0604020202020204" pitchFamily="34" charset="-128"/>
                <a:cs typeface="Arial Unicode MS" panose="020B0604020202020204" pitchFamily="34" charset="-128"/>
              </a:rPr>
              <a:t>pulvinar</a:t>
            </a:r>
            <a:r>
              <a:rPr lang="en-US" sz="800" dirty="0">
                <a:solidFill>
                  <a:schemeClr val="bg1">
                    <a:lumMod val="85000"/>
                  </a:schemeClr>
                </a:solidFill>
                <a:ea typeface="Arial Unicode MS" panose="020B0604020202020204" pitchFamily="34" charset="-128"/>
                <a:cs typeface="Arial Unicode MS" panose="020B0604020202020204" pitchFamily="34" charset="-128"/>
              </a:rPr>
              <a:t> lorem </a:t>
            </a:r>
            <a:r>
              <a:rPr lang="en-US" sz="800" dirty="0" err="1">
                <a:solidFill>
                  <a:schemeClr val="bg1">
                    <a:lumMod val="85000"/>
                  </a:schemeClr>
                </a:solidFill>
                <a:ea typeface="Arial Unicode MS" panose="020B0604020202020204" pitchFamily="34" charset="-128"/>
                <a:cs typeface="Arial Unicode MS" panose="020B0604020202020204" pitchFamily="34" charset="-128"/>
              </a:rPr>
              <a:t>lacinia</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Donec</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eu</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arcu</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justo</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Fusce</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eget</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consequat</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risus</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Proin</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est</a:t>
            </a:r>
            <a:r>
              <a:rPr lang="en-US" sz="800" dirty="0">
                <a:solidFill>
                  <a:schemeClr val="bg1">
                    <a:lumMod val="85000"/>
                  </a:schemeClr>
                </a:solidFill>
                <a:ea typeface="Arial Unicode MS" panose="020B0604020202020204" pitchFamily="34" charset="-128"/>
                <a:cs typeface="Arial Unicode MS" panose="020B0604020202020204" pitchFamily="34" charset="-128"/>
              </a:rPr>
              <a:t> lacus, </a:t>
            </a:r>
            <a:r>
              <a:rPr lang="en-US" sz="800" dirty="0" err="1">
                <a:solidFill>
                  <a:schemeClr val="bg1">
                    <a:lumMod val="85000"/>
                  </a:schemeClr>
                </a:solidFill>
                <a:ea typeface="Arial Unicode MS" panose="020B0604020202020204" pitchFamily="34" charset="-128"/>
                <a:cs typeface="Arial Unicode MS" panose="020B0604020202020204" pitchFamily="34" charset="-128"/>
              </a:rPr>
              <a:t>interdum</a:t>
            </a:r>
            <a:r>
              <a:rPr lang="en-US" sz="800" dirty="0">
                <a:solidFill>
                  <a:schemeClr val="bg1">
                    <a:lumMod val="85000"/>
                  </a:schemeClr>
                </a:solidFill>
                <a:ea typeface="Arial Unicode MS" panose="020B0604020202020204" pitchFamily="34" charset="-128"/>
                <a:cs typeface="Arial Unicode MS" panose="020B0604020202020204" pitchFamily="34" charset="-128"/>
              </a:rPr>
              <a:t> vitae </a:t>
            </a:r>
            <a:r>
              <a:rPr lang="en-US" sz="800" dirty="0" err="1">
                <a:solidFill>
                  <a:schemeClr val="bg1">
                    <a:lumMod val="85000"/>
                  </a:schemeClr>
                </a:solidFill>
                <a:ea typeface="Arial Unicode MS" panose="020B0604020202020204" pitchFamily="34" charset="-128"/>
                <a:cs typeface="Arial Unicode MS" panose="020B0604020202020204" pitchFamily="34" charset="-128"/>
              </a:rPr>
              <a:t>feugiat</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quis</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faucibus</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vel</a:t>
            </a:r>
            <a:r>
              <a:rPr lang="en-US" sz="800" dirty="0">
                <a:solidFill>
                  <a:schemeClr val="bg1">
                    <a:lumMod val="85000"/>
                  </a:schemeClr>
                </a:solidFill>
                <a:ea typeface="Arial Unicode MS" panose="020B0604020202020204" pitchFamily="34" charset="-128"/>
                <a:cs typeface="Arial Unicode MS" panose="020B0604020202020204" pitchFamily="34" charset="-128"/>
              </a:rPr>
              <a:t> mi. nisi </a:t>
            </a:r>
            <a:r>
              <a:rPr lang="en-US" sz="800" dirty="0" err="1">
                <a:solidFill>
                  <a:schemeClr val="bg1">
                    <a:lumMod val="85000"/>
                  </a:schemeClr>
                </a:solidFill>
                <a:ea typeface="Arial Unicode MS" panose="020B0604020202020204" pitchFamily="34" charset="-128"/>
                <a:cs typeface="Arial Unicode MS" panose="020B0604020202020204" pitchFamily="34" charset="-128"/>
              </a:rPr>
              <a:t>vel</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nulla</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viverra</a:t>
            </a:r>
            <a:r>
              <a:rPr lang="en-US" sz="800" dirty="0">
                <a:solidFill>
                  <a:schemeClr val="bg1">
                    <a:lumMod val="85000"/>
                  </a:schemeClr>
                </a:solidFill>
                <a:ea typeface="Arial Unicode MS" panose="020B0604020202020204" pitchFamily="34" charset="-128"/>
                <a:cs typeface="Arial Unicode MS" panose="020B0604020202020204" pitchFamily="34" charset="-128"/>
              </a:rPr>
              <a:t> vitae porta a, </a:t>
            </a:r>
            <a:r>
              <a:rPr lang="en-US" sz="800" dirty="0" err="1">
                <a:solidFill>
                  <a:schemeClr val="bg1">
                    <a:lumMod val="85000"/>
                  </a:schemeClr>
                </a:solidFill>
                <a:ea typeface="Arial Unicode MS" panose="020B0604020202020204" pitchFamily="34" charset="-128"/>
                <a:cs typeface="Arial Unicode MS" panose="020B0604020202020204" pitchFamily="34" charset="-128"/>
              </a:rPr>
              <a:t>commodo</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sodales</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justo</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Sed</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iaculis</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rutrum</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molestie</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smtClean="0">
                <a:solidFill>
                  <a:schemeClr val="bg1">
                    <a:lumMod val="85000"/>
                  </a:schemeClr>
                </a:solidFill>
                <a:ea typeface="Arial Unicode MS" panose="020B0604020202020204" pitchFamily="34" charset="-128"/>
                <a:cs typeface="Arial Unicode MS" panose="020B0604020202020204" pitchFamily="34" charset="-128"/>
              </a:rPr>
              <a:t>Vivamus</a:t>
            </a:r>
            <a:r>
              <a:rPr lang="en-US" sz="800" dirty="0" smtClean="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accumsan</a:t>
            </a:r>
            <a:r>
              <a:rPr lang="en-US" sz="800" dirty="0">
                <a:solidFill>
                  <a:schemeClr val="bg1">
                    <a:lumMod val="85000"/>
                  </a:schemeClr>
                </a:solidFill>
                <a:ea typeface="Arial Unicode MS" panose="020B0604020202020204" pitchFamily="34" charset="-128"/>
                <a:cs typeface="Arial Unicode MS" panose="020B0604020202020204" pitchFamily="34" charset="-128"/>
              </a:rPr>
              <a:t> nisi </a:t>
            </a:r>
            <a:r>
              <a:rPr lang="en-US" sz="800" dirty="0" err="1">
                <a:solidFill>
                  <a:schemeClr val="bg1">
                    <a:lumMod val="85000"/>
                  </a:schemeClr>
                </a:solidFill>
                <a:ea typeface="Arial Unicode MS" panose="020B0604020202020204" pitchFamily="34" charset="-128"/>
                <a:cs typeface="Arial Unicode MS" panose="020B0604020202020204" pitchFamily="34" charset="-128"/>
              </a:rPr>
              <a:t>vel</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nulla</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viverra</a:t>
            </a:r>
            <a:r>
              <a:rPr lang="en-US" sz="800" dirty="0">
                <a:solidFill>
                  <a:schemeClr val="bg1">
                    <a:lumMod val="85000"/>
                  </a:schemeClr>
                </a:solidFill>
                <a:ea typeface="Arial Unicode MS" panose="020B0604020202020204" pitchFamily="34" charset="-128"/>
                <a:cs typeface="Arial Unicode MS" panose="020B0604020202020204" pitchFamily="34" charset="-128"/>
              </a:rPr>
              <a:t> vitae porta a, </a:t>
            </a:r>
            <a:r>
              <a:rPr lang="en-US" sz="800" dirty="0" err="1">
                <a:solidFill>
                  <a:schemeClr val="bg1">
                    <a:lumMod val="85000"/>
                  </a:schemeClr>
                </a:solidFill>
                <a:ea typeface="Arial Unicode MS" panose="020B0604020202020204" pitchFamily="34" charset="-128"/>
                <a:cs typeface="Arial Unicode MS" panose="020B0604020202020204" pitchFamily="34" charset="-128"/>
              </a:rPr>
              <a:t>commodo</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smtClean="0">
                <a:solidFill>
                  <a:schemeClr val="bg1">
                    <a:lumMod val="85000"/>
                  </a:schemeClr>
                </a:solidFill>
                <a:ea typeface="Arial Unicode MS" panose="020B0604020202020204" pitchFamily="34" charset="-128"/>
                <a:cs typeface="Arial Unicode MS" panose="020B0604020202020204" pitchFamily="34" charset="-128"/>
              </a:rPr>
              <a:t>molestie</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p>
        </p:txBody>
      </p:sp>
      <p:sp>
        <p:nvSpPr>
          <p:cNvPr id="75" name="Dikdörtgen 74"/>
          <p:cNvSpPr/>
          <p:nvPr/>
        </p:nvSpPr>
        <p:spPr>
          <a:xfrm>
            <a:off x="1130419" y="4126309"/>
            <a:ext cx="6883163" cy="461665"/>
          </a:xfrm>
          <a:prstGeom prst="rect">
            <a:avLst/>
          </a:prstGeom>
        </p:spPr>
        <p:txBody>
          <a:bodyPr wrap="square">
            <a:spAutoFit/>
          </a:bodyPr>
          <a:lstStyle/>
          <a:p>
            <a:pPr algn="ctr"/>
            <a:r>
              <a:rPr lang="en-US" sz="800" dirty="0" err="1">
                <a:solidFill>
                  <a:schemeClr val="bg1">
                    <a:lumMod val="85000"/>
                  </a:schemeClr>
                </a:solidFill>
                <a:ea typeface="Arial Unicode MS" panose="020B0604020202020204" pitchFamily="34" charset="-128"/>
                <a:cs typeface="Arial Unicode MS" panose="020B0604020202020204" pitchFamily="34" charset="-128"/>
              </a:rPr>
              <a:t>adipiscing</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elit</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Ut</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efficitur</a:t>
            </a:r>
            <a:r>
              <a:rPr lang="en-US" sz="800" dirty="0">
                <a:solidFill>
                  <a:schemeClr val="bg1">
                    <a:lumMod val="85000"/>
                  </a:schemeClr>
                </a:solidFill>
                <a:ea typeface="Arial Unicode MS" panose="020B0604020202020204" pitchFamily="34" charset="-128"/>
                <a:cs typeface="Arial Unicode MS" panose="020B0604020202020204" pitchFamily="34" charset="-128"/>
              </a:rPr>
              <a:t> ipsum a </a:t>
            </a:r>
            <a:r>
              <a:rPr lang="en-US" sz="800" dirty="0" err="1">
                <a:solidFill>
                  <a:schemeClr val="bg1">
                    <a:lumMod val="85000"/>
                  </a:schemeClr>
                </a:solidFill>
                <a:ea typeface="Arial Unicode MS" panose="020B0604020202020204" pitchFamily="34" charset="-128"/>
                <a:cs typeface="Arial Unicode MS" panose="020B0604020202020204" pitchFamily="34" charset="-128"/>
              </a:rPr>
              <a:t>pulvinar</a:t>
            </a:r>
            <a:r>
              <a:rPr lang="en-US" sz="800" dirty="0">
                <a:solidFill>
                  <a:schemeClr val="bg1">
                    <a:lumMod val="85000"/>
                  </a:schemeClr>
                </a:solidFill>
                <a:ea typeface="Arial Unicode MS" panose="020B0604020202020204" pitchFamily="34" charset="-128"/>
                <a:cs typeface="Arial Unicode MS" panose="020B0604020202020204" pitchFamily="34" charset="-128"/>
              </a:rPr>
              <a:t> lorem </a:t>
            </a:r>
            <a:r>
              <a:rPr lang="en-US" sz="800" dirty="0" err="1">
                <a:solidFill>
                  <a:schemeClr val="bg1">
                    <a:lumMod val="85000"/>
                  </a:schemeClr>
                </a:solidFill>
                <a:ea typeface="Arial Unicode MS" panose="020B0604020202020204" pitchFamily="34" charset="-128"/>
                <a:cs typeface="Arial Unicode MS" panose="020B0604020202020204" pitchFamily="34" charset="-128"/>
              </a:rPr>
              <a:t>lacinia</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Donec</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eu</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arcu</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justo</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Fusce</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eget</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consequat</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risus</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Proin</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est</a:t>
            </a:r>
            <a:r>
              <a:rPr lang="en-US" sz="800" dirty="0">
                <a:solidFill>
                  <a:schemeClr val="bg1">
                    <a:lumMod val="85000"/>
                  </a:schemeClr>
                </a:solidFill>
                <a:ea typeface="Arial Unicode MS" panose="020B0604020202020204" pitchFamily="34" charset="-128"/>
                <a:cs typeface="Arial Unicode MS" panose="020B0604020202020204" pitchFamily="34" charset="-128"/>
              </a:rPr>
              <a:t> lacus, </a:t>
            </a:r>
            <a:r>
              <a:rPr lang="en-US" sz="800" dirty="0" err="1">
                <a:solidFill>
                  <a:schemeClr val="bg1">
                    <a:lumMod val="85000"/>
                  </a:schemeClr>
                </a:solidFill>
                <a:ea typeface="Arial Unicode MS" panose="020B0604020202020204" pitchFamily="34" charset="-128"/>
                <a:cs typeface="Arial Unicode MS" panose="020B0604020202020204" pitchFamily="34" charset="-128"/>
              </a:rPr>
              <a:t>interdum</a:t>
            </a:r>
            <a:r>
              <a:rPr lang="en-US" sz="800" dirty="0">
                <a:solidFill>
                  <a:schemeClr val="bg1">
                    <a:lumMod val="85000"/>
                  </a:schemeClr>
                </a:solidFill>
                <a:ea typeface="Arial Unicode MS" panose="020B0604020202020204" pitchFamily="34" charset="-128"/>
                <a:cs typeface="Arial Unicode MS" panose="020B0604020202020204" pitchFamily="34" charset="-128"/>
              </a:rPr>
              <a:t> vitae </a:t>
            </a:r>
            <a:r>
              <a:rPr lang="en-US" sz="800" dirty="0" err="1">
                <a:solidFill>
                  <a:schemeClr val="bg1">
                    <a:lumMod val="85000"/>
                  </a:schemeClr>
                </a:solidFill>
                <a:ea typeface="Arial Unicode MS" panose="020B0604020202020204" pitchFamily="34" charset="-128"/>
                <a:cs typeface="Arial Unicode MS" panose="020B0604020202020204" pitchFamily="34" charset="-128"/>
              </a:rPr>
              <a:t>feugiat</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quis</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faucibus</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vel</a:t>
            </a:r>
            <a:r>
              <a:rPr lang="en-US" sz="800" dirty="0">
                <a:solidFill>
                  <a:schemeClr val="bg1">
                    <a:lumMod val="85000"/>
                  </a:schemeClr>
                </a:solidFill>
                <a:ea typeface="Arial Unicode MS" panose="020B0604020202020204" pitchFamily="34" charset="-128"/>
                <a:cs typeface="Arial Unicode MS" panose="020B0604020202020204" pitchFamily="34" charset="-128"/>
              </a:rPr>
              <a:t> mi. nisi </a:t>
            </a:r>
            <a:r>
              <a:rPr lang="en-US" sz="800" dirty="0" err="1">
                <a:solidFill>
                  <a:schemeClr val="bg1">
                    <a:lumMod val="85000"/>
                  </a:schemeClr>
                </a:solidFill>
                <a:ea typeface="Arial Unicode MS" panose="020B0604020202020204" pitchFamily="34" charset="-128"/>
                <a:cs typeface="Arial Unicode MS" panose="020B0604020202020204" pitchFamily="34" charset="-128"/>
              </a:rPr>
              <a:t>vel</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nulla</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viverra</a:t>
            </a:r>
            <a:r>
              <a:rPr lang="en-US" sz="800" dirty="0">
                <a:solidFill>
                  <a:schemeClr val="bg1">
                    <a:lumMod val="85000"/>
                  </a:schemeClr>
                </a:solidFill>
                <a:ea typeface="Arial Unicode MS" panose="020B0604020202020204" pitchFamily="34" charset="-128"/>
                <a:cs typeface="Arial Unicode MS" panose="020B0604020202020204" pitchFamily="34" charset="-128"/>
              </a:rPr>
              <a:t> vitae porta a, </a:t>
            </a:r>
            <a:r>
              <a:rPr lang="en-US" sz="800" dirty="0" err="1">
                <a:solidFill>
                  <a:schemeClr val="bg1">
                    <a:lumMod val="85000"/>
                  </a:schemeClr>
                </a:solidFill>
                <a:ea typeface="Arial Unicode MS" panose="020B0604020202020204" pitchFamily="34" charset="-128"/>
                <a:cs typeface="Arial Unicode MS" panose="020B0604020202020204" pitchFamily="34" charset="-128"/>
              </a:rPr>
              <a:t>commodo</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sodales</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justo</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Sed</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iaculis</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rutrum</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molestie</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smtClean="0">
                <a:solidFill>
                  <a:schemeClr val="bg1">
                    <a:lumMod val="85000"/>
                  </a:schemeClr>
                </a:solidFill>
                <a:ea typeface="Arial Unicode MS" panose="020B0604020202020204" pitchFamily="34" charset="-128"/>
                <a:cs typeface="Arial Unicode MS" panose="020B0604020202020204" pitchFamily="34" charset="-128"/>
              </a:rPr>
              <a:t>Vivamus</a:t>
            </a:r>
            <a:r>
              <a:rPr lang="en-US" sz="800" dirty="0" smtClean="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accumsan</a:t>
            </a:r>
            <a:r>
              <a:rPr lang="en-US" sz="800" dirty="0">
                <a:solidFill>
                  <a:schemeClr val="bg1">
                    <a:lumMod val="85000"/>
                  </a:schemeClr>
                </a:solidFill>
                <a:ea typeface="Arial Unicode MS" panose="020B0604020202020204" pitchFamily="34" charset="-128"/>
                <a:cs typeface="Arial Unicode MS" panose="020B0604020202020204" pitchFamily="34" charset="-128"/>
              </a:rPr>
              <a:t> nisi </a:t>
            </a:r>
            <a:r>
              <a:rPr lang="en-US" sz="800" dirty="0" err="1">
                <a:solidFill>
                  <a:schemeClr val="bg1">
                    <a:lumMod val="85000"/>
                  </a:schemeClr>
                </a:solidFill>
                <a:ea typeface="Arial Unicode MS" panose="020B0604020202020204" pitchFamily="34" charset="-128"/>
                <a:cs typeface="Arial Unicode MS" panose="020B0604020202020204" pitchFamily="34" charset="-128"/>
              </a:rPr>
              <a:t>vel</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nulla</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viverra</a:t>
            </a:r>
            <a:r>
              <a:rPr lang="en-US" sz="800" dirty="0">
                <a:solidFill>
                  <a:schemeClr val="bg1">
                    <a:lumMod val="85000"/>
                  </a:schemeClr>
                </a:solidFill>
                <a:ea typeface="Arial Unicode MS" panose="020B0604020202020204" pitchFamily="34" charset="-128"/>
                <a:cs typeface="Arial Unicode MS" panose="020B0604020202020204" pitchFamily="34" charset="-128"/>
              </a:rPr>
              <a:t> vitae porta a, </a:t>
            </a:r>
            <a:r>
              <a:rPr lang="en-US" sz="800" dirty="0" err="1">
                <a:solidFill>
                  <a:schemeClr val="bg1">
                    <a:lumMod val="85000"/>
                  </a:schemeClr>
                </a:solidFill>
                <a:ea typeface="Arial Unicode MS" panose="020B0604020202020204" pitchFamily="34" charset="-128"/>
                <a:cs typeface="Arial Unicode MS" panose="020B0604020202020204" pitchFamily="34" charset="-128"/>
              </a:rPr>
              <a:t>commodo</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smtClean="0">
                <a:solidFill>
                  <a:schemeClr val="bg1">
                    <a:lumMod val="85000"/>
                  </a:schemeClr>
                </a:solidFill>
                <a:ea typeface="Arial Unicode MS" panose="020B0604020202020204" pitchFamily="34" charset="-128"/>
                <a:cs typeface="Arial Unicode MS" panose="020B0604020202020204" pitchFamily="34" charset="-128"/>
              </a:rPr>
              <a:t>molestie</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Sed</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iaculis</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rutrum</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r>
              <a:rPr lang="en-US" sz="800" dirty="0" err="1">
                <a:solidFill>
                  <a:schemeClr val="bg1">
                    <a:lumMod val="85000"/>
                  </a:schemeClr>
                </a:solidFill>
                <a:ea typeface="Arial Unicode MS" panose="020B0604020202020204" pitchFamily="34" charset="-128"/>
                <a:cs typeface="Arial Unicode MS" panose="020B0604020202020204" pitchFamily="34" charset="-128"/>
              </a:rPr>
              <a:t>molestie</a:t>
            </a:r>
            <a:r>
              <a:rPr lang="en-US" sz="800" dirty="0">
                <a:solidFill>
                  <a:schemeClr val="bg1">
                    <a:lumMod val="85000"/>
                  </a:schemeClr>
                </a:solidFill>
                <a:ea typeface="Arial Unicode MS" panose="020B0604020202020204" pitchFamily="34" charset="-128"/>
                <a:cs typeface="Arial Unicode MS" panose="020B0604020202020204" pitchFamily="34" charset="-128"/>
              </a:rPr>
              <a:t>. </a:t>
            </a:r>
          </a:p>
        </p:txBody>
      </p:sp>
      <p:sp>
        <p:nvSpPr>
          <p:cNvPr id="31" name="Rectangle 30"/>
          <p:cNvSpPr/>
          <p:nvPr/>
        </p:nvSpPr>
        <p:spPr>
          <a:xfrm rot="5400000">
            <a:off x="4558284" y="567561"/>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p:cNvSpPr txBox="1"/>
          <p:nvPr/>
        </p:nvSpPr>
        <p:spPr>
          <a:xfrm>
            <a:off x="2994072" y="272652"/>
            <a:ext cx="3155929"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MEETING FEATURES</a:t>
            </a:r>
          </a:p>
        </p:txBody>
      </p:sp>
      <p:sp>
        <p:nvSpPr>
          <p:cNvPr id="33" name="Rectangle 32"/>
          <p:cNvSpPr/>
          <p:nvPr/>
        </p:nvSpPr>
        <p:spPr>
          <a:xfrm>
            <a:off x="1488407" y="611206"/>
            <a:ext cx="6167186" cy="246221"/>
          </a:xfrm>
          <a:prstGeom prst="rect">
            <a:avLst/>
          </a:prstGeom>
        </p:spPr>
        <p:txBody>
          <a:bodyPr wrap="square">
            <a:spAutoFit/>
          </a:bodyPr>
          <a:lstStyle/>
          <a:p>
            <a:pPr algn="ctr"/>
            <a:r>
              <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10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35" name="Straight Connector 34"/>
          <p:cNvCxnSpPr/>
          <p:nvPr/>
        </p:nvCxnSpPr>
        <p:spPr>
          <a:xfrm>
            <a:off x="838415" y="4083918"/>
            <a:ext cx="7467170" cy="0"/>
          </a:xfrm>
          <a:prstGeom prst="line">
            <a:avLst/>
          </a:prstGeom>
          <a:ln w="22225">
            <a:solidFill>
              <a:schemeClr val="bg1">
                <a:lumMod val="65000"/>
              </a:schemeClr>
            </a:solidFill>
            <a:prstDash val="sysDot"/>
            <a:headEnd type="none" w="med" len="med"/>
            <a:tailEnd type="non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782440589"/>
      </p:ext>
    </p:extLst>
  </p:cSld>
  <p:clrMapOvr>
    <a:masterClrMapping/>
  </p:clrMapOvr>
  <mc:AlternateContent xmlns:mc="http://schemas.openxmlformats.org/markup-compatibility/2006" xmlns:p14="http://schemas.microsoft.com/office/powerpoint/2010/main">
    <mc:Choice Requires="p14">
      <p:transition spd="slow" p14:dur="2000" advTm="8530"/>
    </mc:Choice>
    <mc:Fallback xmlns="">
      <p:transition spd="slow" advTm="853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75"/>
                                        </p:tgtEl>
                                        <p:attrNameLst>
                                          <p:attrName>style.visibility</p:attrName>
                                        </p:attrNameLst>
                                      </p:cBhvr>
                                      <p:to>
                                        <p:strVal val="visible"/>
                                      </p:to>
                                    </p:set>
                                    <p:anim calcmode="lin" valueType="num">
                                      <p:cBhvr>
                                        <p:cTn id="14" dur="500" fill="hold"/>
                                        <p:tgtEl>
                                          <p:spTgt spid="75"/>
                                        </p:tgtEl>
                                        <p:attrNameLst>
                                          <p:attrName>ppt_w</p:attrName>
                                        </p:attrNameLst>
                                      </p:cBhvr>
                                      <p:tavLst>
                                        <p:tav tm="0">
                                          <p:val>
                                            <p:fltVal val="0"/>
                                          </p:val>
                                        </p:tav>
                                        <p:tav tm="100000">
                                          <p:val>
                                            <p:strVal val="#ppt_w"/>
                                          </p:val>
                                        </p:tav>
                                      </p:tavLst>
                                    </p:anim>
                                    <p:anim calcmode="lin" valueType="num">
                                      <p:cBhvr>
                                        <p:cTn id="15" dur="500" fill="hold"/>
                                        <p:tgtEl>
                                          <p:spTgt spid="75"/>
                                        </p:tgtEl>
                                        <p:attrNameLst>
                                          <p:attrName>ppt_h</p:attrName>
                                        </p:attrNameLst>
                                      </p:cBhvr>
                                      <p:tavLst>
                                        <p:tav tm="0">
                                          <p:val>
                                            <p:fltVal val="0"/>
                                          </p:val>
                                        </p:tav>
                                        <p:tav tm="100000">
                                          <p:val>
                                            <p:strVal val="#ppt_h"/>
                                          </p:val>
                                        </p:tav>
                                      </p:tavLst>
                                    </p:anim>
                                    <p:animEffect transition="in" filter="fade">
                                      <p:cBhvr>
                                        <p:cTn id="16" dur="500"/>
                                        <p:tgtEl>
                                          <p:spTgt spid="75"/>
                                        </p:tgtEl>
                                      </p:cBhvr>
                                    </p:animEffect>
                                  </p:childTnLst>
                                </p:cTn>
                              </p:par>
                              <p:par>
                                <p:cTn id="17" presetID="2" presetClass="entr" presetSubtype="4" fill="hold" nodeType="withEffect">
                                  <p:stCondLst>
                                    <p:cond delay="325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500" fill="hold"/>
                                        <p:tgtEl>
                                          <p:spTgt spid="35"/>
                                        </p:tgtEl>
                                        <p:attrNameLst>
                                          <p:attrName>ppt_x</p:attrName>
                                        </p:attrNameLst>
                                      </p:cBhvr>
                                      <p:tavLst>
                                        <p:tav tm="0">
                                          <p:val>
                                            <p:strVal val="#ppt_x"/>
                                          </p:val>
                                        </p:tav>
                                        <p:tav tm="100000">
                                          <p:val>
                                            <p:strVal val="#ppt_x"/>
                                          </p:val>
                                        </p:tav>
                                      </p:tavLst>
                                    </p:anim>
                                    <p:anim calcmode="lin" valueType="num">
                                      <p:cBhvr additive="base">
                                        <p:cTn id="20"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7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Flowchart: Off-page Connector 28"/>
          <p:cNvSpPr/>
          <p:nvPr/>
        </p:nvSpPr>
        <p:spPr>
          <a:xfrm>
            <a:off x="8698691" y="4685700"/>
            <a:ext cx="283029" cy="315686"/>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17" name="Freeform 7"/>
          <p:cNvSpPr>
            <a:spLocks/>
          </p:cNvSpPr>
          <p:nvPr/>
        </p:nvSpPr>
        <p:spPr bwMode="auto">
          <a:xfrm>
            <a:off x="762000" y="2591368"/>
            <a:ext cx="1390174" cy="721037"/>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18" name="TextBox 17"/>
          <p:cNvSpPr txBox="1"/>
          <p:nvPr/>
        </p:nvSpPr>
        <p:spPr>
          <a:xfrm>
            <a:off x="839853" y="3390500"/>
            <a:ext cx="1070855" cy="253916"/>
          </a:xfrm>
          <a:prstGeom prst="rect">
            <a:avLst/>
          </a:prstGeom>
          <a:noFill/>
        </p:spPr>
        <p:txBody>
          <a:bodyPr wrap="square" rtlCol="0">
            <a:spAutoFit/>
          </a:bodyPr>
          <a:lstStyle/>
          <a:p>
            <a:pPr algn="ctr"/>
            <a:r>
              <a:rPr lang="id-ID" sz="1050" dirty="0" smtClean="0">
                <a:solidFill>
                  <a:schemeClr val="bg2">
                    <a:lumMod val="50000"/>
                  </a:schemeClr>
                </a:solidFill>
              </a:rPr>
              <a:t>T-SHIRT</a:t>
            </a:r>
            <a:endParaRPr lang="id-ID" sz="1050" dirty="0">
              <a:solidFill>
                <a:schemeClr val="bg2">
                  <a:lumMod val="50000"/>
                </a:schemeClr>
              </a:solidFill>
            </a:endParaRPr>
          </a:p>
        </p:txBody>
      </p:sp>
      <p:sp>
        <p:nvSpPr>
          <p:cNvPr id="19" name="TextBox 18"/>
          <p:cNvSpPr txBox="1"/>
          <p:nvPr/>
        </p:nvSpPr>
        <p:spPr>
          <a:xfrm>
            <a:off x="1209273" y="1347614"/>
            <a:ext cx="495628" cy="276999"/>
          </a:xfrm>
          <a:prstGeom prst="rect">
            <a:avLst/>
          </a:prstGeom>
          <a:noFill/>
        </p:spPr>
        <p:txBody>
          <a:bodyPr wrap="square" rtlCol="0">
            <a:spAutoFit/>
          </a:bodyPr>
          <a:lstStyle/>
          <a:p>
            <a:pPr algn="ctr"/>
            <a:r>
              <a:rPr lang="id-ID" sz="1200" b="1" dirty="0">
                <a:solidFill>
                  <a:schemeClr val="accent1"/>
                </a:solidFill>
                <a:latin typeface="Open Sans" panose="020B0606030504020204" pitchFamily="34" charset="0"/>
                <a:ea typeface="Open Sans" panose="020B0606030504020204" pitchFamily="34" charset="0"/>
                <a:cs typeface="Open Sans" panose="020B0606030504020204" pitchFamily="34" charset="0"/>
              </a:rPr>
              <a:t>20%</a:t>
            </a:r>
          </a:p>
        </p:txBody>
      </p:sp>
      <p:cxnSp>
        <p:nvCxnSpPr>
          <p:cNvPr id="20" name="Straight Connector 19"/>
          <p:cNvCxnSpPr/>
          <p:nvPr/>
        </p:nvCxnSpPr>
        <p:spPr>
          <a:xfrm rot="5400000" flipV="1">
            <a:off x="1083272" y="2062026"/>
            <a:ext cx="762822" cy="3989"/>
          </a:xfrm>
          <a:prstGeom prst="line">
            <a:avLst/>
          </a:prstGeom>
          <a:ln w="19050">
            <a:solidFill>
              <a:schemeClr val="bg2">
                <a:lumMod val="75000"/>
              </a:schemeClr>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sp>
        <p:nvSpPr>
          <p:cNvPr id="22" name="Freeform 7"/>
          <p:cNvSpPr>
            <a:spLocks/>
          </p:cNvSpPr>
          <p:nvPr/>
        </p:nvSpPr>
        <p:spPr bwMode="auto">
          <a:xfrm>
            <a:off x="1704900" y="2234147"/>
            <a:ext cx="1390174" cy="1078256"/>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chemeClr val="tx1">
              <a:lumMod val="75000"/>
              <a:lumOff val="25000"/>
            </a:schemeClr>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23" name="TextBox 22"/>
          <p:cNvSpPr txBox="1"/>
          <p:nvPr/>
        </p:nvSpPr>
        <p:spPr>
          <a:xfrm>
            <a:off x="1828038" y="3385908"/>
            <a:ext cx="1070855" cy="253916"/>
          </a:xfrm>
          <a:prstGeom prst="rect">
            <a:avLst/>
          </a:prstGeom>
          <a:noFill/>
        </p:spPr>
        <p:txBody>
          <a:bodyPr wrap="square" rtlCol="0">
            <a:spAutoFit/>
          </a:bodyPr>
          <a:lstStyle/>
          <a:p>
            <a:pPr algn="ctr"/>
            <a:r>
              <a:rPr lang="id-ID" sz="1050" dirty="0" smtClean="0">
                <a:solidFill>
                  <a:schemeClr val="bg2">
                    <a:lumMod val="50000"/>
                  </a:schemeClr>
                </a:solidFill>
              </a:rPr>
              <a:t>SINGLET</a:t>
            </a:r>
            <a:endParaRPr lang="id-ID" sz="1050" dirty="0">
              <a:solidFill>
                <a:schemeClr val="bg2">
                  <a:lumMod val="50000"/>
                </a:schemeClr>
              </a:solidFill>
            </a:endParaRPr>
          </a:p>
        </p:txBody>
      </p:sp>
      <p:sp>
        <p:nvSpPr>
          <p:cNvPr id="24" name="TextBox 23"/>
          <p:cNvSpPr txBox="1"/>
          <p:nvPr/>
        </p:nvSpPr>
        <p:spPr>
          <a:xfrm>
            <a:off x="2070760" y="1347614"/>
            <a:ext cx="649952" cy="276999"/>
          </a:xfrm>
          <a:prstGeom prst="rect">
            <a:avLst/>
          </a:prstGeom>
          <a:noFill/>
        </p:spPr>
        <p:txBody>
          <a:bodyPr wrap="square" rtlCol="0">
            <a:spAutoFit/>
          </a:bodyPr>
          <a:lstStyle/>
          <a:p>
            <a:pPr algn="ctr"/>
            <a:r>
              <a:rPr lang="id-ID" sz="1200" b="1"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20%</a:t>
            </a:r>
          </a:p>
        </p:txBody>
      </p:sp>
      <p:cxnSp>
        <p:nvCxnSpPr>
          <p:cNvPr id="25" name="Straight Connector 24"/>
          <p:cNvCxnSpPr/>
          <p:nvPr/>
        </p:nvCxnSpPr>
        <p:spPr>
          <a:xfrm rot="5400000" flipV="1">
            <a:off x="2175404" y="1883717"/>
            <a:ext cx="405000" cy="3989"/>
          </a:xfrm>
          <a:prstGeom prst="line">
            <a:avLst/>
          </a:prstGeom>
          <a:ln w="19050">
            <a:solidFill>
              <a:schemeClr val="bg2">
                <a:lumMod val="75000"/>
              </a:schemeClr>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sp>
        <p:nvSpPr>
          <p:cNvPr id="27" name="Freeform 7"/>
          <p:cNvSpPr>
            <a:spLocks/>
          </p:cNvSpPr>
          <p:nvPr/>
        </p:nvSpPr>
        <p:spPr bwMode="auto">
          <a:xfrm>
            <a:off x="2781530" y="2006025"/>
            <a:ext cx="1390174" cy="1306379"/>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28" name="TextBox 27"/>
          <p:cNvSpPr txBox="1"/>
          <p:nvPr/>
        </p:nvSpPr>
        <p:spPr>
          <a:xfrm>
            <a:off x="2928735" y="3385908"/>
            <a:ext cx="1070855" cy="253916"/>
          </a:xfrm>
          <a:prstGeom prst="rect">
            <a:avLst/>
          </a:prstGeom>
          <a:noFill/>
        </p:spPr>
        <p:txBody>
          <a:bodyPr wrap="square" rtlCol="0">
            <a:spAutoFit/>
          </a:bodyPr>
          <a:lstStyle/>
          <a:p>
            <a:pPr algn="ctr"/>
            <a:r>
              <a:rPr lang="id-ID" sz="1050" dirty="0" smtClean="0">
                <a:solidFill>
                  <a:schemeClr val="bg2">
                    <a:lumMod val="50000"/>
                  </a:schemeClr>
                </a:solidFill>
              </a:rPr>
              <a:t>JEANS</a:t>
            </a:r>
            <a:endParaRPr lang="id-ID" sz="1050" dirty="0">
              <a:solidFill>
                <a:schemeClr val="bg2">
                  <a:lumMod val="50000"/>
                </a:schemeClr>
              </a:solidFill>
            </a:endParaRPr>
          </a:p>
        </p:txBody>
      </p:sp>
      <p:sp>
        <p:nvSpPr>
          <p:cNvPr id="30" name="TextBox 29"/>
          <p:cNvSpPr txBox="1"/>
          <p:nvPr/>
        </p:nvSpPr>
        <p:spPr>
          <a:xfrm>
            <a:off x="3144579" y="1347614"/>
            <a:ext cx="649952" cy="276999"/>
          </a:xfrm>
          <a:prstGeom prst="rect">
            <a:avLst/>
          </a:prstGeom>
          <a:noFill/>
        </p:spPr>
        <p:txBody>
          <a:bodyPr wrap="square" rtlCol="0">
            <a:spAutoFit/>
          </a:bodyPr>
          <a:lstStyle/>
          <a:p>
            <a:pPr algn="ctr"/>
            <a:r>
              <a:rPr lang="id-ID" sz="1200" b="1" dirty="0">
                <a:solidFill>
                  <a:schemeClr val="accent6"/>
                </a:solidFill>
                <a:latin typeface="Open Sans" panose="020B0606030504020204" pitchFamily="34" charset="0"/>
                <a:ea typeface="Open Sans" panose="020B0606030504020204" pitchFamily="34" charset="0"/>
                <a:cs typeface="Open Sans" panose="020B0606030504020204" pitchFamily="34" charset="0"/>
              </a:rPr>
              <a:t>20%</a:t>
            </a:r>
          </a:p>
        </p:txBody>
      </p:sp>
      <p:cxnSp>
        <p:nvCxnSpPr>
          <p:cNvPr id="31" name="Straight Connector 30"/>
          <p:cNvCxnSpPr/>
          <p:nvPr/>
        </p:nvCxnSpPr>
        <p:spPr>
          <a:xfrm rot="5400000" flipV="1">
            <a:off x="3384111" y="1787013"/>
            <a:ext cx="189000" cy="3989"/>
          </a:xfrm>
          <a:prstGeom prst="line">
            <a:avLst/>
          </a:prstGeom>
          <a:ln w="19050">
            <a:solidFill>
              <a:schemeClr val="bg2">
                <a:lumMod val="75000"/>
              </a:schemeClr>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sp>
        <p:nvSpPr>
          <p:cNvPr id="33" name="Freeform 32"/>
          <p:cNvSpPr>
            <a:spLocks/>
          </p:cNvSpPr>
          <p:nvPr/>
        </p:nvSpPr>
        <p:spPr bwMode="auto">
          <a:xfrm>
            <a:off x="3868386" y="2427886"/>
            <a:ext cx="1390174" cy="884516"/>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FF0000"/>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34" name="TextBox 33"/>
          <p:cNvSpPr txBox="1"/>
          <p:nvPr/>
        </p:nvSpPr>
        <p:spPr>
          <a:xfrm>
            <a:off x="4025499" y="3385908"/>
            <a:ext cx="1070855" cy="253916"/>
          </a:xfrm>
          <a:prstGeom prst="rect">
            <a:avLst/>
          </a:prstGeom>
          <a:noFill/>
        </p:spPr>
        <p:txBody>
          <a:bodyPr wrap="square" rtlCol="0">
            <a:spAutoFit/>
          </a:bodyPr>
          <a:lstStyle/>
          <a:p>
            <a:pPr algn="ctr"/>
            <a:r>
              <a:rPr lang="id-ID" sz="1050" dirty="0" smtClean="0">
                <a:solidFill>
                  <a:schemeClr val="bg2">
                    <a:lumMod val="50000"/>
                  </a:schemeClr>
                </a:solidFill>
              </a:rPr>
              <a:t>APPAREL</a:t>
            </a:r>
            <a:endParaRPr lang="id-ID" sz="1050" dirty="0">
              <a:solidFill>
                <a:schemeClr val="bg2">
                  <a:lumMod val="50000"/>
                </a:schemeClr>
              </a:solidFill>
            </a:endParaRPr>
          </a:p>
        </p:txBody>
      </p:sp>
      <p:sp>
        <p:nvSpPr>
          <p:cNvPr id="35" name="TextBox 34"/>
          <p:cNvSpPr txBox="1"/>
          <p:nvPr/>
        </p:nvSpPr>
        <p:spPr>
          <a:xfrm>
            <a:off x="4233518" y="1347614"/>
            <a:ext cx="649952" cy="276999"/>
          </a:xfrm>
          <a:prstGeom prst="rect">
            <a:avLst/>
          </a:prstGeom>
          <a:noFill/>
        </p:spPr>
        <p:txBody>
          <a:bodyPr wrap="square" rtlCol="0">
            <a:spAutoFit/>
          </a:bodyPr>
          <a:lstStyle/>
          <a:p>
            <a:pPr algn="ctr"/>
            <a:r>
              <a:rPr lang="id-ID" sz="1200" b="1" dirty="0">
                <a:solidFill>
                  <a:srgbClr val="FF0000"/>
                </a:solidFill>
                <a:latin typeface="Open Sans" panose="020B0606030504020204" pitchFamily="34" charset="0"/>
                <a:ea typeface="Open Sans" panose="020B0606030504020204" pitchFamily="34" charset="0"/>
                <a:cs typeface="Open Sans" panose="020B0606030504020204" pitchFamily="34" charset="0"/>
              </a:rPr>
              <a:t>20%</a:t>
            </a:r>
          </a:p>
        </p:txBody>
      </p:sp>
      <p:cxnSp>
        <p:nvCxnSpPr>
          <p:cNvPr id="36" name="Straight Connector 35"/>
          <p:cNvCxnSpPr/>
          <p:nvPr/>
        </p:nvCxnSpPr>
        <p:spPr>
          <a:xfrm rot="5400000" flipV="1">
            <a:off x="4239922" y="1995290"/>
            <a:ext cx="621000" cy="3989"/>
          </a:xfrm>
          <a:prstGeom prst="line">
            <a:avLst/>
          </a:prstGeom>
          <a:ln w="19050">
            <a:solidFill>
              <a:schemeClr val="bg2">
                <a:lumMod val="75000"/>
              </a:schemeClr>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sp>
        <p:nvSpPr>
          <p:cNvPr id="38" name="Freeform 7"/>
          <p:cNvSpPr>
            <a:spLocks/>
          </p:cNvSpPr>
          <p:nvPr/>
        </p:nvSpPr>
        <p:spPr bwMode="auto">
          <a:xfrm>
            <a:off x="4915837" y="2234147"/>
            <a:ext cx="1390174" cy="1078257"/>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39" name="TextBox 38"/>
          <p:cNvSpPr txBox="1"/>
          <p:nvPr/>
        </p:nvSpPr>
        <p:spPr>
          <a:xfrm>
            <a:off x="5022372" y="3393980"/>
            <a:ext cx="1070855" cy="253916"/>
          </a:xfrm>
          <a:prstGeom prst="rect">
            <a:avLst/>
          </a:prstGeom>
          <a:noFill/>
        </p:spPr>
        <p:txBody>
          <a:bodyPr wrap="square" rtlCol="0">
            <a:spAutoFit/>
          </a:bodyPr>
          <a:lstStyle/>
          <a:p>
            <a:pPr algn="ctr"/>
            <a:r>
              <a:rPr lang="id-ID" sz="1050" dirty="0" smtClean="0">
                <a:solidFill>
                  <a:schemeClr val="bg2">
                    <a:lumMod val="50000"/>
                  </a:schemeClr>
                </a:solidFill>
              </a:rPr>
              <a:t>SHOES</a:t>
            </a:r>
            <a:endParaRPr lang="id-ID" sz="1050" dirty="0">
              <a:solidFill>
                <a:schemeClr val="bg2">
                  <a:lumMod val="50000"/>
                </a:schemeClr>
              </a:solidFill>
            </a:endParaRPr>
          </a:p>
        </p:txBody>
      </p:sp>
      <p:sp>
        <p:nvSpPr>
          <p:cNvPr id="41" name="TextBox 40"/>
          <p:cNvSpPr txBox="1"/>
          <p:nvPr/>
        </p:nvSpPr>
        <p:spPr>
          <a:xfrm>
            <a:off x="5281059" y="1347614"/>
            <a:ext cx="649952" cy="276999"/>
          </a:xfrm>
          <a:prstGeom prst="rect">
            <a:avLst/>
          </a:prstGeom>
          <a:noFill/>
        </p:spPr>
        <p:txBody>
          <a:bodyPr wrap="square" rtlCol="0">
            <a:spAutoFit/>
          </a:bodyPr>
          <a:lstStyle/>
          <a:p>
            <a:pPr algn="ctr"/>
            <a:r>
              <a:rPr lang="id-ID" sz="1200" b="1" dirty="0">
                <a:solidFill>
                  <a:schemeClr val="accent4"/>
                </a:solidFill>
                <a:latin typeface="Open Sans" panose="020B0606030504020204" pitchFamily="34" charset="0"/>
                <a:ea typeface="Open Sans" panose="020B0606030504020204" pitchFamily="34" charset="0"/>
                <a:cs typeface="Open Sans" panose="020B0606030504020204" pitchFamily="34" charset="0"/>
              </a:rPr>
              <a:t>20%</a:t>
            </a:r>
          </a:p>
        </p:txBody>
      </p:sp>
      <p:cxnSp>
        <p:nvCxnSpPr>
          <p:cNvPr id="42" name="Straight Connector 41"/>
          <p:cNvCxnSpPr/>
          <p:nvPr/>
        </p:nvCxnSpPr>
        <p:spPr>
          <a:xfrm rot="5400000" flipV="1">
            <a:off x="5365930" y="1909625"/>
            <a:ext cx="486000" cy="3989"/>
          </a:xfrm>
          <a:prstGeom prst="line">
            <a:avLst/>
          </a:prstGeom>
          <a:ln w="19050">
            <a:solidFill>
              <a:schemeClr val="bg2">
                <a:lumMod val="75000"/>
              </a:schemeClr>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sp>
        <p:nvSpPr>
          <p:cNvPr id="44" name="Freeform 7"/>
          <p:cNvSpPr>
            <a:spLocks/>
          </p:cNvSpPr>
          <p:nvPr/>
        </p:nvSpPr>
        <p:spPr bwMode="auto">
          <a:xfrm>
            <a:off x="5970780" y="2538152"/>
            <a:ext cx="1390174" cy="774251"/>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45" name="TextBox 44"/>
          <p:cNvSpPr txBox="1"/>
          <p:nvPr/>
        </p:nvSpPr>
        <p:spPr>
          <a:xfrm>
            <a:off x="6127376" y="3396794"/>
            <a:ext cx="1070855" cy="253916"/>
          </a:xfrm>
          <a:prstGeom prst="rect">
            <a:avLst/>
          </a:prstGeom>
          <a:noFill/>
        </p:spPr>
        <p:txBody>
          <a:bodyPr wrap="square" rtlCol="0">
            <a:spAutoFit/>
          </a:bodyPr>
          <a:lstStyle/>
          <a:p>
            <a:pPr algn="ctr"/>
            <a:r>
              <a:rPr lang="id-ID" sz="1050" dirty="0" smtClean="0">
                <a:solidFill>
                  <a:schemeClr val="bg2">
                    <a:lumMod val="50000"/>
                  </a:schemeClr>
                </a:solidFill>
              </a:rPr>
              <a:t>BAGS</a:t>
            </a:r>
            <a:endParaRPr lang="id-ID" sz="1050" dirty="0">
              <a:solidFill>
                <a:schemeClr val="bg2">
                  <a:lumMod val="50000"/>
                </a:schemeClr>
              </a:solidFill>
            </a:endParaRPr>
          </a:p>
        </p:txBody>
      </p:sp>
      <p:sp>
        <p:nvSpPr>
          <p:cNvPr id="46" name="TextBox 45"/>
          <p:cNvSpPr txBox="1"/>
          <p:nvPr/>
        </p:nvSpPr>
        <p:spPr>
          <a:xfrm>
            <a:off x="6337828" y="1347614"/>
            <a:ext cx="649952" cy="276999"/>
          </a:xfrm>
          <a:prstGeom prst="rect">
            <a:avLst/>
          </a:prstGeom>
          <a:noFill/>
        </p:spPr>
        <p:txBody>
          <a:bodyPr wrap="square" rtlCol="0">
            <a:spAutoFit/>
          </a:bodyPr>
          <a:lstStyle/>
          <a:p>
            <a:pPr algn="ctr"/>
            <a:r>
              <a:rPr lang="id-ID" sz="1200" b="1" dirty="0">
                <a:solidFill>
                  <a:schemeClr val="accent2"/>
                </a:solidFill>
                <a:latin typeface="Open Sans" panose="020B0606030504020204" pitchFamily="34" charset="0"/>
                <a:ea typeface="Open Sans" panose="020B0606030504020204" pitchFamily="34" charset="0"/>
                <a:cs typeface="Open Sans" panose="020B0606030504020204" pitchFamily="34" charset="0"/>
              </a:rPr>
              <a:t>20%</a:t>
            </a:r>
          </a:p>
        </p:txBody>
      </p:sp>
      <p:cxnSp>
        <p:nvCxnSpPr>
          <p:cNvPr id="47" name="Straight Connector 46"/>
          <p:cNvCxnSpPr/>
          <p:nvPr/>
        </p:nvCxnSpPr>
        <p:spPr>
          <a:xfrm rot="5400000" flipV="1">
            <a:off x="6269309" y="2054066"/>
            <a:ext cx="783000" cy="3989"/>
          </a:xfrm>
          <a:prstGeom prst="line">
            <a:avLst/>
          </a:prstGeom>
          <a:ln w="19050">
            <a:solidFill>
              <a:schemeClr val="bg2">
                <a:lumMod val="75000"/>
              </a:schemeClr>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sp>
        <p:nvSpPr>
          <p:cNvPr id="49" name="Freeform 7"/>
          <p:cNvSpPr>
            <a:spLocks/>
          </p:cNvSpPr>
          <p:nvPr/>
        </p:nvSpPr>
        <p:spPr bwMode="auto">
          <a:xfrm>
            <a:off x="6893854" y="2728582"/>
            <a:ext cx="1390174" cy="583821"/>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7030A0"/>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50" name="TextBox 49"/>
          <p:cNvSpPr txBox="1"/>
          <p:nvPr/>
        </p:nvSpPr>
        <p:spPr>
          <a:xfrm>
            <a:off x="7077464" y="3407679"/>
            <a:ext cx="1070855" cy="253916"/>
          </a:xfrm>
          <a:prstGeom prst="rect">
            <a:avLst/>
          </a:prstGeom>
          <a:noFill/>
        </p:spPr>
        <p:txBody>
          <a:bodyPr wrap="square" rtlCol="0">
            <a:spAutoFit/>
          </a:bodyPr>
          <a:lstStyle/>
          <a:p>
            <a:pPr algn="ctr"/>
            <a:r>
              <a:rPr lang="id-ID" sz="1050" dirty="0" smtClean="0">
                <a:solidFill>
                  <a:schemeClr val="bg2">
                    <a:lumMod val="50000"/>
                  </a:schemeClr>
                </a:solidFill>
              </a:rPr>
              <a:t>CAWET</a:t>
            </a:r>
            <a:endParaRPr lang="id-ID" sz="1050" dirty="0">
              <a:solidFill>
                <a:schemeClr val="bg2">
                  <a:lumMod val="50000"/>
                </a:schemeClr>
              </a:solidFill>
            </a:endParaRPr>
          </a:p>
        </p:txBody>
      </p:sp>
      <p:sp>
        <p:nvSpPr>
          <p:cNvPr id="51" name="TextBox 50"/>
          <p:cNvSpPr txBox="1"/>
          <p:nvPr/>
        </p:nvSpPr>
        <p:spPr>
          <a:xfrm>
            <a:off x="7263965" y="1347614"/>
            <a:ext cx="649952" cy="276999"/>
          </a:xfrm>
          <a:prstGeom prst="rect">
            <a:avLst/>
          </a:prstGeom>
          <a:noFill/>
        </p:spPr>
        <p:txBody>
          <a:bodyPr wrap="square" rtlCol="0">
            <a:spAutoFit/>
          </a:bodyPr>
          <a:lstStyle/>
          <a:p>
            <a:pPr algn="ctr"/>
            <a:r>
              <a:rPr lang="id-ID" sz="1200" b="1" dirty="0">
                <a:solidFill>
                  <a:srgbClr val="7030A0"/>
                </a:solidFill>
                <a:latin typeface="Open Sans" panose="020B0606030504020204" pitchFamily="34" charset="0"/>
                <a:ea typeface="Open Sans" panose="020B0606030504020204" pitchFamily="34" charset="0"/>
                <a:cs typeface="Open Sans" panose="020B0606030504020204" pitchFamily="34" charset="0"/>
              </a:rPr>
              <a:t>20%</a:t>
            </a:r>
          </a:p>
        </p:txBody>
      </p:sp>
      <p:cxnSp>
        <p:nvCxnSpPr>
          <p:cNvPr id="52" name="Straight Connector 51"/>
          <p:cNvCxnSpPr/>
          <p:nvPr/>
        </p:nvCxnSpPr>
        <p:spPr>
          <a:xfrm rot="5400000" flipV="1">
            <a:off x="7126359" y="2149501"/>
            <a:ext cx="918000" cy="3989"/>
          </a:xfrm>
          <a:prstGeom prst="line">
            <a:avLst/>
          </a:prstGeom>
          <a:ln w="19050">
            <a:solidFill>
              <a:schemeClr val="bg2">
                <a:lumMod val="75000"/>
              </a:schemeClr>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sp>
        <p:nvSpPr>
          <p:cNvPr id="60" name="Content Placeholder 2"/>
          <p:cNvSpPr txBox="1">
            <a:spLocks/>
          </p:cNvSpPr>
          <p:nvPr/>
        </p:nvSpPr>
        <p:spPr>
          <a:xfrm>
            <a:off x="1159328" y="3840107"/>
            <a:ext cx="6825344" cy="845593"/>
          </a:xfrm>
          <a:prstGeom prst="rect">
            <a:avLst/>
          </a:prstGeom>
        </p:spPr>
        <p:txBody>
          <a:bodyPr vert="horz" lIns="68580" tIns="34290" rIns="68580" bIns="34290" rtlCol="0">
            <a:norm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buNone/>
            </a:pPr>
            <a:r>
              <a:rPr lang="id-ID" sz="9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ANALISYS</a:t>
            </a:r>
          </a:p>
          <a:p>
            <a:pPr marL="0" indent="0" algn="just">
              <a:buNone/>
            </a:pPr>
            <a:r>
              <a:rPr lang="en-US" sz="900" dirty="0" err="1">
                <a:solidFill>
                  <a:schemeClr val="bg1">
                    <a:lumMod val="85000"/>
                  </a:schemeClr>
                </a:solidFill>
              </a:rPr>
              <a:t>Lorem</a:t>
            </a:r>
            <a:r>
              <a:rPr lang="en-US" sz="900" dirty="0">
                <a:solidFill>
                  <a:schemeClr val="bg1">
                    <a:lumMod val="85000"/>
                  </a:schemeClr>
                </a:solidFill>
              </a:rPr>
              <a:t> </a:t>
            </a:r>
            <a:r>
              <a:rPr lang="en-US" sz="900" dirty="0" err="1">
                <a:solidFill>
                  <a:schemeClr val="bg1">
                    <a:lumMod val="85000"/>
                  </a:schemeClr>
                </a:solidFill>
              </a:rPr>
              <a:t>Ipsum</a:t>
            </a:r>
            <a:r>
              <a:rPr lang="en-US" sz="900" dirty="0">
                <a:solidFill>
                  <a:schemeClr val="bg1">
                    <a:lumMod val="85000"/>
                  </a:schemeClr>
                </a:solidFill>
              </a:rPr>
              <a:t> is simply dummy text of the printing and typesetting industry. </a:t>
            </a:r>
            <a:r>
              <a:rPr lang="en-US" sz="900" dirty="0" err="1">
                <a:solidFill>
                  <a:schemeClr val="bg1">
                    <a:lumMod val="85000"/>
                  </a:schemeClr>
                </a:solidFill>
              </a:rPr>
              <a:t>Lorem</a:t>
            </a:r>
            <a:r>
              <a:rPr lang="en-US" sz="900" dirty="0">
                <a:solidFill>
                  <a:schemeClr val="bg1">
                    <a:lumMod val="85000"/>
                  </a:schemeClr>
                </a:solidFill>
              </a:rPr>
              <a:t> </a:t>
            </a:r>
            <a:r>
              <a:rPr lang="en-US" sz="900" dirty="0" err="1">
                <a:solidFill>
                  <a:schemeClr val="bg1">
                    <a:lumMod val="85000"/>
                  </a:schemeClr>
                </a:solidFill>
              </a:rPr>
              <a:t>Ipsum</a:t>
            </a:r>
            <a:r>
              <a:rPr lang="en-US" sz="900" dirty="0">
                <a:solidFill>
                  <a:schemeClr val="bg1">
                    <a:lumMod val="85000"/>
                  </a:schemeClr>
                </a:solidFill>
              </a:rPr>
              <a:t> has been the industry's standard dummy text ever since the 1500s, when an unknown printer took a galley of type and scrambled it to make a type specimen book. </a:t>
            </a:r>
            <a:r>
              <a:rPr lang="en-US" sz="900" dirty="0" smtClean="0">
                <a:solidFill>
                  <a:schemeClr val="bg1">
                    <a:lumMod val="85000"/>
                  </a:schemeClr>
                </a:solidFill>
              </a:rPr>
              <a:t>It </a:t>
            </a:r>
            <a:r>
              <a:rPr lang="en-US" sz="900" dirty="0">
                <a:solidFill>
                  <a:schemeClr val="bg1">
                    <a:lumMod val="85000"/>
                  </a:schemeClr>
                </a:solidFill>
              </a:rPr>
              <a:t>was </a:t>
            </a:r>
            <a:r>
              <a:rPr lang="en-US" sz="900" dirty="0" err="1">
                <a:solidFill>
                  <a:schemeClr val="bg1">
                    <a:lumMod val="85000"/>
                  </a:schemeClr>
                </a:solidFill>
              </a:rPr>
              <a:t>popularised</a:t>
            </a:r>
            <a:r>
              <a:rPr lang="en-US" sz="900" dirty="0">
                <a:solidFill>
                  <a:schemeClr val="bg1">
                    <a:lumMod val="85000"/>
                  </a:schemeClr>
                </a:solidFill>
              </a:rPr>
              <a:t> in the 1960s with the release of </a:t>
            </a:r>
            <a:r>
              <a:rPr lang="en-US" sz="900" dirty="0" err="1">
                <a:solidFill>
                  <a:schemeClr val="bg1">
                    <a:lumMod val="85000"/>
                  </a:schemeClr>
                </a:solidFill>
              </a:rPr>
              <a:t>Letraset</a:t>
            </a:r>
            <a:r>
              <a:rPr lang="en-US" sz="900" dirty="0">
                <a:solidFill>
                  <a:schemeClr val="bg1">
                    <a:lumMod val="85000"/>
                  </a:schemeClr>
                </a:solidFill>
              </a:rPr>
              <a:t> sheets containing </a:t>
            </a:r>
            <a:r>
              <a:rPr lang="en-US" sz="900" dirty="0" err="1">
                <a:solidFill>
                  <a:schemeClr val="bg1">
                    <a:lumMod val="85000"/>
                  </a:schemeClr>
                </a:solidFill>
              </a:rPr>
              <a:t>Lorem</a:t>
            </a:r>
            <a:r>
              <a:rPr lang="en-US" sz="900" dirty="0">
                <a:solidFill>
                  <a:schemeClr val="bg1">
                    <a:lumMod val="85000"/>
                  </a:schemeClr>
                </a:solidFill>
              </a:rPr>
              <a:t> </a:t>
            </a:r>
            <a:r>
              <a:rPr lang="en-US" sz="900" dirty="0" err="1">
                <a:solidFill>
                  <a:schemeClr val="bg1">
                    <a:lumMod val="85000"/>
                  </a:schemeClr>
                </a:solidFill>
              </a:rPr>
              <a:t>Ipsum</a:t>
            </a:r>
            <a:r>
              <a:rPr lang="en-US" sz="900" dirty="0">
                <a:solidFill>
                  <a:schemeClr val="bg1">
                    <a:lumMod val="85000"/>
                  </a:schemeClr>
                </a:solidFill>
              </a:rPr>
              <a:t> passages, and more recently with desktop publishing software like Aldus PageMaker including versions of </a:t>
            </a:r>
            <a:r>
              <a:rPr lang="en-US" sz="900" dirty="0" err="1">
                <a:solidFill>
                  <a:schemeClr val="bg1">
                    <a:lumMod val="85000"/>
                  </a:schemeClr>
                </a:solidFill>
              </a:rPr>
              <a:t>Lorem</a:t>
            </a:r>
            <a:r>
              <a:rPr lang="en-US" sz="900" dirty="0">
                <a:solidFill>
                  <a:schemeClr val="bg1">
                    <a:lumMod val="85000"/>
                  </a:schemeClr>
                </a:solidFill>
              </a:rPr>
              <a:t> </a:t>
            </a:r>
            <a:r>
              <a:rPr lang="en-US" sz="900" dirty="0" err="1">
                <a:solidFill>
                  <a:schemeClr val="bg1">
                    <a:lumMod val="85000"/>
                  </a:schemeClr>
                </a:solidFill>
              </a:rPr>
              <a:t>Ipsum</a:t>
            </a:r>
            <a:r>
              <a:rPr lang="en-US" sz="900" dirty="0">
                <a:solidFill>
                  <a:schemeClr val="bg1">
                    <a:lumMod val="85000"/>
                  </a:schemeClr>
                </a:solidFill>
              </a:rPr>
              <a:t>.</a:t>
            </a:r>
          </a:p>
        </p:txBody>
      </p:sp>
      <p:sp>
        <p:nvSpPr>
          <p:cNvPr id="55" name="Rectangle 54"/>
          <p:cNvSpPr/>
          <p:nvPr/>
        </p:nvSpPr>
        <p:spPr>
          <a:xfrm rot="5400000">
            <a:off x="4558284" y="567561"/>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TextBox 55"/>
          <p:cNvSpPr txBox="1"/>
          <p:nvPr/>
        </p:nvSpPr>
        <p:spPr>
          <a:xfrm>
            <a:off x="2233164" y="272652"/>
            <a:ext cx="4677755" cy="461665"/>
          </a:xfrm>
          <a:prstGeom prst="rect">
            <a:avLst/>
          </a:prstGeom>
          <a:noFill/>
        </p:spPr>
        <p:txBody>
          <a:bodyPr wrap="none" rtlCol="0">
            <a:spAutoFit/>
          </a:bodyPr>
          <a:lstStyle/>
          <a:p>
            <a:pPr algn="ctr"/>
            <a:r>
              <a:rPr lang="en-US" sz="240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SALES REPORT BY CATEGORIES</a:t>
            </a:r>
            <a:endPar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endParaRPr>
          </a:p>
        </p:txBody>
      </p:sp>
      <p:sp>
        <p:nvSpPr>
          <p:cNvPr id="57" name="Rectangle 56"/>
          <p:cNvSpPr/>
          <p:nvPr/>
        </p:nvSpPr>
        <p:spPr>
          <a:xfrm>
            <a:off x="1488407" y="611206"/>
            <a:ext cx="6167186" cy="246221"/>
          </a:xfrm>
          <a:prstGeom prst="rect">
            <a:avLst/>
          </a:prstGeom>
        </p:spPr>
        <p:txBody>
          <a:bodyPr wrap="square">
            <a:spAutoFit/>
          </a:bodyPr>
          <a:lstStyle/>
          <a:p>
            <a:pPr algn="ctr"/>
            <a:r>
              <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10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88515358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heel(1)">
                                      <p:cBhvr>
                                        <p:cTn id="7" dur="2000"/>
                                        <p:tgtEl>
                                          <p:spTgt spid="29"/>
                                        </p:tgtEl>
                                      </p:cBhvr>
                                    </p:animEffect>
                                  </p:childTnLst>
                                </p:cTn>
                              </p:par>
                              <p:par>
                                <p:cTn id="8" presetID="42" presetClass="entr" presetSubtype="0" fill="hold" grpId="0" nodeType="withEffect">
                                  <p:stCondLst>
                                    <p:cond delay="8000"/>
                                  </p:stCondLst>
                                  <p:childTnLst>
                                    <p:set>
                                      <p:cBhvr>
                                        <p:cTn id="9" dur="1" fill="hold">
                                          <p:stCondLst>
                                            <p:cond delay="0"/>
                                          </p:stCondLst>
                                        </p:cTn>
                                        <p:tgtEl>
                                          <p:spTgt spid="60"/>
                                        </p:tgtEl>
                                        <p:attrNameLst>
                                          <p:attrName>style.visibility</p:attrName>
                                        </p:attrNameLst>
                                      </p:cBhvr>
                                      <p:to>
                                        <p:strVal val="visible"/>
                                      </p:to>
                                    </p:set>
                                    <p:animEffect transition="in" filter="fade">
                                      <p:cBhvr>
                                        <p:cTn id="10" dur="1000"/>
                                        <p:tgtEl>
                                          <p:spTgt spid="60"/>
                                        </p:tgtEl>
                                      </p:cBhvr>
                                    </p:animEffect>
                                    <p:anim calcmode="lin" valueType="num">
                                      <p:cBhvr>
                                        <p:cTn id="11" dur="1000" fill="hold"/>
                                        <p:tgtEl>
                                          <p:spTgt spid="60"/>
                                        </p:tgtEl>
                                        <p:attrNameLst>
                                          <p:attrName>ppt_x</p:attrName>
                                        </p:attrNameLst>
                                      </p:cBhvr>
                                      <p:tavLst>
                                        <p:tav tm="0">
                                          <p:val>
                                            <p:strVal val="#ppt_x"/>
                                          </p:val>
                                        </p:tav>
                                        <p:tav tm="100000">
                                          <p:val>
                                            <p:strVal val="#ppt_x"/>
                                          </p:val>
                                        </p:tav>
                                      </p:tavLst>
                                    </p:anim>
                                    <p:anim calcmode="lin" valueType="num">
                                      <p:cBhvr>
                                        <p:cTn id="12"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6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p:nvPr>
            <p:extLst>
              <p:ext uri="{D42A27DB-BD31-4B8C-83A1-F6EECF244321}">
                <p14:modId xmlns:p14="http://schemas.microsoft.com/office/powerpoint/2010/main" val="3607969465"/>
              </p:ext>
            </p:extLst>
          </p:nvPr>
        </p:nvGraphicFramePr>
        <p:xfrm>
          <a:off x="683567" y="2308892"/>
          <a:ext cx="5328592" cy="2188542"/>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5"/>
          <p:cNvSpPr/>
          <p:nvPr/>
        </p:nvSpPr>
        <p:spPr>
          <a:xfrm>
            <a:off x="6444207" y="3156776"/>
            <a:ext cx="441034" cy="44103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1600" smtClean="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rPr>
              <a:t>02</a:t>
            </a:r>
            <a:endParaRPr lang="en-US" sz="160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7" name="TextBox 6"/>
          <p:cNvSpPr txBox="1"/>
          <p:nvPr/>
        </p:nvSpPr>
        <p:spPr>
          <a:xfrm>
            <a:off x="6885242" y="3127801"/>
            <a:ext cx="1719206" cy="646331"/>
          </a:xfrm>
          <a:prstGeom prst="rect">
            <a:avLst/>
          </a:prstGeom>
          <a:noFill/>
        </p:spPr>
        <p:txBody>
          <a:bodyPr wrap="square" rtlCol="0">
            <a:spAutoFit/>
          </a:bodyPr>
          <a:lstStyle/>
          <a:p>
            <a:r>
              <a:rPr lang="en-US" sz="900" dirty="0" err="1">
                <a:solidFill>
                  <a:schemeClr val="bg1">
                    <a:lumMod val="85000"/>
                  </a:schemeClr>
                </a:solidFill>
              </a:rPr>
              <a:t>Lorem</a:t>
            </a:r>
            <a:r>
              <a:rPr lang="en-US" sz="900" dirty="0">
                <a:solidFill>
                  <a:schemeClr val="bg1">
                    <a:lumMod val="85000"/>
                  </a:schemeClr>
                </a:solidFill>
              </a:rPr>
              <a:t> </a:t>
            </a:r>
            <a:r>
              <a:rPr lang="en-US" sz="900" dirty="0" err="1">
                <a:solidFill>
                  <a:schemeClr val="bg1">
                    <a:lumMod val="85000"/>
                  </a:schemeClr>
                </a:solidFill>
              </a:rPr>
              <a:t>ipsum</a:t>
            </a:r>
            <a:r>
              <a:rPr lang="en-US" sz="900" dirty="0">
                <a:solidFill>
                  <a:schemeClr val="bg1">
                    <a:lumMod val="85000"/>
                  </a:schemeClr>
                </a:solidFill>
              </a:rPr>
              <a:t> dolor sit </a:t>
            </a:r>
            <a:r>
              <a:rPr lang="en-US" sz="900" dirty="0" err="1" smtClean="0">
                <a:solidFill>
                  <a:schemeClr val="bg1">
                    <a:lumMod val="85000"/>
                  </a:schemeClr>
                </a:solidFill>
              </a:rPr>
              <a:t>amet</a:t>
            </a:r>
            <a:r>
              <a:rPr lang="en-US" sz="900" dirty="0" smtClean="0">
                <a:solidFill>
                  <a:schemeClr val="bg1">
                    <a:lumMod val="85000"/>
                  </a:schemeClr>
                </a:solidFill>
              </a:rPr>
              <a:t> </a:t>
            </a:r>
            <a:r>
              <a:rPr lang="en-US" sz="900" dirty="0" err="1">
                <a:solidFill>
                  <a:schemeClr val="bg1">
                    <a:lumMod val="85000"/>
                  </a:schemeClr>
                </a:solidFill>
              </a:rPr>
              <a:t>consectetur</a:t>
            </a:r>
            <a:r>
              <a:rPr lang="en-US" sz="900" dirty="0">
                <a:solidFill>
                  <a:schemeClr val="bg1">
                    <a:lumMod val="85000"/>
                  </a:schemeClr>
                </a:solidFill>
              </a:rPr>
              <a:t> </a:t>
            </a:r>
            <a:r>
              <a:rPr lang="en-US" sz="900" dirty="0" err="1">
                <a:solidFill>
                  <a:schemeClr val="bg1">
                    <a:lumMod val="85000"/>
                  </a:schemeClr>
                </a:solidFill>
              </a:rPr>
              <a:t>adipiscing</a:t>
            </a:r>
            <a:r>
              <a:rPr lang="en-US" sz="900" dirty="0">
                <a:solidFill>
                  <a:schemeClr val="bg1">
                    <a:lumMod val="85000"/>
                  </a:schemeClr>
                </a:solidFill>
              </a:rPr>
              <a:t> </a:t>
            </a:r>
            <a:r>
              <a:rPr lang="en-US" sz="900" dirty="0" err="1" smtClean="0">
                <a:solidFill>
                  <a:schemeClr val="bg1">
                    <a:lumMod val="85000"/>
                  </a:schemeClr>
                </a:solidFill>
              </a:rPr>
              <a:t>elit</a:t>
            </a:r>
            <a:r>
              <a:rPr lang="en-US" sz="900" dirty="0" smtClean="0">
                <a:solidFill>
                  <a:schemeClr val="bg1">
                    <a:lumMod val="85000"/>
                  </a:schemeClr>
                </a:solidFill>
              </a:rPr>
              <a:t> </a:t>
            </a:r>
            <a:r>
              <a:rPr lang="en-US" sz="900" dirty="0" err="1" smtClean="0">
                <a:solidFill>
                  <a:schemeClr val="bg1">
                    <a:lumMod val="85000"/>
                  </a:schemeClr>
                </a:solidFill>
              </a:rPr>
              <a:t>Vestibulum</a:t>
            </a:r>
            <a:r>
              <a:rPr lang="en-US" sz="900" dirty="0" smtClean="0">
                <a:solidFill>
                  <a:schemeClr val="bg1">
                    <a:lumMod val="85000"/>
                  </a:schemeClr>
                </a:solidFill>
              </a:rPr>
              <a:t> </a:t>
            </a:r>
            <a:r>
              <a:rPr lang="en-US" sz="900" dirty="0" err="1" smtClean="0">
                <a:solidFill>
                  <a:schemeClr val="bg1">
                    <a:lumMod val="85000"/>
                  </a:schemeClr>
                </a:solidFill>
              </a:rPr>
              <a:t>dignissim</a:t>
            </a:r>
            <a:r>
              <a:rPr lang="en-US" sz="900" dirty="0" smtClean="0">
                <a:solidFill>
                  <a:schemeClr val="bg1">
                    <a:lumMod val="85000"/>
                  </a:schemeClr>
                </a:solidFill>
              </a:rPr>
              <a:t> </a:t>
            </a:r>
            <a:r>
              <a:rPr lang="en-US" sz="900" dirty="0" err="1" smtClean="0">
                <a:solidFill>
                  <a:schemeClr val="bg1">
                    <a:lumMod val="85000"/>
                  </a:schemeClr>
                </a:solidFill>
              </a:rPr>
              <a:t>nunc</a:t>
            </a:r>
            <a:r>
              <a:rPr lang="en-US" sz="900" dirty="0" smtClean="0">
                <a:solidFill>
                  <a:schemeClr val="bg1">
                    <a:lumMod val="85000"/>
                  </a:schemeClr>
                </a:solidFill>
              </a:rPr>
              <a:t> nisi, ac </a:t>
            </a:r>
            <a:r>
              <a:rPr lang="en-US" sz="900" dirty="0" err="1" smtClean="0">
                <a:solidFill>
                  <a:schemeClr val="bg1">
                    <a:lumMod val="85000"/>
                  </a:schemeClr>
                </a:solidFill>
              </a:rPr>
              <a:t>scelerisque</a:t>
            </a:r>
            <a:endParaRPr lang="en-US" sz="900" dirty="0">
              <a:solidFill>
                <a:schemeClr val="bg1">
                  <a:lumMod val="85000"/>
                </a:schemeClr>
              </a:solidFill>
            </a:endParaRPr>
          </a:p>
        </p:txBody>
      </p:sp>
      <p:sp>
        <p:nvSpPr>
          <p:cNvPr id="9" name="Rectangle 8"/>
          <p:cNvSpPr/>
          <p:nvPr/>
        </p:nvSpPr>
        <p:spPr>
          <a:xfrm>
            <a:off x="6444207" y="3950241"/>
            <a:ext cx="441034" cy="44103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1600" smtClean="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rPr>
              <a:t>03</a:t>
            </a:r>
            <a:endParaRPr lang="en-US" sz="160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0" name="TextBox 9"/>
          <p:cNvSpPr txBox="1"/>
          <p:nvPr/>
        </p:nvSpPr>
        <p:spPr>
          <a:xfrm>
            <a:off x="6885242" y="3869635"/>
            <a:ext cx="1719206" cy="646331"/>
          </a:xfrm>
          <a:prstGeom prst="rect">
            <a:avLst/>
          </a:prstGeom>
          <a:noFill/>
        </p:spPr>
        <p:txBody>
          <a:bodyPr wrap="square" rtlCol="0">
            <a:spAutoFit/>
          </a:bodyPr>
          <a:lstStyle/>
          <a:p>
            <a:r>
              <a:rPr lang="en-US" sz="900">
                <a:solidFill>
                  <a:schemeClr val="bg1">
                    <a:lumMod val="85000"/>
                  </a:schemeClr>
                </a:solidFill>
              </a:rPr>
              <a:t>Lorem ipsum dolor sit </a:t>
            </a:r>
            <a:r>
              <a:rPr lang="en-US" sz="900" smtClean="0">
                <a:solidFill>
                  <a:schemeClr val="bg1">
                    <a:lumMod val="85000"/>
                  </a:schemeClr>
                </a:solidFill>
              </a:rPr>
              <a:t>amet </a:t>
            </a:r>
            <a:r>
              <a:rPr lang="en-US" sz="900">
                <a:solidFill>
                  <a:schemeClr val="bg1">
                    <a:lumMod val="85000"/>
                  </a:schemeClr>
                </a:solidFill>
              </a:rPr>
              <a:t>consectetur adipiscing </a:t>
            </a:r>
            <a:r>
              <a:rPr lang="en-US" sz="900" smtClean="0">
                <a:solidFill>
                  <a:schemeClr val="bg1">
                    <a:lumMod val="85000"/>
                  </a:schemeClr>
                </a:solidFill>
              </a:rPr>
              <a:t>elit Vestibulum dignissim nunc nisi, ac scelerisque</a:t>
            </a:r>
            <a:endParaRPr lang="en-US" sz="900">
              <a:solidFill>
                <a:schemeClr val="bg1">
                  <a:lumMod val="85000"/>
                </a:schemeClr>
              </a:solidFill>
            </a:endParaRPr>
          </a:p>
        </p:txBody>
      </p:sp>
      <p:sp>
        <p:nvSpPr>
          <p:cNvPr id="12" name="Rectangle 11"/>
          <p:cNvSpPr/>
          <p:nvPr/>
        </p:nvSpPr>
        <p:spPr>
          <a:xfrm>
            <a:off x="6444207" y="2295990"/>
            <a:ext cx="441034" cy="4410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1600" dirty="0" smtClean="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rPr>
              <a:t>01</a:t>
            </a:r>
            <a:endParaRPr lang="en-US" sz="1600" dirty="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3" name="TextBox 12"/>
          <p:cNvSpPr txBox="1"/>
          <p:nvPr/>
        </p:nvSpPr>
        <p:spPr>
          <a:xfrm>
            <a:off x="6885242" y="2265186"/>
            <a:ext cx="1719206" cy="646331"/>
          </a:xfrm>
          <a:prstGeom prst="rect">
            <a:avLst/>
          </a:prstGeom>
          <a:noFill/>
        </p:spPr>
        <p:txBody>
          <a:bodyPr wrap="square" rtlCol="0">
            <a:spAutoFit/>
          </a:bodyPr>
          <a:lstStyle/>
          <a:p>
            <a:r>
              <a:rPr lang="en-US" sz="900" dirty="0" err="1">
                <a:solidFill>
                  <a:schemeClr val="bg1">
                    <a:lumMod val="85000"/>
                  </a:schemeClr>
                </a:solidFill>
              </a:rPr>
              <a:t>Lorem</a:t>
            </a:r>
            <a:r>
              <a:rPr lang="en-US" sz="900" dirty="0">
                <a:solidFill>
                  <a:schemeClr val="bg1">
                    <a:lumMod val="85000"/>
                  </a:schemeClr>
                </a:solidFill>
              </a:rPr>
              <a:t> </a:t>
            </a:r>
            <a:r>
              <a:rPr lang="en-US" sz="900" dirty="0" err="1">
                <a:solidFill>
                  <a:schemeClr val="bg1">
                    <a:lumMod val="85000"/>
                  </a:schemeClr>
                </a:solidFill>
              </a:rPr>
              <a:t>ipsum</a:t>
            </a:r>
            <a:r>
              <a:rPr lang="en-US" sz="900" dirty="0">
                <a:solidFill>
                  <a:schemeClr val="bg1">
                    <a:lumMod val="85000"/>
                  </a:schemeClr>
                </a:solidFill>
              </a:rPr>
              <a:t> dolor sit </a:t>
            </a:r>
            <a:r>
              <a:rPr lang="en-US" sz="900" dirty="0" err="1" smtClean="0">
                <a:solidFill>
                  <a:schemeClr val="bg1">
                    <a:lumMod val="85000"/>
                  </a:schemeClr>
                </a:solidFill>
              </a:rPr>
              <a:t>amet</a:t>
            </a:r>
            <a:r>
              <a:rPr lang="en-US" sz="900" dirty="0" smtClean="0">
                <a:solidFill>
                  <a:schemeClr val="bg1">
                    <a:lumMod val="85000"/>
                  </a:schemeClr>
                </a:solidFill>
              </a:rPr>
              <a:t> </a:t>
            </a:r>
            <a:r>
              <a:rPr lang="en-US" sz="900" dirty="0" err="1">
                <a:solidFill>
                  <a:schemeClr val="bg1">
                    <a:lumMod val="85000"/>
                  </a:schemeClr>
                </a:solidFill>
              </a:rPr>
              <a:t>consectetur</a:t>
            </a:r>
            <a:r>
              <a:rPr lang="en-US" sz="900" dirty="0">
                <a:solidFill>
                  <a:schemeClr val="bg1">
                    <a:lumMod val="85000"/>
                  </a:schemeClr>
                </a:solidFill>
              </a:rPr>
              <a:t> </a:t>
            </a:r>
            <a:r>
              <a:rPr lang="en-US" sz="900" dirty="0" err="1">
                <a:solidFill>
                  <a:schemeClr val="bg1">
                    <a:lumMod val="85000"/>
                  </a:schemeClr>
                </a:solidFill>
              </a:rPr>
              <a:t>adipiscing</a:t>
            </a:r>
            <a:r>
              <a:rPr lang="en-US" sz="900" dirty="0">
                <a:solidFill>
                  <a:schemeClr val="bg1">
                    <a:lumMod val="85000"/>
                  </a:schemeClr>
                </a:solidFill>
              </a:rPr>
              <a:t> </a:t>
            </a:r>
            <a:r>
              <a:rPr lang="en-US" sz="900" dirty="0" err="1" smtClean="0">
                <a:solidFill>
                  <a:schemeClr val="bg1">
                    <a:lumMod val="85000"/>
                  </a:schemeClr>
                </a:solidFill>
              </a:rPr>
              <a:t>elit</a:t>
            </a:r>
            <a:r>
              <a:rPr lang="en-US" sz="900" dirty="0" smtClean="0">
                <a:solidFill>
                  <a:schemeClr val="bg1">
                    <a:lumMod val="85000"/>
                  </a:schemeClr>
                </a:solidFill>
              </a:rPr>
              <a:t> </a:t>
            </a:r>
            <a:r>
              <a:rPr lang="en-US" sz="900" dirty="0" err="1" smtClean="0">
                <a:solidFill>
                  <a:schemeClr val="bg1">
                    <a:lumMod val="85000"/>
                  </a:schemeClr>
                </a:solidFill>
              </a:rPr>
              <a:t>Vestibulum</a:t>
            </a:r>
            <a:r>
              <a:rPr lang="en-US" sz="900" dirty="0" smtClean="0">
                <a:solidFill>
                  <a:schemeClr val="bg1">
                    <a:lumMod val="85000"/>
                  </a:schemeClr>
                </a:solidFill>
              </a:rPr>
              <a:t> </a:t>
            </a:r>
            <a:r>
              <a:rPr lang="en-US" sz="900" dirty="0" err="1" smtClean="0">
                <a:solidFill>
                  <a:schemeClr val="bg1">
                    <a:lumMod val="85000"/>
                  </a:schemeClr>
                </a:solidFill>
              </a:rPr>
              <a:t>dignissim</a:t>
            </a:r>
            <a:r>
              <a:rPr lang="en-US" sz="900" dirty="0" smtClean="0">
                <a:solidFill>
                  <a:schemeClr val="bg1">
                    <a:lumMod val="85000"/>
                  </a:schemeClr>
                </a:solidFill>
              </a:rPr>
              <a:t> </a:t>
            </a:r>
            <a:r>
              <a:rPr lang="en-US" sz="900" dirty="0" err="1" smtClean="0">
                <a:solidFill>
                  <a:schemeClr val="bg1">
                    <a:lumMod val="85000"/>
                  </a:schemeClr>
                </a:solidFill>
              </a:rPr>
              <a:t>nunc</a:t>
            </a:r>
            <a:r>
              <a:rPr lang="en-US" sz="900" dirty="0" smtClean="0">
                <a:solidFill>
                  <a:schemeClr val="bg1">
                    <a:lumMod val="85000"/>
                  </a:schemeClr>
                </a:solidFill>
              </a:rPr>
              <a:t> nisi, ac </a:t>
            </a:r>
            <a:r>
              <a:rPr lang="en-US" sz="900" dirty="0" err="1" smtClean="0">
                <a:solidFill>
                  <a:schemeClr val="bg1">
                    <a:lumMod val="85000"/>
                  </a:schemeClr>
                </a:solidFill>
              </a:rPr>
              <a:t>scelerisque</a:t>
            </a:r>
            <a:endParaRPr lang="en-US" sz="900" dirty="0">
              <a:solidFill>
                <a:schemeClr val="bg1">
                  <a:lumMod val="85000"/>
                </a:schemeClr>
              </a:solidFill>
            </a:endParaRPr>
          </a:p>
        </p:txBody>
      </p:sp>
      <p:sp>
        <p:nvSpPr>
          <p:cNvPr id="14" name="Rectangle 13"/>
          <p:cNvSpPr/>
          <p:nvPr/>
        </p:nvSpPr>
        <p:spPr>
          <a:xfrm rot="5400000">
            <a:off x="4558284" y="567561"/>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3429453" y="272652"/>
            <a:ext cx="2285177"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SALES REPORT</a:t>
            </a:r>
          </a:p>
        </p:txBody>
      </p:sp>
      <p:sp>
        <p:nvSpPr>
          <p:cNvPr id="16" name="Rectangle 15"/>
          <p:cNvSpPr/>
          <p:nvPr/>
        </p:nvSpPr>
        <p:spPr>
          <a:xfrm>
            <a:off x="1488407" y="611206"/>
            <a:ext cx="6167186" cy="246221"/>
          </a:xfrm>
          <a:prstGeom prst="rect">
            <a:avLst/>
          </a:prstGeom>
        </p:spPr>
        <p:txBody>
          <a:bodyPr wrap="square">
            <a:spAutoFit/>
          </a:bodyPr>
          <a:lstStyle/>
          <a:p>
            <a:pPr algn="ctr"/>
            <a:r>
              <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10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Content Placeholder 2"/>
          <p:cNvSpPr txBox="1">
            <a:spLocks/>
          </p:cNvSpPr>
          <p:nvPr/>
        </p:nvSpPr>
        <p:spPr>
          <a:xfrm>
            <a:off x="1088572" y="1267727"/>
            <a:ext cx="6825344" cy="845593"/>
          </a:xfrm>
          <a:prstGeom prst="rect">
            <a:avLst/>
          </a:prstGeom>
        </p:spPr>
        <p:txBody>
          <a:bodyPr vert="horz" lIns="68580" tIns="34290" rIns="68580" bIns="34290" rtlCol="0">
            <a:norm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buNone/>
            </a:pPr>
            <a:r>
              <a:rPr lang="en-US" sz="900" dirty="0" err="1" smtClean="0">
                <a:solidFill>
                  <a:schemeClr val="bg1">
                    <a:lumMod val="85000"/>
                  </a:schemeClr>
                </a:solidFill>
              </a:rPr>
              <a:t>Lorem</a:t>
            </a:r>
            <a:r>
              <a:rPr lang="en-US" sz="900" dirty="0" smtClean="0">
                <a:solidFill>
                  <a:schemeClr val="bg1">
                    <a:lumMod val="85000"/>
                  </a:schemeClr>
                </a:solidFill>
              </a:rPr>
              <a:t> </a:t>
            </a:r>
            <a:r>
              <a:rPr lang="en-US" sz="900" dirty="0" err="1">
                <a:solidFill>
                  <a:schemeClr val="bg1">
                    <a:lumMod val="85000"/>
                  </a:schemeClr>
                </a:solidFill>
              </a:rPr>
              <a:t>Ipsum</a:t>
            </a:r>
            <a:r>
              <a:rPr lang="en-US" sz="900" dirty="0">
                <a:solidFill>
                  <a:schemeClr val="bg1">
                    <a:lumMod val="85000"/>
                  </a:schemeClr>
                </a:solidFill>
              </a:rPr>
              <a:t> is simply dummy text of the printing and typesetting industry. </a:t>
            </a:r>
            <a:r>
              <a:rPr lang="en-US" sz="900" dirty="0" err="1">
                <a:solidFill>
                  <a:schemeClr val="bg1">
                    <a:lumMod val="85000"/>
                  </a:schemeClr>
                </a:solidFill>
              </a:rPr>
              <a:t>Lorem</a:t>
            </a:r>
            <a:r>
              <a:rPr lang="en-US" sz="900" dirty="0">
                <a:solidFill>
                  <a:schemeClr val="bg1">
                    <a:lumMod val="85000"/>
                  </a:schemeClr>
                </a:solidFill>
              </a:rPr>
              <a:t> </a:t>
            </a:r>
            <a:r>
              <a:rPr lang="en-US" sz="900" dirty="0" err="1">
                <a:solidFill>
                  <a:schemeClr val="bg1">
                    <a:lumMod val="85000"/>
                  </a:schemeClr>
                </a:solidFill>
              </a:rPr>
              <a:t>Ipsum</a:t>
            </a:r>
            <a:r>
              <a:rPr lang="en-US" sz="900" dirty="0">
                <a:solidFill>
                  <a:schemeClr val="bg1">
                    <a:lumMod val="85000"/>
                  </a:schemeClr>
                </a:solidFill>
              </a:rPr>
              <a:t> has been the industry's standard dummy text ever since the 1500s, when an unknown printer took a galley of type and scrambled it to make a type specimen book. </a:t>
            </a:r>
            <a:r>
              <a:rPr lang="en-US" sz="900" dirty="0" smtClean="0">
                <a:solidFill>
                  <a:schemeClr val="bg1">
                    <a:lumMod val="85000"/>
                  </a:schemeClr>
                </a:solidFill>
              </a:rPr>
              <a:t>It </a:t>
            </a:r>
            <a:r>
              <a:rPr lang="en-US" sz="900" dirty="0">
                <a:solidFill>
                  <a:schemeClr val="bg1">
                    <a:lumMod val="85000"/>
                  </a:schemeClr>
                </a:solidFill>
              </a:rPr>
              <a:t>was </a:t>
            </a:r>
            <a:r>
              <a:rPr lang="en-US" sz="900" dirty="0" err="1">
                <a:solidFill>
                  <a:schemeClr val="bg1">
                    <a:lumMod val="85000"/>
                  </a:schemeClr>
                </a:solidFill>
              </a:rPr>
              <a:t>popularised</a:t>
            </a:r>
            <a:r>
              <a:rPr lang="en-US" sz="900" dirty="0">
                <a:solidFill>
                  <a:schemeClr val="bg1">
                    <a:lumMod val="85000"/>
                  </a:schemeClr>
                </a:solidFill>
              </a:rPr>
              <a:t> in the 1960s with the release of </a:t>
            </a:r>
            <a:r>
              <a:rPr lang="en-US" sz="900" dirty="0" err="1">
                <a:solidFill>
                  <a:schemeClr val="bg1">
                    <a:lumMod val="85000"/>
                  </a:schemeClr>
                </a:solidFill>
              </a:rPr>
              <a:t>Letraset</a:t>
            </a:r>
            <a:r>
              <a:rPr lang="en-US" sz="900" dirty="0">
                <a:solidFill>
                  <a:schemeClr val="bg1">
                    <a:lumMod val="85000"/>
                  </a:schemeClr>
                </a:solidFill>
              </a:rPr>
              <a:t> sheets containing </a:t>
            </a:r>
            <a:r>
              <a:rPr lang="en-US" sz="900" dirty="0" err="1">
                <a:solidFill>
                  <a:schemeClr val="bg1">
                    <a:lumMod val="85000"/>
                  </a:schemeClr>
                </a:solidFill>
              </a:rPr>
              <a:t>Lorem</a:t>
            </a:r>
            <a:r>
              <a:rPr lang="en-US" sz="900" dirty="0">
                <a:solidFill>
                  <a:schemeClr val="bg1">
                    <a:lumMod val="85000"/>
                  </a:schemeClr>
                </a:solidFill>
              </a:rPr>
              <a:t> </a:t>
            </a:r>
            <a:r>
              <a:rPr lang="en-US" sz="900" dirty="0" err="1">
                <a:solidFill>
                  <a:schemeClr val="bg1">
                    <a:lumMod val="85000"/>
                  </a:schemeClr>
                </a:solidFill>
              </a:rPr>
              <a:t>Ipsum</a:t>
            </a:r>
            <a:r>
              <a:rPr lang="en-US" sz="900" dirty="0">
                <a:solidFill>
                  <a:schemeClr val="bg1">
                    <a:lumMod val="85000"/>
                  </a:schemeClr>
                </a:solidFill>
              </a:rPr>
              <a:t> passages, and more recently with desktop publishing software like Aldus PageMaker including versions of </a:t>
            </a:r>
            <a:r>
              <a:rPr lang="en-US" sz="900" dirty="0" err="1">
                <a:solidFill>
                  <a:schemeClr val="bg1">
                    <a:lumMod val="85000"/>
                  </a:schemeClr>
                </a:solidFill>
              </a:rPr>
              <a:t>Lorem</a:t>
            </a:r>
            <a:r>
              <a:rPr lang="en-US" sz="900" dirty="0">
                <a:solidFill>
                  <a:schemeClr val="bg1">
                    <a:lumMod val="85000"/>
                  </a:schemeClr>
                </a:solidFill>
              </a:rPr>
              <a:t> </a:t>
            </a:r>
            <a:r>
              <a:rPr lang="en-US" sz="900" dirty="0" err="1">
                <a:solidFill>
                  <a:schemeClr val="bg1">
                    <a:lumMod val="85000"/>
                  </a:schemeClr>
                </a:solidFill>
              </a:rPr>
              <a:t>Ipsum</a:t>
            </a:r>
            <a:r>
              <a:rPr lang="en-US" sz="900" dirty="0">
                <a:solidFill>
                  <a:schemeClr val="bg1">
                    <a:lumMod val="85000"/>
                  </a:schemeClr>
                </a:solidFill>
              </a:rPr>
              <a:t>.</a:t>
            </a:r>
          </a:p>
        </p:txBody>
      </p:sp>
    </p:spTree>
    <p:extLst>
      <p:ext uri="{BB962C8B-B14F-4D97-AF65-F5344CB8AC3E}">
        <p14:creationId xmlns:p14="http://schemas.microsoft.com/office/powerpoint/2010/main" val="1335447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4">
                                            <p:graphicEl>
                                              <a:chart seriesIdx="-3" categoryIdx="-3" bldStep="gridLegend"/>
                                            </p:graphicEl>
                                          </p:spTgt>
                                        </p:tgtEl>
                                        <p:attrNameLst>
                                          <p:attrName>style.visibility</p:attrName>
                                        </p:attrNameLst>
                                      </p:cBhvr>
                                      <p:to>
                                        <p:strVal val="visible"/>
                                      </p:to>
                                    </p:set>
                                    <p:anim calcmode="lin" valueType="num">
                                      <p:cBhvr additive="base">
                                        <p:cTn id="7" dur="500"/>
                                        <p:tgtEl>
                                          <p:spTgt spid="4">
                                            <p:graphicEl>
                                              <a:chart seriesIdx="-3" categoryIdx="-3" bldStep="gridLegend"/>
                                            </p:graphicEl>
                                          </p:spTgt>
                                        </p:tgtEl>
                                        <p:attrNameLst>
                                          <p:attrName>ppt_y</p:attrName>
                                        </p:attrNameLst>
                                      </p:cBhvr>
                                      <p:tavLst>
                                        <p:tav tm="0">
                                          <p:val>
                                            <p:strVal val="#ppt_y-#ppt_h*1.125000"/>
                                          </p:val>
                                        </p:tav>
                                        <p:tav tm="100000">
                                          <p:val>
                                            <p:strVal val="#ppt_y"/>
                                          </p:val>
                                        </p:tav>
                                      </p:tavLst>
                                    </p:anim>
                                    <p:animEffect transition="in" filter="wipe(down)">
                                      <p:cBhvr>
                                        <p:cTn id="8" dur="500"/>
                                        <p:tgtEl>
                                          <p:spTgt spid="4">
                                            <p:graphicEl>
                                              <a:chart seriesIdx="-3" categoryIdx="-3" bldStep="gridLegend"/>
                                            </p:graphicEl>
                                          </p:spTgt>
                                        </p:tgtEl>
                                      </p:cBhvr>
                                    </p:animEffect>
                                  </p:childTnLst>
                                </p:cTn>
                              </p:par>
                            </p:childTnLst>
                          </p:cTn>
                        </p:par>
                        <p:par>
                          <p:cTn id="9" fill="hold">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4">
                                            <p:graphicEl>
                                              <a:chart seriesIdx="0" categoryIdx="-4" bldStep="series"/>
                                            </p:graphicEl>
                                          </p:spTgt>
                                        </p:tgtEl>
                                        <p:attrNameLst>
                                          <p:attrName>style.visibility</p:attrName>
                                        </p:attrNameLst>
                                      </p:cBhvr>
                                      <p:to>
                                        <p:strVal val="visible"/>
                                      </p:to>
                                    </p:set>
                                    <p:anim calcmode="lin" valueType="num">
                                      <p:cBhvr additive="base">
                                        <p:cTn id="12" dur="500"/>
                                        <p:tgtEl>
                                          <p:spTgt spid="4">
                                            <p:graphicEl>
                                              <a:chart seriesIdx="0" categoryIdx="-4" bldStep="series"/>
                                            </p:graphicEl>
                                          </p:spTgt>
                                        </p:tgtEl>
                                        <p:attrNameLst>
                                          <p:attrName>ppt_y</p:attrName>
                                        </p:attrNameLst>
                                      </p:cBhvr>
                                      <p:tavLst>
                                        <p:tav tm="0">
                                          <p:val>
                                            <p:strVal val="#ppt_y-#ppt_h*1.125000"/>
                                          </p:val>
                                        </p:tav>
                                        <p:tav tm="100000">
                                          <p:val>
                                            <p:strVal val="#ppt_y"/>
                                          </p:val>
                                        </p:tav>
                                      </p:tavLst>
                                    </p:anim>
                                    <p:animEffect transition="in" filter="wipe(down)">
                                      <p:cBhvr>
                                        <p:cTn id="13" dur="500"/>
                                        <p:tgtEl>
                                          <p:spTgt spid="4">
                                            <p:graphicEl>
                                              <a:chart seriesIdx="0" categoryIdx="-4" bldStep="series"/>
                                            </p:graphicEl>
                                          </p:spTgt>
                                        </p:tgtEl>
                                      </p:cBhvr>
                                    </p:animEffect>
                                  </p:childTnLst>
                                </p:cTn>
                              </p:par>
                            </p:childTnLst>
                          </p:cTn>
                        </p:par>
                        <p:par>
                          <p:cTn id="14" fill="hold">
                            <p:stCondLst>
                              <p:cond delay="1000"/>
                            </p:stCondLst>
                            <p:childTnLst>
                              <p:par>
                                <p:cTn id="15" presetID="12" presetClass="entr" presetSubtype="1" fill="hold" grpId="0" nodeType="afterEffect">
                                  <p:stCondLst>
                                    <p:cond delay="0"/>
                                  </p:stCondLst>
                                  <p:childTnLst>
                                    <p:set>
                                      <p:cBhvr>
                                        <p:cTn id="16" dur="1" fill="hold">
                                          <p:stCondLst>
                                            <p:cond delay="0"/>
                                          </p:stCondLst>
                                        </p:cTn>
                                        <p:tgtEl>
                                          <p:spTgt spid="4">
                                            <p:graphicEl>
                                              <a:chart seriesIdx="1" categoryIdx="-4" bldStep="series"/>
                                            </p:graphicEl>
                                          </p:spTgt>
                                        </p:tgtEl>
                                        <p:attrNameLst>
                                          <p:attrName>style.visibility</p:attrName>
                                        </p:attrNameLst>
                                      </p:cBhvr>
                                      <p:to>
                                        <p:strVal val="visible"/>
                                      </p:to>
                                    </p:set>
                                    <p:anim calcmode="lin" valueType="num">
                                      <p:cBhvr additive="base">
                                        <p:cTn id="17" dur="500"/>
                                        <p:tgtEl>
                                          <p:spTgt spid="4">
                                            <p:graphicEl>
                                              <a:chart seriesIdx="1" categoryIdx="-4" bldStep="series"/>
                                            </p:graphicEl>
                                          </p:spTgt>
                                        </p:tgtEl>
                                        <p:attrNameLst>
                                          <p:attrName>ppt_y</p:attrName>
                                        </p:attrNameLst>
                                      </p:cBhvr>
                                      <p:tavLst>
                                        <p:tav tm="0">
                                          <p:val>
                                            <p:strVal val="#ppt_y-#ppt_h*1.125000"/>
                                          </p:val>
                                        </p:tav>
                                        <p:tav tm="100000">
                                          <p:val>
                                            <p:strVal val="#ppt_y"/>
                                          </p:val>
                                        </p:tav>
                                      </p:tavLst>
                                    </p:anim>
                                    <p:animEffect transition="in" filter="wipe(down)">
                                      <p:cBhvr>
                                        <p:cTn id="18" dur="500"/>
                                        <p:tgtEl>
                                          <p:spTgt spid="4">
                                            <p:graphicEl>
                                              <a:chart seriesIdx="1" categoryIdx="-4" bldStep="series"/>
                                            </p:graphicEl>
                                          </p:spTgt>
                                        </p:tgtEl>
                                      </p:cBhvr>
                                    </p:animEffect>
                                  </p:childTnLst>
                                </p:cTn>
                              </p:par>
                            </p:childTnLst>
                          </p:cTn>
                        </p:par>
                        <p:par>
                          <p:cTn id="19" fill="hold">
                            <p:stCondLst>
                              <p:cond delay="1500"/>
                            </p:stCondLst>
                            <p:childTnLst>
                              <p:par>
                                <p:cTn id="20" presetID="12" presetClass="entr" presetSubtype="1" fill="hold" grpId="0" nodeType="afterEffect">
                                  <p:stCondLst>
                                    <p:cond delay="0"/>
                                  </p:stCondLst>
                                  <p:childTnLst>
                                    <p:set>
                                      <p:cBhvr>
                                        <p:cTn id="21" dur="1" fill="hold">
                                          <p:stCondLst>
                                            <p:cond delay="0"/>
                                          </p:stCondLst>
                                        </p:cTn>
                                        <p:tgtEl>
                                          <p:spTgt spid="4">
                                            <p:graphicEl>
                                              <a:chart seriesIdx="2" categoryIdx="-4" bldStep="series"/>
                                            </p:graphicEl>
                                          </p:spTgt>
                                        </p:tgtEl>
                                        <p:attrNameLst>
                                          <p:attrName>style.visibility</p:attrName>
                                        </p:attrNameLst>
                                      </p:cBhvr>
                                      <p:to>
                                        <p:strVal val="visible"/>
                                      </p:to>
                                    </p:set>
                                    <p:anim calcmode="lin" valueType="num">
                                      <p:cBhvr additive="base">
                                        <p:cTn id="22" dur="500"/>
                                        <p:tgtEl>
                                          <p:spTgt spid="4">
                                            <p:graphicEl>
                                              <a:chart seriesIdx="2" categoryIdx="-4" bldStep="series"/>
                                            </p:graphicEl>
                                          </p:spTgt>
                                        </p:tgtEl>
                                        <p:attrNameLst>
                                          <p:attrName>ppt_y</p:attrName>
                                        </p:attrNameLst>
                                      </p:cBhvr>
                                      <p:tavLst>
                                        <p:tav tm="0">
                                          <p:val>
                                            <p:strVal val="#ppt_y-#ppt_h*1.125000"/>
                                          </p:val>
                                        </p:tav>
                                        <p:tav tm="100000">
                                          <p:val>
                                            <p:strVal val="#ppt_y"/>
                                          </p:val>
                                        </p:tav>
                                      </p:tavLst>
                                    </p:anim>
                                    <p:animEffect transition="in" filter="wipe(down)">
                                      <p:cBhvr>
                                        <p:cTn id="23" dur="500"/>
                                        <p:tgtEl>
                                          <p:spTgt spid="4">
                                            <p:graphicEl>
                                              <a:chart seriesIdx="2" categoryIdx="-4" bldStep="series"/>
                                            </p:graphicEl>
                                          </p:spTgt>
                                        </p:tgtEl>
                                      </p:cBhvr>
                                    </p:animEffect>
                                  </p:childTnLst>
                                </p:cTn>
                              </p:par>
                              <p:par>
                                <p:cTn id="24" presetID="42" presetClass="entr" presetSubtype="0" fill="hold" grpId="0" nodeType="withEffect">
                                  <p:stCondLst>
                                    <p:cond delay="800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1000"/>
                                        <p:tgtEl>
                                          <p:spTgt spid="17"/>
                                        </p:tgtEl>
                                      </p:cBhvr>
                                    </p:animEffect>
                                    <p:anim calcmode="lin" valueType="num">
                                      <p:cBhvr>
                                        <p:cTn id="27" dur="1000" fill="hold"/>
                                        <p:tgtEl>
                                          <p:spTgt spid="17"/>
                                        </p:tgtEl>
                                        <p:attrNameLst>
                                          <p:attrName>ppt_x</p:attrName>
                                        </p:attrNameLst>
                                      </p:cBhvr>
                                      <p:tavLst>
                                        <p:tav tm="0">
                                          <p:val>
                                            <p:strVal val="#ppt_x"/>
                                          </p:val>
                                        </p:tav>
                                        <p:tav tm="100000">
                                          <p:val>
                                            <p:strVal val="#ppt_x"/>
                                          </p:val>
                                        </p:tav>
                                      </p:tavLst>
                                    </p:anim>
                                    <p:anim calcmode="lin" valueType="num">
                                      <p:cBhvr>
                                        <p:cTn id="2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Chart bld="series"/>
        </p:bldSub>
      </p:bldGraphic>
      <p:bldP spid="1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5" name="Rectangle 681"/>
          <p:cNvSpPr>
            <a:spLocks noChangeArrowheads="1"/>
          </p:cNvSpPr>
          <p:nvPr/>
        </p:nvSpPr>
        <p:spPr bwMode="auto">
          <a:xfrm>
            <a:off x="4376341" y="1852066"/>
            <a:ext cx="118622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3700" b="0" i="0" u="none" strike="noStrike" cap="none" normalizeH="0" baseline="0" dirty="0" smtClean="0">
                <a:ln>
                  <a:noFill/>
                </a:ln>
                <a:solidFill>
                  <a:srgbClr val="5C6878"/>
                </a:solidFill>
                <a:effectLst/>
                <a:latin typeface="+mn-lt"/>
              </a:rPr>
              <a:t>7,976</a:t>
            </a:r>
            <a:endParaRPr kumimoji="0" lang="en-US" sz="1800" b="0" i="0" u="none" strike="noStrike" cap="none" normalizeH="0" baseline="0" dirty="0" smtClean="0">
              <a:ln>
                <a:noFill/>
              </a:ln>
              <a:solidFill>
                <a:schemeClr val="tx1"/>
              </a:solidFill>
              <a:effectLst/>
              <a:latin typeface="+mn-lt"/>
            </a:endParaRPr>
          </a:p>
        </p:txBody>
      </p:sp>
      <p:sp>
        <p:nvSpPr>
          <p:cNvPr id="3566" name="Rectangle 682"/>
          <p:cNvSpPr>
            <a:spLocks noChangeArrowheads="1"/>
          </p:cNvSpPr>
          <p:nvPr/>
        </p:nvSpPr>
        <p:spPr bwMode="auto">
          <a:xfrm>
            <a:off x="4376341" y="1647279"/>
            <a:ext cx="1273169"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500" b="0" i="0" u="none" strike="noStrike" cap="none" normalizeH="0" baseline="0" dirty="0" smtClean="0">
                <a:ln>
                  <a:noFill/>
                </a:ln>
                <a:solidFill>
                  <a:srgbClr val="939598"/>
                </a:solidFill>
                <a:effectLst/>
                <a:latin typeface="+mn-lt"/>
              </a:rPr>
              <a:t>Total Followers</a:t>
            </a:r>
            <a:endParaRPr kumimoji="0" lang="en-US" sz="1800" b="0" i="0" u="none" strike="noStrike" cap="none" normalizeH="0" baseline="0" dirty="0" smtClean="0">
              <a:ln>
                <a:noFill/>
              </a:ln>
              <a:solidFill>
                <a:schemeClr val="tx1"/>
              </a:solidFill>
              <a:effectLst/>
              <a:latin typeface="+mn-lt"/>
            </a:endParaRPr>
          </a:p>
        </p:txBody>
      </p:sp>
      <p:sp>
        <p:nvSpPr>
          <p:cNvPr id="3569" name="Freeform 685"/>
          <p:cNvSpPr>
            <a:spLocks/>
          </p:cNvSpPr>
          <p:nvPr/>
        </p:nvSpPr>
        <p:spPr bwMode="auto">
          <a:xfrm>
            <a:off x="2444354" y="2898725"/>
            <a:ext cx="3175" cy="3175"/>
          </a:xfrm>
          <a:custGeom>
            <a:avLst/>
            <a:gdLst>
              <a:gd name="T0" fmla="*/ 0 w 2"/>
              <a:gd name="T1" fmla="*/ 0 h 2"/>
              <a:gd name="T2" fmla="*/ 0 w 2"/>
              <a:gd name="T3" fmla="*/ 2 h 2"/>
              <a:gd name="T4" fmla="*/ 2 w 2"/>
              <a:gd name="T5" fmla="*/ 2 h 2"/>
              <a:gd name="T6" fmla="*/ 0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lnTo>
                  <a:pt x="0" y="2"/>
                </a:lnTo>
                <a:lnTo>
                  <a:pt x="2" y="2"/>
                </a:lnTo>
                <a:lnTo>
                  <a:pt x="0" y="0"/>
                </a:lnTo>
                <a:lnTo>
                  <a:pt x="0" y="0"/>
                </a:lnTo>
                <a:close/>
              </a:path>
            </a:pathLst>
          </a:custGeom>
          <a:solidFill>
            <a:srgbClr val="D56B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70" name="Rectangle 686"/>
          <p:cNvSpPr>
            <a:spLocks noChangeArrowheads="1"/>
          </p:cNvSpPr>
          <p:nvPr/>
        </p:nvSpPr>
        <p:spPr bwMode="auto">
          <a:xfrm>
            <a:off x="2444354" y="2895550"/>
            <a:ext cx="1588" cy="3175"/>
          </a:xfrm>
          <a:prstGeom prst="rect">
            <a:avLst/>
          </a:prstGeom>
          <a:solidFill>
            <a:srgbClr val="D56B6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71" name="Freeform 687"/>
          <p:cNvSpPr>
            <a:spLocks/>
          </p:cNvSpPr>
          <p:nvPr/>
        </p:nvSpPr>
        <p:spPr bwMode="auto">
          <a:xfrm>
            <a:off x="2441179" y="2898725"/>
            <a:ext cx="3175" cy="3175"/>
          </a:xfrm>
          <a:custGeom>
            <a:avLst/>
            <a:gdLst>
              <a:gd name="T0" fmla="*/ 0 w 2"/>
              <a:gd name="T1" fmla="*/ 2 h 2"/>
              <a:gd name="T2" fmla="*/ 2 w 2"/>
              <a:gd name="T3" fmla="*/ 2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2" y="2"/>
                </a:lnTo>
                <a:lnTo>
                  <a:pt x="2" y="0"/>
                </a:lnTo>
                <a:lnTo>
                  <a:pt x="0" y="2"/>
                </a:lnTo>
                <a:close/>
              </a:path>
            </a:pathLst>
          </a:custGeom>
          <a:solidFill>
            <a:srgbClr val="D56B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72" name="Freeform 688"/>
          <p:cNvSpPr>
            <a:spLocks/>
          </p:cNvSpPr>
          <p:nvPr/>
        </p:nvSpPr>
        <p:spPr bwMode="auto">
          <a:xfrm>
            <a:off x="2438004" y="1563638"/>
            <a:ext cx="1331913" cy="1331912"/>
          </a:xfrm>
          <a:custGeom>
            <a:avLst/>
            <a:gdLst>
              <a:gd name="T0" fmla="*/ 292 w 412"/>
              <a:gd name="T1" fmla="*/ 121 h 411"/>
              <a:gd name="T2" fmla="*/ 1 w 412"/>
              <a:gd name="T3" fmla="*/ 0 h 411"/>
              <a:gd name="T4" fmla="*/ 0 w 412"/>
              <a:gd name="T5" fmla="*/ 0 h 411"/>
              <a:gd name="T6" fmla="*/ 0 w 412"/>
              <a:gd name="T7" fmla="*/ 411 h 411"/>
              <a:gd name="T8" fmla="*/ 3 w 412"/>
              <a:gd name="T9" fmla="*/ 408 h 411"/>
              <a:gd name="T10" fmla="*/ 412 w 412"/>
              <a:gd name="T11" fmla="*/ 408 h 411"/>
              <a:gd name="T12" fmla="*/ 412 w 412"/>
              <a:gd name="T13" fmla="*/ 409 h 411"/>
              <a:gd name="T14" fmla="*/ 292 w 412"/>
              <a:gd name="T15" fmla="*/ 121 h 4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2" h="411">
                <a:moveTo>
                  <a:pt x="292" y="121"/>
                </a:moveTo>
                <a:cubicBezTo>
                  <a:pt x="218" y="47"/>
                  <a:pt x="115" y="0"/>
                  <a:pt x="1" y="0"/>
                </a:cubicBezTo>
                <a:cubicBezTo>
                  <a:pt x="1" y="0"/>
                  <a:pt x="0" y="0"/>
                  <a:pt x="0" y="0"/>
                </a:cubicBezTo>
                <a:cubicBezTo>
                  <a:pt x="0" y="411"/>
                  <a:pt x="0" y="411"/>
                  <a:pt x="0" y="411"/>
                </a:cubicBezTo>
                <a:cubicBezTo>
                  <a:pt x="3" y="408"/>
                  <a:pt x="3" y="408"/>
                  <a:pt x="3" y="408"/>
                </a:cubicBezTo>
                <a:cubicBezTo>
                  <a:pt x="412" y="408"/>
                  <a:pt x="412" y="408"/>
                  <a:pt x="412" y="408"/>
                </a:cubicBezTo>
                <a:cubicBezTo>
                  <a:pt x="412" y="408"/>
                  <a:pt x="412" y="409"/>
                  <a:pt x="412" y="409"/>
                </a:cubicBezTo>
                <a:cubicBezTo>
                  <a:pt x="412" y="296"/>
                  <a:pt x="367" y="195"/>
                  <a:pt x="292" y="121"/>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3573" name="Freeform 689"/>
          <p:cNvSpPr>
            <a:spLocks/>
          </p:cNvSpPr>
          <p:nvPr/>
        </p:nvSpPr>
        <p:spPr bwMode="auto">
          <a:xfrm>
            <a:off x="2447529" y="2884438"/>
            <a:ext cx="1322388" cy="936625"/>
          </a:xfrm>
          <a:custGeom>
            <a:avLst/>
            <a:gdLst>
              <a:gd name="T0" fmla="*/ 409 w 409"/>
              <a:gd name="T1" fmla="*/ 0 h 289"/>
              <a:gd name="T2" fmla="*/ 0 w 409"/>
              <a:gd name="T3" fmla="*/ 0 h 289"/>
              <a:gd name="T4" fmla="*/ 289 w 409"/>
              <a:gd name="T5" fmla="*/ 289 h 289"/>
              <a:gd name="T6" fmla="*/ 409 w 409"/>
              <a:gd name="T7" fmla="*/ 0 h 289"/>
            </a:gdLst>
            <a:ahLst/>
            <a:cxnLst>
              <a:cxn ang="0">
                <a:pos x="T0" y="T1"/>
              </a:cxn>
              <a:cxn ang="0">
                <a:pos x="T2" y="T3"/>
              </a:cxn>
              <a:cxn ang="0">
                <a:pos x="T4" y="T5"/>
              </a:cxn>
              <a:cxn ang="0">
                <a:pos x="T6" y="T7"/>
              </a:cxn>
            </a:cxnLst>
            <a:rect l="0" t="0" r="r" b="b"/>
            <a:pathLst>
              <a:path w="409" h="289">
                <a:moveTo>
                  <a:pt x="409" y="0"/>
                </a:moveTo>
                <a:cubicBezTo>
                  <a:pt x="0" y="0"/>
                  <a:pt x="0" y="0"/>
                  <a:pt x="0" y="0"/>
                </a:cubicBezTo>
                <a:cubicBezTo>
                  <a:pt x="289" y="289"/>
                  <a:pt x="289" y="289"/>
                  <a:pt x="289" y="289"/>
                </a:cubicBezTo>
                <a:cubicBezTo>
                  <a:pt x="363" y="215"/>
                  <a:pt x="409" y="120"/>
                  <a:pt x="409" y="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3574" name="Freeform 690"/>
          <p:cNvSpPr>
            <a:spLocks/>
          </p:cNvSpPr>
          <p:nvPr/>
        </p:nvSpPr>
        <p:spPr bwMode="auto">
          <a:xfrm>
            <a:off x="1115616" y="1569988"/>
            <a:ext cx="2266950" cy="2655887"/>
          </a:xfrm>
          <a:custGeom>
            <a:avLst/>
            <a:gdLst>
              <a:gd name="T0" fmla="*/ 412 w 701"/>
              <a:gd name="T1" fmla="*/ 406 h 820"/>
              <a:gd name="T2" fmla="*/ 410 w 701"/>
              <a:gd name="T3" fmla="*/ 406 h 820"/>
              <a:gd name="T4" fmla="*/ 409 w 701"/>
              <a:gd name="T5" fmla="*/ 406 h 820"/>
              <a:gd name="T6" fmla="*/ 409 w 701"/>
              <a:gd name="T7" fmla="*/ 0 h 820"/>
              <a:gd name="T8" fmla="*/ 120 w 701"/>
              <a:gd name="T9" fmla="*/ 120 h 820"/>
              <a:gd name="T10" fmla="*/ 0 w 701"/>
              <a:gd name="T11" fmla="*/ 410 h 820"/>
              <a:gd name="T12" fmla="*/ 1 w 701"/>
              <a:gd name="T13" fmla="*/ 411 h 820"/>
              <a:gd name="T14" fmla="*/ 121 w 701"/>
              <a:gd name="T15" fmla="*/ 700 h 820"/>
              <a:gd name="T16" fmla="*/ 411 w 701"/>
              <a:gd name="T17" fmla="*/ 820 h 820"/>
              <a:gd name="T18" fmla="*/ 411 w 701"/>
              <a:gd name="T19" fmla="*/ 820 h 820"/>
              <a:gd name="T20" fmla="*/ 701 w 701"/>
              <a:gd name="T21" fmla="*/ 698 h 820"/>
              <a:gd name="T22" fmla="*/ 412 w 701"/>
              <a:gd name="T23" fmla="*/ 406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1" h="820">
                <a:moveTo>
                  <a:pt x="412" y="406"/>
                </a:moveTo>
                <a:cubicBezTo>
                  <a:pt x="410" y="406"/>
                  <a:pt x="410" y="406"/>
                  <a:pt x="410" y="406"/>
                </a:cubicBezTo>
                <a:cubicBezTo>
                  <a:pt x="409" y="406"/>
                  <a:pt x="409" y="406"/>
                  <a:pt x="409" y="406"/>
                </a:cubicBezTo>
                <a:cubicBezTo>
                  <a:pt x="409" y="0"/>
                  <a:pt x="409" y="0"/>
                  <a:pt x="409" y="0"/>
                </a:cubicBezTo>
                <a:cubicBezTo>
                  <a:pt x="297" y="0"/>
                  <a:pt x="194" y="46"/>
                  <a:pt x="120" y="120"/>
                </a:cubicBezTo>
                <a:cubicBezTo>
                  <a:pt x="46" y="194"/>
                  <a:pt x="0" y="297"/>
                  <a:pt x="0" y="410"/>
                </a:cubicBezTo>
                <a:cubicBezTo>
                  <a:pt x="0" y="410"/>
                  <a:pt x="1" y="410"/>
                  <a:pt x="1" y="411"/>
                </a:cubicBezTo>
                <a:cubicBezTo>
                  <a:pt x="1" y="524"/>
                  <a:pt x="47" y="626"/>
                  <a:pt x="121" y="700"/>
                </a:cubicBezTo>
                <a:cubicBezTo>
                  <a:pt x="195" y="774"/>
                  <a:pt x="297" y="820"/>
                  <a:pt x="411" y="820"/>
                </a:cubicBezTo>
                <a:cubicBezTo>
                  <a:pt x="411" y="820"/>
                  <a:pt x="411" y="820"/>
                  <a:pt x="411" y="820"/>
                </a:cubicBezTo>
                <a:cubicBezTo>
                  <a:pt x="524" y="820"/>
                  <a:pt x="627" y="772"/>
                  <a:pt x="701" y="698"/>
                </a:cubicBezTo>
                <a:lnTo>
                  <a:pt x="412" y="406"/>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3575" name="Rectangle 691"/>
          <p:cNvSpPr>
            <a:spLocks noChangeArrowheads="1"/>
          </p:cNvSpPr>
          <p:nvPr/>
        </p:nvSpPr>
        <p:spPr bwMode="auto">
          <a:xfrm>
            <a:off x="7057629" y="1663154"/>
            <a:ext cx="67326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100" b="0" i="0" u="none" strike="noStrike" cap="none" normalizeH="0" baseline="0" smtClean="0">
                <a:ln>
                  <a:noFill/>
                </a:ln>
                <a:solidFill>
                  <a:srgbClr val="3E5B91"/>
                </a:solidFill>
                <a:effectLst/>
                <a:latin typeface="+mn-lt"/>
              </a:rPr>
              <a:t>7,339</a:t>
            </a:r>
            <a:endParaRPr kumimoji="0" lang="en-US" sz="1800" b="0" i="0" u="none" strike="noStrike" cap="none" normalizeH="0" baseline="0" smtClean="0">
              <a:ln>
                <a:noFill/>
              </a:ln>
              <a:solidFill>
                <a:schemeClr val="tx1"/>
              </a:solidFill>
              <a:effectLst/>
              <a:latin typeface="+mn-lt"/>
            </a:endParaRPr>
          </a:p>
        </p:txBody>
      </p:sp>
      <p:sp>
        <p:nvSpPr>
          <p:cNvPr id="3576" name="Rectangle 692"/>
          <p:cNvSpPr>
            <a:spLocks noChangeArrowheads="1"/>
          </p:cNvSpPr>
          <p:nvPr/>
        </p:nvSpPr>
        <p:spPr bwMode="auto">
          <a:xfrm>
            <a:off x="7057629" y="2026691"/>
            <a:ext cx="771045"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lumMod val="85000"/>
                  </a:schemeClr>
                </a:solidFill>
                <a:effectLst/>
                <a:latin typeface="Myriad Pro" panose="020B0503030403020204" pitchFamily="34" charset="0"/>
              </a:rPr>
              <a:t>Nam mollis velit</a:t>
            </a:r>
            <a:endParaRPr kumimoji="0" lang="en-US" sz="1800" b="0" i="0" u="none" strike="noStrike" cap="none" normalizeH="0" baseline="0" smtClean="0">
              <a:ln>
                <a:noFill/>
              </a:ln>
              <a:solidFill>
                <a:schemeClr val="bg1">
                  <a:lumMod val="85000"/>
                </a:schemeClr>
              </a:solidFill>
              <a:effectLst/>
            </a:endParaRPr>
          </a:p>
        </p:txBody>
      </p:sp>
      <p:sp>
        <p:nvSpPr>
          <p:cNvPr id="3577" name="Rectangle 693"/>
          <p:cNvSpPr>
            <a:spLocks noChangeArrowheads="1"/>
          </p:cNvSpPr>
          <p:nvPr/>
        </p:nvSpPr>
        <p:spPr bwMode="auto">
          <a:xfrm>
            <a:off x="7057629" y="2194966"/>
            <a:ext cx="69730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dirty="0" err="1" smtClean="0">
                <a:ln>
                  <a:noFill/>
                </a:ln>
                <a:solidFill>
                  <a:schemeClr val="bg1">
                    <a:lumMod val="85000"/>
                  </a:schemeClr>
                </a:solidFill>
                <a:effectLst/>
                <a:latin typeface="+mn-lt"/>
              </a:rPr>
              <a:t>quis</a:t>
            </a:r>
            <a:r>
              <a:rPr kumimoji="0" lang="en-US" sz="900" b="0" i="0" u="none" strike="noStrike" cap="none" normalizeH="0" baseline="0" dirty="0" smtClean="0">
                <a:ln>
                  <a:noFill/>
                </a:ln>
                <a:solidFill>
                  <a:schemeClr val="bg1">
                    <a:lumMod val="85000"/>
                  </a:schemeClr>
                </a:solidFill>
                <a:effectLst/>
                <a:latin typeface="+mn-lt"/>
              </a:rPr>
              <a:t> </a:t>
            </a:r>
            <a:r>
              <a:rPr kumimoji="0" lang="en-US" sz="900" b="0" i="0" u="none" strike="noStrike" cap="none" normalizeH="0" baseline="0" dirty="0" err="1" smtClean="0">
                <a:ln>
                  <a:noFill/>
                </a:ln>
                <a:solidFill>
                  <a:schemeClr val="bg1">
                    <a:lumMod val="85000"/>
                  </a:schemeClr>
                </a:solidFill>
                <a:effectLst/>
                <a:latin typeface="+mn-lt"/>
              </a:rPr>
              <a:t>maue</a:t>
            </a:r>
            <a:r>
              <a:rPr kumimoji="0" lang="en-US" sz="900" b="0" i="0" u="none" strike="noStrike" cap="none" normalizeH="0" baseline="0" dirty="0" smtClean="0">
                <a:ln>
                  <a:noFill/>
                </a:ln>
                <a:solidFill>
                  <a:schemeClr val="bg1">
                    <a:lumMod val="85000"/>
                  </a:schemeClr>
                </a:solidFill>
                <a:effectLst/>
                <a:latin typeface="+mn-lt"/>
              </a:rPr>
              <a:t> </a:t>
            </a:r>
            <a:r>
              <a:rPr kumimoji="0" lang="en-US" sz="900" b="0" i="0" u="none" strike="noStrike" cap="none" normalizeH="0" baseline="0" dirty="0" err="1" smtClean="0">
                <a:ln>
                  <a:noFill/>
                </a:ln>
                <a:solidFill>
                  <a:schemeClr val="bg1">
                    <a:lumMod val="85000"/>
                  </a:schemeClr>
                </a:solidFill>
                <a:effectLst/>
                <a:latin typeface="+mn-lt"/>
              </a:rPr>
              <a:t>ris</a:t>
            </a:r>
            <a:endParaRPr kumimoji="0" lang="en-US" sz="1800" b="0" i="0" u="none" strike="noStrike" cap="none" normalizeH="0" baseline="0" dirty="0" smtClean="0">
              <a:ln>
                <a:noFill/>
              </a:ln>
              <a:solidFill>
                <a:schemeClr val="bg1">
                  <a:lumMod val="85000"/>
                </a:schemeClr>
              </a:solidFill>
              <a:effectLst/>
              <a:latin typeface="+mn-lt"/>
            </a:endParaRPr>
          </a:p>
        </p:txBody>
      </p:sp>
      <p:sp>
        <p:nvSpPr>
          <p:cNvPr id="3578" name="Rectangle 694"/>
          <p:cNvSpPr>
            <a:spLocks noChangeArrowheads="1"/>
          </p:cNvSpPr>
          <p:nvPr/>
        </p:nvSpPr>
        <p:spPr bwMode="auto">
          <a:xfrm>
            <a:off x="7057629" y="2368004"/>
            <a:ext cx="416781"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lumMod val="85000"/>
                  </a:schemeClr>
                </a:solidFill>
                <a:effectLst/>
                <a:latin typeface="+mn-lt"/>
              </a:rPr>
              <a:t>suscipit.</a:t>
            </a:r>
            <a:endParaRPr kumimoji="0" lang="en-US" sz="1800" b="0" i="0" u="none" strike="noStrike" cap="none" normalizeH="0" baseline="0" smtClean="0">
              <a:ln>
                <a:noFill/>
              </a:ln>
              <a:solidFill>
                <a:schemeClr val="bg1">
                  <a:lumMod val="85000"/>
                </a:schemeClr>
              </a:solidFill>
              <a:effectLst/>
              <a:latin typeface="+mn-lt"/>
            </a:endParaRPr>
          </a:p>
        </p:txBody>
      </p:sp>
      <p:sp>
        <p:nvSpPr>
          <p:cNvPr id="3579" name="Rectangle 695"/>
          <p:cNvSpPr>
            <a:spLocks noChangeArrowheads="1"/>
          </p:cNvSpPr>
          <p:nvPr/>
        </p:nvSpPr>
        <p:spPr bwMode="auto">
          <a:xfrm>
            <a:off x="7057629" y="2688679"/>
            <a:ext cx="333375" cy="40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100" b="0" i="0" u="none" strike="noStrike" cap="none" normalizeH="0" baseline="0" smtClean="0">
                <a:ln>
                  <a:noFill/>
                </a:ln>
                <a:solidFill>
                  <a:srgbClr val="D56B6B"/>
                </a:solidFill>
                <a:effectLst/>
                <a:latin typeface="Myriad Pro" panose="020B0503030403020204" pitchFamily="34" charset="0"/>
              </a:rPr>
              <a:t>1,</a:t>
            </a:r>
            <a:endParaRPr kumimoji="0" lang="en-US" sz="1800" b="0" i="0" u="none" strike="noStrike" cap="none" normalizeH="0" baseline="0" smtClean="0">
              <a:ln>
                <a:noFill/>
              </a:ln>
              <a:solidFill>
                <a:schemeClr val="tx1"/>
              </a:solidFill>
              <a:effectLst/>
              <a:latin typeface="Arial" panose="020B0604020202020204" pitchFamily="34" charset="0"/>
            </a:endParaRPr>
          </a:p>
        </p:txBody>
      </p:sp>
      <p:sp>
        <p:nvSpPr>
          <p:cNvPr id="3580" name="Rectangle 696"/>
          <p:cNvSpPr>
            <a:spLocks noChangeArrowheads="1"/>
          </p:cNvSpPr>
          <p:nvPr/>
        </p:nvSpPr>
        <p:spPr bwMode="auto">
          <a:xfrm>
            <a:off x="7241779" y="2688679"/>
            <a:ext cx="46166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100" b="0" i="0" u="none" strike="noStrike" cap="none" normalizeH="0" baseline="0" smtClean="0">
                <a:ln>
                  <a:noFill/>
                </a:ln>
                <a:solidFill>
                  <a:srgbClr val="C7707C"/>
                </a:solidFill>
                <a:effectLst/>
                <a:latin typeface="+mn-lt"/>
              </a:rPr>
              <a:t>563</a:t>
            </a:r>
            <a:endParaRPr kumimoji="0" lang="en-US" sz="1800" b="0" i="0" u="none" strike="noStrike" cap="none" normalizeH="0" baseline="0" smtClean="0">
              <a:ln>
                <a:noFill/>
              </a:ln>
              <a:solidFill>
                <a:schemeClr val="tx1"/>
              </a:solidFill>
              <a:effectLst/>
              <a:latin typeface="+mn-lt"/>
            </a:endParaRPr>
          </a:p>
        </p:txBody>
      </p:sp>
      <p:sp>
        <p:nvSpPr>
          <p:cNvPr id="3581" name="Rectangle 697"/>
          <p:cNvSpPr>
            <a:spLocks noChangeArrowheads="1"/>
          </p:cNvSpPr>
          <p:nvPr/>
        </p:nvSpPr>
        <p:spPr bwMode="auto">
          <a:xfrm>
            <a:off x="7057629" y="3052216"/>
            <a:ext cx="815929"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lumMod val="85000"/>
                  </a:schemeClr>
                </a:solidFill>
                <a:effectLst/>
                <a:latin typeface="+mn-lt"/>
              </a:rPr>
              <a:t>Nam mollis velit</a:t>
            </a:r>
            <a:endParaRPr kumimoji="0" lang="en-US" sz="1800" b="0" i="0" u="none" strike="noStrike" cap="none" normalizeH="0" baseline="0" smtClean="0">
              <a:ln>
                <a:noFill/>
              </a:ln>
              <a:solidFill>
                <a:schemeClr val="bg1">
                  <a:lumMod val="85000"/>
                </a:schemeClr>
              </a:solidFill>
              <a:effectLst/>
              <a:latin typeface="+mn-lt"/>
            </a:endParaRPr>
          </a:p>
        </p:txBody>
      </p:sp>
      <p:sp>
        <p:nvSpPr>
          <p:cNvPr id="3750" name="Rectangle 698"/>
          <p:cNvSpPr>
            <a:spLocks noChangeArrowheads="1"/>
          </p:cNvSpPr>
          <p:nvPr/>
        </p:nvSpPr>
        <p:spPr bwMode="auto">
          <a:xfrm>
            <a:off x="7057629" y="3220491"/>
            <a:ext cx="514564"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lumMod val="85000"/>
                  </a:schemeClr>
                </a:solidFill>
                <a:effectLst/>
                <a:latin typeface="+mn-lt"/>
              </a:rPr>
              <a:t>quis scipit</a:t>
            </a:r>
            <a:endParaRPr kumimoji="0" lang="en-US" sz="1800" b="0" i="0" u="none" strike="noStrike" cap="none" normalizeH="0" baseline="0" smtClean="0">
              <a:ln>
                <a:noFill/>
              </a:ln>
              <a:solidFill>
                <a:schemeClr val="bg1">
                  <a:lumMod val="85000"/>
                </a:schemeClr>
              </a:solidFill>
              <a:effectLst/>
              <a:latin typeface="+mn-lt"/>
            </a:endParaRPr>
          </a:p>
        </p:txBody>
      </p:sp>
      <p:sp>
        <p:nvSpPr>
          <p:cNvPr id="3751" name="Rectangle 699"/>
          <p:cNvSpPr>
            <a:spLocks noChangeArrowheads="1"/>
          </p:cNvSpPr>
          <p:nvPr/>
        </p:nvSpPr>
        <p:spPr bwMode="auto">
          <a:xfrm>
            <a:off x="7057629" y="3393529"/>
            <a:ext cx="618759"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dirty="0" err="1" smtClean="0">
                <a:ln>
                  <a:noFill/>
                </a:ln>
                <a:solidFill>
                  <a:schemeClr val="bg1">
                    <a:lumMod val="85000"/>
                  </a:schemeClr>
                </a:solidFill>
                <a:effectLst/>
                <a:latin typeface="+mn-lt"/>
              </a:rPr>
              <a:t>lacinia</a:t>
            </a:r>
            <a:r>
              <a:rPr kumimoji="0" lang="en-US" sz="900" b="0" i="0" u="none" strike="noStrike" cap="none" normalizeH="0" baseline="0" dirty="0" smtClean="0">
                <a:ln>
                  <a:noFill/>
                </a:ln>
                <a:solidFill>
                  <a:schemeClr val="bg1">
                    <a:lumMod val="85000"/>
                  </a:schemeClr>
                </a:solidFill>
                <a:effectLst/>
                <a:latin typeface="+mn-lt"/>
              </a:rPr>
              <a:t> </a:t>
            </a:r>
            <a:r>
              <a:rPr kumimoji="0" lang="en-US" sz="900" b="0" i="0" u="none" strike="noStrike" cap="none" normalizeH="0" baseline="0" dirty="0" err="1" smtClean="0">
                <a:ln>
                  <a:noFill/>
                </a:ln>
                <a:solidFill>
                  <a:schemeClr val="bg1">
                    <a:lumMod val="85000"/>
                  </a:schemeClr>
                </a:solidFill>
                <a:effectLst/>
                <a:latin typeface="+mn-lt"/>
              </a:rPr>
              <a:t>urna</a:t>
            </a:r>
            <a:r>
              <a:rPr kumimoji="0" lang="en-US" sz="900" b="0" i="0" u="none" strike="noStrike" cap="none" normalizeH="0" baseline="0" dirty="0" smtClean="0">
                <a:ln>
                  <a:noFill/>
                </a:ln>
                <a:solidFill>
                  <a:schemeClr val="bg1">
                    <a:lumMod val="85000"/>
                  </a:schemeClr>
                </a:solidFill>
                <a:effectLst/>
                <a:latin typeface="+mn-lt"/>
              </a:rPr>
              <a:t>.</a:t>
            </a:r>
            <a:endParaRPr kumimoji="0" lang="en-US" sz="1800" b="0" i="0" u="none" strike="noStrike" cap="none" normalizeH="0" baseline="0" dirty="0" smtClean="0">
              <a:ln>
                <a:noFill/>
              </a:ln>
              <a:solidFill>
                <a:schemeClr val="bg1">
                  <a:lumMod val="85000"/>
                </a:schemeClr>
              </a:solidFill>
              <a:effectLst/>
              <a:latin typeface="+mn-lt"/>
            </a:endParaRPr>
          </a:p>
        </p:txBody>
      </p:sp>
      <p:sp>
        <p:nvSpPr>
          <p:cNvPr id="3752" name="Rectangle 700"/>
          <p:cNvSpPr>
            <a:spLocks noChangeArrowheads="1"/>
          </p:cNvSpPr>
          <p:nvPr/>
        </p:nvSpPr>
        <p:spPr bwMode="auto">
          <a:xfrm>
            <a:off x="5071666" y="2688679"/>
            <a:ext cx="67326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100" b="0" i="0" u="none" strike="noStrike" cap="none" normalizeH="0" baseline="0" dirty="0" smtClean="0">
                <a:ln>
                  <a:noFill/>
                </a:ln>
                <a:solidFill>
                  <a:srgbClr val="6BA1C6"/>
                </a:solidFill>
                <a:effectLst/>
                <a:latin typeface="+mn-lt"/>
              </a:rPr>
              <a:t>1,981</a:t>
            </a:r>
            <a:endParaRPr kumimoji="0" lang="en-US" sz="1800" b="0" i="0" u="none" strike="noStrike" cap="none" normalizeH="0" baseline="0" dirty="0" smtClean="0">
              <a:ln>
                <a:noFill/>
              </a:ln>
              <a:solidFill>
                <a:schemeClr val="tx1"/>
              </a:solidFill>
              <a:effectLst/>
              <a:latin typeface="+mn-lt"/>
            </a:endParaRPr>
          </a:p>
        </p:txBody>
      </p:sp>
      <p:sp>
        <p:nvSpPr>
          <p:cNvPr id="3753" name="Rectangle 701"/>
          <p:cNvSpPr>
            <a:spLocks noChangeArrowheads="1"/>
          </p:cNvSpPr>
          <p:nvPr/>
        </p:nvSpPr>
        <p:spPr bwMode="auto">
          <a:xfrm>
            <a:off x="5071666" y="3052216"/>
            <a:ext cx="815929"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lumMod val="85000"/>
                  </a:schemeClr>
                </a:solidFill>
                <a:effectLst/>
                <a:latin typeface="+mn-lt"/>
              </a:rPr>
              <a:t>Nam mollis velit</a:t>
            </a:r>
            <a:endParaRPr kumimoji="0" lang="en-US" sz="1800" b="0" i="0" u="none" strike="noStrike" cap="none" normalizeH="0" baseline="0" smtClean="0">
              <a:ln>
                <a:noFill/>
              </a:ln>
              <a:solidFill>
                <a:schemeClr val="bg1">
                  <a:lumMod val="85000"/>
                </a:schemeClr>
              </a:solidFill>
              <a:effectLst/>
              <a:latin typeface="+mn-lt"/>
            </a:endParaRPr>
          </a:p>
        </p:txBody>
      </p:sp>
      <p:sp>
        <p:nvSpPr>
          <p:cNvPr id="3754" name="Rectangle 702"/>
          <p:cNvSpPr>
            <a:spLocks noChangeArrowheads="1"/>
          </p:cNvSpPr>
          <p:nvPr/>
        </p:nvSpPr>
        <p:spPr bwMode="auto">
          <a:xfrm>
            <a:off x="5071666" y="3220491"/>
            <a:ext cx="69730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dirty="0" err="1" smtClean="0">
                <a:ln>
                  <a:noFill/>
                </a:ln>
                <a:solidFill>
                  <a:schemeClr val="bg1">
                    <a:lumMod val="85000"/>
                  </a:schemeClr>
                </a:solidFill>
                <a:effectLst/>
                <a:latin typeface="+mn-lt"/>
              </a:rPr>
              <a:t>quis</a:t>
            </a:r>
            <a:r>
              <a:rPr kumimoji="0" lang="en-US" sz="900" b="0" i="0" u="none" strike="noStrike" cap="none" normalizeH="0" baseline="0" dirty="0" smtClean="0">
                <a:ln>
                  <a:noFill/>
                </a:ln>
                <a:solidFill>
                  <a:schemeClr val="bg1">
                    <a:lumMod val="85000"/>
                  </a:schemeClr>
                </a:solidFill>
                <a:effectLst/>
                <a:latin typeface="+mn-lt"/>
              </a:rPr>
              <a:t> </a:t>
            </a:r>
            <a:r>
              <a:rPr kumimoji="0" lang="en-US" sz="900" b="0" i="0" u="none" strike="noStrike" cap="none" normalizeH="0" baseline="0" dirty="0" err="1" smtClean="0">
                <a:ln>
                  <a:noFill/>
                </a:ln>
                <a:solidFill>
                  <a:schemeClr val="bg1">
                    <a:lumMod val="85000"/>
                  </a:schemeClr>
                </a:solidFill>
                <a:effectLst/>
                <a:latin typeface="+mn-lt"/>
              </a:rPr>
              <a:t>maue</a:t>
            </a:r>
            <a:r>
              <a:rPr kumimoji="0" lang="en-US" sz="900" b="0" i="0" u="none" strike="noStrike" cap="none" normalizeH="0" baseline="0" dirty="0" smtClean="0">
                <a:ln>
                  <a:noFill/>
                </a:ln>
                <a:solidFill>
                  <a:schemeClr val="bg1">
                    <a:lumMod val="85000"/>
                  </a:schemeClr>
                </a:solidFill>
                <a:effectLst/>
                <a:latin typeface="+mn-lt"/>
              </a:rPr>
              <a:t> </a:t>
            </a:r>
            <a:r>
              <a:rPr kumimoji="0" lang="en-US" sz="900" b="0" i="0" u="none" strike="noStrike" cap="none" normalizeH="0" baseline="0" dirty="0" err="1" smtClean="0">
                <a:ln>
                  <a:noFill/>
                </a:ln>
                <a:solidFill>
                  <a:schemeClr val="bg1">
                    <a:lumMod val="85000"/>
                  </a:schemeClr>
                </a:solidFill>
                <a:effectLst/>
                <a:latin typeface="+mn-lt"/>
              </a:rPr>
              <a:t>ris</a:t>
            </a:r>
            <a:endParaRPr kumimoji="0" lang="en-US" sz="1800" b="0" i="0" u="none" strike="noStrike" cap="none" normalizeH="0" baseline="0" dirty="0" smtClean="0">
              <a:ln>
                <a:noFill/>
              </a:ln>
              <a:solidFill>
                <a:schemeClr val="bg1">
                  <a:lumMod val="85000"/>
                </a:schemeClr>
              </a:solidFill>
              <a:effectLst/>
              <a:latin typeface="+mn-lt"/>
            </a:endParaRPr>
          </a:p>
        </p:txBody>
      </p:sp>
      <p:sp>
        <p:nvSpPr>
          <p:cNvPr id="3755" name="Rectangle 703"/>
          <p:cNvSpPr>
            <a:spLocks noChangeArrowheads="1"/>
          </p:cNvSpPr>
          <p:nvPr/>
        </p:nvSpPr>
        <p:spPr bwMode="auto">
          <a:xfrm>
            <a:off x="5071666" y="3393529"/>
            <a:ext cx="416781"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lumMod val="85000"/>
                  </a:schemeClr>
                </a:solidFill>
                <a:effectLst/>
                <a:latin typeface="+mn-lt"/>
              </a:rPr>
              <a:t>suscipit.</a:t>
            </a:r>
            <a:endParaRPr kumimoji="0" lang="en-US" sz="1800" b="0" i="0" u="none" strike="noStrike" cap="none" normalizeH="0" baseline="0" smtClean="0">
              <a:ln>
                <a:noFill/>
              </a:ln>
              <a:solidFill>
                <a:schemeClr val="bg1">
                  <a:lumMod val="85000"/>
                </a:schemeClr>
              </a:solidFill>
              <a:effectLst/>
              <a:latin typeface="+mn-lt"/>
            </a:endParaRPr>
          </a:p>
        </p:txBody>
      </p:sp>
      <p:sp>
        <p:nvSpPr>
          <p:cNvPr id="3756" name="Freeform 704"/>
          <p:cNvSpPr>
            <a:spLocks noEditPoints="1"/>
          </p:cNvSpPr>
          <p:nvPr/>
        </p:nvSpPr>
        <p:spPr bwMode="auto">
          <a:xfrm>
            <a:off x="4377929" y="2764879"/>
            <a:ext cx="542925" cy="544512"/>
          </a:xfrm>
          <a:custGeom>
            <a:avLst/>
            <a:gdLst>
              <a:gd name="T0" fmla="*/ 0 w 168"/>
              <a:gd name="T1" fmla="*/ 0 h 168"/>
              <a:gd name="T2" fmla="*/ 0 w 168"/>
              <a:gd name="T3" fmla="*/ 168 h 168"/>
              <a:gd name="T4" fmla="*/ 168 w 168"/>
              <a:gd name="T5" fmla="*/ 168 h 168"/>
              <a:gd name="T6" fmla="*/ 168 w 168"/>
              <a:gd name="T7" fmla="*/ 0 h 168"/>
              <a:gd name="T8" fmla="*/ 0 w 168"/>
              <a:gd name="T9" fmla="*/ 0 h 168"/>
              <a:gd name="T10" fmla="*/ 135 w 168"/>
              <a:gd name="T11" fmla="*/ 61 h 168"/>
              <a:gd name="T12" fmla="*/ 26 w 168"/>
              <a:gd name="T13" fmla="*/ 124 h 168"/>
              <a:gd name="T14" fmla="*/ 63 w 168"/>
              <a:gd name="T15" fmla="*/ 114 h 168"/>
              <a:gd name="T16" fmla="*/ 39 w 168"/>
              <a:gd name="T17" fmla="*/ 96 h 168"/>
              <a:gd name="T18" fmla="*/ 51 w 168"/>
              <a:gd name="T19" fmla="*/ 96 h 168"/>
              <a:gd name="T20" fmla="*/ 30 w 168"/>
              <a:gd name="T21" fmla="*/ 71 h 168"/>
              <a:gd name="T22" fmla="*/ 42 w 168"/>
              <a:gd name="T23" fmla="*/ 74 h 168"/>
              <a:gd name="T24" fmla="*/ 34 w 168"/>
              <a:gd name="T25" fmla="*/ 40 h 168"/>
              <a:gd name="T26" fmla="*/ 85 w 168"/>
              <a:gd name="T27" fmla="*/ 67 h 168"/>
              <a:gd name="T28" fmla="*/ 101 w 168"/>
              <a:gd name="T29" fmla="*/ 37 h 168"/>
              <a:gd name="T30" fmla="*/ 128 w 168"/>
              <a:gd name="T31" fmla="*/ 44 h 168"/>
              <a:gd name="T32" fmla="*/ 144 w 168"/>
              <a:gd name="T33" fmla="*/ 38 h 168"/>
              <a:gd name="T34" fmla="*/ 133 w 168"/>
              <a:gd name="T35" fmla="*/ 51 h 168"/>
              <a:gd name="T36" fmla="*/ 147 w 168"/>
              <a:gd name="T37" fmla="*/ 48 h 168"/>
              <a:gd name="T38" fmla="*/ 135 w 168"/>
              <a:gd name="T39" fmla="*/ 6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8" h="168">
                <a:moveTo>
                  <a:pt x="0" y="0"/>
                </a:moveTo>
                <a:cubicBezTo>
                  <a:pt x="0" y="168"/>
                  <a:pt x="0" y="168"/>
                  <a:pt x="0" y="168"/>
                </a:cubicBezTo>
                <a:cubicBezTo>
                  <a:pt x="168" y="168"/>
                  <a:pt x="168" y="168"/>
                  <a:pt x="168" y="168"/>
                </a:cubicBezTo>
                <a:cubicBezTo>
                  <a:pt x="168" y="0"/>
                  <a:pt x="168" y="0"/>
                  <a:pt x="168" y="0"/>
                </a:cubicBezTo>
                <a:lnTo>
                  <a:pt x="0" y="0"/>
                </a:lnTo>
                <a:close/>
                <a:moveTo>
                  <a:pt x="135" y="61"/>
                </a:moveTo>
                <a:cubicBezTo>
                  <a:pt x="135" y="126"/>
                  <a:pt x="69" y="153"/>
                  <a:pt x="26" y="124"/>
                </a:cubicBezTo>
                <a:cubicBezTo>
                  <a:pt x="26" y="124"/>
                  <a:pt x="46" y="127"/>
                  <a:pt x="63" y="114"/>
                </a:cubicBezTo>
                <a:cubicBezTo>
                  <a:pt x="63" y="114"/>
                  <a:pt x="44" y="114"/>
                  <a:pt x="39" y="96"/>
                </a:cubicBezTo>
                <a:cubicBezTo>
                  <a:pt x="39" y="96"/>
                  <a:pt x="47" y="97"/>
                  <a:pt x="51" y="96"/>
                </a:cubicBezTo>
                <a:cubicBezTo>
                  <a:pt x="51" y="96"/>
                  <a:pt x="31" y="92"/>
                  <a:pt x="30" y="71"/>
                </a:cubicBezTo>
                <a:cubicBezTo>
                  <a:pt x="30" y="71"/>
                  <a:pt x="34" y="75"/>
                  <a:pt x="42" y="74"/>
                </a:cubicBezTo>
                <a:cubicBezTo>
                  <a:pt x="42" y="74"/>
                  <a:pt x="24" y="63"/>
                  <a:pt x="34" y="40"/>
                </a:cubicBezTo>
                <a:cubicBezTo>
                  <a:pt x="34" y="40"/>
                  <a:pt x="54" y="68"/>
                  <a:pt x="85" y="67"/>
                </a:cubicBezTo>
                <a:cubicBezTo>
                  <a:pt x="82" y="52"/>
                  <a:pt x="92" y="40"/>
                  <a:pt x="101" y="37"/>
                </a:cubicBezTo>
                <a:cubicBezTo>
                  <a:pt x="110" y="34"/>
                  <a:pt x="121" y="37"/>
                  <a:pt x="128" y="44"/>
                </a:cubicBezTo>
                <a:cubicBezTo>
                  <a:pt x="128" y="44"/>
                  <a:pt x="138" y="41"/>
                  <a:pt x="144" y="38"/>
                </a:cubicBezTo>
                <a:cubicBezTo>
                  <a:pt x="144" y="38"/>
                  <a:pt x="141" y="48"/>
                  <a:pt x="133" y="51"/>
                </a:cubicBezTo>
                <a:cubicBezTo>
                  <a:pt x="133" y="51"/>
                  <a:pt x="139" y="51"/>
                  <a:pt x="147" y="48"/>
                </a:cubicBezTo>
                <a:cubicBezTo>
                  <a:pt x="147" y="48"/>
                  <a:pt x="143" y="55"/>
                  <a:pt x="135" y="61"/>
                </a:cubicBezTo>
                <a:close/>
              </a:path>
            </a:pathLst>
          </a:custGeom>
          <a:solidFill>
            <a:srgbClr val="6BA1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57" name="Freeform 705"/>
          <p:cNvSpPr>
            <a:spLocks/>
          </p:cNvSpPr>
          <p:nvPr/>
        </p:nvSpPr>
        <p:spPr bwMode="auto">
          <a:xfrm>
            <a:off x="6362304" y="1734591"/>
            <a:ext cx="542925" cy="544512"/>
          </a:xfrm>
          <a:custGeom>
            <a:avLst/>
            <a:gdLst>
              <a:gd name="T0" fmla="*/ 0 w 168"/>
              <a:gd name="T1" fmla="*/ 0 h 168"/>
              <a:gd name="T2" fmla="*/ 0 w 168"/>
              <a:gd name="T3" fmla="*/ 168 h 168"/>
              <a:gd name="T4" fmla="*/ 90 w 168"/>
              <a:gd name="T5" fmla="*/ 168 h 168"/>
              <a:gd name="T6" fmla="*/ 90 w 168"/>
              <a:gd name="T7" fmla="*/ 103 h 168"/>
              <a:gd name="T8" fmla="*/ 68 w 168"/>
              <a:gd name="T9" fmla="*/ 103 h 168"/>
              <a:gd name="T10" fmla="*/ 68 w 168"/>
              <a:gd name="T11" fmla="*/ 77 h 168"/>
              <a:gd name="T12" fmla="*/ 90 w 168"/>
              <a:gd name="T13" fmla="*/ 77 h 168"/>
              <a:gd name="T14" fmla="*/ 90 w 168"/>
              <a:gd name="T15" fmla="*/ 59 h 168"/>
              <a:gd name="T16" fmla="*/ 122 w 168"/>
              <a:gd name="T17" fmla="*/ 25 h 168"/>
              <a:gd name="T18" fmla="*/ 142 w 168"/>
              <a:gd name="T19" fmla="*/ 26 h 168"/>
              <a:gd name="T20" fmla="*/ 142 w 168"/>
              <a:gd name="T21" fmla="*/ 49 h 168"/>
              <a:gd name="T22" fmla="*/ 129 w 168"/>
              <a:gd name="T23" fmla="*/ 49 h 168"/>
              <a:gd name="T24" fmla="*/ 116 w 168"/>
              <a:gd name="T25" fmla="*/ 61 h 168"/>
              <a:gd name="T26" fmla="*/ 116 w 168"/>
              <a:gd name="T27" fmla="*/ 77 h 168"/>
              <a:gd name="T28" fmla="*/ 141 w 168"/>
              <a:gd name="T29" fmla="*/ 77 h 168"/>
              <a:gd name="T30" fmla="*/ 138 w 168"/>
              <a:gd name="T31" fmla="*/ 103 h 168"/>
              <a:gd name="T32" fmla="*/ 116 w 168"/>
              <a:gd name="T33" fmla="*/ 103 h 168"/>
              <a:gd name="T34" fmla="*/ 116 w 168"/>
              <a:gd name="T35" fmla="*/ 168 h 168"/>
              <a:gd name="T36" fmla="*/ 168 w 168"/>
              <a:gd name="T37" fmla="*/ 168 h 168"/>
              <a:gd name="T38" fmla="*/ 168 w 168"/>
              <a:gd name="T39" fmla="*/ 0 h 168"/>
              <a:gd name="T40" fmla="*/ 0 w 168"/>
              <a:gd name="T41"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8" h="168">
                <a:moveTo>
                  <a:pt x="0" y="0"/>
                </a:moveTo>
                <a:cubicBezTo>
                  <a:pt x="0" y="168"/>
                  <a:pt x="0" y="168"/>
                  <a:pt x="0" y="168"/>
                </a:cubicBezTo>
                <a:cubicBezTo>
                  <a:pt x="90" y="168"/>
                  <a:pt x="90" y="168"/>
                  <a:pt x="90" y="168"/>
                </a:cubicBezTo>
                <a:cubicBezTo>
                  <a:pt x="90" y="103"/>
                  <a:pt x="90" y="103"/>
                  <a:pt x="90" y="103"/>
                </a:cubicBezTo>
                <a:cubicBezTo>
                  <a:pt x="68" y="103"/>
                  <a:pt x="68" y="103"/>
                  <a:pt x="68" y="103"/>
                </a:cubicBezTo>
                <a:cubicBezTo>
                  <a:pt x="68" y="77"/>
                  <a:pt x="68" y="77"/>
                  <a:pt x="68" y="77"/>
                </a:cubicBezTo>
                <a:cubicBezTo>
                  <a:pt x="90" y="77"/>
                  <a:pt x="90" y="77"/>
                  <a:pt x="90" y="77"/>
                </a:cubicBezTo>
                <a:cubicBezTo>
                  <a:pt x="90" y="59"/>
                  <a:pt x="90" y="59"/>
                  <a:pt x="90" y="59"/>
                </a:cubicBezTo>
                <a:cubicBezTo>
                  <a:pt x="90" y="37"/>
                  <a:pt x="103" y="25"/>
                  <a:pt x="122" y="25"/>
                </a:cubicBezTo>
                <a:cubicBezTo>
                  <a:pt x="132" y="25"/>
                  <a:pt x="140" y="26"/>
                  <a:pt x="142" y="26"/>
                </a:cubicBezTo>
                <a:cubicBezTo>
                  <a:pt x="142" y="49"/>
                  <a:pt x="142" y="49"/>
                  <a:pt x="142" y="49"/>
                </a:cubicBezTo>
                <a:cubicBezTo>
                  <a:pt x="129" y="49"/>
                  <a:pt x="129" y="49"/>
                  <a:pt x="129" y="49"/>
                </a:cubicBezTo>
                <a:cubicBezTo>
                  <a:pt x="118" y="49"/>
                  <a:pt x="116" y="54"/>
                  <a:pt x="116" y="61"/>
                </a:cubicBezTo>
                <a:cubicBezTo>
                  <a:pt x="116" y="77"/>
                  <a:pt x="116" y="77"/>
                  <a:pt x="116" y="77"/>
                </a:cubicBezTo>
                <a:cubicBezTo>
                  <a:pt x="141" y="77"/>
                  <a:pt x="141" y="77"/>
                  <a:pt x="141" y="77"/>
                </a:cubicBezTo>
                <a:cubicBezTo>
                  <a:pt x="138" y="103"/>
                  <a:pt x="138" y="103"/>
                  <a:pt x="138" y="103"/>
                </a:cubicBezTo>
                <a:cubicBezTo>
                  <a:pt x="116" y="103"/>
                  <a:pt x="116" y="103"/>
                  <a:pt x="116" y="103"/>
                </a:cubicBezTo>
                <a:cubicBezTo>
                  <a:pt x="116" y="168"/>
                  <a:pt x="116" y="168"/>
                  <a:pt x="116" y="168"/>
                </a:cubicBezTo>
                <a:cubicBezTo>
                  <a:pt x="168" y="168"/>
                  <a:pt x="168" y="168"/>
                  <a:pt x="168" y="168"/>
                </a:cubicBezTo>
                <a:cubicBezTo>
                  <a:pt x="168" y="0"/>
                  <a:pt x="168" y="0"/>
                  <a:pt x="168" y="0"/>
                </a:cubicBezTo>
                <a:lnTo>
                  <a:pt x="0" y="0"/>
                </a:lnTo>
                <a:close/>
              </a:path>
            </a:pathLst>
          </a:custGeom>
          <a:solidFill>
            <a:srgbClr val="3E5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58" name="Freeform 706"/>
          <p:cNvSpPr>
            <a:spLocks noEditPoints="1"/>
          </p:cNvSpPr>
          <p:nvPr/>
        </p:nvSpPr>
        <p:spPr bwMode="auto">
          <a:xfrm>
            <a:off x="6362304" y="2758529"/>
            <a:ext cx="542925" cy="544512"/>
          </a:xfrm>
          <a:custGeom>
            <a:avLst/>
            <a:gdLst>
              <a:gd name="T0" fmla="*/ 41 w 168"/>
              <a:gd name="T1" fmla="*/ 117 h 168"/>
              <a:gd name="T2" fmla="*/ 34 w 168"/>
              <a:gd name="T3" fmla="*/ 104 h 168"/>
              <a:gd name="T4" fmla="*/ 37 w 168"/>
              <a:gd name="T5" fmla="*/ 94 h 168"/>
              <a:gd name="T6" fmla="*/ 32 w 168"/>
              <a:gd name="T7" fmla="*/ 95 h 168"/>
              <a:gd name="T8" fmla="*/ 0 w 168"/>
              <a:gd name="T9" fmla="*/ 78 h 168"/>
              <a:gd name="T10" fmla="*/ 0 w 168"/>
              <a:gd name="T11" fmla="*/ 127 h 168"/>
              <a:gd name="T12" fmla="*/ 32 w 168"/>
              <a:gd name="T13" fmla="*/ 117 h 168"/>
              <a:gd name="T14" fmla="*/ 41 w 168"/>
              <a:gd name="T15" fmla="*/ 117 h 168"/>
              <a:gd name="T16" fmla="*/ 41 w 168"/>
              <a:gd name="T17" fmla="*/ 87 h 168"/>
              <a:gd name="T18" fmla="*/ 60 w 168"/>
              <a:gd name="T19" fmla="*/ 59 h 168"/>
              <a:gd name="T20" fmla="*/ 33 w 168"/>
              <a:gd name="T21" fmla="*/ 26 h 168"/>
              <a:gd name="T22" fmla="*/ 13 w 168"/>
              <a:gd name="T23" fmla="*/ 57 h 168"/>
              <a:gd name="T24" fmla="*/ 41 w 168"/>
              <a:gd name="T25" fmla="*/ 87 h 168"/>
              <a:gd name="T26" fmla="*/ 51 w 168"/>
              <a:gd name="T27" fmla="*/ 125 h 168"/>
              <a:gd name="T28" fmla="*/ 39 w 168"/>
              <a:gd name="T29" fmla="*/ 123 h 168"/>
              <a:gd name="T30" fmla="*/ 2 w 168"/>
              <a:gd name="T31" fmla="*/ 150 h 168"/>
              <a:gd name="T32" fmla="*/ 10 w 168"/>
              <a:gd name="T33" fmla="*/ 168 h 168"/>
              <a:gd name="T34" fmla="*/ 11 w 168"/>
              <a:gd name="T35" fmla="*/ 168 h 168"/>
              <a:gd name="T36" fmla="*/ 67 w 168"/>
              <a:gd name="T37" fmla="*/ 168 h 168"/>
              <a:gd name="T38" fmla="*/ 74 w 168"/>
              <a:gd name="T39" fmla="*/ 151 h 168"/>
              <a:gd name="T40" fmla="*/ 73 w 168"/>
              <a:gd name="T41" fmla="*/ 146 h 168"/>
              <a:gd name="T42" fmla="*/ 51 w 168"/>
              <a:gd name="T43" fmla="*/ 125 h 168"/>
              <a:gd name="T44" fmla="*/ 0 w 168"/>
              <a:gd name="T45" fmla="*/ 0 h 168"/>
              <a:gd name="T46" fmla="*/ 0 w 168"/>
              <a:gd name="T47" fmla="*/ 39 h 168"/>
              <a:gd name="T48" fmla="*/ 40 w 168"/>
              <a:gd name="T49" fmla="*/ 18 h 168"/>
              <a:gd name="T50" fmla="*/ 90 w 168"/>
              <a:gd name="T51" fmla="*/ 18 h 168"/>
              <a:gd name="T52" fmla="*/ 79 w 168"/>
              <a:gd name="T53" fmla="*/ 30 h 168"/>
              <a:gd name="T54" fmla="*/ 66 w 168"/>
              <a:gd name="T55" fmla="*/ 30 h 168"/>
              <a:gd name="T56" fmla="*/ 80 w 168"/>
              <a:gd name="T57" fmla="*/ 58 h 168"/>
              <a:gd name="T58" fmla="*/ 65 w 168"/>
              <a:gd name="T59" fmla="*/ 84 h 168"/>
              <a:gd name="T60" fmla="*/ 55 w 168"/>
              <a:gd name="T61" fmla="*/ 99 h 168"/>
              <a:gd name="T62" fmla="*/ 70 w 168"/>
              <a:gd name="T63" fmla="*/ 114 h 168"/>
              <a:gd name="T64" fmla="*/ 89 w 168"/>
              <a:gd name="T65" fmla="*/ 149 h 168"/>
              <a:gd name="T66" fmla="*/ 81 w 168"/>
              <a:gd name="T67" fmla="*/ 168 h 168"/>
              <a:gd name="T68" fmla="*/ 168 w 168"/>
              <a:gd name="T69" fmla="*/ 168 h 168"/>
              <a:gd name="T70" fmla="*/ 168 w 168"/>
              <a:gd name="T71" fmla="*/ 0 h 168"/>
              <a:gd name="T72" fmla="*/ 0 w 168"/>
              <a:gd name="T73" fmla="*/ 0 h 168"/>
              <a:gd name="T74" fmla="*/ 151 w 168"/>
              <a:gd name="T75" fmla="*/ 55 h 168"/>
              <a:gd name="T76" fmla="*/ 128 w 168"/>
              <a:gd name="T77" fmla="*/ 55 h 168"/>
              <a:gd name="T78" fmla="*/ 128 w 168"/>
              <a:gd name="T79" fmla="*/ 78 h 168"/>
              <a:gd name="T80" fmla="*/ 117 w 168"/>
              <a:gd name="T81" fmla="*/ 78 h 168"/>
              <a:gd name="T82" fmla="*/ 117 w 168"/>
              <a:gd name="T83" fmla="*/ 55 h 168"/>
              <a:gd name="T84" fmla="*/ 94 w 168"/>
              <a:gd name="T85" fmla="*/ 55 h 168"/>
              <a:gd name="T86" fmla="*/ 94 w 168"/>
              <a:gd name="T87" fmla="*/ 43 h 168"/>
              <a:gd name="T88" fmla="*/ 117 w 168"/>
              <a:gd name="T89" fmla="*/ 43 h 168"/>
              <a:gd name="T90" fmla="*/ 117 w 168"/>
              <a:gd name="T91" fmla="*/ 21 h 168"/>
              <a:gd name="T92" fmla="*/ 128 w 168"/>
              <a:gd name="T93" fmla="*/ 21 h 168"/>
              <a:gd name="T94" fmla="*/ 128 w 168"/>
              <a:gd name="T95" fmla="*/ 43 h 168"/>
              <a:gd name="T96" fmla="*/ 151 w 168"/>
              <a:gd name="T97" fmla="*/ 43 h 168"/>
              <a:gd name="T98" fmla="*/ 151 w 168"/>
              <a:gd name="T99" fmla="*/ 5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8" h="168">
                <a:moveTo>
                  <a:pt x="41" y="117"/>
                </a:moveTo>
                <a:cubicBezTo>
                  <a:pt x="37" y="113"/>
                  <a:pt x="34" y="110"/>
                  <a:pt x="34" y="104"/>
                </a:cubicBezTo>
                <a:cubicBezTo>
                  <a:pt x="34" y="101"/>
                  <a:pt x="35" y="97"/>
                  <a:pt x="37" y="94"/>
                </a:cubicBezTo>
                <a:cubicBezTo>
                  <a:pt x="35" y="95"/>
                  <a:pt x="33" y="95"/>
                  <a:pt x="32" y="95"/>
                </a:cubicBezTo>
                <a:cubicBezTo>
                  <a:pt x="17" y="95"/>
                  <a:pt x="6" y="88"/>
                  <a:pt x="0" y="78"/>
                </a:cubicBezTo>
                <a:cubicBezTo>
                  <a:pt x="0" y="127"/>
                  <a:pt x="0" y="127"/>
                  <a:pt x="0" y="127"/>
                </a:cubicBezTo>
                <a:cubicBezTo>
                  <a:pt x="8" y="121"/>
                  <a:pt x="19" y="117"/>
                  <a:pt x="32" y="117"/>
                </a:cubicBezTo>
                <a:cubicBezTo>
                  <a:pt x="35" y="117"/>
                  <a:pt x="38" y="117"/>
                  <a:pt x="41" y="117"/>
                </a:cubicBezTo>
                <a:close/>
                <a:moveTo>
                  <a:pt x="41" y="87"/>
                </a:moveTo>
                <a:cubicBezTo>
                  <a:pt x="55" y="87"/>
                  <a:pt x="62" y="76"/>
                  <a:pt x="60" y="59"/>
                </a:cubicBezTo>
                <a:cubicBezTo>
                  <a:pt x="58" y="41"/>
                  <a:pt x="46" y="27"/>
                  <a:pt x="33" y="26"/>
                </a:cubicBezTo>
                <a:cubicBezTo>
                  <a:pt x="20" y="26"/>
                  <a:pt x="11" y="39"/>
                  <a:pt x="13" y="57"/>
                </a:cubicBezTo>
                <a:cubicBezTo>
                  <a:pt x="15" y="74"/>
                  <a:pt x="28" y="87"/>
                  <a:pt x="41" y="87"/>
                </a:cubicBezTo>
                <a:close/>
                <a:moveTo>
                  <a:pt x="51" y="125"/>
                </a:moveTo>
                <a:cubicBezTo>
                  <a:pt x="47" y="124"/>
                  <a:pt x="43" y="123"/>
                  <a:pt x="39" y="123"/>
                </a:cubicBezTo>
                <a:cubicBezTo>
                  <a:pt x="19" y="123"/>
                  <a:pt x="2" y="135"/>
                  <a:pt x="2" y="150"/>
                </a:cubicBezTo>
                <a:cubicBezTo>
                  <a:pt x="2" y="157"/>
                  <a:pt x="5" y="163"/>
                  <a:pt x="10" y="168"/>
                </a:cubicBezTo>
                <a:cubicBezTo>
                  <a:pt x="10" y="168"/>
                  <a:pt x="11" y="168"/>
                  <a:pt x="11" y="168"/>
                </a:cubicBezTo>
                <a:cubicBezTo>
                  <a:pt x="67" y="168"/>
                  <a:pt x="67" y="168"/>
                  <a:pt x="67" y="168"/>
                </a:cubicBezTo>
                <a:cubicBezTo>
                  <a:pt x="72" y="164"/>
                  <a:pt x="74" y="158"/>
                  <a:pt x="74" y="151"/>
                </a:cubicBezTo>
                <a:cubicBezTo>
                  <a:pt x="74" y="149"/>
                  <a:pt x="73" y="147"/>
                  <a:pt x="73" y="146"/>
                </a:cubicBezTo>
                <a:cubicBezTo>
                  <a:pt x="71" y="137"/>
                  <a:pt x="62" y="132"/>
                  <a:pt x="51" y="125"/>
                </a:cubicBezTo>
                <a:close/>
                <a:moveTo>
                  <a:pt x="0" y="0"/>
                </a:moveTo>
                <a:cubicBezTo>
                  <a:pt x="0" y="39"/>
                  <a:pt x="0" y="39"/>
                  <a:pt x="0" y="39"/>
                </a:cubicBezTo>
                <a:cubicBezTo>
                  <a:pt x="8" y="27"/>
                  <a:pt x="23" y="18"/>
                  <a:pt x="40" y="18"/>
                </a:cubicBezTo>
                <a:cubicBezTo>
                  <a:pt x="53" y="18"/>
                  <a:pt x="90" y="18"/>
                  <a:pt x="90" y="18"/>
                </a:cubicBezTo>
                <a:cubicBezTo>
                  <a:pt x="79" y="30"/>
                  <a:pt x="79" y="30"/>
                  <a:pt x="79" y="30"/>
                </a:cubicBezTo>
                <a:cubicBezTo>
                  <a:pt x="66" y="30"/>
                  <a:pt x="66" y="30"/>
                  <a:pt x="66" y="30"/>
                </a:cubicBezTo>
                <a:cubicBezTo>
                  <a:pt x="75" y="35"/>
                  <a:pt x="80" y="46"/>
                  <a:pt x="80" y="58"/>
                </a:cubicBezTo>
                <a:cubicBezTo>
                  <a:pt x="80" y="69"/>
                  <a:pt x="74" y="78"/>
                  <a:pt x="65" y="84"/>
                </a:cubicBezTo>
                <a:cubicBezTo>
                  <a:pt x="57" y="91"/>
                  <a:pt x="55" y="94"/>
                  <a:pt x="55" y="99"/>
                </a:cubicBezTo>
                <a:cubicBezTo>
                  <a:pt x="55" y="104"/>
                  <a:pt x="65" y="111"/>
                  <a:pt x="70" y="114"/>
                </a:cubicBezTo>
                <a:cubicBezTo>
                  <a:pt x="86" y="126"/>
                  <a:pt x="89" y="134"/>
                  <a:pt x="89" y="149"/>
                </a:cubicBezTo>
                <a:cubicBezTo>
                  <a:pt x="89" y="156"/>
                  <a:pt x="86" y="163"/>
                  <a:pt x="81" y="168"/>
                </a:cubicBezTo>
                <a:cubicBezTo>
                  <a:pt x="168" y="168"/>
                  <a:pt x="168" y="168"/>
                  <a:pt x="168" y="168"/>
                </a:cubicBezTo>
                <a:cubicBezTo>
                  <a:pt x="168" y="0"/>
                  <a:pt x="168" y="0"/>
                  <a:pt x="168" y="0"/>
                </a:cubicBezTo>
                <a:lnTo>
                  <a:pt x="0" y="0"/>
                </a:lnTo>
                <a:close/>
                <a:moveTo>
                  <a:pt x="151" y="55"/>
                </a:moveTo>
                <a:cubicBezTo>
                  <a:pt x="128" y="55"/>
                  <a:pt x="128" y="55"/>
                  <a:pt x="128" y="55"/>
                </a:cubicBezTo>
                <a:cubicBezTo>
                  <a:pt x="128" y="78"/>
                  <a:pt x="128" y="78"/>
                  <a:pt x="128" y="78"/>
                </a:cubicBezTo>
                <a:cubicBezTo>
                  <a:pt x="117" y="78"/>
                  <a:pt x="117" y="78"/>
                  <a:pt x="117" y="78"/>
                </a:cubicBezTo>
                <a:cubicBezTo>
                  <a:pt x="117" y="55"/>
                  <a:pt x="117" y="55"/>
                  <a:pt x="117" y="55"/>
                </a:cubicBezTo>
                <a:cubicBezTo>
                  <a:pt x="94" y="55"/>
                  <a:pt x="94" y="55"/>
                  <a:pt x="94" y="55"/>
                </a:cubicBezTo>
                <a:cubicBezTo>
                  <a:pt x="94" y="43"/>
                  <a:pt x="94" y="43"/>
                  <a:pt x="94" y="43"/>
                </a:cubicBezTo>
                <a:cubicBezTo>
                  <a:pt x="117" y="43"/>
                  <a:pt x="117" y="43"/>
                  <a:pt x="117" y="43"/>
                </a:cubicBezTo>
                <a:cubicBezTo>
                  <a:pt x="117" y="21"/>
                  <a:pt x="117" y="21"/>
                  <a:pt x="117" y="21"/>
                </a:cubicBezTo>
                <a:cubicBezTo>
                  <a:pt x="128" y="21"/>
                  <a:pt x="128" y="21"/>
                  <a:pt x="128" y="21"/>
                </a:cubicBezTo>
                <a:cubicBezTo>
                  <a:pt x="128" y="43"/>
                  <a:pt x="128" y="43"/>
                  <a:pt x="128" y="43"/>
                </a:cubicBezTo>
                <a:cubicBezTo>
                  <a:pt x="151" y="43"/>
                  <a:pt x="151" y="43"/>
                  <a:pt x="151" y="43"/>
                </a:cubicBezTo>
                <a:lnTo>
                  <a:pt x="151" y="55"/>
                </a:lnTo>
                <a:close/>
              </a:path>
            </a:pathLst>
          </a:custGeom>
          <a:solidFill>
            <a:srgbClr val="D56B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6" name="Rectangle 995"/>
          <p:cNvSpPr/>
          <p:nvPr/>
        </p:nvSpPr>
        <p:spPr>
          <a:xfrm rot="5400000">
            <a:off x="4558284" y="567561"/>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7" name="TextBox 996"/>
          <p:cNvSpPr txBox="1"/>
          <p:nvPr/>
        </p:nvSpPr>
        <p:spPr>
          <a:xfrm>
            <a:off x="3404107" y="272652"/>
            <a:ext cx="2335897"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SOCIAL MEDIA</a:t>
            </a:r>
          </a:p>
        </p:txBody>
      </p:sp>
      <p:sp>
        <p:nvSpPr>
          <p:cNvPr id="998" name="Rectangle 997"/>
          <p:cNvSpPr/>
          <p:nvPr/>
        </p:nvSpPr>
        <p:spPr>
          <a:xfrm>
            <a:off x="1488407" y="611206"/>
            <a:ext cx="6167186" cy="246221"/>
          </a:xfrm>
          <a:prstGeom prst="rect">
            <a:avLst/>
          </a:prstGeom>
        </p:spPr>
        <p:txBody>
          <a:bodyPr wrap="square">
            <a:spAutoFit/>
          </a:bodyPr>
          <a:lstStyle/>
          <a:p>
            <a:pPr algn="ctr"/>
            <a:r>
              <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10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99" name="Rectangle 17"/>
          <p:cNvSpPr>
            <a:spLocks noChangeArrowheads="1"/>
          </p:cNvSpPr>
          <p:nvPr/>
        </p:nvSpPr>
        <p:spPr bwMode="auto">
          <a:xfrm>
            <a:off x="1495230" y="2978927"/>
            <a:ext cx="79989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3200" b="0" i="0" u="none" strike="noStrike" cap="none" normalizeH="0" baseline="0" dirty="0" smtClean="0">
                <a:ln>
                  <a:noFill/>
                </a:ln>
                <a:solidFill>
                  <a:schemeClr val="bg1"/>
                </a:solidFill>
                <a:effectLst/>
                <a:latin typeface="+mn-lt"/>
              </a:rPr>
              <a:t>60%</a:t>
            </a:r>
          </a:p>
        </p:txBody>
      </p:sp>
      <p:sp>
        <p:nvSpPr>
          <p:cNvPr id="1000" name="Rectangle 17"/>
          <p:cNvSpPr>
            <a:spLocks noChangeArrowheads="1"/>
          </p:cNvSpPr>
          <p:nvPr/>
        </p:nvSpPr>
        <p:spPr bwMode="auto">
          <a:xfrm>
            <a:off x="2623869" y="2131645"/>
            <a:ext cx="70051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bg1"/>
                </a:solidFill>
                <a:effectLst/>
                <a:latin typeface="+mn-lt"/>
              </a:rPr>
              <a:t>25%</a:t>
            </a:r>
          </a:p>
        </p:txBody>
      </p:sp>
      <p:sp>
        <p:nvSpPr>
          <p:cNvPr id="1001" name="Rectangle 17"/>
          <p:cNvSpPr>
            <a:spLocks noChangeArrowheads="1"/>
          </p:cNvSpPr>
          <p:nvPr/>
        </p:nvSpPr>
        <p:spPr bwMode="auto">
          <a:xfrm>
            <a:off x="2936479" y="2978927"/>
            <a:ext cx="60112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bg1"/>
                </a:solidFill>
                <a:effectLst/>
                <a:latin typeface="+mn-lt"/>
              </a:rPr>
              <a:t>15%</a:t>
            </a:r>
          </a:p>
        </p:txBody>
      </p:sp>
      <p:sp>
        <p:nvSpPr>
          <p:cNvPr id="1002" name="Dikdörtgen 101"/>
          <p:cNvSpPr/>
          <p:nvPr/>
        </p:nvSpPr>
        <p:spPr>
          <a:xfrm>
            <a:off x="4307018" y="3717876"/>
            <a:ext cx="3790373" cy="784830"/>
          </a:xfrm>
          <a:prstGeom prst="rect">
            <a:avLst/>
          </a:prstGeom>
        </p:spPr>
        <p:txBody>
          <a:bodyPr wrap="square">
            <a:spAutoFit/>
          </a:bodyPr>
          <a:lstStyle/>
          <a:p>
            <a:pPr algn="just"/>
            <a:r>
              <a:rPr lang="en-US" sz="900" dirty="0" err="1">
                <a:solidFill>
                  <a:schemeClr val="bg1">
                    <a:lumMod val="85000"/>
                  </a:schemeClr>
                </a:solidFill>
                <a:ea typeface="Arial Unicode MS" panose="020B0604020202020204" pitchFamily="34" charset="-128"/>
                <a:cs typeface="Arial Unicode MS" panose="020B0604020202020204" pitchFamily="34" charset="-128"/>
              </a:rPr>
              <a:t>Lorem</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Ipsum</a:t>
            </a:r>
            <a:r>
              <a:rPr lang="en-US" sz="900" dirty="0">
                <a:solidFill>
                  <a:schemeClr val="bg1">
                    <a:lumMod val="85000"/>
                  </a:schemeClr>
                </a:solidFill>
                <a:ea typeface="Arial Unicode MS" panose="020B0604020202020204" pitchFamily="34" charset="-128"/>
                <a:cs typeface="Arial Unicode MS" panose="020B0604020202020204" pitchFamily="34" charset="-128"/>
              </a:rPr>
              <a:t> is simply dummy text of the printing and typesetting industry. </a:t>
            </a:r>
            <a:r>
              <a:rPr lang="en-US" sz="900" dirty="0" err="1">
                <a:solidFill>
                  <a:schemeClr val="bg1">
                    <a:lumMod val="85000"/>
                  </a:schemeClr>
                </a:solidFill>
                <a:ea typeface="Arial Unicode MS" panose="020B0604020202020204" pitchFamily="34" charset="-128"/>
                <a:cs typeface="Arial Unicode MS" panose="020B0604020202020204" pitchFamily="34" charset="-128"/>
              </a:rPr>
              <a:t>Lorem</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Ipsum</a:t>
            </a:r>
            <a:r>
              <a:rPr lang="en-US" sz="900" dirty="0">
                <a:solidFill>
                  <a:schemeClr val="bg1">
                    <a:lumMod val="85000"/>
                  </a:schemeClr>
                </a:solidFill>
                <a:ea typeface="Arial Unicode MS" panose="020B0604020202020204" pitchFamily="34" charset="-128"/>
                <a:cs typeface="Arial Unicode MS" panose="020B0604020202020204" pitchFamily="34" charset="-128"/>
              </a:rPr>
              <a:t> has been the industry's standard dummy text ever since the 1500s, when an unknown printer took a galley of type and scrambled it to make a type specimen book. It has survived not only five centuries, but also the leap into electronic </a:t>
            </a:r>
            <a:r>
              <a:rPr lang="en-US" sz="900" dirty="0" smtClean="0">
                <a:solidFill>
                  <a:schemeClr val="bg1">
                    <a:lumMod val="85000"/>
                  </a:schemeClr>
                </a:solidFill>
                <a:ea typeface="Arial Unicode MS" panose="020B0604020202020204" pitchFamily="34" charset="-128"/>
                <a:cs typeface="Arial Unicode MS" panose="020B0604020202020204" pitchFamily="34" charset="-128"/>
              </a:rPr>
              <a:t>typesetting.</a:t>
            </a:r>
            <a:endParaRPr lang="en-US" sz="1050" dirty="0" smtClean="0">
              <a:solidFill>
                <a:schemeClr val="bg1">
                  <a:lumMod val="85000"/>
                </a:schemeClr>
              </a:solidFill>
              <a:ea typeface="Arial Unicode MS" panose="020B0604020202020204" pitchFamily="34" charset="-128"/>
              <a:cs typeface="Arial Unicode MS" panose="020B0604020202020204" pitchFamily="34" charset="-128"/>
            </a:endParaRPr>
          </a:p>
        </p:txBody>
      </p:sp>
    </p:spTree>
    <p:custDataLst>
      <p:tags r:id="rId1"/>
    </p:custDataLst>
    <p:extLst>
      <p:ext uri="{BB962C8B-B14F-4D97-AF65-F5344CB8AC3E}">
        <p14:creationId xmlns:p14="http://schemas.microsoft.com/office/powerpoint/2010/main" val="268675949"/>
      </p:ext>
    </p:extLst>
  </p:cSld>
  <p:clrMapOvr>
    <a:masterClrMapping/>
  </p:clrMapOvr>
  <mc:AlternateContent xmlns:mc="http://schemas.openxmlformats.org/markup-compatibility/2006" xmlns:p14="http://schemas.microsoft.com/office/powerpoint/2010/main">
    <mc:Choice Requires="p14">
      <p:transition spd="slow" p14:dur="2000" advTm="13518"/>
    </mc:Choice>
    <mc:Fallback xmlns="">
      <p:transition spd="slow" advTm="13518"/>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p:nvPr>
            <p:extLst>
              <p:ext uri="{D42A27DB-BD31-4B8C-83A1-F6EECF244321}">
                <p14:modId xmlns:p14="http://schemas.microsoft.com/office/powerpoint/2010/main" val="3997212694"/>
              </p:ext>
            </p:extLst>
          </p:nvPr>
        </p:nvGraphicFramePr>
        <p:xfrm>
          <a:off x="274320" y="1188720"/>
          <a:ext cx="8356102" cy="3261717"/>
        </p:xfrm>
        <a:graphic>
          <a:graphicData uri="http://schemas.openxmlformats.org/drawingml/2006/chart">
            <c:chart xmlns:c="http://schemas.openxmlformats.org/drawingml/2006/chart" xmlns:r="http://schemas.openxmlformats.org/officeDocument/2006/relationships" r:id="rId2"/>
          </a:graphicData>
        </a:graphic>
      </p:graphicFrame>
      <p:sp>
        <p:nvSpPr>
          <p:cNvPr id="19" name="TextBox 18"/>
          <p:cNvSpPr txBox="1"/>
          <p:nvPr/>
        </p:nvSpPr>
        <p:spPr>
          <a:xfrm>
            <a:off x="2014197" y="4451622"/>
            <a:ext cx="807913" cy="138499"/>
          </a:xfrm>
          <a:prstGeom prst="rect">
            <a:avLst/>
          </a:prstGeom>
          <a:noFill/>
        </p:spPr>
        <p:txBody>
          <a:bodyPr wrap="none" lIns="0" tIns="0" rIns="0" bIns="0" rtlCol="0" anchor="t">
            <a:spAutoFit/>
          </a:bodyPr>
          <a:lstStyle/>
          <a:p>
            <a:r>
              <a:rPr lang="en-US" sz="900" dirty="0" smtClean="0">
                <a:solidFill>
                  <a:schemeClr val="tx1">
                    <a:lumMod val="50000"/>
                    <a:lumOff val="50000"/>
                  </a:schemeClr>
                </a:solidFill>
              </a:rPr>
              <a:t>Text Goes Here</a:t>
            </a:r>
            <a:endParaRPr lang="en-US" sz="900" dirty="0">
              <a:solidFill>
                <a:schemeClr val="tx1">
                  <a:lumMod val="50000"/>
                  <a:lumOff val="50000"/>
                </a:schemeClr>
              </a:solidFill>
            </a:endParaRPr>
          </a:p>
        </p:txBody>
      </p:sp>
      <p:sp>
        <p:nvSpPr>
          <p:cNvPr id="20" name="Oval 19"/>
          <p:cNvSpPr>
            <a:spLocks noChangeAspect="1"/>
          </p:cNvSpPr>
          <p:nvPr/>
        </p:nvSpPr>
        <p:spPr>
          <a:xfrm>
            <a:off x="1771706" y="4427982"/>
            <a:ext cx="207097" cy="20116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p:cNvSpPr txBox="1"/>
          <p:nvPr/>
        </p:nvSpPr>
        <p:spPr>
          <a:xfrm>
            <a:off x="3162163" y="4451622"/>
            <a:ext cx="807913" cy="138499"/>
          </a:xfrm>
          <a:prstGeom prst="rect">
            <a:avLst/>
          </a:prstGeom>
          <a:noFill/>
        </p:spPr>
        <p:txBody>
          <a:bodyPr wrap="none" lIns="0" tIns="0" rIns="0" bIns="0" rtlCol="0" anchor="t">
            <a:spAutoFit/>
          </a:bodyPr>
          <a:lstStyle/>
          <a:p>
            <a:r>
              <a:rPr lang="en-US" sz="900" dirty="0" smtClean="0">
                <a:solidFill>
                  <a:schemeClr val="tx1">
                    <a:lumMod val="50000"/>
                    <a:lumOff val="50000"/>
                  </a:schemeClr>
                </a:solidFill>
              </a:rPr>
              <a:t>Text Goes Here</a:t>
            </a:r>
            <a:endParaRPr lang="en-US" sz="900" dirty="0">
              <a:solidFill>
                <a:schemeClr val="tx1">
                  <a:lumMod val="50000"/>
                  <a:lumOff val="50000"/>
                </a:schemeClr>
              </a:solidFill>
            </a:endParaRPr>
          </a:p>
        </p:txBody>
      </p:sp>
      <p:sp>
        <p:nvSpPr>
          <p:cNvPr id="18" name="Oval 17"/>
          <p:cNvSpPr>
            <a:spLocks noChangeAspect="1"/>
          </p:cNvSpPr>
          <p:nvPr/>
        </p:nvSpPr>
        <p:spPr>
          <a:xfrm>
            <a:off x="2919672" y="4427982"/>
            <a:ext cx="207097" cy="20116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p:cNvSpPr txBox="1"/>
          <p:nvPr/>
        </p:nvSpPr>
        <p:spPr>
          <a:xfrm>
            <a:off x="4310129" y="4451622"/>
            <a:ext cx="807913" cy="138499"/>
          </a:xfrm>
          <a:prstGeom prst="rect">
            <a:avLst/>
          </a:prstGeom>
          <a:noFill/>
        </p:spPr>
        <p:txBody>
          <a:bodyPr wrap="none" lIns="0" tIns="0" rIns="0" bIns="0" rtlCol="0" anchor="t">
            <a:spAutoFit/>
          </a:bodyPr>
          <a:lstStyle/>
          <a:p>
            <a:r>
              <a:rPr lang="en-US" sz="900" dirty="0" smtClean="0">
                <a:solidFill>
                  <a:schemeClr val="tx1">
                    <a:lumMod val="50000"/>
                    <a:lumOff val="50000"/>
                  </a:schemeClr>
                </a:solidFill>
              </a:rPr>
              <a:t>Text Goes Here</a:t>
            </a:r>
            <a:endParaRPr lang="en-US" sz="900" dirty="0">
              <a:solidFill>
                <a:schemeClr val="tx1">
                  <a:lumMod val="50000"/>
                  <a:lumOff val="50000"/>
                </a:schemeClr>
              </a:solidFill>
            </a:endParaRPr>
          </a:p>
        </p:txBody>
      </p:sp>
      <p:sp>
        <p:nvSpPr>
          <p:cNvPr id="16" name="Oval 15"/>
          <p:cNvSpPr>
            <a:spLocks noChangeAspect="1"/>
          </p:cNvSpPr>
          <p:nvPr/>
        </p:nvSpPr>
        <p:spPr>
          <a:xfrm>
            <a:off x="4067638" y="4427982"/>
            <a:ext cx="207097" cy="20116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p:cNvSpPr txBox="1"/>
          <p:nvPr/>
        </p:nvSpPr>
        <p:spPr>
          <a:xfrm>
            <a:off x="5458095" y="4451622"/>
            <a:ext cx="807913" cy="138499"/>
          </a:xfrm>
          <a:prstGeom prst="rect">
            <a:avLst/>
          </a:prstGeom>
          <a:noFill/>
        </p:spPr>
        <p:txBody>
          <a:bodyPr wrap="none" lIns="0" tIns="0" rIns="0" bIns="0" rtlCol="0" anchor="t">
            <a:spAutoFit/>
          </a:bodyPr>
          <a:lstStyle/>
          <a:p>
            <a:r>
              <a:rPr lang="en-US" sz="900" dirty="0" smtClean="0">
                <a:solidFill>
                  <a:schemeClr val="tx1">
                    <a:lumMod val="50000"/>
                    <a:lumOff val="50000"/>
                  </a:schemeClr>
                </a:solidFill>
              </a:rPr>
              <a:t>Text Goes Here</a:t>
            </a:r>
            <a:endParaRPr lang="en-US" sz="900" dirty="0">
              <a:solidFill>
                <a:schemeClr val="tx1">
                  <a:lumMod val="50000"/>
                  <a:lumOff val="50000"/>
                </a:schemeClr>
              </a:solidFill>
            </a:endParaRPr>
          </a:p>
        </p:txBody>
      </p:sp>
      <p:sp>
        <p:nvSpPr>
          <p:cNvPr id="14" name="Oval 13"/>
          <p:cNvSpPr>
            <a:spLocks noChangeAspect="1"/>
          </p:cNvSpPr>
          <p:nvPr/>
        </p:nvSpPr>
        <p:spPr>
          <a:xfrm>
            <a:off x="5215604" y="4427982"/>
            <a:ext cx="207097" cy="2011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6606060" y="4451622"/>
            <a:ext cx="807913" cy="138499"/>
          </a:xfrm>
          <a:prstGeom prst="rect">
            <a:avLst/>
          </a:prstGeom>
          <a:noFill/>
        </p:spPr>
        <p:txBody>
          <a:bodyPr wrap="none" lIns="0" tIns="0" rIns="0" bIns="0" rtlCol="0" anchor="t">
            <a:spAutoFit/>
          </a:bodyPr>
          <a:lstStyle/>
          <a:p>
            <a:r>
              <a:rPr lang="en-US" sz="900" dirty="0" smtClean="0">
                <a:solidFill>
                  <a:schemeClr val="tx1">
                    <a:lumMod val="50000"/>
                    <a:lumOff val="50000"/>
                  </a:schemeClr>
                </a:solidFill>
              </a:rPr>
              <a:t>Text Goes Here</a:t>
            </a:r>
            <a:endParaRPr lang="en-US" sz="900" dirty="0">
              <a:solidFill>
                <a:schemeClr val="tx1">
                  <a:lumMod val="50000"/>
                  <a:lumOff val="50000"/>
                </a:schemeClr>
              </a:solidFill>
            </a:endParaRPr>
          </a:p>
        </p:txBody>
      </p:sp>
      <p:sp>
        <p:nvSpPr>
          <p:cNvPr id="12" name="Oval 11"/>
          <p:cNvSpPr>
            <a:spLocks noChangeAspect="1"/>
          </p:cNvSpPr>
          <p:nvPr/>
        </p:nvSpPr>
        <p:spPr>
          <a:xfrm>
            <a:off x="6363569" y="4427982"/>
            <a:ext cx="207097" cy="20116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p:cNvSpPr/>
          <p:nvPr/>
        </p:nvSpPr>
        <p:spPr>
          <a:xfrm rot="5400000">
            <a:off x="4558284" y="567561"/>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p:cNvSpPr txBox="1"/>
          <p:nvPr/>
        </p:nvSpPr>
        <p:spPr>
          <a:xfrm>
            <a:off x="3429453" y="272652"/>
            <a:ext cx="2285177"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SALES REPORT</a:t>
            </a:r>
          </a:p>
        </p:txBody>
      </p:sp>
      <p:sp>
        <p:nvSpPr>
          <p:cNvPr id="23" name="Rectangle 22"/>
          <p:cNvSpPr/>
          <p:nvPr/>
        </p:nvSpPr>
        <p:spPr>
          <a:xfrm>
            <a:off x="1488407" y="611206"/>
            <a:ext cx="6167186" cy="246221"/>
          </a:xfrm>
          <a:prstGeom prst="rect">
            <a:avLst/>
          </a:prstGeom>
        </p:spPr>
        <p:txBody>
          <a:bodyPr wrap="square">
            <a:spAutoFit/>
          </a:bodyPr>
          <a:lstStyle/>
          <a:p>
            <a:pPr algn="ctr"/>
            <a:r>
              <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10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703360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graphicEl>
                                              <a:chart seriesIdx="-3" categoryIdx="-3" bldStep="gridLegend"/>
                                            </p:graphicEl>
                                          </p:spTgt>
                                        </p:tgtEl>
                                        <p:attrNameLst>
                                          <p:attrName>style.visibility</p:attrName>
                                        </p:attrNameLst>
                                      </p:cBhvr>
                                      <p:to>
                                        <p:strVal val="visible"/>
                                      </p:to>
                                    </p:set>
                                    <p:animEffect transition="in" filter="fade">
                                      <p:cBhvr>
                                        <p:cTn id="7" dur="1000"/>
                                        <p:tgtEl>
                                          <p:spTgt spid="4">
                                            <p:graphicEl>
                                              <a:chart seriesIdx="-3" categoryIdx="-3" bldStep="gridLegend"/>
                                            </p:graphicEl>
                                          </p:spTgt>
                                        </p:tgtEl>
                                      </p:cBhvr>
                                    </p:animEffect>
                                  </p:childTnLst>
                                </p:cTn>
                              </p:par>
                            </p:childTnLst>
                          </p:cTn>
                        </p:par>
                        <p:par>
                          <p:cTn id="8" fill="hold">
                            <p:stCondLst>
                              <p:cond delay="1000"/>
                            </p:stCondLst>
                            <p:childTnLst>
                              <p:par>
                                <p:cTn id="9" presetID="12" presetClass="entr" presetSubtype="4" fill="hold" grpId="0" nodeType="afterEffect">
                                  <p:stCondLst>
                                    <p:cond delay="0"/>
                                  </p:stCondLst>
                                  <p:childTnLst>
                                    <p:set>
                                      <p:cBhvr>
                                        <p:cTn id="10" dur="1" fill="hold">
                                          <p:stCondLst>
                                            <p:cond delay="0"/>
                                          </p:stCondLst>
                                        </p:cTn>
                                        <p:tgtEl>
                                          <p:spTgt spid="4">
                                            <p:graphicEl>
                                              <a:chart seriesIdx="0" categoryIdx="-4" bldStep="series"/>
                                            </p:graphicEl>
                                          </p:spTgt>
                                        </p:tgtEl>
                                        <p:attrNameLst>
                                          <p:attrName>style.visibility</p:attrName>
                                        </p:attrNameLst>
                                      </p:cBhvr>
                                      <p:to>
                                        <p:strVal val="visible"/>
                                      </p:to>
                                    </p:set>
                                    <p:animEffect transition="in" filter="slide(fromBottom)">
                                      <p:cBhvr>
                                        <p:cTn id="11" dur="500"/>
                                        <p:tgtEl>
                                          <p:spTgt spid="4">
                                            <p:graphicEl>
                                              <a:chart seriesIdx="0" categoryIdx="-4" bldStep="series"/>
                                            </p:graphicEl>
                                          </p:spTgt>
                                        </p:tgtEl>
                                      </p:cBhvr>
                                    </p:animEffect>
                                  </p:childTnLst>
                                </p:cTn>
                              </p:par>
                            </p:childTnLst>
                          </p:cTn>
                        </p:par>
                        <p:par>
                          <p:cTn id="12" fill="hold">
                            <p:stCondLst>
                              <p:cond delay="1500"/>
                            </p:stCondLst>
                            <p:childTnLst>
                              <p:par>
                                <p:cTn id="13" presetID="12" presetClass="entr" presetSubtype="4" fill="hold" grpId="0" nodeType="afterEffect">
                                  <p:stCondLst>
                                    <p:cond delay="0"/>
                                  </p:stCondLst>
                                  <p:childTnLst>
                                    <p:set>
                                      <p:cBhvr>
                                        <p:cTn id="14" dur="1" fill="hold">
                                          <p:stCondLst>
                                            <p:cond delay="0"/>
                                          </p:stCondLst>
                                        </p:cTn>
                                        <p:tgtEl>
                                          <p:spTgt spid="4">
                                            <p:graphicEl>
                                              <a:chart seriesIdx="1" categoryIdx="-4" bldStep="series"/>
                                            </p:graphicEl>
                                          </p:spTgt>
                                        </p:tgtEl>
                                        <p:attrNameLst>
                                          <p:attrName>style.visibility</p:attrName>
                                        </p:attrNameLst>
                                      </p:cBhvr>
                                      <p:to>
                                        <p:strVal val="visible"/>
                                      </p:to>
                                    </p:set>
                                    <p:animEffect transition="in" filter="slide(fromBottom)">
                                      <p:cBhvr>
                                        <p:cTn id="15" dur="500"/>
                                        <p:tgtEl>
                                          <p:spTgt spid="4">
                                            <p:graphicEl>
                                              <a:chart seriesIdx="1" categoryIdx="-4" bldStep="series"/>
                                            </p:graphicEl>
                                          </p:spTgt>
                                        </p:tgtEl>
                                      </p:cBhvr>
                                    </p:animEffect>
                                  </p:childTnLst>
                                </p:cTn>
                              </p:par>
                            </p:childTnLst>
                          </p:cTn>
                        </p:par>
                        <p:par>
                          <p:cTn id="16" fill="hold">
                            <p:stCondLst>
                              <p:cond delay="2000"/>
                            </p:stCondLst>
                            <p:childTnLst>
                              <p:par>
                                <p:cTn id="17" presetID="12" presetClass="entr" presetSubtype="4" fill="hold" grpId="0" nodeType="afterEffect">
                                  <p:stCondLst>
                                    <p:cond delay="0"/>
                                  </p:stCondLst>
                                  <p:childTnLst>
                                    <p:set>
                                      <p:cBhvr>
                                        <p:cTn id="18" dur="1" fill="hold">
                                          <p:stCondLst>
                                            <p:cond delay="0"/>
                                          </p:stCondLst>
                                        </p:cTn>
                                        <p:tgtEl>
                                          <p:spTgt spid="4">
                                            <p:graphicEl>
                                              <a:chart seriesIdx="2" categoryIdx="-4" bldStep="series"/>
                                            </p:graphicEl>
                                          </p:spTgt>
                                        </p:tgtEl>
                                        <p:attrNameLst>
                                          <p:attrName>style.visibility</p:attrName>
                                        </p:attrNameLst>
                                      </p:cBhvr>
                                      <p:to>
                                        <p:strVal val="visible"/>
                                      </p:to>
                                    </p:set>
                                    <p:animEffect transition="in" filter="slide(fromBottom)">
                                      <p:cBhvr>
                                        <p:cTn id="19" dur="500"/>
                                        <p:tgtEl>
                                          <p:spTgt spid="4">
                                            <p:graphicEl>
                                              <a:chart seriesIdx="2" categoryIdx="-4" bldStep="series"/>
                                            </p:graphicEl>
                                          </p:spTgt>
                                        </p:tgtEl>
                                      </p:cBhvr>
                                    </p:animEffect>
                                  </p:childTnLst>
                                </p:cTn>
                              </p:par>
                            </p:childTnLst>
                          </p:cTn>
                        </p:par>
                        <p:par>
                          <p:cTn id="20" fill="hold">
                            <p:stCondLst>
                              <p:cond delay="2500"/>
                            </p:stCondLst>
                            <p:childTnLst>
                              <p:par>
                                <p:cTn id="21" presetID="12" presetClass="entr" presetSubtype="4" fill="hold" grpId="0" nodeType="afterEffect">
                                  <p:stCondLst>
                                    <p:cond delay="0"/>
                                  </p:stCondLst>
                                  <p:childTnLst>
                                    <p:set>
                                      <p:cBhvr>
                                        <p:cTn id="22" dur="1" fill="hold">
                                          <p:stCondLst>
                                            <p:cond delay="0"/>
                                          </p:stCondLst>
                                        </p:cTn>
                                        <p:tgtEl>
                                          <p:spTgt spid="4">
                                            <p:graphicEl>
                                              <a:chart seriesIdx="3" categoryIdx="-4" bldStep="series"/>
                                            </p:graphicEl>
                                          </p:spTgt>
                                        </p:tgtEl>
                                        <p:attrNameLst>
                                          <p:attrName>style.visibility</p:attrName>
                                        </p:attrNameLst>
                                      </p:cBhvr>
                                      <p:to>
                                        <p:strVal val="visible"/>
                                      </p:to>
                                    </p:set>
                                    <p:animEffect transition="in" filter="slide(fromBottom)">
                                      <p:cBhvr>
                                        <p:cTn id="23" dur="500"/>
                                        <p:tgtEl>
                                          <p:spTgt spid="4">
                                            <p:graphicEl>
                                              <a:chart seriesIdx="3" categoryIdx="-4" bldStep="series"/>
                                            </p:graphicEl>
                                          </p:spTgt>
                                        </p:tgtEl>
                                      </p:cBhvr>
                                    </p:animEffect>
                                  </p:childTnLst>
                                </p:cTn>
                              </p:par>
                            </p:childTnLst>
                          </p:cTn>
                        </p:par>
                        <p:par>
                          <p:cTn id="24" fill="hold">
                            <p:stCondLst>
                              <p:cond delay="3000"/>
                            </p:stCondLst>
                            <p:childTnLst>
                              <p:par>
                                <p:cTn id="25" presetID="12" presetClass="entr" presetSubtype="4" fill="hold" grpId="0" nodeType="afterEffect">
                                  <p:stCondLst>
                                    <p:cond delay="0"/>
                                  </p:stCondLst>
                                  <p:childTnLst>
                                    <p:set>
                                      <p:cBhvr>
                                        <p:cTn id="26" dur="1" fill="hold">
                                          <p:stCondLst>
                                            <p:cond delay="0"/>
                                          </p:stCondLst>
                                        </p:cTn>
                                        <p:tgtEl>
                                          <p:spTgt spid="4">
                                            <p:graphicEl>
                                              <a:chart seriesIdx="4" categoryIdx="-4" bldStep="series"/>
                                            </p:graphicEl>
                                          </p:spTgt>
                                        </p:tgtEl>
                                        <p:attrNameLst>
                                          <p:attrName>style.visibility</p:attrName>
                                        </p:attrNameLst>
                                      </p:cBhvr>
                                      <p:to>
                                        <p:strVal val="visible"/>
                                      </p:to>
                                    </p:set>
                                    <p:animEffect transition="in" filter="slide(fromBottom)">
                                      <p:cBhvr>
                                        <p:cTn id="27" dur="500"/>
                                        <p:tgtEl>
                                          <p:spTgt spid="4">
                                            <p:graphicEl>
                                              <a:chart seriesIdx="4"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Chart bld="series"/>
        </p:bldSub>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a:off x="1975699" y="1487510"/>
            <a:ext cx="5269874" cy="0"/>
          </a:xfrm>
          <a:prstGeom prst="line">
            <a:avLst/>
          </a:prstGeom>
          <a:ln w="571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1975699" y="4227934"/>
            <a:ext cx="5269874" cy="0"/>
          </a:xfrm>
          <a:prstGeom prst="line">
            <a:avLst/>
          </a:prstGeom>
          <a:ln w="571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898427" y="1607159"/>
            <a:ext cx="965329" cy="276999"/>
          </a:xfrm>
          <a:prstGeom prst="rect">
            <a:avLst/>
          </a:prstGeom>
          <a:noFill/>
        </p:spPr>
        <p:txBody>
          <a:bodyPr wrap="none" rtlCol="0">
            <a:spAutoFit/>
          </a:bodyPr>
          <a:lstStyle/>
          <a:p>
            <a:r>
              <a:rPr lang="vi-VN" sz="1200" b="1"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ABOUT US</a:t>
            </a:r>
            <a:endParaRPr lang="en-US" sz="1200" b="1"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 name="TextBox 7"/>
          <p:cNvSpPr txBox="1"/>
          <p:nvPr/>
        </p:nvSpPr>
        <p:spPr>
          <a:xfrm>
            <a:off x="2438051" y="2003806"/>
            <a:ext cx="2693312" cy="553998"/>
          </a:xfrm>
          <a:prstGeom prst="rect">
            <a:avLst/>
          </a:prstGeom>
          <a:noFill/>
        </p:spPr>
        <p:txBody>
          <a:bodyPr wrap="square" rtlCol="0">
            <a:spAutoFit/>
          </a:bodyPr>
          <a:lstStyle/>
          <a:p>
            <a:pPr marL="214313" indent="-214313">
              <a:buClr>
                <a:schemeClr val="bg2">
                  <a:lumMod val="75000"/>
                </a:schemeClr>
              </a:buClr>
              <a:buSzPct val="120000"/>
              <a:buFont typeface="Courier New" panose="02070309020205020404" pitchFamily="49" charset="0"/>
              <a:buChar char="o"/>
            </a:pPr>
            <a:r>
              <a:rPr lang="en-US" sz="1000" dirty="0" err="1">
                <a:solidFill>
                  <a:schemeClr val="bg1">
                    <a:lumMod val="85000"/>
                  </a:schemeClr>
                </a:solidFill>
              </a:rPr>
              <a:t>Lorem</a:t>
            </a:r>
            <a:r>
              <a:rPr lang="en-US" sz="1000" dirty="0">
                <a:solidFill>
                  <a:schemeClr val="bg1">
                    <a:lumMod val="85000"/>
                  </a:schemeClr>
                </a:solidFill>
              </a:rPr>
              <a:t> </a:t>
            </a:r>
            <a:r>
              <a:rPr lang="en-US" sz="1000" dirty="0" err="1">
                <a:solidFill>
                  <a:schemeClr val="bg1">
                    <a:lumMod val="85000"/>
                  </a:schemeClr>
                </a:solidFill>
              </a:rPr>
              <a:t>ipsum</a:t>
            </a:r>
            <a:r>
              <a:rPr lang="en-US" sz="1000" dirty="0">
                <a:solidFill>
                  <a:schemeClr val="bg1">
                    <a:lumMod val="85000"/>
                  </a:schemeClr>
                </a:solidFill>
              </a:rPr>
              <a:t> dolor sit </a:t>
            </a:r>
            <a:r>
              <a:rPr lang="en-US" sz="1000" dirty="0" err="1">
                <a:solidFill>
                  <a:schemeClr val="bg1">
                    <a:lumMod val="85000"/>
                  </a:schemeClr>
                </a:solidFill>
              </a:rPr>
              <a:t>amet</a:t>
            </a:r>
            <a:r>
              <a:rPr lang="en-US" sz="1000" dirty="0">
                <a:solidFill>
                  <a:schemeClr val="bg1">
                    <a:lumMod val="85000"/>
                  </a:schemeClr>
                </a:solidFill>
              </a:rPr>
              <a:t> </a:t>
            </a:r>
            <a:r>
              <a:rPr lang="en-US" sz="1000" dirty="0" err="1">
                <a:solidFill>
                  <a:schemeClr val="bg1">
                    <a:lumMod val="85000"/>
                  </a:schemeClr>
                </a:solidFill>
              </a:rPr>
              <a:t>consectetur</a:t>
            </a:r>
            <a:endParaRPr lang="vi-VN" sz="1000" dirty="0">
              <a:solidFill>
                <a:schemeClr val="bg1">
                  <a:lumMod val="85000"/>
                </a:schemeClr>
              </a:solidFill>
            </a:endParaRPr>
          </a:p>
          <a:p>
            <a:pPr marL="214313" indent="-214313">
              <a:buClr>
                <a:schemeClr val="bg2">
                  <a:lumMod val="75000"/>
                </a:schemeClr>
              </a:buClr>
              <a:buSzPct val="120000"/>
              <a:buFont typeface="Courier New" panose="02070309020205020404" pitchFamily="49" charset="0"/>
              <a:buChar char="o"/>
            </a:pPr>
            <a:r>
              <a:rPr lang="en-US" sz="1000" dirty="0" err="1">
                <a:solidFill>
                  <a:schemeClr val="bg1">
                    <a:lumMod val="85000"/>
                  </a:schemeClr>
                </a:solidFill>
              </a:rPr>
              <a:t>adipiscing</a:t>
            </a:r>
            <a:r>
              <a:rPr lang="en-US" sz="1000" dirty="0">
                <a:solidFill>
                  <a:schemeClr val="bg1">
                    <a:lumMod val="85000"/>
                  </a:schemeClr>
                </a:solidFill>
              </a:rPr>
              <a:t> </a:t>
            </a:r>
            <a:r>
              <a:rPr lang="en-US" sz="1000" dirty="0" err="1">
                <a:solidFill>
                  <a:schemeClr val="bg1">
                    <a:lumMod val="85000"/>
                  </a:schemeClr>
                </a:solidFill>
              </a:rPr>
              <a:t>elit</a:t>
            </a:r>
            <a:r>
              <a:rPr lang="en-US" sz="1000" dirty="0">
                <a:solidFill>
                  <a:schemeClr val="bg1">
                    <a:lumMod val="85000"/>
                  </a:schemeClr>
                </a:solidFill>
              </a:rPr>
              <a:t>. </a:t>
            </a:r>
            <a:r>
              <a:rPr lang="en-US" sz="1000" dirty="0" err="1">
                <a:solidFill>
                  <a:schemeClr val="bg1">
                    <a:lumMod val="85000"/>
                  </a:schemeClr>
                </a:solidFill>
              </a:rPr>
              <a:t>Donec</a:t>
            </a:r>
            <a:r>
              <a:rPr lang="en-US" sz="1000" dirty="0">
                <a:solidFill>
                  <a:schemeClr val="bg1">
                    <a:lumMod val="85000"/>
                  </a:schemeClr>
                </a:solidFill>
              </a:rPr>
              <a:t> </a:t>
            </a:r>
            <a:r>
              <a:rPr lang="en-US" sz="1000" dirty="0" err="1">
                <a:solidFill>
                  <a:schemeClr val="bg1">
                    <a:lumMod val="85000"/>
                  </a:schemeClr>
                </a:solidFill>
              </a:rPr>
              <a:t>luctus</a:t>
            </a:r>
            <a:r>
              <a:rPr lang="en-US" sz="1000" dirty="0">
                <a:solidFill>
                  <a:schemeClr val="bg1">
                    <a:lumMod val="85000"/>
                  </a:schemeClr>
                </a:solidFill>
              </a:rPr>
              <a:t> </a:t>
            </a:r>
            <a:r>
              <a:rPr lang="en-US" sz="1000" dirty="0" err="1">
                <a:solidFill>
                  <a:schemeClr val="bg1">
                    <a:lumMod val="85000"/>
                  </a:schemeClr>
                </a:solidFill>
              </a:rPr>
              <a:t>nibh</a:t>
            </a:r>
            <a:r>
              <a:rPr lang="en-US" sz="1000" dirty="0">
                <a:solidFill>
                  <a:schemeClr val="bg1">
                    <a:lumMod val="85000"/>
                  </a:schemeClr>
                </a:solidFill>
              </a:rPr>
              <a:t> sit </a:t>
            </a:r>
            <a:endParaRPr lang="vi-VN" sz="1000" dirty="0">
              <a:solidFill>
                <a:schemeClr val="bg1">
                  <a:lumMod val="85000"/>
                </a:schemeClr>
              </a:solidFill>
            </a:endParaRPr>
          </a:p>
          <a:p>
            <a:pPr marL="214313" indent="-214313">
              <a:buClr>
                <a:schemeClr val="bg2">
                  <a:lumMod val="75000"/>
                </a:schemeClr>
              </a:buClr>
              <a:buSzPct val="120000"/>
              <a:buFont typeface="Courier New" panose="02070309020205020404" pitchFamily="49" charset="0"/>
              <a:buChar char="o"/>
            </a:pPr>
            <a:r>
              <a:rPr lang="en-US" sz="1000" dirty="0" err="1">
                <a:solidFill>
                  <a:schemeClr val="bg1">
                    <a:lumMod val="85000"/>
                  </a:schemeClr>
                </a:solidFill>
              </a:rPr>
              <a:t>amet</a:t>
            </a:r>
            <a:r>
              <a:rPr lang="en-US" sz="1000" dirty="0">
                <a:solidFill>
                  <a:schemeClr val="bg1">
                    <a:lumMod val="85000"/>
                  </a:schemeClr>
                </a:solidFill>
              </a:rPr>
              <a:t> </a:t>
            </a:r>
            <a:r>
              <a:rPr lang="en-US" sz="1000" dirty="0" err="1">
                <a:solidFill>
                  <a:schemeClr val="bg1">
                    <a:lumMod val="85000"/>
                  </a:schemeClr>
                </a:solidFill>
              </a:rPr>
              <a:t>sem</a:t>
            </a:r>
            <a:r>
              <a:rPr lang="en-US" sz="1000" dirty="0">
                <a:solidFill>
                  <a:schemeClr val="bg1">
                    <a:lumMod val="85000"/>
                  </a:schemeClr>
                </a:solidFill>
              </a:rPr>
              <a:t> </a:t>
            </a:r>
            <a:r>
              <a:rPr lang="en-US" sz="1000" dirty="0" err="1">
                <a:solidFill>
                  <a:schemeClr val="bg1">
                    <a:lumMod val="85000"/>
                  </a:schemeClr>
                </a:solidFill>
              </a:rPr>
              <a:t>vulputate</a:t>
            </a:r>
            <a:endParaRPr lang="en-US" sz="1000" dirty="0">
              <a:solidFill>
                <a:schemeClr val="bg1">
                  <a:lumMod val="85000"/>
                </a:schemeClr>
              </a:solidFill>
            </a:endParaRPr>
          </a:p>
        </p:txBody>
      </p:sp>
      <p:sp>
        <p:nvSpPr>
          <p:cNvPr id="10" name="TextBox 9"/>
          <p:cNvSpPr txBox="1"/>
          <p:nvPr/>
        </p:nvSpPr>
        <p:spPr>
          <a:xfrm>
            <a:off x="1898427" y="2972849"/>
            <a:ext cx="1249060" cy="276999"/>
          </a:xfrm>
          <a:prstGeom prst="rect">
            <a:avLst/>
          </a:prstGeom>
          <a:noFill/>
        </p:spPr>
        <p:txBody>
          <a:bodyPr wrap="none" rtlCol="0">
            <a:spAutoFit/>
          </a:bodyPr>
          <a:lstStyle/>
          <a:p>
            <a:r>
              <a:rPr lang="vi-VN" sz="1200" b="1">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INFOGRAPHIC</a:t>
            </a:r>
            <a:endParaRPr lang="en-US" sz="1200" b="1">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TextBox 10"/>
          <p:cNvSpPr txBox="1"/>
          <p:nvPr/>
        </p:nvSpPr>
        <p:spPr>
          <a:xfrm>
            <a:off x="2438051" y="3369496"/>
            <a:ext cx="3125360" cy="553998"/>
          </a:xfrm>
          <a:prstGeom prst="rect">
            <a:avLst/>
          </a:prstGeom>
          <a:noFill/>
        </p:spPr>
        <p:txBody>
          <a:bodyPr wrap="square" rtlCol="0">
            <a:spAutoFit/>
          </a:bodyPr>
          <a:lstStyle/>
          <a:p>
            <a:pPr marL="214313" indent="-214313">
              <a:buClr>
                <a:schemeClr val="bg2">
                  <a:lumMod val="75000"/>
                </a:schemeClr>
              </a:buClr>
              <a:buSzPct val="120000"/>
              <a:buFont typeface="Courier New" panose="02070309020205020404" pitchFamily="49" charset="0"/>
              <a:buChar char="o"/>
            </a:pPr>
            <a:r>
              <a:rPr lang="en-US" sz="1000" dirty="0" err="1">
                <a:solidFill>
                  <a:schemeClr val="bg1">
                    <a:lumMod val="85000"/>
                  </a:schemeClr>
                </a:solidFill>
              </a:rPr>
              <a:t>Lorem</a:t>
            </a:r>
            <a:r>
              <a:rPr lang="en-US" sz="1000" dirty="0">
                <a:solidFill>
                  <a:schemeClr val="bg1">
                    <a:lumMod val="85000"/>
                  </a:schemeClr>
                </a:solidFill>
              </a:rPr>
              <a:t> </a:t>
            </a:r>
            <a:r>
              <a:rPr lang="en-US" sz="1000" dirty="0" err="1">
                <a:solidFill>
                  <a:schemeClr val="bg1">
                    <a:lumMod val="85000"/>
                  </a:schemeClr>
                </a:solidFill>
              </a:rPr>
              <a:t>ipsum</a:t>
            </a:r>
            <a:r>
              <a:rPr lang="en-US" sz="1000" dirty="0">
                <a:solidFill>
                  <a:schemeClr val="bg1">
                    <a:lumMod val="85000"/>
                  </a:schemeClr>
                </a:solidFill>
              </a:rPr>
              <a:t> dolor sit </a:t>
            </a:r>
            <a:r>
              <a:rPr lang="en-US" sz="1000" dirty="0" err="1">
                <a:solidFill>
                  <a:schemeClr val="bg1">
                    <a:lumMod val="85000"/>
                  </a:schemeClr>
                </a:solidFill>
              </a:rPr>
              <a:t>amet</a:t>
            </a:r>
            <a:r>
              <a:rPr lang="en-US" sz="1000" dirty="0">
                <a:solidFill>
                  <a:schemeClr val="bg1">
                    <a:lumMod val="85000"/>
                  </a:schemeClr>
                </a:solidFill>
              </a:rPr>
              <a:t> </a:t>
            </a:r>
            <a:r>
              <a:rPr lang="en-US" sz="1000" dirty="0" err="1">
                <a:solidFill>
                  <a:schemeClr val="bg1">
                    <a:lumMod val="85000"/>
                  </a:schemeClr>
                </a:solidFill>
              </a:rPr>
              <a:t>consectetur</a:t>
            </a:r>
            <a:endParaRPr lang="vi-VN" sz="1000" dirty="0">
              <a:solidFill>
                <a:schemeClr val="bg1">
                  <a:lumMod val="85000"/>
                </a:schemeClr>
              </a:solidFill>
            </a:endParaRPr>
          </a:p>
          <a:p>
            <a:pPr marL="214313" indent="-214313">
              <a:buClr>
                <a:schemeClr val="bg2">
                  <a:lumMod val="75000"/>
                </a:schemeClr>
              </a:buClr>
              <a:buSzPct val="120000"/>
              <a:buFont typeface="Courier New" panose="02070309020205020404" pitchFamily="49" charset="0"/>
              <a:buChar char="o"/>
            </a:pPr>
            <a:r>
              <a:rPr lang="en-US" sz="1000" dirty="0" err="1">
                <a:solidFill>
                  <a:schemeClr val="bg1">
                    <a:lumMod val="85000"/>
                  </a:schemeClr>
                </a:solidFill>
              </a:rPr>
              <a:t>adipiscing</a:t>
            </a:r>
            <a:r>
              <a:rPr lang="en-US" sz="1000" dirty="0">
                <a:solidFill>
                  <a:schemeClr val="bg1">
                    <a:lumMod val="85000"/>
                  </a:schemeClr>
                </a:solidFill>
              </a:rPr>
              <a:t> </a:t>
            </a:r>
            <a:r>
              <a:rPr lang="en-US" sz="1000" dirty="0" err="1">
                <a:solidFill>
                  <a:schemeClr val="bg1">
                    <a:lumMod val="85000"/>
                  </a:schemeClr>
                </a:solidFill>
              </a:rPr>
              <a:t>elit</a:t>
            </a:r>
            <a:r>
              <a:rPr lang="en-US" sz="1000" dirty="0">
                <a:solidFill>
                  <a:schemeClr val="bg1">
                    <a:lumMod val="85000"/>
                  </a:schemeClr>
                </a:solidFill>
              </a:rPr>
              <a:t>. </a:t>
            </a:r>
            <a:r>
              <a:rPr lang="en-US" sz="1000" dirty="0" err="1">
                <a:solidFill>
                  <a:schemeClr val="bg1">
                    <a:lumMod val="85000"/>
                  </a:schemeClr>
                </a:solidFill>
              </a:rPr>
              <a:t>Donec</a:t>
            </a:r>
            <a:r>
              <a:rPr lang="en-US" sz="1000" dirty="0">
                <a:solidFill>
                  <a:schemeClr val="bg1">
                    <a:lumMod val="85000"/>
                  </a:schemeClr>
                </a:solidFill>
              </a:rPr>
              <a:t> </a:t>
            </a:r>
            <a:r>
              <a:rPr lang="en-US" sz="1000" dirty="0" err="1">
                <a:solidFill>
                  <a:schemeClr val="bg1">
                    <a:lumMod val="85000"/>
                  </a:schemeClr>
                </a:solidFill>
              </a:rPr>
              <a:t>luctus</a:t>
            </a:r>
            <a:r>
              <a:rPr lang="en-US" sz="1000" dirty="0">
                <a:solidFill>
                  <a:schemeClr val="bg1">
                    <a:lumMod val="85000"/>
                  </a:schemeClr>
                </a:solidFill>
              </a:rPr>
              <a:t> </a:t>
            </a:r>
            <a:r>
              <a:rPr lang="en-US" sz="1000" dirty="0" err="1">
                <a:solidFill>
                  <a:schemeClr val="bg1">
                    <a:lumMod val="85000"/>
                  </a:schemeClr>
                </a:solidFill>
              </a:rPr>
              <a:t>nibh</a:t>
            </a:r>
            <a:r>
              <a:rPr lang="en-US" sz="1000" dirty="0">
                <a:solidFill>
                  <a:schemeClr val="bg1">
                    <a:lumMod val="85000"/>
                  </a:schemeClr>
                </a:solidFill>
              </a:rPr>
              <a:t> sit </a:t>
            </a:r>
            <a:endParaRPr lang="vi-VN" sz="1000" dirty="0">
              <a:solidFill>
                <a:schemeClr val="bg1">
                  <a:lumMod val="85000"/>
                </a:schemeClr>
              </a:solidFill>
            </a:endParaRPr>
          </a:p>
          <a:p>
            <a:pPr marL="214313" indent="-214313">
              <a:buClr>
                <a:schemeClr val="bg2">
                  <a:lumMod val="75000"/>
                </a:schemeClr>
              </a:buClr>
              <a:buSzPct val="120000"/>
              <a:buFont typeface="Courier New" panose="02070309020205020404" pitchFamily="49" charset="0"/>
              <a:buChar char="o"/>
            </a:pPr>
            <a:r>
              <a:rPr lang="en-US" sz="1000" dirty="0" err="1">
                <a:solidFill>
                  <a:schemeClr val="bg1">
                    <a:lumMod val="85000"/>
                  </a:schemeClr>
                </a:solidFill>
              </a:rPr>
              <a:t>amet</a:t>
            </a:r>
            <a:r>
              <a:rPr lang="en-US" sz="1000" dirty="0">
                <a:solidFill>
                  <a:schemeClr val="bg1">
                    <a:lumMod val="85000"/>
                  </a:schemeClr>
                </a:solidFill>
              </a:rPr>
              <a:t> </a:t>
            </a:r>
            <a:r>
              <a:rPr lang="en-US" sz="1000" dirty="0" err="1">
                <a:solidFill>
                  <a:schemeClr val="bg1">
                    <a:lumMod val="85000"/>
                  </a:schemeClr>
                </a:solidFill>
              </a:rPr>
              <a:t>sem</a:t>
            </a:r>
            <a:r>
              <a:rPr lang="en-US" sz="1000" dirty="0">
                <a:solidFill>
                  <a:schemeClr val="bg1">
                    <a:lumMod val="85000"/>
                  </a:schemeClr>
                </a:solidFill>
              </a:rPr>
              <a:t> </a:t>
            </a:r>
            <a:r>
              <a:rPr lang="en-US" sz="1000" dirty="0" err="1">
                <a:solidFill>
                  <a:schemeClr val="bg1">
                    <a:lumMod val="85000"/>
                  </a:schemeClr>
                </a:solidFill>
              </a:rPr>
              <a:t>vulputate</a:t>
            </a:r>
            <a:endParaRPr lang="en-US" sz="1000" dirty="0">
              <a:solidFill>
                <a:schemeClr val="bg1">
                  <a:lumMod val="85000"/>
                </a:schemeClr>
              </a:solidFill>
            </a:endParaRPr>
          </a:p>
        </p:txBody>
      </p:sp>
      <p:cxnSp>
        <p:nvCxnSpPr>
          <p:cNvPr id="12" name="Straight Connector 11"/>
          <p:cNvCxnSpPr/>
          <p:nvPr/>
        </p:nvCxnSpPr>
        <p:spPr>
          <a:xfrm>
            <a:off x="1975699" y="2859782"/>
            <a:ext cx="5269874" cy="0"/>
          </a:xfrm>
          <a:prstGeom prst="line">
            <a:avLst/>
          </a:prstGeom>
          <a:ln w="19050">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rot="5400000">
            <a:off x="4558284" y="515529"/>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3271199" y="272652"/>
            <a:ext cx="2601610"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INTRO MESSAGE</a:t>
            </a:r>
            <a:endParaRPr lang="en-US" sz="2400" dirty="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endParaRPr>
          </a:p>
        </p:txBody>
      </p:sp>
      <p:sp>
        <p:nvSpPr>
          <p:cNvPr id="16" name="Rectangle 15"/>
          <p:cNvSpPr/>
          <p:nvPr/>
        </p:nvSpPr>
        <p:spPr>
          <a:xfrm>
            <a:off x="1488407" y="611206"/>
            <a:ext cx="6167186" cy="230832"/>
          </a:xfrm>
          <a:prstGeom prst="rect">
            <a:avLst/>
          </a:prstGeom>
        </p:spPr>
        <p:txBody>
          <a:bodyPr wrap="square">
            <a:spAutoFit/>
          </a:bodyPr>
          <a:lstStyle/>
          <a:p>
            <a:pPr algn="ct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is simply dummy text of the printing and typesetting industry.</a:t>
            </a:r>
          </a:p>
        </p:txBody>
      </p:sp>
    </p:spTree>
    <p:extLst>
      <p:ext uri="{BB962C8B-B14F-4D97-AF65-F5344CB8AC3E}">
        <p14:creationId xmlns:p14="http://schemas.microsoft.com/office/powerpoint/2010/main" val="22186426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611560" y="1845115"/>
            <a:ext cx="3537191" cy="1255648"/>
            <a:chOff x="3037944" y="955429"/>
            <a:chExt cx="4439181" cy="1575840"/>
          </a:xfrm>
        </p:grpSpPr>
        <p:sp>
          <p:nvSpPr>
            <p:cNvPr id="17" name="Oval 44"/>
            <p:cNvSpPr>
              <a:spLocks/>
            </p:cNvSpPr>
            <p:nvPr/>
          </p:nvSpPr>
          <p:spPr bwMode="auto">
            <a:xfrm>
              <a:off x="3037944" y="955429"/>
              <a:ext cx="523875" cy="523875"/>
            </a:xfrm>
            <a:prstGeom prst="ellipse">
              <a:avLst/>
            </a:prstGeom>
            <a:solidFill>
              <a:srgbClr val="E6E6E6">
                <a:alpha val="84999"/>
              </a:srgbClr>
            </a:solidFill>
            <a:ln>
              <a:noFill/>
            </a:ln>
            <a:extLst>
              <a:ext uri="{91240B29-F687-4F45-9708-019B960494DF}">
                <a14:hiddenLine xmlns:a14="http://schemas.microsoft.com/office/drawing/2010/main" w="25400" cap="flat">
                  <a:solidFill>
                    <a:schemeClr val="tx1">
                      <a:alpha val="84999"/>
                    </a:schemeClr>
                  </a:solidFill>
                  <a:miter lim="800000"/>
                  <a:headEnd type="none" w="med" len="med"/>
                  <a:tailEnd type="none" w="med" len="med"/>
                </a14:hiddenLine>
              </a:ext>
            </a:extLst>
          </p:spPr>
          <p:txBody>
            <a:bodyPr lIns="0" tIns="0" rIns="0" bIns="0"/>
            <a:lstStyle/>
            <a:p>
              <a:endParaRPr lang="en-US" sz="1350"/>
            </a:p>
          </p:txBody>
        </p:sp>
        <p:sp>
          <p:nvSpPr>
            <p:cNvPr id="18" name="Oval 45"/>
            <p:cNvSpPr>
              <a:spLocks/>
            </p:cNvSpPr>
            <p:nvPr/>
          </p:nvSpPr>
          <p:spPr bwMode="auto">
            <a:xfrm>
              <a:off x="7015530" y="1425637"/>
              <a:ext cx="442913" cy="442913"/>
            </a:xfrm>
            <a:prstGeom prst="ellipse">
              <a:avLst/>
            </a:prstGeom>
            <a:noFill/>
            <a:ln w="63500" cap="flat">
              <a:solidFill>
                <a:schemeClr val="bg2">
                  <a:lumMod val="90000"/>
                  <a:alpha val="85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1350"/>
            </a:p>
          </p:txBody>
        </p:sp>
        <p:sp>
          <p:nvSpPr>
            <p:cNvPr id="19" name="Oval 46"/>
            <p:cNvSpPr>
              <a:spLocks/>
            </p:cNvSpPr>
            <p:nvPr/>
          </p:nvSpPr>
          <p:spPr bwMode="auto">
            <a:xfrm>
              <a:off x="7339012" y="2393156"/>
              <a:ext cx="138113" cy="138113"/>
            </a:xfrm>
            <a:prstGeom prst="ellipse">
              <a:avLst/>
            </a:prstGeom>
            <a:solidFill>
              <a:schemeClr val="accent5">
                <a:lumMod val="60000"/>
                <a:lumOff val="40000"/>
              </a:schemeClr>
            </a:solidFill>
            <a:ln>
              <a:noFill/>
            </a:ln>
            <a:extLst/>
          </p:spPr>
          <p:txBody>
            <a:bodyPr lIns="0" tIns="0" rIns="0" bIns="0"/>
            <a:lstStyle/>
            <a:p>
              <a:endParaRPr lang="en-US" sz="1350"/>
            </a:p>
          </p:txBody>
        </p:sp>
      </p:grpSp>
      <p:sp>
        <p:nvSpPr>
          <p:cNvPr id="23" name="Freeform 18"/>
          <p:cNvSpPr>
            <a:spLocks/>
          </p:cNvSpPr>
          <p:nvPr/>
        </p:nvSpPr>
        <p:spPr bwMode="auto">
          <a:xfrm>
            <a:off x="664041" y="2397804"/>
            <a:ext cx="895145" cy="698107"/>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chemeClr val="accent4">
              <a:alpha val="80000"/>
            </a:schemeClr>
          </a:solid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sz="1350"/>
          </a:p>
        </p:txBody>
      </p:sp>
      <p:sp>
        <p:nvSpPr>
          <p:cNvPr id="24" name="Rectangle 19"/>
          <p:cNvSpPr>
            <a:spLocks/>
          </p:cNvSpPr>
          <p:nvPr/>
        </p:nvSpPr>
        <p:spPr bwMode="auto">
          <a:xfrm>
            <a:off x="932017" y="1462670"/>
            <a:ext cx="352103" cy="128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900" b="1" dirty="0">
                <a:solidFill>
                  <a:schemeClr val="accent4"/>
                </a:solidFill>
                <a:latin typeface="Open Sans" panose="020B0606030504020204" pitchFamily="34" charset="0"/>
                <a:ea typeface="Open Sans" panose="020B0606030504020204" pitchFamily="34" charset="0"/>
                <a:cs typeface="Open Sans" panose="020B0606030504020204" pitchFamily="34" charset="0"/>
                <a:sym typeface="Bebas Neue" charset="0"/>
              </a:rPr>
              <a:t>40%</a:t>
            </a:r>
          </a:p>
        </p:txBody>
      </p:sp>
      <p:cxnSp>
        <p:nvCxnSpPr>
          <p:cNvPr id="22" name="Straight Connector 21"/>
          <p:cNvCxnSpPr>
            <a:endCxn id="23" idx="2"/>
          </p:cNvCxnSpPr>
          <p:nvPr/>
        </p:nvCxnSpPr>
        <p:spPr>
          <a:xfrm>
            <a:off x="1101194" y="1706845"/>
            <a:ext cx="12450" cy="656970"/>
          </a:xfrm>
          <a:prstGeom prst="line">
            <a:avLst/>
          </a:prstGeom>
          <a:ln w="19050">
            <a:solidFill>
              <a:schemeClr val="bg2">
                <a:lumMod val="75000"/>
              </a:schemeClr>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sp>
        <p:nvSpPr>
          <p:cNvPr id="28" name="Freeform 21"/>
          <p:cNvSpPr>
            <a:spLocks/>
          </p:cNvSpPr>
          <p:nvPr/>
        </p:nvSpPr>
        <p:spPr bwMode="auto">
          <a:xfrm>
            <a:off x="1256640" y="2632934"/>
            <a:ext cx="895145" cy="462395"/>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chemeClr val="accent2">
              <a:alpha val="80000"/>
            </a:schemeClr>
          </a:solid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sz="1350"/>
          </a:p>
        </p:txBody>
      </p:sp>
      <p:sp>
        <p:nvSpPr>
          <p:cNvPr id="30" name="Rectangle 22"/>
          <p:cNvSpPr>
            <a:spLocks/>
          </p:cNvSpPr>
          <p:nvPr/>
        </p:nvSpPr>
        <p:spPr bwMode="auto">
          <a:xfrm>
            <a:off x="1519418" y="1457177"/>
            <a:ext cx="352103" cy="128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900" b="1" dirty="0">
                <a:solidFill>
                  <a:schemeClr val="accent2"/>
                </a:solidFill>
                <a:latin typeface="Open Sans" panose="020B0606030504020204" pitchFamily="34" charset="0"/>
                <a:ea typeface="Open Sans" panose="020B0606030504020204" pitchFamily="34" charset="0"/>
                <a:cs typeface="Open Sans" panose="020B0606030504020204" pitchFamily="34" charset="0"/>
                <a:sym typeface="Bebas Neue" charset="0"/>
              </a:rPr>
              <a:t>30%</a:t>
            </a:r>
          </a:p>
        </p:txBody>
      </p:sp>
      <p:cxnSp>
        <p:nvCxnSpPr>
          <p:cNvPr id="27" name="Straight Connector 26"/>
          <p:cNvCxnSpPr/>
          <p:nvPr/>
        </p:nvCxnSpPr>
        <p:spPr>
          <a:xfrm>
            <a:off x="1693985" y="1713580"/>
            <a:ext cx="12258" cy="895073"/>
          </a:xfrm>
          <a:prstGeom prst="line">
            <a:avLst/>
          </a:prstGeom>
          <a:ln w="19050">
            <a:solidFill>
              <a:schemeClr val="bg2">
                <a:lumMod val="75000"/>
              </a:schemeClr>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sp>
        <p:nvSpPr>
          <p:cNvPr id="34" name="Freeform 24"/>
          <p:cNvSpPr>
            <a:spLocks/>
          </p:cNvSpPr>
          <p:nvPr/>
        </p:nvSpPr>
        <p:spPr bwMode="auto">
          <a:xfrm>
            <a:off x="2540904" y="2297730"/>
            <a:ext cx="895145" cy="798759"/>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chemeClr val="accent5">
              <a:alpha val="80000"/>
            </a:schemeClr>
          </a:solid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sz="1350"/>
          </a:p>
        </p:txBody>
      </p:sp>
      <p:sp>
        <p:nvSpPr>
          <p:cNvPr id="35" name="Rectangle 25"/>
          <p:cNvSpPr>
            <a:spLocks/>
          </p:cNvSpPr>
          <p:nvPr/>
        </p:nvSpPr>
        <p:spPr bwMode="auto">
          <a:xfrm>
            <a:off x="2814079" y="1464967"/>
            <a:ext cx="352103" cy="128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900" b="1" dirty="0">
                <a:solidFill>
                  <a:schemeClr val="accent5"/>
                </a:solidFill>
                <a:latin typeface="Open Sans" panose="020B0606030504020204" pitchFamily="34" charset="0"/>
                <a:ea typeface="Open Sans" panose="020B0606030504020204" pitchFamily="34" charset="0"/>
                <a:cs typeface="Open Sans" panose="020B0606030504020204" pitchFamily="34" charset="0"/>
                <a:sym typeface="Bebas Neue" charset="0"/>
              </a:rPr>
              <a:t>65%</a:t>
            </a:r>
          </a:p>
        </p:txBody>
      </p:sp>
      <p:cxnSp>
        <p:nvCxnSpPr>
          <p:cNvPr id="33" name="Straight Connector 32"/>
          <p:cNvCxnSpPr/>
          <p:nvPr/>
        </p:nvCxnSpPr>
        <p:spPr>
          <a:xfrm rot="5400000" flipV="1">
            <a:off x="2705474" y="1989221"/>
            <a:ext cx="566005" cy="2408"/>
          </a:xfrm>
          <a:prstGeom prst="line">
            <a:avLst/>
          </a:prstGeom>
          <a:ln w="19050">
            <a:solidFill>
              <a:schemeClr val="bg2">
                <a:lumMod val="75000"/>
              </a:schemeClr>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sp>
        <p:nvSpPr>
          <p:cNvPr id="39" name="Freeform 15"/>
          <p:cNvSpPr>
            <a:spLocks/>
          </p:cNvSpPr>
          <p:nvPr/>
        </p:nvSpPr>
        <p:spPr bwMode="auto">
          <a:xfrm>
            <a:off x="1875128" y="1963447"/>
            <a:ext cx="895618" cy="1132118"/>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rgbClr val="FF0000">
              <a:alpha val="80000"/>
            </a:srgbClr>
          </a:solid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sz="1350"/>
          </a:p>
        </p:txBody>
      </p:sp>
      <p:sp>
        <p:nvSpPr>
          <p:cNvPr id="41" name="Rectangle 16"/>
          <p:cNvSpPr>
            <a:spLocks/>
          </p:cNvSpPr>
          <p:nvPr/>
        </p:nvSpPr>
        <p:spPr bwMode="auto">
          <a:xfrm>
            <a:off x="2144665" y="1461287"/>
            <a:ext cx="352289" cy="128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900" b="1" dirty="0">
                <a:solidFill>
                  <a:srgbClr val="FF0000"/>
                </a:solidFill>
                <a:latin typeface="Open Sans" panose="020B0606030504020204" pitchFamily="34" charset="0"/>
                <a:ea typeface="Open Sans" panose="020B0606030504020204" pitchFamily="34" charset="0"/>
                <a:cs typeface="Open Sans" panose="020B0606030504020204" pitchFamily="34" charset="0"/>
                <a:sym typeface="Bebas Neue" charset="0"/>
              </a:rPr>
              <a:t>85%</a:t>
            </a:r>
          </a:p>
        </p:txBody>
      </p:sp>
      <p:cxnSp>
        <p:nvCxnSpPr>
          <p:cNvPr id="38" name="Straight Connector 37"/>
          <p:cNvCxnSpPr/>
          <p:nvPr/>
        </p:nvCxnSpPr>
        <p:spPr>
          <a:xfrm rot="5400000" flipV="1">
            <a:off x="2203388" y="1833726"/>
            <a:ext cx="242574" cy="2408"/>
          </a:xfrm>
          <a:prstGeom prst="line">
            <a:avLst/>
          </a:prstGeom>
          <a:ln w="19050">
            <a:solidFill>
              <a:schemeClr val="bg2">
                <a:lumMod val="75000"/>
              </a:schemeClr>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sp>
        <p:nvSpPr>
          <p:cNvPr id="45" name="Freeform 27"/>
          <p:cNvSpPr>
            <a:spLocks/>
          </p:cNvSpPr>
          <p:nvPr/>
        </p:nvSpPr>
        <p:spPr bwMode="auto">
          <a:xfrm>
            <a:off x="3156368" y="2627731"/>
            <a:ext cx="895145" cy="462394"/>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chemeClr val="accent6">
              <a:alpha val="80000"/>
            </a:schemeClr>
          </a:solid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sz="1350"/>
          </a:p>
        </p:txBody>
      </p:sp>
      <p:sp>
        <p:nvSpPr>
          <p:cNvPr id="46" name="Rectangle 28"/>
          <p:cNvSpPr>
            <a:spLocks/>
          </p:cNvSpPr>
          <p:nvPr/>
        </p:nvSpPr>
        <p:spPr bwMode="auto">
          <a:xfrm>
            <a:off x="3435215" y="1468766"/>
            <a:ext cx="352103" cy="128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900" b="1" dirty="0">
                <a:solidFill>
                  <a:schemeClr val="accent6"/>
                </a:solidFill>
                <a:latin typeface="Open Sans" panose="020B0606030504020204" pitchFamily="34" charset="0"/>
                <a:ea typeface="Open Sans" panose="020B0606030504020204" pitchFamily="34" charset="0"/>
                <a:cs typeface="Open Sans" panose="020B0606030504020204" pitchFamily="34" charset="0"/>
                <a:sym typeface="Bebas Neue" charset="0"/>
              </a:rPr>
              <a:t>35%</a:t>
            </a:r>
          </a:p>
        </p:txBody>
      </p:sp>
      <p:cxnSp>
        <p:nvCxnSpPr>
          <p:cNvPr id="44" name="Straight Connector 43"/>
          <p:cNvCxnSpPr/>
          <p:nvPr/>
        </p:nvCxnSpPr>
        <p:spPr>
          <a:xfrm>
            <a:off x="3613228" y="1708377"/>
            <a:ext cx="0" cy="895073"/>
          </a:xfrm>
          <a:prstGeom prst="line">
            <a:avLst/>
          </a:prstGeom>
          <a:ln w="19050">
            <a:solidFill>
              <a:schemeClr val="bg2">
                <a:lumMod val="75000"/>
              </a:schemeClr>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nvGrpSpPr>
          <p:cNvPr id="72" name="Group 71"/>
          <p:cNvGrpSpPr/>
          <p:nvPr/>
        </p:nvGrpSpPr>
        <p:grpSpPr>
          <a:xfrm>
            <a:off x="4788024" y="1839917"/>
            <a:ext cx="3537191" cy="1255648"/>
            <a:chOff x="3037944" y="955429"/>
            <a:chExt cx="4439181" cy="1575840"/>
          </a:xfrm>
        </p:grpSpPr>
        <p:sp>
          <p:nvSpPr>
            <p:cNvPr id="73" name="Oval 44"/>
            <p:cNvSpPr>
              <a:spLocks/>
            </p:cNvSpPr>
            <p:nvPr/>
          </p:nvSpPr>
          <p:spPr bwMode="auto">
            <a:xfrm>
              <a:off x="3037944" y="955429"/>
              <a:ext cx="523875" cy="523875"/>
            </a:xfrm>
            <a:prstGeom prst="ellipse">
              <a:avLst/>
            </a:prstGeom>
            <a:solidFill>
              <a:srgbClr val="E6E6E6">
                <a:alpha val="84999"/>
              </a:srgbClr>
            </a:solidFill>
            <a:ln>
              <a:noFill/>
            </a:ln>
            <a:extLst>
              <a:ext uri="{91240B29-F687-4F45-9708-019B960494DF}">
                <a14:hiddenLine xmlns:a14="http://schemas.microsoft.com/office/drawing/2010/main" w="25400" cap="flat">
                  <a:solidFill>
                    <a:schemeClr val="tx1">
                      <a:alpha val="84999"/>
                    </a:schemeClr>
                  </a:solidFill>
                  <a:miter lim="800000"/>
                  <a:headEnd type="none" w="med" len="med"/>
                  <a:tailEnd type="none" w="med" len="med"/>
                </a14:hiddenLine>
              </a:ext>
            </a:extLst>
          </p:spPr>
          <p:txBody>
            <a:bodyPr lIns="0" tIns="0" rIns="0" bIns="0"/>
            <a:lstStyle/>
            <a:p>
              <a:endParaRPr lang="en-US" sz="1350"/>
            </a:p>
          </p:txBody>
        </p:sp>
        <p:sp>
          <p:nvSpPr>
            <p:cNvPr id="74" name="Oval 45"/>
            <p:cNvSpPr>
              <a:spLocks/>
            </p:cNvSpPr>
            <p:nvPr/>
          </p:nvSpPr>
          <p:spPr bwMode="auto">
            <a:xfrm>
              <a:off x="7015530" y="1425637"/>
              <a:ext cx="442913" cy="442913"/>
            </a:xfrm>
            <a:prstGeom prst="ellipse">
              <a:avLst/>
            </a:prstGeom>
            <a:noFill/>
            <a:ln w="63500" cap="flat">
              <a:solidFill>
                <a:schemeClr val="bg2">
                  <a:lumMod val="90000"/>
                  <a:alpha val="85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1350"/>
            </a:p>
          </p:txBody>
        </p:sp>
        <p:sp>
          <p:nvSpPr>
            <p:cNvPr id="75" name="Oval 46"/>
            <p:cNvSpPr>
              <a:spLocks/>
            </p:cNvSpPr>
            <p:nvPr/>
          </p:nvSpPr>
          <p:spPr bwMode="auto">
            <a:xfrm>
              <a:off x="7339012" y="2393156"/>
              <a:ext cx="138113" cy="138113"/>
            </a:xfrm>
            <a:prstGeom prst="ellipse">
              <a:avLst/>
            </a:prstGeom>
            <a:solidFill>
              <a:schemeClr val="accent5">
                <a:lumMod val="60000"/>
                <a:lumOff val="40000"/>
              </a:schemeClr>
            </a:solidFill>
            <a:ln>
              <a:noFill/>
            </a:ln>
            <a:extLst/>
          </p:spPr>
          <p:txBody>
            <a:bodyPr lIns="0" tIns="0" rIns="0" bIns="0"/>
            <a:lstStyle/>
            <a:p>
              <a:endParaRPr lang="en-US" sz="1350"/>
            </a:p>
          </p:txBody>
        </p:sp>
      </p:grpSp>
      <p:sp>
        <p:nvSpPr>
          <p:cNvPr id="79" name="Freeform 18"/>
          <p:cNvSpPr>
            <a:spLocks/>
          </p:cNvSpPr>
          <p:nvPr/>
        </p:nvSpPr>
        <p:spPr bwMode="auto">
          <a:xfrm>
            <a:off x="4854148" y="2392606"/>
            <a:ext cx="895145" cy="698107"/>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chemeClr val="accent4">
              <a:alpha val="80000"/>
            </a:schemeClr>
          </a:solid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sz="1350"/>
          </a:p>
        </p:txBody>
      </p:sp>
      <p:sp>
        <p:nvSpPr>
          <p:cNvPr id="80" name="Rectangle 19"/>
          <p:cNvSpPr>
            <a:spLocks/>
          </p:cNvSpPr>
          <p:nvPr/>
        </p:nvSpPr>
        <p:spPr bwMode="auto">
          <a:xfrm>
            <a:off x="5122124" y="1457472"/>
            <a:ext cx="352103" cy="128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900" b="1" dirty="0">
                <a:solidFill>
                  <a:schemeClr val="accent4"/>
                </a:solidFill>
                <a:latin typeface="Open Sans" panose="020B0606030504020204" pitchFamily="34" charset="0"/>
                <a:ea typeface="Open Sans" panose="020B0606030504020204" pitchFamily="34" charset="0"/>
                <a:cs typeface="Open Sans" panose="020B0606030504020204" pitchFamily="34" charset="0"/>
                <a:sym typeface="Bebas Neue" charset="0"/>
              </a:rPr>
              <a:t>40%</a:t>
            </a:r>
          </a:p>
        </p:txBody>
      </p:sp>
      <p:cxnSp>
        <p:nvCxnSpPr>
          <p:cNvPr id="78" name="Straight Connector 77"/>
          <p:cNvCxnSpPr>
            <a:endCxn id="79" idx="2"/>
          </p:cNvCxnSpPr>
          <p:nvPr/>
        </p:nvCxnSpPr>
        <p:spPr>
          <a:xfrm>
            <a:off x="5291301" y="1701647"/>
            <a:ext cx="12450" cy="656970"/>
          </a:xfrm>
          <a:prstGeom prst="line">
            <a:avLst/>
          </a:prstGeom>
          <a:ln w="19050">
            <a:solidFill>
              <a:schemeClr val="bg2">
                <a:lumMod val="75000"/>
              </a:schemeClr>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sp>
        <p:nvSpPr>
          <p:cNvPr id="84" name="Freeform 21"/>
          <p:cNvSpPr>
            <a:spLocks/>
          </p:cNvSpPr>
          <p:nvPr/>
        </p:nvSpPr>
        <p:spPr bwMode="auto">
          <a:xfrm>
            <a:off x="5446747" y="2627736"/>
            <a:ext cx="895145" cy="462395"/>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chemeClr val="accent2">
              <a:alpha val="80000"/>
            </a:schemeClr>
          </a:solid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sz="1350"/>
          </a:p>
        </p:txBody>
      </p:sp>
      <p:sp>
        <p:nvSpPr>
          <p:cNvPr id="85" name="Rectangle 22"/>
          <p:cNvSpPr>
            <a:spLocks/>
          </p:cNvSpPr>
          <p:nvPr/>
        </p:nvSpPr>
        <p:spPr bwMode="auto">
          <a:xfrm>
            <a:off x="5709525" y="1451979"/>
            <a:ext cx="352103" cy="128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900" b="1" dirty="0">
                <a:solidFill>
                  <a:schemeClr val="accent2"/>
                </a:solidFill>
                <a:latin typeface="Open Sans" panose="020B0606030504020204" pitchFamily="34" charset="0"/>
                <a:ea typeface="Open Sans" panose="020B0606030504020204" pitchFamily="34" charset="0"/>
                <a:cs typeface="Open Sans" panose="020B0606030504020204" pitchFamily="34" charset="0"/>
                <a:sym typeface="Bebas Neue" charset="0"/>
              </a:rPr>
              <a:t>30%</a:t>
            </a:r>
          </a:p>
        </p:txBody>
      </p:sp>
      <p:cxnSp>
        <p:nvCxnSpPr>
          <p:cNvPr id="83" name="Straight Connector 82"/>
          <p:cNvCxnSpPr/>
          <p:nvPr/>
        </p:nvCxnSpPr>
        <p:spPr>
          <a:xfrm>
            <a:off x="5884092" y="1708382"/>
            <a:ext cx="12258" cy="895073"/>
          </a:xfrm>
          <a:prstGeom prst="line">
            <a:avLst/>
          </a:prstGeom>
          <a:ln w="19050">
            <a:solidFill>
              <a:schemeClr val="bg2">
                <a:lumMod val="75000"/>
              </a:schemeClr>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sp>
        <p:nvSpPr>
          <p:cNvPr id="89" name="Freeform 24"/>
          <p:cNvSpPr>
            <a:spLocks/>
          </p:cNvSpPr>
          <p:nvPr/>
        </p:nvSpPr>
        <p:spPr bwMode="auto">
          <a:xfrm>
            <a:off x="6731011" y="2292531"/>
            <a:ext cx="895145" cy="798759"/>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chemeClr val="accent5">
              <a:alpha val="80000"/>
            </a:schemeClr>
          </a:solid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sz="1350"/>
          </a:p>
        </p:txBody>
      </p:sp>
      <p:sp>
        <p:nvSpPr>
          <p:cNvPr id="90" name="Rectangle 25"/>
          <p:cNvSpPr>
            <a:spLocks/>
          </p:cNvSpPr>
          <p:nvPr/>
        </p:nvSpPr>
        <p:spPr bwMode="auto">
          <a:xfrm>
            <a:off x="7004186" y="1459768"/>
            <a:ext cx="352103" cy="128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900" b="1" dirty="0">
                <a:solidFill>
                  <a:schemeClr val="accent5"/>
                </a:solidFill>
                <a:latin typeface="Open Sans" panose="020B0606030504020204" pitchFamily="34" charset="0"/>
                <a:ea typeface="Open Sans" panose="020B0606030504020204" pitchFamily="34" charset="0"/>
                <a:cs typeface="Open Sans" panose="020B0606030504020204" pitchFamily="34" charset="0"/>
                <a:sym typeface="Bebas Neue" charset="0"/>
              </a:rPr>
              <a:t>65%</a:t>
            </a:r>
          </a:p>
        </p:txBody>
      </p:sp>
      <p:cxnSp>
        <p:nvCxnSpPr>
          <p:cNvPr id="88" name="Straight Connector 87"/>
          <p:cNvCxnSpPr/>
          <p:nvPr/>
        </p:nvCxnSpPr>
        <p:spPr>
          <a:xfrm rot="5400000" flipV="1">
            <a:off x="6895581" y="1984022"/>
            <a:ext cx="566005" cy="2408"/>
          </a:xfrm>
          <a:prstGeom prst="line">
            <a:avLst/>
          </a:prstGeom>
          <a:ln w="19050">
            <a:solidFill>
              <a:schemeClr val="bg2">
                <a:lumMod val="75000"/>
              </a:schemeClr>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sp>
        <p:nvSpPr>
          <p:cNvPr id="94" name="Freeform 15"/>
          <p:cNvSpPr>
            <a:spLocks/>
          </p:cNvSpPr>
          <p:nvPr/>
        </p:nvSpPr>
        <p:spPr bwMode="auto">
          <a:xfrm>
            <a:off x="6065235" y="1958249"/>
            <a:ext cx="895618" cy="1132118"/>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rgbClr val="FF0000">
              <a:alpha val="80000"/>
            </a:srgbClr>
          </a:solid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sz="1350"/>
          </a:p>
        </p:txBody>
      </p:sp>
      <p:sp>
        <p:nvSpPr>
          <p:cNvPr id="95" name="Rectangle 16"/>
          <p:cNvSpPr>
            <a:spLocks/>
          </p:cNvSpPr>
          <p:nvPr/>
        </p:nvSpPr>
        <p:spPr bwMode="auto">
          <a:xfrm>
            <a:off x="6334772" y="1456089"/>
            <a:ext cx="352289" cy="128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900" b="1" dirty="0">
                <a:solidFill>
                  <a:srgbClr val="FF0000"/>
                </a:solidFill>
                <a:latin typeface="Open Sans" panose="020B0606030504020204" pitchFamily="34" charset="0"/>
                <a:ea typeface="Open Sans" panose="020B0606030504020204" pitchFamily="34" charset="0"/>
                <a:cs typeface="Open Sans" panose="020B0606030504020204" pitchFamily="34" charset="0"/>
                <a:sym typeface="Bebas Neue" charset="0"/>
              </a:rPr>
              <a:t>85%</a:t>
            </a:r>
          </a:p>
        </p:txBody>
      </p:sp>
      <p:cxnSp>
        <p:nvCxnSpPr>
          <p:cNvPr id="93" name="Straight Connector 92"/>
          <p:cNvCxnSpPr/>
          <p:nvPr/>
        </p:nvCxnSpPr>
        <p:spPr>
          <a:xfrm rot="5400000" flipV="1">
            <a:off x="6386351" y="1828528"/>
            <a:ext cx="242574" cy="2408"/>
          </a:xfrm>
          <a:prstGeom prst="line">
            <a:avLst/>
          </a:prstGeom>
          <a:ln w="19050">
            <a:solidFill>
              <a:schemeClr val="bg2">
                <a:lumMod val="75000"/>
              </a:schemeClr>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sp>
        <p:nvSpPr>
          <p:cNvPr id="99" name="Freeform 27"/>
          <p:cNvSpPr>
            <a:spLocks/>
          </p:cNvSpPr>
          <p:nvPr/>
        </p:nvSpPr>
        <p:spPr bwMode="auto">
          <a:xfrm>
            <a:off x="7346475" y="2629851"/>
            <a:ext cx="895145" cy="462394"/>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chemeClr val="accent6">
              <a:alpha val="80000"/>
            </a:schemeClr>
          </a:solid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sz="1350"/>
          </a:p>
        </p:txBody>
      </p:sp>
      <p:sp>
        <p:nvSpPr>
          <p:cNvPr id="100" name="Rectangle 28"/>
          <p:cNvSpPr>
            <a:spLocks/>
          </p:cNvSpPr>
          <p:nvPr/>
        </p:nvSpPr>
        <p:spPr bwMode="auto">
          <a:xfrm>
            <a:off x="7625322" y="1463567"/>
            <a:ext cx="352103" cy="128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900" b="1" dirty="0">
                <a:solidFill>
                  <a:schemeClr val="accent6"/>
                </a:solidFill>
                <a:latin typeface="Open Sans" panose="020B0606030504020204" pitchFamily="34" charset="0"/>
                <a:ea typeface="Open Sans" panose="020B0606030504020204" pitchFamily="34" charset="0"/>
                <a:cs typeface="Open Sans" panose="020B0606030504020204" pitchFamily="34" charset="0"/>
                <a:sym typeface="Bebas Neue" charset="0"/>
              </a:rPr>
              <a:t>35%</a:t>
            </a:r>
          </a:p>
        </p:txBody>
      </p:sp>
      <p:cxnSp>
        <p:nvCxnSpPr>
          <p:cNvPr id="98" name="Straight Connector 97"/>
          <p:cNvCxnSpPr/>
          <p:nvPr/>
        </p:nvCxnSpPr>
        <p:spPr>
          <a:xfrm>
            <a:off x="7803335" y="1703178"/>
            <a:ext cx="0" cy="895073"/>
          </a:xfrm>
          <a:prstGeom prst="line">
            <a:avLst/>
          </a:prstGeom>
          <a:ln w="19050">
            <a:solidFill>
              <a:schemeClr val="bg2">
                <a:lumMod val="75000"/>
              </a:schemeClr>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sp>
        <p:nvSpPr>
          <p:cNvPr id="101" name="Content Placeholder 2"/>
          <p:cNvSpPr txBox="1">
            <a:spLocks/>
          </p:cNvSpPr>
          <p:nvPr/>
        </p:nvSpPr>
        <p:spPr>
          <a:xfrm>
            <a:off x="885251" y="3721619"/>
            <a:ext cx="2855301" cy="811928"/>
          </a:xfrm>
          <a:prstGeom prst="rect">
            <a:avLst/>
          </a:prstGeom>
        </p:spPr>
        <p:txBody>
          <a:bodyPr vert="horz" lIns="68580" tIns="34290" rIns="68580" bIns="34290" rtlCol="0">
            <a:normAutofit fontScale="85000" lnSpcReduction="20000"/>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1500" b="1"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2012 SALES</a:t>
            </a:r>
          </a:p>
          <a:p>
            <a:pPr marL="0" indent="0" algn="ctr">
              <a:buNone/>
            </a:pPr>
            <a:r>
              <a:rPr lang="en-US" sz="1000" dirty="0" err="1">
                <a:solidFill>
                  <a:schemeClr val="bg1">
                    <a:lumMod val="85000"/>
                  </a:schemeClr>
                </a:solidFill>
              </a:rPr>
              <a:t>Lorem</a:t>
            </a:r>
            <a:r>
              <a:rPr lang="en-US" sz="1000" dirty="0">
                <a:solidFill>
                  <a:schemeClr val="bg1">
                    <a:lumMod val="85000"/>
                  </a:schemeClr>
                </a:solidFill>
              </a:rPr>
              <a:t> ipsum dolor sit amet, consectetur adipiscing elit. Fusce suscipit neque non libero aliquam, ut facilisis lacus pretium. Sed imperdiet tincidunt velit laoreet facilisis. Praesent tempus ipsum suscipit, dictum nulla a, sagittis </a:t>
            </a:r>
            <a:r>
              <a:rPr lang="en-US" sz="1000" dirty="0" err="1">
                <a:solidFill>
                  <a:schemeClr val="bg1">
                    <a:lumMod val="85000"/>
                  </a:schemeClr>
                </a:solidFill>
              </a:rPr>
              <a:t>sapien</a:t>
            </a:r>
            <a:r>
              <a:rPr lang="en-US" sz="1000" dirty="0">
                <a:solidFill>
                  <a:schemeClr val="bg1">
                    <a:lumMod val="85000"/>
                  </a:schemeClr>
                </a:solidFill>
              </a:rPr>
              <a:t>.</a:t>
            </a:r>
          </a:p>
        </p:txBody>
      </p:sp>
      <p:sp>
        <p:nvSpPr>
          <p:cNvPr id="102" name="Content Placeholder 2"/>
          <p:cNvSpPr txBox="1">
            <a:spLocks/>
          </p:cNvSpPr>
          <p:nvPr/>
        </p:nvSpPr>
        <p:spPr>
          <a:xfrm>
            <a:off x="5102376" y="3735095"/>
            <a:ext cx="2855301" cy="798452"/>
          </a:xfrm>
          <a:prstGeom prst="rect">
            <a:avLst/>
          </a:prstGeom>
        </p:spPr>
        <p:txBody>
          <a:bodyPr vert="horz" lIns="68580" tIns="34290" rIns="68580" bIns="34290" rtlCol="0">
            <a:normAutofit fontScale="77500" lnSpcReduction="20000"/>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1500" b="1"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2013 SALES</a:t>
            </a:r>
          </a:p>
          <a:p>
            <a:pPr marL="0" indent="0" algn="ctr">
              <a:buNone/>
            </a:pPr>
            <a:r>
              <a:rPr lang="en-US" sz="1200" dirty="0" err="1">
                <a:solidFill>
                  <a:schemeClr val="bg1">
                    <a:lumMod val="85000"/>
                  </a:schemeClr>
                </a:solidFill>
              </a:rPr>
              <a:t>Lorem</a:t>
            </a:r>
            <a:r>
              <a:rPr lang="en-US" sz="1200" dirty="0">
                <a:solidFill>
                  <a:schemeClr val="bg1">
                    <a:lumMod val="85000"/>
                  </a:schemeClr>
                </a:solidFill>
              </a:rPr>
              <a:t> ipsum dolor sit amet, consectetur adipiscing elit. Fusce suscipit neque non libero aliquam, ut facilisis lacus pretium. Sed imperdiet tincidunt velit laoreet facilisis. Praesent tempus ipsum suscipit, dictum nulla a, sagittis </a:t>
            </a:r>
            <a:r>
              <a:rPr lang="en-US" sz="1200" dirty="0" err="1">
                <a:solidFill>
                  <a:schemeClr val="bg1">
                    <a:lumMod val="85000"/>
                  </a:schemeClr>
                </a:solidFill>
              </a:rPr>
              <a:t>sapien</a:t>
            </a:r>
            <a:r>
              <a:rPr lang="en-US" sz="1200" dirty="0">
                <a:solidFill>
                  <a:schemeClr val="bg1">
                    <a:lumMod val="85000"/>
                  </a:schemeClr>
                </a:solidFill>
              </a:rPr>
              <a:t>.</a:t>
            </a:r>
          </a:p>
        </p:txBody>
      </p:sp>
      <p:cxnSp>
        <p:nvCxnSpPr>
          <p:cNvPr id="103" name="Straight Connector 102"/>
          <p:cNvCxnSpPr/>
          <p:nvPr/>
        </p:nvCxnSpPr>
        <p:spPr>
          <a:xfrm>
            <a:off x="4554609" y="1532019"/>
            <a:ext cx="0" cy="3055955"/>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grpSp>
        <p:nvGrpSpPr>
          <p:cNvPr id="110" name="Group 109"/>
          <p:cNvGrpSpPr>
            <a:grpSpLocks noChangeAspect="1"/>
          </p:cNvGrpSpPr>
          <p:nvPr/>
        </p:nvGrpSpPr>
        <p:grpSpPr>
          <a:xfrm>
            <a:off x="2131067" y="3295142"/>
            <a:ext cx="364500" cy="364500"/>
            <a:chOff x="4194682" y="3591889"/>
            <a:chExt cx="376085" cy="376085"/>
          </a:xfrm>
        </p:grpSpPr>
        <p:sp>
          <p:nvSpPr>
            <p:cNvPr id="111" name="Oval 110"/>
            <p:cNvSpPr>
              <a:spLocks noChangeAspect="1"/>
            </p:cNvSpPr>
            <p:nvPr/>
          </p:nvSpPr>
          <p:spPr>
            <a:xfrm>
              <a:off x="4194682" y="3591889"/>
              <a:ext cx="376085" cy="37608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12" name="TextBox 111"/>
            <p:cNvSpPr txBox="1"/>
            <p:nvPr/>
          </p:nvSpPr>
          <p:spPr>
            <a:xfrm>
              <a:off x="4304316" y="3609294"/>
              <a:ext cx="156815" cy="357254"/>
            </a:xfrm>
            <a:prstGeom prst="rect">
              <a:avLst/>
            </a:prstGeom>
            <a:noFill/>
          </p:spPr>
          <p:txBody>
            <a:bodyPr wrap="square" rtlCol="0">
              <a:spAutoFit/>
            </a:bodyPr>
            <a:lstStyle/>
            <a:p>
              <a:pPr algn="ctr"/>
              <a:r>
                <a:rPr lang="id-ID" sz="1650" dirty="0">
                  <a:solidFill>
                    <a:schemeClr val="bg1">
                      <a:lumMod val="95000"/>
                    </a:schemeClr>
                  </a:solidFill>
                  <a:latin typeface="FontAwesome" pitchFamily="2" charset="0"/>
                </a:rPr>
                <a:t></a:t>
              </a:r>
            </a:p>
          </p:txBody>
        </p:sp>
      </p:grpSp>
      <p:grpSp>
        <p:nvGrpSpPr>
          <p:cNvPr id="113" name="Group 112"/>
          <p:cNvGrpSpPr>
            <a:grpSpLocks noChangeAspect="1"/>
          </p:cNvGrpSpPr>
          <p:nvPr/>
        </p:nvGrpSpPr>
        <p:grpSpPr>
          <a:xfrm>
            <a:off x="6329905" y="3277442"/>
            <a:ext cx="364500" cy="364500"/>
            <a:chOff x="4194682" y="3591889"/>
            <a:chExt cx="376085" cy="376085"/>
          </a:xfrm>
        </p:grpSpPr>
        <p:sp>
          <p:nvSpPr>
            <p:cNvPr id="114" name="Oval 113"/>
            <p:cNvSpPr>
              <a:spLocks noChangeAspect="1"/>
            </p:cNvSpPr>
            <p:nvPr/>
          </p:nvSpPr>
          <p:spPr>
            <a:xfrm>
              <a:off x="4194682" y="3591889"/>
              <a:ext cx="376085" cy="37608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15" name="TextBox 114"/>
            <p:cNvSpPr txBox="1"/>
            <p:nvPr/>
          </p:nvSpPr>
          <p:spPr>
            <a:xfrm>
              <a:off x="4304316" y="3609294"/>
              <a:ext cx="156815" cy="357254"/>
            </a:xfrm>
            <a:prstGeom prst="rect">
              <a:avLst/>
            </a:prstGeom>
            <a:noFill/>
          </p:spPr>
          <p:txBody>
            <a:bodyPr wrap="square" rtlCol="0">
              <a:spAutoFit/>
            </a:bodyPr>
            <a:lstStyle/>
            <a:p>
              <a:pPr algn="ctr"/>
              <a:r>
                <a:rPr lang="id-ID" sz="1650" dirty="0">
                  <a:solidFill>
                    <a:schemeClr val="bg1">
                      <a:lumMod val="95000"/>
                    </a:schemeClr>
                  </a:solidFill>
                  <a:latin typeface="FontAwesome" pitchFamily="2" charset="0"/>
                </a:rPr>
                <a:t></a:t>
              </a:r>
            </a:p>
          </p:txBody>
        </p:sp>
      </p:grpSp>
      <p:sp>
        <p:nvSpPr>
          <p:cNvPr id="116" name="TextBox 115"/>
          <p:cNvSpPr txBox="1"/>
          <p:nvPr/>
        </p:nvSpPr>
        <p:spPr>
          <a:xfrm>
            <a:off x="857758" y="2923429"/>
            <a:ext cx="498485" cy="200055"/>
          </a:xfrm>
          <a:prstGeom prst="rect">
            <a:avLst/>
          </a:prstGeom>
          <a:noFill/>
        </p:spPr>
        <p:txBody>
          <a:bodyPr wrap="square" rtlCol="0">
            <a:spAutoFit/>
          </a:bodyPr>
          <a:lstStyle/>
          <a:p>
            <a:pPr algn="ctr"/>
            <a:r>
              <a:rPr lang="id-ID" sz="700" dirty="0">
                <a:solidFill>
                  <a:schemeClr val="bg1">
                    <a:lumMod val="95000"/>
                  </a:schemeClr>
                </a:solidFill>
              </a:rPr>
              <a:t>SHOES</a:t>
            </a:r>
          </a:p>
        </p:txBody>
      </p:sp>
      <p:sp>
        <p:nvSpPr>
          <p:cNvPr id="117" name="TextBox 116"/>
          <p:cNvSpPr txBox="1"/>
          <p:nvPr/>
        </p:nvSpPr>
        <p:spPr>
          <a:xfrm>
            <a:off x="1450870" y="2927193"/>
            <a:ext cx="498485" cy="200055"/>
          </a:xfrm>
          <a:prstGeom prst="rect">
            <a:avLst/>
          </a:prstGeom>
          <a:noFill/>
        </p:spPr>
        <p:txBody>
          <a:bodyPr wrap="square" rtlCol="0">
            <a:spAutoFit/>
          </a:bodyPr>
          <a:lstStyle/>
          <a:p>
            <a:pPr algn="ctr"/>
            <a:r>
              <a:rPr lang="id-ID" sz="700" dirty="0">
                <a:solidFill>
                  <a:schemeClr val="bg1">
                    <a:lumMod val="95000"/>
                  </a:schemeClr>
                </a:solidFill>
              </a:rPr>
              <a:t>BAGS</a:t>
            </a:r>
          </a:p>
        </p:txBody>
      </p:sp>
      <p:sp>
        <p:nvSpPr>
          <p:cNvPr id="118" name="TextBox 117"/>
          <p:cNvSpPr txBox="1"/>
          <p:nvPr/>
        </p:nvSpPr>
        <p:spPr>
          <a:xfrm>
            <a:off x="2050099" y="2918798"/>
            <a:ext cx="548726" cy="200055"/>
          </a:xfrm>
          <a:prstGeom prst="rect">
            <a:avLst/>
          </a:prstGeom>
          <a:noFill/>
        </p:spPr>
        <p:txBody>
          <a:bodyPr wrap="square" rtlCol="0">
            <a:spAutoFit/>
          </a:bodyPr>
          <a:lstStyle/>
          <a:p>
            <a:pPr algn="ctr"/>
            <a:r>
              <a:rPr lang="id-ID" sz="700" dirty="0">
                <a:solidFill>
                  <a:schemeClr val="bg1">
                    <a:lumMod val="95000"/>
                  </a:schemeClr>
                </a:solidFill>
              </a:rPr>
              <a:t>APPAREL</a:t>
            </a:r>
          </a:p>
        </p:txBody>
      </p:sp>
      <p:sp>
        <p:nvSpPr>
          <p:cNvPr id="119" name="TextBox 118"/>
          <p:cNvSpPr txBox="1"/>
          <p:nvPr/>
        </p:nvSpPr>
        <p:spPr>
          <a:xfrm>
            <a:off x="2736168" y="2923429"/>
            <a:ext cx="498485" cy="200055"/>
          </a:xfrm>
          <a:prstGeom prst="rect">
            <a:avLst/>
          </a:prstGeom>
          <a:noFill/>
        </p:spPr>
        <p:txBody>
          <a:bodyPr wrap="square" rtlCol="0">
            <a:spAutoFit/>
          </a:bodyPr>
          <a:lstStyle/>
          <a:p>
            <a:pPr algn="ctr"/>
            <a:r>
              <a:rPr lang="id-ID" sz="700" dirty="0">
                <a:solidFill>
                  <a:schemeClr val="bg1">
                    <a:lumMod val="95000"/>
                  </a:schemeClr>
                </a:solidFill>
              </a:rPr>
              <a:t>T SHIRT</a:t>
            </a:r>
          </a:p>
        </p:txBody>
      </p:sp>
      <p:sp>
        <p:nvSpPr>
          <p:cNvPr id="120" name="TextBox 119"/>
          <p:cNvSpPr txBox="1"/>
          <p:nvPr/>
        </p:nvSpPr>
        <p:spPr>
          <a:xfrm>
            <a:off x="3356845" y="2930954"/>
            <a:ext cx="498485" cy="200055"/>
          </a:xfrm>
          <a:prstGeom prst="rect">
            <a:avLst/>
          </a:prstGeom>
          <a:noFill/>
        </p:spPr>
        <p:txBody>
          <a:bodyPr wrap="square" rtlCol="0">
            <a:spAutoFit/>
          </a:bodyPr>
          <a:lstStyle/>
          <a:p>
            <a:pPr algn="ctr"/>
            <a:r>
              <a:rPr lang="id-ID" sz="700" dirty="0">
                <a:solidFill>
                  <a:schemeClr val="bg1">
                    <a:lumMod val="95000"/>
                  </a:schemeClr>
                </a:solidFill>
              </a:rPr>
              <a:t>JEANS</a:t>
            </a:r>
          </a:p>
        </p:txBody>
      </p:sp>
      <p:sp>
        <p:nvSpPr>
          <p:cNvPr id="121" name="TextBox 120"/>
          <p:cNvSpPr txBox="1"/>
          <p:nvPr/>
        </p:nvSpPr>
        <p:spPr>
          <a:xfrm>
            <a:off x="5056096" y="2897036"/>
            <a:ext cx="498485" cy="200055"/>
          </a:xfrm>
          <a:prstGeom prst="rect">
            <a:avLst/>
          </a:prstGeom>
          <a:noFill/>
        </p:spPr>
        <p:txBody>
          <a:bodyPr wrap="square" rtlCol="0">
            <a:spAutoFit/>
          </a:bodyPr>
          <a:lstStyle/>
          <a:p>
            <a:pPr algn="ctr"/>
            <a:r>
              <a:rPr lang="id-ID" sz="700" dirty="0">
                <a:solidFill>
                  <a:schemeClr val="bg1">
                    <a:lumMod val="95000"/>
                  </a:schemeClr>
                </a:solidFill>
              </a:rPr>
              <a:t>SHOES</a:t>
            </a:r>
          </a:p>
        </p:txBody>
      </p:sp>
      <p:sp>
        <p:nvSpPr>
          <p:cNvPr id="122" name="TextBox 121"/>
          <p:cNvSpPr txBox="1"/>
          <p:nvPr/>
        </p:nvSpPr>
        <p:spPr>
          <a:xfrm>
            <a:off x="5649209" y="2900800"/>
            <a:ext cx="498485" cy="200055"/>
          </a:xfrm>
          <a:prstGeom prst="rect">
            <a:avLst/>
          </a:prstGeom>
          <a:noFill/>
        </p:spPr>
        <p:txBody>
          <a:bodyPr wrap="square" rtlCol="0">
            <a:spAutoFit/>
          </a:bodyPr>
          <a:lstStyle/>
          <a:p>
            <a:pPr algn="ctr"/>
            <a:r>
              <a:rPr lang="id-ID" sz="700" dirty="0">
                <a:solidFill>
                  <a:schemeClr val="bg1">
                    <a:lumMod val="95000"/>
                  </a:schemeClr>
                </a:solidFill>
              </a:rPr>
              <a:t>BAGS</a:t>
            </a:r>
          </a:p>
        </p:txBody>
      </p:sp>
      <p:sp>
        <p:nvSpPr>
          <p:cNvPr id="123" name="TextBox 122"/>
          <p:cNvSpPr txBox="1"/>
          <p:nvPr/>
        </p:nvSpPr>
        <p:spPr>
          <a:xfrm>
            <a:off x="6248437" y="2892405"/>
            <a:ext cx="548726" cy="200055"/>
          </a:xfrm>
          <a:prstGeom prst="rect">
            <a:avLst/>
          </a:prstGeom>
          <a:noFill/>
        </p:spPr>
        <p:txBody>
          <a:bodyPr wrap="square" rtlCol="0">
            <a:spAutoFit/>
          </a:bodyPr>
          <a:lstStyle/>
          <a:p>
            <a:pPr algn="ctr"/>
            <a:r>
              <a:rPr lang="id-ID" sz="700" dirty="0">
                <a:solidFill>
                  <a:schemeClr val="bg1">
                    <a:lumMod val="95000"/>
                  </a:schemeClr>
                </a:solidFill>
              </a:rPr>
              <a:t>APPAREL</a:t>
            </a:r>
          </a:p>
        </p:txBody>
      </p:sp>
      <p:sp>
        <p:nvSpPr>
          <p:cNvPr id="124" name="TextBox 123"/>
          <p:cNvSpPr txBox="1"/>
          <p:nvPr/>
        </p:nvSpPr>
        <p:spPr>
          <a:xfrm>
            <a:off x="6934507" y="2897036"/>
            <a:ext cx="498485" cy="200055"/>
          </a:xfrm>
          <a:prstGeom prst="rect">
            <a:avLst/>
          </a:prstGeom>
          <a:noFill/>
        </p:spPr>
        <p:txBody>
          <a:bodyPr wrap="square" rtlCol="0">
            <a:spAutoFit/>
          </a:bodyPr>
          <a:lstStyle/>
          <a:p>
            <a:pPr algn="ctr"/>
            <a:r>
              <a:rPr lang="id-ID" sz="700" dirty="0">
                <a:solidFill>
                  <a:schemeClr val="bg1">
                    <a:lumMod val="95000"/>
                  </a:schemeClr>
                </a:solidFill>
              </a:rPr>
              <a:t>T SHIRT</a:t>
            </a:r>
          </a:p>
        </p:txBody>
      </p:sp>
      <p:sp>
        <p:nvSpPr>
          <p:cNvPr id="125" name="TextBox 124"/>
          <p:cNvSpPr txBox="1"/>
          <p:nvPr/>
        </p:nvSpPr>
        <p:spPr>
          <a:xfrm>
            <a:off x="7555183" y="2904560"/>
            <a:ext cx="498485" cy="200055"/>
          </a:xfrm>
          <a:prstGeom prst="rect">
            <a:avLst/>
          </a:prstGeom>
          <a:noFill/>
        </p:spPr>
        <p:txBody>
          <a:bodyPr wrap="square" rtlCol="0">
            <a:spAutoFit/>
          </a:bodyPr>
          <a:lstStyle/>
          <a:p>
            <a:pPr algn="ctr"/>
            <a:r>
              <a:rPr lang="id-ID" sz="700" dirty="0">
                <a:solidFill>
                  <a:schemeClr val="bg1">
                    <a:lumMod val="95000"/>
                  </a:schemeClr>
                </a:solidFill>
              </a:rPr>
              <a:t>JEANS</a:t>
            </a:r>
          </a:p>
        </p:txBody>
      </p:sp>
      <p:sp>
        <p:nvSpPr>
          <p:cNvPr id="104" name="Rectangle 103"/>
          <p:cNvSpPr/>
          <p:nvPr/>
        </p:nvSpPr>
        <p:spPr>
          <a:xfrm rot="5400000">
            <a:off x="4558284" y="567561"/>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TextBox 104"/>
          <p:cNvSpPr txBox="1"/>
          <p:nvPr/>
        </p:nvSpPr>
        <p:spPr>
          <a:xfrm>
            <a:off x="3429453" y="272652"/>
            <a:ext cx="2285177"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SALES REPORT</a:t>
            </a:r>
          </a:p>
        </p:txBody>
      </p:sp>
      <p:sp>
        <p:nvSpPr>
          <p:cNvPr id="106" name="Rectangle 105"/>
          <p:cNvSpPr/>
          <p:nvPr/>
        </p:nvSpPr>
        <p:spPr>
          <a:xfrm>
            <a:off x="1488407" y="611206"/>
            <a:ext cx="6167186" cy="246221"/>
          </a:xfrm>
          <a:prstGeom prst="rect">
            <a:avLst/>
          </a:prstGeom>
        </p:spPr>
        <p:txBody>
          <a:bodyPr wrap="square">
            <a:spAutoFit/>
          </a:bodyPr>
          <a:lstStyle/>
          <a:p>
            <a:pPr algn="ctr"/>
            <a:r>
              <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10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273567961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770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 calcmode="lin" valueType="num">
                                      <p:cBhvr>
                                        <p:cTn id="9" dur="1000" fill="hold"/>
                                        <p:tgtEl>
                                          <p:spTgt spid="16"/>
                                        </p:tgtEl>
                                        <p:attrNameLst>
                                          <p:attrName>style.rotation</p:attrName>
                                        </p:attrNameLst>
                                      </p:cBhvr>
                                      <p:tavLst>
                                        <p:tav tm="0">
                                          <p:val>
                                            <p:fltVal val="90"/>
                                          </p:val>
                                        </p:tav>
                                        <p:tav tm="100000">
                                          <p:val>
                                            <p:fltVal val="0"/>
                                          </p:val>
                                        </p:tav>
                                      </p:tavLst>
                                    </p:anim>
                                    <p:animEffect transition="in" filter="fade">
                                      <p:cBhvr>
                                        <p:cTn id="10" dur="1000"/>
                                        <p:tgtEl>
                                          <p:spTgt spid="16"/>
                                        </p:tgtEl>
                                      </p:cBhvr>
                                    </p:animEffect>
                                  </p:childTnLst>
                                </p:cTn>
                              </p:par>
                              <p:par>
                                <p:cTn id="11" presetID="31" presetClass="entr" presetSubtype="0" fill="hold" nodeType="withEffect">
                                  <p:stCondLst>
                                    <p:cond delay="7700"/>
                                  </p:stCondLst>
                                  <p:childTnLst>
                                    <p:set>
                                      <p:cBhvr>
                                        <p:cTn id="12" dur="1" fill="hold">
                                          <p:stCondLst>
                                            <p:cond delay="0"/>
                                          </p:stCondLst>
                                        </p:cTn>
                                        <p:tgtEl>
                                          <p:spTgt spid="72"/>
                                        </p:tgtEl>
                                        <p:attrNameLst>
                                          <p:attrName>style.visibility</p:attrName>
                                        </p:attrNameLst>
                                      </p:cBhvr>
                                      <p:to>
                                        <p:strVal val="visible"/>
                                      </p:to>
                                    </p:set>
                                    <p:anim calcmode="lin" valueType="num">
                                      <p:cBhvr>
                                        <p:cTn id="13" dur="1000" fill="hold"/>
                                        <p:tgtEl>
                                          <p:spTgt spid="72"/>
                                        </p:tgtEl>
                                        <p:attrNameLst>
                                          <p:attrName>ppt_w</p:attrName>
                                        </p:attrNameLst>
                                      </p:cBhvr>
                                      <p:tavLst>
                                        <p:tav tm="0">
                                          <p:val>
                                            <p:fltVal val="0"/>
                                          </p:val>
                                        </p:tav>
                                        <p:tav tm="100000">
                                          <p:val>
                                            <p:strVal val="#ppt_w"/>
                                          </p:val>
                                        </p:tav>
                                      </p:tavLst>
                                    </p:anim>
                                    <p:anim calcmode="lin" valueType="num">
                                      <p:cBhvr>
                                        <p:cTn id="14" dur="1000" fill="hold"/>
                                        <p:tgtEl>
                                          <p:spTgt spid="72"/>
                                        </p:tgtEl>
                                        <p:attrNameLst>
                                          <p:attrName>ppt_h</p:attrName>
                                        </p:attrNameLst>
                                      </p:cBhvr>
                                      <p:tavLst>
                                        <p:tav tm="0">
                                          <p:val>
                                            <p:fltVal val="0"/>
                                          </p:val>
                                        </p:tav>
                                        <p:tav tm="100000">
                                          <p:val>
                                            <p:strVal val="#ppt_h"/>
                                          </p:val>
                                        </p:tav>
                                      </p:tavLst>
                                    </p:anim>
                                    <p:anim calcmode="lin" valueType="num">
                                      <p:cBhvr>
                                        <p:cTn id="15" dur="1000" fill="hold"/>
                                        <p:tgtEl>
                                          <p:spTgt spid="72"/>
                                        </p:tgtEl>
                                        <p:attrNameLst>
                                          <p:attrName>style.rotation</p:attrName>
                                        </p:attrNameLst>
                                      </p:cBhvr>
                                      <p:tavLst>
                                        <p:tav tm="0">
                                          <p:val>
                                            <p:fltVal val="90"/>
                                          </p:val>
                                        </p:tav>
                                        <p:tav tm="100000">
                                          <p:val>
                                            <p:fltVal val="0"/>
                                          </p:val>
                                        </p:tav>
                                      </p:tavLst>
                                    </p:anim>
                                    <p:animEffect transition="in" filter="fade">
                                      <p:cBhvr>
                                        <p:cTn id="16" dur="1000"/>
                                        <p:tgtEl>
                                          <p:spTgt spid="72"/>
                                        </p:tgtEl>
                                      </p:cBhvr>
                                    </p:animEffect>
                                  </p:childTnLst>
                                </p:cTn>
                              </p:par>
                              <p:par>
                                <p:cTn id="17" presetID="42" presetClass="entr" presetSubtype="0" fill="hold" grpId="0" nodeType="withEffect">
                                  <p:stCondLst>
                                    <p:cond delay="450"/>
                                  </p:stCondLst>
                                  <p:childTnLst>
                                    <p:set>
                                      <p:cBhvr>
                                        <p:cTn id="18" dur="1" fill="hold">
                                          <p:stCondLst>
                                            <p:cond delay="0"/>
                                          </p:stCondLst>
                                        </p:cTn>
                                        <p:tgtEl>
                                          <p:spTgt spid="101"/>
                                        </p:tgtEl>
                                        <p:attrNameLst>
                                          <p:attrName>style.visibility</p:attrName>
                                        </p:attrNameLst>
                                      </p:cBhvr>
                                      <p:to>
                                        <p:strVal val="visible"/>
                                      </p:to>
                                    </p:set>
                                    <p:animEffect transition="in" filter="fade">
                                      <p:cBhvr>
                                        <p:cTn id="19" dur="1000"/>
                                        <p:tgtEl>
                                          <p:spTgt spid="101"/>
                                        </p:tgtEl>
                                      </p:cBhvr>
                                    </p:animEffect>
                                    <p:anim calcmode="lin" valueType="num">
                                      <p:cBhvr>
                                        <p:cTn id="20" dur="1000" fill="hold"/>
                                        <p:tgtEl>
                                          <p:spTgt spid="101"/>
                                        </p:tgtEl>
                                        <p:attrNameLst>
                                          <p:attrName>ppt_x</p:attrName>
                                        </p:attrNameLst>
                                      </p:cBhvr>
                                      <p:tavLst>
                                        <p:tav tm="0">
                                          <p:val>
                                            <p:strVal val="#ppt_x"/>
                                          </p:val>
                                        </p:tav>
                                        <p:tav tm="100000">
                                          <p:val>
                                            <p:strVal val="#ppt_x"/>
                                          </p:val>
                                        </p:tav>
                                      </p:tavLst>
                                    </p:anim>
                                    <p:anim calcmode="lin" valueType="num">
                                      <p:cBhvr>
                                        <p:cTn id="21" dur="1000" fill="hold"/>
                                        <p:tgtEl>
                                          <p:spTgt spid="101"/>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450"/>
                                  </p:stCondLst>
                                  <p:childTnLst>
                                    <p:set>
                                      <p:cBhvr>
                                        <p:cTn id="23" dur="1" fill="hold">
                                          <p:stCondLst>
                                            <p:cond delay="0"/>
                                          </p:stCondLst>
                                        </p:cTn>
                                        <p:tgtEl>
                                          <p:spTgt spid="102"/>
                                        </p:tgtEl>
                                        <p:attrNameLst>
                                          <p:attrName>style.visibility</p:attrName>
                                        </p:attrNameLst>
                                      </p:cBhvr>
                                      <p:to>
                                        <p:strVal val="visible"/>
                                      </p:to>
                                    </p:set>
                                    <p:animEffect transition="in" filter="fade">
                                      <p:cBhvr>
                                        <p:cTn id="24" dur="1000"/>
                                        <p:tgtEl>
                                          <p:spTgt spid="102"/>
                                        </p:tgtEl>
                                      </p:cBhvr>
                                    </p:animEffect>
                                    <p:anim calcmode="lin" valueType="num">
                                      <p:cBhvr>
                                        <p:cTn id="25" dur="1000" fill="hold"/>
                                        <p:tgtEl>
                                          <p:spTgt spid="102"/>
                                        </p:tgtEl>
                                        <p:attrNameLst>
                                          <p:attrName>ppt_x</p:attrName>
                                        </p:attrNameLst>
                                      </p:cBhvr>
                                      <p:tavLst>
                                        <p:tav tm="0">
                                          <p:val>
                                            <p:strVal val="#ppt_x"/>
                                          </p:val>
                                        </p:tav>
                                        <p:tav tm="100000">
                                          <p:val>
                                            <p:strVal val="#ppt_x"/>
                                          </p:val>
                                        </p:tav>
                                      </p:tavLst>
                                    </p:anim>
                                    <p:anim calcmode="lin" valueType="num">
                                      <p:cBhvr>
                                        <p:cTn id="26" dur="1000" fill="hold"/>
                                        <p:tgtEl>
                                          <p:spTgt spid="102"/>
                                        </p:tgtEl>
                                        <p:attrNameLst>
                                          <p:attrName>ppt_y</p:attrName>
                                        </p:attrNameLst>
                                      </p:cBhvr>
                                      <p:tavLst>
                                        <p:tav tm="0">
                                          <p:val>
                                            <p:strVal val="#ppt_y+.1"/>
                                          </p:val>
                                        </p:tav>
                                        <p:tav tm="100000">
                                          <p:val>
                                            <p:strVal val="#ppt_y"/>
                                          </p:val>
                                        </p:tav>
                                      </p:tavLst>
                                    </p:anim>
                                  </p:childTnLst>
                                </p:cTn>
                              </p:par>
                            </p:childTnLst>
                          </p:cTn>
                        </p:par>
                        <p:par>
                          <p:cTn id="27" fill="hold">
                            <p:stCondLst>
                              <p:cond delay="8700"/>
                            </p:stCondLst>
                            <p:childTnLst>
                              <p:par>
                                <p:cTn id="28" presetID="22" presetClass="entr" presetSubtype="4" fill="hold" nodeType="afterEffect">
                                  <p:stCondLst>
                                    <p:cond delay="0"/>
                                  </p:stCondLst>
                                  <p:childTnLst>
                                    <p:set>
                                      <p:cBhvr>
                                        <p:cTn id="29" dur="1" fill="hold">
                                          <p:stCondLst>
                                            <p:cond delay="0"/>
                                          </p:stCondLst>
                                        </p:cTn>
                                        <p:tgtEl>
                                          <p:spTgt spid="103"/>
                                        </p:tgtEl>
                                        <p:attrNameLst>
                                          <p:attrName>style.visibility</p:attrName>
                                        </p:attrNameLst>
                                      </p:cBhvr>
                                      <p:to>
                                        <p:strVal val="visible"/>
                                      </p:to>
                                    </p:set>
                                    <p:animEffect transition="in" filter="wipe(down)">
                                      <p:cBhvr>
                                        <p:cTn id="30" dur="500"/>
                                        <p:tgtEl>
                                          <p:spTgt spid="103"/>
                                        </p:tgtEl>
                                      </p:cBhvr>
                                    </p:animEffect>
                                  </p:childTnLst>
                                </p:cTn>
                              </p:par>
                              <p:par>
                                <p:cTn id="31" presetID="53" presetClass="entr" presetSubtype="16" fill="hold" nodeType="withEffect">
                                  <p:stCondLst>
                                    <p:cond delay="500"/>
                                  </p:stCondLst>
                                  <p:childTnLst>
                                    <p:set>
                                      <p:cBhvr>
                                        <p:cTn id="32" dur="1" fill="hold">
                                          <p:stCondLst>
                                            <p:cond delay="0"/>
                                          </p:stCondLst>
                                        </p:cTn>
                                        <p:tgtEl>
                                          <p:spTgt spid="110"/>
                                        </p:tgtEl>
                                        <p:attrNameLst>
                                          <p:attrName>style.visibility</p:attrName>
                                        </p:attrNameLst>
                                      </p:cBhvr>
                                      <p:to>
                                        <p:strVal val="visible"/>
                                      </p:to>
                                    </p:set>
                                    <p:anim calcmode="lin" valueType="num">
                                      <p:cBhvr>
                                        <p:cTn id="33" dur="500" fill="hold"/>
                                        <p:tgtEl>
                                          <p:spTgt spid="110"/>
                                        </p:tgtEl>
                                        <p:attrNameLst>
                                          <p:attrName>ppt_w</p:attrName>
                                        </p:attrNameLst>
                                      </p:cBhvr>
                                      <p:tavLst>
                                        <p:tav tm="0">
                                          <p:val>
                                            <p:fltVal val="0"/>
                                          </p:val>
                                        </p:tav>
                                        <p:tav tm="100000">
                                          <p:val>
                                            <p:strVal val="#ppt_w"/>
                                          </p:val>
                                        </p:tav>
                                      </p:tavLst>
                                    </p:anim>
                                    <p:anim calcmode="lin" valueType="num">
                                      <p:cBhvr>
                                        <p:cTn id="34" dur="500" fill="hold"/>
                                        <p:tgtEl>
                                          <p:spTgt spid="110"/>
                                        </p:tgtEl>
                                        <p:attrNameLst>
                                          <p:attrName>ppt_h</p:attrName>
                                        </p:attrNameLst>
                                      </p:cBhvr>
                                      <p:tavLst>
                                        <p:tav tm="0">
                                          <p:val>
                                            <p:fltVal val="0"/>
                                          </p:val>
                                        </p:tav>
                                        <p:tav tm="100000">
                                          <p:val>
                                            <p:strVal val="#ppt_h"/>
                                          </p:val>
                                        </p:tav>
                                      </p:tavLst>
                                    </p:anim>
                                    <p:animEffect transition="in" filter="fade">
                                      <p:cBhvr>
                                        <p:cTn id="35" dur="500"/>
                                        <p:tgtEl>
                                          <p:spTgt spid="110"/>
                                        </p:tgtEl>
                                      </p:cBhvr>
                                    </p:animEffect>
                                  </p:childTnLst>
                                </p:cTn>
                              </p:par>
                              <p:par>
                                <p:cTn id="36" presetID="53" presetClass="entr" presetSubtype="16" fill="hold" nodeType="withEffect">
                                  <p:stCondLst>
                                    <p:cond delay="500"/>
                                  </p:stCondLst>
                                  <p:childTnLst>
                                    <p:set>
                                      <p:cBhvr>
                                        <p:cTn id="37" dur="1" fill="hold">
                                          <p:stCondLst>
                                            <p:cond delay="0"/>
                                          </p:stCondLst>
                                        </p:cTn>
                                        <p:tgtEl>
                                          <p:spTgt spid="113"/>
                                        </p:tgtEl>
                                        <p:attrNameLst>
                                          <p:attrName>style.visibility</p:attrName>
                                        </p:attrNameLst>
                                      </p:cBhvr>
                                      <p:to>
                                        <p:strVal val="visible"/>
                                      </p:to>
                                    </p:set>
                                    <p:anim calcmode="lin" valueType="num">
                                      <p:cBhvr>
                                        <p:cTn id="38" dur="500" fill="hold"/>
                                        <p:tgtEl>
                                          <p:spTgt spid="113"/>
                                        </p:tgtEl>
                                        <p:attrNameLst>
                                          <p:attrName>ppt_w</p:attrName>
                                        </p:attrNameLst>
                                      </p:cBhvr>
                                      <p:tavLst>
                                        <p:tav tm="0">
                                          <p:val>
                                            <p:fltVal val="0"/>
                                          </p:val>
                                        </p:tav>
                                        <p:tav tm="100000">
                                          <p:val>
                                            <p:strVal val="#ppt_w"/>
                                          </p:val>
                                        </p:tav>
                                      </p:tavLst>
                                    </p:anim>
                                    <p:anim calcmode="lin" valueType="num">
                                      <p:cBhvr>
                                        <p:cTn id="39" dur="500" fill="hold"/>
                                        <p:tgtEl>
                                          <p:spTgt spid="113"/>
                                        </p:tgtEl>
                                        <p:attrNameLst>
                                          <p:attrName>ppt_h</p:attrName>
                                        </p:attrNameLst>
                                      </p:cBhvr>
                                      <p:tavLst>
                                        <p:tav tm="0">
                                          <p:val>
                                            <p:fltVal val="0"/>
                                          </p:val>
                                        </p:tav>
                                        <p:tav tm="100000">
                                          <p:val>
                                            <p:strVal val="#ppt_h"/>
                                          </p:val>
                                        </p:tav>
                                      </p:tavLst>
                                    </p:anim>
                                    <p:animEffect transition="in" filter="fade">
                                      <p:cBhvr>
                                        <p:cTn id="40" dur="500"/>
                                        <p:tgtEl>
                                          <p:spTgt spid="113"/>
                                        </p:tgtEl>
                                      </p:cBhvr>
                                    </p:animEffect>
                                  </p:childTnLst>
                                </p:cTn>
                              </p:par>
                              <p:par>
                                <p:cTn id="41" presetID="53" presetClass="entr" presetSubtype="16" fill="hold" grpId="0" nodeType="withEffect">
                                  <p:stCondLst>
                                    <p:cond delay="1000"/>
                                  </p:stCondLst>
                                  <p:childTnLst>
                                    <p:set>
                                      <p:cBhvr>
                                        <p:cTn id="42" dur="1" fill="hold">
                                          <p:stCondLst>
                                            <p:cond delay="0"/>
                                          </p:stCondLst>
                                        </p:cTn>
                                        <p:tgtEl>
                                          <p:spTgt spid="116"/>
                                        </p:tgtEl>
                                        <p:attrNameLst>
                                          <p:attrName>style.visibility</p:attrName>
                                        </p:attrNameLst>
                                      </p:cBhvr>
                                      <p:to>
                                        <p:strVal val="visible"/>
                                      </p:to>
                                    </p:set>
                                    <p:anim calcmode="lin" valueType="num">
                                      <p:cBhvr>
                                        <p:cTn id="43" dur="500" fill="hold"/>
                                        <p:tgtEl>
                                          <p:spTgt spid="116"/>
                                        </p:tgtEl>
                                        <p:attrNameLst>
                                          <p:attrName>ppt_w</p:attrName>
                                        </p:attrNameLst>
                                      </p:cBhvr>
                                      <p:tavLst>
                                        <p:tav tm="0">
                                          <p:val>
                                            <p:fltVal val="0"/>
                                          </p:val>
                                        </p:tav>
                                        <p:tav tm="100000">
                                          <p:val>
                                            <p:strVal val="#ppt_w"/>
                                          </p:val>
                                        </p:tav>
                                      </p:tavLst>
                                    </p:anim>
                                    <p:anim calcmode="lin" valueType="num">
                                      <p:cBhvr>
                                        <p:cTn id="44" dur="500" fill="hold"/>
                                        <p:tgtEl>
                                          <p:spTgt spid="116"/>
                                        </p:tgtEl>
                                        <p:attrNameLst>
                                          <p:attrName>ppt_h</p:attrName>
                                        </p:attrNameLst>
                                      </p:cBhvr>
                                      <p:tavLst>
                                        <p:tav tm="0">
                                          <p:val>
                                            <p:fltVal val="0"/>
                                          </p:val>
                                        </p:tav>
                                        <p:tav tm="100000">
                                          <p:val>
                                            <p:strVal val="#ppt_h"/>
                                          </p:val>
                                        </p:tav>
                                      </p:tavLst>
                                    </p:anim>
                                    <p:animEffect transition="in" filter="fade">
                                      <p:cBhvr>
                                        <p:cTn id="45" dur="500"/>
                                        <p:tgtEl>
                                          <p:spTgt spid="116"/>
                                        </p:tgtEl>
                                      </p:cBhvr>
                                    </p:animEffect>
                                  </p:childTnLst>
                                </p:cTn>
                              </p:par>
                              <p:par>
                                <p:cTn id="46" presetID="53" presetClass="entr" presetSubtype="16" fill="hold" grpId="0" nodeType="withEffect">
                                  <p:stCondLst>
                                    <p:cond delay="1000"/>
                                  </p:stCondLst>
                                  <p:childTnLst>
                                    <p:set>
                                      <p:cBhvr>
                                        <p:cTn id="47" dur="1" fill="hold">
                                          <p:stCondLst>
                                            <p:cond delay="0"/>
                                          </p:stCondLst>
                                        </p:cTn>
                                        <p:tgtEl>
                                          <p:spTgt spid="117"/>
                                        </p:tgtEl>
                                        <p:attrNameLst>
                                          <p:attrName>style.visibility</p:attrName>
                                        </p:attrNameLst>
                                      </p:cBhvr>
                                      <p:to>
                                        <p:strVal val="visible"/>
                                      </p:to>
                                    </p:set>
                                    <p:anim calcmode="lin" valueType="num">
                                      <p:cBhvr>
                                        <p:cTn id="48" dur="500" fill="hold"/>
                                        <p:tgtEl>
                                          <p:spTgt spid="117"/>
                                        </p:tgtEl>
                                        <p:attrNameLst>
                                          <p:attrName>ppt_w</p:attrName>
                                        </p:attrNameLst>
                                      </p:cBhvr>
                                      <p:tavLst>
                                        <p:tav tm="0">
                                          <p:val>
                                            <p:fltVal val="0"/>
                                          </p:val>
                                        </p:tav>
                                        <p:tav tm="100000">
                                          <p:val>
                                            <p:strVal val="#ppt_w"/>
                                          </p:val>
                                        </p:tav>
                                      </p:tavLst>
                                    </p:anim>
                                    <p:anim calcmode="lin" valueType="num">
                                      <p:cBhvr>
                                        <p:cTn id="49" dur="500" fill="hold"/>
                                        <p:tgtEl>
                                          <p:spTgt spid="117"/>
                                        </p:tgtEl>
                                        <p:attrNameLst>
                                          <p:attrName>ppt_h</p:attrName>
                                        </p:attrNameLst>
                                      </p:cBhvr>
                                      <p:tavLst>
                                        <p:tav tm="0">
                                          <p:val>
                                            <p:fltVal val="0"/>
                                          </p:val>
                                        </p:tav>
                                        <p:tav tm="100000">
                                          <p:val>
                                            <p:strVal val="#ppt_h"/>
                                          </p:val>
                                        </p:tav>
                                      </p:tavLst>
                                    </p:anim>
                                    <p:animEffect transition="in" filter="fade">
                                      <p:cBhvr>
                                        <p:cTn id="50" dur="500"/>
                                        <p:tgtEl>
                                          <p:spTgt spid="117"/>
                                        </p:tgtEl>
                                      </p:cBhvr>
                                    </p:animEffect>
                                  </p:childTnLst>
                                </p:cTn>
                              </p:par>
                              <p:par>
                                <p:cTn id="51" presetID="53" presetClass="entr" presetSubtype="16" fill="hold" grpId="0" nodeType="withEffect">
                                  <p:stCondLst>
                                    <p:cond delay="1000"/>
                                  </p:stCondLst>
                                  <p:childTnLst>
                                    <p:set>
                                      <p:cBhvr>
                                        <p:cTn id="52" dur="1" fill="hold">
                                          <p:stCondLst>
                                            <p:cond delay="0"/>
                                          </p:stCondLst>
                                        </p:cTn>
                                        <p:tgtEl>
                                          <p:spTgt spid="118"/>
                                        </p:tgtEl>
                                        <p:attrNameLst>
                                          <p:attrName>style.visibility</p:attrName>
                                        </p:attrNameLst>
                                      </p:cBhvr>
                                      <p:to>
                                        <p:strVal val="visible"/>
                                      </p:to>
                                    </p:set>
                                    <p:anim calcmode="lin" valueType="num">
                                      <p:cBhvr>
                                        <p:cTn id="53" dur="500" fill="hold"/>
                                        <p:tgtEl>
                                          <p:spTgt spid="118"/>
                                        </p:tgtEl>
                                        <p:attrNameLst>
                                          <p:attrName>ppt_w</p:attrName>
                                        </p:attrNameLst>
                                      </p:cBhvr>
                                      <p:tavLst>
                                        <p:tav tm="0">
                                          <p:val>
                                            <p:fltVal val="0"/>
                                          </p:val>
                                        </p:tav>
                                        <p:tav tm="100000">
                                          <p:val>
                                            <p:strVal val="#ppt_w"/>
                                          </p:val>
                                        </p:tav>
                                      </p:tavLst>
                                    </p:anim>
                                    <p:anim calcmode="lin" valueType="num">
                                      <p:cBhvr>
                                        <p:cTn id="54" dur="500" fill="hold"/>
                                        <p:tgtEl>
                                          <p:spTgt spid="118"/>
                                        </p:tgtEl>
                                        <p:attrNameLst>
                                          <p:attrName>ppt_h</p:attrName>
                                        </p:attrNameLst>
                                      </p:cBhvr>
                                      <p:tavLst>
                                        <p:tav tm="0">
                                          <p:val>
                                            <p:fltVal val="0"/>
                                          </p:val>
                                        </p:tav>
                                        <p:tav tm="100000">
                                          <p:val>
                                            <p:strVal val="#ppt_h"/>
                                          </p:val>
                                        </p:tav>
                                      </p:tavLst>
                                    </p:anim>
                                    <p:animEffect transition="in" filter="fade">
                                      <p:cBhvr>
                                        <p:cTn id="55" dur="500"/>
                                        <p:tgtEl>
                                          <p:spTgt spid="118"/>
                                        </p:tgtEl>
                                      </p:cBhvr>
                                    </p:animEffect>
                                  </p:childTnLst>
                                </p:cTn>
                              </p:par>
                              <p:par>
                                <p:cTn id="56" presetID="53" presetClass="entr" presetSubtype="16" fill="hold" grpId="0" nodeType="withEffect">
                                  <p:stCondLst>
                                    <p:cond delay="1000"/>
                                  </p:stCondLst>
                                  <p:childTnLst>
                                    <p:set>
                                      <p:cBhvr>
                                        <p:cTn id="57" dur="1" fill="hold">
                                          <p:stCondLst>
                                            <p:cond delay="0"/>
                                          </p:stCondLst>
                                        </p:cTn>
                                        <p:tgtEl>
                                          <p:spTgt spid="119"/>
                                        </p:tgtEl>
                                        <p:attrNameLst>
                                          <p:attrName>style.visibility</p:attrName>
                                        </p:attrNameLst>
                                      </p:cBhvr>
                                      <p:to>
                                        <p:strVal val="visible"/>
                                      </p:to>
                                    </p:set>
                                    <p:anim calcmode="lin" valueType="num">
                                      <p:cBhvr>
                                        <p:cTn id="58" dur="500" fill="hold"/>
                                        <p:tgtEl>
                                          <p:spTgt spid="119"/>
                                        </p:tgtEl>
                                        <p:attrNameLst>
                                          <p:attrName>ppt_w</p:attrName>
                                        </p:attrNameLst>
                                      </p:cBhvr>
                                      <p:tavLst>
                                        <p:tav tm="0">
                                          <p:val>
                                            <p:fltVal val="0"/>
                                          </p:val>
                                        </p:tav>
                                        <p:tav tm="100000">
                                          <p:val>
                                            <p:strVal val="#ppt_w"/>
                                          </p:val>
                                        </p:tav>
                                      </p:tavLst>
                                    </p:anim>
                                    <p:anim calcmode="lin" valueType="num">
                                      <p:cBhvr>
                                        <p:cTn id="59" dur="500" fill="hold"/>
                                        <p:tgtEl>
                                          <p:spTgt spid="119"/>
                                        </p:tgtEl>
                                        <p:attrNameLst>
                                          <p:attrName>ppt_h</p:attrName>
                                        </p:attrNameLst>
                                      </p:cBhvr>
                                      <p:tavLst>
                                        <p:tav tm="0">
                                          <p:val>
                                            <p:fltVal val="0"/>
                                          </p:val>
                                        </p:tav>
                                        <p:tav tm="100000">
                                          <p:val>
                                            <p:strVal val="#ppt_h"/>
                                          </p:val>
                                        </p:tav>
                                      </p:tavLst>
                                    </p:anim>
                                    <p:animEffect transition="in" filter="fade">
                                      <p:cBhvr>
                                        <p:cTn id="60" dur="500"/>
                                        <p:tgtEl>
                                          <p:spTgt spid="119"/>
                                        </p:tgtEl>
                                      </p:cBhvr>
                                    </p:animEffect>
                                  </p:childTnLst>
                                </p:cTn>
                              </p:par>
                              <p:par>
                                <p:cTn id="61" presetID="53" presetClass="entr" presetSubtype="16" fill="hold" grpId="0" nodeType="withEffect">
                                  <p:stCondLst>
                                    <p:cond delay="1000"/>
                                  </p:stCondLst>
                                  <p:childTnLst>
                                    <p:set>
                                      <p:cBhvr>
                                        <p:cTn id="62" dur="1" fill="hold">
                                          <p:stCondLst>
                                            <p:cond delay="0"/>
                                          </p:stCondLst>
                                        </p:cTn>
                                        <p:tgtEl>
                                          <p:spTgt spid="120"/>
                                        </p:tgtEl>
                                        <p:attrNameLst>
                                          <p:attrName>style.visibility</p:attrName>
                                        </p:attrNameLst>
                                      </p:cBhvr>
                                      <p:to>
                                        <p:strVal val="visible"/>
                                      </p:to>
                                    </p:set>
                                    <p:anim calcmode="lin" valueType="num">
                                      <p:cBhvr>
                                        <p:cTn id="63" dur="500" fill="hold"/>
                                        <p:tgtEl>
                                          <p:spTgt spid="120"/>
                                        </p:tgtEl>
                                        <p:attrNameLst>
                                          <p:attrName>ppt_w</p:attrName>
                                        </p:attrNameLst>
                                      </p:cBhvr>
                                      <p:tavLst>
                                        <p:tav tm="0">
                                          <p:val>
                                            <p:fltVal val="0"/>
                                          </p:val>
                                        </p:tav>
                                        <p:tav tm="100000">
                                          <p:val>
                                            <p:strVal val="#ppt_w"/>
                                          </p:val>
                                        </p:tav>
                                      </p:tavLst>
                                    </p:anim>
                                    <p:anim calcmode="lin" valueType="num">
                                      <p:cBhvr>
                                        <p:cTn id="64" dur="500" fill="hold"/>
                                        <p:tgtEl>
                                          <p:spTgt spid="120"/>
                                        </p:tgtEl>
                                        <p:attrNameLst>
                                          <p:attrName>ppt_h</p:attrName>
                                        </p:attrNameLst>
                                      </p:cBhvr>
                                      <p:tavLst>
                                        <p:tav tm="0">
                                          <p:val>
                                            <p:fltVal val="0"/>
                                          </p:val>
                                        </p:tav>
                                        <p:tav tm="100000">
                                          <p:val>
                                            <p:strVal val="#ppt_h"/>
                                          </p:val>
                                        </p:tav>
                                      </p:tavLst>
                                    </p:anim>
                                    <p:animEffect transition="in" filter="fade">
                                      <p:cBhvr>
                                        <p:cTn id="65" dur="500"/>
                                        <p:tgtEl>
                                          <p:spTgt spid="120"/>
                                        </p:tgtEl>
                                      </p:cBhvr>
                                    </p:animEffect>
                                  </p:childTnLst>
                                </p:cTn>
                              </p:par>
                              <p:par>
                                <p:cTn id="66" presetID="53" presetClass="entr" presetSubtype="16" fill="hold" grpId="0" nodeType="withEffect">
                                  <p:stCondLst>
                                    <p:cond delay="1000"/>
                                  </p:stCondLst>
                                  <p:childTnLst>
                                    <p:set>
                                      <p:cBhvr>
                                        <p:cTn id="67" dur="1" fill="hold">
                                          <p:stCondLst>
                                            <p:cond delay="0"/>
                                          </p:stCondLst>
                                        </p:cTn>
                                        <p:tgtEl>
                                          <p:spTgt spid="121"/>
                                        </p:tgtEl>
                                        <p:attrNameLst>
                                          <p:attrName>style.visibility</p:attrName>
                                        </p:attrNameLst>
                                      </p:cBhvr>
                                      <p:to>
                                        <p:strVal val="visible"/>
                                      </p:to>
                                    </p:set>
                                    <p:anim calcmode="lin" valueType="num">
                                      <p:cBhvr>
                                        <p:cTn id="68" dur="500" fill="hold"/>
                                        <p:tgtEl>
                                          <p:spTgt spid="121"/>
                                        </p:tgtEl>
                                        <p:attrNameLst>
                                          <p:attrName>ppt_w</p:attrName>
                                        </p:attrNameLst>
                                      </p:cBhvr>
                                      <p:tavLst>
                                        <p:tav tm="0">
                                          <p:val>
                                            <p:fltVal val="0"/>
                                          </p:val>
                                        </p:tav>
                                        <p:tav tm="100000">
                                          <p:val>
                                            <p:strVal val="#ppt_w"/>
                                          </p:val>
                                        </p:tav>
                                      </p:tavLst>
                                    </p:anim>
                                    <p:anim calcmode="lin" valueType="num">
                                      <p:cBhvr>
                                        <p:cTn id="69" dur="500" fill="hold"/>
                                        <p:tgtEl>
                                          <p:spTgt spid="121"/>
                                        </p:tgtEl>
                                        <p:attrNameLst>
                                          <p:attrName>ppt_h</p:attrName>
                                        </p:attrNameLst>
                                      </p:cBhvr>
                                      <p:tavLst>
                                        <p:tav tm="0">
                                          <p:val>
                                            <p:fltVal val="0"/>
                                          </p:val>
                                        </p:tav>
                                        <p:tav tm="100000">
                                          <p:val>
                                            <p:strVal val="#ppt_h"/>
                                          </p:val>
                                        </p:tav>
                                      </p:tavLst>
                                    </p:anim>
                                    <p:animEffect transition="in" filter="fade">
                                      <p:cBhvr>
                                        <p:cTn id="70" dur="500"/>
                                        <p:tgtEl>
                                          <p:spTgt spid="121"/>
                                        </p:tgtEl>
                                      </p:cBhvr>
                                    </p:animEffect>
                                  </p:childTnLst>
                                </p:cTn>
                              </p:par>
                              <p:par>
                                <p:cTn id="71" presetID="53" presetClass="entr" presetSubtype="16" fill="hold" grpId="0" nodeType="withEffect">
                                  <p:stCondLst>
                                    <p:cond delay="1000"/>
                                  </p:stCondLst>
                                  <p:childTnLst>
                                    <p:set>
                                      <p:cBhvr>
                                        <p:cTn id="72" dur="1" fill="hold">
                                          <p:stCondLst>
                                            <p:cond delay="0"/>
                                          </p:stCondLst>
                                        </p:cTn>
                                        <p:tgtEl>
                                          <p:spTgt spid="122"/>
                                        </p:tgtEl>
                                        <p:attrNameLst>
                                          <p:attrName>style.visibility</p:attrName>
                                        </p:attrNameLst>
                                      </p:cBhvr>
                                      <p:to>
                                        <p:strVal val="visible"/>
                                      </p:to>
                                    </p:set>
                                    <p:anim calcmode="lin" valueType="num">
                                      <p:cBhvr>
                                        <p:cTn id="73" dur="500" fill="hold"/>
                                        <p:tgtEl>
                                          <p:spTgt spid="122"/>
                                        </p:tgtEl>
                                        <p:attrNameLst>
                                          <p:attrName>ppt_w</p:attrName>
                                        </p:attrNameLst>
                                      </p:cBhvr>
                                      <p:tavLst>
                                        <p:tav tm="0">
                                          <p:val>
                                            <p:fltVal val="0"/>
                                          </p:val>
                                        </p:tav>
                                        <p:tav tm="100000">
                                          <p:val>
                                            <p:strVal val="#ppt_w"/>
                                          </p:val>
                                        </p:tav>
                                      </p:tavLst>
                                    </p:anim>
                                    <p:anim calcmode="lin" valueType="num">
                                      <p:cBhvr>
                                        <p:cTn id="74" dur="500" fill="hold"/>
                                        <p:tgtEl>
                                          <p:spTgt spid="122"/>
                                        </p:tgtEl>
                                        <p:attrNameLst>
                                          <p:attrName>ppt_h</p:attrName>
                                        </p:attrNameLst>
                                      </p:cBhvr>
                                      <p:tavLst>
                                        <p:tav tm="0">
                                          <p:val>
                                            <p:fltVal val="0"/>
                                          </p:val>
                                        </p:tav>
                                        <p:tav tm="100000">
                                          <p:val>
                                            <p:strVal val="#ppt_h"/>
                                          </p:val>
                                        </p:tav>
                                      </p:tavLst>
                                    </p:anim>
                                    <p:animEffect transition="in" filter="fade">
                                      <p:cBhvr>
                                        <p:cTn id="75" dur="500"/>
                                        <p:tgtEl>
                                          <p:spTgt spid="122"/>
                                        </p:tgtEl>
                                      </p:cBhvr>
                                    </p:animEffect>
                                  </p:childTnLst>
                                </p:cTn>
                              </p:par>
                              <p:par>
                                <p:cTn id="76" presetID="53" presetClass="entr" presetSubtype="16" fill="hold" grpId="0" nodeType="withEffect">
                                  <p:stCondLst>
                                    <p:cond delay="1000"/>
                                  </p:stCondLst>
                                  <p:childTnLst>
                                    <p:set>
                                      <p:cBhvr>
                                        <p:cTn id="77" dur="1" fill="hold">
                                          <p:stCondLst>
                                            <p:cond delay="0"/>
                                          </p:stCondLst>
                                        </p:cTn>
                                        <p:tgtEl>
                                          <p:spTgt spid="123"/>
                                        </p:tgtEl>
                                        <p:attrNameLst>
                                          <p:attrName>style.visibility</p:attrName>
                                        </p:attrNameLst>
                                      </p:cBhvr>
                                      <p:to>
                                        <p:strVal val="visible"/>
                                      </p:to>
                                    </p:set>
                                    <p:anim calcmode="lin" valueType="num">
                                      <p:cBhvr>
                                        <p:cTn id="78" dur="500" fill="hold"/>
                                        <p:tgtEl>
                                          <p:spTgt spid="123"/>
                                        </p:tgtEl>
                                        <p:attrNameLst>
                                          <p:attrName>ppt_w</p:attrName>
                                        </p:attrNameLst>
                                      </p:cBhvr>
                                      <p:tavLst>
                                        <p:tav tm="0">
                                          <p:val>
                                            <p:fltVal val="0"/>
                                          </p:val>
                                        </p:tav>
                                        <p:tav tm="100000">
                                          <p:val>
                                            <p:strVal val="#ppt_w"/>
                                          </p:val>
                                        </p:tav>
                                      </p:tavLst>
                                    </p:anim>
                                    <p:anim calcmode="lin" valueType="num">
                                      <p:cBhvr>
                                        <p:cTn id="79" dur="500" fill="hold"/>
                                        <p:tgtEl>
                                          <p:spTgt spid="123"/>
                                        </p:tgtEl>
                                        <p:attrNameLst>
                                          <p:attrName>ppt_h</p:attrName>
                                        </p:attrNameLst>
                                      </p:cBhvr>
                                      <p:tavLst>
                                        <p:tav tm="0">
                                          <p:val>
                                            <p:fltVal val="0"/>
                                          </p:val>
                                        </p:tav>
                                        <p:tav tm="100000">
                                          <p:val>
                                            <p:strVal val="#ppt_h"/>
                                          </p:val>
                                        </p:tav>
                                      </p:tavLst>
                                    </p:anim>
                                    <p:animEffect transition="in" filter="fade">
                                      <p:cBhvr>
                                        <p:cTn id="80" dur="500"/>
                                        <p:tgtEl>
                                          <p:spTgt spid="123"/>
                                        </p:tgtEl>
                                      </p:cBhvr>
                                    </p:animEffect>
                                  </p:childTnLst>
                                </p:cTn>
                              </p:par>
                              <p:par>
                                <p:cTn id="81" presetID="53" presetClass="entr" presetSubtype="16" fill="hold" grpId="0" nodeType="withEffect">
                                  <p:stCondLst>
                                    <p:cond delay="1000"/>
                                  </p:stCondLst>
                                  <p:childTnLst>
                                    <p:set>
                                      <p:cBhvr>
                                        <p:cTn id="82" dur="1" fill="hold">
                                          <p:stCondLst>
                                            <p:cond delay="0"/>
                                          </p:stCondLst>
                                        </p:cTn>
                                        <p:tgtEl>
                                          <p:spTgt spid="124"/>
                                        </p:tgtEl>
                                        <p:attrNameLst>
                                          <p:attrName>style.visibility</p:attrName>
                                        </p:attrNameLst>
                                      </p:cBhvr>
                                      <p:to>
                                        <p:strVal val="visible"/>
                                      </p:to>
                                    </p:set>
                                    <p:anim calcmode="lin" valueType="num">
                                      <p:cBhvr>
                                        <p:cTn id="83" dur="500" fill="hold"/>
                                        <p:tgtEl>
                                          <p:spTgt spid="124"/>
                                        </p:tgtEl>
                                        <p:attrNameLst>
                                          <p:attrName>ppt_w</p:attrName>
                                        </p:attrNameLst>
                                      </p:cBhvr>
                                      <p:tavLst>
                                        <p:tav tm="0">
                                          <p:val>
                                            <p:fltVal val="0"/>
                                          </p:val>
                                        </p:tav>
                                        <p:tav tm="100000">
                                          <p:val>
                                            <p:strVal val="#ppt_w"/>
                                          </p:val>
                                        </p:tav>
                                      </p:tavLst>
                                    </p:anim>
                                    <p:anim calcmode="lin" valueType="num">
                                      <p:cBhvr>
                                        <p:cTn id="84" dur="500" fill="hold"/>
                                        <p:tgtEl>
                                          <p:spTgt spid="124"/>
                                        </p:tgtEl>
                                        <p:attrNameLst>
                                          <p:attrName>ppt_h</p:attrName>
                                        </p:attrNameLst>
                                      </p:cBhvr>
                                      <p:tavLst>
                                        <p:tav tm="0">
                                          <p:val>
                                            <p:fltVal val="0"/>
                                          </p:val>
                                        </p:tav>
                                        <p:tav tm="100000">
                                          <p:val>
                                            <p:strVal val="#ppt_h"/>
                                          </p:val>
                                        </p:tav>
                                      </p:tavLst>
                                    </p:anim>
                                    <p:animEffect transition="in" filter="fade">
                                      <p:cBhvr>
                                        <p:cTn id="85" dur="500"/>
                                        <p:tgtEl>
                                          <p:spTgt spid="124"/>
                                        </p:tgtEl>
                                      </p:cBhvr>
                                    </p:animEffect>
                                  </p:childTnLst>
                                </p:cTn>
                              </p:par>
                              <p:par>
                                <p:cTn id="86" presetID="53" presetClass="entr" presetSubtype="16" fill="hold" grpId="0" nodeType="withEffect">
                                  <p:stCondLst>
                                    <p:cond delay="1000"/>
                                  </p:stCondLst>
                                  <p:childTnLst>
                                    <p:set>
                                      <p:cBhvr>
                                        <p:cTn id="87" dur="1" fill="hold">
                                          <p:stCondLst>
                                            <p:cond delay="0"/>
                                          </p:stCondLst>
                                        </p:cTn>
                                        <p:tgtEl>
                                          <p:spTgt spid="125"/>
                                        </p:tgtEl>
                                        <p:attrNameLst>
                                          <p:attrName>style.visibility</p:attrName>
                                        </p:attrNameLst>
                                      </p:cBhvr>
                                      <p:to>
                                        <p:strVal val="visible"/>
                                      </p:to>
                                    </p:set>
                                    <p:anim calcmode="lin" valueType="num">
                                      <p:cBhvr>
                                        <p:cTn id="88" dur="500" fill="hold"/>
                                        <p:tgtEl>
                                          <p:spTgt spid="125"/>
                                        </p:tgtEl>
                                        <p:attrNameLst>
                                          <p:attrName>ppt_w</p:attrName>
                                        </p:attrNameLst>
                                      </p:cBhvr>
                                      <p:tavLst>
                                        <p:tav tm="0">
                                          <p:val>
                                            <p:fltVal val="0"/>
                                          </p:val>
                                        </p:tav>
                                        <p:tav tm="100000">
                                          <p:val>
                                            <p:strVal val="#ppt_w"/>
                                          </p:val>
                                        </p:tav>
                                      </p:tavLst>
                                    </p:anim>
                                    <p:anim calcmode="lin" valueType="num">
                                      <p:cBhvr>
                                        <p:cTn id="89" dur="500" fill="hold"/>
                                        <p:tgtEl>
                                          <p:spTgt spid="125"/>
                                        </p:tgtEl>
                                        <p:attrNameLst>
                                          <p:attrName>ppt_h</p:attrName>
                                        </p:attrNameLst>
                                      </p:cBhvr>
                                      <p:tavLst>
                                        <p:tav tm="0">
                                          <p:val>
                                            <p:fltVal val="0"/>
                                          </p:val>
                                        </p:tav>
                                        <p:tav tm="100000">
                                          <p:val>
                                            <p:strVal val="#ppt_h"/>
                                          </p:val>
                                        </p:tav>
                                      </p:tavLst>
                                    </p:anim>
                                    <p:animEffect transition="in" filter="fade">
                                      <p:cBhvr>
                                        <p:cTn id="90"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102" grpId="0"/>
      <p:bldP spid="116" grpId="0"/>
      <p:bldP spid="117" grpId="0"/>
      <p:bldP spid="118" grpId="0"/>
      <p:bldP spid="119" grpId="0"/>
      <p:bldP spid="120" grpId="0"/>
      <p:bldP spid="121" grpId="0"/>
      <p:bldP spid="122" grpId="0"/>
      <p:bldP spid="123" grpId="0"/>
      <p:bldP spid="124" grpId="0"/>
      <p:bldP spid="12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rot="16200000">
            <a:off x="2242275" y="2164166"/>
            <a:ext cx="1773555" cy="25618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bg1"/>
                </a:solidFill>
              </a:rPr>
              <a:t>Axis Title Goes Here</a:t>
            </a:r>
            <a:endParaRPr lang="en-US" sz="1100" dirty="0">
              <a:solidFill>
                <a:schemeClr val="bg1"/>
              </a:solidFill>
            </a:endParaRPr>
          </a:p>
        </p:txBody>
      </p:sp>
      <p:sp>
        <p:nvSpPr>
          <p:cNvPr id="5" name="Rectangle 4"/>
          <p:cNvSpPr/>
          <p:nvPr/>
        </p:nvSpPr>
        <p:spPr>
          <a:xfrm rot="16200000">
            <a:off x="5047908" y="2164165"/>
            <a:ext cx="1820546" cy="25618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bg1"/>
                </a:solidFill>
              </a:rPr>
              <a:t>Axis Title Goes Here</a:t>
            </a:r>
            <a:endParaRPr lang="en-US" sz="1100" dirty="0">
              <a:solidFill>
                <a:schemeClr val="bg1"/>
              </a:solidFill>
            </a:endParaRPr>
          </a:p>
        </p:txBody>
      </p:sp>
      <p:graphicFrame>
        <p:nvGraphicFramePr>
          <p:cNvPr id="6" name="Chart 5"/>
          <p:cNvGraphicFramePr/>
          <p:nvPr>
            <p:extLst>
              <p:ext uri="{D42A27DB-BD31-4B8C-83A1-F6EECF244321}">
                <p14:modId xmlns:p14="http://schemas.microsoft.com/office/powerpoint/2010/main" val="489911687"/>
              </p:ext>
            </p:extLst>
          </p:nvPr>
        </p:nvGraphicFramePr>
        <p:xfrm>
          <a:off x="3216553" y="1367381"/>
          <a:ext cx="2625724" cy="3004427"/>
        </p:xfrm>
        <a:graphic>
          <a:graphicData uri="http://schemas.openxmlformats.org/drawingml/2006/chart">
            <c:chart xmlns:c="http://schemas.openxmlformats.org/drawingml/2006/chart" xmlns:r="http://schemas.openxmlformats.org/officeDocument/2006/relationships" r:id="rId2"/>
          </a:graphicData>
        </a:graphic>
      </p:graphicFrame>
      <p:grpSp>
        <p:nvGrpSpPr>
          <p:cNvPr id="7" name="Group 6"/>
          <p:cNvGrpSpPr/>
          <p:nvPr/>
        </p:nvGrpSpPr>
        <p:grpSpPr>
          <a:xfrm>
            <a:off x="4572000" y="1395957"/>
            <a:ext cx="1699260" cy="2480309"/>
            <a:chOff x="4572000" y="1333501"/>
            <a:chExt cx="1699260" cy="2480309"/>
          </a:xfrm>
        </p:grpSpPr>
        <p:cxnSp>
          <p:nvCxnSpPr>
            <p:cNvPr id="8" name="Elbow Connector 7"/>
            <p:cNvCxnSpPr/>
            <p:nvPr/>
          </p:nvCxnSpPr>
          <p:spPr>
            <a:xfrm flipV="1">
              <a:off x="4572000" y="1333501"/>
              <a:ext cx="1647825" cy="628649"/>
            </a:xfrm>
            <a:prstGeom prst="bentConnector3">
              <a:avLst>
                <a:gd name="adj1" fmla="val 68300"/>
              </a:avLst>
            </a:prstGeom>
            <a:ln w="19050">
              <a:solidFill>
                <a:schemeClr val="bg2">
                  <a:lumMod val="65000"/>
                </a:schemeClr>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 name="Elbow Connector 8"/>
            <p:cNvCxnSpPr/>
            <p:nvPr/>
          </p:nvCxnSpPr>
          <p:spPr>
            <a:xfrm flipV="1">
              <a:off x="5128260" y="3128010"/>
              <a:ext cx="1143000" cy="685800"/>
            </a:xfrm>
            <a:prstGeom prst="bentConnector3">
              <a:avLst>
                <a:gd name="adj1" fmla="val 51702"/>
              </a:avLst>
            </a:prstGeom>
            <a:ln w="19050">
              <a:solidFill>
                <a:schemeClr val="bg2">
                  <a:lumMod val="65000"/>
                </a:schemeClr>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aphicFrame>
        <p:nvGraphicFramePr>
          <p:cNvPr id="10" name="Chart 9"/>
          <p:cNvGraphicFramePr/>
          <p:nvPr>
            <p:extLst>
              <p:ext uri="{D42A27DB-BD31-4B8C-83A1-F6EECF244321}">
                <p14:modId xmlns:p14="http://schemas.microsoft.com/office/powerpoint/2010/main" val="2486703369"/>
              </p:ext>
            </p:extLst>
          </p:nvPr>
        </p:nvGraphicFramePr>
        <p:xfrm>
          <a:off x="6248400" y="1259982"/>
          <a:ext cx="2971800" cy="1936199"/>
        </p:xfrm>
        <a:graphic>
          <a:graphicData uri="http://schemas.openxmlformats.org/drawingml/2006/chart">
            <c:chart xmlns:c="http://schemas.openxmlformats.org/drawingml/2006/chart" xmlns:r="http://schemas.openxmlformats.org/officeDocument/2006/relationships" r:id="rId3"/>
          </a:graphicData>
        </a:graphic>
      </p:graphicFrame>
      <p:grpSp>
        <p:nvGrpSpPr>
          <p:cNvPr id="11" name="Group 10"/>
          <p:cNvGrpSpPr/>
          <p:nvPr/>
        </p:nvGrpSpPr>
        <p:grpSpPr>
          <a:xfrm flipH="1">
            <a:off x="2835630" y="1415007"/>
            <a:ext cx="1660171" cy="2658895"/>
            <a:chOff x="4571998" y="1352551"/>
            <a:chExt cx="1752602" cy="2658895"/>
          </a:xfrm>
        </p:grpSpPr>
        <p:cxnSp>
          <p:nvCxnSpPr>
            <p:cNvPr id="12" name="Elbow Connector 11"/>
            <p:cNvCxnSpPr/>
            <p:nvPr/>
          </p:nvCxnSpPr>
          <p:spPr>
            <a:xfrm rot="10800000" flipH="1">
              <a:off x="4571998" y="1352551"/>
              <a:ext cx="1752601" cy="609601"/>
            </a:xfrm>
            <a:prstGeom prst="bentConnector3">
              <a:avLst>
                <a:gd name="adj1" fmla="val 66096"/>
              </a:avLst>
            </a:prstGeom>
            <a:ln w="19050">
              <a:solidFill>
                <a:schemeClr val="bg2">
                  <a:lumMod val="65000"/>
                </a:schemeClr>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3" name="Elbow Connector 12"/>
            <p:cNvCxnSpPr/>
            <p:nvPr/>
          </p:nvCxnSpPr>
          <p:spPr>
            <a:xfrm rot="10800000" flipH="1">
              <a:off x="4572000" y="3105150"/>
              <a:ext cx="1752600" cy="906296"/>
            </a:xfrm>
            <a:prstGeom prst="bentConnector3">
              <a:avLst>
                <a:gd name="adj1" fmla="val 66651"/>
              </a:avLst>
            </a:prstGeom>
            <a:ln w="19050">
              <a:solidFill>
                <a:schemeClr val="bg2">
                  <a:lumMod val="65000"/>
                </a:schemeClr>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aphicFrame>
        <p:nvGraphicFramePr>
          <p:cNvPr id="14" name="Chart 13"/>
          <p:cNvGraphicFramePr/>
          <p:nvPr>
            <p:extLst>
              <p:ext uri="{D42A27DB-BD31-4B8C-83A1-F6EECF244321}">
                <p14:modId xmlns:p14="http://schemas.microsoft.com/office/powerpoint/2010/main" val="1769044844"/>
              </p:ext>
            </p:extLst>
          </p:nvPr>
        </p:nvGraphicFramePr>
        <p:xfrm>
          <a:off x="-228600" y="1338806"/>
          <a:ext cx="3064228" cy="1936199"/>
        </p:xfrm>
        <a:graphic>
          <a:graphicData uri="http://schemas.openxmlformats.org/drawingml/2006/chart">
            <c:chart xmlns:c="http://schemas.openxmlformats.org/drawingml/2006/chart" xmlns:r="http://schemas.openxmlformats.org/officeDocument/2006/relationships" r:id="rId4"/>
          </a:graphicData>
        </a:graphic>
      </p:graphicFrame>
      <p:sp>
        <p:nvSpPr>
          <p:cNvPr id="29" name="TextBox 28"/>
          <p:cNvSpPr txBox="1"/>
          <p:nvPr/>
        </p:nvSpPr>
        <p:spPr>
          <a:xfrm>
            <a:off x="2014197" y="4410446"/>
            <a:ext cx="851195" cy="153888"/>
          </a:xfrm>
          <a:prstGeom prst="rect">
            <a:avLst/>
          </a:prstGeom>
          <a:noFill/>
        </p:spPr>
        <p:txBody>
          <a:bodyPr wrap="none" lIns="0" tIns="0" rIns="0" bIns="0" rtlCol="0" anchor="t">
            <a:spAutoFit/>
          </a:bodyPr>
          <a:lstStyle/>
          <a:p>
            <a:r>
              <a:rPr lang="en-US" sz="1000" dirty="0" smtClean="0">
                <a:solidFill>
                  <a:schemeClr val="tx1">
                    <a:lumMod val="50000"/>
                    <a:lumOff val="50000"/>
                  </a:schemeClr>
                </a:solidFill>
              </a:rPr>
              <a:t>Text goes here</a:t>
            </a:r>
            <a:endParaRPr lang="en-US" sz="1000" dirty="0">
              <a:solidFill>
                <a:schemeClr val="tx1">
                  <a:lumMod val="50000"/>
                  <a:lumOff val="50000"/>
                </a:schemeClr>
              </a:solidFill>
            </a:endParaRPr>
          </a:p>
        </p:txBody>
      </p:sp>
      <p:sp>
        <p:nvSpPr>
          <p:cNvPr id="30" name="Oval 29"/>
          <p:cNvSpPr>
            <a:spLocks noChangeAspect="1"/>
          </p:cNvSpPr>
          <p:nvPr/>
        </p:nvSpPr>
        <p:spPr>
          <a:xfrm>
            <a:off x="1771706" y="4386806"/>
            <a:ext cx="207097" cy="20116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Box 26"/>
          <p:cNvSpPr txBox="1"/>
          <p:nvPr/>
        </p:nvSpPr>
        <p:spPr>
          <a:xfrm>
            <a:off x="3162163" y="4410446"/>
            <a:ext cx="851195" cy="153888"/>
          </a:xfrm>
          <a:prstGeom prst="rect">
            <a:avLst/>
          </a:prstGeom>
          <a:noFill/>
        </p:spPr>
        <p:txBody>
          <a:bodyPr wrap="none" lIns="0" tIns="0" rIns="0" bIns="0" rtlCol="0" anchor="t">
            <a:spAutoFit/>
          </a:bodyPr>
          <a:lstStyle/>
          <a:p>
            <a:r>
              <a:rPr lang="en-US" sz="1000" dirty="0" smtClean="0">
                <a:solidFill>
                  <a:schemeClr val="tx1">
                    <a:lumMod val="50000"/>
                    <a:lumOff val="50000"/>
                  </a:schemeClr>
                </a:solidFill>
              </a:rPr>
              <a:t>Text goes here</a:t>
            </a:r>
            <a:endParaRPr lang="en-US" sz="1000" dirty="0">
              <a:solidFill>
                <a:schemeClr val="tx1">
                  <a:lumMod val="50000"/>
                  <a:lumOff val="50000"/>
                </a:schemeClr>
              </a:solidFill>
            </a:endParaRPr>
          </a:p>
        </p:txBody>
      </p:sp>
      <p:sp>
        <p:nvSpPr>
          <p:cNvPr id="28" name="Oval 27"/>
          <p:cNvSpPr>
            <a:spLocks noChangeAspect="1"/>
          </p:cNvSpPr>
          <p:nvPr/>
        </p:nvSpPr>
        <p:spPr>
          <a:xfrm>
            <a:off x="2919672" y="4386806"/>
            <a:ext cx="207097" cy="20116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TextBox 24"/>
          <p:cNvSpPr txBox="1"/>
          <p:nvPr/>
        </p:nvSpPr>
        <p:spPr>
          <a:xfrm>
            <a:off x="4310129" y="4410446"/>
            <a:ext cx="851195" cy="153888"/>
          </a:xfrm>
          <a:prstGeom prst="rect">
            <a:avLst/>
          </a:prstGeom>
          <a:noFill/>
        </p:spPr>
        <p:txBody>
          <a:bodyPr wrap="none" lIns="0" tIns="0" rIns="0" bIns="0" rtlCol="0" anchor="t">
            <a:spAutoFit/>
          </a:bodyPr>
          <a:lstStyle/>
          <a:p>
            <a:r>
              <a:rPr lang="en-US" sz="1000" dirty="0" smtClean="0">
                <a:solidFill>
                  <a:schemeClr val="tx1">
                    <a:lumMod val="50000"/>
                    <a:lumOff val="50000"/>
                  </a:schemeClr>
                </a:solidFill>
              </a:rPr>
              <a:t>Text goes here</a:t>
            </a:r>
            <a:endParaRPr lang="en-US" sz="1000" dirty="0">
              <a:solidFill>
                <a:schemeClr val="tx1">
                  <a:lumMod val="50000"/>
                  <a:lumOff val="50000"/>
                </a:schemeClr>
              </a:solidFill>
            </a:endParaRPr>
          </a:p>
        </p:txBody>
      </p:sp>
      <p:sp>
        <p:nvSpPr>
          <p:cNvPr id="26" name="Oval 25"/>
          <p:cNvSpPr>
            <a:spLocks noChangeAspect="1"/>
          </p:cNvSpPr>
          <p:nvPr/>
        </p:nvSpPr>
        <p:spPr>
          <a:xfrm>
            <a:off x="4067638" y="4386806"/>
            <a:ext cx="207097" cy="20116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Box 22"/>
          <p:cNvSpPr txBox="1"/>
          <p:nvPr/>
        </p:nvSpPr>
        <p:spPr>
          <a:xfrm>
            <a:off x="5458095" y="4410446"/>
            <a:ext cx="851195" cy="153888"/>
          </a:xfrm>
          <a:prstGeom prst="rect">
            <a:avLst/>
          </a:prstGeom>
          <a:noFill/>
        </p:spPr>
        <p:txBody>
          <a:bodyPr wrap="none" lIns="0" tIns="0" rIns="0" bIns="0" rtlCol="0" anchor="t">
            <a:spAutoFit/>
          </a:bodyPr>
          <a:lstStyle/>
          <a:p>
            <a:r>
              <a:rPr lang="en-US" sz="1000" dirty="0" smtClean="0">
                <a:solidFill>
                  <a:schemeClr val="tx1">
                    <a:lumMod val="50000"/>
                    <a:lumOff val="50000"/>
                  </a:schemeClr>
                </a:solidFill>
              </a:rPr>
              <a:t>Text goes here</a:t>
            </a:r>
            <a:endParaRPr lang="en-US" sz="1000" dirty="0">
              <a:solidFill>
                <a:schemeClr val="tx1">
                  <a:lumMod val="50000"/>
                  <a:lumOff val="50000"/>
                </a:schemeClr>
              </a:solidFill>
            </a:endParaRPr>
          </a:p>
        </p:txBody>
      </p:sp>
      <p:sp>
        <p:nvSpPr>
          <p:cNvPr id="24" name="Oval 23"/>
          <p:cNvSpPr>
            <a:spLocks noChangeAspect="1"/>
          </p:cNvSpPr>
          <p:nvPr/>
        </p:nvSpPr>
        <p:spPr>
          <a:xfrm>
            <a:off x="5215604" y="4386806"/>
            <a:ext cx="207097" cy="2011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p:cNvSpPr txBox="1"/>
          <p:nvPr/>
        </p:nvSpPr>
        <p:spPr>
          <a:xfrm>
            <a:off x="6606060" y="4410446"/>
            <a:ext cx="851195" cy="153888"/>
          </a:xfrm>
          <a:prstGeom prst="rect">
            <a:avLst/>
          </a:prstGeom>
          <a:noFill/>
        </p:spPr>
        <p:txBody>
          <a:bodyPr wrap="none" lIns="0" tIns="0" rIns="0" bIns="0" rtlCol="0" anchor="t">
            <a:spAutoFit/>
          </a:bodyPr>
          <a:lstStyle/>
          <a:p>
            <a:r>
              <a:rPr lang="en-US" sz="1000" dirty="0" smtClean="0">
                <a:solidFill>
                  <a:schemeClr val="tx1">
                    <a:lumMod val="50000"/>
                    <a:lumOff val="50000"/>
                  </a:schemeClr>
                </a:solidFill>
              </a:rPr>
              <a:t>Text goes here</a:t>
            </a:r>
            <a:endParaRPr lang="en-US" sz="1000" dirty="0">
              <a:solidFill>
                <a:schemeClr val="tx1">
                  <a:lumMod val="50000"/>
                  <a:lumOff val="50000"/>
                </a:schemeClr>
              </a:solidFill>
            </a:endParaRPr>
          </a:p>
        </p:txBody>
      </p:sp>
      <p:sp>
        <p:nvSpPr>
          <p:cNvPr id="22" name="Oval 21"/>
          <p:cNvSpPr>
            <a:spLocks noChangeAspect="1"/>
          </p:cNvSpPr>
          <p:nvPr/>
        </p:nvSpPr>
        <p:spPr>
          <a:xfrm>
            <a:off x="6363569" y="4386806"/>
            <a:ext cx="207097" cy="20116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p:cNvSpPr/>
          <p:nvPr/>
        </p:nvSpPr>
        <p:spPr>
          <a:xfrm rot="5400000">
            <a:off x="4558284" y="567561"/>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p:cNvSpPr txBox="1"/>
          <p:nvPr/>
        </p:nvSpPr>
        <p:spPr>
          <a:xfrm>
            <a:off x="3429453" y="272652"/>
            <a:ext cx="2285177"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SALES REPORT</a:t>
            </a:r>
          </a:p>
        </p:txBody>
      </p:sp>
      <p:sp>
        <p:nvSpPr>
          <p:cNvPr id="33" name="Rectangle 32"/>
          <p:cNvSpPr/>
          <p:nvPr/>
        </p:nvSpPr>
        <p:spPr>
          <a:xfrm>
            <a:off x="1488407" y="611206"/>
            <a:ext cx="6167186" cy="246221"/>
          </a:xfrm>
          <a:prstGeom prst="rect">
            <a:avLst/>
          </a:prstGeom>
        </p:spPr>
        <p:txBody>
          <a:bodyPr wrap="square">
            <a:spAutoFit/>
          </a:bodyPr>
          <a:lstStyle/>
          <a:p>
            <a:pPr algn="ctr"/>
            <a:r>
              <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10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3569412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1000"/>
                                        <p:tgtEl>
                                          <p:spTgt spid="6"/>
                                        </p:tgtEl>
                                      </p:cBhvr>
                                    </p:animEffect>
                                  </p:childTnLst>
                                </p:cTn>
                              </p:par>
                            </p:childTnLst>
                          </p:cTn>
                        </p:par>
                        <p:par>
                          <p:cTn id="8" fill="hold">
                            <p:stCondLst>
                              <p:cond delay="1000"/>
                            </p:stCondLst>
                            <p:childTnLst>
                              <p:par>
                                <p:cTn id="9" presetID="18" presetClass="entr" presetSubtype="3"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strips(upRight)">
                                      <p:cBhvr>
                                        <p:cTn id="11" dur="500"/>
                                        <p:tgtEl>
                                          <p:spTgt spid="7"/>
                                        </p:tgtEl>
                                      </p:cBhvr>
                                    </p:animEffect>
                                  </p:childTnLst>
                                </p:cTn>
                              </p:par>
                            </p:childTnLst>
                          </p:cTn>
                        </p:par>
                        <p:par>
                          <p:cTn id="12" fill="hold">
                            <p:stCondLst>
                              <p:cond delay="1500"/>
                            </p:stCondLst>
                            <p:childTnLst>
                              <p:par>
                                <p:cTn id="13" presetID="1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slide(fromLeft)">
                                      <p:cBhvr>
                                        <p:cTn id="15" dur="500"/>
                                        <p:tgtEl>
                                          <p:spTgt spid="5"/>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10">
                                            <p:graphicEl>
                                              <a:chart seriesIdx="-3" categoryIdx="-3" bldStep="gridLegend"/>
                                            </p:graphicEl>
                                          </p:spTgt>
                                        </p:tgtEl>
                                        <p:attrNameLst>
                                          <p:attrName>style.visibility</p:attrName>
                                        </p:attrNameLst>
                                      </p:cBhvr>
                                      <p:to>
                                        <p:strVal val="visible"/>
                                      </p:to>
                                    </p:set>
                                    <p:animEffect transition="in" filter="fade">
                                      <p:cBhvr>
                                        <p:cTn id="19" dur="500"/>
                                        <p:tgtEl>
                                          <p:spTgt spid="10">
                                            <p:graphicEl>
                                              <a:chart seriesIdx="-3" categoryIdx="-3" bldStep="gridLegend"/>
                                            </p:graphicEl>
                                          </p:spTgt>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10">
                                            <p:graphicEl>
                                              <a:chart seriesIdx="0" categoryIdx="-4" bldStep="series"/>
                                            </p:graphicEl>
                                          </p:spTgt>
                                        </p:tgtEl>
                                        <p:attrNameLst>
                                          <p:attrName>style.visibility</p:attrName>
                                        </p:attrNameLst>
                                      </p:cBhvr>
                                      <p:to>
                                        <p:strVal val="visible"/>
                                      </p:to>
                                    </p:set>
                                    <p:animEffect transition="in" filter="slide(fromLeft)">
                                      <p:cBhvr>
                                        <p:cTn id="23" dur="500"/>
                                        <p:tgtEl>
                                          <p:spTgt spid="10">
                                            <p:graphicEl>
                                              <a:chart seriesIdx="0" categoryIdx="-4" bldStep="series"/>
                                            </p:graphicEl>
                                          </p:spTgt>
                                        </p:tgtEl>
                                      </p:cBhvr>
                                    </p:animEffect>
                                  </p:childTnLst>
                                </p:cTn>
                              </p:par>
                            </p:childTnLst>
                          </p:cTn>
                        </p:par>
                        <p:par>
                          <p:cTn id="24" fill="hold">
                            <p:stCondLst>
                              <p:cond delay="3000"/>
                            </p:stCondLst>
                            <p:childTnLst>
                              <p:par>
                                <p:cTn id="25" presetID="12" presetClass="entr" presetSubtype="8" fill="hold" grpId="0" nodeType="afterEffect">
                                  <p:stCondLst>
                                    <p:cond delay="0"/>
                                  </p:stCondLst>
                                  <p:childTnLst>
                                    <p:set>
                                      <p:cBhvr>
                                        <p:cTn id="26" dur="1" fill="hold">
                                          <p:stCondLst>
                                            <p:cond delay="0"/>
                                          </p:stCondLst>
                                        </p:cTn>
                                        <p:tgtEl>
                                          <p:spTgt spid="10">
                                            <p:graphicEl>
                                              <a:chart seriesIdx="1" categoryIdx="-4" bldStep="series"/>
                                            </p:graphicEl>
                                          </p:spTgt>
                                        </p:tgtEl>
                                        <p:attrNameLst>
                                          <p:attrName>style.visibility</p:attrName>
                                        </p:attrNameLst>
                                      </p:cBhvr>
                                      <p:to>
                                        <p:strVal val="visible"/>
                                      </p:to>
                                    </p:set>
                                    <p:animEffect transition="in" filter="slide(fromLeft)">
                                      <p:cBhvr>
                                        <p:cTn id="27" dur="500"/>
                                        <p:tgtEl>
                                          <p:spTgt spid="10">
                                            <p:graphicEl>
                                              <a:chart seriesIdx="1" categoryIdx="-4" bldStep="series"/>
                                            </p:graphicEl>
                                          </p:spTgt>
                                        </p:tgtEl>
                                      </p:cBhvr>
                                    </p:animEffect>
                                  </p:childTnLst>
                                </p:cTn>
                              </p:par>
                            </p:childTnLst>
                          </p:cTn>
                        </p:par>
                        <p:par>
                          <p:cTn id="28" fill="hold">
                            <p:stCondLst>
                              <p:cond delay="3500"/>
                            </p:stCondLst>
                            <p:childTnLst>
                              <p:par>
                                <p:cTn id="29" presetID="12" presetClass="entr" presetSubtype="8" fill="hold" grpId="0" nodeType="afterEffect">
                                  <p:stCondLst>
                                    <p:cond delay="0"/>
                                  </p:stCondLst>
                                  <p:childTnLst>
                                    <p:set>
                                      <p:cBhvr>
                                        <p:cTn id="30" dur="1" fill="hold">
                                          <p:stCondLst>
                                            <p:cond delay="0"/>
                                          </p:stCondLst>
                                        </p:cTn>
                                        <p:tgtEl>
                                          <p:spTgt spid="10">
                                            <p:graphicEl>
                                              <a:chart seriesIdx="2" categoryIdx="-4" bldStep="series"/>
                                            </p:graphicEl>
                                          </p:spTgt>
                                        </p:tgtEl>
                                        <p:attrNameLst>
                                          <p:attrName>style.visibility</p:attrName>
                                        </p:attrNameLst>
                                      </p:cBhvr>
                                      <p:to>
                                        <p:strVal val="visible"/>
                                      </p:to>
                                    </p:set>
                                    <p:animEffect transition="in" filter="slide(fromLeft)">
                                      <p:cBhvr>
                                        <p:cTn id="31" dur="500"/>
                                        <p:tgtEl>
                                          <p:spTgt spid="10">
                                            <p:graphicEl>
                                              <a:chart seriesIdx="2" categoryIdx="-4" bldStep="series"/>
                                            </p:graphicEl>
                                          </p:spTgt>
                                        </p:tgtEl>
                                      </p:cBhvr>
                                    </p:animEffect>
                                  </p:childTnLst>
                                </p:cTn>
                              </p:par>
                            </p:childTnLst>
                          </p:cTn>
                        </p:par>
                        <p:par>
                          <p:cTn id="32" fill="hold">
                            <p:stCondLst>
                              <p:cond delay="4000"/>
                            </p:stCondLst>
                            <p:childTnLst>
                              <p:par>
                                <p:cTn id="33" presetID="12" presetClass="entr" presetSubtype="8" fill="hold" grpId="0" nodeType="afterEffect">
                                  <p:stCondLst>
                                    <p:cond delay="0"/>
                                  </p:stCondLst>
                                  <p:childTnLst>
                                    <p:set>
                                      <p:cBhvr>
                                        <p:cTn id="34" dur="1" fill="hold">
                                          <p:stCondLst>
                                            <p:cond delay="0"/>
                                          </p:stCondLst>
                                        </p:cTn>
                                        <p:tgtEl>
                                          <p:spTgt spid="10">
                                            <p:graphicEl>
                                              <a:chart seriesIdx="3" categoryIdx="-4" bldStep="series"/>
                                            </p:graphicEl>
                                          </p:spTgt>
                                        </p:tgtEl>
                                        <p:attrNameLst>
                                          <p:attrName>style.visibility</p:attrName>
                                        </p:attrNameLst>
                                      </p:cBhvr>
                                      <p:to>
                                        <p:strVal val="visible"/>
                                      </p:to>
                                    </p:set>
                                    <p:animEffect transition="in" filter="slide(fromLeft)">
                                      <p:cBhvr>
                                        <p:cTn id="35" dur="500"/>
                                        <p:tgtEl>
                                          <p:spTgt spid="10">
                                            <p:graphicEl>
                                              <a:chart seriesIdx="3" categoryIdx="-4" bldStep="series"/>
                                            </p:graphicEl>
                                          </p:spTgt>
                                        </p:tgtEl>
                                      </p:cBhvr>
                                    </p:animEffect>
                                  </p:childTnLst>
                                </p:cTn>
                              </p:par>
                            </p:childTnLst>
                          </p:cTn>
                        </p:par>
                        <p:par>
                          <p:cTn id="36" fill="hold">
                            <p:stCondLst>
                              <p:cond delay="4500"/>
                            </p:stCondLst>
                            <p:childTnLst>
                              <p:par>
                                <p:cTn id="37" presetID="12" presetClass="entr" presetSubtype="8" fill="hold" grpId="0" nodeType="afterEffect">
                                  <p:stCondLst>
                                    <p:cond delay="0"/>
                                  </p:stCondLst>
                                  <p:childTnLst>
                                    <p:set>
                                      <p:cBhvr>
                                        <p:cTn id="38" dur="1" fill="hold">
                                          <p:stCondLst>
                                            <p:cond delay="0"/>
                                          </p:stCondLst>
                                        </p:cTn>
                                        <p:tgtEl>
                                          <p:spTgt spid="10">
                                            <p:graphicEl>
                                              <a:chart seriesIdx="4" categoryIdx="-4" bldStep="series"/>
                                            </p:graphicEl>
                                          </p:spTgt>
                                        </p:tgtEl>
                                        <p:attrNameLst>
                                          <p:attrName>style.visibility</p:attrName>
                                        </p:attrNameLst>
                                      </p:cBhvr>
                                      <p:to>
                                        <p:strVal val="visible"/>
                                      </p:to>
                                    </p:set>
                                    <p:animEffect transition="in" filter="slide(fromLeft)">
                                      <p:cBhvr>
                                        <p:cTn id="39" dur="500"/>
                                        <p:tgtEl>
                                          <p:spTgt spid="10">
                                            <p:graphicEl>
                                              <a:chart seriesIdx="4" categoryIdx="-4" bldStep="series"/>
                                            </p:graphicEl>
                                          </p:spTgt>
                                        </p:tgtEl>
                                      </p:cBhvr>
                                    </p:animEffect>
                                  </p:childTnLst>
                                </p:cTn>
                              </p:par>
                            </p:childTnLst>
                          </p:cTn>
                        </p:par>
                        <p:par>
                          <p:cTn id="40" fill="hold">
                            <p:stCondLst>
                              <p:cond delay="5000"/>
                            </p:stCondLst>
                            <p:childTnLst>
                              <p:par>
                                <p:cTn id="41" presetID="18" presetClass="entr" presetSubtype="9"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strips(upLeft)">
                                      <p:cBhvr>
                                        <p:cTn id="43" dur="500"/>
                                        <p:tgtEl>
                                          <p:spTgt spid="11"/>
                                        </p:tgtEl>
                                      </p:cBhvr>
                                    </p:animEffect>
                                  </p:childTnLst>
                                </p:cTn>
                              </p:par>
                            </p:childTnLst>
                          </p:cTn>
                        </p:par>
                        <p:par>
                          <p:cTn id="44" fill="hold">
                            <p:stCondLst>
                              <p:cond delay="5500"/>
                            </p:stCondLst>
                            <p:childTnLst>
                              <p:par>
                                <p:cTn id="45" presetID="12" presetClass="entr" presetSubtype="2"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slide(fromRight)">
                                      <p:cBhvr>
                                        <p:cTn id="47" dur="500"/>
                                        <p:tgtEl>
                                          <p:spTgt spid="4"/>
                                        </p:tgtEl>
                                      </p:cBhvr>
                                    </p:animEffect>
                                  </p:childTnLst>
                                </p:cTn>
                              </p:par>
                            </p:childTnLst>
                          </p:cTn>
                        </p:par>
                        <p:par>
                          <p:cTn id="48" fill="hold">
                            <p:stCondLst>
                              <p:cond delay="6000"/>
                            </p:stCondLst>
                            <p:childTnLst>
                              <p:par>
                                <p:cTn id="49" presetID="10" presetClass="entr" presetSubtype="0" fill="hold" grpId="0" nodeType="afterEffect">
                                  <p:stCondLst>
                                    <p:cond delay="0"/>
                                  </p:stCondLst>
                                  <p:childTnLst>
                                    <p:set>
                                      <p:cBhvr>
                                        <p:cTn id="50" dur="1" fill="hold">
                                          <p:stCondLst>
                                            <p:cond delay="0"/>
                                          </p:stCondLst>
                                        </p:cTn>
                                        <p:tgtEl>
                                          <p:spTgt spid="14">
                                            <p:graphicEl>
                                              <a:chart seriesIdx="-3" categoryIdx="-3" bldStep="gridLegend"/>
                                            </p:graphicEl>
                                          </p:spTgt>
                                        </p:tgtEl>
                                        <p:attrNameLst>
                                          <p:attrName>style.visibility</p:attrName>
                                        </p:attrNameLst>
                                      </p:cBhvr>
                                      <p:to>
                                        <p:strVal val="visible"/>
                                      </p:to>
                                    </p:set>
                                    <p:animEffect transition="in" filter="fade">
                                      <p:cBhvr>
                                        <p:cTn id="51" dur="500"/>
                                        <p:tgtEl>
                                          <p:spTgt spid="14">
                                            <p:graphicEl>
                                              <a:chart seriesIdx="-3" categoryIdx="-3" bldStep="gridLegend"/>
                                            </p:graphicEl>
                                          </p:spTgt>
                                        </p:tgtEl>
                                      </p:cBhvr>
                                    </p:animEffect>
                                  </p:childTnLst>
                                </p:cTn>
                              </p:par>
                            </p:childTnLst>
                          </p:cTn>
                        </p:par>
                        <p:par>
                          <p:cTn id="52" fill="hold">
                            <p:stCondLst>
                              <p:cond delay="6500"/>
                            </p:stCondLst>
                            <p:childTnLst>
                              <p:par>
                                <p:cTn id="53" presetID="12" presetClass="entr" presetSubtype="2" fill="hold" grpId="0" nodeType="afterEffect">
                                  <p:stCondLst>
                                    <p:cond delay="0"/>
                                  </p:stCondLst>
                                  <p:childTnLst>
                                    <p:set>
                                      <p:cBhvr>
                                        <p:cTn id="54" dur="1" fill="hold">
                                          <p:stCondLst>
                                            <p:cond delay="0"/>
                                          </p:stCondLst>
                                        </p:cTn>
                                        <p:tgtEl>
                                          <p:spTgt spid="14">
                                            <p:graphicEl>
                                              <a:chart seriesIdx="0" categoryIdx="-4" bldStep="series"/>
                                            </p:graphicEl>
                                          </p:spTgt>
                                        </p:tgtEl>
                                        <p:attrNameLst>
                                          <p:attrName>style.visibility</p:attrName>
                                        </p:attrNameLst>
                                      </p:cBhvr>
                                      <p:to>
                                        <p:strVal val="visible"/>
                                      </p:to>
                                    </p:set>
                                    <p:animEffect transition="in" filter="slide(fromRight)">
                                      <p:cBhvr>
                                        <p:cTn id="55" dur="500"/>
                                        <p:tgtEl>
                                          <p:spTgt spid="14">
                                            <p:graphicEl>
                                              <a:chart seriesIdx="0" categoryIdx="-4" bldStep="series"/>
                                            </p:graphicEl>
                                          </p:spTgt>
                                        </p:tgtEl>
                                      </p:cBhvr>
                                    </p:animEffect>
                                  </p:childTnLst>
                                </p:cTn>
                              </p:par>
                            </p:childTnLst>
                          </p:cTn>
                        </p:par>
                        <p:par>
                          <p:cTn id="56" fill="hold">
                            <p:stCondLst>
                              <p:cond delay="7000"/>
                            </p:stCondLst>
                            <p:childTnLst>
                              <p:par>
                                <p:cTn id="57" presetID="12" presetClass="entr" presetSubtype="2" fill="hold" grpId="0" nodeType="afterEffect">
                                  <p:stCondLst>
                                    <p:cond delay="0"/>
                                  </p:stCondLst>
                                  <p:childTnLst>
                                    <p:set>
                                      <p:cBhvr>
                                        <p:cTn id="58" dur="1" fill="hold">
                                          <p:stCondLst>
                                            <p:cond delay="0"/>
                                          </p:stCondLst>
                                        </p:cTn>
                                        <p:tgtEl>
                                          <p:spTgt spid="14">
                                            <p:graphicEl>
                                              <a:chart seriesIdx="1" categoryIdx="-4" bldStep="series"/>
                                            </p:graphicEl>
                                          </p:spTgt>
                                        </p:tgtEl>
                                        <p:attrNameLst>
                                          <p:attrName>style.visibility</p:attrName>
                                        </p:attrNameLst>
                                      </p:cBhvr>
                                      <p:to>
                                        <p:strVal val="visible"/>
                                      </p:to>
                                    </p:set>
                                    <p:animEffect transition="in" filter="slide(fromRight)">
                                      <p:cBhvr>
                                        <p:cTn id="59" dur="500"/>
                                        <p:tgtEl>
                                          <p:spTgt spid="14">
                                            <p:graphicEl>
                                              <a:chart seriesIdx="1" categoryIdx="-4" bldStep="series"/>
                                            </p:graphicEl>
                                          </p:spTgt>
                                        </p:tgtEl>
                                      </p:cBhvr>
                                    </p:animEffect>
                                  </p:childTnLst>
                                </p:cTn>
                              </p:par>
                            </p:childTnLst>
                          </p:cTn>
                        </p:par>
                        <p:par>
                          <p:cTn id="60" fill="hold">
                            <p:stCondLst>
                              <p:cond delay="7500"/>
                            </p:stCondLst>
                            <p:childTnLst>
                              <p:par>
                                <p:cTn id="61" presetID="12" presetClass="entr" presetSubtype="2" fill="hold" grpId="0" nodeType="afterEffect">
                                  <p:stCondLst>
                                    <p:cond delay="0"/>
                                  </p:stCondLst>
                                  <p:childTnLst>
                                    <p:set>
                                      <p:cBhvr>
                                        <p:cTn id="62" dur="1" fill="hold">
                                          <p:stCondLst>
                                            <p:cond delay="0"/>
                                          </p:stCondLst>
                                        </p:cTn>
                                        <p:tgtEl>
                                          <p:spTgt spid="14">
                                            <p:graphicEl>
                                              <a:chart seriesIdx="2" categoryIdx="-4" bldStep="series"/>
                                            </p:graphicEl>
                                          </p:spTgt>
                                        </p:tgtEl>
                                        <p:attrNameLst>
                                          <p:attrName>style.visibility</p:attrName>
                                        </p:attrNameLst>
                                      </p:cBhvr>
                                      <p:to>
                                        <p:strVal val="visible"/>
                                      </p:to>
                                    </p:set>
                                    <p:animEffect transition="in" filter="slide(fromRight)">
                                      <p:cBhvr>
                                        <p:cTn id="63" dur="500"/>
                                        <p:tgtEl>
                                          <p:spTgt spid="14">
                                            <p:graphicEl>
                                              <a:chart seriesIdx="2" categoryIdx="-4" bldStep="series"/>
                                            </p:graphicEl>
                                          </p:spTgt>
                                        </p:tgtEl>
                                      </p:cBhvr>
                                    </p:animEffect>
                                  </p:childTnLst>
                                </p:cTn>
                              </p:par>
                            </p:childTnLst>
                          </p:cTn>
                        </p:par>
                        <p:par>
                          <p:cTn id="64" fill="hold">
                            <p:stCondLst>
                              <p:cond delay="8000"/>
                            </p:stCondLst>
                            <p:childTnLst>
                              <p:par>
                                <p:cTn id="65" presetID="12" presetClass="entr" presetSubtype="2" fill="hold" grpId="0" nodeType="afterEffect">
                                  <p:stCondLst>
                                    <p:cond delay="0"/>
                                  </p:stCondLst>
                                  <p:childTnLst>
                                    <p:set>
                                      <p:cBhvr>
                                        <p:cTn id="66" dur="1" fill="hold">
                                          <p:stCondLst>
                                            <p:cond delay="0"/>
                                          </p:stCondLst>
                                        </p:cTn>
                                        <p:tgtEl>
                                          <p:spTgt spid="14">
                                            <p:graphicEl>
                                              <a:chart seriesIdx="3" categoryIdx="-4" bldStep="series"/>
                                            </p:graphicEl>
                                          </p:spTgt>
                                        </p:tgtEl>
                                        <p:attrNameLst>
                                          <p:attrName>style.visibility</p:attrName>
                                        </p:attrNameLst>
                                      </p:cBhvr>
                                      <p:to>
                                        <p:strVal val="visible"/>
                                      </p:to>
                                    </p:set>
                                    <p:animEffect transition="in" filter="slide(fromRight)">
                                      <p:cBhvr>
                                        <p:cTn id="67" dur="500"/>
                                        <p:tgtEl>
                                          <p:spTgt spid="14">
                                            <p:graphicEl>
                                              <a:chart seriesIdx="3" categoryIdx="-4" bldStep="series"/>
                                            </p:graphicEl>
                                          </p:spTgt>
                                        </p:tgtEl>
                                      </p:cBhvr>
                                    </p:animEffect>
                                  </p:childTnLst>
                                </p:cTn>
                              </p:par>
                            </p:childTnLst>
                          </p:cTn>
                        </p:par>
                        <p:par>
                          <p:cTn id="68" fill="hold">
                            <p:stCondLst>
                              <p:cond delay="8500"/>
                            </p:stCondLst>
                            <p:childTnLst>
                              <p:par>
                                <p:cTn id="69" presetID="12" presetClass="entr" presetSubtype="2" fill="hold" grpId="0" nodeType="afterEffect">
                                  <p:stCondLst>
                                    <p:cond delay="0"/>
                                  </p:stCondLst>
                                  <p:childTnLst>
                                    <p:set>
                                      <p:cBhvr>
                                        <p:cTn id="70" dur="1" fill="hold">
                                          <p:stCondLst>
                                            <p:cond delay="0"/>
                                          </p:stCondLst>
                                        </p:cTn>
                                        <p:tgtEl>
                                          <p:spTgt spid="14">
                                            <p:graphicEl>
                                              <a:chart seriesIdx="4" categoryIdx="-4" bldStep="series"/>
                                            </p:graphicEl>
                                          </p:spTgt>
                                        </p:tgtEl>
                                        <p:attrNameLst>
                                          <p:attrName>style.visibility</p:attrName>
                                        </p:attrNameLst>
                                      </p:cBhvr>
                                      <p:to>
                                        <p:strVal val="visible"/>
                                      </p:to>
                                    </p:set>
                                    <p:animEffect transition="in" filter="slide(fromRight)">
                                      <p:cBhvr>
                                        <p:cTn id="71" dur="500"/>
                                        <p:tgtEl>
                                          <p:spTgt spid="14">
                                            <p:graphicEl>
                                              <a:chart seriesIdx="4"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Graphic spid="6" grpId="0">
        <p:bldAsOne/>
      </p:bldGraphic>
      <p:bldGraphic spid="10" grpId="0">
        <p:bldSub>
          <a:bldChart bld="series"/>
        </p:bldSub>
      </p:bldGraphic>
      <p:bldGraphic spid="14" grpId="0">
        <p:bldSub>
          <a:bldChart bld="series"/>
        </p:bldSub>
      </p:bldGraphic>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503668" y="1244372"/>
            <a:ext cx="4906532" cy="3304364"/>
          </a:xfrm>
          <a:prstGeom prst="roundRect">
            <a:avLst>
              <a:gd name="adj" fmla="val 2335"/>
            </a:avLst>
          </a:prstGeom>
          <a:noFill/>
          <a:ln w="12700">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5" name="Chart 4"/>
          <p:cNvGraphicFramePr/>
          <p:nvPr>
            <p:extLst>
              <p:ext uri="{D42A27DB-BD31-4B8C-83A1-F6EECF244321}">
                <p14:modId xmlns:p14="http://schemas.microsoft.com/office/powerpoint/2010/main" val="1138474918"/>
              </p:ext>
            </p:extLst>
          </p:nvPr>
        </p:nvGraphicFramePr>
        <p:xfrm>
          <a:off x="556634" y="1287783"/>
          <a:ext cx="4800600" cy="321754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Chart 5"/>
          <p:cNvGraphicFramePr/>
          <p:nvPr/>
        </p:nvGraphicFramePr>
        <p:xfrm>
          <a:off x="5588066" y="1128550"/>
          <a:ext cx="1498534" cy="158607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Chart 6"/>
          <p:cNvGraphicFramePr/>
          <p:nvPr/>
        </p:nvGraphicFramePr>
        <p:xfrm>
          <a:off x="7112066" y="1128550"/>
          <a:ext cx="1498534" cy="158607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Chart 7"/>
          <p:cNvGraphicFramePr/>
          <p:nvPr/>
        </p:nvGraphicFramePr>
        <p:xfrm>
          <a:off x="5588066" y="2843051"/>
          <a:ext cx="1498534" cy="1586074"/>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9" name="Chart 8"/>
          <p:cNvGraphicFramePr/>
          <p:nvPr/>
        </p:nvGraphicFramePr>
        <p:xfrm>
          <a:off x="7112066" y="2843051"/>
          <a:ext cx="1498534" cy="1586074"/>
        </p:xfrm>
        <a:graphic>
          <a:graphicData uri="http://schemas.openxmlformats.org/drawingml/2006/chart">
            <c:chart xmlns:c="http://schemas.openxmlformats.org/drawingml/2006/chart" xmlns:r="http://schemas.openxmlformats.org/officeDocument/2006/relationships" r:id="rId6"/>
          </a:graphicData>
        </a:graphic>
      </p:graphicFrame>
      <p:sp>
        <p:nvSpPr>
          <p:cNvPr id="10" name="Oval 9"/>
          <p:cNvSpPr/>
          <p:nvPr/>
        </p:nvSpPr>
        <p:spPr>
          <a:xfrm>
            <a:off x="5987503" y="1573279"/>
            <a:ext cx="699661" cy="699661"/>
          </a:xfrm>
          <a:prstGeom prst="ellipse">
            <a:avLst/>
          </a:pr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lumMod val="50000"/>
                    <a:lumOff val="50000"/>
                  </a:schemeClr>
                </a:solidFill>
              </a:rPr>
              <a:t>35%</a:t>
            </a:r>
            <a:endParaRPr lang="en-US" sz="1400" b="1" dirty="0">
              <a:solidFill>
                <a:schemeClr val="tx1">
                  <a:lumMod val="50000"/>
                  <a:lumOff val="50000"/>
                </a:schemeClr>
              </a:solidFill>
            </a:endParaRPr>
          </a:p>
        </p:txBody>
      </p:sp>
      <p:sp>
        <p:nvSpPr>
          <p:cNvPr id="11" name="Oval 10"/>
          <p:cNvSpPr/>
          <p:nvPr/>
        </p:nvSpPr>
        <p:spPr>
          <a:xfrm>
            <a:off x="7511503" y="1573279"/>
            <a:ext cx="699661" cy="699661"/>
          </a:xfrm>
          <a:prstGeom prst="ellipse">
            <a:avLst/>
          </a:prstGeom>
          <a:noFill/>
          <a:ln w="19050">
            <a:solidFill>
              <a:schemeClr val="accent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lumMod val="50000"/>
                    <a:lumOff val="50000"/>
                  </a:schemeClr>
                </a:solidFill>
              </a:rPr>
              <a:t>50%</a:t>
            </a:r>
          </a:p>
        </p:txBody>
      </p:sp>
      <p:sp>
        <p:nvSpPr>
          <p:cNvPr id="12" name="Oval 11"/>
          <p:cNvSpPr/>
          <p:nvPr/>
        </p:nvSpPr>
        <p:spPr>
          <a:xfrm>
            <a:off x="5987503" y="3287780"/>
            <a:ext cx="699661" cy="699661"/>
          </a:xfrm>
          <a:prstGeom prst="ellipse">
            <a:avLst/>
          </a:prstGeom>
          <a:noFill/>
          <a:ln w="19050">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lumMod val="50000"/>
                    <a:lumOff val="50000"/>
                  </a:schemeClr>
                </a:solidFill>
              </a:rPr>
              <a:t>65%</a:t>
            </a:r>
            <a:endParaRPr lang="en-US" sz="1400" b="1" dirty="0">
              <a:solidFill>
                <a:schemeClr val="tx1">
                  <a:lumMod val="50000"/>
                  <a:lumOff val="50000"/>
                </a:schemeClr>
              </a:solidFill>
            </a:endParaRPr>
          </a:p>
        </p:txBody>
      </p:sp>
      <p:sp>
        <p:nvSpPr>
          <p:cNvPr id="13" name="Oval 12"/>
          <p:cNvSpPr/>
          <p:nvPr/>
        </p:nvSpPr>
        <p:spPr>
          <a:xfrm>
            <a:off x="7511503" y="3287780"/>
            <a:ext cx="699661" cy="699661"/>
          </a:xfrm>
          <a:prstGeom prst="ellipse">
            <a:avLst/>
          </a:prstGeom>
          <a:noFill/>
          <a:ln w="19050">
            <a:solidFill>
              <a:schemeClr val="accent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lumMod val="50000"/>
                    <a:lumOff val="50000"/>
                  </a:schemeClr>
                </a:solidFill>
              </a:rPr>
              <a:t>90%</a:t>
            </a:r>
            <a:endParaRPr lang="en-US" sz="1400" b="1" dirty="0">
              <a:solidFill>
                <a:schemeClr val="tx1">
                  <a:lumMod val="50000"/>
                  <a:lumOff val="50000"/>
                </a:schemeClr>
              </a:solidFill>
            </a:endParaRPr>
          </a:p>
        </p:txBody>
      </p:sp>
      <p:sp>
        <p:nvSpPr>
          <p:cNvPr id="14" name="Text Placeholder 3"/>
          <p:cNvSpPr txBox="1">
            <a:spLocks/>
          </p:cNvSpPr>
          <p:nvPr/>
        </p:nvSpPr>
        <p:spPr>
          <a:xfrm>
            <a:off x="7305708" y="2714625"/>
            <a:ext cx="1111250" cy="16158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defTabSz="914400">
              <a:spcBef>
                <a:spcPct val="20000"/>
              </a:spcBef>
              <a:defRPr/>
            </a:pPr>
            <a:r>
              <a:rPr lang="en-US" sz="1050" dirty="0" smtClean="0">
                <a:solidFill>
                  <a:schemeClr val="accent2"/>
                </a:solidFill>
              </a:rPr>
              <a:t>TITLE GOES HERE</a:t>
            </a:r>
            <a:endParaRPr lang="en-US" sz="1050" dirty="0">
              <a:solidFill>
                <a:schemeClr val="tx1">
                  <a:lumMod val="50000"/>
                  <a:lumOff val="50000"/>
                </a:schemeClr>
              </a:solidFill>
            </a:endParaRPr>
          </a:p>
        </p:txBody>
      </p:sp>
      <p:sp>
        <p:nvSpPr>
          <p:cNvPr id="15" name="Text Placeholder 3"/>
          <p:cNvSpPr txBox="1">
            <a:spLocks/>
          </p:cNvSpPr>
          <p:nvPr/>
        </p:nvSpPr>
        <p:spPr>
          <a:xfrm>
            <a:off x="5781708" y="4400550"/>
            <a:ext cx="1111250" cy="16158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defTabSz="914400">
              <a:spcBef>
                <a:spcPct val="20000"/>
              </a:spcBef>
              <a:defRPr/>
            </a:pPr>
            <a:r>
              <a:rPr lang="en-US" sz="1050" dirty="0" smtClean="0">
                <a:solidFill>
                  <a:schemeClr val="accent3"/>
                </a:solidFill>
              </a:rPr>
              <a:t>TITLE GOES HERE</a:t>
            </a:r>
            <a:endParaRPr lang="en-US" sz="1050" dirty="0">
              <a:solidFill>
                <a:schemeClr val="tx1">
                  <a:lumMod val="50000"/>
                  <a:lumOff val="50000"/>
                </a:schemeClr>
              </a:solidFill>
            </a:endParaRPr>
          </a:p>
        </p:txBody>
      </p:sp>
      <p:sp>
        <p:nvSpPr>
          <p:cNvPr id="16" name="Text Placeholder 3"/>
          <p:cNvSpPr txBox="1">
            <a:spLocks/>
          </p:cNvSpPr>
          <p:nvPr/>
        </p:nvSpPr>
        <p:spPr>
          <a:xfrm>
            <a:off x="7305708" y="4400550"/>
            <a:ext cx="1111250" cy="16158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defTabSz="914400">
              <a:spcBef>
                <a:spcPct val="20000"/>
              </a:spcBef>
              <a:defRPr/>
            </a:pPr>
            <a:r>
              <a:rPr lang="en-US" sz="1050" dirty="0" smtClean="0">
                <a:solidFill>
                  <a:schemeClr val="accent4"/>
                </a:solidFill>
              </a:rPr>
              <a:t>TITLE GOES HERE</a:t>
            </a:r>
            <a:endParaRPr lang="en-US" sz="1050" dirty="0">
              <a:solidFill>
                <a:schemeClr val="tx1">
                  <a:lumMod val="50000"/>
                  <a:lumOff val="50000"/>
                </a:schemeClr>
              </a:solidFill>
            </a:endParaRPr>
          </a:p>
        </p:txBody>
      </p:sp>
      <p:sp>
        <p:nvSpPr>
          <p:cNvPr id="17" name="Text Placeholder 3"/>
          <p:cNvSpPr txBox="1">
            <a:spLocks/>
          </p:cNvSpPr>
          <p:nvPr/>
        </p:nvSpPr>
        <p:spPr>
          <a:xfrm>
            <a:off x="5781708" y="2714625"/>
            <a:ext cx="1111250" cy="16158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defTabSz="914400">
              <a:spcBef>
                <a:spcPct val="20000"/>
              </a:spcBef>
              <a:defRPr/>
            </a:pPr>
            <a:r>
              <a:rPr lang="en-US" sz="1050" dirty="0" smtClean="0">
                <a:solidFill>
                  <a:schemeClr val="accent1"/>
                </a:solidFill>
              </a:rPr>
              <a:t>TITLE GOES HERE</a:t>
            </a:r>
            <a:endParaRPr lang="en-US" sz="1050" dirty="0">
              <a:solidFill>
                <a:schemeClr val="tx1">
                  <a:lumMod val="50000"/>
                  <a:lumOff val="50000"/>
                </a:schemeClr>
              </a:solidFill>
            </a:endParaRPr>
          </a:p>
        </p:txBody>
      </p:sp>
      <p:sp>
        <p:nvSpPr>
          <p:cNvPr id="18" name="Rectangle 17"/>
          <p:cNvSpPr/>
          <p:nvPr/>
        </p:nvSpPr>
        <p:spPr>
          <a:xfrm rot="5400000">
            <a:off x="4558284" y="567561"/>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3429453" y="272652"/>
            <a:ext cx="2285177"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SALES REPORT</a:t>
            </a:r>
          </a:p>
        </p:txBody>
      </p:sp>
      <p:sp>
        <p:nvSpPr>
          <p:cNvPr id="20" name="Rectangle 19"/>
          <p:cNvSpPr/>
          <p:nvPr/>
        </p:nvSpPr>
        <p:spPr>
          <a:xfrm>
            <a:off x="1488407" y="611206"/>
            <a:ext cx="6167186" cy="246221"/>
          </a:xfrm>
          <a:prstGeom prst="rect">
            <a:avLst/>
          </a:prstGeom>
        </p:spPr>
        <p:txBody>
          <a:bodyPr wrap="square">
            <a:spAutoFit/>
          </a:bodyPr>
          <a:lstStyle/>
          <a:p>
            <a:pPr algn="ctr"/>
            <a:r>
              <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10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910752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5">
                                            <p:graphicEl>
                                              <a:chart seriesIdx="-3" categoryIdx="-3" bldStep="gridLegend"/>
                                            </p:graphicEl>
                                          </p:spTgt>
                                        </p:tgtEl>
                                        <p:attrNameLst>
                                          <p:attrName>style.visibility</p:attrName>
                                        </p:attrNameLst>
                                      </p:cBhvr>
                                      <p:to>
                                        <p:strVal val="visible"/>
                                      </p:to>
                                    </p:set>
                                    <p:animEffect transition="in" filter="fade">
                                      <p:cBhvr>
                                        <p:cTn id="12" dur="1000"/>
                                        <p:tgtEl>
                                          <p:spTgt spid="5">
                                            <p:graphicEl>
                                              <a:chart seriesIdx="-3" categoryIdx="-3" bldStep="gridLegend"/>
                                            </p:graphicEl>
                                          </p:spTgt>
                                        </p:tgtEl>
                                      </p:cBhvr>
                                    </p:animEffect>
                                  </p:childTnLst>
                                </p:cTn>
                              </p:par>
                            </p:childTnLst>
                          </p:cTn>
                        </p:par>
                        <p:par>
                          <p:cTn id="13" fill="hold">
                            <p:stCondLst>
                              <p:cond delay="1500"/>
                            </p:stCondLst>
                            <p:childTnLst>
                              <p:par>
                                <p:cTn id="14" presetID="18" presetClass="entr" presetSubtype="3" fill="hold" grpId="0" nodeType="afterEffect">
                                  <p:stCondLst>
                                    <p:cond delay="0"/>
                                  </p:stCondLst>
                                  <p:childTnLst>
                                    <p:set>
                                      <p:cBhvr>
                                        <p:cTn id="15" dur="1" fill="hold">
                                          <p:stCondLst>
                                            <p:cond delay="0"/>
                                          </p:stCondLst>
                                        </p:cTn>
                                        <p:tgtEl>
                                          <p:spTgt spid="5">
                                            <p:graphicEl>
                                              <a:chart seriesIdx="0" categoryIdx="-4" bldStep="series"/>
                                            </p:graphicEl>
                                          </p:spTgt>
                                        </p:tgtEl>
                                        <p:attrNameLst>
                                          <p:attrName>style.visibility</p:attrName>
                                        </p:attrNameLst>
                                      </p:cBhvr>
                                      <p:to>
                                        <p:strVal val="visible"/>
                                      </p:to>
                                    </p:set>
                                    <p:animEffect transition="in" filter="strips(upRight)">
                                      <p:cBhvr>
                                        <p:cTn id="16" dur="1000"/>
                                        <p:tgtEl>
                                          <p:spTgt spid="5">
                                            <p:graphicEl>
                                              <a:chart seriesIdx="0" categoryIdx="-4" bldStep="series"/>
                                            </p:graphicEl>
                                          </p:spTgt>
                                        </p:tgtEl>
                                      </p:cBhvr>
                                    </p:animEffect>
                                  </p:childTnLst>
                                </p:cTn>
                              </p:par>
                            </p:childTnLst>
                          </p:cTn>
                        </p:par>
                        <p:par>
                          <p:cTn id="17" fill="hold">
                            <p:stCondLst>
                              <p:cond delay="2500"/>
                            </p:stCondLst>
                            <p:childTnLst>
                              <p:par>
                                <p:cTn id="18" presetID="18" presetClass="entr" presetSubtype="3" fill="hold" grpId="0" nodeType="afterEffect">
                                  <p:stCondLst>
                                    <p:cond delay="0"/>
                                  </p:stCondLst>
                                  <p:childTnLst>
                                    <p:set>
                                      <p:cBhvr>
                                        <p:cTn id="19" dur="1" fill="hold">
                                          <p:stCondLst>
                                            <p:cond delay="0"/>
                                          </p:stCondLst>
                                        </p:cTn>
                                        <p:tgtEl>
                                          <p:spTgt spid="5">
                                            <p:graphicEl>
                                              <a:chart seriesIdx="1" categoryIdx="-4" bldStep="series"/>
                                            </p:graphicEl>
                                          </p:spTgt>
                                        </p:tgtEl>
                                        <p:attrNameLst>
                                          <p:attrName>style.visibility</p:attrName>
                                        </p:attrNameLst>
                                      </p:cBhvr>
                                      <p:to>
                                        <p:strVal val="visible"/>
                                      </p:to>
                                    </p:set>
                                    <p:animEffect transition="in" filter="strips(upRight)">
                                      <p:cBhvr>
                                        <p:cTn id="20" dur="1000"/>
                                        <p:tgtEl>
                                          <p:spTgt spid="5">
                                            <p:graphicEl>
                                              <a:chart seriesIdx="1" categoryIdx="-4" bldStep="series"/>
                                            </p:graphicEl>
                                          </p:spTgt>
                                        </p:tgtEl>
                                      </p:cBhvr>
                                    </p:animEffect>
                                  </p:childTnLst>
                                </p:cTn>
                              </p:par>
                            </p:childTnLst>
                          </p:cTn>
                        </p:par>
                        <p:par>
                          <p:cTn id="21" fill="hold">
                            <p:stCondLst>
                              <p:cond delay="3500"/>
                            </p:stCondLst>
                            <p:childTnLst>
                              <p:par>
                                <p:cTn id="22" presetID="18" presetClass="entr" presetSubtype="3" fill="hold" grpId="0" nodeType="afterEffect">
                                  <p:stCondLst>
                                    <p:cond delay="0"/>
                                  </p:stCondLst>
                                  <p:childTnLst>
                                    <p:set>
                                      <p:cBhvr>
                                        <p:cTn id="23" dur="1" fill="hold">
                                          <p:stCondLst>
                                            <p:cond delay="0"/>
                                          </p:stCondLst>
                                        </p:cTn>
                                        <p:tgtEl>
                                          <p:spTgt spid="5">
                                            <p:graphicEl>
                                              <a:chart seriesIdx="2" categoryIdx="-4" bldStep="series"/>
                                            </p:graphicEl>
                                          </p:spTgt>
                                        </p:tgtEl>
                                        <p:attrNameLst>
                                          <p:attrName>style.visibility</p:attrName>
                                        </p:attrNameLst>
                                      </p:cBhvr>
                                      <p:to>
                                        <p:strVal val="visible"/>
                                      </p:to>
                                    </p:set>
                                    <p:animEffect transition="in" filter="strips(upRight)">
                                      <p:cBhvr>
                                        <p:cTn id="24" dur="1000"/>
                                        <p:tgtEl>
                                          <p:spTgt spid="5">
                                            <p:graphicEl>
                                              <a:chart seriesIdx="2" categoryIdx="-4" bldStep="series"/>
                                            </p:graphicEl>
                                          </p:spTgt>
                                        </p:tgtEl>
                                      </p:cBhvr>
                                    </p:animEffect>
                                  </p:childTnLst>
                                </p:cTn>
                              </p:par>
                            </p:childTnLst>
                          </p:cTn>
                        </p:par>
                        <p:par>
                          <p:cTn id="25" fill="hold">
                            <p:stCondLst>
                              <p:cond delay="4500"/>
                            </p:stCondLst>
                            <p:childTnLst>
                              <p:par>
                                <p:cTn id="26" presetID="18" presetClass="entr" presetSubtype="3" fill="hold" grpId="0" nodeType="afterEffect">
                                  <p:stCondLst>
                                    <p:cond delay="0"/>
                                  </p:stCondLst>
                                  <p:childTnLst>
                                    <p:set>
                                      <p:cBhvr>
                                        <p:cTn id="27" dur="1" fill="hold">
                                          <p:stCondLst>
                                            <p:cond delay="0"/>
                                          </p:stCondLst>
                                        </p:cTn>
                                        <p:tgtEl>
                                          <p:spTgt spid="5">
                                            <p:graphicEl>
                                              <a:chart seriesIdx="3" categoryIdx="-4" bldStep="series"/>
                                            </p:graphicEl>
                                          </p:spTgt>
                                        </p:tgtEl>
                                        <p:attrNameLst>
                                          <p:attrName>style.visibility</p:attrName>
                                        </p:attrNameLst>
                                      </p:cBhvr>
                                      <p:to>
                                        <p:strVal val="visible"/>
                                      </p:to>
                                    </p:set>
                                    <p:animEffect transition="in" filter="strips(upRight)">
                                      <p:cBhvr>
                                        <p:cTn id="28" dur="1000"/>
                                        <p:tgtEl>
                                          <p:spTgt spid="5">
                                            <p:graphicEl>
                                              <a:chart seriesIdx="3" categoryIdx="-4" bldStep="series"/>
                                            </p:graphicEl>
                                          </p:spTgt>
                                        </p:tgtEl>
                                      </p:cBhvr>
                                    </p:animEffect>
                                  </p:childTnLst>
                                </p:cTn>
                              </p:par>
                            </p:childTnLst>
                          </p:cTn>
                        </p:par>
                        <p:par>
                          <p:cTn id="29" fill="hold">
                            <p:stCondLst>
                              <p:cond delay="5500"/>
                            </p:stCondLst>
                            <p:childTnLst>
                              <p:par>
                                <p:cTn id="30" presetID="53" presetClass="entr" presetSubtype="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par>
                                <p:cTn id="35" presetID="20" presetClass="entr" presetSubtype="0"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edge">
                                      <p:cBhvr>
                                        <p:cTn id="37" dur="1000"/>
                                        <p:tgtEl>
                                          <p:spTgt spid="6"/>
                                        </p:tgtEl>
                                      </p:cBhvr>
                                    </p:animEffect>
                                  </p:childTnLst>
                                </p:cTn>
                              </p:par>
                              <p:par>
                                <p:cTn id="38" presetID="53" presetClass="entr" presetSubtype="0"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p:cTn id="40" dur="500" fill="hold"/>
                                        <p:tgtEl>
                                          <p:spTgt spid="17"/>
                                        </p:tgtEl>
                                        <p:attrNameLst>
                                          <p:attrName>ppt_w</p:attrName>
                                        </p:attrNameLst>
                                      </p:cBhvr>
                                      <p:tavLst>
                                        <p:tav tm="0">
                                          <p:val>
                                            <p:fltVal val="0"/>
                                          </p:val>
                                        </p:tav>
                                        <p:tav tm="100000">
                                          <p:val>
                                            <p:strVal val="#ppt_w"/>
                                          </p:val>
                                        </p:tav>
                                      </p:tavLst>
                                    </p:anim>
                                    <p:anim calcmode="lin" valueType="num">
                                      <p:cBhvr>
                                        <p:cTn id="41" dur="500" fill="hold"/>
                                        <p:tgtEl>
                                          <p:spTgt spid="17"/>
                                        </p:tgtEl>
                                        <p:attrNameLst>
                                          <p:attrName>ppt_h</p:attrName>
                                        </p:attrNameLst>
                                      </p:cBhvr>
                                      <p:tavLst>
                                        <p:tav tm="0">
                                          <p:val>
                                            <p:fltVal val="0"/>
                                          </p:val>
                                        </p:tav>
                                        <p:tav tm="100000">
                                          <p:val>
                                            <p:strVal val="#ppt_h"/>
                                          </p:val>
                                        </p:tav>
                                      </p:tavLst>
                                    </p:anim>
                                    <p:animEffect transition="in" filter="fade">
                                      <p:cBhvr>
                                        <p:cTn id="42" dur="500"/>
                                        <p:tgtEl>
                                          <p:spTgt spid="17"/>
                                        </p:tgtEl>
                                      </p:cBhvr>
                                    </p:animEffect>
                                  </p:childTnLst>
                                </p:cTn>
                              </p:par>
                            </p:childTnLst>
                          </p:cTn>
                        </p:par>
                        <p:par>
                          <p:cTn id="43" fill="hold">
                            <p:stCondLst>
                              <p:cond delay="6500"/>
                            </p:stCondLst>
                            <p:childTnLst>
                              <p:par>
                                <p:cTn id="44" presetID="53" presetClass="entr" presetSubtype="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par>
                                <p:cTn id="49" presetID="20" presetClass="entr" presetSubtype="0" fill="hold" grpId="0" nodeType="with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wedge">
                                      <p:cBhvr>
                                        <p:cTn id="51" dur="1000"/>
                                        <p:tgtEl>
                                          <p:spTgt spid="7"/>
                                        </p:tgtEl>
                                      </p:cBhvr>
                                    </p:animEffect>
                                  </p:childTnLst>
                                </p:cTn>
                              </p:par>
                              <p:par>
                                <p:cTn id="52" presetID="53" presetClass="entr" presetSubtype="0"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p:cTn id="54" dur="500" fill="hold"/>
                                        <p:tgtEl>
                                          <p:spTgt spid="14"/>
                                        </p:tgtEl>
                                        <p:attrNameLst>
                                          <p:attrName>ppt_w</p:attrName>
                                        </p:attrNameLst>
                                      </p:cBhvr>
                                      <p:tavLst>
                                        <p:tav tm="0">
                                          <p:val>
                                            <p:fltVal val="0"/>
                                          </p:val>
                                        </p:tav>
                                        <p:tav tm="100000">
                                          <p:val>
                                            <p:strVal val="#ppt_w"/>
                                          </p:val>
                                        </p:tav>
                                      </p:tavLst>
                                    </p:anim>
                                    <p:anim calcmode="lin" valueType="num">
                                      <p:cBhvr>
                                        <p:cTn id="55" dur="500" fill="hold"/>
                                        <p:tgtEl>
                                          <p:spTgt spid="14"/>
                                        </p:tgtEl>
                                        <p:attrNameLst>
                                          <p:attrName>ppt_h</p:attrName>
                                        </p:attrNameLst>
                                      </p:cBhvr>
                                      <p:tavLst>
                                        <p:tav tm="0">
                                          <p:val>
                                            <p:fltVal val="0"/>
                                          </p:val>
                                        </p:tav>
                                        <p:tav tm="100000">
                                          <p:val>
                                            <p:strVal val="#ppt_h"/>
                                          </p:val>
                                        </p:tav>
                                      </p:tavLst>
                                    </p:anim>
                                    <p:animEffect transition="in" filter="fade">
                                      <p:cBhvr>
                                        <p:cTn id="56" dur="500"/>
                                        <p:tgtEl>
                                          <p:spTgt spid="14"/>
                                        </p:tgtEl>
                                      </p:cBhvr>
                                    </p:animEffect>
                                  </p:childTnLst>
                                </p:cTn>
                              </p:par>
                            </p:childTnLst>
                          </p:cTn>
                        </p:par>
                        <p:par>
                          <p:cTn id="57" fill="hold">
                            <p:stCondLst>
                              <p:cond delay="7500"/>
                            </p:stCondLst>
                            <p:childTnLst>
                              <p:par>
                                <p:cTn id="58" presetID="53" presetClass="entr" presetSubtype="0" fill="hold" grpId="0" nodeType="afterEffect">
                                  <p:stCondLst>
                                    <p:cond delay="0"/>
                                  </p:stCondLst>
                                  <p:childTnLst>
                                    <p:set>
                                      <p:cBhvr>
                                        <p:cTn id="59" dur="1" fill="hold">
                                          <p:stCondLst>
                                            <p:cond delay="0"/>
                                          </p:stCondLst>
                                        </p:cTn>
                                        <p:tgtEl>
                                          <p:spTgt spid="12"/>
                                        </p:tgtEl>
                                        <p:attrNameLst>
                                          <p:attrName>style.visibility</p:attrName>
                                        </p:attrNameLst>
                                      </p:cBhvr>
                                      <p:to>
                                        <p:strVal val="visible"/>
                                      </p:to>
                                    </p:set>
                                    <p:anim calcmode="lin" valueType="num">
                                      <p:cBhvr>
                                        <p:cTn id="60" dur="500" fill="hold"/>
                                        <p:tgtEl>
                                          <p:spTgt spid="12"/>
                                        </p:tgtEl>
                                        <p:attrNameLst>
                                          <p:attrName>ppt_w</p:attrName>
                                        </p:attrNameLst>
                                      </p:cBhvr>
                                      <p:tavLst>
                                        <p:tav tm="0">
                                          <p:val>
                                            <p:fltVal val="0"/>
                                          </p:val>
                                        </p:tav>
                                        <p:tav tm="100000">
                                          <p:val>
                                            <p:strVal val="#ppt_w"/>
                                          </p:val>
                                        </p:tav>
                                      </p:tavLst>
                                    </p:anim>
                                    <p:anim calcmode="lin" valueType="num">
                                      <p:cBhvr>
                                        <p:cTn id="61" dur="500" fill="hold"/>
                                        <p:tgtEl>
                                          <p:spTgt spid="12"/>
                                        </p:tgtEl>
                                        <p:attrNameLst>
                                          <p:attrName>ppt_h</p:attrName>
                                        </p:attrNameLst>
                                      </p:cBhvr>
                                      <p:tavLst>
                                        <p:tav tm="0">
                                          <p:val>
                                            <p:fltVal val="0"/>
                                          </p:val>
                                        </p:tav>
                                        <p:tav tm="100000">
                                          <p:val>
                                            <p:strVal val="#ppt_h"/>
                                          </p:val>
                                        </p:tav>
                                      </p:tavLst>
                                    </p:anim>
                                    <p:animEffect transition="in" filter="fade">
                                      <p:cBhvr>
                                        <p:cTn id="62" dur="500"/>
                                        <p:tgtEl>
                                          <p:spTgt spid="12"/>
                                        </p:tgtEl>
                                      </p:cBhvr>
                                    </p:animEffect>
                                  </p:childTnLst>
                                </p:cTn>
                              </p:par>
                              <p:par>
                                <p:cTn id="63" presetID="20" presetClass="entr" presetSubtype="0" fill="hold" grpId="0" nodeType="with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wedge">
                                      <p:cBhvr>
                                        <p:cTn id="65" dur="1000"/>
                                        <p:tgtEl>
                                          <p:spTgt spid="8"/>
                                        </p:tgtEl>
                                      </p:cBhvr>
                                    </p:animEffect>
                                  </p:childTnLst>
                                </p:cTn>
                              </p:par>
                              <p:par>
                                <p:cTn id="66" presetID="53" presetClass="entr" presetSubtype="0" fill="hold" grpId="0" nodeType="withEffect">
                                  <p:stCondLst>
                                    <p:cond delay="0"/>
                                  </p:stCondLst>
                                  <p:childTnLst>
                                    <p:set>
                                      <p:cBhvr>
                                        <p:cTn id="67" dur="1" fill="hold">
                                          <p:stCondLst>
                                            <p:cond delay="0"/>
                                          </p:stCondLst>
                                        </p:cTn>
                                        <p:tgtEl>
                                          <p:spTgt spid="15"/>
                                        </p:tgtEl>
                                        <p:attrNameLst>
                                          <p:attrName>style.visibility</p:attrName>
                                        </p:attrNameLst>
                                      </p:cBhvr>
                                      <p:to>
                                        <p:strVal val="visible"/>
                                      </p:to>
                                    </p:set>
                                    <p:anim calcmode="lin" valueType="num">
                                      <p:cBhvr>
                                        <p:cTn id="68" dur="500" fill="hold"/>
                                        <p:tgtEl>
                                          <p:spTgt spid="15"/>
                                        </p:tgtEl>
                                        <p:attrNameLst>
                                          <p:attrName>ppt_w</p:attrName>
                                        </p:attrNameLst>
                                      </p:cBhvr>
                                      <p:tavLst>
                                        <p:tav tm="0">
                                          <p:val>
                                            <p:fltVal val="0"/>
                                          </p:val>
                                        </p:tav>
                                        <p:tav tm="100000">
                                          <p:val>
                                            <p:strVal val="#ppt_w"/>
                                          </p:val>
                                        </p:tav>
                                      </p:tavLst>
                                    </p:anim>
                                    <p:anim calcmode="lin" valueType="num">
                                      <p:cBhvr>
                                        <p:cTn id="69" dur="500" fill="hold"/>
                                        <p:tgtEl>
                                          <p:spTgt spid="15"/>
                                        </p:tgtEl>
                                        <p:attrNameLst>
                                          <p:attrName>ppt_h</p:attrName>
                                        </p:attrNameLst>
                                      </p:cBhvr>
                                      <p:tavLst>
                                        <p:tav tm="0">
                                          <p:val>
                                            <p:fltVal val="0"/>
                                          </p:val>
                                        </p:tav>
                                        <p:tav tm="100000">
                                          <p:val>
                                            <p:strVal val="#ppt_h"/>
                                          </p:val>
                                        </p:tav>
                                      </p:tavLst>
                                    </p:anim>
                                    <p:animEffect transition="in" filter="fade">
                                      <p:cBhvr>
                                        <p:cTn id="70" dur="500"/>
                                        <p:tgtEl>
                                          <p:spTgt spid="15"/>
                                        </p:tgtEl>
                                      </p:cBhvr>
                                    </p:animEffect>
                                  </p:childTnLst>
                                </p:cTn>
                              </p:par>
                            </p:childTnLst>
                          </p:cTn>
                        </p:par>
                        <p:par>
                          <p:cTn id="71" fill="hold">
                            <p:stCondLst>
                              <p:cond delay="8500"/>
                            </p:stCondLst>
                            <p:childTnLst>
                              <p:par>
                                <p:cTn id="72" presetID="53" presetClass="entr" presetSubtype="0" fill="hold" grpId="0" nodeType="afterEffect">
                                  <p:stCondLst>
                                    <p:cond delay="0"/>
                                  </p:stCondLst>
                                  <p:childTnLst>
                                    <p:set>
                                      <p:cBhvr>
                                        <p:cTn id="73" dur="1" fill="hold">
                                          <p:stCondLst>
                                            <p:cond delay="0"/>
                                          </p:stCondLst>
                                        </p:cTn>
                                        <p:tgtEl>
                                          <p:spTgt spid="13"/>
                                        </p:tgtEl>
                                        <p:attrNameLst>
                                          <p:attrName>style.visibility</p:attrName>
                                        </p:attrNameLst>
                                      </p:cBhvr>
                                      <p:to>
                                        <p:strVal val="visible"/>
                                      </p:to>
                                    </p:set>
                                    <p:anim calcmode="lin" valueType="num">
                                      <p:cBhvr>
                                        <p:cTn id="74" dur="500" fill="hold"/>
                                        <p:tgtEl>
                                          <p:spTgt spid="13"/>
                                        </p:tgtEl>
                                        <p:attrNameLst>
                                          <p:attrName>ppt_w</p:attrName>
                                        </p:attrNameLst>
                                      </p:cBhvr>
                                      <p:tavLst>
                                        <p:tav tm="0">
                                          <p:val>
                                            <p:fltVal val="0"/>
                                          </p:val>
                                        </p:tav>
                                        <p:tav tm="100000">
                                          <p:val>
                                            <p:strVal val="#ppt_w"/>
                                          </p:val>
                                        </p:tav>
                                      </p:tavLst>
                                    </p:anim>
                                    <p:anim calcmode="lin" valueType="num">
                                      <p:cBhvr>
                                        <p:cTn id="75" dur="500" fill="hold"/>
                                        <p:tgtEl>
                                          <p:spTgt spid="13"/>
                                        </p:tgtEl>
                                        <p:attrNameLst>
                                          <p:attrName>ppt_h</p:attrName>
                                        </p:attrNameLst>
                                      </p:cBhvr>
                                      <p:tavLst>
                                        <p:tav tm="0">
                                          <p:val>
                                            <p:fltVal val="0"/>
                                          </p:val>
                                        </p:tav>
                                        <p:tav tm="100000">
                                          <p:val>
                                            <p:strVal val="#ppt_h"/>
                                          </p:val>
                                        </p:tav>
                                      </p:tavLst>
                                    </p:anim>
                                    <p:animEffect transition="in" filter="fade">
                                      <p:cBhvr>
                                        <p:cTn id="76" dur="500"/>
                                        <p:tgtEl>
                                          <p:spTgt spid="13"/>
                                        </p:tgtEl>
                                      </p:cBhvr>
                                    </p:animEffect>
                                  </p:childTnLst>
                                </p:cTn>
                              </p:par>
                              <p:par>
                                <p:cTn id="77" presetID="20" presetClass="entr" presetSubtype="0" fill="hold" grpId="0" nodeType="withEffect">
                                  <p:stCondLst>
                                    <p:cond delay="0"/>
                                  </p:stCondLst>
                                  <p:childTnLst>
                                    <p:set>
                                      <p:cBhvr>
                                        <p:cTn id="78" dur="1" fill="hold">
                                          <p:stCondLst>
                                            <p:cond delay="0"/>
                                          </p:stCondLst>
                                        </p:cTn>
                                        <p:tgtEl>
                                          <p:spTgt spid="9"/>
                                        </p:tgtEl>
                                        <p:attrNameLst>
                                          <p:attrName>style.visibility</p:attrName>
                                        </p:attrNameLst>
                                      </p:cBhvr>
                                      <p:to>
                                        <p:strVal val="visible"/>
                                      </p:to>
                                    </p:set>
                                    <p:animEffect transition="in" filter="wedge">
                                      <p:cBhvr>
                                        <p:cTn id="79" dur="1000"/>
                                        <p:tgtEl>
                                          <p:spTgt spid="9"/>
                                        </p:tgtEl>
                                      </p:cBhvr>
                                    </p:animEffect>
                                  </p:childTnLst>
                                </p:cTn>
                              </p:par>
                              <p:par>
                                <p:cTn id="80" presetID="53" presetClass="entr" presetSubtype="0" fill="hold" grpId="0" nodeType="withEffect">
                                  <p:stCondLst>
                                    <p:cond delay="0"/>
                                  </p:stCondLst>
                                  <p:childTnLst>
                                    <p:set>
                                      <p:cBhvr>
                                        <p:cTn id="81" dur="1" fill="hold">
                                          <p:stCondLst>
                                            <p:cond delay="0"/>
                                          </p:stCondLst>
                                        </p:cTn>
                                        <p:tgtEl>
                                          <p:spTgt spid="16"/>
                                        </p:tgtEl>
                                        <p:attrNameLst>
                                          <p:attrName>style.visibility</p:attrName>
                                        </p:attrNameLst>
                                      </p:cBhvr>
                                      <p:to>
                                        <p:strVal val="visible"/>
                                      </p:to>
                                    </p:set>
                                    <p:anim calcmode="lin" valueType="num">
                                      <p:cBhvr>
                                        <p:cTn id="82" dur="500" fill="hold"/>
                                        <p:tgtEl>
                                          <p:spTgt spid="16"/>
                                        </p:tgtEl>
                                        <p:attrNameLst>
                                          <p:attrName>ppt_w</p:attrName>
                                        </p:attrNameLst>
                                      </p:cBhvr>
                                      <p:tavLst>
                                        <p:tav tm="0">
                                          <p:val>
                                            <p:fltVal val="0"/>
                                          </p:val>
                                        </p:tav>
                                        <p:tav tm="100000">
                                          <p:val>
                                            <p:strVal val="#ppt_w"/>
                                          </p:val>
                                        </p:tav>
                                      </p:tavLst>
                                    </p:anim>
                                    <p:anim calcmode="lin" valueType="num">
                                      <p:cBhvr>
                                        <p:cTn id="83" dur="500" fill="hold"/>
                                        <p:tgtEl>
                                          <p:spTgt spid="16"/>
                                        </p:tgtEl>
                                        <p:attrNameLst>
                                          <p:attrName>ppt_h</p:attrName>
                                        </p:attrNameLst>
                                      </p:cBhvr>
                                      <p:tavLst>
                                        <p:tav tm="0">
                                          <p:val>
                                            <p:fltVal val="0"/>
                                          </p:val>
                                        </p:tav>
                                        <p:tav tm="100000">
                                          <p:val>
                                            <p:strVal val="#ppt_h"/>
                                          </p:val>
                                        </p:tav>
                                      </p:tavLst>
                                    </p:anim>
                                    <p:animEffect transition="in" filter="fade">
                                      <p:cBhvr>
                                        <p:cTn id="8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Graphic spid="5" grpId="0">
        <p:bldSub>
          <a:bldChart bld="series"/>
        </p:bldSub>
      </p:bldGraphic>
      <p:bldGraphic spid="6" grpId="0">
        <p:bldAsOne/>
      </p:bldGraphic>
      <p:bldGraphic spid="7" grpId="0">
        <p:bldAsOne/>
      </p:bldGraphic>
      <p:bldGraphic spid="8" grpId="0">
        <p:bldAsOne/>
      </p:bldGraphic>
      <p:bldGraphic spid="9" grpId="0">
        <p:bldAsOne/>
      </p:bldGraphic>
      <p:bldP spid="10" grpId="0" animBg="1"/>
      <p:bldP spid="11" grpId="0" animBg="1"/>
      <p:bldP spid="12" grpId="0" animBg="1"/>
      <p:bldP spid="13" grpId="0" animBg="1"/>
      <p:bldP spid="14" grpId="0"/>
      <p:bldP spid="15" grpId="0"/>
      <p:bldP spid="16" grpId="0"/>
      <p:bldP spid="1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p:nvPr>
            <p:extLst>
              <p:ext uri="{D42A27DB-BD31-4B8C-83A1-F6EECF244321}">
                <p14:modId xmlns:p14="http://schemas.microsoft.com/office/powerpoint/2010/main" val="3200243107"/>
              </p:ext>
            </p:extLst>
          </p:nvPr>
        </p:nvGraphicFramePr>
        <p:xfrm>
          <a:off x="173255" y="1717774"/>
          <a:ext cx="8797490" cy="2870200"/>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p:cNvSpPr txBox="1"/>
          <p:nvPr/>
        </p:nvSpPr>
        <p:spPr>
          <a:xfrm>
            <a:off x="1881200" y="1255861"/>
            <a:ext cx="2174076" cy="307777"/>
          </a:xfrm>
          <a:prstGeom prst="rect">
            <a:avLst/>
          </a:prstGeom>
          <a:noFill/>
        </p:spPr>
        <p:txBody>
          <a:bodyPr wrap="square" rtlCol="0">
            <a:spAutoFit/>
          </a:bodyPr>
          <a:lstStyle/>
          <a:p>
            <a:r>
              <a:rPr lang="en-US" sz="1400" dirty="0" smtClean="0">
                <a:solidFill>
                  <a:schemeClr val="tx1">
                    <a:lumMod val="50000"/>
                    <a:lumOff val="50000"/>
                  </a:schemeClr>
                </a:solidFill>
              </a:rPr>
              <a:t>Discription / 201x / May</a:t>
            </a:r>
          </a:p>
        </p:txBody>
      </p:sp>
      <p:sp>
        <p:nvSpPr>
          <p:cNvPr id="7" name="Rounded Rectangle 6"/>
          <p:cNvSpPr/>
          <p:nvPr/>
        </p:nvSpPr>
        <p:spPr>
          <a:xfrm>
            <a:off x="901025" y="1255861"/>
            <a:ext cx="990600" cy="3048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Keyword</a:t>
            </a:r>
            <a:endParaRPr lang="en-US" sz="1200" dirty="0"/>
          </a:p>
        </p:txBody>
      </p:sp>
      <p:sp>
        <p:nvSpPr>
          <p:cNvPr id="8" name="Oval 7"/>
          <p:cNvSpPr/>
          <p:nvPr/>
        </p:nvSpPr>
        <p:spPr>
          <a:xfrm>
            <a:off x="5541762" y="3113478"/>
            <a:ext cx="182278" cy="18227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222"/>
          <p:cNvSpPr>
            <a:spLocks noEditPoints="1"/>
          </p:cNvSpPr>
          <p:nvPr/>
        </p:nvSpPr>
        <p:spPr bwMode="auto">
          <a:xfrm>
            <a:off x="5441373" y="2580078"/>
            <a:ext cx="383056" cy="510741"/>
          </a:xfrm>
          <a:custGeom>
            <a:avLst/>
            <a:gdLst/>
            <a:ahLst/>
            <a:cxnLst>
              <a:cxn ang="0">
                <a:pos x="96" y="256"/>
              </a:cxn>
              <a:cxn ang="0">
                <a:pos x="0" y="96"/>
              </a:cxn>
              <a:cxn ang="0">
                <a:pos x="96" y="0"/>
              </a:cxn>
              <a:cxn ang="0">
                <a:pos x="192" y="96"/>
              </a:cxn>
              <a:cxn ang="0">
                <a:pos x="96" y="256"/>
              </a:cxn>
              <a:cxn ang="0">
                <a:pos x="96" y="32"/>
              </a:cxn>
              <a:cxn ang="0">
                <a:pos x="32" y="96"/>
              </a:cxn>
              <a:cxn ang="0">
                <a:pos x="96" y="160"/>
              </a:cxn>
              <a:cxn ang="0">
                <a:pos x="160" y="96"/>
              </a:cxn>
              <a:cxn ang="0">
                <a:pos x="96" y="32"/>
              </a:cxn>
            </a:cxnLst>
            <a:rect l="0" t="0" r="r" b="b"/>
            <a:pathLst>
              <a:path w="192" h="256">
                <a:moveTo>
                  <a:pt x="96" y="256"/>
                </a:moveTo>
                <a:cubicBezTo>
                  <a:pt x="96" y="256"/>
                  <a:pt x="0" y="149"/>
                  <a:pt x="0" y="96"/>
                </a:cubicBezTo>
                <a:cubicBezTo>
                  <a:pt x="0" y="43"/>
                  <a:pt x="43" y="0"/>
                  <a:pt x="96" y="0"/>
                </a:cubicBezTo>
                <a:cubicBezTo>
                  <a:pt x="149" y="0"/>
                  <a:pt x="192" y="43"/>
                  <a:pt x="192" y="96"/>
                </a:cubicBezTo>
                <a:cubicBezTo>
                  <a:pt x="192" y="149"/>
                  <a:pt x="96" y="256"/>
                  <a:pt x="96" y="256"/>
                </a:cubicBezTo>
                <a:moveTo>
                  <a:pt x="96" y="32"/>
                </a:moveTo>
                <a:cubicBezTo>
                  <a:pt x="61" y="32"/>
                  <a:pt x="32" y="61"/>
                  <a:pt x="32" y="96"/>
                </a:cubicBezTo>
                <a:cubicBezTo>
                  <a:pt x="32" y="131"/>
                  <a:pt x="61" y="160"/>
                  <a:pt x="96" y="160"/>
                </a:cubicBezTo>
                <a:cubicBezTo>
                  <a:pt x="131" y="160"/>
                  <a:pt x="160" y="131"/>
                  <a:pt x="160" y="96"/>
                </a:cubicBezTo>
                <a:cubicBezTo>
                  <a:pt x="160" y="61"/>
                  <a:pt x="131" y="32"/>
                  <a:pt x="96" y="32"/>
                </a:cubicBezTo>
              </a:path>
            </a:pathLst>
          </a:custGeom>
          <a:solidFill>
            <a:schemeClr val="accent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TextBox 9"/>
          <p:cNvSpPr txBox="1"/>
          <p:nvPr/>
        </p:nvSpPr>
        <p:spPr>
          <a:xfrm>
            <a:off x="5328297" y="2141328"/>
            <a:ext cx="622286" cy="400110"/>
          </a:xfrm>
          <a:prstGeom prst="rect">
            <a:avLst/>
          </a:prstGeom>
          <a:noFill/>
        </p:spPr>
        <p:txBody>
          <a:bodyPr wrap="none" rtlCol="0">
            <a:spAutoFit/>
          </a:bodyPr>
          <a:lstStyle/>
          <a:p>
            <a:pPr algn="ctr"/>
            <a:r>
              <a:rPr lang="en-US" sz="2000" dirty="0" smtClean="0">
                <a:solidFill>
                  <a:schemeClr val="accent4"/>
                </a:solidFill>
                <a:latin typeface="Open Sans" panose="020B0606030504020204" pitchFamily="34" charset="0"/>
                <a:ea typeface="Open Sans" panose="020B0606030504020204" pitchFamily="34" charset="0"/>
                <a:cs typeface="Open Sans" panose="020B0606030504020204" pitchFamily="34" charset="0"/>
              </a:rPr>
              <a:t>40$</a:t>
            </a:r>
            <a:endParaRPr lang="en-US" sz="2000" dirty="0">
              <a:solidFill>
                <a:schemeClr val="accent4"/>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Oval 10"/>
          <p:cNvSpPr/>
          <p:nvPr/>
        </p:nvSpPr>
        <p:spPr>
          <a:xfrm>
            <a:off x="1455437" y="3342879"/>
            <a:ext cx="182278" cy="18227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222"/>
          <p:cNvSpPr>
            <a:spLocks noEditPoints="1"/>
          </p:cNvSpPr>
          <p:nvPr/>
        </p:nvSpPr>
        <p:spPr bwMode="auto">
          <a:xfrm>
            <a:off x="1355048" y="2809479"/>
            <a:ext cx="383056" cy="510741"/>
          </a:xfrm>
          <a:custGeom>
            <a:avLst/>
            <a:gdLst/>
            <a:ahLst/>
            <a:cxnLst>
              <a:cxn ang="0">
                <a:pos x="96" y="256"/>
              </a:cxn>
              <a:cxn ang="0">
                <a:pos x="0" y="96"/>
              </a:cxn>
              <a:cxn ang="0">
                <a:pos x="96" y="0"/>
              </a:cxn>
              <a:cxn ang="0">
                <a:pos x="192" y="96"/>
              </a:cxn>
              <a:cxn ang="0">
                <a:pos x="96" y="256"/>
              </a:cxn>
              <a:cxn ang="0">
                <a:pos x="96" y="32"/>
              </a:cxn>
              <a:cxn ang="0">
                <a:pos x="32" y="96"/>
              </a:cxn>
              <a:cxn ang="0">
                <a:pos x="96" y="160"/>
              </a:cxn>
              <a:cxn ang="0">
                <a:pos x="160" y="96"/>
              </a:cxn>
              <a:cxn ang="0">
                <a:pos x="96" y="32"/>
              </a:cxn>
            </a:cxnLst>
            <a:rect l="0" t="0" r="r" b="b"/>
            <a:pathLst>
              <a:path w="192" h="256">
                <a:moveTo>
                  <a:pt x="96" y="256"/>
                </a:moveTo>
                <a:cubicBezTo>
                  <a:pt x="96" y="256"/>
                  <a:pt x="0" y="149"/>
                  <a:pt x="0" y="96"/>
                </a:cubicBezTo>
                <a:cubicBezTo>
                  <a:pt x="0" y="43"/>
                  <a:pt x="43" y="0"/>
                  <a:pt x="96" y="0"/>
                </a:cubicBezTo>
                <a:cubicBezTo>
                  <a:pt x="149" y="0"/>
                  <a:pt x="192" y="43"/>
                  <a:pt x="192" y="96"/>
                </a:cubicBezTo>
                <a:cubicBezTo>
                  <a:pt x="192" y="149"/>
                  <a:pt x="96" y="256"/>
                  <a:pt x="96" y="256"/>
                </a:cubicBezTo>
                <a:moveTo>
                  <a:pt x="96" y="32"/>
                </a:moveTo>
                <a:cubicBezTo>
                  <a:pt x="61" y="32"/>
                  <a:pt x="32" y="61"/>
                  <a:pt x="32" y="96"/>
                </a:cubicBezTo>
                <a:cubicBezTo>
                  <a:pt x="32" y="131"/>
                  <a:pt x="61" y="160"/>
                  <a:pt x="96" y="160"/>
                </a:cubicBezTo>
                <a:cubicBezTo>
                  <a:pt x="131" y="160"/>
                  <a:pt x="160" y="131"/>
                  <a:pt x="160" y="96"/>
                </a:cubicBezTo>
                <a:cubicBezTo>
                  <a:pt x="160" y="61"/>
                  <a:pt x="131" y="32"/>
                  <a:pt x="96" y="32"/>
                </a:cubicBezTo>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TextBox 12"/>
          <p:cNvSpPr txBox="1"/>
          <p:nvPr/>
        </p:nvSpPr>
        <p:spPr>
          <a:xfrm>
            <a:off x="1241972" y="2370729"/>
            <a:ext cx="622286" cy="400110"/>
          </a:xfrm>
          <a:prstGeom prst="rect">
            <a:avLst/>
          </a:prstGeom>
          <a:noFill/>
        </p:spPr>
        <p:txBody>
          <a:bodyPr wrap="none" rtlCol="0">
            <a:spAutoFit/>
          </a:bodyPr>
          <a:lstStyle/>
          <a:p>
            <a:pPr algn="ctr"/>
            <a:r>
              <a:rPr lang="en-US" sz="20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30$</a:t>
            </a:r>
            <a:endParaRPr lang="en-US" sz="2000" dirty="0">
              <a:solidFill>
                <a:schemeClr val="accent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4" name="Oval 13"/>
          <p:cNvSpPr/>
          <p:nvPr/>
        </p:nvSpPr>
        <p:spPr>
          <a:xfrm>
            <a:off x="3772609" y="2906460"/>
            <a:ext cx="182278" cy="18227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222"/>
          <p:cNvSpPr>
            <a:spLocks noEditPoints="1"/>
          </p:cNvSpPr>
          <p:nvPr/>
        </p:nvSpPr>
        <p:spPr bwMode="auto">
          <a:xfrm>
            <a:off x="3672220" y="2373060"/>
            <a:ext cx="383056" cy="510741"/>
          </a:xfrm>
          <a:custGeom>
            <a:avLst/>
            <a:gdLst/>
            <a:ahLst/>
            <a:cxnLst>
              <a:cxn ang="0">
                <a:pos x="96" y="256"/>
              </a:cxn>
              <a:cxn ang="0">
                <a:pos x="0" y="96"/>
              </a:cxn>
              <a:cxn ang="0">
                <a:pos x="96" y="0"/>
              </a:cxn>
              <a:cxn ang="0">
                <a:pos x="192" y="96"/>
              </a:cxn>
              <a:cxn ang="0">
                <a:pos x="96" y="256"/>
              </a:cxn>
              <a:cxn ang="0">
                <a:pos x="96" y="32"/>
              </a:cxn>
              <a:cxn ang="0">
                <a:pos x="32" y="96"/>
              </a:cxn>
              <a:cxn ang="0">
                <a:pos x="96" y="160"/>
              </a:cxn>
              <a:cxn ang="0">
                <a:pos x="160" y="96"/>
              </a:cxn>
              <a:cxn ang="0">
                <a:pos x="96" y="32"/>
              </a:cxn>
            </a:cxnLst>
            <a:rect l="0" t="0" r="r" b="b"/>
            <a:pathLst>
              <a:path w="192" h="256">
                <a:moveTo>
                  <a:pt x="96" y="256"/>
                </a:moveTo>
                <a:cubicBezTo>
                  <a:pt x="96" y="256"/>
                  <a:pt x="0" y="149"/>
                  <a:pt x="0" y="96"/>
                </a:cubicBezTo>
                <a:cubicBezTo>
                  <a:pt x="0" y="43"/>
                  <a:pt x="43" y="0"/>
                  <a:pt x="96" y="0"/>
                </a:cubicBezTo>
                <a:cubicBezTo>
                  <a:pt x="149" y="0"/>
                  <a:pt x="192" y="43"/>
                  <a:pt x="192" y="96"/>
                </a:cubicBezTo>
                <a:cubicBezTo>
                  <a:pt x="192" y="149"/>
                  <a:pt x="96" y="256"/>
                  <a:pt x="96" y="256"/>
                </a:cubicBezTo>
                <a:moveTo>
                  <a:pt x="96" y="32"/>
                </a:moveTo>
                <a:cubicBezTo>
                  <a:pt x="61" y="32"/>
                  <a:pt x="32" y="61"/>
                  <a:pt x="32" y="96"/>
                </a:cubicBezTo>
                <a:cubicBezTo>
                  <a:pt x="32" y="131"/>
                  <a:pt x="61" y="160"/>
                  <a:pt x="96" y="160"/>
                </a:cubicBezTo>
                <a:cubicBezTo>
                  <a:pt x="131" y="160"/>
                  <a:pt x="160" y="131"/>
                  <a:pt x="160" y="96"/>
                </a:cubicBezTo>
                <a:cubicBezTo>
                  <a:pt x="160" y="61"/>
                  <a:pt x="131" y="32"/>
                  <a:pt x="96" y="32"/>
                </a:cubicBezTo>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TextBox 15"/>
          <p:cNvSpPr txBox="1"/>
          <p:nvPr/>
        </p:nvSpPr>
        <p:spPr>
          <a:xfrm>
            <a:off x="3559144" y="1934310"/>
            <a:ext cx="622286" cy="400110"/>
          </a:xfrm>
          <a:prstGeom prst="rect">
            <a:avLst/>
          </a:prstGeom>
          <a:noFill/>
        </p:spPr>
        <p:txBody>
          <a:bodyPr wrap="none" rtlCol="0">
            <a:spAutoFit/>
          </a:bodyPr>
          <a:lstStyle/>
          <a:p>
            <a:pPr algn="ctr"/>
            <a:r>
              <a:rPr lang="en-US" sz="2000" dirty="0" smtClean="0">
                <a:solidFill>
                  <a:schemeClr val="accent3"/>
                </a:solidFill>
                <a:latin typeface="Open Sans" panose="020B0606030504020204" pitchFamily="34" charset="0"/>
                <a:ea typeface="Open Sans" panose="020B0606030504020204" pitchFamily="34" charset="0"/>
                <a:cs typeface="Open Sans" panose="020B0606030504020204" pitchFamily="34" charset="0"/>
              </a:rPr>
              <a:t>50$</a:t>
            </a:r>
            <a:endParaRPr lang="en-US" sz="2000" dirty="0">
              <a:solidFill>
                <a:schemeClr val="accent3"/>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7" name="Oval 16"/>
          <p:cNvSpPr/>
          <p:nvPr/>
        </p:nvSpPr>
        <p:spPr>
          <a:xfrm>
            <a:off x="7328999" y="2448460"/>
            <a:ext cx="182278" cy="18227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222"/>
          <p:cNvSpPr>
            <a:spLocks noEditPoints="1"/>
          </p:cNvSpPr>
          <p:nvPr/>
        </p:nvSpPr>
        <p:spPr bwMode="auto">
          <a:xfrm>
            <a:off x="7228610" y="1915060"/>
            <a:ext cx="383056" cy="510741"/>
          </a:xfrm>
          <a:custGeom>
            <a:avLst/>
            <a:gdLst/>
            <a:ahLst/>
            <a:cxnLst>
              <a:cxn ang="0">
                <a:pos x="96" y="256"/>
              </a:cxn>
              <a:cxn ang="0">
                <a:pos x="0" y="96"/>
              </a:cxn>
              <a:cxn ang="0">
                <a:pos x="96" y="0"/>
              </a:cxn>
              <a:cxn ang="0">
                <a:pos x="192" y="96"/>
              </a:cxn>
              <a:cxn ang="0">
                <a:pos x="96" y="256"/>
              </a:cxn>
              <a:cxn ang="0">
                <a:pos x="96" y="32"/>
              </a:cxn>
              <a:cxn ang="0">
                <a:pos x="32" y="96"/>
              </a:cxn>
              <a:cxn ang="0">
                <a:pos x="96" y="160"/>
              </a:cxn>
              <a:cxn ang="0">
                <a:pos x="160" y="96"/>
              </a:cxn>
              <a:cxn ang="0">
                <a:pos x="96" y="32"/>
              </a:cxn>
            </a:cxnLst>
            <a:rect l="0" t="0" r="r" b="b"/>
            <a:pathLst>
              <a:path w="192" h="256">
                <a:moveTo>
                  <a:pt x="96" y="256"/>
                </a:moveTo>
                <a:cubicBezTo>
                  <a:pt x="96" y="256"/>
                  <a:pt x="0" y="149"/>
                  <a:pt x="0" y="96"/>
                </a:cubicBezTo>
                <a:cubicBezTo>
                  <a:pt x="0" y="43"/>
                  <a:pt x="43" y="0"/>
                  <a:pt x="96" y="0"/>
                </a:cubicBezTo>
                <a:cubicBezTo>
                  <a:pt x="149" y="0"/>
                  <a:pt x="192" y="43"/>
                  <a:pt x="192" y="96"/>
                </a:cubicBezTo>
                <a:cubicBezTo>
                  <a:pt x="192" y="149"/>
                  <a:pt x="96" y="256"/>
                  <a:pt x="96" y="256"/>
                </a:cubicBezTo>
                <a:moveTo>
                  <a:pt x="96" y="32"/>
                </a:moveTo>
                <a:cubicBezTo>
                  <a:pt x="61" y="32"/>
                  <a:pt x="32" y="61"/>
                  <a:pt x="32" y="96"/>
                </a:cubicBezTo>
                <a:cubicBezTo>
                  <a:pt x="32" y="131"/>
                  <a:pt x="61" y="160"/>
                  <a:pt x="96" y="160"/>
                </a:cubicBezTo>
                <a:cubicBezTo>
                  <a:pt x="131" y="160"/>
                  <a:pt x="160" y="131"/>
                  <a:pt x="160" y="96"/>
                </a:cubicBezTo>
                <a:cubicBezTo>
                  <a:pt x="160" y="61"/>
                  <a:pt x="131" y="32"/>
                  <a:pt x="96" y="32"/>
                </a:cubicBezTo>
              </a:path>
            </a:pathLst>
          </a:custGeom>
          <a:solidFill>
            <a:schemeClr val="accent5"/>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TextBox 18"/>
          <p:cNvSpPr txBox="1"/>
          <p:nvPr/>
        </p:nvSpPr>
        <p:spPr>
          <a:xfrm>
            <a:off x="7115534" y="1476310"/>
            <a:ext cx="622286" cy="400110"/>
          </a:xfrm>
          <a:prstGeom prst="rect">
            <a:avLst/>
          </a:prstGeom>
          <a:noFill/>
        </p:spPr>
        <p:txBody>
          <a:bodyPr wrap="none" rtlCol="0">
            <a:spAutoFit/>
          </a:bodyPr>
          <a:lstStyle/>
          <a:p>
            <a:pPr algn="ctr"/>
            <a:r>
              <a:rPr lang="en-US" sz="2000" dirty="0" smtClean="0">
                <a:solidFill>
                  <a:schemeClr val="accent5"/>
                </a:solidFill>
                <a:latin typeface="Open Sans" panose="020B0606030504020204" pitchFamily="34" charset="0"/>
                <a:ea typeface="Open Sans" panose="020B0606030504020204" pitchFamily="34" charset="0"/>
                <a:cs typeface="Open Sans" panose="020B0606030504020204" pitchFamily="34" charset="0"/>
              </a:rPr>
              <a:t>70$</a:t>
            </a:r>
            <a:endParaRPr lang="en-US" sz="2000" dirty="0">
              <a:solidFill>
                <a:schemeClr val="accent5"/>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0" name="Rectangle 19"/>
          <p:cNvSpPr/>
          <p:nvPr/>
        </p:nvSpPr>
        <p:spPr>
          <a:xfrm rot="5400000">
            <a:off x="4558284" y="567561"/>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3429453" y="272652"/>
            <a:ext cx="2285177"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SALES REPORT</a:t>
            </a:r>
          </a:p>
        </p:txBody>
      </p:sp>
      <p:sp>
        <p:nvSpPr>
          <p:cNvPr id="22" name="Rectangle 21"/>
          <p:cNvSpPr/>
          <p:nvPr/>
        </p:nvSpPr>
        <p:spPr>
          <a:xfrm>
            <a:off x="1488407" y="611206"/>
            <a:ext cx="6167186" cy="246221"/>
          </a:xfrm>
          <a:prstGeom prst="rect">
            <a:avLst/>
          </a:prstGeom>
        </p:spPr>
        <p:txBody>
          <a:bodyPr wrap="square">
            <a:spAutoFit/>
          </a:bodyPr>
          <a:lstStyle/>
          <a:p>
            <a:pPr algn="ctr"/>
            <a:r>
              <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10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889291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4">
                                            <p:graphicEl>
                                              <a:chart seriesIdx="-3" categoryIdx="-3" bldStep="gridLegend"/>
                                            </p:graphicEl>
                                          </p:spTgt>
                                        </p:tgtEl>
                                        <p:attrNameLst>
                                          <p:attrName>style.visibility</p:attrName>
                                        </p:attrNameLst>
                                      </p:cBhvr>
                                      <p:to>
                                        <p:strVal val="visible"/>
                                      </p:to>
                                    </p:set>
                                    <p:animEffect transition="in" filter="fade">
                                      <p:cBhvr>
                                        <p:cTn id="16" dur="1000"/>
                                        <p:tgtEl>
                                          <p:spTgt spid="4">
                                            <p:graphicEl>
                                              <a:chart seriesIdx="-3" categoryIdx="-3" bldStep="gridLegend"/>
                                            </p:graphicEl>
                                          </p:spTgt>
                                        </p:tgtEl>
                                      </p:cBhvr>
                                    </p:animEffect>
                                  </p:childTnLst>
                                </p:cTn>
                              </p:par>
                            </p:childTnLst>
                          </p:cTn>
                        </p:par>
                        <p:par>
                          <p:cTn id="17" fill="hold">
                            <p:stCondLst>
                              <p:cond delay="2000"/>
                            </p:stCondLst>
                            <p:childTnLst>
                              <p:par>
                                <p:cTn id="18" presetID="22" presetClass="entr" presetSubtype="8" fill="hold" grpId="0" nodeType="afterEffect">
                                  <p:stCondLst>
                                    <p:cond delay="0"/>
                                  </p:stCondLst>
                                  <p:childTnLst>
                                    <p:set>
                                      <p:cBhvr>
                                        <p:cTn id="19" dur="1" fill="hold">
                                          <p:stCondLst>
                                            <p:cond delay="0"/>
                                          </p:stCondLst>
                                        </p:cTn>
                                        <p:tgtEl>
                                          <p:spTgt spid="4">
                                            <p:graphicEl>
                                              <a:chart seriesIdx="0" categoryIdx="-4" bldStep="series"/>
                                            </p:graphicEl>
                                          </p:spTgt>
                                        </p:tgtEl>
                                        <p:attrNameLst>
                                          <p:attrName>style.visibility</p:attrName>
                                        </p:attrNameLst>
                                      </p:cBhvr>
                                      <p:to>
                                        <p:strVal val="visible"/>
                                      </p:to>
                                    </p:set>
                                    <p:animEffect transition="in" filter="wipe(left)">
                                      <p:cBhvr>
                                        <p:cTn id="20" dur="1000"/>
                                        <p:tgtEl>
                                          <p:spTgt spid="4">
                                            <p:graphicEl>
                                              <a:chart seriesIdx="0" categoryIdx="-4" bldStep="series"/>
                                            </p:graphicEl>
                                          </p:spTgt>
                                        </p:tgtEl>
                                      </p:cBhvr>
                                    </p:animEffect>
                                  </p:childTnLst>
                                </p:cTn>
                              </p:par>
                            </p:childTnLst>
                          </p:cTn>
                        </p:par>
                        <p:par>
                          <p:cTn id="21" fill="hold">
                            <p:stCondLst>
                              <p:cond delay="3000"/>
                            </p:stCondLst>
                            <p:childTnLst>
                              <p:par>
                                <p:cTn id="22" presetID="23" presetClass="entr" presetSubtype="16"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childTnLst>
                                </p:cTn>
                              </p:par>
                            </p:childTnLst>
                          </p:cTn>
                        </p:par>
                        <p:par>
                          <p:cTn id="26" fill="hold">
                            <p:stCondLst>
                              <p:cond delay="3500"/>
                            </p:stCondLst>
                            <p:childTnLst>
                              <p:par>
                                <p:cTn id="27" presetID="2" presetClass="entr" presetSubtype="1"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0-#ppt_h/2"/>
                                          </p:val>
                                        </p:tav>
                                        <p:tav tm="100000">
                                          <p:val>
                                            <p:strVal val="#ppt_y"/>
                                          </p:val>
                                        </p:tav>
                                      </p:tavLst>
                                    </p:anim>
                                  </p:childTnLst>
                                </p:cTn>
                              </p:par>
                              <p:par>
                                <p:cTn id="31" presetID="10"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par>
                          <p:cTn id="34" fill="hold">
                            <p:stCondLst>
                              <p:cond delay="4000"/>
                            </p:stCondLst>
                            <p:childTnLst>
                              <p:par>
                                <p:cTn id="35" presetID="23" presetClass="entr" presetSubtype="16"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childTnLst>
                                </p:cTn>
                              </p:par>
                            </p:childTnLst>
                          </p:cTn>
                        </p:par>
                        <p:par>
                          <p:cTn id="39" fill="hold">
                            <p:stCondLst>
                              <p:cond delay="4500"/>
                            </p:stCondLst>
                            <p:childTnLst>
                              <p:par>
                                <p:cTn id="40" presetID="2" presetClass="entr" presetSubtype="1"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ppt_x"/>
                                          </p:val>
                                        </p:tav>
                                        <p:tav tm="100000">
                                          <p:val>
                                            <p:strVal val="#ppt_x"/>
                                          </p:val>
                                        </p:tav>
                                      </p:tavLst>
                                    </p:anim>
                                    <p:anim calcmode="lin" valueType="num">
                                      <p:cBhvr additive="base">
                                        <p:cTn id="43" dur="500" fill="hold"/>
                                        <p:tgtEl>
                                          <p:spTgt spid="15"/>
                                        </p:tgtEl>
                                        <p:attrNameLst>
                                          <p:attrName>ppt_y</p:attrName>
                                        </p:attrNameLst>
                                      </p:cBhvr>
                                      <p:tavLst>
                                        <p:tav tm="0">
                                          <p:val>
                                            <p:strVal val="0-#ppt_h/2"/>
                                          </p:val>
                                        </p:tav>
                                        <p:tav tm="100000">
                                          <p:val>
                                            <p:strVal val="#ppt_y"/>
                                          </p:val>
                                        </p:tav>
                                      </p:tavLst>
                                    </p:anim>
                                  </p:childTnLst>
                                </p:cTn>
                              </p:par>
                              <p:par>
                                <p:cTn id="44" presetID="10" presetClass="entr" presetSubtype="0"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childTnLst>
                          </p:cTn>
                        </p:par>
                        <p:par>
                          <p:cTn id="47" fill="hold">
                            <p:stCondLst>
                              <p:cond delay="5000"/>
                            </p:stCondLst>
                            <p:childTnLst>
                              <p:par>
                                <p:cTn id="48" presetID="23" presetClass="entr" presetSubtype="16" fill="hold" grpId="0" nodeType="afterEffect">
                                  <p:stCondLst>
                                    <p:cond delay="0"/>
                                  </p:stCondLst>
                                  <p:childTnLst>
                                    <p:set>
                                      <p:cBhvr>
                                        <p:cTn id="49" dur="1" fill="hold">
                                          <p:stCondLst>
                                            <p:cond delay="0"/>
                                          </p:stCondLst>
                                        </p:cTn>
                                        <p:tgtEl>
                                          <p:spTgt spid="8"/>
                                        </p:tgtEl>
                                        <p:attrNameLst>
                                          <p:attrName>style.visibility</p:attrName>
                                        </p:attrNameLst>
                                      </p:cBhvr>
                                      <p:to>
                                        <p:strVal val="visible"/>
                                      </p:to>
                                    </p:set>
                                    <p:anim calcmode="lin" valueType="num">
                                      <p:cBhvr>
                                        <p:cTn id="50" dur="500" fill="hold"/>
                                        <p:tgtEl>
                                          <p:spTgt spid="8"/>
                                        </p:tgtEl>
                                        <p:attrNameLst>
                                          <p:attrName>ppt_w</p:attrName>
                                        </p:attrNameLst>
                                      </p:cBhvr>
                                      <p:tavLst>
                                        <p:tav tm="0">
                                          <p:val>
                                            <p:fltVal val="0"/>
                                          </p:val>
                                        </p:tav>
                                        <p:tav tm="100000">
                                          <p:val>
                                            <p:strVal val="#ppt_w"/>
                                          </p:val>
                                        </p:tav>
                                      </p:tavLst>
                                    </p:anim>
                                    <p:anim calcmode="lin" valueType="num">
                                      <p:cBhvr>
                                        <p:cTn id="51" dur="500" fill="hold"/>
                                        <p:tgtEl>
                                          <p:spTgt spid="8"/>
                                        </p:tgtEl>
                                        <p:attrNameLst>
                                          <p:attrName>ppt_h</p:attrName>
                                        </p:attrNameLst>
                                      </p:cBhvr>
                                      <p:tavLst>
                                        <p:tav tm="0">
                                          <p:val>
                                            <p:fltVal val="0"/>
                                          </p:val>
                                        </p:tav>
                                        <p:tav tm="100000">
                                          <p:val>
                                            <p:strVal val="#ppt_h"/>
                                          </p:val>
                                        </p:tav>
                                      </p:tavLst>
                                    </p:anim>
                                  </p:childTnLst>
                                </p:cTn>
                              </p:par>
                            </p:childTnLst>
                          </p:cTn>
                        </p:par>
                        <p:par>
                          <p:cTn id="52" fill="hold">
                            <p:stCondLst>
                              <p:cond delay="5500"/>
                            </p:stCondLst>
                            <p:childTnLst>
                              <p:par>
                                <p:cTn id="53" presetID="2" presetClass="entr" presetSubtype="1"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additive="base">
                                        <p:cTn id="55" dur="500" fill="hold"/>
                                        <p:tgtEl>
                                          <p:spTgt spid="9"/>
                                        </p:tgtEl>
                                        <p:attrNameLst>
                                          <p:attrName>ppt_x</p:attrName>
                                        </p:attrNameLst>
                                      </p:cBhvr>
                                      <p:tavLst>
                                        <p:tav tm="0">
                                          <p:val>
                                            <p:strVal val="#ppt_x"/>
                                          </p:val>
                                        </p:tav>
                                        <p:tav tm="100000">
                                          <p:val>
                                            <p:strVal val="#ppt_x"/>
                                          </p:val>
                                        </p:tav>
                                      </p:tavLst>
                                    </p:anim>
                                    <p:anim calcmode="lin" valueType="num">
                                      <p:cBhvr additive="base">
                                        <p:cTn id="56" dur="500" fill="hold"/>
                                        <p:tgtEl>
                                          <p:spTgt spid="9"/>
                                        </p:tgtEl>
                                        <p:attrNameLst>
                                          <p:attrName>ppt_y</p:attrName>
                                        </p:attrNameLst>
                                      </p:cBhvr>
                                      <p:tavLst>
                                        <p:tav tm="0">
                                          <p:val>
                                            <p:strVal val="0-#ppt_h/2"/>
                                          </p:val>
                                        </p:tav>
                                        <p:tav tm="100000">
                                          <p:val>
                                            <p:strVal val="#ppt_y"/>
                                          </p:val>
                                        </p:tav>
                                      </p:tavLst>
                                    </p:anim>
                                  </p:childTnLst>
                                </p:cTn>
                              </p:par>
                              <p:par>
                                <p:cTn id="57" presetID="10" presetClass="entr" presetSubtype="0" fill="hold" grpId="0" nodeType="with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500"/>
                                        <p:tgtEl>
                                          <p:spTgt spid="10"/>
                                        </p:tgtEl>
                                      </p:cBhvr>
                                    </p:animEffect>
                                  </p:childTnLst>
                                </p:cTn>
                              </p:par>
                            </p:childTnLst>
                          </p:cTn>
                        </p:par>
                        <p:par>
                          <p:cTn id="60" fill="hold">
                            <p:stCondLst>
                              <p:cond delay="6000"/>
                            </p:stCondLst>
                            <p:childTnLst>
                              <p:par>
                                <p:cTn id="61" presetID="23" presetClass="entr" presetSubtype="16"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 calcmode="lin" valueType="num">
                                      <p:cBhvr>
                                        <p:cTn id="63" dur="500" fill="hold"/>
                                        <p:tgtEl>
                                          <p:spTgt spid="17"/>
                                        </p:tgtEl>
                                        <p:attrNameLst>
                                          <p:attrName>ppt_w</p:attrName>
                                        </p:attrNameLst>
                                      </p:cBhvr>
                                      <p:tavLst>
                                        <p:tav tm="0">
                                          <p:val>
                                            <p:fltVal val="0"/>
                                          </p:val>
                                        </p:tav>
                                        <p:tav tm="100000">
                                          <p:val>
                                            <p:strVal val="#ppt_w"/>
                                          </p:val>
                                        </p:tav>
                                      </p:tavLst>
                                    </p:anim>
                                    <p:anim calcmode="lin" valueType="num">
                                      <p:cBhvr>
                                        <p:cTn id="64" dur="500" fill="hold"/>
                                        <p:tgtEl>
                                          <p:spTgt spid="17"/>
                                        </p:tgtEl>
                                        <p:attrNameLst>
                                          <p:attrName>ppt_h</p:attrName>
                                        </p:attrNameLst>
                                      </p:cBhvr>
                                      <p:tavLst>
                                        <p:tav tm="0">
                                          <p:val>
                                            <p:fltVal val="0"/>
                                          </p:val>
                                        </p:tav>
                                        <p:tav tm="100000">
                                          <p:val>
                                            <p:strVal val="#ppt_h"/>
                                          </p:val>
                                        </p:tav>
                                      </p:tavLst>
                                    </p:anim>
                                  </p:childTnLst>
                                </p:cTn>
                              </p:par>
                            </p:childTnLst>
                          </p:cTn>
                        </p:par>
                        <p:par>
                          <p:cTn id="65" fill="hold">
                            <p:stCondLst>
                              <p:cond delay="6500"/>
                            </p:stCondLst>
                            <p:childTnLst>
                              <p:par>
                                <p:cTn id="66" presetID="2" presetClass="entr" presetSubtype="1" fill="hold" grpId="0" nodeType="after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additive="base">
                                        <p:cTn id="68" dur="500" fill="hold"/>
                                        <p:tgtEl>
                                          <p:spTgt spid="18"/>
                                        </p:tgtEl>
                                        <p:attrNameLst>
                                          <p:attrName>ppt_x</p:attrName>
                                        </p:attrNameLst>
                                      </p:cBhvr>
                                      <p:tavLst>
                                        <p:tav tm="0">
                                          <p:val>
                                            <p:strVal val="#ppt_x"/>
                                          </p:val>
                                        </p:tav>
                                        <p:tav tm="100000">
                                          <p:val>
                                            <p:strVal val="#ppt_x"/>
                                          </p:val>
                                        </p:tav>
                                      </p:tavLst>
                                    </p:anim>
                                    <p:anim calcmode="lin" valueType="num">
                                      <p:cBhvr additive="base">
                                        <p:cTn id="69" dur="500" fill="hold"/>
                                        <p:tgtEl>
                                          <p:spTgt spid="18"/>
                                        </p:tgtEl>
                                        <p:attrNameLst>
                                          <p:attrName>ppt_y</p:attrName>
                                        </p:attrNameLst>
                                      </p:cBhvr>
                                      <p:tavLst>
                                        <p:tav tm="0">
                                          <p:val>
                                            <p:strVal val="0-#ppt_h/2"/>
                                          </p:val>
                                        </p:tav>
                                        <p:tav tm="100000">
                                          <p:val>
                                            <p:strVal val="#ppt_y"/>
                                          </p:val>
                                        </p:tav>
                                      </p:tavLst>
                                    </p:anim>
                                  </p:childTnLst>
                                </p:cTn>
                              </p:par>
                              <p:par>
                                <p:cTn id="70" presetID="10" presetClass="entr" presetSubtype="0" fill="hold" grpId="0" nodeType="with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fade">
                                      <p:cBhvr>
                                        <p:cTn id="7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Chart bld="series"/>
        </p:bldSub>
      </p:bldGraphic>
      <p:bldP spid="6" grpId="0"/>
      <p:bldP spid="7" grpId="0" animBg="1"/>
      <p:bldP spid="8" grpId="0" animBg="1"/>
      <p:bldP spid="9" grpId="0" animBg="1"/>
      <p:bldP spid="10" grpId="0"/>
      <p:bldP spid="11" grpId="0" animBg="1"/>
      <p:bldP spid="12" grpId="0" animBg="1"/>
      <p:bldP spid="13" grpId="0"/>
      <p:bldP spid="14" grpId="0" animBg="1"/>
      <p:bldP spid="15" grpId="0" animBg="1"/>
      <p:bldP spid="16" grpId="0"/>
      <p:bldP spid="17" grpId="0" animBg="1"/>
      <p:bldP spid="18" grpId="0" animBg="1"/>
      <p:bldP spid="1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Oval 5"/>
          <p:cNvSpPr>
            <a:spLocks noChangeArrowheads="1"/>
          </p:cNvSpPr>
          <p:nvPr/>
        </p:nvSpPr>
        <p:spPr bwMode="auto">
          <a:xfrm>
            <a:off x="1001713" y="1443435"/>
            <a:ext cx="984250" cy="985838"/>
          </a:xfrm>
          <a:prstGeom prst="ellipse">
            <a:avLst/>
          </a:prstGeom>
          <a:noFill/>
          <a:ln w="12700" cap="flat">
            <a:solidFill>
              <a:srgbClr val="333C4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0" name="Freeform 6"/>
          <p:cNvSpPr>
            <a:spLocks/>
          </p:cNvSpPr>
          <p:nvPr/>
        </p:nvSpPr>
        <p:spPr bwMode="auto">
          <a:xfrm>
            <a:off x="1495425" y="1419622"/>
            <a:ext cx="514350" cy="515938"/>
          </a:xfrm>
          <a:custGeom>
            <a:avLst/>
            <a:gdLst>
              <a:gd name="T0" fmla="*/ 152 w 168"/>
              <a:gd name="T1" fmla="*/ 168 h 168"/>
              <a:gd name="T2" fmla="*/ 168 w 168"/>
              <a:gd name="T3" fmla="*/ 168 h 168"/>
              <a:gd name="T4" fmla="*/ 0 w 168"/>
              <a:gd name="T5" fmla="*/ 0 h 168"/>
              <a:gd name="T6" fmla="*/ 0 w 168"/>
              <a:gd name="T7" fmla="*/ 16 h 168"/>
              <a:gd name="T8" fmla="*/ 152 w 168"/>
              <a:gd name="T9" fmla="*/ 168 h 168"/>
            </a:gdLst>
            <a:ahLst/>
            <a:cxnLst>
              <a:cxn ang="0">
                <a:pos x="T0" y="T1"/>
              </a:cxn>
              <a:cxn ang="0">
                <a:pos x="T2" y="T3"/>
              </a:cxn>
              <a:cxn ang="0">
                <a:pos x="T4" y="T5"/>
              </a:cxn>
              <a:cxn ang="0">
                <a:pos x="T6" y="T7"/>
              </a:cxn>
              <a:cxn ang="0">
                <a:pos x="T8" y="T9"/>
              </a:cxn>
            </a:cxnLst>
            <a:rect l="0" t="0" r="r" b="b"/>
            <a:pathLst>
              <a:path w="168" h="168">
                <a:moveTo>
                  <a:pt x="152" y="168"/>
                </a:moveTo>
                <a:cubicBezTo>
                  <a:pt x="168" y="168"/>
                  <a:pt x="168" y="168"/>
                  <a:pt x="168" y="168"/>
                </a:cubicBezTo>
                <a:cubicBezTo>
                  <a:pt x="168" y="76"/>
                  <a:pt x="92" y="0"/>
                  <a:pt x="0" y="0"/>
                </a:cubicBezTo>
                <a:cubicBezTo>
                  <a:pt x="0" y="16"/>
                  <a:pt x="0" y="16"/>
                  <a:pt x="0" y="16"/>
                </a:cubicBezTo>
                <a:cubicBezTo>
                  <a:pt x="84" y="16"/>
                  <a:pt x="152" y="84"/>
                  <a:pt x="152" y="168"/>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sp>
        <p:nvSpPr>
          <p:cNvPr id="71" name="Oval 7"/>
          <p:cNvSpPr>
            <a:spLocks noChangeArrowheads="1"/>
          </p:cNvSpPr>
          <p:nvPr/>
        </p:nvSpPr>
        <p:spPr bwMode="auto">
          <a:xfrm>
            <a:off x="1225550" y="1665685"/>
            <a:ext cx="536575" cy="541338"/>
          </a:xfrm>
          <a:prstGeom prst="ellipse">
            <a:avLst/>
          </a:prstGeom>
          <a:solidFill>
            <a:srgbClr val="CADD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Rectangle 8"/>
          <p:cNvSpPr>
            <a:spLocks noChangeArrowheads="1"/>
          </p:cNvSpPr>
          <p:nvPr/>
        </p:nvSpPr>
        <p:spPr bwMode="auto">
          <a:xfrm>
            <a:off x="1327150" y="1821260"/>
            <a:ext cx="3735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500" b="0" i="0" u="none" strike="noStrike" cap="none" normalizeH="0" baseline="0" dirty="0" smtClean="0">
                <a:ln>
                  <a:noFill/>
                </a:ln>
                <a:solidFill>
                  <a:srgbClr val="333C4E"/>
                </a:solidFill>
                <a:effectLst/>
                <a:latin typeface="+mn-lt"/>
              </a:rPr>
              <a:t>25%</a:t>
            </a:r>
            <a:endParaRPr kumimoji="0" lang="en-US" sz="1800" b="0" i="0" u="none" strike="noStrike" cap="none" normalizeH="0" baseline="0" dirty="0" smtClean="0">
              <a:ln>
                <a:noFill/>
              </a:ln>
              <a:solidFill>
                <a:schemeClr val="tx1"/>
              </a:solidFill>
              <a:effectLst/>
              <a:latin typeface="+mn-lt"/>
            </a:endParaRPr>
          </a:p>
        </p:txBody>
      </p:sp>
      <p:sp>
        <p:nvSpPr>
          <p:cNvPr id="73" name="Rectangle 9"/>
          <p:cNvSpPr>
            <a:spLocks noChangeArrowheads="1"/>
          </p:cNvSpPr>
          <p:nvPr/>
        </p:nvSpPr>
        <p:spPr bwMode="auto">
          <a:xfrm>
            <a:off x="882650" y="2724547"/>
            <a:ext cx="1225550" cy="577850"/>
          </a:xfrm>
          <a:prstGeom prst="rect">
            <a:avLst/>
          </a:prstGeom>
          <a:solidFill>
            <a:srgbClr val="E5EE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18"/>
          <p:cNvSpPr>
            <a:spLocks/>
          </p:cNvSpPr>
          <p:nvPr/>
        </p:nvSpPr>
        <p:spPr bwMode="auto">
          <a:xfrm>
            <a:off x="882650" y="2584847"/>
            <a:ext cx="1225550" cy="139700"/>
          </a:xfrm>
          <a:custGeom>
            <a:avLst/>
            <a:gdLst>
              <a:gd name="T0" fmla="*/ 415 w 772"/>
              <a:gd name="T1" fmla="*/ 51 h 88"/>
              <a:gd name="T2" fmla="*/ 386 w 772"/>
              <a:gd name="T3" fmla="*/ 0 h 88"/>
              <a:gd name="T4" fmla="*/ 357 w 772"/>
              <a:gd name="T5" fmla="*/ 51 h 88"/>
              <a:gd name="T6" fmla="*/ 0 w 772"/>
              <a:gd name="T7" fmla="*/ 51 h 88"/>
              <a:gd name="T8" fmla="*/ 0 w 772"/>
              <a:gd name="T9" fmla="*/ 88 h 88"/>
              <a:gd name="T10" fmla="*/ 772 w 772"/>
              <a:gd name="T11" fmla="*/ 88 h 88"/>
              <a:gd name="T12" fmla="*/ 772 w 772"/>
              <a:gd name="T13" fmla="*/ 51 h 88"/>
              <a:gd name="T14" fmla="*/ 415 w 772"/>
              <a:gd name="T15" fmla="*/ 51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2" h="88">
                <a:moveTo>
                  <a:pt x="415" y="51"/>
                </a:moveTo>
                <a:lnTo>
                  <a:pt x="386" y="0"/>
                </a:lnTo>
                <a:lnTo>
                  <a:pt x="357" y="51"/>
                </a:lnTo>
                <a:lnTo>
                  <a:pt x="0" y="51"/>
                </a:lnTo>
                <a:lnTo>
                  <a:pt x="0" y="88"/>
                </a:lnTo>
                <a:lnTo>
                  <a:pt x="772" y="88"/>
                </a:lnTo>
                <a:lnTo>
                  <a:pt x="772" y="51"/>
                </a:lnTo>
                <a:lnTo>
                  <a:pt x="415" y="51"/>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sp>
        <p:nvSpPr>
          <p:cNvPr id="83" name="Freeform 19"/>
          <p:cNvSpPr>
            <a:spLocks noEditPoints="1"/>
          </p:cNvSpPr>
          <p:nvPr/>
        </p:nvSpPr>
        <p:spPr bwMode="auto">
          <a:xfrm>
            <a:off x="1036638" y="2781697"/>
            <a:ext cx="261938" cy="461963"/>
          </a:xfrm>
          <a:custGeom>
            <a:avLst/>
            <a:gdLst>
              <a:gd name="T0" fmla="*/ 75 w 86"/>
              <a:gd name="T1" fmla="*/ 0 h 150"/>
              <a:gd name="T2" fmla="*/ 11 w 86"/>
              <a:gd name="T3" fmla="*/ 0 h 150"/>
              <a:gd name="T4" fmla="*/ 0 w 86"/>
              <a:gd name="T5" fmla="*/ 11 h 150"/>
              <a:gd name="T6" fmla="*/ 0 w 86"/>
              <a:gd name="T7" fmla="*/ 139 h 150"/>
              <a:gd name="T8" fmla="*/ 11 w 86"/>
              <a:gd name="T9" fmla="*/ 150 h 150"/>
              <a:gd name="T10" fmla="*/ 75 w 86"/>
              <a:gd name="T11" fmla="*/ 150 h 150"/>
              <a:gd name="T12" fmla="*/ 86 w 86"/>
              <a:gd name="T13" fmla="*/ 139 h 150"/>
              <a:gd name="T14" fmla="*/ 86 w 86"/>
              <a:gd name="T15" fmla="*/ 11 h 150"/>
              <a:gd name="T16" fmla="*/ 75 w 86"/>
              <a:gd name="T17" fmla="*/ 0 h 150"/>
              <a:gd name="T18" fmla="*/ 68 w 86"/>
              <a:gd name="T19" fmla="*/ 6 h 150"/>
              <a:gd name="T20" fmla="*/ 70 w 86"/>
              <a:gd name="T21" fmla="*/ 9 h 150"/>
              <a:gd name="T22" fmla="*/ 68 w 86"/>
              <a:gd name="T23" fmla="*/ 12 h 150"/>
              <a:gd name="T24" fmla="*/ 65 w 86"/>
              <a:gd name="T25" fmla="*/ 9 h 150"/>
              <a:gd name="T26" fmla="*/ 68 w 86"/>
              <a:gd name="T27" fmla="*/ 6 h 150"/>
              <a:gd name="T28" fmla="*/ 28 w 86"/>
              <a:gd name="T29" fmla="*/ 8 h 150"/>
              <a:gd name="T30" fmla="*/ 58 w 86"/>
              <a:gd name="T31" fmla="*/ 8 h 150"/>
              <a:gd name="T32" fmla="*/ 58 w 86"/>
              <a:gd name="T33" fmla="*/ 11 h 150"/>
              <a:gd name="T34" fmla="*/ 28 w 86"/>
              <a:gd name="T35" fmla="*/ 11 h 150"/>
              <a:gd name="T36" fmla="*/ 28 w 86"/>
              <a:gd name="T37" fmla="*/ 8 h 150"/>
              <a:gd name="T38" fmla="*/ 43 w 86"/>
              <a:gd name="T39" fmla="*/ 144 h 150"/>
              <a:gd name="T40" fmla="*/ 35 w 86"/>
              <a:gd name="T41" fmla="*/ 136 h 150"/>
              <a:gd name="T42" fmla="*/ 43 w 86"/>
              <a:gd name="T43" fmla="*/ 128 h 150"/>
              <a:gd name="T44" fmla="*/ 51 w 86"/>
              <a:gd name="T45" fmla="*/ 136 h 150"/>
              <a:gd name="T46" fmla="*/ 43 w 86"/>
              <a:gd name="T47" fmla="*/ 144 h 150"/>
              <a:gd name="T48" fmla="*/ 78 w 86"/>
              <a:gd name="T49" fmla="*/ 122 h 150"/>
              <a:gd name="T50" fmla="*/ 9 w 86"/>
              <a:gd name="T51" fmla="*/ 122 h 150"/>
              <a:gd name="T52" fmla="*/ 9 w 86"/>
              <a:gd name="T53" fmla="*/ 18 h 150"/>
              <a:gd name="T54" fmla="*/ 78 w 86"/>
              <a:gd name="T55" fmla="*/ 18 h 150"/>
              <a:gd name="T56" fmla="*/ 78 w 86"/>
              <a:gd name="T57" fmla="*/ 122 h 150"/>
              <a:gd name="T58" fmla="*/ 78 w 86"/>
              <a:gd name="T59" fmla="*/ 122 h 150"/>
              <a:gd name="T60" fmla="*/ 78 w 86"/>
              <a:gd name="T61" fmla="*/ 12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6" h="150">
                <a:moveTo>
                  <a:pt x="75" y="0"/>
                </a:moveTo>
                <a:cubicBezTo>
                  <a:pt x="11" y="0"/>
                  <a:pt x="11" y="0"/>
                  <a:pt x="11" y="0"/>
                </a:cubicBezTo>
                <a:cubicBezTo>
                  <a:pt x="5" y="0"/>
                  <a:pt x="0" y="5"/>
                  <a:pt x="0" y="11"/>
                </a:cubicBezTo>
                <a:cubicBezTo>
                  <a:pt x="0" y="139"/>
                  <a:pt x="0" y="139"/>
                  <a:pt x="0" y="139"/>
                </a:cubicBezTo>
                <a:cubicBezTo>
                  <a:pt x="0" y="146"/>
                  <a:pt x="5" y="150"/>
                  <a:pt x="11" y="150"/>
                </a:cubicBezTo>
                <a:cubicBezTo>
                  <a:pt x="75" y="150"/>
                  <a:pt x="75" y="150"/>
                  <a:pt x="75" y="150"/>
                </a:cubicBezTo>
                <a:cubicBezTo>
                  <a:pt x="81" y="150"/>
                  <a:pt x="86" y="146"/>
                  <a:pt x="86" y="139"/>
                </a:cubicBezTo>
                <a:cubicBezTo>
                  <a:pt x="86" y="11"/>
                  <a:pt x="86" y="11"/>
                  <a:pt x="86" y="11"/>
                </a:cubicBezTo>
                <a:cubicBezTo>
                  <a:pt x="86" y="5"/>
                  <a:pt x="81" y="0"/>
                  <a:pt x="75" y="0"/>
                </a:cubicBezTo>
                <a:close/>
                <a:moveTo>
                  <a:pt x="68" y="6"/>
                </a:moveTo>
                <a:cubicBezTo>
                  <a:pt x="69" y="6"/>
                  <a:pt x="70" y="8"/>
                  <a:pt x="70" y="9"/>
                </a:cubicBezTo>
                <a:cubicBezTo>
                  <a:pt x="70" y="11"/>
                  <a:pt x="69" y="12"/>
                  <a:pt x="68" y="12"/>
                </a:cubicBezTo>
                <a:cubicBezTo>
                  <a:pt x="66" y="12"/>
                  <a:pt x="65" y="11"/>
                  <a:pt x="65" y="9"/>
                </a:cubicBezTo>
                <a:cubicBezTo>
                  <a:pt x="65" y="8"/>
                  <a:pt x="66" y="6"/>
                  <a:pt x="68" y="6"/>
                </a:cubicBezTo>
                <a:close/>
                <a:moveTo>
                  <a:pt x="28" y="8"/>
                </a:moveTo>
                <a:cubicBezTo>
                  <a:pt x="58" y="8"/>
                  <a:pt x="58" y="8"/>
                  <a:pt x="58" y="8"/>
                </a:cubicBezTo>
                <a:cubicBezTo>
                  <a:pt x="58" y="11"/>
                  <a:pt x="58" y="11"/>
                  <a:pt x="58" y="11"/>
                </a:cubicBezTo>
                <a:cubicBezTo>
                  <a:pt x="28" y="11"/>
                  <a:pt x="28" y="11"/>
                  <a:pt x="28" y="11"/>
                </a:cubicBezTo>
                <a:lnTo>
                  <a:pt x="28" y="8"/>
                </a:lnTo>
                <a:close/>
                <a:moveTo>
                  <a:pt x="43" y="144"/>
                </a:moveTo>
                <a:cubicBezTo>
                  <a:pt x="39" y="144"/>
                  <a:pt x="35" y="140"/>
                  <a:pt x="35" y="136"/>
                </a:cubicBezTo>
                <a:cubicBezTo>
                  <a:pt x="35" y="132"/>
                  <a:pt x="39" y="128"/>
                  <a:pt x="43" y="128"/>
                </a:cubicBezTo>
                <a:cubicBezTo>
                  <a:pt x="47" y="128"/>
                  <a:pt x="51" y="132"/>
                  <a:pt x="51" y="136"/>
                </a:cubicBezTo>
                <a:cubicBezTo>
                  <a:pt x="51" y="140"/>
                  <a:pt x="47" y="144"/>
                  <a:pt x="43" y="144"/>
                </a:cubicBezTo>
                <a:close/>
                <a:moveTo>
                  <a:pt x="78" y="122"/>
                </a:moveTo>
                <a:cubicBezTo>
                  <a:pt x="9" y="122"/>
                  <a:pt x="9" y="122"/>
                  <a:pt x="9" y="122"/>
                </a:cubicBezTo>
                <a:cubicBezTo>
                  <a:pt x="9" y="18"/>
                  <a:pt x="9" y="18"/>
                  <a:pt x="9" y="18"/>
                </a:cubicBezTo>
                <a:cubicBezTo>
                  <a:pt x="78" y="18"/>
                  <a:pt x="78" y="18"/>
                  <a:pt x="78" y="18"/>
                </a:cubicBezTo>
                <a:lnTo>
                  <a:pt x="78" y="122"/>
                </a:lnTo>
                <a:close/>
                <a:moveTo>
                  <a:pt x="78" y="122"/>
                </a:moveTo>
                <a:cubicBezTo>
                  <a:pt x="78" y="122"/>
                  <a:pt x="78" y="122"/>
                  <a:pt x="78" y="122"/>
                </a:cubicBezTo>
              </a:path>
            </a:pathLst>
          </a:custGeom>
          <a:solidFill>
            <a:srgbClr val="333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20"/>
          <p:cNvSpPr>
            <a:spLocks noEditPoints="1"/>
          </p:cNvSpPr>
          <p:nvPr/>
        </p:nvSpPr>
        <p:spPr bwMode="auto">
          <a:xfrm>
            <a:off x="1100138" y="2889647"/>
            <a:ext cx="138113" cy="77788"/>
          </a:xfrm>
          <a:custGeom>
            <a:avLst/>
            <a:gdLst>
              <a:gd name="T0" fmla="*/ 9 w 45"/>
              <a:gd name="T1" fmla="*/ 13 h 25"/>
              <a:gd name="T2" fmla="*/ 5 w 45"/>
              <a:gd name="T3" fmla="*/ 25 h 25"/>
              <a:gd name="T4" fmla="*/ 39 w 45"/>
              <a:gd name="T5" fmla="*/ 25 h 25"/>
              <a:gd name="T6" fmla="*/ 35 w 45"/>
              <a:gd name="T7" fmla="*/ 13 h 25"/>
              <a:gd name="T8" fmla="*/ 44 w 45"/>
              <a:gd name="T9" fmla="*/ 4 h 25"/>
              <a:gd name="T10" fmla="*/ 44 w 45"/>
              <a:gd name="T11" fmla="*/ 1 h 25"/>
              <a:gd name="T12" fmla="*/ 42 w 45"/>
              <a:gd name="T13" fmla="*/ 1 h 25"/>
              <a:gd name="T14" fmla="*/ 33 w 45"/>
              <a:gd name="T15" fmla="*/ 10 h 25"/>
              <a:gd name="T16" fmla="*/ 22 w 45"/>
              <a:gd name="T17" fmla="*/ 7 h 25"/>
              <a:gd name="T18" fmla="*/ 12 w 45"/>
              <a:gd name="T19" fmla="*/ 10 h 25"/>
              <a:gd name="T20" fmla="*/ 3 w 45"/>
              <a:gd name="T21" fmla="*/ 1 h 25"/>
              <a:gd name="T22" fmla="*/ 0 w 45"/>
              <a:gd name="T23" fmla="*/ 1 h 25"/>
              <a:gd name="T24" fmla="*/ 0 w 45"/>
              <a:gd name="T25" fmla="*/ 4 h 25"/>
              <a:gd name="T26" fmla="*/ 9 w 45"/>
              <a:gd name="T27" fmla="*/ 13 h 25"/>
              <a:gd name="T28" fmla="*/ 28 w 45"/>
              <a:gd name="T29" fmla="*/ 14 h 25"/>
              <a:gd name="T30" fmla="*/ 31 w 45"/>
              <a:gd name="T31" fmla="*/ 17 h 25"/>
              <a:gd name="T32" fmla="*/ 28 w 45"/>
              <a:gd name="T33" fmla="*/ 20 h 25"/>
              <a:gd name="T34" fmla="*/ 25 w 45"/>
              <a:gd name="T35" fmla="*/ 17 h 25"/>
              <a:gd name="T36" fmla="*/ 28 w 45"/>
              <a:gd name="T37" fmla="*/ 14 h 25"/>
              <a:gd name="T38" fmla="*/ 16 w 45"/>
              <a:gd name="T39" fmla="*/ 14 h 25"/>
              <a:gd name="T40" fmla="*/ 19 w 45"/>
              <a:gd name="T41" fmla="*/ 17 h 25"/>
              <a:gd name="T42" fmla="*/ 16 w 45"/>
              <a:gd name="T43" fmla="*/ 20 h 25"/>
              <a:gd name="T44" fmla="*/ 13 w 45"/>
              <a:gd name="T45" fmla="*/ 17 h 25"/>
              <a:gd name="T46" fmla="*/ 16 w 45"/>
              <a:gd name="T47" fmla="*/ 14 h 25"/>
              <a:gd name="T48" fmla="*/ 16 w 45"/>
              <a:gd name="T49" fmla="*/ 14 h 25"/>
              <a:gd name="T50" fmla="*/ 16 w 45"/>
              <a:gd name="T51"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 h="25">
                <a:moveTo>
                  <a:pt x="9" y="13"/>
                </a:moveTo>
                <a:cubicBezTo>
                  <a:pt x="7" y="16"/>
                  <a:pt x="5" y="20"/>
                  <a:pt x="5" y="25"/>
                </a:cubicBezTo>
                <a:cubicBezTo>
                  <a:pt x="39" y="25"/>
                  <a:pt x="39" y="25"/>
                  <a:pt x="39" y="25"/>
                </a:cubicBezTo>
                <a:cubicBezTo>
                  <a:pt x="39" y="20"/>
                  <a:pt x="38" y="16"/>
                  <a:pt x="35" y="13"/>
                </a:cubicBezTo>
                <a:cubicBezTo>
                  <a:pt x="44" y="4"/>
                  <a:pt x="44" y="4"/>
                  <a:pt x="44" y="4"/>
                </a:cubicBezTo>
                <a:cubicBezTo>
                  <a:pt x="45" y="3"/>
                  <a:pt x="45" y="2"/>
                  <a:pt x="44" y="1"/>
                </a:cubicBezTo>
                <a:cubicBezTo>
                  <a:pt x="43" y="0"/>
                  <a:pt x="42" y="0"/>
                  <a:pt x="42" y="1"/>
                </a:cubicBezTo>
                <a:cubicBezTo>
                  <a:pt x="33" y="10"/>
                  <a:pt x="33" y="10"/>
                  <a:pt x="33" y="10"/>
                </a:cubicBezTo>
                <a:cubicBezTo>
                  <a:pt x="30" y="8"/>
                  <a:pt x="26" y="7"/>
                  <a:pt x="22" y="7"/>
                </a:cubicBezTo>
                <a:cubicBezTo>
                  <a:pt x="18" y="7"/>
                  <a:pt x="15" y="8"/>
                  <a:pt x="12" y="10"/>
                </a:cubicBezTo>
                <a:cubicBezTo>
                  <a:pt x="3" y="1"/>
                  <a:pt x="3" y="1"/>
                  <a:pt x="3" y="1"/>
                </a:cubicBezTo>
                <a:cubicBezTo>
                  <a:pt x="2" y="0"/>
                  <a:pt x="1" y="0"/>
                  <a:pt x="0" y="1"/>
                </a:cubicBezTo>
                <a:cubicBezTo>
                  <a:pt x="0" y="2"/>
                  <a:pt x="0" y="3"/>
                  <a:pt x="0" y="4"/>
                </a:cubicBezTo>
                <a:lnTo>
                  <a:pt x="9" y="13"/>
                </a:lnTo>
                <a:close/>
                <a:moveTo>
                  <a:pt x="28" y="14"/>
                </a:moveTo>
                <a:cubicBezTo>
                  <a:pt x="30" y="14"/>
                  <a:pt x="31" y="15"/>
                  <a:pt x="31" y="17"/>
                </a:cubicBezTo>
                <a:cubicBezTo>
                  <a:pt x="31" y="19"/>
                  <a:pt x="30" y="20"/>
                  <a:pt x="28" y="20"/>
                </a:cubicBezTo>
                <a:cubicBezTo>
                  <a:pt x="26" y="20"/>
                  <a:pt x="25" y="19"/>
                  <a:pt x="25" y="17"/>
                </a:cubicBezTo>
                <a:cubicBezTo>
                  <a:pt x="25" y="15"/>
                  <a:pt x="26" y="14"/>
                  <a:pt x="28" y="14"/>
                </a:cubicBezTo>
                <a:close/>
                <a:moveTo>
                  <a:pt x="16" y="14"/>
                </a:moveTo>
                <a:cubicBezTo>
                  <a:pt x="18" y="14"/>
                  <a:pt x="19" y="15"/>
                  <a:pt x="19" y="17"/>
                </a:cubicBezTo>
                <a:cubicBezTo>
                  <a:pt x="19" y="19"/>
                  <a:pt x="18" y="20"/>
                  <a:pt x="16" y="20"/>
                </a:cubicBezTo>
                <a:cubicBezTo>
                  <a:pt x="14" y="20"/>
                  <a:pt x="13" y="19"/>
                  <a:pt x="13" y="17"/>
                </a:cubicBezTo>
                <a:cubicBezTo>
                  <a:pt x="13" y="15"/>
                  <a:pt x="14" y="14"/>
                  <a:pt x="16" y="14"/>
                </a:cubicBezTo>
                <a:close/>
                <a:moveTo>
                  <a:pt x="16" y="14"/>
                </a:moveTo>
                <a:cubicBezTo>
                  <a:pt x="16" y="14"/>
                  <a:pt x="16" y="14"/>
                  <a:pt x="16" y="14"/>
                </a:cubicBezTo>
              </a:path>
            </a:pathLst>
          </a:custGeom>
          <a:solidFill>
            <a:srgbClr val="333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Freeform 21"/>
          <p:cNvSpPr>
            <a:spLocks noEditPoints="1"/>
          </p:cNvSpPr>
          <p:nvPr/>
        </p:nvSpPr>
        <p:spPr bwMode="auto">
          <a:xfrm>
            <a:off x="1116013" y="2973785"/>
            <a:ext cx="103188" cy="134938"/>
          </a:xfrm>
          <a:custGeom>
            <a:avLst/>
            <a:gdLst>
              <a:gd name="T0" fmla="*/ 0 w 34"/>
              <a:gd name="T1" fmla="*/ 30 h 44"/>
              <a:gd name="T2" fmla="*/ 3 w 34"/>
              <a:gd name="T3" fmla="*/ 30 h 44"/>
              <a:gd name="T4" fmla="*/ 3 w 34"/>
              <a:gd name="T5" fmla="*/ 39 h 44"/>
              <a:gd name="T6" fmla="*/ 8 w 34"/>
              <a:gd name="T7" fmla="*/ 44 h 44"/>
              <a:gd name="T8" fmla="*/ 13 w 34"/>
              <a:gd name="T9" fmla="*/ 39 h 44"/>
              <a:gd name="T10" fmla="*/ 13 w 34"/>
              <a:gd name="T11" fmla="*/ 30 h 44"/>
              <a:gd name="T12" fmla="*/ 21 w 34"/>
              <a:gd name="T13" fmla="*/ 30 h 44"/>
              <a:gd name="T14" fmla="*/ 21 w 34"/>
              <a:gd name="T15" fmla="*/ 39 h 44"/>
              <a:gd name="T16" fmla="*/ 26 w 34"/>
              <a:gd name="T17" fmla="*/ 44 h 44"/>
              <a:gd name="T18" fmla="*/ 31 w 34"/>
              <a:gd name="T19" fmla="*/ 39 h 44"/>
              <a:gd name="T20" fmla="*/ 31 w 34"/>
              <a:gd name="T21" fmla="*/ 30 h 44"/>
              <a:gd name="T22" fmla="*/ 34 w 34"/>
              <a:gd name="T23" fmla="*/ 30 h 44"/>
              <a:gd name="T24" fmla="*/ 34 w 34"/>
              <a:gd name="T25" fmla="*/ 0 h 44"/>
              <a:gd name="T26" fmla="*/ 0 w 34"/>
              <a:gd name="T27" fmla="*/ 0 h 44"/>
              <a:gd name="T28" fmla="*/ 0 w 34"/>
              <a:gd name="T29" fmla="*/ 30 h 44"/>
              <a:gd name="T30" fmla="*/ 0 w 34"/>
              <a:gd name="T31" fmla="*/ 30 h 44"/>
              <a:gd name="T32" fmla="*/ 0 w 34"/>
              <a:gd name="T33" fmla="*/ 3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44">
                <a:moveTo>
                  <a:pt x="0" y="30"/>
                </a:moveTo>
                <a:cubicBezTo>
                  <a:pt x="3" y="30"/>
                  <a:pt x="3" y="30"/>
                  <a:pt x="3" y="30"/>
                </a:cubicBezTo>
                <a:cubicBezTo>
                  <a:pt x="3" y="39"/>
                  <a:pt x="3" y="39"/>
                  <a:pt x="3" y="39"/>
                </a:cubicBezTo>
                <a:cubicBezTo>
                  <a:pt x="3" y="41"/>
                  <a:pt x="5" y="44"/>
                  <a:pt x="8" y="44"/>
                </a:cubicBezTo>
                <a:cubicBezTo>
                  <a:pt x="11" y="44"/>
                  <a:pt x="13" y="41"/>
                  <a:pt x="13" y="39"/>
                </a:cubicBezTo>
                <a:cubicBezTo>
                  <a:pt x="13" y="30"/>
                  <a:pt x="13" y="30"/>
                  <a:pt x="13" y="30"/>
                </a:cubicBezTo>
                <a:cubicBezTo>
                  <a:pt x="21" y="30"/>
                  <a:pt x="21" y="30"/>
                  <a:pt x="21" y="30"/>
                </a:cubicBezTo>
                <a:cubicBezTo>
                  <a:pt x="21" y="39"/>
                  <a:pt x="21" y="39"/>
                  <a:pt x="21" y="39"/>
                </a:cubicBezTo>
                <a:cubicBezTo>
                  <a:pt x="21" y="41"/>
                  <a:pt x="23" y="44"/>
                  <a:pt x="26" y="44"/>
                </a:cubicBezTo>
                <a:cubicBezTo>
                  <a:pt x="29" y="44"/>
                  <a:pt x="31" y="41"/>
                  <a:pt x="31" y="39"/>
                </a:cubicBezTo>
                <a:cubicBezTo>
                  <a:pt x="31" y="30"/>
                  <a:pt x="31" y="30"/>
                  <a:pt x="31" y="30"/>
                </a:cubicBezTo>
                <a:cubicBezTo>
                  <a:pt x="34" y="30"/>
                  <a:pt x="34" y="30"/>
                  <a:pt x="34" y="30"/>
                </a:cubicBezTo>
                <a:cubicBezTo>
                  <a:pt x="34" y="0"/>
                  <a:pt x="34" y="0"/>
                  <a:pt x="34" y="0"/>
                </a:cubicBezTo>
                <a:cubicBezTo>
                  <a:pt x="0" y="0"/>
                  <a:pt x="0" y="0"/>
                  <a:pt x="0" y="0"/>
                </a:cubicBezTo>
                <a:lnTo>
                  <a:pt x="0" y="30"/>
                </a:lnTo>
                <a:close/>
                <a:moveTo>
                  <a:pt x="0" y="30"/>
                </a:moveTo>
                <a:cubicBezTo>
                  <a:pt x="0" y="30"/>
                  <a:pt x="0" y="30"/>
                  <a:pt x="0" y="30"/>
                </a:cubicBezTo>
              </a:path>
            </a:pathLst>
          </a:custGeom>
          <a:solidFill>
            <a:srgbClr val="333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Freeform 22"/>
          <p:cNvSpPr>
            <a:spLocks noEditPoints="1"/>
          </p:cNvSpPr>
          <p:nvPr/>
        </p:nvSpPr>
        <p:spPr bwMode="auto">
          <a:xfrm>
            <a:off x="1228725" y="2973785"/>
            <a:ext cx="30163" cy="69850"/>
          </a:xfrm>
          <a:custGeom>
            <a:avLst/>
            <a:gdLst>
              <a:gd name="T0" fmla="*/ 0 w 10"/>
              <a:gd name="T1" fmla="*/ 4 h 23"/>
              <a:gd name="T2" fmla="*/ 0 w 10"/>
              <a:gd name="T3" fmla="*/ 18 h 23"/>
              <a:gd name="T4" fmla="*/ 5 w 10"/>
              <a:gd name="T5" fmla="*/ 23 h 23"/>
              <a:gd name="T6" fmla="*/ 10 w 10"/>
              <a:gd name="T7" fmla="*/ 18 h 23"/>
              <a:gd name="T8" fmla="*/ 10 w 10"/>
              <a:gd name="T9" fmla="*/ 4 h 23"/>
              <a:gd name="T10" fmla="*/ 5 w 10"/>
              <a:gd name="T11" fmla="*/ 0 h 23"/>
              <a:gd name="T12" fmla="*/ 0 w 10"/>
              <a:gd name="T13" fmla="*/ 4 h 23"/>
              <a:gd name="T14" fmla="*/ 0 w 10"/>
              <a:gd name="T15" fmla="*/ 4 h 23"/>
              <a:gd name="T16" fmla="*/ 0 w 10"/>
              <a:gd name="T17"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3">
                <a:moveTo>
                  <a:pt x="0" y="4"/>
                </a:moveTo>
                <a:cubicBezTo>
                  <a:pt x="0" y="18"/>
                  <a:pt x="0" y="18"/>
                  <a:pt x="0" y="18"/>
                </a:cubicBezTo>
                <a:cubicBezTo>
                  <a:pt x="0" y="21"/>
                  <a:pt x="2" y="23"/>
                  <a:pt x="5" y="23"/>
                </a:cubicBezTo>
                <a:cubicBezTo>
                  <a:pt x="7" y="23"/>
                  <a:pt x="10" y="21"/>
                  <a:pt x="10" y="18"/>
                </a:cubicBezTo>
                <a:cubicBezTo>
                  <a:pt x="10" y="4"/>
                  <a:pt x="10" y="4"/>
                  <a:pt x="10" y="4"/>
                </a:cubicBezTo>
                <a:cubicBezTo>
                  <a:pt x="10" y="2"/>
                  <a:pt x="7" y="0"/>
                  <a:pt x="5" y="0"/>
                </a:cubicBezTo>
                <a:cubicBezTo>
                  <a:pt x="2" y="0"/>
                  <a:pt x="0" y="2"/>
                  <a:pt x="0" y="4"/>
                </a:cubicBezTo>
                <a:close/>
                <a:moveTo>
                  <a:pt x="0" y="4"/>
                </a:moveTo>
                <a:cubicBezTo>
                  <a:pt x="0" y="4"/>
                  <a:pt x="0" y="4"/>
                  <a:pt x="0" y="4"/>
                </a:cubicBezTo>
              </a:path>
            </a:pathLst>
          </a:custGeom>
          <a:solidFill>
            <a:srgbClr val="333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23"/>
          <p:cNvSpPr>
            <a:spLocks noEditPoints="1"/>
          </p:cNvSpPr>
          <p:nvPr/>
        </p:nvSpPr>
        <p:spPr bwMode="auto">
          <a:xfrm>
            <a:off x="1079500" y="2973785"/>
            <a:ext cx="26988" cy="69850"/>
          </a:xfrm>
          <a:custGeom>
            <a:avLst/>
            <a:gdLst>
              <a:gd name="T0" fmla="*/ 4 w 9"/>
              <a:gd name="T1" fmla="*/ 23 h 23"/>
              <a:gd name="T2" fmla="*/ 9 w 9"/>
              <a:gd name="T3" fmla="*/ 18 h 23"/>
              <a:gd name="T4" fmla="*/ 9 w 9"/>
              <a:gd name="T5" fmla="*/ 4 h 23"/>
              <a:gd name="T6" fmla="*/ 4 w 9"/>
              <a:gd name="T7" fmla="*/ 0 h 23"/>
              <a:gd name="T8" fmla="*/ 0 w 9"/>
              <a:gd name="T9" fmla="*/ 4 h 23"/>
              <a:gd name="T10" fmla="*/ 0 w 9"/>
              <a:gd name="T11" fmla="*/ 18 h 23"/>
              <a:gd name="T12" fmla="*/ 4 w 9"/>
              <a:gd name="T13" fmla="*/ 23 h 23"/>
              <a:gd name="T14" fmla="*/ 4 w 9"/>
              <a:gd name="T15" fmla="*/ 23 h 23"/>
              <a:gd name="T16" fmla="*/ 4 w 9"/>
              <a:gd name="T17"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3">
                <a:moveTo>
                  <a:pt x="4" y="23"/>
                </a:moveTo>
                <a:cubicBezTo>
                  <a:pt x="7" y="23"/>
                  <a:pt x="9" y="21"/>
                  <a:pt x="9" y="18"/>
                </a:cubicBezTo>
                <a:cubicBezTo>
                  <a:pt x="9" y="4"/>
                  <a:pt x="9" y="4"/>
                  <a:pt x="9" y="4"/>
                </a:cubicBezTo>
                <a:cubicBezTo>
                  <a:pt x="9" y="2"/>
                  <a:pt x="7" y="0"/>
                  <a:pt x="4" y="0"/>
                </a:cubicBezTo>
                <a:cubicBezTo>
                  <a:pt x="2" y="0"/>
                  <a:pt x="0" y="2"/>
                  <a:pt x="0" y="4"/>
                </a:cubicBezTo>
                <a:cubicBezTo>
                  <a:pt x="0" y="18"/>
                  <a:pt x="0" y="18"/>
                  <a:pt x="0" y="18"/>
                </a:cubicBezTo>
                <a:cubicBezTo>
                  <a:pt x="0" y="21"/>
                  <a:pt x="2" y="23"/>
                  <a:pt x="4" y="23"/>
                </a:cubicBezTo>
                <a:close/>
                <a:moveTo>
                  <a:pt x="4" y="23"/>
                </a:moveTo>
                <a:cubicBezTo>
                  <a:pt x="4" y="23"/>
                  <a:pt x="4" y="23"/>
                  <a:pt x="4" y="23"/>
                </a:cubicBezTo>
              </a:path>
            </a:pathLst>
          </a:custGeom>
          <a:solidFill>
            <a:srgbClr val="333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Oval 24"/>
          <p:cNvSpPr>
            <a:spLocks noChangeArrowheads="1"/>
          </p:cNvSpPr>
          <p:nvPr/>
        </p:nvSpPr>
        <p:spPr bwMode="auto">
          <a:xfrm>
            <a:off x="2533650" y="1443435"/>
            <a:ext cx="981075" cy="985838"/>
          </a:xfrm>
          <a:prstGeom prst="ellipse">
            <a:avLst/>
          </a:prstGeom>
          <a:noFill/>
          <a:ln w="12700" cap="flat">
            <a:solidFill>
              <a:srgbClr val="333C4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9" name="Freeform 25"/>
          <p:cNvSpPr>
            <a:spLocks/>
          </p:cNvSpPr>
          <p:nvPr/>
        </p:nvSpPr>
        <p:spPr bwMode="auto">
          <a:xfrm>
            <a:off x="2674938" y="1419622"/>
            <a:ext cx="863600" cy="1033463"/>
          </a:xfrm>
          <a:custGeom>
            <a:avLst/>
            <a:gdLst>
              <a:gd name="T0" fmla="*/ 114 w 282"/>
              <a:gd name="T1" fmla="*/ 0 h 336"/>
              <a:gd name="T2" fmla="*/ 114 w 282"/>
              <a:gd name="T3" fmla="*/ 16 h 336"/>
              <a:gd name="T4" fmla="*/ 266 w 282"/>
              <a:gd name="T5" fmla="*/ 168 h 336"/>
              <a:gd name="T6" fmla="*/ 114 w 282"/>
              <a:gd name="T7" fmla="*/ 320 h 336"/>
              <a:gd name="T8" fmla="*/ 15 w 282"/>
              <a:gd name="T9" fmla="*/ 283 h 336"/>
              <a:gd name="T10" fmla="*/ 0 w 282"/>
              <a:gd name="T11" fmla="*/ 291 h 336"/>
              <a:gd name="T12" fmla="*/ 114 w 282"/>
              <a:gd name="T13" fmla="*/ 336 h 336"/>
              <a:gd name="T14" fmla="*/ 282 w 282"/>
              <a:gd name="T15" fmla="*/ 168 h 336"/>
              <a:gd name="T16" fmla="*/ 114 w 282"/>
              <a:gd name="T17"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2" h="336">
                <a:moveTo>
                  <a:pt x="114" y="0"/>
                </a:moveTo>
                <a:cubicBezTo>
                  <a:pt x="114" y="16"/>
                  <a:pt x="114" y="16"/>
                  <a:pt x="114" y="16"/>
                </a:cubicBezTo>
                <a:cubicBezTo>
                  <a:pt x="198" y="16"/>
                  <a:pt x="266" y="84"/>
                  <a:pt x="266" y="168"/>
                </a:cubicBezTo>
                <a:cubicBezTo>
                  <a:pt x="266" y="252"/>
                  <a:pt x="198" y="320"/>
                  <a:pt x="114" y="320"/>
                </a:cubicBezTo>
                <a:cubicBezTo>
                  <a:pt x="76" y="320"/>
                  <a:pt x="41" y="306"/>
                  <a:pt x="15" y="283"/>
                </a:cubicBezTo>
                <a:cubicBezTo>
                  <a:pt x="0" y="291"/>
                  <a:pt x="0" y="291"/>
                  <a:pt x="0" y="291"/>
                </a:cubicBezTo>
                <a:cubicBezTo>
                  <a:pt x="30" y="319"/>
                  <a:pt x="70" y="336"/>
                  <a:pt x="114" y="336"/>
                </a:cubicBezTo>
                <a:cubicBezTo>
                  <a:pt x="207" y="336"/>
                  <a:pt x="282" y="261"/>
                  <a:pt x="282" y="168"/>
                </a:cubicBezTo>
                <a:cubicBezTo>
                  <a:pt x="282" y="76"/>
                  <a:pt x="207" y="0"/>
                  <a:pt x="114"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90" name="Oval 26"/>
          <p:cNvSpPr>
            <a:spLocks noChangeArrowheads="1"/>
          </p:cNvSpPr>
          <p:nvPr/>
        </p:nvSpPr>
        <p:spPr bwMode="auto">
          <a:xfrm>
            <a:off x="2754313" y="1665685"/>
            <a:ext cx="539750" cy="541338"/>
          </a:xfrm>
          <a:prstGeom prst="ellipse">
            <a:avLst/>
          </a:prstGeom>
          <a:solidFill>
            <a:srgbClr val="CADD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Rectangle 27"/>
          <p:cNvSpPr>
            <a:spLocks noChangeArrowheads="1"/>
          </p:cNvSpPr>
          <p:nvPr/>
        </p:nvSpPr>
        <p:spPr bwMode="auto">
          <a:xfrm>
            <a:off x="2857500" y="1821260"/>
            <a:ext cx="3735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500" b="0" i="0" u="none" strike="noStrike" cap="none" normalizeH="0" baseline="0" smtClean="0">
                <a:ln>
                  <a:noFill/>
                </a:ln>
                <a:solidFill>
                  <a:srgbClr val="333C4E"/>
                </a:solidFill>
                <a:effectLst/>
                <a:latin typeface="+mn-lt"/>
              </a:rPr>
              <a:t>67%</a:t>
            </a:r>
            <a:endParaRPr kumimoji="0" lang="en-US" sz="1800" b="0" i="0" u="none" strike="noStrike" cap="none" normalizeH="0" baseline="0" smtClean="0">
              <a:ln>
                <a:noFill/>
              </a:ln>
              <a:solidFill>
                <a:schemeClr val="tx1"/>
              </a:solidFill>
              <a:effectLst/>
              <a:latin typeface="+mn-lt"/>
            </a:endParaRPr>
          </a:p>
        </p:txBody>
      </p:sp>
      <p:sp>
        <p:nvSpPr>
          <p:cNvPr id="92" name="Rectangle 28"/>
          <p:cNvSpPr>
            <a:spLocks noChangeArrowheads="1"/>
          </p:cNvSpPr>
          <p:nvPr/>
        </p:nvSpPr>
        <p:spPr bwMode="auto">
          <a:xfrm>
            <a:off x="2411413" y="2724547"/>
            <a:ext cx="1225550" cy="577850"/>
          </a:xfrm>
          <a:prstGeom prst="rect">
            <a:avLst/>
          </a:prstGeom>
          <a:solidFill>
            <a:srgbClr val="E5EE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Freeform 37"/>
          <p:cNvSpPr>
            <a:spLocks/>
          </p:cNvSpPr>
          <p:nvPr/>
        </p:nvSpPr>
        <p:spPr bwMode="auto">
          <a:xfrm>
            <a:off x="2411413" y="2584847"/>
            <a:ext cx="1225550" cy="139700"/>
          </a:xfrm>
          <a:custGeom>
            <a:avLst/>
            <a:gdLst>
              <a:gd name="T0" fmla="*/ 415 w 772"/>
              <a:gd name="T1" fmla="*/ 51 h 88"/>
              <a:gd name="T2" fmla="*/ 386 w 772"/>
              <a:gd name="T3" fmla="*/ 0 h 88"/>
              <a:gd name="T4" fmla="*/ 357 w 772"/>
              <a:gd name="T5" fmla="*/ 51 h 88"/>
              <a:gd name="T6" fmla="*/ 0 w 772"/>
              <a:gd name="T7" fmla="*/ 51 h 88"/>
              <a:gd name="T8" fmla="*/ 0 w 772"/>
              <a:gd name="T9" fmla="*/ 88 h 88"/>
              <a:gd name="T10" fmla="*/ 772 w 772"/>
              <a:gd name="T11" fmla="*/ 88 h 88"/>
              <a:gd name="T12" fmla="*/ 772 w 772"/>
              <a:gd name="T13" fmla="*/ 51 h 88"/>
              <a:gd name="T14" fmla="*/ 415 w 772"/>
              <a:gd name="T15" fmla="*/ 51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2" h="88">
                <a:moveTo>
                  <a:pt x="415" y="51"/>
                </a:moveTo>
                <a:lnTo>
                  <a:pt x="386" y="0"/>
                </a:lnTo>
                <a:lnTo>
                  <a:pt x="357" y="51"/>
                </a:lnTo>
                <a:lnTo>
                  <a:pt x="0" y="51"/>
                </a:lnTo>
                <a:lnTo>
                  <a:pt x="0" y="88"/>
                </a:lnTo>
                <a:lnTo>
                  <a:pt x="772" y="88"/>
                </a:lnTo>
                <a:lnTo>
                  <a:pt x="772" y="51"/>
                </a:lnTo>
                <a:lnTo>
                  <a:pt x="415" y="51"/>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102" name="Freeform 38"/>
          <p:cNvSpPr>
            <a:spLocks noEditPoints="1"/>
          </p:cNvSpPr>
          <p:nvPr/>
        </p:nvSpPr>
        <p:spPr bwMode="auto">
          <a:xfrm>
            <a:off x="2543175" y="2807097"/>
            <a:ext cx="392113" cy="412750"/>
          </a:xfrm>
          <a:custGeom>
            <a:avLst/>
            <a:gdLst>
              <a:gd name="T0" fmla="*/ 110 w 128"/>
              <a:gd name="T1" fmla="*/ 24 h 134"/>
              <a:gd name="T2" fmla="*/ 109 w 128"/>
              <a:gd name="T3" fmla="*/ 26 h 134"/>
              <a:gd name="T4" fmla="*/ 96 w 128"/>
              <a:gd name="T5" fmla="*/ 29 h 134"/>
              <a:gd name="T6" fmla="*/ 96 w 128"/>
              <a:gd name="T7" fmla="*/ 36 h 134"/>
              <a:gd name="T8" fmla="*/ 101 w 128"/>
              <a:gd name="T9" fmla="*/ 55 h 134"/>
              <a:gd name="T10" fmla="*/ 76 w 128"/>
              <a:gd name="T11" fmla="*/ 61 h 134"/>
              <a:gd name="T12" fmla="*/ 92 w 128"/>
              <a:gd name="T13" fmla="*/ 31 h 134"/>
              <a:gd name="T14" fmla="*/ 93 w 128"/>
              <a:gd name="T15" fmla="*/ 19 h 134"/>
              <a:gd name="T16" fmla="*/ 95 w 128"/>
              <a:gd name="T17" fmla="*/ 21 h 134"/>
              <a:gd name="T18" fmla="*/ 112 w 128"/>
              <a:gd name="T19" fmla="*/ 12 h 134"/>
              <a:gd name="T20" fmla="*/ 95 w 128"/>
              <a:gd name="T21" fmla="*/ 3 h 134"/>
              <a:gd name="T22" fmla="*/ 93 w 128"/>
              <a:gd name="T23" fmla="*/ 5 h 134"/>
              <a:gd name="T24" fmla="*/ 80 w 128"/>
              <a:gd name="T25" fmla="*/ 9 h 134"/>
              <a:gd name="T26" fmla="*/ 80 w 128"/>
              <a:gd name="T27" fmla="*/ 15 h 134"/>
              <a:gd name="T28" fmla="*/ 86 w 128"/>
              <a:gd name="T29" fmla="*/ 34 h 134"/>
              <a:gd name="T30" fmla="*/ 76 w 128"/>
              <a:gd name="T31" fmla="*/ 10 h 134"/>
              <a:gd name="T32" fmla="*/ 10 w 128"/>
              <a:gd name="T33" fmla="*/ 0 h 134"/>
              <a:gd name="T34" fmla="*/ 0 w 128"/>
              <a:gd name="T35" fmla="*/ 124 h 134"/>
              <a:gd name="T36" fmla="*/ 66 w 128"/>
              <a:gd name="T37" fmla="*/ 134 h 134"/>
              <a:gd name="T38" fmla="*/ 76 w 128"/>
              <a:gd name="T39" fmla="*/ 71 h 134"/>
              <a:gd name="T40" fmla="*/ 108 w 128"/>
              <a:gd name="T41" fmla="*/ 52 h 134"/>
              <a:gd name="T42" fmla="*/ 109 w 128"/>
              <a:gd name="T43" fmla="*/ 40 h 134"/>
              <a:gd name="T44" fmla="*/ 110 w 128"/>
              <a:gd name="T45" fmla="*/ 42 h 134"/>
              <a:gd name="T46" fmla="*/ 128 w 128"/>
              <a:gd name="T47" fmla="*/ 33 h 134"/>
              <a:gd name="T48" fmla="*/ 97 w 128"/>
              <a:gd name="T49" fmla="*/ 7 h 134"/>
              <a:gd name="T50" fmla="*/ 109 w 128"/>
              <a:gd name="T51" fmla="*/ 12 h 134"/>
              <a:gd name="T52" fmla="*/ 97 w 128"/>
              <a:gd name="T53" fmla="*/ 18 h 134"/>
              <a:gd name="T54" fmla="*/ 98 w 128"/>
              <a:gd name="T55" fmla="*/ 9 h 134"/>
              <a:gd name="T56" fmla="*/ 60 w 128"/>
              <a:gd name="T57" fmla="*/ 6 h 134"/>
              <a:gd name="T58" fmla="*/ 60 w 128"/>
              <a:gd name="T59" fmla="*/ 11 h 134"/>
              <a:gd name="T60" fmla="*/ 60 w 128"/>
              <a:gd name="T61" fmla="*/ 6 h 134"/>
              <a:gd name="T62" fmla="*/ 51 w 128"/>
              <a:gd name="T63" fmla="*/ 7 h 134"/>
              <a:gd name="T64" fmla="*/ 25 w 128"/>
              <a:gd name="T65" fmla="*/ 10 h 134"/>
              <a:gd name="T66" fmla="*/ 38 w 128"/>
              <a:gd name="T67" fmla="*/ 128 h 134"/>
              <a:gd name="T68" fmla="*/ 38 w 128"/>
              <a:gd name="T69" fmla="*/ 114 h 134"/>
              <a:gd name="T70" fmla="*/ 38 w 128"/>
              <a:gd name="T71" fmla="*/ 128 h 134"/>
              <a:gd name="T72" fmla="*/ 7 w 128"/>
              <a:gd name="T73" fmla="*/ 109 h 134"/>
              <a:gd name="T74" fmla="*/ 69 w 128"/>
              <a:gd name="T75" fmla="*/ 16 h 134"/>
              <a:gd name="T76" fmla="*/ 123 w 128"/>
              <a:gd name="T77" fmla="*/ 39 h 134"/>
              <a:gd name="T78" fmla="*/ 113 w 128"/>
              <a:gd name="T79" fmla="*/ 37 h 134"/>
              <a:gd name="T80" fmla="*/ 112 w 128"/>
              <a:gd name="T81" fmla="*/ 27 h 134"/>
              <a:gd name="T82" fmla="*/ 125 w 128"/>
              <a:gd name="T83" fmla="*/ 33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34">
                <a:moveTo>
                  <a:pt x="123" y="24"/>
                </a:moveTo>
                <a:cubicBezTo>
                  <a:pt x="110" y="24"/>
                  <a:pt x="110" y="24"/>
                  <a:pt x="110" y="24"/>
                </a:cubicBezTo>
                <a:cubicBezTo>
                  <a:pt x="109" y="24"/>
                  <a:pt x="109" y="25"/>
                  <a:pt x="109" y="26"/>
                </a:cubicBezTo>
                <a:cubicBezTo>
                  <a:pt x="109" y="26"/>
                  <a:pt x="109" y="26"/>
                  <a:pt x="109" y="26"/>
                </a:cubicBezTo>
                <a:cubicBezTo>
                  <a:pt x="99" y="26"/>
                  <a:pt x="99" y="26"/>
                  <a:pt x="99" y="26"/>
                </a:cubicBezTo>
                <a:cubicBezTo>
                  <a:pt x="97" y="26"/>
                  <a:pt x="96" y="28"/>
                  <a:pt x="96" y="29"/>
                </a:cubicBezTo>
                <a:cubicBezTo>
                  <a:pt x="96" y="35"/>
                  <a:pt x="96" y="35"/>
                  <a:pt x="96" y="35"/>
                </a:cubicBezTo>
                <a:cubicBezTo>
                  <a:pt x="96" y="35"/>
                  <a:pt x="96" y="36"/>
                  <a:pt x="96" y="36"/>
                </a:cubicBezTo>
                <a:cubicBezTo>
                  <a:pt x="100" y="53"/>
                  <a:pt x="100" y="53"/>
                  <a:pt x="100" y="53"/>
                </a:cubicBezTo>
                <a:cubicBezTo>
                  <a:pt x="100" y="54"/>
                  <a:pt x="100" y="54"/>
                  <a:pt x="101" y="55"/>
                </a:cubicBezTo>
                <a:cubicBezTo>
                  <a:pt x="100" y="59"/>
                  <a:pt x="95" y="66"/>
                  <a:pt x="76" y="67"/>
                </a:cubicBezTo>
                <a:cubicBezTo>
                  <a:pt x="76" y="61"/>
                  <a:pt x="76" y="61"/>
                  <a:pt x="76" y="61"/>
                </a:cubicBezTo>
                <a:cubicBezTo>
                  <a:pt x="88" y="58"/>
                  <a:pt x="90" y="41"/>
                  <a:pt x="90" y="34"/>
                </a:cubicBezTo>
                <a:cubicBezTo>
                  <a:pt x="92" y="34"/>
                  <a:pt x="92" y="32"/>
                  <a:pt x="92" y="31"/>
                </a:cubicBezTo>
                <a:cubicBezTo>
                  <a:pt x="92" y="19"/>
                  <a:pt x="92" y="19"/>
                  <a:pt x="92" y="19"/>
                </a:cubicBezTo>
                <a:cubicBezTo>
                  <a:pt x="93" y="19"/>
                  <a:pt x="93" y="19"/>
                  <a:pt x="93" y="19"/>
                </a:cubicBezTo>
                <a:cubicBezTo>
                  <a:pt x="93" y="20"/>
                  <a:pt x="93" y="20"/>
                  <a:pt x="93" y="20"/>
                </a:cubicBezTo>
                <a:cubicBezTo>
                  <a:pt x="93" y="21"/>
                  <a:pt x="94" y="21"/>
                  <a:pt x="95" y="21"/>
                </a:cubicBezTo>
                <a:cubicBezTo>
                  <a:pt x="108" y="21"/>
                  <a:pt x="108" y="21"/>
                  <a:pt x="108" y="21"/>
                </a:cubicBezTo>
                <a:cubicBezTo>
                  <a:pt x="108" y="21"/>
                  <a:pt x="112" y="21"/>
                  <a:pt x="112" y="12"/>
                </a:cubicBezTo>
                <a:cubicBezTo>
                  <a:pt x="112" y="4"/>
                  <a:pt x="108" y="3"/>
                  <a:pt x="108" y="3"/>
                </a:cubicBezTo>
                <a:cubicBezTo>
                  <a:pt x="95" y="3"/>
                  <a:pt x="95" y="3"/>
                  <a:pt x="95" y="3"/>
                </a:cubicBezTo>
                <a:cubicBezTo>
                  <a:pt x="94" y="3"/>
                  <a:pt x="93" y="4"/>
                  <a:pt x="93" y="5"/>
                </a:cubicBezTo>
                <a:cubicBezTo>
                  <a:pt x="93" y="5"/>
                  <a:pt x="93" y="5"/>
                  <a:pt x="93" y="5"/>
                </a:cubicBezTo>
                <a:cubicBezTo>
                  <a:pt x="84" y="5"/>
                  <a:pt x="84" y="5"/>
                  <a:pt x="84" y="5"/>
                </a:cubicBezTo>
                <a:cubicBezTo>
                  <a:pt x="82" y="5"/>
                  <a:pt x="80" y="7"/>
                  <a:pt x="80" y="9"/>
                </a:cubicBezTo>
                <a:cubicBezTo>
                  <a:pt x="80" y="14"/>
                  <a:pt x="80" y="14"/>
                  <a:pt x="80" y="14"/>
                </a:cubicBezTo>
                <a:cubicBezTo>
                  <a:pt x="80" y="14"/>
                  <a:pt x="80" y="15"/>
                  <a:pt x="80" y="15"/>
                </a:cubicBezTo>
                <a:cubicBezTo>
                  <a:pt x="84" y="32"/>
                  <a:pt x="84" y="32"/>
                  <a:pt x="84" y="32"/>
                </a:cubicBezTo>
                <a:cubicBezTo>
                  <a:pt x="84" y="33"/>
                  <a:pt x="85" y="34"/>
                  <a:pt x="86" y="34"/>
                </a:cubicBezTo>
                <a:cubicBezTo>
                  <a:pt x="85" y="40"/>
                  <a:pt x="84" y="52"/>
                  <a:pt x="76" y="56"/>
                </a:cubicBezTo>
                <a:cubicBezTo>
                  <a:pt x="76" y="10"/>
                  <a:pt x="76" y="10"/>
                  <a:pt x="76" y="10"/>
                </a:cubicBezTo>
                <a:cubicBezTo>
                  <a:pt x="76" y="4"/>
                  <a:pt x="72" y="0"/>
                  <a:pt x="66" y="0"/>
                </a:cubicBezTo>
                <a:cubicBezTo>
                  <a:pt x="10" y="0"/>
                  <a:pt x="10" y="0"/>
                  <a:pt x="10" y="0"/>
                </a:cubicBezTo>
                <a:cubicBezTo>
                  <a:pt x="4" y="0"/>
                  <a:pt x="0" y="4"/>
                  <a:pt x="0" y="10"/>
                </a:cubicBezTo>
                <a:cubicBezTo>
                  <a:pt x="0" y="124"/>
                  <a:pt x="0" y="124"/>
                  <a:pt x="0" y="124"/>
                </a:cubicBezTo>
                <a:cubicBezTo>
                  <a:pt x="0" y="130"/>
                  <a:pt x="4" y="134"/>
                  <a:pt x="10" y="134"/>
                </a:cubicBezTo>
                <a:cubicBezTo>
                  <a:pt x="66" y="134"/>
                  <a:pt x="66" y="134"/>
                  <a:pt x="66" y="134"/>
                </a:cubicBezTo>
                <a:cubicBezTo>
                  <a:pt x="72" y="134"/>
                  <a:pt x="76" y="130"/>
                  <a:pt x="76" y="124"/>
                </a:cubicBezTo>
                <a:cubicBezTo>
                  <a:pt x="76" y="71"/>
                  <a:pt x="76" y="71"/>
                  <a:pt x="76" y="71"/>
                </a:cubicBezTo>
                <a:cubicBezTo>
                  <a:pt x="99" y="70"/>
                  <a:pt x="104" y="61"/>
                  <a:pt x="105" y="55"/>
                </a:cubicBezTo>
                <a:cubicBezTo>
                  <a:pt x="107" y="55"/>
                  <a:pt x="108" y="54"/>
                  <a:pt x="108" y="52"/>
                </a:cubicBezTo>
                <a:cubicBezTo>
                  <a:pt x="108" y="40"/>
                  <a:pt x="108" y="40"/>
                  <a:pt x="108" y="40"/>
                </a:cubicBezTo>
                <a:cubicBezTo>
                  <a:pt x="109" y="40"/>
                  <a:pt x="109" y="40"/>
                  <a:pt x="109" y="40"/>
                </a:cubicBezTo>
                <a:cubicBezTo>
                  <a:pt x="109" y="41"/>
                  <a:pt x="109" y="41"/>
                  <a:pt x="109" y="41"/>
                </a:cubicBezTo>
                <a:cubicBezTo>
                  <a:pt x="109" y="41"/>
                  <a:pt x="109" y="42"/>
                  <a:pt x="110" y="42"/>
                </a:cubicBezTo>
                <a:cubicBezTo>
                  <a:pt x="123" y="42"/>
                  <a:pt x="123" y="42"/>
                  <a:pt x="123" y="42"/>
                </a:cubicBezTo>
                <a:cubicBezTo>
                  <a:pt x="123" y="42"/>
                  <a:pt x="128" y="42"/>
                  <a:pt x="128" y="33"/>
                </a:cubicBezTo>
                <a:cubicBezTo>
                  <a:pt x="128" y="25"/>
                  <a:pt x="123" y="24"/>
                  <a:pt x="123" y="24"/>
                </a:cubicBezTo>
                <a:close/>
                <a:moveTo>
                  <a:pt x="97" y="7"/>
                </a:moveTo>
                <a:cubicBezTo>
                  <a:pt x="108" y="7"/>
                  <a:pt x="108" y="7"/>
                  <a:pt x="108" y="7"/>
                </a:cubicBezTo>
                <a:cubicBezTo>
                  <a:pt x="108" y="7"/>
                  <a:pt x="109" y="8"/>
                  <a:pt x="109" y="12"/>
                </a:cubicBezTo>
                <a:cubicBezTo>
                  <a:pt x="109" y="17"/>
                  <a:pt x="108" y="18"/>
                  <a:pt x="108" y="18"/>
                </a:cubicBezTo>
                <a:cubicBezTo>
                  <a:pt x="97" y="18"/>
                  <a:pt x="97" y="18"/>
                  <a:pt x="97" y="18"/>
                </a:cubicBezTo>
                <a:cubicBezTo>
                  <a:pt x="98" y="18"/>
                  <a:pt x="98" y="17"/>
                  <a:pt x="98" y="16"/>
                </a:cubicBezTo>
                <a:cubicBezTo>
                  <a:pt x="98" y="9"/>
                  <a:pt x="98" y="9"/>
                  <a:pt x="98" y="9"/>
                </a:cubicBezTo>
                <a:cubicBezTo>
                  <a:pt x="98" y="8"/>
                  <a:pt x="98" y="7"/>
                  <a:pt x="97" y="7"/>
                </a:cubicBezTo>
                <a:close/>
                <a:moveTo>
                  <a:pt x="60" y="6"/>
                </a:moveTo>
                <a:cubicBezTo>
                  <a:pt x="61" y="6"/>
                  <a:pt x="62" y="7"/>
                  <a:pt x="62" y="8"/>
                </a:cubicBezTo>
                <a:cubicBezTo>
                  <a:pt x="62" y="10"/>
                  <a:pt x="61" y="11"/>
                  <a:pt x="60" y="11"/>
                </a:cubicBezTo>
                <a:cubicBezTo>
                  <a:pt x="58" y="11"/>
                  <a:pt x="57" y="10"/>
                  <a:pt x="57" y="8"/>
                </a:cubicBezTo>
                <a:cubicBezTo>
                  <a:pt x="57" y="7"/>
                  <a:pt x="58" y="6"/>
                  <a:pt x="60" y="6"/>
                </a:cubicBezTo>
                <a:close/>
                <a:moveTo>
                  <a:pt x="25" y="7"/>
                </a:moveTo>
                <a:cubicBezTo>
                  <a:pt x="51" y="7"/>
                  <a:pt x="51" y="7"/>
                  <a:pt x="51" y="7"/>
                </a:cubicBezTo>
                <a:cubicBezTo>
                  <a:pt x="51" y="10"/>
                  <a:pt x="51" y="10"/>
                  <a:pt x="51" y="10"/>
                </a:cubicBezTo>
                <a:cubicBezTo>
                  <a:pt x="25" y="10"/>
                  <a:pt x="25" y="10"/>
                  <a:pt x="25" y="10"/>
                </a:cubicBezTo>
                <a:lnTo>
                  <a:pt x="25" y="7"/>
                </a:lnTo>
                <a:close/>
                <a:moveTo>
                  <a:pt x="38" y="128"/>
                </a:moveTo>
                <a:cubicBezTo>
                  <a:pt x="34" y="128"/>
                  <a:pt x="31" y="125"/>
                  <a:pt x="31" y="121"/>
                </a:cubicBezTo>
                <a:cubicBezTo>
                  <a:pt x="31" y="118"/>
                  <a:pt x="34" y="114"/>
                  <a:pt x="38" y="114"/>
                </a:cubicBezTo>
                <a:cubicBezTo>
                  <a:pt x="42" y="114"/>
                  <a:pt x="45" y="118"/>
                  <a:pt x="45" y="121"/>
                </a:cubicBezTo>
                <a:cubicBezTo>
                  <a:pt x="45" y="125"/>
                  <a:pt x="42" y="128"/>
                  <a:pt x="38" y="128"/>
                </a:cubicBezTo>
                <a:close/>
                <a:moveTo>
                  <a:pt x="69" y="109"/>
                </a:moveTo>
                <a:cubicBezTo>
                  <a:pt x="7" y="109"/>
                  <a:pt x="7" y="109"/>
                  <a:pt x="7" y="109"/>
                </a:cubicBezTo>
                <a:cubicBezTo>
                  <a:pt x="7" y="16"/>
                  <a:pt x="7" y="16"/>
                  <a:pt x="7" y="16"/>
                </a:cubicBezTo>
                <a:cubicBezTo>
                  <a:pt x="69" y="16"/>
                  <a:pt x="69" y="16"/>
                  <a:pt x="69" y="16"/>
                </a:cubicBezTo>
                <a:lnTo>
                  <a:pt x="69" y="109"/>
                </a:lnTo>
                <a:close/>
                <a:moveTo>
                  <a:pt x="123" y="39"/>
                </a:moveTo>
                <a:cubicBezTo>
                  <a:pt x="112" y="39"/>
                  <a:pt x="112" y="39"/>
                  <a:pt x="112" y="39"/>
                </a:cubicBezTo>
                <a:cubicBezTo>
                  <a:pt x="113" y="39"/>
                  <a:pt x="113" y="38"/>
                  <a:pt x="113" y="37"/>
                </a:cubicBezTo>
                <a:cubicBezTo>
                  <a:pt x="113" y="29"/>
                  <a:pt x="113" y="29"/>
                  <a:pt x="113" y="29"/>
                </a:cubicBezTo>
                <a:cubicBezTo>
                  <a:pt x="113" y="29"/>
                  <a:pt x="113" y="28"/>
                  <a:pt x="112" y="27"/>
                </a:cubicBezTo>
                <a:cubicBezTo>
                  <a:pt x="123" y="27"/>
                  <a:pt x="123" y="27"/>
                  <a:pt x="123" y="27"/>
                </a:cubicBezTo>
                <a:cubicBezTo>
                  <a:pt x="123" y="27"/>
                  <a:pt x="125" y="28"/>
                  <a:pt x="125" y="33"/>
                </a:cubicBezTo>
                <a:cubicBezTo>
                  <a:pt x="125" y="38"/>
                  <a:pt x="123" y="39"/>
                  <a:pt x="123" y="39"/>
                </a:cubicBezTo>
                <a:close/>
              </a:path>
            </a:pathLst>
          </a:custGeom>
          <a:solidFill>
            <a:srgbClr val="333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Line 39"/>
          <p:cNvSpPr>
            <a:spLocks noChangeShapeType="1"/>
          </p:cNvSpPr>
          <p:nvPr/>
        </p:nvSpPr>
        <p:spPr bwMode="auto">
          <a:xfrm>
            <a:off x="2776538" y="2994422"/>
            <a:ext cx="0" cy="19050"/>
          </a:xfrm>
          <a:prstGeom prst="line">
            <a:avLst/>
          </a:prstGeom>
          <a:noFill/>
          <a:ln w="0" cap="rnd">
            <a:solidFill>
              <a:srgbClr val="333C4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4" name="Oval 40"/>
          <p:cNvSpPr>
            <a:spLocks noChangeArrowheads="1"/>
          </p:cNvSpPr>
          <p:nvPr/>
        </p:nvSpPr>
        <p:spPr bwMode="auto">
          <a:xfrm>
            <a:off x="4065588" y="1443435"/>
            <a:ext cx="981075" cy="985838"/>
          </a:xfrm>
          <a:prstGeom prst="ellipse">
            <a:avLst/>
          </a:prstGeom>
          <a:noFill/>
          <a:ln w="12700" cap="flat">
            <a:solidFill>
              <a:srgbClr val="333C4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5" name="Freeform 41"/>
          <p:cNvSpPr>
            <a:spLocks/>
          </p:cNvSpPr>
          <p:nvPr/>
        </p:nvSpPr>
        <p:spPr bwMode="auto">
          <a:xfrm>
            <a:off x="4556125" y="1419622"/>
            <a:ext cx="514350" cy="1020763"/>
          </a:xfrm>
          <a:custGeom>
            <a:avLst/>
            <a:gdLst>
              <a:gd name="T0" fmla="*/ 0 w 168"/>
              <a:gd name="T1" fmla="*/ 0 h 332"/>
              <a:gd name="T2" fmla="*/ 0 w 168"/>
              <a:gd name="T3" fmla="*/ 0 h 332"/>
              <a:gd name="T4" fmla="*/ 0 w 168"/>
              <a:gd name="T5" fmla="*/ 16 h 332"/>
              <a:gd name="T6" fmla="*/ 0 w 168"/>
              <a:gd name="T7" fmla="*/ 16 h 332"/>
              <a:gd name="T8" fmla="*/ 152 w 168"/>
              <a:gd name="T9" fmla="*/ 168 h 332"/>
              <a:gd name="T10" fmla="*/ 34 w 168"/>
              <a:gd name="T11" fmla="*/ 317 h 332"/>
              <a:gd name="T12" fmla="*/ 37 w 168"/>
              <a:gd name="T13" fmla="*/ 332 h 332"/>
              <a:gd name="T14" fmla="*/ 168 w 168"/>
              <a:gd name="T15" fmla="*/ 168 h 332"/>
              <a:gd name="T16" fmla="*/ 0 w 168"/>
              <a:gd name="T17"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8" h="332">
                <a:moveTo>
                  <a:pt x="0" y="0"/>
                </a:moveTo>
                <a:cubicBezTo>
                  <a:pt x="0" y="0"/>
                  <a:pt x="0" y="0"/>
                  <a:pt x="0" y="0"/>
                </a:cubicBezTo>
                <a:cubicBezTo>
                  <a:pt x="0" y="16"/>
                  <a:pt x="0" y="16"/>
                  <a:pt x="0" y="16"/>
                </a:cubicBezTo>
                <a:cubicBezTo>
                  <a:pt x="0" y="16"/>
                  <a:pt x="0" y="16"/>
                  <a:pt x="0" y="16"/>
                </a:cubicBezTo>
                <a:cubicBezTo>
                  <a:pt x="84" y="16"/>
                  <a:pt x="152" y="84"/>
                  <a:pt x="152" y="168"/>
                </a:cubicBezTo>
                <a:cubicBezTo>
                  <a:pt x="152" y="241"/>
                  <a:pt x="101" y="301"/>
                  <a:pt x="34" y="317"/>
                </a:cubicBezTo>
                <a:cubicBezTo>
                  <a:pt x="37" y="332"/>
                  <a:pt x="37" y="332"/>
                  <a:pt x="37" y="332"/>
                </a:cubicBezTo>
                <a:cubicBezTo>
                  <a:pt x="112" y="315"/>
                  <a:pt x="168" y="248"/>
                  <a:pt x="168" y="168"/>
                </a:cubicBezTo>
                <a:cubicBezTo>
                  <a:pt x="168" y="76"/>
                  <a:pt x="93" y="0"/>
                  <a:pt x="0"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06" name="Oval 42"/>
          <p:cNvSpPr>
            <a:spLocks noChangeArrowheads="1"/>
          </p:cNvSpPr>
          <p:nvPr/>
        </p:nvSpPr>
        <p:spPr bwMode="auto">
          <a:xfrm>
            <a:off x="4286250" y="1665685"/>
            <a:ext cx="539750" cy="541338"/>
          </a:xfrm>
          <a:prstGeom prst="ellipse">
            <a:avLst/>
          </a:prstGeom>
          <a:solidFill>
            <a:srgbClr val="CADD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Rectangle 43"/>
          <p:cNvSpPr>
            <a:spLocks noChangeArrowheads="1"/>
          </p:cNvSpPr>
          <p:nvPr/>
        </p:nvSpPr>
        <p:spPr bwMode="auto">
          <a:xfrm>
            <a:off x="4389438" y="1821260"/>
            <a:ext cx="3735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500" b="0" i="0" u="none" strike="noStrike" cap="none" normalizeH="0" baseline="0" smtClean="0">
                <a:ln>
                  <a:noFill/>
                </a:ln>
                <a:solidFill>
                  <a:srgbClr val="333C4E"/>
                </a:solidFill>
                <a:effectLst/>
                <a:latin typeface="+mn-lt"/>
              </a:rPr>
              <a:t>43%</a:t>
            </a:r>
            <a:endParaRPr kumimoji="0" lang="en-US" sz="1800" b="0" i="0" u="none" strike="noStrike" cap="none" normalizeH="0" baseline="0" smtClean="0">
              <a:ln>
                <a:noFill/>
              </a:ln>
              <a:solidFill>
                <a:schemeClr val="tx1"/>
              </a:solidFill>
              <a:effectLst/>
              <a:latin typeface="+mn-lt"/>
            </a:endParaRPr>
          </a:p>
        </p:txBody>
      </p:sp>
      <p:sp>
        <p:nvSpPr>
          <p:cNvPr id="108" name="Rectangle 44"/>
          <p:cNvSpPr>
            <a:spLocks noChangeArrowheads="1"/>
          </p:cNvSpPr>
          <p:nvPr/>
        </p:nvSpPr>
        <p:spPr bwMode="auto">
          <a:xfrm>
            <a:off x="3943350" y="2724547"/>
            <a:ext cx="1225550" cy="577850"/>
          </a:xfrm>
          <a:prstGeom prst="rect">
            <a:avLst/>
          </a:prstGeom>
          <a:solidFill>
            <a:srgbClr val="E5EE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Freeform 53"/>
          <p:cNvSpPr>
            <a:spLocks/>
          </p:cNvSpPr>
          <p:nvPr/>
        </p:nvSpPr>
        <p:spPr bwMode="auto">
          <a:xfrm>
            <a:off x="3943350" y="2584847"/>
            <a:ext cx="1225550" cy="139700"/>
          </a:xfrm>
          <a:custGeom>
            <a:avLst/>
            <a:gdLst>
              <a:gd name="T0" fmla="*/ 415 w 772"/>
              <a:gd name="T1" fmla="*/ 51 h 88"/>
              <a:gd name="T2" fmla="*/ 386 w 772"/>
              <a:gd name="T3" fmla="*/ 0 h 88"/>
              <a:gd name="T4" fmla="*/ 357 w 772"/>
              <a:gd name="T5" fmla="*/ 51 h 88"/>
              <a:gd name="T6" fmla="*/ 0 w 772"/>
              <a:gd name="T7" fmla="*/ 51 h 88"/>
              <a:gd name="T8" fmla="*/ 0 w 772"/>
              <a:gd name="T9" fmla="*/ 88 h 88"/>
              <a:gd name="T10" fmla="*/ 772 w 772"/>
              <a:gd name="T11" fmla="*/ 88 h 88"/>
              <a:gd name="T12" fmla="*/ 772 w 772"/>
              <a:gd name="T13" fmla="*/ 51 h 88"/>
              <a:gd name="T14" fmla="*/ 415 w 772"/>
              <a:gd name="T15" fmla="*/ 51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2" h="88">
                <a:moveTo>
                  <a:pt x="415" y="51"/>
                </a:moveTo>
                <a:lnTo>
                  <a:pt x="386" y="0"/>
                </a:lnTo>
                <a:lnTo>
                  <a:pt x="357" y="51"/>
                </a:lnTo>
                <a:lnTo>
                  <a:pt x="0" y="51"/>
                </a:lnTo>
                <a:lnTo>
                  <a:pt x="0" y="88"/>
                </a:lnTo>
                <a:lnTo>
                  <a:pt x="772" y="88"/>
                </a:lnTo>
                <a:lnTo>
                  <a:pt x="772" y="51"/>
                </a:lnTo>
                <a:lnTo>
                  <a:pt x="415" y="51"/>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18" name="Freeform 54"/>
          <p:cNvSpPr>
            <a:spLocks noEditPoints="1"/>
          </p:cNvSpPr>
          <p:nvPr/>
        </p:nvSpPr>
        <p:spPr bwMode="auto">
          <a:xfrm>
            <a:off x="4191000" y="2915047"/>
            <a:ext cx="190500" cy="180975"/>
          </a:xfrm>
          <a:custGeom>
            <a:avLst/>
            <a:gdLst>
              <a:gd name="T0" fmla="*/ 0 w 120"/>
              <a:gd name="T1" fmla="*/ 79 h 114"/>
              <a:gd name="T2" fmla="*/ 14 w 120"/>
              <a:gd name="T3" fmla="*/ 79 h 114"/>
              <a:gd name="T4" fmla="*/ 0 w 120"/>
              <a:gd name="T5" fmla="*/ 114 h 114"/>
              <a:gd name="T6" fmla="*/ 41 w 120"/>
              <a:gd name="T7" fmla="*/ 79 h 114"/>
              <a:gd name="T8" fmla="*/ 120 w 120"/>
              <a:gd name="T9" fmla="*/ 79 h 114"/>
              <a:gd name="T10" fmla="*/ 120 w 120"/>
              <a:gd name="T11" fmla="*/ 0 h 114"/>
              <a:gd name="T12" fmla="*/ 0 w 120"/>
              <a:gd name="T13" fmla="*/ 0 h 114"/>
              <a:gd name="T14" fmla="*/ 0 w 120"/>
              <a:gd name="T15" fmla="*/ 79 h 114"/>
              <a:gd name="T16" fmla="*/ 0 w 120"/>
              <a:gd name="T17" fmla="*/ 79 h 114"/>
              <a:gd name="T18" fmla="*/ 0 w 120"/>
              <a:gd name="T19" fmla="*/ 7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114">
                <a:moveTo>
                  <a:pt x="0" y="79"/>
                </a:moveTo>
                <a:lnTo>
                  <a:pt x="14" y="79"/>
                </a:lnTo>
                <a:lnTo>
                  <a:pt x="0" y="114"/>
                </a:lnTo>
                <a:lnTo>
                  <a:pt x="41" y="79"/>
                </a:lnTo>
                <a:lnTo>
                  <a:pt x="120" y="79"/>
                </a:lnTo>
                <a:lnTo>
                  <a:pt x="120" y="0"/>
                </a:lnTo>
                <a:lnTo>
                  <a:pt x="0" y="0"/>
                </a:lnTo>
                <a:lnTo>
                  <a:pt x="0" y="79"/>
                </a:lnTo>
                <a:close/>
                <a:moveTo>
                  <a:pt x="0" y="79"/>
                </a:moveTo>
                <a:lnTo>
                  <a:pt x="0" y="79"/>
                </a:lnTo>
                <a:close/>
              </a:path>
            </a:pathLst>
          </a:custGeom>
          <a:solidFill>
            <a:srgbClr val="333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Freeform 55"/>
          <p:cNvSpPr>
            <a:spLocks noEditPoints="1"/>
          </p:cNvSpPr>
          <p:nvPr/>
        </p:nvSpPr>
        <p:spPr bwMode="auto">
          <a:xfrm>
            <a:off x="4191000" y="2915047"/>
            <a:ext cx="190500" cy="180975"/>
          </a:xfrm>
          <a:custGeom>
            <a:avLst/>
            <a:gdLst>
              <a:gd name="T0" fmla="*/ 0 w 120"/>
              <a:gd name="T1" fmla="*/ 79 h 114"/>
              <a:gd name="T2" fmla="*/ 14 w 120"/>
              <a:gd name="T3" fmla="*/ 79 h 114"/>
              <a:gd name="T4" fmla="*/ 0 w 120"/>
              <a:gd name="T5" fmla="*/ 114 h 114"/>
              <a:gd name="T6" fmla="*/ 41 w 120"/>
              <a:gd name="T7" fmla="*/ 79 h 114"/>
              <a:gd name="T8" fmla="*/ 120 w 120"/>
              <a:gd name="T9" fmla="*/ 79 h 114"/>
              <a:gd name="T10" fmla="*/ 120 w 120"/>
              <a:gd name="T11" fmla="*/ 0 h 114"/>
              <a:gd name="T12" fmla="*/ 0 w 120"/>
              <a:gd name="T13" fmla="*/ 0 h 114"/>
              <a:gd name="T14" fmla="*/ 0 w 120"/>
              <a:gd name="T15" fmla="*/ 79 h 114"/>
              <a:gd name="T16" fmla="*/ 0 w 120"/>
              <a:gd name="T17" fmla="*/ 79 h 114"/>
              <a:gd name="T18" fmla="*/ 0 w 120"/>
              <a:gd name="T19" fmla="*/ 7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114">
                <a:moveTo>
                  <a:pt x="0" y="79"/>
                </a:moveTo>
                <a:lnTo>
                  <a:pt x="14" y="79"/>
                </a:lnTo>
                <a:lnTo>
                  <a:pt x="0" y="114"/>
                </a:lnTo>
                <a:lnTo>
                  <a:pt x="41" y="79"/>
                </a:lnTo>
                <a:lnTo>
                  <a:pt x="120" y="79"/>
                </a:lnTo>
                <a:lnTo>
                  <a:pt x="120" y="0"/>
                </a:lnTo>
                <a:lnTo>
                  <a:pt x="0" y="0"/>
                </a:lnTo>
                <a:lnTo>
                  <a:pt x="0" y="79"/>
                </a:lnTo>
                <a:moveTo>
                  <a:pt x="0" y="79"/>
                </a:moveTo>
                <a:lnTo>
                  <a:pt x="0" y="7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Freeform 56"/>
          <p:cNvSpPr>
            <a:spLocks noEditPoints="1"/>
          </p:cNvSpPr>
          <p:nvPr/>
        </p:nvSpPr>
        <p:spPr bwMode="auto">
          <a:xfrm>
            <a:off x="4098925" y="2781697"/>
            <a:ext cx="261938" cy="461963"/>
          </a:xfrm>
          <a:custGeom>
            <a:avLst/>
            <a:gdLst>
              <a:gd name="T0" fmla="*/ 77 w 85"/>
              <a:gd name="T1" fmla="*/ 90 h 150"/>
              <a:gd name="T2" fmla="*/ 77 w 85"/>
              <a:gd name="T3" fmla="*/ 122 h 150"/>
              <a:gd name="T4" fmla="*/ 8 w 85"/>
              <a:gd name="T5" fmla="*/ 122 h 150"/>
              <a:gd name="T6" fmla="*/ 8 w 85"/>
              <a:gd name="T7" fmla="*/ 18 h 150"/>
              <a:gd name="T8" fmla="*/ 77 w 85"/>
              <a:gd name="T9" fmla="*/ 18 h 150"/>
              <a:gd name="T10" fmla="*/ 77 w 85"/>
              <a:gd name="T11" fmla="*/ 37 h 150"/>
              <a:gd name="T12" fmla="*/ 85 w 85"/>
              <a:gd name="T13" fmla="*/ 37 h 150"/>
              <a:gd name="T14" fmla="*/ 85 w 85"/>
              <a:gd name="T15" fmla="*/ 11 h 150"/>
              <a:gd name="T16" fmla="*/ 74 w 85"/>
              <a:gd name="T17" fmla="*/ 0 h 150"/>
              <a:gd name="T18" fmla="*/ 11 w 85"/>
              <a:gd name="T19" fmla="*/ 0 h 150"/>
              <a:gd name="T20" fmla="*/ 0 w 85"/>
              <a:gd name="T21" fmla="*/ 11 h 150"/>
              <a:gd name="T22" fmla="*/ 0 w 85"/>
              <a:gd name="T23" fmla="*/ 139 h 150"/>
              <a:gd name="T24" fmla="*/ 11 w 85"/>
              <a:gd name="T25" fmla="*/ 150 h 150"/>
              <a:gd name="T26" fmla="*/ 74 w 85"/>
              <a:gd name="T27" fmla="*/ 150 h 150"/>
              <a:gd name="T28" fmla="*/ 85 w 85"/>
              <a:gd name="T29" fmla="*/ 139 h 150"/>
              <a:gd name="T30" fmla="*/ 85 w 85"/>
              <a:gd name="T31" fmla="*/ 90 h 150"/>
              <a:gd name="T32" fmla="*/ 77 w 85"/>
              <a:gd name="T33" fmla="*/ 90 h 150"/>
              <a:gd name="T34" fmla="*/ 67 w 85"/>
              <a:gd name="T35" fmla="*/ 6 h 150"/>
              <a:gd name="T36" fmla="*/ 70 w 85"/>
              <a:gd name="T37" fmla="*/ 9 h 150"/>
              <a:gd name="T38" fmla="*/ 67 w 85"/>
              <a:gd name="T39" fmla="*/ 12 h 150"/>
              <a:gd name="T40" fmla="*/ 64 w 85"/>
              <a:gd name="T41" fmla="*/ 9 h 150"/>
              <a:gd name="T42" fmla="*/ 67 w 85"/>
              <a:gd name="T43" fmla="*/ 6 h 150"/>
              <a:gd name="T44" fmla="*/ 28 w 85"/>
              <a:gd name="T45" fmla="*/ 8 h 150"/>
              <a:gd name="T46" fmla="*/ 57 w 85"/>
              <a:gd name="T47" fmla="*/ 8 h 150"/>
              <a:gd name="T48" fmla="*/ 57 w 85"/>
              <a:gd name="T49" fmla="*/ 11 h 150"/>
              <a:gd name="T50" fmla="*/ 28 w 85"/>
              <a:gd name="T51" fmla="*/ 11 h 150"/>
              <a:gd name="T52" fmla="*/ 28 w 85"/>
              <a:gd name="T53" fmla="*/ 8 h 150"/>
              <a:gd name="T54" fmla="*/ 42 w 85"/>
              <a:gd name="T55" fmla="*/ 144 h 150"/>
              <a:gd name="T56" fmla="*/ 35 w 85"/>
              <a:gd name="T57" fmla="*/ 136 h 150"/>
              <a:gd name="T58" fmla="*/ 42 w 85"/>
              <a:gd name="T59" fmla="*/ 128 h 150"/>
              <a:gd name="T60" fmla="*/ 50 w 85"/>
              <a:gd name="T61" fmla="*/ 136 h 150"/>
              <a:gd name="T62" fmla="*/ 42 w 85"/>
              <a:gd name="T63" fmla="*/ 14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5" h="150">
                <a:moveTo>
                  <a:pt x="77" y="90"/>
                </a:moveTo>
                <a:cubicBezTo>
                  <a:pt x="77" y="122"/>
                  <a:pt x="77" y="122"/>
                  <a:pt x="77" y="122"/>
                </a:cubicBezTo>
                <a:cubicBezTo>
                  <a:pt x="8" y="122"/>
                  <a:pt x="8" y="122"/>
                  <a:pt x="8" y="122"/>
                </a:cubicBezTo>
                <a:cubicBezTo>
                  <a:pt x="8" y="18"/>
                  <a:pt x="8" y="18"/>
                  <a:pt x="8" y="18"/>
                </a:cubicBezTo>
                <a:cubicBezTo>
                  <a:pt x="77" y="18"/>
                  <a:pt x="77" y="18"/>
                  <a:pt x="77" y="18"/>
                </a:cubicBezTo>
                <a:cubicBezTo>
                  <a:pt x="77" y="37"/>
                  <a:pt x="77" y="37"/>
                  <a:pt x="77" y="37"/>
                </a:cubicBezTo>
                <a:cubicBezTo>
                  <a:pt x="85" y="37"/>
                  <a:pt x="85" y="37"/>
                  <a:pt x="85" y="37"/>
                </a:cubicBezTo>
                <a:cubicBezTo>
                  <a:pt x="85" y="11"/>
                  <a:pt x="85" y="11"/>
                  <a:pt x="85" y="11"/>
                </a:cubicBezTo>
                <a:cubicBezTo>
                  <a:pt x="85" y="5"/>
                  <a:pt x="80" y="0"/>
                  <a:pt x="74" y="0"/>
                </a:cubicBezTo>
                <a:cubicBezTo>
                  <a:pt x="11" y="0"/>
                  <a:pt x="11" y="0"/>
                  <a:pt x="11" y="0"/>
                </a:cubicBezTo>
                <a:cubicBezTo>
                  <a:pt x="5" y="0"/>
                  <a:pt x="0" y="5"/>
                  <a:pt x="0" y="11"/>
                </a:cubicBezTo>
                <a:cubicBezTo>
                  <a:pt x="0" y="139"/>
                  <a:pt x="0" y="139"/>
                  <a:pt x="0" y="139"/>
                </a:cubicBezTo>
                <a:cubicBezTo>
                  <a:pt x="0" y="146"/>
                  <a:pt x="5" y="150"/>
                  <a:pt x="11" y="150"/>
                </a:cubicBezTo>
                <a:cubicBezTo>
                  <a:pt x="74" y="150"/>
                  <a:pt x="74" y="150"/>
                  <a:pt x="74" y="150"/>
                </a:cubicBezTo>
                <a:cubicBezTo>
                  <a:pt x="80" y="150"/>
                  <a:pt x="85" y="146"/>
                  <a:pt x="85" y="139"/>
                </a:cubicBezTo>
                <a:cubicBezTo>
                  <a:pt x="85" y="90"/>
                  <a:pt x="85" y="90"/>
                  <a:pt x="85" y="90"/>
                </a:cubicBezTo>
                <a:lnTo>
                  <a:pt x="77" y="90"/>
                </a:lnTo>
                <a:close/>
                <a:moveTo>
                  <a:pt x="67" y="6"/>
                </a:moveTo>
                <a:cubicBezTo>
                  <a:pt x="69" y="6"/>
                  <a:pt x="70" y="8"/>
                  <a:pt x="70" y="9"/>
                </a:cubicBezTo>
                <a:cubicBezTo>
                  <a:pt x="70" y="11"/>
                  <a:pt x="69" y="12"/>
                  <a:pt x="67" y="12"/>
                </a:cubicBezTo>
                <a:cubicBezTo>
                  <a:pt x="65" y="12"/>
                  <a:pt x="64" y="11"/>
                  <a:pt x="64" y="9"/>
                </a:cubicBezTo>
                <a:cubicBezTo>
                  <a:pt x="64" y="8"/>
                  <a:pt x="65" y="6"/>
                  <a:pt x="67" y="6"/>
                </a:cubicBezTo>
                <a:close/>
                <a:moveTo>
                  <a:pt x="28" y="8"/>
                </a:moveTo>
                <a:cubicBezTo>
                  <a:pt x="57" y="8"/>
                  <a:pt x="57" y="8"/>
                  <a:pt x="57" y="8"/>
                </a:cubicBezTo>
                <a:cubicBezTo>
                  <a:pt x="57" y="11"/>
                  <a:pt x="57" y="11"/>
                  <a:pt x="57" y="11"/>
                </a:cubicBezTo>
                <a:cubicBezTo>
                  <a:pt x="28" y="11"/>
                  <a:pt x="28" y="11"/>
                  <a:pt x="28" y="11"/>
                </a:cubicBezTo>
                <a:lnTo>
                  <a:pt x="28" y="8"/>
                </a:lnTo>
                <a:close/>
                <a:moveTo>
                  <a:pt x="42" y="144"/>
                </a:moveTo>
                <a:cubicBezTo>
                  <a:pt x="38" y="144"/>
                  <a:pt x="35" y="140"/>
                  <a:pt x="35" y="136"/>
                </a:cubicBezTo>
                <a:cubicBezTo>
                  <a:pt x="35" y="132"/>
                  <a:pt x="38" y="128"/>
                  <a:pt x="42" y="128"/>
                </a:cubicBezTo>
                <a:cubicBezTo>
                  <a:pt x="47" y="128"/>
                  <a:pt x="50" y="132"/>
                  <a:pt x="50" y="136"/>
                </a:cubicBezTo>
                <a:cubicBezTo>
                  <a:pt x="50" y="140"/>
                  <a:pt x="47" y="144"/>
                  <a:pt x="42" y="144"/>
                </a:cubicBezTo>
                <a:close/>
              </a:path>
            </a:pathLst>
          </a:custGeom>
          <a:solidFill>
            <a:srgbClr val="333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Rectangle 57"/>
          <p:cNvSpPr>
            <a:spLocks noChangeArrowheads="1"/>
          </p:cNvSpPr>
          <p:nvPr/>
        </p:nvSpPr>
        <p:spPr bwMode="auto">
          <a:xfrm>
            <a:off x="4335463" y="2932510"/>
            <a:ext cx="25400" cy="90488"/>
          </a:xfrm>
          <a:prstGeom prst="rect">
            <a:avLst/>
          </a:prstGeom>
          <a:solidFill>
            <a:srgbClr val="333C4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Oval 58"/>
          <p:cNvSpPr>
            <a:spLocks noChangeArrowheads="1"/>
          </p:cNvSpPr>
          <p:nvPr/>
        </p:nvSpPr>
        <p:spPr bwMode="auto">
          <a:xfrm>
            <a:off x="5597525" y="1443435"/>
            <a:ext cx="981075" cy="985838"/>
          </a:xfrm>
          <a:prstGeom prst="ellipse">
            <a:avLst/>
          </a:prstGeom>
          <a:noFill/>
          <a:ln w="12700" cap="flat">
            <a:solidFill>
              <a:srgbClr val="333C4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3" name="Freeform 59"/>
          <p:cNvSpPr>
            <a:spLocks/>
          </p:cNvSpPr>
          <p:nvPr/>
        </p:nvSpPr>
        <p:spPr bwMode="auto">
          <a:xfrm>
            <a:off x="5573713" y="1419622"/>
            <a:ext cx="1028700" cy="1033463"/>
          </a:xfrm>
          <a:custGeom>
            <a:avLst/>
            <a:gdLst>
              <a:gd name="T0" fmla="*/ 168 w 336"/>
              <a:gd name="T1" fmla="*/ 0 h 336"/>
              <a:gd name="T2" fmla="*/ 168 w 336"/>
              <a:gd name="T3" fmla="*/ 5 h 336"/>
              <a:gd name="T4" fmla="*/ 171 w 336"/>
              <a:gd name="T5" fmla="*/ 7 h 336"/>
              <a:gd name="T6" fmla="*/ 168 w 336"/>
              <a:gd name="T7" fmla="*/ 13 h 336"/>
              <a:gd name="T8" fmla="*/ 168 w 336"/>
              <a:gd name="T9" fmla="*/ 16 h 336"/>
              <a:gd name="T10" fmla="*/ 320 w 336"/>
              <a:gd name="T11" fmla="*/ 168 h 336"/>
              <a:gd name="T12" fmla="*/ 168 w 336"/>
              <a:gd name="T13" fmla="*/ 320 h 336"/>
              <a:gd name="T14" fmla="*/ 16 w 336"/>
              <a:gd name="T15" fmla="*/ 168 h 336"/>
              <a:gd name="T16" fmla="*/ 51 w 336"/>
              <a:gd name="T17" fmla="*/ 71 h 336"/>
              <a:gd name="T18" fmla="*/ 37 w 336"/>
              <a:gd name="T19" fmla="*/ 63 h 336"/>
              <a:gd name="T20" fmla="*/ 0 w 336"/>
              <a:gd name="T21" fmla="*/ 168 h 336"/>
              <a:gd name="T22" fmla="*/ 168 w 336"/>
              <a:gd name="T23" fmla="*/ 336 h 336"/>
              <a:gd name="T24" fmla="*/ 336 w 336"/>
              <a:gd name="T25" fmla="*/ 168 h 336"/>
              <a:gd name="T26" fmla="*/ 168 w 336"/>
              <a:gd name="T27"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6" h="336">
                <a:moveTo>
                  <a:pt x="168" y="0"/>
                </a:moveTo>
                <a:cubicBezTo>
                  <a:pt x="168" y="5"/>
                  <a:pt x="168" y="5"/>
                  <a:pt x="168" y="5"/>
                </a:cubicBezTo>
                <a:cubicBezTo>
                  <a:pt x="171" y="7"/>
                  <a:pt x="171" y="7"/>
                  <a:pt x="171" y="7"/>
                </a:cubicBezTo>
                <a:cubicBezTo>
                  <a:pt x="168" y="13"/>
                  <a:pt x="168" y="13"/>
                  <a:pt x="168" y="13"/>
                </a:cubicBezTo>
                <a:cubicBezTo>
                  <a:pt x="168" y="16"/>
                  <a:pt x="168" y="16"/>
                  <a:pt x="168" y="16"/>
                </a:cubicBezTo>
                <a:cubicBezTo>
                  <a:pt x="252" y="16"/>
                  <a:pt x="320" y="84"/>
                  <a:pt x="320" y="168"/>
                </a:cubicBezTo>
                <a:cubicBezTo>
                  <a:pt x="320" y="252"/>
                  <a:pt x="252" y="320"/>
                  <a:pt x="168" y="320"/>
                </a:cubicBezTo>
                <a:cubicBezTo>
                  <a:pt x="84" y="320"/>
                  <a:pt x="16" y="252"/>
                  <a:pt x="16" y="168"/>
                </a:cubicBezTo>
                <a:cubicBezTo>
                  <a:pt x="16" y="131"/>
                  <a:pt x="29" y="98"/>
                  <a:pt x="51" y="71"/>
                </a:cubicBezTo>
                <a:cubicBezTo>
                  <a:pt x="37" y="63"/>
                  <a:pt x="37" y="63"/>
                  <a:pt x="37" y="63"/>
                </a:cubicBezTo>
                <a:cubicBezTo>
                  <a:pt x="14" y="92"/>
                  <a:pt x="0" y="128"/>
                  <a:pt x="0" y="168"/>
                </a:cubicBezTo>
                <a:cubicBezTo>
                  <a:pt x="0" y="261"/>
                  <a:pt x="75" y="336"/>
                  <a:pt x="168" y="336"/>
                </a:cubicBezTo>
                <a:cubicBezTo>
                  <a:pt x="260" y="336"/>
                  <a:pt x="336" y="261"/>
                  <a:pt x="336" y="168"/>
                </a:cubicBezTo>
                <a:cubicBezTo>
                  <a:pt x="336" y="76"/>
                  <a:pt x="260" y="0"/>
                  <a:pt x="168"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24" name="Oval 60"/>
          <p:cNvSpPr>
            <a:spLocks noChangeArrowheads="1"/>
          </p:cNvSpPr>
          <p:nvPr/>
        </p:nvSpPr>
        <p:spPr bwMode="auto">
          <a:xfrm>
            <a:off x="5818188" y="1665685"/>
            <a:ext cx="539750" cy="541338"/>
          </a:xfrm>
          <a:prstGeom prst="ellipse">
            <a:avLst/>
          </a:prstGeom>
          <a:solidFill>
            <a:srgbClr val="CADD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Rectangle 61"/>
          <p:cNvSpPr>
            <a:spLocks noChangeArrowheads="1"/>
          </p:cNvSpPr>
          <p:nvPr/>
        </p:nvSpPr>
        <p:spPr bwMode="auto">
          <a:xfrm>
            <a:off x="5919788" y="1821260"/>
            <a:ext cx="3735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500" b="0" i="0" u="none" strike="noStrike" cap="none" normalizeH="0" baseline="0" smtClean="0">
                <a:ln>
                  <a:noFill/>
                </a:ln>
                <a:solidFill>
                  <a:srgbClr val="333C4E"/>
                </a:solidFill>
                <a:effectLst/>
                <a:latin typeface="+mn-lt"/>
              </a:rPr>
              <a:t>82%</a:t>
            </a:r>
            <a:endParaRPr kumimoji="0" lang="en-US" sz="1800" b="0" i="0" u="none" strike="noStrike" cap="none" normalizeH="0" baseline="0" smtClean="0">
              <a:ln>
                <a:noFill/>
              </a:ln>
              <a:solidFill>
                <a:schemeClr val="tx1"/>
              </a:solidFill>
              <a:effectLst/>
              <a:latin typeface="+mn-lt"/>
            </a:endParaRPr>
          </a:p>
        </p:txBody>
      </p:sp>
      <p:sp>
        <p:nvSpPr>
          <p:cNvPr id="126" name="Rectangle 62"/>
          <p:cNvSpPr>
            <a:spLocks noChangeArrowheads="1"/>
          </p:cNvSpPr>
          <p:nvPr/>
        </p:nvSpPr>
        <p:spPr bwMode="auto">
          <a:xfrm>
            <a:off x="5475288" y="2724547"/>
            <a:ext cx="1225550" cy="577850"/>
          </a:xfrm>
          <a:prstGeom prst="rect">
            <a:avLst/>
          </a:prstGeom>
          <a:solidFill>
            <a:srgbClr val="E5EE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Freeform 71"/>
          <p:cNvSpPr>
            <a:spLocks noEditPoints="1"/>
          </p:cNvSpPr>
          <p:nvPr/>
        </p:nvSpPr>
        <p:spPr bwMode="auto">
          <a:xfrm>
            <a:off x="5629275" y="2781697"/>
            <a:ext cx="263525" cy="461963"/>
          </a:xfrm>
          <a:custGeom>
            <a:avLst/>
            <a:gdLst>
              <a:gd name="T0" fmla="*/ 75 w 86"/>
              <a:gd name="T1" fmla="*/ 0 h 150"/>
              <a:gd name="T2" fmla="*/ 11 w 86"/>
              <a:gd name="T3" fmla="*/ 0 h 150"/>
              <a:gd name="T4" fmla="*/ 0 w 86"/>
              <a:gd name="T5" fmla="*/ 11 h 150"/>
              <a:gd name="T6" fmla="*/ 0 w 86"/>
              <a:gd name="T7" fmla="*/ 139 h 150"/>
              <a:gd name="T8" fmla="*/ 11 w 86"/>
              <a:gd name="T9" fmla="*/ 150 h 150"/>
              <a:gd name="T10" fmla="*/ 75 w 86"/>
              <a:gd name="T11" fmla="*/ 150 h 150"/>
              <a:gd name="T12" fmla="*/ 86 w 86"/>
              <a:gd name="T13" fmla="*/ 139 h 150"/>
              <a:gd name="T14" fmla="*/ 86 w 86"/>
              <a:gd name="T15" fmla="*/ 11 h 150"/>
              <a:gd name="T16" fmla="*/ 75 w 86"/>
              <a:gd name="T17" fmla="*/ 0 h 150"/>
              <a:gd name="T18" fmla="*/ 68 w 86"/>
              <a:gd name="T19" fmla="*/ 6 h 150"/>
              <a:gd name="T20" fmla="*/ 71 w 86"/>
              <a:gd name="T21" fmla="*/ 9 h 150"/>
              <a:gd name="T22" fmla="*/ 68 w 86"/>
              <a:gd name="T23" fmla="*/ 12 h 150"/>
              <a:gd name="T24" fmla="*/ 65 w 86"/>
              <a:gd name="T25" fmla="*/ 9 h 150"/>
              <a:gd name="T26" fmla="*/ 68 w 86"/>
              <a:gd name="T27" fmla="*/ 6 h 150"/>
              <a:gd name="T28" fmla="*/ 29 w 86"/>
              <a:gd name="T29" fmla="*/ 8 h 150"/>
              <a:gd name="T30" fmla="*/ 58 w 86"/>
              <a:gd name="T31" fmla="*/ 8 h 150"/>
              <a:gd name="T32" fmla="*/ 58 w 86"/>
              <a:gd name="T33" fmla="*/ 11 h 150"/>
              <a:gd name="T34" fmla="*/ 29 w 86"/>
              <a:gd name="T35" fmla="*/ 11 h 150"/>
              <a:gd name="T36" fmla="*/ 29 w 86"/>
              <a:gd name="T37" fmla="*/ 8 h 150"/>
              <a:gd name="T38" fmla="*/ 43 w 86"/>
              <a:gd name="T39" fmla="*/ 144 h 150"/>
              <a:gd name="T40" fmla="*/ 35 w 86"/>
              <a:gd name="T41" fmla="*/ 136 h 150"/>
              <a:gd name="T42" fmla="*/ 43 w 86"/>
              <a:gd name="T43" fmla="*/ 128 h 150"/>
              <a:gd name="T44" fmla="*/ 51 w 86"/>
              <a:gd name="T45" fmla="*/ 136 h 150"/>
              <a:gd name="T46" fmla="*/ 43 w 86"/>
              <a:gd name="T47" fmla="*/ 144 h 150"/>
              <a:gd name="T48" fmla="*/ 78 w 86"/>
              <a:gd name="T49" fmla="*/ 122 h 150"/>
              <a:gd name="T50" fmla="*/ 9 w 86"/>
              <a:gd name="T51" fmla="*/ 122 h 150"/>
              <a:gd name="T52" fmla="*/ 9 w 86"/>
              <a:gd name="T53" fmla="*/ 18 h 150"/>
              <a:gd name="T54" fmla="*/ 78 w 86"/>
              <a:gd name="T55" fmla="*/ 18 h 150"/>
              <a:gd name="T56" fmla="*/ 78 w 86"/>
              <a:gd name="T57" fmla="*/ 122 h 150"/>
              <a:gd name="T58" fmla="*/ 78 w 86"/>
              <a:gd name="T59" fmla="*/ 122 h 150"/>
              <a:gd name="T60" fmla="*/ 78 w 86"/>
              <a:gd name="T61" fmla="*/ 12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6" h="150">
                <a:moveTo>
                  <a:pt x="75" y="0"/>
                </a:moveTo>
                <a:cubicBezTo>
                  <a:pt x="11" y="0"/>
                  <a:pt x="11" y="0"/>
                  <a:pt x="11" y="0"/>
                </a:cubicBezTo>
                <a:cubicBezTo>
                  <a:pt x="5" y="0"/>
                  <a:pt x="0" y="5"/>
                  <a:pt x="0" y="11"/>
                </a:cubicBezTo>
                <a:cubicBezTo>
                  <a:pt x="0" y="139"/>
                  <a:pt x="0" y="139"/>
                  <a:pt x="0" y="139"/>
                </a:cubicBezTo>
                <a:cubicBezTo>
                  <a:pt x="0" y="146"/>
                  <a:pt x="5" y="150"/>
                  <a:pt x="11" y="150"/>
                </a:cubicBezTo>
                <a:cubicBezTo>
                  <a:pt x="75" y="150"/>
                  <a:pt x="75" y="150"/>
                  <a:pt x="75" y="150"/>
                </a:cubicBezTo>
                <a:cubicBezTo>
                  <a:pt x="81" y="150"/>
                  <a:pt x="86" y="146"/>
                  <a:pt x="86" y="139"/>
                </a:cubicBezTo>
                <a:cubicBezTo>
                  <a:pt x="86" y="11"/>
                  <a:pt x="86" y="11"/>
                  <a:pt x="86" y="11"/>
                </a:cubicBezTo>
                <a:cubicBezTo>
                  <a:pt x="86" y="5"/>
                  <a:pt x="81" y="0"/>
                  <a:pt x="75" y="0"/>
                </a:cubicBezTo>
                <a:close/>
                <a:moveTo>
                  <a:pt x="68" y="6"/>
                </a:moveTo>
                <a:cubicBezTo>
                  <a:pt x="69" y="6"/>
                  <a:pt x="71" y="8"/>
                  <a:pt x="71" y="9"/>
                </a:cubicBezTo>
                <a:cubicBezTo>
                  <a:pt x="71" y="11"/>
                  <a:pt x="69" y="12"/>
                  <a:pt x="68" y="12"/>
                </a:cubicBezTo>
                <a:cubicBezTo>
                  <a:pt x="66" y="12"/>
                  <a:pt x="65" y="11"/>
                  <a:pt x="65" y="9"/>
                </a:cubicBezTo>
                <a:cubicBezTo>
                  <a:pt x="65" y="8"/>
                  <a:pt x="66" y="6"/>
                  <a:pt x="68" y="6"/>
                </a:cubicBezTo>
                <a:close/>
                <a:moveTo>
                  <a:pt x="29" y="8"/>
                </a:moveTo>
                <a:cubicBezTo>
                  <a:pt x="58" y="8"/>
                  <a:pt x="58" y="8"/>
                  <a:pt x="58" y="8"/>
                </a:cubicBezTo>
                <a:cubicBezTo>
                  <a:pt x="58" y="11"/>
                  <a:pt x="58" y="11"/>
                  <a:pt x="58" y="11"/>
                </a:cubicBezTo>
                <a:cubicBezTo>
                  <a:pt x="29" y="11"/>
                  <a:pt x="29" y="11"/>
                  <a:pt x="29" y="11"/>
                </a:cubicBezTo>
                <a:lnTo>
                  <a:pt x="29" y="8"/>
                </a:lnTo>
                <a:close/>
                <a:moveTo>
                  <a:pt x="43" y="144"/>
                </a:moveTo>
                <a:cubicBezTo>
                  <a:pt x="39" y="144"/>
                  <a:pt x="35" y="140"/>
                  <a:pt x="35" y="136"/>
                </a:cubicBezTo>
                <a:cubicBezTo>
                  <a:pt x="35" y="132"/>
                  <a:pt x="39" y="128"/>
                  <a:pt x="43" y="128"/>
                </a:cubicBezTo>
                <a:cubicBezTo>
                  <a:pt x="47" y="128"/>
                  <a:pt x="51" y="132"/>
                  <a:pt x="51" y="136"/>
                </a:cubicBezTo>
                <a:cubicBezTo>
                  <a:pt x="51" y="140"/>
                  <a:pt x="47" y="144"/>
                  <a:pt x="43" y="144"/>
                </a:cubicBezTo>
                <a:close/>
                <a:moveTo>
                  <a:pt x="78" y="122"/>
                </a:moveTo>
                <a:cubicBezTo>
                  <a:pt x="9" y="122"/>
                  <a:pt x="9" y="122"/>
                  <a:pt x="9" y="122"/>
                </a:cubicBezTo>
                <a:cubicBezTo>
                  <a:pt x="9" y="18"/>
                  <a:pt x="9" y="18"/>
                  <a:pt x="9" y="18"/>
                </a:cubicBezTo>
                <a:cubicBezTo>
                  <a:pt x="78" y="18"/>
                  <a:pt x="78" y="18"/>
                  <a:pt x="78" y="18"/>
                </a:cubicBezTo>
                <a:lnTo>
                  <a:pt x="78" y="122"/>
                </a:lnTo>
                <a:close/>
                <a:moveTo>
                  <a:pt x="78" y="122"/>
                </a:moveTo>
                <a:cubicBezTo>
                  <a:pt x="78" y="122"/>
                  <a:pt x="78" y="122"/>
                  <a:pt x="78" y="122"/>
                </a:cubicBezTo>
              </a:path>
            </a:pathLst>
          </a:custGeom>
          <a:solidFill>
            <a:srgbClr val="333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Freeform 72"/>
          <p:cNvSpPr>
            <a:spLocks/>
          </p:cNvSpPr>
          <p:nvPr/>
        </p:nvSpPr>
        <p:spPr bwMode="auto">
          <a:xfrm>
            <a:off x="5475288" y="2584847"/>
            <a:ext cx="1225550" cy="139700"/>
          </a:xfrm>
          <a:custGeom>
            <a:avLst/>
            <a:gdLst>
              <a:gd name="T0" fmla="*/ 415 w 772"/>
              <a:gd name="T1" fmla="*/ 51 h 88"/>
              <a:gd name="T2" fmla="*/ 386 w 772"/>
              <a:gd name="T3" fmla="*/ 0 h 88"/>
              <a:gd name="T4" fmla="*/ 357 w 772"/>
              <a:gd name="T5" fmla="*/ 51 h 88"/>
              <a:gd name="T6" fmla="*/ 0 w 772"/>
              <a:gd name="T7" fmla="*/ 51 h 88"/>
              <a:gd name="T8" fmla="*/ 0 w 772"/>
              <a:gd name="T9" fmla="*/ 88 h 88"/>
              <a:gd name="T10" fmla="*/ 772 w 772"/>
              <a:gd name="T11" fmla="*/ 88 h 88"/>
              <a:gd name="T12" fmla="*/ 772 w 772"/>
              <a:gd name="T13" fmla="*/ 51 h 88"/>
              <a:gd name="T14" fmla="*/ 415 w 772"/>
              <a:gd name="T15" fmla="*/ 51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2" h="88">
                <a:moveTo>
                  <a:pt x="415" y="51"/>
                </a:moveTo>
                <a:lnTo>
                  <a:pt x="386" y="0"/>
                </a:lnTo>
                <a:lnTo>
                  <a:pt x="357" y="51"/>
                </a:lnTo>
                <a:lnTo>
                  <a:pt x="0" y="51"/>
                </a:lnTo>
                <a:lnTo>
                  <a:pt x="0" y="88"/>
                </a:lnTo>
                <a:lnTo>
                  <a:pt x="772" y="88"/>
                </a:lnTo>
                <a:lnTo>
                  <a:pt x="772" y="51"/>
                </a:lnTo>
                <a:lnTo>
                  <a:pt x="415" y="5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37" name="Freeform 73"/>
          <p:cNvSpPr>
            <a:spLocks noEditPoints="1"/>
          </p:cNvSpPr>
          <p:nvPr/>
        </p:nvSpPr>
        <p:spPr bwMode="auto">
          <a:xfrm>
            <a:off x="5692775" y="3016647"/>
            <a:ext cx="39688" cy="39688"/>
          </a:xfrm>
          <a:custGeom>
            <a:avLst/>
            <a:gdLst>
              <a:gd name="T0" fmla="*/ 7 w 13"/>
              <a:gd name="T1" fmla="*/ 0 h 13"/>
              <a:gd name="T2" fmla="*/ 0 w 13"/>
              <a:gd name="T3" fmla="*/ 6 h 13"/>
              <a:gd name="T4" fmla="*/ 7 w 13"/>
              <a:gd name="T5" fmla="*/ 13 h 13"/>
              <a:gd name="T6" fmla="*/ 13 w 13"/>
              <a:gd name="T7" fmla="*/ 6 h 13"/>
              <a:gd name="T8" fmla="*/ 7 w 13"/>
              <a:gd name="T9" fmla="*/ 0 h 13"/>
              <a:gd name="T10" fmla="*/ 7 w 13"/>
              <a:gd name="T11" fmla="*/ 0 h 13"/>
              <a:gd name="T12" fmla="*/ 7 w 13"/>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7" y="0"/>
                </a:moveTo>
                <a:cubicBezTo>
                  <a:pt x="3" y="0"/>
                  <a:pt x="0" y="3"/>
                  <a:pt x="0" y="6"/>
                </a:cubicBezTo>
                <a:cubicBezTo>
                  <a:pt x="0" y="10"/>
                  <a:pt x="3" y="13"/>
                  <a:pt x="7" y="13"/>
                </a:cubicBezTo>
                <a:cubicBezTo>
                  <a:pt x="10" y="13"/>
                  <a:pt x="13" y="10"/>
                  <a:pt x="13" y="6"/>
                </a:cubicBezTo>
                <a:cubicBezTo>
                  <a:pt x="13" y="3"/>
                  <a:pt x="10" y="0"/>
                  <a:pt x="7" y="0"/>
                </a:cubicBezTo>
                <a:close/>
                <a:moveTo>
                  <a:pt x="7" y="0"/>
                </a:moveTo>
                <a:cubicBezTo>
                  <a:pt x="7" y="0"/>
                  <a:pt x="7" y="0"/>
                  <a:pt x="7" y="0"/>
                </a:cubicBezTo>
              </a:path>
            </a:pathLst>
          </a:custGeom>
          <a:solidFill>
            <a:srgbClr val="333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Freeform 74"/>
          <p:cNvSpPr>
            <a:spLocks noEditPoints="1"/>
          </p:cNvSpPr>
          <p:nvPr/>
        </p:nvSpPr>
        <p:spPr bwMode="auto">
          <a:xfrm>
            <a:off x="5692775" y="2964260"/>
            <a:ext cx="92075" cy="92075"/>
          </a:xfrm>
          <a:custGeom>
            <a:avLst/>
            <a:gdLst>
              <a:gd name="T0" fmla="*/ 1 w 30"/>
              <a:gd name="T1" fmla="*/ 0 h 30"/>
              <a:gd name="T2" fmla="*/ 0 w 30"/>
              <a:gd name="T3" fmla="*/ 1 h 30"/>
              <a:gd name="T4" fmla="*/ 0 w 30"/>
              <a:gd name="T5" fmla="*/ 9 h 30"/>
              <a:gd name="T6" fmla="*/ 1 w 30"/>
              <a:gd name="T7" fmla="*/ 10 h 30"/>
              <a:gd name="T8" fmla="*/ 20 w 30"/>
              <a:gd name="T9" fmla="*/ 29 h 30"/>
              <a:gd name="T10" fmla="*/ 21 w 30"/>
              <a:gd name="T11" fmla="*/ 30 h 30"/>
              <a:gd name="T12" fmla="*/ 29 w 30"/>
              <a:gd name="T13" fmla="*/ 30 h 30"/>
              <a:gd name="T14" fmla="*/ 30 w 30"/>
              <a:gd name="T15" fmla="*/ 29 h 30"/>
              <a:gd name="T16" fmla="*/ 30 w 30"/>
              <a:gd name="T17" fmla="*/ 29 h 30"/>
              <a:gd name="T18" fmla="*/ 1 w 30"/>
              <a:gd name="T19" fmla="*/ 0 h 30"/>
              <a:gd name="T20" fmla="*/ 1 w 30"/>
              <a:gd name="T21" fmla="*/ 0 h 30"/>
              <a:gd name="T22" fmla="*/ 1 w 30"/>
              <a:gd name="T23"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30">
                <a:moveTo>
                  <a:pt x="1" y="0"/>
                </a:moveTo>
                <a:cubicBezTo>
                  <a:pt x="1" y="0"/>
                  <a:pt x="0" y="1"/>
                  <a:pt x="0" y="1"/>
                </a:cubicBezTo>
                <a:cubicBezTo>
                  <a:pt x="0" y="9"/>
                  <a:pt x="0" y="9"/>
                  <a:pt x="0" y="9"/>
                </a:cubicBezTo>
                <a:cubicBezTo>
                  <a:pt x="0" y="10"/>
                  <a:pt x="1" y="10"/>
                  <a:pt x="1" y="10"/>
                </a:cubicBezTo>
                <a:cubicBezTo>
                  <a:pt x="12" y="10"/>
                  <a:pt x="20" y="19"/>
                  <a:pt x="20" y="29"/>
                </a:cubicBezTo>
                <a:cubicBezTo>
                  <a:pt x="20" y="30"/>
                  <a:pt x="20" y="30"/>
                  <a:pt x="21" y="30"/>
                </a:cubicBezTo>
                <a:cubicBezTo>
                  <a:pt x="29" y="30"/>
                  <a:pt x="29" y="30"/>
                  <a:pt x="29" y="30"/>
                </a:cubicBezTo>
                <a:cubicBezTo>
                  <a:pt x="30" y="30"/>
                  <a:pt x="30" y="30"/>
                  <a:pt x="30" y="29"/>
                </a:cubicBezTo>
                <a:cubicBezTo>
                  <a:pt x="30" y="29"/>
                  <a:pt x="30" y="29"/>
                  <a:pt x="30" y="29"/>
                </a:cubicBezTo>
                <a:cubicBezTo>
                  <a:pt x="30" y="13"/>
                  <a:pt x="17" y="0"/>
                  <a:pt x="1" y="0"/>
                </a:cubicBezTo>
                <a:close/>
                <a:moveTo>
                  <a:pt x="1" y="0"/>
                </a:moveTo>
                <a:cubicBezTo>
                  <a:pt x="1" y="0"/>
                  <a:pt x="1" y="0"/>
                  <a:pt x="1" y="0"/>
                </a:cubicBezTo>
              </a:path>
            </a:pathLst>
          </a:custGeom>
          <a:solidFill>
            <a:srgbClr val="333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 name="Freeform 75"/>
          <p:cNvSpPr>
            <a:spLocks noEditPoints="1"/>
          </p:cNvSpPr>
          <p:nvPr/>
        </p:nvSpPr>
        <p:spPr bwMode="auto">
          <a:xfrm>
            <a:off x="5692775" y="2921397"/>
            <a:ext cx="134938" cy="134938"/>
          </a:xfrm>
          <a:custGeom>
            <a:avLst/>
            <a:gdLst>
              <a:gd name="T0" fmla="*/ 44 w 44"/>
              <a:gd name="T1" fmla="*/ 43 h 44"/>
              <a:gd name="T2" fmla="*/ 1 w 44"/>
              <a:gd name="T3" fmla="*/ 0 h 44"/>
              <a:gd name="T4" fmla="*/ 0 w 44"/>
              <a:gd name="T5" fmla="*/ 1 h 44"/>
              <a:gd name="T6" fmla="*/ 0 w 44"/>
              <a:gd name="T7" fmla="*/ 9 h 44"/>
              <a:gd name="T8" fmla="*/ 1 w 44"/>
              <a:gd name="T9" fmla="*/ 10 h 44"/>
              <a:gd name="T10" fmla="*/ 34 w 44"/>
              <a:gd name="T11" fmla="*/ 43 h 44"/>
              <a:gd name="T12" fmla="*/ 35 w 44"/>
              <a:gd name="T13" fmla="*/ 44 h 44"/>
              <a:gd name="T14" fmla="*/ 43 w 44"/>
              <a:gd name="T15" fmla="*/ 44 h 44"/>
              <a:gd name="T16" fmla="*/ 44 w 44"/>
              <a:gd name="T17" fmla="*/ 43 h 44"/>
              <a:gd name="T18" fmla="*/ 44 w 44"/>
              <a:gd name="T19" fmla="*/ 43 h 44"/>
              <a:gd name="T20" fmla="*/ 44 w 44"/>
              <a:gd name="T21" fmla="*/ 4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 h="44">
                <a:moveTo>
                  <a:pt x="44" y="43"/>
                </a:moveTo>
                <a:cubicBezTo>
                  <a:pt x="44" y="19"/>
                  <a:pt x="25" y="0"/>
                  <a:pt x="1" y="0"/>
                </a:cubicBezTo>
                <a:cubicBezTo>
                  <a:pt x="1" y="0"/>
                  <a:pt x="0" y="0"/>
                  <a:pt x="0" y="1"/>
                </a:cubicBezTo>
                <a:cubicBezTo>
                  <a:pt x="0" y="9"/>
                  <a:pt x="0" y="9"/>
                  <a:pt x="0" y="9"/>
                </a:cubicBezTo>
                <a:cubicBezTo>
                  <a:pt x="0" y="10"/>
                  <a:pt x="1" y="10"/>
                  <a:pt x="1" y="10"/>
                </a:cubicBezTo>
                <a:cubicBezTo>
                  <a:pt x="19" y="10"/>
                  <a:pt x="34" y="25"/>
                  <a:pt x="34" y="43"/>
                </a:cubicBezTo>
                <a:cubicBezTo>
                  <a:pt x="34" y="44"/>
                  <a:pt x="35" y="44"/>
                  <a:pt x="35" y="44"/>
                </a:cubicBezTo>
                <a:cubicBezTo>
                  <a:pt x="43" y="44"/>
                  <a:pt x="43" y="44"/>
                  <a:pt x="43" y="44"/>
                </a:cubicBezTo>
                <a:cubicBezTo>
                  <a:pt x="44" y="44"/>
                  <a:pt x="44" y="44"/>
                  <a:pt x="44" y="43"/>
                </a:cubicBezTo>
                <a:close/>
                <a:moveTo>
                  <a:pt x="44" y="43"/>
                </a:moveTo>
                <a:cubicBezTo>
                  <a:pt x="44" y="43"/>
                  <a:pt x="44" y="43"/>
                  <a:pt x="44" y="43"/>
                </a:cubicBezTo>
              </a:path>
            </a:pathLst>
          </a:custGeom>
          <a:solidFill>
            <a:srgbClr val="333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Oval 76"/>
          <p:cNvSpPr>
            <a:spLocks noChangeArrowheads="1"/>
          </p:cNvSpPr>
          <p:nvPr/>
        </p:nvSpPr>
        <p:spPr bwMode="auto">
          <a:xfrm>
            <a:off x="7126288" y="1443435"/>
            <a:ext cx="984250" cy="985838"/>
          </a:xfrm>
          <a:prstGeom prst="ellipse">
            <a:avLst/>
          </a:prstGeom>
          <a:noFill/>
          <a:ln w="12700" cap="flat">
            <a:solidFill>
              <a:srgbClr val="333C4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1" name="Freeform 77"/>
          <p:cNvSpPr>
            <a:spLocks/>
          </p:cNvSpPr>
          <p:nvPr/>
        </p:nvSpPr>
        <p:spPr bwMode="auto">
          <a:xfrm>
            <a:off x="7616825" y="1419622"/>
            <a:ext cx="465138" cy="314325"/>
          </a:xfrm>
          <a:custGeom>
            <a:avLst/>
            <a:gdLst>
              <a:gd name="T0" fmla="*/ 137 w 152"/>
              <a:gd name="T1" fmla="*/ 102 h 102"/>
              <a:gd name="T2" fmla="*/ 152 w 152"/>
              <a:gd name="T3" fmla="*/ 96 h 102"/>
              <a:gd name="T4" fmla="*/ 0 w 152"/>
              <a:gd name="T5" fmla="*/ 0 h 102"/>
              <a:gd name="T6" fmla="*/ 0 w 152"/>
              <a:gd name="T7" fmla="*/ 16 h 102"/>
              <a:gd name="T8" fmla="*/ 137 w 152"/>
              <a:gd name="T9" fmla="*/ 102 h 102"/>
            </a:gdLst>
            <a:ahLst/>
            <a:cxnLst>
              <a:cxn ang="0">
                <a:pos x="T0" y="T1"/>
              </a:cxn>
              <a:cxn ang="0">
                <a:pos x="T2" y="T3"/>
              </a:cxn>
              <a:cxn ang="0">
                <a:pos x="T4" y="T5"/>
              </a:cxn>
              <a:cxn ang="0">
                <a:pos x="T6" y="T7"/>
              </a:cxn>
              <a:cxn ang="0">
                <a:pos x="T8" y="T9"/>
              </a:cxn>
            </a:cxnLst>
            <a:rect l="0" t="0" r="r" b="b"/>
            <a:pathLst>
              <a:path w="152" h="102">
                <a:moveTo>
                  <a:pt x="137" y="102"/>
                </a:moveTo>
                <a:cubicBezTo>
                  <a:pt x="152" y="96"/>
                  <a:pt x="152" y="96"/>
                  <a:pt x="152" y="96"/>
                </a:cubicBezTo>
                <a:cubicBezTo>
                  <a:pt x="125" y="39"/>
                  <a:pt x="67" y="0"/>
                  <a:pt x="0" y="0"/>
                </a:cubicBezTo>
                <a:cubicBezTo>
                  <a:pt x="0" y="16"/>
                  <a:pt x="0" y="16"/>
                  <a:pt x="0" y="16"/>
                </a:cubicBezTo>
                <a:cubicBezTo>
                  <a:pt x="60" y="16"/>
                  <a:pt x="112" y="51"/>
                  <a:pt x="137" y="102"/>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42" name="Oval 78"/>
          <p:cNvSpPr>
            <a:spLocks noChangeArrowheads="1"/>
          </p:cNvSpPr>
          <p:nvPr/>
        </p:nvSpPr>
        <p:spPr bwMode="auto">
          <a:xfrm>
            <a:off x="7350125" y="1665685"/>
            <a:ext cx="536575" cy="541338"/>
          </a:xfrm>
          <a:prstGeom prst="ellipse">
            <a:avLst/>
          </a:prstGeom>
          <a:solidFill>
            <a:srgbClr val="E5EE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 name="Rectangle 79"/>
          <p:cNvSpPr>
            <a:spLocks noChangeArrowheads="1"/>
          </p:cNvSpPr>
          <p:nvPr/>
        </p:nvSpPr>
        <p:spPr bwMode="auto">
          <a:xfrm>
            <a:off x="7451725" y="1821260"/>
            <a:ext cx="3735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500" b="0" i="0" u="none" strike="noStrike" cap="none" normalizeH="0" baseline="0" smtClean="0">
                <a:ln>
                  <a:noFill/>
                </a:ln>
                <a:solidFill>
                  <a:srgbClr val="333C4E"/>
                </a:solidFill>
                <a:effectLst/>
                <a:latin typeface="+mn-lt"/>
              </a:rPr>
              <a:t>18%</a:t>
            </a:r>
            <a:endParaRPr kumimoji="0" lang="en-US" sz="1800" b="0" i="0" u="none" strike="noStrike" cap="none" normalizeH="0" baseline="0" smtClean="0">
              <a:ln>
                <a:noFill/>
              </a:ln>
              <a:solidFill>
                <a:schemeClr val="tx1"/>
              </a:solidFill>
              <a:effectLst/>
              <a:latin typeface="+mn-lt"/>
            </a:endParaRPr>
          </a:p>
        </p:txBody>
      </p:sp>
      <p:sp>
        <p:nvSpPr>
          <p:cNvPr id="144" name="Rectangle 80"/>
          <p:cNvSpPr>
            <a:spLocks noChangeArrowheads="1"/>
          </p:cNvSpPr>
          <p:nvPr/>
        </p:nvSpPr>
        <p:spPr bwMode="auto">
          <a:xfrm>
            <a:off x="7004050" y="2724547"/>
            <a:ext cx="1225550" cy="577850"/>
          </a:xfrm>
          <a:prstGeom prst="rect">
            <a:avLst/>
          </a:prstGeom>
          <a:solidFill>
            <a:srgbClr val="E5EE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Freeform 89"/>
          <p:cNvSpPr>
            <a:spLocks noEditPoints="1"/>
          </p:cNvSpPr>
          <p:nvPr/>
        </p:nvSpPr>
        <p:spPr bwMode="auto">
          <a:xfrm>
            <a:off x="7161213" y="2781697"/>
            <a:ext cx="261938" cy="461963"/>
          </a:xfrm>
          <a:custGeom>
            <a:avLst/>
            <a:gdLst>
              <a:gd name="T0" fmla="*/ 75 w 86"/>
              <a:gd name="T1" fmla="*/ 0 h 150"/>
              <a:gd name="T2" fmla="*/ 11 w 86"/>
              <a:gd name="T3" fmla="*/ 0 h 150"/>
              <a:gd name="T4" fmla="*/ 0 w 86"/>
              <a:gd name="T5" fmla="*/ 11 h 150"/>
              <a:gd name="T6" fmla="*/ 0 w 86"/>
              <a:gd name="T7" fmla="*/ 139 h 150"/>
              <a:gd name="T8" fmla="*/ 11 w 86"/>
              <a:gd name="T9" fmla="*/ 150 h 150"/>
              <a:gd name="T10" fmla="*/ 75 w 86"/>
              <a:gd name="T11" fmla="*/ 150 h 150"/>
              <a:gd name="T12" fmla="*/ 86 w 86"/>
              <a:gd name="T13" fmla="*/ 139 h 150"/>
              <a:gd name="T14" fmla="*/ 86 w 86"/>
              <a:gd name="T15" fmla="*/ 11 h 150"/>
              <a:gd name="T16" fmla="*/ 75 w 86"/>
              <a:gd name="T17" fmla="*/ 0 h 150"/>
              <a:gd name="T18" fmla="*/ 67 w 86"/>
              <a:gd name="T19" fmla="*/ 6 h 150"/>
              <a:gd name="T20" fmla="*/ 70 w 86"/>
              <a:gd name="T21" fmla="*/ 9 h 150"/>
              <a:gd name="T22" fmla="*/ 67 w 86"/>
              <a:gd name="T23" fmla="*/ 12 h 150"/>
              <a:gd name="T24" fmla="*/ 65 w 86"/>
              <a:gd name="T25" fmla="*/ 9 h 150"/>
              <a:gd name="T26" fmla="*/ 67 w 86"/>
              <a:gd name="T27" fmla="*/ 6 h 150"/>
              <a:gd name="T28" fmla="*/ 28 w 86"/>
              <a:gd name="T29" fmla="*/ 8 h 150"/>
              <a:gd name="T30" fmla="*/ 58 w 86"/>
              <a:gd name="T31" fmla="*/ 8 h 150"/>
              <a:gd name="T32" fmla="*/ 58 w 86"/>
              <a:gd name="T33" fmla="*/ 11 h 150"/>
              <a:gd name="T34" fmla="*/ 28 w 86"/>
              <a:gd name="T35" fmla="*/ 11 h 150"/>
              <a:gd name="T36" fmla="*/ 28 w 86"/>
              <a:gd name="T37" fmla="*/ 8 h 150"/>
              <a:gd name="T38" fmla="*/ 43 w 86"/>
              <a:gd name="T39" fmla="*/ 144 h 150"/>
              <a:gd name="T40" fmla="*/ 35 w 86"/>
              <a:gd name="T41" fmla="*/ 136 h 150"/>
              <a:gd name="T42" fmla="*/ 43 w 86"/>
              <a:gd name="T43" fmla="*/ 128 h 150"/>
              <a:gd name="T44" fmla="*/ 51 w 86"/>
              <a:gd name="T45" fmla="*/ 136 h 150"/>
              <a:gd name="T46" fmla="*/ 43 w 86"/>
              <a:gd name="T47" fmla="*/ 144 h 150"/>
              <a:gd name="T48" fmla="*/ 77 w 86"/>
              <a:gd name="T49" fmla="*/ 122 h 150"/>
              <a:gd name="T50" fmla="*/ 8 w 86"/>
              <a:gd name="T51" fmla="*/ 122 h 150"/>
              <a:gd name="T52" fmla="*/ 8 w 86"/>
              <a:gd name="T53" fmla="*/ 18 h 150"/>
              <a:gd name="T54" fmla="*/ 77 w 86"/>
              <a:gd name="T55" fmla="*/ 18 h 150"/>
              <a:gd name="T56" fmla="*/ 77 w 86"/>
              <a:gd name="T57" fmla="*/ 122 h 150"/>
              <a:gd name="T58" fmla="*/ 77 w 86"/>
              <a:gd name="T59" fmla="*/ 122 h 150"/>
              <a:gd name="T60" fmla="*/ 77 w 86"/>
              <a:gd name="T61" fmla="*/ 12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6" h="150">
                <a:moveTo>
                  <a:pt x="75" y="0"/>
                </a:moveTo>
                <a:cubicBezTo>
                  <a:pt x="11" y="0"/>
                  <a:pt x="11" y="0"/>
                  <a:pt x="11" y="0"/>
                </a:cubicBezTo>
                <a:cubicBezTo>
                  <a:pt x="5" y="0"/>
                  <a:pt x="0" y="5"/>
                  <a:pt x="0" y="11"/>
                </a:cubicBezTo>
                <a:cubicBezTo>
                  <a:pt x="0" y="139"/>
                  <a:pt x="0" y="139"/>
                  <a:pt x="0" y="139"/>
                </a:cubicBezTo>
                <a:cubicBezTo>
                  <a:pt x="0" y="146"/>
                  <a:pt x="5" y="150"/>
                  <a:pt x="11" y="150"/>
                </a:cubicBezTo>
                <a:cubicBezTo>
                  <a:pt x="75" y="150"/>
                  <a:pt x="75" y="150"/>
                  <a:pt x="75" y="150"/>
                </a:cubicBezTo>
                <a:cubicBezTo>
                  <a:pt x="81" y="150"/>
                  <a:pt x="86" y="146"/>
                  <a:pt x="86" y="139"/>
                </a:cubicBezTo>
                <a:cubicBezTo>
                  <a:pt x="86" y="11"/>
                  <a:pt x="86" y="11"/>
                  <a:pt x="86" y="11"/>
                </a:cubicBezTo>
                <a:cubicBezTo>
                  <a:pt x="86" y="5"/>
                  <a:pt x="81" y="0"/>
                  <a:pt x="75" y="0"/>
                </a:cubicBezTo>
                <a:close/>
                <a:moveTo>
                  <a:pt x="67" y="6"/>
                </a:moveTo>
                <a:cubicBezTo>
                  <a:pt x="69" y="6"/>
                  <a:pt x="70" y="8"/>
                  <a:pt x="70" y="9"/>
                </a:cubicBezTo>
                <a:cubicBezTo>
                  <a:pt x="70" y="11"/>
                  <a:pt x="69" y="12"/>
                  <a:pt x="67" y="12"/>
                </a:cubicBezTo>
                <a:cubicBezTo>
                  <a:pt x="66" y="12"/>
                  <a:pt x="65" y="11"/>
                  <a:pt x="65" y="9"/>
                </a:cubicBezTo>
                <a:cubicBezTo>
                  <a:pt x="65" y="8"/>
                  <a:pt x="66" y="6"/>
                  <a:pt x="67" y="6"/>
                </a:cubicBezTo>
                <a:close/>
                <a:moveTo>
                  <a:pt x="28" y="8"/>
                </a:moveTo>
                <a:cubicBezTo>
                  <a:pt x="58" y="8"/>
                  <a:pt x="58" y="8"/>
                  <a:pt x="58" y="8"/>
                </a:cubicBezTo>
                <a:cubicBezTo>
                  <a:pt x="58" y="11"/>
                  <a:pt x="58" y="11"/>
                  <a:pt x="58" y="11"/>
                </a:cubicBezTo>
                <a:cubicBezTo>
                  <a:pt x="28" y="11"/>
                  <a:pt x="28" y="11"/>
                  <a:pt x="28" y="11"/>
                </a:cubicBezTo>
                <a:lnTo>
                  <a:pt x="28" y="8"/>
                </a:lnTo>
                <a:close/>
                <a:moveTo>
                  <a:pt x="43" y="144"/>
                </a:moveTo>
                <a:cubicBezTo>
                  <a:pt x="39" y="144"/>
                  <a:pt x="35" y="140"/>
                  <a:pt x="35" y="136"/>
                </a:cubicBezTo>
                <a:cubicBezTo>
                  <a:pt x="35" y="132"/>
                  <a:pt x="39" y="128"/>
                  <a:pt x="43" y="128"/>
                </a:cubicBezTo>
                <a:cubicBezTo>
                  <a:pt x="47" y="128"/>
                  <a:pt x="51" y="132"/>
                  <a:pt x="51" y="136"/>
                </a:cubicBezTo>
                <a:cubicBezTo>
                  <a:pt x="51" y="140"/>
                  <a:pt x="47" y="144"/>
                  <a:pt x="43" y="144"/>
                </a:cubicBezTo>
                <a:close/>
                <a:moveTo>
                  <a:pt x="77" y="122"/>
                </a:moveTo>
                <a:cubicBezTo>
                  <a:pt x="8" y="122"/>
                  <a:pt x="8" y="122"/>
                  <a:pt x="8" y="122"/>
                </a:cubicBezTo>
                <a:cubicBezTo>
                  <a:pt x="8" y="18"/>
                  <a:pt x="8" y="18"/>
                  <a:pt x="8" y="18"/>
                </a:cubicBezTo>
                <a:cubicBezTo>
                  <a:pt x="77" y="18"/>
                  <a:pt x="77" y="18"/>
                  <a:pt x="77" y="18"/>
                </a:cubicBezTo>
                <a:lnTo>
                  <a:pt x="77" y="122"/>
                </a:lnTo>
                <a:close/>
                <a:moveTo>
                  <a:pt x="77" y="122"/>
                </a:moveTo>
                <a:cubicBezTo>
                  <a:pt x="77" y="122"/>
                  <a:pt x="77" y="122"/>
                  <a:pt x="77" y="122"/>
                </a:cubicBezTo>
              </a:path>
            </a:pathLst>
          </a:custGeom>
          <a:solidFill>
            <a:srgbClr val="333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90"/>
          <p:cNvSpPr>
            <a:spLocks/>
          </p:cNvSpPr>
          <p:nvPr/>
        </p:nvSpPr>
        <p:spPr bwMode="auto">
          <a:xfrm>
            <a:off x="7004050" y="2584847"/>
            <a:ext cx="1225550" cy="139700"/>
          </a:xfrm>
          <a:custGeom>
            <a:avLst/>
            <a:gdLst>
              <a:gd name="T0" fmla="*/ 415 w 772"/>
              <a:gd name="T1" fmla="*/ 51 h 88"/>
              <a:gd name="T2" fmla="*/ 386 w 772"/>
              <a:gd name="T3" fmla="*/ 0 h 88"/>
              <a:gd name="T4" fmla="*/ 357 w 772"/>
              <a:gd name="T5" fmla="*/ 51 h 88"/>
              <a:gd name="T6" fmla="*/ 0 w 772"/>
              <a:gd name="T7" fmla="*/ 51 h 88"/>
              <a:gd name="T8" fmla="*/ 0 w 772"/>
              <a:gd name="T9" fmla="*/ 88 h 88"/>
              <a:gd name="T10" fmla="*/ 772 w 772"/>
              <a:gd name="T11" fmla="*/ 88 h 88"/>
              <a:gd name="T12" fmla="*/ 772 w 772"/>
              <a:gd name="T13" fmla="*/ 51 h 88"/>
              <a:gd name="T14" fmla="*/ 415 w 772"/>
              <a:gd name="T15" fmla="*/ 51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2" h="88">
                <a:moveTo>
                  <a:pt x="415" y="51"/>
                </a:moveTo>
                <a:lnTo>
                  <a:pt x="386" y="0"/>
                </a:lnTo>
                <a:lnTo>
                  <a:pt x="357" y="51"/>
                </a:lnTo>
                <a:lnTo>
                  <a:pt x="0" y="51"/>
                </a:lnTo>
                <a:lnTo>
                  <a:pt x="0" y="88"/>
                </a:lnTo>
                <a:lnTo>
                  <a:pt x="772" y="88"/>
                </a:lnTo>
                <a:lnTo>
                  <a:pt x="772" y="51"/>
                </a:lnTo>
                <a:lnTo>
                  <a:pt x="415" y="51"/>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55" name="Freeform 91"/>
          <p:cNvSpPr>
            <a:spLocks noEditPoints="1"/>
          </p:cNvSpPr>
          <p:nvPr/>
        </p:nvSpPr>
        <p:spPr bwMode="auto">
          <a:xfrm>
            <a:off x="7218363" y="2929335"/>
            <a:ext cx="147638" cy="147638"/>
          </a:xfrm>
          <a:custGeom>
            <a:avLst/>
            <a:gdLst>
              <a:gd name="T0" fmla="*/ 39 w 48"/>
              <a:gd name="T1" fmla="*/ 31 h 48"/>
              <a:gd name="T2" fmla="*/ 32 w 48"/>
              <a:gd name="T3" fmla="*/ 34 h 48"/>
              <a:gd name="T4" fmla="*/ 17 w 48"/>
              <a:gd name="T5" fmla="*/ 26 h 48"/>
              <a:gd name="T6" fmla="*/ 18 w 48"/>
              <a:gd name="T7" fmla="*/ 24 h 48"/>
              <a:gd name="T8" fmla="*/ 17 w 48"/>
              <a:gd name="T9" fmla="*/ 22 h 48"/>
              <a:gd name="T10" fmla="*/ 32 w 48"/>
              <a:gd name="T11" fmla="*/ 14 h 48"/>
              <a:gd name="T12" fmla="*/ 39 w 48"/>
              <a:gd name="T13" fmla="*/ 18 h 48"/>
              <a:gd name="T14" fmla="*/ 48 w 48"/>
              <a:gd name="T15" fmla="*/ 9 h 48"/>
              <a:gd name="T16" fmla="*/ 39 w 48"/>
              <a:gd name="T17" fmla="*/ 0 h 48"/>
              <a:gd name="T18" fmla="*/ 30 w 48"/>
              <a:gd name="T19" fmla="*/ 9 h 48"/>
              <a:gd name="T20" fmla="*/ 31 w 48"/>
              <a:gd name="T21" fmla="*/ 11 h 48"/>
              <a:gd name="T22" fmla="*/ 16 w 48"/>
              <a:gd name="T23" fmla="*/ 19 h 48"/>
              <a:gd name="T24" fmla="*/ 9 w 48"/>
              <a:gd name="T25" fmla="*/ 15 h 48"/>
              <a:gd name="T26" fmla="*/ 0 w 48"/>
              <a:gd name="T27" fmla="*/ 24 h 48"/>
              <a:gd name="T28" fmla="*/ 9 w 48"/>
              <a:gd name="T29" fmla="*/ 33 h 48"/>
              <a:gd name="T30" fmla="*/ 16 w 48"/>
              <a:gd name="T31" fmla="*/ 29 h 48"/>
              <a:gd name="T32" fmla="*/ 31 w 48"/>
              <a:gd name="T33" fmla="*/ 37 h 48"/>
              <a:gd name="T34" fmla="*/ 30 w 48"/>
              <a:gd name="T35" fmla="*/ 40 h 48"/>
              <a:gd name="T36" fmla="*/ 39 w 48"/>
              <a:gd name="T37" fmla="*/ 48 h 48"/>
              <a:gd name="T38" fmla="*/ 48 w 48"/>
              <a:gd name="T39" fmla="*/ 40 h 48"/>
              <a:gd name="T40" fmla="*/ 39 w 48"/>
              <a:gd name="T41" fmla="*/ 31 h 48"/>
              <a:gd name="T42" fmla="*/ 39 w 48"/>
              <a:gd name="T43" fmla="*/ 31 h 48"/>
              <a:gd name="T44" fmla="*/ 39 w 48"/>
              <a:gd name="T45" fmla="*/ 3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8" h="48">
                <a:moveTo>
                  <a:pt x="39" y="31"/>
                </a:moveTo>
                <a:cubicBezTo>
                  <a:pt x="36" y="31"/>
                  <a:pt x="34" y="32"/>
                  <a:pt x="32" y="34"/>
                </a:cubicBezTo>
                <a:cubicBezTo>
                  <a:pt x="17" y="26"/>
                  <a:pt x="17" y="26"/>
                  <a:pt x="17" y="26"/>
                </a:cubicBezTo>
                <a:cubicBezTo>
                  <a:pt x="17" y="26"/>
                  <a:pt x="18" y="25"/>
                  <a:pt x="18" y="24"/>
                </a:cubicBezTo>
                <a:cubicBezTo>
                  <a:pt x="18" y="23"/>
                  <a:pt x="17" y="23"/>
                  <a:pt x="17" y="22"/>
                </a:cubicBezTo>
                <a:cubicBezTo>
                  <a:pt x="32" y="14"/>
                  <a:pt x="32" y="14"/>
                  <a:pt x="32" y="14"/>
                </a:cubicBezTo>
                <a:cubicBezTo>
                  <a:pt x="34" y="16"/>
                  <a:pt x="36" y="18"/>
                  <a:pt x="39" y="18"/>
                </a:cubicBezTo>
                <a:cubicBezTo>
                  <a:pt x="44" y="18"/>
                  <a:pt x="48" y="14"/>
                  <a:pt x="48" y="9"/>
                </a:cubicBezTo>
                <a:cubicBezTo>
                  <a:pt x="48" y="4"/>
                  <a:pt x="44" y="0"/>
                  <a:pt x="39" y="0"/>
                </a:cubicBezTo>
                <a:cubicBezTo>
                  <a:pt x="34" y="0"/>
                  <a:pt x="30" y="4"/>
                  <a:pt x="30" y="9"/>
                </a:cubicBezTo>
                <a:cubicBezTo>
                  <a:pt x="30" y="10"/>
                  <a:pt x="30" y="10"/>
                  <a:pt x="31" y="11"/>
                </a:cubicBezTo>
                <a:cubicBezTo>
                  <a:pt x="16" y="19"/>
                  <a:pt x="16" y="19"/>
                  <a:pt x="16" y="19"/>
                </a:cubicBezTo>
                <a:cubicBezTo>
                  <a:pt x="14" y="17"/>
                  <a:pt x="12" y="15"/>
                  <a:pt x="9" y="15"/>
                </a:cubicBezTo>
                <a:cubicBezTo>
                  <a:pt x="4" y="15"/>
                  <a:pt x="0" y="19"/>
                  <a:pt x="0" y="24"/>
                </a:cubicBezTo>
                <a:cubicBezTo>
                  <a:pt x="0" y="29"/>
                  <a:pt x="4" y="33"/>
                  <a:pt x="9" y="33"/>
                </a:cubicBezTo>
                <a:cubicBezTo>
                  <a:pt x="12" y="33"/>
                  <a:pt x="14" y="32"/>
                  <a:pt x="16" y="29"/>
                </a:cubicBezTo>
                <a:cubicBezTo>
                  <a:pt x="31" y="37"/>
                  <a:pt x="31" y="37"/>
                  <a:pt x="31" y="37"/>
                </a:cubicBezTo>
                <a:cubicBezTo>
                  <a:pt x="30" y="38"/>
                  <a:pt x="30" y="39"/>
                  <a:pt x="30" y="40"/>
                </a:cubicBezTo>
                <a:cubicBezTo>
                  <a:pt x="30" y="44"/>
                  <a:pt x="34" y="48"/>
                  <a:pt x="39" y="48"/>
                </a:cubicBezTo>
                <a:cubicBezTo>
                  <a:pt x="44" y="48"/>
                  <a:pt x="48" y="44"/>
                  <a:pt x="48" y="40"/>
                </a:cubicBezTo>
                <a:cubicBezTo>
                  <a:pt x="48" y="35"/>
                  <a:pt x="44" y="31"/>
                  <a:pt x="39" y="31"/>
                </a:cubicBezTo>
                <a:close/>
                <a:moveTo>
                  <a:pt x="39" y="31"/>
                </a:moveTo>
                <a:cubicBezTo>
                  <a:pt x="39" y="31"/>
                  <a:pt x="39" y="31"/>
                  <a:pt x="39" y="31"/>
                </a:cubicBezTo>
              </a:path>
            </a:pathLst>
          </a:custGeom>
          <a:solidFill>
            <a:srgbClr val="333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Rectangle 155"/>
          <p:cNvSpPr/>
          <p:nvPr/>
        </p:nvSpPr>
        <p:spPr>
          <a:xfrm rot="5400000">
            <a:off x="4558284" y="567561"/>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7" name="TextBox 156"/>
          <p:cNvSpPr txBox="1"/>
          <p:nvPr/>
        </p:nvSpPr>
        <p:spPr>
          <a:xfrm>
            <a:off x="2870141" y="272652"/>
            <a:ext cx="3403817"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SOCIAL MEDIA TOOLS</a:t>
            </a:r>
          </a:p>
        </p:txBody>
      </p:sp>
      <p:sp>
        <p:nvSpPr>
          <p:cNvPr id="158" name="Rectangle 157"/>
          <p:cNvSpPr/>
          <p:nvPr/>
        </p:nvSpPr>
        <p:spPr>
          <a:xfrm>
            <a:off x="1488407" y="611206"/>
            <a:ext cx="6167186" cy="246221"/>
          </a:xfrm>
          <a:prstGeom prst="rect">
            <a:avLst/>
          </a:prstGeom>
        </p:spPr>
        <p:txBody>
          <a:bodyPr wrap="square">
            <a:spAutoFit/>
          </a:bodyPr>
          <a:lstStyle/>
          <a:p>
            <a:pPr algn="ctr"/>
            <a:r>
              <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10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60" name="Content Placeholder 2"/>
          <p:cNvSpPr txBox="1">
            <a:spLocks/>
          </p:cNvSpPr>
          <p:nvPr/>
        </p:nvSpPr>
        <p:spPr>
          <a:xfrm>
            <a:off x="882650" y="3614935"/>
            <a:ext cx="7378700" cy="1117055"/>
          </a:xfrm>
          <a:prstGeom prst="rect">
            <a:avLst/>
          </a:prstGeom>
        </p:spPr>
        <p:txBody>
          <a:bodyPr vert="horz" lIns="68580" tIns="34290" rIns="68580" bIns="34290" rtlCol="0">
            <a:norm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buNone/>
            </a:pPr>
            <a:r>
              <a:rPr lang="id-ID" sz="9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ANALISYS</a:t>
            </a:r>
          </a:p>
          <a:p>
            <a:pPr marL="0" indent="0" algn="just">
              <a:buNone/>
            </a:pPr>
            <a:r>
              <a:rPr lang="en-US" sz="900" dirty="0" err="1" smtClean="0">
                <a:solidFill>
                  <a:schemeClr val="bg1">
                    <a:lumMod val="85000"/>
                  </a:schemeClr>
                </a:solidFill>
              </a:rPr>
              <a:t>Lorem</a:t>
            </a:r>
            <a:r>
              <a:rPr lang="en-US" sz="900" dirty="0" smtClean="0">
                <a:solidFill>
                  <a:schemeClr val="bg1">
                    <a:lumMod val="85000"/>
                  </a:schemeClr>
                </a:solidFill>
              </a:rPr>
              <a:t> </a:t>
            </a:r>
            <a:r>
              <a:rPr lang="en-US" sz="900" dirty="0" err="1" smtClean="0">
                <a:solidFill>
                  <a:schemeClr val="bg1">
                    <a:lumMod val="85000"/>
                  </a:schemeClr>
                </a:solidFill>
              </a:rPr>
              <a:t>Ipsum</a:t>
            </a:r>
            <a:r>
              <a:rPr lang="en-US" sz="900" dirty="0" smtClean="0">
                <a:solidFill>
                  <a:schemeClr val="bg1">
                    <a:lumMod val="85000"/>
                  </a:schemeClr>
                </a:solidFill>
              </a:rPr>
              <a:t> is simply dummy text of the printing and typesetting industry. </a:t>
            </a:r>
            <a:r>
              <a:rPr lang="en-US" sz="900" dirty="0" err="1" smtClean="0">
                <a:solidFill>
                  <a:schemeClr val="bg1">
                    <a:lumMod val="85000"/>
                  </a:schemeClr>
                </a:solidFill>
              </a:rPr>
              <a:t>Lorem</a:t>
            </a:r>
            <a:r>
              <a:rPr lang="en-US" sz="900" dirty="0" smtClean="0">
                <a:solidFill>
                  <a:schemeClr val="bg1">
                    <a:lumMod val="85000"/>
                  </a:schemeClr>
                </a:solidFill>
              </a:rPr>
              <a:t> </a:t>
            </a:r>
            <a:r>
              <a:rPr lang="en-US" sz="900" dirty="0" err="1" smtClean="0">
                <a:solidFill>
                  <a:schemeClr val="bg1">
                    <a:lumMod val="85000"/>
                  </a:schemeClr>
                </a:solidFill>
              </a:rPr>
              <a:t>Ipsum</a:t>
            </a:r>
            <a:r>
              <a:rPr lang="en-US" sz="900" dirty="0" smtClean="0">
                <a:solidFill>
                  <a:schemeClr val="bg1">
                    <a:lumMod val="85000"/>
                  </a:schemeClr>
                </a:solidFill>
              </a:rPr>
              <a:t> has been the industry's standard dummy text ever since the 1500s, when an unknown printer took a galley of type and scrambled it to make a type specimen book. It was </a:t>
            </a:r>
            <a:r>
              <a:rPr lang="en-US" sz="900" dirty="0" err="1" smtClean="0">
                <a:solidFill>
                  <a:schemeClr val="bg1">
                    <a:lumMod val="85000"/>
                  </a:schemeClr>
                </a:solidFill>
              </a:rPr>
              <a:t>popularised</a:t>
            </a:r>
            <a:r>
              <a:rPr lang="en-US" sz="900" dirty="0" smtClean="0">
                <a:solidFill>
                  <a:schemeClr val="bg1">
                    <a:lumMod val="85000"/>
                  </a:schemeClr>
                </a:solidFill>
              </a:rPr>
              <a:t> in the 1960s with the release of </a:t>
            </a:r>
            <a:r>
              <a:rPr lang="en-US" sz="900" dirty="0" err="1" smtClean="0">
                <a:solidFill>
                  <a:schemeClr val="bg1">
                    <a:lumMod val="85000"/>
                  </a:schemeClr>
                </a:solidFill>
              </a:rPr>
              <a:t>Letraset</a:t>
            </a:r>
            <a:r>
              <a:rPr lang="en-US" sz="900" dirty="0" smtClean="0">
                <a:solidFill>
                  <a:schemeClr val="bg1">
                    <a:lumMod val="85000"/>
                  </a:schemeClr>
                </a:solidFill>
              </a:rPr>
              <a:t> sheets containing </a:t>
            </a:r>
            <a:r>
              <a:rPr lang="en-US" sz="900" dirty="0" err="1" smtClean="0">
                <a:solidFill>
                  <a:schemeClr val="bg1">
                    <a:lumMod val="85000"/>
                  </a:schemeClr>
                </a:solidFill>
              </a:rPr>
              <a:t>Lorem</a:t>
            </a:r>
            <a:r>
              <a:rPr lang="en-US" sz="900" dirty="0" smtClean="0">
                <a:solidFill>
                  <a:schemeClr val="bg1">
                    <a:lumMod val="85000"/>
                  </a:schemeClr>
                </a:solidFill>
              </a:rPr>
              <a:t> </a:t>
            </a:r>
            <a:r>
              <a:rPr lang="en-US" sz="900" dirty="0" err="1" smtClean="0">
                <a:solidFill>
                  <a:schemeClr val="bg1">
                    <a:lumMod val="85000"/>
                  </a:schemeClr>
                </a:solidFill>
              </a:rPr>
              <a:t>Ipsum</a:t>
            </a:r>
            <a:r>
              <a:rPr lang="en-US" sz="900" dirty="0" smtClean="0">
                <a:solidFill>
                  <a:schemeClr val="bg1">
                    <a:lumMod val="85000"/>
                  </a:schemeClr>
                </a:solidFill>
              </a:rPr>
              <a:t> passages, and more recently with desktop publishing software like Aldus PageMaker including versions of </a:t>
            </a:r>
            <a:r>
              <a:rPr lang="en-US" sz="900" dirty="0" err="1" smtClean="0">
                <a:solidFill>
                  <a:schemeClr val="bg1">
                    <a:lumMod val="85000"/>
                  </a:schemeClr>
                </a:solidFill>
              </a:rPr>
              <a:t>Lorem</a:t>
            </a:r>
            <a:r>
              <a:rPr lang="en-US" sz="900" dirty="0" smtClean="0">
                <a:solidFill>
                  <a:schemeClr val="bg1">
                    <a:lumMod val="85000"/>
                  </a:schemeClr>
                </a:solidFill>
              </a:rPr>
              <a:t> </a:t>
            </a:r>
            <a:r>
              <a:rPr lang="en-US" sz="900" dirty="0" err="1" smtClean="0">
                <a:solidFill>
                  <a:schemeClr val="bg1">
                    <a:lumMod val="85000"/>
                  </a:schemeClr>
                </a:solidFill>
              </a:rPr>
              <a:t>Ipsum</a:t>
            </a:r>
            <a:r>
              <a:rPr lang="en-US" sz="900" dirty="0">
                <a:solidFill>
                  <a:schemeClr val="bg1">
                    <a:lumMod val="85000"/>
                  </a:schemeClr>
                </a:solidFill>
              </a:rPr>
              <a:t>. It is a long established fact that a reader will be distracted by the readable content of a page when looking at its layout.</a:t>
            </a:r>
          </a:p>
        </p:txBody>
      </p:sp>
      <p:sp>
        <p:nvSpPr>
          <p:cNvPr id="161" name="Content Placeholder 2"/>
          <p:cNvSpPr txBox="1">
            <a:spLocks/>
          </p:cNvSpPr>
          <p:nvPr/>
        </p:nvSpPr>
        <p:spPr>
          <a:xfrm>
            <a:off x="1324873" y="2797050"/>
            <a:ext cx="831951" cy="50534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50" dirty="0" err="1" smtClean="0">
                <a:solidFill>
                  <a:schemeClr val="bg1">
                    <a:lumMod val="65000"/>
                  </a:schemeClr>
                </a:solidFill>
              </a:rPr>
              <a:t>lorem</a:t>
            </a:r>
            <a:r>
              <a:rPr lang="en-US" sz="850" dirty="0" smtClean="0">
                <a:solidFill>
                  <a:schemeClr val="bg1">
                    <a:lumMod val="65000"/>
                  </a:schemeClr>
                </a:solidFill>
              </a:rPr>
              <a:t> </a:t>
            </a:r>
            <a:r>
              <a:rPr lang="en-US" sz="850" dirty="0" err="1" smtClean="0">
                <a:solidFill>
                  <a:schemeClr val="bg1">
                    <a:lumMod val="65000"/>
                  </a:schemeClr>
                </a:solidFill>
              </a:rPr>
              <a:t>Ipsum</a:t>
            </a:r>
            <a:r>
              <a:rPr lang="en-US" sz="850" dirty="0" smtClean="0">
                <a:solidFill>
                  <a:schemeClr val="bg1">
                    <a:lumMod val="65000"/>
                  </a:schemeClr>
                </a:solidFill>
              </a:rPr>
              <a:t> is simply dummy text</a:t>
            </a:r>
            <a:endParaRPr lang="en-US" sz="850" dirty="0">
              <a:solidFill>
                <a:schemeClr val="bg1">
                  <a:lumMod val="65000"/>
                </a:schemeClr>
              </a:solidFill>
            </a:endParaRPr>
          </a:p>
        </p:txBody>
      </p:sp>
      <p:sp>
        <p:nvSpPr>
          <p:cNvPr id="162" name="Content Placeholder 2"/>
          <p:cNvSpPr txBox="1">
            <a:spLocks/>
          </p:cNvSpPr>
          <p:nvPr/>
        </p:nvSpPr>
        <p:spPr>
          <a:xfrm>
            <a:off x="2891026" y="2797050"/>
            <a:ext cx="831951" cy="50534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50" dirty="0" err="1" smtClean="0">
                <a:solidFill>
                  <a:schemeClr val="bg1">
                    <a:lumMod val="65000"/>
                  </a:schemeClr>
                </a:solidFill>
              </a:rPr>
              <a:t>lorem</a:t>
            </a:r>
            <a:r>
              <a:rPr lang="en-US" sz="850" dirty="0" smtClean="0">
                <a:solidFill>
                  <a:schemeClr val="bg1">
                    <a:lumMod val="65000"/>
                  </a:schemeClr>
                </a:solidFill>
              </a:rPr>
              <a:t> </a:t>
            </a:r>
            <a:r>
              <a:rPr lang="en-US" sz="850" dirty="0" err="1" smtClean="0">
                <a:solidFill>
                  <a:schemeClr val="bg1">
                    <a:lumMod val="65000"/>
                  </a:schemeClr>
                </a:solidFill>
              </a:rPr>
              <a:t>Ipsum</a:t>
            </a:r>
            <a:r>
              <a:rPr lang="en-US" sz="850" dirty="0" smtClean="0">
                <a:solidFill>
                  <a:schemeClr val="bg1">
                    <a:lumMod val="65000"/>
                  </a:schemeClr>
                </a:solidFill>
              </a:rPr>
              <a:t> is simply dummy text</a:t>
            </a:r>
            <a:endParaRPr lang="en-US" sz="850" dirty="0">
              <a:solidFill>
                <a:schemeClr val="bg1">
                  <a:lumMod val="65000"/>
                </a:schemeClr>
              </a:solidFill>
            </a:endParaRPr>
          </a:p>
        </p:txBody>
      </p:sp>
      <p:sp>
        <p:nvSpPr>
          <p:cNvPr id="163" name="Content Placeholder 2"/>
          <p:cNvSpPr txBox="1">
            <a:spLocks/>
          </p:cNvSpPr>
          <p:nvPr/>
        </p:nvSpPr>
        <p:spPr>
          <a:xfrm>
            <a:off x="4389086" y="2797050"/>
            <a:ext cx="831951" cy="50534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50" dirty="0" err="1" smtClean="0">
                <a:solidFill>
                  <a:schemeClr val="bg1">
                    <a:lumMod val="65000"/>
                  </a:schemeClr>
                </a:solidFill>
              </a:rPr>
              <a:t>lorem</a:t>
            </a:r>
            <a:r>
              <a:rPr lang="en-US" sz="850" dirty="0" smtClean="0">
                <a:solidFill>
                  <a:schemeClr val="bg1">
                    <a:lumMod val="65000"/>
                  </a:schemeClr>
                </a:solidFill>
              </a:rPr>
              <a:t> </a:t>
            </a:r>
            <a:r>
              <a:rPr lang="en-US" sz="850" dirty="0" err="1" smtClean="0">
                <a:solidFill>
                  <a:schemeClr val="bg1">
                    <a:lumMod val="65000"/>
                  </a:schemeClr>
                </a:solidFill>
              </a:rPr>
              <a:t>Ipsum</a:t>
            </a:r>
            <a:r>
              <a:rPr lang="en-US" sz="850" dirty="0" smtClean="0">
                <a:solidFill>
                  <a:schemeClr val="bg1">
                    <a:lumMod val="65000"/>
                  </a:schemeClr>
                </a:solidFill>
              </a:rPr>
              <a:t> is simply dummy text</a:t>
            </a:r>
            <a:endParaRPr lang="en-US" sz="850" dirty="0">
              <a:solidFill>
                <a:schemeClr val="bg1">
                  <a:lumMod val="65000"/>
                </a:schemeClr>
              </a:solidFill>
            </a:endParaRPr>
          </a:p>
        </p:txBody>
      </p:sp>
      <p:sp>
        <p:nvSpPr>
          <p:cNvPr id="164" name="Content Placeholder 2"/>
          <p:cNvSpPr txBox="1">
            <a:spLocks/>
          </p:cNvSpPr>
          <p:nvPr/>
        </p:nvSpPr>
        <p:spPr>
          <a:xfrm>
            <a:off x="5916329" y="2797050"/>
            <a:ext cx="831951" cy="50534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50" dirty="0" err="1" smtClean="0">
                <a:solidFill>
                  <a:schemeClr val="bg1">
                    <a:lumMod val="65000"/>
                  </a:schemeClr>
                </a:solidFill>
              </a:rPr>
              <a:t>lorem</a:t>
            </a:r>
            <a:r>
              <a:rPr lang="en-US" sz="850" dirty="0" smtClean="0">
                <a:solidFill>
                  <a:schemeClr val="bg1">
                    <a:lumMod val="65000"/>
                  </a:schemeClr>
                </a:solidFill>
              </a:rPr>
              <a:t> </a:t>
            </a:r>
            <a:r>
              <a:rPr lang="en-US" sz="850" dirty="0" err="1" smtClean="0">
                <a:solidFill>
                  <a:schemeClr val="bg1">
                    <a:lumMod val="65000"/>
                  </a:schemeClr>
                </a:solidFill>
              </a:rPr>
              <a:t>Ipsum</a:t>
            </a:r>
            <a:r>
              <a:rPr lang="en-US" sz="850" dirty="0" smtClean="0">
                <a:solidFill>
                  <a:schemeClr val="bg1">
                    <a:lumMod val="65000"/>
                  </a:schemeClr>
                </a:solidFill>
              </a:rPr>
              <a:t> is simply dummy text</a:t>
            </a:r>
            <a:endParaRPr lang="en-US" sz="850" dirty="0">
              <a:solidFill>
                <a:schemeClr val="bg1">
                  <a:lumMod val="65000"/>
                </a:schemeClr>
              </a:solidFill>
            </a:endParaRPr>
          </a:p>
        </p:txBody>
      </p:sp>
      <p:sp>
        <p:nvSpPr>
          <p:cNvPr id="165" name="Content Placeholder 2"/>
          <p:cNvSpPr txBox="1">
            <a:spLocks/>
          </p:cNvSpPr>
          <p:nvPr/>
        </p:nvSpPr>
        <p:spPr>
          <a:xfrm>
            <a:off x="7433844" y="2797050"/>
            <a:ext cx="831951" cy="50534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50" dirty="0" err="1" smtClean="0">
                <a:solidFill>
                  <a:schemeClr val="bg1">
                    <a:lumMod val="65000"/>
                  </a:schemeClr>
                </a:solidFill>
              </a:rPr>
              <a:t>lorem</a:t>
            </a:r>
            <a:r>
              <a:rPr lang="en-US" sz="850" dirty="0" smtClean="0">
                <a:solidFill>
                  <a:schemeClr val="bg1">
                    <a:lumMod val="65000"/>
                  </a:schemeClr>
                </a:solidFill>
              </a:rPr>
              <a:t> </a:t>
            </a:r>
            <a:r>
              <a:rPr lang="en-US" sz="850" dirty="0" err="1" smtClean="0">
                <a:solidFill>
                  <a:schemeClr val="bg1">
                    <a:lumMod val="65000"/>
                  </a:schemeClr>
                </a:solidFill>
              </a:rPr>
              <a:t>Ipsum</a:t>
            </a:r>
            <a:r>
              <a:rPr lang="en-US" sz="850" dirty="0" smtClean="0">
                <a:solidFill>
                  <a:schemeClr val="bg1">
                    <a:lumMod val="65000"/>
                  </a:schemeClr>
                </a:solidFill>
              </a:rPr>
              <a:t> is simply dummy text</a:t>
            </a:r>
            <a:endParaRPr lang="en-US" sz="850" dirty="0">
              <a:solidFill>
                <a:schemeClr val="bg1">
                  <a:lumMod val="65000"/>
                </a:schemeClr>
              </a:solidFill>
            </a:endParaRPr>
          </a:p>
        </p:txBody>
      </p:sp>
    </p:spTree>
    <p:extLst>
      <p:ext uri="{BB962C8B-B14F-4D97-AF65-F5344CB8AC3E}">
        <p14:creationId xmlns:p14="http://schemas.microsoft.com/office/powerpoint/2010/main" val="2797647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8000"/>
                                  </p:stCondLst>
                                  <p:childTnLst>
                                    <p:set>
                                      <p:cBhvr>
                                        <p:cTn id="6" dur="1" fill="hold">
                                          <p:stCondLst>
                                            <p:cond delay="0"/>
                                          </p:stCondLst>
                                        </p:cTn>
                                        <p:tgtEl>
                                          <p:spTgt spid="160"/>
                                        </p:tgtEl>
                                        <p:attrNameLst>
                                          <p:attrName>style.visibility</p:attrName>
                                        </p:attrNameLst>
                                      </p:cBhvr>
                                      <p:to>
                                        <p:strVal val="visible"/>
                                      </p:to>
                                    </p:set>
                                    <p:animEffect transition="in" filter="fade">
                                      <p:cBhvr>
                                        <p:cTn id="7" dur="1000"/>
                                        <p:tgtEl>
                                          <p:spTgt spid="160"/>
                                        </p:tgtEl>
                                      </p:cBhvr>
                                    </p:animEffect>
                                    <p:anim calcmode="lin" valueType="num">
                                      <p:cBhvr>
                                        <p:cTn id="8" dur="1000" fill="hold"/>
                                        <p:tgtEl>
                                          <p:spTgt spid="160"/>
                                        </p:tgtEl>
                                        <p:attrNameLst>
                                          <p:attrName>ppt_x</p:attrName>
                                        </p:attrNameLst>
                                      </p:cBhvr>
                                      <p:tavLst>
                                        <p:tav tm="0">
                                          <p:val>
                                            <p:strVal val="#ppt_x"/>
                                          </p:val>
                                        </p:tav>
                                        <p:tav tm="100000">
                                          <p:val>
                                            <p:strVal val="#ppt_x"/>
                                          </p:val>
                                        </p:tav>
                                      </p:tavLst>
                                    </p:anim>
                                    <p:anim calcmode="lin" valueType="num">
                                      <p:cBhvr>
                                        <p:cTn id="9" dur="1000" fill="hold"/>
                                        <p:tgtEl>
                                          <p:spTgt spid="16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8000"/>
                                  </p:stCondLst>
                                  <p:childTnLst>
                                    <p:set>
                                      <p:cBhvr>
                                        <p:cTn id="11" dur="1" fill="hold">
                                          <p:stCondLst>
                                            <p:cond delay="0"/>
                                          </p:stCondLst>
                                        </p:cTn>
                                        <p:tgtEl>
                                          <p:spTgt spid="161"/>
                                        </p:tgtEl>
                                        <p:attrNameLst>
                                          <p:attrName>style.visibility</p:attrName>
                                        </p:attrNameLst>
                                      </p:cBhvr>
                                      <p:to>
                                        <p:strVal val="visible"/>
                                      </p:to>
                                    </p:set>
                                    <p:animEffect transition="in" filter="fade">
                                      <p:cBhvr>
                                        <p:cTn id="12" dur="1000"/>
                                        <p:tgtEl>
                                          <p:spTgt spid="161"/>
                                        </p:tgtEl>
                                      </p:cBhvr>
                                    </p:animEffect>
                                    <p:anim calcmode="lin" valueType="num">
                                      <p:cBhvr>
                                        <p:cTn id="13" dur="1000" fill="hold"/>
                                        <p:tgtEl>
                                          <p:spTgt spid="161"/>
                                        </p:tgtEl>
                                        <p:attrNameLst>
                                          <p:attrName>ppt_x</p:attrName>
                                        </p:attrNameLst>
                                      </p:cBhvr>
                                      <p:tavLst>
                                        <p:tav tm="0">
                                          <p:val>
                                            <p:strVal val="#ppt_x"/>
                                          </p:val>
                                        </p:tav>
                                        <p:tav tm="100000">
                                          <p:val>
                                            <p:strVal val="#ppt_x"/>
                                          </p:val>
                                        </p:tav>
                                      </p:tavLst>
                                    </p:anim>
                                    <p:anim calcmode="lin" valueType="num">
                                      <p:cBhvr>
                                        <p:cTn id="14" dur="1000" fill="hold"/>
                                        <p:tgtEl>
                                          <p:spTgt spid="16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8000"/>
                                  </p:stCondLst>
                                  <p:childTnLst>
                                    <p:set>
                                      <p:cBhvr>
                                        <p:cTn id="16" dur="1" fill="hold">
                                          <p:stCondLst>
                                            <p:cond delay="0"/>
                                          </p:stCondLst>
                                        </p:cTn>
                                        <p:tgtEl>
                                          <p:spTgt spid="162"/>
                                        </p:tgtEl>
                                        <p:attrNameLst>
                                          <p:attrName>style.visibility</p:attrName>
                                        </p:attrNameLst>
                                      </p:cBhvr>
                                      <p:to>
                                        <p:strVal val="visible"/>
                                      </p:to>
                                    </p:set>
                                    <p:animEffect transition="in" filter="fade">
                                      <p:cBhvr>
                                        <p:cTn id="17" dur="1000"/>
                                        <p:tgtEl>
                                          <p:spTgt spid="162"/>
                                        </p:tgtEl>
                                      </p:cBhvr>
                                    </p:animEffect>
                                    <p:anim calcmode="lin" valueType="num">
                                      <p:cBhvr>
                                        <p:cTn id="18" dur="1000" fill="hold"/>
                                        <p:tgtEl>
                                          <p:spTgt spid="162"/>
                                        </p:tgtEl>
                                        <p:attrNameLst>
                                          <p:attrName>ppt_x</p:attrName>
                                        </p:attrNameLst>
                                      </p:cBhvr>
                                      <p:tavLst>
                                        <p:tav tm="0">
                                          <p:val>
                                            <p:strVal val="#ppt_x"/>
                                          </p:val>
                                        </p:tav>
                                        <p:tav tm="100000">
                                          <p:val>
                                            <p:strVal val="#ppt_x"/>
                                          </p:val>
                                        </p:tav>
                                      </p:tavLst>
                                    </p:anim>
                                    <p:anim calcmode="lin" valueType="num">
                                      <p:cBhvr>
                                        <p:cTn id="19" dur="1000" fill="hold"/>
                                        <p:tgtEl>
                                          <p:spTgt spid="16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8000"/>
                                  </p:stCondLst>
                                  <p:childTnLst>
                                    <p:set>
                                      <p:cBhvr>
                                        <p:cTn id="21" dur="1" fill="hold">
                                          <p:stCondLst>
                                            <p:cond delay="0"/>
                                          </p:stCondLst>
                                        </p:cTn>
                                        <p:tgtEl>
                                          <p:spTgt spid="163"/>
                                        </p:tgtEl>
                                        <p:attrNameLst>
                                          <p:attrName>style.visibility</p:attrName>
                                        </p:attrNameLst>
                                      </p:cBhvr>
                                      <p:to>
                                        <p:strVal val="visible"/>
                                      </p:to>
                                    </p:set>
                                    <p:animEffect transition="in" filter="fade">
                                      <p:cBhvr>
                                        <p:cTn id="22" dur="1000"/>
                                        <p:tgtEl>
                                          <p:spTgt spid="163"/>
                                        </p:tgtEl>
                                      </p:cBhvr>
                                    </p:animEffect>
                                    <p:anim calcmode="lin" valueType="num">
                                      <p:cBhvr>
                                        <p:cTn id="23" dur="1000" fill="hold"/>
                                        <p:tgtEl>
                                          <p:spTgt spid="163"/>
                                        </p:tgtEl>
                                        <p:attrNameLst>
                                          <p:attrName>ppt_x</p:attrName>
                                        </p:attrNameLst>
                                      </p:cBhvr>
                                      <p:tavLst>
                                        <p:tav tm="0">
                                          <p:val>
                                            <p:strVal val="#ppt_x"/>
                                          </p:val>
                                        </p:tav>
                                        <p:tav tm="100000">
                                          <p:val>
                                            <p:strVal val="#ppt_x"/>
                                          </p:val>
                                        </p:tav>
                                      </p:tavLst>
                                    </p:anim>
                                    <p:anim calcmode="lin" valueType="num">
                                      <p:cBhvr>
                                        <p:cTn id="24" dur="1000" fill="hold"/>
                                        <p:tgtEl>
                                          <p:spTgt spid="16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8000"/>
                                  </p:stCondLst>
                                  <p:childTnLst>
                                    <p:set>
                                      <p:cBhvr>
                                        <p:cTn id="26" dur="1" fill="hold">
                                          <p:stCondLst>
                                            <p:cond delay="0"/>
                                          </p:stCondLst>
                                        </p:cTn>
                                        <p:tgtEl>
                                          <p:spTgt spid="164"/>
                                        </p:tgtEl>
                                        <p:attrNameLst>
                                          <p:attrName>style.visibility</p:attrName>
                                        </p:attrNameLst>
                                      </p:cBhvr>
                                      <p:to>
                                        <p:strVal val="visible"/>
                                      </p:to>
                                    </p:set>
                                    <p:animEffect transition="in" filter="fade">
                                      <p:cBhvr>
                                        <p:cTn id="27" dur="1000"/>
                                        <p:tgtEl>
                                          <p:spTgt spid="164"/>
                                        </p:tgtEl>
                                      </p:cBhvr>
                                    </p:animEffect>
                                    <p:anim calcmode="lin" valueType="num">
                                      <p:cBhvr>
                                        <p:cTn id="28" dur="1000" fill="hold"/>
                                        <p:tgtEl>
                                          <p:spTgt spid="164"/>
                                        </p:tgtEl>
                                        <p:attrNameLst>
                                          <p:attrName>ppt_x</p:attrName>
                                        </p:attrNameLst>
                                      </p:cBhvr>
                                      <p:tavLst>
                                        <p:tav tm="0">
                                          <p:val>
                                            <p:strVal val="#ppt_x"/>
                                          </p:val>
                                        </p:tav>
                                        <p:tav tm="100000">
                                          <p:val>
                                            <p:strVal val="#ppt_x"/>
                                          </p:val>
                                        </p:tav>
                                      </p:tavLst>
                                    </p:anim>
                                    <p:anim calcmode="lin" valueType="num">
                                      <p:cBhvr>
                                        <p:cTn id="29" dur="1000" fill="hold"/>
                                        <p:tgtEl>
                                          <p:spTgt spid="16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8000"/>
                                  </p:stCondLst>
                                  <p:childTnLst>
                                    <p:set>
                                      <p:cBhvr>
                                        <p:cTn id="31" dur="1" fill="hold">
                                          <p:stCondLst>
                                            <p:cond delay="0"/>
                                          </p:stCondLst>
                                        </p:cTn>
                                        <p:tgtEl>
                                          <p:spTgt spid="165"/>
                                        </p:tgtEl>
                                        <p:attrNameLst>
                                          <p:attrName>style.visibility</p:attrName>
                                        </p:attrNameLst>
                                      </p:cBhvr>
                                      <p:to>
                                        <p:strVal val="visible"/>
                                      </p:to>
                                    </p:set>
                                    <p:animEffect transition="in" filter="fade">
                                      <p:cBhvr>
                                        <p:cTn id="32" dur="1000"/>
                                        <p:tgtEl>
                                          <p:spTgt spid="165"/>
                                        </p:tgtEl>
                                      </p:cBhvr>
                                    </p:animEffect>
                                    <p:anim calcmode="lin" valueType="num">
                                      <p:cBhvr>
                                        <p:cTn id="33" dur="1000" fill="hold"/>
                                        <p:tgtEl>
                                          <p:spTgt spid="165"/>
                                        </p:tgtEl>
                                        <p:attrNameLst>
                                          <p:attrName>ppt_x</p:attrName>
                                        </p:attrNameLst>
                                      </p:cBhvr>
                                      <p:tavLst>
                                        <p:tav tm="0">
                                          <p:val>
                                            <p:strVal val="#ppt_x"/>
                                          </p:val>
                                        </p:tav>
                                        <p:tav tm="100000">
                                          <p:val>
                                            <p:strVal val="#ppt_x"/>
                                          </p:val>
                                        </p:tav>
                                      </p:tavLst>
                                    </p:anim>
                                    <p:anim calcmode="lin" valueType="num">
                                      <p:cBhvr>
                                        <p:cTn id="34" dur="1000" fill="hold"/>
                                        <p:tgtEl>
                                          <p:spTgt spid="1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 grpId="0"/>
      <p:bldP spid="161" grpId="0"/>
      <p:bldP spid="162" grpId="0"/>
      <p:bldP spid="163" grpId="0"/>
      <p:bldP spid="164" grpId="0"/>
      <p:bldP spid="16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rot="5400000">
            <a:off x="4558284" y="567561"/>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p:cNvSpPr txBox="1"/>
          <p:nvPr/>
        </p:nvSpPr>
        <p:spPr>
          <a:xfrm>
            <a:off x="2758889" y="272652"/>
            <a:ext cx="3626314"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CONTENT MARKETING</a:t>
            </a:r>
          </a:p>
        </p:txBody>
      </p:sp>
      <p:sp>
        <p:nvSpPr>
          <p:cNvPr id="23" name="Rectangle 22"/>
          <p:cNvSpPr/>
          <p:nvPr/>
        </p:nvSpPr>
        <p:spPr>
          <a:xfrm>
            <a:off x="1488407" y="611206"/>
            <a:ext cx="6167186" cy="246221"/>
          </a:xfrm>
          <a:prstGeom prst="rect">
            <a:avLst/>
          </a:prstGeom>
        </p:spPr>
        <p:txBody>
          <a:bodyPr wrap="square">
            <a:spAutoFit/>
          </a:bodyPr>
          <a:lstStyle/>
          <a:p>
            <a:pPr algn="ctr"/>
            <a:r>
              <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10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Oval 72"/>
          <p:cNvSpPr>
            <a:spLocks noChangeArrowheads="1"/>
          </p:cNvSpPr>
          <p:nvPr/>
        </p:nvSpPr>
        <p:spPr bwMode="auto">
          <a:xfrm>
            <a:off x="5708872" y="3044651"/>
            <a:ext cx="725488" cy="727075"/>
          </a:xfrm>
          <a:prstGeom prst="ellipse">
            <a:avLst/>
          </a:prstGeom>
          <a:solidFill>
            <a:srgbClr val="333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Oval 73"/>
          <p:cNvSpPr>
            <a:spLocks noChangeArrowheads="1"/>
          </p:cNvSpPr>
          <p:nvPr/>
        </p:nvSpPr>
        <p:spPr bwMode="auto">
          <a:xfrm>
            <a:off x="5772372" y="3108151"/>
            <a:ext cx="598488" cy="600075"/>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74"/>
          <p:cNvSpPr>
            <a:spLocks noEditPoints="1"/>
          </p:cNvSpPr>
          <p:nvPr/>
        </p:nvSpPr>
        <p:spPr bwMode="auto">
          <a:xfrm>
            <a:off x="5843810" y="3176414"/>
            <a:ext cx="455613" cy="460375"/>
          </a:xfrm>
          <a:custGeom>
            <a:avLst/>
            <a:gdLst>
              <a:gd name="T0" fmla="*/ 60 w 121"/>
              <a:gd name="T1" fmla="*/ 122 h 122"/>
              <a:gd name="T2" fmla="*/ 0 w 121"/>
              <a:gd name="T3" fmla="*/ 61 h 122"/>
              <a:gd name="T4" fmla="*/ 60 w 121"/>
              <a:gd name="T5" fmla="*/ 0 h 122"/>
              <a:gd name="T6" fmla="*/ 121 w 121"/>
              <a:gd name="T7" fmla="*/ 61 h 122"/>
              <a:gd name="T8" fmla="*/ 60 w 121"/>
              <a:gd name="T9" fmla="*/ 122 h 122"/>
              <a:gd name="T10" fmla="*/ 60 w 121"/>
              <a:gd name="T11" fmla="*/ 8 h 122"/>
              <a:gd name="T12" fmla="*/ 8 w 121"/>
              <a:gd name="T13" fmla="*/ 61 h 122"/>
              <a:gd name="T14" fmla="*/ 60 w 121"/>
              <a:gd name="T15" fmla="*/ 114 h 122"/>
              <a:gd name="T16" fmla="*/ 113 w 121"/>
              <a:gd name="T17" fmla="*/ 61 h 122"/>
              <a:gd name="T18" fmla="*/ 60 w 121"/>
              <a:gd name="T19" fmla="*/ 8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2">
                <a:moveTo>
                  <a:pt x="60" y="122"/>
                </a:moveTo>
                <a:cubicBezTo>
                  <a:pt x="27" y="122"/>
                  <a:pt x="0" y="95"/>
                  <a:pt x="0" y="61"/>
                </a:cubicBezTo>
                <a:cubicBezTo>
                  <a:pt x="0" y="28"/>
                  <a:pt x="27" y="0"/>
                  <a:pt x="60" y="0"/>
                </a:cubicBezTo>
                <a:cubicBezTo>
                  <a:pt x="94" y="0"/>
                  <a:pt x="121" y="28"/>
                  <a:pt x="121" y="61"/>
                </a:cubicBezTo>
                <a:cubicBezTo>
                  <a:pt x="121" y="95"/>
                  <a:pt x="94" y="122"/>
                  <a:pt x="60" y="122"/>
                </a:cubicBezTo>
                <a:close/>
                <a:moveTo>
                  <a:pt x="60" y="8"/>
                </a:moveTo>
                <a:cubicBezTo>
                  <a:pt x="31" y="8"/>
                  <a:pt x="8" y="32"/>
                  <a:pt x="8" y="61"/>
                </a:cubicBezTo>
                <a:cubicBezTo>
                  <a:pt x="8" y="90"/>
                  <a:pt x="31" y="114"/>
                  <a:pt x="60" y="114"/>
                </a:cubicBezTo>
                <a:cubicBezTo>
                  <a:pt x="89" y="114"/>
                  <a:pt x="113" y="90"/>
                  <a:pt x="113" y="61"/>
                </a:cubicBezTo>
                <a:cubicBezTo>
                  <a:pt x="113" y="32"/>
                  <a:pt x="89" y="8"/>
                  <a:pt x="60" y="8"/>
                </a:cubicBezTo>
                <a:close/>
              </a:path>
            </a:pathLst>
          </a:custGeom>
          <a:solidFill>
            <a:srgbClr val="333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75"/>
          <p:cNvSpPr>
            <a:spLocks/>
          </p:cNvSpPr>
          <p:nvPr/>
        </p:nvSpPr>
        <p:spPr bwMode="auto">
          <a:xfrm>
            <a:off x="5912072" y="3289126"/>
            <a:ext cx="290513" cy="263525"/>
          </a:xfrm>
          <a:custGeom>
            <a:avLst/>
            <a:gdLst>
              <a:gd name="T0" fmla="*/ 2 w 77"/>
              <a:gd name="T1" fmla="*/ 40 h 70"/>
              <a:gd name="T2" fmla="*/ 2 w 77"/>
              <a:gd name="T3" fmla="*/ 40 h 70"/>
              <a:gd name="T4" fmla="*/ 3 w 77"/>
              <a:gd name="T5" fmla="*/ 31 h 70"/>
              <a:gd name="T6" fmla="*/ 3 w 77"/>
              <a:gd name="T7" fmla="*/ 31 h 70"/>
              <a:gd name="T8" fmla="*/ 12 w 77"/>
              <a:gd name="T9" fmla="*/ 31 h 70"/>
              <a:gd name="T10" fmla="*/ 12 w 77"/>
              <a:gd name="T11" fmla="*/ 31 h 70"/>
              <a:gd name="T12" fmla="*/ 28 w 77"/>
              <a:gd name="T13" fmla="*/ 50 h 70"/>
              <a:gd name="T14" fmla="*/ 65 w 77"/>
              <a:gd name="T15" fmla="*/ 3 h 70"/>
              <a:gd name="T16" fmla="*/ 74 w 77"/>
              <a:gd name="T17" fmla="*/ 2 h 70"/>
              <a:gd name="T18" fmla="*/ 74 w 77"/>
              <a:gd name="T19" fmla="*/ 2 h 70"/>
              <a:gd name="T20" fmla="*/ 75 w 77"/>
              <a:gd name="T21" fmla="*/ 11 h 70"/>
              <a:gd name="T22" fmla="*/ 75 w 77"/>
              <a:gd name="T23" fmla="*/ 11 h 70"/>
              <a:gd name="T24" fmla="*/ 29 w 77"/>
              <a:gd name="T25" fmla="*/ 70 h 70"/>
              <a:gd name="T26" fmla="*/ 2 w 77"/>
              <a:gd name="T27" fmla="*/ 4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 h="70">
                <a:moveTo>
                  <a:pt x="2" y="40"/>
                </a:moveTo>
                <a:cubicBezTo>
                  <a:pt x="2" y="40"/>
                  <a:pt x="2" y="40"/>
                  <a:pt x="2" y="40"/>
                </a:cubicBezTo>
                <a:cubicBezTo>
                  <a:pt x="0" y="37"/>
                  <a:pt x="0" y="33"/>
                  <a:pt x="3" y="31"/>
                </a:cubicBezTo>
                <a:cubicBezTo>
                  <a:pt x="3" y="31"/>
                  <a:pt x="3" y="31"/>
                  <a:pt x="3" y="31"/>
                </a:cubicBezTo>
                <a:cubicBezTo>
                  <a:pt x="5" y="28"/>
                  <a:pt x="9" y="29"/>
                  <a:pt x="12" y="31"/>
                </a:cubicBezTo>
                <a:cubicBezTo>
                  <a:pt x="12" y="31"/>
                  <a:pt x="12" y="31"/>
                  <a:pt x="12" y="31"/>
                </a:cubicBezTo>
                <a:cubicBezTo>
                  <a:pt x="28" y="50"/>
                  <a:pt x="28" y="50"/>
                  <a:pt x="28" y="50"/>
                </a:cubicBezTo>
                <a:cubicBezTo>
                  <a:pt x="65" y="3"/>
                  <a:pt x="65" y="3"/>
                  <a:pt x="65" y="3"/>
                </a:cubicBezTo>
                <a:cubicBezTo>
                  <a:pt x="67" y="0"/>
                  <a:pt x="71" y="0"/>
                  <a:pt x="74" y="2"/>
                </a:cubicBezTo>
                <a:cubicBezTo>
                  <a:pt x="74" y="2"/>
                  <a:pt x="74" y="2"/>
                  <a:pt x="74" y="2"/>
                </a:cubicBezTo>
                <a:cubicBezTo>
                  <a:pt x="77" y="4"/>
                  <a:pt x="77" y="8"/>
                  <a:pt x="75" y="11"/>
                </a:cubicBezTo>
                <a:cubicBezTo>
                  <a:pt x="75" y="11"/>
                  <a:pt x="75" y="11"/>
                  <a:pt x="75" y="11"/>
                </a:cubicBezTo>
                <a:cubicBezTo>
                  <a:pt x="29" y="70"/>
                  <a:pt x="29" y="70"/>
                  <a:pt x="29" y="70"/>
                </a:cubicBezTo>
                <a:cubicBezTo>
                  <a:pt x="2" y="40"/>
                  <a:pt x="2" y="40"/>
                  <a:pt x="2" y="40"/>
                </a:cubicBezTo>
                <a:close/>
              </a:path>
            </a:pathLst>
          </a:custGeom>
          <a:solidFill>
            <a:srgbClr val="333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Oval 76"/>
          <p:cNvSpPr>
            <a:spLocks noChangeArrowheads="1"/>
          </p:cNvSpPr>
          <p:nvPr/>
        </p:nvSpPr>
        <p:spPr bwMode="auto">
          <a:xfrm>
            <a:off x="4021138" y="3044651"/>
            <a:ext cx="725488" cy="727075"/>
          </a:xfrm>
          <a:prstGeom prst="ellipse">
            <a:avLst/>
          </a:prstGeom>
          <a:solidFill>
            <a:srgbClr val="333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7"/>
          <p:cNvSpPr>
            <a:spLocks noChangeArrowheads="1"/>
          </p:cNvSpPr>
          <p:nvPr/>
        </p:nvSpPr>
        <p:spPr bwMode="auto">
          <a:xfrm>
            <a:off x="4084638" y="3108151"/>
            <a:ext cx="598488" cy="600075"/>
          </a:xfrm>
          <a:prstGeom prst="ellipse">
            <a:avLst/>
          </a:pr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78"/>
          <p:cNvSpPr>
            <a:spLocks noEditPoints="1"/>
          </p:cNvSpPr>
          <p:nvPr/>
        </p:nvSpPr>
        <p:spPr bwMode="auto">
          <a:xfrm>
            <a:off x="4156075" y="3179589"/>
            <a:ext cx="455613" cy="457200"/>
          </a:xfrm>
          <a:custGeom>
            <a:avLst/>
            <a:gdLst>
              <a:gd name="T0" fmla="*/ 61 w 121"/>
              <a:gd name="T1" fmla="*/ 121 h 121"/>
              <a:gd name="T2" fmla="*/ 0 w 121"/>
              <a:gd name="T3" fmla="*/ 60 h 121"/>
              <a:gd name="T4" fmla="*/ 61 w 121"/>
              <a:gd name="T5" fmla="*/ 0 h 121"/>
              <a:gd name="T6" fmla="*/ 121 w 121"/>
              <a:gd name="T7" fmla="*/ 60 h 121"/>
              <a:gd name="T8" fmla="*/ 61 w 121"/>
              <a:gd name="T9" fmla="*/ 121 h 121"/>
              <a:gd name="T10" fmla="*/ 61 w 121"/>
              <a:gd name="T11" fmla="*/ 8 h 121"/>
              <a:gd name="T12" fmla="*/ 8 w 121"/>
              <a:gd name="T13" fmla="*/ 60 h 121"/>
              <a:gd name="T14" fmla="*/ 61 w 121"/>
              <a:gd name="T15" fmla="*/ 113 h 121"/>
              <a:gd name="T16" fmla="*/ 113 w 121"/>
              <a:gd name="T17" fmla="*/ 60 h 121"/>
              <a:gd name="T18" fmla="*/ 61 w 121"/>
              <a:gd name="T19" fmla="*/ 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1" y="121"/>
                </a:moveTo>
                <a:cubicBezTo>
                  <a:pt x="27" y="121"/>
                  <a:pt x="0" y="94"/>
                  <a:pt x="0" y="60"/>
                </a:cubicBezTo>
                <a:cubicBezTo>
                  <a:pt x="0" y="27"/>
                  <a:pt x="27" y="0"/>
                  <a:pt x="61" y="0"/>
                </a:cubicBezTo>
                <a:cubicBezTo>
                  <a:pt x="94" y="0"/>
                  <a:pt x="121" y="27"/>
                  <a:pt x="121" y="60"/>
                </a:cubicBezTo>
                <a:cubicBezTo>
                  <a:pt x="121" y="94"/>
                  <a:pt x="94" y="121"/>
                  <a:pt x="61" y="121"/>
                </a:cubicBezTo>
                <a:close/>
                <a:moveTo>
                  <a:pt x="61" y="8"/>
                </a:moveTo>
                <a:cubicBezTo>
                  <a:pt x="31" y="8"/>
                  <a:pt x="8" y="31"/>
                  <a:pt x="8" y="60"/>
                </a:cubicBezTo>
                <a:cubicBezTo>
                  <a:pt x="8" y="89"/>
                  <a:pt x="31" y="113"/>
                  <a:pt x="61" y="113"/>
                </a:cubicBezTo>
                <a:cubicBezTo>
                  <a:pt x="90" y="113"/>
                  <a:pt x="113" y="89"/>
                  <a:pt x="113" y="60"/>
                </a:cubicBezTo>
                <a:cubicBezTo>
                  <a:pt x="113" y="31"/>
                  <a:pt x="90" y="8"/>
                  <a:pt x="61" y="8"/>
                </a:cubicBezTo>
                <a:close/>
              </a:path>
            </a:pathLst>
          </a:custGeom>
          <a:solidFill>
            <a:srgbClr val="333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79"/>
          <p:cNvSpPr>
            <a:spLocks noEditPoints="1"/>
          </p:cNvSpPr>
          <p:nvPr/>
        </p:nvSpPr>
        <p:spPr bwMode="auto">
          <a:xfrm>
            <a:off x="4224338" y="3244676"/>
            <a:ext cx="319088" cy="323850"/>
          </a:xfrm>
          <a:custGeom>
            <a:avLst/>
            <a:gdLst>
              <a:gd name="T0" fmla="*/ 83 w 85"/>
              <a:gd name="T1" fmla="*/ 36 h 86"/>
              <a:gd name="T2" fmla="*/ 74 w 85"/>
              <a:gd name="T3" fmla="*/ 36 h 86"/>
              <a:gd name="T4" fmla="*/ 70 w 85"/>
              <a:gd name="T5" fmla="*/ 26 h 86"/>
              <a:gd name="T6" fmla="*/ 76 w 85"/>
              <a:gd name="T7" fmla="*/ 20 h 86"/>
              <a:gd name="T8" fmla="*/ 76 w 85"/>
              <a:gd name="T9" fmla="*/ 16 h 86"/>
              <a:gd name="T10" fmla="*/ 69 w 85"/>
              <a:gd name="T11" fmla="*/ 10 h 86"/>
              <a:gd name="T12" fmla="*/ 66 w 85"/>
              <a:gd name="T13" fmla="*/ 10 h 86"/>
              <a:gd name="T14" fmla="*/ 60 w 85"/>
              <a:gd name="T15" fmla="*/ 16 h 86"/>
              <a:gd name="T16" fmla="*/ 50 w 85"/>
              <a:gd name="T17" fmla="*/ 11 h 86"/>
              <a:gd name="T18" fmla="*/ 50 w 85"/>
              <a:gd name="T19" fmla="*/ 3 h 86"/>
              <a:gd name="T20" fmla="*/ 47 w 85"/>
              <a:gd name="T21" fmla="*/ 0 h 86"/>
              <a:gd name="T22" fmla="*/ 38 w 85"/>
              <a:gd name="T23" fmla="*/ 0 h 86"/>
              <a:gd name="T24" fmla="*/ 35 w 85"/>
              <a:gd name="T25" fmla="*/ 3 h 86"/>
              <a:gd name="T26" fmla="*/ 35 w 85"/>
              <a:gd name="T27" fmla="*/ 12 h 86"/>
              <a:gd name="T28" fmla="*/ 25 w 85"/>
              <a:gd name="T29" fmla="*/ 16 h 86"/>
              <a:gd name="T30" fmla="*/ 19 w 85"/>
              <a:gd name="T31" fmla="*/ 10 h 86"/>
              <a:gd name="T32" fmla="*/ 16 w 85"/>
              <a:gd name="T33" fmla="*/ 10 h 86"/>
              <a:gd name="T34" fmla="*/ 9 w 85"/>
              <a:gd name="T35" fmla="*/ 16 h 86"/>
              <a:gd name="T36" fmla="*/ 9 w 85"/>
              <a:gd name="T37" fmla="*/ 20 h 86"/>
              <a:gd name="T38" fmla="*/ 15 w 85"/>
              <a:gd name="T39" fmla="*/ 26 h 86"/>
              <a:gd name="T40" fmla="*/ 11 w 85"/>
              <a:gd name="T41" fmla="*/ 36 h 86"/>
              <a:gd name="T42" fmla="*/ 2 w 85"/>
              <a:gd name="T43" fmla="*/ 36 h 86"/>
              <a:gd name="T44" fmla="*/ 0 w 85"/>
              <a:gd name="T45" fmla="*/ 38 h 86"/>
              <a:gd name="T46" fmla="*/ 0 w 85"/>
              <a:gd name="T47" fmla="*/ 48 h 86"/>
              <a:gd name="T48" fmla="*/ 2 w 85"/>
              <a:gd name="T49" fmla="*/ 50 h 86"/>
              <a:gd name="T50" fmla="*/ 11 w 85"/>
              <a:gd name="T51" fmla="*/ 50 h 86"/>
              <a:gd name="T52" fmla="*/ 15 w 85"/>
              <a:gd name="T53" fmla="*/ 60 h 86"/>
              <a:gd name="T54" fmla="*/ 9 w 85"/>
              <a:gd name="T55" fmla="*/ 67 h 86"/>
              <a:gd name="T56" fmla="*/ 9 w 85"/>
              <a:gd name="T57" fmla="*/ 70 h 86"/>
              <a:gd name="T58" fmla="*/ 16 w 85"/>
              <a:gd name="T59" fmla="*/ 77 h 86"/>
              <a:gd name="T60" fmla="*/ 19 w 85"/>
              <a:gd name="T61" fmla="*/ 77 h 86"/>
              <a:gd name="T62" fmla="*/ 25 w 85"/>
              <a:gd name="T63" fmla="*/ 71 h 86"/>
              <a:gd name="T64" fmla="*/ 35 w 85"/>
              <a:gd name="T65" fmla="*/ 75 h 86"/>
              <a:gd name="T66" fmla="*/ 35 w 85"/>
              <a:gd name="T67" fmla="*/ 84 h 86"/>
              <a:gd name="T68" fmla="*/ 38 w 85"/>
              <a:gd name="T69" fmla="*/ 86 h 86"/>
              <a:gd name="T70" fmla="*/ 47 w 85"/>
              <a:gd name="T71" fmla="*/ 86 h 86"/>
              <a:gd name="T72" fmla="*/ 50 w 85"/>
              <a:gd name="T73" fmla="*/ 84 h 86"/>
              <a:gd name="T74" fmla="*/ 50 w 85"/>
              <a:gd name="T75" fmla="*/ 75 h 86"/>
              <a:gd name="T76" fmla="*/ 60 w 85"/>
              <a:gd name="T77" fmla="*/ 71 h 86"/>
              <a:gd name="T78" fmla="*/ 66 w 85"/>
              <a:gd name="T79" fmla="*/ 77 h 86"/>
              <a:gd name="T80" fmla="*/ 69 w 85"/>
              <a:gd name="T81" fmla="*/ 77 h 86"/>
              <a:gd name="T82" fmla="*/ 76 w 85"/>
              <a:gd name="T83" fmla="*/ 70 h 86"/>
              <a:gd name="T84" fmla="*/ 76 w 85"/>
              <a:gd name="T85" fmla="*/ 67 h 86"/>
              <a:gd name="T86" fmla="*/ 70 w 85"/>
              <a:gd name="T87" fmla="*/ 61 h 86"/>
              <a:gd name="T88" fmla="*/ 74 w 85"/>
              <a:gd name="T89" fmla="*/ 50 h 86"/>
              <a:gd name="T90" fmla="*/ 83 w 85"/>
              <a:gd name="T91" fmla="*/ 50 h 86"/>
              <a:gd name="T92" fmla="*/ 85 w 85"/>
              <a:gd name="T93" fmla="*/ 48 h 86"/>
              <a:gd name="T94" fmla="*/ 85 w 85"/>
              <a:gd name="T95" fmla="*/ 38 h 86"/>
              <a:gd name="T96" fmla="*/ 83 w 85"/>
              <a:gd name="T97" fmla="*/ 36 h 86"/>
              <a:gd name="T98" fmla="*/ 43 w 85"/>
              <a:gd name="T99" fmla="*/ 62 h 86"/>
              <a:gd name="T100" fmla="*/ 24 w 85"/>
              <a:gd name="T101" fmla="*/ 43 h 86"/>
              <a:gd name="T102" fmla="*/ 43 w 85"/>
              <a:gd name="T103" fmla="*/ 24 h 86"/>
              <a:gd name="T104" fmla="*/ 62 w 85"/>
              <a:gd name="T105" fmla="*/ 43 h 86"/>
              <a:gd name="T106" fmla="*/ 43 w 85"/>
              <a:gd name="T107" fmla="*/ 6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5" h="86">
                <a:moveTo>
                  <a:pt x="83" y="36"/>
                </a:moveTo>
                <a:cubicBezTo>
                  <a:pt x="74" y="36"/>
                  <a:pt x="74" y="36"/>
                  <a:pt x="74" y="36"/>
                </a:cubicBezTo>
                <a:cubicBezTo>
                  <a:pt x="74" y="32"/>
                  <a:pt x="72" y="29"/>
                  <a:pt x="70" y="26"/>
                </a:cubicBezTo>
                <a:cubicBezTo>
                  <a:pt x="76" y="20"/>
                  <a:pt x="76" y="20"/>
                  <a:pt x="76" y="20"/>
                </a:cubicBezTo>
                <a:cubicBezTo>
                  <a:pt x="77" y="19"/>
                  <a:pt x="77" y="17"/>
                  <a:pt x="76" y="16"/>
                </a:cubicBezTo>
                <a:cubicBezTo>
                  <a:pt x="69" y="10"/>
                  <a:pt x="69" y="10"/>
                  <a:pt x="69" y="10"/>
                </a:cubicBezTo>
                <a:cubicBezTo>
                  <a:pt x="68" y="9"/>
                  <a:pt x="67" y="9"/>
                  <a:pt x="66" y="10"/>
                </a:cubicBezTo>
                <a:cubicBezTo>
                  <a:pt x="60" y="16"/>
                  <a:pt x="60" y="16"/>
                  <a:pt x="60" y="16"/>
                </a:cubicBezTo>
                <a:cubicBezTo>
                  <a:pt x="57" y="14"/>
                  <a:pt x="53" y="12"/>
                  <a:pt x="50" y="11"/>
                </a:cubicBezTo>
                <a:cubicBezTo>
                  <a:pt x="50" y="3"/>
                  <a:pt x="50" y="3"/>
                  <a:pt x="50" y="3"/>
                </a:cubicBezTo>
                <a:cubicBezTo>
                  <a:pt x="50" y="1"/>
                  <a:pt x="49" y="0"/>
                  <a:pt x="47" y="0"/>
                </a:cubicBezTo>
                <a:cubicBezTo>
                  <a:pt x="38" y="0"/>
                  <a:pt x="38" y="0"/>
                  <a:pt x="38" y="0"/>
                </a:cubicBezTo>
                <a:cubicBezTo>
                  <a:pt x="36" y="0"/>
                  <a:pt x="35" y="1"/>
                  <a:pt x="35" y="3"/>
                </a:cubicBezTo>
                <a:cubicBezTo>
                  <a:pt x="35" y="12"/>
                  <a:pt x="35" y="12"/>
                  <a:pt x="35" y="12"/>
                </a:cubicBezTo>
                <a:cubicBezTo>
                  <a:pt x="32" y="12"/>
                  <a:pt x="28" y="14"/>
                  <a:pt x="25" y="16"/>
                </a:cubicBezTo>
                <a:cubicBezTo>
                  <a:pt x="19" y="10"/>
                  <a:pt x="19" y="10"/>
                  <a:pt x="19" y="10"/>
                </a:cubicBezTo>
                <a:cubicBezTo>
                  <a:pt x="18" y="9"/>
                  <a:pt x="17" y="9"/>
                  <a:pt x="16" y="10"/>
                </a:cubicBezTo>
                <a:cubicBezTo>
                  <a:pt x="9" y="16"/>
                  <a:pt x="9" y="16"/>
                  <a:pt x="9" y="16"/>
                </a:cubicBezTo>
                <a:cubicBezTo>
                  <a:pt x="8" y="17"/>
                  <a:pt x="8" y="19"/>
                  <a:pt x="9" y="20"/>
                </a:cubicBezTo>
                <a:cubicBezTo>
                  <a:pt x="15" y="26"/>
                  <a:pt x="15" y="26"/>
                  <a:pt x="15" y="26"/>
                </a:cubicBezTo>
                <a:cubicBezTo>
                  <a:pt x="13" y="29"/>
                  <a:pt x="12" y="32"/>
                  <a:pt x="11" y="36"/>
                </a:cubicBezTo>
                <a:cubicBezTo>
                  <a:pt x="2" y="36"/>
                  <a:pt x="2" y="36"/>
                  <a:pt x="2" y="36"/>
                </a:cubicBezTo>
                <a:cubicBezTo>
                  <a:pt x="1" y="36"/>
                  <a:pt x="0" y="37"/>
                  <a:pt x="0" y="38"/>
                </a:cubicBezTo>
                <a:cubicBezTo>
                  <a:pt x="0" y="48"/>
                  <a:pt x="0" y="48"/>
                  <a:pt x="0" y="48"/>
                </a:cubicBezTo>
                <a:cubicBezTo>
                  <a:pt x="0" y="49"/>
                  <a:pt x="1" y="50"/>
                  <a:pt x="2" y="50"/>
                </a:cubicBezTo>
                <a:cubicBezTo>
                  <a:pt x="11" y="50"/>
                  <a:pt x="11" y="50"/>
                  <a:pt x="11" y="50"/>
                </a:cubicBezTo>
                <a:cubicBezTo>
                  <a:pt x="12" y="54"/>
                  <a:pt x="13" y="57"/>
                  <a:pt x="15" y="60"/>
                </a:cubicBezTo>
                <a:cubicBezTo>
                  <a:pt x="9" y="67"/>
                  <a:pt x="9" y="67"/>
                  <a:pt x="9" y="67"/>
                </a:cubicBezTo>
                <a:cubicBezTo>
                  <a:pt x="8" y="68"/>
                  <a:pt x="8" y="69"/>
                  <a:pt x="9" y="70"/>
                </a:cubicBezTo>
                <a:cubicBezTo>
                  <a:pt x="16" y="77"/>
                  <a:pt x="16" y="77"/>
                  <a:pt x="16" y="77"/>
                </a:cubicBezTo>
                <a:cubicBezTo>
                  <a:pt x="17" y="78"/>
                  <a:pt x="18" y="78"/>
                  <a:pt x="19" y="77"/>
                </a:cubicBezTo>
                <a:cubicBezTo>
                  <a:pt x="25" y="71"/>
                  <a:pt x="25" y="71"/>
                  <a:pt x="25" y="71"/>
                </a:cubicBezTo>
                <a:cubicBezTo>
                  <a:pt x="28" y="73"/>
                  <a:pt x="32" y="74"/>
                  <a:pt x="35" y="75"/>
                </a:cubicBezTo>
                <a:cubicBezTo>
                  <a:pt x="35" y="84"/>
                  <a:pt x="35" y="84"/>
                  <a:pt x="35" y="84"/>
                </a:cubicBezTo>
                <a:cubicBezTo>
                  <a:pt x="35" y="85"/>
                  <a:pt x="36" y="86"/>
                  <a:pt x="38" y="86"/>
                </a:cubicBezTo>
                <a:cubicBezTo>
                  <a:pt x="47" y="86"/>
                  <a:pt x="47" y="86"/>
                  <a:pt x="47" y="86"/>
                </a:cubicBezTo>
                <a:cubicBezTo>
                  <a:pt x="49" y="86"/>
                  <a:pt x="50" y="85"/>
                  <a:pt x="50" y="84"/>
                </a:cubicBezTo>
                <a:cubicBezTo>
                  <a:pt x="50" y="75"/>
                  <a:pt x="50" y="75"/>
                  <a:pt x="50" y="75"/>
                </a:cubicBezTo>
                <a:cubicBezTo>
                  <a:pt x="53" y="74"/>
                  <a:pt x="57" y="73"/>
                  <a:pt x="60" y="71"/>
                </a:cubicBezTo>
                <a:cubicBezTo>
                  <a:pt x="66" y="77"/>
                  <a:pt x="66" y="77"/>
                  <a:pt x="66" y="77"/>
                </a:cubicBezTo>
                <a:cubicBezTo>
                  <a:pt x="67" y="78"/>
                  <a:pt x="68" y="78"/>
                  <a:pt x="69" y="77"/>
                </a:cubicBezTo>
                <a:cubicBezTo>
                  <a:pt x="76" y="70"/>
                  <a:pt x="76" y="70"/>
                  <a:pt x="76" y="70"/>
                </a:cubicBezTo>
                <a:cubicBezTo>
                  <a:pt x="77" y="69"/>
                  <a:pt x="77" y="68"/>
                  <a:pt x="76" y="67"/>
                </a:cubicBezTo>
                <a:cubicBezTo>
                  <a:pt x="70" y="61"/>
                  <a:pt x="70" y="61"/>
                  <a:pt x="70" y="61"/>
                </a:cubicBezTo>
                <a:cubicBezTo>
                  <a:pt x="72" y="57"/>
                  <a:pt x="74" y="54"/>
                  <a:pt x="74" y="50"/>
                </a:cubicBezTo>
                <a:cubicBezTo>
                  <a:pt x="83" y="50"/>
                  <a:pt x="83" y="50"/>
                  <a:pt x="83" y="50"/>
                </a:cubicBezTo>
                <a:cubicBezTo>
                  <a:pt x="84" y="50"/>
                  <a:pt x="85" y="49"/>
                  <a:pt x="85" y="48"/>
                </a:cubicBezTo>
                <a:cubicBezTo>
                  <a:pt x="85" y="38"/>
                  <a:pt x="85" y="38"/>
                  <a:pt x="85" y="38"/>
                </a:cubicBezTo>
                <a:cubicBezTo>
                  <a:pt x="85" y="37"/>
                  <a:pt x="84" y="36"/>
                  <a:pt x="83" y="36"/>
                </a:cubicBezTo>
                <a:close/>
                <a:moveTo>
                  <a:pt x="43" y="62"/>
                </a:moveTo>
                <a:cubicBezTo>
                  <a:pt x="32" y="62"/>
                  <a:pt x="24" y="54"/>
                  <a:pt x="24" y="43"/>
                </a:cubicBezTo>
                <a:cubicBezTo>
                  <a:pt x="24" y="33"/>
                  <a:pt x="32" y="24"/>
                  <a:pt x="43" y="24"/>
                </a:cubicBezTo>
                <a:cubicBezTo>
                  <a:pt x="53" y="24"/>
                  <a:pt x="62" y="33"/>
                  <a:pt x="62" y="43"/>
                </a:cubicBezTo>
                <a:cubicBezTo>
                  <a:pt x="62" y="54"/>
                  <a:pt x="53" y="62"/>
                  <a:pt x="43" y="62"/>
                </a:cubicBezTo>
                <a:close/>
              </a:path>
            </a:pathLst>
          </a:custGeom>
          <a:solidFill>
            <a:srgbClr val="333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Oval 80"/>
          <p:cNvSpPr>
            <a:spLocks noChangeArrowheads="1"/>
          </p:cNvSpPr>
          <p:nvPr/>
        </p:nvSpPr>
        <p:spPr bwMode="auto">
          <a:xfrm>
            <a:off x="2339752" y="3044651"/>
            <a:ext cx="725488" cy="727075"/>
          </a:xfrm>
          <a:prstGeom prst="ellipse">
            <a:avLst/>
          </a:prstGeom>
          <a:solidFill>
            <a:srgbClr val="333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Oval 81"/>
          <p:cNvSpPr>
            <a:spLocks noChangeArrowheads="1"/>
          </p:cNvSpPr>
          <p:nvPr/>
        </p:nvSpPr>
        <p:spPr bwMode="auto">
          <a:xfrm>
            <a:off x="2403252" y="3108151"/>
            <a:ext cx="598488" cy="600075"/>
          </a:xfrm>
          <a:prstGeom prst="ellipse">
            <a:avLst/>
          </a:pr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82"/>
          <p:cNvSpPr>
            <a:spLocks noEditPoints="1"/>
          </p:cNvSpPr>
          <p:nvPr/>
        </p:nvSpPr>
        <p:spPr bwMode="auto">
          <a:xfrm>
            <a:off x="2474690" y="3179589"/>
            <a:ext cx="455613" cy="457200"/>
          </a:xfrm>
          <a:custGeom>
            <a:avLst/>
            <a:gdLst>
              <a:gd name="T0" fmla="*/ 61 w 121"/>
              <a:gd name="T1" fmla="*/ 121 h 121"/>
              <a:gd name="T2" fmla="*/ 0 w 121"/>
              <a:gd name="T3" fmla="*/ 60 h 121"/>
              <a:gd name="T4" fmla="*/ 61 w 121"/>
              <a:gd name="T5" fmla="*/ 0 h 121"/>
              <a:gd name="T6" fmla="*/ 121 w 121"/>
              <a:gd name="T7" fmla="*/ 60 h 121"/>
              <a:gd name="T8" fmla="*/ 61 w 121"/>
              <a:gd name="T9" fmla="*/ 121 h 121"/>
              <a:gd name="T10" fmla="*/ 61 w 121"/>
              <a:gd name="T11" fmla="*/ 8 h 121"/>
              <a:gd name="T12" fmla="*/ 8 w 121"/>
              <a:gd name="T13" fmla="*/ 60 h 121"/>
              <a:gd name="T14" fmla="*/ 61 w 121"/>
              <a:gd name="T15" fmla="*/ 113 h 121"/>
              <a:gd name="T16" fmla="*/ 113 w 121"/>
              <a:gd name="T17" fmla="*/ 60 h 121"/>
              <a:gd name="T18" fmla="*/ 61 w 121"/>
              <a:gd name="T19" fmla="*/ 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1" y="121"/>
                </a:moveTo>
                <a:cubicBezTo>
                  <a:pt x="27" y="121"/>
                  <a:pt x="0" y="94"/>
                  <a:pt x="0" y="60"/>
                </a:cubicBezTo>
                <a:cubicBezTo>
                  <a:pt x="0" y="27"/>
                  <a:pt x="27" y="0"/>
                  <a:pt x="61" y="0"/>
                </a:cubicBezTo>
                <a:cubicBezTo>
                  <a:pt x="94" y="0"/>
                  <a:pt x="121" y="27"/>
                  <a:pt x="121" y="60"/>
                </a:cubicBezTo>
                <a:cubicBezTo>
                  <a:pt x="121" y="94"/>
                  <a:pt x="94" y="121"/>
                  <a:pt x="61" y="121"/>
                </a:cubicBezTo>
                <a:close/>
                <a:moveTo>
                  <a:pt x="61" y="8"/>
                </a:moveTo>
                <a:cubicBezTo>
                  <a:pt x="32" y="8"/>
                  <a:pt x="8" y="31"/>
                  <a:pt x="8" y="60"/>
                </a:cubicBezTo>
                <a:cubicBezTo>
                  <a:pt x="8" y="89"/>
                  <a:pt x="32" y="113"/>
                  <a:pt x="61" y="113"/>
                </a:cubicBezTo>
                <a:cubicBezTo>
                  <a:pt x="90" y="113"/>
                  <a:pt x="113" y="89"/>
                  <a:pt x="113" y="60"/>
                </a:cubicBezTo>
                <a:cubicBezTo>
                  <a:pt x="113" y="31"/>
                  <a:pt x="90" y="8"/>
                  <a:pt x="61" y="8"/>
                </a:cubicBezTo>
                <a:close/>
              </a:path>
            </a:pathLst>
          </a:custGeom>
          <a:solidFill>
            <a:srgbClr val="333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83"/>
          <p:cNvSpPr>
            <a:spLocks/>
          </p:cNvSpPr>
          <p:nvPr/>
        </p:nvSpPr>
        <p:spPr bwMode="auto">
          <a:xfrm>
            <a:off x="2681065" y="3236739"/>
            <a:ext cx="147638" cy="188913"/>
          </a:xfrm>
          <a:custGeom>
            <a:avLst/>
            <a:gdLst>
              <a:gd name="T0" fmla="*/ 34 w 39"/>
              <a:gd name="T1" fmla="*/ 50 h 50"/>
              <a:gd name="T2" fmla="*/ 5 w 39"/>
              <a:gd name="T3" fmla="*/ 50 h 50"/>
              <a:gd name="T4" fmla="*/ 2 w 39"/>
              <a:gd name="T5" fmla="*/ 49 h 50"/>
              <a:gd name="T6" fmla="*/ 0 w 39"/>
              <a:gd name="T7" fmla="*/ 45 h 50"/>
              <a:gd name="T8" fmla="*/ 0 w 39"/>
              <a:gd name="T9" fmla="*/ 5 h 50"/>
              <a:gd name="T10" fmla="*/ 5 w 39"/>
              <a:gd name="T11" fmla="*/ 0 h 50"/>
              <a:gd name="T12" fmla="*/ 10 w 39"/>
              <a:gd name="T13" fmla="*/ 5 h 50"/>
              <a:gd name="T14" fmla="*/ 10 w 39"/>
              <a:gd name="T15" fmla="*/ 40 h 50"/>
              <a:gd name="T16" fmla="*/ 34 w 39"/>
              <a:gd name="T17" fmla="*/ 40 h 50"/>
              <a:gd name="T18" fmla="*/ 39 w 39"/>
              <a:gd name="T19" fmla="*/ 45 h 50"/>
              <a:gd name="T20" fmla="*/ 34 w 39"/>
              <a:gd name="T21"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50">
                <a:moveTo>
                  <a:pt x="34" y="50"/>
                </a:moveTo>
                <a:cubicBezTo>
                  <a:pt x="5" y="50"/>
                  <a:pt x="5" y="50"/>
                  <a:pt x="5" y="50"/>
                </a:cubicBezTo>
                <a:cubicBezTo>
                  <a:pt x="4" y="50"/>
                  <a:pt x="3" y="50"/>
                  <a:pt x="2" y="49"/>
                </a:cubicBezTo>
                <a:cubicBezTo>
                  <a:pt x="1" y="48"/>
                  <a:pt x="0" y="47"/>
                  <a:pt x="0" y="45"/>
                </a:cubicBezTo>
                <a:cubicBezTo>
                  <a:pt x="0" y="5"/>
                  <a:pt x="0" y="5"/>
                  <a:pt x="0" y="5"/>
                </a:cubicBezTo>
                <a:cubicBezTo>
                  <a:pt x="0" y="2"/>
                  <a:pt x="3" y="0"/>
                  <a:pt x="5" y="0"/>
                </a:cubicBezTo>
                <a:cubicBezTo>
                  <a:pt x="8" y="0"/>
                  <a:pt x="10" y="2"/>
                  <a:pt x="10" y="5"/>
                </a:cubicBezTo>
                <a:cubicBezTo>
                  <a:pt x="10" y="40"/>
                  <a:pt x="10" y="40"/>
                  <a:pt x="10" y="40"/>
                </a:cubicBezTo>
                <a:cubicBezTo>
                  <a:pt x="34" y="40"/>
                  <a:pt x="34" y="40"/>
                  <a:pt x="34" y="40"/>
                </a:cubicBezTo>
                <a:cubicBezTo>
                  <a:pt x="37" y="40"/>
                  <a:pt x="39" y="42"/>
                  <a:pt x="39" y="45"/>
                </a:cubicBezTo>
                <a:cubicBezTo>
                  <a:pt x="39" y="48"/>
                  <a:pt x="37" y="50"/>
                  <a:pt x="34" y="50"/>
                </a:cubicBezTo>
                <a:close/>
              </a:path>
            </a:pathLst>
          </a:custGeom>
          <a:solidFill>
            <a:srgbClr val="333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84"/>
          <p:cNvSpPr>
            <a:spLocks/>
          </p:cNvSpPr>
          <p:nvPr/>
        </p:nvSpPr>
        <p:spPr bwMode="auto">
          <a:xfrm>
            <a:off x="5788247" y="2682701"/>
            <a:ext cx="563563" cy="98425"/>
          </a:xfrm>
          <a:custGeom>
            <a:avLst/>
            <a:gdLst>
              <a:gd name="T0" fmla="*/ 150 w 150"/>
              <a:gd name="T1" fmla="*/ 13 h 26"/>
              <a:gd name="T2" fmla="*/ 137 w 150"/>
              <a:gd name="T3" fmla="*/ 26 h 26"/>
              <a:gd name="T4" fmla="*/ 13 w 150"/>
              <a:gd name="T5" fmla="*/ 26 h 26"/>
              <a:gd name="T6" fmla="*/ 0 w 150"/>
              <a:gd name="T7" fmla="*/ 13 h 26"/>
              <a:gd name="T8" fmla="*/ 0 w 150"/>
              <a:gd name="T9" fmla="*/ 13 h 26"/>
              <a:gd name="T10" fmla="*/ 13 w 150"/>
              <a:gd name="T11" fmla="*/ 0 h 26"/>
              <a:gd name="T12" fmla="*/ 137 w 150"/>
              <a:gd name="T13" fmla="*/ 0 h 26"/>
              <a:gd name="T14" fmla="*/ 150 w 150"/>
              <a:gd name="T15" fmla="*/ 1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26">
                <a:moveTo>
                  <a:pt x="150" y="13"/>
                </a:moveTo>
                <a:cubicBezTo>
                  <a:pt x="150" y="20"/>
                  <a:pt x="145" y="26"/>
                  <a:pt x="137" y="26"/>
                </a:cubicBezTo>
                <a:cubicBezTo>
                  <a:pt x="13" y="26"/>
                  <a:pt x="13" y="26"/>
                  <a:pt x="13" y="26"/>
                </a:cubicBezTo>
                <a:cubicBezTo>
                  <a:pt x="6" y="26"/>
                  <a:pt x="0" y="20"/>
                  <a:pt x="0" y="13"/>
                </a:cubicBezTo>
                <a:cubicBezTo>
                  <a:pt x="0" y="13"/>
                  <a:pt x="0" y="13"/>
                  <a:pt x="0" y="13"/>
                </a:cubicBezTo>
                <a:cubicBezTo>
                  <a:pt x="0" y="6"/>
                  <a:pt x="6" y="0"/>
                  <a:pt x="13" y="0"/>
                </a:cubicBezTo>
                <a:cubicBezTo>
                  <a:pt x="137" y="0"/>
                  <a:pt x="137" y="0"/>
                  <a:pt x="137" y="0"/>
                </a:cubicBezTo>
                <a:cubicBezTo>
                  <a:pt x="145" y="0"/>
                  <a:pt x="150" y="6"/>
                  <a:pt x="150" y="13"/>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34" name="Freeform 85"/>
          <p:cNvSpPr>
            <a:spLocks/>
          </p:cNvSpPr>
          <p:nvPr/>
        </p:nvSpPr>
        <p:spPr bwMode="auto">
          <a:xfrm>
            <a:off x="5788247" y="2523951"/>
            <a:ext cx="563563" cy="98425"/>
          </a:xfrm>
          <a:custGeom>
            <a:avLst/>
            <a:gdLst>
              <a:gd name="T0" fmla="*/ 150 w 150"/>
              <a:gd name="T1" fmla="*/ 13 h 26"/>
              <a:gd name="T2" fmla="*/ 137 w 150"/>
              <a:gd name="T3" fmla="*/ 26 h 26"/>
              <a:gd name="T4" fmla="*/ 13 w 150"/>
              <a:gd name="T5" fmla="*/ 26 h 26"/>
              <a:gd name="T6" fmla="*/ 0 w 150"/>
              <a:gd name="T7" fmla="*/ 13 h 26"/>
              <a:gd name="T8" fmla="*/ 0 w 150"/>
              <a:gd name="T9" fmla="*/ 13 h 26"/>
              <a:gd name="T10" fmla="*/ 13 w 150"/>
              <a:gd name="T11" fmla="*/ 0 h 26"/>
              <a:gd name="T12" fmla="*/ 137 w 150"/>
              <a:gd name="T13" fmla="*/ 0 h 26"/>
              <a:gd name="T14" fmla="*/ 150 w 150"/>
              <a:gd name="T15" fmla="*/ 1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26">
                <a:moveTo>
                  <a:pt x="150" y="13"/>
                </a:moveTo>
                <a:cubicBezTo>
                  <a:pt x="150" y="20"/>
                  <a:pt x="145" y="26"/>
                  <a:pt x="137" y="26"/>
                </a:cubicBezTo>
                <a:cubicBezTo>
                  <a:pt x="13" y="26"/>
                  <a:pt x="13" y="26"/>
                  <a:pt x="13" y="26"/>
                </a:cubicBezTo>
                <a:cubicBezTo>
                  <a:pt x="6" y="26"/>
                  <a:pt x="0" y="20"/>
                  <a:pt x="0" y="13"/>
                </a:cubicBezTo>
                <a:cubicBezTo>
                  <a:pt x="0" y="13"/>
                  <a:pt x="0" y="13"/>
                  <a:pt x="0" y="13"/>
                </a:cubicBezTo>
                <a:cubicBezTo>
                  <a:pt x="0" y="6"/>
                  <a:pt x="6" y="0"/>
                  <a:pt x="13" y="0"/>
                </a:cubicBezTo>
                <a:cubicBezTo>
                  <a:pt x="137" y="0"/>
                  <a:pt x="137" y="0"/>
                  <a:pt x="137" y="0"/>
                </a:cubicBezTo>
                <a:cubicBezTo>
                  <a:pt x="145" y="0"/>
                  <a:pt x="150" y="6"/>
                  <a:pt x="150" y="13"/>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35" name="Freeform 86"/>
          <p:cNvSpPr>
            <a:spLocks/>
          </p:cNvSpPr>
          <p:nvPr/>
        </p:nvSpPr>
        <p:spPr bwMode="auto">
          <a:xfrm>
            <a:off x="5788247" y="2366789"/>
            <a:ext cx="563563" cy="96838"/>
          </a:xfrm>
          <a:custGeom>
            <a:avLst/>
            <a:gdLst>
              <a:gd name="T0" fmla="*/ 150 w 150"/>
              <a:gd name="T1" fmla="*/ 13 h 26"/>
              <a:gd name="T2" fmla="*/ 137 w 150"/>
              <a:gd name="T3" fmla="*/ 26 h 26"/>
              <a:gd name="T4" fmla="*/ 13 w 150"/>
              <a:gd name="T5" fmla="*/ 26 h 26"/>
              <a:gd name="T6" fmla="*/ 0 w 150"/>
              <a:gd name="T7" fmla="*/ 13 h 26"/>
              <a:gd name="T8" fmla="*/ 0 w 150"/>
              <a:gd name="T9" fmla="*/ 13 h 26"/>
              <a:gd name="T10" fmla="*/ 13 w 150"/>
              <a:gd name="T11" fmla="*/ 0 h 26"/>
              <a:gd name="T12" fmla="*/ 137 w 150"/>
              <a:gd name="T13" fmla="*/ 0 h 26"/>
              <a:gd name="T14" fmla="*/ 150 w 150"/>
              <a:gd name="T15" fmla="*/ 1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26">
                <a:moveTo>
                  <a:pt x="150" y="13"/>
                </a:moveTo>
                <a:cubicBezTo>
                  <a:pt x="150" y="20"/>
                  <a:pt x="145" y="26"/>
                  <a:pt x="137" y="26"/>
                </a:cubicBezTo>
                <a:cubicBezTo>
                  <a:pt x="13" y="26"/>
                  <a:pt x="13" y="26"/>
                  <a:pt x="13" y="26"/>
                </a:cubicBezTo>
                <a:cubicBezTo>
                  <a:pt x="6" y="26"/>
                  <a:pt x="0" y="20"/>
                  <a:pt x="0" y="13"/>
                </a:cubicBezTo>
                <a:cubicBezTo>
                  <a:pt x="0" y="13"/>
                  <a:pt x="0" y="13"/>
                  <a:pt x="0" y="13"/>
                </a:cubicBezTo>
                <a:cubicBezTo>
                  <a:pt x="0" y="5"/>
                  <a:pt x="6" y="0"/>
                  <a:pt x="13" y="0"/>
                </a:cubicBezTo>
                <a:cubicBezTo>
                  <a:pt x="137" y="0"/>
                  <a:pt x="137" y="0"/>
                  <a:pt x="137" y="0"/>
                </a:cubicBezTo>
                <a:cubicBezTo>
                  <a:pt x="145" y="0"/>
                  <a:pt x="150" y="5"/>
                  <a:pt x="150" y="13"/>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38" name="Freeform 87"/>
          <p:cNvSpPr>
            <a:spLocks/>
          </p:cNvSpPr>
          <p:nvPr/>
        </p:nvSpPr>
        <p:spPr bwMode="auto">
          <a:xfrm>
            <a:off x="5788247" y="2203276"/>
            <a:ext cx="563563" cy="98425"/>
          </a:xfrm>
          <a:custGeom>
            <a:avLst/>
            <a:gdLst>
              <a:gd name="T0" fmla="*/ 150 w 150"/>
              <a:gd name="T1" fmla="*/ 13 h 26"/>
              <a:gd name="T2" fmla="*/ 137 w 150"/>
              <a:gd name="T3" fmla="*/ 26 h 26"/>
              <a:gd name="T4" fmla="*/ 13 w 150"/>
              <a:gd name="T5" fmla="*/ 26 h 26"/>
              <a:gd name="T6" fmla="*/ 0 w 150"/>
              <a:gd name="T7" fmla="*/ 13 h 26"/>
              <a:gd name="T8" fmla="*/ 0 w 150"/>
              <a:gd name="T9" fmla="*/ 13 h 26"/>
              <a:gd name="T10" fmla="*/ 13 w 150"/>
              <a:gd name="T11" fmla="*/ 0 h 26"/>
              <a:gd name="T12" fmla="*/ 137 w 150"/>
              <a:gd name="T13" fmla="*/ 0 h 26"/>
              <a:gd name="T14" fmla="*/ 150 w 150"/>
              <a:gd name="T15" fmla="*/ 1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26">
                <a:moveTo>
                  <a:pt x="150" y="13"/>
                </a:moveTo>
                <a:cubicBezTo>
                  <a:pt x="150" y="21"/>
                  <a:pt x="145" y="26"/>
                  <a:pt x="137" y="26"/>
                </a:cubicBezTo>
                <a:cubicBezTo>
                  <a:pt x="13" y="26"/>
                  <a:pt x="13" y="26"/>
                  <a:pt x="13" y="26"/>
                </a:cubicBezTo>
                <a:cubicBezTo>
                  <a:pt x="6" y="26"/>
                  <a:pt x="0" y="21"/>
                  <a:pt x="0" y="13"/>
                </a:cubicBezTo>
                <a:cubicBezTo>
                  <a:pt x="0" y="13"/>
                  <a:pt x="0" y="13"/>
                  <a:pt x="0" y="13"/>
                </a:cubicBezTo>
                <a:cubicBezTo>
                  <a:pt x="0" y="6"/>
                  <a:pt x="6" y="0"/>
                  <a:pt x="13" y="0"/>
                </a:cubicBezTo>
                <a:cubicBezTo>
                  <a:pt x="137" y="0"/>
                  <a:pt x="137" y="0"/>
                  <a:pt x="137" y="0"/>
                </a:cubicBezTo>
                <a:cubicBezTo>
                  <a:pt x="145" y="0"/>
                  <a:pt x="150" y="6"/>
                  <a:pt x="150" y="13"/>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39" name="Freeform 88"/>
          <p:cNvSpPr>
            <a:spLocks/>
          </p:cNvSpPr>
          <p:nvPr/>
        </p:nvSpPr>
        <p:spPr bwMode="auto">
          <a:xfrm>
            <a:off x="5788247" y="2046114"/>
            <a:ext cx="563563" cy="96838"/>
          </a:xfrm>
          <a:custGeom>
            <a:avLst/>
            <a:gdLst>
              <a:gd name="T0" fmla="*/ 150 w 150"/>
              <a:gd name="T1" fmla="*/ 13 h 26"/>
              <a:gd name="T2" fmla="*/ 137 w 150"/>
              <a:gd name="T3" fmla="*/ 26 h 26"/>
              <a:gd name="T4" fmla="*/ 13 w 150"/>
              <a:gd name="T5" fmla="*/ 26 h 26"/>
              <a:gd name="T6" fmla="*/ 0 w 150"/>
              <a:gd name="T7" fmla="*/ 13 h 26"/>
              <a:gd name="T8" fmla="*/ 0 w 150"/>
              <a:gd name="T9" fmla="*/ 13 h 26"/>
              <a:gd name="T10" fmla="*/ 13 w 150"/>
              <a:gd name="T11" fmla="*/ 0 h 26"/>
              <a:gd name="T12" fmla="*/ 137 w 150"/>
              <a:gd name="T13" fmla="*/ 0 h 26"/>
              <a:gd name="T14" fmla="*/ 150 w 150"/>
              <a:gd name="T15" fmla="*/ 1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26">
                <a:moveTo>
                  <a:pt x="150" y="13"/>
                </a:moveTo>
                <a:cubicBezTo>
                  <a:pt x="150" y="20"/>
                  <a:pt x="145" y="26"/>
                  <a:pt x="137" y="26"/>
                </a:cubicBezTo>
                <a:cubicBezTo>
                  <a:pt x="13" y="26"/>
                  <a:pt x="13" y="26"/>
                  <a:pt x="13" y="26"/>
                </a:cubicBezTo>
                <a:cubicBezTo>
                  <a:pt x="6" y="26"/>
                  <a:pt x="0" y="20"/>
                  <a:pt x="0" y="13"/>
                </a:cubicBezTo>
                <a:cubicBezTo>
                  <a:pt x="0" y="13"/>
                  <a:pt x="0" y="13"/>
                  <a:pt x="0" y="13"/>
                </a:cubicBezTo>
                <a:cubicBezTo>
                  <a:pt x="0" y="6"/>
                  <a:pt x="6" y="0"/>
                  <a:pt x="13" y="0"/>
                </a:cubicBezTo>
                <a:cubicBezTo>
                  <a:pt x="137" y="0"/>
                  <a:pt x="137" y="0"/>
                  <a:pt x="137" y="0"/>
                </a:cubicBezTo>
                <a:cubicBezTo>
                  <a:pt x="145" y="0"/>
                  <a:pt x="150" y="6"/>
                  <a:pt x="150" y="13"/>
                </a:cubicBezTo>
                <a:close/>
              </a:path>
            </a:pathLst>
          </a:custGeom>
          <a:solidFill>
            <a:schemeClr val="bg1">
              <a:lumMod val="8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0" name="Freeform 89"/>
          <p:cNvSpPr>
            <a:spLocks/>
          </p:cNvSpPr>
          <p:nvPr/>
        </p:nvSpPr>
        <p:spPr bwMode="auto">
          <a:xfrm>
            <a:off x="5788247" y="1887364"/>
            <a:ext cx="563563" cy="98425"/>
          </a:xfrm>
          <a:custGeom>
            <a:avLst/>
            <a:gdLst>
              <a:gd name="T0" fmla="*/ 150 w 150"/>
              <a:gd name="T1" fmla="*/ 13 h 26"/>
              <a:gd name="T2" fmla="*/ 137 w 150"/>
              <a:gd name="T3" fmla="*/ 26 h 26"/>
              <a:gd name="T4" fmla="*/ 13 w 150"/>
              <a:gd name="T5" fmla="*/ 26 h 26"/>
              <a:gd name="T6" fmla="*/ 0 w 150"/>
              <a:gd name="T7" fmla="*/ 13 h 26"/>
              <a:gd name="T8" fmla="*/ 0 w 150"/>
              <a:gd name="T9" fmla="*/ 13 h 26"/>
              <a:gd name="T10" fmla="*/ 13 w 150"/>
              <a:gd name="T11" fmla="*/ 0 h 26"/>
              <a:gd name="T12" fmla="*/ 137 w 150"/>
              <a:gd name="T13" fmla="*/ 0 h 26"/>
              <a:gd name="T14" fmla="*/ 150 w 150"/>
              <a:gd name="T15" fmla="*/ 1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26">
                <a:moveTo>
                  <a:pt x="150" y="13"/>
                </a:moveTo>
                <a:cubicBezTo>
                  <a:pt x="150" y="20"/>
                  <a:pt x="145" y="26"/>
                  <a:pt x="137" y="26"/>
                </a:cubicBezTo>
                <a:cubicBezTo>
                  <a:pt x="13" y="26"/>
                  <a:pt x="13" y="26"/>
                  <a:pt x="13" y="26"/>
                </a:cubicBezTo>
                <a:cubicBezTo>
                  <a:pt x="6" y="26"/>
                  <a:pt x="0" y="20"/>
                  <a:pt x="0" y="13"/>
                </a:cubicBezTo>
                <a:cubicBezTo>
                  <a:pt x="0" y="13"/>
                  <a:pt x="0" y="13"/>
                  <a:pt x="0" y="13"/>
                </a:cubicBezTo>
                <a:cubicBezTo>
                  <a:pt x="0" y="6"/>
                  <a:pt x="6" y="0"/>
                  <a:pt x="13" y="0"/>
                </a:cubicBezTo>
                <a:cubicBezTo>
                  <a:pt x="137" y="0"/>
                  <a:pt x="137" y="0"/>
                  <a:pt x="137" y="0"/>
                </a:cubicBezTo>
                <a:cubicBezTo>
                  <a:pt x="145" y="0"/>
                  <a:pt x="150" y="6"/>
                  <a:pt x="150" y="13"/>
                </a:cubicBezTo>
                <a:close/>
              </a:path>
            </a:pathLst>
          </a:custGeom>
          <a:solidFill>
            <a:schemeClr val="bg1">
              <a:lumMod val="8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3" name="Freeform 90"/>
          <p:cNvSpPr>
            <a:spLocks/>
          </p:cNvSpPr>
          <p:nvPr/>
        </p:nvSpPr>
        <p:spPr bwMode="auto">
          <a:xfrm>
            <a:off x="5788247" y="1728614"/>
            <a:ext cx="563563" cy="98425"/>
          </a:xfrm>
          <a:custGeom>
            <a:avLst/>
            <a:gdLst>
              <a:gd name="T0" fmla="*/ 150 w 150"/>
              <a:gd name="T1" fmla="*/ 13 h 26"/>
              <a:gd name="T2" fmla="*/ 137 w 150"/>
              <a:gd name="T3" fmla="*/ 26 h 26"/>
              <a:gd name="T4" fmla="*/ 13 w 150"/>
              <a:gd name="T5" fmla="*/ 26 h 26"/>
              <a:gd name="T6" fmla="*/ 0 w 150"/>
              <a:gd name="T7" fmla="*/ 13 h 26"/>
              <a:gd name="T8" fmla="*/ 0 w 150"/>
              <a:gd name="T9" fmla="*/ 13 h 26"/>
              <a:gd name="T10" fmla="*/ 13 w 150"/>
              <a:gd name="T11" fmla="*/ 0 h 26"/>
              <a:gd name="T12" fmla="*/ 137 w 150"/>
              <a:gd name="T13" fmla="*/ 0 h 26"/>
              <a:gd name="T14" fmla="*/ 150 w 150"/>
              <a:gd name="T15" fmla="*/ 1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26">
                <a:moveTo>
                  <a:pt x="150" y="13"/>
                </a:moveTo>
                <a:cubicBezTo>
                  <a:pt x="150" y="20"/>
                  <a:pt x="145" y="26"/>
                  <a:pt x="137" y="26"/>
                </a:cubicBezTo>
                <a:cubicBezTo>
                  <a:pt x="13" y="26"/>
                  <a:pt x="13" y="26"/>
                  <a:pt x="13" y="26"/>
                </a:cubicBezTo>
                <a:cubicBezTo>
                  <a:pt x="6" y="26"/>
                  <a:pt x="0" y="20"/>
                  <a:pt x="0" y="13"/>
                </a:cubicBezTo>
                <a:cubicBezTo>
                  <a:pt x="0" y="13"/>
                  <a:pt x="0" y="13"/>
                  <a:pt x="0" y="13"/>
                </a:cubicBezTo>
                <a:cubicBezTo>
                  <a:pt x="0" y="6"/>
                  <a:pt x="6" y="0"/>
                  <a:pt x="13" y="0"/>
                </a:cubicBezTo>
                <a:cubicBezTo>
                  <a:pt x="137" y="0"/>
                  <a:pt x="137" y="0"/>
                  <a:pt x="137" y="0"/>
                </a:cubicBezTo>
                <a:cubicBezTo>
                  <a:pt x="145" y="0"/>
                  <a:pt x="150" y="6"/>
                  <a:pt x="150" y="13"/>
                </a:cubicBezTo>
                <a:close/>
              </a:path>
            </a:pathLst>
          </a:custGeom>
          <a:solidFill>
            <a:schemeClr val="bg1">
              <a:lumMod val="8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4" name="Freeform 91"/>
          <p:cNvSpPr>
            <a:spLocks/>
          </p:cNvSpPr>
          <p:nvPr/>
        </p:nvSpPr>
        <p:spPr bwMode="auto">
          <a:xfrm>
            <a:off x="2422302" y="2682701"/>
            <a:ext cx="563563" cy="98425"/>
          </a:xfrm>
          <a:custGeom>
            <a:avLst/>
            <a:gdLst>
              <a:gd name="T0" fmla="*/ 150 w 150"/>
              <a:gd name="T1" fmla="*/ 13 h 26"/>
              <a:gd name="T2" fmla="*/ 137 w 150"/>
              <a:gd name="T3" fmla="*/ 26 h 26"/>
              <a:gd name="T4" fmla="*/ 13 w 150"/>
              <a:gd name="T5" fmla="*/ 26 h 26"/>
              <a:gd name="T6" fmla="*/ 0 w 150"/>
              <a:gd name="T7" fmla="*/ 13 h 26"/>
              <a:gd name="T8" fmla="*/ 0 w 150"/>
              <a:gd name="T9" fmla="*/ 13 h 26"/>
              <a:gd name="T10" fmla="*/ 13 w 150"/>
              <a:gd name="T11" fmla="*/ 0 h 26"/>
              <a:gd name="T12" fmla="*/ 137 w 150"/>
              <a:gd name="T13" fmla="*/ 0 h 26"/>
              <a:gd name="T14" fmla="*/ 150 w 150"/>
              <a:gd name="T15" fmla="*/ 1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26">
                <a:moveTo>
                  <a:pt x="150" y="13"/>
                </a:moveTo>
                <a:cubicBezTo>
                  <a:pt x="150" y="20"/>
                  <a:pt x="144" y="26"/>
                  <a:pt x="137" y="26"/>
                </a:cubicBezTo>
                <a:cubicBezTo>
                  <a:pt x="13" y="26"/>
                  <a:pt x="13" y="26"/>
                  <a:pt x="13" y="26"/>
                </a:cubicBezTo>
                <a:cubicBezTo>
                  <a:pt x="6" y="26"/>
                  <a:pt x="0" y="20"/>
                  <a:pt x="0" y="13"/>
                </a:cubicBezTo>
                <a:cubicBezTo>
                  <a:pt x="0" y="13"/>
                  <a:pt x="0" y="13"/>
                  <a:pt x="0" y="13"/>
                </a:cubicBezTo>
                <a:cubicBezTo>
                  <a:pt x="0" y="6"/>
                  <a:pt x="6" y="0"/>
                  <a:pt x="13" y="0"/>
                </a:cubicBezTo>
                <a:cubicBezTo>
                  <a:pt x="137" y="0"/>
                  <a:pt x="137" y="0"/>
                  <a:pt x="137" y="0"/>
                </a:cubicBezTo>
                <a:cubicBezTo>
                  <a:pt x="144" y="0"/>
                  <a:pt x="150" y="6"/>
                  <a:pt x="150" y="13"/>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92"/>
          <p:cNvSpPr>
            <a:spLocks/>
          </p:cNvSpPr>
          <p:nvPr/>
        </p:nvSpPr>
        <p:spPr bwMode="auto">
          <a:xfrm>
            <a:off x="2422302" y="2523951"/>
            <a:ext cx="563563" cy="98425"/>
          </a:xfrm>
          <a:custGeom>
            <a:avLst/>
            <a:gdLst>
              <a:gd name="T0" fmla="*/ 150 w 150"/>
              <a:gd name="T1" fmla="*/ 13 h 26"/>
              <a:gd name="T2" fmla="*/ 137 w 150"/>
              <a:gd name="T3" fmla="*/ 26 h 26"/>
              <a:gd name="T4" fmla="*/ 13 w 150"/>
              <a:gd name="T5" fmla="*/ 26 h 26"/>
              <a:gd name="T6" fmla="*/ 0 w 150"/>
              <a:gd name="T7" fmla="*/ 13 h 26"/>
              <a:gd name="T8" fmla="*/ 0 w 150"/>
              <a:gd name="T9" fmla="*/ 13 h 26"/>
              <a:gd name="T10" fmla="*/ 13 w 150"/>
              <a:gd name="T11" fmla="*/ 0 h 26"/>
              <a:gd name="T12" fmla="*/ 137 w 150"/>
              <a:gd name="T13" fmla="*/ 0 h 26"/>
              <a:gd name="T14" fmla="*/ 150 w 150"/>
              <a:gd name="T15" fmla="*/ 1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26">
                <a:moveTo>
                  <a:pt x="150" y="13"/>
                </a:moveTo>
                <a:cubicBezTo>
                  <a:pt x="150" y="20"/>
                  <a:pt x="144" y="26"/>
                  <a:pt x="137" y="26"/>
                </a:cubicBezTo>
                <a:cubicBezTo>
                  <a:pt x="13" y="26"/>
                  <a:pt x="13" y="26"/>
                  <a:pt x="13" y="26"/>
                </a:cubicBezTo>
                <a:cubicBezTo>
                  <a:pt x="6" y="26"/>
                  <a:pt x="0" y="20"/>
                  <a:pt x="0" y="13"/>
                </a:cubicBezTo>
                <a:cubicBezTo>
                  <a:pt x="0" y="13"/>
                  <a:pt x="0" y="13"/>
                  <a:pt x="0" y="13"/>
                </a:cubicBezTo>
                <a:cubicBezTo>
                  <a:pt x="0" y="6"/>
                  <a:pt x="6" y="0"/>
                  <a:pt x="13" y="0"/>
                </a:cubicBezTo>
                <a:cubicBezTo>
                  <a:pt x="137" y="0"/>
                  <a:pt x="137" y="0"/>
                  <a:pt x="137" y="0"/>
                </a:cubicBezTo>
                <a:cubicBezTo>
                  <a:pt x="144" y="0"/>
                  <a:pt x="150" y="6"/>
                  <a:pt x="150" y="13"/>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93"/>
          <p:cNvSpPr>
            <a:spLocks/>
          </p:cNvSpPr>
          <p:nvPr/>
        </p:nvSpPr>
        <p:spPr bwMode="auto">
          <a:xfrm>
            <a:off x="2422302" y="2366789"/>
            <a:ext cx="563563" cy="96838"/>
          </a:xfrm>
          <a:custGeom>
            <a:avLst/>
            <a:gdLst>
              <a:gd name="T0" fmla="*/ 150 w 150"/>
              <a:gd name="T1" fmla="*/ 13 h 26"/>
              <a:gd name="T2" fmla="*/ 137 w 150"/>
              <a:gd name="T3" fmla="*/ 26 h 26"/>
              <a:gd name="T4" fmla="*/ 13 w 150"/>
              <a:gd name="T5" fmla="*/ 26 h 26"/>
              <a:gd name="T6" fmla="*/ 0 w 150"/>
              <a:gd name="T7" fmla="*/ 13 h 26"/>
              <a:gd name="T8" fmla="*/ 0 w 150"/>
              <a:gd name="T9" fmla="*/ 13 h 26"/>
              <a:gd name="T10" fmla="*/ 13 w 150"/>
              <a:gd name="T11" fmla="*/ 0 h 26"/>
              <a:gd name="T12" fmla="*/ 137 w 150"/>
              <a:gd name="T13" fmla="*/ 0 h 26"/>
              <a:gd name="T14" fmla="*/ 150 w 150"/>
              <a:gd name="T15" fmla="*/ 1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26">
                <a:moveTo>
                  <a:pt x="150" y="13"/>
                </a:moveTo>
                <a:cubicBezTo>
                  <a:pt x="150" y="20"/>
                  <a:pt x="144" y="26"/>
                  <a:pt x="137" y="26"/>
                </a:cubicBezTo>
                <a:cubicBezTo>
                  <a:pt x="13" y="26"/>
                  <a:pt x="13" y="26"/>
                  <a:pt x="13" y="26"/>
                </a:cubicBezTo>
                <a:cubicBezTo>
                  <a:pt x="6" y="26"/>
                  <a:pt x="0" y="20"/>
                  <a:pt x="0" y="13"/>
                </a:cubicBezTo>
                <a:cubicBezTo>
                  <a:pt x="0" y="13"/>
                  <a:pt x="0" y="13"/>
                  <a:pt x="0" y="13"/>
                </a:cubicBezTo>
                <a:cubicBezTo>
                  <a:pt x="0" y="5"/>
                  <a:pt x="6" y="0"/>
                  <a:pt x="13" y="0"/>
                </a:cubicBezTo>
                <a:cubicBezTo>
                  <a:pt x="137" y="0"/>
                  <a:pt x="137" y="0"/>
                  <a:pt x="137" y="0"/>
                </a:cubicBezTo>
                <a:cubicBezTo>
                  <a:pt x="144" y="0"/>
                  <a:pt x="150" y="5"/>
                  <a:pt x="150" y="13"/>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sp>
        <p:nvSpPr>
          <p:cNvPr id="47" name="Freeform 94"/>
          <p:cNvSpPr>
            <a:spLocks/>
          </p:cNvSpPr>
          <p:nvPr/>
        </p:nvSpPr>
        <p:spPr bwMode="auto">
          <a:xfrm>
            <a:off x="2422302" y="2203276"/>
            <a:ext cx="563563" cy="98425"/>
          </a:xfrm>
          <a:custGeom>
            <a:avLst/>
            <a:gdLst>
              <a:gd name="T0" fmla="*/ 150 w 150"/>
              <a:gd name="T1" fmla="*/ 13 h 26"/>
              <a:gd name="T2" fmla="*/ 137 w 150"/>
              <a:gd name="T3" fmla="*/ 26 h 26"/>
              <a:gd name="T4" fmla="*/ 13 w 150"/>
              <a:gd name="T5" fmla="*/ 26 h 26"/>
              <a:gd name="T6" fmla="*/ 0 w 150"/>
              <a:gd name="T7" fmla="*/ 13 h 26"/>
              <a:gd name="T8" fmla="*/ 0 w 150"/>
              <a:gd name="T9" fmla="*/ 13 h 26"/>
              <a:gd name="T10" fmla="*/ 13 w 150"/>
              <a:gd name="T11" fmla="*/ 0 h 26"/>
              <a:gd name="T12" fmla="*/ 137 w 150"/>
              <a:gd name="T13" fmla="*/ 0 h 26"/>
              <a:gd name="T14" fmla="*/ 150 w 150"/>
              <a:gd name="T15" fmla="*/ 1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26">
                <a:moveTo>
                  <a:pt x="150" y="13"/>
                </a:moveTo>
                <a:cubicBezTo>
                  <a:pt x="150" y="21"/>
                  <a:pt x="144" y="26"/>
                  <a:pt x="137" y="26"/>
                </a:cubicBezTo>
                <a:cubicBezTo>
                  <a:pt x="13" y="26"/>
                  <a:pt x="13" y="26"/>
                  <a:pt x="13" y="26"/>
                </a:cubicBezTo>
                <a:cubicBezTo>
                  <a:pt x="6" y="26"/>
                  <a:pt x="0" y="21"/>
                  <a:pt x="0" y="13"/>
                </a:cubicBezTo>
                <a:cubicBezTo>
                  <a:pt x="0" y="13"/>
                  <a:pt x="0" y="13"/>
                  <a:pt x="0" y="13"/>
                </a:cubicBezTo>
                <a:cubicBezTo>
                  <a:pt x="0" y="6"/>
                  <a:pt x="6" y="0"/>
                  <a:pt x="13" y="0"/>
                </a:cubicBezTo>
                <a:cubicBezTo>
                  <a:pt x="137" y="0"/>
                  <a:pt x="137" y="0"/>
                  <a:pt x="137" y="0"/>
                </a:cubicBezTo>
                <a:cubicBezTo>
                  <a:pt x="144" y="0"/>
                  <a:pt x="150" y="6"/>
                  <a:pt x="150" y="13"/>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sp>
        <p:nvSpPr>
          <p:cNvPr id="48" name="Freeform 95"/>
          <p:cNvSpPr>
            <a:spLocks/>
          </p:cNvSpPr>
          <p:nvPr/>
        </p:nvSpPr>
        <p:spPr bwMode="auto">
          <a:xfrm>
            <a:off x="2422302" y="2046114"/>
            <a:ext cx="563563" cy="96838"/>
          </a:xfrm>
          <a:custGeom>
            <a:avLst/>
            <a:gdLst>
              <a:gd name="T0" fmla="*/ 150 w 150"/>
              <a:gd name="T1" fmla="*/ 13 h 26"/>
              <a:gd name="T2" fmla="*/ 137 w 150"/>
              <a:gd name="T3" fmla="*/ 26 h 26"/>
              <a:gd name="T4" fmla="*/ 13 w 150"/>
              <a:gd name="T5" fmla="*/ 26 h 26"/>
              <a:gd name="T6" fmla="*/ 0 w 150"/>
              <a:gd name="T7" fmla="*/ 13 h 26"/>
              <a:gd name="T8" fmla="*/ 0 w 150"/>
              <a:gd name="T9" fmla="*/ 13 h 26"/>
              <a:gd name="T10" fmla="*/ 13 w 150"/>
              <a:gd name="T11" fmla="*/ 0 h 26"/>
              <a:gd name="T12" fmla="*/ 137 w 150"/>
              <a:gd name="T13" fmla="*/ 0 h 26"/>
              <a:gd name="T14" fmla="*/ 150 w 150"/>
              <a:gd name="T15" fmla="*/ 1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26">
                <a:moveTo>
                  <a:pt x="150" y="13"/>
                </a:moveTo>
                <a:cubicBezTo>
                  <a:pt x="150" y="20"/>
                  <a:pt x="144" y="26"/>
                  <a:pt x="137" y="26"/>
                </a:cubicBezTo>
                <a:cubicBezTo>
                  <a:pt x="13" y="26"/>
                  <a:pt x="13" y="26"/>
                  <a:pt x="13" y="26"/>
                </a:cubicBezTo>
                <a:cubicBezTo>
                  <a:pt x="6" y="26"/>
                  <a:pt x="0" y="20"/>
                  <a:pt x="0" y="13"/>
                </a:cubicBezTo>
                <a:cubicBezTo>
                  <a:pt x="0" y="13"/>
                  <a:pt x="0" y="13"/>
                  <a:pt x="0" y="13"/>
                </a:cubicBezTo>
                <a:cubicBezTo>
                  <a:pt x="0" y="6"/>
                  <a:pt x="6" y="0"/>
                  <a:pt x="13" y="0"/>
                </a:cubicBezTo>
                <a:cubicBezTo>
                  <a:pt x="137" y="0"/>
                  <a:pt x="137" y="0"/>
                  <a:pt x="137" y="0"/>
                </a:cubicBezTo>
                <a:cubicBezTo>
                  <a:pt x="144" y="0"/>
                  <a:pt x="150" y="6"/>
                  <a:pt x="150" y="13"/>
                </a:cubicBezTo>
                <a:close/>
              </a:path>
            </a:pathLst>
          </a:custGeom>
          <a:solidFill>
            <a:schemeClr val="bg1">
              <a:lumMod val="8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9" name="Freeform 96"/>
          <p:cNvSpPr>
            <a:spLocks/>
          </p:cNvSpPr>
          <p:nvPr/>
        </p:nvSpPr>
        <p:spPr bwMode="auto">
          <a:xfrm>
            <a:off x="2422302" y="1887364"/>
            <a:ext cx="563563" cy="98425"/>
          </a:xfrm>
          <a:custGeom>
            <a:avLst/>
            <a:gdLst>
              <a:gd name="T0" fmla="*/ 150 w 150"/>
              <a:gd name="T1" fmla="*/ 13 h 26"/>
              <a:gd name="T2" fmla="*/ 137 w 150"/>
              <a:gd name="T3" fmla="*/ 26 h 26"/>
              <a:gd name="T4" fmla="*/ 13 w 150"/>
              <a:gd name="T5" fmla="*/ 26 h 26"/>
              <a:gd name="T6" fmla="*/ 0 w 150"/>
              <a:gd name="T7" fmla="*/ 13 h 26"/>
              <a:gd name="T8" fmla="*/ 0 w 150"/>
              <a:gd name="T9" fmla="*/ 13 h 26"/>
              <a:gd name="T10" fmla="*/ 13 w 150"/>
              <a:gd name="T11" fmla="*/ 0 h 26"/>
              <a:gd name="T12" fmla="*/ 137 w 150"/>
              <a:gd name="T13" fmla="*/ 0 h 26"/>
              <a:gd name="T14" fmla="*/ 150 w 150"/>
              <a:gd name="T15" fmla="*/ 1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26">
                <a:moveTo>
                  <a:pt x="150" y="13"/>
                </a:moveTo>
                <a:cubicBezTo>
                  <a:pt x="150" y="20"/>
                  <a:pt x="144" y="26"/>
                  <a:pt x="137" y="26"/>
                </a:cubicBezTo>
                <a:cubicBezTo>
                  <a:pt x="13" y="26"/>
                  <a:pt x="13" y="26"/>
                  <a:pt x="13" y="26"/>
                </a:cubicBezTo>
                <a:cubicBezTo>
                  <a:pt x="6" y="26"/>
                  <a:pt x="0" y="20"/>
                  <a:pt x="0" y="13"/>
                </a:cubicBezTo>
                <a:cubicBezTo>
                  <a:pt x="0" y="13"/>
                  <a:pt x="0" y="13"/>
                  <a:pt x="0" y="13"/>
                </a:cubicBezTo>
                <a:cubicBezTo>
                  <a:pt x="0" y="6"/>
                  <a:pt x="6" y="0"/>
                  <a:pt x="13" y="0"/>
                </a:cubicBezTo>
                <a:cubicBezTo>
                  <a:pt x="137" y="0"/>
                  <a:pt x="137" y="0"/>
                  <a:pt x="137" y="0"/>
                </a:cubicBezTo>
                <a:cubicBezTo>
                  <a:pt x="144" y="0"/>
                  <a:pt x="150" y="6"/>
                  <a:pt x="150" y="13"/>
                </a:cubicBezTo>
                <a:close/>
              </a:path>
            </a:pathLst>
          </a:custGeom>
          <a:solidFill>
            <a:schemeClr val="bg1">
              <a:lumMod val="8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0" name="Freeform 97"/>
          <p:cNvSpPr>
            <a:spLocks/>
          </p:cNvSpPr>
          <p:nvPr/>
        </p:nvSpPr>
        <p:spPr bwMode="auto">
          <a:xfrm>
            <a:off x="2422302" y="1728614"/>
            <a:ext cx="563563" cy="98425"/>
          </a:xfrm>
          <a:custGeom>
            <a:avLst/>
            <a:gdLst>
              <a:gd name="T0" fmla="*/ 150 w 150"/>
              <a:gd name="T1" fmla="*/ 13 h 26"/>
              <a:gd name="T2" fmla="*/ 137 w 150"/>
              <a:gd name="T3" fmla="*/ 26 h 26"/>
              <a:gd name="T4" fmla="*/ 13 w 150"/>
              <a:gd name="T5" fmla="*/ 26 h 26"/>
              <a:gd name="T6" fmla="*/ 0 w 150"/>
              <a:gd name="T7" fmla="*/ 13 h 26"/>
              <a:gd name="T8" fmla="*/ 0 w 150"/>
              <a:gd name="T9" fmla="*/ 13 h 26"/>
              <a:gd name="T10" fmla="*/ 13 w 150"/>
              <a:gd name="T11" fmla="*/ 0 h 26"/>
              <a:gd name="T12" fmla="*/ 137 w 150"/>
              <a:gd name="T13" fmla="*/ 0 h 26"/>
              <a:gd name="T14" fmla="*/ 150 w 150"/>
              <a:gd name="T15" fmla="*/ 1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26">
                <a:moveTo>
                  <a:pt x="150" y="13"/>
                </a:moveTo>
                <a:cubicBezTo>
                  <a:pt x="150" y="20"/>
                  <a:pt x="144" y="26"/>
                  <a:pt x="137" y="26"/>
                </a:cubicBezTo>
                <a:cubicBezTo>
                  <a:pt x="13" y="26"/>
                  <a:pt x="13" y="26"/>
                  <a:pt x="13" y="26"/>
                </a:cubicBezTo>
                <a:cubicBezTo>
                  <a:pt x="6" y="26"/>
                  <a:pt x="0" y="20"/>
                  <a:pt x="0" y="13"/>
                </a:cubicBezTo>
                <a:cubicBezTo>
                  <a:pt x="0" y="13"/>
                  <a:pt x="0" y="13"/>
                  <a:pt x="0" y="13"/>
                </a:cubicBezTo>
                <a:cubicBezTo>
                  <a:pt x="0" y="6"/>
                  <a:pt x="6" y="0"/>
                  <a:pt x="13" y="0"/>
                </a:cubicBezTo>
                <a:cubicBezTo>
                  <a:pt x="137" y="0"/>
                  <a:pt x="137" y="0"/>
                  <a:pt x="137" y="0"/>
                </a:cubicBezTo>
                <a:cubicBezTo>
                  <a:pt x="144" y="0"/>
                  <a:pt x="150" y="6"/>
                  <a:pt x="150" y="13"/>
                </a:cubicBezTo>
                <a:close/>
              </a:path>
            </a:pathLst>
          </a:custGeom>
          <a:solidFill>
            <a:schemeClr val="bg1">
              <a:lumMod val="8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1" name="Freeform 98"/>
          <p:cNvSpPr>
            <a:spLocks/>
          </p:cNvSpPr>
          <p:nvPr/>
        </p:nvSpPr>
        <p:spPr bwMode="auto">
          <a:xfrm>
            <a:off x="4100513" y="2682701"/>
            <a:ext cx="566738" cy="98425"/>
          </a:xfrm>
          <a:custGeom>
            <a:avLst/>
            <a:gdLst>
              <a:gd name="T0" fmla="*/ 151 w 151"/>
              <a:gd name="T1" fmla="*/ 13 h 26"/>
              <a:gd name="T2" fmla="*/ 138 w 151"/>
              <a:gd name="T3" fmla="*/ 26 h 26"/>
              <a:gd name="T4" fmla="*/ 13 w 151"/>
              <a:gd name="T5" fmla="*/ 26 h 26"/>
              <a:gd name="T6" fmla="*/ 0 w 151"/>
              <a:gd name="T7" fmla="*/ 13 h 26"/>
              <a:gd name="T8" fmla="*/ 0 w 151"/>
              <a:gd name="T9" fmla="*/ 13 h 26"/>
              <a:gd name="T10" fmla="*/ 13 w 151"/>
              <a:gd name="T11" fmla="*/ 0 h 26"/>
              <a:gd name="T12" fmla="*/ 138 w 151"/>
              <a:gd name="T13" fmla="*/ 0 h 26"/>
              <a:gd name="T14" fmla="*/ 151 w 151"/>
              <a:gd name="T15" fmla="*/ 1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1" h="26">
                <a:moveTo>
                  <a:pt x="151" y="13"/>
                </a:moveTo>
                <a:cubicBezTo>
                  <a:pt x="151" y="20"/>
                  <a:pt x="145" y="26"/>
                  <a:pt x="138" y="26"/>
                </a:cubicBezTo>
                <a:cubicBezTo>
                  <a:pt x="13" y="26"/>
                  <a:pt x="13" y="26"/>
                  <a:pt x="13" y="26"/>
                </a:cubicBezTo>
                <a:cubicBezTo>
                  <a:pt x="6" y="26"/>
                  <a:pt x="0" y="20"/>
                  <a:pt x="0" y="13"/>
                </a:cubicBezTo>
                <a:cubicBezTo>
                  <a:pt x="0" y="13"/>
                  <a:pt x="0" y="13"/>
                  <a:pt x="0" y="13"/>
                </a:cubicBezTo>
                <a:cubicBezTo>
                  <a:pt x="0" y="6"/>
                  <a:pt x="6" y="0"/>
                  <a:pt x="13" y="0"/>
                </a:cubicBezTo>
                <a:cubicBezTo>
                  <a:pt x="138" y="0"/>
                  <a:pt x="138" y="0"/>
                  <a:pt x="138" y="0"/>
                </a:cubicBezTo>
                <a:cubicBezTo>
                  <a:pt x="145" y="0"/>
                  <a:pt x="151" y="6"/>
                  <a:pt x="151" y="13"/>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99"/>
          <p:cNvSpPr>
            <a:spLocks/>
          </p:cNvSpPr>
          <p:nvPr/>
        </p:nvSpPr>
        <p:spPr bwMode="auto">
          <a:xfrm>
            <a:off x="4100513" y="2523951"/>
            <a:ext cx="566738" cy="98425"/>
          </a:xfrm>
          <a:custGeom>
            <a:avLst/>
            <a:gdLst>
              <a:gd name="T0" fmla="*/ 151 w 151"/>
              <a:gd name="T1" fmla="*/ 13 h 26"/>
              <a:gd name="T2" fmla="*/ 138 w 151"/>
              <a:gd name="T3" fmla="*/ 26 h 26"/>
              <a:gd name="T4" fmla="*/ 13 w 151"/>
              <a:gd name="T5" fmla="*/ 26 h 26"/>
              <a:gd name="T6" fmla="*/ 0 w 151"/>
              <a:gd name="T7" fmla="*/ 13 h 26"/>
              <a:gd name="T8" fmla="*/ 0 w 151"/>
              <a:gd name="T9" fmla="*/ 13 h 26"/>
              <a:gd name="T10" fmla="*/ 13 w 151"/>
              <a:gd name="T11" fmla="*/ 0 h 26"/>
              <a:gd name="T12" fmla="*/ 138 w 151"/>
              <a:gd name="T13" fmla="*/ 0 h 26"/>
              <a:gd name="T14" fmla="*/ 151 w 151"/>
              <a:gd name="T15" fmla="*/ 1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1" h="26">
                <a:moveTo>
                  <a:pt x="151" y="13"/>
                </a:moveTo>
                <a:cubicBezTo>
                  <a:pt x="151" y="20"/>
                  <a:pt x="145" y="26"/>
                  <a:pt x="138" y="26"/>
                </a:cubicBezTo>
                <a:cubicBezTo>
                  <a:pt x="13" y="26"/>
                  <a:pt x="13" y="26"/>
                  <a:pt x="13" y="26"/>
                </a:cubicBezTo>
                <a:cubicBezTo>
                  <a:pt x="6" y="26"/>
                  <a:pt x="0" y="20"/>
                  <a:pt x="0" y="13"/>
                </a:cubicBezTo>
                <a:cubicBezTo>
                  <a:pt x="0" y="13"/>
                  <a:pt x="0" y="13"/>
                  <a:pt x="0" y="13"/>
                </a:cubicBezTo>
                <a:cubicBezTo>
                  <a:pt x="0" y="6"/>
                  <a:pt x="6" y="0"/>
                  <a:pt x="13" y="0"/>
                </a:cubicBezTo>
                <a:cubicBezTo>
                  <a:pt x="138" y="0"/>
                  <a:pt x="138" y="0"/>
                  <a:pt x="138" y="0"/>
                </a:cubicBezTo>
                <a:cubicBezTo>
                  <a:pt x="145" y="0"/>
                  <a:pt x="151" y="6"/>
                  <a:pt x="151" y="13"/>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100"/>
          <p:cNvSpPr>
            <a:spLocks/>
          </p:cNvSpPr>
          <p:nvPr/>
        </p:nvSpPr>
        <p:spPr bwMode="auto">
          <a:xfrm>
            <a:off x="4100513" y="2366789"/>
            <a:ext cx="566738" cy="96838"/>
          </a:xfrm>
          <a:custGeom>
            <a:avLst/>
            <a:gdLst>
              <a:gd name="T0" fmla="*/ 151 w 151"/>
              <a:gd name="T1" fmla="*/ 13 h 26"/>
              <a:gd name="T2" fmla="*/ 138 w 151"/>
              <a:gd name="T3" fmla="*/ 26 h 26"/>
              <a:gd name="T4" fmla="*/ 13 w 151"/>
              <a:gd name="T5" fmla="*/ 26 h 26"/>
              <a:gd name="T6" fmla="*/ 0 w 151"/>
              <a:gd name="T7" fmla="*/ 13 h 26"/>
              <a:gd name="T8" fmla="*/ 0 w 151"/>
              <a:gd name="T9" fmla="*/ 13 h 26"/>
              <a:gd name="T10" fmla="*/ 13 w 151"/>
              <a:gd name="T11" fmla="*/ 0 h 26"/>
              <a:gd name="T12" fmla="*/ 138 w 151"/>
              <a:gd name="T13" fmla="*/ 0 h 26"/>
              <a:gd name="T14" fmla="*/ 151 w 151"/>
              <a:gd name="T15" fmla="*/ 1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1" h="26">
                <a:moveTo>
                  <a:pt x="151" y="13"/>
                </a:moveTo>
                <a:cubicBezTo>
                  <a:pt x="151" y="20"/>
                  <a:pt x="145" y="26"/>
                  <a:pt x="138" y="26"/>
                </a:cubicBezTo>
                <a:cubicBezTo>
                  <a:pt x="13" y="26"/>
                  <a:pt x="13" y="26"/>
                  <a:pt x="13" y="26"/>
                </a:cubicBezTo>
                <a:cubicBezTo>
                  <a:pt x="6" y="26"/>
                  <a:pt x="0" y="20"/>
                  <a:pt x="0" y="13"/>
                </a:cubicBezTo>
                <a:cubicBezTo>
                  <a:pt x="0" y="13"/>
                  <a:pt x="0" y="13"/>
                  <a:pt x="0" y="13"/>
                </a:cubicBezTo>
                <a:cubicBezTo>
                  <a:pt x="0" y="5"/>
                  <a:pt x="6" y="0"/>
                  <a:pt x="13" y="0"/>
                </a:cubicBezTo>
                <a:cubicBezTo>
                  <a:pt x="138" y="0"/>
                  <a:pt x="138" y="0"/>
                  <a:pt x="138" y="0"/>
                </a:cubicBezTo>
                <a:cubicBezTo>
                  <a:pt x="145" y="0"/>
                  <a:pt x="151" y="5"/>
                  <a:pt x="151" y="13"/>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54" name="Freeform 101"/>
          <p:cNvSpPr>
            <a:spLocks/>
          </p:cNvSpPr>
          <p:nvPr/>
        </p:nvSpPr>
        <p:spPr bwMode="auto">
          <a:xfrm>
            <a:off x="4100513" y="2203276"/>
            <a:ext cx="566738" cy="98425"/>
          </a:xfrm>
          <a:custGeom>
            <a:avLst/>
            <a:gdLst>
              <a:gd name="T0" fmla="*/ 151 w 151"/>
              <a:gd name="T1" fmla="*/ 13 h 26"/>
              <a:gd name="T2" fmla="*/ 138 w 151"/>
              <a:gd name="T3" fmla="*/ 26 h 26"/>
              <a:gd name="T4" fmla="*/ 13 w 151"/>
              <a:gd name="T5" fmla="*/ 26 h 26"/>
              <a:gd name="T6" fmla="*/ 0 w 151"/>
              <a:gd name="T7" fmla="*/ 13 h 26"/>
              <a:gd name="T8" fmla="*/ 0 w 151"/>
              <a:gd name="T9" fmla="*/ 13 h 26"/>
              <a:gd name="T10" fmla="*/ 13 w 151"/>
              <a:gd name="T11" fmla="*/ 0 h 26"/>
              <a:gd name="T12" fmla="*/ 138 w 151"/>
              <a:gd name="T13" fmla="*/ 0 h 26"/>
              <a:gd name="T14" fmla="*/ 151 w 151"/>
              <a:gd name="T15" fmla="*/ 1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1" h="26">
                <a:moveTo>
                  <a:pt x="151" y="13"/>
                </a:moveTo>
                <a:cubicBezTo>
                  <a:pt x="151" y="21"/>
                  <a:pt x="145" y="26"/>
                  <a:pt x="138" y="26"/>
                </a:cubicBezTo>
                <a:cubicBezTo>
                  <a:pt x="13" y="26"/>
                  <a:pt x="13" y="26"/>
                  <a:pt x="13" y="26"/>
                </a:cubicBezTo>
                <a:cubicBezTo>
                  <a:pt x="6" y="26"/>
                  <a:pt x="0" y="21"/>
                  <a:pt x="0" y="13"/>
                </a:cubicBezTo>
                <a:cubicBezTo>
                  <a:pt x="0" y="13"/>
                  <a:pt x="0" y="13"/>
                  <a:pt x="0" y="13"/>
                </a:cubicBezTo>
                <a:cubicBezTo>
                  <a:pt x="0" y="6"/>
                  <a:pt x="6" y="0"/>
                  <a:pt x="13" y="0"/>
                </a:cubicBezTo>
                <a:cubicBezTo>
                  <a:pt x="138" y="0"/>
                  <a:pt x="138" y="0"/>
                  <a:pt x="138" y="0"/>
                </a:cubicBezTo>
                <a:cubicBezTo>
                  <a:pt x="145" y="0"/>
                  <a:pt x="151" y="6"/>
                  <a:pt x="151" y="13"/>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55" name="Freeform 102"/>
          <p:cNvSpPr>
            <a:spLocks/>
          </p:cNvSpPr>
          <p:nvPr/>
        </p:nvSpPr>
        <p:spPr bwMode="auto">
          <a:xfrm>
            <a:off x="4100513" y="2046114"/>
            <a:ext cx="566738" cy="96838"/>
          </a:xfrm>
          <a:custGeom>
            <a:avLst/>
            <a:gdLst>
              <a:gd name="T0" fmla="*/ 151 w 151"/>
              <a:gd name="T1" fmla="*/ 13 h 26"/>
              <a:gd name="T2" fmla="*/ 138 w 151"/>
              <a:gd name="T3" fmla="*/ 26 h 26"/>
              <a:gd name="T4" fmla="*/ 13 w 151"/>
              <a:gd name="T5" fmla="*/ 26 h 26"/>
              <a:gd name="T6" fmla="*/ 0 w 151"/>
              <a:gd name="T7" fmla="*/ 13 h 26"/>
              <a:gd name="T8" fmla="*/ 0 w 151"/>
              <a:gd name="T9" fmla="*/ 13 h 26"/>
              <a:gd name="T10" fmla="*/ 13 w 151"/>
              <a:gd name="T11" fmla="*/ 0 h 26"/>
              <a:gd name="T12" fmla="*/ 138 w 151"/>
              <a:gd name="T13" fmla="*/ 0 h 26"/>
              <a:gd name="T14" fmla="*/ 151 w 151"/>
              <a:gd name="T15" fmla="*/ 1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1" h="26">
                <a:moveTo>
                  <a:pt x="151" y="13"/>
                </a:moveTo>
                <a:cubicBezTo>
                  <a:pt x="151" y="20"/>
                  <a:pt x="145" y="26"/>
                  <a:pt x="138" y="26"/>
                </a:cubicBezTo>
                <a:cubicBezTo>
                  <a:pt x="13" y="26"/>
                  <a:pt x="13" y="26"/>
                  <a:pt x="13" y="26"/>
                </a:cubicBezTo>
                <a:cubicBezTo>
                  <a:pt x="6" y="26"/>
                  <a:pt x="0" y="20"/>
                  <a:pt x="0" y="13"/>
                </a:cubicBezTo>
                <a:cubicBezTo>
                  <a:pt x="0" y="13"/>
                  <a:pt x="0" y="13"/>
                  <a:pt x="0" y="13"/>
                </a:cubicBezTo>
                <a:cubicBezTo>
                  <a:pt x="0" y="6"/>
                  <a:pt x="6" y="0"/>
                  <a:pt x="13" y="0"/>
                </a:cubicBezTo>
                <a:cubicBezTo>
                  <a:pt x="138" y="0"/>
                  <a:pt x="138" y="0"/>
                  <a:pt x="138" y="0"/>
                </a:cubicBezTo>
                <a:cubicBezTo>
                  <a:pt x="145" y="0"/>
                  <a:pt x="151" y="6"/>
                  <a:pt x="151" y="13"/>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103"/>
          <p:cNvSpPr>
            <a:spLocks/>
          </p:cNvSpPr>
          <p:nvPr/>
        </p:nvSpPr>
        <p:spPr bwMode="auto">
          <a:xfrm>
            <a:off x="4100513" y="1887364"/>
            <a:ext cx="566738" cy="98425"/>
          </a:xfrm>
          <a:custGeom>
            <a:avLst/>
            <a:gdLst>
              <a:gd name="T0" fmla="*/ 151 w 151"/>
              <a:gd name="T1" fmla="*/ 13 h 26"/>
              <a:gd name="T2" fmla="*/ 138 w 151"/>
              <a:gd name="T3" fmla="*/ 26 h 26"/>
              <a:gd name="T4" fmla="*/ 13 w 151"/>
              <a:gd name="T5" fmla="*/ 26 h 26"/>
              <a:gd name="T6" fmla="*/ 0 w 151"/>
              <a:gd name="T7" fmla="*/ 13 h 26"/>
              <a:gd name="T8" fmla="*/ 0 w 151"/>
              <a:gd name="T9" fmla="*/ 13 h 26"/>
              <a:gd name="T10" fmla="*/ 13 w 151"/>
              <a:gd name="T11" fmla="*/ 0 h 26"/>
              <a:gd name="T12" fmla="*/ 138 w 151"/>
              <a:gd name="T13" fmla="*/ 0 h 26"/>
              <a:gd name="T14" fmla="*/ 151 w 151"/>
              <a:gd name="T15" fmla="*/ 1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1" h="26">
                <a:moveTo>
                  <a:pt x="151" y="13"/>
                </a:moveTo>
                <a:cubicBezTo>
                  <a:pt x="151" y="20"/>
                  <a:pt x="145" y="26"/>
                  <a:pt x="138" y="26"/>
                </a:cubicBezTo>
                <a:cubicBezTo>
                  <a:pt x="13" y="26"/>
                  <a:pt x="13" y="26"/>
                  <a:pt x="13" y="26"/>
                </a:cubicBezTo>
                <a:cubicBezTo>
                  <a:pt x="6" y="26"/>
                  <a:pt x="0" y="20"/>
                  <a:pt x="0" y="13"/>
                </a:cubicBezTo>
                <a:cubicBezTo>
                  <a:pt x="0" y="13"/>
                  <a:pt x="0" y="13"/>
                  <a:pt x="0" y="13"/>
                </a:cubicBezTo>
                <a:cubicBezTo>
                  <a:pt x="0" y="6"/>
                  <a:pt x="6" y="0"/>
                  <a:pt x="13" y="0"/>
                </a:cubicBezTo>
                <a:cubicBezTo>
                  <a:pt x="138" y="0"/>
                  <a:pt x="138" y="0"/>
                  <a:pt x="138" y="0"/>
                </a:cubicBezTo>
                <a:cubicBezTo>
                  <a:pt x="145" y="0"/>
                  <a:pt x="151" y="6"/>
                  <a:pt x="151" y="13"/>
                </a:cubicBezTo>
                <a:close/>
              </a:path>
            </a:pathLst>
          </a:custGeom>
          <a:solidFill>
            <a:schemeClr val="bg1">
              <a:lumMod val="8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7" name="Freeform 104"/>
          <p:cNvSpPr>
            <a:spLocks/>
          </p:cNvSpPr>
          <p:nvPr/>
        </p:nvSpPr>
        <p:spPr bwMode="auto">
          <a:xfrm>
            <a:off x="4100513" y="1728614"/>
            <a:ext cx="566738" cy="98425"/>
          </a:xfrm>
          <a:custGeom>
            <a:avLst/>
            <a:gdLst>
              <a:gd name="T0" fmla="*/ 151 w 151"/>
              <a:gd name="T1" fmla="*/ 13 h 26"/>
              <a:gd name="T2" fmla="*/ 138 w 151"/>
              <a:gd name="T3" fmla="*/ 26 h 26"/>
              <a:gd name="T4" fmla="*/ 13 w 151"/>
              <a:gd name="T5" fmla="*/ 26 h 26"/>
              <a:gd name="T6" fmla="*/ 0 w 151"/>
              <a:gd name="T7" fmla="*/ 13 h 26"/>
              <a:gd name="T8" fmla="*/ 0 w 151"/>
              <a:gd name="T9" fmla="*/ 13 h 26"/>
              <a:gd name="T10" fmla="*/ 13 w 151"/>
              <a:gd name="T11" fmla="*/ 0 h 26"/>
              <a:gd name="T12" fmla="*/ 138 w 151"/>
              <a:gd name="T13" fmla="*/ 0 h 26"/>
              <a:gd name="T14" fmla="*/ 151 w 151"/>
              <a:gd name="T15" fmla="*/ 1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1" h="26">
                <a:moveTo>
                  <a:pt x="151" y="13"/>
                </a:moveTo>
                <a:cubicBezTo>
                  <a:pt x="151" y="20"/>
                  <a:pt x="145" y="26"/>
                  <a:pt x="138" y="26"/>
                </a:cubicBezTo>
                <a:cubicBezTo>
                  <a:pt x="13" y="26"/>
                  <a:pt x="13" y="26"/>
                  <a:pt x="13" y="26"/>
                </a:cubicBezTo>
                <a:cubicBezTo>
                  <a:pt x="6" y="26"/>
                  <a:pt x="0" y="20"/>
                  <a:pt x="0" y="13"/>
                </a:cubicBezTo>
                <a:cubicBezTo>
                  <a:pt x="0" y="13"/>
                  <a:pt x="0" y="13"/>
                  <a:pt x="0" y="13"/>
                </a:cubicBezTo>
                <a:cubicBezTo>
                  <a:pt x="0" y="6"/>
                  <a:pt x="6" y="0"/>
                  <a:pt x="13" y="0"/>
                </a:cubicBezTo>
                <a:cubicBezTo>
                  <a:pt x="138" y="0"/>
                  <a:pt x="138" y="0"/>
                  <a:pt x="138" y="0"/>
                </a:cubicBezTo>
                <a:cubicBezTo>
                  <a:pt x="145" y="0"/>
                  <a:pt x="151" y="6"/>
                  <a:pt x="151" y="13"/>
                </a:cubicBezTo>
                <a:close/>
              </a:path>
            </a:pathLst>
          </a:custGeom>
          <a:solidFill>
            <a:schemeClr val="bg1">
              <a:lumMod val="8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8" name="Rectangle 105"/>
          <p:cNvSpPr>
            <a:spLocks noChangeArrowheads="1"/>
          </p:cNvSpPr>
          <p:nvPr/>
        </p:nvSpPr>
        <p:spPr bwMode="auto">
          <a:xfrm>
            <a:off x="2447114" y="1298974"/>
            <a:ext cx="52257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bg1">
                    <a:lumMod val="85000"/>
                  </a:schemeClr>
                </a:solidFill>
                <a:effectLst/>
                <a:latin typeface="Open Sans" panose="020B0606030504020204" pitchFamily="34" charset="0"/>
                <a:ea typeface="Open Sans" panose="020B0606030504020204" pitchFamily="34" charset="0"/>
                <a:cs typeface="Open Sans" panose="020B0606030504020204" pitchFamily="34" charset="0"/>
              </a:rPr>
              <a:t>58%</a:t>
            </a:r>
            <a:endParaRPr kumimoji="0" lang="en-US" sz="1600" b="1" i="0" u="none" strike="noStrike" cap="none" normalizeH="0" baseline="0" dirty="0" smtClean="0">
              <a:ln>
                <a:noFill/>
              </a:ln>
              <a:solidFill>
                <a:schemeClr val="bg1">
                  <a:lumMod val="85000"/>
                </a:schemeClr>
              </a:solidFill>
              <a:effectLst/>
              <a:latin typeface="Open Sans" panose="020B0606030504020204" pitchFamily="34" charset="0"/>
              <a:ea typeface="Open Sans" panose="020B0606030504020204" pitchFamily="34" charset="0"/>
              <a:cs typeface="Open Sans" panose="020B0606030504020204" pitchFamily="34" charset="0"/>
            </a:endParaRPr>
          </a:p>
        </p:txBody>
      </p:sp>
      <p:sp>
        <p:nvSpPr>
          <p:cNvPr id="59" name="Rectangle 106"/>
          <p:cNvSpPr>
            <a:spLocks noChangeArrowheads="1"/>
          </p:cNvSpPr>
          <p:nvPr/>
        </p:nvSpPr>
        <p:spPr bwMode="auto">
          <a:xfrm>
            <a:off x="4128499" y="1298974"/>
            <a:ext cx="52257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bg1">
                    <a:lumMod val="85000"/>
                  </a:schemeClr>
                </a:solidFill>
                <a:effectLst/>
                <a:latin typeface="Open Sans" panose="020B0606030504020204" pitchFamily="34" charset="0"/>
                <a:ea typeface="Open Sans" panose="020B0606030504020204" pitchFamily="34" charset="0"/>
                <a:cs typeface="Open Sans" panose="020B0606030504020204" pitchFamily="34" charset="0"/>
              </a:rPr>
              <a:t>72%</a:t>
            </a:r>
            <a:endParaRPr kumimoji="0" lang="en-US" sz="1600" b="1" i="0" u="none" strike="noStrike" cap="none" normalizeH="0" baseline="0" smtClean="0">
              <a:ln>
                <a:noFill/>
              </a:ln>
              <a:solidFill>
                <a:schemeClr val="bg1">
                  <a:lumMod val="85000"/>
                </a:schemeClr>
              </a:solidFill>
              <a:effectLst/>
              <a:latin typeface="Open Sans" panose="020B0606030504020204" pitchFamily="34" charset="0"/>
              <a:ea typeface="Open Sans" panose="020B0606030504020204" pitchFamily="34" charset="0"/>
              <a:cs typeface="Open Sans" panose="020B0606030504020204" pitchFamily="34" charset="0"/>
            </a:endParaRPr>
          </a:p>
        </p:txBody>
      </p:sp>
      <p:sp>
        <p:nvSpPr>
          <p:cNvPr id="60" name="Rectangle 107"/>
          <p:cNvSpPr>
            <a:spLocks noChangeArrowheads="1"/>
          </p:cNvSpPr>
          <p:nvPr/>
        </p:nvSpPr>
        <p:spPr bwMode="auto">
          <a:xfrm>
            <a:off x="5782896" y="1298974"/>
            <a:ext cx="52257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bg1">
                    <a:lumMod val="85000"/>
                  </a:schemeClr>
                </a:solidFill>
                <a:effectLst/>
                <a:latin typeface="Open Sans" panose="020B0606030504020204" pitchFamily="34" charset="0"/>
                <a:ea typeface="Open Sans" panose="020B0606030504020204" pitchFamily="34" charset="0"/>
                <a:cs typeface="Open Sans" panose="020B0606030504020204" pitchFamily="34" charset="0"/>
              </a:rPr>
              <a:t>40%</a:t>
            </a:r>
            <a:endParaRPr kumimoji="0" lang="en-US" sz="1600" b="1" i="0" u="none" strike="noStrike" cap="none" normalizeH="0" baseline="0" smtClean="0">
              <a:ln>
                <a:noFill/>
              </a:ln>
              <a:solidFill>
                <a:schemeClr val="bg1">
                  <a:lumMod val="85000"/>
                </a:schemeClr>
              </a:solidFill>
              <a:effectLst/>
              <a:latin typeface="Open Sans" panose="020B0606030504020204" pitchFamily="34" charset="0"/>
              <a:ea typeface="Open Sans" panose="020B0606030504020204" pitchFamily="34" charset="0"/>
              <a:cs typeface="Open Sans" panose="020B0606030504020204" pitchFamily="34" charset="0"/>
            </a:endParaRPr>
          </a:p>
        </p:txBody>
      </p:sp>
      <p:sp>
        <p:nvSpPr>
          <p:cNvPr id="61" name="Freeform 108"/>
          <p:cNvSpPr>
            <a:spLocks/>
          </p:cNvSpPr>
          <p:nvPr/>
        </p:nvSpPr>
        <p:spPr bwMode="auto">
          <a:xfrm>
            <a:off x="3125565" y="1728614"/>
            <a:ext cx="357188" cy="490538"/>
          </a:xfrm>
          <a:custGeom>
            <a:avLst/>
            <a:gdLst>
              <a:gd name="T0" fmla="*/ 225 w 225"/>
              <a:gd name="T1" fmla="*/ 126 h 309"/>
              <a:gd name="T2" fmla="*/ 111 w 225"/>
              <a:gd name="T3" fmla="*/ 0 h 309"/>
              <a:gd name="T4" fmla="*/ 0 w 225"/>
              <a:gd name="T5" fmla="*/ 126 h 309"/>
              <a:gd name="T6" fmla="*/ 54 w 225"/>
              <a:gd name="T7" fmla="*/ 126 h 309"/>
              <a:gd name="T8" fmla="*/ 54 w 225"/>
              <a:gd name="T9" fmla="*/ 309 h 309"/>
              <a:gd name="T10" fmla="*/ 171 w 225"/>
              <a:gd name="T11" fmla="*/ 309 h 309"/>
              <a:gd name="T12" fmla="*/ 171 w 225"/>
              <a:gd name="T13" fmla="*/ 126 h 309"/>
              <a:gd name="T14" fmla="*/ 225 w 225"/>
              <a:gd name="T15" fmla="*/ 126 h 3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5" h="309">
                <a:moveTo>
                  <a:pt x="225" y="126"/>
                </a:moveTo>
                <a:lnTo>
                  <a:pt x="111" y="0"/>
                </a:lnTo>
                <a:lnTo>
                  <a:pt x="0" y="126"/>
                </a:lnTo>
                <a:lnTo>
                  <a:pt x="54" y="126"/>
                </a:lnTo>
                <a:lnTo>
                  <a:pt x="54" y="309"/>
                </a:lnTo>
                <a:lnTo>
                  <a:pt x="171" y="309"/>
                </a:lnTo>
                <a:lnTo>
                  <a:pt x="171" y="126"/>
                </a:lnTo>
                <a:lnTo>
                  <a:pt x="225" y="126"/>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sp>
        <p:nvSpPr>
          <p:cNvPr id="62" name="Freeform 109"/>
          <p:cNvSpPr>
            <a:spLocks/>
          </p:cNvSpPr>
          <p:nvPr/>
        </p:nvSpPr>
        <p:spPr bwMode="auto">
          <a:xfrm>
            <a:off x="6450235" y="1728614"/>
            <a:ext cx="354013" cy="490538"/>
          </a:xfrm>
          <a:custGeom>
            <a:avLst/>
            <a:gdLst>
              <a:gd name="T0" fmla="*/ 223 w 223"/>
              <a:gd name="T1" fmla="*/ 126 h 309"/>
              <a:gd name="T2" fmla="*/ 111 w 223"/>
              <a:gd name="T3" fmla="*/ 0 h 309"/>
              <a:gd name="T4" fmla="*/ 0 w 223"/>
              <a:gd name="T5" fmla="*/ 126 h 309"/>
              <a:gd name="T6" fmla="*/ 52 w 223"/>
              <a:gd name="T7" fmla="*/ 126 h 309"/>
              <a:gd name="T8" fmla="*/ 52 w 223"/>
              <a:gd name="T9" fmla="*/ 309 h 309"/>
              <a:gd name="T10" fmla="*/ 170 w 223"/>
              <a:gd name="T11" fmla="*/ 309 h 309"/>
              <a:gd name="T12" fmla="*/ 170 w 223"/>
              <a:gd name="T13" fmla="*/ 126 h 309"/>
              <a:gd name="T14" fmla="*/ 223 w 223"/>
              <a:gd name="T15" fmla="*/ 126 h 3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3" h="309">
                <a:moveTo>
                  <a:pt x="223" y="126"/>
                </a:moveTo>
                <a:lnTo>
                  <a:pt x="111" y="0"/>
                </a:lnTo>
                <a:lnTo>
                  <a:pt x="0" y="126"/>
                </a:lnTo>
                <a:lnTo>
                  <a:pt x="52" y="126"/>
                </a:lnTo>
                <a:lnTo>
                  <a:pt x="52" y="309"/>
                </a:lnTo>
                <a:lnTo>
                  <a:pt x="170" y="309"/>
                </a:lnTo>
                <a:lnTo>
                  <a:pt x="170" y="126"/>
                </a:lnTo>
                <a:lnTo>
                  <a:pt x="223" y="126"/>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63" name="Freeform 110"/>
          <p:cNvSpPr>
            <a:spLocks/>
          </p:cNvSpPr>
          <p:nvPr/>
        </p:nvSpPr>
        <p:spPr bwMode="auto">
          <a:xfrm>
            <a:off x="4768850" y="2290589"/>
            <a:ext cx="358775" cy="490538"/>
          </a:xfrm>
          <a:custGeom>
            <a:avLst/>
            <a:gdLst>
              <a:gd name="T0" fmla="*/ 0 w 226"/>
              <a:gd name="T1" fmla="*/ 183 h 309"/>
              <a:gd name="T2" fmla="*/ 114 w 226"/>
              <a:gd name="T3" fmla="*/ 309 h 309"/>
              <a:gd name="T4" fmla="*/ 226 w 226"/>
              <a:gd name="T5" fmla="*/ 183 h 309"/>
              <a:gd name="T6" fmla="*/ 171 w 226"/>
              <a:gd name="T7" fmla="*/ 183 h 309"/>
              <a:gd name="T8" fmla="*/ 171 w 226"/>
              <a:gd name="T9" fmla="*/ 0 h 309"/>
              <a:gd name="T10" fmla="*/ 55 w 226"/>
              <a:gd name="T11" fmla="*/ 0 h 309"/>
              <a:gd name="T12" fmla="*/ 55 w 226"/>
              <a:gd name="T13" fmla="*/ 183 h 309"/>
              <a:gd name="T14" fmla="*/ 0 w 226"/>
              <a:gd name="T15" fmla="*/ 183 h 3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6" h="309">
                <a:moveTo>
                  <a:pt x="0" y="183"/>
                </a:moveTo>
                <a:lnTo>
                  <a:pt x="114" y="309"/>
                </a:lnTo>
                <a:lnTo>
                  <a:pt x="226" y="183"/>
                </a:lnTo>
                <a:lnTo>
                  <a:pt x="171" y="183"/>
                </a:lnTo>
                <a:lnTo>
                  <a:pt x="171" y="0"/>
                </a:lnTo>
                <a:lnTo>
                  <a:pt x="55" y="0"/>
                </a:lnTo>
                <a:lnTo>
                  <a:pt x="55" y="183"/>
                </a:lnTo>
                <a:lnTo>
                  <a:pt x="0" y="183"/>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69" name="Dikdörtgen 74"/>
          <p:cNvSpPr/>
          <p:nvPr/>
        </p:nvSpPr>
        <p:spPr>
          <a:xfrm>
            <a:off x="1130419" y="4224159"/>
            <a:ext cx="6883163" cy="507831"/>
          </a:xfrm>
          <a:prstGeom prst="rect">
            <a:avLst/>
          </a:prstGeom>
        </p:spPr>
        <p:txBody>
          <a:bodyPr wrap="square">
            <a:spAutoFit/>
          </a:bodyPr>
          <a:lstStyle/>
          <a:p>
            <a:pPr algn="ctr"/>
            <a:r>
              <a:rPr lang="en-US" sz="900" dirty="0">
                <a:solidFill>
                  <a:schemeClr val="bg1">
                    <a:lumMod val="85000"/>
                  </a:schemeClr>
                </a:solidFill>
                <a:ea typeface="Arial Unicode MS" panose="020B0604020202020204" pitchFamily="34" charset="-128"/>
                <a:cs typeface="Arial Unicode MS" panose="020B0604020202020204" pitchFamily="34" charset="-128"/>
              </a:rPr>
              <a:t>It has survived not only five centuries, but also the leap into electronic typesetting, remaining essentially unchanged. It was </a:t>
            </a:r>
            <a:r>
              <a:rPr lang="en-US" sz="900" dirty="0" err="1">
                <a:solidFill>
                  <a:schemeClr val="bg1">
                    <a:lumMod val="85000"/>
                  </a:schemeClr>
                </a:solidFill>
                <a:ea typeface="Arial Unicode MS" panose="020B0604020202020204" pitchFamily="34" charset="-128"/>
                <a:cs typeface="Arial Unicode MS" panose="020B0604020202020204" pitchFamily="34" charset="-128"/>
              </a:rPr>
              <a:t>popularised</a:t>
            </a:r>
            <a:r>
              <a:rPr lang="en-US" sz="900" dirty="0">
                <a:solidFill>
                  <a:schemeClr val="bg1">
                    <a:lumMod val="85000"/>
                  </a:schemeClr>
                </a:solidFill>
                <a:ea typeface="Arial Unicode MS" panose="020B0604020202020204" pitchFamily="34" charset="-128"/>
                <a:cs typeface="Arial Unicode MS" panose="020B0604020202020204" pitchFamily="34" charset="-128"/>
              </a:rPr>
              <a:t> in the 1960s with the release of </a:t>
            </a:r>
            <a:r>
              <a:rPr lang="en-US" sz="900" dirty="0" err="1">
                <a:solidFill>
                  <a:schemeClr val="bg1">
                    <a:lumMod val="85000"/>
                  </a:schemeClr>
                </a:solidFill>
                <a:ea typeface="Arial Unicode MS" panose="020B0604020202020204" pitchFamily="34" charset="-128"/>
                <a:cs typeface="Arial Unicode MS" panose="020B0604020202020204" pitchFamily="34" charset="-128"/>
              </a:rPr>
              <a:t>Letraset</a:t>
            </a:r>
            <a:r>
              <a:rPr lang="en-US" sz="900" dirty="0">
                <a:solidFill>
                  <a:schemeClr val="bg1">
                    <a:lumMod val="85000"/>
                  </a:schemeClr>
                </a:solidFill>
                <a:ea typeface="Arial Unicode MS" panose="020B0604020202020204" pitchFamily="34" charset="-128"/>
                <a:cs typeface="Arial Unicode MS" panose="020B0604020202020204" pitchFamily="34" charset="-128"/>
              </a:rPr>
              <a:t> sheets containing </a:t>
            </a:r>
            <a:r>
              <a:rPr lang="en-US" sz="900" dirty="0" err="1">
                <a:solidFill>
                  <a:schemeClr val="bg1">
                    <a:lumMod val="85000"/>
                  </a:schemeClr>
                </a:solidFill>
                <a:ea typeface="Arial Unicode MS" panose="020B0604020202020204" pitchFamily="34" charset="-128"/>
                <a:cs typeface="Arial Unicode MS" panose="020B0604020202020204" pitchFamily="34" charset="-128"/>
              </a:rPr>
              <a:t>Lorem</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Ipsum</a:t>
            </a:r>
            <a:r>
              <a:rPr lang="en-US" sz="900" dirty="0">
                <a:solidFill>
                  <a:schemeClr val="bg1">
                    <a:lumMod val="85000"/>
                  </a:schemeClr>
                </a:solidFill>
                <a:ea typeface="Arial Unicode MS" panose="020B0604020202020204" pitchFamily="34" charset="-128"/>
                <a:cs typeface="Arial Unicode MS" panose="020B0604020202020204" pitchFamily="34" charset="-128"/>
              </a:rPr>
              <a:t> passages, and more recently with desktop publishing software like Aldus PageMaker including versions of </a:t>
            </a:r>
            <a:r>
              <a:rPr lang="en-US" sz="900" dirty="0" err="1">
                <a:solidFill>
                  <a:schemeClr val="bg1">
                    <a:lumMod val="85000"/>
                  </a:schemeClr>
                </a:solidFill>
                <a:ea typeface="Arial Unicode MS" panose="020B0604020202020204" pitchFamily="34" charset="-128"/>
                <a:cs typeface="Arial Unicode MS" panose="020B0604020202020204" pitchFamily="34" charset="-128"/>
              </a:rPr>
              <a:t>Lorem</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Ipsum</a:t>
            </a:r>
            <a:r>
              <a:rPr lang="en-US" sz="900" dirty="0">
                <a:solidFill>
                  <a:schemeClr val="bg1">
                    <a:lumMod val="85000"/>
                  </a:schemeClr>
                </a:solidFill>
                <a:ea typeface="Arial Unicode MS" panose="020B0604020202020204" pitchFamily="34" charset="-128"/>
                <a:cs typeface="Arial Unicode MS" panose="020B0604020202020204" pitchFamily="34" charset="-128"/>
              </a:rPr>
              <a:t>.</a:t>
            </a:r>
          </a:p>
        </p:txBody>
      </p:sp>
      <p:cxnSp>
        <p:nvCxnSpPr>
          <p:cNvPr id="70" name="Straight Connector 69"/>
          <p:cNvCxnSpPr/>
          <p:nvPr/>
        </p:nvCxnSpPr>
        <p:spPr>
          <a:xfrm>
            <a:off x="838415" y="4181768"/>
            <a:ext cx="7467170" cy="0"/>
          </a:xfrm>
          <a:prstGeom prst="line">
            <a:avLst/>
          </a:prstGeom>
          <a:ln w="22225">
            <a:solidFill>
              <a:schemeClr val="bg1">
                <a:lumMod val="65000"/>
              </a:schemeClr>
            </a:solidFill>
            <a:prstDash val="sysDot"/>
            <a:headEnd type="none" w="med" len="med"/>
            <a:tailEnd type="none"/>
          </a:ln>
        </p:spPr>
        <p:style>
          <a:lnRef idx="1">
            <a:schemeClr val="accent1"/>
          </a:lnRef>
          <a:fillRef idx="0">
            <a:schemeClr val="accent1"/>
          </a:fillRef>
          <a:effectRef idx="0">
            <a:schemeClr val="accent1"/>
          </a:effectRef>
          <a:fontRef idx="minor">
            <a:schemeClr val="tx1"/>
          </a:fontRef>
        </p:style>
      </p:cxnSp>
      <p:sp>
        <p:nvSpPr>
          <p:cNvPr id="71" name="Text Placeholder 17"/>
          <p:cNvSpPr txBox="1">
            <a:spLocks/>
          </p:cNvSpPr>
          <p:nvPr/>
        </p:nvSpPr>
        <p:spPr>
          <a:xfrm>
            <a:off x="2074241" y="3829649"/>
            <a:ext cx="1256510" cy="227616"/>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1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AUTO UPDATE</a:t>
            </a:r>
            <a:endParaRPr lang="en-US" sz="1100" b="1"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2" name="Text Placeholder 17"/>
          <p:cNvSpPr txBox="1">
            <a:spLocks/>
          </p:cNvSpPr>
          <p:nvPr/>
        </p:nvSpPr>
        <p:spPr>
          <a:xfrm>
            <a:off x="3776722" y="3829649"/>
            <a:ext cx="1256510" cy="227616"/>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1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AUTO UPDATE</a:t>
            </a:r>
            <a:endParaRPr lang="en-US" sz="1100" b="1"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3" name="Text Placeholder 17"/>
          <p:cNvSpPr txBox="1">
            <a:spLocks/>
          </p:cNvSpPr>
          <p:nvPr/>
        </p:nvSpPr>
        <p:spPr>
          <a:xfrm>
            <a:off x="5459607" y="3829649"/>
            <a:ext cx="1256510" cy="227616"/>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1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AUTO UPDATE</a:t>
            </a:r>
            <a:endParaRPr lang="en-US" sz="1100" b="1"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custDataLst>
      <p:tags r:id="rId1"/>
    </p:custDataLst>
    <p:extLst>
      <p:ext uri="{BB962C8B-B14F-4D97-AF65-F5344CB8AC3E}">
        <p14:creationId xmlns:p14="http://schemas.microsoft.com/office/powerpoint/2010/main" val="3263849807"/>
      </p:ext>
    </p:extLst>
  </p:cSld>
  <p:clrMapOvr>
    <a:masterClrMapping/>
  </p:clrMapOvr>
  <mc:AlternateContent xmlns:mc="http://schemas.openxmlformats.org/markup-compatibility/2006" xmlns:p14="http://schemas.microsoft.com/office/powerpoint/2010/main">
    <mc:Choice Requires="p14">
      <p:transition spd="slow" p14:dur="2000" advTm="9477"/>
    </mc:Choice>
    <mc:Fallback xmlns="">
      <p:transition spd="slow" advTm="947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par>
                                <p:cTn id="10" presetID="2" presetClass="entr" presetSubtype="4" fill="hold" nodeType="withEffect">
                                  <p:stCondLst>
                                    <p:cond delay="3250"/>
                                  </p:stCondLst>
                                  <p:childTnLst>
                                    <p:set>
                                      <p:cBhvr>
                                        <p:cTn id="11" dur="1" fill="hold">
                                          <p:stCondLst>
                                            <p:cond delay="0"/>
                                          </p:stCondLst>
                                        </p:cTn>
                                        <p:tgtEl>
                                          <p:spTgt spid="70"/>
                                        </p:tgtEl>
                                        <p:attrNameLst>
                                          <p:attrName>style.visibility</p:attrName>
                                        </p:attrNameLst>
                                      </p:cBhvr>
                                      <p:to>
                                        <p:strVal val="visible"/>
                                      </p:to>
                                    </p:set>
                                    <p:anim calcmode="lin" valueType="num">
                                      <p:cBhvr additive="base">
                                        <p:cTn id="12" dur="500" fill="hold"/>
                                        <p:tgtEl>
                                          <p:spTgt spid="70"/>
                                        </p:tgtEl>
                                        <p:attrNameLst>
                                          <p:attrName>ppt_x</p:attrName>
                                        </p:attrNameLst>
                                      </p:cBhvr>
                                      <p:tavLst>
                                        <p:tav tm="0">
                                          <p:val>
                                            <p:strVal val="#ppt_x"/>
                                          </p:val>
                                        </p:tav>
                                        <p:tav tm="100000">
                                          <p:val>
                                            <p:strVal val="#ppt_x"/>
                                          </p:val>
                                        </p:tav>
                                      </p:tavLst>
                                    </p:anim>
                                    <p:anim calcmode="lin" valueType="num">
                                      <p:cBhvr additive="base">
                                        <p:cTn id="13" dur="500" fill="hold"/>
                                        <p:tgtEl>
                                          <p:spTgt spid="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Dikdörtgen 36"/>
          <p:cNvSpPr/>
          <p:nvPr/>
        </p:nvSpPr>
        <p:spPr>
          <a:xfrm>
            <a:off x="1782738" y="1575518"/>
            <a:ext cx="2573238" cy="815608"/>
          </a:xfrm>
          <a:prstGeom prst="rect">
            <a:avLst/>
          </a:prstGeom>
        </p:spPr>
        <p:txBody>
          <a:bodyPr wrap="square">
            <a:spAutoFit/>
          </a:bodyPr>
          <a:lstStyle/>
          <a:p>
            <a:r>
              <a:rPr lang="tr-TR" sz="1000" b="1"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COMMUNİCATİON</a:t>
            </a:r>
            <a:r>
              <a:rPr lang="tr-TR" sz="900" dirty="0">
                <a:solidFill>
                  <a:schemeClr val="bg1"/>
                </a:solidFill>
              </a:rPr>
              <a:t/>
            </a:r>
            <a:br>
              <a:rPr lang="tr-TR" sz="900" dirty="0">
                <a:solidFill>
                  <a:schemeClr val="bg1"/>
                </a:solidFill>
              </a:rPr>
            </a:br>
            <a:r>
              <a:rPr lang="en-US" sz="900" dirty="0" err="1">
                <a:solidFill>
                  <a:schemeClr val="bg1"/>
                </a:solidFill>
                <a:ea typeface="Arial Unicode MS" panose="020B0604020202020204" pitchFamily="34" charset="-128"/>
                <a:cs typeface="Arial Unicode MS" panose="020B0604020202020204" pitchFamily="34" charset="-128"/>
              </a:rPr>
              <a:t>Vivamus</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accumsan</a:t>
            </a:r>
            <a:r>
              <a:rPr lang="en-US" sz="900" dirty="0">
                <a:solidFill>
                  <a:schemeClr val="bg1"/>
                </a:solidFill>
                <a:ea typeface="Arial Unicode MS" panose="020B0604020202020204" pitchFamily="34" charset="-128"/>
                <a:cs typeface="Arial Unicode MS" panose="020B0604020202020204" pitchFamily="34" charset="-128"/>
              </a:rPr>
              <a:t> nisi </a:t>
            </a:r>
            <a:r>
              <a:rPr lang="en-US" sz="900" dirty="0" err="1">
                <a:solidFill>
                  <a:schemeClr val="bg1"/>
                </a:solidFill>
                <a:ea typeface="Arial Unicode MS" panose="020B0604020202020204" pitchFamily="34" charset="-128"/>
                <a:cs typeface="Arial Unicode MS" panose="020B0604020202020204" pitchFamily="34" charset="-128"/>
              </a:rPr>
              <a:t>vel</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nulla</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viverra</a:t>
            </a:r>
            <a:r>
              <a:rPr lang="en-US" sz="900" dirty="0">
                <a:solidFill>
                  <a:schemeClr val="bg1"/>
                </a:solidFill>
                <a:ea typeface="Arial Unicode MS" panose="020B0604020202020204" pitchFamily="34" charset="-128"/>
                <a:cs typeface="Arial Unicode MS" panose="020B0604020202020204" pitchFamily="34" charset="-128"/>
              </a:rPr>
              <a:t> semper. </a:t>
            </a:r>
            <a:r>
              <a:rPr lang="en-US" sz="900" dirty="0" err="1">
                <a:solidFill>
                  <a:schemeClr val="bg1"/>
                </a:solidFill>
                <a:ea typeface="Arial Unicode MS" panose="020B0604020202020204" pitchFamily="34" charset="-128"/>
                <a:cs typeface="Arial Unicode MS" panose="020B0604020202020204" pitchFamily="34" charset="-128"/>
              </a:rPr>
              <a:t>Donec</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purus</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enim</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sollicitudin</a:t>
            </a:r>
            <a:r>
              <a:rPr lang="en-US" sz="900" dirty="0">
                <a:solidFill>
                  <a:schemeClr val="bg1"/>
                </a:solidFill>
                <a:ea typeface="Arial Unicode MS" panose="020B0604020202020204" pitchFamily="34" charset="-128"/>
                <a:cs typeface="Arial Unicode MS" panose="020B0604020202020204" pitchFamily="34" charset="-128"/>
              </a:rPr>
              <a:t> vitae porta a, </a:t>
            </a:r>
            <a:r>
              <a:rPr lang="en-US" sz="900" dirty="0" err="1">
                <a:solidFill>
                  <a:schemeClr val="bg1"/>
                </a:solidFill>
                <a:ea typeface="Arial Unicode MS" panose="020B0604020202020204" pitchFamily="34" charset="-128"/>
                <a:cs typeface="Arial Unicode MS" panose="020B0604020202020204" pitchFamily="34" charset="-128"/>
              </a:rPr>
              <a:t>commodo</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sodales</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justo</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Sed</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iaculis</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rutrum</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molestie</a:t>
            </a:r>
            <a:endParaRPr lang="tr-TR" sz="900" dirty="0">
              <a:solidFill>
                <a:schemeClr val="bg1"/>
              </a:solidFill>
            </a:endParaRPr>
          </a:p>
        </p:txBody>
      </p:sp>
      <p:cxnSp>
        <p:nvCxnSpPr>
          <p:cNvPr id="32" name="Düz Bağlayıcı 31"/>
          <p:cNvCxnSpPr/>
          <p:nvPr/>
        </p:nvCxnSpPr>
        <p:spPr>
          <a:xfrm>
            <a:off x="1876971" y="2402854"/>
            <a:ext cx="2479005"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42" name="Dikdörtgen 41"/>
          <p:cNvSpPr/>
          <p:nvPr/>
        </p:nvSpPr>
        <p:spPr>
          <a:xfrm>
            <a:off x="1782736" y="2589842"/>
            <a:ext cx="2560538" cy="815608"/>
          </a:xfrm>
          <a:prstGeom prst="rect">
            <a:avLst/>
          </a:prstGeom>
        </p:spPr>
        <p:txBody>
          <a:bodyPr wrap="square">
            <a:spAutoFit/>
          </a:bodyPr>
          <a:lstStyle/>
          <a:p>
            <a:r>
              <a:rPr lang="tr-TR" sz="1000" b="1"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MANAGEMENT</a:t>
            </a:r>
            <a:r>
              <a:rPr lang="tr-TR" sz="900" dirty="0">
                <a:solidFill>
                  <a:schemeClr val="bg1"/>
                </a:solidFill>
              </a:rPr>
              <a:t/>
            </a:r>
            <a:br>
              <a:rPr lang="tr-TR" sz="900" dirty="0">
                <a:solidFill>
                  <a:schemeClr val="bg1"/>
                </a:solidFill>
              </a:rPr>
            </a:br>
            <a:r>
              <a:rPr lang="en-US" sz="900" dirty="0" err="1">
                <a:solidFill>
                  <a:schemeClr val="bg1"/>
                </a:solidFill>
                <a:ea typeface="Arial Unicode MS" panose="020B0604020202020204" pitchFamily="34" charset="-128"/>
                <a:cs typeface="Arial Unicode MS" panose="020B0604020202020204" pitchFamily="34" charset="-128"/>
              </a:rPr>
              <a:t>Vivamus</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accumsan</a:t>
            </a:r>
            <a:r>
              <a:rPr lang="en-US" sz="900" dirty="0">
                <a:solidFill>
                  <a:schemeClr val="bg1"/>
                </a:solidFill>
                <a:ea typeface="Arial Unicode MS" panose="020B0604020202020204" pitchFamily="34" charset="-128"/>
                <a:cs typeface="Arial Unicode MS" panose="020B0604020202020204" pitchFamily="34" charset="-128"/>
              </a:rPr>
              <a:t> nisi </a:t>
            </a:r>
            <a:r>
              <a:rPr lang="en-US" sz="900" dirty="0" err="1">
                <a:solidFill>
                  <a:schemeClr val="bg1"/>
                </a:solidFill>
                <a:ea typeface="Arial Unicode MS" panose="020B0604020202020204" pitchFamily="34" charset="-128"/>
                <a:cs typeface="Arial Unicode MS" panose="020B0604020202020204" pitchFamily="34" charset="-128"/>
              </a:rPr>
              <a:t>vel</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nulla</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viverra</a:t>
            </a:r>
            <a:r>
              <a:rPr lang="en-US" sz="900" dirty="0">
                <a:solidFill>
                  <a:schemeClr val="bg1"/>
                </a:solidFill>
                <a:ea typeface="Arial Unicode MS" panose="020B0604020202020204" pitchFamily="34" charset="-128"/>
                <a:cs typeface="Arial Unicode MS" panose="020B0604020202020204" pitchFamily="34" charset="-128"/>
              </a:rPr>
              <a:t> semper. </a:t>
            </a:r>
            <a:r>
              <a:rPr lang="en-US" sz="900" dirty="0" err="1">
                <a:solidFill>
                  <a:schemeClr val="bg1"/>
                </a:solidFill>
                <a:ea typeface="Arial Unicode MS" panose="020B0604020202020204" pitchFamily="34" charset="-128"/>
                <a:cs typeface="Arial Unicode MS" panose="020B0604020202020204" pitchFamily="34" charset="-128"/>
              </a:rPr>
              <a:t>Donec</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purus</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enim</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sollicitudin</a:t>
            </a:r>
            <a:r>
              <a:rPr lang="en-US" sz="900" dirty="0">
                <a:solidFill>
                  <a:schemeClr val="bg1"/>
                </a:solidFill>
                <a:ea typeface="Arial Unicode MS" panose="020B0604020202020204" pitchFamily="34" charset="-128"/>
                <a:cs typeface="Arial Unicode MS" panose="020B0604020202020204" pitchFamily="34" charset="-128"/>
              </a:rPr>
              <a:t> vitae porta a, </a:t>
            </a:r>
            <a:r>
              <a:rPr lang="en-US" sz="900" dirty="0" err="1">
                <a:solidFill>
                  <a:schemeClr val="bg1"/>
                </a:solidFill>
                <a:ea typeface="Arial Unicode MS" panose="020B0604020202020204" pitchFamily="34" charset="-128"/>
                <a:cs typeface="Arial Unicode MS" panose="020B0604020202020204" pitchFamily="34" charset="-128"/>
              </a:rPr>
              <a:t>commodo</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sodales</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justo</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Sed</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iaculis</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rutrum</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molestie</a:t>
            </a:r>
            <a:endParaRPr lang="tr-TR" sz="900" dirty="0">
              <a:solidFill>
                <a:schemeClr val="bg1"/>
              </a:solidFill>
            </a:endParaRPr>
          </a:p>
        </p:txBody>
      </p:sp>
      <p:cxnSp>
        <p:nvCxnSpPr>
          <p:cNvPr id="40" name="Düz Bağlayıcı 39"/>
          <p:cNvCxnSpPr/>
          <p:nvPr/>
        </p:nvCxnSpPr>
        <p:spPr>
          <a:xfrm>
            <a:off x="1873794" y="3410966"/>
            <a:ext cx="2479005" cy="0"/>
          </a:xfrm>
          <a:prstGeom prst="line">
            <a:avLst/>
          </a:prstGeom>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47" name="Dikdörtgen 46"/>
          <p:cNvSpPr/>
          <p:nvPr/>
        </p:nvSpPr>
        <p:spPr>
          <a:xfrm>
            <a:off x="1782736" y="3554982"/>
            <a:ext cx="2560538" cy="815608"/>
          </a:xfrm>
          <a:prstGeom prst="rect">
            <a:avLst/>
          </a:prstGeom>
        </p:spPr>
        <p:txBody>
          <a:bodyPr wrap="square">
            <a:spAutoFit/>
          </a:bodyPr>
          <a:lstStyle/>
          <a:p>
            <a:r>
              <a:rPr lang="tr-TR" sz="1000" b="1"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QUALİTY</a:t>
            </a:r>
            <a:r>
              <a:rPr lang="tr-TR" sz="900" dirty="0">
                <a:solidFill>
                  <a:schemeClr val="bg1"/>
                </a:solidFill>
              </a:rPr>
              <a:t/>
            </a:r>
            <a:br>
              <a:rPr lang="tr-TR" sz="900" dirty="0">
                <a:solidFill>
                  <a:schemeClr val="bg1"/>
                </a:solidFill>
              </a:rPr>
            </a:br>
            <a:r>
              <a:rPr lang="en-US" sz="900" dirty="0" err="1">
                <a:solidFill>
                  <a:schemeClr val="bg1"/>
                </a:solidFill>
                <a:ea typeface="Arial Unicode MS" panose="020B0604020202020204" pitchFamily="34" charset="-128"/>
                <a:cs typeface="Arial Unicode MS" panose="020B0604020202020204" pitchFamily="34" charset="-128"/>
              </a:rPr>
              <a:t>Vivamus</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accumsan</a:t>
            </a:r>
            <a:r>
              <a:rPr lang="en-US" sz="900" dirty="0">
                <a:solidFill>
                  <a:schemeClr val="bg1"/>
                </a:solidFill>
                <a:ea typeface="Arial Unicode MS" panose="020B0604020202020204" pitchFamily="34" charset="-128"/>
                <a:cs typeface="Arial Unicode MS" panose="020B0604020202020204" pitchFamily="34" charset="-128"/>
              </a:rPr>
              <a:t> nisi </a:t>
            </a:r>
            <a:r>
              <a:rPr lang="en-US" sz="900" dirty="0" err="1">
                <a:solidFill>
                  <a:schemeClr val="bg1"/>
                </a:solidFill>
                <a:ea typeface="Arial Unicode MS" panose="020B0604020202020204" pitchFamily="34" charset="-128"/>
                <a:cs typeface="Arial Unicode MS" panose="020B0604020202020204" pitchFamily="34" charset="-128"/>
              </a:rPr>
              <a:t>vel</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nulla</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viverra</a:t>
            </a:r>
            <a:r>
              <a:rPr lang="en-US" sz="900" dirty="0">
                <a:solidFill>
                  <a:schemeClr val="bg1"/>
                </a:solidFill>
                <a:ea typeface="Arial Unicode MS" panose="020B0604020202020204" pitchFamily="34" charset="-128"/>
                <a:cs typeface="Arial Unicode MS" panose="020B0604020202020204" pitchFamily="34" charset="-128"/>
              </a:rPr>
              <a:t> semper. </a:t>
            </a:r>
            <a:r>
              <a:rPr lang="en-US" sz="900" dirty="0" err="1">
                <a:solidFill>
                  <a:schemeClr val="bg1"/>
                </a:solidFill>
                <a:ea typeface="Arial Unicode MS" panose="020B0604020202020204" pitchFamily="34" charset="-128"/>
                <a:cs typeface="Arial Unicode MS" panose="020B0604020202020204" pitchFamily="34" charset="-128"/>
              </a:rPr>
              <a:t>Donec</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purus</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enim</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sollicitudin</a:t>
            </a:r>
            <a:r>
              <a:rPr lang="en-US" sz="900" dirty="0">
                <a:solidFill>
                  <a:schemeClr val="bg1"/>
                </a:solidFill>
                <a:ea typeface="Arial Unicode MS" panose="020B0604020202020204" pitchFamily="34" charset="-128"/>
                <a:cs typeface="Arial Unicode MS" panose="020B0604020202020204" pitchFamily="34" charset="-128"/>
              </a:rPr>
              <a:t> vitae porta a, </a:t>
            </a:r>
            <a:r>
              <a:rPr lang="en-US" sz="900" dirty="0" err="1">
                <a:solidFill>
                  <a:schemeClr val="bg1"/>
                </a:solidFill>
                <a:ea typeface="Arial Unicode MS" panose="020B0604020202020204" pitchFamily="34" charset="-128"/>
                <a:cs typeface="Arial Unicode MS" panose="020B0604020202020204" pitchFamily="34" charset="-128"/>
              </a:rPr>
              <a:t>commodo</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sodales</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justo</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Sed</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iaculis</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rutrum</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molestie</a:t>
            </a:r>
            <a:endParaRPr lang="tr-TR" sz="900" dirty="0">
              <a:solidFill>
                <a:schemeClr val="bg1"/>
              </a:solidFill>
            </a:endParaRPr>
          </a:p>
        </p:txBody>
      </p:sp>
      <p:cxnSp>
        <p:nvCxnSpPr>
          <p:cNvPr id="45" name="Düz Bağlayıcı 44"/>
          <p:cNvCxnSpPr/>
          <p:nvPr/>
        </p:nvCxnSpPr>
        <p:spPr>
          <a:xfrm>
            <a:off x="1864269" y="4371950"/>
            <a:ext cx="2479005"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sp>
        <p:nvSpPr>
          <p:cNvPr id="3" name="Oval 2"/>
          <p:cNvSpPr/>
          <p:nvPr/>
        </p:nvSpPr>
        <p:spPr>
          <a:xfrm>
            <a:off x="959915" y="1582018"/>
            <a:ext cx="720080" cy="72008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Sosa" pitchFamily="2" charset="0"/>
              </a:rPr>
              <a:t>9</a:t>
            </a:r>
          </a:p>
        </p:txBody>
      </p:sp>
      <p:sp>
        <p:nvSpPr>
          <p:cNvPr id="49" name="Oval 48"/>
          <p:cNvSpPr/>
          <p:nvPr/>
        </p:nvSpPr>
        <p:spPr>
          <a:xfrm>
            <a:off x="959915" y="2637606"/>
            <a:ext cx="720080" cy="7200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Sosa" pitchFamily="2" charset="0"/>
              </a:rPr>
              <a:t>z</a:t>
            </a:r>
          </a:p>
        </p:txBody>
      </p:sp>
      <p:sp>
        <p:nvSpPr>
          <p:cNvPr id="50" name="Oval 49"/>
          <p:cNvSpPr/>
          <p:nvPr/>
        </p:nvSpPr>
        <p:spPr>
          <a:xfrm>
            <a:off x="959915" y="3602746"/>
            <a:ext cx="720080" cy="72008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Sosa" pitchFamily="2" charset="0"/>
              </a:rPr>
              <a:t>Ö</a:t>
            </a:r>
          </a:p>
        </p:txBody>
      </p:sp>
      <p:sp>
        <p:nvSpPr>
          <p:cNvPr id="51" name="AutoShape 832"/>
          <p:cNvSpPr>
            <a:spLocks noChangeAspect="1" noChangeArrowheads="1" noTextEdit="1"/>
          </p:cNvSpPr>
          <p:nvPr/>
        </p:nvSpPr>
        <p:spPr bwMode="auto">
          <a:xfrm>
            <a:off x="4932040" y="1120707"/>
            <a:ext cx="2474955" cy="3683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834"/>
          <p:cNvSpPr>
            <a:spLocks/>
          </p:cNvSpPr>
          <p:nvPr/>
        </p:nvSpPr>
        <p:spPr bwMode="auto">
          <a:xfrm>
            <a:off x="5049601" y="3755379"/>
            <a:ext cx="2132500" cy="607142"/>
          </a:xfrm>
          <a:custGeom>
            <a:avLst/>
            <a:gdLst>
              <a:gd name="T0" fmla="*/ 336 w 336"/>
              <a:gd name="T1" fmla="*/ 0 h 96"/>
              <a:gd name="T2" fmla="*/ 336 w 336"/>
              <a:gd name="T3" fmla="*/ 49 h 96"/>
              <a:gd name="T4" fmla="*/ 168 w 336"/>
              <a:gd name="T5" fmla="*/ 96 h 96"/>
              <a:gd name="T6" fmla="*/ 0 w 336"/>
              <a:gd name="T7" fmla="*/ 49 h 96"/>
              <a:gd name="T8" fmla="*/ 0 w 336"/>
              <a:gd name="T9" fmla="*/ 0 h 96"/>
              <a:gd name="T10" fmla="*/ 168 w 336"/>
              <a:gd name="T11" fmla="*/ 20 h 96"/>
              <a:gd name="T12" fmla="*/ 336 w 336"/>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336" h="96">
                <a:moveTo>
                  <a:pt x="336" y="0"/>
                </a:moveTo>
                <a:cubicBezTo>
                  <a:pt x="336" y="0"/>
                  <a:pt x="336" y="39"/>
                  <a:pt x="336" y="49"/>
                </a:cubicBezTo>
                <a:cubicBezTo>
                  <a:pt x="336" y="75"/>
                  <a:pt x="261" y="96"/>
                  <a:pt x="168" y="96"/>
                </a:cubicBezTo>
                <a:cubicBezTo>
                  <a:pt x="75" y="96"/>
                  <a:pt x="0" y="75"/>
                  <a:pt x="0" y="49"/>
                </a:cubicBezTo>
                <a:cubicBezTo>
                  <a:pt x="0" y="42"/>
                  <a:pt x="0" y="0"/>
                  <a:pt x="0" y="0"/>
                </a:cubicBezTo>
                <a:cubicBezTo>
                  <a:pt x="0" y="0"/>
                  <a:pt x="102" y="20"/>
                  <a:pt x="168" y="20"/>
                </a:cubicBezTo>
                <a:cubicBezTo>
                  <a:pt x="225" y="20"/>
                  <a:pt x="336" y="0"/>
                  <a:pt x="336" y="0"/>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3" name="Oval 835"/>
          <p:cNvSpPr>
            <a:spLocks noChangeArrowheads="1"/>
          </p:cNvSpPr>
          <p:nvPr/>
        </p:nvSpPr>
        <p:spPr bwMode="auto">
          <a:xfrm>
            <a:off x="5049601" y="3429858"/>
            <a:ext cx="2132500" cy="594862"/>
          </a:xfrm>
          <a:prstGeom prst="ellipse">
            <a:avLst/>
          </a:prstGeom>
          <a:solidFill>
            <a:schemeClr val="accent4">
              <a:lumMod val="7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4" name="Oval 836"/>
          <p:cNvSpPr>
            <a:spLocks noChangeArrowheads="1"/>
          </p:cNvSpPr>
          <p:nvPr/>
        </p:nvSpPr>
        <p:spPr bwMode="auto">
          <a:xfrm>
            <a:off x="5616569" y="3665299"/>
            <a:ext cx="1136515" cy="221027"/>
          </a:xfrm>
          <a:prstGeom prst="ellipse">
            <a:avLst/>
          </a:prstGeom>
          <a:solidFill>
            <a:schemeClr val="accent4">
              <a:lumMod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5" name="Freeform 837"/>
          <p:cNvSpPr>
            <a:spLocks/>
          </p:cNvSpPr>
          <p:nvPr/>
        </p:nvSpPr>
        <p:spPr bwMode="auto">
          <a:xfrm>
            <a:off x="5049601" y="3023957"/>
            <a:ext cx="2132500" cy="697190"/>
          </a:xfrm>
          <a:custGeom>
            <a:avLst/>
            <a:gdLst>
              <a:gd name="T0" fmla="*/ 336 w 336"/>
              <a:gd name="T1" fmla="*/ 0 h 110"/>
              <a:gd name="T2" fmla="*/ 336 w 336"/>
              <a:gd name="T3" fmla="*/ 63 h 110"/>
              <a:gd name="T4" fmla="*/ 168 w 336"/>
              <a:gd name="T5" fmla="*/ 110 h 110"/>
              <a:gd name="T6" fmla="*/ 0 w 336"/>
              <a:gd name="T7" fmla="*/ 63 h 110"/>
              <a:gd name="T8" fmla="*/ 0 w 336"/>
              <a:gd name="T9" fmla="*/ 0 h 110"/>
              <a:gd name="T10" fmla="*/ 168 w 336"/>
              <a:gd name="T11" fmla="*/ 19 h 110"/>
              <a:gd name="T12" fmla="*/ 336 w 336"/>
              <a:gd name="T13" fmla="*/ 0 h 110"/>
            </a:gdLst>
            <a:ahLst/>
            <a:cxnLst>
              <a:cxn ang="0">
                <a:pos x="T0" y="T1"/>
              </a:cxn>
              <a:cxn ang="0">
                <a:pos x="T2" y="T3"/>
              </a:cxn>
              <a:cxn ang="0">
                <a:pos x="T4" y="T5"/>
              </a:cxn>
              <a:cxn ang="0">
                <a:pos x="T6" y="T7"/>
              </a:cxn>
              <a:cxn ang="0">
                <a:pos x="T8" y="T9"/>
              </a:cxn>
              <a:cxn ang="0">
                <a:pos x="T10" y="T11"/>
              </a:cxn>
              <a:cxn ang="0">
                <a:pos x="T12" y="T13"/>
              </a:cxn>
            </a:cxnLst>
            <a:rect l="0" t="0" r="r" b="b"/>
            <a:pathLst>
              <a:path w="336" h="110">
                <a:moveTo>
                  <a:pt x="336" y="0"/>
                </a:moveTo>
                <a:cubicBezTo>
                  <a:pt x="336" y="0"/>
                  <a:pt x="336" y="53"/>
                  <a:pt x="336" y="63"/>
                </a:cubicBezTo>
                <a:cubicBezTo>
                  <a:pt x="336" y="89"/>
                  <a:pt x="261" y="110"/>
                  <a:pt x="168" y="110"/>
                </a:cubicBezTo>
                <a:cubicBezTo>
                  <a:pt x="75" y="110"/>
                  <a:pt x="0" y="89"/>
                  <a:pt x="0" y="63"/>
                </a:cubicBezTo>
                <a:cubicBezTo>
                  <a:pt x="0" y="56"/>
                  <a:pt x="0" y="0"/>
                  <a:pt x="0" y="0"/>
                </a:cubicBezTo>
                <a:cubicBezTo>
                  <a:pt x="0" y="0"/>
                  <a:pt x="102" y="19"/>
                  <a:pt x="168" y="19"/>
                </a:cubicBezTo>
                <a:cubicBezTo>
                  <a:pt x="225" y="19"/>
                  <a:pt x="336" y="0"/>
                  <a:pt x="336" y="0"/>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6" name="Oval 838"/>
          <p:cNvSpPr>
            <a:spLocks noChangeArrowheads="1"/>
          </p:cNvSpPr>
          <p:nvPr/>
        </p:nvSpPr>
        <p:spPr bwMode="auto">
          <a:xfrm>
            <a:off x="5049601" y="2690392"/>
            <a:ext cx="2132500" cy="596227"/>
          </a:xfrm>
          <a:prstGeom prst="ellipse">
            <a:avLst/>
          </a:prstGeom>
          <a:solidFill>
            <a:schemeClr val="accent3">
              <a:lumMod val="7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7" name="Oval 839"/>
          <p:cNvSpPr>
            <a:spLocks noChangeArrowheads="1"/>
          </p:cNvSpPr>
          <p:nvPr/>
        </p:nvSpPr>
        <p:spPr bwMode="auto">
          <a:xfrm>
            <a:off x="5616569" y="2940590"/>
            <a:ext cx="1136515" cy="221027"/>
          </a:xfrm>
          <a:prstGeom prst="ellipse">
            <a:avLst/>
          </a:prstGeom>
          <a:solidFill>
            <a:schemeClr val="tx2"/>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8" name="Freeform 840"/>
          <p:cNvSpPr>
            <a:spLocks/>
          </p:cNvSpPr>
          <p:nvPr/>
        </p:nvSpPr>
        <p:spPr bwMode="auto">
          <a:xfrm>
            <a:off x="5049601" y="2346265"/>
            <a:ext cx="2132500" cy="608506"/>
          </a:xfrm>
          <a:custGeom>
            <a:avLst/>
            <a:gdLst>
              <a:gd name="T0" fmla="*/ 336 w 336"/>
              <a:gd name="T1" fmla="*/ 0 h 96"/>
              <a:gd name="T2" fmla="*/ 336 w 336"/>
              <a:gd name="T3" fmla="*/ 49 h 96"/>
              <a:gd name="T4" fmla="*/ 168 w 336"/>
              <a:gd name="T5" fmla="*/ 96 h 96"/>
              <a:gd name="T6" fmla="*/ 0 w 336"/>
              <a:gd name="T7" fmla="*/ 49 h 96"/>
              <a:gd name="T8" fmla="*/ 0 w 336"/>
              <a:gd name="T9" fmla="*/ 0 h 96"/>
              <a:gd name="T10" fmla="*/ 168 w 336"/>
              <a:gd name="T11" fmla="*/ 19 h 96"/>
              <a:gd name="T12" fmla="*/ 336 w 336"/>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336" h="96">
                <a:moveTo>
                  <a:pt x="336" y="0"/>
                </a:moveTo>
                <a:cubicBezTo>
                  <a:pt x="336" y="0"/>
                  <a:pt x="336" y="39"/>
                  <a:pt x="336" y="49"/>
                </a:cubicBezTo>
                <a:cubicBezTo>
                  <a:pt x="336" y="75"/>
                  <a:pt x="261" y="96"/>
                  <a:pt x="168" y="96"/>
                </a:cubicBezTo>
                <a:cubicBezTo>
                  <a:pt x="75" y="96"/>
                  <a:pt x="0" y="75"/>
                  <a:pt x="0" y="49"/>
                </a:cubicBezTo>
                <a:cubicBezTo>
                  <a:pt x="0" y="42"/>
                  <a:pt x="0" y="0"/>
                  <a:pt x="0" y="0"/>
                </a:cubicBezTo>
                <a:cubicBezTo>
                  <a:pt x="0" y="0"/>
                  <a:pt x="102" y="19"/>
                  <a:pt x="168" y="19"/>
                </a:cubicBezTo>
                <a:cubicBezTo>
                  <a:pt x="225" y="19"/>
                  <a:pt x="336" y="0"/>
                  <a:pt x="336" y="0"/>
                </a:cubicBezTo>
                <a:close/>
              </a:path>
            </a:pathLst>
          </a:custGeom>
          <a:solidFill>
            <a:srgbClr val="F4A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Oval 841"/>
          <p:cNvSpPr>
            <a:spLocks noChangeArrowheads="1"/>
          </p:cNvSpPr>
          <p:nvPr/>
        </p:nvSpPr>
        <p:spPr bwMode="auto">
          <a:xfrm>
            <a:off x="5049601" y="2020620"/>
            <a:ext cx="2132500" cy="594862"/>
          </a:xfrm>
          <a:prstGeom prst="ellipse">
            <a:avLst/>
          </a:prstGeom>
          <a:solidFill>
            <a:srgbClr val="D980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Oval 842"/>
          <p:cNvSpPr>
            <a:spLocks noChangeArrowheads="1"/>
          </p:cNvSpPr>
          <p:nvPr/>
        </p:nvSpPr>
        <p:spPr bwMode="auto">
          <a:xfrm>
            <a:off x="5616569" y="2256185"/>
            <a:ext cx="1136515" cy="222392"/>
          </a:xfrm>
          <a:prstGeom prst="ellipse">
            <a:avLst/>
          </a:prstGeom>
          <a:solidFill>
            <a:srgbClr val="7A0D08"/>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61" name="Freeform 843"/>
          <p:cNvSpPr>
            <a:spLocks/>
          </p:cNvSpPr>
          <p:nvPr/>
        </p:nvSpPr>
        <p:spPr bwMode="auto">
          <a:xfrm>
            <a:off x="5049601" y="1616084"/>
            <a:ext cx="2132500" cy="695825"/>
          </a:xfrm>
          <a:custGeom>
            <a:avLst/>
            <a:gdLst>
              <a:gd name="T0" fmla="*/ 336 w 336"/>
              <a:gd name="T1" fmla="*/ 0 h 110"/>
              <a:gd name="T2" fmla="*/ 336 w 336"/>
              <a:gd name="T3" fmla="*/ 63 h 110"/>
              <a:gd name="T4" fmla="*/ 168 w 336"/>
              <a:gd name="T5" fmla="*/ 110 h 110"/>
              <a:gd name="T6" fmla="*/ 0 w 336"/>
              <a:gd name="T7" fmla="*/ 63 h 110"/>
              <a:gd name="T8" fmla="*/ 0 w 336"/>
              <a:gd name="T9" fmla="*/ 0 h 110"/>
              <a:gd name="T10" fmla="*/ 168 w 336"/>
              <a:gd name="T11" fmla="*/ 19 h 110"/>
              <a:gd name="T12" fmla="*/ 336 w 336"/>
              <a:gd name="T13" fmla="*/ 0 h 110"/>
            </a:gdLst>
            <a:ahLst/>
            <a:cxnLst>
              <a:cxn ang="0">
                <a:pos x="T0" y="T1"/>
              </a:cxn>
              <a:cxn ang="0">
                <a:pos x="T2" y="T3"/>
              </a:cxn>
              <a:cxn ang="0">
                <a:pos x="T4" y="T5"/>
              </a:cxn>
              <a:cxn ang="0">
                <a:pos x="T6" y="T7"/>
              </a:cxn>
              <a:cxn ang="0">
                <a:pos x="T8" y="T9"/>
              </a:cxn>
              <a:cxn ang="0">
                <a:pos x="T10" y="T11"/>
              </a:cxn>
              <a:cxn ang="0">
                <a:pos x="T12" y="T13"/>
              </a:cxn>
            </a:cxnLst>
            <a:rect l="0" t="0" r="r" b="b"/>
            <a:pathLst>
              <a:path w="336" h="110">
                <a:moveTo>
                  <a:pt x="336" y="0"/>
                </a:moveTo>
                <a:cubicBezTo>
                  <a:pt x="336" y="0"/>
                  <a:pt x="336" y="53"/>
                  <a:pt x="336" y="63"/>
                </a:cubicBezTo>
                <a:cubicBezTo>
                  <a:pt x="336" y="89"/>
                  <a:pt x="261" y="110"/>
                  <a:pt x="168" y="110"/>
                </a:cubicBezTo>
                <a:cubicBezTo>
                  <a:pt x="75" y="110"/>
                  <a:pt x="0" y="89"/>
                  <a:pt x="0" y="63"/>
                </a:cubicBezTo>
                <a:cubicBezTo>
                  <a:pt x="0" y="56"/>
                  <a:pt x="0" y="0"/>
                  <a:pt x="0" y="0"/>
                </a:cubicBezTo>
                <a:cubicBezTo>
                  <a:pt x="0" y="0"/>
                  <a:pt x="102" y="19"/>
                  <a:pt x="168" y="19"/>
                </a:cubicBezTo>
                <a:cubicBezTo>
                  <a:pt x="225" y="19"/>
                  <a:pt x="336" y="0"/>
                  <a:pt x="336" y="0"/>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62" name="Oval 844"/>
          <p:cNvSpPr>
            <a:spLocks noChangeArrowheads="1"/>
          </p:cNvSpPr>
          <p:nvPr/>
        </p:nvSpPr>
        <p:spPr bwMode="auto">
          <a:xfrm>
            <a:off x="5049601" y="1282519"/>
            <a:ext cx="2132500" cy="594862"/>
          </a:xfrm>
          <a:prstGeom prst="ellipse">
            <a:avLst/>
          </a:pr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63" name="Oval 845"/>
          <p:cNvSpPr>
            <a:spLocks noChangeArrowheads="1"/>
          </p:cNvSpPr>
          <p:nvPr/>
        </p:nvSpPr>
        <p:spPr bwMode="auto">
          <a:xfrm>
            <a:off x="5616569" y="1531477"/>
            <a:ext cx="1136515" cy="222392"/>
          </a:xfrm>
          <a:prstGeom prst="ellipse">
            <a:avLst/>
          </a:prstGeom>
          <a:solidFill>
            <a:schemeClr val="tx2"/>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81" name="Freeform 863"/>
          <p:cNvSpPr>
            <a:spLocks/>
          </p:cNvSpPr>
          <p:nvPr/>
        </p:nvSpPr>
        <p:spPr bwMode="auto">
          <a:xfrm>
            <a:off x="4939481" y="3330893"/>
            <a:ext cx="601685" cy="1259308"/>
          </a:xfrm>
          <a:custGeom>
            <a:avLst/>
            <a:gdLst>
              <a:gd name="T0" fmla="*/ 441 w 441"/>
              <a:gd name="T1" fmla="*/ 923 h 923"/>
              <a:gd name="T2" fmla="*/ 0 w 441"/>
              <a:gd name="T3" fmla="*/ 923 h 923"/>
              <a:gd name="T4" fmla="*/ 0 w 441"/>
              <a:gd name="T5" fmla="*/ 0 h 923"/>
              <a:gd name="T6" fmla="*/ 107 w 441"/>
              <a:gd name="T7" fmla="*/ 0 h 923"/>
            </a:gdLst>
            <a:ahLst/>
            <a:cxnLst>
              <a:cxn ang="0">
                <a:pos x="T0" y="T1"/>
              </a:cxn>
              <a:cxn ang="0">
                <a:pos x="T2" y="T3"/>
              </a:cxn>
              <a:cxn ang="0">
                <a:pos x="T4" y="T5"/>
              </a:cxn>
              <a:cxn ang="0">
                <a:pos x="T6" y="T7"/>
              </a:cxn>
            </a:cxnLst>
            <a:rect l="0" t="0" r="r" b="b"/>
            <a:pathLst>
              <a:path w="441" h="923">
                <a:moveTo>
                  <a:pt x="441" y="923"/>
                </a:moveTo>
                <a:lnTo>
                  <a:pt x="0" y="923"/>
                </a:lnTo>
                <a:lnTo>
                  <a:pt x="0" y="0"/>
                </a:lnTo>
                <a:lnTo>
                  <a:pt x="107" y="0"/>
                </a:lnTo>
              </a:path>
            </a:pathLst>
          </a:custGeom>
          <a:noFill/>
          <a:ln w="7938"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8" name="Freeform 880"/>
          <p:cNvSpPr>
            <a:spLocks/>
          </p:cNvSpPr>
          <p:nvPr/>
        </p:nvSpPr>
        <p:spPr bwMode="auto">
          <a:xfrm>
            <a:off x="6759436" y="4242647"/>
            <a:ext cx="564846" cy="417495"/>
          </a:xfrm>
          <a:custGeom>
            <a:avLst/>
            <a:gdLst>
              <a:gd name="T0" fmla="*/ 414 w 414"/>
              <a:gd name="T1" fmla="*/ 306 h 306"/>
              <a:gd name="T2" fmla="*/ 0 w 414"/>
              <a:gd name="T3" fmla="*/ 306 h 306"/>
              <a:gd name="T4" fmla="*/ 0 w 414"/>
              <a:gd name="T5" fmla="*/ 0 h 306"/>
            </a:gdLst>
            <a:ahLst/>
            <a:cxnLst>
              <a:cxn ang="0">
                <a:pos x="T0" y="T1"/>
              </a:cxn>
              <a:cxn ang="0">
                <a:pos x="T2" y="T3"/>
              </a:cxn>
              <a:cxn ang="0">
                <a:pos x="T4" y="T5"/>
              </a:cxn>
            </a:cxnLst>
            <a:rect l="0" t="0" r="r" b="b"/>
            <a:pathLst>
              <a:path w="414" h="306">
                <a:moveTo>
                  <a:pt x="414" y="306"/>
                </a:moveTo>
                <a:lnTo>
                  <a:pt x="0" y="306"/>
                </a:lnTo>
                <a:lnTo>
                  <a:pt x="0" y="0"/>
                </a:lnTo>
              </a:path>
            </a:pathLst>
          </a:custGeom>
          <a:noFill/>
          <a:ln w="7938"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5" name="Freeform 897"/>
          <p:cNvSpPr>
            <a:spLocks/>
          </p:cNvSpPr>
          <p:nvPr/>
        </p:nvSpPr>
        <p:spPr bwMode="auto">
          <a:xfrm>
            <a:off x="7001997" y="1792939"/>
            <a:ext cx="570304" cy="691589"/>
          </a:xfrm>
          <a:custGeom>
            <a:avLst/>
            <a:gdLst>
              <a:gd name="T0" fmla="*/ 0 w 418"/>
              <a:gd name="T1" fmla="*/ 0 h 941"/>
              <a:gd name="T2" fmla="*/ 418 w 418"/>
              <a:gd name="T3" fmla="*/ 0 h 941"/>
              <a:gd name="T4" fmla="*/ 418 w 418"/>
              <a:gd name="T5" fmla="*/ 941 h 941"/>
              <a:gd name="T6" fmla="*/ 218 w 418"/>
              <a:gd name="T7" fmla="*/ 941 h 941"/>
            </a:gdLst>
            <a:ahLst/>
            <a:cxnLst>
              <a:cxn ang="0">
                <a:pos x="T0" y="T1"/>
              </a:cxn>
              <a:cxn ang="0">
                <a:pos x="T2" y="T3"/>
              </a:cxn>
              <a:cxn ang="0">
                <a:pos x="T4" y="T5"/>
              </a:cxn>
              <a:cxn ang="0">
                <a:pos x="T6" y="T7"/>
              </a:cxn>
            </a:cxnLst>
            <a:rect l="0" t="0" r="r" b="b"/>
            <a:pathLst>
              <a:path w="418" h="941">
                <a:moveTo>
                  <a:pt x="0" y="0"/>
                </a:moveTo>
                <a:lnTo>
                  <a:pt x="418" y="0"/>
                </a:lnTo>
                <a:lnTo>
                  <a:pt x="418" y="941"/>
                </a:lnTo>
                <a:lnTo>
                  <a:pt x="218" y="941"/>
                </a:lnTo>
              </a:path>
            </a:pathLst>
          </a:custGeom>
          <a:noFill/>
          <a:ln w="7938"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2" name="Dikdörtgen 36"/>
          <p:cNvSpPr/>
          <p:nvPr/>
        </p:nvSpPr>
        <p:spPr>
          <a:xfrm>
            <a:off x="6759435" y="4436773"/>
            <a:ext cx="812866" cy="246221"/>
          </a:xfrm>
          <a:prstGeom prst="rect">
            <a:avLst/>
          </a:prstGeom>
        </p:spPr>
        <p:txBody>
          <a:bodyPr wrap="square">
            <a:spAutoFit/>
          </a:bodyPr>
          <a:lstStyle/>
          <a:p>
            <a:r>
              <a:rPr lang="en-US" sz="1000" b="1"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OPTION 4 </a:t>
            </a:r>
            <a:endParaRPr lang="tr-TR" sz="900" dirty="0">
              <a:solidFill>
                <a:schemeClr val="bg1"/>
              </a:solidFill>
            </a:endParaRPr>
          </a:p>
        </p:txBody>
      </p:sp>
      <p:sp>
        <p:nvSpPr>
          <p:cNvPr id="133" name="Rectangle 132"/>
          <p:cNvSpPr/>
          <p:nvPr/>
        </p:nvSpPr>
        <p:spPr>
          <a:xfrm rot="5400000">
            <a:off x="4558284" y="567561"/>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 name="TextBox 133"/>
          <p:cNvSpPr txBox="1"/>
          <p:nvPr/>
        </p:nvSpPr>
        <p:spPr>
          <a:xfrm>
            <a:off x="3115017" y="272652"/>
            <a:ext cx="2914067" cy="461665"/>
          </a:xfrm>
          <a:prstGeom prst="rect">
            <a:avLst/>
          </a:prstGeom>
          <a:noFill/>
        </p:spPr>
        <p:txBody>
          <a:bodyPr wrap="none" rtlCol="0">
            <a:spAutoFit/>
          </a:bodyPr>
          <a:lstStyle/>
          <a:p>
            <a:pPr algn="ctr"/>
            <a:r>
              <a:rPr lang="en-US" sz="2400" dirty="0" smtClean="0">
                <a:solidFill>
                  <a:schemeClr val="bg1"/>
                </a:solidFill>
                <a:latin typeface="Adobe Garamond Pro" panose="02020502060506020403" pitchFamily="18" charset="0"/>
                <a:ea typeface="Open Sans Extrabold" panose="020B0906030804020204" pitchFamily="34" charset="0"/>
                <a:cs typeface="Open Sans Extrabold" panose="020B0906030804020204" pitchFamily="34" charset="0"/>
              </a:rPr>
              <a:t>3D INFOGRAPHICS</a:t>
            </a:r>
          </a:p>
        </p:txBody>
      </p:sp>
      <p:sp>
        <p:nvSpPr>
          <p:cNvPr id="135" name="Rectangle 134"/>
          <p:cNvSpPr/>
          <p:nvPr/>
        </p:nvSpPr>
        <p:spPr>
          <a:xfrm>
            <a:off x="1488407" y="611206"/>
            <a:ext cx="6167186" cy="246221"/>
          </a:xfrm>
          <a:prstGeom prst="rect">
            <a:avLst/>
          </a:prstGeom>
        </p:spPr>
        <p:txBody>
          <a:bodyPr wrap="square">
            <a:spAutoFit/>
          </a:bodyPr>
          <a:lstStyle/>
          <a:p>
            <a:pPr algn="ct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6" name="Dikdörtgen 36"/>
          <p:cNvSpPr/>
          <p:nvPr/>
        </p:nvSpPr>
        <p:spPr>
          <a:xfrm>
            <a:off x="5572660" y="4436773"/>
            <a:ext cx="812866" cy="246221"/>
          </a:xfrm>
          <a:prstGeom prst="rect">
            <a:avLst/>
          </a:prstGeom>
        </p:spPr>
        <p:txBody>
          <a:bodyPr wrap="square">
            <a:spAutoFit/>
          </a:bodyPr>
          <a:lstStyle/>
          <a:p>
            <a:r>
              <a:rPr lang="en-US" sz="1000" b="1"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OPTION 3</a:t>
            </a:r>
            <a:endParaRPr lang="tr-TR" sz="900" dirty="0">
              <a:solidFill>
                <a:schemeClr val="bg1"/>
              </a:solidFill>
            </a:endParaRPr>
          </a:p>
        </p:txBody>
      </p:sp>
      <p:sp>
        <p:nvSpPr>
          <p:cNvPr id="137" name="Dikdörtgen 36"/>
          <p:cNvSpPr/>
          <p:nvPr/>
        </p:nvSpPr>
        <p:spPr>
          <a:xfrm>
            <a:off x="7567530" y="2015622"/>
            <a:ext cx="1036918" cy="246221"/>
          </a:xfrm>
          <a:prstGeom prst="rect">
            <a:avLst/>
          </a:prstGeom>
        </p:spPr>
        <p:txBody>
          <a:bodyPr wrap="square">
            <a:spAutoFit/>
          </a:bodyPr>
          <a:lstStyle/>
          <a:p>
            <a:r>
              <a:rPr lang="en-US" sz="1000" b="1"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OPTION 1 &amp; 2 </a:t>
            </a:r>
            <a:endParaRPr lang="tr-TR" sz="900" dirty="0">
              <a:solidFill>
                <a:schemeClr val="bg1"/>
              </a:solidFill>
            </a:endParaRPr>
          </a:p>
        </p:txBody>
      </p:sp>
    </p:spTree>
    <p:custDataLst>
      <p:tags r:id="rId1"/>
    </p:custDataLst>
    <p:extLst>
      <p:ext uri="{BB962C8B-B14F-4D97-AF65-F5344CB8AC3E}">
        <p14:creationId xmlns:p14="http://schemas.microsoft.com/office/powerpoint/2010/main" val="3619518850"/>
      </p:ext>
    </p:extLst>
  </p:cSld>
  <p:clrMapOvr>
    <a:masterClrMapping/>
  </p:clrMapOvr>
  <mc:AlternateContent xmlns:mc="http://schemas.openxmlformats.org/markup-compatibility/2006" xmlns:p14="http://schemas.microsoft.com/office/powerpoint/2010/main">
    <mc:Choice Requires="p14">
      <p:transition spd="slow" p14:dur="2000" advTm="9693"/>
    </mc:Choice>
    <mc:Fallback xmlns="">
      <p:transition spd="slow" advTm="9693"/>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Freeform 222"/>
          <p:cNvSpPr>
            <a:spLocks noEditPoints="1"/>
          </p:cNvSpPr>
          <p:nvPr/>
        </p:nvSpPr>
        <p:spPr bwMode="auto">
          <a:xfrm>
            <a:off x="940867" y="1620780"/>
            <a:ext cx="259306" cy="260448"/>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rgbClr val="92D050"/>
          </a:solidFill>
          <a:ln>
            <a:solidFill>
              <a:schemeClr val="bg1"/>
            </a:solidFill>
          </a:ln>
        </p:spPr>
        <p:txBody>
          <a:bodyPr vert="horz" wrap="square" lIns="91440" tIns="45720" rIns="91440" bIns="45720" numCol="1" anchor="t" anchorCtr="0" compatLnSpc="1">
            <a:prstTxWarp prst="textNoShape">
              <a:avLst/>
            </a:prstTxWarp>
          </a:bodyPr>
          <a:lstStyle/>
          <a:p>
            <a:endParaRPr lang="en-US">
              <a:solidFill>
                <a:schemeClr val="tx2"/>
              </a:solidFill>
            </a:endParaRPr>
          </a:p>
        </p:txBody>
      </p:sp>
      <p:sp>
        <p:nvSpPr>
          <p:cNvPr id="92" name="Metin kutusu 91"/>
          <p:cNvSpPr txBox="1"/>
          <p:nvPr/>
        </p:nvSpPr>
        <p:spPr>
          <a:xfrm>
            <a:off x="1228899" y="1581727"/>
            <a:ext cx="2880320" cy="369332"/>
          </a:xfrm>
          <a:prstGeom prst="rect">
            <a:avLst/>
          </a:prstGeom>
          <a:noFill/>
        </p:spPr>
        <p:txBody>
          <a:bodyPr wrap="square" rtlCol="0">
            <a:spAutoFit/>
          </a:bodyPr>
          <a:lstStyle/>
          <a:p>
            <a:r>
              <a:rPr lang="en-US" sz="900" dirty="0" err="1">
                <a:solidFill>
                  <a:schemeClr val="bg1">
                    <a:lumMod val="85000"/>
                  </a:schemeClr>
                </a:solidFill>
                <a:ea typeface="Arial Unicode MS" panose="020B0604020202020204" pitchFamily="34" charset="-128"/>
                <a:cs typeface="Arial Unicode MS" panose="020B0604020202020204" pitchFamily="34" charset="-128"/>
              </a:rPr>
              <a:t>Lorem</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Ipsum</a:t>
            </a:r>
            <a:r>
              <a:rPr lang="en-US" sz="900" dirty="0">
                <a:solidFill>
                  <a:schemeClr val="bg1">
                    <a:lumMod val="85000"/>
                  </a:schemeClr>
                </a:solidFill>
                <a:ea typeface="Arial Unicode MS" panose="020B0604020202020204" pitchFamily="34" charset="-128"/>
                <a:cs typeface="Arial Unicode MS" panose="020B0604020202020204" pitchFamily="34" charset="-128"/>
              </a:rPr>
              <a:t> is simply dummy text of the printing and typesetting industry.</a:t>
            </a:r>
            <a:endParaRPr lang="tr-TR" sz="900" dirty="0">
              <a:solidFill>
                <a:schemeClr val="bg1">
                  <a:lumMod val="85000"/>
                </a:schemeClr>
              </a:solidFill>
            </a:endParaRPr>
          </a:p>
        </p:txBody>
      </p:sp>
      <p:sp>
        <p:nvSpPr>
          <p:cNvPr id="94" name="Freeform 222"/>
          <p:cNvSpPr>
            <a:spLocks noEditPoints="1"/>
          </p:cNvSpPr>
          <p:nvPr/>
        </p:nvSpPr>
        <p:spPr bwMode="auto">
          <a:xfrm>
            <a:off x="940867" y="1999870"/>
            <a:ext cx="259306" cy="260448"/>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rgbClr val="92D050"/>
          </a:solidFill>
          <a:ln>
            <a:solidFill>
              <a:schemeClr val="bg1"/>
            </a:solidFill>
          </a:ln>
        </p:spPr>
        <p:txBody>
          <a:bodyPr vert="horz" wrap="square" lIns="91440" tIns="45720" rIns="91440" bIns="45720" numCol="1" anchor="t" anchorCtr="0" compatLnSpc="1">
            <a:prstTxWarp prst="textNoShape">
              <a:avLst/>
            </a:prstTxWarp>
          </a:bodyPr>
          <a:lstStyle/>
          <a:p>
            <a:endParaRPr lang="en-US">
              <a:solidFill>
                <a:schemeClr val="tx2"/>
              </a:solidFill>
            </a:endParaRPr>
          </a:p>
        </p:txBody>
      </p:sp>
      <p:sp>
        <p:nvSpPr>
          <p:cNvPr id="95" name="Metin kutusu 94"/>
          <p:cNvSpPr txBox="1"/>
          <p:nvPr/>
        </p:nvSpPr>
        <p:spPr>
          <a:xfrm>
            <a:off x="1228899" y="1960817"/>
            <a:ext cx="2880320" cy="369332"/>
          </a:xfrm>
          <a:prstGeom prst="rect">
            <a:avLst/>
          </a:prstGeom>
          <a:noFill/>
        </p:spPr>
        <p:txBody>
          <a:bodyPr wrap="square" rtlCol="0">
            <a:spAutoFit/>
          </a:bodyPr>
          <a:lstStyle/>
          <a:p>
            <a:r>
              <a:rPr lang="en-US" sz="900" dirty="0" err="1">
                <a:solidFill>
                  <a:schemeClr val="bg1">
                    <a:lumMod val="85000"/>
                  </a:schemeClr>
                </a:solidFill>
                <a:ea typeface="Arial Unicode MS" panose="020B0604020202020204" pitchFamily="34" charset="-128"/>
                <a:cs typeface="Arial Unicode MS" panose="020B0604020202020204" pitchFamily="34" charset="-128"/>
              </a:rPr>
              <a:t>Lorem</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Ipsum</a:t>
            </a:r>
            <a:r>
              <a:rPr lang="en-US" sz="900" dirty="0">
                <a:solidFill>
                  <a:schemeClr val="bg1">
                    <a:lumMod val="85000"/>
                  </a:schemeClr>
                </a:solidFill>
                <a:ea typeface="Arial Unicode MS" panose="020B0604020202020204" pitchFamily="34" charset="-128"/>
                <a:cs typeface="Arial Unicode MS" panose="020B0604020202020204" pitchFamily="34" charset="-128"/>
              </a:rPr>
              <a:t> is simply dummy text of the printing and typesetting industry.</a:t>
            </a:r>
            <a:endParaRPr lang="tr-TR" sz="900" dirty="0">
              <a:solidFill>
                <a:schemeClr val="bg1">
                  <a:lumMod val="85000"/>
                </a:schemeClr>
              </a:solidFill>
            </a:endParaRPr>
          </a:p>
        </p:txBody>
      </p:sp>
      <p:sp>
        <p:nvSpPr>
          <p:cNvPr id="97" name="Freeform 222"/>
          <p:cNvSpPr>
            <a:spLocks noEditPoints="1"/>
          </p:cNvSpPr>
          <p:nvPr/>
        </p:nvSpPr>
        <p:spPr bwMode="auto">
          <a:xfrm>
            <a:off x="940867" y="2359911"/>
            <a:ext cx="259306" cy="260448"/>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rgbClr val="92D050"/>
          </a:solidFill>
          <a:ln>
            <a:solidFill>
              <a:schemeClr val="bg1"/>
            </a:solidFill>
          </a:ln>
        </p:spPr>
        <p:txBody>
          <a:bodyPr vert="horz" wrap="square" lIns="91440" tIns="45720" rIns="91440" bIns="45720" numCol="1" anchor="t" anchorCtr="0" compatLnSpc="1">
            <a:prstTxWarp prst="textNoShape">
              <a:avLst/>
            </a:prstTxWarp>
          </a:bodyPr>
          <a:lstStyle/>
          <a:p>
            <a:endParaRPr lang="en-US">
              <a:solidFill>
                <a:schemeClr val="tx2"/>
              </a:solidFill>
            </a:endParaRPr>
          </a:p>
        </p:txBody>
      </p:sp>
      <p:sp>
        <p:nvSpPr>
          <p:cNvPr id="98" name="Metin kutusu 97"/>
          <p:cNvSpPr txBox="1"/>
          <p:nvPr/>
        </p:nvSpPr>
        <p:spPr>
          <a:xfrm>
            <a:off x="1228899" y="2319457"/>
            <a:ext cx="2880320" cy="369332"/>
          </a:xfrm>
          <a:prstGeom prst="rect">
            <a:avLst/>
          </a:prstGeom>
          <a:noFill/>
        </p:spPr>
        <p:txBody>
          <a:bodyPr wrap="square" rtlCol="0">
            <a:spAutoFit/>
          </a:bodyPr>
          <a:lstStyle/>
          <a:p>
            <a:r>
              <a:rPr lang="en-US" sz="900" dirty="0" err="1">
                <a:solidFill>
                  <a:schemeClr val="bg1">
                    <a:lumMod val="85000"/>
                  </a:schemeClr>
                </a:solidFill>
                <a:ea typeface="Arial Unicode MS" panose="020B0604020202020204" pitchFamily="34" charset="-128"/>
                <a:cs typeface="Arial Unicode MS" panose="020B0604020202020204" pitchFamily="34" charset="-128"/>
              </a:rPr>
              <a:t>Lorem</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Ipsum</a:t>
            </a:r>
            <a:r>
              <a:rPr lang="en-US" sz="900" dirty="0">
                <a:solidFill>
                  <a:schemeClr val="bg1">
                    <a:lumMod val="85000"/>
                  </a:schemeClr>
                </a:solidFill>
                <a:ea typeface="Arial Unicode MS" panose="020B0604020202020204" pitchFamily="34" charset="-128"/>
                <a:cs typeface="Arial Unicode MS" panose="020B0604020202020204" pitchFamily="34" charset="-128"/>
              </a:rPr>
              <a:t> is simply dummy text of the printing and typesetting industry.</a:t>
            </a:r>
            <a:endParaRPr lang="tr-TR" sz="900" dirty="0">
              <a:solidFill>
                <a:schemeClr val="bg1">
                  <a:lumMod val="85000"/>
                </a:schemeClr>
              </a:solidFill>
            </a:endParaRPr>
          </a:p>
        </p:txBody>
      </p:sp>
      <p:sp>
        <p:nvSpPr>
          <p:cNvPr id="100" name="Freeform 222"/>
          <p:cNvSpPr>
            <a:spLocks noEditPoints="1"/>
          </p:cNvSpPr>
          <p:nvPr/>
        </p:nvSpPr>
        <p:spPr bwMode="auto">
          <a:xfrm>
            <a:off x="940867" y="2722391"/>
            <a:ext cx="259306" cy="260448"/>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rgbClr val="92D050"/>
          </a:solidFill>
          <a:ln>
            <a:solidFill>
              <a:schemeClr val="bg1"/>
            </a:solidFill>
          </a:ln>
        </p:spPr>
        <p:txBody>
          <a:bodyPr vert="horz" wrap="square" lIns="91440" tIns="45720" rIns="91440" bIns="45720" numCol="1" anchor="t" anchorCtr="0" compatLnSpc="1">
            <a:prstTxWarp prst="textNoShape">
              <a:avLst/>
            </a:prstTxWarp>
          </a:bodyPr>
          <a:lstStyle/>
          <a:p>
            <a:endParaRPr lang="en-US">
              <a:solidFill>
                <a:schemeClr val="tx2"/>
              </a:solidFill>
            </a:endParaRPr>
          </a:p>
        </p:txBody>
      </p:sp>
      <p:sp>
        <p:nvSpPr>
          <p:cNvPr id="101" name="Metin kutusu 100"/>
          <p:cNvSpPr txBox="1"/>
          <p:nvPr/>
        </p:nvSpPr>
        <p:spPr>
          <a:xfrm>
            <a:off x="1228899" y="2694246"/>
            <a:ext cx="2880320" cy="369332"/>
          </a:xfrm>
          <a:prstGeom prst="rect">
            <a:avLst/>
          </a:prstGeom>
          <a:noFill/>
        </p:spPr>
        <p:txBody>
          <a:bodyPr wrap="square" rtlCol="0">
            <a:spAutoFit/>
          </a:bodyPr>
          <a:lstStyle/>
          <a:p>
            <a:r>
              <a:rPr lang="en-US" sz="900" dirty="0" err="1">
                <a:solidFill>
                  <a:schemeClr val="bg1">
                    <a:lumMod val="85000"/>
                  </a:schemeClr>
                </a:solidFill>
                <a:ea typeface="Arial Unicode MS" panose="020B0604020202020204" pitchFamily="34" charset="-128"/>
                <a:cs typeface="Arial Unicode MS" panose="020B0604020202020204" pitchFamily="34" charset="-128"/>
              </a:rPr>
              <a:t>Lorem</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Ipsum</a:t>
            </a:r>
            <a:r>
              <a:rPr lang="en-US" sz="900" dirty="0">
                <a:solidFill>
                  <a:schemeClr val="bg1">
                    <a:lumMod val="85000"/>
                  </a:schemeClr>
                </a:solidFill>
                <a:ea typeface="Arial Unicode MS" panose="020B0604020202020204" pitchFamily="34" charset="-128"/>
                <a:cs typeface="Arial Unicode MS" panose="020B0604020202020204" pitchFamily="34" charset="-128"/>
              </a:rPr>
              <a:t> is simply dummy text of the printing and typesetting industry.</a:t>
            </a:r>
            <a:endParaRPr lang="tr-TR" sz="900" dirty="0">
              <a:solidFill>
                <a:schemeClr val="bg1">
                  <a:lumMod val="85000"/>
                </a:schemeClr>
              </a:solidFill>
            </a:endParaRPr>
          </a:p>
        </p:txBody>
      </p:sp>
      <p:sp>
        <p:nvSpPr>
          <p:cNvPr id="102" name="Dikdörtgen 101"/>
          <p:cNvSpPr/>
          <p:nvPr/>
        </p:nvSpPr>
        <p:spPr>
          <a:xfrm>
            <a:off x="850279" y="3188171"/>
            <a:ext cx="3278397" cy="1615827"/>
          </a:xfrm>
          <a:prstGeom prst="rect">
            <a:avLst/>
          </a:prstGeom>
        </p:spPr>
        <p:txBody>
          <a:bodyPr wrap="square">
            <a:spAutoFit/>
          </a:bodyPr>
          <a:lstStyle/>
          <a:p>
            <a:r>
              <a:rPr lang="en-US" sz="900" dirty="0" err="1">
                <a:solidFill>
                  <a:schemeClr val="bg1">
                    <a:lumMod val="85000"/>
                  </a:schemeClr>
                </a:solidFill>
                <a:ea typeface="Arial Unicode MS" panose="020B0604020202020204" pitchFamily="34" charset="-128"/>
                <a:cs typeface="Arial Unicode MS" panose="020B0604020202020204" pitchFamily="34" charset="-128"/>
              </a:rPr>
              <a:t>Lorem</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Ipsum</a:t>
            </a:r>
            <a:r>
              <a:rPr lang="en-US" sz="900" dirty="0">
                <a:solidFill>
                  <a:schemeClr val="bg1">
                    <a:lumMod val="85000"/>
                  </a:schemeClr>
                </a:solidFill>
                <a:ea typeface="Arial Unicode MS" panose="020B0604020202020204" pitchFamily="34" charset="-128"/>
                <a:cs typeface="Arial Unicode MS" panose="020B0604020202020204" pitchFamily="34" charset="-128"/>
              </a:rPr>
              <a:t> is simply dummy text of the printing and typesetting industry. </a:t>
            </a:r>
            <a:r>
              <a:rPr lang="en-US" sz="900" dirty="0" err="1">
                <a:solidFill>
                  <a:schemeClr val="bg1">
                    <a:lumMod val="85000"/>
                  </a:schemeClr>
                </a:solidFill>
                <a:ea typeface="Arial Unicode MS" panose="020B0604020202020204" pitchFamily="34" charset="-128"/>
                <a:cs typeface="Arial Unicode MS" panose="020B0604020202020204" pitchFamily="34" charset="-128"/>
              </a:rPr>
              <a:t>Lorem</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Ipsum</a:t>
            </a:r>
            <a:r>
              <a:rPr lang="en-US" sz="900" dirty="0">
                <a:solidFill>
                  <a:schemeClr val="bg1">
                    <a:lumMod val="85000"/>
                  </a:schemeClr>
                </a:solidFill>
                <a:ea typeface="Arial Unicode MS" panose="020B0604020202020204" pitchFamily="34" charset="-128"/>
                <a:cs typeface="Arial Unicode MS" panose="020B0604020202020204" pitchFamily="34" charset="-128"/>
              </a:rPr>
              <a:t>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900" dirty="0" err="1">
                <a:solidFill>
                  <a:schemeClr val="bg1">
                    <a:lumMod val="85000"/>
                  </a:schemeClr>
                </a:solidFill>
                <a:ea typeface="Arial Unicode MS" panose="020B0604020202020204" pitchFamily="34" charset="-128"/>
                <a:cs typeface="Arial Unicode MS" panose="020B0604020202020204" pitchFamily="34" charset="-128"/>
              </a:rPr>
              <a:t>popularised</a:t>
            </a:r>
            <a:r>
              <a:rPr lang="en-US" sz="900" dirty="0">
                <a:solidFill>
                  <a:schemeClr val="bg1">
                    <a:lumMod val="85000"/>
                  </a:schemeClr>
                </a:solidFill>
                <a:ea typeface="Arial Unicode MS" panose="020B0604020202020204" pitchFamily="34" charset="-128"/>
                <a:cs typeface="Arial Unicode MS" panose="020B0604020202020204" pitchFamily="34" charset="-128"/>
              </a:rPr>
              <a:t> in the 1960s with the release of </a:t>
            </a:r>
            <a:r>
              <a:rPr lang="en-US" sz="900" dirty="0" err="1">
                <a:solidFill>
                  <a:schemeClr val="bg1">
                    <a:lumMod val="85000"/>
                  </a:schemeClr>
                </a:solidFill>
                <a:ea typeface="Arial Unicode MS" panose="020B0604020202020204" pitchFamily="34" charset="-128"/>
                <a:cs typeface="Arial Unicode MS" panose="020B0604020202020204" pitchFamily="34" charset="-128"/>
              </a:rPr>
              <a:t>Letraset</a:t>
            </a:r>
            <a:r>
              <a:rPr lang="en-US" sz="900" dirty="0">
                <a:solidFill>
                  <a:schemeClr val="bg1">
                    <a:lumMod val="85000"/>
                  </a:schemeClr>
                </a:solidFill>
                <a:ea typeface="Arial Unicode MS" panose="020B0604020202020204" pitchFamily="34" charset="-128"/>
                <a:cs typeface="Arial Unicode MS" panose="020B0604020202020204" pitchFamily="34" charset="-128"/>
              </a:rPr>
              <a:t> sheets containing </a:t>
            </a:r>
            <a:r>
              <a:rPr lang="en-US" sz="900" dirty="0" err="1">
                <a:solidFill>
                  <a:schemeClr val="bg1">
                    <a:lumMod val="85000"/>
                  </a:schemeClr>
                </a:solidFill>
                <a:ea typeface="Arial Unicode MS" panose="020B0604020202020204" pitchFamily="34" charset="-128"/>
                <a:cs typeface="Arial Unicode MS" panose="020B0604020202020204" pitchFamily="34" charset="-128"/>
              </a:rPr>
              <a:t>Lorem</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Ipsum</a:t>
            </a:r>
            <a:r>
              <a:rPr lang="en-US" sz="900" dirty="0">
                <a:solidFill>
                  <a:schemeClr val="bg1">
                    <a:lumMod val="85000"/>
                  </a:schemeClr>
                </a:solidFill>
                <a:ea typeface="Arial Unicode MS" panose="020B0604020202020204" pitchFamily="34" charset="-128"/>
                <a:cs typeface="Arial Unicode MS" panose="020B0604020202020204" pitchFamily="34" charset="-128"/>
              </a:rPr>
              <a:t> passages, and more recently with desktop publishing software like Aldus PageMaker including versions of </a:t>
            </a:r>
            <a:r>
              <a:rPr lang="en-US" sz="900" dirty="0" err="1">
                <a:solidFill>
                  <a:schemeClr val="bg1">
                    <a:lumMod val="85000"/>
                  </a:schemeClr>
                </a:solidFill>
                <a:ea typeface="Arial Unicode MS" panose="020B0604020202020204" pitchFamily="34" charset="-128"/>
                <a:cs typeface="Arial Unicode MS" panose="020B0604020202020204" pitchFamily="34" charset="-128"/>
              </a:rPr>
              <a:t>Lorem</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Ipsum</a:t>
            </a:r>
            <a:r>
              <a:rPr lang="en-US" sz="900" dirty="0">
                <a:solidFill>
                  <a:schemeClr val="bg1">
                    <a:lumMod val="85000"/>
                  </a:schemeClr>
                </a:solidFill>
                <a:ea typeface="Arial Unicode MS" panose="020B0604020202020204" pitchFamily="34" charset="-128"/>
                <a:cs typeface="Arial Unicode MS" panose="020B0604020202020204" pitchFamily="34" charset="-128"/>
              </a:rPr>
              <a:t>.</a:t>
            </a:r>
            <a:endParaRPr lang="en-US" sz="1050" dirty="0" smtClean="0">
              <a:solidFill>
                <a:schemeClr val="bg1">
                  <a:lumMod val="85000"/>
                </a:schemeClr>
              </a:solidFill>
              <a:ea typeface="Arial Unicode MS" panose="020B0604020202020204" pitchFamily="34" charset="-128"/>
              <a:cs typeface="Arial Unicode MS" panose="020B0604020202020204" pitchFamily="34" charset="-128"/>
            </a:endParaRPr>
          </a:p>
        </p:txBody>
      </p:sp>
      <p:cxnSp>
        <p:nvCxnSpPr>
          <p:cNvPr id="4" name="Düz Bağlayıcı 3"/>
          <p:cNvCxnSpPr/>
          <p:nvPr/>
        </p:nvCxnSpPr>
        <p:spPr>
          <a:xfrm>
            <a:off x="940869" y="3156813"/>
            <a:ext cx="3271091" cy="0"/>
          </a:xfrm>
          <a:prstGeom prst="line">
            <a:avLst/>
          </a:prstGeom>
        </p:spPr>
        <p:style>
          <a:lnRef idx="1">
            <a:schemeClr val="accent1"/>
          </a:lnRef>
          <a:fillRef idx="0">
            <a:schemeClr val="accent1"/>
          </a:fillRef>
          <a:effectRef idx="0">
            <a:schemeClr val="accent1"/>
          </a:effectRef>
          <a:fontRef idx="minor">
            <a:schemeClr val="tx1"/>
          </a:fontRef>
        </p:style>
      </p:cxnSp>
      <p:sp>
        <p:nvSpPr>
          <p:cNvPr id="103" name="Rectangle 102"/>
          <p:cNvSpPr/>
          <p:nvPr/>
        </p:nvSpPr>
        <p:spPr>
          <a:xfrm rot="5400000">
            <a:off x="4558284" y="567561"/>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TextBox 103"/>
          <p:cNvSpPr txBox="1"/>
          <p:nvPr/>
        </p:nvSpPr>
        <p:spPr>
          <a:xfrm>
            <a:off x="2063096" y="272652"/>
            <a:ext cx="5017912"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PROJECT DEVELOPMENT PHASES</a:t>
            </a:r>
          </a:p>
        </p:txBody>
      </p:sp>
      <p:sp>
        <p:nvSpPr>
          <p:cNvPr id="105" name="Rectangle 104"/>
          <p:cNvSpPr/>
          <p:nvPr/>
        </p:nvSpPr>
        <p:spPr>
          <a:xfrm>
            <a:off x="1488407" y="611206"/>
            <a:ext cx="6167186" cy="246221"/>
          </a:xfrm>
          <a:prstGeom prst="rect">
            <a:avLst/>
          </a:prstGeom>
        </p:spPr>
        <p:txBody>
          <a:bodyPr wrap="square">
            <a:spAutoFit/>
          </a:bodyPr>
          <a:lstStyle/>
          <a:p>
            <a:pPr algn="ctr"/>
            <a:r>
              <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10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59" name="Group 58"/>
          <p:cNvGrpSpPr/>
          <p:nvPr/>
        </p:nvGrpSpPr>
        <p:grpSpPr>
          <a:xfrm>
            <a:off x="4714876" y="1365176"/>
            <a:ext cx="3246437" cy="3235325"/>
            <a:chOff x="4714876" y="1235076"/>
            <a:chExt cx="3246437" cy="3235325"/>
          </a:xfrm>
        </p:grpSpPr>
        <p:sp>
          <p:nvSpPr>
            <p:cNvPr id="6" name="Rectangle 5"/>
            <p:cNvSpPr>
              <a:spLocks noChangeArrowheads="1"/>
            </p:cNvSpPr>
            <p:nvPr/>
          </p:nvSpPr>
          <p:spPr bwMode="auto">
            <a:xfrm>
              <a:off x="4714876" y="1235076"/>
              <a:ext cx="1624013" cy="1617663"/>
            </a:xfrm>
            <a:prstGeom prst="rect">
              <a:avLst/>
            </a:pr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sp>
          <p:nvSpPr>
            <p:cNvPr id="7" name="Rectangle 6"/>
            <p:cNvSpPr>
              <a:spLocks noChangeArrowheads="1"/>
            </p:cNvSpPr>
            <p:nvPr/>
          </p:nvSpPr>
          <p:spPr bwMode="auto">
            <a:xfrm>
              <a:off x="6338888" y="2852738"/>
              <a:ext cx="1622425" cy="161766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8" name="Rectangle 7"/>
            <p:cNvSpPr>
              <a:spLocks noChangeArrowheads="1"/>
            </p:cNvSpPr>
            <p:nvPr/>
          </p:nvSpPr>
          <p:spPr bwMode="auto">
            <a:xfrm>
              <a:off x="4714876" y="2852738"/>
              <a:ext cx="1624013" cy="1617663"/>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9" name="Rectangle 8"/>
            <p:cNvSpPr>
              <a:spLocks noChangeArrowheads="1"/>
            </p:cNvSpPr>
            <p:nvPr/>
          </p:nvSpPr>
          <p:spPr bwMode="auto">
            <a:xfrm>
              <a:off x="6338888" y="1235076"/>
              <a:ext cx="1622425" cy="1617663"/>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p:cNvSpPr>
            <p:nvPr/>
          </p:nvSpPr>
          <p:spPr bwMode="auto">
            <a:xfrm>
              <a:off x="5238751" y="2633663"/>
              <a:ext cx="239713" cy="25400"/>
            </a:xfrm>
            <a:custGeom>
              <a:avLst/>
              <a:gdLst>
                <a:gd name="T0" fmla="*/ 238 w 247"/>
                <a:gd name="T1" fmla="*/ 0 h 26"/>
                <a:gd name="T2" fmla="*/ 9 w 247"/>
                <a:gd name="T3" fmla="*/ 0 h 26"/>
                <a:gd name="T4" fmla="*/ 0 w 247"/>
                <a:gd name="T5" fmla="*/ 13 h 26"/>
                <a:gd name="T6" fmla="*/ 15 w 247"/>
                <a:gd name="T7" fmla="*/ 24 h 26"/>
                <a:gd name="T8" fmla="*/ 27 w 247"/>
                <a:gd name="T9" fmla="*/ 24 h 26"/>
                <a:gd name="T10" fmla="*/ 27 w 247"/>
                <a:gd name="T11" fmla="*/ 23 h 26"/>
                <a:gd name="T12" fmla="*/ 218 w 247"/>
                <a:gd name="T13" fmla="*/ 23 h 26"/>
                <a:gd name="T14" fmla="*/ 236 w 247"/>
                <a:gd name="T15" fmla="*/ 23 h 26"/>
                <a:gd name="T16" fmla="*/ 247 w 247"/>
                <a:gd name="T17" fmla="*/ 12 h 26"/>
                <a:gd name="T18" fmla="*/ 238 w 247"/>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7" h="26">
                  <a:moveTo>
                    <a:pt x="238" y="0"/>
                  </a:moveTo>
                  <a:cubicBezTo>
                    <a:pt x="9" y="0"/>
                    <a:pt x="9" y="0"/>
                    <a:pt x="9" y="0"/>
                  </a:cubicBezTo>
                  <a:cubicBezTo>
                    <a:pt x="9" y="0"/>
                    <a:pt x="0" y="1"/>
                    <a:pt x="0" y="13"/>
                  </a:cubicBezTo>
                  <a:cubicBezTo>
                    <a:pt x="0" y="26"/>
                    <a:pt x="15" y="24"/>
                    <a:pt x="15" y="24"/>
                  </a:cubicBezTo>
                  <a:cubicBezTo>
                    <a:pt x="27" y="24"/>
                    <a:pt x="27" y="24"/>
                    <a:pt x="27" y="24"/>
                  </a:cubicBezTo>
                  <a:cubicBezTo>
                    <a:pt x="27" y="23"/>
                    <a:pt x="27" y="23"/>
                    <a:pt x="27" y="23"/>
                  </a:cubicBezTo>
                  <a:cubicBezTo>
                    <a:pt x="218" y="23"/>
                    <a:pt x="218" y="23"/>
                    <a:pt x="218" y="23"/>
                  </a:cubicBezTo>
                  <a:cubicBezTo>
                    <a:pt x="236" y="23"/>
                    <a:pt x="236" y="23"/>
                    <a:pt x="236" y="23"/>
                  </a:cubicBezTo>
                  <a:cubicBezTo>
                    <a:pt x="236" y="23"/>
                    <a:pt x="247" y="22"/>
                    <a:pt x="247" y="12"/>
                  </a:cubicBezTo>
                  <a:cubicBezTo>
                    <a:pt x="247" y="2"/>
                    <a:pt x="238" y="0"/>
                    <a:pt x="23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p:nvSpPr>
          <p:spPr bwMode="auto">
            <a:xfrm>
              <a:off x="5227638" y="2582863"/>
              <a:ext cx="261938" cy="26988"/>
            </a:xfrm>
            <a:custGeom>
              <a:avLst/>
              <a:gdLst>
                <a:gd name="T0" fmla="*/ 261 w 270"/>
                <a:gd name="T1" fmla="*/ 0 h 28"/>
                <a:gd name="T2" fmla="*/ 11 w 270"/>
                <a:gd name="T3" fmla="*/ 0 h 28"/>
                <a:gd name="T4" fmla="*/ 0 w 270"/>
                <a:gd name="T5" fmla="*/ 15 h 28"/>
                <a:gd name="T6" fmla="*/ 21 w 270"/>
                <a:gd name="T7" fmla="*/ 26 h 28"/>
                <a:gd name="T8" fmla="*/ 250 w 270"/>
                <a:gd name="T9" fmla="*/ 26 h 28"/>
                <a:gd name="T10" fmla="*/ 259 w 270"/>
                <a:gd name="T11" fmla="*/ 26 h 28"/>
                <a:gd name="T12" fmla="*/ 270 w 270"/>
                <a:gd name="T13" fmla="*/ 12 h 28"/>
                <a:gd name="T14" fmla="*/ 261 w 270"/>
                <a:gd name="T15" fmla="*/ 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0" h="28">
                  <a:moveTo>
                    <a:pt x="261" y="0"/>
                  </a:moveTo>
                  <a:cubicBezTo>
                    <a:pt x="11" y="0"/>
                    <a:pt x="11" y="0"/>
                    <a:pt x="11" y="0"/>
                  </a:cubicBezTo>
                  <a:cubicBezTo>
                    <a:pt x="11" y="0"/>
                    <a:pt x="0" y="2"/>
                    <a:pt x="0" y="15"/>
                  </a:cubicBezTo>
                  <a:cubicBezTo>
                    <a:pt x="0" y="28"/>
                    <a:pt x="21" y="26"/>
                    <a:pt x="21" y="26"/>
                  </a:cubicBezTo>
                  <a:cubicBezTo>
                    <a:pt x="250" y="26"/>
                    <a:pt x="250" y="26"/>
                    <a:pt x="250" y="26"/>
                  </a:cubicBezTo>
                  <a:cubicBezTo>
                    <a:pt x="259" y="26"/>
                    <a:pt x="259" y="26"/>
                    <a:pt x="259" y="26"/>
                  </a:cubicBezTo>
                  <a:cubicBezTo>
                    <a:pt x="259" y="26"/>
                    <a:pt x="270" y="25"/>
                    <a:pt x="270" y="12"/>
                  </a:cubicBezTo>
                  <a:cubicBezTo>
                    <a:pt x="270" y="0"/>
                    <a:pt x="261" y="0"/>
                    <a:pt x="26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11"/>
            <p:cNvSpPr>
              <a:spLocks/>
            </p:cNvSpPr>
            <p:nvPr/>
          </p:nvSpPr>
          <p:spPr bwMode="auto">
            <a:xfrm>
              <a:off x="5227638" y="2517776"/>
              <a:ext cx="261938" cy="34925"/>
            </a:xfrm>
            <a:custGeom>
              <a:avLst/>
              <a:gdLst>
                <a:gd name="T0" fmla="*/ 263 w 270"/>
                <a:gd name="T1" fmla="*/ 0 h 37"/>
                <a:gd name="T2" fmla="*/ 9 w 270"/>
                <a:gd name="T3" fmla="*/ 0 h 37"/>
                <a:gd name="T4" fmla="*/ 0 w 270"/>
                <a:gd name="T5" fmla="*/ 20 h 37"/>
                <a:gd name="T6" fmla="*/ 11 w 270"/>
                <a:gd name="T7" fmla="*/ 37 h 37"/>
                <a:gd name="T8" fmla="*/ 261 w 270"/>
                <a:gd name="T9" fmla="*/ 37 h 37"/>
                <a:gd name="T10" fmla="*/ 270 w 270"/>
                <a:gd name="T11" fmla="*/ 16 h 37"/>
                <a:gd name="T12" fmla="*/ 263 w 270"/>
                <a:gd name="T13" fmla="*/ 0 h 37"/>
              </a:gdLst>
              <a:ahLst/>
              <a:cxnLst>
                <a:cxn ang="0">
                  <a:pos x="T0" y="T1"/>
                </a:cxn>
                <a:cxn ang="0">
                  <a:pos x="T2" y="T3"/>
                </a:cxn>
                <a:cxn ang="0">
                  <a:pos x="T4" y="T5"/>
                </a:cxn>
                <a:cxn ang="0">
                  <a:pos x="T6" y="T7"/>
                </a:cxn>
                <a:cxn ang="0">
                  <a:pos x="T8" y="T9"/>
                </a:cxn>
                <a:cxn ang="0">
                  <a:pos x="T10" y="T11"/>
                </a:cxn>
                <a:cxn ang="0">
                  <a:pos x="T12" y="T13"/>
                </a:cxn>
              </a:cxnLst>
              <a:rect l="0" t="0" r="r" b="b"/>
              <a:pathLst>
                <a:path w="270" h="37">
                  <a:moveTo>
                    <a:pt x="263" y="0"/>
                  </a:moveTo>
                  <a:cubicBezTo>
                    <a:pt x="9" y="0"/>
                    <a:pt x="9" y="0"/>
                    <a:pt x="9" y="0"/>
                  </a:cubicBezTo>
                  <a:cubicBezTo>
                    <a:pt x="9" y="0"/>
                    <a:pt x="0" y="4"/>
                    <a:pt x="0" y="20"/>
                  </a:cubicBezTo>
                  <a:cubicBezTo>
                    <a:pt x="0" y="36"/>
                    <a:pt x="11" y="37"/>
                    <a:pt x="11" y="37"/>
                  </a:cubicBezTo>
                  <a:cubicBezTo>
                    <a:pt x="261" y="37"/>
                    <a:pt x="261" y="37"/>
                    <a:pt x="261" y="37"/>
                  </a:cubicBezTo>
                  <a:cubicBezTo>
                    <a:pt x="261" y="37"/>
                    <a:pt x="270" y="35"/>
                    <a:pt x="270" y="16"/>
                  </a:cubicBezTo>
                  <a:cubicBezTo>
                    <a:pt x="270" y="2"/>
                    <a:pt x="263" y="0"/>
                    <a:pt x="26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noEditPoints="1"/>
            </p:cNvSpPr>
            <p:nvPr/>
          </p:nvSpPr>
          <p:spPr bwMode="auto">
            <a:xfrm>
              <a:off x="5045076" y="1706563"/>
              <a:ext cx="1052513" cy="777875"/>
            </a:xfrm>
            <a:custGeom>
              <a:avLst/>
              <a:gdLst>
                <a:gd name="T0" fmla="*/ 944 w 1089"/>
                <a:gd name="T1" fmla="*/ 419 h 804"/>
                <a:gd name="T2" fmla="*/ 710 w 1089"/>
                <a:gd name="T3" fmla="*/ 322 h 804"/>
                <a:gd name="T4" fmla="*/ 638 w 1089"/>
                <a:gd name="T5" fmla="*/ 372 h 804"/>
                <a:gd name="T6" fmla="*/ 644 w 1089"/>
                <a:gd name="T7" fmla="*/ 322 h 804"/>
                <a:gd name="T8" fmla="*/ 550 w 1089"/>
                <a:gd name="T9" fmla="*/ 92 h 804"/>
                <a:gd name="T10" fmla="*/ 326 w 1089"/>
                <a:gd name="T11" fmla="*/ 0 h 804"/>
                <a:gd name="T12" fmla="*/ 93 w 1089"/>
                <a:gd name="T13" fmla="*/ 93 h 804"/>
                <a:gd name="T14" fmla="*/ 0 w 1089"/>
                <a:gd name="T15" fmla="*/ 304 h 804"/>
                <a:gd name="T16" fmla="*/ 30 w 1089"/>
                <a:gd name="T17" fmla="*/ 464 h 804"/>
                <a:gd name="T18" fmla="*/ 87 w 1089"/>
                <a:gd name="T19" fmla="*/ 571 h 804"/>
                <a:gd name="T20" fmla="*/ 138 w 1089"/>
                <a:gd name="T21" fmla="*/ 675 h 804"/>
                <a:gd name="T22" fmla="*/ 148 w 1089"/>
                <a:gd name="T23" fmla="*/ 744 h 804"/>
                <a:gd name="T24" fmla="*/ 192 w 1089"/>
                <a:gd name="T25" fmla="*/ 804 h 804"/>
                <a:gd name="T26" fmla="*/ 466 w 1089"/>
                <a:gd name="T27" fmla="*/ 799 h 804"/>
                <a:gd name="T28" fmla="*/ 497 w 1089"/>
                <a:gd name="T29" fmla="*/ 712 h 804"/>
                <a:gd name="T30" fmla="*/ 1089 w 1089"/>
                <a:gd name="T31" fmla="*/ 565 h 804"/>
                <a:gd name="T32" fmla="*/ 454 w 1089"/>
                <a:gd name="T33" fmla="*/ 689 h 804"/>
                <a:gd name="T34" fmla="*/ 438 w 1089"/>
                <a:gd name="T35" fmla="*/ 745 h 804"/>
                <a:gd name="T36" fmla="*/ 208 w 1089"/>
                <a:gd name="T37" fmla="*/ 744 h 804"/>
                <a:gd name="T38" fmla="*/ 187 w 1089"/>
                <a:gd name="T39" fmla="*/ 691 h 804"/>
                <a:gd name="T40" fmla="*/ 141 w 1089"/>
                <a:gd name="T41" fmla="*/ 562 h 804"/>
                <a:gd name="T42" fmla="*/ 124 w 1089"/>
                <a:gd name="T43" fmla="*/ 533 h 804"/>
                <a:gd name="T44" fmla="*/ 53 w 1089"/>
                <a:gd name="T45" fmla="*/ 330 h 804"/>
                <a:gd name="T46" fmla="*/ 77 w 1089"/>
                <a:gd name="T47" fmla="*/ 209 h 804"/>
                <a:gd name="T48" fmla="*/ 304 w 1089"/>
                <a:gd name="T49" fmla="*/ 60 h 804"/>
                <a:gd name="T50" fmla="*/ 512 w 1089"/>
                <a:gd name="T51" fmla="*/ 136 h 804"/>
                <a:gd name="T52" fmla="*/ 591 w 1089"/>
                <a:gd name="T53" fmla="*/ 328 h 804"/>
                <a:gd name="T54" fmla="*/ 513 w 1089"/>
                <a:gd name="T55" fmla="*/ 542 h 804"/>
                <a:gd name="T56" fmla="*/ 463 w 1089"/>
                <a:gd name="T57" fmla="*/ 646 h 804"/>
                <a:gd name="T58" fmla="*/ 931 w 1089"/>
                <a:gd name="T59" fmla="*/ 663 h 804"/>
                <a:gd name="T60" fmla="*/ 545 w 1089"/>
                <a:gd name="T61" fmla="*/ 589 h 804"/>
                <a:gd name="T62" fmla="*/ 571 w 1089"/>
                <a:gd name="T63" fmla="*/ 542 h 804"/>
                <a:gd name="T64" fmla="*/ 670 w 1089"/>
                <a:gd name="T65" fmla="*/ 428 h 804"/>
                <a:gd name="T66" fmla="*/ 695 w 1089"/>
                <a:gd name="T67" fmla="*/ 419 h 804"/>
                <a:gd name="T68" fmla="*/ 899 w 1089"/>
                <a:gd name="T69" fmla="*/ 440 h 804"/>
                <a:gd name="T70" fmla="*/ 905 w 1089"/>
                <a:gd name="T71" fmla="*/ 454 h 804"/>
                <a:gd name="T72" fmla="*/ 931 w 1089"/>
                <a:gd name="T73" fmla="*/ 457 h 804"/>
                <a:gd name="T74" fmla="*/ 931 w 1089"/>
                <a:gd name="T75" fmla="*/ 663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9" h="804">
                  <a:moveTo>
                    <a:pt x="945" y="419"/>
                  </a:moveTo>
                  <a:cubicBezTo>
                    <a:pt x="945" y="419"/>
                    <a:pt x="944" y="419"/>
                    <a:pt x="944" y="419"/>
                  </a:cubicBezTo>
                  <a:cubicBezTo>
                    <a:pt x="935" y="346"/>
                    <a:pt x="874" y="290"/>
                    <a:pt x="801" y="290"/>
                  </a:cubicBezTo>
                  <a:cubicBezTo>
                    <a:pt x="768" y="290"/>
                    <a:pt x="736" y="301"/>
                    <a:pt x="710" y="322"/>
                  </a:cubicBezTo>
                  <a:cubicBezTo>
                    <a:pt x="691" y="338"/>
                    <a:pt x="676" y="359"/>
                    <a:pt x="667" y="382"/>
                  </a:cubicBezTo>
                  <a:cubicBezTo>
                    <a:pt x="658" y="378"/>
                    <a:pt x="648" y="374"/>
                    <a:pt x="638" y="372"/>
                  </a:cubicBezTo>
                  <a:cubicBezTo>
                    <a:pt x="641" y="357"/>
                    <a:pt x="643" y="341"/>
                    <a:pt x="644" y="323"/>
                  </a:cubicBezTo>
                  <a:cubicBezTo>
                    <a:pt x="644" y="323"/>
                    <a:pt x="644" y="323"/>
                    <a:pt x="644" y="322"/>
                  </a:cubicBezTo>
                  <a:cubicBezTo>
                    <a:pt x="644" y="314"/>
                    <a:pt x="644" y="314"/>
                    <a:pt x="644" y="314"/>
                  </a:cubicBezTo>
                  <a:cubicBezTo>
                    <a:pt x="641" y="225"/>
                    <a:pt x="610" y="153"/>
                    <a:pt x="550" y="92"/>
                  </a:cubicBezTo>
                  <a:cubicBezTo>
                    <a:pt x="494" y="36"/>
                    <a:pt x="419" y="5"/>
                    <a:pt x="326" y="0"/>
                  </a:cubicBezTo>
                  <a:cubicBezTo>
                    <a:pt x="326" y="0"/>
                    <a:pt x="326" y="0"/>
                    <a:pt x="326" y="0"/>
                  </a:cubicBezTo>
                  <a:cubicBezTo>
                    <a:pt x="302" y="0"/>
                    <a:pt x="302" y="0"/>
                    <a:pt x="302" y="0"/>
                  </a:cubicBezTo>
                  <a:cubicBezTo>
                    <a:pt x="221" y="3"/>
                    <a:pt x="152" y="34"/>
                    <a:pt x="93" y="93"/>
                  </a:cubicBezTo>
                  <a:cubicBezTo>
                    <a:pt x="70" y="116"/>
                    <a:pt x="46" y="143"/>
                    <a:pt x="29" y="180"/>
                  </a:cubicBezTo>
                  <a:cubicBezTo>
                    <a:pt x="11" y="219"/>
                    <a:pt x="1" y="259"/>
                    <a:pt x="0" y="304"/>
                  </a:cubicBezTo>
                  <a:cubicBezTo>
                    <a:pt x="0" y="325"/>
                    <a:pt x="0" y="325"/>
                    <a:pt x="0" y="325"/>
                  </a:cubicBezTo>
                  <a:cubicBezTo>
                    <a:pt x="3" y="383"/>
                    <a:pt x="12" y="427"/>
                    <a:pt x="30" y="464"/>
                  </a:cubicBezTo>
                  <a:cubicBezTo>
                    <a:pt x="46" y="497"/>
                    <a:pt x="63" y="529"/>
                    <a:pt x="80" y="559"/>
                  </a:cubicBezTo>
                  <a:cubicBezTo>
                    <a:pt x="87" y="571"/>
                    <a:pt x="87" y="571"/>
                    <a:pt x="87" y="571"/>
                  </a:cubicBezTo>
                  <a:cubicBezTo>
                    <a:pt x="91" y="577"/>
                    <a:pt x="95" y="584"/>
                    <a:pt x="99" y="591"/>
                  </a:cubicBezTo>
                  <a:cubicBezTo>
                    <a:pt x="114" y="617"/>
                    <a:pt x="130" y="645"/>
                    <a:pt x="138" y="675"/>
                  </a:cubicBezTo>
                  <a:cubicBezTo>
                    <a:pt x="141" y="688"/>
                    <a:pt x="143" y="703"/>
                    <a:pt x="145" y="718"/>
                  </a:cubicBezTo>
                  <a:cubicBezTo>
                    <a:pt x="146" y="727"/>
                    <a:pt x="147" y="735"/>
                    <a:pt x="148" y="744"/>
                  </a:cubicBezTo>
                  <a:cubicBezTo>
                    <a:pt x="152" y="769"/>
                    <a:pt x="169" y="788"/>
                    <a:pt x="181" y="799"/>
                  </a:cubicBezTo>
                  <a:cubicBezTo>
                    <a:pt x="184" y="802"/>
                    <a:pt x="188" y="804"/>
                    <a:pt x="192" y="804"/>
                  </a:cubicBezTo>
                  <a:cubicBezTo>
                    <a:pt x="455" y="804"/>
                    <a:pt x="455" y="804"/>
                    <a:pt x="455" y="804"/>
                  </a:cubicBezTo>
                  <a:cubicBezTo>
                    <a:pt x="459" y="804"/>
                    <a:pt x="463" y="802"/>
                    <a:pt x="466" y="799"/>
                  </a:cubicBezTo>
                  <a:cubicBezTo>
                    <a:pt x="486" y="778"/>
                    <a:pt x="491" y="747"/>
                    <a:pt x="496" y="716"/>
                  </a:cubicBezTo>
                  <a:cubicBezTo>
                    <a:pt x="496" y="715"/>
                    <a:pt x="496" y="713"/>
                    <a:pt x="497" y="712"/>
                  </a:cubicBezTo>
                  <a:cubicBezTo>
                    <a:pt x="945" y="712"/>
                    <a:pt x="945" y="712"/>
                    <a:pt x="945" y="712"/>
                  </a:cubicBezTo>
                  <a:cubicBezTo>
                    <a:pt x="1025" y="712"/>
                    <a:pt x="1089" y="646"/>
                    <a:pt x="1089" y="565"/>
                  </a:cubicBezTo>
                  <a:cubicBezTo>
                    <a:pt x="1089" y="485"/>
                    <a:pt x="1025" y="419"/>
                    <a:pt x="945" y="419"/>
                  </a:cubicBezTo>
                  <a:close/>
                  <a:moveTo>
                    <a:pt x="454" y="689"/>
                  </a:moveTo>
                  <a:cubicBezTo>
                    <a:pt x="451" y="710"/>
                    <a:pt x="447" y="731"/>
                    <a:pt x="438" y="745"/>
                  </a:cubicBezTo>
                  <a:cubicBezTo>
                    <a:pt x="438" y="745"/>
                    <a:pt x="438" y="745"/>
                    <a:pt x="438" y="745"/>
                  </a:cubicBezTo>
                  <a:cubicBezTo>
                    <a:pt x="208" y="745"/>
                    <a:pt x="208" y="745"/>
                    <a:pt x="208" y="745"/>
                  </a:cubicBezTo>
                  <a:cubicBezTo>
                    <a:pt x="208" y="744"/>
                    <a:pt x="208" y="744"/>
                    <a:pt x="208" y="744"/>
                  </a:cubicBezTo>
                  <a:cubicBezTo>
                    <a:pt x="197" y="734"/>
                    <a:pt x="192" y="724"/>
                    <a:pt x="190" y="714"/>
                  </a:cubicBezTo>
                  <a:cubicBezTo>
                    <a:pt x="189" y="707"/>
                    <a:pt x="188" y="699"/>
                    <a:pt x="187" y="691"/>
                  </a:cubicBezTo>
                  <a:cubicBezTo>
                    <a:pt x="186" y="677"/>
                    <a:pt x="184" y="662"/>
                    <a:pt x="180" y="648"/>
                  </a:cubicBezTo>
                  <a:cubicBezTo>
                    <a:pt x="172" y="615"/>
                    <a:pt x="155" y="587"/>
                    <a:pt x="141" y="562"/>
                  </a:cubicBezTo>
                  <a:cubicBezTo>
                    <a:pt x="137" y="556"/>
                    <a:pt x="133" y="550"/>
                    <a:pt x="130" y="544"/>
                  </a:cubicBezTo>
                  <a:cubicBezTo>
                    <a:pt x="124" y="533"/>
                    <a:pt x="124" y="533"/>
                    <a:pt x="124" y="533"/>
                  </a:cubicBezTo>
                  <a:cubicBezTo>
                    <a:pt x="108" y="505"/>
                    <a:pt x="92" y="477"/>
                    <a:pt x="78" y="447"/>
                  </a:cubicBezTo>
                  <a:cubicBezTo>
                    <a:pt x="64" y="416"/>
                    <a:pt x="56" y="379"/>
                    <a:pt x="53" y="330"/>
                  </a:cubicBezTo>
                  <a:cubicBezTo>
                    <a:pt x="53" y="312"/>
                    <a:pt x="53" y="312"/>
                    <a:pt x="53" y="312"/>
                  </a:cubicBezTo>
                  <a:cubicBezTo>
                    <a:pt x="54" y="275"/>
                    <a:pt x="62" y="241"/>
                    <a:pt x="77" y="209"/>
                  </a:cubicBezTo>
                  <a:cubicBezTo>
                    <a:pt x="91" y="179"/>
                    <a:pt x="111" y="156"/>
                    <a:pt x="131" y="137"/>
                  </a:cubicBezTo>
                  <a:cubicBezTo>
                    <a:pt x="180" y="87"/>
                    <a:pt x="237" y="62"/>
                    <a:pt x="304" y="60"/>
                  </a:cubicBezTo>
                  <a:cubicBezTo>
                    <a:pt x="325" y="60"/>
                    <a:pt x="325" y="60"/>
                    <a:pt x="325" y="60"/>
                  </a:cubicBezTo>
                  <a:cubicBezTo>
                    <a:pt x="403" y="64"/>
                    <a:pt x="466" y="89"/>
                    <a:pt x="512" y="136"/>
                  </a:cubicBezTo>
                  <a:cubicBezTo>
                    <a:pt x="563" y="187"/>
                    <a:pt x="588" y="247"/>
                    <a:pt x="591" y="321"/>
                  </a:cubicBezTo>
                  <a:cubicBezTo>
                    <a:pt x="591" y="328"/>
                    <a:pt x="591" y="328"/>
                    <a:pt x="591" y="328"/>
                  </a:cubicBezTo>
                  <a:cubicBezTo>
                    <a:pt x="587" y="406"/>
                    <a:pt x="557" y="460"/>
                    <a:pt x="526" y="517"/>
                  </a:cubicBezTo>
                  <a:cubicBezTo>
                    <a:pt x="522" y="526"/>
                    <a:pt x="517" y="534"/>
                    <a:pt x="513" y="542"/>
                  </a:cubicBezTo>
                  <a:cubicBezTo>
                    <a:pt x="510" y="549"/>
                    <a:pt x="506" y="555"/>
                    <a:pt x="503" y="561"/>
                  </a:cubicBezTo>
                  <a:cubicBezTo>
                    <a:pt x="488" y="588"/>
                    <a:pt x="473" y="615"/>
                    <a:pt x="463" y="646"/>
                  </a:cubicBezTo>
                  <a:cubicBezTo>
                    <a:pt x="458" y="659"/>
                    <a:pt x="456" y="674"/>
                    <a:pt x="454" y="689"/>
                  </a:cubicBezTo>
                  <a:close/>
                  <a:moveTo>
                    <a:pt x="931" y="663"/>
                  </a:moveTo>
                  <a:cubicBezTo>
                    <a:pt x="509" y="663"/>
                    <a:pt x="509" y="663"/>
                    <a:pt x="509" y="663"/>
                  </a:cubicBezTo>
                  <a:cubicBezTo>
                    <a:pt x="519" y="638"/>
                    <a:pt x="532" y="613"/>
                    <a:pt x="545" y="589"/>
                  </a:cubicBezTo>
                  <a:cubicBezTo>
                    <a:pt x="549" y="582"/>
                    <a:pt x="553" y="575"/>
                    <a:pt x="556" y="568"/>
                  </a:cubicBezTo>
                  <a:cubicBezTo>
                    <a:pt x="561" y="559"/>
                    <a:pt x="566" y="551"/>
                    <a:pt x="571" y="542"/>
                  </a:cubicBezTo>
                  <a:cubicBezTo>
                    <a:pt x="592" y="502"/>
                    <a:pt x="615" y="461"/>
                    <a:pt x="629" y="412"/>
                  </a:cubicBezTo>
                  <a:cubicBezTo>
                    <a:pt x="644" y="413"/>
                    <a:pt x="658" y="419"/>
                    <a:pt x="670" y="428"/>
                  </a:cubicBezTo>
                  <a:cubicBezTo>
                    <a:pt x="674" y="431"/>
                    <a:pt x="680" y="432"/>
                    <a:pt x="685" y="430"/>
                  </a:cubicBezTo>
                  <a:cubicBezTo>
                    <a:pt x="690" y="429"/>
                    <a:pt x="694" y="424"/>
                    <a:pt x="695" y="419"/>
                  </a:cubicBezTo>
                  <a:cubicBezTo>
                    <a:pt x="706" y="372"/>
                    <a:pt x="748" y="338"/>
                    <a:pt x="796" y="338"/>
                  </a:cubicBezTo>
                  <a:cubicBezTo>
                    <a:pt x="853" y="338"/>
                    <a:pt x="899" y="384"/>
                    <a:pt x="899" y="440"/>
                  </a:cubicBezTo>
                  <a:cubicBezTo>
                    <a:pt x="899" y="441"/>
                    <a:pt x="899" y="442"/>
                    <a:pt x="899" y="442"/>
                  </a:cubicBezTo>
                  <a:cubicBezTo>
                    <a:pt x="899" y="447"/>
                    <a:pt x="901" y="451"/>
                    <a:pt x="905" y="454"/>
                  </a:cubicBezTo>
                  <a:cubicBezTo>
                    <a:pt x="908" y="457"/>
                    <a:pt x="913" y="459"/>
                    <a:pt x="917" y="458"/>
                  </a:cubicBezTo>
                  <a:cubicBezTo>
                    <a:pt x="923" y="457"/>
                    <a:pt x="927" y="457"/>
                    <a:pt x="931" y="457"/>
                  </a:cubicBezTo>
                  <a:cubicBezTo>
                    <a:pt x="988" y="457"/>
                    <a:pt x="1035" y="503"/>
                    <a:pt x="1035" y="560"/>
                  </a:cubicBezTo>
                  <a:cubicBezTo>
                    <a:pt x="1035" y="617"/>
                    <a:pt x="988" y="663"/>
                    <a:pt x="931" y="66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39"/>
            <p:cNvSpPr>
              <a:spLocks noEditPoints="1"/>
            </p:cNvSpPr>
            <p:nvPr/>
          </p:nvSpPr>
          <p:spPr bwMode="auto">
            <a:xfrm>
              <a:off x="6826251" y="3127376"/>
              <a:ext cx="701675" cy="919163"/>
            </a:xfrm>
            <a:custGeom>
              <a:avLst/>
              <a:gdLst>
                <a:gd name="T0" fmla="*/ 699 w 726"/>
                <a:gd name="T1" fmla="*/ 152 h 952"/>
                <a:gd name="T2" fmla="*/ 605 w 726"/>
                <a:gd name="T3" fmla="*/ 91 h 952"/>
                <a:gd name="T4" fmla="*/ 614 w 726"/>
                <a:gd name="T5" fmla="*/ 32 h 952"/>
                <a:gd name="T6" fmla="*/ 619 w 726"/>
                <a:gd name="T7" fmla="*/ 0 h 952"/>
                <a:gd name="T8" fmla="*/ 94 w 726"/>
                <a:gd name="T9" fmla="*/ 0 h 952"/>
                <a:gd name="T10" fmla="*/ 100 w 726"/>
                <a:gd name="T11" fmla="*/ 32 h 952"/>
                <a:gd name="T12" fmla="*/ 109 w 726"/>
                <a:gd name="T13" fmla="*/ 95 h 952"/>
                <a:gd name="T14" fmla="*/ 28 w 726"/>
                <a:gd name="T15" fmla="*/ 151 h 952"/>
                <a:gd name="T16" fmla="*/ 6 w 726"/>
                <a:gd name="T17" fmla="*/ 246 h 952"/>
                <a:gd name="T18" fmla="*/ 141 w 726"/>
                <a:gd name="T19" fmla="*/ 394 h 952"/>
                <a:gd name="T20" fmla="*/ 279 w 726"/>
                <a:gd name="T21" fmla="*/ 547 h 952"/>
                <a:gd name="T22" fmla="*/ 198 w 726"/>
                <a:gd name="T23" fmla="*/ 675 h 952"/>
                <a:gd name="T24" fmla="*/ 151 w 726"/>
                <a:gd name="T25" fmla="*/ 924 h 952"/>
                <a:gd name="T26" fmla="*/ 156 w 726"/>
                <a:gd name="T27" fmla="*/ 942 h 952"/>
                <a:gd name="T28" fmla="*/ 174 w 726"/>
                <a:gd name="T29" fmla="*/ 945 h 952"/>
                <a:gd name="T30" fmla="*/ 325 w 726"/>
                <a:gd name="T31" fmla="*/ 951 h 952"/>
                <a:gd name="T32" fmla="*/ 325 w 726"/>
                <a:gd name="T33" fmla="*/ 952 h 952"/>
                <a:gd name="T34" fmla="*/ 357 w 726"/>
                <a:gd name="T35" fmla="*/ 952 h 952"/>
                <a:gd name="T36" fmla="*/ 362 w 726"/>
                <a:gd name="T37" fmla="*/ 952 h 952"/>
                <a:gd name="T38" fmla="*/ 389 w 726"/>
                <a:gd name="T39" fmla="*/ 951 h 952"/>
                <a:gd name="T40" fmla="*/ 389 w 726"/>
                <a:gd name="T41" fmla="*/ 951 h 952"/>
                <a:gd name="T42" fmla="*/ 539 w 726"/>
                <a:gd name="T43" fmla="*/ 945 h 952"/>
                <a:gd name="T44" fmla="*/ 558 w 726"/>
                <a:gd name="T45" fmla="*/ 942 h 952"/>
                <a:gd name="T46" fmla="*/ 563 w 726"/>
                <a:gd name="T47" fmla="*/ 924 h 952"/>
                <a:gd name="T48" fmla="*/ 516 w 726"/>
                <a:gd name="T49" fmla="*/ 675 h 952"/>
                <a:gd name="T50" fmla="*/ 435 w 726"/>
                <a:gd name="T51" fmla="*/ 547 h 952"/>
                <a:gd name="T52" fmla="*/ 571 w 726"/>
                <a:gd name="T53" fmla="*/ 398 h 952"/>
                <a:gd name="T54" fmla="*/ 721 w 726"/>
                <a:gd name="T55" fmla="*/ 246 h 952"/>
                <a:gd name="T56" fmla="*/ 699 w 726"/>
                <a:gd name="T57" fmla="*/ 152 h 952"/>
                <a:gd name="T58" fmla="*/ 59 w 726"/>
                <a:gd name="T59" fmla="*/ 238 h 952"/>
                <a:gd name="T60" fmla="*/ 71 w 726"/>
                <a:gd name="T61" fmla="*/ 183 h 952"/>
                <a:gd name="T62" fmla="*/ 117 w 726"/>
                <a:gd name="T63" fmla="*/ 150 h 952"/>
                <a:gd name="T64" fmla="*/ 138 w 726"/>
                <a:gd name="T65" fmla="*/ 335 h 952"/>
                <a:gd name="T66" fmla="*/ 59 w 726"/>
                <a:gd name="T67" fmla="*/ 238 h 952"/>
                <a:gd name="T68" fmla="*/ 520 w 726"/>
                <a:gd name="T69" fmla="*/ 369 h 952"/>
                <a:gd name="T70" fmla="*/ 520 w 726"/>
                <a:gd name="T71" fmla="*/ 370 h 952"/>
                <a:gd name="T72" fmla="*/ 395 w 726"/>
                <a:gd name="T73" fmla="*/ 506 h 952"/>
                <a:gd name="T74" fmla="*/ 379 w 726"/>
                <a:gd name="T75" fmla="*/ 514 h 952"/>
                <a:gd name="T76" fmla="*/ 379 w 726"/>
                <a:gd name="T77" fmla="*/ 531 h 952"/>
                <a:gd name="T78" fmla="*/ 489 w 726"/>
                <a:gd name="T79" fmla="*/ 722 h 952"/>
                <a:gd name="T80" fmla="*/ 515 w 726"/>
                <a:gd name="T81" fmla="*/ 892 h 952"/>
                <a:gd name="T82" fmla="*/ 362 w 726"/>
                <a:gd name="T83" fmla="*/ 897 h 952"/>
                <a:gd name="T84" fmla="*/ 357 w 726"/>
                <a:gd name="T85" fmla="*/ 897 h 952"/>
                <a:gd name="T86" fmla="*/ 352 w 726"/>
                <a:gd name="T87" fmla="*/ 897 h 952"/>
                <a:gd name="T88" fmla="*/ 199 w 726"/>
                <a:gd name="T89" fmla="*/ 892 h 952"/>
                <a:gd name="T90" fmla="*/ 225 w 726"/>
                <a:gd name="T91" fmla="*/ 722 h 952"/>
                <a:gd name="T92" fmla="*/ 334 w 726"/>
                <a:gd name="T93" fmla="*/ 531 h 952"/>
                <a:gd name="T94" fmla="*/ 334 w 726"/>
                <a:gd name="T95" fmla="*/ 514 h 952"/>
                <a:gd name="T96" fmla="*/ 319 w 726"/>
                <a:gd name="T97" fmla="*/ 506 h 952"/>
                <a:gd name="T98" fmla="*/ 194 w 726"/>
                <a:gd name="T99" fmla="*/ 370 h 952"/>
                <a:gd name="T100" fmla="*/ 194 w 726"/>
                <a:gd name="T101" fmla="*/ 369 h 952"/>
                <a:gd name="T102" fmla="*/ 158 w 726"/>
                <a:gd name="T103" fmla="*/ 55 h 952"/>
                <a:gd name="T104" fmla="*/ 555 w 726"/>
                <a:gd name="T105" fmla="*/ 55 h 952"/>
                <a:gd name="T106" fmla="*/ 520 w 726"/>
                <a:gd name="T107" fmla="*/ 369 h 952"/>
                <a:gd name="T108" fmla="*/ 667 w 726"/>
                <a:gd name="T109" fmla="*/ 238 h 952"/>
                <a:gd name="T110" fmla="*/ 575 w 726"/>
                <a:gd name="T111" fmla="*/ 340 h 952"/>
                <a:gd name="T112" fmla="*/ 597 w 726"/>
                <a:gd name="T113" fmla="*/ 146 h 952"/>
                <a:gd name="T114" fmla="*/ 655 w 726"/>
                <a:gd name="T115" fmla="*/ 184 h 952"/>
                <a:gd name="T116" fmla="*/ 667 w 726"/>
                <a:gd name="T117" fmla="*/ 238 h 9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6" h="952">
                  <a:moveTo>
                    <a:pt x="699" y="152"/>
                  </a:moveTo>
                  <a:cubicBezTo>
                    <a:pt x="674" y="119"/>
                    <a:pt x="635" y="101"/>
                    <a:pt x="605" y="91"/>
                  </a:cubicBezTo>
                  <a:cubicBezTo>
                    <a:pt x="609" y="61"/>
                    <a:pt x="613" y="39"/>
                    <a:pt x="614" y="32"/>
                  </a:cubicBezTo>
                  <a:cubicBezTo>
                    <a:pt x="619" y="0"/>
                    <a:pt x="619" y="0"/>
                    <a:pt x="619" y="0"/>
                  </a:cubicBezTo>
                  <a:cubicBezTo>
                    <a:pt x="94" y="0"/>
                    <a:pt x="94" y="0"/>
                    <a:pt x="94" y="0"/>
                  </a:cubicBezTo>
                  <a:cubicBezTo>
                    <a:pt x="100" y="32"/>
                    <a:pt x="100" y="32"/>
                    <a:pt x="100" y="32"/>
                  </a:cubicBezTo>
                  <a:cubicBezTo>
                    <a:pt x="101" y="39"/>
                    <a:pt x="105" y="62"/>
                    <a:pt x="109" y="95"/>
                  </a:cubicBezTo>
                  <a:cubicBezTo>
                    <a:pt x="82" y="105"/>
                    <a:pt x="49" y="122"/>
                    <a:pt x="28" y="151"/>
                  </a:cubicBezTo>
                  <a:cubicBezTo>
                    <a:pt x="7" y="178"/>
                    <a:pt x="0" y="210"/>
                    <a:pt x="6" y="246"/>
                  </a:cubicBezTo>
                  <a:cubicBezTo>
                    <a:pt x="20" y="335"/>
                    <a:pt x="90" y="378"/>
                    <a:pt x="141" y="394"/>
                  </a:cubicBezTo>
                  <a:cubicBezTo>
                    <a:pt x="153" y="470"/>
                    <a:pt x="217" y="515"/>
                    <a:pt x="279" y="547"/>
                  </a:cubicBezTo>
                  <a:cubicBezTo>
                    <a:pt x="273" y="587"/>
                    <a:pt x="247" y="647"/>
                    <a:pt x="198" y="675"/>
                  </a:cubicBezTo>
                  <a:cubicBezTo>
                    <a:pt x="134" y="712"/>
                    <a:pt x="118" y="798"/>
                    <a:pt x="151" y="924"/>
                  </a:cubicBezTo>
                  <a:cubicBezTo>
                    <a:pt x="156" y="942"/>
                    <a:pt x="156" y="942"/>
                    <a:pt x="156" y="942"/>
                  </a:cubicBezTo>
                  <a:cubicBezTo>
                    <a:pt x="174" y="945"/>
                    <a:pt x="174" y="945"/>
                    <a:pt x="174" y="945"/>
                  </a:cubicBezTo>
                  <a:cubicBezTo>
                    <a:pt x="215" y="949"/>
                    <a:pt x="281" y="951"/>
                    <a:pt x="325" y="951"/>
                  </a:cubicBezTo>
                  <a:cubicBezTo>
                    <a:pt x="325" y="952"/>
                    <a:pt x="325" y="952"/>
                    <a:pt x="325" y="952"/>
                  </a:cubicBezTo>
                  <a:cubicBezTo>
                    <a:pt x="357" y="952"/>
                    <a:pt x="357" y="952"/>
                    <a:pt x="357" y="952"/>
                  </a:cubicBezTo>
                  <a:cubicBezTo>
                    <a:pt x="362" y="952"/>
                    <a:pt x="362" y="952"/>
                    <a:pt x="362" y="952"/>
                  </a:cubicBezTo>
                  <a:cubicBezTo>
                    <a:pt x="389" y="951"/>
                    <a:pt x="389" y="951"/>
                    <a:pt x="389" y="951"/>
                  </a:cubicBezTo>
                  <a:cubicBezTo>
                    <a:pt x="389" y="951"/>
                    <a:pt x="389" y="951"/>
                    <a:pt x="389" y="951"/>
                  </a:cubicBezTo>
                  <a:cubicBezTo>
                    <a:pt x="432" y="951"/>
                    <a:pt x="498" y="949"/>
                    <a:pt x="539" y="945"/>
                  </a:cubicBezTo>
                  <a:cubicBezTo>
                    <a:pt x="558" y="942"/>
                    <a:pt x="558" y="942"/>
                    <a:pt x="558" y="942"/>
                  </a:cubicBezTo>
                  <a:cubicBezTo>
                    <a:pt x="563" y="924"/>
                    <a:pt x="563" y="924"/>
                    <a:pt x="563" y="924"/>
                  </a:cubicBezTo>
                  <a:cubicBezTo>
                    <a:pt x="596" y="798"/>
                    <a:pt x="579" y="712"/>
                    <a:pt x="516" y="675"/>
                  </a:cubicBezTo>
                  <a:cubicBezTo>
                    <a:pt x="467" y="647"/>
                    <a:pt x="441" y="587"/>
                    <a:pt x="435" y="547"/>
                  </a:cubicBezTo>
                  <a:cubicBezTo>
                    <a:pt x="496" y="516"/>
                    <a:pt x="559" y="471"/>
                    <a:pt x="571" y="398"/>
                  </a:cubicBezTo>
                  <a:cubicBezTo>
                    <a:pt x="623" y="386"/>
                    <a:pt x="705" y="343"/>
                    <a:pt x="721" y="246"/>
                  </a:cubicBezTo>
                  <a:cubicBezTo>
                    <a:pt x="726" y="210"/>
                    <a:pt x="719" y="179"/>
                    <a:pt x="699" y="152"/>
                  </a:cubicBezTo>
                  <a:close/>
                  <a:moveTo>
                    <a:pt x="59" y="238"/>
                  </a:moveTo>
                  <a:cubicBezTo>
                    <a:pt x="56" y="216"/>
                    <a:pt x="60" y="198"/>
                    <a:pt x="71" y="183"/>
                  </a:cubicBezTo>
                  <a:cubicBezTo>
                    <a:pt x="83" y="168"/>
                    <a:pt x="100" y="157"/>
                    <a:pt x="117" y="150"/>
                  </a:cubicBezTo>
                  <a:cubicBezTo>
                    <a:pt x="126" y="208"/>
                    <a:pt x="134" y="278"/>
                    <a:pt x="138" y="335"/>
                  </a:cubicBezTo>
                  <a:cubicBezTo>
                    <a:pt x="107" y="321"/>
                    <a:pt x="68" y="293"/>
                    <a:pt x="59" y="238"/>
                  </a:cubicBezTo>
                  <a:close/>
                  <a:moveTo>
                    <a:pt x="520" y="369"/>
                  </a:moveTo>
                  <a:cubicBezTo>
                    <a:pt x="520" y="370"/>
                    <a:pt x="520" y="370"/>
                    <a:pt x="520" y="370"/>
                  </a:cubicBezTo>
                  <a:cubicBezTo>
                    <a:pt x="520" y="423"/>
                    <a:pt x="482" y="464"/>
                    <a:pt x="395" y="506"/>
                  </a:cubicBezTo>
                  <a:cubicBezTo>
                    <a:pt x="379" y="514"/>
                    <a:pt x="379" y="514"/>
                    <a:pt x="379" y="514"/>
                  </a:cubicBezTo>
                  <a:cubicBezTo>
                    <a:pt x="379" y="531"/>
                    <a:pt x="379" y="531"/>
                    <a:pt x="379" y="531"/>
                  </a:cubicBezTo>
                  <a:cubicBezTo>
                    <a:pt x="379" y="593"/>
                    <a:pt x="418" y="681"/>
                    <a:pt x="489" y="722"/>
                  </a:cubicBezTo>
                  <a:cubicBezTo>
                    <a:pt x="537" y="750"/>
                    <a:pt x="528" y="834"/>
                    <a:pt x="515" y="892"/>
                  </a:cubicBezTo>
                  <a:cubicBezTo>
                    <a:pt x="463" y="896"/>
                    <a:pt x="386" y="897"/>
                    <a:pt x="362" y="897"/>
                  </a:cubicBezTo>
                  <a:cubicBezTo>
                    <a:pt x="357" y="897"/>
                    <a:pt x="357" y="897"/>
                    <a:pt x="357" y="897"/>
                  </a:cubicBezTo>
                  <a:cubicBezTo>
                    <a:pt x="352" y="897"/>
                    <a:pt x="352" y="897"/>
                    <a:pt x="352" y="897"/>
                  </a:cubicBezTo>
                  <a:cubicBezTo>
                    <a:pt x="327" y="897"/>
                    <a:pt x="251" y="896"/>
                    <a:pt x="199" y="892"/>
                  </a:cubicBezTo>
                  <a:cubicBezTo>
                    <a:pt x="186" y="834"/>
                    <a:pt x="177" y="750"/>
                    <a:pt x="225" y="722"/>
                  </a:cubicBezTo>
                  <a:cubicBezTo>
                    <a:pt x="296" y="681"/>
                    <a:pt x="334" y="593"/>
                    <a:pt x="334" y="531"/>
                  </a:cubicBezTo>
                  <a:cubicBezTo>
                    <a:pt x="334" y="514"/>
                    <a:pt x="334" y="514"/>
                    <a:pt x="334" y="514"/>
                  </a:cubicBezTo>
                  <a:cubicBezTo>
                    <a:pt x="319" y="506"/>
                    <a:pt x="319" y="506"/>
                    <a:pt x="319" y="506"/>
                  </a:cubicBezTo>
                  <a:cubicBezTo>
                    <a:pt x="231" y="464"/>
                    <a:pt x="194" y="423"/>
                    <a:pt x="194" y="370"/>
                  </a:cubicBezTo>
                  <a:cubicBezTo>
                    <a:pt x="194" y="369"/>
                    <a:pt x="194" y="369"/>
                    <a:pt x="194" y="369"/>
                  </a:cubicBezTo>
                  <a:cubicBezTo>
                    <a:pt x="191" y="274"/>
                    <a:pt x="169" y="124"/>
                    <a:pt x="158" y="55"/>
                  </a:cubicBezTo>
                  <a:cubicBezTo>
                    <a:pt x="555" y="55"/>
                    <a:pt x="555" y="55"/>
                    <a:pt x="555" y="55"/>
                  </a:cubicBezTo>
                  <a:cubicBezTo>
                    <a:pt x="544" y="124"/>
                    <a:pt x="522" y="274"/>
                    <a:pt x="520" y="369"/>
                  </a:cubicBezTo>
                  <a:close/>
                  <a:moveTo>
                    <a:pt x="667" y="238"/>
                  </a:moveTo>
                  <a:cubicBezTo>
                    <a:pt x="657" y="302"/>
                    <a:pt x="606" y="329"/>
                    <a:pt x="575" y="340"/>
                  </a:cubicBezTo>
                  <a:cubicBezTo>
                    <a:pt x="579" y="281"/>
                    <a:pt x="588" y="207"/>
                    <a:pt x="597" y="146"/>
                  </a:cubicBezTo>
                  <a:cubicBezTo>
                    <a:pt x="617" y="153"/>
                    <a:pt x="641" y="165"/>
                    <a:pt x="655" y="184"/>
                  </a:cubicBezTo>
                  <a:cubicBezTo>
                    <a:pt x="667" y="199"/>
                    <a:pt x="670" y="217"/>
                    <a:pt x="667" y="23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0"/>
            <p:cNvSpPr>
              <a:spLocks/>
            </p:cNvSpPr>
            <p:nvPr/>
          </p:nvSpPr>
          <p:spPr bwMode="auto">
            <a:xfrm>
              <a:off x="7053263" y="3878263"/>
              <a:ext cx="230188" cy="79375"/>
            </a:xfrm>
            <a:custGeom>
              <a:avLst/>
              <a:gdLst>
                <a:gd name="T0" fmla="*/ 6 w 238"/>
                <a:gd name="T1" fmla="*/ 80 h 82"/>
                <a:gd name="T2" fmla="*/ 236 w 238"/>
                <a:gd name="T3" fmla="*/ 82 h 82"/>
                <a:gd name="T4" fmla="*/ 238 w 238"/>
                <a:gd name="T5" fmla="*/ 0 h 82"/>
                <a:gd name="T6" fmla="*/ 0 w 238"/>
                <a:gd name="T7" fmla="*/ 0 h 82"/>
                <a:gd name="T8" fmla="*/ 6 w 238"/>
                <a:gd name="T9" fmla="*/ 80 h 82"/>
              </a:gdLst>
              <a:ahLst/>
              <a:cxnLst>
                <a:cxn ang="0">
                  <a:pos x="T0" y="T1"/>
                </a:cxn>
                <a:cxn ang="0">
                  <a:pos x="T2" y="T3"/>
                </a:cxn>
                <a:cxn ang="0">
                  <a:pos x="T4" y="T5"/>
                </a:cxn>
                <a:cxn ang="0">
                  <a:pos x="T6" y="T7"/>
                </a:cxn>
                <a:cxn ang="0">
                  <a:pos x="T8" y="T9"/>
                </a:cxn>
              </a:cxnLst>
              <a:rect l="0" t="0" r="r" b="b"/>
              <a:pathLst>
                <a:path w="238" h="82">
                  <a:moveTo>
                    <a:pt x="6" y="80"/>
                  </a:moveTo>
                  <a:cubicBezTo>
                    <a:pt x="236" y="82"/>
                    <a:pt x="236" y="82"/>
                    <a:pt x="236" y="82"/>
                  </a:cubicBezTo>
                  <a:cubicBezTo>
                    <a:pt x="236" y="82"/>
                    <a:pt x="238" y="72"/>
                    <a:pt x="238" y="0"/>
                  </a:cubicBezTo>
                  <a:cubicBezTo>
                    <a:pt x="116" y="7"/>
                    <a:pt x="0" y="0"/>
                    <a:pt x="0" y="0"/>
                  </a:cubicBezTo>
                  <a:lnTo>
                    <a:pt x="6" y="8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1"/>
            <p:cNvSpPr>
              <a:spLocks/>
            </p:cNvSpPr>
            <p:nvPr/>
          </p:nvSpPr>
          <p:spPr bwMode="auto">
            <a:xfrm>
              <a:off x="5718176" y="3265488"/>
              <a:ext cx="125413" cy="120650"/>
            </a:xfrm>
            <a:custGeom>
              <a:avLst/>
              <a:gdLst>
                <a:gd name="T0" fmla="*/ 27 w 79"/>
                <a:gd name="T1" fmla="*/ 51 h 76"/>
                <a:gd name="T2" fmla="*/ 38 w 79"/>
                <a:gd name="T3" fmla="*/ 76 h 76"/>
                <a:gd name="T4" fmla="*/ 52 w 79"/>
                <a:gd name="T5" fmla="*/ 53 h 76"/>
                <a:gd name="T6" fmla="*/ 79 w 79"/>
                <a:gd name="T7" fmla="*/ 53 h 76"/>
                <a:gd name="T8" fmla="*/ 61 w 79"/>
                <a:gd name="T9" fmla="*/ 31 h 76"/>
                <a:gd name="T10" fmla="*/ 67 w 79"/>
                <a:gd name="T11" fmla="*/ 5 h 76"/>
                <a:gd name="T12" fmla="*/ 42 w 79"/>
                <a:gd name="T13" fmla="*/ 15 h 76"/>
                <a:gd name="T14" fmla="*/ 19 w 79"/>
                <a:gd name="T15" fmla="*/ 0 h 76"/>
                <a:gd name="T16" fmla="*/ 21 w 79"/>
                <a:gd name="T17" fmla="*/ 27 h 76"/>
                <a:gd name="T18" fmla="*/ 0 w 79"/>
                <a:gd name="T19" fmla="*/ 44 h 76"/>
                <a:gd name="T20" fmla="*/ 27 w 79"/>
                <a:gd name="T21" fmla="*/ 5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 h="76">
                  <a:moveTo>
                    <a:pt x="27" y="51"/>
                  </a:moveTo>
                  <a:lnTo>
                    <a:pt x="38" y="76"/>
                  </a:lnTo>
                  <a:lnTo>
                    <a:pt x="52" y="53"/>
                  </a:lnTo>
                  <a:lnTo>
                    <a:pt x="79" y="53"/>
                  </a:lnTo>
                  <a:lnTo>
                    <a:pt x="61" y="31"/>
                  </a:lnTo>
                  <a:lnTo>
                    <a:pt x="67" y="5"/>
                  </a:lnTo>
                  <a:lnTo>
                    <a:pt x="42" y="15"/>
                  </a:lnTo>
                  <a:lnTo>
                    <a:pt x="19" y="0"/>
                  </a:lnTo>
                  <a:lnTo>
                    <a:pt x="21" y="27"/>
                  </a:lnTo>
                  <a:lnTo>
                    <a:pt x="0" y="44"/>
                  </a:lnTo>
                  <a:lnTo>
                    <a:pt x="27"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2"/>
            <p:cNvSpPr>
              <a:spLocks noEditPoints="1"/>
            </p:cNvSpPr>
            <p:nvPr/>
          </p:nvSpPr>
          <p:spPr bwMode="auto">
            <a:xfrm>
              <a:off x="5041901" y="3084513"/>
              <a:ext cx="942975" cy="1042988"/>
            </a:xfrm>
            <a:custGeom>
              <a:avLst/>
              <a:gdLst>
                <a:gd name="T0" fmla="*/ 947 w 976"/>
                <a:gd name="T1" fmla="*/ 7 h 1080"/>
                <a:gd name="T2" fmla="*/ 444 w 976"/>
                <a:gd name="T3" fmla="*/ 304 h 1080"/>
                <a:gd name="T4" fmla="*/ 404 w 976"/>
                <a:gd name="T5" fmla="*/ 312 h 1080"/>
                <a:gd name="T6" fmla="*/ 198 w 976"/>
                <a:gd name="T7" fmla="*/ 506 h 1080"/>
                <a:gd name="T8" fmla="*/ 194 w 976"/>
                <a:gd name="T9" fmla="*/ 515 h 1080"/>
                <a:gd name="T10" fmla="*/ 197 w 976"/>
                <a:gd name="T11" fmla="*/ 523 h 1080"/>
                <a:gd name="T12" fmla="*/ 221 w 976"/>
                <a:gd name="T13" fmla="*/ 556 h 1080"/>
                <a:gd name="T14" fmla="*/ 253 w 976"/>
                <a:gd name="T15" fmla="*/ 576 h 1080"/>
                <a:gd name="T16" fmla="*/ 246 w 976"/>
                <a:gd name="T17" fmla="*/ 592 h 1080"/>
                <a:gd name="T18" fmla="*/ 242 w 976"/>
                <a:gd name="T19" fmla="*/ 600 h 1080"/>
                <a:gd name="T20" fmla="*/ 245 w 976"/>
                <a:gd name="T21" fmla="*/ 609 h 1080"/>
                <a:gd name="T22" fmla="*/ 272 w 976"/>
                <a:gd name="T23" fmla="*/ 657 h 1080"/>
                <a:gd name="T24" fmla="*/ 202 w 976"/>
                <a:gd name="T25" fmla="*/ 785 h 1080"/>
                <a:gd name="T26" fmla="*/ 252 w 976"/>
                <a:gd name="T27" fmla="*/ 770 h 1080"/>
                <a:gd name="T28" fmla="*/ 180 w 976"/>
                <a:gd name="T29" fmla="*/ 838 h 1080"/>
                <a:gd name="T30" fmla="*/ 49 w 976"/>
                <a:gd name="T31" fmla="*/ 999 h 1080"/>
                <a:gd name="T32" fmla="*/ 0 w 976"/>
                <a:gd name="T33" fmla="*/ 1071 h 1080"/>
                <a:gd name="T34" fmla="*/ 83 w 976"/>
                <a:gd name="T35" fmla="*/ 1004 h 1080"/>
                <a:gd name="T36" fmla="*/ 188 w 976"/>
                <a:gd name="T37" fmla="*/ 916 h 1080"/>
                <a:gd name="T38" fmla="*/ 321 w 976"/>
                <a:gd name="T39" fmla="*/ 816 h 1080"/>
                <a:gd name="T40" fmla="*/ 272 w 976"/>
                <a:gd name="T41" fmla="*/ 911 h 1080"/>
                <a:gd name="T42" fmla="*/ 429 w 976"/>
                <a:gd name="T43" fmla="*/ 793 h 1080"/>
                <a:gd name="T44" fmla="*/ 471 w 976"/>
                <a:gd name="T45" fmla="*/ 810 h 1080"/>
                <a:gd name="T46" fmla="*/ 480 w 976"/>
                <a:gd name="T47" fmla="*/ 812 h 1080"/>
                <a:gd name="T48" fmla="*/ 488 w 976"/>
                <a:gd name="T49" fmla="*/ 807 h 1080"/>
                <a:gd name="T50" fmla="*/ 507 w 976"/>
                <a:gd name="T51" fmla="*/ 794 h 1080"/>
                <a:gd name="T52" fmla="*/ 531 w 976"/>
                <a:gd name="T53" fmla="*/ 824 h 1080"/>
                <a:gd name="T54" fmla="*/ 567 w 976"/>
                <a:gd name="T55" fmla="*/ 843 h 1080"/>
                <a:gd name="T56" fmla="*/ 576 w 976"/>
                <a:gd name="T57" fmla="*/ 845 h 1080"/>
                <a:gd name="T58" fmla="*/ 584 w 976"/>
                <a:gd name="T59" fmla="*/ 840 h 1080"/>
                <a:gd name="T60" fmla="*/ 747 w 976"/>
                <a:gd name="T61" fmla="*/ 608 h 1080"/>
                <a:gd name="T62" fmla="*/ 750 w 976"/>
                <a:gd name="T63" fmla="*/ 571 h 1080"/>
                <a:gd name="T64" fmla="*/ 778 w 976"/>
                <a:gd name="T65" fmla="*/ 536 h 1080"/>
                <a:gd name="T66" fmla="*/ 973 w 976"/>
                <a:gd name="T67" fmla="*/ 30 h 1080"/>
                <a:gd name="T68" fmla="*/ 976 w 976"/>
                <a:gd name="T69" fmla="*/ 0 h 1080"/>
                <a:gd name="T70" fmla="*/ 947 w 976"/>
                <a:gd name="T71" fmla="*/ 7 h 1080"/>
                <a:gd name="T72" fmla="*/ 265 w 976"/>
                <a:gd name="T73" fmla="*/ 533 h 1080"/>
                <a:gd name="T74" fmla="*/ 250 w 976"/>
                <a:gd name="T75" fmla="*/ 523 h 1080"/>
                <a:gd name="T76" fmla="*/ 243 w 976"/>
                <a:gd name="T77" fmla="*/ 516 h 1080"/>
                <a:gd name="T78" fmla="*/ 364 w 976"/>
                <a:gd name="T79" fmla="*/ 375 h 1080"/>
                <a:gd name="T80" fmla="*/ 265 w 976"/>
                <a:gd name="T81" fmla="*/ 533 h 1080"/>
                <a:gd name="T82" fmla="*/ 569 w 976"/>
                <a:gd name="T83" fmla="*/ 797 h 1080"/>
                <a:gd name="T84" fmla="*/ 560 w 976"/>
                <a:gd name="T85" fmla="*/ 791 h 1080"/>
                <a:gd name="T86" fmla="*/ 548 w 976"/>
                <a:gd name="T87" fmla="*/ 777 h 1080"/>
                <a:gd name="T88" fmla="*/ 691 w 976"/>
                <a:gd name="T89" fmla="*/ 657 h 1080"/>
                <a:gd name="T90" fmla="*/ 569 w 976"/>
                <a:gd name="T91" fmla="*/ 797 h 1080"/>
                <a:gd name="T92" fmla="*/ 472 w 976"/>
                <a:gd name="T93" fmla="*/ 765 h 1080"/>
                <a:gd name="T94" fmla="*/ 412 w 976"/>
                <a:gd name="T95" fmla="*/ 730 h 1080"/>
                <a:gd name="T96" fmla="*/ 553 w 976"/>
                <a:gd name="T97" fmla="*/ 489 h 1080"/>
                <a:gd name="T98" fmla="*/ 335 w 976"/>
                <a:gd name="T99" fmla="*/ 665 h 1080"/>
                <a:gd name="T100" fmla="*/ 290 w 976"/>
                <a:gd name="T101" fmla="*/ 601 h 1080"/>
                <a:gd name="T102" fmla="*/ 448 w 976"/>
                <a:gd name="T103" fmla="*/ 366 h 1080"/>
                <a:gd name="T104" fmla="*/ 926 w 976"/>
                <a:gd name="T105" fmla="*/ 57 h 1080"/>
                <a:gd name="T106" fmla="*/ 472 w 976"/>
                <a:gd name="T107" fmla="*/ 765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76" h="1080">
                  <a:moveTo>
                    <a:pt x="947" y="7"/>
                  </a:moveTo>
                  <a:cubicBezTo>
                    <a:pt x="718" y="56"/>
                    <a:pt x="551" y="189"/>
                    <a:pt x="444" y="304"/>
                  </a:cubicBezTo>
                  <a:cubicBezTo>
                    <a:pt x="404" y="312"/>
                    <a:pt x="404" y="312"/>
                    <a:pt x="404" y="312"/>
                  </a:cubicBezTo>
                  <a:cubicBezTo>
                    <a:pt x="367" y="320"/>
                    <a:pt x="273" y="354"/>
                    <a:pt x="198" y="506"/>
                  </a:cubicBezTo>
                  <a:cubicBezTo>
                    <a:pt x="194" y="515"/>
                    <a:pt x="194" y="515"/>
                    <a:pt x="194" y="515"/>
                  </a:cubicBezTo>
                  <a:cubicBezTo>
                    <a:pt x="197" y="523"/>
                    <a:pt x="197" y="523"/>
                    <a:pt x="197" y="523"/>
                  </a:cubicBezTo>
                  <a:cubicBezTo>
                    <a:pt x="200" y="530"/>
                    <a:pt x="206" y="543"/>
                    <a:pt x="221" y="556"/>
                  </a:cubicBezTo>
                  <a:cubicBezTo>
                    <a:pt x="230" y="564"/>
                    <a:pt x="241" y="571"/>
                    <a:pt x="253" y="576"/>
                  </a:cubicBezTo>
                  <a:cubicBezTo>
                    <a:pt x="249" y="585"/>
                    <a:pt x="246" y="591"/>
                    <a:pt x="246" y="592"/>
                  </a:cubicBezTo>
                  <a:cubicBezTo>
                    <a:pt x="242" y="600"/>
                    <a:pt x="242" y="600"/>
                    <a:pt x="242" y="600"/>
                  </a:cubicBezTo>
                  <a:cubicBezTo>
                    <a:pt x="245" y="609"/>
                    <a:pt x="245" y="609"/>
                    <a:pt x="245" y="609"/>
                  </a:cubicBezTo>
                  <a:cubicBezTo>
                    <a:pt x="252" y="625"/>
                    <a:pt x="261" y="641"/>
                    <a:pt x="272" y="657"/>
                  </a:cubicBezTo>
                  <a:cubicBezTo>
                    <a:pt x="254" y="681"/>
                    <a:pt x="210" y="742"/>
                    <a:pt x="202" y="785"/>
                  </a:cubicBezTo>
                  <a:cubicBezTo>
                    <a:pt x="202" y="785"/>
                    <a:pt x="234" y="759"/>
                    <a:pt x="252" y="770"/>
                  </a:cubicBezTo>
                  <a:cubicBezTo>
                    <a:pt x="252" y="770"/>
                    <a:pt x="257" y="812"/>
                    <a:pt x="180" y="838"/>
                  </a:cubicBezTo>
                  <a:cubicBezTo>
                    <a:pt x="105" y="864"/>
                    <a:pt x="52" y="932"/>
                    <a:pt x="49" y="999"/>
                  </a:cubicBezTo>
                  <a:cubicBezTo>
                    <a:pt x="47" y="1060"/>
                    <a:pt x="0" y="1071"/>
                    <a:pt x="0" y="1071"/>
                  </a:cubicBezTo>
                  <a:cubicBezTo>
                    <a:pt x="0" y="1071"/>
                    <a:pt x="52" y="1080"/>
                    <a:pt x="83" y="1004"/>
                  </a:cubicBezTo>
                  <a:cubicBezTo>
                    <a:pt x="108" y="945"/>
                    <a:pt x="152" y="922"/>
                    <a:pt x="188" y="916"/>
                  </a:cubicBezTo>
                  <a:cubicBezTo>
                    <a:pt x="244" y="906"/>
                    <a:pt x="292" y="902"/>
                    <a:pt x="321" y="816"/>
                  </a:cubicBezTo>
                  <a:cubicBezTo>
                    <a:pt x="321" y="816"/>
                    <a:pt x="327" y="867"/>
                    <a:pt x="272" y="911"/>
                  </a:cubicBezTo>
                  <a:cubicBezTo>
                    <a:pt x="272" y="911"/>
                    <a:pt x="345" y="907"/>
                    <a:pt x="429" y="793"/>
                  </a:cubicBezTo>
                  <a:cubicBezTo>
                    <a:pt x="446" y="802"/>
                    <a:pt x="460" y="808"/>
                    <a:pt x="471" y="810"/>
                  </a:cubicBezTo>
                  <a:cubicBezTo>
                    <a:pt x="480" y="812"/>
                    <a:pt x="480" y="812"/>
                    <a:pt x="480" y="812"/>
                  </a:cubicBezTo>
                  <a:cubicBezTo>
                    <a:pt x="488" y="807"/>
                    <a:pt x="488" y="807"/>
                    <a:pt x="488" y="807"/>
                  </a:cubicBezTo>
                  <a:cubicBezTo>
                    <a:pt x="494" y="803"/>
                    <a:pt x="500" y="799"/>
                    <a:pt x="507" y="794"/>
                  </a:cubicBezTo>
                  <a:cubicBezTo>
                    <a:pt x="514" y="806"/>
                    <a:pt x="522" y="816"/>
                    <a:pt x="531" y="824"/>
                  </a:cubicBezTo>
                  <a:cubicBezTo>
                    <a:pt x="546" y="837"/>
                    <a:pt x="560" y="841"/>
                    <a:pt x="567" y="843"/>
                  </a:cubicBezTo>
                  <a:cubicBezTo>
                    <a:pt x="576" y="845"/>
                    <a:pt x="576" y="845"/>
                    <a:pt x="576" y="845"/>
                  </a:cubicBezTo>
                  <a:cubicBezTo>
                    <a:pt x="584" y="840"/>
                    <a:pt x="584" y="840"/>
                    <a:pt x="584" y="840"/>
                  </a:cubicBezTo>
                  <a:cubicBezTo>
                    <a:pt x="724" y="744"/>
                    <a:pt x="745" y="646"/>
                    <a:pt x="747" y="608"/>
                  </a:cubicBezTo>
                  <a:cubicBezTo>
                    <a:pt x="750" y="571"/>
                    <a:pt x="750" y="571"/>
                    <a:pt x="750" y="571"/>
                  </a:cubicBezTo>
                  <a:cubicBezTo>
                    <a:pt x="759" y="560"/>
                    <a:pt x="769" y="548"/>
                    <a:pt x="778" y="536"/>
                  </a:cubicBezTo>
                  <a:cubicBezTo>
                    <a:pt x="892" y="383"/>
                    <a:pt x="958" y="213"/>
                    <a:pt x="973" y="30"/>
                  </a:cubicBezTo>
                  <a:cubicBezTo>
                    <a:pt x="976" y="0"/>
                    <a:pt x="976" y="0"/>
                    <a:pt x="976" y="0"/>
                  </a:cubicBezTo>
                  <a:lnTo>
                    <a:pt x="947" y="7"/>
                  </a:lnTo>
                  <a:close/>
                  <a:moveTo>
                    <a:pt x="265" y="533"/>
                  </a:moveTo>
                  <a:cubicBezTo>
                    <a:pt x="259" y="530"/>
                    <a:pt x="254" y="527"/>
                    <a:pt x="250" y="523"/>
                  </a:cubicBezTo>
                  <a:cubicBezTo>
                    <a:pt x="247" y="520"/>
                    <a:pt x="244" y="518"/>
                    <a:pt x="243" y="516"/>
                  </a:cubicBezTo>
                  <a:cubicBezTo>
                    <a:pt x="284" y="436"/>
                    <a:pt x="329" y="396"/>
                    <a:pt x="364" y="375"/>
                  </a:cubicBezTo>
                  <a:cubicBezTo>
                    <a:pt x="320" y="462"/>
                    <a:pt x="281" y="519"/>
                    <a:pt x="265" y="533"/>
                  </a:cubicBezTo>
                  <a:close/>
                  <a:moveTo>
                    <a:pt x="569" y="797"/>
                  </a:moveTo>
                  <a:cubicBezTo>
                    <a:pt x="566" y="795"/>
                    <a:pt x="563" y="793"/>
                    <a:pt x="560" y="791"/>
                  </a:cubicBezTo>
                  <a:cubicBezTo>
                    <a:pt x="556" y="787"/>
                    <a:pt x="552" y="782"/>
                    <a:pt x="548" y="777"/>
                  </a:cubicBezTo>
                  <a:cubicBezTo>
                    <a:pt x="559" y="759"/>
                    <a:pt x="610" y="713"/>
                    <a:pt x="691" y="657"/>
                  </a:cubicBezTo>
                  <a:cubicBezTo>
                    <a:pt x="675" y="695"/>
                    <a:pt x="641" y="745"/>
                    <a:pt x="569" y="797"/>
                  </a:cubicBezTo>
                  <a:close/>
                  <a:moveTo>
                    <a:pt x="472" y="765"/>
                  </a:moveTo>
                  <a:cubicBezTo>
                    <a:pt x="457" y="759"/>
                    <a:pt x="435" y="747"/>
                    <a:pt x="412" y="730"/>
                  </a:cubicBezTo>
                  <a:cubicBezTo>
                    <a:pt x="559" y="563"/>
                    <a:pt x="553" y="489"/>
                    <a:pt x="553" y="489"/>
                  </a:cubicBezTo>
                  <a:cubicBezTo>
                    <a:pt x="443" y="525"/>
                    <a:pt x="349" y="647"/>
                    <a:pt x="335" y="665"/>
                  </a:cubicBezTo>
                  <a:cubicBezTo>
                    <a:pt x="316" y="645"/>
                    <a:pt x="300" y="623"/>
                    <a:pt x="290" y="601"/>
                  </a:cubicBezTo>
                  <a:cubicBezTo>
                    <a:pt x="304" y="572"/>
                    <a:pt x="356" y="473"/>
                    <a:pt x="448" y="366"/>
                  </a:cubicBezTo>
                  <a:cubicBezTo>
                    <a:pt x="543" y="255"/>
                    <a:pt x="703" y="114"/>
                    <a:pt x="926" y="57"/>
                  </a:cubicBezTo>
                  <a:cubicBezTo>
                    <a:pt x="879" y="460"/>
                    <a:pt x="578" y="694"/>
                    <a:pt x="472" y="7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43"/>
            <p:cNvSpPr>
              <a:spLocks noEditPoints="1"/>
            </p:cNvSpPr>
            <p:nvPr/>
          </p:nvSpPr>
          <p:spPr bwMode="auto">
            <a:xfrm>
              <a:off x="6723063" y="1706563"/>
              <a:ext cx="463550" cy="461963"/>
            </a:xfrm>
            <a:custGeom>
              <a:avLst/>
              <a:gdLst>
                <a:gd name="T0" fmla="*/ 479 w 479"/>
                <a:gd name="T1" fmla="*/ 219 h 478"/>
                <a:gd name="T2" fmla="*/ 467 w 479"/>
                <a:gd name="T3" fmla="*/ 206 h 478"/>
                <a:gd name="T4" fmla="*/ 426 w 479"/>
                <a:gd name="T5" fmla="*/ 201 h 478"/>
                <a:gd name="T6" fmla="*/ 398 w 479"/>
                <a:gd name="T7" fmla="*/ 180 h 478"/>
                <a:gd name="T8" fmla="*/ 395 w 479"/>
                <a:gd name="T9" fmla="*/ 146 h 478"/>
                <a:gd name="T10" fmla="*/ 427 w 479"/>
                <a:gd name="T11" fmla="*/ 103 h 478"/>
                <a:gd name="T12" fmla="*/ 427 w 479"/>
                <a:gd name="T13" fmla="*/ 87 h 478"/>
                <a:gd name="T14" fmla="*/ 394 w 479"/>
                <a:gd name="T15" fmla="*/ 54 h 478"/>
                <a:gd name="T16" fmla="*/ 373 w 479"/>
                <a:gd name="T17" fmla="*/ 55 h 478"/>
                <a:gd name="T18" fmla="*/ 334 w 479"/>
                <a:gd name="T19" fmla="*/ 84 h 478"/>
                <a:gd name="T20" fmla="*/ 305 w 479"/>
                <a:gd name="T21" fmla="*/ 84 h 478"/>
                <a:gd name="T22" fmla="*/ 284 w 479"/>
                <a:gd name="T23" fmla="*/ 69 h 478"/>
                <a:gd name="T24" fmla="*/ 276 w 479"/>
                <a:gd name="T25" fmla="*/ 9 h 478"/>
                <a:gd name="T26" fmla="*/ 264 w 479"/>
                <a:gd name="T27" fmla="*/ 0 h 478"/>
                <a:gd name="T28" fmla="*/ 217 w 479"/>
                <a:gd name="T29" fmla="*/ 0 h 478"/>
                <a:gd name="T30" fmla="*/ 205 w 479"/>
                <a:gd name="T31" fmla="*/ 12 h 478"/>
                <a:gd name="T32" fmla="*/ 198 w 479"/>
                <a:gd name="T33" fmla="*/ 67 h 478"/>
                <a:gd name="T34" fmla="*/ 180 w 479"/>
                <a:gd name="T35" fmla="*/ 81 h 478"/>
                <a:gd name="T36" fmla="*/ 150 w 479"/>
                <a:gd name="T37" fmla="*/ 87 h 478"/>
                <a:gd name="T38" fmla="*/ 107 w 479"/>
                <a:gd name="T39" fmla="*/ 53 h 478"/>
                <a:gd name="T40" fmla="*/ 91 w 479"/>
                <a:gd name="T41" fmla="*/ 52 h 478"/>
                <a:gd name="T42" fmla="*/ 55 w 479"/>
                <a:gd name="T43" fmla="*/ 87 h 478"/>
                <a:gd name="T44" fmla="*/ 55 w 479"/>
                <a:gd name="T45" fmla="*/ 107 h 478"/>
                <a:gd name="T46" fmla="*/ 83 w 479"/>
                <a:gd name="T47" fmla="*/ 145 h 478"/>
                <a:gd name="T48" fmla="*/ 84 w 479"/>
                <a:gd name="T49" fmla="*/ 176 h 478"/>
                <a:gd name="T50" fmla="*/ 65 w 479"/>
                <a:gd name="T51" fmla="*/ 196 h 478"/>
                <a:gd name="T52" fmla="*/ 17 w 479"/>
                <a:gd name="T53" fmla="*/ 201 h 478"/>
                <a:gd name="T54" fmla="*/ 1 w 479"/>
                <a:gd name="T55" fmla="*/ 219 h 478"/>
                <a:gd name="T56" fmla="*/ 0 w 479"/>
                <a:gd name="T57" fmla="*/ 260 h 478"/>
                <a:gd name="T58" fmla="*/ 15 w 479"/>
                <a:gd name="T59" fmla="*/ 275 h 478"/>
                <a:gd name="T60" fmla="*/ 61 w 479"/>
                <a:gd name="T61" fmla="*/ 282 h 478"/>
                <a:gd name="T62" fmla="*/ 83 w 479"/>
                <a:gd name="T63" fmla="*/ 306 h 478"/>
                <a:gd name="T64" fmla="*/ 83 w 479"/>
                <a:gd name="T65" fmla="*/ 333 h 478"/>
                <a:gd name="T66" fmla="*/ 56 w 479"/>
                <a:gd name="T67" fmla="*/ 371 h 478"/>
                <a:gd name="T68" fmla="*/ 55 w 479"/>
                <a:gd name="T69" fmla="*/ 393 h 478"/>
                <a:gd name="T70" fmla="*/ 85 w 479"/>
                <a:gd name="T71" fmla="*/ 423 h 478"/>
                <a:gd name="T72" fmla="*/ 106 w 479"/>
                <a:gd name="T73" fmla="*/ 424 h 478"/>
                <a:gd name="T74" fmla="*/ 147 w 479"/>
                <a:gd name="T75" fmla="*/ 394 h 478"/>
                <a:gd name="T76" fmla="*/ 181 w 479"/>
                <a:gd name="T77" fmla="*/ 398 h 478"/>
                <a:gd name="T78" fmla="*/ 196 w 479"/>
                <a:gd name="T79" fmla="*/ 419 h 478"/>
                <a:gd name="T80" fmla="*/ 202 w 479"/>
                <a:gd name="T81" fmla="*/ 464 h 478"/>
                <a:gd name="T82" fmla="*/ 216 w 479"/>
                <a:gd name="T83" fmla="*/ 477 h 478"/>
                <a:gd name="T84" fmla="*/ 261 w 479"/>
                <a:gd name="T85" fmla="*/ 477 h 478"/>
                <a:gd name="T86" fmla="*/ 276 w 479"/>
                <a:gd name="T87" fmla="*/ 466 h 478"/>
                <a:gd name="T88" fmla="*/ 283 w 479"/>
                <a:gd name="T89" fmla="*/ 415 h 478"/>
                <a:gd name="T90" fmla="*/ 306 w 479"/>
                <a:gd name="T91" fmla="*/ 395 h 478"/>
                <a:gd name="T92" fmla="*/ 338 w 479"/>
                <a:gd name="T93" fmla="*/ 398 h 478"/>
                <a:gd name="T94" fmla="*/ 371 w 479"/>
                <a:gd name="T95" fmla="*/ 423 h 478"/>
                <a:gd name="T96" fmla="*/ 389 w 479"/>
                <a:gd name="T97" fmla="*/ 426 h 478"/>
                <a:gd name="T98" fmla="*/ 425 w 479"/>
                <a:gd name="T99" fmla="*/ 391 h 478"/>
                <a:gd name="T100" fmla="*/ 425 w 479"/>
                <a:gd name="T101" fmla="*/ 374 h 478"/>
                <a:gd name="T102" fmla="*/ 392 w 479"/>
                <a:gd name="T103" fmla="*/ 325 h 478"/>
                <a:gd name="T104" fmla="*/ 398 w 479"/>
                <a:gd name="T105" fmla="*/ 298 h 478"/>
                <a:gd name="T106" fmla="*/ 418 w 479"/>
                <a:gd name="T107" fmla="*/ 282 h 478"/>
                <a:gd name="T108" fmla="*/ 460 w 479"/>
                <a:gd name="T109" fmla="*/ 276 h 478"/>
                <a:gd name="T110" fmla="*/ 476 w 479"/>
                <a:gd name="T111" fmla="*/ 267 h 478"/>
                <a:gd name="T112" fmla="*/ 479 w 479"/>
                <a:gd name="T113" fmla="*/ 219 h 478"/>
                <a:gd name="T114" fmla="*/ 239 w 479"/>
                <a:gd name="T115" fmla="*/ 335 h 478"/>
                <a:gd name="T116" fmla="*/ 143 w 479"/>
                <a:gd name="T117" fmla="*/ 239 h 478"/>
                <a:gd name="T118" fmla="*/ 239 w 479"/>
                <a:gd name="T119" fmla="*/ 142 h 478"/>
                <a:gd name="T120" fmla="*/ 336 w 479"/>
                <a:gd name="T121" fmla="*/ 239 h 478"/>
                <a:gd name="T122" fmla="*/ 239 w 479"/>
                <a:gd name="T123" fmla="*/ 335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9" h="478">
                  <a:moveTo>
                    <a:pt x="479" y="219"/>
                  </a:moveTo>
                  <a:cubicBezTo>
                    <a:pt x="478" y="206"/>
                    <a:pt x="467" y="206"/>
                    <a:pt x="467" y="206"/>
                  </a:cubicBezTo>
                  <a:cubicBezTo>
                    <a:pt x="467" y="206"/>
                    <a:pt x="448" y="203"/>
                    <a:pt x="426" y="201"/>
                  </a:cubicBezTo>
                  <a:cubicBezTo>
                    <a:pt x="405" y="198"/>
                    <a:pt x="398" y="180"/>
                    <a:pt x="398" y="180"/>
                  </a:cubicBezTo>
                  <a:cubicBezTo>
                    <a:pt x="384" y="158"/>
                    <a:pt x="395" y="146"/>
                    <a:pt x="395" y="146"/>
                  </a:cubicBezTo>
                  <a:cubicBezTo>
                    <a:pt x="427" y="103"/>
                    <a:pt x="427" y="103"/>
                    <a:pt x="427" y="103"/>
                  </a:cubicBezTo>
                  <a:cubicBezTo>
                    <a:pt x="434" y="94"/>
                    <a:pt x="427" y="87"/>
                    <a:pt x="427" y="87"/>
                  </a:cubicBezTo>
                  <a:cubicBezTo>
                    <a:pt x="394" y="54"/>
                    <a:pt x="394" y="54"/>
                    <a:pt x="394" y="54"/>
                  </a:cubicBezTo>
                  <a:cubicBezTo>
                    <a:pt x="384" y="45"/>
                    <a:pt x="373" y="55"/>
                    <a:pt x="373" y="55"/>
                  </a:cubicBezTo>
                  <a:cubicBezTo>
                    <a:pt x="334" y="84"/>
                    <a:pt x="334" y="84"/>
                    <a:pt x="334" y="84"/>
                  </a:cubicBezTo>
                  <a:cubicBezTo>
                    <a:pt x="327" y="89"/>
                    <a:pt x="305" y="84"/>
                    <a:pt x="305" y="84"/>
                  </a:cubicBezTo>
                  <a:cubicBezTo>
                    <a:pt x="293" y="81"/>
                    <a:pt x="284" y="69"/>
                    <a:pt x="284" y="69"/>
                  </a:cubicBezTo>
                  <a:cubicBezTo>
                    <a:pt x="276" y="9"/>
                    <a:pt x="276" y="9"/>
                    <a:pt x="276" y="9"/>
                  </a:cubicBezTo>
                  <a:cubicBezTo>
                    <a:pt x="275" y="1"/>
                    <a:pt x="264" y="0"/>
                    <a:pt x="264" y="0"/>
                  </a:cubicBezTo>
                  <a:cubicBezTo>
                    <a:pt x="217" y="0"/>
                    <a:pt x="217" y="0"/>
                    <a:pt x="217" y="0"/>
                  </a:cubicBezTo>
                  <a:cubicBezTo>
                    <a:pt x="206" y="0"/>
                    <a:pt x="205" y="12"/>
                    <a:pt x="205" y="12"/>
                  </a:cubicBezTo>
                  <a:cubicBezTo>
                    <a:pt x="205" y="14"/>
                    <a:pt x="198" y="67"/>
                    <a:pt x="198" y="67"/>
                  </a:cubicBezTo>
                  <a:cubicBezTo>
                    <a:pt x="196" y="73"/>
                    <a:pt x="180" y="81"/>
                    <a:pt x="180" y="81"/>
                  </a:cubicBezTo>
                  <a:cubicBezTo>
                    <a:pt x="166" y="91"/>
                    <a:pt x="150" y="87"/>
                    <a:pt x="150" y="87"/>
                  </a:cubicBezTo>
                  <a:cubicBezTo>
                    <a:pt x="107" y="53"/>
                    <a:pt x="107" y="53"/>
                    <a:pt x="107" y="53"/>
                  </a:cubicBezTo>
                  <a:cubicBezTo>
                    <a:pt x="101" y="47"/>
                    <a:pt x="91" y="52"/>
                    <a:pt x="91" y="52"/>
                  </a:cubicBezTo>
                  <a:cubicBezTo>
                    <a:pt x="55" y="87"/>
                    <a:pt x="55" y="87"/>
                    <a:pt x="55" y="87"/>
                  </a:cubicBezTo>
                  <a:cubicBezTo>
                    <a:pt x="47" y="95"/>
                    <a:pt x="55" y="107"/>
                    <a:pt x="55" y="107"/>
                  </a:cubicBezTo>
                  <a:cubicBezTo>
                    <a:pt x="83" y="145"/>
                    <a:pt x="83" y="145"/>
                    <a:pt x="83" y="145"/>
                  </a:cubicBezTo>
                  <a:cubicBezTo>
                    <a:pt x="93" y="155"/>
                    <a:pt x="84" y="176"/>
                    <a:pt x="84" y="176"/>
                  </a:cubicBezTo>
                  <a:cubicBezTo>
                    <a:pt x="79" y="190"/>
                    <a:pt x="65" y="196"/>
                    <a:pt x="65" y="196"/>
                  </a:cubicBezTo>
                  <a:cubicBezTo>
                    <a:pt x="17" y="201"/>
                    <a:pt x="17" y="201"/>
                    <a:pt x="17" y="201"/>
                  </a:cubicBezTo>
                  <a:cubicBezTo>
                    <a:pt x="0" y="203"/>
                    <a:pt x="1" y="219"/>
                    <a:pt x="1" y="219"/>
                  </a:cubicBezTo>
                  <a:cubicBezTo>
                    <a:pt x="0" y="260"/>
                    <a:pt x="0" y="260"/>
                    <a:pt x="0" y="260"/>
                  </a:cubicBezTo>
                  <a:cubicBezTo>
                    <a:pt x="1" y="275"/>
                    <a:pt x="15" y="275"/>
                    <a:pt x="15" y="275"/>
                  </a:cubicBezTo>
                  <a:cubicBezTo>
                    <a:pt x="61" y="282"/>
                    <a:pt x="61" y="282"/>
                    <a:pt x="61" y="282"/>
                  </a:cubicBezTo>
                  <a:cubicBezTo>
                    <a:pt x="77" y="284"/>
                    <a:pt x="83" y="306"/>
                    <a:pt x="83" y="306"/>
                  </a:cubicBezTo>
                  <a:cubicBezTo>
                    <a:pt x="92" y="324"/>
                    <a:pt x="83" y="333"/>
                    <a:pt x="83" y="333"/>
                  </a:cubicBezTo>
                  <a:cubicBezTo>
                    <a:pt x="56" y="371"/>
                    <a:pt x="56" y="371"/>
                    <a:pt x="56" y="371"/>
                  </a:cubicBezTo>
                  <a:cubicBezTo>
                    <a:pt x="45" y="382"/>
                    <a:pt x="55" y="393"/>
                    <a:pt x="55" y="393"/>
                  </a:cubicBezTo>
                  <a:cubicBezTo>
                    <a:pt x="85" y="423"/>
                    <a:pt x="85" y="423"/>
                    <a:pt x="85" y="423"/>
                  </a:cubicBezTo>
                  <a:cubicBezTo>
                    <a:pt x="99" y="432"/>
                    <a:pt x="106" y="424"/>
                    <a:pt x="106" y="424"/>
                  </a:cubicBezTo>
                  <a:cubicBezTo>
                    <a:pt x="147" y="394"/>
                    <a:pt x="147" y="394"/>
                    <a:pt x="147" y="394"/>
                  </a:cubicBezTo>
                  <a:cubicBezTo>
                    <a:pt x="161" y="384"/>
                    <a:pt x="181" y="398"/>
                    <a:pt x="181" y="398"/>
                  </a:cubicBezTo>
                  <a:cubicBezTo>
                    <a:pt x="197" y="405"/>
                    <a:pt x="196" y="419"/>
                    <a:pt x="196" y="419"/>
                  </a:cubicBezTo>
                  <a:cubicBezTo>
                    <a:pt x="202" y="464"/>
                    <a:pt x="202" y="464"/>
                    <a:pt x="202" y="464"/>
                  </a:cubicBezTo>
                  <a:cubicBezTo>
                    <a:pt x="203" y="475"/>
                    <a:pt x="216" y="477"/>
                    <a:pt x="216" y="477"/>
                  </a:cubicBezTo>
                  <a:cubicBezTo>
                    <a:pt x="261" y="477"/>
                    <a:pt x="261" y="477"/>
                    <a:pt x="261" y="477"/>
                  </a:cubicBezTo>
                  <a:cubicBezTo>
                    <a:pt x="276" y="478"/>
                    <a:pt x="276" y="466"/>
                    <a:pt x="276" y="466"/>
                  </a:cubicBezTo>
                  <a:cubicBezTo>
                    <a:pt x="283" y="415"/>
                    <a:pt x="283" y="415"/>
                    <a:pt x="283" y="415"/>
                  </a:cubicBezTo>
                  <a:cubicBezTo>
                    <a:pt x="286" y="402"/>
                    <a:pt x="306" y="395"/>
                    <a:pt x="306" y="395"/>
                  </a:cubicBezTo>
                  <a:cubicBezTo>
                    <a:pt x="326" y="386"/>
                    <a:pt x="338" y="398"/>
                    <a:pt x="338" y="398"/>
                  </a:cubicBezTo>
                  <a:cubicBezTo>
                    <a:pt x="371" y="423"/>
                    <a:pt x="371" y="423"/>
                    <a:pt x="371" y="423"/>
                  </a:cubicBezTo>
                  <a:cubicBezTo>
                    <a:pt x="378" y="432"/>
                    <a:pt x="389" y="426"/>
                    <a:pt x="389" y="426"/>
                  </a:cubicBezTo>
                  <a:cubicBezTo>
                    <a:pt x="425" y="391"/>
                    <a:pt x="425" y="391"/>
                    <a:pt x="425" y="391"/>
                  </a:cubicBezTo>
                  <a:cubicBezTo>
                    <a:pt x="432" y="381"/>
                    <a:pt x="425" y="374"/>
                    <a:pt x="425" y="374"/>
                  </a:cubicBezTo>
                  <a:cubicBezTo>
                    <a:pt x="392" y="325"/>
                    <a:pt x="392" y="325"/>
                    <a:pt x="392" y="325"/>
                  </a:cubicBezTo>
                  <a:cubicBezTo>
                    <a:pt x="387" y="316"/>
                    <a:pt x="398" y="298"/>
                    <a:pt x="398" y="298"/>
                  </a:cubicBezTo>
                  <a:cubicBezTo>
                    <a:pt x="406" y="283"/>
                    <a:pt x="418" y="282"/>
                    <a:pt x="418" y="282"/>
                  </a:cubicBezTo>
                  <a:cubicBezTo>
                    <a:pt x="460" y="276"/>
                    <a:pt x="460" y="276"/>
                    <a:pt x="460" y="276"/>
                  </a:cubicBezTo>
                  <a:cubicBezTo>
                    <a:pt x="476" y="275"/>
                    <a:pt x="476" y="267"/>
                    <a:pt x="476" y="267"/>
                  </a:cubicBezTo>
                  <a:cubicBezTo>
                    <a:pt x="476" y="267"/>
                    <a:pt x="479" y="231"/>
                    <a:pt x="479" y="219"/>
                  </a:cubicBezTo>
                  <a:close/>
                  <a:moveTo>
                    <a:pt x="239" y="335"/>
                  </a:moveTo>
                  <a:cubicBezTo>
                    <a:pt x="186" y="335"/>
                    <a:pt x="143" y="292"/>
                    <a:pt x="143" y="239"/>
                  </a:cubicBezTo>
                  <a:cubicBezTo>
                    <a:pt x="143" y="185"/>
                    <a:pt x="186" y="142"/>
                    <a:pt x="239" y="142"/>
                  </a:cubicBezTo>
                  <a:cubicBezTo>
                    <a:pt x="293" y="142"/>
                    <a:pt x="336" y="185"/>
                    <a:pt x="336" y="239"/>
                  </a:cubicBezTo>
                  <a:cubicBezTo>
                    <a:pt x="336" y="292"/>
                    <a:pt x="293" y="335"/>
                    <a:pt x="239" y="3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44"/>
            <p:cNvSpPr>
              <a:spLocks noEditPoints="1"/>
            </p:cNvSpPr>
            <p:nvPr/>
          </p:nvSpPr>
          <p:spPr bwMode="auto">
            <a:xfrm>
              <a:off x="7011988" y="1995488"/>
              <a:ext cx="631825" cy="628650"/>
            </a:xfrm>
            <a:custGeom>
              <a:avLst/>
              <a:gdLst>
                <a:gd name="T0" fmla="*/ 644 w 655"/>
                <a:gd name="T1" fmla="*/ 429 h 650"/>
                <a:gd name="T2" fmla="*/ 636 w 655"/>
                <a:gd name="T3" fmla="*/ 406 h 650"/>
                <a:gd name="T4" fmla="*/ 587 w 655"/>
                <a:gd name="T5" fmla="*/ 377 h 650"/>
                <a:gd name="T6" fmla="*/ 562 w 655"/>
                <a:gd name="T7" fmla="*/ 336 h 650"/>
                <a:gd name="T8" fmla="*/ 576 w 655"/>
                <a:gd name="T9" fmla="*/ 290 h 650"/>
                <a:gd name="T10" fmla="*/ 642 w 655"/>
                <a:gd name="T11" fmla="*/ 253 h 650"/>
                <a:gd name="T12" fmla="*/ 650 w 655"/>
                <a:gd name="T13" fmla="*/ 232 h 650"/>
                <a:gd name="T14" fmla="*/ 625 w 655"/>
                <a:gd name="T15" fmla="*/ 171 h 650"/>
                <a:gd name="T16" fmla="*/ 598 w 655"/>
                <a:gd name="T17" fmla="*/ 161 h 650"/>
                <a:gd name="T18" fmla="*/ 532 w 655"/>
                <a:gd name="T19" fmla="*/ 177 h 650"/>
                <a:gd name="T20" fmla="*/ 495 w 655"/>
                <a:gd name="T21" fmla="*/ 161 h 650"/>
                <a:gd name="T22" fmla="*/ 477 w 655"/>
                <a:gd name="T23" fmla="*/ 131 h 650"/>
                <a:gd name="T24" fmla="*/ 498 w 655"/>
                <a:gd name="T25" fmla="*/ 50 h 650"/>
                <a:gd name="T26" fmla="*/ 489 w 655"/>
                <a:gd name="T27" fmla="*/ 31 h 650"/>
                <a:gd name="T28" fmla="*/ 429 w 655"/>
                <a:gd name="T29" fmla="*/ 6 h 650"/>
                <a:gd name="T30" fmla="*/ 407 w 655"/>
                <a:gd name="T31" fmla="*/ 14 h 650"/>
                <a:gd name="T32" fmla="*/ 367 w 655"/>
                <a:gd name="T33" fmla="*/ 81 h 650"/>
                <a:gd name="T34" fmla="*/ 337 w 655"/>
                <a:gd name="T35" fmla="*/ 90 h 650"/>
                <a:gd name="T36" fmla="*/ 295 w 655"/>
                <a:gd name="T37" fmla="*/ 80 h 650"/>
                <a:gd name="T38" fmla="*/ 258 w 655"/>
                <a:gd name="T39" fmla="*/ 13 h 650"/>
                <a:gd name="T40" fmla="*/ 239 w 655"/>
                <a:gd name="T41" fmla="*/ 3 h 650"/>
                <a:gd name="T42" fmla="*/ 173 w 655"/>
                <a:gd name="T43" fmla="*/ 28 h 650"/>
                <a:gd name="T44" fmla="*/ 163 w 655"/>
                <a:gd name="T45" fmla="*/ 54 h 650"/>
                <a:gd name="T46" fmla="*/ 177 w 655"/>
                <a:gd name="T47" fmla="*/ 118 h 650"/>
                <a:gd name="T48" fmla="*/ 162 w 655"/>
                <a:gd name="T49" fmla="*/ 158 h 650"/>
                <a:gd name="T50" fmla="*/ 126 w 655"/>
                <a:gd name="T51" fmla="*/ 174 h 650"/>
                <a:gd name="T52" fmla="*/ 62 w 655"/>
                <a:gd name="T53" fmla="*/ 153 h 650"/>
                <a:gd name="T54" fmla="*/ 32 w 655"/>
                <a:gd name="T55" fmla="*/ 167 h 650"/>
                <a:gd name="T56" fmla="*/ 8 w 655"/>
                <a:gd name="T57" fmla="*/ 220 h 650"/>
                <a:gd name="T58" fmla="*/ 19 w 655"/>
                <a:gd name="T59" fmla="*/ 248 h 650"/>
                <a:gd name="T60" fmla="*/ 74 w 655"/>
                <a:gd name="T61" fmla="*/ 281 h 650"/>
                <a:gd name="T62" fmla="*/ 90 w 655"/>
                <a:gd name="T63" fmla="*/ 324 h 650"/>
                <a:gd name="T64" fmla="*/ 75 w 655"/>
                <a:gd name="T65" fmla="*/ 360 h 650"/>
                <a:gd name="T66" fmla="*/ 19 w 655"/>
                <a:gd name="T67" fmla="*/ 392 h 650"/>
                <a:gd name="T68" fmla="*/ 6 w 655"/>
                <a:gd name="T69" fmla="*/ 420 h 650"/>
                <a:gd name="T70" fmla="*/ 28 w 655"/>
                <a:gd name="T71" fmla="*/ 475 h 650"/>
                <a:gd name="T72" fmla="*/ 55 w 655"/>
                <a:gd name="T73" fmla="*/ 489 h 650"/>
                <a:gd name="T74" fmla="*/ 122 w 655"/>
                <a:gd name="T75" fmla="*/ 472 h 650"/>
                <a:gd name="T76" fmla="*/ 165 w 655"/>
                <a:gd name="T77" fmla="*/ 496 h 650"/>
                <a:gd name="T78" fmla="*/ 173 w 655"/>
                <a:gd name="T79" fmla="*/ 531 h 650"/>
                <a:gd name="T80" fmla="*/ 156 w 655"/>
                <a:gd name="T81" fmla="*/ 592 h 650"/>
                <a:gd name="T82" fmla="*/ 167 w 655"/>
                <a:gd name="T83" fmla="*/ 617 h 650"/>
                <a:gd name="T84" fmla="*/ 223 w 655"/>
                <a:gd name="T85" fmla="*/ 641 h 650"/>
                <a:gd name="T86" fmla="*/ 250 w 655"/>
                <a:gd name="T87" fmla="*/ 635 h 650"/>
                <a:gd name="T88" fmla="*/ 286 w 655"/>
                <a:gd name="T89" fmla="*/ 574 h 650"/>
                <a:gd name="T90" fmla="*/ 327 w 655"/>
                <a:gd name="T91" fmla="*/ 560 h 650"/>
                <a:gd name="T92" fmla="*/ 366 w 655"/>
                <a:gd name="T93" fmla="*/ 581 h 650"/>
                <a:gd name="T94" fmla="*/ 394 w 655"/>
                <a:gd name="T95" fmla="*/ 632 h 650"/>
                <a:gd name="T96" fmla="*/ 416 w 655"/>
                <a:gd name="T97" fmla="*/ 645 h 650"/>
                <a:gd name="T98" fmla="*/ 480 w 655"/>
                <a:gd name="T99" fmla="*/ 621 h 650"/>
                <a:gd name="T100" fmla="*/ 491 w 655"/>
                <a:gd name="T101" fmla="*/ 598 h 650"/>
                <a:gd name="T102" fmla="*/ 475 w 655"/>
                <a:gd name="T103" fmla="*/ 517 h 650"/>
                <a:gd name="T104" fmla="*/ 498 w 655"/>
                <a:gd name="T105" fmla="*/ 487 h 650"/>
                <a:gd name="T106" fmla="*/ 532 w 655"/>
                <a:gd name="T107" fmla="*/ 476 h 650"/>
                <a:gd name="T108" fmla="*/ 589 w 655"/>
                <a:gd name="T109" fmla="*/ 492 h 650"/>
                <a:gd name="T110" fmla="*/ 614 w 655"/>
                <a:gd name="T111" fmla="*/ 489 h 650"/>
                <a:gd name="T112" fmla="*/ 644 w 655"/>
                <a:gd name="T113" fmla="*/ 429 h 650"/>
                <a:gd name="T114" fmla="*/ 245 w 655"/>
                <a:gd name="T115" fmla="*/ 514 h 650"/>
                <a:gd name="T116" fmla="*/ 136 w 655"/>
                <a:gd name="T117" fmla="*/ 242 h 650"/>
                <a:gd name="T118" fmla="*/ 408 w 655"/>
                <a:gd name="T119" fmla="*/ 133 h 650"/>
                <a:gd name="T120" fmla="*/ 517 w 655"/>
                <a:gd name="T121" fmla="*/ 405 h 650"/>
                <a:gd name="T122" fmla="*/ 245 w 655"/>
                <a:gd name="T123" fmla="*/ 514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55" h="650">
                  <a:moveTo>
                    <a:pt x="644" y="429"/>
                  </a:moveTo>
                  <a:cubicBezTo>
                    <a:pt x="650" y="413"/>
                    <a:pt x="636" y="406"/>
                    <a:pt x="636" y="406"/>
                  </a:cubicBezTo>
                  <a:cubicBezTo>
                    <a:pt x="636" y="406"/>
                    <a:pt x="613" y="391"/>
                    <a:pt x="587" y="377"/>
                  </a:cubicBezTo>
                  <a:cubicBezTo>
                    <a:pt x="561" y="362"/>
                    <a:pt x="562" y="336"/>
                    <a:pt x="562" y="336"/>
                  </a:cubicBezTo>
                  <a:cubicBezTo>
                    <a:pt x="556" y="299"/>
                    <a:pt x="576" y="290"/>
                    <a:pt x="576" y="290"/>
                  </a:cubicBezTo>
                  <a:cubicBezTo>
                    <a:pt x="642" y="253"/>
                    <a:pt x="642" y="253"/>
                    <a:pt x="642" y="253"/>
                  </a:cubicBezTo>
                  <a:cubicBezTo>
                    <a:pt x="655" y="245"/>
                    <a:pt x="650" y="232"/>
                    <a:pt x="650" y="232"/>
                  </a:cubicBezTo>
                  <a:cubicBezTo>
                    <a:pt x="625" y="171"/>
                    <a:pt x="625" y="171"/>
                    <a:pt x="625" y="171"/>
                  </a:cubicBezTo>
                  <a:cubicBezTo>
                    <a:pt x="618" y="154"/>
                    <a:pt x="598" y="161"/>
                    <a:pt x="598" y="161"/>
                  </a:cubicBezTo>
                  <a:cubicBezTo>
                    <a:pt x="532" y="177"/>
                    <a:pt x="532" y="177"/>
                    <a:pt x="532" y="177"/>
                  </a:cubicBezTo>
                  <a:cubicBezTo>
                    <a:pt x="520" y="180"/>
                    <a:pt x="495" y="161"/>
                    <a:pt x="495" y="161"/>
                  </a:cubicBezTo>
                  <a:cubicBezTo>
                    <a:pt x="481" y="151"/>
                    <a:pt x="477" y="131"/>
                    <a:pt x="477" y="131"/>
                  </a:cubicBezTo>
                  <a:cubicBezTo>
                    <a:pt x="498" y="50"/>
                    <a:pt x="498" y="50"/>
                    <a:pt x="498" y="50"/>
                  </a:cubicBezTo>
                  <a:cubicBezTo>
                    <a:pt x="501" y="39"/>
                    <a:pt x="489" y="31"/>
                    <a:pt x="489" y="31"/>
                  </a:cubicBezTo>
                  <a:cubicBezTo>
                    <a:pt x="429" y="6"/>
                    <a:pt x="429" y="6"/>
                    <a:pt x="429" y="6"/>
                  </a:cubicBezTo>
                  <a:cubicBezTo>
                    <a:pt x="414" y="0"/>
                    <a:pt x="407" y="14"/>
                    <a:pt x="407" y="14"/>
                  </a:cubicBezTo>
                  <a:cubicBezTo>
                    <a:pt x="405" y="18"/>
                    <a:pt x="367" y="81"/>
                    <a:pt x="367" y="81"/>
                  </a:cubicBezTo>
                  <a:cubicBezTo>
                    <a:pt x="362" y="87"/>
                    <a:pt x="337" y="90"/>
                    <a:pt x="337" y="90"/>
                  </a:cubicBezTo>
                  <a:cubicBezTo>
                    <a:pt x="313" y="94"/>
                    <a:pt x="295" y="80"/>
                    <a:pt x="295" y="80"/>
                  </a:cubicBezTo>
                  <a:cubicBezTo>
                    <a:pt x="258" y="13"/>
                    <a:pt x="258" y="13"/>
                    <a:pt x="258" y="13"/>
                  </a:cubicBezTo>
                  <a:cubicBezTo>
                    <a:pt x="254" y="2"/>
                    <a:pt x="239" y="3"/>
                    <a:pt x="239" y="3"/>
                  </a:cubicBezTo>
                  <a:cubicBezTo>
                    <a:pt x="173" y="28"/>
                    <a:pt x="173" y="28"/>
                    <a:pt x="173" y="28"/>
                  </a:cubicBezTo>
                  <a:cubicBezTo>
                    <a:pt x="159" y="35"/>
                    <a:pt x="163" y="54"/>
                    <a:pt x="163" y="54"/>
                  </a:cubicBezTo>
                  <a:cubicBezTo>
                    <a:pt x="177" y="118"/>
                    <a:pt x="177" y="118"/>
                    <a:pt x="177" y="118"/>
                  </a:cubicBezTo>
                  <a:cubicBezTo>
                    <a:pt x="184" y="136"/>
                    <a:pt x="162" y="158"/>
                    <a:pt x="162" y="158"/>
                  </a:cubicBezTo>
                  <a:cubicBezTo>
                    <a:pt x="148" y="173"/>
                    <a:pt x="126" y="174"/>
                    <a:pt x="126" y="174"/>
                  </a:cubicBezTo>
                  <a:cubicBezTo>
                    <a:pt x="62" y="153"/>
                    <a:pt x="62" y="153"/>
                    <a:pt x="62" y="153"/>
                  </a:cubicBezTo>
                  <a:cubicBezTo>
                    <a:pt x="39" y="147"/>
                    <a:pt x="32" y="167"/>
                    <a:pt x="32" y="167"/>
                  </a:cubicBezTo>
                  <a:cubicBezTo>
                    <a:pt x="8" y="220"/>
                    <a:pt x="8" y="220"/>
                    <a:pt x="8" y="220"/>
                  </a:cubicBezTo>
                  <a:cubicBezTo>
                    <a:pt x="1" y="239"/>
                    <a:pt x="19" y="248"/>
                    <a:pt x="19" y="248"/>
                  </a:cubicBezTo>
                  <a:cubicBezTo>
                    <a:pt x="74" y="281"/>
                    <a:pt x="74" y="281"/>
                    <a:pt x="74" y="281"/>
                  </a:cubicBezTo>
                  <a:cubicBezTo>
                    <a:pt x="94" y="292"/>
                    <a:pt x="90" y="324"/>
                    <a:pt x="90" y="324"/>
                  </a:cubicBezTo>
                  <a:cubicBezTo>
                    <a:pt x="91" y="353"/>
                    <a:pt x="75" y="360"/>
                    <a:pt x="75" y="360"/>
                  </a:cubicBezTo>
                  <a:cubicBezTo>
                    <a:pt x="19" y="392"/>
                    <a:pt x="19" y="392"/>
                    <a:pt x="19" y="392"/>
                  </a:cubicBezTo>
                  <a:cubicBezTo>
                    <a:pt x="0" y="401"/>
                    <a:pt x="6" y="420"/>
                    <a:pt x="6" y="420"/>
                  </a:cubicBezTo>
                  <a:cubicBezTo>
                    <a:pt x="28" y="475"/>
                    <a:pt x="28" y="475"/>
                    <a:pt x="28" y="475"/>
                  </a:cubicBezTo>
                  <a:cubicBezTo>
                    <a:pt x="41" y="495"/>
                    <a:pt x="55" y="489"/>
                    <a:pt x="55" y="489"/>
                  </a:cubicBezTo>
                  <a:cubicBezTo>
                    <a:pt x="122" y="472"/>
                    <a:pt x="122" y="472"/>
                    <a:pt x="122" y="472"/>
                  </a:cubicBezTo>
                  <a:cubicBezTo>
                    <a:pt x="147" y="467"/>
                    <a:pt x="165" y="496"/>
                    <a:pt x="165" y="496"/>
                  </a:cubicBezTo>
                  <a:cubicBezTo>
                    <a:pt x="181" y="514"/>
                    <a:pt x="173" y="531"/>
                    <a:pt x="173" y="531"/>
                  </a:cubicBezTo>
                  <a:cubicBezTo>
                    <a:pt x="156" y="592"/>
                    <a:pt x="156" y="592"/>
                    <a:pt x="156" y="592"/>
                  </a:cubicBezTo>
                  <a:cubicBezTo>
                    <a:pt x="151" y="606"/>
                    <a:pt x="167" y="617"/>
                    <a:pt x="167" y="617"/>
                  </a:cubicBezTo>
                  <a:cubicBezTo>
                    <a:pt x="223" y="641"/>
                    <a:pt x="223" y="641"/>
                    <a:pt x="223" y="641"/>
                  </a:cubicBezTo>
                  <a:cubicBezTo>
                    <a:pt x="243" y="650"/>
                    <a:pt x="250" y="635"/>
                    <a:pt x="250" y="635"/>
                  </a:cubicBezTo>
                  <a:cubicBezTo>
                    <a:pt x="286" y="574"/>
                    <a:pt x="286" y="574"/>
                    <a:pt x="286" y="574"/>
                  </a:cubicBezTo>
                  <a:cubicBezTo>
                    <a:pt x="297" y="558"/>
                    <a:pt x="327" y="560"/>
                    <a:pt x="327" y="560"/>
                  </a:cubicBezTo>
                  <a:cubicBezTo>
                    <a:pt x="357" y="559"/>
                    <a:pt x="366" y="581"/>
                    <a:pt x="366" y="581"/>
                  </a:cubicBezTo>
                  <a:cubicBezTo>
                    <a:pt x="394" y="632"/>
                    <a:pt x="394" y="632"/>
                    <a:pt x="394" y="632"/>
                  </a:cubicBezTo>
                  <a:cubicBezTo>
                    <a:pt x="399" y="647"/>
                    <a:pt x="416" y="645"/>
                    <a:pt x="416" y="645"/>
                  </a:cubicBezTo>
                  <a:cubicBezTo>
                    <a:pt x="480" y="621"/>
                    <a:pt x="480" y="621"/>
                    <a:pt x="480" y="621"/>
                  </a:cubicBezTo>
                  <a:cubicBezTo>
                    <a:pt x="496" y="612"/>
                    <a:pt x="491" y="598"/>
                    <a:pt x="491" y="598"/>
                  </a:cubicBezTo>
                  <a:cubicBezTo>
                    <a:pt x="475" y="517"/>
                    <a:pt x="475" y="517"/>
                    <a:pt x="475" y="517"/>
                  </a:cubicBezTo>
                  <a:cubicBezTo>
                    <a:pt x="473" y="504"/>
                    <a:pt x="498" y="487"/>
                    <a:pt x="498" y="487"/>
                  </a:cubicBezTo>
                  <a:cubicBezTo>
                    <a:pt x="515" y="471"/>
                    <a:pt x="532" y="476"/>
                    <a:pt x="532" y="476"/>
                  </a:cubicBezTo>
                  <a:cubicBezTo>
                    <a:pt x="589" y="492"/>
                    <a:pt x="589" y="492"/>
                    <a:pt x="589" y="492"/>
                  </a:cubicBezTo>
                  <a:cubicBezTo>
                    <a:pt x="610" y="500"/>
                    <a:pt x="614" y="489"/>
                    <a:pt x="614" y="489"/>
                  </a:cubicBezTo>
                  <a:cubicBezTo>
                    <a:pt x="614" y="489"/>
                    <a:pt x="638" y="444"/>
                    <a:pt x="644" y="429"/>
                  </a:cubicBezTo>
                  <a:close/>
                  <a:moveTo>
                    <a:pt x="245" y="514"/>
                  </a:moveTo>
                  <a:cubicBezTo>
                    <a:pt x="140" y="469"/>
                    <a:pt x="91" y="347"/>
                    <a:pt x="136" y="242"/>
                  </a:cubicBezTo>
                  <a:cubicBezTo>
                    <a:pt x="181" y="137"/>
                    <a:pt x="303" y="88"/>
                    <a:pt x="408" y="133"/>
                  </a:cubicBezTo>
                  <a:cubicBezTo>
                    <a:pt x="513" y="178"/>
                    <a:pt x="562" y="300"/>
                    <a:pt x="517" y="405"/>
                  </a:cubicBezTo>
                  <a:cubicBezTo>
                    <a:pt x="473" y="510"/>
                    <a:pt x="351" y="559"/>
                    <a:pt x="245" y="5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Dikdörtgen 36"/>
            <p:cNvSpPr/>
            <p:nvPr/>
          </p:nvSpPr>
          <p:spPr>
            <a:xfrm>
              <a:off x="5025746" y="1324690"/>
              <a:ext cx="1036918" cy="276999"/>
            </a:xfrm>
            <a:prstGeom prst="rect">
              <a:avLst/>
            </a:prstGeom>
          </p:spPr>
          <p:txBody>
            <a:bodyPr wrap="square">
              <a:spAutoFit/>
            </a:bodyPr>
            <a:lstStyle/>
            <a:p>
              <a:pPr algn="ctr"/>
              <a:r>
                <a:rPr lang="en-US" sz="1200" b="1"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IDEA</a:t>
              </a:r>
              <a:endParaRPr lang="tr-TR" sz="1200" dirty="0">
                <a:solidFill>
                  <a:schemeClr val="bg1"/>
                </a:solidFill>
              </a:endParaRPr>
            </a:p>
          </p:txBody>
        </p:sp>
        <p:sp>
          <p:nvSpPr>
            <p:cNvPr id="108" name="Dikdörtgen 36"/>
            <p:cNvSpPr/>
            <p:nvPr/>
          </p:nvSpPr>
          <p:spPr>
            <a:xfrm>
              <a:off x="6611355" y="1324690"/>
              <a:ext cx="1036918" cy="276999"/>
            </a:xfrm>
            <a:prstGeom prst="rect">
              <a:avLst/>
            </a:prstGeom>
          </p:spPr>
          <p:txBody>
            <a:bodyPr wrap="square">
              <a:spAutoFit/>
            </a:bodyPr>
            <a:lstStyle/>
            <a:p>
              <a:pPr algn="ctr"/>
              <a:r>
                <a:rPr lang="en-US" sz="1200" b="1"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CREATE</a:t>
              </a:r>
              <a:endParaRPr lang="tr-TR" sz="1200" dirty="0">
                <a:solidFill>
                  <a:schemeClr val="bg1"/>
                </a:solidFill>
              </a:endParaRPr>
            </a:p>
          </p:txBody>
        </p:sp>
        <p:sp>
          <p:nvSpPr>
            <p:cNvPr id="109" name="Dikdörtgen 36"/>
            <p:cNvSpPr/>
            <p:nvPr/>
          </p:nvSpPr>
          <p:spPr>
            <a:xfrm>
              <a:off x="5025746" y="4126256"/>
              <a:ext cx="1036918" cy="276999"/>
            </a:xfrm>
            <a:prstGeom prst="rect">
              <a:avLst/>
            </a:prstGeom>
          </p:spPr>
          <p:txBody>
            <a:bodyPr wrap="square">
              <a:spAutoFit/>
            </a:bodyPr>
            <a:lstStyle/>
            <a:p>
              <a:pPr algn="ctr"/>
              <a:r>
                <a:rPr lang="en-US" sz="1200" b="1"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START UP</a:t>
              </a:r>
              <a:endParaRPr lang="tr-TR" sz="1200" dirty="0">
                <a:solidFill>
                  <a:schemeClr val="bg1"/>
                </a:solidFill>
              </a:endParaRPr>
            </a:p>
          </p:txBody>
        </p:sp>
        <p:sp>
          <p:nvSpPr>
            <p:cNvPr id="110" name="Dikdörtgen 36"/>
            <p:cNvSpPr/>
            <p:nvPr/>
          </p:nvSpPr>
          <p:spPr>
            <a:xfrm>
              <a:off x="6611355" y="4126256"/>
              <a:ext cx="1036918" cy="276999"/>
            </a:xfrm>
            <a:prstGeom prst="rect">
              <a:avLst/>
            </a:prstGeom>
          </p:spPr>
          <p:txBody>
            <a:bodyPr wrap="square">
              <a:spAutoFit/>
            </a:bodyPr>
            <a:lstStyle/>
            <a:p>
              <a:pPr algn="ctr"/>
              <a:r>
                <a:rPr lang="en-US" sz="1200" b="1"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SUCCESS</a:t>
              </a:r>
              <a:endParaRPr lang="tr-TR" sz="1200" dirty="0">
                <a:solidFill>
                  <a:schemeClr val="bg1"/>
                </a:solidFill>
              </a:endParaRPr>
            </a:p>
          </p:txBody>
        </p:sp>
      </p:grpSp>
    </p:spTree>
    <p:custDataLst>
      <p:tags r:id="rId1"/>
    </p:custDataLst>
    <p:extLst>
      <p:ext uri="{BB962C8B-B14F-4D97-AF65-F5344CB8AC3E}">
        <p14:creationId xmlns:p14="http://schemas.microsoft.com/office/powerpoint/2010/main" val="1587946962"/>
      </p:ext>
    </p:extLst>
  </p:cSld>
  <p:clrMapOvr>
    <a:masterClrMapping/>
  </p:clrMapOvr>
  <mc:AlternateContent xmlns:mc="http://schemas.openxmlformats.org/markup-compatibility/2006" xmlns:p14="http://schemas.microsoft.com/office/powerpoint/2010/main">
    <mc:Choice Requires="p14">
      <p:transition spd="slow" p14:dur="2000" advTm="8125"/>
    </mc:Choice>
    <mc:Fallback xmlns="">
      <p:transition spd="slow" advTm="812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2"/>
                                        </p:tgtEl>
                                        <p:attrNameLst>
                                          <p:attrName>style.visibility</p:attrName>
                                        </p:attrNameLst>
                                      </p:cBhvr>
                                      <p:to>
                                        <p:strVal val="visible"/>
                                      </p:to>
                                    </p:set>
                                    <p:anim calcmode="lin" valueType="num">
                                      <p:cBhvr>
                                        <p:cTn id="7" dur="500" fill="hold"/>
                                        <p:tgtEl>
                                          <p:spTgt spid="102"/>
                                        </p:tgtEl>
                                        <p:attrNameLst>
                                          <p:attrName>ppt_w</p:attrName>
                                        </p:attrNameLst>
                                      </p:cBhvr>
                                      <p:tavLst>
                                        <p:tav tm="0">
                                          <p:val>
                                            <p:fltVal val="0"/>
                                          </p:val>
                                        </p:tav>
                                        <p:tav tm="100000">
                                          <p:val>
                                            <p:strVal val="#ppt_w"/>
                                          </p:val>
                                        </p:tav>
                                      </p:tavLst>
                                    </p:anim>
                                    <p:anim calcmode="lin" valueType="num">
                                      <p:cBhvr>
                                        <p:cTn id="8" dur="500" fill="hold"/>
                                        <p:tgtEl>
                                          <p:spTgt spid="102"/>
                                        </p:tgtEl>
                                        <p:attrNameLst>
                                          <p:attrName>ppt_h</p:attrName>
                                        </p:attrNameLst>
                                      </p:cBhvr>
                                      <p:tavLst>
                                        <p:tav tm="0">
                                          <p:val>
                                            <p:fltVal val="0"/>
                                          </p:val>
                                        </p:tav>
                                        <p:tav tm="100000">
                                          <p:val>
                                            <p:strVal val="#ppt_h"/>
                                          </p:val>
                                        </p:tav>
                                      </p:tavLst>
                                    </p:anim>
                                    <p:animEffect transition="in" filter="fade">
                                      <p:cBhvr>
                                        <p:cTn id="9" dur="500"/>
                                        <p:tgtEl>
                                          <p:spTgt spid="102"/>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404813" y="2038801"/>
            <a:ext cx="4383088" cy="2336800"/>
            <a:chOff x="542926" y="2322513"/>
            <a:chExt cx="4383088" cy="2336800"/>
          </a:xfrm>
        </p:grpSpPr>
        <p:sp>
          <p:nvSpPr>
            <p:cNvPr id="406" name="Freeform 5"/>
            <p:cNvSpPr>
              <a:spLocks/>
            </p:cNvSpPr>
            <p:nvPr/>
          </p:nvSpPr>
          <p:spPr bwMode="auto">
            <a:xfrm>
              <a:off x="3436939" y="2944813"/>
              <a:ext cx="4763" cy="3175"/>
            </a:xfrm>
            <a:custGeom>
              <a:avLst/>
              <a:gdLst>
                <a:gd name="T0" fmla="*/ 0 w 2"/>
                <a:gd name="T1" fmla="*/ 0 h 1"/>
                <a:gd name="T2" fmla="*/ 2 w 2"/>
                <a:gd name="T3" fmla="*/ 1 h 1"/>
                <a:gd name="T4" fmla="*/ 1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1" y="0"/>
                    <a:pt x="2" y="1"/>
                  </a:cubicBezTo>
                  <a:cubicBezTo>
                    <a:pt x="2" y="1"/>
                    <a:pt x="1" y="0"/>
                    <a:pt x="1" y="0"/>
                  </a:cubicBezTo>
                  <a:cubicBezTo>
                    <a:pt x="0" y="0"/>
                    <a:pt x="0" y="0"/>
                    <a:pt x="0" y="0"/>
                  </a:cubicBezTo>
                </a:path>
              </a:pathLst>
            </a:custGeom>
            <a:solidFill>
              <a:srgbClr val="AADD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7" name="Freeform 6"/>
            <p:cNvSpPr>
              <a:spLocks/>
            </p:cNvSpPr>
            <p:nvPr/>
          </p:nvSpPr>
          <p:spPr bwMode="auto">
            <a:xfrm>
              <a:off x="4378326" y="3178176"/>
              <a:ext cx="3175" cy="1588"/>
            </a:xfrm>
            <a:custGeom>
              <a:avLst/>
              <a:gdLst>
                <a:gd name="T0" fmla="*/ 1 w 1"/>
                <a:gd name="T1" fmla="*/ 0 h 1"/>
                <a:gd name="T2" fmla="*/ 0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0"/>
                  </a:cubicBezTo>
                  <a:cubicBezTo>
                    <a:pt x="0" y="1"/>
                    <a:pt x="0" y="1"/>
                    <a:pt x="0" y="1"/>
                  </a:cubicBezTo>
                  <a:cubicBezTo>
                    <a:pt x="0" y="1"/>
                    <a:pt x="1" y="0"/>
                    <a:pt x="1" y="0"/>
                  </a:cubicBezTo>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08" name="Freeform 7"/>
            <p:cNvSpPr>
              <a:spLocks/>
            </p:cNvSpPr>
            <p:nvPr/>
          </p:nvSpPr>
          <p:spPr bwMode="auto">
            <a:xfrm>
              <a:off x="2738439" y="3494088"/>
              <a:ext cx="3175"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1" y="0"/>
                    <a:pt x="1" y="0"/>
                  </a:cubicBezTo>
                </a:path>
              </a:pathLst>
            </a:custGeom>
            <a:solidFill>
              <a:srgbClr val="AADD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9" name="Freeform 8"/>
            <p:cNvSpPr>
              <a:spLocks/>
            </p:cNvSpPr>
            <p:nvPr/>
          </p:nvSpPr>
          <p:spPr bwMode="auto">
            <a:xfrm>
              <a:off x="2555876" y="3360738"/>
              <a:ext cx="6350" cy="0"/>
            </a:xfrm>
            <a:custGeom>
              <a:avLst/>
              <a:gdLst>
                <a:gd name="T0" fmla="*/ 1 w 2"/>
                <a:gd name="T1" fmla="*/ 2 w 2"/>
                <a:gd name="T2" fmla="*/ 1 w 2"/>
              </a:gdLst>
              <a:ahLst/>
              <a:cxnLst>
                <a:cxn ang="0">
                  <a:pos x="T0" y="0"/>
                </a:cxn>
                <a:cxn ang="0">
                  <a:pos x="T1" y="0"/>
                </a:cxn>
                <a:cxn ang="0">
                  <a:pos x="T2" y="0"/>
                </a:cxn>
              </a:cxnLst>
              <a:rect l="0" t="0" r="r" b="b"/>
              <a:pathLst>
                <a:path w="2">
                  <a:moveTo>
                    <a:pt x="1" y="0"/>
                  </a:moveTo>
                  <a:cubicBezTo>
                    <a:pt x="0" y="0"/>
                    <a:pt x="1" y="0"/>
                    <a:pt x="2" y="0"/>
                  </a:cubicBezTo>
                  <a:cubicBezTo>
                    <a:pt x="1" y="0"/>
                    <a:pt x="1" y="0"/>
                    <a:pt x="1" y="0"/>
                  </a:cubicBezTo>
                </a:path>
              </a:pathLst>
            </a:custGeom>
            <a:solidFill>
              <a:srgbClr val="AADD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0" name="Freeform 9"/>
            <p:cNvSpPr>
              <a:spLocks/>
            </p:cNvSpPr>
            <p:nvPr/>
          </p:nvSpPr>
          <p:spPr bwMode="auto">
            <a:xfrm>
              <a:off x="2957514" y="3587751"/>
              <a:ext cx="11113" cy="3175"/>
            </a:xfrm>
            <a:custGeom>
              <a:avLst/>
              <a:gdLst>
                <a:gd name="T0" fmla="*/ 1 w 4"/>
                <a:gd name="T1" fmla="*/ 0 h 1"/>
                <a:gd name="T2" fmla="*/ 0 w 4"/>
                <a:gd name="T3" fmla="*/ 1 h 1"/>
                <a:gd name="T4" fmla="*/ 4 w 4"/>
                <a:gd name="T5" fmla="*/ 0 h 1"/>
                <a:gd name="T6" fmla="*/ 1 w 4"/>
                <a:gd name="T7" fmla="*/ 0 h 1"/>
              </a:gdLst>
              <a:ahLst/>
              <a:cxnLst>
                <a:cxn ang="0">
                  <a:pos x="T0" y="T1"/>
                </a:cxn>
                <a:cxn ang="0">
                  <a:pos x="T2" y="T3"/>
                </a:cxn>
                <a:cxn ang="0">
                  <a:pos x="T4" y="T5"/>
                </a:cxn>
                <a:cxn ang="0">
                  <a:pos x="T6" y="T7"/>
                </a:cxn>
              </a:cxnLst>
              <a:rect l="0" t="0" r="r" b="b"/>
              <a:pathLst>
                <a:path w="4" h="1">
                  <a:moveTo>
                    <a:pt x="1" y="0"/>
                  </a:moveTo>
                  <a:cubicBezTo>
                    <a:pt x="1" y="0"/>
                    <a:pt x="1" y="0"/>
                    <a:pt x="0" y="1"/>
                  </a:cubicBezTo>
                  <a:cubicBezTo>
                    <a:pt x="4" y="0"/>
                    <a:pt x="4" y="0"/>
                    <a:pt x="4" y="0"/>
                  </a:cubicBezTo>
                  <a:lnTo>
                    <a:pt x="1" y="0"/>
                  </a:lnTo>
                  <a:close/>
                </a:path>
              </a:pathLst>
            </a:custGeom>
            <a:solidFill>
              <a:srgbClr val="48C2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1" name="Freeform 10"/>
            <p:cNvSpPr>
              <a:spLocks/>
            </p:cNvSpPr>
            <p:nvPr/>
          </p:nvSpPr>
          <p:spPr bwMode="auto">
            <a:xfrm>
              <a:off x="1709739" y="2505076"/>
              <a:ext cx="742950" cy="552450"/>
            </a:xfrm>
            <a:custGeom>
              <a:avLst/>
              <a:gdLst>
                <a:gd name="T0" fmla="*/ 18 w 265"/>
                <a:gd name="T1" fmla="*/ 74 h 197"/>
                <a:gd name="T2" fmla="*/ 52 w 265"/>
                <a:gd name="T3" fmla="*/ 75 h 197"/>
                <a:gd name="T4" fmla="*/ 74 w 265"/>
                <a:gd name="T5" fmla="*/ 98 h 197"/>
                <a:gd name="T6" fmla="*/ 81 w 265"/>
                <a:gd name="T7" fmla="*/ 115 h 197"/>
                <a:gd name="T8" fmla="*/ 92 w 265"/>
                <a:gd name="T9" fmla="*/ 123 h 197"/>
                <a:gd name="T10" fmla="*/ 88 w 265"/>
                <a:gd name="T11" fmla="*/ 129 h 197"/>
                <a:gd name="T12" fmla="*/ 94 w 265"/>
                <a:gd name="T13" fmla="*/ 134 h 197"/>
                <a:gd name="T14" fmla="*/ 86 w 265"/>
                <a:gd name="T15" fmla="*/ 153 h 197"/>
                <a:gd name="T16" fmla="*/ 92 w 265"/>
                <a:gd name="T17" fmla="*/ 170 h 197"/>
                <a:gd name="T18" fmla="*/ 94 w 265"/>
                <a:gd name="T19" fmla="*/ 173 h 197"/>
                <a:gd name="T20" fmla="*/ 105 w 265"/>
                <a:gd name="T21" fmla="*/ 187 h 197"/>
                <a:gd name="T22" fmla="*/ 119 w 265"/>
                <a:gd name="T23" fmla="*/ 193 h 197"/>
                <a:gd name="T24" fmla="*/ 133 w 265"/>
                <a:gd name="T25" fmla="*/ 184 h 197"/>
                <a:gd name="T26" fmla="*/ 138 w 265"/>
                <a:gd name="T27" fmla="*/ 168 h 197"/>
                <a:gd name="T28" fmla="*/ 148 w 265"/>
                <a:gd name="T29" fmla="*/ 158 h 197"/>
                <a:gd name="T30" fmla="*/ 160 w 265"/>
                <a:gd name="T31" fmla="*/ 156 h 197"/>
                <a:gd name="T32" fmla="*/ 174 w 265"/>
                <a:gd name="T33" fmla="*/ 143 h 197"/>
                <a:gd name="T34" fmla="*/ 195 w 265"/>
                <a:gd name="T35" fmla="*/ 138 h 197"/>
                <a:gd name="T36" fmla="*/ 210 w 265"/>
                <a:gd name="T37" fmla="*/ 124 h 197"/>
                <a:gd name="T38" fmla="*/ 205 w 265"/>
                <a:gd name="T39" fmla="*/ 118 h 197"/>
                <a:gd name="T40" fmla="*/ 219 w 265"/>
                <a:gd name="T41" fmla="*/ 115 h 197"/>
                <a:gd name="T42" fmla="*/ 205 w 265"/>
                <a:gd name="T43" fmla="*/ 102 h 197"/>
                <a:gd name="T44" fmla="*/ 221 w 265"/>
                <a:gd name="T45" fmla="*/ 111 h 197"/>
                <a:gd name="T46" fmla="*/ 210 w 265"/>
                <a:gd name="T47" fmla="*/ 99 h 197"/>
                <a:gd name="T48" fmla="*/ 226 w 265"/>
                <a:gd name="T49" fmla="*/ 98 h 197"/>
                <a:gd name="T50" fmla="*/ 228 w 265"/>
                <a:gd name="T51" fmla="*/ 92 h 197"/>
                <a:gd name="T52" fmla="*/ 226 w 265"/>
                <a:gd name="T53" fmla="*/ 86 h 197"/>
                <a:gd name="T54" fmla="*/ 232 w 265"/>
                <a:gd name="T55" fmla="*/ 81 h 197"/>
                <a:gd name="T56" fmla="*/ 222 w 265"/>
                <a:gd name="T57" fmla="*/ 73 h 197"/>
                <a:gd name="T58" fmla="*/ 237 w 265"/>
                <a:gd name="T59" fmla="*/ 69 h 197"/>
                <a:gd name="T60" fmla="*/ 227 w 265"/>
                <a:gd name="T61" fmla="*/ 61 h 197"/>
                <a:gd name="T62" fmla="*/ 222 w 265"/>
                <a:gd name="T63" fmla="*/ 60 h 197"/>
                <a:gd name="T64" fmla="*/ 233 w 265"/>
                <a:gd name="T65" fmla="*/ 41 h 197"/>
                <a:gd name="T66" fmla="*/ 251 w 265"/>
                <a:gd name="T67" fmla="*/ 29 h 197"/>
                <a:gd name="T68" fmla="*/ 250 w 265"/>
                <a:gd name="T69" fmla="*/ 20 h 197"/>
                <a:gd name="T70" fmla="*/ 226 w 265"/>
                <a:gd name="T71" fmla="*/ 23 h 197"/>
                <a:gd name="T72" fmla="*/ 216 w 265"/>
                <a:gd name="T73" fmla="*/ 27 h 197"/>
                <a:gd name="T74" fmla="*/ 206 w 265"/>
                <a:gd name="T75" fmla="*/ 21 h 197"/>
                <a:gd name="T76" fmla="*/ 190 w 265"/>
                <a:gd name="T77" fmla="*/ 19 h 197"/>
                <a:gd name="T78" fmla="*/ 204 w 265"/>
                <a:gd name="T79" fmla="*/ 16 h 197"/>
                <a:gd name="T80" fmla="*/ 212 w 265"/>
                <a:gd name="T81" fmla="*/ 10 h 197"/>
                <a:gd name="T82" fmla="*/ 201 w 265"/>
                <a:gd name="T83" fmla="*/ 6 h 197"/>
                <a:gd name="T84" fmla="*/ 172 w 265"/>
                <a:gd name="T85" fmla="*/ 1 h 197"/>
                <a:gd name="T86" fmla="*/ 146 w 265"/>
                <a:gd name="T87" fmla="*/ 2 h 197"/>
                <a:gd name="T88" fmla="*/ 129 w 265"/>
                <a:gd name="T89" fmla="*/ 5 h 197"/>
                <a:gd name="T90" fmla="*/ 118 w 265"/>
                <a:gd name="T91" fmla="*/ 11 h 197"/>
                <a:gd name="T92" fmla="*/ 116 w 265"/>
                <a:gd name="T93" fmla="*/ 19 h 197"/>
                <a:gd name="T94" fmla="*/ 91 w 265"/>
                <a:gd name="T95" fmla="*/ 13 h 197"/>
                <a:gd name="T96" fmla="*/ 83 w 265"/>
                <a:gd name="T97" fmla="*/ 14 h 197"/>
                <a:gd name="T98" fmla="*/ 57 w 265"/>
                <a:gd name="T99" fmla="*/ 19 h 197"/>
                <a:gd name="T100" fmla="*/ 36 w 265"/>
                <a:gd name="T101" fmla="*/ 29 h 197"/>
                <a:gd name="T102" fmla="*/ 34 w 265"/>
                <a:gd name="T103" fmla="*/ 42 h 197"/>
                <a:gd name="T104" fmla="*/ 1 w 265"/>
                <a:gd name="T105" fmla="*/ 54 h 197"/>
                <a:gd name="T106" fmla="*/ 24 w 265"/>
                <a:gd name="T107" fmla="*/ 61 h 197"/>
                <a:gd name="T108" fmla="*/ 7 w 265"/>
                <a:gd name="T109" fmla="*/ 66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 h="197">
                  <a:moveTo>
                    <a:pt x="7" y="66"/>
                  </a:moveTo>
                  <a:cubicBezTo>
                    <a:pt x="7" y="66"/>
                    <a:pt x="10" y="69"/>
                    <a:pt x="13" y="69"/>
                  </a:cubicBezTo>
                  <a:cubicBezTo>
                    <a:pt x="16" y="69"/>
                    <a:pt x="18" y="74"/>
                    <a:pt x="18" y="74"/>
                  </a:cubicBezTo>
                  <a:cubicBezTo>
                    <a:pt x="18" y="74"/>
                    <a:pt x="24" y="78"/>
                    <a:pt x="27" y="76"/>
                  </a:cubicBezTo>
                  <a:cubicBezTo>
                    <a:pt x="30" y="75"/>
                    <a:pt x="32" y="73"/>
                    <a:pt x="35" y="74"/>
                  </a:cubicBezTo>
                  <a:cubicBezTo>
                    <a:pt x="38" y="74"/>
                    <a:pt x="48" y="73"/>
                    <a:pt x="52" y="75"/>
                  </a:cubicBezTo>
                  <a:cubicBezTo>
                    <a:pt x="55" y="76"/>
                    <a:pt x="63" y="80"/>
                    <a:pt x="64" y="83"/>
                  </a:cubicBezTo>
                  <a:cubicBezTo>
                    <a:pt x="66" y="85"/>
                    <a:pt x="70" y="87"/>
                    <a:pt x="71" y="89"/>
                  </a:cubicBezTo>
                  <a:cubicBezTo>
                    <a:pt x="72" y="91"/>
                    <a:pt x="71" y="96"/>
                    <a:pt x="74" y="98"/>
                  </a:cubicBezTo>
                  <a:cubicBezTo>
                    <a:pt x="77" y="99"/>
                    <a:pt x="77" y="104"/>
                    <a:pt x="77" y="106"/>
                  </a:cubicBezTo>
                  <a:cubicBezTo>
                    <a:pt x="77" y="109"/>
                    <a:pt x="71" y="113"/>
                    <a:pt x="74" y="115"/>
                  </a:cubicBezTo>
                  <a:cubicBezTo>
                    <a:pt x="78" y="117"/>
                    <a:pt x="80" y="119"/>
                    <a:pt x="81" y="115"/>
                  </a:cubicBezTo>
                  <a:cubicBezTo>
                    <a:pt x="82" y="111"/>
                    <a:pt x="84" y="109"/>
                    <a:pt x="87" y="111"/>
                  </a:cubicBezTo>
                  <a:cubicBezTo>
                    <a:pt x="90" y="114"/>
                    <a:pt x="89" y="119"/>
                    <a:pt x="92" y="120"/>
                  </a:cubicBezTo>
                  <a:cubicBezTo>
                    <a:pt x="96" y="120"/>
                    <a:pt x="95" y="123"/>
                    <a:pt x="92" y="123"/>
                  </a:cubicBezTo>
                  <a:cubicBezTo>
                    <a:pt x="90" y="124"/>
                    <a:pt x="82" y="124"/>
                    <a:pt x="80" y="123"/>
                  </a:cubicBezTo>
                  <a:cubicBezTo>
                    <a:pt x="78" y="123"/>
                    <a:pt x="77" y="128"/>
                    <a:pt x="79" y="129"/>
                  </a:cubicBezTo>
                  <a:cubicBezTo>
                    <a:pt x="82" y="130"/>
                    <a:pt x="88" y="129"/>
                    <a:pt x="88" y="129"/>
                  </a:cubicBezTo>
                  <a:cubicBezTo>
                    <a:pt x="88" y="129"/>
                    <a:pt x="89" y="124"/>
                    <a:pt x="92" y="126"/>
                  </a:cubicBezTo>
                  <a:cubicBezTo>
                    <a:pt x="92" y="126"/>
                    <a:pt x="97" y="125"/>
                    <a:pt x="97" y="128"/>
                  </a:cubicBezTo>
                  <a:cubicBezTo>
                    <a:pt x="97" y="131"/>
                    <a:pt x="95" y="132"/>
                    <a:pt x="94" y="134"/>
                  </a:cubicBezTo>
                  <a:cubicBezTo>
                    <a:pt x="93" y="136"/>
                    <a:pt x="90" y="138"/>
                    <a:pt x="87" y="139"/>
                  </a:cubicBezTo>
                  <a:cubicBezTo>
                    <a:pt x="84" y="140"/>
                    <a:pt x="84" y="142"/>
                    <a:pt x="84" y="145"/>
                  </a:cubicBezTo>
                  <a:cubicBezTo>
                    <a:pt x="83" y="147"/>
                    <a:pt x="87" y="150"/>
                    <a:pt x="86" y="153"/>
                  </a:cubicBezTo>
                  <a:cubicBezTo>
                    <a:pt x="84" y="155"/>
                    <a:pt x="85" y="159"/>
                    <a:pt x="87" y="160"/>
                  </a:cubicBezTo>
                  <a:cubicBezTo>
                    <a:pt x="90" y="162"/>
                    <a:pt x="90" y="164"/>
                    <a:pt x="90" y="166"/>
                  </a:cubicBezTo>
                  <a:cubicBezTo>
                    <a:pt x="90" y="168"/>
                    <a:pt x="91" y="171"/>
                    <a:pt x="92" y="170"/>
                  </a:cubicBezTo>
                  <a:cubicBezTo>
                    <a:pt x="94" y="169"/>
                    <a:pt x="94" y="164"/>
                    <a:pt x="96" y="165"/>
                  </a:cubicBezTo>
                  <a:cubicBezTo>
                    <a:pt x="98" y="166"/>
                    <a:pt x="100" y="168"/>
                    <a:pt x="98" y="169"/>
                  </a:cubicBezTo>
                  <a:cubicBezTo>
                    <a:pt x="97" y="170"/>
                    <a:pt x="92" y="172"/>
                    <a:pt x="94" y="173"/>
                  </a:cubicBezTo>
                  <a:cubicBezTo>
                    <a:pt x="95" y="175"/>
                    <a:pt x="97" y="175"/>
                    <a:pt x="98" y="178"/>
                  </a:cubicBezTo>
                  <a:cubicBezTo>
                    <a:pt x="99" y="181"/>
                    <a:pt x="99" y="182"/>
                    <a:pt x="101" y="184"/>
                  </a:cubicBezTo>
                  <a:cubicBezTo>
                    <a:pt x="104" y="185"/>
                    <a:pt x="105" y="185"/>
                    <a:pt x="105" y="187"/>
                  </a:cubicBezTo>
                  <a:cubicBezTo>
                    <a:pt x="105" y="189"/>
                    <a:pt x="106" y="190"/>
                    <a:pt x="108" y="190"/>
                  </a:cubicBezTo>
                  <a:cubicBezTo>
                    <a:pt x="110" y="191"/>
                    <a:pt x="112" y="190"/>
                    <a:pt x="114" y="191"/>
                  </a:cubicBezTo>
                  <a:cubicBezTo>
                    <a:pt x="116" y="191"/>
                    <a:pt x="117" y="191"/>
                    <a:pt x="119" y="193"/>
                  </a:cubicBezTo>
                  <a:cubicBezTo>
                    <a:pt x="120" y="196"/>
                    <a:pt x="122" y="197"/>
                    <a:pt x="124" y="196"/>
                  </a:cubicBezTo>
                  <a:cubicBezTo>
                    <a:pt x="127" y="195"/>
                    <a:pt x="129" y="196"/>
                    <a:pt x="130" y="192"/>
                  </a:cubicBezTo>
                  <a:cubicBezTo>
                    <a:pt x="130" y="188"/>
                    <a:pt x="134" y="186"/>
                    <a:pt x="133" y="184"/>
                  </a:cubicBezTo>
                  <a:cubicBezTo>
                    <a:pt x="131" y="182"/>
                    <a:pt x="131" y="178"/>
                    <a:pt x="133" y="177"/>
                  </a:cubicBezTo>
                  <a:cubicBezTo>
                    <a:pt x="135" y="176"/>
                    <a:pt x="139" y="175"/>
                    <a:pt x="139" y="173"/>
                  </a:cubicBezTo>
                  <a:cubicBezTo>
                    <a:pt x="139" y="172"/>
                    <a:pt x="140" y="169"/>
                    <a:pt x="138" y="168"/>
                  </a:cubicBezTo>
                  <a:cubicBezTo>
                    <a:pt x="136" y="167"/>
                    <a:pt x="141" y="166"/>
                    <a:pt x="138" y="163"/>
                  </a:cubicBezTo>
                  <a:cubicBezTo>
                    <a:pt x="138" y="163"/>
                    <a:pt x="142" y="163"/>
                    <a:pt x="143" y="161"/>
                  </a:cubicBezTo>
                  <a:cubicBezTo>
                    <a:pt x="144" y="160"/>
                    <a:pt x="146" y="158"/>
                    <a:pt x="148" y="158"/>
                  </a:cubicBezTo>
                  <a:cubicBezTo>
                    <a:pt x="148" y="158"/>
                    <a:pt x="151" y="156"/>
                    <a:pt x="152" y="153"/>
                  </a:cubicBezTo>
                  <a:cubicBezTo>
                    <a:pt x="152" y="151"/>
                    <a:pt x="154" y="153"/>
                    <a:pt x="154" y="156"/>
                  </a:cubicBezTo>
                  <a:cubicBezTo>
                    <a:pt x="154" y="159"/>
                    <a:pt x="159" y="159"/>
                    <a:pt x="160" y="156"/>
                  </a:cubicBezTo>
                  <a:cubicBezTo>
                    <a:pt x="162" y="153"/>
                    <a:pt x="163" y="155"/>
                    <a:pt x="165" y="153"/>
                  </a:cubicBezTo>
                  <a:cubicBezTo>
                    <a:pt x="167" y="151"/>
                    <a:pt x="168" y="150"/>
                    <a:pt x="170" y="148"/>
                  </a:cubicBezTo>
                  <a:cubicBezTo>
                    <a:pt x="172" y="147"/>
                    <a:pt x="170" y="145"/>
                    <a:pt x="174" y="143"/>
                  </a:cubicBezTo>
                  <a:cubicBezTo>
                    <a:pt x="177" y="141"/>
                    <a:pt x="173" y="140"/>
                    <a:pt x="174" y="137"/>
                  </a:cubicBezTo>
                  <a:cubicBezTo>
                    <a:pt x="174" y="135"/>
                    <a:pt x="176" y="141"/>
                    <a:pt x="179" y="141"/>
                  </a:cubicBezTo>
                  <a:cubicBezTo>
                    <a:pt x="183" y="141"/>
                    <a:pt x="190" y="138"/>
                    <a:pt x="195" y="138"/>
                  </a:cubicBezTo>
                  <a:cubicBezTo>
                    <a:pt x="200" y="138"/>
                    <a:pt x="201" y="137"/>
                    <a:pt x="205" y="134"/>
                  </a:cubicBezTo>
                  <a:cubicBezTo>
                    <a:pt x="209" y="131"/>
                    <a:pt x="218" y="130"/>
                    <a:pt x="218" y="126"/>
                  </a:cubicBezTo>
                  <a:cubicBezTo>
                    <a:pt x="218" y="126"/>
                    <a:pt x="214" y="127"/>
                    <a:pt x="210" y="124"/>
                  </a:cubicBezTo>
                  <a:cubicBezTo>
                    <a:pt x="207" y="122"/>
                    <a:pt x="207" y="127"/>
                    <a:pt x="202" y="126"/>
                  </a:cubicBezTo>
                  <a:cubicBezTo>
                    <a:pt x="197" y="126"/>
                    <a:pt x="197" y="125"/>
                    <a:pt x="201" y="123"/>
                  </a:cubicBezTo>
                  <a:cubicBezTo>
                    <a:pt x="204" y="121"/>
                    <a:pt x="207" y="120"/>
                    <a:pt x="205" y="118"/>
                  </a:cubicBezTo>
                  <a:cubicBezTo>
                    <a:pt x="203" y="117"/>
                    <a:pt x="207" y="115"/>
                    <a:pt x="210" y="117"/>
                  </a:cubicBezTo>
                  <a:cubicBezTo>
                    <a:pt x="213" y="119"/>
                    <a:pt x="215" y="124"/>
                    <a:pt x="220" y="123"/>
                  </a:cubicBezTo>
                  <a:cubicBezTo>
                    <a:pt x="224" y="121"/>
                    <a:pt x="220" y="118"/>
                    <a:pt x="219" y="115"/>
                  </a:cubicBezTo>
                  <a:cubicBezTo>
                    <a:pt x="218" y="113"/>
                    <a:pt x="218" y="111"/>
                    <a:pt x="214" y="110"/>
                  </a:cubicBezTo>
                  <a:cubicBezTo>
                    <a:pt x="211" y="109"/>
                    <a:pt x="208" y="106"/>
                    <a:pt x="207" y="106"/>
                  </a:cubicBezTo>
                  <a:cubicBezTo>
                    <a:pt x="206" y="106"/>
                    <a:pt x="203" y="104"/>
                    <a:pt x="205" y="102"/>
                  </a:cubicBezTo>
                  <a:cubicBezTo>
                    <a:pt x="207" y="101"/>
                    <a:pt x="209" y="101"/>
                    <a:pt x="210" y="103"/>
                  </a:cubicBezTo>
                  <a:cubicBezTo>
                    <a:pt x="211" y="106"/>
                    <a:pt x="212" y="107"/>
                    <a:pt x="215" y="108"/>
                  </a:cubicBezTo>
                  <a:cubicBezTo>
                    <a:pt x="218" y="109"/>
                    <a:pt x="219" y="112"/>
                    <a:pt x="221" y="111"/>
                  </a:cubicBezTo>
                  <a:cubicBezTo>
                    <a:pt x="223" y="110"/>
                    <a:pt x="218" y="108"/>
                    <a:pt x="221" y="106"/>
                  </a:cubicBezTo>
                  <a:cubicBezTo>
                    <a:pt x="224" y="105"/>
                    <a:pt x="222" y="104"/>
                    <a:pt x="218" y="103"/>
                  </a:cubicBezTo>
                  <a:cubicBezTo>
                    <a:pt x="214" y="102"/>
                    <a:pt x="214" y="100"/>
                    <a:pt x="210" y="99"/>
                  </a:cubicBezTo>
                  <a:cubicBezTo>
                    <a:pt x="207" y="97"/>
                    <a:pt x="211" y="96"/>
                    <a:pt x="214" y="97"/>
                  </a:cubicBezTo>
                  <a:cubicBezTo>
                    <a:pt x="216" y="98"/>
                    <a:pt x="218" y="101"/>
                    <a:pt x="220" y="100"/>
                  </a:cubicBezTo>
                  <a:cubicBezTo>
                    <a:pt x="223" y="99"/>
                    <a:pt x="224" y="97"/>
                    <a:pt x="226" y="98"/>
                  </a:cubicBezTo>
                  <a:cubicBezTo>
                    <a:pt x="228" y="98"/>
                    <a:pt x="228" y="95"/>
                    <a:pt x="224" y="95"/>
                  </a:cubicBezTo>
                  <a:cubicBezTo>
                    <a:pt x="220" y="94"/>
                    <a:pt x="220" y="91"/>
                    <a:pt x="222" y="91"/>
                  </a:cubicBezTo>
                  <a:cubicBezTo>
                    <a:pt x="224" y="91"/>
                    <a:pt x="226" y="93"/>
                    <a:pt x="228" y="92"/>
                  </a:cubicBezTo>
                  <a:cubicBezTo>
                    <a:pt x="229" y="91"/>
                    <a:pt x="229" y="91"/>
                    <a:pt x="231" y="91"/>
                  </a:cubicBezTo>
                  <a:cubicBezTo>
                    <a:pt x="233" y="92"/>
                    <a:pt x="235" y="89"/>
                    <a:pt x="231" y="89"/>
                  </a:cubicBezTo>
                  <a:cubicBezTo>
                    <a:pt x="228" y="88"/>
                    <a:pt x="226" y="87"/>
                    <a:pt x="226" y="86"/>
                  </a:cubicBezTo>
                  <a:cubicBezTo>
                    <a:pt x="226" y="84"/>
                    <a:pt x="226" y="82"/>
                    <a:pt x="224" y="82"/>
                  </a:cubicBezTo>
                  <a:cubicBezTo>
                    <a:pt x="222" y="82"/>
                    <a:pt x="226" y="79"/>
                    <a:pt x="229" y="83"/>
                  </a:cubicBezTo>
                  <a:cubicBezTo>
                    <a:pt x="232" y="88"/>
                    <a:pt x="233" y="83"/>
                    <a:pt x="232" y="81"/>
                  </a:cubicBezTo>
                  <a:cubicBezTo>
                    <a:pt x="231" y="80"/>
                    <a:pt x="230" y="77"/>
                    <a:pt x="228" y="77"/>
                  </a:cubicBezTo>
                  <a:cubicBezTo>
                    <a:pt x="225" y="77"/>
                    <a:pt x="232" y="74"/>
                    <a:pt x="230" y="74"/>
                  </a:cubicBezTo>
                  <a:cubicBezTo>
                    <a:pt x="227" y="73"/>
                    <a:pt x="224" y="76"/>
                    <a:pt x="222" y="73"/>
                  </a:cubicBezTo>
                  <a:cubicBezTo>
                    <a:pt x="219" y="71"/>
                    <a:pt x="220" y="69"/>
                    <a:pt x="223" y="69"/>
                  </a:cubicBezTo>
                  <a:cubicBezTo>
                    <a:pt x="226" y="70"/>
                    <a:pt x="226" y="67"/>
                    <a:pt x="229" y="68"/>
                  </a:cubicBezTo>
                  <a:cubicBezTo>
                    <a:pt x="231" y="68"/>
                    <a:pt x="236" y="71"/>
                    <a:pt x="237" y="69"/>
                  </a:cubicBezTo>
                  <a:cubicBezTo>
                    <a:pt x="238" y="68"/>
                    <a:pt x="239" y="65"/>
                    <a:pt x="236" y="65"/>
                  </a:cubicBezTo>
                  <a:cubicBezTo>
                    <a:pt x="234" y="65"/>
                    <a:pt x="230" y="65"/>
                    <a:pt x="228" y="64"/>
                  </a:cubicBezTo>
                  <a:cubicBezTo>
                    <a:pt x="228" y="64"/>
                    <a:pt x="228" y="61"/>
                    <a:pt x="227" y="61"/>
                  </a:cubicBezTo>
                  <a:cubicBezTo>
                    <a:pt x="227" y="61"/>
                    <a:pt x="231" y="62"/>
                    <a:pt x="233" y="62"/>
                  </a:cubicBezTo>
                  <a:cubicBezTo>
                    <a:pt x="233" y="62"/>
                    <a:pt x="233" y="59"/>
                    <a:pt x="229" y="59"/>
                  </a:cubicBezTo>
                  <a:cubicBezTo>
                    <a:pt x="226" y="58"/>
                    <a:pt x="224" y="61"/>
                    <a:pt x="222" y="60"/>
                  </a:cubicBezTo>
                  <a:cubicBezTo>
                    <a:pt x="220" y="58"/>
                    <a:pt x="226" y="54"/>
                    <a:pt x="225" y="51"/>
                  </a:cubicBezTo>
                  <a:cubicBezTo>
                    <a:pt x="225" y="49"/>
                    <a:pt x="229" y="52"/>
                    <a:pt x="230" y="49"/>
                  </a:cubicBezTo>
                  <a:cubicBezTo>
                    <a:pt x="230" y="47"/>
                    <a:pt x="230" y="41"/>
                    <a:pt x="233" y="41"/>
                  </a:cubicBezTo>
                  <a:cubicBezTo>
                    <a:pt x="237" y="41"/>
                    <a:pt x="240" y="41"/>
                    <a:pt x="241" y="38"/>
                  </a:cubicBezTo>
                  <a:cubicBezTo>
                    <a:pt x="242" y="35"/>
                    <a:pt x="243" y="36"/>
                    <a:pt x="245" y="34"/>
                  </a:cubicBezTo>
                  <a:cubicBezTo>
                    <a:pt x="247" y="32"/>
                    <a:pt x="247" y="30"/>
                    <a:pt x="251" y="29"/>
                  </a:cubicBezTo>
                  <a:cubicBezTo>
                    <a:pt x="255" y="29"/>
                    <a:pt x="254" y="28"/>
                    <a:pt x="257" y="26"/>
                  </a:cubicBezTo>
                  <a:cubicBezTo>
                    <a:pt x="259" y="25"/>
                    <a:pt x="265" y="23"/>
                    <a:pt x="263" y="22"/>
                  </a:cubicBezTo>
                  <a:cubicBezTo>
                    <a:pt x="260" y="21"/>
                    <a:pt x="255" y="20"/>
                    <a:pt x="250" y="20"/>
                  </a:cubicBezTo>
                  <a:cubicBezTo>
                    <a:pt x="245" y="20"/>
                    <a:pt x="241" y="23"/>
                    <a:pt x="237" y="23"/>
                  </a:cubicBezTo>
                  <a:cubicBezTo>
                    <a:pt x="232" y="23"/>
                    <a:pt x="227" y="25"/>
                    <a:pt x="227" y="25"/>
                  </a:cubicBezTo>
                  <a:cubicBezTo>
                    <a:pt x="227" y="25"/>
                    <a:pt x="229" y="21"/>
                    <a:pt x="226" y="23"/>
                  </a:cubicBezTo>
                  <a:cubicBezTo>
                    <a:pt x="224" y="24"/>
                    <a:pt x="220" y="29"/>
                    <a:pt x="217" y="30"/>
                  </a:cubicBezTo>
                  <a:cubicBezTo>
                    <a:pt x="214" y="32"/>
                    <a:pt x="211" y="31"/>
                    <a:pt x="211" y="31"/>
                  </a:cubicBezTo>
                  <a:cubicBezTo>
                    <a:pt x="211" y="31"/>
                    <a:pt x="214" y="28"/>
                    <a:pt x="216" y="27"/>
                  </a:cubicBezTo>
                  <a:cubicBezTo>
                    <a:pt x="217" y="25"/>
                    <a:pt x="221" y="22"/>
                    <a:pt x="220" y="21"/>
                  </a:cubicBezTo>
                  <a:cubicBezTo>
                    <a:pt x="219" y="19"/>
                    <a:pt x="219" y="17"/>
                    <a:pt x="213" y="18"/>
                  </a:cubicBezTo>
                  <a:cubicBezTo>
                    <a:pt x="208" y="19"/>
                    <a:pt x="208" y="20"/>
                    <a:pt x="206" y="21"/>
                  </a:cubicBezTo>
                  <a:cubicBezTo>
                    <a:pt x="203" y="22"/>
                    <a:pt x="197" y="24"/>
                    <a:pt x="195" y="24"/>
                  </a:cubicBezTo>
                  <a:cubicBezTo>
                    <a:pt x="192" y="23"/>
                    <a:pt x="201" y="22"/>
                    <a:pt x="203" y="19"/>
                  </a:cubicBezTo>
                  <a:cubicBezTo>
                    <a:pt x="204" y="17"/>
                    <a:pt x="196" y="19"/>
                    <a:pt x="190" y="19"/>
                  </a:cubicBezTo>
                  <a:cubicBezTo>
                    <a:pt x="184" y="19"/>
                    <a:pt x="172" y="20"/>
                    <a:pt x="172" y="20"/>
                  </a:cubicBezTo>
                  <a:cubicBezTo>
                    <a:pt x="172" y="20"/>
                    <a:pt x="179" y="16"/>
                    <a:pt x="183" y="16"/>
                  </a:cubicBezTo>
                  <a:cubicBezTo>
                    <a:pt x="188" y="16"/>
                    <a:pt x="201" y="17"/>
                    <a:pt x="204" y="16"/>
                  </a:cubicBezTo>
                  <a:cubicBezTo>
                    <a:pt x="207" y="15"/>
                    <a:pt x="215" y="14"/>
                    <a:pt x="215" y="14"/>
                  </a:cubicBezTo>
                  <a:cubicBezTo>
                    <a:pt x="221" y="12"/>
                    <a:pt x="221" y="12"/>
                    <a:pt x="221" y="12"/>
                  </a:cubicBezTo>
                  <a:cubicBezTo>
                    <a:pt x="221" y="12"/>
                    <a:pt x="218" y="10"/>
                    <a:pt x="212" y="10"/>
                  </a:cubicBezTo>
                  <a:cubicBezTo>
                    <a:pt x="207" y="10"/>
                    <a:pt x="202" y="10"/>
                    <a:pt x="201" y="10"/>
                  </a:cubicBezTo>
                  <a:cubicBezTo>
                    <a:pt x="199" y="11"/>
                    <a:pt x="204" y="8"/>
                    <a:pt x="204" y="7"/>
                  </a:cubicBezTo>
                  <a:cubicBezTo>
                    <a:pt x="204" y="6"/>
                    <a:pt x="201" y="6"/>
                    <a:pt x="201" y="6"/>
                  </a:cubicBezTo>
                  <a:cubicBezTo>
                    <a:pt x="201" y="6"/>
                    <a:pt x="201" y="3"/>
                    <a:pt x="197" y="3"/>
                  </a:cubicBezTo>
                  <a:cubicBezTo>
                    <a:pt x="194" y="2"/>
                    <a:pt x="185" y="3"/>
                    <a:pt x="183" y="1"/>
                  </a:cubicBezTo>
                  <a:cubicBezTo>
                    <a:pt x="180" y="0"/>
                    <a:pt x="174" y="1"/>
                    <a:pt x="172" y="1"/>
                  </a:cubicBezTo>
                  <a:cubicBezTo>
                    <a:pt x="169" y="1"/>
                    <a:pt x="163" y="0"/>
                    <a:pt x="162" y="1"/>
                  </a:cubicBezTo>
                  <a:cubicBezTo>
                    <a:pt x="162" y="2"/>
                    <a:pt x="159" y="1"/>
                    <a:pt x="155" y="1"/>
                  </a:cubicBezTo>
                  <a:cubicBezTo>
                    <a:pt x="151" y="2"/>
                    <a:pt x="148" y="2"/>
                    <a:pt x="146" y="2"/>
                  </a:cubicBezTo>
                  <a:cubicBezTo>
                    <a:pt x="144" y="3"/>
                    <a:pt x="144" y="5"/>
                    <a:pt x="146" y="6"/>
                  </a:cubicBezTo>
                  <a:cubicBezTo>
                    <a:pt x="148" y="7"/>
                    <a:pt x="142" y="9"/>
                    <a:pt x="139" y="8"/>
                  </a:cubicBezTo>
                  <a:cubicBezTo>
                    <a:pt x="137" y="6"/>
                    <a:pt x="132" y="6"/>
                    <a:pt x="129" y="5"/>
                  </a:cubicBezTo>
                  <a:cubicBezTo>
                    <a:pt x="127" y="4"/>
                    <a:pt x="121" y="5"/>
                    <a:pt x="117" y="6"/>
                  </a:cubicBezTo>
                  <a:cubicBezTo>
                    <a:pt x="113" y="7"/>
                    <a:pt x="109" y="8"/>
                    <a:pt x="112" y="8"/>
                  </a:cubicBezTo>
                  <a:cubicBezTo>
                    <a:pt x="114" y="9"/>
                    <a:pt x="118" y="11"/>
                    <a:pt x="118" y="11"/>
                  </a:cubicBezTo>
                  <a:cubicBezTo>
                    <a:pt x="121" y="15"/>
                    <a:pt x="121" y="15"/>
                    <a:pt x="121" y="15"/>
                  </a:cubicBezTo>
                  <a:cubicBezTo>
                    <a:pt x="121" y="15"/>
                    <a:pt x="118" y="15"/>
                    <a:pt x="117" y="16"/>
                  </a:cubicBezTo>
                  <a:cubicBezTo>
                    <a:pt x="116" y="17"/>
                    <a:pt x="119" y="21"/>
                    <a:pt x="116" y="19"/>
                  </a:cubicBezTo>
                  <a:cubicBezTo>
                    <a:pt x="112" y="18"/>
                    <a:pt x="106" y="15"/>
                    <a:pt x="104" y="15"/>
                  </a:cubicBezTo>
                  <a:cubicBezTo>
                    <a:pt x="102" y="14"/>
                    <a:pt x="97" y="13"/>
                    <a:pt x="95" y="13"/>
                  </a:cubicBezTo>
                  <a:cubicBezTo>
                    <a:pt x="94" y="13"/>
                    <a:pt x="91" y="13"/>
                    <a:pt x="91" y="13"/>
                  </a:cubicBezTo>
                  <a:cubicBezTo>
                    <a:pt x="94" y="17"/>
                    <a:pt x="94" y="17"/>
                    <a:pt x="94" y="17"/>
                  </a:cubicBezTo>
                  <a:cubicBezTo>
                    <a:pt x="94" y="17"/>
                    <a:pt x="98" y="20"/>
                    <a:pt x="94" y="19"/>
                  </a:cubicBezTo>
                  <a:cubicBezTo>
                    <a:pt x="91" y="18"/>
                    <a:pt x="86" y="14"/>
                    <a:pt x="83" y="14"/>
                  </a:cubicBezTo>
                  <a:cubicBezTo>
                    <a:pt x="81" y="15"/>
                    <a:pt x="79" y="15"/>
                    <a:pt x="75" y="13"/>
                  </a:cubicBezTo>
                  <a:cubicBezTo>
                    <a:pt x="72" y="12"/>
                    <a:pt x="70" y="15"/>
                    <a:pt x="63" y="16"/>
                  </a:cubicBezTo>
                  <a:cubicBezTo>
                    <a:pt x="56" y="17"/>
                    <a:pt x="57" y="19"/>
                    <a:pt x="57" y="19"/>
                  </a:cubicBezTo>
                  <a:cubicBezTo>
                    <a:pt x="57" y="19"/>
                    <a:pt x="51" y="18"/>
                    <a:pt x="48" y="20"/>
                  </a:cubicBezTo>
                  <a:cubicBezTo>
                    <a:pt x="46" y="22"/>
                    <a:pt x="52" y="27"/>
                    <a:pt x="46" y="27"/>
                  </a:cubicBezTo>
                  <a:cubicBezTo>
                    <a:pt x="40" y="26"/>
                    <a:pt x="38" y="27"/>
                    <a:pt x="36" y="29"/>
                  </a:cubicBezTo>
                  <a:cubicBezTo>
                    <a:pt x="33" y="31"/>
                    <a:pt x="20" y="36"/>
                    <a:pt x="25" y="37"/>
                  </a:cubicBezTo>
                  <a:cubicBezTo>
                    <a:pt x="30" y="39"/>
                    <a:pt x="37" y="37"/>
                    <a:pt x="37" y="37"/>
                  </a:cubicBezTo>
                  <a:cubicBezTo>
                    <a:pt x="37" y="37"/>
                    <a:pt x="36" y="40"/>
                    <a:pt x="34" y="42"/>
                  </a:cubicBezTo>
                  <a:cubicBezTo>
                    <a:pt x="32" y="44"/>
                    <a:pt x="31" y="48"/>
                    <a:pt x="27" y="47"/>
                  </a:cubicBezTo>
                  <a:cubicBezTo>
                    <a:pt x="24" y="47"/>
                    <a:pt x="19" y="47"/>
                    <a:pt x="17" y="49"/>
                  </a:cubicBezTo>
                  <a:cubicBezTo>
                    <a:pt x="15" y="51"/>
                    <a:pt x="2" y="51"/>
                    <a:pt x="1" y="54"/>
                  </a:cubicBezTo>
                  <a:cubicBezTo>
                    <a:pt x="0" y="58"/>
                    <a:pt x="3" y="58"/>
                    <a:pt x="7" y="59"/>
                  </a:cubicBezTo>
                  <a:cubicBezTo>
                    <a:pt x="10" y="60"/>
                    <a:pt x="15" y="61"/>
                    <a:pt x="17" y="62"/>
                  </a:cubicBezTo>
                  <a:cubicBezTo>
                    <a:pt x="18" y="62"/>
                    <a:pt x="21" y="61"/>
                    <a:pt x="24" y="61"/>
                  </a:cubicBezTo>
                  <a:cubicBezTo>
                    <a:pt x="28" y="60"/>
                    <a:pt x="32" y="62"/>
                    <a:pt x="28" y="64"/>
                  </a:cubicBezTo>
                  <a:cubicBezTo>
                    <a:pt x="25" y="66"/>
                    <a:pt x="20" y="66"/>
                    <a:pt x="17" y="65"/>
                  </a:cubicBezTo>
                  <a:cubicBezTo>
                    <a:pt x="14" y="64"/>
                    <a:pt x="5" y="63"/>
                    <a:pt x="7" y="66"/>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12" name="Freeform 11"/>
            <p:cNvSpPr>
              <a:spLocks/>
            </p:cNvSpPr>
            <p:nvPr/>
          </p:nvSpPr>
          <p:spPr bwMode="auto">
            <a:xfrm>
              <a:off x="1597026" y="3735388"/>
              <a:ext cx="581025" cy="923925"/>
            </a:xfrm>
            <a:custGeom>
              <a:avLst/>
              <a:gdLst>
                <a:gd name="T0" fmla="*/ 14 w 207"/>
                <a:gd name="T1" fmla="*/ 21 h 329"/>
                <a:gd name="T2" fmla="*/ 19 w 207"/>
                <a:gd name="T3" fmla="*/ 33 h 329"/>
                <a:gd name="T4" fmla="*/ 18 w 207"/>
                <a:gd name="T5" fmla="*/ 45 h 329"/>
                <a:gd name="T6" fmla="*/ 7 w 207"/>
                <a:gd name="T7" fmla="*/ 58 h 329"/>
                <a:gd name="T8" fmla="*/ 7 w 207"/>
                <a:gd name="T9" fmla="*/ 70 h 329"/>
                <a:gd name="T10" fmla="*/ 3 w 207"/>
                <a:gd name="T11" fmla="*/ 80 h 329"/>
                <a:gd name="T12" fmla="*/ 13 w 207"/>
                <a:gd name="T13" fmla="*/ 96 h 329"/>
                <a:gd name="T14" fmla="*/ 25 w 207"/>
                <a:gd name="T15" fmla="*/ 120 h 329"/>
                <a:gd name="T16" fmla="*/ 34 w 207"/>
                <a:gd name="T17" fmla="*/ 129 h 329"/>
                <a:gd name="T18" fmla="*/ 48 w 207"/>
                <a:gd name="T19" fmla="*/ 138 h 329"/>
                <a:gd name="T20" fmla="*/ 48 w 207"/>
                <a:gd name="T21" fmla="*/ 166 h 329"/>
                <a:gd name="T22" fmla="*/ 44 w 207"/>
                <a:gd name="T23" fmla="*/ 191 h 329"/>
                <a:gd name="T24" fmla="*/ 38 w 207"/>
                <a:gd name="T25" fmla="*/ 223 h 329"/>
                <a:gd name="T26" fmla="*/ 34 w 207"/>
                <a:gd name="T27" fmla="*/ 248 h 329"/>
                <a:gd name="T28" fmla="*/ 33 w 207"/>
                <a:gd name="T29" fmla="*/ 260 h 329"/>
                <a:gd name="T30" fmla="*/ 38 w 207"/>
                <a:gd name="T31" fmla="*/ 253 h 329"/>
                <a:gd name="T32" fmla="*/ 36 w 207"/>
                <a:gd name="T33" fmla="*/ 266 h 329"/>
                <a:gd name="T34" fmla="*/ 30 w 207"/>
                <a:gd name="T35" fmla="*/ 275 h 329"/>
                <a:gd name="T36" fmla="*/ 28 w 207"/>
                <a:gd name="T37" fmla="*/ 281 h 329"/>
                <a:gd name="T38" fmla="*/ 30 w 207"/>
                <a:gd name="T39" fmla="*/ 296 h 329"/>
                <a:gd name="T40" fmla="*/ 31 w 207"/>
                <a:gd name="T41" fmla="*/ 304 h 329"/>
                <a:gd name="T42" fmla="*/ 37 w 207"/>
                <a:gd name="T43" fmla="*/ 312 h 329"/>
                <a:gd name="T44" fmla="*/ 43 w 207"/>
                <a:gd name="T45" fmla="*/ 316 h 329"/>
                <a:gd name="T46" fmla="*/ 46 w 207"/>
                <a:gd name="T47" fmla="*/ 323 h 329"/>
                <a:gd name="T48" fmla="*/ 58 w 207"/>
                <a:gd name="T49" fmla="*/ 328 h 329"/>
                <a:gd name="T50" fmla="*/ 75 w 207"/>
                <a:gd name="T51" fmla="*/ 324 h 329"/>
                <a:gd name="T52" fmla="*/ 58 w 207"/>
                <a:gd name="T53" fmla="*/ 313 h 329"/>
                <a:gd name="T54" fmla="*/ 54 w 207"/>
                <a:gd name="T55" fmla="*/ 305 h 329"/>
                <a:gd name="T56" fmla="*/ 59 w 207"/>
                <a:gd name="T57" fmla="*/ 295 h 329"/>
                <a:gd name="T58" fmla="*/ 69 w 207"/>
                <a:gd name="T59" fmla="*/ 283 h 329"/>
                <a:gd name="T60" fmla="*/ 62 w 207"/>
                <a:gd name="T61" fmla="*/ 274 h 329"/>
                <a:gd name="T62" fmla="*/ 72 w 207"/>
                <a:gd name="T63" fmla="*/ 263 h 329"/>
                <a:gd name="T64" fmla="*/ 76 w 207"/>
                <a:gd name="T65" fmla="*/ 248 h 329"/>
                <a:gd name="T66" fmla="*/ 87 w 207"/>
                <a:gd name="T67" fmla="*/ 238 h 329"/>
                <a:gd name="T68" fmla="*/ 103 w 207"/>
                <a:gd name="T69" fmla="*/ 234 h 329"/>
                <a:gd name="T70" fmla="*/ 107 w 207"/>
                <a:gd name="T71" fmla="*/ 224 h 329"/>
                <a:gd name="T72" fmla="*/ 104 w 207"/>
                <a:gd name="T73" fmla="*/ 213 h 329"/>
                <a:gd name="T74" fmla="*/ 119 w 207"/>
                <a:gd name="T75" fmla="*/ 214 h 329"/>
                <a:gd name="T76" fmla="*/ 134 w 207"/>
                <a:gd name="T77" fmla="*/ 198 h 329"/>
                <a:gd name="T78" fmla="*/ 144 w 207"/>
                <a:gd name="T79" fmla="*/ 184 h 329"/>
                <a:gd name="T80" fmla="*/ 146 w 207"/>
                <a:gd name="T81" fmla="*/ 171 h 329"/>
                <a:gd name="T82" fmla="*/ 170 w 207"/>
                <a:gd name="T83" fmla="*/ 159 h 329"/>
                <a:gd name="T84" fmla="*/ 178 w 207"/>
                <a:gd name="T85" fmla="*/ 151 h 329"/>
                <a:gd name="T86" fmla="*/ 183 w 207"/>
                <a:gd name="T87" fmla="*/ 134 h 329"/>
                <a:gd name="T88" fmla="*/ 190 w 207"/>
                <a:gd name="T89" fmla="*/ 112 h 329"/>
                <a:gd name="T90" fmla="*/ 199 w 207"/>
                <a:gd name="T91" fmla="*/ 99 h 329"/>
                <a:gd name="T92" fmla="*/ 200 w 207"/>
                <a:gd name="T93" fmla="*/ 79 h 329"/>
                <a:gd name="T94" fmla="*/ 181 w 207"/>
                <a:gd name="T95" fmla="*/ 72 h 329"/>
                <a:gd name="T96" fmla="*/ 155 w 207"/>
                <a:gd name="T97" fmla="*/ 62 h 329"/>
                <a:gd name="T98" fmla="*/ 143 w 207"/>
                <a:gd name="T99" fmla="*/ 62 h 329"/>
                <a:gd name="T100" fmla="*/ 134 w 207"/>
                <a:gd name="T101" fmla="*/ 60 h 329"/>
                <a:gd name="T102" fmla="*/ 140 w 207"/>
                <a:gd name="T103" fmla="*/ 52 h 329"/>
                <a:gd name="T104" fmla="*/ 130 w 207"/>
                <a:gd name="T105" fmla="*/ 38 h 329"/>
                <a:gd name="T106" fmla="*/ 108 w 207"/>
                <a:gd name="T107" fmla="*/ 30 h 329"/>
                <a:gd name="T108" fmla="*/ 92 w 207"/>
                <a:gd name="T109" fmla="*/ 17 h 329"/>
                <a:gd name="T110" fmla="*/ 84 w 207"/>
                <a:gd name="T111" fmla="*/ 11 h 329"/>
                <a:gd name="T112" fmla="*/ 65 w 207"/>
                <a:gd name="T113" fmla="*/ 11 h 329"/>
                <a:gd name="T114" fmla="*/ 53 w 207"/>
                <a:gd name="T115" fmla="*/ 7 h 329"/>
                <a:gd name="T116" fmla="*/ 42 w 207"/>
                <a:gd name="T117" fmla="*/ 10 h 329"/>
                <a:gd name="T118" fmla="*/ 43 w 207"/>
                <a:gd name="T119" fmla="*/ 3 h 329"/>
                <a:gd name="T120" fmla="*/ 27 w 207"/>
                <a:gd name="T121" fmla="*/ 11 h 329"/>
                <a:gd name="T122" fmla="*/ 18 w 207"/>
                <a:gd name="T123" fmla="*/ 19 h 329"/>
                <a:gd name="T124" fmla="*/ 14 w 207"/>
                <a:gd name="T125" fmla="*/ 21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7" h="329">
                  <a:moveTo>
                    <a:pt x="14" y="21"/>
                  </a:moveTo>
                  <a:cubicBezTo>
                    <a:pt x="14" y="21"/>
                    <a:pt x="20" y="27"/>
                    <a:pt x="19" y="33"/>
                  </a:cubicBezTo>
                  <a:cubicBezTo>
                    <a:pt x="18" y="38"/>
                    <a:pt x="22" y="42"/>
                    <a:pt x="18" y="45"/>
                  </a:cubicBezTo>
                  <a:cubicBezTo>
                    <a:pt x="14" y="48"/>
                    <a:pt x="8" y="54"/>
                    <a:pt x="7" y="58"/>
                  </a:cubicBezTo>
                  <a:cubicBezTo>
                    <a:pt x="6" y="62"/>
                    <a:pt x="3" y="69"/>
                    <a:pt x="7" y="70"/>
                  </a:cubicBezTo>
                  <a:cubicBezTo>
                    <a:pt x="10" y="71"/>
                    <a:pt x="0" y="75"/>
                    <a:pt x="3" y="80"/>
                  </a:cubicBezTo>
                  <a:cubicBezTo>
                    <a:pt x="7" y="86"/>
                    <a:pt x="10" y="90"/>
                    <a:pt x="13" y="96"/>
                  </a:cubicBezTo>
                  <a:cubicBezTo>
                    <a:pt x="16" y="102"/>
                    <a:pt x="24" y="115"/>
                    <a:pt x="25" y="120"/>
                  </a:cubicBezTo>
                  <a:cubicBezTo>
                    <a:pt x="26" y="125"/>
                    <a:pt x="28" y="125"/>
                    <a:pt x="34" y="129"/>
                  </a:cubicBezTo>
                  <a:cubicBezTo>
                    <a:pt x="39" y="132"/>
                    <a:pt x="48" y="138"/>
                    <a:pt x="48" y="138"/>
                  </a:cubicBezTo>
                  <a:cubicBezTo>
                    <a:pt x="48" y="138"/>
                    <a:pt x="50" y="153"/>
                    <a:pt x="48" y="166"/>
                  </a:cubicBezTo>
                  <a:cubicBezTo>
                    <a:pt x="46" y="180"/>
                    <a:pt x="45" y="188"/>
                    <a:pt x="44" y="191"/>
                  </a:cubicBezTo>
                  <a:cubicBezTo>
                    <a:pt x="43" y="195"/>
                    <a:pt x="44" y="211"/>
                    <a:pt x="38" y="223"/>
                  </a:cubicBezTo>
                  <a:cubicBezTo>
                    <a:pt x="33" y="235"/>
                    <a:pt x="35" y="240"/>
                    <a:pt x="34" y="248"/>
                  </a:cubicBezTo>
                  <a:cubicBezTo>
                    <a:pt x="34" y="256"/>
                    <a:pt x="30" y="259"/>
                    <a:pt x="33" y="260"/>
                  </a:cubicBezTo>
                  <a:cubicBezTo>
                    <a:pt x="35" y="261"/>
                    <a:pt x="37" y="249"/>
                    <a:pt x="38" y="253"/>
                  </a:cubicBezTo>
                  <a:cubicBezTo>
                    <a:pt x="40" y="258"/>
                    <a:pt x="38" y="262"/>
                    <a:pt x="36" y="266"/>
                  </a:cubicBezTo>
                  <a:cubicBezTo>
                    <a:pt x="34" y="271"/>
                    <a:pt x="35" y="272"/>
                    <a:pt x="30" y="275"/>
                  </a:cubicBezTo>
                  <a:cubicBezTo>
                    <a:pt x="26" y="278"/>
                    <a:pt x="25" y="279"/>
                    <a:pt x="28" y="281"/>
                  </a:cubicBezTo>
                  <a:cubicBezTo>
                    <a:pt x="30" y="283"/>
                    <a:pt x="31" y="292"/>
                    <a:pt x="30" y="296"/>
                  </a:cubicBezTo>
                  <a:cubicBezTo>
                    <a:pt x="30" y="300"/>
                    <a:pt x="28" y="302"/>
                    <a:pt x="31" y="304"/>
                  </a:cubicBezTo>
                  <a:cubicBezTo>
                    <a:pt x="34" y="307"/>
                    <a:pt x="37" y="309"/>
                    <a:pt x="37" y="312"/>
                  </a:cubicBezTo>
                  <a:cubicBezTo>
                    <a:pt x="37" y="315"/>
                    <a:pt x="40" y="316"/>
                    <a:pt x="43" y="316"/>
                  </a:cubicBezTo>
                  <a:cubicBezTo>
                    <a:pt x="46" y="317"/>
                    <a:pt x="45" y="322"/>
                    <a:pt x="46" y="323"/>
                  </a:cubicBezTo>
                  <a:cubicBezTo>
                    <a:pt x="48" y="324"/>
                    <a:pt x="53" y="328"/>
                    <a:pt x="58" y="328"/>
                  </a:cubicBezTo>
                  <a:cubicBezTo>
                    <a:pt x="63" y="329"/>
                    <a:pt x="73" y="324"/>
                    <a:pt x="75" y="324"/>
                  </a:cubicBezTo>
                  <a:cubicBezTo>
                    <a:pt x="78" y="324"/>
                    <a:pt x="60" y="319"/>
                    <a:pt x="58" y="313"/>
                  </a:cubicBezTo>
                  <a:cubicBezTo>
                    <a:pt x="55" y="308"/>
                    <a:pt x="58" y="307"/>
                    <a:pt x="54" y="305"/>
                  </a:cubicBezTo>
                  <a:cubicBezTo>
                    <a:pt x="49" y="303"/>
                    <a:pt x="57" y="298"/>
                    <a:pt x="59" y="295"/>
                  </a:cubicBezTo>
                  <a:cubicBezTo>
                    <a:pt x="61" y="293"/>
                    <a:pt x="69" y="288"/>
                    <a:pt x="69" y="283"/>
                  </a:cubicBezTo>
                  <a:cubicBezTo>
                    <a:pt x="70" y="278"/>
                    <a:pt x="57" y="279"/>
                    <a:pt x="62" y="274"/>
                  </a:cubicBezTo>
                  <a:cubicBezTo>
                    <a:pt x="67" y="269"/>
                    <a:pt x="70" y="267"/>
                    <a:pt x="72" y="263"/>
                  </a:cubicBezTo>
                  <a:cubicBezTo>
                    <a:pt x="75" y="259"/>
                    <a:pt x="72" y="253"/>
                    <a:pt x="76" y="248"/>
                  </a:cubicBezTo>
                  <a:cubicBezTo>
                    <a:pt x="79" y="243"/>
                    <a:pt x="85" y="245"/>
                    <a:pt x="87" y="238"/>
                  </a:cubicBezTo>
                  <a:cubicBezTo>
                    <a:pt x="90" y="232"/>
                    <a:pt x="98" y="239"/>
                    <a:pt x="103" y="234"/>
                  </a:cubicBezTo>
                  <a:cubicBezTo>
                    <a:pt x="109" y="229"/>
                    <a:pt x="109" y="226"/>
                    <a:pt x="107" y="224"/>
                  </a:cubicBezTo>
                  <a:cubicBezTo>
                    <a:pt x="105" y="221"/>
                    <a:pt x="104" y="213"/>
                    <a:pt x="104" y="213"/>
                  </a:cubicBezTo>
                  <a:cubicBezTo>
                    <a:pt x="104" y="213"/>
                    <a:pt x="115" y="218"/>
                    <a:pt x="119" y="214"/>
                  </a:cubicBezTo>
                  <a:cubicBezTo>
                    <a:pt x="124" y="211"/>
                    <a:pt x="130" y="203"/>
                    <a:pt x="134" y="198"/>
                  </a:cubicBezTo>
                  <a:cubicBezTo>
                    <a:pt x="138" y="193"/>
                    <a:pt x="140" y="188"/>
                    <a:pt x="144" y="184"/>
                  </a:cubicBezTo>
                  <a:cubicBezTo>
                    <a:pt x="147" y="181"/>
                    <a:pt x="141" y="178"/>
                    <a:pt x="146" y="171"/>
                  </a:cubicBezTo>
                  <a:cubicBezTo>
                    <a:pt x="152" y="165"/>
                    <a:pt x="163" y="159"/>
                    <a:pt x="170" y="159"/>
                  </a:cubicBezTo>
                  <a:cubicBezTo>
                    <a:pt x="177" y="159"/>
                    <a:pt x="176" y="156"/>
                    <a:pt x="178" y="151"/>
                  </a:cubicBezTo>
                  <a:cubicBezTo>
                    <a:pt x="181" y="147"/>
                    <a:pt x="181" y="141"/>
                    <a:pt x="183" y="134"/>
                  </a:cubicBezTo>
                  <a:cubicBezTo>
                    <a:pt x="185" y="126"/>
                    <a:pt x="185" y="114"/>
                    <a:pt x="190" y="112"/>
                  </a:cubicBezTo>
                  <a:cubicBezTo>
                    <a:pt x="195" y="109"/>
                    <a:pt x="198" y="101"/>
                    <a:pt x="199" y="99"/>
                  </a:cubicBezTo>
                  <a:cubicBezTo>
                    <a:pt x="201" y="97"/>
                    <a:pt x="207" y="81"/>
                    <a:pt x="200" y="79"/>
                  </a:cubicBezTo>
                  <a:cubicBezTo>
                    <a:pt x="194" y="77"/>
                    <a:pt x="188" y="74"/>
                    <a:pt x="181" y="72"/>
                  </a:cubicBezTo>
                  <a:cubicBezTo>
                    <a:pt x="174" y="69"/>
                    <a:pt x="158" y="67"/>
                    <a:pt x="155" y="62"/>
                  </a:cubicBezTo>
                  <a:cubicBezTo>
                    <a:pt x="152" y="58"/>
                    <a:pt x="147" y="62"/>
                    <a:pt x="143" y="62"/>
                  </a:cubicBezTo>
                  <a:cubicBezTo>
                    <a:pt x="139" y="63"/>
                    <a:pt x="142" y="58"/>
                    <a:pt x="134" y="60"/>
                  </a:cubicBezTo>
                  <a:cubicBezTo>
                    <a:pt x="134" y="60"/>
                    <a:pt x="139" y="56"/>
                    <a:pt x="140" y="52"/>
                  </a:cubicBezTo>
                  <a:cubicBezTo>
                    <a:pt x="140" y="49"/>
                    <a:pt x="137" y="43"/>
                    <a:pt x="130" y="38"/>
                  </a:cubicBezTo>
                  <a:cubicBezTo>
                    <a:pt x="124" y="33"/>
                    <a:pt x="117" y="35"/>
                    <a:pt x="108" y="30"/>
                  </a:cubicBezTo>
                  <a:cubicBezTo>
                    <a:pt x="100" y="24"/>
                    <a:pt x="97" y="17"/>
                    <a:pt x="92" y="17"/>
                  </a:cubicBezTo>
                  <a:cubicBezTo>
                    <a:pt x="88" y="17"/>
                    <a:pt x="88" y="14"/>
                    <a:pt x="84" y="11"/>
                  </a:cubicBezTo>
                  <a:cubicBezTo>
                    <a:pt x="79" y="8"/>
                    <a:pt x="71" y="15"/>
                    <a:pt x="65" y="11"/>
                  </a:cubicBezTo>
                  <a:cubicBezTo>
                    <a:pt x="59" y="6"/>
                    <a:pt x="56" y="10"/>
                    <a:pt x="53" y="7"/>
                  </a:cubicBezTo>
                  <a:cubicBezTo>
                    <a:pt x="50" y="4"/>
                    <a:pt x="43" y="10"/>
                    <a:pt x="42" y="10"/>
                  </a:cubicBezTo>
                  <a:cubicBezTo>
                    <a:pt x="40" y="10"/>
                    <a:pt x="47" y="0"/>
                    <a:pt x="43" y="3"/>
                  </a:cubicBezTo>
                  <a:cubicBezTo>
                    <a:pt x="38" y="6"/>
                    <a:pt x="30" y="8"/>
                    <a:pt x="27" y="11"/>
                  </a:cubicBezTo>
                  <a:cubicBezTo>
                    <a:pt x="24" y="15"/>
                    <a:pt x="23" y="22"/>
                    <a:pt x="18" y="19"/>
                  </a:cubicBezTo>
                  <a:cubicBezTo>
                    <a:pt x="13" y="17"/>
                    <a:pt x="12" y="19"/>
                    <a:pt x="14" y="21"/>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13" name="Freeform 12"/>
            <p:cNvSpPr>
              <a:spLocks/>
            </p:cNvSpPr>
            <p:nvPr/>
          </p:nvSpPr>
          <p:spPr bwMode="auto">
            <a:xfrm>
              <a:off x="542926" y="2809876"/>
              <a:ext cx="1373188" cy="1001713"/>
            </a:xfrm>
            <a:custGeom>
              <a:avLst/>
              <a:gdLst>
                <a:gd name="T0" fmla="*/ 59 w 490"/>
                <a:gd name="T1" fmla="*/ 6 h 357"/>
                <a:gd name="T2" fmla="*/ 114 w 490"/>
                <a:gd name="T3" fmla="*/ 16 h 357"/>
                <a:gd name="T4" fmla="*/ 167 w 490"/>
                <a:gd name="T5" fmla="*/ 14 h 357"/>
                <a:gd name="T6" fmla="*/ 167 w 490"/>
                <a:gd name="T7" fmla="*/ 18 h 357"/>
                <a:gd name="T8" fmla="*/ 180 w 490"/>
                <a:gd name="T9" fmla="*/ 14 h 357"/>
                <a:gd name="T10" fmla="*/ 193 w 490"/>
                <a:gd name="T11" fmla="*/ 21 h 357"/>
                <a:gd name="T12" fmla="*/ 224 w 490"/>
                <a:gd name="T13" fmla="*/ 24 h 357"/>
                <a:gd name="T14" fmla="*/ 250 w 490"/>
                <a:gd name="T15" fmla="*/ 32 h 357"/>
                <a:gd name="T16" fmla="*/ 264 w 490"/>
                <a:gd name="T17" fmla="*/ 31 h 357"/>
                <a:gd name="T18" fmla="*/ 304 w 490"/>
                <a:gd name="T19" fmla="*/ 32 h 357"/>
                <a:gd name="T20" fmla="*/ 314 w 490"/>
                <a:gd name="T21" fmla="*/ 30 h 357"/>
                <a:gd name="T22" fmla="*/ 312 w 490"/>
                <a:gd name="T23" fmla="*/ 14 h 357"/>
                <a:gd name="T24" fmla="*/ 332 w 490"/>
                <a:gd name="T25" fmla="*/ 14 h 357"/>
                <a:gd name="T26" fmla="*/ 351 w 490"/>
                <a:gd name="T27" fmla="*/ 27 h 357"/>
                <a:gd name="T28" fmla="*/ 365 w 490"/>
                <a:gd name="T29" fmla="*/ 17 h 357"/>
                <a:gd name="T30" fmla="*/ 373 w 490"/>
                <a:gd name="T31" fmla="*/ 42 h 357"/>
                <a:gd name="T32" fmla="*/ 352 w 490"/>
                <a:gd name="T33" fmla="*/ 56 h 357"/>
                <a:gd name="T34" fmla="*/ 326 w 490"/>
                <a:gd name="T35" fmla="*/ 77 h 357"/>
                <a:gd name="T36" fmla="*/ 349 w 490"/>
                <a:gd name="T37" fmla="*/ 110 h 357"/>
                <a:gd name="T38" fmla="*/ 376 w 490"/>
                <a:gd name="T39" fmla="*/ 134 h 357"/>
                <a:gd name="T40" fmla="*/ 390 w 490"/>
                <a:gd name="T41" fmla="*/ 120 h 357"/>
                <a:gd name="T42" fmla="*/ 396 w 490"/>
                <a:gd name="T43" fmla="*/ 72 h 357"/>
                <a:gd name="T44" fmla="*/ 430 w 490"/>
                <a:gd name="T45" fmla="*/ 87 h 357"/>
                <a:gd name="T46" fmla="*/ 450 w 490"/>
                <a:gd name="T47" fmla="*/ 86 h 357"/>
                <a:gd name="T48" fmla="*/ 468 w 490"/>
                <a:gd name="T49" fmla="*/ 113 h 357"/>
                <a:gd name="T50" fmla="*/ 490 w 490"/>
                <a:gd name="T51" fmla="*/ 132 h 357"/>
                <a:gd name="T52" fmla="*/ 440 w 490"/>
                <a:gd name="T53" fmla="*/ 151 h 357"/>
                <a:gd name="T54" fmla="*/ 450 w 490"/>
                <a:gd name="T55" fmla="*/ 160 h 357"/>
                <a:gd name="T56" fmla="*/ 457 w 490"/>
                <a:gd name="T57" fmla="*/ 172 h 357"/>
                <a:gd name="T58" fmla="*/ 471 w 490"/>
                <a:gd name="T59" fmla="*/ 174 h 357"/>
                <a:gd name="T60" fmla="*/ 450 w 490"/>
                <a:gd name="T61" fmla="*/ 175 h 357"/>
                <a:gd name="T62" fmla="*/ 421 w 490"/>
                <a:gd name="T63" fmla="*/ 196 h 357"/>
                <a:gd name="T64" fmla="*/ 402 w 490"/>
                <a:gd name="T65" fmla="*/ 226 h 357"/>
                <a:gd name="T66" fmla="*/ 382 w 490"/>
                <a:gd name="T67" fmla="*/ 264 h 357"/>
                <a:gd name="T68" fmla="*/ 364 w 490"/>
                <a:gd name="T69" fmla="*/ 253 h 357"/>
                <a:gd name="T70" fmla="*/ 315 w 490"/>
                <a:gd name="T71" fmla="*/ 258 h 357"/>
                <a:gd name="T72" fmla="*/ 317 w 490"/>
                <a:gd name="T73" fmla="*/ 305 h 357"/>
                <a:gd name="T74" fmla="*/ 348 w 490"/>
                <a:gd name="T75" fmla="*/ 291 h 357"/>
                <a:gd name="T76" fmla="*/ 354 w 490"/>
                <a:gd name="T77" fmla="*/ 318 h 357"/>
                <a:gd name="T78" fmla="*/ 379 w 490"/>
                <a:gd name="T79" fmla="*/ 349 h 357"/>
                <a:gd name="T80" fmla="*/ 382 w 490"/>
                <a:gd name="T81" fmla="*/ 357 h 357"/>
                <a:gd name="T82" fmla="*/ 358 w 490"/>
                <a:gd name="T83" fmla="*/ 336 h 357"/>
                <a:gd name="T84" fmla="*/ 301 w 490"/>
                <a:gd name="T85" fmla="*/ 314 h 357"/>
                <a:gd name="T86" fmla="*/ 257 w 490"/>
                <a:gd name="T87" fmla="*/ 271 h 357"/>
                <a:gd name="T88" fmla="*/ 234 w 490"/>
                <a:gd name="T89" fmla="*/ 251 h 357"/>
                <a:gd name="T90" fmla="*/ 256 w 490"/>
                <a:gd name="T91" fmla="*/ 284 h 357"/>
                <a:gd name="T92" fmla="*/ 223 w 490"/>
                <a:gd name="T93" fmla="*/ 243 h 357"/>
                <a:gd name="T94" fmla="*/ 190 w 490"/>
                <a:gd name="T95" fmla="*/ 185 h 357"/>
                <a:gd name="T96" fmla="*/ 198 w 490"/>
                <a:gd name="T97" fmla="*/ 162 h 357"/>
                <a:gd name="T98" fmla="*/ 170 w 490"/>
                <a:gd name="T99" fmla="*/ 131 h 357"/>
                <a:gd name="T100" fmla="*/ 151 w 490"/>
                <a:gd name="T101" fmla="*/ 108 h 357"/>
                <a:gd name="T102" fmla="*/ 130 w 490"/>
                <a:gd name="T103" fmla="*/ 92 h 357"/>
                <a:gd name="T104" fmla="*/ 76 w 490"/>
                <a:gd name="T105" fmla="*/ 88 h 357"/>
                <a:gd name="T106" fmla="*/ 67 w 490"/>
                <a:gd name="T107" fmla="*/ 80 h 357"/>
                <a:gd name="T108" fmla="*/ 47 w 490"/>
                <a:gd name="T109" fmla="*/ 107 h 357"/>
                <a:gd name="T110" fmla="*/ 18 w 490"/>
                <a:gd name="T111" fmla="*/ 115 h 357"/>
                <a:gd name="T112" fmla="*/ 36 w 490"/>
                <a:gd name="T113" fmla="*/ 95 h 357"/>
                <a:gd name="T114" fmla="*/ 14 w 490"/>
                <a:gd name="T115" fmla="*/ 79 h 357"/>
                <a:gd name="T116" fmla="*/ 30 w 490"/>
                <a:gd name="T117" fmla="*/ 56 h 357"/>
                <a:gd name="T118" fmla="*/ 7 w 490"/>
                <a:gd name="T119" fmla="*/ 44 h 357"/>
                <a:gd name="T120" fmla="*/ 32 w 490"/>
                <a:gd name="T121" fmla="*/ 43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90" h="357">
                  <a:moveTo>
                    <a:pt x="7" y="25"/>
                  </a:moveTo>
                  <a:cubicBezTo>
                    <a:pt x="7" y="25"/>
                    <a:pt x="11" y="22"/>
                    <a:pt x="15" y="22"/>
                  </a:cubicBezTo>
                  <a:cubicBezTo>
                    <a:pt x="19" y="23"/>
                    <a:pt x="24" y="20"/>
                    <a:pt x="26" y="17"/>
                  </a:cubicBezTo>
                  <a:cubicBezTo>
                    <a:pt x="28" y="14"/>
                    <a:pt x="34" y="10"/>
                    <a:pt x="37" y="10"/>
                  </a:cubicBezTo>
                  <a:cubicBezTo>
                    <a:pt x="40" y="10"/>
                    <a:pt x="48" y="6"/>
                    <a:pt x="52" y="5"/>
                  </a:cubicBezTo>
                  <a:cubicBezTo>
                    <a:pt x="55" y="5"/>
                    <a:pt x="59" y="6"/>
                    <a:pt x="59" y="6"/>
                  </a:cubicBezTo>
                  <a:cubicBezTo>
                    <a:pt x="59" y="6"/>
                    <a:pt x="52" y="9"/>
                    <a:pt x="54" y="10"/>
                  </a:cubicBezTo>
                  <a:cubicBezTo>
                    <a:pt x="55" y="10"/>
                    <a:pt x="65" y="8"/>
                    <a:pt x="66" y="8"/>
                  </a:cubicBezTo>
                  <a:cubicBezTo>
                    <a:pt x="67" y="8"/>
                    <a:pt x="73" y="12"/>
                    <a:pt x="77" y="11"/>
                  </a:cubicBezTo>
                  <a:cubicBezTo>
                    <a:pt x="82" y="11"/>
                    <a:pt x="89" y="11"/>
                    <a:pt x="91" y="11"/>
                  </a:cubicBezTo>
                  <a:cubicBezTo>
                    <a:pt x="92" y="11"/>
                    <a:pt x="95" y="16"/>
                    <a:pt x="100" y="16"/>
                  </a:cubicBezTo>
                  <a:cubicBezTo>
                    <a:pt x="105" y="15"/>
                    <a:pt x="112" y="15"/>
                    <a:pt x="114" y="16"/>
                  </a:cubicBezTo>
                  <a:cubicBezTo>
                    <a:pt x="116" y="16"/>
                    <a:pt x="118" y="20"/>
                    <a:pt x="122" y="20"/>
                  </a:cubicBezTo>
                  <a:cubicBezTo>
                    <a:pt x="126" y="19"/>
                    <a:pt x="128" y="25"/>
                    <a:pt x="134" y="25"/>
                  </a:cubicBezTo>
                  <a:cubicBezTo>
                    <a:pt x="141" y="25"/>
                    <a:pt x="144" y="25"/>
                    <a:pt x="144" y="25"/>
                  </a:cubicBezTo>
                  <a:cubicBezTo>
                    <a:pt x="144" y="25"/>
                    <a:pt x="145" y="20"/>
                    <a:pt x="148" y="20"/>
                  </a:cubicBezTo>
                  <a:cubicBezTo>
                    <a:pt x="151" y="20"/>
                    <a:pt x="154" y="19"/>
                    <a:pt x="155" y="18"/>
                  </a:cubicBezTo>
                  <a:cubicBezTo>
                    <a:pt x="157" y="18"/>
                    <a:pt x="164" y="14"/>
                    <a:pt x="167" y="14"/>
                  </a:cubicBezTo>
                  <a:cubicBezTo>
                    <a:pt x="170" y="14"/>
                    <a:pt x="169" y="17"/>
                    <a:pt x="166" y="17"/>
                  </a:cubicBezTo>
                  <a:cubicBezTo>
                    <a:pt x="164" y="17"/>
                    <a:pt x="162" y="19"/>
                    <a:pt x="160" y="20"/>
                  </a:cubicBezTo>
                  <a:cubicBezTo>
                    <a:pt x="158" y="21"/>
                    <a:pt x="156" y="20"/>
                    <a:pt x="155" y="21"/>
                  </a:cubicBezTo>
                  <a:cubicBezTo>
                    <a:pt x="154" y="23"/>
                    <a:pt x="154" y="24"/>
                    <a:pt x="154" y="24"/>
                  </a:cubicBezTo>
                  <a:cubicBezTo>
                    <a:pt x="154" y="24"/>
                    <a:pt x="159" y="22"/>
                    <a:pt x="161" y="22"/>
                  </a:cubicBezTo>
                  <a:cubicBezTo>
                    <a:pt x="162" y="21"/>
                    <a:pt x="166" y="19"/>
                    <a:pt x="167" y="18"/>
                  </a:cubicBezTo>
                  <a:cubicBezTo>
                    <a:pt x="168" y="18"/>
                    <a:pt x="172" y="17"/>
                    <a:pt x="172" y="17"/>
                  </a:cubicBezTo>
                  <a:cubicBezTo>
                    <a:pt x="171" y="19"/>
                    <a:pt x="171" y="19"/>
                    <a:pt x="171" y="19"/>
                  </a:cubicBezTo>
                  <a:cubicBezTo>
                    <a:pt x="175" y="16"/>
                    <a:pt x="175" y="16"/>
                    <a:pt x="175" y="16"/>
                  </a:cubicBezTo>
                  <a:cubicBezTo>
                    <a:pt x="176" y="14"/>
                    <a:pt x="176" y="14"/>
                    <a:pt x="176" y="14"/>
                  </a:cubicBezTo>
                  <a:cubicBezTo>
                    <a:pt x="175" y="12"/>
                    <a:pt x="175" y="12"/>
                    <a:pt x="175" y="12"/>
                  </a:cubicBezTo>
                  <a:cubicBezTo>
                    <a:pt x="175" y="12"/>
                    <a:pt x="179" y="13"/>
                    <a:pt x="180" y="14"/>
                  </a:cubicBezTo>
                  <a:cubicBezTo>
                    <a:pt x="180" y="15"/>
                    <a:pt x="180" y="17"/>
                    <a:pt x="181" y="17"/>
                  </a:cubicBezTo>
                  <a:cubicBezTo>
                    <a:pt x="182" y="18"/>
                    <a:pt x="181" y="20"/>
                    <a:pt x="183" y="20"/>
                  </a:cubicBezTo>
                  <a:cubicBezTo>
                    <a:pt x="185" y="21"/>
                    <a:pt x="187" y="20"/>
                    <a:pt x="188" y="17"/>
                  </a:cubicBezTo>
                  <a:cubicBezTo>
                    <a:pt x="188" y="15"/>
                    <a:pt x="190" y="13"/>
                    <a:pt x="191" y="14"/>
                  </a:cubicBezTo>
                  <a:cubicBezTo>
                    <a:pt x="193" y="15"/>
                    <a:pt x="192" y="17"/>
                    <a:pt x="191" y="18"/>
                  </a:cubicBezTo>
                  <a:cubicBezTo>
                    <a:pt x="191" y="19"/>
                    <a:pt x="190" y="19"/>
                    <a:pt x="193" y="21"/>
                  </a:cubicBezTo>
                  <a:cubicBezTo>
                    <a:pt x="195" y="22"/>
                    <a:pt x="197" y="19"/>
                    <a:pt x="197" y="19"/>
                  </a:cubicBezTo>
                  <a:cubicBezTo>
                    <a:pt x="197" y="19"/>
                    <a:pt x="197" y="16"/>
                    <a:pt x="199" y="17"/>
                  </a:cubicBezTo>
                  <a:cubicBezTo>
                    <a:pt x="201" y="17"/>
                    <a:pt x="209" y="19"/>
                    <a:pt x="209" y="20"/>
                  </a:cubicBezTo>
                  <a:cubicBezTo>
                    <a:pt x="209" y="20"/>
                    <a:pt x="213" y="22"/>
                    <a:pt x="214" y="22"/>
                  </a:cubicBezTo>
                  <a:cubicBezTo>
                    <a:pt x="215" y="22"/>
                    <a:pt x="220" y="23"/>
                    <a:pt x="220" y="23"/>
                  </a:cubicBezTo>
                  <a:cubicBezTo>
                    <a:pt x="220" y="23"/>
                    <a:pt x="223" y="24"/>
                    <a:pt x="224" y="24"/>
                  </a:cubicBezTo>
                  <a:cubicBezTo>
                    <a:pt x="225" y="24"/>
                    <a:pt x="229" y="22"/>
                    <a:pt x="231" y="24"/>
                  </a:cubicBezTo>
                  <a:cubicBezTo>
                    <a:pt x="233" y="25"/>
                    <a:pt x="234" y="26"/>
                    <a:pt x="235" y="27"/>
                  </a:cubicBezTo>
                  <a:cubicBezTo>
                    <a:pt x="236" y="29"/>
                    <a:pt x="236" y="30"/>
                    <a:pt x="236" y="30"/>
                  </a:cubicBezTo>
                  <a:cubicBezTo>
                    <a:pt x="236" y="30"/>
                    <a:pt x="229" y="32"/>
                    <a:pt x="231" y="32"/>
                  </a:cubicBezTo>
                  <a:cubicBezTo>
                    <a:pt x="233" y="33"/>
                    <a:pt x="238" y="33"/>
                    <a:pt x="240" y="33"/>
                  </a:cubicBezTo>
                  <a:cubicBezTo>
                    <a:pt x="243" y="34"/>
                    <a:pt x="249" y="32"/>
                    <a:pt x="250" y="32"/>
                  </a:cubicBezTo>
                  <a:cubicBezTo>
                    <a:pt x="251" y="32"/>
                    <a:pt x="255" y="32"/>
                    <a:pt x="255" y="32"/>
                  </a:cubicBezTo>
                  <a:cubicBezTo>
                    <a:pt x="256" y="33"/>
                    <a:pt x="256" y="34"/>
                    <a:pt x="259" y="35"/>
                  </a:cubicBezTo>
                  <a:cubicBezTo>
                    <a:pt x="261" y="36"/>
                    <a:pt x="263" y="38"/>
                    <a:pt x="262" y="39"/>
                  </a:cubicBezTo>
                  <a:cubicBezTo>
                    <a:pt x="261" y="40"/>
                    <a:pt x="263" y="41"/>
                    <a:pt x="265" y="41"/>
                  </a:cubicBezTo>
                  <a:cubicBezTo>
                    <a:pt x="266" y="41"/>
                    <a:pt x="265" y="35"/>
                    <a:pt x="265" y="35"/>
                  </a:cubicBezTo>
                  <a:cubicBezTo>
                    <a:pt x="265" y="35"/>
                    <a:pt x="262" y="32"/>
                    <a:pt x="264" y="31"/>
                  </a:cubicBezTo>
                  <a:cubicBezTo>
                    <a:pt x="266" y="30"/>
                    <a:pt x="269" y="30"/>
                    <a:pt x="269" y="30"/>
                  </a:cubicBezTo>
                  <a:cubicBezTo>
                    <a:pt x="269" y="30"/>
                    <a:pt x="269" y="25"/>
                    <a:pt x="270" y="25"/>
                  </a:cubicBezTo>
                  <a:cubicBezTo>
                    <a:pt x="271" y="25"/>
                    <a:pt x="274" y="26"/>
                    <a:pt x="274" y="27"/>
                  </a:cubicBezTo>
                  <a:cubicBezTo>
                    <a:pt x="275" y="27"/>
                    <a:pt x="278" y="30"/>
                    <a:pt x="279" y="30"/>
                  </a:cubicBezTo>
                  <a:cubicBezTo>
                    <a:pt x="281" y="30"/>
                    <a:pt x="299" y="34"/>
                    <a:pt x="300" y="34"/>
                  </a:cubicBezTo>
                  <a:cubicBezTo>
                    <a:pt x="302" y="34"/>
                    <a:pt x="303" y="34"/>
                    <a:pt x="304" y="32"/>
                  </a:cubicBezTo>
                  <a:cubicBezTo>
                    <a:pt x="305" y="30"/>
                    <a:pt x="303" y="28"/>
                    <a:pt x="305" y="28"/>
                  </a:cubicBezTo>
                  <a:cubicBezTo>
                    <a:pt x="307" y="28"/>
                    <a:pt x="302" y="24"/>
                    <a:pt x="302" y="24"/>
                  </a:cubicBezTo>
                  <a:cubicBezTo>
                    <a:pt x="302" y="24"/>
                    <a:pt x="305" y="20"/>
                    <a:pt x="306" y="19"/>
                  </a:cubicBezTo>
                  <a:cubicBezTo>
                    <a:pt x="307" y="18"/>
                    <a:pt x="309" y="18"/>
                    <a:pt x="311" y="19"/>
                  </a:cubicBezTo>
                  <a:cubicBezTo>
                    <a:pt x="312" y="20"/>
                    <a:pt x="317" y="24"/>
                    <a:pt x="317" y="25"/>
                  </a:cubicBezTo>
                  <a:cubicBezTo>
                    <a:pt x="317" y="27"/>
                    <a:pt x="313" y="29"/>
                    <a:pt x="314" y="30"/>
                  </a:cubicBezTo>
                  <a:cubicBezTo>
                    <a:pt x="314" y="31"/>
                    <a:pt x="312" y="32"/>
                    <a:pt x="314" y="34"/>
                  </a:cubicBezTo>
                  <a:cubicBezTo>
                    <a:pt x="317" y="35"/>
                    <a:pt x="317" y="32"/>
                    <a:pt x="318" y="31"/>
                  </a:cubicBezTo>
                  <a:cubicBezTo>
                    <a:pt x="319" y="30"/>
                    <a:pt x="322" y="30"/>
                    <a:pt x="323" y="29"/>
                  </a:cubicBezTo>
                  <a:cubicBezTo>
                    <a:pt x="324" y="29"/>
                    <a:pt x="327" y="27"/>
                    <a:pt x="325" y="25"/>
                  </a:cubicBezTo>
                  <a:cubicBezTo>
                    <a:pt x="322" y="22"/>
                    <a:pt x="324" y="21"/>
                    <a:pt x="319" y="19"/>
                  </a:cubicBezTo>
                  <a:cubicBezTo>
                    <a:pt x="315" y="17"/>
                    <a:pt x="311" y="15"/>
                    <a:pt x="312" y="14"/>
                  </a:cubicBezTo>
                  <a:cubicBezTo>
                    <a:pt x="313" y="13"/>
                    <a:pt x="314" y="8"/>
                    <a:pt x="314" y="7"/>
                  </a:cubicBezTo>
                  <a:cubicBezTo>
                    <a:pt x="314" y="7"/>
                    <a:pt x="315" y="4"/>
                    <a:pt x="317" y="4"/>
                  </a:cubicBezTo>
                  <a:cubicBezTo>
                    <a:pt x="319" y="3"/>
                    <a:pt x="320" y="0"/>
                    <a:pt x="320" y="0"/>
                  </a:cubicBezTo>
                  <a:cubicBezTo>
                    <a:pt x="320" y="0"/>
                    <a:pt x="323" y="1"/>
                    <a:pt x="325" y="3"/>
                  </a:cubicBezTo>
                  <a:cubicBezTo>
                    <a:pt x="326" y="5"/>
                    <a:pt x="331" y="6"/>
                    <a:pt x="331" y="8"/>
                  </a:cubicBezTo>
                  <a:cubicBezTo>
                    <a:pt x="331" y="10"/>
                    <a:pt x="330" y="11"/>
                    <a:pt x="332" y="14"/>
                  </a:cubicBezTo>
                  <a:cubicBezTo>
                    <a:pt x="334" y="17"/>
                    <a:pt x="330" y="17"/>
                    <a:pt x="332" y="19"/>
                  </a:cubicBezTo>
                  <a:cubicBezTo>
                    <a:pt x="333" y="22"/>
                    <a:pt x="334" y="21"/>
                    <a:pt x="336" y="21"/>
                  </a:cubicBezTo>
                  <a:cubicBezTo>
                    <a:pt x="338" y="21"/>
                    <a:pt x="337" y="22"/>
                    <a:pt x="338" y="25"/>
                  </a:cubicBezTo>
                  <a:cubicBezTo>
                    <a:pt x="339" y="28"/>
                    <a:pt x="340" y="26"/>
                    <a:pt x="340" y="29"/>
                  </a:cubicBezTo>
                  <a:cubicBezTo>
                    <a:pt x="340" y="32"/>
                    <a:pt x="342" y="22"/>
                    <a:pt x="345" y="23"/>
                  </a:cubicBezTo>
                  <a:cubicBezTo>
                    <a:pt x="349" y="24"/>
                    <a:pt x="350" y="24"/>
                    <a:pt x="351" y="27"/>
                  </a:cubicBezTo>
                  <a:cubicBezTo>
                    <a:pt x="352" y="30"/>
                    <a:pt x="348" y="28"/>
                    <a:pt x="348" y="31"/>
                  </a:cubicBezTo>
                  <a:cubicBezTo>
                    <a:pt x="348" y="34"/>
                    <a:pt x="347" y="36"/>
                    <a:pt x="350" y="37"/>
                  </a:cubicBezTo>
                  <a:cubicBezTo>
                    <a:pt x="353" y="38"/>
                    <a:pt x="357" y="35"/>
                    <a:pt x="357" y="33"/>
                  </a:cubicBezTo>
                  <a:cubicBezTo>
                    <a:pt x="357" y="30"/>
                    <a:pt x="358" y="28"/>
                    <a:pt x="361" y="27"/>
                  </a:cubicBezTo>
                  <a:cubicBezTo>
                    <a:pt x="363" y="26"/>
                    <a:pt x="363" y="25"/>
                    <a:pt x="362" y="22"/>
                  </a:cubicBezTo>
                  <a:cubicBezTo>
                    <a:pt x="362" y="19"/>
                    <a:pt x="363" y="17"/>
                    <a:pt x="365" y="17"/>
                  </a:cubicBezTo>
                  <a:cubicBezTo>
                    <a:pt x="368" y="17"/>
                    <a:pt x="369" y="19"/>
                    <a:pt x="372" y="20"/>
                  </a:cubicBezTo>
                  <a:cubicBezTo>
                    <a:pt x="375" y="20"/>
                    <a:pt x="377" y="21"/>
                    <a:pt x="378" y="24"/>
                  </a:cubicBezTo>
                  <a:cubicBezTo>
                    <a:pt x="379" y="26"/>
                    <a:pt x="376" y="27"/>
                    <a:pt x="375" y="29"/>
                  </a:cubicBezTo>
                  <a:cubicBezTo>
                    <a:pt x="374" y="31"/>
                    <a:pt x="376" y="32"/>
                    <a:pt x="377" y="33"/>
                  </a:cubicBezTo>
                  <a:cubicBezTo>
                    <a:pt x="379" y="34"/>
                    <a:pt x="379" y="35"/>
                    <a:pt x="379" y="37"/>
                  </a:cubicBezTo>
                  <a:cubicBezTo>
                    <a:pt x="379" y="40"/>
                    <a:pt x="376" y="40"/>
                    <a:pt x="373" y="42"/>
                  </a:cubicBezTo>
                  <a:cubicBezTo>
                    <a:pt x="371" y="44"/>
                    <a:pt x="369" y="44"/>
                    <a:pt x="367" y="43"/>
                  </a:cubicBezTo>
                  <a:cubicBezTo>
                    <a:pt x="366" y="43"/>
                    <a:pt x="362" y="43"/>
                    <a:pt x="362" y="43"/>
                  </a:cubicBezTo>
                  <a:cubicBezTo>
                    <a:pt x="362" y="43"/>
                    <a:pt x="360" y="41"/>
                    <a:pt x="358" y="43"/>
                  </a:cubicBezTo>
                  <a:cubicBezTo>
                    <a:pt x="356" y="45"/>
                    <a:pt x="354" y="45"/>
                    <a:pt x="355" y="46"/>
                  </a:cubicBezTo>
                  <a:cubicBezTo>
                    <a:pt x="356" y="47"/>
                    <a:pt x="355" y="49"/>
                    <a:pt x="354" y="50"/>
                  </a:cubicBezTo>
                  <a:cubicBezTo>
                    <a:pt x="352" y="51"/>
                    <a:pt x="356" y="51"/>
                    <a:pt x="352" y="56"/>
                  </a:cubicBezTo>
                  <a:cubicBezTo>
                    <a:pt x="348" y="60"/>
                    <a:pt x="349" y="59"/>
                    <a:pt x="347" y="61"/>
                  </a:cubicBezTo>
                  <a:cubicBezTo>
                    <a:pt x="344" y="62"/>
                    <a:pt x="342" y="59"/>
                    <a:pt x="340" y="61"/>
                  </a:cubicBezTo>
                  <a:cubicBezTo>
                    <a:pt x="338" y="63"/>
                    <a:pt x="340" y="62"/>
                    <a:pt x="338" y="63"/>
                  </a:cubicBezTo>
                  <a:cubicBezTo>
                    <a:pt x="337" y="64"/>
                    <a:pt x="341" y="70"/>
                    <a:pt x="336" y="70"/>
                  </a:cubicBezTo>
                  <a:cubicBezTo>
                    <a:pt x="332" y="70"/>
                    <a:pt x="329" y="69"/>
                    <a:pt x="329" y="72"/>
                  </a:cubicBezTo>
                  <a:cubicBezTo>
                    <a:pt x="328" y="75"/>
                    <a:pt x="328" y="75"/>
                    <a:pt x="326" y="77"/>
                  </a:cubicBezTo>
                  <a:cubicBezTo>
                    <a:pt x="323" y="78"/>
                    <a:pt x="325" y="80"/>
                    <a:pt x="322" y="84"/>
                  </a:cubicBezTo>
                  <a:cubicBezTo>
                    <a:pt x="319" y="88"/>
                    <a:pt x="319" y="94"/>
                    <a:pt x="322" y="95"/>
                  </a:cubicBezTo>
                  <a:cubicBezTo>
                    <a:pt x="326" y="96"/>
                    <a:pt x="327" y="94"/>
                    <a:pt x="327" y="97"/>
                  </a:cubicBezTo>
                  <a:cubicBezTo>
                    <a:pt x="328" y="100"/>
                    <a:pt x="327" y="107"/>
                    <a:pt x="330" y="107"/>
                  </a:cubicBezTo>
                  <a:cubicBezTo>
                    <a:pt x="333" y="107"/>
                    <a:pt x="333" y="105"/>
                    <a:pt x="336" y="105"/>
                  </a:cubicBezTo>
                  <a:cubicBezTo>
                    <a:pt x="339" y="106"/>
                    <a:pt x="347" y="109"/>
                    <a:pt x="349" y="110"/>
                  </a:cubicBezTo>
                  <a:cubicBezTo>
                    <a:pt x="351" y="110"/>
                    <a:pt x="350" y="113"/>
                    <a:pt x="353" y="113"/>
                  </a:cubicBezTo>
                  <a:cubicBezTo>
                    <a:pt x="356" y="113"/>
                    <a:pt x="360" y="115"/>
                    <a:pt x="361" y="117"/>
                  </a:cubicBezTo>
                  <a:cubicBezTo>
                    <a:pt x="361" y="119"/>
                    <a:pt x="363" y="118"/>
                    <a:pt x="365" y="119"/>
                  </a:cubicBezTo>
                  <a:cubicBezTo>
                    <a:pt x="367" y="119"/>
                    <a:pt x="373" y="116"/>
                    <a:pt x="375" y="119"/>
                  </a:cubicBezTo>
                  <a:cubicBezTo>
                    <a:pt x="376" y="122"/>
                    <a:pt x="373" y="123"/>
                    <a:pt x="375" y="127"/>
                  </a:cubicBezTo>
                  <a:cubicBezTo>
                    <a:pt x="376" y="130"/>
                    <a:pt x="374" y="133"/>
                    <a:pt x="376" y="134"/>
                  </a:cubicBezTo>
                  <a:cubicBezTo>
                    <a:pt x="378" y="136"/>
                    <a:pt x="379" y="136"/>
                    <a:pt x="379" y="137"/>
                  </a:cubicBezTo>
                  <a:cubicBezTo>
                    <a:pt x="380" y="138"/>
                    <a:pt x="383" y="139"/>
                    <a:pt x="383" y="142"/>
                  </a:cubicBezTo>
                  <a:cubicBezTo>
                    <a:pt x="383" y="144"/>
                    <a:pt x="385" y="138"/>
                    <a:pt x="388" y="140"/>
                  </a:cubicBezTo>
                  <a:cubicBezTo>
                    <a:pt x="391" y="141"/>
                    <a:pt x="390" y="138"/>
                    <a:pt x="391" y="135"/>
                  </a:cubicBezTo>
                  <a:cubicBezTo>
                    <a:pt x="392" y="133"/>
                    <a:pt x="389" y="131"/>
                    <a:pt x="389" y="127"/>
                  </a:cubicBezTo>
                  <a:cubicBezTo>
                    <a:pt x="390" y="123"/>
                    <a:pt x="386" y="122"/>
                    <a:pt x="390" y="120"/>
                  </a:cubicBezTo>
                  <a:cubicBezTo>
                    <a:pt x="393" y="119"/>
                    <a:pt x="399" y="116"/>
                    <a:pt x="398" y="111"/>
                  </a:cubicBezTo>
                  <a:cubicBezTo>
                    <a:pt x="398" y="107"/>
                    <a:pt x="392" y="98"/>
                    <a:pt x="390" y="98"/>
                  </a:cubicBezTo>
                  <a:cubicBezTo>
                    <a:pt x="389" y="97"/>
                    <a:pt x="388" y="92"/>
                    <a:pt x="392" y="92"/>
                  </a:cubicBezTo>
                  <a:cubicBezTo>
                    <a:pt x="395" y="92"/>
                    <a:pt x="397" y="90"/>
                    <a:pt x="396" y="88"/>
                  </a:cubicBezTo>
                  <a:cubicBezTo>
                    <a:pt x="395" y="87"/>
                    <a:pt x="393" y="82"/>
                    <a:pt x="394" y="80"/>
                  </a:cubicBezTo>
                  <a:cubicBezTo>
                    <a:pt x="395" y="77"/>
                    <a:pt x="390" y="73"/>
                    <a:pt x="396" y="72"/>
                  </a:cubicBezTo>
                  <a:cubicBezTo>
                    <a:pt x="401" y="71"/>
                    <a:pt x="408" y="74"/>
                    <a:pt x="409" y="73"/>
                  </a:cubicBezTo>
                  <a:cubicBezTo>
                    <a:pt x="410" y="73"/>
                    <a:pt x="411" y="71"/>
                    <a:pt x="414" y="73"/>
                  </a:cubicBezTo>
                  <a:cubicBezTo>
                    <a:pt x="417" y="74"/>
                    <a:pt x="419" y="77"/>
                    <a:pt x="421" y="77"/>
                  </a:cubicBezTo>
                  <a:cubicBezTo>
                    <a:pt x="423" y="78"/>
                    <a:pt x="418" y="80"/>
                    <a:pt x="423" y="80"/>
                  </a:cubicBezTo>
                  <a:cubicBezTo>
                    <a:pt x="428" y="81"/>
                    <a:pt x="429" y="80"/>
                    <a:pt x="430" y="82"/>
                  </a:cubicBezTo>
                  <a:cubicBezTo>
                    <a:pt x="432" y="84"/>
                    <a:pt x="429" y="84"/>
                    <a:pt x="430" y="87"/>
                  </a:cubicBezTo>
                  <a:cubicBezTo>
                    <a:pt x="430" y="91"/>
                    <a:pt x="432" y="91"/>
                    <a:pt x="431" y="94"/>
                  </a:cubicBezTo>
                  <a:cubicBezTo>
                    <a:pt x="431" y="96"/>
                    <a:pt x="433" y="93"/>
                    <a:pt x="435" y="96"/>
                  </a:cubicBezTo>
                  <a:cubicBezTo>
                    <a:pt x="438" y="99"/>
                    <a:pt x="440" y="100"/>
                    <a:pt x="440" y="99"/>
                  </a:cubicBezTo>
                  <a:cubicBezTo>
                    <a:pt x="441" y="98"/>
                    <a:pt x="442" y="94"/>
                    <a:pt x="444" y="95"/>
                  </a:cubicBezTo>
                  <a:cubicBezTo>
                    <a:pt x="446" y="96"/>
                    <a:pt x="449" y="95"/>
                    <a:pt x="448" y="92"/>
                  </a:cubicBezTo>
                  <a:cubicBezTo>
                    <a:pt x="448" y="89"/>
                    <a:pt x="448" y="87"/>
                    <a:pt x="450" y="86"/>
                  </a:cubicBezTo>
                  <a:cubicBezTo>
                    <a:pt x="452" y="86"/>
                    <a:pt x="455" y="88"/>
                    <a:pt x="455" y="90"/>
                  </a:cubicBezTo>
                  <a:cubicBezTo>
                    <a:pt x="456" y="91"/>
                    <a:pt x="456" y="94"/>
                    <a:pt x="458" y="95"/>
                  </a:cubicBezTo>
                  <a:cubicBezTo>
                    <a:pt x="459" y="96"/>
                    <a:pt x="460" y="102"/>
                    <a:pt x="463" y="104"/>
                  </a:cubicBezTo>
                  <a:cubicBezTo>
                    <a:pt x="465" y="105"/>
                    <a:pt x="466" y="108"/>
                    <a:pt x="465" y="109"/>
                  </a:cubicBezTo>
                  <a:cubicBezTo>
                    <a:pt x="464" y="110"/>
                    <a:pt x="460" y="110"/>
                    <a:pt x="462" y="111"/>
                  </a:cubicBezTo>
                  <a:cubicBezTo>
                    <a:pt x="464" y="113"/>
                    <a:pt x="468" y="113"/>
                    <a:pt x="468" y="113"/>
                  </a:cubicBezTo>
                  <a:cubicBezTo>
                    <a:pt x="469" y="114"/>
                    <a:pt x="473" y="115"/>
                    <a:pt x="474" y="116"/>
                  </a:cubicBezTo>
                  <a:cubicBezTo>
                    <a:pt x="474" y="117"/>
                    <a:pt x="480" y="122"/>
                    <a:pt x="481" y="121"/>
                  </a:cubicBezTo>
                  <a:cubicBezTo>
                    <a:pt x="483" y="121"/>
                    <a:pt x="484" y="123"/>
                    <a:pt x="484" y="124"/>
                  </a:cubicBezTo>
                  <a:cubicBezTo>
                    <a:pt x="484" y="125"/>
                    <a:pt x="483" y="127"/>
                    <a:pt x="485" y="127"/>
                  </a:cubicBezTo>
                  <a:cubicBezTo>
                    <a:pt x="487" y="128"/>
                    <a:pt x="487" y="125"/>
                    <a:pt x="489" y="127"/>
                  </a:cubicBezTo>
                  <a:cubicBezTo>
                    <a:pt x="490" y="129"/>
                    <a:pt x="490" y="130"/>
                    <a:pt x="490" y="132"/>
                  </a:cubicBezTo>
                  <a:cubicBezTo>
                    <a:pt x="490" y="133"/>
                    <a:pt x="490" y="138"/>
                    <a:pt x="486" y="140"/>
                  </a:cubicBezTo>
                  <a:cubicBezTo>
                    <a:pt x="483" y="142"/>
                    <a:pt x="480" y="140"/>
                    <a:pt x="478" y="142"/>
                  </a:cubicBezTo>
                  <a:cubicBezTo>
                    <a:pt x="476" y="144"/>
                    <a:pt x="476" y="146"/>
                    <a:pt x="472" y="147"/>
                  </a:cubicBezTo>
                  <a:cubicBezTo>
                    <a:pt x="469" y="147"/>
                    <a:pt x="463" y="147"/>
                    <a:pt x="462" y="147"/>
                  </a:cubicBezTo>
                  <a:cubicBezTo>
                    <a:pt x="461" y="147"/>
                    <a:pt x="457" y="146"/>
                    <a:pt x="453" y="147"/>
                  </a:cubicBezTo>
                  <a:cubicBezTo>
                    <a:pt x="449" y="148"/>
                    <a:pt x="442" y="148"/>
                    <a:pt x="440" y="151"/>
                  </a:cubicBezTo>
                  <a:cubicBezTo>
                    <a:pt x="438" y="155"/>
                    <a:pt x="435" y="150"/>
                    <a:pt x="431" y="158"/>
                  </a:cubicBezTo>
                  <a:cubicBezTo>
                    <a:pt x="427" y="166"/>
                    <a:pt x="425" y="165"/>
                    <a:pt x="425" y="165"/>
                  </a:cubicBezTo>
                  <a:cubicBezTo>
                    <a:pt x="425" y="165"/>
                    <a:pt x="431" y="159"/>
                    <a:pt x="435" y="158"/>
                  </a:cubicBezTo>
                  <a:cubicBezTo>
                    <a:pt x="438" y="156"/>
                    <a:pt x="445" y="152"/>
                    <a:pt x="448" y="153"/>
                  </a:cubicBezTo>
                  <a:cubicBezTo>
                    <a:pt x="450" y="154"/>
                    <a:pt x="454" y="154"/>
                    <a:pt x="454" y="156"/>
                  </a:cubicBezTo>
                  <a:cubicBezTo>
                    <a:pt x="454" y="158"/>
                    <a:pt x="451" y="160"/>
                    <a:pt x="450" y="160"/>
                  </a:cubicBezTo>
                  <a:cubicBezTo>
                    <a:pt x="448" y="161"/>
                    <a:pt x="450" y="161"/>
                    <a:pt x="450" y="162"/>
                  </a:cubicBezTo>
                  <a:cubicBezTo>
                    <a:pt x="451" y="164"/>
                    <a:pt x="449" y="166"/>
                    <a:pt x="450" y="167"/>
                  </a:cubicBezTo>
                  <a:cubicBezTo>
                    <a:pt x="451" y="168"/>
                    <a:pt x="452" y="169"/>
                    <a:pt x="454" y="169"/>
                  </a:cubicBezTo>
                  <a:cubicBezTo>
                    <a:pt x="455" y="170"/>
                    <a:pt x="455" y="167"/>
                    <a:pt x="458" y="168"/>
                  </a:cubicBezTo>
                  <a:cubicBezTo>
                    <a:pt x="461" y="168"/>
                    <a:pt x="462" y="168"/>
                    <a:pt x="463" y="169"/>
                  </a:cubicBezTo>
                  <a:cubicBezTo>
                    <a:pt x="464" y="170"/>
                    <a:pt x="460" y="171"/>
                    <a:pt x="457" y="172"/>
                  </a:cubicBezTo>
                  <a:cubicBezTo>
                    <a:pt x="454" y="173"/>
                    <a:pt x="463" y="172"/>
                    <a:pt x="463" y="172"/>
                  </a:cubicBezTo>
                  <a:cubicBezTo>
                    <a:pt x="463" y="172"/>
                    <a:pt x="466" y="171"/>
                    <a:pt x="466" y="170"/>
                  </a:cubicBezTo>
                  <a:cubicBezTo>
                    <a:pt x="466" y="169"/>
                    <a:pt x="465" y="167"/>
                    <a:pt x="468" y="166"/>
                  </a:cubicBezTo>
                  <a:cubicBezTo>
                    <a:pt x="470" y="165"/>
                    <a:pt x="470" y="167"/>
                    <a:pt x="471" y="168"/>
                  </a:cubicBezTo>
                  <a:cubicBezTo>
                    <a:pt x="471" y="170"/>
                    <a:pt x="472" y="171"/>
                    <a:pt x="473" y="171"/>
                  </a:cubicBezTo>
                  <a:cubicBezTo>
                    <a:pt x="474" y="171"/>
                    <a:pt x="472" y="174"/>
                    <a:pt x="471" y="174"/>
                  </a:cubicBezTo>
                  <a:cubicBezTo>
                    <a:pt x="470" y="175"/>
                    <a:pt x="469" y="172"/>
                    <a:pt x="467" y="174"/>
                  </a:cubicBezTo>
                  <a:cubicBezTo>
                    <a:pt x="464" y="175"/>
                    <a:pt x="463" y="178"/>
                    <a:pt x="459" y="178"/>
                  </a:cubicBezTo>
                  <a:cubicBezTo>
                    <a:pt x="454" y="179"/>
                    <a:pt x="454" y="179"/>
                    <a:pt x="451" y="182"/>
                  </a:cubicBezTo>
                  <a:cubicBezTo>
                    <a:pt x="448" y="184"/>
                    <a:pt x="446" y="185"/>
                    <a:pt x="445" y="185"/>
                  </a:cubicBezTo>
                  <a:cubicBezTo>
                    <a:pt x="445" y="184"/>
                    <a:pt x="444" y="179"/>
                    <a:pt x="446" y="178"/>
                  </a:cubicBezTo>
                  <a:cubicBezTo>
                    <a:pt x="447" y="177"/>
                    <a:pt x="450" y="175"/>
                    <a:pt x="450" y="175"/>
                  </a:cubicBezTo>
                  <a:cubicBezTo>
                    <a:pt x="444" y="174"/>
                    <a:pt x="444" y="174"/>
                    <a:pt x="444" y="174"/>
                  </a:cubicBezTo>
                  <a:cubicBezTo>
                    <a:pt x="444" y="174"/>
                    <a:pt x="441" y="175"/>
                    <a:pt x="441" y="176"/>
                  </a:cubicBezTo>
                  <a:cubicBezTo>
                    <a:pt x="440" y="177"/>
                    <a:pt x="440" y="179"/>
                    <a:pt x="439" y="180"/>
                  </a:cubicBezTo>
                  <a:cubicBezTo>
                    <a:pt x="438" y="181"/>
                    <a:pt x="433" y="181"/>
                    <a:pt x="431" y="182"/>
                  </a:cubicBezTo>
                  <a:cubicBezTo>
                    <a:pt x="429" y="182"/>
                    <a:pt x="423" y="191"/>
                    <a:pt x="426" y="192"/>
                  </a:cubicBezTo>
                  <a:cubicBezTo>
                    <a:pt x="428" y="194"/>
                    <a:pt x="427" y="195"/>
                    <a:pt x="421" y="196"/>
                  </a:cubicBezTo>
                  <a:cubicBezTo>
                    <a:pt x="416" y="196"/>
                    <a:pt x="415" y="197"/>
                    <a:pt x="412" y="200"/>
                  </a:cubicBezTo>
                  <a:cubicBezTo>
                    <a:pt x="410" y="202"/>
                    <a:pt x="412" y="202"/>
                    <a:pt x="409" y="204"/>
                  </a:cubicBezTo>
                  <a:cubicBezTo>
                    <a:pt x="407" y="207"/>
                    <a:pt x="408" y="209"/>
                    <a:pt x="407" y="210"/>
                  </a:cubicBezTo>
                  <a:cubicBezTo>
                    <a:pt x="406" y="210"/>
                    <a:pt x="406" y="212"/>
                    <a:pt x="404" y="215"/>
                  </a:cubicBezTo>
                  <a:cubicBezTo>
                    <a:pt x="403" y="218"/>
                    <a:pt x="399" y="218"/>
                    <a:pt x="401" y="220"/>
                  </a:cubicBezTo>
                  <a:cubicBezTo>
                    <a:pt x="403" y="223"/>
                    <a:pt x="404" y="225"/>
                    <a:pt x="402" y="226"/>
                  </a:cubicBezTo>
                  <a:cubicBezTo>
                    <a:pt x="400" y="226"/>
                    <a:pt x="398" y="227"/>
                    <a:pt x="398" y="229"/>
                  </a:cubicBezTo>
                  <a:cubicBezTo>
                    <a:pt x="398" y="232"/>
                    <a:pt x="392" y="232"/>
                    <a:pt x="391" y="234"/>
                  </a:cubicBezTo>
                  <a:cubicBezTo>
                    <a:pt x="390" y="236"/>
                    <a:pt x="385" y="241"/>
                    <a:pt x="381" y="242"/>
                  </a:cubicBezTo>
                  <a:cubicBezTo>
                    <a:pt x="378" y="243"/>
                    <a:pt x="377" y="246"/>
                    <a:pt x="377" y="249"/>
                  </a:cubicBezTo>
                  <a:cubicBezTo>
                    <a:pt x="378" y="253"/>
                    <a:pt x="378" y="252"/>
                    <a:pt x="379" y="255"/>
                  </a:cubicBezTo>
                  <a:cubicBezTo>
                    <a:pt x="381" y="258"/>
                    <a:pt x="382" y="262"/>
                    <a:pt x="382" y="264"/>
                  </a:cubicBezTo>
                  <a:cubicBezTo>
                    <a:pt x="382" y="266"/>
                    <a:pt x="384" y="267"/>
                    <a:pt x="384" y="269"/>
                  </a:cubicBezTo>
                  <a:cubicBezTo>
                    <a:pt x="384" y="271"/>
                    <a:pt x="383" y="274"/>
                    <a:pt x="382" y="275"/>
                  </a:cubicBezTo>
                  <a:cubicBezTo>
                    <a:pt x="381" y="276"/>
                    <a:pt x="379" y="274"/>
                    <a:pt x="376" y="270"/>
                  </a:cubicBezTo>
                  <a:cubicBezTo>
                    <a:pt x="374" y="266"/>
                    <a:pt x="372" y="265"/>
                    <a:pt x="371" y="262"/>
                  </a:cubicBezTo>
                  <a:cubicBezTo>
                    <a:pt x="371" y="259"/>
                    <a:pt x="370" y="255"/>
                    <a:pt x="369" y="253"/>
                  </a:cubicBezTo>
                  <a:cubicBezTo>
                    <a:pt x="367" y="251"/>
                    <a:pt x="365" y="251"/>
                    <a:pt x="364" y="253"/>
                  </a:cubicBezTo>
                  <a:cubicBezTo>
                    <a:pt x="362" y="254"/>
                    <a:pt x="358" y="249"/>
                    <a:pt x="354" y="249"/>
                  </a:cubicBezTo>
                  <a:cubicBezTo>
                    <a:pt x="350" y="250"/>
                    <a:pt x="349" y="250"/>
                    <a:pt x="346" y="251"/>
                  </a:cubicBezTo>
                  <a:cubicBezTo>
                    <a:pt x="343" y="253"/>
                    <a:pt x="340" y="258"/>
                    <a:pt x="335" y="256"/>
                  </a:cubicBezTo>
                  <a:cubicBezTo>
                    <a:pt x="331" y="254"/>
                    <a:pt x="331" y="252"/>
                    <a:pt x="329" y="253"/>
                  </a:cubicBezTo>
                  <a:cubicBezTo>
                    <a:pt x="326" y="253"/>
                    <a:pt x="325" y="252"/>
                    <a:pt x="321" y="254"/>
                  </a:cubicBezTo>
                  <a:cubicBezTo>
                    <a:pt x="318" y="257"/>
                    <a:pt x="319" y="259"/>
                    <a:pt x="315" y="258"/>
                  </a:cubicBezTo>
                  <a:cubicBezTo>
                    <a:pt x="310" y="258"/>
                    <a:pt x="309" y="262"/>
                    <a:pt x="309" y="265"/>
                  </a:cubicBezTo>
                  <a:cubicBezTo>
                    <a:pt x="309" y="267"/>
                    <a:pt x="311" y="268"/>
                    <a:pt x="309" y="272"/>
                  </a:cubicBezTo>
                  <a:cubicBezTo>
                    <a:pt x="306" y="275"/>
                    <a:pt x="309" y="273"/>
                    <a:pt x="307" y="277"/>
                  </a:cubicBezTo>
                  <a:cubicBezTo>
                    <a:pt x="305" y="281"/>
                    <a:pt x="307" y="284"/>
                    <a:pt x="308" y="288"/>
                  </a:cubicBezTo>
                  <a:cubicBezTo>
                    <a:pt x="309" y="292"/>
                    <a:pt x="308" y="293"/>
                    <a:pt x="311" y="296"/>
                  </a:cubicBezTo>
                  <a:cubicBezTo>
                    <a:pt x="313" y="299"/>
                    <a:pt x="313" y="304"/>
                    <a:pt x="317" y="305"/>
                  </a:cubicBezTo>
                  <a:cubicBezTo>
                    <a:pt x="320" y="306"/>
                    <a:pt x="322" y="306"/>
                    <a:pt x="325" y="306"/>
                  </a:cubicBezTo>
                  <a:cubicBezTo>
                    <a:pt x="327" y="306"/>
                    <a:pt x="329" y="302"/>
                    <a:pt x="331" y="305"/>
                  </a:cubicBezTo>
                  <a:cubicBezTo>
                    <a:pt x="334" y="309"/>
                    <a:pt x="334" y="305"/>
                    <a:pt x="336" y="303"/>
                  </a:cubicBezTo>
                  <a:cubicBezTo>
                    <a:pt x="338" y="301"/>
                    <a:pt x="339" y="300"/>
                    <a:pt x="338" y="296"/>
                  </a:cubicBezTo>
                  <a:cubicBezTo>
                    <a:pt x="338" y="292"/>
                    <a:pt x="339" y="292"/>
                    <a:pt x="341" y="292"/>
                  </a:cubicBezTo>
                  <a:cubicBezTo>
                    <a:pt x="344" y="292"/>
                    <a:pt x="346" y="293"/>
                    <a:pt x="348" y="291"/>
                  </a:cubicBezTo>
                  <a:cubicBezTo>
                    <a:pt x="350" y="290"/>
                    <a:pt x="352" y="290"/>
                    <a:pt x="354" y="293"/>
                  </a:cubicBezTo>
                  <a:cubicBezTo>
                    <a:pt x="355" y="295"/>
                    <a:pt x="354" y="296"/>
                    <a:pt x="352" y="299"/>
                  </a:cubicBezTo>
                  <a:cubicBezTo>
                    <a:pt x="350" y="302"/>
                    <a:pt x="352" y="307"/>
                    <a:pt x="349" y="308"/>
                  </a:cubicBezTo>
                  <a:cubicBezTo>
                    <a:pt x="345" y="309"/>
                    <a:pt x="348" y="312"/>
                    <a:pt x="346" y="315"/>
                  </a:cubicBezTo>
                  <a:cubicBezTo>
                    <a:pt x="344" y="317"/>
                    <a:pt x="347" y="320"/>
                    <a:pt x="348" y="319"/>
                  </a:cubicBezTo>
                  <a:cubicBezTo>
                    <a:pt x="350" y="319"/>
                    <a:pt x="351" y="317"/>
                    <a:pt x="354" y="318"/>
                  </a:cubicBezTo>
                  <a:cubicBezTo>
                    <a:pt x="357" y="318"/>
                    <a:pt x="361" y="316"/>
                    <a:pt x="364" y="318"/>
                  </a:cubicBezTo>
                  <a:cubicBezTo>
                    <a:pt x="367" y="320"/>
                    <a:pt x="369" y="318"/>
                    <a:pt x="370" y="321"/>
                  </a:cubicBezTo>
                  <a:cubicBezTo>
                    <a:pt x="371" y="323"/>
                    <a:pt x="369" y="326"/>
                    <a:pt x="369" y="329"/>
                  </a:cubicBezTo>
                  <a:cubicBezTo>
                    <a:pt x="368" y="331"/>
                    <a:pt x="365" y="336"/>
                    <a:pt x="368" y="339"/>
                  </a:cubicBezTo>
                  <a:cubicBezTo>
                    <a:pt x="370" y="342"/>
                    <a:pt x="371" y="345"/>
                    <a:pt x="373" y="347"/>
                  </a:cubicBezTo>
                  <a:cubicBezTo>
                    <a:pt x="375" y="348"/>
                    <a:pt x="378" y="349"/>
                    <a:pt x="379" y="349"/>
                  </a:cubicBezTo>
                  <a:cubicBezTo>
                    <a:pt x="381" y="348"/>
                    <a:pt x="386" y="345"/>
                    <a:pt x="388" y="346"/>
                  </a:cubicBezTo>
                  <a:cubicBezTo>
                    <a:pt x="391" y="347"/>
                    <a:pt x="394" y="350"/>
                    <a:pt x="395" y="351"/>
                  </a:cubicBezTo>
                  <a:cubicBezTo>
                    <a:pt x="396" y="352"/>
                    <a:pt x="390" y="351"/>
                    <a:pt x="390" y="351"/>
                  </a:cubicBezTo>
                  <a:cubicBezTo>
                    <a:pt x="390" y="351"/>
                    <a:pt x="388" y="348"/>
                    <a:pt x="386" y="349"/>
                  </a:cubicBezTo>
                  <a:cubicBezTo>
                    <a:pt x="385" y="351"/>
                    <a:pt x="380" y="352"/>
                    <a:pt x="381" y="353"/>
                  </a:cubicBezTo>
                  <a:cubicBezTo>
                    <a:pt x="383" y="354"/>
                    <a:pt x="385" y="356"/>
                    <a:pt x="382" y="357"/>
                  </a:cubicBezTo>
                  <a:cubicBezTo>
                    <a:pt x="379" y="357"/>
                    <a:pt x="379" y="357"/>
                    <a:pt x="378" y="354"/>
                  </a:cubicBezTo>
                  <a:cubicBezTo>
                    <a:pt x="377" y="351"/>
                    <a:pt x="373" y="350"/>
                    <a:pt x="371" y="350"/>
                  </a:cubicBezTo>
                  <a:cubicBezTo>
                    <a:pt x="369" y="350"/>
                    <a:pt x="366" y="346"/>
                    <a:pt x="365" y="345"/>
                  </a:cubicBezTo>
                  <a:cubicBezTo>
                    <a:pt x="364" y="344"/>
                    <a:pt x="361" y="341"/>
                    <a:pt x="361" y="344"/>
                  </a:cubicBezTo>
                  <a:cubicBezTo>
                    <a:pt x="360" y="346"/>
                    <a:pt x="357" y="341"/>
                    <a:pt x="357" y="340"/>
                  </a:cubicBezTo>
                  <a:cubicBezTo>
                    <a:pt x="357" y="339"/>
                    <a:pt x="359" y="338"/>
                    <a:pt x="358" y="336"/>
                  </a:cubicBezTo>
                  <a:cubicBezTo>
                    <a:pt x="358" y="334"/>
                    <a:pt x="357" y="331"/>
                    <a:pt x="356" y="331"/>
                  </a:cubicBezTo>
                  <a:cubicBezTo>
                    <a:pt x="355" y="330"/>
                    <a:pt x="353" y="329"/>
                    <a:pt x="350" y="329"/>
                  </a:cubicBezTo>
                  <a:cubicBezTo>
                    <a:pt x="346" y="329"/>
                    <a:pt x="341" y="329"/>
                    <a:pt x="340" y="328"/>
                  </a:cubicBezTo>
                  <a:cubicBezTo>
                    <a:pt x="339" y="327"/>
                    <a:pt x="327" y="322"/>
                    <a:pt x="326" y="320"/>
                  </a:cubicBezTo>
                  <a:cubicBezTo>
                    <a:pt x="325" y="317"/>
                    <a:pt x="317" y="317"/>
                    <a:pt x="315" y="318"/>
                  </a:cubicBezTo>
                  <a:cubicBezTo>
                    <a:pt x="314" y="320"/>
                    <a:pt x="302" y="315"/>
                    <a:pt x="301" y="314"/>
                  </a:cubicBezTo>
                  <a:cubicBezTo>
                    <a:pt x="300" y="313"/>
                    <a:pt x="293" y="310"/>
                    <a:pt x="289" y="308"/>
                  </a:cubicBezTo>
                  <a:cubicBezTo>
                    <a:pt x="285" y="307"/>
                    <a:pt x="280" y="303"/>
                    <a:pt x="278" y="303"/>
                  </a:cubicBezTo>
                  <a:cubicBezTo>
                    <a:pt x="276" y="303"/>
                    <a:pt x="275" y="297"/>
                    <a:pt x="275" y="293"/>
                  </a:cubicBezTo>
                  <a:cubicBezTo>
                    <a:pt x="275" y="290"/>
                    <a:pt x="274" y="285"/>
                    <a:pt x="271" y="284"/>
                  </a:cubicBezTo>
                  <a:cubicBezTo>
                    <a:pt x="268" y="282"/>
                    <a:pt x="264" y="277"/>
                    <a:pt x="263" y="275"/>
                  </a:cubicBezTo>
                  <a:cubicBezTo>
                    <a:pt x="262" y="273"/>
                    <a:pt x="258" y="271"/>
                    <a:pt x="257" y="271"/>
                  </a:cubicBezTo>
                  <a:cubicBezTo>
                    <a:pt x="256" y="271"/>
                    <a:pt x="257" y="264"/>
                    <a:pt x="253" y="264"/>
                  </a:cubicBezTo>
                  <a:cubicBezTo>
                    <a:pt x="249" y="264"/>
                    <a:pt x="250" y="262"/>
                    <a:pt x="249" y="259"/>
                  </a:cubicBezTo>
                  <a:cubicBezTo>
                    <a:pt x="247" y="257"/>
                    <a:pt x="245" y="257"/>
                    <a:pt x="244" y="254"/>
                  </a:cubicBezTo>
                  <a:cubicBezTo>
                    <a:pt x="243" y="250"/>
                    <a:pt x="241" y="247"/>
                    <a:pt x="238" y="246"/>
                  </a:cubicBezTo>
                  <a:cubicBezTo>
                    <a:pt x="235" y="245"/>
                    <a:pt x="233" y="245"/>
                    <a:pt x="233" y="245"/>
                  </a:cubicBezTo>
                  <a:cubicBezTo>
                    <a:pt x="233" y="245"/>
                    <a:pt x="234" y="250"/>
                    <a:pt x="234" y="251"/>
                  </a:cubicBezTo>
                  <a:cubicBezTo>
                    <a:pt x="235" y="252"/>
                    <a:pt x="238" y="255"/>
                    <a:pt x="240" y="257"/>
                  </a:cubicBezTo>
                  <a:cubicBezTo>
                    <a:pt x="242" y="259"/>
                    <a:pt x="243" y="262"/>
                    <a:pt x="244" y="265"/>
                  </a:cubicBezTo>
                  <a:cubicBezTo>
                    <a:pt x="245" y="267"/>
                    <a:pt x="247" y="266"/>
                    <a:pt x="248" y="269"/>
                  </a:cubicBezTo>
                  <a:cubicBezTo>
                    <a:pt x="249" y="271"/>
                    <a:pt x="247" y="274"/>
                    <a:pt x="250" y="276"/>
                  </a:cubicBezTo>
                  <a:cubicBezTo>
                    <a:pt x="253" y="277"/>
                    <a:pt x="253" y="280"/>
                    <a:pt x="254" y="281"/>
                  </a:cubicBezTo>
                  <a:cubicBezTo>
                    <a:pt x="255" y="281"/>
                    <a:pt x="256" y="281"/>
                    <a:pt x="256" y="284"/>
                  </a:cubicBezTo>
                  <a:cubicBezTo>
                    <a:pt x="256" y="287"/>
                    <a:pt x="250" y="284"/>
                    <a:pt x="249" y="282"/>
                  </a:cubicBezTo>
                  <a:cubicBezTo>
                    <a:pt x="247" y="280"/>
                    <a:pt x="246" y="276"/>
                    <a:pt x="243" y="274"/>
                  </a:cubicBezTo>
                  <a:cubicBezTo>
                    <a:pt x="240" y="272"/>
                    <a:pt x="243" y="268"/>
                    <a:pt x="240" y="267"/>
                  </a:cubicBezTo>
                  <a:cubicBezTo>
                    <a:pt x="236" y="266"/>
                    <a:pt x="231" y="262"/>
                    <a:pt x="233" y="261"/>
                  </a:cubicBezTo>
                  <a:cubicBezTo>
                    <a:pt x="236" y="260"/>
                    <a:pt x="237" y="259"/>
                    <a:pt x="233" y="255"/>
                  </a:cubicBezTo>
                  <a:cubicBezTo>
                    <a:pt x="229" y="251"/>
                    <a:pt x="224" y="246"/>
                    <a:pt x="223" y="243"/>
                  </a:cubicBezTo>
                  <a:cubicBezTo>
                    <a:pt x="222" y="239"/>
                    <a:pt x="223" y="234"/>
                    <a:pt x="218" y="233"/>
                  </a:cubicBezTo>
                  <a:cubicBezTo>
                    <a:pt x="214" y="233"/>
                    <a:pt x="207" y="227"/>
                    <a:pt x="205" y="224"/>
                  </a:cubicBezTo>
                  <a:cubicBezTo>
                    <a:pt x="203" y="222"/>
                    <a:pt x="201" y="217"/>
                    <a:pt x="199" y="213"/>
                  </a:cubicBezTo>
                  <a:cubicBezTo>
                    <a:pt x="196" y="208"/>
                    <a:pt x="193" y="205"/>
                    <a:pt x="193" y="202"/>
                  </a:cubicBezTo>
                  <a:cubicBezTo>
                    <a:pt x="193" y="200"/>
                    <a:pt x="192" y="197"/>
                    <a:pt x="191" y="193"/>
                  </a:cubicBezTo>
                  <a:cubicBezTo>
                    <a:pt x="191" y="190"/>
                    <a:pt x="189" y="188"/>
                    <a:pt x="190" y="185"/>
                  </a:cubicBezTo>
                  <a:cubicBezTo>
                    <a:pt x="191" y="183"/>
                    <a:pt x="193" y="184"/>
                    <a:pt x="193" y="180"/>
                  </a:cubicBezTo>
                  <a:cubicBezTo>
                    <a:pt x="192" y="176"/>
                    <a:pt x="193" y="167"/>
                    <a:pt x="192" y="165"/>
                  </a:cubicBezTo>
                  <a:cubicBezTo>
                    <a:pt x="191" y="162"/>
                    <a:pt x="192" y="162"/>
                    <a:pt x="190" y="159"/>
                  </a:cubicBezTo>
                  <a:cubicBezTo>
                    <a:pt x="188" y="156"/>
                    <a:pt x="190" y="154"/>
                    <a:pt x="192" y="156"/>
                  </a:cubicBezTo>
                  <a:cubicBezTo>
                    <a:pt x="193" y="157"/>
                    <a:pt x="192" y="155"/>
                    <a:pt x="194" y="158"/>
                  </a:cubicBezTo>
                  <a:cubicBezTo>
                    <a:pt x="197" y="161"/>
                    <a:pt x="197" y="163"/>
                    <a:pt x="198" y="162"/>
                  </a:cubicBezTo>
                  <a:cubicBezTo>
                    <a:pt x="200" y="161"/>
                    <a:pt x="198" y="156"/>
                    <a:pt x="198" y="156"/>
                  </a:cubicBezTo>
                  <a:cubicBezTo>
                    <a:pt x="198" y="155"/>
                    <a:pt x="195" y="152"/>
                    <a:pt x="195" y="151"/>
                  </a:cubicBezTo>
                  <a:cubicBezTo>
                    <a:pt x="194" y="150"/>
                    <a:pt x="179" y="142"/>
                    <a:pt x="179" y="142"/>
                  </a:cubicBezTo>
                  <a:cubicBezTo>
                    <a:pt x="179" y="142"/>
                    <a:pt x="174" y="143"/>
                    <a:pt x="174" y="141"/>
                  </a:cubicBezTo>
                  <a:cubicBezTo>
                    <a:pt x="174" y="138"/>
                    <a:pt x="176" y="138"/>
                    <a:pt x="174" y="135"/>
                  </a:cubicBezTo>
                  <a:cubicBezTo>
                    <a:pt x="173" y="133"/>
                    <a:pt x="171" y="131"/>
                    <a:pt x="170" y="131"/>
                  </a:cubicBezTo>
                  <a:cubicBezTo>
                    <a:pt x="169" y="130"/>
                    <a:pt x="167" y="129"/>
                    <a:pt x="166" y="127"/>
                  </a:cubicBezTo>
                  <a:cubicBezTo>
                    <a:pt x="166" y="124"/>
                    <a:pt x="166" y="121"/>
                    <a:pt x="164" y="119"/>
                  </a:cubicBezTo>
                  <a:cubicBezTo>
                    <a:pt x="163" y="117"/>
                    <a:pt x="162" y="117"/>
                    <a:pt x="159" y="116"/>
                  </a:cubicBezTo>
                  <a:cubicBezTo>
                    <a:pt x="157" y="115"/>
                    <a:pt x="157" y="115"/>
                    <a:pt x="155" y="116"/>
                  </a:cubicBezTo>
                  <a:cubicBezTo>
                    <a:pt x="154" y="116"/>
                    <a:pt x="150" y="115"/>
                    <a:pt x="151" y="113"/>
                  </a:cubicBezTo>
                  <a:cubicBezTo>
                    <a:pt x="151" y="110"/>
                    <a:pt x="151" y="108"/>
                    <a:pt x="151" y="108"/>
                  </a:cubicBezTo>
                  <a:cubicBezTo>
                    <a:pt x="147" y="106"/>
                    <a:pt x="147" y="106"/>
                    <a:pt x="147" y="106"/>
                  </a:cubicBezTo>
                  <a:cubicBezTo>
                    <a:pt x="143" y="108"/>
                    <a:pt x="143" y="108"/>
                    <a:pt x="143" y="108"/>
                  </a:cubicBezTo>
                  <a:cubicBezTo>
                    <a:pt x="143" y="108"/>
                    <a:pt x="141" y="100"/>
                    <a:pt x="142" y="98"/>
                  </a:cubicBezTo>
                  <a:cubicBezTo>
                    <a:pt x="142" y="97"/>
                    <a:pt x="143" y="96"/>
                    <a:pt x="141" y="95"/>
                  </a:cubicBezTo>
                  <a:cubicBezTo>
                    <a:pt x="140" y="95"/>
                    <a:pt x="138" y="93"/>
                    <a:pt x="137" y="94"/>
                  </a:cubicBezTo>
                  <a:cubicBezTo>
                    <a:pt x="135" y="94"/>
                    <a:pt x="133" y="94"/>
                    <a:pt x="130" y="92"/>
                  </a:cubicBezTo>
                  <a:cubicBezTo>
                    <a:pt x="128" y="89"/>
                    <a:pt x="116" y="88"/>
                    <a:pt x="113" y="87"/>
                  </a:cubicBezTo>
                  <a:cubicBezTo>
                    <a:pt x="111" y="87"/>
                    <a:pt x="107" y="85"/>
                    <a:pt x="104" y="84"/>
                  </a:cubicBezTo>
                  <a:cubicBezTo>
                    <a:pt x="100" y="82"/>
                    <a:pt x="89" y="79"/>
                    <a:pt x="88" y="81"/>
                  </a:cubicBezTo>
                  <a:cubicBezTo>
                    <a:pt x="87" y="82"/>
                    <a:pt x="86" y="80"/>
                    <a:pt x="85" y="84"/>
                  </a:cubicBezTo>
                  <a:cubicBezTo>
                    <a:pt x="85" y="88"/>
                    <a:pt x="82" y="88"/>
                    <a:pt x="81" y="88"/>
                  </a:cubicBezTo>
                  <a:cubicBezTo>
                    <a:pt x="79" y="88"/>
                    <a:pt x="77" y="88"/>
                    <a:pt x="76" y="88"/>
                  </a:cubicBezTo>
                  <a:cubicBezTo>
                    <a:pt x="75" y="88"/>
                    <a:pt x="73" y="87"/>
                    <a:pt x="73" y="89"/>
                  </a:cubicBezTo>
                  <a:cubicBezTo>
                    <a:pt x="73" y="92"/>
                    <a:pt x="72" y="94"/>
                    <a:pt x="72" y="94"/>
                  </a:cubicBezTo>
                  <a:cubicBezTo>
                    <a:pt x="72" y="94"/>
                    <a:pt x="70" y="83"/>
                    <a:pt x="71" y="83"/>
                  </a:cubicBezTo>
                  <a:cubicBezTo>
                    <a:pt x="72" y="83"/>
                    <a:pt x="73" y="82"/>
                    <a:pt x="74" y="81"/>
                  </a:cubicBezTo>
                  <a:cubicBezTo>
                    <a:pt x="75" y="80"/>
                    <a:pt x="75" y="77"/>
                    <a:pt x="74" y="77"/>
                  </a:cubicBezTo>
                  <a:cubicBezTo>
                    <a:pt x="73" y="76"/>
                    <a:pt x="68" y="79"/>
                    <a:pt x="67" y="80"/>
                  </a:cubicBezTo>
                  <a:cubicBezTo>
                    <a:pt x="66" y="81"/>
                    <a:pt x="64" y="84"/>
                    <a:pt x="64" y="87"/>
                  </a:cubicBezTo>
                  <a:cubicBezTo>
                    <a:pt x="65" y="91"/>
                    <a:pt x="64" y="93"/>
                    <a:pt x="62" y="94"/>
                  </a:cubicBezTo>
                  <a:cubicBezTo>
                    <a:pt x="61" y="94"/>
                    <a:pt x="61" y="96"/>
                    <a:pt x="58" y="98"/>
                  </a:cubicBezTo>
                  <a:cubicBezTo>
                    <a:pt x="55" y="101"/>
                    <a:pt x="55" y="101"/>
                    <a:pt x="53" y="102"/>
                  </a:cubicBezTo>
                  <a:cubicBezTo>
                    <a:pt x="52" y="102"/>
                    <a:pt x="50" y="103"/>
                    <a:pt x="48" y="104"/>
                  </a:cubicBezTo>
                  <a:cubicBezTo>
                    <a:pt x="46" y="104"/>
                    <a:pt x="47" y="106"/>
                    <a:pt x="47" y="107"/>
                  </a:cubicBezTo>
                  <a:cubicBezTo>
                    <a:pt x="46" y="108"/>
                    <a:pt x="44" y="109"/>
                    <a:pt x="44" y="109"/>
                  </a:cubicBezTo>
                  <a:cubicBezTo>
                    <a:pt x="44" y="109"/>
                    <a:pt x="42" y="109"/>
                    <a:pt x="40" y="110"/>
                  </a:cubicBezTo>
                  <a:cubicBezTo>
                    <a:pt x="39" y="111"/>
                    <a:pt x="33" y="113"/>
                    <a:pt x="33" y="113"/>
                  </a:cubicBezTo>
                  <a:cubicBezTo>
                    <a:pt x="33" y="113"/>
                    <a:pt x="27" y="118"/>
                    <a:pt x="25" y="117"/>
                  </a:cubicBezTo>
                  <a:cubicBezTo>
                    <a:pt x="22" y="117"/>
                    <a:pt x="21" y="118"/>
                    <a:pt x="19" y="119"/>
                  </a:cubicBezTo>
                  <a:cubicBezTo>
                    <a:pt x="16" y="121"/>
                    <a:pt x="17" y="116"/>
                    <a:pt x="18" y="115"/>
                  </a:cubicBezTo>
                  <a:cubicBezTo>
                    <a:pt x="19" y="115"/>
                    <a:pt x="25" y="113"/>
                    <a:pt x="27" y="112"/>
                  </a:cubicBezTo>
                  <a:cubicBezTo>
                    <a:pt x="28" y="110"/>
                    <a:pt x="33" y="109"/>
                    <a:pt x="34" y="107"/>
                  </a:cubicBezTo>
                  <a:cubicBezTo>
                    <a:pt x="35" y="106"/>
                    <a:pt x="36" y="106"/>
                    <a:pt x="38" y="104"/>
                  </a:cubicBezTo>
                  <a:cubicBezTo>
                    <a:pt x="40" y="103"/>
                    <a:pt x="42" y="102"/>
                    <a:pt x="43" y="99"/>
                  </a:cubicBezTo>
                  <a:cubicBezTo>
                    <a:pt x="44" y="96"/>
                    <a:pt x="45" y="91"/>
                    <a:pt x="42" y="93"/>
                  </a:cubicBezTo>
                  <a:cubicBezTo>
                    <a:pt x="39" y="96"/>
                    <a:pt x="38" y="96"/>
                    <a:pt x="36" y="95"/>
                  </a:cubicBezTo>
                  <a:cubicBezTo>
                    <a:pt x="34" y="94"/>
                    <a:pt x="34" y="93"/>
                    <a:pt x="31" y="93"/>
                  </a:cubicBezTo>
                  <a:cubicBezTo>
                    <a:pt x="29" y="93"/>
                    <a:pt x="29" y="95"/>
                    <a:pt x="28" y="92"/>
                  </a:cubicBezTo>
                  <a:cubicBezTo>
                    <a:pt x="27" y="89"/>
                    <a:pt x="24" y="86"/>
                    <a:pt x="26" y="83"/>
                  </a:cubicBezTo>
                  <a:cubicBezTo>
                    <a:pt x="28" y="80"/>
                    <a:pt x="24" y="89"/>
                    <a:pt x="20" y="88"/>
                  </a:cubicBezTo>
                  <a:cubicBezTo>
                    <a:pt x="17" y="87"/>
                    <a:pt x="17" y="83"/>
                    <a:pt x="14" y="83"/>
                  </a:cubicBezTo>
                  <a:cubicBezTo>
                    <a:pt x="11" y="83"/>
                    <a:pt x="16" y="79"/>
                    <a:pt x="14" y="79"/>
                  </a:cubicBezTo>
                  <a:cubicBezTo>
                    <a:pt x="12" y="78"/>
                    <a:pt x="9" y="73"/>
                    <a:pt x="11" y="72"/>
                  </a:cubicBezTo>
                  <a:cubicBezTo>
                    <a:pt x="13" y="71"/>
                    <a:pt x="17" y="67"/>
                    <a:pt x="16" y="66"/>
                  </a:cubicBezTo>
                  <a:cubicBezTo>
                    <a:pt x="16" y="64"/>
                    <a:pt x="16" y="65"/>
                    <a:pt x="19" y="66"/>
                  </a:cubicBezTo>
                  <a:cubicBezTo>
                    <a:pt x="22" y="67"/>
                    <a:pt x="25" y="65"/>
                    <a:pt x="26" y="63"/>
                  </a:cubicBezTo>
                  <a:cubicBezTo>
                    <a:pt x="27" y="62"/>
                    <a:pt x="31" y="63"/>
                    <a:pt x="32" y="62"/>
                  </a:cubicBezTo>
                  <a:cubicBezTo>
                    <a:pt x="33" y="61"/>
                    <a:pt x="29" y="57"/>
                    <a:pt x="30" y="56"/>
                  </a:cubicBezTo>
                  <a:cubicBezTo>
                    <a:pt x="30" y="55"/>
                    <a:pt x="28" y="53"/>
                    <a:pt x="23" y="56"/>
                  </a:cubicBezTo>
                  <a:cubicBezTo>
                    <a:pt x="19" y="59"/>
                    <a:pt x="22" y="55"/>
                    <a:pt x="19" y="55"/>
                  </a:cubicBezTo>
                  <a:cubicBezTo>
                    <a:pt x="16" y="55"/>
                    <a:pt x="13" y="56"/>
                    <a:pt x="12" y="56"/>
                  </a:cubicBezTo>
                  <a:cubicBezTo>
                    <a:pt x="11" y="56"/>
                    <a:pt x="7" y="54"/>
                    <a:pt x="8" y="52"/>
                  </a:cubicBezTo>
                  <a:cubicBezTo>
                    <a:pt x="9" y="50"/>
                    <a:pt x="6" y="48"/>
                    <a:pt x="3" y="48"/>
                  </a:cubicBezTo>
                  <a:cubicBezTo>
                    <a:pt x="0" y="48"/>
                    <a:pt x="4" y="46"/>
                    <a:pt x="7" y="44"/>
                  </a:cubicBezTo>
                  <a:cubicBezTo>
                    <a:pt x="11" y="43"/>
                    <a:pt x="14" y="43"/>
                    <a:pt x="15" y="42"/>
                  </a:cubicBezTo>
                  <a:cubicBezTo>
                    <a:pt x="15" y="40"/>
                    <a:pt x="19" y="39"/>
                    <a:pt x="20" y="40"/>
                  </a:cubicBezTo>
                  <a:cubicBezTo>
                    <a:pt x="21" y="41"/>
                    <a:pt x="19" y="44"/>
                    <a:pt x="20" y="45"/>
                  </a:cubicBezTo>
                  <a:cubicBezTo>
                    <a:pt x="21" y="46"/>
                    <a:pt x="24" y="44"/>
                    <a:pt x="25" y="45"/>
                  </a:cubicBezTo>
                  <a:cubicBezTo>
                    <a:pt x="26" y="46"/>
                    <a:pt x="26" y="47"/>
                    <a:pt x="28" y="47"/>
                  </a:cubicBezTo>
                  <a:cubicBezTo>
                    <a:pt x="29" y="47"/>
                    <a:pt x="29" y="45"/>
                    <a:pt x="32" y="43"/>
                  </a:cubicBezTo>
                  <a:cubicBezTo>
                    <a:pt x="34" y="42"/>
                    <a:pt x="39" y="42"/>
                    <a:pt x="37" y="40"/>
                  </a:cubicBezTo>
                  <a:cubicBezTo>
                    <a:pt x="35" y="39"/>
                    <a:pt x="28" y="42"/>
                    <a:pt x="27" y="40"/>
                  </a:cubicBezTo>
                  <a:cubicBezTo>
                    <a:pt x="27" y="38"/>
                    <a:pt x="28" y="35"/>
                    <a:pt x="23" y="36"/>
                  </a:cubicBezTo>
                  <a:cubicBezTo>
                    <a:pt x="19" y="37"/>
                    <a:pt x="16" y="32"/>
                    <a:pt x="12" y="31"/>
                  </a:cubicBezTo>
                  <a:cubicBezTo>
                    <a:pt x="9" y="30"/>
                    <a:pt x="5" y="26"/>
                    <a:pt x="7" y="25"/>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14" name="Freeform 13"/>
            <p:cNvSpPr>
              <a:spLocks/>
            </p:cNvSpPr>
            <p:nvPr/>
          </p:nvSpPr>
          <p:spPr bwMode="auto">
            <a:xfrm>
              <a:off x="1420814" y="2517776"/>
              <a:ext cx="433388" cy="196850"/>
            </a:xfrm>
            <a:custGeom>
              <a:avLst/>
              <a:gdLst>
                <a:gd name="T0" fmla="*/ 134 w 155"/>
                <a:gd name="T1" fmla="*/ 3 h 70"/>
                <a:gd name="T2" fmla="*/ 153 w 155"/>
                <a:gd name="T3" fmla="*/ 8 h 70"/>
                <a:gd name="T4" fmla="*/ 124 w 155"/>
                <a:gd name="T5" fmla="*/ 18 h 70"/>
                <a:gd name="T6" fmla="*/ 141 w 155"/>
                <a:gd name="T7" fmla="*/ 17 h 70"/>
                <a:gd name="T8" fmla="*/ 112 w 155"/>
                <a:gd name="T9" fmla="*/ 32 h 70"/>
                <a:gd name="T10" fmla="*/ 95 w 155"/>
                <a:gd name="T11" fmla="*/ 37 h 70"/>
                <a:gd name="T12" fmla="*/ 87 w 155"/>
                <a:gd name="T13" fmla="*/ 43 h 70"/>
                <a:gd name="T14" fmla="*/ 92 w 155"/>
                <a:gd name="T15" fmla="*/ 50 h 70"/>
                <a:gd name="T16" fmla="*/ 78 w 155"/>
                <a:gd name="T17" fmla="*/ 60 h 70"/>
                <a:gd name="T18" fmla="*/ 83 w 155"/>
                <a:gd name="T19" fmla="*/ 64 h 70"/>
                <a:gd name="T20" fmla="*/ 67 w 155"/>
                <a:gd name="T21" fmla="*/ 69 h 70"/>
                <a:gd name="T22" fmla="*/ 49 w 155"/>
                <a:gd name="T23" fmla="*/ 68 h 70"/>
                <a:gd name="T24" fmla="*/ 33 w 155"/>
                <a:gd name="T25" fmla="*/ 66 h 70"/>
                <a:gd name="T26" fmla="*/ 41 w 155"/>
                <a:gd name="T27" fmla="*/ 59 h 70"/>
                <a:gd name="T28" fmla="*/ 45 w 155"/>
                <a:gd name="T29" fmla="*/ 53 h 70"/>
                <a:gd name="T30" fmla="*/ 52 w 155"/>
                <a:gd name="T31" fmla="*/ 51 h 70"/>
                <a:gd name="T32" fmla="*/ 42 w 155"/>
                <a:gd name="T33" fmla="*/ 50 h 70"/>
                <a:gd name="T34" fmla="*/ 33 w 155"/>
                <a:gd name="T35" fmla="*/ 48 h 70"/>
                <a:gd name="T36" fmla="*/ 24 w 155"/>
                <a:gd name="T37" fmla="*/ 49 h 70"/>
                <a:gd name="T38" fmla="*/ 13 w 155"/>
                <a:gd name="T39" fmla="*/ 41 h 70"/>
                <a:gd name="T40" fmla="*/ 9 w 155"/>
                <a:gd name="T41" fmla="*/ 38 h 70"/>
                <a:gd name="T42" fmla="*/ 2 w 155"/>
                <a:gd name="T43" fmla="*/ 34 h 70"/>
                <a:gd name="T44" fmla="*/ 5 w 155"/>
                <a:gd name="T45" fmla="*/ 28 h 70"/>
                <a:gd name="T46" fmla="*/ 8 w 155"/>
                <a:gd name="T47" fmla="*/ 22 h 70"/>
                <a:gd name="T48" fmla="*/ 18 w 155"/>
                <a:gd name="T49" fmla="*/ 20 h 70"/>
                <a:gd name="T50" fmla="*/ 29 w 155"/>
                <a:gd name="T51" fmla="*/ 29 h 70"/>
                <a:gd name="T52" fmla="*/ 35 w 155"/>
                <a:gd name="T53" fmla="*/ 24 h 70"/>
                <a:gd name="T54" fmla="*/ 29 w 155"/>
                <a:gd name="T55" fmla="*/ 18 h 70"/>
                <a:gd name="T56" fmla="*/ 31 w 155"/>
                <a:gd name="T57" fmla="*/ 12 h 70"/>
                <a:gd name="T58" fmla="*/ 47 w 155"/>
                <a:gd name="T59" fmla="*/ 7 h 70"/>
                <a:gd name="T60" fmla="*/ 64 w 155"/>
                <a:gd name="T61" fmla="*/ 4 h 70"/>
                <a:gd name="T62" fmla="*/ 88 w 155"/>
                <a:gd name="T63" fmla="*/ 1 h 70"/>
                <a:gd name="T64" fmla="*/ 115 w 155"/>
                <a:gd name="T65" fmla="*/ 2 h 70"/>
                <a:gd name="T66" fmla="*/ 124 w 155"/>
                <a:gd name="T67" fmla="*/ 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5" h="70">
                  <a:moveTo>
                    <a:pt x="124" y="5"/>
                  </a:moveTo>
                  <a:cubicBezTo>
                    <a:pt x="124" y="5"/>
                    <a:pt x="130" y="3"/>
                    <a:pt x="134" y="3"/>
                  </a:cubicBezTo>
                  <a:cubicBezTo>
                    <a:pt x="137" y="3"/>
                    <a:pt x="144" y="6"/>
                    <a:pt x="146" y="6"/>
                  </a:cubicBezTo>
                  <a:cubicBezTo>
                    <a:pt x="147" y="6"/>
                    <a:pt x="151" y="7"/>
                    <a:pt x="153" y="8"/>
                  </a:cubicBezTo>
                  <a:cubicBezTo>
                    <a:pt x="155" y="8"/>
                    <a:pt x="149" y="15"/>
                    <a:pt x="145" y="14"/>
                  </a:cubicBezTo>
                  <a:cubicBezTo>
                    <a:pt x="141" y="14"/>
                    <a:pt x="127" y="17"/>
                    <a:pt x="124" y="18"/>
                  </a:cubicBezTo>
                  <a:cubicBezTo>
                    <a:pt x="122" y="19"/>
                    <a:pt x="129" y="19"/>
                    <a:pt x="132" y="18"/>
                  </a:cubicBezTo>
                  <a:cubicBezTo>
                    <a:pt x="135" y="17"/>
                    <a:pt x="141" y="17"/>
                    <a:pt x="141" y="17"/>
                  </a:cubicBezTo>
                  <a:cubicBezTo>
                    <a:pt x="141" y="17"/>
                    <a:pt x="131" y="24"/>
                    <a:pt x="126" y="25"/>
                  </a:cubicBezTo>
                  <a:cubicBezTo>
                    <a:pt x="121" y="25"/>
                    <a:pt x="114" y="30"/>
                    <a:pt x="112" y="32"/>
                  </a:cubicBezTo>
                  <a:cubicBezTo>
                    <a:pt x="110" y="34"/>
                    <a:pt x="108" y="37"/>
                    <a:pt x="104" y="36"/>
                  </a:cubicBezTo>
                  <a:cubicBezTo>
                    <a:pt x="100" y="36"/>
                    <a:pt x="98" y="36"/>
                    <a:pt x="95" y="37"/>
                  </a:cubicBezTo>
                  <a:cubicBezTo>
                    <a:pt x="92" y="38"/>
                    <a:pt x="95" y="40"/>
                    <a:pt x="90" y="40"/>
                  </a:cubicBezTo>
                  <a:cubicBezTo>
                    <a:pt x="86" y="39"/>
                    <a:pt x="85" y="42"/>
                    <a:pt x="87" y="43"/>
                  </a:cubicBezTo>
                  <a:cubicBezTo>
                    <a:pt x="90" y="43"/>
                    <a:pt x="95" y="42"/>
                    <a:pt x="95" y="44"/>
                  </a:cubicBezTo>
                  <a:cubicBezTo>
                    <a:pt x="96" y="46"/>
                    <a:pt x="94" y="49"/>
                    <a:pt x="92" y="50"/>
                  </a:cubicBezTo>
                  <a:cubicBezTo>
                    <a:pt x="92" y="50"/>
                    <a:pt x="86" y="55"/>
                    <a:pt x="82" y="54"/>
                  </a:cubicBezTo>
                  <a:cubicBezTo>
                    <a:pt x="77" y="53"/>
                    <a:pt x="83" y="61"/>
                    <a:pt x="78" y="60"/>
                  </a:cubicBezTo>
                  <a:cubicBezTo>
                    <a:pt x="73" y="59"/>
                    <a:pt x="74" y="63"/>
                    <a:pt x="76" y="64"/>
                  </a:cubicBezTo>
                  <a:cubicBezTo>
                    <a:pt x="78" y="65"/>
                    <a:pt x="86" y="60"/>
                    <a:pt x="83" y="64"/>
                  </a:cubicBezTo>
                  <a:cubicBezTo>
                    <a:pt x="80" y="67"/>
                    <a:pt x="76" y="70"/>
                    <a:pt x="73" y="69"/>
                  </a:cubicBezTo>
                  <a:cubicBezTo>
                    <a:pt x="70" y="68"/>
                    <a:pt x="69" y="69"/>
                    <a:pt x="67" y="69"/>
                  </a:cubicBezTo>
                  <a:cubicBezTo>
                    <a:pt x="65" y="69"/>
                    <a:pt x="65" y="66"/>
                    <a:pt x="60" y="66"/>
                  </a:cubicBezTo>
                  <a:cubicBezTo>
                    <a:pt x="54" y="66"/>
                    <a:pt x="53" y="68"/>
                    <a:pt x="49" y="68"/>
                  </a:cubicBezTo>
                  <a:cubicBezTo>
                    <a:pt x="46" y="68"/>
                    <a:pt x="39" y="65"/>
                    <a:pt x="36" y="66"/>
                  </a:cubicBezTo>
                  <a:cubicBezTo>
                    <a:pt x="33" y="66"/>
                    <a:pt x="36" y="69"/>
                    <a:pt x="33" y="66"/>
                  </a:cubicBezTo>
                  <a:cubicBezTo>
                    <a:pt x="30" y="63"/>
                    <a:pt x="34" y="59"/>
                    <a:pt x="36" y="59"/>
                  </a:cubicBezTo>
                  <a:cubicBezTo>
                    <a:pt x="38" y="59"/>
                    <a:pt x="42" y="63"/>
                    <a:pt x="41" y="59"/>
                  </a:cubicBezTo>
                  <a:cubicBezTo>
                    <a:pt x="40" y="55"/>
                    <a:pt x="35" y="54"/>
                    <a:pt x="37" y="52"/>
                  </a:cubicBezTo>
                  <a:cubicBezTo>
                    <a:pt x="40" y="51"/>
                    <a:pt x="44" y="51"/>
                    <a:pt x="45" y="53"/>
                  </a:cubicBezTo>
                  <a:cubicBezTo>
                    <a:pt x="47" y="56"/>
                    <a:pt x="43" y="55"/>
                    <a:pt x="47" y="56"/>
                  </a:cubicBezTo>
                  <a:cubicBezTo>
                    <a:pt x="51" y="57"/>
                    <a:pt x="52" y="53"/>
                    <a:pt x="52" y="51"/>
                  </a:cubicBezTo>
                  <a:cubicBezTo>
                    <a:pt x="53" y="50"/>
                    <a:pt x="47" y="50"/>
                    <a:pt x="47" y="50"/>
                  </a:cubicBezTo>
                  <a:cubicBezTo>
                    <a:pt x="47" y="50"/>
                    <a:pt x="44" y="51"/>
                    <a:pt x="42" y="50"/>
                  </a:cubicBezTo>
                  <a:cubicBezTo>
                    <a:pt x="40" y="49"/>
                    <a:pt x="38" y="47"/>
                    <a:pt x="38" y="47"/>
                  </a:cubicBezTo>
                  <a:cubicBezTo>
                    <a:pt x="38" y="47"/>
                    <a:pt x="34" y="45"/>
                    <a:pt x="33" y="48"/>
                  </a:cubicBezTo>
                  <a:cubicBezTo>
                    <a:pt x="31" y="50"/>
                    <a:pt x="31" y="52"/>
                    <a:pt x="29" y="51"/>
                  </a:cubicBezTo>
                  <a:cubicBezTo>
                    <a:pt x="28" y="51"/>
                    <a:pt x="27" y="50"/>
                    <a:pt x="24" y="49"/>
                  </a:cubicBezTo>
                  <a:cubicBezTo>
                    <a:pt x="21" y="48"/>
                    <a:pt x="18" y="48"/>
                    <a:pt x="15" y="46"/>
                  </a:cubicBezTo>
                  <a:cubicBezTo>
                    <a:pt x="12" y="45"/>
                    <a:pt x="11" y="41"/>
                    <a:pt x="13" y="41"/>
                  </a:cubicBezTo>
                  <a:cubicBezTo>
                    <a:pt x="14" y="41"/>
                    <a:pt x="19" y="40"/>
                    <a:pt x="20" y="39"/>
                  </a:cubicBezTo>
                  <a:cubicBezTo>
                    <a:pt x="22" y="39"/>
                    <a:pt x="10" y="37"/>
                    <a:pt x="9" y="38"/>
                  </a:cubicBezTo>
                  <a:cubicBezTo>
                    <a:pt x="8" y="38"/>
                    <a:pt x="5" y="39"/>
                    <a:pt x="4" y="37"/>
                  </a:cubicBezTo>
                  <a:cubicBezTo>
                    <a:pt x="3" y="36"/>
                    <a:pt x="2" y="35"/>
                    <a:pt x="2" y="34"/>
                  </a:cubicBezTo>
                  <a:cubicBezTo>
                    <a:pt x="2" y="33"/>
                    <a:pt x="0" y="30"/>
                    <a:pt x="0" y="30"/>
                  </a:cubicBezTo>
                  <a:cubicBezTo>
                    <a:pt x="0" y="30"/>
                    <a:pt x="4" y="28"/>
                    <a:pt x="5" y="28"/>
                  </a:cubicBezTo>
                  <a:cubicBezTo>
                    <a:pt x="6" y="27"/>
                    <a:pt x="8" y="25"/>
                    <a:pt x="8" y="25"/>
                  </a:cubicBezTo>
                  <a:cubicBezTo>
                    <a:pt x="8" y="22"/>
                    <a:pt x="8" y="22"/>
                    <a:pt x="8" y="22"/>
                  </a:cubicBezTo>
                  <a:cubicBezTo>
                    <a:pt x="8" y="22"/>
                    <a:pt x="7" y="19"/>
                    <a:pt x="11" y="19"/>
                  </a:cubicBezTo>
                  <a:cubicBezTo>
                    <a:pt x="15" y="19"/>
                    <a:pt x="16" y="19"/>
                    <a:pt x="18" y="20"/>
                  </a:cubicBezTo>
                  <a:cubicBezTo>
                    <a:pt x="20" y="21"/>
                    <a:pt x="18" y="23"/>
                    <a:pt x="21" y="25"/>
                  </a:cubicBezTo>
                  <a:cubicBezTo>
                    <a:pt x="25" y="27"/>
                    <a:pt x="25" y="28"/>
                    <a:pt x="29" y="29"/>
                  </a:cubicBezTo>
                  <a:cubicBezTo>
                    <a:pt x="32" y="29"/>
                    <a:pt x="39" y="28"/>
                    <a:pt x="39" y="28"/>
                  </a:cubicBezTo>
                  <a:cubicBezTo>
                    <a:pt x="39" y="28"/>
                    <a:pt x="40" y="24"/>
                    <a:pt x="35" y="24"/>
                  </a:cubicBezTo>
                  <a:cubicBezTo>
                    <a:pt x="30" y="24"/>
                    <a:pt x="27" y="23"/>
                    <a:pt x="28" y="22"/>
                  </a:cubicBezTo>
                  <a:cubicBezTo>
                    <a:pt x="30" y="20"/>
                    <a:pt x="31" y="19"/>
                    <a:pt x="29" y="18"/>
                  </a:cubicBezTo>
                  <a:cubicBezTo>
                    <a:pt x="28" y="18"/>
                    <a:pt x="21" y="16"/>
                    <a:pt x="21" y="16"/>
                  </a:cubicBezTo>
                  <a:cubicBezTo>
                    <a:pt x="21" y="16"/>
                    <a:pt x="29" y="12"/>
                    <a:pt x="31" y="12"/>
                  </a:cubicBezTo>
                  <a:cubicBezTo>
                    <a:pt x="33" y="13"/>
                    <a:pt x="38" y="11"/>
                    <a:pt x="40" y="10"/>
                  </a:cubicBezTo>
                  <a:cubicBezTo>
                    <a:pt x="42" y="10"/>
                    <a:pt x="43" y="8"/>
                    <a:pt x="47" y="7"/>
                  </a:cubicBezTo>
                  <a:cubicBezTo>
                    <a:pt x="51" y="7"/>
                    <a:pt x="52" y="8"/>
                    <a:pt x="55" y="8"/>
                  </a:cubicBezTo>
                  <a:cubicBezTo>
                    <a:pt x="59" y="9"/>
                    <a:pt x="60" y="4"/>
                    <a:pt x="64" y="4"/>
                  </a:cubicBezTo>
                  <a:cubicBezTo>
                    <a:pt x="69" y="3"/>
                    <a:pt x="72" y="2"/>
                    <a:pt x="74" y="2"/>
                  </a:cubicBezTo>
                  <a:cubicBezTo>
                    <a:pt x="77" y="2"/>
                    <a:pt x="84" y="0"/>
                    <a:pt x="88" y="1"/>
                  </a:cubicBezTo>
                  <a:cubicBezTo>
                    <a:pt x="92" y="2"/>
                    <a:pt x="98" y="0"/>
                    <a:pt x="103" y="1"/>
                  </a:cubicBezTo>
                  <a:cubicBezTo>
                    <a:pt x="108" y="1"/>
                    <a:pt x="113" y="0"/>
                    <a:pt x="115" y="2"/>
                  </a:cubicBezTo>
                  <a:cubicBezTo>
                    <a:pt x="116" y="3"/>
                    <a:pt x="118" y="4"/>
                    <a:pt x="119" y="4"/>
                  </a:cubicBezTo>
                  <a:cubicBezTo>
                    <a:pt x="121" y="4"/>
                    <a:pt x="124" y="5"/>
                    <a:pt x="124" y="5"/>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15" name="Freeform 14"/>
            <p:cNvSpPr>
              <a:spLocks/>
            </p:cNvSpPr>
            <p:nvPr/>
          </p:nvSpPr>
          <p:spPr bwMode="auto">
            <a:xfrm>
              <a:off x="1495426" y="2765426"/>
              <a:ext cx="350838" cy="255588"/>
            </a:xfrm>
            <a:custGeom>
              <a:avLst/>
              <a:gdLst>
                <a:gd name="T0" fmla="*/ 20 w 125"/>
                <a:gd name="T1" fmla="*/ 2 h 91"/>
                <a:gd name="T2" fmla="*/ 8 w 125"/>
                <a:gd name="T3" fmla="*/ 5 h 91"/>
                <a:gd name="T4" fmla="*/ 1 w 125"/>
                <a:gd name="T5" fmla="*/ 13 h 91"/>
                <a:gd name="T6" fmla="*/ 0 w 125"/>
                <a:gd name="T7" fmla="*/ 18 h 91"/>
                <a:gd name="T8" fmla="*/ 5 w 125"/>
                <a:gd name="T9" fmla="*/ 22 h 91"/>
                <a:gd name="T10" fmla="*/ 13 w 125"/>
                <a:gd name="T11" fmla="*/ 24 h 91"/>
                <a:gd name="T12" fmla="*/ 7 w 125"/>
                <a:gd name="T13" fmla="*/ 26 h 91"/>
                <a:gd name="T14" fmla="*/ 5 w 125"/>
                <a:gd name="T15" fmla="*/ 29 h 91"/>
                <a:gd name="T16" fmla="*/ 13 w 125"/>
                <a:gd name="T17" fmla="*/ 30 h 91"/>
                <a:gd name="T18" fmla="*/ 20 w 125"/>
                <a:gd name="T19" fmla="*/ 33 h 91"/>
                <a:gd name="T20" fmla="*/ 30 w 125"/>
                <a:gd name="T21" fmla="*/ 32 h 91"/>
                <a:gd name="T22" fmla="*/ 40 w 125"/>
                <a:gd name="T23" fmla="*/ 35 h 91"/>
                <a:gd name="T24" fmla="*/ 45 w 125"/>
                <a:gd name="T25" fmla="*/ 32 h 91"/>
                <a:gd name="T26" fmla="*/ 52 w 125"/>
                <a:gd name="T27" fmla="*/ 30 h 91"/>
                <a:gd name="T28" fmla="*/ 59 w 125"/>
                <a:gd name="T29" fmla="*/ 37 h 91"/>
                <a:gd name="T30" fmla="*/ 68 w 125"/>
                <a:gd name="T31" fmla="*/ 41 h 91"/>
                <a:gd name="T32" fmla="*/ 75 w 125"/>
                <a:gd name="T33" fmla="*/ 47 h 91"/>
                <a:gd name="T34" fmla="*/ 77 w 125"/>
                <a:gd name="T35" fmla="*/ 56 h 91"/>
                <a:gd name="T36" fmla="*/ 71 w 125"/>
                <a:gd name="T37" fmla="*/ 62 h 91"/>
                <a:gd name="T38" fmla="*/ 72 w 125"/>
                <a:gd name="T39" fmla="*/ 67 h 91"/>
                <a:gd name="T40" fmla="*/ 59 w 125"/>
                <a:gd name="T41" fmla="*/ 68 h 91"/>
                <a:gd name="T42" fmla="*/ 54 w 125"/>
                <a:gd name="T43" fmla="*/ 68 h 91"/>
                <a:gd name="T44" fmla="*/ 52 w 125"/>
                <a:gd name="T45" fmla="*/ 73 h 91"/>
                <a:gd name="T46" fmla="*/ 59 w 125"/>
                <a:gd name="T47" fmla="*/ 75 h 91"/>
                <a:gd name="T48" fmla="*/ 67 w 125"/>
                <a:gd name="T49" fmla="*/ 72 h 91"/>
                <a:gd name="T50" fmla="*/ 77 w 125"/>
                <a:gd name="T51" fmla="*/ 78 h 91"/>
                <a:gd name="T52" fmla="*/ 80 w 125"/>
                <a:gd name="T53" fmla="*/ 83 h 91"/>
                <a:gd name="T54" fmla="*/ 88 w 125"/>
                <a:gd name="T55" fmla="*/ 86 h 91"/>
                <a:gd name="T56" fmla="*/ 98 w 125"/>
                <a:gd name="T57" fmla="*/ 91 h 91"/>
                <a:gd name="T58" fmla="*/ 99 w 125"/>
                <a:gd name="T59" fmla="*/ 85 h 91"/>
                <a:gd name="T60" fmla="*/ 101 w 125"/>
                <a:gd name="T61" fmla="*/ 81 h 91"/>
                <a:gd name="T62" fmla="*/ 108 w 125"/>
                <a:gd name="T63" fmla="*/ 86 h 91"/>
                <a:gd name="T64" fmla="*/ 110 w 125"/>
                <a:gd name="T65" fmla="*/ 78 h 91"/>
                <a:gd name="T66" fmla="*/ 108 w 125"/>
                <a:gd name="T67" fmla="*/ 73 h 91"/>
                <a:gd name="T68" fmla="*/ 101 w 125"/>
                <a:gd name="T69" fmla="*/ 69 h 91"/>
                <a:gd name="T70" fmla="*/ 97 w 125"/>
                <a:gd name="T71" fmla="*/ 63 h 91"/>
                <a:gd name="T72" fmla="*/ 100 w 125"/>
                <a:gd name="T73" fmla="*/ 59 h 91"/>
                <a:gd name="T74" fmla="*/ 106 w 125"/>
                <a:gd name="T75" fmla="*/ 62 h 91"/>
                <a:gd name="T76" fmla="*/ 111 w 125"/>
                <a:gd name="T77" fmla="*/ 67 h 91"/>
                <a:gd name="T78" fmla="*/ 115 w 125"/>
                <a:gd name="T79" fmla="*/ 70 h 91"/>
                <a:gd name="T80" fmla="*/ 120 w 125"/>
                <a:gd name="T81" fmla="*/ 64 h 91"/>
                <a:gd name="T82" fmla="*/ 123 w 125"/>
                <a:gd name="T83" fmla="*/ 60 h 91"/>
                <a:gd name="T84" fmla="*/ 120 w 125"/>
                <a:gd name="T85" fmla="*/ 55 h 91"/>
                <a:gd name="T86" fmla="*/ 105 w 125"/>
                <a:gd name="T87" fmla="*/ 47 h 91"/>
                <a:gd name="T88" fmla="*/ 99 w 125"/>
                <a:gd name="T89" fmla="*/ 43 h 91"/>
                <a:gd name="T90" fmla="*/ 100 w 125"/>
                <a:gd name="T91" fmla="*/ 38 h 91"/>
                <a:gd name="T92" fmla="*/ 99 w 125"/>
                <a:gd name="T93" fmla="*/ 33 h 91"/>
                <a:gd name="T94" fmla="*/ 92 w 125"/>
                <a:gd name="T95" fmla="*/ 29 h 91"/>
                <a:gd name="T96" fmla="*/ 85 w 125"/>
                <a:gd name="T97" fmla="*/ 24 h 91"/>
                <a:gd name="T98" fmla="*/ 79 w 125"/>
                <a:gd name="T99" fmla="*/ 20 h 91"/>
                <a:gd name="T100" fmla="*/ 68 w 125"/>
                <a:gd name="T101" fmla="*/ 18 h 91"/>
                <a:gd name="T102" fmla="*/ 64 w 125"/>
                <a:gd name="T103" fmla="*/ 11 h 91"/>
                <a:gd name="T104" fmla="*/ 59 w 125"/>
                <a:gd name="T105" fmla="*/ 7 h 91"/>
                <a:gd name="T106" fmla="*/ 49 w 125"/>
                <a:gd name="T107" fmla="*/ 3 h 91"/>
                <a:gd name="T108" fmla="*/ 38 w 125"/>
                <a:gd name="T109" fmla="*/ 5 h 91"/>
                <a:gd name="T110" fmla="*/ 32 w 125"/>
                <a:gd name="T111" fmla="*/ 1 h 91"/>
                <a:gd name="T112" fmla="*/ 20 w 125"/>
                <a:gd name="T113" fmla="*/ 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5" h="91">
                  <a:moveTo>
                    <a:pt x="20" y="2"/>
                  </a:moveTo>
                  <a:cubicBezTo>
                    <a:pt x="20" y="2"/>
                    <a:pt x="12" y="1"/>
                    <a:pt x="8" y="5"/>
                  </a:cubicBezTo>
                  <a:cubicBezTo>
                    <a:pt x="4" y="8"/>
                    <a:pt x="1" y="12"/>
                    <a:pt x="1" y="13"/>
                  </a:cubicBezTo>
                  <a:cubicBezTo>
                    <a:pt x="1" y="15"/>
                    <a:pt x="1" y="15"/>
                    <a:pt x="0" y="18"/>
                  </a:cubicBezTo>
                  <a:cubicBezTo>
                    <a:pt x="0" y="22"/>
                    <a:pt x="4" y="22"/>
                    <a:pt x="5" y="22"/>
                  </a:cubicBezTo>
                  <a:cubicBezTo>
                    <a:pt x="6" y="22"/>
                    <a:pt x="13" y="23"/>
                    <a:pt x="13" y="24"/>
                  </a:cubicBezTo>
                  <a:cubicBezTo>
                    <a:pt x="14" y="26"/>
                    <a:pt x="10" y="26"/>
                    <a:pt x="7" y="26"/>
                  </a:cubicBezTo>
                  <a:cubicBezTo>
                    <a:pt x="4" y="25"/>
                    <a:pt x="3" y="29"/>
                    <a:pt x="5" y="29"/>
                  </a:cubicBezTo>
                  <a:cubicBezTo>
                    <a:pt x="8" y="30"/>
                    <a:pt x="10" y="30"/>
                    <a:pt x="13" y="30"/>
                  </a:cubicBezTo>
                  <a:cubicBezTo>
                    <a:pt x="15" y="31"/>
                    <a:pt x="20" y="33"/>
                    <a:pt x="20" y="33"/>
                  </a:cubicBezTo>
                  <a:cubicBezTo>
                    <a:pt x="20" y="33"/>
                    <a:pt x="24" y="31"/>
                    <a:pt x="30" y="32"/>
                  </a:cubicBezTo>
                  <a:cubicBezTo>
                    <a:pt x="35" y="33"/>
                    <a:pt x="40" y="35"/>
                    <a:pt x="40" y="35"/>
                  </a:cubicBezTo>
                  <a:cubicBezTo>
                    <a:pt x="40" y="35"/>
                    <a:pt x="42" y="30"/>
                    <a:pt x="45" y="32"/>
                  </a:cubicBezTo>
                  <a:cubicBezTo>
                    <a:pt x="48" y="33"/>
                    <a:pt x="47" y="28"/>
                    <a:pt x="52" y="30"/>
                  </a:cubicBezTo>
                  <a:cubicBezTo>
                    <a:pt x="56" y="31"/>
                    <a:pt x="56" y="36"/>
                    <a:pt x="59" y="37"/>
                  </a:cubicBezTo>
                  <a:cubicBezTo>
                    <a:pt x="63" y="38"/>
                    <a:pt x="66" y="38"/>
                    <a:pt x="68" y="41"/>
                  </a:cubicBezTo>
                  <a:cubicBezTo>
                    <a:pt x="70" y="44"/>
                    <a:pt x="71" y="47"/>
                    <a:pt x="75" y="47"/>
                  </a:cubicBezTo>
                  <a:cubicBezTo>
                    <a:pt x="79" y="48"/>
                    <a:pt x="79" y="54"/>
                    <a:pt x="77" y="56"/>
                  </a:cubicBezTo>
                  <a:cubicBezTo>
                    <a:pt x="76" y="59"/>
                    <a:pt x="74" y="58"/>
                    <a:pt x="71" y="62"/>
                  </a:cubicBezTo>
                  <a:cubicBezTo>
                    <a:pt x="68" y="65"/>
                    <a:pt x="76" y="65"/>
                    <a:pt x="72" y="67"/>
                  </a:cubicBezTo>
                  <a:cubicBezTo>
                    <a:pt x="68" y="68"/>
                    <a:pt x="62" y="69"/>
                    <a:pt x="59" y="68"/>
                  </a:cubicBezTo>
                  <a:cubicBezTo>
                    <a:pt x="57" y="67"/>
                    <a:pt x="55" y="65"/>
                    <a:pt x="54" y="68"/>
                  </a:cubicBezTo>
                  <a:cubicBezTo>
                    <a:pt x="53" y="71"/>
                    <a:pt x="50" y="73"/>
                    <a:pt x="52" y="73"/>
                  </a:cubicBezTo>
                  <a:cubicBezTo>
                    <a:pt x="53" y="74"/>
                    <a:pt x="56" y="76"/>
                    <a:pt x="59" y="75"/>
                  </a:cubicBezTo>
                  <a:cubicBezTo>
                    <a:pt x="62" y="74"/>
                    <a:pt x="62" y="71"/>
                    <a:pt x="67" y="72"/>
                  </a:cubicBezTo>
                  <a:cubicBezTo>
                    <a:pt x="72" y="72"/>
                    <a:pt x="73" y="76"/>
                    <a:pt x="77" y="78"/>
                  </a:cubicBezTo>
                  <a:cubicBezTo>
                    <a:pt x="82" y="79"/>
                    <a:pt x="75" y="82"/>
                    <a:pt x="80" y="83"/>
                  </a:cubicBezTo>
                  <a:cubicBezTo>
                    <a:pt x="85" y="84"/>
                    <a:pt x="84" y="85"/>
                    <a:pt x="88" y="86"/>
                  </a:cubicBezTo>
                  <a:cubicBezTo>
                    <a:pt x="93" y="86"/>
                    <a:pt x="94" y="91"/>
                    <a:pt x="98" y="91"/>
                  </a:cubicBezTo>
                  <a:cubicBezTo>
                    <a:pt x="103" y="91"/>
                    <a:pt x="103" y="87"/>
                    <a:pt x="99" y="85"/>
                  </a:cubicBezTo>
                  <a:cubicBezTo>
                    <a:pt x="95" y="83"/>
                    <a:pt x="99" y="79"/>
                    <a:pt x="101" y="81"/>
                  </a:cubicBezTo>
                  <a:cubicBezTo>
                    <a:pt x="103" y="82"/>
                    <a:pt x="107" y="86"/>
                    <a:pt x="108" y="86"/>
                  </a:cubicBezTo>
                  <a:cubicBezTo>
                    <a:pt x="110" y="86"/>
                    <a:pt x="110" y="79"/>
                    <a:pt x="110" y="78"/>
                  </a:cubicBezTo>
                  <a:cubicBezTo>
                    <a:pt x="109" y="77"/>
                    <a:pt x="112" y="75"/>
                    <a:pt x="108" y="73"/>
                  </a:cubicBezTo>
                  <a:cubicBezTo>
                    <a:pt x="105" y="72"/>
                    <a:pt x="104" y="70"/>
                    <a:pt x="101" y="69"/>
                  </a:cubicBezTo>
                  <a:cubicBezTo>
                    <a:pt x="97" y="67"/>
                    <a:pt x="94" y="65"/>
                    <a:pt x="97" y="63"/>
                  </a:cubicBezTo>
                  <a:cubicBezTo>
                    <a:pt x="99" y="62"/>
                    <a:pt x="96" y="58"/>
                    <a:pt x="100" y="59"/>
                  </a:cubicBezTo>
                  <a:cubicBezTo>
                    <a:pt x="103" y="60"/>
                    <a:pt x="103" y="59"/>
                    <a:pt x="106" y="62"/>
                  </a:cubicBezTo>
                  <a:cubicBezTo>
                    <a:pt x="108" y="65"/>
                    <a:pt x="107" y="67"/>
                    <a:pt x="111" y="67"/>
                  </a:cubicBezTo>
                  <a:cubicBezTo>
                    <a:pt x="114" y="67"/>
                    <a:pt x="114" y="69"/>
                    <a:pt x="115" y="70"/>
                  </a:cubicBezTo>
                  <a:cubicBezTo>
                    <a:pt x="117" y="72"/>
                    <a:pt x="118" y="66"/>
                    <a:pt x="120" y="64"/>
                  </a:cubicBezTo>
                  <a:cubicBezTo>
                    <a:pt x="121" y="62"/>
                    <a:pt x="122" y="64"/>
                    <a:pt x="123" y="60"/>
                  </a:cubicBezTo>
                  <a:cubicBezTo>
                    <a:pt x="124" y="56"/>
                    <a:pt x="125" y="56"/>
                    <a:pt x="120" y="55"/>
                  </a:cubicBezTo>
                  <a:cubicBezTo>
                    <a:pt x="115" y="54"/>
                    <a:pt x="108" y="48"/>
                    <a:pt x="105" y="47"/>
                  </a:cubicBezTo>
                  <a:cubicBezTo>
                    <a:pt x="102" y="46"/>
                    <a:pt x="100" y="44"/>
                    <a:pt x="99" y="43"/>
                  </a:cubicBezTo>
                  <a:cubicBezTo>
                    <a:pt x="97" y="41"/>
                    <a:pt x="98" y="39"/>
                    <a:pt x="100" y="38"/>
                  </a:cubicBezTo>
                  <a:cubicBezTo>
                    <a:pt x="101" y="36"/>
                    <a:pt x="103" y="36"/>
                    <a:pt x="99" y="33"/>
                  </a:cubicBezTo>
                  <a:cubicBezTo>
                    <a:pt x="96" y="30"/>
                    <a:pt x="96" y="32"/>
                    <a:pt x="92" y="29"/>
                  </a:cubicBezTo>
                  <a:cubicBezTo>
                    <a:pt x="88" y="25"/>
                    <a:pt x="91" y="25"/>
                    <a:pt x="85" y="24"/>
                  </a:cubicBezTo>
                  <a:cubicBezTo>
                    <a:pt x="80" y="24"/>
                    <a:pt x="82" y="21"/>
                    <a:pt x="79" y="20"/>
                  </a:cubicBezTo>
                  <a:cubicBezTo>
                    <a:pt x="77" y="20"/>
                    <a:pt x="70" y="21"/>
                    <a:pt x="68" y="18"/>
                  </a:cubicBezTo>
                  <a:cubicBezTo>
                    <a:pt x="65" y="15"/>
                    <a:pt x="67" y="10"/>
                    <a:pt x="64" y="11"/>
                  </a:cubicBezTo>
                  <a:cubicBezTo>
                    <a:pt x="62" y="11"/>
                    <a:pt x="64" y="11"/>
                    <a:pt x="59" y="7"/>
                  </a:cubicBezTo>
                  <a:cubicBezTo>
                    <a:pt x="53" y="4"/>
                    <a:pt x="55" y="3"/>
                    <a:pt x="49" y="3"/>
                  </a:cubicBezTo>
                  <a:cubicBezTo>
                    <a:pt x="43" y="3"/>
                    <a:pt x="39" y="2"/>
                    <a:pt x="38" y="5"/>
                  </a:cubicBezTo>
                  <a:cubicBezTo>
                    <a:pt x="36" y="7"/>
                    <a:pt x="36" y="0"/>
                    <a:pt x="32" y="1"/>
                  </a:cubicBezTo>
                  <a:cubicBezTo>
                    <a:pt x="29" y="3"/>
                    <a:pt x="27" y="6"/>
                    <a:pt x="20" y="2"/>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16" name="Freeform 15"/>
            <p:cNvSpPr>
              <a:spLocks/>
            </p:cNvSpPr>
            <p:nvPr/>
          </p:nvSpPr>
          <p:spPr bwMode="auto">
            <a:xfrm>
              <a:off x="1531939" y="2944813"/>
              <a:ext cx="87313" cy="61913"/>
            </a:xfrm>
            <a:custGeom>
              <a:avLst/>
              <a:gdLst>
                <a:gd name="T0" fmla="*/ 0 w 31"/>
                <a:gd name="T1" fmla="*/ 16 h 22"/>
                <a:gd name="T2" fmla="*/ 4 w 31"/>
                <a:gd name="T3" fmla="*/ 11 h 22"/>
                <a:gd name="T4" fmla="*/ 6 w 31"/>
                <a:gd name="T5" fmla="*/ 3 h 22"/>
                <a:gd name="T6" fmla="*/ 12 w 31"/>
                <a:gd name="T7" fmla="*/ 3 h 22"/>
                <a:gd name="T8" fmla="*/ 18 w 31"/>
                <a:gd name="T9" fmla="*/ 6 h 22"/>
                <a:gd name="T10" fmla="*/ 25 w 31"/>
                <a:gd name="T11" fmla="*/ 11 h 22"/>
                <a:gd name="T12" fmla="*/ 30 w 31"/>
                <a:gd name="T13" fmla="*/ 15 h 22"/>
                <a:gd name="T14" fmla="*/ 20 w 31"/>
                <a:gd name="T15" fmla="*/ 15 h 22"/>
                <a:gd name="T16" fmla="*/ 11 w 31"/>
                <a:gd name="T17" fmla="*/ 16 h 22"/>
                <a:gd name="T18" fmla="*/ 7 w 31"/>
                <a:gd name="T19" fmla="*/ 21 h 22"/>
                <a:gd name="T20" fmla="*/ 0 w 31"/>
                <a:gd name="T21"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22">
                  <a:moveTo>
                    <a:pt x="0" y="16"/>
                  </a:moveTo>
                  <a:cubicBezTo>
                    <a:pt x="0" y="16"/>
                    <a:pt x="2" y="11"/>
                    <a:pt x="4" y="11"/>
                  </a:cubicBezTo>
                  <a:cubicBezTo>
                    <a:pt x="6" y="10"/>
                    <a:pt x="3" y="5"/>
                    <a:pt x="6" y="3"/>
                  </a:cubicBezTo>
                  <a:cubicBezTo>
                    <a:pt x="10" y="0"/>
                    <a:pt x="11" y="1"/>
                    <a:pt x="12" y="3"/>
                  </a:cubicBezTo>
                  <a:cubicBezTo>
                    <a:pt x="13" y="4"/>
                    <a:pt x="12" y="6"/>
                    <a:pt x="18" y="6"/>
                  </a:cubicBezTo>
                  <a:cubicBezTo>
                    <a:pt x="25" y="5"/>
                    <a:pt x="20" y="9"/>
                    <a:pt x="25" y="11"/>
                  </a:cubicBezTo>
                  <a:cubicBezTo>
                    <a:pt x="29" y="13"/>
                    <a:pt x="31" y="13"/>
                    <a:pt x="30" y="15"/>
                  </a:cubicBezTo>
                  <a:cubicBezTo>
                    <a:pt x="29" y="17"/>
                    <a:pt x="23" y="18"/>
                    <a:pt x="20" y="15"/>
                  </a:cubicBezTo>
                  <a:cubicBezTo>
                    <a:pt x="18" y="12"/>
                    <a:pt x="12" y="14"/>
                    <a:pt x="11" y="16"/>
                  </a:cubicBezTo>
                  <a:cubicBezTo>
                    <a:pt x="10" y="18"/>
                    <a:pt x="8" y="22"/>
                    <a:pt x="7" y="21"/>
                  </a:cubicBezTo>
                  <a:cubicBezTo>
                    <a:pt x="5" y="20"/>
                    <a:pt x="4" y="12"/>
                    <a:pt x="0" y="16"/>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17" name="Freeform 16"/>
            <p:cNvSpPr>
              <a:spLocks/>
            </p:cNvSpPr>
            <p:nvPr/>
          </p:nvSpPr>
          <p:spPr bwMode="auto">
            <a:xfrm>
              <a:off x="1062039" y="2746376"/>
              <a:ext cx="128588" cy="85725"/>
            </a:xfrm>
            <a:custGeom>
              <a:avLst/>
              <a:gdLst>
                <a:gd name="T0" fmla="*/ 1 w 46"/>
                <a:gd name="T1" fmla="*/ 20 h 31"/>
                <a:gd name="T2" fmla="*/ 4 w 46"/>
                <a:gd name="T3" fmla="*/ 14 h 31"/>
                <a:gd name="T4" fmla="*/ 8 w 46"/>
                <a:gd name="T5" fmla="*/ 8 h 31"/>
                <a:gd name="T6" fmla="*/ 6 w 46"/>
                <a:gd name="T7" fmla="*/ 2 h 31"/>
                <a:gd name="T8" fmla="*/ 14 w 46"/>
                <a:gd name="T9" fmla="*/ 2 h 31"/>
                <a:gd name="T10" fmla="*/ 24 w 46"/>
                <a:gd name="T11" fmla="*/ 2 h 31"/>
                <a:gd name="T12" fmla="*/ 31 w 46"/>
                <a:gd name="T13" fmla="*/ 8 h 31"/>
                <a:gd name="T14" fmla="*/ 39 w 46"/>
                <a:gd name="T15" fmla="*/ 6 h 31"/>
                <a:gd name="T16" fmla="*/ 46 w 46"/>
                <a:gd name="T17" fmla="*/ 11 h 31"/>
                <a:gd name="T18" fmla="*/ 38 w 46"/>
                <a:gd name="T19" fmla="*/ 16 h 31"/>
                <a:gd name="T20" fmla="*/ 28 w 46"/>
                <a:gd name="T21" fmla="*/ 20 h 31"/>
                <a:gd name="T22" fmla="*/ 23 w 46"/>
                <a:gd name="T23" fmla="*/ 26 h 31"/>
                <a:gd name="T24" fmla="*/ 14 w 46"/>
                <a:gd name="T25" fmla="*/ 28 h 31"/>
                <a:gd name="T26" fmla="*/ 7 w 46"/>
                <a:gd name="T27" fmla="*/ 26 h 31"/>
                <a:gd name="T28" fmla="*/ 1 w 46"/>
                <a:gd name="T29" fmla="*/ 2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31">
                  <a:moveTo>
                    <a:pt x="1" y="20"/>
                  </a:moveTo>
                  <a:cubicBezTo>
                    <a:pt x="1" y="20"/>
                    <a:pt x="3" y="16"/>
                    <a:pt x="4" y="14"/>
                  </a:cubicBezTo>
                  <a:cubicBezTo>
                    <a:pt x="5" y="12"/>
                    <a:pt x="8" y="10"/>
                    <a:pt x="8" y="8"/>
                  </a:cubicBezTo>
                  <a:cubicBezTo>
                    <a:pt x="8" y="6"/>
                    <a:pt x="2" y="2"/>
                    <a:pt x="6" y="2"/>
                  </a:cubicBezTo>
                  <a:cubicBezTo>
                    <a:pt x="10" y="2"/>
                    <a:pt x="11" y="2"/>
                    <a:pt x="14" y="2"/>
                  </a:cubicBezTo>
                  <a:cubicBezTo>
                    <a:pt x="17" y="2"/>
                    <a:pt x="23" y="0"/>
                    <a:pt x="24" y="2"/>
                  </a:cubicBezTo>
                  <a:cubicBezTo>
                    <a:pt x="26" y="5"/>
                    <a:pt x="29" y="8"/>
                    <a:pt x="31" y="8"/>
                  </a:cubicBezTo>
                  <a:cubicBezTo>
                    <a:pt x="32" y="8"/>
                    <a:pt x="37" y="4"/>
                    <a:pt x="39" y="6"/>
                  </a:cubicBezTo>
                  <a:cubicBezTo>
                    <a:pt x="42" y="8"/>
                    <a:pt x="46" y="11"/>
                    <a:pt x="46" y="11"/>
                  </a:cubicBezTo>
                  <a:cubicBezTo>
                    <a:pt x="38" y="16"/>
                    <a:pt x="38" y="16"/>
                    <a:pt x="38" y="16"/>
                  </a:cubicBezTo>
                  <a:cubicBezTo>
                    <a:pt x="34" y="16"/>
                    <a:pt x="29" y="17"/>
                    <a:pt x="28" y="20"/>
                  </a:cubicBezTo>
                  <a:cubicBezTo>
                    <a:pt x="26" y="22"/>
                    <a:pt x="26" y="26"/>
                    <a:pt x="23" y="26"/>
                  </a:cubicBezTo>
                  <a:cubicBezTo>
                    <a:pt x="20" y="26"/>
                    <a:pt x="20" y="26"/>
                    <a:pt x="14" y="28"/>
                  </a:cubicBezTo>
                  <a:cubicBezTo>
                    <a:pt x="9" y="31"/>
                    <a:pt x="10" y="27"/>
                    <a:pt x="7" y="26"/>
                  </a:cubicBezTo>
                  <a:cubicBezTo>
                    <a:pt x="5" y="25"/>
                    <a:pt x="0" y="21"/>
                    <a:pt x="1" y="20"/>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18" name="Freeform 17"/>
            <p:cNvSpPr>
              <a:spLocks/>
            </p:cNvSpPr>
            <p:nvPr/>
          </p:nvSpPr>
          <p:spPr bwMode="auto">
            <a:xfrm>
              <a:off x="1146176" y="2770188"/>
              <a:ext cx="223838" cy="123825"/>
            </a:xfrm>
            <a:custGeom>
              <a:avLst/>
              <a:gdLst>
                <a:gd name="T0" fmla="*/ 1 w 80"/>
                <a:gd name="T1" fmla="*/ 16 h 44"/>
                <a:gd name="T2" fmla="*/ 4 w 80"/>
                <a:gd name="T3" fmla="*/ 12 h 44"/>
                <a:gd name="T4" fmla="*/ 13 w 80"/>
                <a:gd name="T5" fmla="*/ 6 h 44"/>
                <a:gd name="T6" fmla="*/ 22 w 80"/>
                <a:gd name="T7" fmla="*/ 10 h 44"/>
                <a:gd name="T8" fmla="*/ 28 w 80"/>
                <a:gd name="T9" fmla="*/ 6 h 44"/>
                <a:gd name="T10" fmla="*/ 33 w 80"/>
                <a:gd name="T11" fmla="*/ 10 h 44"/>
                <a:gd name="T12" fmla="*/ 37 w 80"/>
                <a:gd name="T13" fmla="*/ 13 h 44"/>
                <a:gd name="T14" fmla="*/ 40 w 80"/>
                <a:gd name="T15" fmla="*/ 6 h 44"/>
                <a:gd name="T16" fmla="*/ 48 w 80"/>
                <a:gd name="T17" fmla="*/ 19 h 44"/>
                <a:gd name="T18" fmla="*/ 49 w 80"/>
                <a:gd name="T19" fmla="*/ 10 h 44"/>
                <a:gd name="T20" fmla="*/ 49 w 80"/>
                <a:gd name="T21" fmla="*/ 3 h 44"/>
                <a:gd name="T22" fmla="*/ 54 w 80"/>
                <a:gd name="T23" fmla="*/ 5 h 44"/>
                <a:gd name="T24" fmla="*/ 56 w 80"/>
                <a:gd name="T25" fmla="*/ 1 h 44"/>
                <a:gd name="T26" fmla="*/ 62 w 80"/>
                <a:gd name="T27" fmla="*/ 3 h 44"/>
                <a:gd name="T28" fmla="*/ 59 w 80"/>
                <a:gd name="T29" fmla="*/ 10 h 44"/>
                <a:gd name="T30" fmla="*/ 62 w 80"/>
                <a:gd name="T31" fmla="*/ 19 h 44"/>
                <a:gd name="T32" fmla="*/ 67 w 80"/>
                <a:gd name="T33" fmla="*/ 25 h 44"/>
                <a:gd name="T34" fmla="*/ 77 w 80"/>
                <a:gd name="T35" fmla="*/ 28 h 44"/>
                <a:gd name="T36" fmla="*/ 80 w 80"/>
                <a:gd name="T37" fmla="*/ 33 h 44"/>
                <a:gd name="T38" fmla="*/ 71 w 80"/>
                <a:gd name="T39" fmla="*/ 33 h 44"/>
                <a:gd name="T40" fmla="*/ 68 w 80"/>
                <a:gd name="T41" fmla="*/ 37 h 44"/>
                <a:gd name="T42" fmla="*/ 74 w 80"/>
                <a:gd name="T43" fmla="*/ 37 h 44"/>
                <a:gd name="T44" fmla="*/ 63 w 80"/>
                <a:gd name="T45" fmla="*/ 40 h 44"/>
                <a:gd name="T46" fmla="*/ 57 w 80"/>
                <a:gd name="T47" fmla="*/ 34 h 44"/>
                <a:gd name="T48" fmla="*/ 47 w 80"/>
                <a:gd name="T49" fmla="*/ 37 h 44"/>
                <a:gd name="T50" fmla="*/ 30 w 80"/>
                <a:gd name="T51" fmla="*/ 42 h 44"/>
                <a:gd name="T52" fmla="*/ 21 w 80"/>
                <a:gd name="T53" fmla="*/ 35 h 44"/>
                <a:gd name="T54" fmla="*/ 9 w 80"/>
                <a:gd name="T55" fmla="*/ 34 h 44"/>
                <a:gd name="T56" fmla="*/ 5 w 80"/>
                <a:gd name="T57" fmla="*/ 29 h 44"/>
                <a:gd name="T58" fmla="*/ 18 w 80"/>
                <a:gd name="T59" fmla="*/ 28 h 44"/>
                <a:gd name="T60" fmla="*/ 25 w 80"/>
                <a:gd name="T61" fmla="*/ 26 h 44"/>
                <a:gd name="T62" fmla="*/ 16 w 80"/>
                <a:gd name="T63" fmla="*/ 24 h 44"/>
                <a:gd name="T64" fmla="*/ 7 w 80"/>
                <a:gd name="T65" fmla="*/ 25 h 44"/>
                <a:gd name="T66" fmla="*/ 3 w 80"/>
                <a:gd name="T67" fmla="*/ 22 h 44"/>
                <a:gd name="T68" fmla="*/ 10 w 80"/>
                <a:gd name="T69" fmla="*/ 20 h 44"/>
                <a:gd name="T70" fmla="*/ 13 w 80"/>
                <a:gd name="T71" fmla="*/ 19 h 44"/>
                <a:gd name="T72" fmla="*/ 1 w 80"/>
                <a:gd name="T73" fmla="*/ 1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0" h="44">
                  <a:moveTo>
                    <a:pt x="1" y="16"/>
                  </a:moveTo>
                  <a:cubicBezTo>
                    <a:pt x="1" y="16"/>
                    <a:pt x="1" y="13"/>
                    <a:pt x="4" y="12"/>
                  </a:cubicBezTo>
                  <a:cubicBezTo>
                    <a:pt x="7" y="11"/>
                    <a:pt x="7" y="7"/>
                    <a:pt x="13" y="6"/>
                  </a:cubicBezTo>
                  <a:cubicBezTo>
                    <a:pt x="20" y="5"/>
                    <a:pt x="19" y="10"/>
                    <a:pt x="22" y="10"/>
                  </a:cubicBezTo>
                  <a:cubicBezTo>
                    <a:pt x="25" y="9"/>
                    <a:pt x="24" y="5"/>
                    <a:pt x="28" y="6"/>
                  </a:cubicBezTo>
                  <a:cubicBezTo>
                    <a:pt x="31" y="6"/>
                    <a:pt x="33" y="7"/>
                    <a:pt x="33" y="10"/>
                  </a:cubicBezTo>
                  <a:cubicBezTo>
                    <a:pt x="33" y="12"/>
                    <a:pt x="37" y="13"/>
                    <a:pt x="37" y="13"/>
                  </a:cubicBezTo>
                  <a:cubicBezTo>
                    <a:pt x="37" y="13"/>
                    <a:pt x="36" y="7"/>
                    <a:pt x="40" y="6"/>
                  </a:cubicBezTo>
                  <a:cubicBezTo>
                    <a:pt x="43" y="6"/>
                    <a:pt x="44" y="19"/>
                    <a:pt x="48" y="19"/>
                  </a:cubicBezTo>
                  <a:cubicBezTo>
                    <a:pt x="51" y="18"/>
                    <a:pt x="50" y="13"/>
                    <a:pt x="49" y="10"/>
                  </a:cubicBezTo>
                  <a:cubicBezTo>
                    <a:pt x="49" y="7"/>
                    <a:pt x="45" y="3"/>
                    <a:pt x="49" y="3"/>
                  </a:cubicBezTo>
                  <a:cubicBezTo>
                    <a:pt x="53" y="2"/>
                    <a:pt x="53" y="5"/>
                    <a:pt x="54" y="5"/>
                  </a:cubicBezTo>
                  <a:cubicBezTo>
                    <a:pt x="56" y="6"/>
                    <a:pt x="53" y="0"/>
                    <a:pt x="56" y="1"/>
                  </a:cubicBezTo>
                  <a:cubicBezTo>
                    <a:pt x="59" y="1"/>
                    <a:pt x="61" y="1"/>
                    <a:pt x="62" y="3"/>
                  </a:cubicBezTo>
                  <a:cubicBezTo>
                    <a:pt x="64" y="4"/>
                    <a:pt x="58" y="8"/>
                    <a:pt x="59" y="10"/>
                  </a:cubicBezTo>
                  <a:cubicBezTo>
                    <a:pt x="61" y="13"/>
                    <a:pt x="59" y="15"/>
                    <a:pt x="62" y="19"/>
                  </a:cubicBezTo>
                  <a:cubicBezTo>
                    <a:pt x="64" y="23"/>
                    <a:pt x="63" y="25"/>
                    <a:pt x="67" y="25"/>
                  </a:cubicBezTo>
                  <a:cubicBezTo>
                    <a:pt x="70" y="25"/>
                    <a:pt x="75" y="28"/>
                    <a:pt x="77" y="28"/>
                  </a:cubicBezTo>
                  <a:cubicBezTo>
                    <a:pt x="78" y="29"/>
                    <a:pt x="80" y="30"/>
                    <a:pt x="80" y="33"/>
                  </a:cubicBezTo>
                  <a:cubicBezTo>
                    <a:pt x="80" y="35"/>
                    <a:pt x="73" y="30"/>
                    <a:pt x="71" y="33"/>
                  </a:cubicBezTo>
                  <a:cubicBezTo>
                    <a:pt x="70" y="36"/>
                    <a:pt x="68" y="36"/>
                    <a:pt x="68" y="37"/>
                  </a:cubicBezTo>
                  <a:cubicBezTo>
                    <a:pt x="68" y="38"/>
                    <a:pt x="77" y="34"/>
                    <a:pt x="74" y="37"/>
                  </a:cubicBezTo>
                  <a:cubicBezTo>
                    <a:pt x="71" y="41"/>
                    <a:pt x="63" y="40"/>
                    <a:pt x="63" y="40"/>
                  </a:cubicBezTo>
                  <a:cubicBezTo>
                    <a:pt x="63" y="40"/>
                    <a:pt x="59" y="34"/>
                    <a:pt x="57" y="34"/>
                  </a:cubicBezTo>
                  <a:cubicBezTo>
                    <a:pt x="54" y="34"/>
                    <a:pt x="55" y="35"/>
                    <a:pt x="47" y="37"/>
                  </a:cubicBezTo>
                  <a:cubicBezTo>
                    <a:pt x="38" y="40"/>
                    <a:pt x="36" y="44"/>
                    <a:pt x="30" y="42"/>
                  </a:cubicBezTo>
                  <a:cubicBezTo>
                    <a:pt x="24" y="39"/>
                    <a:pt x="25" y="35"/>
                    <a:pt x="21" y="35"/>
                  </a:cubicBezTo>
                  <a:cubicBezTo>
                    <a:pt x="17" y="35"/>
                    <a:pt x="11" y="35"/>
                    <a:pt x="9" y="34"/>
                  </a:cubicBezTo>
                  <a:cubicBezTo>
                    <a:pt x="6" y="33"/>
                    <a:pt x="5" y="29"/>
                    <a:pt x="5" y="29"/>
                  </a:cubicBezTo>
                  <a:cubicBezTo>
                    <a:pt x="5" y="29"/>
                    <a:pt x="13" y="27"/>
                    <a:pt x="18" y="28"/>
                  </a:cubicBezTo>
                  <a:cubicBezTo>
                    <a:pt x="22" y="29"/>
                    <a:pt x="26" y="31"/>
                    <a:pt x="25" y="26"/>
                  </a:cubicBezTo>
                  <a:cubicBezTo>
                    <a:pt x="23" y="21"/>
                    <a:pt x="22" y="24"/>
                    <a:pt x="16" y="24"/>
                  </a:cubicBezTo>
                  <a:cubicBezTo>
                    <a:pt x="11" y="24"/>
                    <a:pt x="10" y="26"/>
                    <a:pt x="7" y="25"/>
                  </a:cubicBezTo>
                  <a:cubicBezTo>
                    <a:pt x="4" y="23"/>
                    <a:pt x="0" y="25"/>
                    <a:pt x="3" y="22"/>
                  </a:cubicBezTo>
                  <a:cubicBezTo>
                    <a:pt x="6" y="20"/>
                    <a:pt x="7" y="21"/>
                    <a:pt x="10" y="20"/>
                  </a:cubicBezTo>
                  <a:cubicBezTo>
                    <a:pt x="13" y="19"/>
                    <a:pt x="15" y="21"/>
                    <a:pt x="13" y="19"/>
                  </a:cubicBezTo>
                  <a:cubicBezTo>
                    <a:pt x="10" y="17"/>
                    <a:pt x="2" y="18"/>
                    <a:pt x="1" y="16"/>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19" name="Freeform 18"/>
            <p:cNvSpPr>
              <a:spLocks/>
            </p:cNvSpPr>
            <p:nvPr/>
          </p:nvSpPr>
          <p:spPr bwMode="auto">
            <a:xfrm>
              <a:off x="1089026" y="2673351"/>
              <a:ext cx="101600" cy="47625"/>
            </a:xfrm>
            <a:custGeom>
              <a:avLst/>
              <a:gdLst>
                <a:gd name="T0" fmla="*/ 4 w 36"/>
                <a:gd name="T1" fmla="*/ 15 h 17"/>
                <a:gd name="T2" fmla="*/ 3 w 36"/>
                <a:gd name="T3" fmla="*/ 12 h 17"/>
                <a:gd name="T4" fmla="*/ 9 w 36"/>
                <a:gd name="T5" fmla="*/ 10 h 17"/>
                <a:gd name="T6" fmla="*/ 13 w 36"/>
                <a:gd name="T7" fmla="*/ 7 h 17"/>
                <a:gd name="T8" fmla="*/ 19 w 36"/>
                <a:gd name="T9" fmla="*/ 3 h 17"/>
                <a:gd name="T10" fmla="*/ 28 w 36"/>
                <a:gd name="T11" fmla="*/ 3 h 17"/>
                <a:gd name="T12" fmla="*/ 31 w 36"/>
                <a:gd name="T13" fmla="*/ 1 h 17"/>
                <a:gd name="T14" fmla="*/ 34 w 36"/>
                <a:gd name="T15" fmla="*/ 4 h 17"/>
                <a:gd name="T16" fmla="*/ 32 w 36"/>
                <a:gd name="T17" fmla="*/ 6 h 17"/>
                <a:gd name="T18" fmla="*/ 31 w 36"/>
                <a:gd name="T19" fmla="*/ 8 h 17"/>
                <a:gd name="T20" fmla="*/ 27 w 36"/>
                <a:gd name="T21" fmla="*/ 11 h 17"/>
                <a:gd name="T22" fmla="*/ 23 w 36"/>
                <a:gd name="T23" fmla="*/ 8 h 17"/>
                <a:gd name="T24" fmla="*/ 20 w 36"/>
                <a:gd name="T25" fmla="*/ 11 h 17"/>
                <a:gd name="T26" fmla="*/ 18 w 36"/>
                <a:gd name="T27" fmla="*/ 16 h 17"/>
                <a:gd name="T28" fmla="*/ 9 w 36"/>
                <a:gd name="T29" fmla="*/ 15 h 17"/>
                <a:gd name="T30" fmla="*/ 4 w 36"/>
                <a:gd name="T31" fmla="*/ 1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 h="17">
                  <a:moveTo>
                    <a:pt x="4" y="15"/>
                  </a:moveTo>
                  <a:cubicBezTo>
                    <a:pt x="4" y="15"/>
                    <a:pt x="0" y="13"/>
                    <a:pt x="3" y="12"/>
                  </a:cubicBezTo>
                  <a:cubicBezTo>
                    <a:pt x="6" y="11"/>
                    <a:pt x="8" y="10"/>
                    <a:pt x="9" y="10"/>
                  </a:cubicBezTo>
                  <a:cubicBezTo>
                    <a:pt x="11" y="10"/>
                    <a:pt x="12" y="8"/>
                    <a:pt x="13" y="7"/>
                  </a:cubicBezTo>
                  <a:cubicBezTo>
                    <a:pt x="15" y="6"/>
                    <a:pt x="14" y="4"/>
                    <a:pt x="19" y="3"/>
                  </a:cubicBezTo>
                  <a:cubicBezTo>
                    <a:pt x="23" y="3"/>
                    <a:pt x="26" y="4"/>
                    <a:pt x="28" y="3"/>
                  </a:cubicBezTo>
                  <a:cubicBezTo>
                    <a:pt x="29" y="2"/>
                    <a:pt x="30" y="0"/>
                    <a:pt x="31" y="1"/>
                  </a:cubicBezTo>
                  <a:cubicBezTo>
                    <a:pt x="32" y="2"/>
                    <a:pt x="33" y="3"/>
                    <a:pt x="34" y="4"/>
                  </a:cubicBezTo>
                  <a:cubicBezTo>
                    <a:pt x="36" y="4"/>
                    <a:pt x="33" y="5"/>
                    <a:pt x="32" y="6"/>
                  </a:cubicBezTo>
                  <a:cubicBezTo>
                    <a:pt x="31" y="6"/>
                    <a:pt x="31" y="6"/>
                    <a:pt x="31" y="8"/>
                  </a:cubicBezTo>
                  <a:cubicBezTo>
                    <a:pt x="31" y="11"/>
                    <a:pt x="28" y="11"/>
                    <a:pt x="27" y="11"/>
                  </a:cubicBezTo>
                  <a:cubicBezTo>
                    <a:pt x="26" y="12"/>
                    <a:pt x="25" y="8"/>
                    <a:pt x="23" y="8"/>
                  </a:cubicBezTo>
                  <a:cubicBezTo>
                    <a:pt x="20" y="9"/>
                    <a:pt x="21" y="10"/>
                    <a:pt x="20" y="11"/>
                  </a:cubicBezTo>
                  <a:cubicBezTo>
                    <a:pt x="18" y="13"/>
                    <a:pt x="21" y="17"/>
                    <a:pt x="18" y="16"/>
                  </a:cubicBezTo>
                  <a:cubicBezTo>
                    <a:pt x="14" y="15"/>
                    <a:pt x="10" y="13"/>
                    <a:pt x="9" y="15"/>
                  </a:cubicBezTo>
                  <a:cubicBezTo>
                    <a:pt x="8" y="17"/>
                    <a:pt x="4" y="15"/>
                    <a:pt x="4" y="15"/>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20" name="Freeform 19"/>
            <p:cNvSpPr>
              <a:spLocks/>
            </p:cNvSpPr>
            <p:nvPr/>
          </p:nvSpPr>
          <p:spPr bwMode="auto">
            <a:xfrm>
              <a:off x="1158876" y="2686051"/>
              <a:ext cx="155575" cy="68263"/>
            </a:xfrm>
            <a:custGeom>
              <a:avLst/>
              <a:gdLst>
                <a:gd name="T0" fmla="*/ 4 w 55"/>
                <a:gd name="T1" fmla="*/ 12 h 24"/>
                <a:gd name="T2" fmla="*/ 7 w 55"/>
                <a:gd name="T3" fmla="*/ 8 h 24"/>
                <a:gd name="T4" fmla="*/ 13 w 55"/>
                <a:gd name="T5" fmla="*/ 6 h 24"/>
                <a:gd name="T6" fmla="*/ 19 w 55"/>
                <a:gd name="T7" fmla="*/ 8 h 24"/>
                <a:gd name="T8" fmla="*/ 25 w 55"/>
                <a:gd name="T9" fmla="*/ 10 h 24"/>
                <a:gd name="T10" fmla="*/ 29 w 55"/>
                <a:gd name="T11" fmla="*/ 15 h 24"/>
                <a:gd name="T12" fmla="*/ 37 w 55"/>
                <a:gd name="T13" fmla="*/ 11 h 24"/>
                <a:gd name="T14" fmla="*/ 34 w 55"/>
                <a:gd name="T15" fmla="*/ 6 h 24"/>
                <a:gd name="T16" fmla="*/ 38 w 55"/>
                <a:gd name="T17" fmla="*/ 2 h 24"/>
                <a:gd name="T18" fmla="*/ 41 w 55"/>
                <a:gd name="T19" fmla="*/ 5 h 24"/>
                <a:gd name="T20" fmla="*/ 42 w 55"/>
                <a:gd name="T21" fmla="*/ 10 h 24"/>
                <a:gd name="T22" fmla="*/ 48 w 55"/>
                <a:gd name="T23" fmla="*/ 12 h 24"/>
                <a:gd name="T24" fmla="*/ 50 w 55"/>
                <a:gd name="T25" fmla="*/ 10 h 24"/>
                <a:gd name="T26" fmla="*/ 54 w 55"/>
                <a:gd name="T27" fmla="*/ 14 h 24"/>
                <a:gd name="T28" fmla="*/ 50 w 55"/>
                <a:gd name="T29" fmla="*/ 17 h 24"/>
                <a:gd name="T30" fmla="*/ 44 w 55"/>
                <a:gd name="T31" fmla="*/ 20 h 24"/>
                <a:gd name="T32" fmla="*/ 33 w 55"/>
                <a:gd name="T33" fmla="*/ 20 h 24"/>
                <a:gd name="T34" fmla="*/ 25 w 55"/>
                <a:gd name="T35" fmla="*/ 23 h 24"/>
                <a:gd name="T36" fmla="*/ 15 w 55"/>
                <a:gd name="T37" fmla="*/ 22 h 24"/>
                <a:gd name="T38" fmla="*/ 22 w 55"/>
                <a:gd name="T39" fmla="*/ 19 h 24"/>
                <a:gd name="T40" fmla="*/ 27 w 55"/>
                <a:gd name="T41" fmla="*/ 19 h 24"/>
                <a:gd name="T42" fmla="*/ 22 w 55"/>
                <a:gd name="T43" fmla="*/ 17 h 24"/>
                <a:gd name="T44" fmla="*/ 16 w 55"/>
                <a:gd name="T45" fmla="*/ 18 h 24"/>
                <a:gd name="T46" fmla="*/ 14 w 55"/>
                <a:gd name="T47" fmla="*/ 16 h 24"/>
                <a:gd name="T48" fmla="*/ 9 w 55"/>
                <a:gd name="T49" fmla="*/ 19 h 24"/>
                <a:gd name="T50" fmla="*/ 2 w 55"/>
                <a:gd name="T51" fmla="*/ 17 h 24"/>
                <a:gd name="T52" fmla="*/ 4 w 55"/>
                <a:gd name="T53"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24">
                  <a:moveTo>
                    <a:pt x="4" y="12"/>
                  </a:moveTo>
                  <a:cubicBezTo>
                    <a:pt x="4" y="12"/>
                    <a:pt x="4" y="8"/>
                    <a:pt x="7" y="8"/>
                  </a:cubicBezTo>
                  <a:cubicBezTo>
                    <a:pt x="10" y="8"/>
                    <a:pt x="8" y="5"/>
                    <a:pt x="13" y="6"/>
                  </a:cubicBezTo>
                  <a:cubicBezTo>
                    <a:pt x="18" y="7"/>
                    <a:pt x="15" y="9"/>
                    <a:pt x="19" y="8"/>
                  </a:cubicBezTo>
                  <a:cubicBezTo>
                    <a:pt x="23" y="8"/>
                    <a:pt x="23" y="8"/>
                    <a:pt x="25" y="10"/>
                  </a:cubicBezTo>
                  <a:cubicBezTo>
                    <a:pt x="27" y="12"/>
                    <a:pt x="26" y="16"/>
                    <a:pt x="29" y="15"/>
                  </a:cubicBezTo>
                  <a:cubicBezTo>
                    <a:pt x="31" y="15"/>
                    <a:pt x="40" y="12"/>
                    <a:pt x="37" y="11"/>
                  </a:cubicBezTo>
                  <a:cubicBezTo>
                    <a:pt x="34" y="11"/>
                    <a:pt x="37" y="7"/>
                    <a:pt x="34" y="6"/>
                  </a:cubicBezTo>
                  <a:cubicBezTo>
                    <a:pt x="30" y="5"/>
                    <a:pt x="38" y="4"/>
                    <a:pt x="38" y="2"/>
                  </a:cubicBezTo>
                  <a:cubicBezTo>
                    <a:pt x="38" y="0"/>
                    <a:pt x="41" y="3"/>
                    <a:pt x="41" y="5"/>
                  </a:cubicBezTo>
                  <a:cubicBezTo>
                    <a:pt x="42" y="8"/>
                    <a:pt x="40" y="8"/>
                    <a:pt x="42" y="10"/>
                  </a:cubicBezTo>
                  <a:cubicBezTo>
                    <a:pt x="45" y="12"/>
                    <a:pt x="47" y="12"/>
                    <a:pt x="48" y="12"/>
                  </a:cubicBezTo>
                  <a:cubicBezTo>
                    <a:pt x="49" y="13"/>
                    <a:pt x="48" y="9"/>
                    <a:pt x="50" y="10"/>
                  </a:cubicBezTo>
                  <a:cubicBezTo>
                    <a:pt x="52" y="11"/>
                    <a:pt x="55" y="13"/>
                    <a:pt x="54" y="14"/>
                  </a:cubicBezTo>
                  <a:cubicBezTo>
                    <a:pt x="54" y="15"/>
                    <a:pt x="53" y="14"/>
                    <a:pt x="50" y="17"/>
                  </a:cubicBezTo>
                  <a:cubicBezTo>
                    <a:pt x="47" y="20"/>
                    <a:pt x="47" y="22"/>
                    <a:pt x="44" y="20"/>
                  </a:cubicBezTo>
                  <a:cubicBezTo>
                    <a:pt x="41" y="18"/>
                    <a:pt x="35" y="18"/>
                    <a:pt x="33" y="20"/>
                  </a:cubicBezTo>
                  <a:cubicBezTo>
                    <a:pt x="31" y="22"/>
                    <a:pt x="28" y="22"/>
                    <a:pt x="25" y="23"/>
                  </a:cubicBezTo>
                  <a:cubicBezTo>
                    <a:pt x="21" y="24"/>
                    <a:pt x="15" y="23"/>
                    <a:pt x="15" y="22"/>
                  </a:cubicBezTo>
                  <a:cubicBezTo>
                    <a:pt x="15" y="21"/>
                    <a:pt x="20" y="19"/>
                    <a:pt x="22" y="19"/>
                  </a:cubicBezTo>
                  <a:cubicBezTo>
                    <a:pt x="24" y="18"/>
                    <a:pt x="24" y="18"/>
                    <a:pt x="27" y="19"/>
                  </a:cubicBezTo>
                  <a:cubicBezTo>
                    <a:pt x="29" y="19"/>
                    <a:pt x="24" y="17"/>
                    <a:pt x="22" y="17"/>
                  </a:cubicBezTo>
                  <a:cubicBezTo>
                    <a:pt x="19" y="17"/>
                    <a:pt x="18" y="18"/>
                    <a:pt x="16" y="18"/>
                  </a:cubicBezTo>
                  <a:cubicBezTo>
                    <a:pt x="14" y="18"/>
                    <a:pt x="17" y="15"/>
                    <a:pt x="14" y="16"/>
                  </a:cubicBezTo>
                  <a:cubicBezTo>
                    <a:pt x="11" y="18"/>
                    <a:pt x="12" y="20"/>
                    <a:pt x="9" y="19"/>
                  </a:cubicBezTo>
                  <a:cubicBezTo>
                    <a:pt x="6" y="18"/>
                    <a:pt x="5" y="17"/>
                    <a:pt x="2" y="17"/>
                  </a:cubicBezTo>
                  <a:cubicBezTo>
                    <a:pt x="0" y="17"/>
                    <a:pt x="0" y="13"/>
                    <a:pt x="4" y="12"/>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21" name="Freeform 20"/>
            <p:cNvSpPr>
              <a:spLocks/>
            </p:cNvSpPr>
            <p:nvPr/>
          </p:nvSpPr>
          <p:spPr bwMode="auto">
            <a:xfrm>
              <a:off x="1344614" y="2765426"/>
              <a:ext cx="77788" cy="66675"/>
            </a:xfrm>
            <a:custGeom>
              <a:avLst/>
              <a:gdLst>
                <a:gd name="T0" fmla="*/ 2 w 28"/>
                <a:gd name="T1" fmla="*/ 13 h 24"/>
                <a:gd name="T2" fmla="*/ 3 w 28"/>
                <a:gd name="T3" fmla="*/ 9 h 24"/>
                <a:gd name="T4" fmla="*/ 8 w 28"/>
                <a:gd name="T5" fmla="*/ 11 h 24"/>
                <a:gd name="T6" fmla="*/ 11 w 28"/>
                <a:gd name="T7" fmla="*/ 9 h 24"/>
                <a:gd name="T8" fmla="*/ 10 w 28"/>
                <a:gd name="T9" fmla="*/ 6 h 24"/>
                <a:gd name="T10" fmla="*/ 7 w 28"/>
                <a:gd name="T11" fmla="*/ 7 h 24"/>
                <a:gd name="T12" fmla="*/ 8 w 28"/>
                <a:gd name="T13" fmla="*/ 3 h 24"/>
                <a:gd name="T14" fmla="*/ 12 w 28"/>
                <a:gd name="T15" fmla="*/ 1 h 24"/>
                <a:gd name="T16" fmla="*/ 15 w 28"/>
                <a:gd name="T17" fmla="*/ 3 h 24"/>
                <a:gd name="T18" fmla="*/ 19 w 28"/>
                <a:gd name="T19" fmla="*/ 0 h 24"/>
                <a:gd name="T20" fmla="*/ 24 w 28"/>
                <a:gd name="T21" fmla="*/ 1 h 24"/>
                <a:gd name="T22" fmla="*/ 24 w 28"/>
                <a:gd name="T23" fmla="*/ 4 h 24"/>
                <a:gd name="T24" fmla="*/ 20 w 28"/>
                <a:gd name="T25" fmla="*/ 8 h 24"/>
                <a:gd name="T26" fmla="*/ 20 w 28"/>
                <a:gd name="T27" fmla="*/ 10 h 24"/>
                <a:gd name="T28" fmla="*/ 24 w 28"/>
                <a:gd name="T29" fmla="*/ 10 h 24"/>
                <a:gd name="T30" fmla="*/ 27 w 28"/>
                <a:gd name="T31" fmla="*/ 13 h 24"/>
                <a:gd name="T32" fmla="*/ 27 w 28"/>
                <a:gd name="T33" fmla="*/ 19 h 24"/>
                <a:gd name="T34" fmla="*/ 21 w 28"/>
                <a:gd name="T35" fmla="*/ 21 h 24"/>
                <a:gd name="T36" fmla="*/ 17 w 28"/>
                <a:gd name="T37" fmla="*/ 23 h 24"/>
                <a:gd name="T38" fmla="*/ 14 w 28"/>
                <a:gd name="T39" fmla="*/ 19 h 24"/>
                <a:gd name="T40" fmla="*/ 11 w 28"/>
                <a:gd name="T41" fmla="*/ 17 h 24"/>
                <a:gd name="T42" fmla="*/ 6 w 28"/>
                <a:gd name="T43" fmla="*/ 16 h 24"/>
                <a:gd name="T44" fmla="*/ 2 w 28"/>
                <a:gd name="T45"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24">
                  <a:moveTo>
                    <a:pt x="2" y="13"/>
                  </a:moveTo>
                  <a:cubicBezTo>
                    <a:pt x="2" y="13"/>
                    <a:pt x="0" y="9"/>
                    <a:pt x="3" y="9"/>
                  </a:cubicBezTo>
                  <a:cubicBezTo>
                    <a:pt x="5" y="10"/>
                    <a:pt x="6" y="11"/>
                    <a:pt x="8" y="11"/>
                  </a:cubicBezTo>
                  <a:cubicBezTo>
                    <a:pt x="9" y="12"/>
                    <a:pt x="11" y="11"/>
                    <a:pt x="11" y="9"/>
                  </a:cubicBezTo>
                  <a:cubicBezTo>
                    <a:pt x="11" y="8"/>
                    <a:pt x="13" y="6"/>
                    <a:pt x="10" y="6"/>
                  </a:cubicBezTo>
                  <a:cubicBezTo>
                    <a:pt x="7" y="7"/>
                    <a:pt x="8" y="9"/>
                    <a:pt x="7" y="7"/>
                  </a:cubicBezTo>
                  <a:cubicBezTo>
                    <a:pt x="6" y="4"/>
                    <a:pt x="7" y="3"/>
                    <a:pt x="8" y="3"/>
                  </a:cubicBezTo>
                  <a:cubicBezTo>
                    <a:pt x="10" y="2"/>
                    <a:pt x="11" y="1"/>
                    <a:pt x="12" y="1"/>
                  </a:cubicBezTo>
                  <a:cubicBezTo>
                    <a:pt x="13" y="1"/>
                    <a:pt x="14" y="3"/>
                    <a:pt x="15" y="3"/>
                  </a:cubicBezTo>
                  <a:cubicBezTo>
                    <a:pt x="16" y="2"/>
                    <a:pt x="17" y="0"/>
                    <a:pt x="19" y="0"/>
                  </a:cubicBezTo>
                  <a:cubicBezTo>
                    <a:pt x="21" y="0"/>
                    <a:pt x="23" y="1"/>
                    <a:pt x="24" y="1"/>
                  </a:cubicBezTo>
                  <a:cubicBezTo>
                    <a:pt x="25" y="2"/>
                    <a:pt x="24" y="3"/>
                    <a:pt x="24" y="4"/>
                  </a:cubicBezTo>
                  <a:cubicBezTo>
                    <a:pt x="24" y="6"/>
                    <a:pt x="21" y="6"/>
                    <a:pt x="20" y="8"/>
                  </a:cubicBezTo>
                  <a:cubicBezTo>
                    <a:pt x="19" y="9"/>
                    <a:pt x="19" y="10"/>
                    <a:pt x="20" y="10"/>
                  </a:cubicBezTo>
                  <a:cubicBezTo>
                    <a:pt x="21" y="10"/>
                    <a:pt x="23" y="9"/>
                    <a:pt x="24" y="10"/>
                  </a:cubicBezTo>
                  <a:cubicBezTo>
                    <a:pt x="26" y="11"/>
                    <a:pt x="27" y="12"/>
                    <a:pt x="27" y="13"/>
                  </a:cubicBezTo>
                  <a:cubicBezTo>
                    <a:pt x="27" y="15"/>
                    <a:pt x="28" y="17"/>
                    <a:pt x="27" y="19"/>
                  </a:cubicBezTo>
                  <a:cubicBezTo>
                    <a:pt x="25" y="20"/>
                    <a:pt x="23" y="19"/>
                    <a:pt x="21" y="21"/>
                  </a:cubicBezTo>
                  <a:cubicBezTo>
                    <a:pt x="19" y="22"/>
                    <a:pt x="19" y="24"/>
                    <a:pt x="17" y="23"/>
                  </a:cubicBezTo>
                  <a:cubicBezTo>
                    <a:pt x="16" y="22"/>
                    <a:pt x="16" y="20"/>
                    <a:pt x="14" y="19"/>
                  </a:cubicBezTo>
                  <a:cubicBezTo>
                    <a:pt x="13" y="17"/>
                    <a:pt x="13" y="17"/>
                    <a:pt x="11" y="17"/>
                  </a:cubicBezTo>
                  <a:cubicBezTo>
                    <a:pt x="8" y="16"/>
                    <a:pt x="7" y="16"/>
                    <a:pt x="6" y="16"/>
                  </a:cubicBezTo>
                  <a:cubicBezTo>
                    <a:pt x="5" y="16"/>
                    <a:pt x="4" y="13"/>
                    <a:pt x="2" y="13"/>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22" name="Freeform 21"/>
            <p:cNvSpPr>
              <a:spLocks/>
            </p:cNvSpPr>
            <p:nvPr/>
          </p:nvSpPr>
          <p:spPr bwMode="auto">
            <a:xfrm>
              <a:off x="1428751" y="2759076"/>
              <a:ext cx="73025" cy="58738"/>
            </a:xfrm>
            <a:custGeom>
              <a:avLst/>
              <a:gdLst>
                <a:gd name="T0" fmla="*/ 2 w 26"/>
                <a:gd name="T1" fmla="*/ 21 h 21"/>
                <a:gd name="T2" fmla="*/ 3 w 26"/>
                <a:gd name="T3" fmla="*/ 16 h 21"/>
                <a:gd name="T4" fmla="*/ 0 w 26"/>
                <a:gd name="T5" fmla="*/ 9 h 21"/>
                <a:gd name="T6" fmla="*/ 1 w 26"/>
                <a:gd name="T7" fmla="*/ 3 h 21"/>
                <a:gd name="T8" fmla="*/ 5 w 26"/>
                <a:gd name="T9" fmla="*/ 4 h 21"/>
                <a:gd name="T10" fmla="*/ 6 w 26"/>
                <a:gd name="T11" fmla="*/ 1 h 21"/>
                <a:gd name="T12" fmla="*/ 11 w 26"/>
                <a:gd name="T13" fmla="*/ 2 h 21"/>
                <a:gd name="T14" fmla="*/ 19 w 26"/>
                <a:gd name="T15" fmla="*/ 2 h 21"/>
                <a:gd name="T16" fmla="*/ 24 w 26"/>
                <a:gd name="T17" fmla="*/ 3 h 21"/>
                <a:gd name="T18" fmla="*/ 22 w 26"/>
                <a:gd name="T19" fmla="*/ 6 h 21"/>
                <a:gd name="T20" fmla="*/ 18 w 26"/>
                <a:gd name="T21" fmla="*/ 10 h 21"/>
                <a:gd name="T22" fmla="*/ 15 w 26"/>
                <a:gd name="T23" fmla="*/ 13 h 21"/>
                <a:gd name="T24" fmla="*/ 11 w 26"/>
                <a:gd name="T25" fmla="*/ 11 h 21"/>
                <a:gd name="T26" fmla="*/ 7 w 26"/>
                <a:gd name="T27" fmla="*/ 15 h 21"/>
                <a:gd name="T28" fmla="*/ 9 w 26"/>
                <a:gd name="T29" fmla="*/ 18 h 21"/>
                <a:gd name="T30" fmla="*/ 7 w 26"/>
                <a:gd name="T3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21">
                  <a:moveTo>
                    <a:pt x="2" y="21"/>
                  </a:moveTo>
                  <a:cubicBezTo>
                    <a:pt x="2" y="21"/>
                    <a:pt x="4" y="19"/>
                    <a:pt x="3" y="16"/>
                  </a:cubicBezTo>
                  <a:cubicBezTo>
                    <a:pt x="1" y="13"/>
                    <a:pt x="0" y="11"/>
                    <a:pt x="0" y="9"/>
                  </a:cubicBezTo>
                  <a:cubicBezTo>
                    <a:pt x="1" y="7"/>
                    <a:pt x="1" y="3"/>
                    <a:pt x="1" y="3"/>
                  </a:cubicBezTo>
                  <a:cubicBezTo>
                    <a:pt x="1" y="3"/>
                    <a:pt x="5" y="5"/>
                    <a:pt x="5" y="4"/>
                  </a:cubicBezTo>
                  <a:cubicBezTo>
                    <a:pt x="6" y="3"/>
                    <a:pt x="3" y="1"/>
                    <a:pt x="6" y="1"/>
                  </a:cubicBezTo>
                  <a:cubicBezTo>
                    <a:pt x="8" y="0"/>
                    <a:pt x="8" y="2"/>
                    <a:pt x="11" y="2"/>
                  </a:cubicBezTo>
                  <a:cubicBezTo>
                    <a:pt x="15" y="2"/>
                    <a:pt x="17" y="3"/>
                    <a:pt x="19" y="2"/>
                  </a:cubicBezTo>
                  <a:cubicBezTo>
                    <a:pt x="21" y="2"/>
                    <a:pt x="23" y="1"/>
                    <a:pt x="24" y="3"/>
                  </a:cubicBezTo>
                  <a:cubicBezTo>
                    <a:pt x="26" y="4"/>
                    <a:pt x="23" y="5"/>
                    <a:pt x="22" y="6"/>
                  </a:cubicBezTo>
                  <a:cubicBezTo>
                    <a:pt x="20" y="7"/>
                    <a:pt x="18" y="8"/>
                    <a:pt x="18" y="10"/>
                  </a:cubicBezTo>
                  <a:cubicBezTo>
                    <a:pt x="18" y="11"/>
                    <a:pt x="18" y="13"/>
                    <a:pt x="15" y="13"/>
                  </a:cubicBezTo>
                  <a:cubicBezTo>
                    <a:pt x="12" y="12"/>
                    <a:pt x="13" y="9"/>
                    <a:pt x="11" y="11"/>
                  </a:cubicBezTo>
                  <a:cubicBezTo>
                    <a:pt x="8" y="14"/>
                    <a:pt x="7" y="14"/>
                    <a:pt x="7" y="15"/>
                  </a:cubicBezTo>
                  <a:cubicBezTo>
                    <a:pt x="7" y="17"/>
                    <a:pt x="10" y="17"/>
                    <a:pt x="9" y="18"/>
                  </a:cubicBezTo>
                  <a:cubicBezTo>
                    <a:pt x="9" y="19"/>
                    <a:pt x="7" y="19"/>
                    <a:pt x="7" y="21"/>
                  </a:cubicBezTo>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23" name="Freeform 22"/>
            <p:cNvSpPr>
              <a:spLocks/>
            </p:cNvSpPr>
            <p:nvPr/>
          </p:nvSpPr>
          <p:spPr bwMode="auto">
            <a:xfrm>
              <a:off x="1304926" y="2627313"/>
              <a:ext cx="84138" cy="47625"/>
            </a:xfrm>
            <a:custGeom>
              <a:avLst/>
              <a:gdLst>
                <a:gd name="T0" fmla="*/ 1 w 30"/>
                <a:gd name="T1" fmla="*/ 2 h 17"/>
                <a:gd name="T2" fmla="*/ 4 w 30"/>
                <a:gd name="T3" fmla="*/ 1 h 17"/>
                <a:gd name="T4" fmla="*/ 9 w 30"/>
                <a:gd name="T5" fmla="*/ 0 h 17"/>
                <a:gd name="T6" fmla="*/ 12 w 30"/>
                <a:gd name="T7" fmla="*/ 4 h 17"/>
                <a:gd name="T8" fmla="*/ 15 w 30"/>
                <a:gd name="T9" fmla="*/ 2 h 17"/>
                <a:gd name="T10" fmla="*/ 21 w 30"/>
                <a:gd name="T11" fmla="*/ 3 h 17"/>
                <a:gd name="T12" fmla="*/ 24 w 30"/>
                <a:gd name="T13" fmla="*/ 6 h 17"/>
                <a:gd name="T14" fmla="*/ 29 w 30"/>
                <a:gd name="T15" fmla="*/ 8 h 17"/>
                <a:gd name="T16" fmla="*/ 28 w 30"/>
                <a:gd name="T17" fmla="*/ 12 h 17"/>
                <a:gd name="T18" fmla="*/ 26 w 30"/>
                <a:gd name="T19" fmla="*/ 16 h 17"/>
                <a:gd name="T20" fmla="*/ 22 w 30"/>
                <a:gd name="T21" fmla="*/ 11 h 17"/>
                <a:gd name="T22" fmla="*/ 16 w 30"/>
                <a:gd name="T23" fmla="*/ 10 h 17"/>
                <a:gd name="T24" fmla="*/ 10 w 30"/>
                <a:gd name="T25" fmla="*/ 9 h 17"/>
                <a:gd name="T26" fmla="*/ 5 w 30"/>
                <a:gd name="T27" fmla="*/ 10 h 17"/>
                <a:gd name="T28" fmla="*/ 5 w 30"/>
                <a:gd name="T29" fmla="*/ 7 h 17"/>
                <a:gd name="T30" fmla="*/ 10 w 30"/>
                <a:gd name="T31" fmla="*/ 7 h 17"/>
                <a:gd name="T32" fmla="*/ 6 w 30"/>
                <a:gd name="T33" fmla="*/ 4 h 17"/>
                <a:gd name="T34" fmla="*/ 1 w 30"/>
                <a:gd name="T35"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17">
                  <a:moveTo>
                    <a:pt x="1" y="2"/>
                  </a:moveTo>
                  <a:cubicBezTo>
                    <a:pt x="4" y="1"/>
                    <a:pt x="4" y="1"/>
                    <a:pt x="4" y="1"/>
                  </a:cubicBezTo>
                  <a:cubicBezTo>
                    <a:pt x="9" y="0"/>
                    <a:pt x="9" y="0"/>
                    <a:pt x="9" y="0"/>
                  </a:cubicBezTo>
                  <a:cubicBezTo>
                    <a:pt x="9" y="0"/>
                    <a:pt x="10" y="4"/>
                    <a:pt x="12" y="4"/>
                  </a:cubicBezTo>
                  <a:cubicBezTo>
                    <a:pt x="13" y="4"/>
                    <a:pt x="12" y="1"/>
                    <a:pt x="15" y="2"/>
                  </a:cubicBezTo>
                  <a:cubicBezTo>
                    <a:pt x="18" y="3"/>
                    <a:pt x="20" y="2"/>
                    <a:pt x="21" y="3"/>
                  </a:cubicBezTo>
                  <a:cubicBezTo>
                    <a:pt x="22" y="4"/>
                    <a:pt x="22" y="5"/>
                    <a:pt x="24" y="6"/>
                  </a:cubicBezTo>
                  <a:cubicBezTo>
                    <a:pt x="25" y="7"/>
                    <a:pt x="28" y="6"/>
                    <a:pt x="29" y="8"/>
                  </a:cubicBezTo>
                  <a:cubicBezTo>
                    <a:pt x="29" y="9"/>
                    <a:pt x="26" y="10"/>
                    <a:pt x="28" y="12"/>
                  </a:cubicBezTo>
                  <a:cubicBezTo>
                    <a:pt x="30" y="15"/>
                    <a:pt x="29" y="17"/>
                    <a:pt x="26" y="16"/>
                  </a:cubicBezTo>
                  <a:cubicBezTo>
                    <a:pt x="24" y="15"/>
                    <a:pt x="24" y="12"/>
                    <a:pt x="22" y="11"/>
                  </a:cubicBezTo>
                  <a:cubicBezTo>
                    <a:pt x="19" y="10"/>
                    <a:pt x="17" y="10"/>
                    <a:pt x="16" y="10"/>
                  </a:cubicBezTo>
                  <a:cubicBezTo>
                    <a:pt x="14" y="11"/>
                    <a:pt x="10" y="9"/>
                    <a:pt x="10" y="9"/>
                  </a:cubicBezTo>
                  <a:cubicBezTo>
                    <a:pt x="9" y="9"/>
                    <a:pt x="7" y="12"/>
                    <a:pt x="5" y="10"/>
                  </a:cubicBezTo>
                  <a:cubicBezTo>
                    <a:pt x="3" y="9"/>
                    <a:pt x="3" y="7"/>
                    <a:pt x="5" y="7"/>
                  </a:cubicBezTo>
                  <a:cubicBezTo>
                    <a:pt x="7" y="7"/>
                    <a:pt x="10" y="8"/>
                    <a:pt x="10" y="7"/>
                  </a:cubicBezTo>
                  <a:cubicBezTo>
                    <a:pt x="10" y="6"/>
                    <a:pt x="7" y="4"/>
                    <a:pt x="6" y="4"/>
                  </a:cubicBezTo>
                  <a:cubicBezTo>
                    <a:pt x="6" y="4"/>
                    <a:pt x="0" y="4"/>
                    <a:pt x="1" y="2"/>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24" name="Freeform 23"/>
            <p:cNvSpPr>
              <a:spLocks/>
            </p:cNvSpPr>
            <p:nvPr/>
          </p:nvSpPr>
          <p:spPr bwMode="auto">
            <a:xfrm>
              <a:off x="1398589" y="2638426"/>
              <a:ext cx="44450" cy="34925"/>
            </a:xfrm>
            <a:custGeom>
              <a:avLst/>
              <a:gdLst>
                <a:gd name="T0" fmla="*/ 0 w 16"/>
                <a:gd name="T1" fmla="*/ 2 h 12"/>
                <a:gd name="T2" fmla="*/ 2 w 16"/>
                <a:gd name="T3" fmla="*/ 1 h 12"/>
                <a:gd name="T4" fmla="*/ 8 w 16"/>
                <a:gd name="T5" fmla="*/ 1 h 12"/>
                <a:gd name="T6" fmla="*/ 12 w 16"/>
                <a:gd name="T7" fmla="*/ 5 h 12"/>
                <a:gd name="T8" fmla="*/ 16 w 16"/>
                <a:gd name="T9" fmla="*/ 6 h 12"/>
                <a:gd name="T10" fmla="*/ 14 w 16"/>
                <a:gd name="T11" fmla="*/ 10 h 12"/>
                <a:gd name="T12" fmla="*/ 10 w 16"/>
                <a:gd name="T13" fmla="*/ 11 h 12"/>
                <a:gd name="T14" fmla="*/ 6 w 16"/>
                <a:gd name="T15" fmla="*/ 12 h 12"/>
                <a:gd name="T16" fmla="*/ 4 w 16"/>
                <a:gd name="T17" fmla="*/ 8 h 12"/>
                <a:gd name="T18" fmla="*/ 2 w 16"/>
                <a:gd name="T19" fmla="*/ 6 h 12"/>
                <a:gd name="T20" fmla="*/ 0 w 16"/>
                <a:gd name="T21"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2">
                  <a:moveTo>
                    <a:pt x="0" y="2"/>
                  </a:moveTo>
                  <a:cubicBezTo>
                    <a:pt x="0" y="2"/>
                    <a:pt x="0" y="0"/>
                    <a:pt x="2" y="1"/>
                  </a:cubicBezTo>
                  <a:cubicBezTo>
                    <a:pt x="5" y="1"/>
                    <a:pt x="6" y="0"/>
                    <a:pt x="8" y="1"/>
                  </a:cubicBezTo>
                  <a:cubicBezTo>
                    <a:pt x="10" y="2"/>
                    <a:pt x="10" y="4"/>
                    <a:pt x="12" y="5"/>
                  </a:cubicBezTo>
                  <a:cubicBezTo>
                    <a:pt x="14" y="5"/>
                    <a:pt x="16" y="5"/>
                    <a:pt x="16" y="6"/>
                  </a:cubicBezTo>
                  <a:cubicBezTo>
                    <a:pt x="16" y="7"/>
                    <a:pt x="14" y="8"/>
                    <a:pt x="14" y="10"/>
                  </a:cubicBezTo>
                  <a:cubicBezTo>
                    <a:pt x="14" y="11"/>
                    <a:pt x="12" y="11"/>
                    <a:pt x="10" y="11"/>
                  </a:cubicBezTo>
                  <a:cubicBezTo>
                    <a:pt x="8" y="11"/>
                    <a:pt x="8" y="11"/>
                    <a:pt x="6" y="12"/>
                  </a:cubicBezTo>
                  <a:cubicBezTo>
                    <a:pt x="5" y="12"/>
                    <a:pt x="4" y="8"/>
                    <a:pt x="4" y="8"/>
                  </a:cubicBezTo>
                  <a:cubicBezTo>
                    <a:pt x="4" y="8"/>
                    <a:pt x="5" y="7"/>
                    <a:pt x="2" y="6"/>
                  </a:cubicBezTo>
                  <a:cubicBezTo>
                    <a:pt x="0" y="4"/>
                    <a:pt x="0" y="2"/>
                    <a:pt x="0" y="2"/>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25" name="Freeform 24"/>
            <p:cNvSpPr>
              <a:spLocks/>
            </p:cNvSpPr>
            <p:nvPr/>
          </p:nvSpPr>
          <p:spPr bwMode="auto">
            <a:xfrm>
              <a:off x="1428751" y="2673351"/>
              <a:ext cx="36513" cy="7938"/>
            </a:xfrm>
            <a:custGeom>
              <a:avLst/>
              <a:gdLst>
                <a:gd name="T0" fmla="*/ 0 w 13"/>
                <a:gd name="T1" fmla="*/ 3 h 3"/>
                <a:gd name="T2" fmla="*/ 3 w 13"/>
                <a:gd name="T3" fmla="*/ 0 h 3"/>
                <a:gd name="T4" fmla="*/ 9 w 13"/>
                <a:gd name="T5" fmla="*/ 0 h 3"/>
                <a:gd name="T6" fmla="*/ 13 w 13"/>
                <a:gd name="T7" fmla="*/ 1 h 3"/>
                <a:gd name="T8" fmla="*/ 9 w 13"/>
                <a:gd name="T9" fmla="*/ 3 h 3"/>
                <a:gd name="T10" fmla="*/ 5 w 13"/>
                <a:gd name="T11" fmla="*/ 3 h 3"/>
                <a:gd name="T12" fmla="*/ 0 w 13"/>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0" y="3"/>
                  </a:moveTo>
                  <a:cubicBezTo>
                    <a:pt x="0" y="3"/>
                    <a:pt x="1" y="0"/>
                    <a:pt x="3" y="0"/>
                  </a:cubicBezTo>
                  <a:cubicBezTo>
                    <a:pt x="5" y="0"/>
                    <a:pt x="7" y="0"/>
                    <a:pt x="9" y="0"/>
                  </a:cubicBezTo>
                  <a:cubicBezTo>
                    <a:pt x="11" y="0"/>
                    <a:pt x="13" y="0"/>
                    <a:pt x="13" y="1"/>
                  </a:cubicBezTo>
                  <a:cubicBezTo>
                    <a:pt x="12" y="2"/>
                    <a:pt x="11" y="3"/>
                    <a:pt x="9" y="3"/>
                  </a:cubicBezTo>
                  <a:cubicBezTo>
                    <a:pt x="8" y="3"/>
                    <a:pt x="7" y="3"/>
                    <a:pt x="5" y="3"/>
                  </a:cubicBezTo>
                  <a:cubicBezTo>
                    <a:pt x="3" y="3"/>
                    <a:pt x="0" y="3"/>
                    <a:pt x="0" y="3"/>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26" name="Freeform 25"/>
            <p:cNvSpPr>
              <a:spLocks/>
            </p:cNvSpPr>
            <p:nvPr/>
          </p:nvSpPr>
          <p:spPr bwMode="auto">
            <a:xfrm>
              <a:off x="1414464" y="2689226"/>
              <a:ext cx="212725" cy="68263"/>
            </a:xfrm>
            <a:custGeom>
              <a:avLst/>
              <a:gdLst>
                <a:gd name="T0" fmla="*/ 1 w 76"/>
                <a:gd name="T1" fmla="*/ 1 h 24"/>
                <a:gd name="T2" fmla="*/ 4 w 76"/>
                <a:gd name="T3" fmla="*/ 0 h 24"/>
                <a:gd name="T4" fmla="*/ 10 w 76"/>
                <a:gd name="T5" fmla="*/ 1 h 24"/>
                <a:gd name="T6" fmla="*/ 15 w 76"/>
                <a:gd name="T7" fmla="*/ 2 h 24"/>
                <a:gd name="T8" fmla="*/ 16 w 76"/>
                <a:gd name="T9" fmla="*/ 5 h 24"/>
                <a:gd name="T10" fmla="*/ 21 w 76"/>
                <a:gd name="T11" fmla="*/ 4 h 24"/>
                <a:gd name="T12" fmla="*/ 27 w 76"/>
                <a:gd name="T13" fmla="*/ 4 h 24"/>
                <a:gd name="T14" fmla="*/ 28 w 76"/>
                <a:gd name="T15" fmla="*/ 7 h 24"/>
                <a:gd name="T16" fmla="*/ 33 w 76"/>
                <a:gd name="T17" fmla="*/ 7 h 24"/>
                <a:gd name="T18" fmla="*/ 29 w 76"/>
                <a:gd name="T19" fmla="*/ 10 h 24"/>
                <a:gd name="T20" fmla="*/ 26 w 76"/>
                <a:gd name="T21" fmla="*/ 11 h 24"/>
                <a:gd name="T22" fmla="*/ 33 w 76"/>
                <a:gd name="T23" fmla="*/ 11 h 24"/>
                <a:gd name="T24" fmla="*/ 35 w 76"/>
                <a:gd name="T25" fmla="*/ 14 h 24"/>
                <a:gd name="T26" fmla="*/ 39 w 76"/>
                <a:gd name="T27" fmla="*/ 13 h 24"/>
                <a:gd name="T28" fmla="*/ 46 w 76"/>
                <a:gd name="T29" fmla="*/ 15 h 24"/>
                <a:gd name="T30" fmla="*/ 52 w 76"/>
                <a:gd name="T31" fmla="*/ 12 h 24"/>
                <a:gd name="T32" fmla="*/ 60 w 76"/>
                <a:gd name="T33" fmla="*/ 10 h 24"/>
                <a:gd name="T34" fmla="*/ 67 w 76"/>
                <a:gd name="T35" fmla="*/ 11 h 24"/>
                <a:gd name="T36" fmla="*/ 74 w 76"/>
                <a:gd name="T37" fmla="*/ 14 h 24"/>
                <a:gd name="T38" fmla="*/ 72 w 76"/>
                <a:gd name="T39" fmla="*/ 20 h 24"/>
                <a:gd name="T40" fmla="*/ 69 w 76"/>
                <a:gd name="T41" fmla="*/ 23 h 24"/>
                <a:gd name="T42" fmla="*/ 59 w 76"/>
                <a:gd name="T43" fmla="*/ 20 h 24"/>
                <a:gd name="T44" fmla="*/ 56 w 76"/>
                <a:gd name="T45" fmla="*/ 22 h 24"/>
                <a:gd name="T46" fmla="*/ 46 w 76"/>
                <a:gd name="T47" fmla="*/ 23 h 24"/>
                <a:gd name="T48" fmla="*/ 39 w 76"/>
                <a:gd name="T49" fmla="*/ 23 h 24"/>
                <a:gd name="T50" fmla="*/ 35 w 76"/>
                <a:gd name="T51" fmla="*/ 20 h 24"/>
                <a:gd name="T52" fmla="*/ 31 w 76"/>
                <a:gd name="T53" fmla="*/ 22 h 24"/>
                <a:gd name="T54" fmla="*/ 25 w 76"/>
                <a:gd name="T55" fmla="*/ 21 h 24"/>
                <a:gd name="T56" fmla="*/ 20 w 76"/>
                <a:gd name="T57" fmla="*/ 18 h 24"/>
                <a:gd name="T58" fmla="*/ 20 w 76"/>
                <a:gd name="T59" fmla="*/ 14 h 24"/>
                <a:gd name="T60" fmla="*/ 15 w 76"/>
                <a:gd name="T61" fmla="*/ 9 h 24"/>
                <a:gd name="T62" fmla="*/ 5 w 76"/>
                <a:gd name="T63" fmla="*/ 6 h 24"/>
                <a:gd name="T64" fmla="*/ 1 w 76"/>
                <a:gd name="T65"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6" h="24">
                  <a:moveTo>
                    <a:pt x="1" y="1"/>
                  </a:moveTo>
                  <a:cubicBezTo>
                    <a:pt x="1" y="1"/>
                    <a:pt x="0" y="0"/>
                    <a:pt x="4" y="0"/>
                  </a:cubicBezTo>
                  <a:cubicBezTo>
                    <a:pt x="8" y="0"/>
                    <a:pt x="9" y="0"/>
                    <a:pt x="10" y="1"/>
                  </a:cubicBezTo>
                  <a:cubicBezTo>
                    <a:pt x="12" y="1"/>
                    <a:pt x="14" y="1"/>
                    <a:pt x="15" y="2"/>
                  </a:cubicBezTo>
                  <a:cubicBezTo>
                    <a:pt x="16" y="3"/>
                    <a:pt x="15" y="5"/>
                    <a:pt x="16" y="5"/>
                  </a:cubicBezTo>
                  <a:cubicBezTo>
                    <a:pt x="18" y="5"/>
                    <a:pt x="20" y="3"/>
                    <a:pt x="21" y="4"/>
                  </a:cubicBezTo>
                  <a:cubicBezTo>
                    <a:pt x="23" y="4"/>
                    <a:pt x="26" y="4"/>
                    <a:pt x="27" y="4"/>
                  </a:cubicBezTo>
                  <a:cubicBezTo>
                    <a:pt x="28" y="5"/>
                    <a:pt x="26" y="7"/>
                    <a:pt x="28" y="7"/>
                  </a:cubicBezTo>
                  <a:cubicBezTo>
                    <a:pt x="30" y="7"/>
                    <a:pt x="32" y="6"/>
                    <a:pt x="33" y="7"/>
                  </a:cubicBezTo>
                  <a:cubicBezTo>
                    <a:pt x="34" y="9"/>
                    <a:pt x="32" y="11"/>
                    <a:pt x="29" y="10"/>
                  </a:cubicBezTo>
                  <a:cubicBezTo>
                    <a:pt x="25" y="9"/>
                    <a:pt x="23" y="10"/>
                    <a:pt x="26" y="11"/>
                  </a:cubicBezTo>
                  <a:cubicBezTo>
                    <a:pt x="29" y="12"/>
                    <a:pt x="32" y="10"/>
                    <a:pt x="33" y="11"/>
                  </a:cubicBezTo>
                  <a:cubicBezTo>
                    <a:pt x="34" y="12"/>
                    <a:pt x="34" y="13"/>
                    <a:pt x="35" y="14"/>
                  </a:cubicBezTo>
                  <a:cubicBezTo>
                    <a:pt x="35" y="15"/>
                    <a:pt x="37" y="13"/>
                    <a:pt x="39" y="13"/>
                  </a:cubicBezTo>
                  <a:cubicBezTo>
                    <a:pt x="41" y="14"/>
                    <a:pt x="44" y="15"/>
                    <a:pt x="46" y="15"/>
                  </a:cubicBezTo>
                  <a:cubicBezTo>
                    <a:pt x="49" y="14"/>
                    <a:pt x="51" y="12"/>
                    <a:pt x="52" y="12"/>
                  </a:cubicBezTo>
                  <a:cubicBezTo>
                    <a:pt x="53" y="12"/>
                    <a:pt x="58" y="10"/>
                    <a:pt x="60" y="10"/>
                  </a:cubicBezTo>
                  <a:cubicBezTo>
                    <a:pt x="62" y="11"/>
                    <a:pt x="64" y="12"/>
                    <a:pt x="67" y="11"/>
                  </a:cubicBezTo>
                  <a:cubicBezTo>
                    <a:pt x="69" y="11"/>
                    <a:pt x="72" y="12"/>
                    <a:pt x="74" y="14"/>
                  </a:cubicBezTo>
                  <a:cubicBezTo>
                    <a:pt x="76" y="17"/>
                    <a:pt x="71" y="18"/>
                    <a:pt x="72" y="20"/>
                  </a:cubicBezTo>
                  <a:cubicBezTo>
                    <a:pt x="73" y="23"/>
                    <a:pt x="72" y="24"/>
                    <a:pt x="69" y="23"/>
                  </a:cubicBezTo>
                  <a:cubicBezTo>
                    <a:pt x="66" y="22"/>
                    <a:pt x="62" y="24"/>
                    <a:pt x="59" y="20"/>
                  </a:cubicBezTo>
                  <a:cubicBezTo>
                    <a:pt x="57" y="16"/>
                    <a:pt x="61" y="23"/>
                    <a:pt x="56" y="22"/>
                  </a:cubicBezTo>
                  <a:cubicBezTo>
                    <a:pt x="52" y="22"/>
                    <a:pt x="48" y="22"/>
                    <a:pt x="46" y="23"/>
                  </a:cubicBezTo>
                  <a:cubicBezTo>
                    <a:pt x="44" y="23"/>
                    <a:pt x="42" y="23"/>
                    <a:pt x="39" y="23"/>
                  </a:cubicBezTo>
                  <a:cubicBezTo>
                    <a:pt x="37" y="23"/>
                    <a:pt x="37" y="19"/>
                    <a:pt x="35" y="20"/>
                  </a:cubicBezTo>
                  <a:cubicBezTo>
                    <a:pt x="33" y="21"/>
                    <a:pt x="32" y="22"/>
                    <a:pt x="31" y="22"/>
                  </a:cubicBezTo>
                  <a:cubicBezTo>
                    <a:pt x="29" y="22"/>
                    <a:pt x="27" y="21"/>
                    <a:pt x="25" y="21"/>
                  </a:cubicBezTo>
                  <a:cubicBezTo>
                    <a:pt x="22" y="20"/>
                    <a:pt x="20" y="20"/>
                    <a:pt x="20" y="18"/>
                  </a:cubicBezTo>
                  <a:cubicBezTo>
                    <a:pt x="20" y="15"/>
                    <a:pt x="22" y="15"/>
                    <a:pt x="20" y="14"/>
                  </a:cubicBezTo>
                  <a:cubicBezTo>
                    <a:pt x="18" y="13"/>
                    <a:pt x="18" y="11"/>
                    <a:pt x="15" y="9"/>
                  </a:cubicBezTo>
                  <a:cubicBezTo>
                    <a:pt x="12" y="7"/>
                    <a:pt x="9" y="9"/>
                    <a:pt x="5" y="6"/>
                  </a:cubicBezTo>
                  <a:cubicBezTo>
                    <a:pt x="2" y="4"/>
                    <a:pt x="1" y="3"/>
                    <a:pt x="1" y="1"/>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27" name="Freeform 26"/>
            <p:cNvSpPr>
              <a:spLocks/>
            </p:cNvSpPr>
            <p:nvPr/>
          </p:nvSpPr>
          <p:spPr bwMode="auto">
            <a:xfrm>
              <a:off x="1322389" y="2695576"/>
              <a:ext cx="88900" cy="47625"/>
            </a:xfrm>
            <a:custGeom>
              <a:avLst/>
              <a:gdLst>
                <a:gd name="T0" fmla="*/ 0 w 32"/>
                <a:gd name="T1" fmla="*/ 3 h 17"/>
                <a:gd name="T2" fmla="*/ 4 w 32"/>
                <a:gd name="T3" fmla="*/ 2 h 17"/>
                <a:gd name="T4" fmla="*/ 8 w 32"/>
                <a:gd name="T5" fmla="*/ 5 h 17"/>
                <a:gd name="T6" fmla="*/ 12 w 32"/>
                <a:gd name="T7" fmla="*/ 9 h 17"/>
                <a:gd name="T8" fmla="*/ 13 w 32"/>
                <a:gd name="T9" fmla="*/ 4 h 17"/>
                <a:gd name="T10" fmla="*/ 17 w 32"/>
                <a:gd name="T11" fmla="*/ 7 h 17"/>
                <a:gd name="T12" fmla="*/ 17 w 32"/>
                <a:gd name="T13" fmla="*/ 3 h 17"/>
                <a:gd name="T14" fmla="*/ 25 w 32"/>
                <a:gd name="T15" fmla="*/ 1 h 17"/>
                <a:gd name="T16" fmla="*/ 30 w 32"/>
                <a:gd name="T17" fmla="*/ 5 h 17"/>
                <a:gd name="T18" fmla="*/ 30 w 32"/>
                <a:gd name="T19" fmla="*/ 11 h 17"/>
                <a:gd name="T20" fmla="*/ 28 w 32"/>
                <a:gd name="T21" fmla="*/ 14 h 17"/>
                <a:gd name="T22" fmla="*/ 25 w 32"/>
                <a:gd name="T23" fmla="*/ 16 h 17"/>
                <a:gd name="T24" fmla="*/ 18 w 32"/>
                <a:gd name="T25" fmla="*/ 15 h 17"/>
                <a:gd name="T26" fmla="*/ 18 w 32"/>
                <a:gd name="T27" fmla="*/ 11 h 17"/>
                <a:gd name="T28" fmla="*/ 11 w 32"/>
                <a:gd name="T29" fmla="*/ 11 h 17"/>
                <a:gd name="T30" fmla="*/ 7 w 32"/>
                <a:gd name="T31" fmla="*/ 11 h 17"/>
                <a:gd name="T32" fmla="*/ 3 w 32"/>
                <a:gd name="T33" fmla="*/ 7 h 17"/>
                <a:gd name="T34" fmla="*/ 0 w 32"/>
                <a:gd name="T35"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17">
                  <a:moveTo>
                    <a:pt x="0" y="3"/>
                  </a:moveTo>
                  <a:cubicBezTo>
                    <a:pt x="0" y="3"/>
                    <a:pt x="2" y="2"/>
                    <a:pt x="4" y="2"/>
                  </a:cubicBezTo>
                  <a:cubicBezTo>
                    <a:pt x="6" y="3"/>
                    <a:pt x="8" y="5"/>
                    <a:pt x="8" y="5"/>
                  </a:cubicBezTo>
                  <a:cubicBezTo>
                    <a:pt x="11" y="8"/>
                    <a:pt x="10" y="10"/>
                    <a:pt x="12" y="9"/>
                  </a:cubicBezTo>
                  <a:cubicBezTo>
                    <a:pt x="13" y="9"/>
                    <a:pt x="12" y="4"/>
                    <a:pt x="13" y="4"/>
                  </a:cubicBezTo>
                  <a:cubicBezTo>
                    <a:pt x="15" y="5"/>
                    <a:pt x="15" y="6"/>
                    <a:pt x="17" y="7"/>
                  </a:cubicBezTo>
                  <a:cubicBezTo>
                    <a:pt x="20" y="7"/>
                    <a:pt x="16" y="3"/>
                    <a:pt x="17" y="3"/>
                  </a:cubicBezTo>
                  <a:cubicBezTo>
                    <a:pt x="20" y="1"/>
                    <a:pt x="23" y="0"/>
                    <a:pt x="25" y="1"/>
                  </a:cubicBezTo>
                  <a:cubicBezTo>
                    <a:pt x="27" y="2"/>
                    <a:pt x="31" y="1"/>
                    <a:pt x="30" y="5"/>
                  </a:cubicBezTo>
                  <a:cubicBezTo>
                    <a:pt x="30" y="8"/>
                    <a:pt x="28" y="9"/>
                    <a:pt x="30" y="11"/>
                  </a:cubicBezTo>
                  <a:cubicBezTo>
                    <a:pt x="32" y="12"/>
                    <a:pt x="28" y="11"/>
                    <a:pt x="28" y="14"/>
                  </a:cubicBezTo>
                  <a:cubicBezTo>
                    <a:pt x="27" y="17"/>
                    <a:pt x="28" y="17"/>
                    <a:pt x="25" y="16"/>
                  </a:cubicBezTo>
                  <a:cubicBezTo>
                    <a:pt x="21" y="15"/>
                    <a:pt x="19" y="15"/>
                    <a:pt x="18" y="15"/>
                  </a:cubicBezTo>
                  <a:cubicBezTo>
                    <a:pt x="16" y="16"/>
                    <a:pt x="20" y="13"/>
                    <a:pt x="18" y="11"/>
                  </a:cubicBezTo>
                  <a:cubicBezTo>
                    <a:pt x="16" y="10"/>
                    <a:pt x="14" y="11"/>
                    <a:pt x="11" y="11"/>
                  </a:cubicBezTo>
                  <a:cubicBezTo>
                    <a:pt x="9" y="11"/>
                    <a:pt x="9" y="12"/>
                    <a:pt x="7" y="11"/>
                  </a:cubicBezTo>
                  <a:cubicBezTo>
                    <a:pt x="4" y="10"/>
                    <a:pt x="7" y="8"/>
                    <a:pt x="3" y="7"/>
                  </a:cubicBezTo>
                  <a:cubicBezTo>
                    <a:pt x="0" y="6"/>
                    <a:pt x="0" y="3"/>
                    <a:pt x="0" y="3"/>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28" name="Freeform 27"/>
            <p:cNvSpPr>
              <a:spLocks/>
            </p:cNvSpPr>
            <p:nvPr/>
          </p:nvSpPr>
          <p:spPr bwMode="auto">
            <a:xfrm>
              <a:off x="1422401" y="2720976"/>
              <a:ext cx="39688" cy="30163"/>
            </a:xfrm>
            <a:custGeom>
              <a:avLst/>
              <a:gdLst>
                <a:gd name="T0" fmla="*/ 0 w 14"/>
                <a:gd name="T1" fmla="*/ 7 h 11"/>
                <a:gd name="T2" fmla="*/ 1 w 14"/>
                <a:gd name="T3" fmla="*/ 4 h 11"/>
                <a:gd name="T4" fmla="*/ 5 w 14"/>
                <a:gd name="T5" fmla="*/ 1 h 11"/>
                <a:gd name="T6" fmla="*/ 13 w 14"/>
                <a:gd name="T7" fmla="*/ 7 h 11"/>
                <a:gd name="T8" fmla="*/ 11 w 14"/>
                <a:gd name="T9" fmla="*/ 11 h 11"/>
                <a:gd name="T10" fmla="*/ 4 w 14"/>
                <a:gd name="T11" fmla="*/ 9 h 11"/>
                <a:gd name="T12" fmla="*/ 0 w 14"/>
                <a:gd name="T13" fmla="*/ 7 h 11"/>
              </a:gdLst>
              <a:ahLst/>
              <a:cxnLst>
                <a:cxn ang="0">
                  <a:pos x="T0" y="T1"/>
                </a:cxn>
                <a:cxn ang="0">
                  <a:pos x="T2" y="T3"/>
                </a:cxn>
                <a:cxn ang="0">
                  <a:pos x="T4" y="T5"/>
                </a:cxn>
                <a:cxn ang="0">
                  <a:pos x="T6" y="T7"/>
                </a:cxn>
                <a:cxn ang="0">
                  <a:pos x="T8" y="T9"/>
                </a:cxn>
                <a:cxn ang="0">
                  <a:pos x="T10" y="T11"/>
                </a:cxn>
                <a:cxn ang="0">
                  <a:pos x="T12" y="T13"/>
                </a:cxn>
              </a:cxnLst>
              <a:rect l="0" t="0" r="r" b="b"/>
              <a:pathLst>
                <a:path w="14" h="11">
                  <a:moveTo>
                    <a:pt x="0" y="7"/>
                  </a:moveTo>
                  <a:cubicBezTo>
                    <a:pt x="0" y="7"/>
                    <a:pt x="0" y="6"/>
                    <a:pt x="1" y="4"/>
                  </a:cubicBezTo>
                  <a:cubicBezTo>
                    <a:pt x="3" y="2"/>
                    <a:pt x="3" y="0"/>
                    <a:pt x="5" y="1"/>
                  </a:cubicBezTo>
                  <a:cubicBezTo>
                    <a:pt x="8" y="2"/>
                    <a:pt x="13" y="5"/>
                    <a:pt x="13" y="7"/>
                  </a:cubicBezTo>
                  <a:cubicBezTo>
                    <a:pt x="12" y="9"/>
                    <a:pt x="14" y="11"/>
                    <a:pt x="11" y="11"/>
                  </a:cubicBezTo>
                  <a:cubicBezTo>
                    <a:pt x="8" y="11"/>
                    <a:pt x="7" y="9"/>
                    <a:pt x="4" y="9"/>
                  </a:cubicBezTo>
                  <a:cubicBezTo>
                    <a:pt x="1" y="9"/>
                    <a:pt x="1" y="9"/>
                    <a:pt x="0" y="7"/>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29" name="Freeform 28"/>
            <p:cNvSpPr>
              <a:spLocks/>
            </p:cNvSpPr>
            <p:nvPr/>
          </p:nvSpPr>
          <p:spPr bwMode="auto">
            <a:xfrm>
              <a:off x="1209676" y="2662238"/>
              <a:ext cx="55563" cy="22225"/>
            </a:xfrm>
            <a:custGeom>
              <a:avLst/>
              <a:gdLst>
                <a:gd name="T0" fmla="*/ 2 w 20"/>
                <a:gd name="T1" fmla="*/ 4 h 8"/>
                <a:gd name="T2" fmla="*/ 2 w 20"/>
                <a:gd name="T3" fmla="*/ 1 h 8"/>
                <a:gd name="T4" fmla="*/ 8 w 20"/>
                <a:gd name="T5" fmla="*/ 1 h 8"/>
                <a:gd name="T6" fmla="*/ 14 w 20"/>
                <a:gd name="T7" fmla="*/ 0 h 8"/>
                <a:gd name="T8" fmla="*/ 19 w 20"/>
                <a:gd name="T9" fmla="*/ 2 h 8"/>
                <a:gd name="T10" fmla="*/ 13 w 20"/>
                <a:gd name="T11" fmla="*/ 3 h 8"/>
                <a:gd name="T12" fmla="*/ 14 w 20"/>
                <a:gd name="T13" fmla="*/ 5 h 8"/>
                <a:gd name="T14" fmla="*/ 12 w 20"/>
                <a:gd name="T15" fmla="*/ 8 h 8"/>
                <a:gd name="T16" fmla="*/ 7 w 20"/>
                <a:gd name="T17" fmla="*/ 7 h 8"/>
                <a:gd name="T18" fmla="*/ 4 w 20"/>
                <a:gd name="T19" fmla="*/ 6 h 8"/>
                <a:gd name="T20" fmla="*/ 2 w 20"/>
                <a:gd name="T2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8">
                  <a:moveTo>
                    <a:pt x="2" y="4"/>
                  </a:moveTo>
                  <a:cubicBezTo>
                    <a:pt x="2" y="4"/>
                    <a:pt x="0" y="1"/>
                    <a:pt x="2" y="1"/>
                  </a:cubicBezTo>
                  <a:cubicBezTo>
                    <a:pt x="5" y="1"/>
                    <a:pt x="6" y="2"/>
                    <a:pt x="8" y="1"/>
                  </a:cubicBezTo>
                  <a:cubicBezTo>
                    <a:pt x="10" y="0"/>
                    <a:pt x="10" y="1"/>
                    <a:pt x="14" y="0"/>
                  </a:cubicBezTo>
                  <a:cubicBezTo>
                    <a:pt x="17" y="0"/>
                    <a:pt x="20" y="1"/>
                    <a:pt x="19" y="2"/>
                  </a:cubicBezTo>
                  <a:cubicBezTo>
                    <a:pt x="18" y="4"/>
                    <a:pt x="15" y="2"/>
                    <a:pt x="13" y="3"/>
                  </a:cubicBezTo>
                  <a:cubicBezTo>
                    <a:pt x="11" y="4"/>
                    <a:pt x="14" y="2"/>
                    <a:pt x="14" y="5"/>
                  </a:cubicBezTo>
                  <a:cubicBezTo>
                    <a:pt x="14" y="7"/>
                    <a:pt x="13" y="7"/>
                    <a:pt x="12" y="8"/>
                  </a:cubicBezTo>
                  <a:cubicBezTo>
                    <a:pt x="11" y="8"/>
                    <a:pt x="9" y="8"/>
                    <a:pt x="7" y="7"/>
                  </a:cubicBezTo>
                  <a:cubicBezTo>
                    <a:pt x="5" y="6"/>
                    <a:pt x="5" y="6"/>
                    <a:pt x="4" y="6"/>
                  </a:cubicBezTo>
                  <a:cubicBezTo>
                    <a:pt x="2" y="6"/>
                    <a:pt x="2" y="4"/>
                    <a:pt x="2" y="4"/>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30" name="Freeform 29"/>
            <p:cNvSpPr>
              <a:spLocks/>
            </p:cNvSpPr>
            <p:nvPr/>
          </p:nvSpPr>
          <p:spPr bwMode="auto">
            <a:xfrm>
              <a:off x="1212851" y="2638426"/>
              <a:ext cx="52388" cy="17463"/>
            </a:xfrm>
            <a:custGeom>
              <a:avLst/>
              <a:gdLst>
                <a:gd name="T0" fmla="*/ 0 w 19"/>
                <a:gd name="T1" fmla="*/ 5 h 6"/>
                <a:gd name="T2" fmla="*/ 3 w 19"/>
                <a:gd name="T3" fmla="*/ 4 h 6"/>
                <a:gd name="T4" fmla="*/ 9 w 19"/>
                <a:gd name="T5" fmla="*/ 2 h 6"/>
                <a:gd name="T6" fmla="*/ 14 w 19"/>
                <a:gd name="T7" fmla="*/ 1 h 6"/>
                <a:gd name="T8" fmla="*/ 18 w 19"/>
                <a:gd name="T9" fmla="*/ 4 h 6"/>
                <a:gd name="T10" fmla="*/ 13 w 19"/>
                <a:gd name="T11" fmla="*/ 6 h 6"/>
                <a:gd name="T12" fmla="*/ 8 w 19"/>
                <a:gd name="T13" fmla="*/ 5 h 6"/>
                <a:gd name="T14" fmla="*/ 3 w 19"/>
                <a:gd name="T15" fmla="*/ 6 h 6"/>
                <a:gd name="T16" fmla="*/ 0 w 19"/>
                <a:gd name="T17"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6">
                  <a:moveTo>
                    <a:pt x="0" y="5"/>
                  </a:moveTo>
                  <a:cubicBezTo>
                    <a:pt x="0" y="5"/>
                    <a:pt x="1" y="4"/>
                    <a:pt x="3" y="4"/>
                  </a:cubicBezTo>
                  <a:cubicBezTo>
                    <a:pt x="5" y="4"/>
                    <a:pt x="9" y="2"/>
                    <a:pt x="9" y="2"/>
                  </a:cubicBezTo>
                  <a:cubicBezTo>
                    <a:pt x="9" y="2"/>
                    <a:pt x="12" y="0"/>
                    <a:pt x="14" y="1"/>
                  </a:cubicBezTo>
                  <a:cubicBezTo>
                    <a:pt x="17" y="2"/>
                    <a:pt x="18" y="3"/>
                    <a:pt x="18" y="4"/>
                  </a:cubicBezTo>
                  <a:cubicBezTo>
                    <a:pt x="19" y="6"/>
                    <a:pt x="17" y="6"/>
                    <a:pt x="13" y="6"/>
                  </a:cubicBezTo>
                  <a:cubicBezTo>
                    <a:pt x="10" y="5"/>
                    <a:pt x="10" y="4"/>
                    <a:pt x="8" y="5"/>
                  </a:cubicBezTo>
                  <a:cubicBezTo>
                    <a:pt x="6" y="5"/>
                    <a:pt x="5" y="6"/>
                    <a:pt x="3" y="6"/>
                  </a:cubicBezTo>
                  <a:cubicBezTo>
                    <a:pt x="1" y="6"/>
                    <a:pt x="0" y="5"/>
                    <a:pt x="0" y="5"/>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31" name="Freeform 30"/>
            <p:cNvSpPr>
              <a:spLocks/>
            </p:cNvSpPr>
            <p:nvPr/>
          </p:nvSpPr>
          <p:spPr bwMode="auto">
            <a:xfrm>
              <a:off x="3975101" y="4030663"/>
              <a:ext cx="501650" cy="381000"/>
            </a:xfrm>
            <a:custGeom>
              <a:avLst/>
              <a:gdLst>
                <a:gd name="T0" fmla="*/ 2 w 179"/>
                <a:gd name="T1" fmla="*/ 65 h 136"/>
                <a:gd name="T2" fmla="*/ 9 w 179"/>
                <a:gd name="T3" fmla="*/ 51 h 136"/>
                <a:gd name="T4" fmla="*/ 30 w 179"/>
                <a:gd name="T5" fmla="*/ 42 h 136"/>
                <a:gd name="T6" fmla="*/ 42 w 179"/>
                <a:gd name="T7" fmla="*/ 27 h 136"/>
                <a:gd name="T8" fmla="*/ 51 w 179"/>
                <a:gd name="T9" fmla="*/ 24 h 136"/>
                <a:gd name="T10" fmla="*/ 66 w 179"/>
                <a:gd name="T11" fmla="*/ 20 h 136"/>
                <a:gd name="T12" fmla="*/ 74 w 179"/>
                <a:gd name="T13" fmla="*/ 15 h 136"/>
                <a:gd name="T14" fmla="*/ 83 w 179"/>
                <a:gd name="T15" fmla="*/ 4 h 136"/>
                <a:gd name="T16" fmla="*/ 95 w 179"/>
                <a:gd name="T17" fmla="*/ 8 h 136"/>
                <a:gd name="T18" fmla="*/ 102 w 179"/>
                <a:gd name="T19" fmla="*/ 14 h 136"/>
                <a:gd name="T20" fmla="*/ 103 w 179"/>
                <a:gd name="T21" fmla="*/ 25 h 136"/>
                <a:gd name="T22" fmla="*/ 121 w 179"/>
                <a:gd name="T23" fmla="*/ 31 h 136"/>
                <a:gd name="T24" fmla="*/ 127 w 179"/>
                <a:gd name="T25" fmla="*/ 13 h 136"/>
                <a:gd name="T26" fmla="*/ 133 w 179"/>
                <a:gd name="T27" fmla="*/ 8 h 136"/>
                <a:gd name="T28" fmla="*/ 144 w 179"/>
                <a:gd name="T29" fmla="*/ 20 h 136"/>
                <a:gd name="T30" fmla="*/ 149 w 179"/>
                <a:gd name="T31" fmla="*/ 41 h 136"/>
                <a:gd name="T32" fmla="*/ 159 w 179"/>
                <a:gd name="T33" fmla="*/ 50 h 136"/>
                <a:gd name="T34" fmla="*/ 174 w 179"/>
                <a:gd name="T35" fmla="*/ 63 h 136"/>
                <a:gd name="T36" fmla="*/ 177 w 179"/>
                <a:gd name="T37" fmla="*/ 90 h 136"/>
                <a:gd name="T38" fmla="*/ 168 w 179"/>
                <a:gd name="T39" fmla="*/ 106 h 136"/>
                <a:gd name="T40" fmla="*/ 162 w 179"/>
                <a:gd name="T41" fmla="*/ 126 h 136"/>
                <a:gd name="T42" fmla="*/ 149 w 179"/>
                <a:gd name="T43" fmla="*/ 134 h 136"/>
                <a:gd name="T44" fmla="*/ 138 w 179"/>
                <a:gd name="T45" fmla="*/ 128 h 136"/>
                <a:gd name="T46" fmla="*/ 126 w 179"/>
                <a:gd name="T47" fmla="*/ 130 h 136"/>
                <a:gd name="T48" fmla="*/ 116 w 179"/>
                <a:gd name="T49" fmla="*/ 116 h 136"/>
                <a:gd name="T50" fmla="*/ 105 w 179"/>
                <a:gd name="T51" fmla="*/ 113 h 136"/>
                <a:gd name="T52" fmla="*/ 101 w 179"/>
                <a:gd name="T53" fmla="*/ 108 h 136"/>
                <a:gd name="T54" fmla="*/ 91 w 179"/>
                <a:gd name="T55" fmla="*/ 101 h 136"/>
                <a:gd name="T56" fmla="*/ 69 w 179"/>
                <a:gd name="T57" fmla="*/ 97 h 136"/>
                <a:gd name="T58" fmla="*/ 48 w 179"/>
                <a:gd name="T59" fmla="*/ 104 h 136"/>
                <a:gd name="T60" fmla="*/ 34 w 179"/>
                <a:gd name="T61" fmla="*/ 108 h 136"/>
                <a:gd name="T62" fmla="*/ 22 w 179"/>
                <a:gd name="T63" fmla="*/ 112 h 136"/>
                <a:gd name="T64" fmla="*/ 8 w 179"/>
                <a:gd name="T65" fmla="*/ 107 h 136"/>
                <a:gd name="T66" fmla="*/ 6 w 179"/>
                <a:gd name="T67" fmla="*/ 88 h 136"/>
                <a:gd name="T68" fmla="*/ 1 w 179"/>
                <a:gd name="T69" fmla="*/ 7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9" h="136">
                  <a:moveTo>
                    <a:pt x="1" y="71"/>
                  </a:moveTo>
                  <a:cubicBezTo>
                    <a:pt x="1" y="71"/>
                    <a:pt x="4" y="68"/>
                    <a:pt x="2" y="65"/>
                  </a:cubicBezTo>
                  <a:cubicBezTo>
                    <a:pt x="0" y="62"/>
                    <a:pt x="1" y="61"/>
                    <a:pt x="2" y="56"/>
                  </a:cubicBezTo>
                  <a:cubicBezTo>
                    <a:pt x="4" y="51"/>
                    <a:pt x="7" y="54"/>
                    <a:pt x="9" y="51"/>
                  </a:cubicBezTo>
                  <a:cubicBezTo>
                    <a:pt x="10" y="49"/>
                    <a:pt x="12" y="45"/>
                    <a:pt x="17" y="45"/>
                  </a:cubicBezTo>
                  <a:cubicBezTo>
                    <a:pt x="22" y="45"/>
                    <a:pt x="26" y="46"/>
                    <a:pt x="30" y="42"/>
                  </a:cubicBezTo>
                  <a:cubicBezTo>
                    <a:pt x="33" y="39"/>
                    <a:pt x="38" y="41"/>
                    <a:pt x="39" y="37"/>
                  </a:cubicBezTo>
                  <a:cubicBezTo>
                    <a:pt x="39" y="33"/>
                    <a:pt x="38" y="29"/>
                    <a:pt x="42" y="27"/>
                  </a:cubicBezTo>
                  <a:cubicBezTo>
                    <a:pt x="46" y="25"/>
                    <a:pt x="43" y="34"/>
                    <a:pt x="47" y="30"/>
                  </a:cubicBezTo>
                  <a:cubicBezTo>
                    <a:pt x="50" y="27"/>
                    <a:pt x="48" y="27"/>
                    <a:pt x="51" y="24"/>
                  </a:cubicBezTo>
                  <a:cubicBezTo>
                    <a:pt x="53" y="20"/>
                    <a:pt x="52" y="17"/>
                    <a:pt x="57" y="16"/>
                  </a:cubicBezTo>
                  <a:cubicBezTo>
                    <a:pt x="61" y="16"/>
                    <a:pt x="65" y="17"/>
                    <a:pt x="66" y="20"/>
                  </a:cubicBezTo>
                  <a:cubicBezTo>
                    <a:pt x="67" y="24"/>
                    <a:pt x="71" y="25"/>
                    <a:pt x="73" y="21"/>
                  </a:cubicBezTo>
                  <a:cubicBezTo>
                    <a:pt x="75" y="17"/>
                    <a:pt x="71" y="17"/>
                    <a:pt x="74" y="15"/>
                  </a:cubicBezTo>
                  <a:cubicBezTo>
                    <a:pt x="77" y="13"/>
                    <a:pt x="75" y="10"/>
                    <a:pt x="79" y="9"/>
                  </a:cubicBezTo>
                  <a:cubicBezTo>
                    <a:pt x="83" y="8"/>
                    <a:pt x="87" y="5"/>
                    <a:pt x="83" y="4"/>
                  </a:cubicBezTo>
                  <a:cubicBezTo>
                    <a:pt x="79" y="2"/>
                    <a:pt x="85" y="0"/>
                    <a:pt x="89" y="3"/>
                  </a:cubicBezTo>
                  <a:cubicBezTo>
                    <a:pt x="92" y="5"/>
                    <a:pt x="89" y="8"/>
                    <a:pt x="95" y="8"/>
                  </a:cubicBezTo>
                  <a:cubicBezTo>
                    <a:pt x="101" y="8"/>
                    <a:pt x="101" y="4"/>
                    <a:pt x="104" y="7"/>
                  </a:cubicBezTo>
                  <a:cubicBezTo>
                    <a:pt x="106" y="9"/>
                    <a:pt x="107" y="12"/>
                    <a:pt x="102" y="14"/>
                  </a:cubicBezTo>
                  <a:cubicBezTo>
                    <a:pt x="98" y="16"/>
                    <a:pt x="94" y="19"/>
                    <a:pt x="97" y="21"/>
                  </a:cubicBezTo>
                  <a:cubicBezTo>
                    <a:pt x="100" y="24"/>
                    <a:pt x="100" y="24"/>
                    <a:pt x="103" y="25"/>
                  </a:cubicBezTo>
                  <a:cubicBezTo>
                    <a:pt x="106" y="26"/>
                    <a:pt x="112" y="29"/>
                    <a:pt x="114" y="30"/>
                  </a:cubicBezTo>
                  <a:cubicBezTo>
                    <a:pt x="117" y="31"/>
                    <a:pt x="118" y="34"/>
                    <a:pt x="121" y="31"/>
                  </a:cubicBezTo>
                  <a:cubicBezTo>
                    <a:pt x="124" y="28"/>
                    <a:pt x="126" y="24"/>
                    <a:pt x="126" y="20"/>
                  </a:cubicBezTo>
                  <a:cubicBezTo>
                    <a:pt x="126" y="17"/>
                    <a:pt x="129" y="19"/>
                    <a:pt x="127" y="13"/>
                  </a:cubicBezTo>
                  <a:cubicBezTo>
                    <a:pt x="125" y="7"/>
                    <a:pt x="125" y="4"/>
                    <a:pt x="127" y="2"/>
                  </a:cubicBezTo>
                  <a:cubicBezTo>
                    <a:pt x="129" y="0"/>
                    <a:pt x="133" y="4"/>
                    <a:pt x="133" y="8"/>
                  </a:cubicBezTo>
                  <a:cubicBezTo>
                    <a:pt x="133" y="12"/>
                    <a:pt x="130" y="14"/>
                    <a:pt x="134" y="17"/>
                  </a:cubicBezTo>
                  <a:cubicBezTo>
                    <a:pt x="138" y="21"/>
                    <a:pt x="143" y="16"/>
                    <a:pt x="144" y="20"/>
                  </a:cubicBezTo>
                  <a:cubicBezTo>
                    <a:pt x="145" y="24"/>
                    <a:pt x="139" y="24"/>
                    <a:pt x="143" y="30"/>
                  </a:cubicBezTo>
                  <a:cubicBezTo>
                    <a:pt x="147" y="36"/>
                    <a:pt x="146" y="41"/>
                    <a:pt x="149" y="41"/>
                  </a:cubicBezTo>
                  <a:cubicBezTo>
                    <a:pt x="152" y="41"/>
                    <a:pt x="153" y="38"/>
                    <a:pt x="157" y="42"/>
                  </a:cubicBezTo>
                  <a:cubicBezTo>
                    <a:pt x="161" y="46"/>
                    <a:pt x="157" y="46"/>
                    <a:pt x="159" y="50"/>
                  </a:cubicBezTo>
                  <a:cubicBezTo>
                    <a:pt x="162" y="54"/>
                    <a:pt x="164" y="56"/>
                    <a:pt x="167" y="57"/>
                  </a:cubicBezTo>
                  <a:cubicBezTo>
                    <a:pt x="170" y="58"/>
                    <a:pt x="171" y="56"/>
                    <a:pt x="174" y="63"/>
                  </a:cubicBezTo>
                  <a:cubicBezTo>
                    <a:pt x="176" y="70"/>
                    <a:pt x="172" y="73"/>
                    <a:pt x="175" y="80"/>
                  </a:cubicBezTo>
                  <a:cubicBezTo>
                    <a:pt x="179" y="87"/>
                    <a:pt x="179" y="84"/>
                    <a:pt x="177" y="90"/>
                  </a:cubicBezTo>
                  <a:cubicBezTo>
                    <a:pt x="175" y="95"/>
                    <a:pt x="179" y="90"/>
                    <a:pt x="175" y="95"/>
                  </a:cubicBezTo>
                  <a:cubicBezTo>
                    <a:pt x="170" y="100"/>
                    <a:pt x="168" y="102"/>
                    <a:pt x="168" y="106"/>
                  </a:cubicBezTo>
                  <a:cubicBezTo>
                    <a:pt x="168" y="109"/>
                    <a:pt x="166" y="112"/>
                    <a:pt x="164" y="117"/>
                  </a:cubicBezTo>
                  <a:cubicBezTo>
                    <a:pt x="162" y="123"/>
                    <a:pt x="163" y="122"/>
                    <a:pt x="162" y="126"/>
                  </a:cubicBezTo>
                  <a:cubicBezTo>
                    <a:pt x="161" y="130"/>
                    <a:pt x="158" y="127"/>
                    <a:pt x="155" y="128"/>
                  </a:cubicBezTo>
                  <a:cubicBezTo>
                    <a:pt x="151" y="129"/>
                    <a:pt x="150" y="132"/>
                    <a:pt x="149" y="134"/>
                  </a:cubicBezTo>
                  <a:cubicBezTo>
                    <a:pt x="147" y="136"/>
                    <a:pt x="143" y="136"/>
                    <a:pt x="142" y="132"/>
                  </a:cubicBezTo>
                  <a:cubicBezTo>
                    <a:pt x="141" y="128"/>
                    <a:pt x="142" y="123"/>
                    <a:pt x="138" y="128"/>
                  </a:cubicBezTo>
                  <a:cubicBezTo>
                    <a:pt x="134" y="132"/>
                    <a:pt x="134" y="134"/>
                    <a:pt x="132" y="134"/>
                  </a:cubicBezTo>
                  <a:cubicBezTo>
                    <a:pt x="130" y="134"/>
                    <a:pt x="130" y="133"/>
                    <a:pt x="126" y="130"/>
                  </a:cubicBezTo>
                  <a:cubicBezTo>
                    <a:pt x="122" y="127"/>
                    <a:pt x="121" y="131"/>
                    <a:pt x="118" y="126"/>
                  </a:cubicBezTo>
                  <a:cubicBezTo>
                    <a:pt x="116" y="121"/>
                    <a:pt x="116" y="116"/>
                    <a:pt x="116" y="116"/>
                  </a:cubicBezTo>
                  <a:cubicBezTo>
                    <a:pt x="116" y="116"/>
                    <a:pt x="121" y="114"/>
                    <a:pt x="116" y="111"/>
                  </a:cubicBezTo>
                  <a:cubicBezTo>
                    <a:pt x="111" y="107"/>
                    <a:pt x="108" y="116"/>
                    <a:pt x="105" y="113"/>
                  </a:cubicBezTo>
                  <a:cubicBezTo>
                    <a:pt x="102" y="110"/>
                    <a:pt x="111" y="102"/>
                    <a:pt x="106" y="103"/>
                  </a:cubicBezTo>
                  <a:cubicBezTo>
                    <a:pt x="101" y="103"/>
                    <a:pt x="104" y="106"/>
                    <a:pt x="101" y="108"/>
                  </a:cubicBezTo>
                  <a:cubicBezTo>
                    <a:pt x="97" y="109"/>
                    <a:pt x="95" y="107"/>
                    <a:pt x="93" y="106"/>
                  </a:cubicBezTo>
                  <a:cubicBezTo>
                    <a:pt x="92" y="105"/>
                    <a:pt x="94" y="103"/>
                    <a:pt x="91" y="101"/>
                  </a:cubicBezTo>
                  <a:cubicBezTo>
                    <a:pt x="87" y="99"/>
                    <a:pt x="87" y="98"/>
                    <a:pt x="83" y="98"/>
                  </a:cubicBezTo>
                  <a:cubicBezTo>
                    <a:pt x="79" y="98"/>
                    <a:pt x="74" y="95"/>
                    <a:pt x="69" y="97"/>
                  </a:cubicBezTo>
                  <a:cubicBezTo>
                    <a:pt x="65" y="99"/>
                    <a:pt x="59" y="100"/>
                    <a:pt x="54" y="100"/>
                  </a:cubicBezTo>
                  <a:cubicBezTo>
                    <a:pt x="49" y="100"/>
                    <a:pt x="50" y="102"/>
                    <a:pt x="48" y="104"/>
                  </a:cubicBezTo>
                  <a:cubicBezTo>
                    <a:pt x="47" y="107"/>
                    <a:pt x="51" y="110"/>
                    <a:pt x="45" y="109"/>
                  </a:cubicBezTo>
                  <a:cubicBezTo>
                    <a:pt x="39" y="109"/>
                    <a:pt x="37" y="108"/>
                    <a:pt x="34" y="108"/>
                  </a:cubicBezTo>
                  <a:cubicBezTo>
                    <a:pt x="31" y="108"/>
                    <a:pt x="26" y="110"/>
                    <a:pt x="26" y="110"/>
                  </a:cubicBezTo>
                  <a:cubicBezTo>
                    <a:pt x="26" y="110"/>
                    <a:pt x="26" y="115"/>
                    <a:pt x="22" y="112"/>
                  </a:cubicBezTo>
                  <a:cubicBezTo>
                    <a:pt x="17" y="109"/>
                    <a:pt x="15" y="112"/>
                    <a:pt x="13" y="112"/>
                  </a:cubicBezTo>
                  <a:cubicBezTo>
                    <a:pt x="11" y="112"/>
                    <a:pt x="7" y="109"/>
                    <a:pt x="8" y="107"/>
                  </a:cubicBezTo>
                  <a:cubicBezTo>
                    <a:pt x="9" y="104"/>
                    <a:pt x="16" y="109"/>
                    <a:pt x="13" y="102"/>
                  </a:cubicBezTo>
                  <a:cubicBezTo>
                    <a:pt x="10" y="94"/>
                    <a:pt x="8" y="90"/>
                    <a:pt x="6" y="88"/>
                  </a:cubicBezTo>
                  <a:cubicBezTo>
                    <a:pt x="5" y="86"/>
                    <a:pt x="9" y="82"/>
                    <a:pt x="7" y="80"/>
                  </a:cubicBezTo>
                  <a:cubicBezTo>
                    <a:pt x="5" y="78"/>
                    <a:pt x="1" y="71"/>
                    <a:pt x="1" y="71"/>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32" name="Freeform 31"/>
            <p:cNvSpPr>
              <a:spLocks/>
            </p:cNvSpPr>
            <p:nvPr/>
          </p:nvSpPr>
          <p:spPr bwMode="auto">
            <a:xfrm>
              <a:off x="4195764" y="3902076"/>
              <a:ext cx="261938" cy="131763"/>
            </a:xfrm>
            <a:custGeom>
              <a:avLst/>
              <a:gdLst>
                <a:gd name="T0" fmla="*/ 0 w 93"/>
                <a:gd name="T1" fmla="*/ 5 h 47"/>
                <a:gd name="T2" fmla="*/ 3 w 93"/>
                <a:gd name="T3" fmla="*/ 3 h 47"/>
                <a:gd name="T4" fmla="*/ 7 w 93"/>
                <a:gd name="T5" fmla="*/ 2 h 47"/>
                <a:gd name="T6" fmla="*/ 14 w 93"/>
                <a:gd name="T7" fmla="*/ 6 h 47"/>
                <a:gd name="T8" fmla="*/ 14 w 93"/>
                <a:gd name="T9" fmla="*/ 9 h 47"/>
                <a:gd name="T10" fmla="*/ 16 w 93"/>
                <a:gd name="T11" fmla="*/ 13 h 47"/>
                <a:gd name="T12" fmla="*/ 21 w 93"/>
                <a:gd name="T13" fmla="*/ 14 h 47"/>
                <a:gd name="T14" fmla="*/ 24 w 93"/>
                <a:gd name="T15" fmla="*/ 10 h 47"/>
                <a:gd name="T16" fmla="*/ 27 w 93"/>
                <a:gd name="T17" fmla="*/ 8 h 47"/>
                <a:gd name="T18" fmla="*/ 33 w 93"/>
                <a:gd name="T19" fmla="*/ 9 h 47"/>
                <a:gd name="T20" fmla="*/ 49 w 93"/>
                <a:gd name="T21" fmla="*/ 14 h 47"/>
                <a:gd name="T22" fmla="*/ 54 w 93"/>
                <a:gd name="T23" fmla="*/ 15 h 47"/>
                <a:gd name="T24" fmla="*/ 60 w 93"/>
                <a:gd name="T25" fmla="*/ 20 h 47"/>
                <a:gd name="T26" fmla="*/ 67 w 93"/>
                <a:gd name="T27" fmla="*/ 25 h 47"/>
                <a:gd name="T28" fmla="*/ 74 w 93"/>
                <a:gd name="T29" fmla="*/ 23 h 47"/>
                <a:gd name="T30" fmla="*/ 79 w 93"/>
                <a:gd name="T31" fmla="*/ 25 h 47"/>
                <a:gd name="T32" fmla="*/ 85 w 93"/>
                <a:gd name="T33" fmla="*/ 25 h 47"/>
                <a:gd name="T34" fmla="*/ 91 w 93"/>
                <a:gd name="T35" fmla="*/ 21 h 47"/>
                <a:gd name="T36" fmla="*/ 93 w 93"/>
                <a:gd name="T37" fmla="*/ 18 h 47"/>
                <a:gd name="T38" fmla="*/ 91 w 93"/>
                <a:gd name="T39" fmla="*/ 25 h 47"/>
                <a:gd name="T40" fmla="*/ 86 w 93"/>
                <a:gd name="T41" fmla="*/ 28 h 47"/>
                <a:gd name="T42" fmla="*/ 82 w 93"/>
                <a:gd name="T43" fmla="*/ 28 h 47"/>
                <a:gd name="T44" fmla="*/ 77 w 93"/>
                <a:gd name="T45" fmla="*/ 28 h 47"/>
                <a:gd name="T46" fmla="*/ 74 w 93"/>
                <a:gd name="T47" fmla="*/ 32 h 47"/>
                <a:gd name="T48" fmla="*/ 75 w 93"/>
                <a:gd name="T49" fmla="*/ 35 h 47"/>
                <a:gd name="T50" fmla="*/ 77 w 93"/>
                <a:gd name="T51" fmla="*/ 38 h 47"/>
                <a:gd name="T52" fmla="*/ 84 w 93"/>
                <a:gd name="T53" fmla="*/ 44 h 47"/>
                <a:gd name="T54" fmla="*/ 89 w 93"/>
                <a:gd name="T55" fmla="*/ 45 h 47"/>
                <a:gd name="T56" fmla="*/ 83 w 93"/>
                <a:gd name="T57" fmla="*/ 47 h 47"/>
                <a:gd name="T58" fmla="*/ 77 w 93"/>
                <a:gd name="T59" fmla="*/ 46 h 47"/>
                <a:gd name="T60" fmla="*/ 73 w 93"/>
                <a:gd name="T61" fmla="*/ 44 h 47"/>
                <a:gd name="T62" fmla="*/ 69 w 93"/>
                <a:gd name="T63" fmla="*/ 38 h 47"/>
                <a:gd name="T64" fmla="*/ 60 w 93"/>
                <a:gd name="T65" fmla="*/ 34 h 47"/>
                <a:gd name="T66" fmla="*/ 52 w 93"/>
                <a:gd name="T67" fmla="*/ 37 h 47"/>
                <a:gd name="T68" fmla="*/ 54 w 93"/>
                <a:gd name="T69" fmla="*/ 40 h 47"/>
                <a:gd name="T70" fmla="*/ 46 w 93"/>
                <a:gd name="T71" fmla="*/ 41 h 47"/>
                <a:gd name="T72" fmla="*/ 42 w 93"/>
                <a:gd name="T73" fmla="*/ 39 h 47"/>
                <a:gd name="T74" fmla="*/ 39 w 93"/>
                <a:gd name="T75" fmla="*/ 36 h 47"/>
                <a:gd name="T76" fmla="*/ 34 w 93"/>
                <a:gd name="T77" fmla="*/ 37 h 47"/>
                <a:gd name="T78" fmla="*/ 28 w 93"/>
                <a:gd name="T79" fmla="*/ 36 h 47"/>
                <a:gd name="T80" fmla="*/ 36 w 93"/>
                <a:gd name="T81" fmla="*/ 29 h 47"/>
                <a:gd name="T82" fmla="*/ 35 w 93"/>
                <a:gd name="T83" fmla="*/ 25 h 47"/>
                <a:gd name="T84" fmla="*/ 24 w 93"/>
                <a:gd name="T85" fmla="*/ 21 h 47"/>
                <a:gd name="T86" fmla="*/ 17 w 93"/>
                <a:gd name="T87" fmla="*/ 19 h 47"/>
                <a:gd name="T88" fmla="*/ 13 w 93"/>
                <a:gd name="T89" fmla="*/ 15 h 47"/>
                <a:gd name="T90" fmla="*/ 11 w 93"/>
                <a:gd name="T91" fmla="*/ 17 h 47"/>
                <a:gd name="T92" fmla="*/ 7 w 93"/>
                <a:gd name="T93" fmla="*/ 19 h 47"/>
                <a:gd name="T94" fmla="*/ 5 w 93"/>
                <a:gd name="T95" fmla="*/ 17 h 47"/>
                <a:gd name="T96" fmla="*/ 6 w 93"/>
                <a:gd name="T97" fmla="*/ 13 h 47"/>
                <a:gd name="T98" fmla="*/ 3 w 93"/>
                <a:gd name="T99" fmla="*/ 12 h 47"/>
                <a:gd name="T100" fmla="*/ 9 w 93"/>
                <a:gd name="T101" fmla="*/ 11 h 47"/>
                <a:gd name="T102" fmla="*/ 5 w 93"/>
                <a:gd name="T103" fmla="*/ 8 h 47"/>
                <a:gd name="T104" fmla="*/ 0 w 93"/>
                <a:gd name="T105" fmla="*/ 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3" h="47">
                  <a:moveTo>
                    <a:pt x="0" y="5"/>
                  </a:moveTo>
                  <a:cubicBezTo>
                    <a:pt x="0" y="5"/>
                    <a:pt x="0" y="3"/>
                    <a:pt x="3" y="3"/>
                  </a:cubicBezTo>
                  <a:cubicBezTo>
                    <a:pt x="5" y="3"/>
                    <a:pt x="2" y="0"/>
                    <a:pt x="7" y="2"/>
                  </a:cubicBezTo>
                  <a:cubicBezTo>
                    <a:pt x="12" y="3"/>
                    <a:pt x="14" y="5"/>
                    <a:pt x="14" y="6"/>
                  </a:cubicBezTo>
                  <a:cubicBezTo>
                    <a:pt x="14" y="7"/>
                    <a:pt x="14" y="7"/>
                    <a:pt x="14" y="9"/>
                  </a:cubicBezTo>
                  <a:cubicBezTo>
                    <a:pt x="14" y="11"/>
                    <a:pt x="15" y="12"/>
                    <a:pt x="16" y="13"/>
                  </a:cubicBezTo>
                  <a:cubicBezTo>
                    <a:pt x="17" y="14"/>
                    <a:pt x="19" y="16"/>
                    <a:pt x="21" y="14"/>
                  </a:cubicBezTo>
                  <a:cubicBezTo>
                    <a:pt x="22" y="13"/>
                    <a:pt x="24" y="10"/>
                    <a:pt x="24" y="10"/>
                  </a:cubicBezTo>
                  <a:cubicBezTo>
                    <a:pt x="24" y="10"/>
                    <a:pt x="24" y="8"/>
                    <a:pt x="27" y="8"/>
                  </a:cubicBezTo>
                  <a:cubicBezTo>
                    <a:pt x="30" y="7"/>
                    <a:pt x="32" y="8"/>
                    <a:pt x="33" y="9"/>
                  </a:cubicBezTo>
                  <a:cubicBezTo>
                    <a:pt x="34" y="9"/>
                    <a:pt x="48" y="13"/>
                    <a:pt x="49" y="14"/>
                  </a:cubicBezTo>
                  <a:cubicBezTo>
                    <a:pt x="50" y="14"/>
                    <a:pt x="51" y="14"/>
                    <a:pt x="54" y="15"/>
                  </a:cubicBezTo>
                  <a:cubicBezTo>
                    <a:pt x="56" y="17"/>
                    <a:pt x="58" y="18"/>
                    <a:pt x="60" y="20"/>
                  </a:cubicBezTo>
                  <a:cubicBezTo>
                    <a:pt x="63" y="22"/>
                    <a:pt x="64" y="24"/>
                    <a:pt x="67" y="25"/>
                  </a:cubicBezTo>
                  <a:cubicBezTo>
                    <a:pt x="70" y="26"/>
                    <a:pt x="71" y="22"/>
                    <a:pt x="74" y="23"/>
                  </a:cubicBezTo>
                  <a:cubicBezTo>
                    <a:pt x="78" y="24"/>
                    <a:pt x="77" y="25"/>
                    <a:pt x="79" y="25"/>
                  </a:cubicBezTo>
                  <a:cubicBezTo>
                    <a:pt x="82" y="25"/>
                    <a:pt x="83" y="26"/>
                    <a:pt x="85" y="25"/>
                  </a:cubicBezTo>
                  <a:cubicBezTo>
                    <a:pt x="88" y="24"/>
                    <a:pt x="90" y="22"/>
                    <a:pt x="91" y="21"/>
                  </a:cubicBezTo>
                  <a:cubicBezTo>
                    <a:pt x="91" y="19"/>
                    <a:pt x="93" y="14"/>
                    <a:pt x="93" y="18"/>
                  </a:cubicBezTo>
                  <a:cubicBezTo>
                    <a:pt x="93" y="22"/>
                    <a:pt x="92" y="24"/>
                    <a:pt x="91" y="25"/>
                  </a:cubicBezTo>
                  <a:cubicBezTo>
                    <a:pt x="90" y="26"/>
                    <a:pt x="87" y="28"/>
                    <a:pt x="86" y="28"/>
                  </a:cubicBezTo>
                  <a:cubicBezTo>
                    <a:pt x="85" y="28"/>
                    <a:pt x="83" y="28"/>
                    <a:pt x="82" y="28"/>
                  </a:cubicBezTo>
                  <a:cubicBezTo>
                    <a:pt x="81" y="28"/>
                    <a:pt x="79" y="26"/>
                    <a:pt x="77" y="28"/>
                  </a:cubicBezTo>
                  <a:cubicBezTo>
                    <a:pt x="75" y="30"/>
                    <a:pt x="74" y="31"/>
                    <a:pt x="74" y="32"/>
                  </a:cubicBezTo>
                  <a:cubicBezTo>
                    <a:pt x="73" y="34"/>
                    <a:pt x="75" y="35"/>
                    <a:pt x="75" y="35"/>
                  </a:cubicBezTo>
                  <a:cubicBezTo>
                    <a:pt x="75" y="35"/>
                    <a:pt x="71" y="34"/>
                    <a:pt x="77" y="38"/>
                  </a:cubicBezTo>
                  <a:cubicBezTo>
                    <a:pt x="82" y="42"/>
                    <a:pt x="81" y="44"/>
                    <a:pt x="84" y="44"/>
                  </a:cubicBezTo>
                  <a:cubicBezTo>
                    <a:pt x="87" y="44"/>
                    <a:pt x="89" y="43"/>
                    <a:pt x="89" y="45"/>
                  </a:cubicBezTo>
                  <a:cubicBezTo>
                    <a:pt x="88" y="47"/>
                    <a:pt x="83" y="47"/>
                    <a:pt x="83" y="47"/>
                  </a:cubicBezTo>
                  <a:cubicBezTo>
                    <a:pt x="82" y="47"/>
                    <a:pt x="79" y="47"/>
                    <a:pt x="77" y="46"/>
                  </a:cubicBezTo>
                  <a:cubicBezTo>
                    <a:pt x="76" y="45"/>
                    <a:pt x="75" y="45"/>
                    <a:pt x="73" y="44"/>
                  </a:cubicBezTo>
                  <a:cubicBezTo>
                    <a:pt x="72" y="43"/>
                    <a:pt x="72" y="41"/>
                    <a:pt x="69" y="38"/>
                  </a:cubicBezTo>
                  <a:cubicBezTo>
                    <a:pt x="65" y="34"/>
                    <a:pt x="62" y="34"/>
                    <a:pt x="60" y="34"/>
                  </a:cubicBezTo>
                  <a:cubicBezTo>
                    <a:pt x="59" y="35"/>
                    <a:pt x="51" y="36"/>
                    <a:pt x="52" y="37"/>
                  </a:cubicBezTo>
                  <a:cubicBezTo>
                    <a:pt x="54" y="38"/>
                    <a:pt x="56" y="38"/>
                    <a:pt x="54" y="40"/>
                  </a:cubicBezTo>
                  <a:cubicBezTo>
                    <a:pt x="51" y="41"/>
                    <a:pt x="47" y="41"/>
                    <a:pt x="46" y="41"/>
                  </a:cubicBezTo>
                  <a:cubicBezTo>
                    <a:pt x="45" y="40"/>
                    <a:pt x="43" y="39"/>
                    <a:pt x="42" y="39"/>
                  </a:cubicBezTo>
                  <a:cubicBezTo>
                    <a:pt x="41" y="38"/>
                    <a:pt x="42" y="36"/>
                    <a:pt x="39" y="36"/>
                  </a:cubicBezTo>
                  <a:cubicBezTo>
                    <a:pt x="36" y="36"/>
                    <a:pt x="37" y="36"/>
                    <a:pt x="34" y="37"/>
                  </a:cubicBezTo>
                  <a:cubicBezTo>
                    <a:pt x="30" y="38"/>
                    <a:pt x="27" y="37"/>
                    <a:pt x="28" y="36"/>
                  </a:cubicBezTo>
                  <a:cubicBezTo>
                    <a:pt x="29" y="34"/>
                    <a:pt x="37" y="32"/>
                    <a:pt x="36" y="29"/>
                  </a:cubicBezTo>
                  <a:cubicBezTo>
                    <a:pt x="36" y="27"/>
                    <a:pt x="36" y="27"/>
                    <a:pt x="35" y="25"/>
                  </a:cubicBezTo>
                  <a:cubicBezTo>
                    <a:pt x="33" y="23"/>
                    <a:pt x="24" y="21"/>
                    <a:pt x="24" y="21"/>
                  </a:cubicBezTo>
                  <a:cubicBezTo>
                    <a:pt x="24" y="21"/>
                    <a:pt x="18" y="20"/>
                    <a:pt x="17" y="19"/>
                  </a:cubicBezTo>
                  <a:cubicBezTo>
                    <a:pt x="17" y="19"/>
                    <a:pt x="13" y="15"/>
                    <a:pt x="13" y="15"/>
                  </a:cubicBezTo>
                  <a:cubicBezTo>
                    <a:pt x="13" y="15"/>
                    <a:pt x="12" y="14"/>
                    <a:pt x="11" y="17"/>
                  </a:cubicBezTo>
                  <a:cubicBezTo>
                    <a:pt x="10" y="20"/>
                    <a:pt x="7" y="19"/>
                    <a:pt x="7" y="19"/>
                  </a:cubicBezTo>
                  <a:cubicBezTo>
                    <a:pt x="7" y="19"/>
                    <a:pt x="5" y="19"/>
                    <a:pt x="5" y="17"/>
                  </a:cubicBezTo>
                  <a:cubicBezTo>
                    <a:pt x="6" y="15"/>
                    <a:pt x="7" y="13"/>
                    <a:pt x="6" y="13"/>
                  </a:cubicBezTo>
                  <a:cubicBezTo>
                    <a:pt x="4" y="13"/>
                    <a:pt x="3" y="12"/>
                    <a:pt x="3" y="12"/>
                  </a:cubicBezTo>
                  <a:cubicBezTo>
                    <a:pt x="9" y="11"/>
                    <a:pt x="9" y="11"/>
                    <a:pt x="9" y="11"/>
                  </a:cubicBezTo>
                  <a:cubicBezTo>
                    <a:pt x="5" y="8"/>
                    <a:pt x="5" y="8"/>
                    <a:pt x="5" y="8"/>
                  </a:cubicBezTo>
                  <a:cubicBezTo>
                    <a:pt x="5" y="8"/>
                    <a:pt x="1" y="10"/>
                    <a:pt x="0" y="5"/>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33" name="Freeform 32"/>
            <p:cNvSpPr>
              <a:spLocks/>
            </p:cNvSpPr>
            <p:nvPr/>
          </p:nvSpPr>
          <p:spPr bwMode="auto">
            <a:xfrm>
              <a:off x="3159126" y="3278188"/>
              <a:ext cx="95250" cy="155575"/>
            </a:xfrm>
            <a:custGeom>
              <a:avLst/>
              <a:gdLst>
                <a:gd name="T0" fmla="*/ 29 w 34"/>
                <a:gd name="T1" fmla="*/ 37 h 55"/>
                <a:gd name="T2" fmla="*/ 27 w 34"/>
                <a:gd name="T3" fmla="*/ 31 h 55"/>
                <a:gd name="T4" fmla="*/ 29 w 34"/>
                <a:gd name="T5" fmla="*/ 23 h 55"/>
                <a:gd name="T6" fmla="*/ 19 w 34"/>
                <a:gd name="T7" fmla="*/ 15 h 55"/>
                <a:gd name="T8" fmla="*/ 21 w 34"/>
                <a:gd name="T9" fmla="*/ 10 h 55"/>
                <a:gd name="T10" fmla="*/ 21 w 34"/>
                <a:gd name="T11" fmla="*/ 6 h 55"/>
                <a:gd name="T12" fmla="*/ 15 w 34"/>
                <a:gd name="T13" fmla="*/ 1 h 55"/>
                <a:gd name="T14" fmla="*/ 7 w 34"/>
                <a:gd name="T15" fmla="*/ 4 h 55"/>
                <a:gd name="T16" fmla="*/ 2 w 34"/>
                <a:gd name="T17" fmla="*/ 12 h 55"/>
                <a:gd name="T18" fmla="*/ 8 w 34"/>
                <a:gd name="T19" fmla="*/ 19 h 55"/>
                <a:gd name="T20" fmla="*/ 12 w 34"/>
                <a:gd name="T21" fmla="*/ 29 h 55"/>
                <a:gd name="T22" fmla="*/ 16 w 34"/>
                <a:gd name="T23" fmla="*/ 34 h 55"/>
                <a:gd name="T24" fmla="*/ 14 w 34"/>
                <a:gd name="T25" fmla="*/ 41 h 55"/>
                <a:gd name="T26" fmla="*/ 12 w 34"/>
                <a:gd name="T27" fmla="*/ 45 h 55"/>
                <a:gd name="T28" fmla="*/ 12 w 34"/>
                <a:gd name="T29" fmla="*/ 49 h 55"/>
                <a:gd name="T30" fmla="*/ 21 w 34"/>
                <a:gd name="T31" fmla="*/ 55 h 55"/>
                <a:gd name="T32" fmla="*/ 34 w 34"/>
                <a:gd name="T33" fmla="*/ 55 h 55"/>
                <a:gd name="T34" fmla="*/ 34 w 34"/>
                <a:gd name="T35" fmla="*/ 51 h 55"/>
                <a:gd name="T36" fmla="*/ 32 w 34"/>
                <a:gd name="T37" fmla="*/ 40 h 55"/>
                <a:gd name="T38" fmla="*/ 29 w 34"/>
                <a:gd name="T39" fmla="*/ 3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55">
                  <a:moveTo>
                    <a:pt x="29" y="37"/>
                  </a:moveTo>
                  <a:cubicBezTo>
                    <a:pt x="28" y="36"/>
                    <a:pt x="26" y="35"/>
                    <a:pt x="27" y="31"/>
                  </a:cubicBezTo>
                  <a:cubicBezTo>
                    <a:pt x="28" y="27"/>
                    <a:pt x="29" y="24"/>
                    <a:pt x="29" y="23"/>
                  </a:cubicBezTo>
                  <a:cubicBezTo>
                    <a:pt x="29" y="21"/>
                    <a:pt x="21" y="17"/>
                    <a:pt x="19" y="15"/>
                  </a:cubicBezTo>
                  <a:cubicBezTo>
                    <a:pt x="17" y="13"/>
                    <a:pt x="19" y="12"/>
                    <a:pt x="21" y="10"/>
                  </a:cubicBezTo>
                  <a:cubicBezTo>
                    <a:pt x="23" y="8"/>
                    <a:pt x="22" y="9"/>
                    <a:pt x="21" y="6"/>
                  </a:cubicBezTo>
                  <a:cubicBezTo>
                    <a:pt x="19" y="4"/>
                    <a:pt x="17" y="3"/>
                    <a:pt x="15" y="1"/>
                  </a:cubicBezTo>
                  <a:cubicBezTo>
                    <a:pt x="12" y="12"/>
                    <a:pt x="7" y="0"/>
                    <a:pt x="7" y="4"/>
                  </a:cubicBezTo>
                  <a:cubicBezTo>
                    <a:pt x="7" y="9"/>
                    <a:pt x="4" y="10"/>
                    <a:pt x="2" y="12"/>
                  </a:cubicBezTo>
                  <a:cubicBezTo>
                    <a:pt x="0" y="13"/>
                    <a:pt x="8" y="16"/>
                    <a:pt x="8" y="19"/>
                  </a:cubicBezTo>
                  <a:cubicBezTo>
                    <a:pt x="8" y="22"/>
                    <a:pt x="12" y="29"/>
                    <a:pt x="12" y="29"/>
                  </a:cubicBezTo>
                  <a:cubicBezTo>
                    <a:pt x="13" y="30"/>
                    <a:pt x="15" y="33"/>
                    <a:pt x="16" y="34"/>
                  </a:cubicBezTo>
                  <a:cubicBezTo>
                    <a:pt x="16" y="36"/>
                    <a:pt x="15" y="39"/>
                    <a:pt x="14" y="41"/>
                  </a:cubicBezTo>
                  <a:cubicBezTo>
                    <a:pt x="12" y="42"/>
                    <a:pt x="12" y="45"/>
                    <a:pt x="12" y="45"/>
                  </a:cubicBezTo>
                  <a:cubicBezTo>
                    <a:pt x="12" y="45"/>
                    <a:pt x="10" y="47"/>
                    <a:pt x="12" y="49"/>
                  </a:cubicBezTo>
                  <a:cubicBezTo>
                    <a:pt x="15" y="50"/>
                    <a:pt x="19" y="54"/>
                    <a:pt x="21" y="55"/>
                  </a:cubicBezTo>
                  <a:cubicBezTo>
                    <a:pt x="23" y="55"/>
                    <a:pt x="34" y="55"/>
                    <a:pt x="34" y="55"/>
                  </a:cubicBezTo>
                  <a:cubicBezTo>
                    <a:pt x="34" y="51"/>
                    <a:pt x="34" y="51"/>
                    <a:pt x="34" y="51"/>
                  </a:cubicBezTo>
                  <a:cubicBezTo>
                    <a:pt x="32" y="40"/>
                    <a:pt x="32" y="40"/>
                    <a:pt x="32" y="40"/>
                  </a:cubicBezTo>
                  <a:cubicBezTo>
                    <a:pt x="32" y="40"/>
                    <a:pt x="31" y="38"/>
                    <a:pt x="29" y="37"/>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34" name="Freeform 33"/>
            <p:cNvSpPr>
              <a:spLocks/>
            </p:cNvSpPr>
            <p:nvPr/>
          </p:nvSpPr>
          <p:spPr bwMode="auto">
            <a:xfrm>
              <a:off x="4059239" y="3668713"/>
              <a:ext cx="52388" cy="79375"/>
            </a:xfrm>
            <a:custGeom>
              <a:avLst/>
              <a:gdLst>
                <a:gd name="T0" fmla="*/ 3 w 19"/>
                <a:gd name="T1" fmla="*/ 18 h 28"/>
                <a:gd name="T2" fmla="*/ 1 w 19"/>
                <a:gd name="T3" fmla="*/ 12 h 28"/>
                <a:gd name="T4" fmla="*/ 3 w 19"/>
                <a:gd name="T5" fmla="*/ 12 h 28"/>
                <a:gd name="T6" fmla="*/ 3 w 19"/>
                <a:gd name="T7" fmla="*/ 7 h 28"/>
                <a:gd name="T8" fmla="*/ 2 w 19"/>
                <a:gd name="T9" fmla="*/ 3 h 28"/>
                <a:gd name="T10" fmla="*/ 5 w 19"/>
                <a:gd name="T11" fmla="*/ 1 h 28"/>
                <a:gd name="T12" fmla="*/ 9 w 19"/>
                <a:gd name="T13" fmla="*/ 2 h 28"/>
                <a:gd name="T14" fmla="*/ 12 w 19"/>
                <a:gd name="T15" fmla="*/ 2 h 28"/>
                <a:gd name="T16" fmla="*/ 11 w 19"/>
                <a:gd name="T17" fmla="*/ 7 h 28"/>
                <a:gd name="T18" fmla="*/ 13 w 19"/>
                <a:gd name="T19" fmla="*/ 10 h 28"/>
                <a:gd name="T20" fmla="*/ 9 w 19"/>
                <a:gd name="T21" fmla="*/ 14 h 28"/>
                <a:gd name="T22" fmla="*/ 9 w 19"/>
                <a:gd name="T23" fmla="*/ 19 h 28"/>
                <a:gd name="T24" fmla="*/ 9 w 19"/>
                <a:gd name="T25" fmla="*/ 22 h 28"/>
                <a:gd name="T26" fmla="*/ 12 w 19"/>
                <a:gd name="T27" fmla="*/ 20 h 28"/>
                <a:gd name="T28" fmla="*/ 14 w 19"/>
                <a:gd name="T29" fmla="*/ 21 h 28"/>
                <a:gd name="T30" fmla="*/ 16 w 19"/>
                <a:gd name="T31" fmla="*/ 22 h 28"/>
                <a:gd name="T32" fmla="*/ 18 w 19"/>
                <a:gd name="T33" fmla="*/ 23 h 28"/>
                <a:gd name="T34" fmla="*/ 19 w 19"/>
                <a:gd name="T35" fmla="*/ 26 h 28"/>
                <a:gd name="T36" fmla="*/ 19 w 19"/>
                <a:gd name="T37" fmla="*/ 28 h 28"/>
                <a:gd name="T38" fmla="*/ 16 w 19"/>
                <a:gd name="T39" fmla="*/ 27 h 28"/>
                <a:gd name="T40" fmla="*/ 15 w 19"/>
                <a:gd name="T41" fmla="*/ 25 h 28"/>
                <a:gd name="T42" fmla="*/ 14 w 19"/>
                <a:gd name="T43" fmla="*/ 24 h 28"/>
                <a:gd name="T44" fmla="*/ 12 w 19"/>
                <a:gd name="T45" fmla="*/ 25 h 28"/>
                <a:gd name="T46" fmla="*/ 9 w 19"/>
                <a:gd name="T47" fmla="*/ 24 h 28"/>
                <a:gd name="T48" fmla="*/ 8 w 19"/>
                <a:gd name="T49" fmla="*/ 23 h 28"/>
                <a:gd name="T50" fmla="*/ 6 w 19"/>
                <a:gd name="T51" fmla="*/ 22 h 28"/>
                <a:gd name="T52" fmla="*/ 6 w 19"/>
                <a:gd name="T53" fmla="*/ 24 h 28"/>
                <a:gd name="T54" fmla="*/ 4 w 19"/>
                <a:gd name="T55" fmla="*/ 20 h 28"/>
                <a:gd name="T56" fmla="*/ 3 w 19"/>
                <a:gd name="T57"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 h="28">
                  <a:moveTo>
                    <a:pt x="3" y="18"/>
                  </a:moveTo>
                  <a:cubicBezTo>
                    <a:pt x="3" y="18"/>
                    <a:pt x="0" y="13"/>
                    <a:pt x="1" y="12"/>
                  </a:cubicBezTo>
                  <a:cubicBezTo>
                    <a:pt x="1" y="11"/>
                    <a:pt x="2" y="14"/>
                    <a:pt x="3" y="12"/>
                  </a:cubicBezTo>
                  <a:cubicBezTo>
                    <a:pt x="3" y="11"/>
                    <a:pt x="3" y="9"/>
                    <a:pt x="3" y="7"/>
                  </a:cubicBezTo>
                  <a:cubicBezTo>
                    <a:pt x="3" y="6"/>
                    <a:pt x="1" y="5"/>
                    <a:pt x="2" y="3"/>
                  </a:cubicBezTo>
                  <a:cubicBezTo>
                    <a:pt x="4" y="2"/>
                    <a:pt x="4" y="1"/>
                    <a:pt x="5" y="1"/>
                  </a:cubicBezTo>
                  <a:cubicBezTo>
                    <a:pt x="7" y="1"/>
                    <a:pt x="8" y="1"/>
                    <a:pt x="9" y="2"/>
                  </a:cubicBezTo>
                  <a:cubicBezTo>
                    <a:pt x="11" y="2"/>
                    <a:pt x="12" y="0"/>
                    <a:pt x="12" y="2"/>
                  </a:cubicBezTo>
                  <a:cubicBezTo>
                    <a:pt x="12" y="5"/>
                    <a:pt x="10" y="6"/>
                    <a:pt x="11" y="7"/>
                  </a:cubicBezTo>
                  <a:cubicBezTo>
                    <a:pt x="12" y="8"/>
                    <a:pt x="13" y="9"/>
                    <a:pt x="13" y="10"/>
                  </a:cubicBezTo>
                  <a:cubicBezTo>
                    <a:pt x="14" y="11"/>
                    <a:pt x="10" y="12"/>
                    <a:pt x="9" y="14"/>
                  </a:cubicBezTo>
                  <a:cubicBezTo>
                    <a:pt x="9" y="16"/>
                    <a:pt x="8" y="18"/>
                    <a:pt x="9" y="19"/>
                  </a:cubicBezTo>
                  <a:cubicBezTo>
                    <a:pt x="9" y="21"/>
                    <a:pt x="8" y="21"/>
                    <a:pt x="9" y="22"/>
                  </a:cubicBezTo>
                  <a:cubicBezTo>
                    <a:pt x="11" y="22"/>
                    <a:pt x="11" y="21"/>
                    <a:pt x="12" y="20"/>
                  </a:cubicBezTo>
                  <a:cubicBezTo>
                    <a:pt x="13" y="20"/>
                    <a:pt x="13" y="20"/>
                    <a:pt x="14" y="21"/>
                  </a:cubicBezTo>
                  <a:cubicBezTo>
                    <a:pt x="15" y="21"/>
                    <a:pt x="15" y="22"/>
                    <a:pt x="16" y="22"/>
                  </a:cubicBezTo>
                  <a:cubicBezTo>
                    <a:pt x="17" y="22"/>
                    <a:pt x="17" y="21"/>
                    <a:pt x="18" y="23"/>
                  </a:cubicBezTo>
                  <a:cubicBezTo>
                    <a:pt x="18" y="25"/>
                    <a:pt x="19" y="25"/>
                    <a:pt x="19" y="26"/>
                  </a:cubicBezTo>
                  <a:cubicBezTo>
                    <a:pt x="19" y="27"/>
                    <a:pt x="19" y="28"/>
                    <a:pt x="19" y="28"/>
                  </a:cubicBezTo>
                  <a:cubicBezTo>
                    <a:pt x="16" y="27"/>
                    <a:pt x="16" y="27"/>
                    <a:pt x="16" y="27"/>
                  </a:cubicBezTo>
                  <a:cubicBezTo>
                    <a:pt x="15" y="25"/>
                    <a:pt x="15" y="25"/>
                    <a:pt x="15" y="25"/>
                  </a:cubicBezTo>
                  <a:cubicBezTo>
                    <a:pt x="14" y="24"/>
                    <a:pt x="14" y="24"/>
                    <a:pt x="14" y="24"/>
                  </a:cubicBezTo>
                  <a:cubicBezTo>
                    <a:pt x="12" y="25"/>
                    <a:pt x="13" y="24"/>
                    <a:pt x="12" y="25"/>
                  </a:cubicBezTo>
                  <a:cubicBezTo>
                    <a:pt x="10" y="25"/>
                    <a:pt x="10" y="25"/>
                    <a:pt x="9" y="24"/>
                  </a:cubicBezTo>
                  <a:cubicBezTo>
                    <a:pt x="9" y="24"/>
                    <a:pt x="8" y="23"/>
                    <a:pt x="8" y="23"/>
                  </a:cubicBezTo>
                  <a:cubicBezTo>
                    <a:pt x="8" y="23"/>
                    <a:pt x="7" y="21"/>
                    <a:pt x="6" y="22"/>
                  </a:cubicBezTo>
                  <a:cubicBezTo>
                    <a:pt x="6" y="24"/>
                    <a:pt x="8" y="26"/>
                    <a:pt x="6" y="24"/>
                  </a:cubicBezTo>
                  <a:cubicBezTo>
                    <a:pt x="4" y="21"/>
                    <a:pt x="4" y="20"/>
                    <a:pt x="4" y="20"/>
                  </a:cubicBezTo>
                  <a:cubicBezTo>
                    <a:pt x="3" y="18"/>
                    <a:pt x="3" y="19"/>
                    <a:pt x="3" y="18"/>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35" name="Freeform 34"/>
            <p:cNvSpPr>
              <a:spLocks/>
            </p:cNvSpPr>
            <p:nvPr/>
          </p:nvSpPr>
          <p:spPr bwMode="auto">
            <a:xfrm>
              <a:off x="4027489" y="3763963"/>
              <a:ext cx="31750" cy="33338"/>
            </a:xfrm>
            <a:custGeom>
              <a:avLst/>
              <a:gdLst>
                <a:gd name="T0" fmla="*/ 9 w 11"/>
                <a:gd name="T1" fmla="*/ 0 h 12"/>
                <a:gd name="T2" fmla="*/ 10 w 11"/>
                <a:gd name="T3" fmla="*/ 2 h 12"/>
                <a:gd name="T4" fmla="*/ 9 w 11"/>
                <a:gd name="T5" fmla="*/ 6 h 12"/>
                <a:gd name="T6" fmla="*/ 6 w 11"/>
                <a:gd name="T7" fmla="*/ 8 h 12"/>
                <a:gd name="T8" fmla="*/ 2 w 11"/>
                <a:gd name="T9" fmla="*/ 11 h 12"/>
                <a:gd name="T10" fmla="*/ 3 w 11"/>
                <a:gd name="T11" fmla="*/ 8 h 12"/>
                <a:gd name="T12" fmla="*/ 7 w 11"/>
                <a:gd name="T13" fmla="*/ 4 h 12"/>
                <a:gd name="T14" fmla="*/ 9 w 11"/>
                <a:gd name="T15" fmla="*/ 2 h 12"/>
                <a:gd name="T16" fmla="*/ 9 w 11"/>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2">
                  <a:moveTo>
                    <a:pt x="9" y="0"/>
                  </a:moveTo>
                  <a:cubicBezTo>
                    <a:pt x="9" y="0"/>
                    <a:pt x="11" y="1"/>
                    <a:pt x="10" y="2"/>
                  </a:cubicBezTo>
                  <a:cubicBezTo>
                    <a:pt x="10" y="4"/>
                    <a:pt x="11" y="5"/>
                    <a:pt x="9" y="6"/>
                  </a:cubicBezTo>
                  <a:cubicBezTo>
                    <a:pt x="7" y="6"/>
                    <a:pt x="6" y="7"/>
                    <a:pt x="6" y="8"/>
                  </a:cubicBezTo>
                  <a:cubicBezTo>
                    <a:pt x="6" y="9"/>
                    <a:pt x="4" y="10"/>
                    <a:pt x="2" y="11"/>
                  </a:cubicBezTo>
                  <a:cubicBezTo>
                    <a:pt x="0" y="12"/>
                    <a:pt x="3" y="9"/>
                    <a:pt x="3" y="8"/>
                  </a:cubicBezTo>
                  <a:cubicBezTo>
                    <a:pt x="4" y="8"/>
                    <a:pt x="7" y="5"/>
                    <a:pt x="7" y="4"/>
                  </a:cubicBezTo>
                  <a:cubicBezTo>
                    <a:pt x="7" y="4"/>
                    <a:pt x="9" y="3"/>
                    <a:pt x="9" y="2"/>
                  </a:cubicBezTo>
                  <a:cubicBezTo>
                    <a:pt x="9" y="1"/>
                    <a:pt x="9" y="0"/>
                    <a:pt x="9" y="0"/>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36" name="Freeform 35"/>
            <p:cNvSpPr>
              <a:spLocks/>
            </p:cNvSpPr>
            <p:nvPr/>
          </p:nvSpPr>
          <p:spPr bwMode="auto">
            <a:xfrm>
              <a:off x="4084639" y="3781426"/>
              <a:ext cx="61913" cy="52388"/>
            </a:xfrm>
            <a:custGeom>
              <a:avLst/>
              <a:gdLst>
                <a:gd name="T0" fmla="*/ 0 w 22"/>
                <a:gd name="T1" fmla="*/ 14 h 19"/>
                <a:gd name="T2" fmla="*/ 1 w 22"/>
                <a:gd name="T3" fmla="*/ 10 h 19"/>
                <a:gd name="T4" fmla="*/ 4 w 22"/>
                <a:gd name="T5" fmla="*/ 7 h 19"/>
                <a:gd name="T6" fmla="*/ 5 w 22"/>
                <a:gd name="T7" fmla="*/ 7 h 19"/>
                <a:gd name="T8" fmla="*/ 7 w 22"/>
                <a:gd name="T9" fmla="*/ 6 h 19"/>
                <a:gd name="T10" fmla="*/ 9 w 22"/>
                <a:gd name="T11" fmla="*/ 6 h 19"/>
                <a:gd name="T12" fmla="*/ 9 w 22"/>
                <a:gd name="T13" fmla="*/ 8 h 19"/>
                <a:gd name="T14" fmla="*/ 11 w 22"/>
                <a:gd name="T15" fmla="*/ 6 h 19"/>
                <a:gd name="T16" fmla="*/ 13 w 22"/>
                <a:gd name="T17" fmla="*/ 5 h 19"/>
                <a:gd name="T18" fmla="*/ 16 w 22"/>
                <a:gd name="T19" fmla="*/ 3 h 19"/>
                <a:gd name="T20" fmla="*/ 17 w 22"/>
                <a:gd name="T21" fmla="*/ 0 h 19"/>
                <a:gd name="T22" fmla="*/ 19 w 22"/>
                <a:gd name="T23" fmla="*/ 3 h 19"/>
                <a:gd name="T24" fmla="*/ 20 w 22"/>
                <a:gd name="T25" fmla="*/ 5 h 19"/>
                <a:gd name="T26" fmla="*/ 21 w 22"/>
                <a:gd name="T27" fmla="*/ 8 h 19"/>
                <a:gd name="T28" fmla="*/ 21 w 22"/>
                <a:gd name="T29" fmla="*/ 12 h 19"/>
                <a:gd name="T30" fmla="*/ 20 w 22"/>
                <a:gd name="T31" fmla="*/ 16 h 19"/>
                <a:gd name="T32" fmla="*/ 18 w 22"/>
                <a:gd name="T33" fmla="*/ 13 h 19"/>
                <a:gd name="T34" fmla="*/ 16 w 22"/>
                <a:gd name="T35" fmla="*/ 13 h 19"/>
                <a:gd name="T36" fmla="*/ 16 w 22"/>
                <a:gd name="T37" fmla="*/ 15 h 19"/>
                <a:gd name="T38" fmla="*/ 17 w 22"/>
                <a:gd name="T39" fmla="*/ 17 h 19"/>
                <a:gd name="T40" fmla="*/ 16 w 22"/>
                <a:gd name="T41" fmla="*/ 19 h 19"/>
                <a:gd name="T42" fmla="*/ 14 w 22"/>
                <a:gd name="T43" fmla="*/ 17 h 19"/>
                <a:gd name="T44" fmla="*/ 11 w 22"/>
                <a:gd name="T45" fmla="*/ 17 h 19"/>
                <a:gd name="T46" fmla="*/ 10 w 22"/>
                <a:gd name="T47" fmla="*/ 14 h 19"/>
                <a:gd name="T48" fmla="*/ 9 w 22"/>
                <a:gd name="T49" fmla="*/ 12 h 19"/>
                <a:gd name="T50" fmla="*/ 5 w 22"/>
                <a:gd name="T51" fmla="*/ 11 h 19"/>
                <a:gd name="T52" fmla="*/ 2 w 22"/>
                <a:gd name="T53" fmla="*/ 12 h 19"/>
                <a:gd name="T54" fmla="*/ 0 w 22"/>
                <a:gd name="T55"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 h="19">
                  <a:moveTo>
                    <a:pt x="0" y="14"/>
                  </a:moveTo>
                  <a:cubicBezTo>
                    <a:pt x="0" y="14"/>
                    <a:pt x="0" y="11"/>
                    <a:pt x="1" y="10"/>
                  </a:cubicBezTo>
                  <a:cubicBezTo>
                    <a:pt x="2" y="8"/>
                    <a:pt x="3" y="8"/>
                    <a:pt x="4" y="7"/>
                  </a:cubicBezTo>
                  <a:cubicBezTo>
                    <a:pt x="5" y="7"/>
                    <a:pt x="4" y="8"/>
                    <a:pt x="5" y="7"/>
                  </a:cubicBezTo>
                  <a:cubicBezTo>
                    <a:pt x="6" y="6"/>
                    <a:pt x="6" y="6"/>
                    <a:pt x="7" y="6"/>
                  </a:cubicBezTo>
                  <a:cubicBezTo>
                    <a:pt x="8" y="5"/>
                    <a:pt x="9" y="6"/>
                    <a:pt x="9" y="6"/>
                  </a:cubicBezTo>
                  <a:cubicBezTo>
                    <a:pt x="9" y="6"/>
                    <a:pt x="8" y="8"/>
                    <a:pt x="9" y="8"/>
                  </a:cubicBezTo>
                  <a:cubicBezTo>
                    <a:pt x="9" y="8"/>
                    <a:pt x="11" y="6"/>
                    <a:pt x="11" y="6"/>
                  </a:cubicBezTo>
                  <a:cubicBezTo>
                    <a:pt x="11" y="6"/>
                    <a:pt x="12" y="6"/>
                    <a:pt x="13" y="5"/>
                  </a:cubicBezTo>
                  <a:cubicBezTo>
                    <a:pt x="14" y="4"/>
                    <a:pt x="16" y="4"/>
                    <a:pt x="16" y="3"/>
                  </a:cubicBezTo>
                  <a:cubicBezTo>
                    <a:pt x="17" y="2"/>
                    <a:pt x="15" y="1"/>
                    <a:pt x="17" y="0"/>
                  </a:cubicBezTo>
                  <a:cubicBezTo>
                    <a:pt x="18" y="0"/>
                    <a:pt x="19" y="2"/>
                    <a:pt x="19" y="3"/>
                  </a:cubicBezTo>
                  <a:cubicBezTo>
                    <a:pt x="20" y="4"/>
                    <a:pt x="19" y="4"/>
                    <a:pt x="20" y="5"/>
                  </a:cubicBezTo>
                  <a:cubicBezTo>
                    <a:pt x="21" y="5"/>
                    <a:pt x="20" y="6"/>
                    <a:pt x="21" y="8"/>
                  </a:cubicBezTo>
                  <a:cubicBezTo>
                    <a:pt x="21" y="11"/>
                    <a:pt x="20" y="11"/>
                    <a:pt x="21" y="12"/>
                  </a:cubicBezTo>
                  <a:cubicBezTo>
                    <a:pt x="22" y="14"/>
                    <a:pt x="20" y="15"/>
                    <a:pt x="20" y="16"/>
                  </a:cubicBezTo>
                  <a:cubicBezTo>
                    <a:pt x="20" y="16"/>
                    <a:pt x="19" y="13"/>
                    <a:pt x="18" y="13"/>
                  </a:cubicBezTo>
                  <a:cubicBezTo>
                    <a:pt x="17" y="12"/>
                    <a:pt x="16" y="12"/>
                    <a:pt x="16" y="13"/>
                  </a:cubicBezTo>
                  <a:cubicBezTo>
                    <a:pt x="16" y="14"/>
                    <a:pt x="16" y="14"/>
                    <a:pt x="16" y="15"/>
                  </a:cubicBezTo>
                  <a:cubicBezTo>
                    <a:pt x="16" y="16"/>
                    <a:pt x="17" y="17"/>
                    <a:pt x="17" y="17"/>
                  </a:cubicBezTo>
                  <a:cubicBezTo>
                    <a:pt x="17" y="17"/>
                    <a:pt x="18" y="19"/>
                    <a:pt x="16" y="19"/>
                  </a:cubicBezTo>
                  <a:cubicBezTo>
                    <a:pt x="14" y="18"/>
                    <a:pt x="15" y="17"/>
                    <a:pt x="14" y="17"/>
                  </a:cubicBezTo>
                  <a:cubicBezTo>
                    <a:pt x="13" y="17"/>
                    <a:pt x="13" y="18"/>
                    <a:pt x="11" y="17"/>
                  </a:cubicBezTo>
                  <a:cubicBezTo>
                    <a:pt x="10" y="16"/>
                    <a:pt x="10" y="15"/>
                    <a:pt x="10" y="14"/>
                  </a:cubicBezTo>
                  <a:cubicBezTo>
                    <a:pt x="10" y="13"/>
                    <a:pt x="9" y="12"/>
                    <a:pt x="9" y="12"/>
                  </a:cubicBezTo>
                  <a:cubicBezTo>
                    <a:pt x="9" y="12"/>
                    <a:pt x="5" y="11"/>
                    <a:pt x="5" y="11"/>
                  </a:cubicBezTo>
                  <a:cubicBezTo>
                    <a:pt x="4" y="11"/>
                    <a:pt x="2" y="11"/>
                    <a:pt x="2" y="12"/>
                  </a:cubicBezTo>
                  <a:cubicBezTo>
                    <a:pt x="2" y="12"/>
                    <a:pt x="0" y="14"/>
                    <a:pt x="0" y="14"/>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37" name="Freeform 36"/>
            <p:cNvSpPr>
              <a:spLocks/>
            </p:cNvSpPr>
            <p:nvPr/>
          </p:nvSpPr>
          <p:spPr bwMode="auto">
            <a:xfrm>
              <a:off x="4092576" y="3767138"/>
              <a:ext cx="19050" cy="22225"/>
            </a:xfrm>
            <a:custGeom>
              <a:avLst/>
              <a:gdLst>
                <a:gd name="T0" fmla="*/ 2 w 7"/>
                <a:gd name="T1" fmla="*/ 8 h 8"/>
                <a:gd name="T2" fmla="*/ 0 w 7"/>
                <a:gd name="T3" fmla="*/ 6 h 8"/>
                <a:gd name="T4" fmla="*/ 0 w 7"/>
                <a:gd name="T5" fmla="*/ 4 h 8"/>
                <a:gd name="T6" fmla="*/ 2 w 7"/>
                <a:gd name="T7" fmla="*/ 2 h 8"/>
                <a:gd name="T8" fmla="*/ 3 w 7"/>
                <a:gd name="T9" fmla="*/ 0 h 8"/>
                <a:gd name="T10" fmla="*/ 5 w 7"/>
                <a:gd name="T11" fmla="*/ 2 h 8"/>
                <a:gd name="T12" fmla="*/ 4 w 7"/>
                <a:gd name="T13" fmla="*/ 4 h 8"/>
                <a:gd name="T14" fmla="*/ 5 w 7"/>
                <a:gd name="T15" fmla="*/ 2 h 8"/>
                <a:gd name="T16" fmla="*/ 5 w 7"/>
                <a:gd name="T17" fmla="*/ 0 h 8"/>
                <a:gd name="T18" fmla="*/ 7 w 7"/>
                <a:gd name="T19" fmla="*/ 2 h 8"/>
                <a:gd name="T20" fmla="*/ 6 w 7"/>
                <a:gd name="T21" fmla="*/ 5 h 8"/>
                <a:gd name="T22" fmla="*/ 4 w 7"/>
                <a:gd name="T23" fmla="*/ 6 h 8"/>
                <a:gd name="T24" fmla="*/ 2 w 7"/>
                <a:gd name="T25"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8">
                  <a:moveTo>
                    <a:pt x="2" y="8"/>
                  </a:moveTo>
                  <a:cubicBezTo>
                    <a:pt x="0" y="6"/>
                    <a:pt x="0" y="6"/>
                    <a:pt x="0" y="6"/>
                  </a:cubicBezTo>
                  <a:cubicBezTo>
                    <a:pt x="0" y="6"/>
                    <a:pt x="0" y="5"/>
                    <a:pt x="0" y="4"/>
                  </a:cubicBezTo>
                  <a:cubicBezTo>
                    <a:pt x="1" y="4"/>
                    <a:pt x="1" y="3"/>
                    <a:pt x="2" y="2"/>
                  </a:cubicBezTo>
                  <a:cubicBezTo>
                    <a:pt x="2" y="1"/>
                    <a:pt x="2" y="0"/>
                    <a:pt x="3" y="0"/>
                  </a:cubicBezTo>
                  <a:cubicBezTo>
                    <a:pt x="3" y="0"/>
                    <a:pt x="5" y="2"/>
                    <a:pt x="5" y="2"/>
                  </a:cubicBezTo>
                  <a:cubicBezTo>
                    <a:pt x="5" y="2"/>
                    <a:pt x="4" y="3"/>
                    <a:pt x="4" y="4"/>
                  </a:cubicBezTo>
                  <a:cubicBezTo>
                    <a:pt x="3" y="5"/>
                    <a:pt x="5" y="3"/>
                    <a:pt x="5" y="2"/>
                  </a:cubicBezTo>
                  <a:cubicBezTo>
                    <a:pt x="5" y="1"/>
                    <a:pt x="5" y="0"/>
                    <a:pt x="5" y="0"/>
                  </a:cubicBezTo>
                  <a:cubicBezTo>
                    <a:pt x="7" y="0"/>
                    <a:pt x="7" y="1"/>
                    <a:pt x="7" y="2"/>
                  </a:cubicBezTo>
                  <a:cubicBezTo>
                    <a:pt x="6" y="4"/>
                    <a:pt x="6" y="5"/>
                    <a:pt x="6" y="5"/>
                  </a:cubicBezTo>
                  <a:cubicBezTo>
                    <a:pt x="6" y="5"/>
                    <a:pt x="4" y="5"/>
                    <a:pt x="4" y="6"/>
                  </a:cubicBezTo>
                  <a:cubicBezTo>
                    <a:pt x="4" y="8"/>
                    <a:pt x="2" y="8"/>
                    <a:pt x="2" y="8"/>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38" name="Freeform 37"/>
            <p:cNvSpPr>
              <a:spLocks/>
            </p:cNvSpPr>
            <p:nvPr/>
          </p:nvSpPr>
          <p:spPr bwMode="auto">
            <a:xfrm>
              <a:off x="4111626" y="3760788"/>
              <a:ext cx="17463" cy="17463"/>
            </a:xfrm>
            <a:custGeom>
              <a:avLst/>
              <a:gdLst>
                <a:gd name="T0" fmla="*/ 4 w 6"/>
                <a:gd name="T1" fmla="*/ 1 h 6"/>
                <a:gd name="T2" fmla="*/ 5 w 6"/>
                <a:gd name="T3" fmla="*/ 5 h 6"/>
                <a:gd name="T4" fmla="*/ 5 w 6"/>
                <a:gd name="T5" fmla="*/ 6 h 6"/>
                <a:gd name="T6" fmla="*/ 2 w 6"/>
                <a:gd name="T7" fmla="*/ 4 h 6"/>
                <a:gd name="T8" fmla="*/ 1 w 6"/>
                <a:gd name="T9" fmla="*/ 1 h 6"/>
                <a:gd name="T10" fmla="*/ 4 w 6"/>
                <a:gd name="T11" fmla="*/ 1 h 6"/>
              </a:gdLst>
              <a:ahLst/>
              <a:cxnLst>
                <a:cxn ang="0">
                  <a:pos x="T0" y="T1"/>
                </a:cxn>
                <a:cxn ang="0">
                  <a:pos x="T2" y="T3"/>
                </a:cxn>
                <a:cxn ang="0">
                  <a:pos x="T4" y="T5"/>
                </a:cxn>
                <a:cxn ang="0">
                  <a:pos x="T6" y="T7"/>
                </a:cxn>
                <a:cxn ang="0">
                  <a:pos x="T8" y="T9"/>
                </a:cxn>
                <a:cxn ang="0">
                  <a:pos x="T10" y="T11"/>
                </a:cxn>
              </a:cxnLst>
              <a:rect l="0" t="0" r="r" b="b"/>
              <a:pathLst>
                <a:path w="6" h="6">
                  <a:moveTo>
                    <a:pt x="4" y="1"/>
                  </a:moveTo>
                  <a:cubicBezTo>
                    <a:pt x="4" y="2"/>
                    <a:pt x="5" y="4"/>
                    <a:pt x="5" y="5"/>
                  </a:cubicBezTo>
                  <a:cubicBezTo>
                    <a:pt x="5" y="6"/>
                    <a:pt x="6" y="6"/>
                    <a:pt x="5" y="6"/>
                  </a:cubicBezTo>
                  <a:cubicBezTo>
                    <a:pt x="3" y="6"/>
                    <a:pt x="2" y="4"/>
                    <a:pt x="2" y="4"/>
                  </a:cubicBezTo>
                  <a:cubicBezTo>
                    <a:pt x="1" y="2"/>
                    <a:pt x="0" y="0"/>
                    <a:pt x="1" y="1"/>
                  </a:cubicBezTo>
                  <a:cubicBezTo>
                    <a:pt x="3" y="1"/>
                    <a:pt x="4" y="1"/>
                    <a:pt x="4" y="1"/>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39" name="Freeform 38"/>
            <p:cNvSpPr>
              <a:spLocks/>
            </p:cNvSpPr>
            <p:nvPr/>
          </p:nvSpPr>
          <p:spPr bwMode="auto">
            <a:xfrm>
              <a:off x="4114801" y="3748088"/>
              <a:ext cx="17463" cy="19050"/>
            </a:xfrm>
            <a:custGeom>
              <a:avLst/>
              <a:gdLst>
                <a:gd name="T0" fmla="*/ 0 w 6"/>
                <a:gd name="T1" fmla="*/ 0 h 7"/>
                <a:gd name="T2" fmla="*/ 4 w 6"/>
                <a:gd name="T3" fmla="*/ 0 h 7"/>
                <a:gd name="T4" fmla="*/ 5 w 6"/>
                <a:gd name="T5" fmla="*/ 2 h 7"/>
                <a:gd name="T6" fmla="*/ 5 w 6"/>
                <a:gd name="T7" fmla="*/ 6 h 7"/>
                <a:gd name="T8" fmla="*/ 3 w 6"/>
                <a:gd name="T9" fmla="*/ 5 h 7"/>
                <a:gd name="T10" fmla="*/ 0 w 6"/>
                <a:gd name="T11" fmla="*/ 0 h 7"/>
              </a:gdLst>
              <a:ahLst/>
              <a:cxnLst>
                <a:cxn ang="0">
                  <a:pos x="T0" y="T1"/>
                </a:cxn>
                <a:cxn ang="0">
                  <a:pos x="T2" y="T3"/>
                </a:cxn>
                <a:cxn ang="0">
                  <a:pos x="T4" y="T5"/>
                </a:cxn>
                <a:cxn ang="0">
                  <a:pos x="T6" y="T7"/>
                </a:cxn>
                <a:cxn ang="0">
                  <a:pos x="T8" y="T9"/>
                </a:cxn>
                <a:cxn ang="0">
                  <a:pos x="T10" y="T11"/>
                </a:cxn>
              </a:cxnLst>
              <a:rect l="0" t="0" r="r" b="b"/>
              <a:pathLst>
                <a:path w="6" h="7">
                  <a:moveTo>
                    <a:pt x="0" y="0"/>
                  </a:moveTo>
                  <a:cubicBezTo>
                    <a:pt x="4" y="0"/>
                    <a:pt x="4" y="0"/>
                    <a:pt x="4" y="0"/>
                  </a:cubicBezTo>
                  <a:cubicBezTo>
                    <a:pt x="4" y="0"/>
                    <a:pt x="5" y="1"/>
                    <a:pt x="5" y="2"/>
                  </a:cubicBezTo>
                  <a:cubicBezTo>
                    <a:pt x="5" y="4"/>
                    <a:pt x="5" y="5"/>
                    <a:pt x="5" y="6"/>
                  </a:cubicBezTo>
                  <a:cubicBezTo>
                    <a:pt x="6" y="7"/>
                    <a:pt x="3" y="6"/>
                    <a:pt x="3" y="5"/>
                  </a:cubicBezTo>
                  <a:cubicBezTo>
                    <a:pt x="2" y="3"/>
                    <a:pt x="0" y="1"/>
                    <a:pt x="0" y="0"/>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40" name="Freeform 39"/>
            <p:cNvSpPr>
              <a:spLocks/>
            </p:cNvSpPr>
            <p:nvPr/>
          </p:nvSpPr>
          <p:spPr bwMode="auto">
            <a:xfrm>
              <a:off x="4070351" y="3738563"/>
              <a:ext cx="11113" cy="14288"/>
            </a:xfrm>
            <a:custGeom>
              <a:avLst/>
              <a:gdLst>
                <a:gd name="T0" fmla="*/ 0 w 4"/>
                <a:gd name="T1" fmla="*/ 0 h 5"/>
                <a:gd name="T2" fmla="*/ 1 w 4"/>
                <a:gd name="T3" fmla="*/ 2 h 5"/>
                <a:gd name="T4" fmla="*/ 2 w 4"/>
                <a:gd name="T5" fmla="*/ 5 h 5"/>
                <a:gd name="T6" fmla="*/ 4 w 4"/>
                <a:gd name="T7" fmla="*/ 3 h 5"/>
                <a:gd name="T8" fmla="*/ 2 w 4"/>
                <a:gd name="T9" fmla="*/ 0 h 5"/>
                <a:gd name="T10" fmla="*/ 0 w 4"/>
                <a:gd name="T11" fmla="*/ 0 h 5"/>
              </a:gdLst>
              <a:ahLst/>
              <a:cxnLst>
                <a:cxn ang="0">
                  <a:pos x="T0" y="T1"/>
                </a:cxn>
                <a:cxn ang="0">
                  <a:pos x="T2" y="T3"/>
                </a:cxn>
                <a:cxn ang="0">
                  <a:pos x="T4" y="T5"/>
                </a:cxn>
                <a:cxn ang="0">
                  <a:pos x="T6" y="T7"/>
                </a:cxn>
                <a:cxn ang="0">
                  <a:pos x="T8" y="T9"/>
                </a:cxn>
                <a:cxn ang="0">
                  <a:pos x="T10" y="T11"/>
                </a:cxn>
              </a:cxnLst>
              <a:rect l="0" t="0" r="r" b="b"/>
              <a:pathLst>
                <a:path w="4" h="5">
                  <a:moveTo>
                    <a:pt x="0" y="0"/>
                  </a:moveTo>
                  <a:cubicBezTo>
                    <a:pt x="0" y="0"/>
                    <a:pt x="1" y="0"/>
                    <a:pt x="1" y="2"/>
                  </a:cubicBezTo>
                  <a:cubicBezTo>
                    <a:pt x="1" y="3"/>
                    <a:pt x="1" y="4"/>
                    <a:pt x="2" y="5"/>
                  </a:cubicBezTo>
                  <a:cubicBezTo>
                    <a:pt x="2" y="5"/>
                    <a:pt x="4" y="5"/>
                    <a:pt x="4" y="3"/>
                  </a:cubicBezTo>
                  <a:cubicBezTo>
                    <a:pt x="3" y="1"/>
                    <a:pt x="3" y="0"/>
                    <a:pt x="2" y="0"/>
                  </a:cubicBezTo>
                  <a:cubicBezTo>
                    <a:pt x="2" y="0"/>
                    <a:pt x="0" y="0"/>
                    <a:pt x="0" y="0"/>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41" name="Freeform 40"/>
            <p:cNvSpPr>
              <a:spLocks/>
            </p:cNvSpPr>
            <p:nvPr/>
          </p:nvSpPr>
          <p:spPr bwMode="auto">
            <a:xfrm>
              <a:off x="4084639" y="3749676"/>
              <a:ext cx="15875" cy="25400"/>
            </a:xfrm>
            <a:custGeom>
              <a:avLst/>
              <a:gdLst>
                <a:gd name="T0" fmla="*/ 0 w 6"/>
                <a:gd name="T1" fmla="*/ 2 h 9"/>
                <a:gd name="T2" fmla="*/ 1 w 6"/>
                <a:gd name="T3" fmla="*/ 5 h 9"/>
                <a:gd name="T4" fmla="*/ 0 w 6"/>
                <a:gd name="T5" fmla="*/ 8 h 9"/>
                <a:gd name="T6" fmla="*/ 3 w 6"/>
                <a:gd name="T7" fmla="*/ 8 h 9"/>
                <a:gd name="T8" fmla="*/ 6 w 6"/>
                <a:gd name="T9" fmla="*/ 5 h 9"/>
                <a:gd name="T10" fmla="*/ 4 w 6"/>
                <a:gd name="T11" fmla="*/ 3 h 9"/>
                <a:gd name="T12" fmla="*/ 0 w 6"/>
                <a:gd name="T13" fmla="*/ 2 h 9"/>
              </a:gdLst>
              <a:ahLst/>
              <a:cxnLst>
                <a:cxn ang="0">
                  <a:pos x="T0" y="T1"/>
                </a:cxn>
                <a:cxn ang="0">
                  <a:pos x="T2" y="T3"/>
                </a:cxn>
                <a:cxn ang="0">
                  <a:pos x="T4" y="T5"/>
                </a:cxn>
                <a:cxn ang="0">
                  <a:pos x="T6" y="T7"/>
                </a:cxn>
                <a:cxn ang="0">
                  <a:pos x="T8" y="T9"/>
                </a:cxn>
                <a:cxn ang="0">
                  <a:pos x="T10" y="T11"/>
                </a:cxn>
                <a:cxn ang="0">
                  <a:pos x="T12" y="T13"/>
                </a:cxn>
              </a:cxnLst>
              <a:rect l="0" t="0" r="r" b="b"/>
              <a:pathLst>
                <a:path w="6" h="9">
                  <a:moveTo>
                    <a:pt x="0" y="2"/>
                  </a:moveTo>
                  <a:cubicBezTo>
                    <a:pt x="0" y="2"/>
                    <a:pt x="1" y="4"/>
                    <a:pt x="1" y="5"/>
                  </a:cubicBezTo>
                  <a:cubicBezTo>
                    <a:pt x="1" y="6"/>
                    <a:pt x="0" y="7"/>
                    <a:pt x="0" y="8"/>
                  </a:cubicBezTo>
                  <a:cubicBezTo>
                    <a:pt x="1" y="9"/>
                    <a:pt x="2" y="8"/>
                    <a:pt x="3" y="8"/>
                  </a:cubicBezTo>
                  <a:cubicBezTo>
                    <a:pt x="4" y="7"/>
                    <a:pt x="5" y="6"/>
                    <a:pt x="6" y="5"/>
                  </a:cubicBezTo>
                  <a:cubicBezTo>
                    <a:pt x="6" y="4"/>
                    <a:pt x="4" y="3"/>
                    <a:pt x="4" y="3"/>
                  </a:cubicBezTo>
                  <a:cubicBezTo>
                    <a:pt x="3" y="2"/>
                    <a:pt x="0" y="0"/>
                    <a:pt x="0" y="2"/>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42" name="Freeform 41"/>
            <p:cNvSpPr>
              <a:spLocks/>
            </p:cNvSpPr>
            <p:nvPr/>
          </p:nvSpPr>
          <p:spPr bwMode="auto">
            <a:xfrm>
              <a:off x="3759201" y="3832226"/>
              <a:ext cx="134938" cy="139700"/>
            </a:xfrm>
            <a:custGeom>
              <a:avLst/>
              <a:gdLst>
                <a:gd name="T0" fmla="*/ 1 w 48"/>
                <a:gd name="T1" fmla="*/ 2 h 50"/>
                <a:gd name="T2" fmla="*/ 4 w 48"/>
                <a:gd name="T3" fmla="*/ 1 h 50"/>
                <a:gd name="T4" fmla="*/ 8 w 48"/>
                <a:gd name="T5" fmla="*/ 3 h 50"/>
                <a:gd name="T6" fmla="*/ 13 w 48"/>
                <a:gd name="T7" fmla="*/ 4 h 50"/>
                <a:gd name="T8" fmla="*/ 19 w 48"/>
                <a:gd name="T9" fmla="*/ 11 h 50"/>
                <a:gd name="T10" fmla="*/ 24 w 48"/>
                <a:gd name="T11" fmla="*/ 15 h 50"/>
                <a:gd name="T12" fmla="*/ 29 w 48"/>
                <a:gd name="T13" fmla="*/ 19 h 50"/>
                <a:gd name="T14" fmla="*/ 35 w 48"/>
                <a:gd name="T15" fmla="*/ 22 h 50"/>
                <a:gd name="T16" fmla="*/ 38 w 48"/>
                <a:gd name="T17" fmla="*/ 26 h 50"/>
                <a:gd name="T18" fmla="*/ 37 w 48"/>
                <a:gd name="T19" fmla="*/ 31 h 50"/>
                <a:gd name="T20" fmla="*/ 41 w 48"/>
                <a:gd name="T21" fmla="*/ 31 h 50"/>
                <a:gd name="T22" fmla="*/ 46 w 48"/>
                <a:gd name="T23" fmla="*/ 38 h 50"/>
                <a:gd name="T24" fmla="*/ 47 w 48"/>
                <a:gd name="T25" fmla="*/ 43 h 50"/>
                <a:gd name="T26" fmla="*/ 47 w 48"/>
                <a:gd name="T27" fmla="*/ 48 h 50"/>
                <a:gd name="T28" fmla="*/ 46 w 48"/>
                <a:gd name="T29" fmla="*/ 50 h 50"/>
                <a:gd name="T30" fmla="*/ 41 w 48"/>
                <a:gd name="T31" fmla="*/ 49 h 50"/>
                <a:gd name="T32" fmla="*/ 38 w 48"/>
                <a:gd name="T33" fmla="*/ 47 h 50"/>
                <a:gd name="T34" fmla="*/ 28 w 48"/>
                <a:gd name="T35" fmla="*/ 39 h 50"/>
                <a:gd name="T36" fmla="*/ 24 w 48"/>
                <a:gd name="T37" fmla="*/ 32 h 50"/>
                <a:gd name="T38" fmla="*/ 23 w 48"/>
                <a:gd name="T39" fmla="*/ 27 h 50"/>
                <a:gd name="T40" fmla="*/ 17 w 48"/>
                <a:gd name="T41" fmla="*/ 21 h 50"/>
                <a:gd name="T42" fmla="*/ 13 w 48"/>
                <a:gd name="T43" fmla="*/ 17 h 50"/>
                <a:gd name="T44" fmla="*/ 9 w 48"/>
                <a:gd name="T45" fmla="*/ 12 h 50"/>
                <a:gd name="T46" fmla="*/ 1 w 48"/>
                <a:gd name="T4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 h="50">
                  <a:moveTo>
                    <a:pt x="1" y="2"/>
                  </a:moveTo>
                  <a:cubicBezTo>
                    <a:pt x="1" y="2"/>
                    <a:pt x="3" y="0"/>
                    <a:pt x="4" y="1"/>
                  </a:cubicBezTo>
                  <a:cubicBezTo>
                    <a:pt x="6" y="2"/>
                    <a:pt x="6" y="4"/>
                    <a:pt x="8" y="3"/>
                  </a:cubicBezTo>
                  <a:cubicBezTo>
                    <a:pt x="11" y="2"/>
                    <a:pt x="12" y="1"/>
                    <a:pt x="13" y="4"/>
                  </a:cubicBezTo>
                  <a:cubicBezTo>
                    <a:pt x="15" y="6"/>
                    <a:pt x="16" y="10"/>
                    <a:pt x="19" y="11"/>
                  </a:cubicBezTo>
                  <a:cubicBezTo>
                    <a:pt x="22" y="12"/>
                    <a:pt x="22" y="13"/>
                    <a:pt x="24" y="15"/>
                  </a:cubicBezTo>
                  <a:cubicBezTo>
                    <a:pt x="26" y="17"/>
                    <a:pt x="27" y="18"/>
                    <a:pt x="29" y="19"/>
                  </a:cubicBezTo>
                  <a:cubicBezTo>
                    <a:pt x="31" y="19"/>
                    <a:pt x="33" y="18"/>
                    <a:pt x="35" y="22"/>
                  </a:cubicBezTo>
                  <a:cubicBezTo>
                    <a:pt x="37" y="26"/>
                    <a:pt x="37" y="24"/>
                    <a:pt x="38" y="26"/>
                  </a:cubicBezTo>
                  <a:cubicBezTo>
                    <a:pt x="38" y="27"/>
                    <a:pt x="35" y="30"/>
                    <a:pt x="37" y="31"/>
                  </a:cubicBezTo>
                  <a:cubicBezTo>
                    <a:pt x="39" y="31"/>
                    <a:pt x="39" y="28"/>
                    <a:pt x="41" y="31"/>
                  </a:cubicBezTo>
                  <a:cubicBezTo>
                    <a:pt x="42" y="34"/>
                    <a:pt x="45" y="35"/>
                    <a:pt x="46" y="38"/>
                  </a:cubicBezTo>
                  <a:cubicBezTo>
                    <a:pt x="48" y="41"/>
                    <a:pt x="48" y="40"/>
                    <a:pt x="47" y="43"/>
                  </a:cubicBezTo>
                  <a:cubicBezTo>
                    <a:pt x="47" y="46"/>
                    <a:pt x="46" y="46"/>
                    <a:pt x="47" y="48"/>
                  </a:cubicBezTo>
                  <a:cubicBezTo>
                    <a:pt x="48" y="49"/>
                    <a:pt x="47" y="50"/>
                    <a:pt x="46" y="50"/>
                  </a:cubicBezTo>
                  <a:cubicBezTo>
                    <a:pt x="45" y="50"/>
                    <a:pt x="42" y="50"/>
                    <a:pt x="41" y="49"/>
                  </a:cubicBezTo>
                  <a:cubicBezTo>
                    <a:pt x="40" y="49"/>
                    <a:pt x="39" y="48"/>
                    <a:pt x="38" y="47"/>
                  </a:cubicBezTo>
                  <a:cubicBezTo>
                    <a:pt x="36" y="45"/>
                    <a:pt x="29" y="40"/>
                    <a:pt x="28" y="39"/>
                  </a:cubicBezTo>
                  <a:cubicBezTo>
                    <a:pt x="28" y="37"/>
                    <a:pt x="24" y="35"/>
                    <a:pt x="24" y="32"/>
                  </a:cubicBezTo>
                  <a:cubicBezTo>
                    <a:pt x="24" y="30"/>
                    <a:pt x="28" y="32"/>
                    <a:pt x="23" y="27"/>
                  </a:cubicBezTo>
                  <a:cubicBezTo>
                    <a:pt x="18" y="23"/>
                    <a:pt x="19" y="24"/>
                    <a:pt x="17" y="21"/>
                  </a:cubicBezTo>
                  <a:cubicBezTo>
                    <a:pt x="15" y="19"/>
                    <a:pt x="13" y="18"/>
                    <a:pt x="13" y="17"/>
                  </a:cubicBezTo>
                  <a:cubicBezTo>
                    <a:pt x="12" y="15"/>
                    <a:pt x="11" y="14"/>
                    <a:pt x="9" y="12"/>
                  </a:cubicBezTo>
                  <a:cubicBezTo>
                    <a:pt x="8" y="11"/>
                    <a:pt x="0" y="4"/>
                    <a:pt x="1" y="2"/>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43" name="Freeform 42"/>
            <p:cNvSpPr>
              <a:spLocks/>
            </p:cNvSpPr>
            <p:nvPr/>
          </p:nvSpPr>
          <p:spPr bwMode="auto">
            <a:xfrm>
              <a:off x="3752851" y="3856038"/>
              <a:ext cx="84138" cy="104775"/>
            </a:xfrm>
            <a:custGeom>
              <a:avLst/>
              <a:gdLst>
                <a:gd name="T0" fmla="*/ 0 w 30"/>
                <a:gd name="T1" fmla="*/ 2 h 37"/>
                <a:gd name="T2" fmla="*/ 3 w 30"/>
                <a:gd name="T3" fmla="*/ 1 h 37"/>
                <a:gd name="T4" fmla="*/ 7 w 30"/>
                <a:gd name="T5" fmla="*/ 3 h 37"/>
                <a:gd name="T6" fmla="*/ 13 w 30"/>
                <a:gd name="T7" fmla="*/ 6 h 37"/>
                <a:gd name="T8" fmla="*/ 16 w 30"/>
                <a:gd name="T9" fmla="*/ 11 h 37"/>
                <a:gd name="T10" fmla="*/ 18 w 30"/>
                <a:gd name="T11" fmla="*/ 17 h 37"/>
                <a:gd name="T12" fmla="*/ 22 w 30"/>
                <a:gd name="T13" fmla="*/ 22 h 37"/>
                <a:gd name="T14" fmla="*/ 26 w 30"/>
                <a:gd name="T15" fmla="*/ 27 h 37"/>
                <a:gd name="T16" fmla="*/ 29 w 30"/>
                <a:gd name="T17" fmla="*/ 32 h 37"/>
                <a:gd name="T18" fmla="*/ 29 w 30"/>
                <a:gd name="T19" fmla="*/ 37 h 37"/>
                <a:gd name="T20" fmla="*/ 24 w 30"/>
                <a:gd name="T21" fmla="*/ 35 h 37"/>
                <a:gd name="T22" fmla="*/ 21 w 30"/>
                <a:gd name="T23" fmla="*/ 29 h 37"/>
                <a:gd name="T24" fmla="*/ 17 w 30"/>
                <a:gd name="T25" fmla="*/ 23 h 37"/>
                <a:gd name="T26" fmla="*/ 13 w 30"/>
                <a:gd name="T27" fmla="*/ 16 h 37"/>
                <a:gd name="T28" fmla="*/ 8 w 30"/>
                <a:gd name="T29" fmla="*/ 8 h 37"/>
                <a:gd name="T30" fmla="*/ 0 w 30"/>
                <a:gd name="T31"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 h="37">
                  <a:moveTo>
                    <a:pt x="0" y="2"/>
                  </a:moveTo>
                  <a:cubicBezTo>
                    <a:pt x="0" y="2"/>
                    <a:pt x="0" y="0"/>
                    <a:pt x="3" y="1"/>
                  </a:cubicBezTo>
                  <a:cubicBezTo>
                    <a:pt x="5" y="2"/>
                    <a:pt x="6" y="2"/>
                    <a:pt x="7" y="3"/>
                  </a:cubicBezTo>
                  <a:cubicBezTo>
                    <a:pt x="9" y="4"/>
                    <a:pt x="11" y="4"/>
                    <a:pt x="13" y="6"/>
                  </a:cubicBezTo>
                  <a:cubicBezTo>
                    <a:pt x="14" y="8"/>
                    <a:pt x="15" y="9"/>
                    <a:pt x="16" y="11"/>
                  </a:cubicBezTo>
                  <a:cubicBezTo>
                    <a:pt x="17" y="13"/>
                    <a:pt x="17" y="15"/>
                    <a:pt x="18" y="17"/>
                  </a:cubicBezTo>
                  <a:cubicBezTo>
                    <a:pt x="20" y="19"/>
                    <a:pt x="20" y="20"/>
                    <a:pt x="22" y="22"/>
                  </a:cubicBezTo>
                  <a:cubicBezTo>
                    <a:pt x="25" y="25"/>
                    <a:pt x="24" y="22"/>
                    <a:pt x="26" y="27"/>
                  </a:cubicBezTo>
                  <a:cubicBezTo>
                    <a:pt x="29" y="32"/>
                    <a:pt x="27" y="29"/>
                    <a:pt x="29" y="32"/>
                  </a:cubicBezTo>
                  <a:cubicBezTo>
                    <a:pt x="30" y="34"/>
                    <a:pt x="29" y="37"/>
                    <a:pt x="29" y="37"/>
                  </a:cubicBezTo>
                  <a:cubicBezTo>
                    <a:pt x="29" y="37"/>
                    <a:pt x="26" y="37"/>
                    <a:pt x="24" y="35"/>
                  </a:cubicBezTo>
                  <a:cubicBezTo>
                    <a:pt x="22" y="32"/>
                    <a:pt x="22" y="31"/>
                    <a:pt x="21" y="29"/>
                  </a:cubicBezTo>
                  <a:cubicBezTo>
                    <a:pt x="19" y="27"/>
                    <a:pt x="18" y="28"/>
                    <a:pt x="17" y="23"/>
                  </a:cubicBezTo>
                  <a:cubicBezTo>
                    <a:pt x="15" y="18"/>
                    <a:pt x="15" y="18"/>
                    <a:pt x="13" y="16"/>
                  </a:cubicBezTo>
                  <a:cubicBezTo>
                    <a:pt x="11" y="13"/>
                    <a:pt x="11" y="12"/>
                    <a:pt x="8" y="8"/>
                  </a:cubicBezTo>
                  <a:cubicBezTo>
                    <a:pt x="4" y="5"/>
                    <a:pt x="0" y="5"/>
                    <a:pt x="0" y="2"/>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44" name="Freeform 43"/>
            <p:cNvSpPr>
              <a:spLocks/>
            </p:cNvSpPr>
            <p:nvPr/>
          </p:nvSpPr>
          <p:spPr bwMode="auto">
            <a:xfrm>
              <a:off x="3883026" y="3975101"/>
              <a:ext cx="117475" cy="38100"/>
            </a:xfrm>
            <a:custGeom>
              <a:avLst/>
              <a:gdLst>
                <a:gd name="T0" fmla="*/ 1 w 42"/>
                <a:gd name="T1" fmla="*/ 3 h 14"/>
                <a:gd name="T2" fmla="*/ 3 w 42"/>
                <a:gd name="T3" fmla="*/ 2 h 14"/>
                <a:gd name="T4" fmla="*/ 8 w 42"/>
                <a:gd name="T5" fmla="*/ 0 h 14"/>
                <a:gd name="T6" fmla="*/ 11 w 42"/>
                <a:gd name="T7" fmla="*/ 2 h 14"/>
                <a:gd name="T8" fmla="*/ 13 w 42"/>
                <a:gd name="T9" fmla="*/ 4 h 14"/>
                <a:gd name="T10" fmla="*/ 18 w 42"/>
                <a:gd name="T11" fmla="*/ 5 h 14"/>
                <a:gd name="T12" fmla="*/ 23 w 42"/>
                <a:gd name="T13" fmla="*/ 3 h 14"/>
                <a:gd name="T14" fmla="*/ 26 w 42"/>
                <a:gd name="T15" fmla="*/ 2 h 14"/>
                <a:gd name="T16" fmla="*/ 29 w 42"/>
                <a:gd name="T17" fmla="*/ 5 h 14"/>
                <a:gd name="T18" fmla="*/ 33 w 42"/>
                <a:gd name="T19" fmla="*/ 5 h 14"/>
                <a:gd name="T20" fmla="*/ 36 w 42"/>
                <a:gd name="T21" fmla="*/ 7 h 14"/>
                <a:gd name="T22" fmla="*/ 38 w 42"/>
                <a:gd name="T23" fmla="*/ 9 h 14"/>
                <a:gd name="T24" fmla="*/ 40 w 42"/>
                <a:gd name="T25" fmla="*/ 9 h 14"/>
                <a:gd name="T26" fmla="*/ 42 w 42"/>
                <a:gd name="T27" fmla="*/ 13 h 14"/>
                <a:gd name="T28" fmla="*/ 38 w 42"/>
                <a:gd name="T29" fmla="*/ 13 h 14"/>
                <a:gd name="T30" fmla="*/ 35 w 42"/>
                <a:gd name="T31" fmla="*/ 11 h 14"/>
                <a:gd name="T32" fmla="*/ 32 w 42"/>
                <a:gd name="T33" fmla="*/ 10 h 14"/>
                <a:gd name="T34" fmla="*/ 28 w 42"/>
                <a:gd name="T35" fmla="*/ 11 h 14"/>
                <a:gd name="T36" fmla="*/ 24 w 42"/>
                <a:gd name="T37" fmla="*/ 10 h 14"/>
                <a:gd name="T38" fmla="*/ 22 w 42"/>
                <a:gd name="T39" fmla="*/ 8 h 14"/>
                <a:gd name="T40" fmla="*/ 14 w 42"/>
                <a:gd name="T41" fmla="*/ 8 h 14"/>
                <a:gd name="T42" fmla="*/ 9 w 42"/>
                <a:gd name="T43" fmla="*/ 6 h 14"/>
                <a:gd name="T44" fmla="*/ 5 w 42"/>
                <a:gd name="T45" fmla="*/ 5 h 14"/>
                <a:gd name="T46" fmla="*/ 1 w 42"/>
                <a:gd name="T47"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 h="14">
                  <a:moveTo>
                    <a:pt x="1" y="3"/>
                  </a:moveTo>
                  <a:cubicBezTo>
                    <a:pt x="1" y="3"/>
                    <a:pt x="0" y="3"/>
                    <a:pt x="3" y="2"/>
                  </a:cubicBezTo>
                  <a:cubicBezTo>
                    <a:pt x="6" y="1"/>
                    <a:pt x="7" y="0"/>
                    <a:pt x="8" y="0"/>
                  </a:cubicBezTo>
                  <a:cubicBezTo>
                    <a:pt x="10" y="1"/>
                    <a:pt x="10" y="1"/>
                    <a:pt x="11" y="2"/>
                  </a:cubicBezTo>
                  <a:cubicBezTo>
                    <a:pt x="12" y="3"/>
                    <a:pt x="11" y="3"/>
                    <a:pt x="13" y="4"/>
                  </a:cubicBezTo>
                  <a:cubicBezTo>
                    <a:pt x="15" y="4"/>
                    <a:pt x="16" y="4"/>
                    <a:pt x="18" y="5"/>
                  </a:cubicBezTo>
                  <a:cubicBezTo>
                    <a:pt x="20" y="5"/>
                    <a:pt x="23" y="5"/>
                    <a:pt x="23" y="3"/>
                  </a:cubicBezTo>
                  <a:cubicBezTo>
                    <a:pt x="24" y="2"/>
                    <a:pt x="24" y="0"/>
                    <a:pt x="26" y="2"/>
                  </a:cubicBezTo>
                  <a:cubicBezTo>
                    <a:pt x="29" y="3"/>
                    <a:pt x="27" y="4"/>
                    <a:pt x="29" y="5"/>
                  </a:cubicBezTo>
                  <a:cubicBezTo>
                    <a:pt x="31" y="5"/>
                    <a:pt x="32" y="5"/>
                    <a:pt x="33" y="5"/>
                  </a:cubicBezTo>
                  <a:cubicBezTo>
                    <a:pt x="35" y="5"/>
                    <a:pt x="36" y="6"/>
                    <a:pt x="36" y="7"/>
                  </a:cubicBezTo>
                  <a:cubicBezTo>
                    <a:pt x="36" y="8"/>
                    <a:pt x="35" y="9"/>
                    <a:pt x="38" y="9"/>
                  </a:cubicBezTo>
                  <a:cubicBezTo>
                    <a:pt x="40" y="9"/>
                    <a:pt x="39" y="6"/>
                    <a:pt x="40" y="9"/>
                  </a:cubicBezTo>
                  <a:cubicBezTo>
                    <a:pt x="42" y="12"/>
                    <a:pt x="41" y="12"/>
                    <a:pt x="42" y="13"/>
                  </a:cubicBezTo>
                  <a:cubicBezTo>
                    <a:pt x="42" y="13"/>
                    <a:pt x="40" y="14"/>
                    <a:pt x="38" y="13"/>
                  </a:cubicBezTo>
                  <a:cubicBezTo>
                    <a:pt x="36" y="12"/>
                    <a:pt x="35" y="12"/>
                    <a:pt x="35" y="11"/>
                  </a:cubicBezTo>
                  <a:cubicBezTo>
                    <a:pt x="34" y="11"/>
                    <a:pt x="33" y="10"/>
                    <a:pt x="32" y="10"/>
                  </a:cubicBezTo>
                  <a:cubicBezTo>
                    <a:pt x="30" y="10"/>
                    <a:pt x="30" y="11"/>
                    <a:pt x="28" y="11"/>
                  </a:cubicBezTo>
                  <a:cubicBezTo>
                    <a:pt x="26" y="11"/>
                    <a:pt x="25" y="11"/>
                    <a:pt x="24" y="10"/>
                  </a:cubicBezTo>
                  <a:cubicBezTo>
                    <a:pt x="23" y="9"/>
                    <a:pt x="23" y="8"/>
                    <a:pt x="22" y="8"/>
                  </a:cubicBezTo>
                  <a:cubicBezTo>
                    <a:pt x="20" y="8"/>
                    <a:pt x="16" y="9"/>
                    <a:pt x="14" y="8"/>
                  </a:cubicBezTo>
                  <a:cubicBezTo>
                    <a:pt x="12" y="8"/>
                    <a:pt x="11" y="5"/>
                    <a:pt x="9" y="6"/>
                  </a:cubicBezTo>
                  <a:cubicBezTo>
                    <a:pt x="6" y="7"/>
                    <a:pt x="6" y="6"/>
                    <a:pt x="5" y="5"/>
                  </a:cubicBezTo>
                  <a:cubicBezTo>
                    <a:pt x="4" y="4"/>
                    <a:pt x="3" y="3"/>
                    <a:pt x="1" y="3"/>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45" name="Freeform 44"/>
            <p:cNvSpPr>
              <a:spLocks/>
            </p:cNvSpPr>
            <p:nvPr/>
          </p:nvSpPr>
          <p:spPr bwMode="auto">
            <a:xfrm>
              <a:off x="3921126" y="3817938"/>
              <a:ext cx="134938" cy="134938"/>
            </a:xfrm>
            <a:custGeom>
              <a:avLst/>
              <a:gdLst>
                <a:gd name="T0" fmla="*/ 6 w 48"/>
                <a:gd name="T1" fmla="*/ 35 h 48"/>
                <a:gd name="T2" fmla="*/ 4 w 48"/>
                <a:gd name="T3" fmla="*/ 33 h 48"/>
                <a:gd name="T4" fmla="*/ 2 w 48"/>
                <a:gd name="T5" fmla="*/ 28 h 48"/>
                <a:gd name="T6" fmla="*/ 2 w 48"/>
                <a:gd name="T7" fmla="*/ 24 h 48"/>
                <a:gd name="T8" fmla="*/ 6 w 48"/>
                <a:gd name="T9" fmla="*/ 21 h 48"/>
                <a:gd name="T10" fmla="*/ 8 w 48"/>
                <a:gd name="T11" fmla="*/ 23 h 48"/>
                <a:gd name="T12" fmla="*/ 12 w 48"/>
                <a:gd name="T13" fmla="*/ 24 h 48"/>
                <a:gd name="T14" fmla="*/ 13 w 48"/>
                <a:gd name="T15" fmla="*/ 20 h 48"/>
                <a:gd name="T16" fmla="*/ 15 w 48"/>
                <a:gd name="T17" fmla="*/ 17 h 48"/>
                <a:gd name="T18" fmla="*/ 19 w 48"/>
                <a:gd name="T19" fmla="*/ 17 h 48"/>
                <a:gd name="T20" fmla="*/ 22 w 48"/>
                <a:gd name="T21" fmla="*/ 13 h 48"/>
                <a:gd name="T22" fmla="*/ 24 w 48"/>
                <a:gd name="T23" fmla="*/ 10 h 48"/>
                <a:gd name="T24" fmla="*/ 27 w 48"/>
                <a:gd name="T25" fmla="*/ 11 h 48"/>
                <a:gd name="T26" fmla="*/ 29 w 48"/>
                <a:gd name="T27" fmla="*/ 9 h 48"/>
                <a:gd name="T28" fmla="*/ 31 w 48"/>
                <a:gd name="T29" fmla="*/ 7 h 48"/>
                <a:gd name="T30" fmla="*/ 32 w 48"/>
                <a:gd name="T31" fmla="*/ 5 h 48"/>
                <a:gd name="T32" fmla="*/ 34 w 48"/>
                <a:gd name="T33" fmla="*/ 3 h 48"/>
                <a:gd name="T34" fmla="*/ 35 w 48"/>
                <a:gd name="T35" fmla="*/ 0 h 48"/>
                <a:gd name="T36" fmla="*/ 39 w 48"/>
                <a:gd name="T37" fmla="*/ 0 h 48"/>
                <a:gd name="T38" fmla="*/ 40 w 48"/>
                <a:gd name="T39" fmla="*/ 3 h 48"/>
                <a:gd name="T40" fmla="*/ 41 w 48"/>
                <a:gd name="T41" fmla="*/ 6 h 48"/>
                <a:gd name="T42" fmla="*/ 45 w 48"/>
                <a:gd name="T43" fmla="*/ 5 h 48"/>
                <a:gd name="T44" fmla="*/ 47 w 48"/>
                <a:gd name="T45" fmla="*/ 7 h 48"/>
                <a:gd name="T46" fmla="*/ 47 w 48"/>
                <a:gd name="T47" fmla="*/ 10 h 48"/>
                <a:gd name="T48" fmla="*/ 44 w 48"/>
                <a:gd name="T49" fmla="*/ 9 h 48"/>
                <a:gd name="T50" fmla="*/ 43 w 48"/>
                <a:gd name="T51" fmla="*/ 12 h 48"/>
                <a:gd name="T52" fmla="*/ 41 w 48"/>
                <a:gd name="T53" fmla="*/ 11 h 48"/>
                <a:gd name="T54" fmla="*/ 39 w 48"/>
                <a:gd name="T55" fmla="*/ 11 h 48"/>
                <a:gd name="T56" fmla="*/ 40 w 48"/>
                <a:gd name="T57" fmla="*/ 15 h 48"/>
                <a:gd name="T58" fmla="*/ 39 w 48"/>
                <a:gd name="T59" fmla="*/ 19 h 48"/>
                <a:gd name="T60" fmla="*/ 42 w 48"/>
                <a:gd name="T61" fmla="*/ 20 h 48"/>
                <a:gd name="T62" fmla="*/ 43 w 48"/>
                <a:gd name="T63" fmla="*/ 23 h 48"/>
                <a:gd name="T64" fmla="*/ 46 w 48"/>
                <a:gd name="T65" fmla="*/ 25 h 48"/>
                <a:gd name="T66" fmla="*/ 42 w 48"/>
                <a:gd name="T67" fmla="*/ 27 h 48"/>
                <a:gd name="T68" fmla="*/ 40 w 48"/>
                <a:gd name="T69" fmla="*/ 28 h 48"/>
                <a:gd name="T70" fmla="*/ 39 w 48"/>
                <a:gd name="T71" fmla="*/ 31 h 48"/>
                <a:gd name="T72" fmla="*/ 39 w 48"/>
                <a:gd name="T73" fmla="*/ 33 h 48"/>
                <a:gd name="T74" fmla="*/ 36 w 48"/>
                <a:gd name="T75" fmla="*/ 37 h 48"/>
                <a:gd name="T76" fmla="*/ 34 w 48"/>
                <a:gd name="T77" fmla="*/ 39 h 48"/>
                <a:gd name="T78" fmla="*/ 36 w 48"/>
                <a:gd name="T79" fmla="*/ 41 h 48"/>
                <a:gd name="T80" fmla="*/ 35 w 48"/>
                <a:gd name="T81" fmla="*/ 43 h 48"/>
                <a:gd name="T82" fmla="*/ 33 w 48"/>
                <a:gd name="T83" fmla="*/ 46 h 48"/>
                <a:gd name="T84" fmla="*/ 29 w 48"/>
                <a:gd name="T85" fmla="*/ 48 h 48"/>
                <a:gd name="T86" fmla="*/ 28 w 48"/>
                <a:gd name="T87" fmla="*/ 48 h 48"/>
                <a:gd name="T88" fmla="*/ 24 w 48"/>
                <a:gd name="T89" fmla="*/ 45 h 48"/>
                <a:gd name="T90" fmla="*/ 18 w 48"/>
                <a:gd name="T91" fmla="*/ 46 h 48"/>
                <a:gd name="T92" fmla="*/ 14 w 48"/>
                <a:gd name="T93" fmla="*/ 43 h 48"/>
                <a:gd name="T94" fmla="*/ 12 w 48"/>
                <a:gd name="T95" fmla="*/ 43 h 48"/>
                <a:gd name="T96" fmla="*/ 9 w 48"/>
                <a:gd name="T97" fmla="*/ 43 h 48"/>
                <a:gd name="T98" fmla="*/ 7 w 48"/>
                <a:gd name="T99" fmla="*/ 42 h 48"/>
                <a:gd name="T100" fmla="*/ 7 w 48"/>
                <a:gd name="T101" fmla="*/ 40 h 48"/>
                <a:gd name="T102" fmla="*/ 6 w 48"/>
                <a:gd name="T103" fmla="*/ 3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8" h="48">
                  <a:moveTo>
                    <a:pt x="6" y="35"/>
                  </a:moveTo>
                  <a:cubicBezTo>
                    <a:pt x="6" y="35"/>
                    <a:pt x="5" y="34"/>
                    <a:pt x="4" y="33"/>
                  </a:cubicBezTo>
                  <a:cubicBezTo>
                    <a:pt x="3" y="31"/>
                    <a:pt x="2" y="29"/>
                    <a:pt x="2" y="28"/>
                  </a:cubicBezTo>
                  <a:cubicBezTo>
                    <a:pt x="2" y="27"/>
                    <a:pt x="0" y="26"/>
                    <a:pt x="2" y="24"/>
                  </a:cubicBezTo>
                  <a:cubicBezTo>
                    <a:pt x="4" y="21"/>
                    <a:pt x="5" y="20"/>
                    <a:pt x="6" y="21"/>
                  </a:cubicBezTo>
                  <a:cubicBezTo>
                    <a:pt x="7" y="22"/>
                    <a:pt x="6" y="22"/>
                    <a:pt x="8" y="23"/>
                  </a:cubicBezTo>
                  <a:cubicBezTo>
                    <a:pt x="10" y="24"/>
                    <a:pt x="12" y="25"/>
                    <a:pt x="12" y="24"/>
                  </a:cubicBezTo>
                  <a:cubicBezTo>
                    <a:pt x="13" y="22"/>
                    <a:pt x="12" y="21"/>
                    <a:pt x="13" y="20"/>
                  </a:cubicBezTo>
                  <a:cubicBezTo>
                    <a:pt x="13" y="18"/>
                    <a:pt x="14" y="17"/>
                    <a:pt x="15" y="17"/>
                  </a:cubicBezTo>
                  <a:cubicBezTo>
                    <a:pt x="17" y="16"/>
                    <a:pt x="19" y="18"/>
                    <a:pt x="19" y="17"/>
                  </a:cubicBezTo>
                  <a:cubicBezTo>
                    <a:pt x="20" y="17"/>
                    <a:pt x="22" y="14"/>
                    <a:pt x="22" y="13"/>
                  </a:cubicBezTo>
                  <a:cubicBezTo>
                    <a:pt x="22" y="13"/>
                    <a:pt x="23" y="11"/>
                    <a:pt x="24" y="10"/>
                  </a:cubicBezTo>
                  <a:cubicBezTo>
                    <a:pt x="25" y="9"/>
                    <a:pt x="25" y="11"/>
                    <a:pt x="27" y="11"/>
                  </a:cubicBezTo>
                  <a:cubicBezTo>
                    <a:pt x="28" y="11"/>
                    <a:pt x="29" y="10"/>
                    <a:pt x="29" y="9"/>
                  </a:cubicBezTo>
                  <a:cubicBezTo>
                    <a:pt x="29" y="8"/>
                    <a:pt x="31" y="7"/>
                    <a:pt x="31" y="7"/>
                  </a:cubicBezTo>
                  <a:cubicBezTo>
                    <a:pt x="31" y="7"/>
                    <a:pt x="32" y="6"/>
                    <a:pt x="32" y="5"/>
                  </a:cubicBezTo>
                  <a:cubicBezTo>
                    <a:pt x="33" y="4"/>
                    <a:pt x="33" y="4"/>
                    <a:pt x="34" y="3"/>
                  </a:cubicBezTo>
                  <a:cubicBezTo>
                    <a:pt x="34" y="2"/>
                    <a:pt x="35" y="0"/>
                    <a:pt x="35" y="0"/>
                  </a:cubicBezTo>
                  <a:cubicBezTo>
                    <a:pt x="36" y="0"/>
                    <a:pt x="38" y="0"/>
                    <a:pt x="39" y="0"/>
                  </a:cubicBezTo>
                  <a:cubicBezTo>
                    <a:pt x="40" y="1"/>
                    <a:pt x="40" y="0"/>
                    <a:pt x="40" y="3"/>
                  </a:cubicBezTo>
                  <a:cubicBezTo>
                    <a:pt x="40" y="5"/>
                    <a:pt x="40" y="5"/>
                    <a:pt x="41" y="6"/>
                  </a:cubicBezTo>
                  <a:cubicBezTo>
                    <a:pt x="42" y="6"/>
                    <a:pt x="44" y="5"/>
                    <a:pt x="45" y="5"/>
                  </a:cubicBezTo>
                  <a:cubicBezTo>
                    <a:pt x="46" y="6"/>
                    <a:pt x="47" y="6"/>
                    <a:pt x="47" y="7"/>
                  </a:cubicBezTo>
                  <a:cubicBezTo>
                    <a:pt x="48" y="8"/>
                    <a:pt x="47" y="10"/>
                    <a:pt x="47" y="10"/>
                  </a:cubicBezTo>
                  <a:cubicBezTo>
                    <a:pt x="47" y="10"/>
                    <a:pt x="45" y="8"/>
                    <a:pt x="44" y="9"/>
                  </a:cubicBezTo>
                  <a:cubicBezTo>
                    <a:pt x="43" y="10"/>
                    <a:pt x="43" y="12"/>
                    <a:pt x="43" y="12"/>
                  </a:cubicBezTo>
                  <a:cubicBezTo>
                    <a:pt x="41" y="11"/>
                    <a:pt x="41" y="11"/>
                    <a:pt x="41" y="11"/>
                  </a:cubicBezTo>
                  <a:cubicBezTo>
                    <a:pt x="39" y="11"/>
                    <a:pt x="39" y="11"/>
                    <a:pt x="39" y="11"/>
                  </a:cubicBezTo>
                  <a:cubicBezTo>
                    <a:pt x="40" y="15"/>
                    <a:pt x="40" y="15"/>
                    <a:pt x="40" y="15"/>
                  </a:cubicBezTo>
                  <a:cubicBezTo>
                    <a:pt x="38" y="17"/>
                    <a:pt x="39" y="19"/>
                    <a:pt x="39" y="19"/>
                  </a:cubicBezTo>
                  <a:cubicBezTo>
                    <a:pt x="42" y="20"/>
                    <a:pt x="42" y="20"/>
                    <a:pt x="42" y="20"/>
                  </a:cubicBezTo>
                  <a:cubicBezTo>
                    <a:pt x="42" y="20"/>
                    <a:pt x="42" y="21"/>
                    <a:pt x="43" y="23"/>
                  </a:cubicBezTo>
                  <a:cubicBezTo>
                    <a:pt x="44" y="25"/>
                    <a:pt x="45" y="24"/>
                    <a:pt x="46" y="25"/>
                  </a:cubicBezTo>
                  <a:cubicBezTo>
                    <a:pt x="46" y="27"/>
                    <a:pt x="44" y="27"/>
                    <a:pt x="42" y="27"/>
                  </a:cubicBezTo>
                  <a:cubicBezTo>
                    <a:pt x="41" y="27"/>
                    <a:pt x="40" y="27"/>
                    <a:pt x="40" y="28"/>
                  </a:cubicBezTo>
                  <a:cubicBezTo>
                    <a:pt x="39" y="29"/>
                    <a:pt x="39" y="30"/>
                    <a:pt x="39" y="31"/>
                  </a:cubicBezTo>
                  <a:cubicBezTo>
                    <a:pt x="39" y="31"/>
                    <a:pt x="39" y="33"/>
                    <a:pt x="39" y="33"/>
                  </a:cubicBezTo>
                  <a:cubicBezTo>
                    <a:pt x="39" y="33"/>
                    <a:pt x="37" y="36"/>
                    <a:pt x="36" y="37"/>
                  </a:cubicBezTo>
                  <a:cubicBezTo>
                    <a:pt x="35" y="37"/>
                    <a:pt x="33" y="37"/>
                    <a:pt x="34" y="39"/>
                  </a:cubicBezTo>
                  <a:cubicBezTo>
                    <a:pt x="35" y="40"/>
                    <a:pt x="36" y="40"/>
                    <a:pt x="36" y="41"/>
                  </a:cubicBezTo>
                  <a:cubicBezTo>
                    <a:pt x="36" y="42"/>
                    <a:pt x="35" y="42"/>
                    <a:pt x="35" y="43"/>
                  </a:cubicBezTo>
                  <a:cubicBezTo>
                    <a:pt x="34" y="43"/>
                    <a:pt x="33" y="43"/>
                    <a:pt x="33" y="46"/>
                  </a:cubicBezTo>
                  <a:cubicBezTo>
                    <a:pt x="33" y="48"/>
                    <a:pt x="31" y="48"/>
                    <a:pt x="29" y="48"/>
                  </a:cubicBezTo>
                  <a:cubicBezTo>
                    <a:pt x="28" y="48"/>
                    <a:pt x="29" y="47"/>
                    <a:pt x="28" y="48"/>
                  </a:cubicBezTo>
                  <a:cubicBezTo>
                    <a:pt x="26" y="48"/>
                    <a:pt x="26" y="46"/>
                    <a:pt x="24" y="45"/>
                  </a:cubicBezTo>
                  <a:cubicBezTo>
                    <a:pt x="22" y="45"/>
                    <a:pt x="18" y="46"/>
                    <a:pt x="18" y="46"/>
                  </a:cubicBezTo>
                  <a:cubicBezTo>
                    <a:pt x="18" y="46"/>
                    <a:pt x="15" y="44"/>
                    <a:pt x="14" y="43"/>
                  </a:cubicBezTo>
                  <a:cubicBezTo>
                    <a:pt x="13" y="43"/>
                    <a:pt x="13" y="43"/>
                    <a:pt x="12" y="43"/>
                  </a:cubicBezTo>
                  <a:cubicBezTo>
                    <a:pt x="10" y="43"/>
                    <a:pt x="11" y="43"/>
                    <a:pt x="9" y="43"/>
                  </a:cubicBezTo>
                  <a:cubicBezTo>
                    <a:pt x="8" y="44"/>
                    <a:pt x="7" y="43"/>
                    <a:pt x="7" y="42"/>
                  </a:cubicBezTo>
                  <a:cubicBezTo>
                    <a:pt x="7" y="41"/>
                    <a:pt x="7" y="41"/>
                    <a:pt x="7" y="40"/>
                  </a:cubicBezTo>
                  <a:cubicBezTo>
                    <a:pt x="7" y="39"/>
                    <a:pt x="6" y="35"/>
                    <a:pt x="6" y="35"/>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46" name="Freeform 45"/>
            <p:cNvSpPr>
              <a:spLocks/>
            </p:cNvSpPr>
            <p:nvPr/>
          </p:nvSpPr>
          <p:spPr bwMode="auto">
            <a:xfrm>
              <a:off x="4048126" y="3876676"/>
              <a:ext cx="80963" cy="95250"/>
            </a:xfrm>
            <a:custGeom>
              <a:avLst/>
              <a:gdLst>
                <a:gd name="T0" fmla="*/ 3 w 29"/>
                <a:gd name="T1" fmla="*/ 32 h 34"/>
                <a:gd name="T2" fmla="*/ 3 w 29"/>
                <a:gd name="T3" fmla="*/ 26 h 34"/>
                <a:gd name="T4" fmla="*/ 0 w 29"/>
                <a:gd name="T5" fmla="*/ 23 h 34"/>
                <a:gd name="T6" fmla="*/ 2 w 29"/>
                <a:gd name="T7" fmla="*/ 19 h 34"/>
                <a:gd name="T8" fmla="*/ 2 w 29"/>
                <a:gd name="T9" fmla="*/ 15 h 34"/>
                <a:gd name="T10" fmla="*/ 5 w 29"/>
                <a:gd name="T11" fmla="*/ 10 h 34"/>
                <a:gd name="T12" fmla="*/ 6 w 29"/>
                <a:gd name="T13" fmla="*/ 6 h 34"/>
                <a:gd name="T14" fmla="*/ 13 w 29"/>
                <a:gd name="T15" fmla="*/ 4 h 34"/>
                <a:gd name="T16" fmla="*/ 16 w 29"/>
                <a:gd name="T17" fmla="*/ 5 h 34"/>
                <a:gd name="T18" fmla="*/ 22 w 29"/>
                <a:gd name="T19" fmla="*/ 4 h 34"/>
                <a:gd name="T20" fmla="*/ 26 w 29"/>
                <a:gd name="T21" fmla="*/ 2 h 34"/>
                <a:gd name="T22" fmla="*/ 25 w 29"/>
                <a:gd name="T23" fmla="*/ 6 h 34"/>
                <a:gd name="T24" fmla="*/ 23 w 29"/>
                <a:gd name="T25" fmla="*/ 8 h 34"/>
                <a:gd name="T26" fmla="*/ 20 w 29"/>
                <a:gd name="T27" fmla="*/ 7 h 34"/>
                <a:gd name="T28" fmla="*/ 15 w 29"/>
                <a:gd name="T29" fmla="*/ 7 h 34"/>
                <a:gd name="T30" fmla="*/ 9 w 29"/>
                <a:gd name="T31" fmla="*/ 9 h 34"/>
                <a:gd name="T32" fmla="*/ 8 w 29"/>
                <a:gd name="T33" fmla="*/ 14 h 34"/>
                <a:gd name="T34" fmla="*/ 12 w 29"/>
                <a:gd name="T35" fmla="*/ 14 h 34"/>
                <a:gd name="T36" fmla="*/ 16 w 29"/>
                <a:gd name="T37" fmla="*/ 12 h 34"/>
                <a:gd name="T38" fmla="*/ 20 w 29"/>
                <a:gd name="T39" fmla="*/ 12 h 34"/>
                <a:gd name="T40" fmla="*/ 16 w 29"/>
                <a:gd name="T41" fmla="*/ 16 h 34"/>
                <a:gd name="T42" fmla="*/ 14 w 29"/>
                <a:gd name="T43" fmla="*/ 18 h 34"/>
                <a:gd name="T44" fmla="*/ 14 w 29"/>
                <a:gd name="T45" fmla="*/ 21 h 34"/>
                <a:gd name="T46" fmla="*/ 16 w 29"/>
                <a:gd name="T47" fmla="*/ 25 h 34"/>
                <a:gd name="T48" fmla="*/ 16 w 29"/>
                <a:gd name="T49" fmla="*/ 27 h 34"/>
                <a:gd name="T50" fmla="*/ 14 w 29"/>
                <a:gd name="T51" fmla="*/ 29 h 34"/>
                <a:gd name="T52" fmla="*/ 11 w 29"/>
                <a:gd name="T53" fmla="*/ 29 h 34"/>
                <a:gd name="T54" fmla="*/ 10 w 29"/>
                <a:gd name="T55" fmla="*/ 24 h 34"/>
                <a:gd name="T56" fmla="*/ 6 w 29"/>
                <a:gd name="T57" fmla="*/ 24 h 34"/>
                <a:gd name="T58" fmla="*/ 6 w 29"/>
                <a:gd name="T59" fmla="*/ 26 h 34"/>
                <a:gd name="T60" fmla="*/ 7 w 29"/>
                <a:gd name="T61" fmla="*/ 29 h 34"/>
                <a:gd name="T62" fmla="*/ 7 w 29"/>
                <a:gd name="T63" fmla="*/ 32 h 34"/>
                <a:gd name="T64" fmla="*/ 5 w 29"/>
                <a:gd name="T65" fmla="*/ 34 h 34"/>
                <a:gd name="T66" fmla="*/ 3 w 29"/>
                <a:gd name="T67" fmla="*/ 3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 h="34">
                  <a:moveTo>
                    <a:pt x="3" y="32"/>
                  </a:moveTo>
                  <a:cubicBezTo>
                    <a:pt x="3" y="32"/>
                    <a:pt x="6" y="27"/>
                    <a:pt x="3" y="26"/>
                  </a:cubicBezTo>
                  <a:cubicBezTo>
                    <a:pt x="1" y="25"/>
                    <a:pt x="0" y="24"/>
                    <a:pt x="0" y="23"/>
                  </a:cubicBezTo>
                  <a:cubicBezTo>
                    <a:pt x="0" y="21"/>
                    <a:pt x="1" y="20"/>
                    <a:pt x="2" y="19"/>
                  </a:cubicBezTo>
                  <a:cubicBezTo>
                    <a:pt x="2" y="18"/>
                    <a:pt x="2" y="17"/>
                    <a:pt x="2" y="15"/>
                  </a:cubicBezTo>
                  <a:cubicBezTo>
                    <a:pt x="2" y="13"/>
                    <a:pt x="5" y="11"/>
                    <a:pt x="5" y="10"/>
                  </a:cubicBezTo>
                  <a:cubicBezTo>
                    <a:pt x="5" y="8"/>
                    <a:pt x="3" y="7"/>
                    <a:pt x="6" y="6"/>
                  </a:cubicBezTo>
                  <a:cubicBezTo>
                    <a:pt x="10" y="4"/>
                    <a:pt x="12" y="3"/>
                    <a:pt x="13" y="4"/>
                  </a:cubicBezTo>
                  <a:cubicBezTo>
                    <a:pt x="14" y="4"/>
                    <a:pt x="14" y="5"/>
                    <a:pt x="16" y="5"/>
                  </a:cubicBezTo>
                  <a:cubicBezTo>
                    <a:pt x="19" y="5"/>
                    <a:pt x="21" y="4"/>
                    <a:pt x="22" y="4"/>
                  </a:cubicBezTo>
                  <a:cubicBezTo>
                    <a:pt x="24" y="4"/>
                    <a:pt x="24" y="0"/>
                    <a:pt x="26" y="2"/>
                  </a:cubicBezTo>
                  <a:cubicBezTo>
                    <a:pt x="29" y="4"/>
                    <a:pt x="26" y="5"/>
                    <a:pt x="25" y="6"/>
                  </a:cubicBezTo>
                  <a:cubicBezTo>
                    <a:pt x="24" y="7"/>
                    <a:pt x="24" y="8"/>
                    <a:pt x="23" y="8"/>
                  </a:cubicBezTo>
                  <a:cubicBezTo>
                    <a:pt x="22" y="8"/>
                    <a:pt x="22" y="8"/>
                    <a:pt x="20" y="7"/>
                  </a:cubicBezTo>
                  <a:cubicBezTo>
                    <a:pt x="17" y="7"/>
                    <a:pt x="17" y="6"/>
                    <a:pt x="15" y="7"/>
                  </a:cubicBezTo>
                  <a:cubicBezTo>
                    <a:pt x="12" y="8"/>
                    <a:pt x="10" y="7"/>
                    <a:pt x="9" y="9"/>
                  </a:cubicBezTo>
                  <a:cubicBezTo>
                    <a:pt x="8" y="11"/>
                    <a:pt x="7" y="13"/>
                    <a:pt x="8" y="14"/>
                  </a:cubicBezTo>
                  <a:cubicBezTo>
                    <a:pt x="11" y="15"/>
                    <a:pt x="11" y="15"/>
                    <a:pt x="12" y="14"/>
                  </a:cubicBezTo>
                  <a:cubicBezTo>
                    <a:pt x="14" y="13"/>
                    <a:pt x="14" y="12"/>
                    <a:pt x="16" y="12"/>
                  </a:cubicBezTo>
                  <a:cubicBezTo>
                    <a:pt x="18" y="12"/>
                    <a:pt x="20" y="11"/>
                    <a:pt x="20" y="12"/>
                  </a:cubicBezTo>
                  <a:cubicBezTo>
                    <a:pt x="21" y="13"/>
                    <a:pt x="18" y="15"/>
                    <a:pt x="16" y="16"/>
                  </a:cubicBezTo>
                  <a:cubicBezTo>
                    <a:pt x="15" y="18"/>
                    <a:pt x="15" y="16"/>
                    <a:pt x="14" y="18"/>
                  </a:cubicBezTo>
                  <a:cubicBezTo>
                    <a:pt x="12" y="20"/>
                    <a:pt x="13" y="20"/>
                    <a:pt x="14" y="21"/>
                  </a:cubicBezTo>
                  <a:cubicBezTo>
                    <a:pt x="16" y="23"/>
                    <a:pt x="15" y="23"/>
                    <a:pt x="16" y="25"/>
                  </a:cubicBezTo>
                  <a:cubicBezTo>
                    <a:pt x="16" y="26"/>
                    <a:pt x="16" y="26"/>
                    <a:pt x="16" y="27"/>
                  </a:cubicBezTo>
                  <a:cubicBezTo>
                    <a:pt x="17" y="29"/>
                    <a:pt x="14" y="29"/>
                    <a:pt x="14" y="29"/>
                  </a:cubicBezTo>
                  <a:cubicBezTo>
                    <a:pt x="14" y="29"/>
                    <a:pt x="11" y="30"/>
                    <a:pt x="11" y="29"/>
                  </a:cubicBezTo>
                  <a:cubicBezTo>
                    <a:pt x="11" y="27"/>
                    <a:pt x="10" y="24"/>
                    <a:pt x="10" y="24"/>
                  </a:cubicBezTo>
                  <a:cubicBezTo>
                    <a:pt x="6" y="24"/>
                    <a:pt x="6" y="24"/>
                    <a:pt x="6" y="24"/>
                  </a:cubicBezTo>
                  <a:cubicBezTo>
                    <a:pt x="6" y="26"/>
                    <a:pt x="6" y="26"/>
                    <a:pt x="6" y="26"/>
                  </a:cubicBezTo>
                  <a:cubicBezTo>
                    <a:pt x="6" y="26"/>
                    <a:pt x="7" y="28"/>
                    <a:pt x="7" y="29"/>
                  </a:cubicBezTo>
                  <a:cubicBezTo>
                    <a:pt x="7" y="30"/>
                    <a:pt x="7" y="32"/>
                    <a:pt x="7" y="32"/>
                  </a:cubicBezTo>
                  <a:cubicBezTo>
                    <a:pt x="5" y="34"/>
                    <a:pt x="5" y="34"/>
                    <a:pt x="5" y="34"/>
                  </a:cubicBezTo>
                  <a:lnTo>
                    <a:pt x="3" y="32"/>
                  </a:ln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47" name="Freeform 46"/>
            <p:cNvSpPr>
              <a:spLocks/>
            </p:cNvSpPr>
            <p:nvPr/>
          </p:nvSpPr>
          <p:spPr bwMode="auto">
            <a:xfrm>
              <a:off x="4179889" y="3365501"/>
              <a:ext cx="157163" cy="141288"/>
            </a:xfrm>
            <a:custGeom>
              <a:avLst/>
              <a:gdLst>
                <a:gd name="T0" fmla="*/ 4 w 56"/>
                <a:gd name="T1" fmla="*/ 46 h 50"/>
                <a:gd name="T2" fmla="*/ 4 w 56"/>
                <a:gd name="T3" fmla="*/ 43 h 50"/>
                <a:gd name="T4" fmla="*/ 0 w 56"/>
                <a:gd name="T5" fmla="*/ 43 h 50"/>
                <a:gd name="T6" fmla="*/ 3 w 56"/>
                <a:gd name="T7" fmla="*/ 39 h 50"/>
                <a:gd name="T8" fmla="*/ 6 w 56"/>
                <a:gd name="T9" fmla="*/ 38 h 50"/>
                <a:gd name="T10" fmla="*/ 8 w 56"/>
                <a:gd name="T11" fmla="*/ 34 h 50"/>
                <a:gd name="T12" fmla="*/ 17 w 56"/>
                <a:gd name="T13" fmla="*/ 29 h 50"/>
                <a:gd name="T14" fmla="*/ 25 w 56"/>
                <a:gd name="T15" fmla="*/ 29 h 50"/>
                <a:gd name="T16" fmla="*/ 27 w 56"/>
                <a:gd name="T17" fmla="*/ 30 h 50"/>
                <a:gd name="T18" fmla="*/ 31 w 56"/>
                <a:gd name="T19" fmla="*/ 25 h 50"/>
                <a:gd name="T20" fmla="*/ 33 w 56"/>
                <a:gd name="T21" fmla="*/ 20 h 50"/>
                <a:gd name="T22" fmla="*/ 36 w 56"/>
                <a:gd name="T23" fmla="*/ 23 h 50"/>
                <a:gd name="T24" fmla="*/ 42 w 56"/>
                <a:gd name="T25" fmla="*/ 18 h 50"/>
                <a:gd name="T26" fmla="*/ 43 w 56"/>
                <a:gd name="T27" fmla="*/ 14 h 50"/>
                <a:gd name="T28" fmla="*/ 46 w 56"/>
                <a:gd name="T29" fmla="*/ 6 h 50"/>
                <a:gd name="T30" fmla="*/ 47 w 56"/>
                <a:gd name="T31" fmla="*/ 2 h 50"/>
                <a:gd name="T32" fmla="*/ 51 w 56"/>
                <a:gd name="T33" fmla="*/ 1 h 50"/>
                <a:gd name="T34" fmla="*/ 53 w 56"/>
                <a:gd name="T35" fmla="*/ 3 h 50"/>
                <a:gd name="T36" fmla="*/ 54 w 56"/>
                <a:gd name="T37" fmla="*/ 7 h 50"/>
                <a:gd name="T38" fmla="*/ 55 w 56"/>
                <a:gd name="T39" fmla="*/ 11 h 50"/>
                <a:gd name="T40" fmla="*/ 51 w 56"/>
                <a:gd name="T41" fmla="*/ 18 h 50"/>
                <a:gd name="T42" fmla="*/ 50 w 56"/>
                <a:gd name="T43" fmla="*/ 21 h 50"/>
                <a:gd name="T44" fmla="*/ 50 w 56"/>
                <a:gd name="T45" fmla="*/ 24 h 50"/>
                <a:gd name="T46" fmla="*/ 49 w 56"/>
                <a:gd name="T47" fmla="*/ 27 h 50"/>
                <a:gd name="T48" fmla="*/ 48 w 56"/>
                <a:gd name="T49" fmla="*/ 31 h 50"/>
                <a:gd name="T50" fmla="*/ 45 w 56"/>
                <a:gd name="T51" fmla="*/ 30 h 50"/>
                <a:gd name="T52" fmla="*/ 43 w 56"/>
                <a:gd name="T53" fmla="*/ 31 h 50"/>
                <a:gd name="T54" fmla="*/ 41 w 56"/>
                <a:gd name="T55" fmla="*/ 34 h 50"/>
                <a:gd name="T56" fmla="*/ 38 w 56"/>
                <a:gd name="T57" fmla="*/ 33 h 50"/>
                <a:gd name="T58" fmla="*/ 34 w 56"/>
                <a:gd name="T59" fmla="*/ 36 h 50"/>
                <a:gd name="T60" fmla="*/ 29 w 56"/>
                <a:gd name="T61" fmla="*/ 39 h 50"/>
                <a:gd name="T62" fmla="*/ 27 w 56"/>
                <a:gd name="T63" fmla="*/ 41 h 50"/>
                <a:gd name="T64" fmla="*/ 24 w 56"/>
                <a:gd name="T65" fmla="*/ 40 h 50"/>
                <a:gd name="T66" fmla="*/ 18 w 56"/>
                <a:gd name="T67" fmla="*/ 42 h 50"/>
                <a:gd name="T68" fmla="*/ 14 w 56"/>
                <a:gd name="T69" fmla="*/ 43 h 50"/>
                <a:gd name="T70" fmla="*/ 10 w 56"/>
                <a:gd name="T71" fmla="*/ 44 h 50"/>
                <a:gd name="T72" fmla="*/ 9 w 56"/>
                <a:gd name="T73" fmla="*/ 47 h 50"/>
                <a:gd name="T74" fmla="*/ 6 w 56"/>
                <a:gd name="T75" fmla="*/ 50 h 50"/>
                <a:gd name="T76" fmla="*/ 4 w 56"/>
                <a:gd name="T77" fmla="*/ 4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6" h="50">
                  <a:moveTo>
                    <a:pt x="4" y="46"/>
                  </a:moveTo>
                  <a:cubicBezTo>
                    <a:pt x="4" y="46"/>
                    <a:pt x="6" y="43"/>
                    <a:pt x="4" y="43"/>
                  </a:cubicBezTo>
                  <a:cubicBezTo>
                    <a:pt x="2" y="43"/>
                    <a:pt x="0" y="45"/>
                    <a:pt x="0" y="43"/>
                  </a:cubicBezTo>
                  <a:cubicBezTo>
                    <a:pt x="0" y="41"/>
                    <a:pt x="1" y="41"/>
                    <a:pt x="3" y="39"/>
                  </a:cubicBezTo>
                  <a:cubicBezTo>
                    <a:pt x="4" y="38"/>
                    <a:pt x="4" y="39"/>
                    <a:pt x="6" y="38"/>
                  </a:cubicBezTo>
                  <a:cubicBezTo>
                    <a:pt x="7" y="37"/>
                    <a:pt x="7" y="36"/>
                    <a:pt x="8" y="34"/>
                  </a:cubicBezTo>
                  <a:cubicBezTo>
                    <a:pt x="9" y="33"/>
                    <a:pt x="14" y="30"/>
                    <a:pt x="17" y="29"/>
                  </a:cubicBezTo>
                  <a:cubicBezTo>
                    <a:pt x="20" y="29"/>
                    <a:pt x="24" y="29"/>
                    <a:pt x="25" y="29"/>
                  </a:cubicBezTo>
                  <a:cubicBezTo>
                    <a:pt x="26" y="28"/>
                    <a:pt x="25" y="33"/>
                    <a:pt x="27" y="30"/>
                  </a:cubicBezTo>
                  <a:cubicBezTo>
                    <a:pt x="29" y="28"/>
                    <a:pt x="30" y="27"/>
                    <a:pt x="31" y="25"/>
                  </a:cubicBezTo>
                  <a:cubicBezTo>
                    <a:pt x="31" y="23"/>
                    <a:pt x="33" y="20"/>
                    <a:pt x="33" y="20"/>
                  </a:cubicBezTo>
                  <a:cubicBezTo>
                    <a:pt x="34" y="19"/>
                    <a:pt x="34" y="24"/>
                    <a:pt x="36" y="23"/>
                  </a:cubicBezTo>
                  <a:cubicBezTo>
                    <a:pt x="37" y="22"/>
                    <a:pt x="41" y="20"/>
                    <a:pt x="42" y="18"/>
                  </a:cubicBezTo>
                  <a:cubicBezTo>
                    <a:pt x="43" y="17"/>
                    <a:pt x="43" y="16"/>
                    <a:pt x="43" y="14"/>
                  </a:cubicBezTo>
                  <a:cubicBezTo>
                    <a:pt x="44" y="12"/>
                    <a:pt x="46" y="8"/>
                    <a:pt x="46" y="6"/>
                  </a:cubicBezTo>
                  <a:cubicBezTo>
                    <a:pt x="46" y="5"/>
                    <a:pt x="45" y="4"/>
                    <a:pt x="47" y="2"/>
                  </a:cubicBezTo>
                  <a:cubicBezTo>
                    <a:pt x="50" y="1"/>
                    <a:pt x="50" y="0"/>
                    <a:pt x="51" y="1"/>
                  </a:cubicBezTo>
                  <a:cubicBezTo>
                    <a:pt x="52" y="2"/>
                    <a:pt x="53" y="1"/>
                    <a:pt x="53" y="3"/>
                  </a:cubicBezTo>
                  <a:cubicBezTo>
                    <a:pt x="53" y="6"/>
                    <a:pt x="54" y="5"/>
                    <a:pt x="54" y="7"/>
                  </a:cubicBezTo>
                  <a:cubicBezTo>
                    <a:pt x="55" y="9"/>
                    <a:pt x="56" y="4"/>
                    <a:pt x="55" y="11"/>
                  </a:cubicBezTo>
                  <a:cubicBezTo>
                    <a:pt x="54" y="18"/>
                    <a:pt x="52" y="17"/>
                    <a:pt x="51" y="18"/>
                  </a:cubicBezTo>
                  <a:cubicBezTo>
                    <a:pt x="50" y="18"/>
                    <a:pt x="50" y="20"/>
                    <a:pt x="50" y="21"/>
                  </a:cubicBezTo>
                  <a:cubicBezTo>
                    <a:pt x="50" y="22"/>
                    <a:pt x="50" y="24"/>
                    <a:pt x="50" y="24"/>
                  </a:cubicBezTo>
                  <a:cubicBezTo>
                    <a:pt x="50" y="25"/>
                    <a:pt x="50" y="26"/>
                    <a:pt x="49" y="27"/>
                  </a:cubicBezTo>
                  <a:cubicBezTo>
                    <a:pt x="48" y="29"/>
                    <a:pt x="49" y="31"/>
                    <a:pt x="48" y="31"/>
                  </a:cubicBezTo>
                  <a:cubicBezTo>
                    <a:pt x="46" y="32"/>
                    <a:pt x="45" y="30"/>
                    <a:pt x="45" y="30"/>
                  </a:cubicBezTo>
                  <a:cubicBezTo>
                    <a:pt x="45" y="30"/>
                    <a:pt x="44" y="30"/>
                    <a:pt x="43" y="31"/>
                  </a:cubicBezTo>
                  <a:cubicBezTo>
                    <a:pt x="43" y="33"/>
                    <a:pt x="41" y="34"/>
                    <a:pt x="41" y="34"/>
                  </a:cubicBezTo>
                  <a:cubicBezTo>
                    <a:pt x="38" y="33"/>
                    <a:pt x="38" y="33"/>
                    <a:pt x="38" y="33"/>
                  </a:cubicBezTo>
                  <a:cubicBezTo>
                    <a:pt x="38" y="33"/>
                    <a:pt x="35" y="35"/>
                    <a:pt x="34" y="36"/>
                  </a:cubicBezTo>
                  <a:cubicBezTo>
                    <a:pt x="33" y="37"/>
                    <a:pt x="29" y="38"/>
                    <a:pt x="29" y="39"/>
                  </a:cubicBezTo>
                  <a:cubicBezTo>
                    <a:pt x="28" y="40"/>
                    <a:pt x="28" y="41"/>
                    <a:pt x="27" y="41"/>
                  </a:cubicBezTo>
                  <a:cubicBezTo>
                    <a:pt x="26" y="42"/>
                    <a:pt x="25" y="40"/>
                    <a:pt x="24" y="40"/>
                  </a:cubicBezTo>
                  <a:cubicBezTo>
                    <a:pt x="21" y="39"/>
                    <a:pt x="18" y="42"/>
                    <a:pt x="18" y="42"/>
                  </a:cubicBezTo>
                  <a:cubicBezTo>
                    <a:pt x="14" y="43"/>
                    <a:pt x="14" y="43"/>
                    <a:pt x="14" y="43"/>
                  </a:cubicBezTo>
                  <a:cubicBezTo>
                    <a:pt x="14" y="43"/>
                    <a:pt x="10" y="43"/>
                    <a:pt x="10" y="44"/>
                  </a:cubicBezTo>
                  <a:cubicBezTo>
                    <a:pt x="10" y="45"/>
                    <a:pt x="9" y="45"/>
                    <a:pt x="9" y="47"/>
                  </a:cubicBezTo>
                  <a:cubicBezTo>
                    <a:pt x="9" y="48"/>
                    <a:pt x="6" y="50"/>
                    <a:pt x="6" y="50"/>
                  </a:cubicBezTo>
                  <a:cubicBezTo>
                    <a:pt x="4" y="48"/>
                    <a:pt x="4" y="46"/>
                    <a:pt x="4" y="46"/>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48" name="Freeform 47"/>
            <p:cNvSpPr>
              <a:spLocks/>
            </p:cNvSpPr>
            <p:nvPr/>
          </p:nvSpPr>
          <p:spPr bwMode="auto">
            <a:xfrm>
              <a:off x="4325939" y="3163888"/>
              <a:ext cx="36513" cy="131763"/>
            </a:xfrm>
            <a:custGeom>
              <a:avLst/>
              <a:gdLst>
                <a:gd name="T0" fmla="*/ 3 w 13"/>
                <a:gd name="T1" fmla="*/ 46 h 47"/>
                <a:gd name="T2" fmla="*/ 2 w 13"/>
                <a:gd name="T3" fmla="*/ 41 h 47"/>
                <a:gd name="T4" fmla="*/ 2 w 13"/>
                <a:gd name="T5" fmla="*/ 34 h 47"/>
                <a:gd name="T6" fmla="*/ 2 w 13"/>
                <a:gd name="T7" fmla="*/ 30 h 47"/>
                <a:gd name="T8" fmla="*/ 4 w 13"/>
                <a:gd name="T9" fmla="*/ 22 h 47"/>
                <a:gd name="T10" fmla="*/ 3 w 13"/>
                <a:gd name="T11" fmla="*/ 15 h 47"/>
                <a:gd name="T12" fmla="*/ 1 w 13"/>
                <a:gd name="T13" fmla="*/ 10 h 47"/>
                <a:gd name="T14" fmla="*/ 3 w 13"/>
                <a:gd name="T15" fmla="*/ 5 h 47"/>
                <a:gd name="T16" fmla="*/ 6 w 13"/>
                <a:gd name="T17" fmla="*/ 0 h 47"/>
                <a:gd name="T18" fmla="*/ 7 w 13"/>
                <a:gd name="T19" fmla="*/ 5 h 47"/>
                <a:gd name="T20" fmla="*/ 8 w 13"/>
                <a:gd name="T21" fmla="*/ 11 h 47"/>
                <a:gd name="T22" fmla="*/ 9 w 13"/>
                <a:gd name="T23" fmla="*/ 16 h 47"/>
                <a:gd name="T24" fmla="*/ 11 w 13"/>
                <a:gd name="T25" fmla="*/ 23 h 47"/>
                <a:gd name="T26" fmla="*/ 13 w 13"/>
                <a:gd name="T27" fmla="*/ 29 h 47"/>
                <a:gd name="T28" fmla="*/ 9 w 13"/>
                <a:gd name="T29" fmla="*/ 29 h 47"/>
                <a:gd name="T30" fmla="*/ 6 w 13"/>
                <a:gd name="T31" fmla="*/ 32 h 47"/>
                <a:gd name="T32" fmla="*/ 6 w 13"/>
                <a:gd name="T33" fmla="*/ 38 h 47"/>
                <a:gd name="T34" fmla="*/ 7 w 13"/>
                <a:gd name="T35" fmla="*/ 42 h 47"/>
                <a:gd name="T36" fmla="*/ 10 w 13"/>
                <a:gd name="T37" fmla="*/ 44 h 47"/>
                <a:gd name="T38" fmla="*/ 9 w 13"/>
                <a:gd name="T39" fmla="*/ 47 h 47"/>
                <a:gd name="T40" fmla="*/ 6 w 13"/>
                <a:gd name="T41" fmla="*/ 44 h 47"/>
                <a:gd name="T42" fmla="*/ 3 w 13"/>
                <a:gd name="T43" fmla="*/ 4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 h="47">
                  <a:moveTo>
                    <a:pt x="3" y="46"/>
                  </a:moveTo>
                  <a:cubicBezTo>
                    <a:pt x="3" y="46"/>
                    <a:pt x="1" y="42"/>
                    <a:pt x="2" y="41"/>
                  </a:cubicBezTo>
                  <a:cubicBezTo>
                    <a:pt x="2" y="39"/>
                    <a:pt x="2" y="36"/>
                    <a:pt x="2" y="34"/>
                  </a:cubicBezTo>
                  <a:cubicBezTo>
                    <a:pt x="2" y="32"/>
                    <a:pt x="0" y="32"/>
                    <a:pt x="2" y="30"/>
                  </a:cubicBezTo>
                  <a:cubicBezTo>
                    <a:pt x="3" y="27"/>
                    <a:pt x="3" y="26"/>
                    <a:pt x="4" y="22"/>
                  </a:cubicBezTo>
                  <a:cubicBezTo>
                    <a:pt x="4" y="18"/>
                    <a:pt x="4" y="17"/>
                    <a:pt x="3" y="15"/>
                  </a:cubicBezTo>
                  <a:cubicBezTo>
                    <a:pt x="2" y="13"/>
                    <a:pt x="0" y="12"/>
                    <a:pt x="1" y="10"/>
                  </a:cubicBezTo>
                  <a:cubicBezTo>
                    <a:pt x="2" y="8"/>
                    <a:pt x="2" y="6"/>
                    <a:pt x="3" y="5"/>
                  </a:cubicBezTo>
                  <a:cubicBezTo>
                    <a:pt x="3" y="4"/>
                    <a:pt x="4" y="0"/>
                    <a:pt x="6" y="0"/>
                  </a:cubicBezTo>
                  <a:cubicBezTo>
                    <a:pt x="7" y="1"/>
                    <a:pt x="7" y="4"/>
                    <a:pt x="7" y="5"/>
                  </a:cubicBezTo>
                  <a:cubicBezTo>
                    <a:pt x="7" y="7"/>
                    <a:pt x="6" y="8"/>
                    <a:pt x="8" y="11"/>
                  </a:cubicBezTo>
                  <a:cubicBezTo>
                    <a:pt x="9" y="14"/>
                    <a:pt x="9" y="13"/>
                    <a:pt x="9" y="16"/>
                  </a:cubicBezTo>
                  <a:cubicBezTo>
                    <a:pt x="10" y="19"/>
                    <a:pt x="10" y="22"/>
                    <a:pt x="11" y="23"/>
                  </a:cubicBezTo>
                  <a:cubicBezTo>
                    <a:pt x="11" y="25"/>
                    <a:pt x="13" y="27"/>
                    <a:pt x="13" y="29"/>
                  </a:cubicBezTo>
                  <a:cubicBezTo>
                    <a:pt x="13" y="31"/>
                    <a:pt x="11" y="28"/>
                    <a:pt x="9" y="29"/>
                  </a:cubicBezTo>
                  <a:cubicBezTo>
                    <a:pt x="7" y="30"/>
                    <a:pt x="6" y="30"/>
                    <a:pt x="6" y="32"/>
                  </a:cubicBezTo>
                  <a:cubicBezTo>
                    <a:pt x="6" y="35"/>
                    <a:pt x="6" y="38"/>
                    <a:pt x="6" y="38"/>
                  </a:cubicBezTo>
                  <a:cubicBezTo>
                    <a:pt x="6" y="38"/>
                    <a:pt x="5" y="41"/>
                    <a:pt x="7" y="42"/>
                  </a:cubicBezTo>
                  <a:cubicBezTo>
                    <a:pt x="8" y="42"/>
                    <a:pt x="10" y="42"/>
                    <a:pt x="10" y="44"/>
                  </a:cubicBezTo>
                  <a:cubicBezTo>
                    <a:pt x="10" y="46"/>
                    <a:pt x="9" y="47"/>
                    <a:pt x="9" y="47"/>
                  </a:cubicBezTo>
                  <a:cubicBezTo>
                    <a:pt x="9" y="47"/>
                    <a:pt x="8" y="44"/>
                    <a:pt x="6" y="44"/>
                  </a:cubicBezTo>
                  <a:cubicBezTo>
                    <a:pt x="4" y="44"/>
                    <a:pt x="3" y="45"/>
                    <a:pt x="3" y="46"/>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49" name="Freeform 48"/>
            <p:cNvSpPr>
              <a:spLocks/>
            </p:cNvSpPr>
            <p:nvPr/>
          </p:nvSpPr>
          <p:spPr bwMode="auto">
            <a:xfrm>
              <a:off x="4302126" y="3302001"/>
              <a:ext cx="76200" cy="63500"/>
            </a:xfrm>
            <a:custGeom>
              <a:avLst/>
              <a:gdLst>
                <a:gd name="T0" fmla="*/ 1 w 27"/>
                <a:gd name="T1" fmla="*/ 22 h 23"/>
                <a:gd name="T2" fmla="*/ 1 w 27"/>
                <a:gd name="T3" fmla="*/ 19 h 23"/>
                <a:gd name="T4" fmla="*/ 1 w 27"/>
                <a:gd name="T5" fmla="*/ 16 h 23"/>
                <a:gd name="T6" fmla="*/ 4 w 27"/>
                <a:gd name="T7" fmla="*/ 12 h 23"/>
                <a:gd name="T8" fmla="*/ 8 w 27"/>
                <a:gd name="T9" fmla="*/ 14 h 23"/>
                <a:gd name="T10" fmla="*/ 9 w 27"/>
                <a:gd name="T11" fmla="*/ 9 h 23"/>
                <a:gd name="T12" fmla="*/ 9 w 27"/>
                <a:gd name="T13" fmla="*/ 2 h 23"/>
                <a:gd name="T14" fmla="*/ 13 w 27"/>
                <a:gd name="T15" fmla="*/ 4 h 23"/>
                <a:gd name="T16" fmla="*/ 16 w 27"/>
                <a:gd name="T17" fmla="*/ 8 h 23"/>
                <a:gd name="T18" fmla="*/ 24 w 27"/>
                <a:gd name="T19" fmla="*/ 10 h 23"/>
                <a:gd name="T20" fmla="*/ 25 w 27"/>
                <a:gd name="T21" fmla="*/ 12 h 23"/>
                <a:gd name="T22" fmla="*/ 26 w 27"/>
                <a:gd name="T23" fmla="*/ 14 h 23"/>
                <a:gd name="T24" fmla="*/ 23 w 27"/>
                <a:gd name="T25" fmla="*/ 15 h 23"/>
                <a:gd name="T26" fmla="*/ 18 w 27"/>
                <a:gd name="T27" fmla="*/ 17 h 23"/>
                <a:gd name="T28" fmla="*/ 15 w 27"/>
                <a:gd name="T29" fmla="*/ 21 h 23"/>
                <a:gd name="T30" fmla="*/ 11 w 27"/>
                <a:gd name="T31" fmla="*/ 17 h 23"/>
                <a:gd name="T32" fmla="*/ 6 w 27"/>
                <a:gd name="T33" fmla="*/ 19 h 23"/>
                <a:gd name="T34" fmla="*/ 6 w 27"/>
                <a:gd name="T35" fmla="*/ 21 h 23"/>
                <a:gd name="T36" fmla="*/ 1 w 27"/>
                <a:gd name="T37"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3">
                  <a:moveTo>
                    <a:pt x="1" y="22"/>
                  </a:moveTo>
                  <a:cubicBezTo>
                    <a:pt x="1" y="22"/>
                    <a:pt x="2" y="19"/>
                    <a:pt x="1" y="19"/>
                  </a:cubicBezTo>
                  <a:cubicBezTo>
                    <a:pt x="0" y="18"/>
                    <a:pt x="0" y="16"/>
                    <a:pt x="1" y="16"/>
                  </a:cubicBezTo>
                  <a:cubicBezTo>
                    <a:pt x="3" y="16"/>
                    <a:pt x="4" y="12"/>
                    <a:pt x="4" y="12"/>
                  </a:cubicBezTo>
                  <a:cubicBezTo>
                    <a:pt x="4" y="12"/>
                    <a:pt x="7" y="15"/>
                    <a:pt x="8" y="14"/>
                  </a:cubicBezTo>
                  <a:cubicBezTo>
                    <a:pt x="9" y="12"/>
                    <a:pt x="9" y="11"/>
                    <a:pt x="9" y="9"/>
                  </a:cubicBezTo>
                  <a:cubicBezTo>
                    <a:pt x="9" y="8"/>
                    <a:pt x="9" y="3"/>
                    <a:pt x="9" y="2"/>
                  </a:cubicBezTo>
                  <a:cubicBezTo>
                    <a:pt x="9" y="0"/>
                    <a:pt x="12" y="2"/>
                    <a:pt x="13" y="4"/>
                  </a:cubicBezTo>
                  <a:cubicBezTo>
                    <a:pt x="14" y="6"/>
                    <a:pt x="14" y="7"/>
                    <a:pt x="16" y="8"/>
                  </a:cubicBezTo>
                  <a:cubicBezTo>
                    <a:pt x="19" y="8"/>
                    <a:pt x="22" y="12"/>
                    <a:pt x="24" y="10"/>
                  </a:cubicBezTo>
                  <a:cubicBezTo>
                    <a:pt x="25" y="8"/>
                    <a:pt x="25" y="10"/>
                    <a:pt x="25" y="12"/>
                  </a:cubicBezTo>
                  <a:cubicBezTo>
                    <a:pt x="25" y="13"/>
                    <a:pt x="26" y="13"/>
                    <a:pt x="26" y="14"/>
                  </a:cubicBezTo>
                  <a:cubicBezTo>
                    <a:pt x="27" y="15"/>
                    <a:pt x="25" y="15"/>
                    <a:pt x="23" y="15"/>
                  </a:cubicBezTo>
                  <a:cubicBezTo>
                    <a:pt x="21" y="15"/>
                    <a:pt x="18" y="15"/>
                    <a:pt x="18" y="17"/>
                  </a:cubicBezTo>
                  <a:cubicBezTo>
                    <a:pt x="17" y="18"/>
                    <a:pt x="16" y="22"/>
                    <a:pt x="15" y="21"/>
                  </a:cubicBezTo>
                  <a:cubicBezTo>
                    <a:pt x="14" y="19"/>
                    <a:pt x="14" y="15"/>
                    <a:pt x="11" y="17"/>
                  </a:cubicBezTo>
                  <a:cubicBezTo>
                    <a:pt x="9" y="18"/>
                    <a:pt x="6" y="18"/>
                    <a:pt x="6" y="19"/>
                  </a:cubicBezTo>
                  <a:cubicBezTo>
                    <a:pt x="6" y="20"/>
                    <a:pt x="6" y="21"/>
                    <a:pt x="6" y="21"/>
                  </a:cubicBezTo>
                  <a:cubicBezTo>
                    <a:pt x="6" y="21"/>
                    <a:pt x="4" y="23"/>
                    <a:pt x="1" y="22"/>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50" name="Freeform 49"/>
            <p:cNvSpPr>
              <a:spLocks/>
            </p:cNvSpPr>
            <p:nvPr/>
          </p:nvSpPr>
          <p:spPr bwMode="auto">
            <a:xfrm>
              <a:off x="3217864" y="2678113"/>
              <a:ext cx="1708150" cy="1212850"/>
            </a:xfrm>
            <a:custGeom>
              <a:avLst/>
              <a:gdLst>
                <a:gd name="T0" fmla="*/ 582 w 609"/>
                <a:gd name="T1" fmla="*/ 85 h 432"/>
                <a:gd name="T2" fmla="*/ 525 w 609"/>
                <a:gd name="T3" fmla="*/ 72 h 432"/>
                <a:gd name="T4" fmla="*/ 492 w 609"/>
                <a:gd name="T5" fmla="*/ 69 h 432"/>
                <a:gd name="T6" fmla="*/ 443 w 609"/>
                <a:gd name="T7" fmla="*/ 58 h 432"/>
                <a:gd name="T8" fmla="*/ 388 w 609"/>
                <a:gd name="T9" fmla="*/ 46 h 432"/>
                <a:gd name="T10" fmla="*/ 356 w 609"/>
                <a:gd name="T11" fmla="*/ 52 h 432"/>
                <a:gd name="T12" fmla="*/ 301 w 609"/>
                <a:gd name="T13" fmla="*/ 42 h 432"/>
                <a:gd name="T14" fmla="*/ 251 w 609"/>
                <a:gd name="T15" fmla="*/ 40 h 432"/>
                <a:gd name="T16" fmla="*/ 243 w 609"/>
                <a:gd name="T17" fmla="*/ 7 h 432"/>
                <a:gd name="T18" fmla="*/ 194 w 609"/>
                <a:gd name="T19" fmla="*/ 14 h 432"/>
                <a:gd name="T20" fmla="*/ 130 w 609"/>
                <a:gd name="T21" fmla="*/ 40 h 432"/>
                <a:gd name="T22" fmla="*/ 119 w 609"/>
                <a:gd name="T23" fmla="*/ 46 h 432"/>
                <a:gd name="T24" fmla="*/ 102 w 609"/>
                <a:gd name="T25" fmla="*/ 50 h 432"/>
                <a:gd name="T26" fmla="*/ 113 w 609"/>
                <a:gd name="T27" fmla="*/ 75 h 432"/>
                <a:gd name="T28" fmla="*/ 84 w 609"/>
                <a:gd name="T29" fmla="*/ 91 h 432"/>
                <a:gd name="T30" fmla="*/ 91 w 609"/>
                <a:gd name="T31" fmla="*/ 43 h 432"/>
                <a:gd name="T32" fmla="*/ 78 w 609"/>
                <a:gd name="T33" fmla="*/ 73 h 432"/>
                <a:gd name="T34" fmla="*/ 64 w 609"/>
                <a:gd name="T35" fmla="*/ 81 h 432"/>
                <a:gd name="T36" fmla="*/ 38 w 609"/>
                <a:gd name="T37" fmla="*/ 112 h 432"/>
                <a:gd name="T38" fmla="*/ 14 w 609"/>
                <a:gd name="T39" fmla="*/ 158 h 432"/>
                <a:gd name="T40" fmla="*/ 11 w 609"/>
                <a:gd name="T41" fmla="*/ 188 h 432"/>
                <a:gd name="T42" fmla="*/ 48 w 609"/>
                <a:gd name="T43" fmla="*/ 187 h 432"/>
                <a:gd name="T44" fmla="*/ 60 w 609"/>
                <a:gd name="T45" fmla="*/ 170 h 432"/>
                <a:gd name="T46" fmla="*/ 96 w 609"/>
                <a:gd name="T47" fmla="*/ 175 h 432"/>
                <a:gd name="T48" fmla="*/ 123 w 609"/>
                <a:gd name="T49" fmla="*/ 179 h 432"/>
                <a:gd name="T50" fmla="*/ 147 w 609"/>
                <a:gd name="T51" fmla="*/ 195 h 432"/>
                <a:gd name="T52" fmla="*/ 148 w 609"/>
                <a:gd name="T53" fmla="*/ 215 h 432"/>
                <a:gd name="T54" fmla="*/ 129 w 609"/>
                <a:gd name="T55" fmla="*/ 226 h 432"/>
                <a:gd name="T56" fmla="*/ 106 w 609"/>
                <a:gd name="T57" fmla="*/ 252 h 432"/>
                <a:gd name="T58" fmla="*/ 102 w 609"/>
                <a:gd name="T59" fmla="*/ 265 h 432"/>
                <a:gd name="T60" fmla="*/ 83 w 609"/>
                <a:gd name="T61" fmla="*/ 265 h 432"/>
                <a:gd name="T62" fmla="*/ 52 w 609"/>
                <a:gd name="T63" fmla="*/ 275 h 432"/>
                <a:gd name="T64" fmla="*/ 43 w 609"/>
                <a:gd name="T65" fmla="*/ 287 h 432"/>
                <a:gd name="T66" fmla="*/ 45 w 609"/>
                <a:gd name="T67" fmla="*/ 307 h 432"/>
                <a:gd name="T68" fmla="*/ 48 w 609"/>
                <a:gd name="T69" fmla="*/ 324 h 432"/>
                <a:gd name="T70" fmla="*/ 81 w 609"/>
                <a:gd name="T71" fmla="*/ 342 h 432"/>
                <a:gd name="T72" fmla="*/ 100 w 609"/>
                <a:gd name="T73" fmla="*/ 376 h 432"/>
                <a:gd name="T74" fmla="*/ 127 w 609"/>
                <a:gd name="T75" fmla="*/ 376 h 432"/>
                <a:gd name="T76" fmla="*/ 153 w 609"/>
                <a:gd name="T77" fmla="*/ 348 h 432"/>
                <a:gd name="T78" fmla="*/ 180 w 609"/>
                <a:gd name="T79" fmla="*/ 343 h 432"/>
                <a:gd name="T80" fmla="*/ 203 w 609"/>
                <a:gd name="T81" fmla="*/ 381 h 432"/>
                <a:gd name="T82" fmla="*/ 229 w 609"/>
                <a:gd name="T83" fmla="*/ 415 h 432"/>
                <a:gd name="T84" fmla="*/ 226 w 609"/>
                <a:gd name="T85" fmla="*/ 386 h 432"/>
                <a:gd name="T86" fmla="*/ 255 w 609"/>
                <a:gd name="T87" fmla="*/ 379 h 432"/>
                <a:gd name="T88" fmla="*/ 260 w 609"/>
                <a:gd name="T89" fmla="*/ 344 h 432"/>
                <a:gd name="T90" fmla="*/ 308 w 609"/>
                <a:gd name="T91" fmla="*/ 308 h 432"/>
                <a:gd name="T92" fmla="*/ 301 w 609"/>
                <a:gd name="T93" fmla="*/ 281 h 432"/>
                <a:gd name="T94" fmla="*/ 297 w 609"/>
                <a:gd name="T95" fmla="*/ 266 h 432"/>
                <a:gd name="T96" fmla="*/ 320 w 609"/>
                <a:gd name="T97" fmla="*/ 254 h 432"/>
                <a:gd name="T98" fmla="*/ 336 w 609"/>
                <a:gd name="T99" fmla="*/ 279 h 432"/>
                <a:gd name="T100" fmla="*/ 364 w 609"/>
                <a:gd name="T101" fmla="*/ 236 h 432"/>
                <a:gd name="T102" fmla="*/ 383 w 609"/>
                <a:gd name="T103" fmla="*/ 173 h 432"/>
                <a:gd name="T104" fmla="*/ 421 w 609"/>
                <a:gd name="T105" fmla="*/ 142 h 432"/>
                <a:gd name="T106" fmla="*/ 458 w 609"/>
                <a:gd name="T107" fmla="*/ 132 h 432"/>
                <a:gd name="T108" fmla="*/ 486 w 609"/>
                <a:gd name="T109" fmla="*/ 134 h 432"/>
                <a:gd name="T110" fmla="*/ 463 w 609"/>
                <a:gd name="T111" fmla="*/ 193 h 432"/>
                <a:gd name="T112" fmla="*/ 486 w 609"/>
                <a:gd name="T113" fmla="*/ 148 h 432"/>
                <a:gd name="T114" fmla="*/ 521 w 609"/>
                <a:gd name="T115" fmla="*/ 138 h 432"/>
                <a:gd name="T116" fmla="*/ 551 w 609"/>
                <a:gd name="T117" fmla="*/ 111 h 432"/>
                <a:gd name="T118" fmla="*/ 578 w 609"/>
                <a:gd name="T119" fmla="*/ 99 h 432"/>
                <a:gd name="T120" fmla="*/ 602 w 609"/>
                <a:gd name="T121" fmla="*/ 92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09" h="432">
                  <a:moveTo>
                    <a:pt x="602" y="92"/>
                  </a:moveTo>
                  <a:cubicBezTo>
                    <a:pt x="594" y="90"/>
                    <a:pt x="597" y="90"/>
                    <a:pt x="594" y="88"/>
                  </a:cubicBezTo>
                  <a:cubicBezTo>
                    <a:pt x="592" y="87"/>
                    <a:pt x="592" y="94"/>
                    <a:pt x="591" y="94"/>
                  </a:cubicBezTo>
                  <a:cubicBezTo>
                    <a:pt x="589" y="95"/>
                    <a:pt x="587" y="93"/>
                    <a:pt x="587" y="88"/>
                  </a:cubicBezTo>
                  <a:cubicBezTo>
                    <a:pt x="587" y="83"/>
                    <a:pt x="584" y="87"/>
                    <a:pt x="582" y="85"/>
                  </a:cubicBezTo>
                  <a:cubicBezTo>
                    <a:pt x="581" y="84"/>
                    <a:pt x="578" y="81"/>
                    <a:pt x="574" y="80"/>
                  </a:cubicBezTo>
                  <a:cubicBezTo>
                    <a:pt x="570" y="79"/>
                    <a:pt x="565" y="75"/>
                    <a:pt x="559" y="72"/>
                  </a:cubicBezTo>
                  <a:cubicBezTo>
                    <a:pt x="553" y="69"/>
                    <a:pt x="547" y="67"/>
                    <a:pt x="541" y="68"/>
                  </a:cubicBezTo>
                  <a:cubicBezTo>
                    <a:pt x="535" y="69"/>
                    <a:pt x="531" y="67"/>
                    <a:pt x="524" y="65"/>
                  </a:cubicBezTo>
                  <a:cubicBezTo>
                    <a:pt x="518" y="64"/>
                    <a:pt x="523" y="68"/>
                    <a:pt x="525" y="72"/>
                  </a:cubicBezTo>
                  <a:cubicBezTo>
                    <a:pt x="527" y="77"/>
                    <a:pt x="520" y="74"/>
                    <a:pt x="515" y="73"/>
                  </a:cubicBezTo>
                  <a:cubicBezTo>
                    <a:pt x="510" y="72"/>
                    <a:pt x="520" y="69"/>
                    <a:pt x="518" y="66"/>
                  </a:cubicBezTo>
                  <a:cubicBezTo>
                    <a:pt x="515" y="63"/>
                    <a:pt x="514" y="68"/>
                    <a:pt x="512" y="68"/>
                  </a:cubicBezTo>
                  <a:cubicBezTo>
                    <a:pt x="510" y="69"/>
                    <a:pt x="506" y="69"/>
                    <a:pt x="503" y="70"/>
                  </a:cubicBezTo>
                  <a:cubicBezTo>
                    <a:pt x="500" y="71"/>
                    <a:pt x="498" y="70"/>
                    <a:pt x="492" y="69"/>
                  </a:cubicBezTo>
                  <a:cubicBezTo>
                    <a:pt x="486" y="67"/>
                    <a:pt x="489" y="70"/>
                    <a:pt x="486" y="69"/>
                  </a:cubicBezTo>
                  <a:cubicBezTo>
                    <a:pt x="483" y="68"/>
                    <a:pt x="482" y="69"/>
                    <a:pt x="478" y="69"/>
                  </a:cubicBezTo>
                  <a:cubicBezTo>
                    <a:pt x="474" y="68"/>
                    <a:pt x="476" y="65"/>
                    <a:pt x="474" y="61"/>
                  </a:cubicBezTo>
                  <a:cubicBezTo>
                    <a:pt x="472" y="57"/>
                    <a:pt x="460" y="57"/>
                    <a:pt x="454" y="58"/>
                  </a:cubicBezTo>
                  <a:cubicBezTo>
                    <a:pt x="449" y="60"/>
                    <a:pt x="446" y="60"/>
                    <a:pt x="443" y="58"/>
                  </a:cubicBezTo>
                  <a:cubicBezTo>
                    <a:pt x="441" y="57"/>
                    <a:pt x="439" y="57"/>
                    <a:pt x="434" y="55"/>
                  </a:cubicBezTo>
                  <a:cubicBezTo>
                    <a:pt x="429" y="54"/>
                    <a:pt x="437" y="52"/>
                    <a:pt x="434" y="50"/>
                  </a:cubicBezTo>
                  <a:cubicBezTo>
                    <a:pt x="431" y="47"/>
                    <a:pt x="421" y="49"/>
                    <a:pt x="415" y="46"/>
                  </a:cubicBezTo>
                  <a:cubicBezTo>
                    <a:pt x="409" y="43"/>
                    <a:pt x="396" y="42"/>
                    <a:pt x="396" y="44"/>
                  </a:cubicBezTo>
                  <a:cubicBezTo>
                    <a:pt x="396" y="46"/>
                    <a:pt x="392" y="45"/>
                    <a:pt x="388" y="46"/>
                  </a:cubicBezTo>
                  <a:cubicBezTo>
                    <a:pt x="384" y="47"/>
                    <a:pt x="389" y="50"/>
                    <a:pt x="388" y="53"/>
                  </a:cubicBezTo>
                  <a:cubicBezTo>
                    <a:pt x="386" y="56"/>
                    <a:pt x="381" y="57"/>
                    <a:pt x="379" y="57"/>
                  </a:cubicBezTo>
                  <a:cubicBezTo>
                    <a:pt x="378" y="57"/>
                    <a:pt x="374" y="55"/>
                    <a:pt x="370" y="54"/>
                  </a:cubicBezTo>
                  <a:cubicBezTo>
                    <a:pt x="367" y="53"/>
                    <a:pt x="367" y="55"/>
                    <a:pt x="362" y="55"/>
                  </a:cubicBezTo>
                  <a:cubicBezTo>
                    <a:pt x="357" y="55"/>
                    <a:pt x="360" y="49"/>
                    <a:pt x="356" y="52"/>
                  </a:cubicBezTo>
                  <a:cubicBezTo>
                    <a:pt x="352" y="55"/>
                    <a:pt x="349" y="59"/>
                    <a:pt x="346" y="58"/>
                  </a:cubicBezTo>
                  <a:cubicBezTo>
                    <a:pt x="343" y="57"/>
                    <a:pt x="344" y="55"/>
                    <a:pt x="341" y="51"/>
                  </a:cubicBezTo>
                  <a:cubicBezTo>
                    <a:pt x="339" y="48"/>
                    <a:pt x="344" y="47"/>
                    <a:pt x="341" y="42"/>
                  </a:cubicBezTo>
                  <a:cubicBezTo>
                    <a:pt x="338" y="37"/>
                    <a:pt x="328" y="37"/>
                    <a:pt x="320" y="36"/>
                  </a:cubicBezTo>
                  <a:cubicBezTo>
                    <a:pt x="311" y="35"/>
                    <a:pt x="312" y="41"/>
                    <a:pt x="301" y="42"/>
                  </a:cubicBezTo>
                  <a:cubicBezTo>
                    <a:pt x="291" y="42"/>
                    <a:pt x="303" y="37"/>
                    <a:pt x="297" y="37"/>
                  </a:cubicBezTo>
                  <a:cubicBezTo>
                    <a:pt x="290" y="37"/>
                    <a:pt x="278" y="38"/>
                    <a:pt x="276" y="39"/>
                  </a:cubicBezTo>
                  <a:cubicBezTo>
                    <a:pt x="274" y="39"/>
                    <a:pt x="275" y="36"/>
                    <a:pt x="273" y="35"/>
                  </a:cubicBezTo>
                  <a:cubicBezTo>
                    <a:pt x="271" y="35"/>
                    <a:pt x="266" y="33"/>
                    <a:pt x="265" y="35"/>
                  </a:cubicBezTo>
                  <a:cubicBezTo>
                    <a:pt x="263" y="38"/>
                    <a:pt x="256" y="38"/>
                    <a:pt x="251" y="40"/>
                  </a:cubicBezTo>
                  <a:cubicBezTo>
                    <a:pt x="246" y="42"/>
                    <a:pt x="240" y="42"/>
                    <a:pt x="243" y="40"/>
                  </a:cubicBezTo>
                  <a:cubicBezTo>
                    <a:pt x="245" y="38"/>
                    <a:pt x="265" y="26"/>
                    <a:pt x="269" y="25"/>
                  </a:cubicBezTo>
                  <a:cubicBezTo>
                    <a:pt x="273" y="24"/>
                    <a:pt x="276" y="22"/>
                    <a:pt x="274" y="19"/>
                  </a:cubicBezTo>
                  <a:cubicBezTo>
                    <a:pt x="273" y="16"/>
                    <a:pt x="256" y="9"/>
                    <a:pt x="253" y="10"/>
                  </a:cubicBezTo>
                  <a:cubicBezTo>
                    <a:pt x="251" y="10"/>
                    <a:pt x="248" y="6"/>
                    <a:pt x="243" y="7"/>
                  </a:cubicBezTo>
                  <a:cubicBezTo>
                    <a:pt x="238" y="8"/>
                    <a:pt x="242" y="3"/>
                    <a:pt x="240" y="2"/>
                  </a:cubicBezTo>
                  <a:cubicBezTo>
                    <a:pt x="238" y="0"/>
                    <a:pt x="227" y="3"/>
                    <a:pt x="223" y="4"/>
                  </a:cubicBezTo>
                  <a:cubicBezTo>
                    <a:pt x="219" y="6"/>
                    <a:pt x="219" y="8"/>
                    <a:pt x="218" y="11"/>
                  </a:cubicBezTo>
                  <a:cubicBezTo>
                    <a:pt x="217" y="13"/>
                    <a:pt x="206" y="14"/>
                    <a:pt x="204" y="14"/>
                  </a:cubicBezTo>
                  <a:cubicBezTo>
                    <a:pt x="201" y="15"/>
                    <a:pt x="197" y="13"/>
                    <a:pt x="194" y="14"/>
                  </a:cubicBezTo>
                  <a:cubicBezTo>
                    <a:pt x="190" y="16"/>
                    <a:pt x="186" y="16"/>
                    <a:pt x="181" y="18"/>
                  </a:cubicBezTo>
                  <a:cubicBezTo>
                    <a:pt x="176" y="20"/>
                    <a:pt x="167" y="22"/>
                    <a:pt x="163" y="23"/>
                  </a:cubicBezTo>
                  <a:cubicBezTo>
                    <a:pt x="159" y="23"/>
                    <a:pt x="160" y="27"/>
                    <a:pt x="157" y="33"/>
                  </a:cubicBezTo>
                  <a:cubicBezTo>
                    <a:pt x="154" y="38"/>
                    <a:pt x="142" y="36"/>
                    <a:pt x="138" y="35"/>
                  </a:cubicBezTo>
                  <a:cubicBezTo>
                    <a:pt x="135" y="35"/>
                    <a:pt x="127" y="35"/>
                    <a:pt x="130" y="40"/>
                  </a:cubicBezTo>
                  <a:cubicBezTo>
                    <a:pt x="133" y="46"/>
                    <a:pt x="139" y="49"/>
                    <a:pt x="144" y="53"/>
                  </a:cubicBezTo>
                  <a:cubicBezTo>
                    <a:pt x="148" y="57"/>
                    <a:pt x="141" y="64"/>
                    <a:pt x="138" y="63"/>
                  </a:cubicBezTo>
                  <a:cubicBezTo>
                    <a:pt x="136" y="62"/>
                    <a:pt x="137" y="56"/>
                    <a:pt x="137" y="56"/>
                  </a:cubicBezTo>
                  <a:cubicBezTo>
                    <a:pt x="137" y="56"/>
                    <a:pt x="132" y="50"/>
                    <a:pt x="131" y="49"/>
                  </a:cubicBezTo>
                  <a:cubicBezTo>
                    <a:pt x="130" y="48"/>
                    <a:pt x="125" y="45"/>
                    <a:pt x="119" y="46"/>
                  </a:cubicBezTo>
                  <a:cubicBezTo>
                    <a:pt x="113" y="48"/>
                    <a:pt x="120" y="58"/>
                    <a:pt x="120" y="58"/>
                  </a:cubicBezTo>
                  <a:cubicBezTo>
                    <a:pt x="120" y="58"/>
                    <a:pt x="115" y="57"/>
                    <a:pt x="113" y="57"/>
                  </a:cubicBezTo>
                  <a:cubicBezTo>
                    <a:pt x="111" y="56"/>
                    <a:pt x="106" y="56"/>
                    <a:pt x="109" y="51"/>
                  </a:cubicBezTo>
                  <a:cubicBezTo>
                    <a:pt x="110" y="48"/>
                    <a:pt x="108" y="45"/>
                    <a:pt x="106" y="43"/>
                  </a:cubicBezTo>
                  <a:cubicBezTo>
                    <a:pt x="107" y="46"/>
                    <a:pt x="104" y="49"/>
                    <a:pt x="102" y="50"/>
                  </a:cubicBezTo>
                  <a:cubicBezTo>
                    <a:pt x="99" y="52"/>
                    <a:pt x="98" y="55"/>
                    <a:pt x="100" y="58"/>
                  </a:cubicBezTo>
                  <a:cubicBezTo>
                    <a:pt x="103" y="62"/>
                    <a:pt x="98" y="64"/>
                    <a:pt x="100" y="67"/>
                  </a:cubicBezTo>
                  <a:cubicBezTo>
                    <a:pt x="101" y="71"/>
                    <a:pt x="108" y="70"/>
                    <a:pt x="115" y="72"/>
                  </a:cubicBezTo>
                  <a:cubicBezTo>
                    <a:pt x="121" y="73"/>
                    <a:pt x="120" y="83"/>
                    <a:pt x="116" y="82"/>
                  </a:cubicBezTo>
                  <a:cubicBezTo>
                    <a:pt x="113" y="81"/>
                    <a:pt x="115" y="78"/>
                    <a:pt x="113" y="75"/>
                  </a:cubicBezTo>
                  <a:cubicBezTo>
                    <a:pt x="112" y="72"/>
                    <a:pt x="109" y="75"/>
                    <a:pt x="106" y="75"/>
                  </a:cubicBezTo>
                  <a:cubicBezTo>
                    <a:pt x="103" y="74"/>
                    <a:pt x="101" y="75"/>
                    <a:pt x="103" y="78"/>
                  </a:cubicBezTo>
                  <a:cubicBezTo>
                    <a:pt x="105" y="82"/>
                    <a:pt x="103" y="83"/>
                    <a:pt x="101" y="86"/>
                  </a:cubicBezTo>
                  <a:cubicBezTo>
                    <a:pt x="100" y="89"/>
                    <a:pt x="97" y="92"/>
                    <a:pt x="92" y="93"/>
                  </a:cubicBezTo>
                  <a:cubicBezTo>
                    <a:pt x="87" y="95"/>
                    <a:pt x="79" y="90"/>
                    <a:pt x="84" y="91"/>
                  </a:cubicBezTo>
                  <a:cubicBezTo>
                    <a:pt x="90" y="92"/>
                    <a:pt x="92" y="85"/>
                    <a:pt x="96" y="81"/>
                  </a:cubicBezTo>
                  <a:cubicBezTo>
                    <a:pt x="100" y="77"/>
                    <a:pt x="93" y="76"/>
                    <a:pt x="94" y="72"/>
                  </a:cubicBezTo>
                  <a:cubicBezTo>
                    <a:pt x="95" y="67"/>
                    <a:pt x="94" y="68"/>
                    <a:pt x="94" y="61"/>
                  </a:cubicBezTo>
                  <a:cubicBezTo>
                    <a:pt x="94" y="53"/>
                    <a:pt x="92" y="54"/>
                    <a:pt x="95" y="50"/>
                  </a:cubicBezTo>
                  <a:cubicBezTo>
                    <a:pt x="97" y="46"/>
                    <a:pt x="96" y="40"/>
                    <a:pt x="91" y="43"/>
                  </a:cubicBezTo>
                  <a:cubicBezTo>
                    <a:pt x="86" y="45"/>
                    <a:pt x="85" y="40"/>
                    <a:pt x="79" y="44"/>
                  </a:cubicBezTo>
                  <a:cubicBezTo>
                    <a:pt x="72" y="47"/>
                    <a:pt x="78" y="51"/>
                    <a:pt x="74" y="52"/>
                  </a:cubicBezTo>
                  <a:cubicBezTo>
                    <a:pt x="70" y="54"/>
                    <a:pt x="66" y="54"/>
                    <a:pt x="69" y="57"/>
                  </a:cubicBezTo>
                  <a:cubicBezTo>
                    <a:pt x="73" y="61"/>
                    <a:pt x="70" y="63"/>
                    <a:pt x="69" y="66"/>
                  </a:cubicBezTo>
                  <a:cubicBezTo>
                    <a:pt x="69" y="69"/>
                    <a:pt x="76" y="70"/>
                    <a:pt x="78" y="73"/>
                  </a:cubicBezTo>
                  <a:cubicBezTo>
                    <a:pt x="80" y="75"/>
                    <a:pt x="78" y="79"/>
                    <a:pt x="75" y="79"/>
                  </a:cubicBezTo>
                  <a:cubicBezTo>
                    <a:pt x="73" y="79"/>
                    <a:pt x="67" y="74"/>
                    <a:pt x="62" y="71"/>
                  </a:cubicBezTo>
                  <a:cubicBezTo>
                    <a:pt x="62" y="71"/>
                    <a:pt x="61" y="71"/>
                    <a:pt x="60" y="70"/>
                  </a:cubicBezTo>
                  <a:cubicBezTo>
                    <a:pt x="61" y="74"/>
                    <a:pt x="62" y="71"/>
                    <a:pt x="63" y="74"/>
                  </a:cubicBezTo>
                  <a:cubicBezTo>
                    <a:pt x="63" y="77"/>
                    <a:pt x="61" y="80"/>
                    <a:pt x="64" y="81"/>
                  </a:cubicBezTo>
                  <a:cubicBezTo>
                    <a:pt x="67" y="81"/>
                    <a:pt x="64" y="86"/>
                    <a:pt x="64" y="86"/>
                  </a:cubicBezTo>
                  <a:cubicBezTo>
                    <a:pt x="64" y="86"/>
                    <a:pt x="62" y="89"/>
                    <a:pt x="60" y="90"/>
                  </a:cubicBezTo>
                  <a:cubicBezTo>
                    <a:pt x="59" y="92"/>
                    <a:pt x="53" y="95"/>
                    <a:pt x="51" y="97"/>
                  </a:cubicBezTo>
                  <a:cubicBezTo>
                    <a:pt x="48" y="98"/>
                    <a:pt x="44" y="101"/>
                    <a:pt x="42" y="103"/>
                  </a:cubicBezTo>
                  <a:cubicBezTo>
                    <a:pt x="40" y="105"/>
                    <a:pt x="39" y="109"/>
                    <a:pt x="38" y="112"/>
                  </a:cubicBezTo>
                  <a:cubicBezTo>
                    <a:pt x="38" y="114"/>
                    <a:pt x="37" y="122"/>
                    <a:pt x="36" y="126"/>
                  </a:cubicBezTo>
                  <a:cubicBezTo>
                    <a:pt x="35" y="130"/>
                    <a:pt x="29" y="129"/>
                    <a:pt x="27" y="130"/>
                  </a:cubicBezTo>
                  <a:cubicBezTo>
                    <a:pt x="25" y="130"/>
                    <a:pt x="18" y="134"/>
                    <a:pt x="12" y="141"/>
                  </a:cubicBezTo>
                  <a:cubicBezTo>
                    <a:pt x="5" y="148"/>
                    <a:pt x="13" y="145"/>
                    <a:pt x="13" y="150"/>
                  </a:cubicBezTo>
                  <a:cubicBezTo>
                    <a:pt x="13" y="154"/>
                    <a:pt x="13" y="154"/>
                    <a:pt x="14" y="158"/>
                  </a:cubicBezTo>
                  <a:cubicBezTo>
                    <a:pt x="15" y="162"/>
                    <a:pt x="14" y="162"/>
                    <a:pt x="14" y="164"/>
                  </a:cubicBezTo>
                  <a:cubicBezTo>
                    <a:pt x="14" y="166"/>
                    <a:pt x="12" y="171"/>
                    <a:pt x="10" y="172"/>
                  </a:cubicBezTo>
                  <a:cubicBezTo>
                    <a:pt x="8" y="173"/>
                    <a:pt x="8" y="175"/>
                    <a:pt x="4" y="178"/>
                  </a:cubicBezTo>
                  <a:cubicBezTo>
                    <a:pt x="0" y="180"/>
                    <a:pt x="4" y="188"/>
                    <a:pt x="4" y="188"/>
                  </a:cubicBezTo>
                  <a:cubicBezTo>
                    <a:pt x="5" y="186"/>
                    <a:pt x="11" y="186"/>
                    <a:pt x="11" y="188"/>
                  </a:cubicBezTo>
                  <a:cubicBezTo>
                    <a:pt x="12" y="190"/>
                    <a:pt x="15" y="192"/>
                    <a:pt x="16" y="193"/>
                  </a:cubicBezTo>
                  <a:cubicBezTo>
                    <a:pt x="18" y="194"/>
                    <a:pt x="23" y="192"/>
                    <a:pt x="25" y="191"/>
                  </a:cubicBezTo>
                  <a:cubicBezTo>
                    <a:pt x="26" y="191"/>
                    <a:pt x="34" y="190"/>
                    <a:pt x="34" y="190"/>
                  </a:cubicBezTo>
                  <a:cubicBezTo>
                    <a:pt x="44" y="191"/>
                    <a:pt x="44" y="191"/>
                    <a:pt x="44" y="191"/>
                  </a:cubicBezTo>
                  <a:cubicBezTo>
                    <a:pt x="48" y="187"/>
                    <a:pt x="48" y="187"/>
                    <a:pt x="48" y="187"/>
                  </a:cubicBezTo>
                  <a:cubicBezTo>
                    <a:pt x="42" y="183"/>
                    <a:pt x="42" y="183"/>
                    <a:pt x="42" y="183"/>
                  </a:cubicBezTo>
                  <a:cubicBezTo>
                    <a:pt x="48" y="176"/>
                    <a:pt x="48" y="176"/>
                    <a:pt x="48" y="176"/>
                  </a:cubicBezTo>
                  <a:cubicBezTo>
                    <a:pt x="48" y="176"/>
                    <a:pt x="43" y="173"/>
                    <a:pt x="45" y="173"/>
                  </a:cubicBezTo>
                  <a:cubicBezTo>
                    <a:pt x="46" y="172"/>
                    <a:pt x="52" y="173"/>
                    <a:pt x="52" y="173"/>
                  </a:cubicBezTo>
                  <a:cubicBezTo>
                    <a:pt x="60" y="170"/>
                    <a:pt x="60" y="170"/>
                    <a:pt x="60" y="170"/>
                  </a:cubicBezTo>
                  <a:cubicBezTo>
                    <a:pt x="68" y="166"/>
                    <a:pt x="68" y="166"/>
                    <a:pt x="68" y="166"/>
                  </a:cubicBezTo>
                  <a:cubicBezTo>
                    <a:pt x="68" y="166"/>
                    <a:pt x="81" y="167"/>
                    <a:pt x="82" y="166"/>
                  </a:cubicBezTo>
                  <a:cubicBezTo>
                    <a:pt x="83" y="165"/>
                    <a:pt x="88" y="166"/>
                    <a:pt x="88" y="166"/>
                  </a:cubicBezTo>
                  <a:cubicBezTo>
                    <a:pt x="88" y="166"/>
                    <a:pt x="83" y="171"/>
                    <a:pt x="88" y="173"/>
                  </a:cubicBezTo>
                  <a:cubicBezTo>
                    <a:pt x="92" y="174"/>
                    <a:pt x="95" y="175"/>
                    <a:pt x="96" y="175"/>
                  </a:cubicBezTo>
                  <a:cubicBezTo>
                    <a:pt x="98" y="175"/>
                    <a:pt x="105" y="176"/>
                    <a:pt x="105" y="176"/>
                  </a:cubicBezTo>
                  <a:cubicBezTo>
                    <a:pt x="105" y="176"/>
                    <a:pt x="109" y="173"/>
                    <a:pt x="110" y="172"/>
                  </a:cubicBezTo>
                  <a:cubicBezTo>
                    <a:pt x="112" y="171"/>
                    <a:pt x="117" y="170"/>
                    <a:pt x="117" y="171"/>
                  </a:cubicBezTo>
                  <a:cubicBezTo>
                    <a:pt x="117" y="173"/>
                    <a:pt x="116" y="176"/>
                    <a:pt x="117" y="177"/>
                  </a:cubicBezTo>
                  <a:cubicBezTo>
                    <a:pt x="117" y="177"/>
                    <a:pt x="122" y="178"/>
                    <a:pt x="123" y="179"/>
                  </a:cubicBezTo>
                  <a:cubicBezTo>
                    <a:pt x="124" y="180"/>
                    <a:pt x="127" y="188"/>
                    <a:pt x="127" y="188"/>
                  </a:cubicBezTo>
                  <a:cubicBezTo>
                    <a:pt x="130" y="192"/>
                    <a:pt x="130" y="192"/>
                    <a:pt x="130" y="192"/>
                  </a:cubicBezTo>
                  <a:cubicBezTo>
                    <a:pt x="130" y="192"/>
                    <a:pt x="136" y="190"/>
                    <a:pt x="137" y="190"/>
                  </a:cubicBezTo>
                  <a:cubicBezTo>
                    <a:pt x="138" y="190"/>
                    <a:pt x="143" y="189"/>
                    <a:pt x="144" y="191"/>
                  </a:cubicBezTo>
                  <a:cubicBezTo>
                    <a:pt x="144" y="192"/>
                    <a:pt x="147" y="195"/>
                    <a:pt x="147" y="195"/>
                  </a:cubicBezTo>
                  <a:cubicBezTo>
                    <a:pt x="158" y="201"/>
                    <a:pt x="158" y="201"/>
                    <a:pt x="158" y="201"/>
                  </a:cubicBezTo>
                  <a:cubicBezTo>
                    <a:pt x="158" y="201"/>
                    <a:pt x="160" y="203"/>
                    <a:pt x="160" y="205"/>
                  </a:cubicBezTo>
                  <a:cubicBezTo>
                    <a:pt x="161" y="207"/>
                    <a:pt x="161" y="207"/>
                    <a:pt x="161" y="207"/>
                  </a:cubicBezTo>
                  <a:cubicBezTo>
                    <a:pt x="161" y="207"/>
                    <a:pt x="155" y="206"/>
                    <a:pt x="154" y="210"/>
                  </a:cubicBezTo>
                  <a:cubicBezTo>
                    <a:pt x="153" y="214"/>
                    <a:pt x="148" y="215"/>
                    <a:pt x="148" y="215"/>
                  </a:cubicBezTo>
                  <a:cubicBezTo>
                    <a:pt x="148" y="215"/>
                    <a:pt x="146" y="217"/>
                    <a:pt x="145" y="215"/>
                  </a:cubicBezTo>
                  <a:cubicBezTo>
                    <a:pt x="144" y="214"/>
                    <a:pt x="141" y="214"/>
                    <a:pt x="141" y="216"/>
                  </a:cubicBezTo>
                  <a:cubicBezTo>
                    <a:pt x="140" y="218"/>
                    <a:pt x="137" y="220"/>
                    <a:pt x="137" y="221"/>
                  </a:cubicBezTo>
                  <a:cubicBezTo>
                    <a:pt x="137" y="223"/>
                    <a:pt x="137" y="225"/>
                    <a:pt x="136" y="226"/>
                  </a:cubicBezTo>
                  <a:cubicBezTo>
                    <a:pt x="135" y="228"/>
                    <a:pt x="129" y="224"/>
                    <a:pt x="129" y="226"/>
                  </a:cubicBezTo>
                  <a:cubicBezTo>
                    <a:pt x="128" y="229"/>
                    <a:pt x="129" y="232"/>
                    <a:pt x="129" y="233"/>
                  </a:cubicBezTo>
                  <a:cubicBezTo>
                    <a:pt x="129" y="235"/>
                    <a:pt x="129" y="238"/>
                    <a:pt x="129" y="238"/>
                  </a:cubicBezTo>
                  <a:cubicBezTo>
                    <a:pt x="129" y="238"/>
                    <a:pt x="128" y="241"/>
                    <a:pt x="127" y="241"/>
                  </a:cubicBezTo>
                  <a:cubicBezTo>
                    <a:pt x="125" y="241"/>
                    <a:pt x="114" y="249"/>
                    <a:pt x="114" y="249"/>
                  </a:cubicBezTo>
                  <a:cubicBezTo>
                    <a:pt x="106" y="252"/>
                    <a:pt x="106" y="252"/>
                    <a:pt x="106" y="252"/>
                  </a:cubicBezTo>
                  <a:cubicBezTo>
                    <a:pt x="106" y="252"/>
                    <a:pt x="101" y="252"/>
                    <a:pt x="101" y="254"/>
                  </a:cubicBezTo>
                  <a:cubicBezTo>
                    <a:pt x="101" y="255"/>
                    <a:pt x="100" y="258"/>
                    <a:pt x="100" y="258"/>
                  </a:cubicBezTo>
                  <a:cubicBezTo>
                    <a:pt x="100" y="258"/>
                    <a:pt x="103" y="255"/>
                    <a:pt x="104" y="258"/>
                  </a:cubicBezTo>
                  <a:cubicBezTo>
                    <a:pt x="105" y="261"/>
                    <a:pt x="104" y="258"/>
                    <a:pt x="105" y="261"/>
                  </a:cubicBezTo>
                  <a:cubicBezTo>
                    <a:pt x="106" y="264"/>
                    <a:pt x="102" y="265"/>
                    <a:pt x="102" y="265"/>
                  </a:cubicBezTo>
                  <a:cubicBezTo>
                    <a:pt x="102" y="265"/>
                    <a:pt x="96" y="262"/>
                    <a:pt x="95" y="265"/>
                  </a:cubicBezTo>
                  <a:cubicBezTo>
                    <a:pt x="94" y="267"/>
                    <a:pt x="96" y="266"/>
                    <a:pt x="94" y="267"/>
                  </a:cubicBezTo>
                  <a:cubicBezTo>
                    <a:pt x="92" y="269"/>
                    <a:pt x="87" y="270"/>
                    <a:pt x="88" y="267"/>
                  </a:cubicBezTo>
                  <a:cubicBezTo>
                    <a:pt x="89" y="265"/>
                    <a:pt x="86" y="260"/>
                    <a:pt x="86" y="260"/>
                  </a:cubicBezTo>
                  <a:cubicBezTo>
                    <a:pt x="86" y="260"/>
                    <a:pt x="83" y="263"/>
                    <a:pt x="83" y="265"/>
                  </a:cubicBezTo>
                  <a:cubicBezTo>
                    <a:pt x="83" y="266"/>
                    <a:pt x="77" y="267"/>
                    <a:pt x="77" y="267"/>
                  </a:cubicBezTo>
                  <a:cubicBezTo>
                    <a:pt x="77" y="267"/>
                    <a:pt x="74" y="267"/>
                    <a:pt x="73" y="267"/>
                  </a:cubicBezTo>
                  <a:cubicBezTo>
                    <a:pt x="71" y="267"/>
                    <a:pt x="67" y="267"/>
                    <a:pt x="67" y="267"/>
                  </a:cubicBezTo>
                  <a:cubicBezTo>
                    <a:pt x="67" y="267"/>
                    <a:pt x="60" y="266"/>
                    <a:pt x="60" y="269"/>
                  </a:cubicBezTo>
                  <a:cubicBezTo>
                    <a:pt x="60" y="271"/>
                    <a:pt x="55" y="275"/>
                    <a:pt x="52" y="275"/>
                  </a:cubicBezTo>
                  <a:cubicBezTo>
                    <a:pt x="51" y="275"/>
                    <a:pt x="48" y="274"/>
                    <a:pt x="46" y="272"/>
                  </a:cubicBezTo>
                  <a:cubicBezTo>
                    <a:pt x="46" y="272"/>
                    <a:pt x="46" y="272"/>
                    <a:pt x="46" y="272"/>
                  </a:cubicBezTo>
                  <a:cubicBezTo>
                    <a:pt x="45" y="277"/>
                    <a:pt x="45" y="277"/>
                    <a:pt x="45" y="277"/>
                  </a:cubicBezTo>
                  <a:cubicBezTo>
                    <a:pt x="45" y="277"/>
                    <a:pt x="42" y="281"/>
                    <a:pt x="42" y="283"/>
                  </a:cubicBezTo>
                  <a:cubicBezTo>
                    <a:pt x="42" y="284"/>
                    <a:pt x="42" y="285"/>
                    <a:pt x="43" y="287"/>
                  </a:cubicBezTo>
                  <a:cubicBezTo>
                    <a:pt x="44" y="288"/>
                    <a:pt x="42" y="284"/>
                    <a:pt x="44" y="288"/>
                  </a:cubicBezTo>
                  <a:cubicBezTo>
                    <a:pt x="45" y="292"/>
                    <a:pt x="48" y="292"/>
                    <a:pt x="46" y="294"/>
                  </a:cubicBezTo>
                  <a:cubicBezTo>
                    <a:pt x="45" y="296"/>
                    <a:pt x="46" y="296"/>
                    <a:pt x="47" y="297"/>
                  </a:cubicBezTo>
                  <a:cubicBezTo>
                    <a:pt x="48" y="298"/>
                    <a:pt x="47" y="298"/>
                    <a:pt x="47" y="301"/>
                  </a:cubicBezTo>
                  <a:cubicBezTo>
                    <a:pt x="46" y="303"/>
                    <a:pt x="44" y="306"/>
                    <a:pt x="45" y="307"/>
                  </a:cubicBezTo>
                  <a:cubicBezTo>
                    <a:pt x="47" y="308"/>
                    <a:pt x="51" y="310"/>
                    <a:pt x="53" y="311"/>
                  </a:cubicBezTo>
                  <a:cubicBezTo>
                    <a:pt x="54" y="312"/>
                    <a:pt x="51" y="313"/>
                    <a:pt x="53" y="314"/>
                  </a:cubicBezTo>
                  <a:cubicBezTo>
                    <a:pt x="55" y="316"/>
                    <a:pt x="57" y="316"/>
                    <a:pt x="53" y="317"/>
                  </a:cubicBezTo>
                  <a:cubicBezTo>
                    <a:pt x="49" y="319"/>
                    <a:pt x="47" y="321"/>
                    <a:pt x="47" y="322"/>
                  </a:cubicBezTo>
                  <a:cubicBezTo>
                    <a:pt x="47" y="324"/>
                    <a:pt x="48" y="324"/>
                    <a:pt x="48" y="324"/>
                  </a:cubicBezTo>
                  <a:cubicBezTo>
                    <a:pt x="54" y="324"/>
                    <a:pt x="63" y="323"/>
                    <a:pt x="65" y="323"/>
                  </a:cubicBezTo>
                  <a:cubicBezTo>
                    <a:pt x="68" y="322"/>
                    <a:pt x="71" y="327"/>
                    <a:pt x="75" y="330"/>
                  </a:cubicBezTo>
                  <a:cubicBezTo>
                    <a:pt x="78" y="333"/>
                    <a:pt x="84" y="335"/>
                    <a:pt x="84" y="335"/>
                  </a:cubicBezTo>
                  <a:cubicBezTo>
                    <a:pt x="78" y="337"/>
                    <a:pt x="78" y="337"/>
                    <a:pt x="78" y="337"/>
                  </a:cubicBezTo>
                  <a:cubicBezTo>
                    <a:pt x="78" y="337"/>
                    <a:pt x="80" y="340"/>
                    <a:pt x="81" y="342"/>
                  </a:cubicBezTo>
                  <a:cubicBezTo>
                    <a:pt x="82" y="343"/>
                    <a:pt x="88" y="343"/>
                    <a:pt x="90" y="342"/>
                  </a:cubicBezTo>
                  <a:cubicBezTo>
                    <a:pt x="92" y="342"/>
                    <a:pt x="94" y="337"/>
                    <a:pt x="94" y="339"/>
                  </a:cubicBezTo>
                  <a:cubicBezTo>
                    <a:pt x="94" y="341"/>
                    <a:pt x="95" y="345"/>
                    <a:pt x="95" y="348"/>
                  </a:cubicBezTo>
                  <a:cubicBezTo>
                    <a:pt x="95" y="351"/>
                    <a:pt x="95" y="358"/>
                    <a:pt x="97" y="362"/>
                  </a:cubicBezTo>
                  <a:cubicBezTo>
                    <a:pt x="98" y="366"/>
                    <a:pt x="99" y="371"/>
                    <a:pt x="100" y="376"/>
                  </a:cubicBezTo>
                  <a:cubicBezTo>
                    <a:pt x="102" y="380"/>
                    <a:pt x="106" y="384"/>
                    <a:pt x="107" y="386"/>
                  </a:cubicBezTo>
                  <a:cubicBezTo>
                    <a:pt x="108" y="387"/>
                    <a:pt x="113" y="402"/>
                    <a:pt x="114" y="402"/>
                  </a:cubicBezTo>
                  <a:cubicBezTo>
                    <a:pt x="115" y="402"/>
                    <a:pt x="119" y="397"/>
                    <a:pt x="120" y="396"/>
                  </a:cubicBezTo>
                  <a:cubicBezTo>
                    <a:pt x="121" y="395"/>
                    <a:pt x="123" y="394"/>
                    <a:pt x="124" y="388"/>
                  </a:cubicBezTo>
                  <a:cubicBezTo>
                    <a:pt x="126" y="383"/>
                    <a:pt x="127" y="381"/>
                    <a:pt x="127" y="376"/>
                  </a:cubicBezTo>
                  <a:cubicBezTo>
                    <a:pt x="127" y="371"/>
                    <a:pt x="127" y="373"/>
                    <a:pt x="128" y="370"/>
                  </a:cubicBezTo>
                  <a:cubicBezTo>
                    <a:pt x="129" y="367"/>
                    <a:pt x="129" y="368"/>
                    <a:pt x="132" y="364"/>
                  </a:cubicBezTo>
                  <a:cubicBezTo>
                    <a:pt x="134" y="360"/>
                    <a:pt x="140" y="359"/>
                    <a:pt x="142" y="360"/>
                  </a:cubicBezTo>
                  <a:cubicBezTo>
                    <a:pt x="144" y="360"/>
                    <a:pt x="143" y="356"/>
                    <a:pt x="144" y="353"/>
                  </a:cubicBezTo>
                  <a:cubicBezTo>
                    <a:pt x="146" y="351"/>
                    <a:pt x="148" y="346"/>
                    <a:pt x="153" y="348"/>
                  </a:cubicBezTo>
                  <a:cubicBezTo>
                    <a:pt x="159" y="350"/>
                    <a:pt x="157" y="345"/>
                    <a:pt x="158" y="344"/>
                  </a:cubicBezTo>
                  <a:cubicBezTo>
                    <a:pt x="159" y="342"/>
                    <a:pt x="159" y="342"/>
                    <a:pt x="161" y="339"/>
                  </a:cubicBezTo>
                  <a:cubicBezTo>
                    <a:pt x="164" y="336"/>
                    <a:pt x="165" y="339"/>
                    <a:pt x="167" y="340"/>
                  </a:cubicBezTo>
                  <a:cubicBezTo>
                    <a:pt x="168" y="340"/>
                    <a:pt x="170" y="340"/>
                    <a:pt x="174" y="337"/>
                  </a:cubicBezTo>
                  <a:cubicBezTo>
                    <a:pt x="177" y="333"/>
                    <a:pt x="179" y="339"/>
                    <a:pt x="180" y="343"/>
                  </a:cubicBezTo>
                  <a:cubicBezTo>
                    <a:pt x="182" y="347"/>
                    <a:pt x="186" y="352"/>
                    <a:pt x="189" y="355"/>
                  </a:cubicBezTo>
                  <a:cubicBezTo>
                    <a:pt x="192" y="358"/>
                    <a:pt x="189" y="364"/>
                    <a:pt x="192" y="365"/>
                  </a:cubicBezTo>
                  <a:cubicBezTo>
                    <a:pt x="195" y="365"/>
                    <a:pt x="197" y="362"/>
                    <a:pt x="199" y="362"/>
                  </a:cubicBezTo>
                  <a:cubicBezTo>
                    <a:pt x="201" y="361"/>
                    <a:pt x="203" y="370"/>
                    <a:pt x="206" y="374"/>
                  </a:cubicBezTo>
                  <a:cubicBezTo>
                    <a:pt x="209" y="378"/>
                    <a:pt x="205" y="380"/>
                    <a:pt x="203" y="381"/>
                  </a:cubicBezTo>
                  <a:cubicBezTo>
                    <a:pt x="202" y="381"/>
                    <a:pt x="202" y="388"/>
                    <a:pt x="205" y="394"/>
                  </a:cubicBezTo>
                  <a:cubicBezTo>
                    <a:pt x="208" y="399"/>
                    <a:pt x="208" y="407"/>
                    <a:pt x="213" y="407"/>
                  </a:cubicBezTo>
                  <a:cubicBezTo>
                    <a:pt x="217" y="407"/>
                    <a:pt x="217" y="420"/>
                    <a:pt x="220" y="426"/>
                  </a:cubicBezTo>
                  <a:cubicBezTo>
                    <a:pt x="223" y="432"/>
                    <a:pt x="234" y="429"/>
                    <a:pt x="231" y="428"/>
                  </a:cubicBezTo>
                  <a:cubicBezTo>
                    <a:pt x="228" y="426"/>
                    <a:pt x="230" y="419"/>
                    <a:pt x="229" y="415"/>
                  </a:cubicBezTo>
                  <a:cubicBezTo>
                    <a:pt x="229" y="411"/>
                    <a:pt x="226" y="411"/>
                    <a:pt x="224" y="409"/>
                  </a:cubicBezTo>
                  <a:cubicBezTo>
                    <a:pt x="222" y="408"/>
                    <a:pt x="217" y="403"/>
                    <a:pt x="215" y="401"/>
                  </a:cubicBezTo>
                  <a:cubicBezTo>
                    <a:pt x="213" y="399"/>
                    <a:pt x="214" y="385"/>
                    <a:pt x="214" y="381"/>
                  </a:cubicBezTo>
                  <a:cubicBezTo>
                    <a:pt x="214" y="377"/>
                    <a:pt x="219" y="380"/>
                    <a:pt x="220" y="380"/>
                  </a:cubicBezTo>
                  <a:cubicBezTo>
                    <a:pt x="221" y="380"/>
                    <a:pt x="224" y="383"/>
                    <a:pt x="226" y="386"/>
                  </a:cubicBezTo>
                  <a:cubicBezTo>
                    <a:pt x="228" y="388"/>
                    <a:pt x="232" y="388"/>
                    <a:pt x="233" y="391"/>
                  </a:cubicBezTo>
                  <a:cubicBezTo>
                    <a:pt x="234" y="393"/>
                    <a:pt x="236" y="401"/>
                    <a:pt x="237" y="398"/>
                  </a:cubicBezTo>
                  <a:cubicBezTo>
                    <a:pt x="237" y="396"/>
                    <a:pt x="241" y="392"/>
                    <a:pt x="244" y="392"/>
                  </a:cubicBezTo>
                  <a:cubicBezTo>
                    <a:pt x="247" y="392"/>
                    <a:pt x="249" y="388"/>
                    <a:pt x="250" y="387"/>
                  </a:cubicBezTo>
                  <a:cubicBezTo>
                    <a:pt x="251" y="386"/>
                    <a:pt x="255" y="381"/>
                    <a:pt x="255" y="379"/>
                  </a:cubicBezTo>
                  <a:cubicBezTo>
                    <a:pt x="255" y="376"/>
                    <a:pt x="253" y="371"/>
                    <a:pt x="250" y="368"/>
                  </a:cubicBezTo>
                  <a:cubicBezTo>
                    <a:pt x="247" y="365"/>
                    <a:pt x="243" y="359"/>
                    <a:pt x="241" y="356"/>
                  </a:cubicBezTo>
                  <a:cubicBezTo>
                    <a:pt x="239" y="353"/>
                    <a:pt x="244" y="348"/>
                    <a:pt x="244" y="346"/>
                  </a:cubicBezTo>
                  <a:cubicBezTo>
                    <a:pt x="245" y="345"/>
                    <a:pt x="250" y="341"/>
                    <a:pt x="254" y="342"/>
                  </a:cubicBezTo>
                  <a:cubicBezTo>
                    <a:pt x="258" y="342"/>
                    <a:pt x="260" y="348"/>
                    <a:pt x="260" y="344"/>
                  </a:cubicBezTo>
                  <a:cubicBezTo>
                    <a:pt x="260" y="340"/>
                    <a:pt x="269" y="337"/>
                    <a:pt x="272" y="338"/>
                  </a:cubicBezTo>
                  <a:cubicBezTo>
                    <a:pt x="276" y="339"/>
                    <a:pt x="281" y="337"/>
                    <a:pt x="281" y="337"/>
                  </a:cubicBezTo>
                  <a:cubicBezTo>
                    <a:pt x="296" y="325"/>
                    <a:pt x="296" y="325"/>
                    <a:pt x="296" y="325"/>
                  </a:cubicBezTo>
                  <a:cubicBezTo>
                    <a:pt x="296" y="325"/>
                    <a:pt x="300" y="319"/>
                    <a:pt x="300" y="318"/>
                  </a:cubicBezTo>
                  <a:cubicBezTo>
                    <a:pt x="301" y="316"/>
                    <a:pt x="306" y="311"/>
                    <a:pt x="308" y="308"/>
                  </a:cubicBezTo>
                  <a:cubicBezTo>
                    <a:pt x="310" y="305"/>
                    <a:pt x="306" y="304"/>
                    <a:pt x="306" y="304"/>
                  </a:cubicBezTo>
                  <a:cubicBezTo>
                    <a:pt x="306" y="304"/>
                    <a:pt x="305" y="301"/>
                    <a:pt x="307" y="298"/>
                  </a:cubicBezTo>
                  <a:cubicBezTo>
                    <a:pt x="309" y="296"/>
                    <a:pt x="310" y="296"/>
                    <a:pt x="310" y="296"/>
                  </a:cubicBezTo>
                  <a:cubicBezTo>
                    <a:pt x="310" y="296"/>
                    <a:pt x="307" y="291"/>
                    <a:pt x="307" y="287"/>
                  </a:cubicBezTo>
                  <a:cubicBezTo>
                    <a:pt x="306" y="284"/>
                    <a:pt x="304" y="282"/>
                    <a:pt x="301" y="281"/>
                  </a:cubicBezTo>
                  <a:cubicBezTo>
                    <a:pt x="297" y="281"/>
                    <a:pt x="300" y="279"/>
                    <a:pt x="300" y="275"/>
                  </a:cubicBezTo>
                  <a:cubicBezTo>
                    <a:pt x="300" y="271"/>
                    <a:pt x="302" y="271"/>
                    <a:pt x="306" y="269"/>
                  </a:cubicBezTo>
                  <a:cubicBezTo>
                    <a:pt x="310" y="267"/>
                    <a:pt x="312" y="269"/>
                    <a:pt x="311" y="265"/>
                  </a:cubicBezTo>
                  <a:cubicBezTo>
                    <a:pt x="310" y="262"/>
                    <a:pt x="307" y="263"/>
                    <a:pt x="304" y="264"/>
                  </a:cubicBezTo>
                  <a:cubicBezTo>
                    <a:pt x="301" y="265"/>
                    <a:pt x="299" y="267"/>
                    <a:pt x="297" y="266"/>
                  </a:cubicBezTo>
                  <a:cubicBezTo>
                    <a:pt x="294" y="265"/>
                    <a:pt x="294" y="264"/>
                    <a:pt x="294" y="260"/>
                  </a:cubicBezTo>
                  <a:cubicBezTo>
                    <a:pt x="294" y="255"/>
                    <a:pt x="298" y="258"/>
                    <a:pt x="302" y="253"/>
                  </a:cubicBezTo>
                  <a:cubicBezTo>
                    <a:pt x="306" y="248"/>
                    <a:pt x="308" y="250"/>
                    <a:pt x="310" y="252"/>
                  </a:cubicBezTo>
                  <a:cubicBezTo>
                    <a:pt x="312" y="253"/>
                    <a:pt x="306" y="256"/>
                    <a:pt x="309" y="257"/>
                  </a:cubicBezTo>
                  <a:cubicBezTo>
                    <a:pt x="312" y="258"/>
                    <a:pt x="312" y="255"/>
                    <a:pt x="320" y="254"/>
                  </a:cubicBezTo>
                  <a:cubicBezTo>
                    <a:pt x="327" y="252"/>
                    <a:pt x="323" y="257"/>
                    <a:pt x="322" y="258"/>
                  </a:cubicBezTo>
                  <a:cubicBezTo>
                    <a:pt x="321" y="260"/>
                    <a:pt x="324" y="263"/>
                    <a:pt x="327" y="264"/>
                  </a:cubicBezTo>
                  <a:cubicBezTo>
                    <a:pt x="330" y="264"/>
                    <a:pt x="330" y="269"/>
                    <a:pt x="330" y="272"/>
                  </a:cubicBezTo>
                  <a:cubicBezTo>
                    <a:pt x="330" y="275"/>
                    <a:pt x="327" y="284"/>
                    <a:pt x="328" y="282"/>
                  </a:cubicBezTo>
                  <a:cubicBezTo>
                    <a:pt x="329" y="280"/>
                    <a:pt x="330" y="279"/>
                    <a:pt x="336" y="279"/>
                  </a:cubicBezTo>
                  <a:cubicBezTo>
                    <a:pt x="343" y="278"/>
                    <a:pt x="344" y="275"/>
                    <a:pt x="344" y="270"/>
                  </a:cubicBezTo>
                  <a:cubicBezTo>
                    <a:pt x="344" y="266"/>
                    <a:pt x="341" y="261"/>
                    <a:pt x="337" y="258"/>
                  </a:cubicBezTo>
                  <a:cubicBezTo>
                    <a:pt x="333" y="255"/>
                    <a:pt x="334" y="253"/>
                    <a:pt x="338" y="253"/>
                  </a:cubicBezTo>
                  <a:cubicBezTo>
                    <a:pt x="342" y="253"/>
                    <a:pt x="345" y="243"/>
                    <a:pt x="347" y="239"/>
                  </a:cubicBezTo>
                  <a:cubicBezTo>
                    <a:pt x="348" y="236"/>
                    <a:pt x="358" y="238"/>
                    <a:pt x="364" y="236"/>
                  </a:cubicBezTo>
                  <a:cubicBezTo>
                    <a:pt x="370" y="235"/>
                    <a:pt x="371" y="225"/>
                    <a:pt x="379" y="219"/>
                  </a:cubicBezTo>
                  <a:cubicBezTo>
                    <a:pt x="387" y="212"/>
                    <a:pt x="387" y="211"/>
                    <a:pt x="389" y="203"/>
                  </a:cubicBezTo>
                  <a:cubicBezTo>
                    <a:pt x="391" y="194"/>
                    <a:pt x="395" y="186"/>
                    <a:pt x="393" y="182"/>
                  </a:cubicBezTo>
                  <a:cubicBezTo>
                    <a:pt x="391" y="178"/>
                    <a:pt x="393" y="175"/>
                    <a:pt x="392" y="174"/>
                  </a:cubicBezTo>
                  <a:cubicBezTo>
                    <a:pt x="391" y="172"/>
                    <a:pt x="386" y="170"/>
                    <a:pt x="383" y="173"/>
                  </a:cubicBezTo>
                  <a:cubicBezTo>
                    <a:pt x="380" y="176"/>
                    <a:pt x="379" y="176"/>
                    <a:pt x="376" y="174"/>
                  </a:cubicBezTo>
                  <a:cubicBezTo>
                    <a:pt x="374" y="173"/>
                    <a:pt x="376" y="171"/>
                    <a:pt x="372" y="170"/>
                  </a:cubicBezTo>
                  <a:cubicBezTo>
                    <a:pt x="368" y="170"/>
                    <a:pt x="372" y="167"/>
                    <a:pt x="379" y="160"/>
                  </a:cubicBezTo>
                  <a:cubicBezTo>
                    <a:pt x="386" y="153"/>
                    <a:pt x="399" y="147"/>
                    <a:pt x="404" y="142"/>
                  </a:cubicBezTo>
                  <a:cubicBezTo>
                    <a:pt x="409" y="138"/>
                    <a:pt x="414" y="143"/>
                    <a:pt x="421" y="142"/>
                  </a:cubicBezTo>
                  <a:cubicBezTo>
                    <a:pt x="427" y="141"/>
                    <a:pt x="434" y="142"/>
                    <a:pt x="437" y="142"/>
                  </a:cubicBezTo>
                  <a:cubicBezTo>
                    <a:pt x="439" y="141"/>
                    <a:pt x="438" y="148"/>
                    <a:pt x="442" y="144"/>
                  </a:cubicBezTo>
                  <a:cubicBezTo>
                    <a:pt x="446" y="140"/>
                    <a:pt x="451" y="144"/>
                    <a:pt x="455" y="144"/>
                  </a:cubicBezTo>
                  <a:cubicBezTo>
                    <a:pt x="459" y="143"/>
                    <a:pt x="454" y="141"/>
                    <a:pt x="451" y="139"/>
                  </a:cubicBezTo>
                  <a:cubicBezTo>
                    <a:pt x="448" y="138"/>
                    <a:pt x="457" y="135"/>
                    <a:pt x="458" y="132"/>
                  </a:cubicBezTo>
                  <a:cubicBezTo>
                    <a:pt x="459" y="129"/>
                    <a:pt x="470" y="127"/>
                    <a:pt x="474" y="126"/>
                  </a:cubicBezTo>
                  <a:cubicBezTo>
                    <a:pt x="477" y="125"/>
                    <a:pt x="476" y="131"/>
                    <a:pt x="475" y="134"/>
                  </a:cubicBezTo>
                  <a:cubicBezTo>
                    <a:pt x="477" y="132"/>
                    <a:pt x="482" y="128"/>
                    <a:pt x="486" y="127"/>
                  </a:cubicBezTo>
                  <a:cubicBezTo>
                    <a:pt x="491" y="125"/>
                    <a:pt x="493" y="119"/>
                    <a:pt x="493" y="123"/>
                  </a:cubicBezTo>
                  <a:cubicBezTo>
                    <a:pt x="493" y="127"/>
                    <a:pt x="492" y="132"/>
                    <a:pt x="486" y="134"/>
                  </a:cubicBezTo>
                  <a:cubicBezTo>
                    <a:pt x="480" y="136"/>
                    <a:pt x="474" y="145"/>
                    <a:pt x="472" y="147"/>
                  </a:cubicBezTo>
                  <a:cubicBezTo>
                    <a:pt x="469" y="150"/>
                    <a:pt x="466" y="148"/>
                    <a:pt x="465" y="151"/>
                  </a:cubicBezTo>
                  <a:cubicBezTo>
                    <a:pt x="465" y="153"/>
                    <a:pt x="462" y="157"/>
                    <a:pt x="457" y="159"/>
                  </a:cubicBezTo>
                  <a:cubicBezTo>
                    <a:pt x="452" y="160"/>
                    <a:pt x="457" y="170"/>
                    <a:pt x="459" y="177"/>
                  </a:cubicBezTo>
                  <a:cubicBezTo>
                    <a:pt x="461" y="184"/>
                    <a:pt x="457" y="195"/>
                    <a:pt x="463" y="193"/>
                  </a:cubicBezTo>
                  <a:cubicBezTo>
                    <a:pt x="469" y="190"/>
                    <a:pt x="474" y="180"/>
                    <a:pt x="474" y="177"/>
                  </a:cubicBezTo>
                  <a:cubicBezTo>
                    <a:pt x="474" y="175"/>
                    <a:pt x="481" y="177"/>
                    <a:pt x="481" y="173"/>
                  </a:cubicBezTo>
                  <a:cubicBezTo>
                    <a:pt x="481" y="169"/>
                    <a:pt x="484" y="165"/>
                    <a:pt x="488" y="164"/>
                  </a:cubicBezTo>
                  <a:cubicBezTo>
                    <a:pt x="492" y="162"/>
                    <a:pt x="485" y="159"/>
                    <a:pt x="487" y="156"/>
                  </a:cubicBezTo>
                  <a:cubicBezTo>
                    <a:pt x="490" y="154"/>
                    <a:pt x="491" y="152"/>
                    <a:pt x="486" y="148"/>
                  </a:cubicBezTo>
                  <a:cubicBezTo>
                    <a:pt x="482" y="145"/>
                    <a:pt x="486" y="148"/>
                    <a:pt x="490" y="141"/>
                  </a:cubicBezTo>
                  <a:cubicBezTo>
                    <a:pt x="493" y="134"/>
                    <a:pt x="496" y="140"/>
                    <a:pt x="498" y="137"/>
                  </a:cubicBezTo>
                  <a:cubicBezTo>
                    <a:pt x="501" y="133"/>
                    <a:pt x="501" y="141"/>
                    <a:pt x="503" y="140"/>
                  </a:cubicBezTo>
                  <a:cubicBezTo>
                    <a:pt x="506" y="139"/>
                    <a:pt x="507" y="134"/>
                    <a:pt x="512" y="135"/>
                  </a:cubicBezTo>
                  <a:cubicBezTo>
                    <a:pt x="518" y="135"/>
                    <a:pt x="520" y="143"/>
                    <a:pt x="521" y="138"/>
                  </a:cubicBezTo>
                  <a:cubicBezTo>
                    <a:pt x="522" y="133"/>
                    <a:pt x="537" y="126"/>
                    <a:pt x="542" y="123"/>
                  </a:cubicBezTo>
                  <a:cubicBezTo>
                    <a:pt x="548" y="121"/>
                    <a:pt x="547" y="119"/>
                    <a:pt x="553" y="120"/>
                  </a:cubicBezTo>
                  <a:cubicBezTo>
                    <a:pt x="559" y="122"/>
                    <a:pt x="558" y="125"/>
                    <a:pt x="560" y="122"/>
                  </a:cubicBezTo>
                  <a:cubicBezTo>
                    <a:pt x="562" y="119"/>
                    <a:pt x="559" y="117"/>
                    <a:pt x="559" y="113"/>
                  </a:cubicBezTo>
                  <a:cubicBezTo>
                    <a:pt x="559" y="110"/>
                    <a:pt x="556" y="112"/>
                    <a:pt x="551" y="111"/>
                  </a:cubicBezTo>
                  <a:cubicBezTo>
                    <a:pt x="546" y="111"/>
                    <a:pt x="550" y="103"/>
                    <a:pt x="554" y="106"/>
                  </a:cubicBezTo>
                  <a:cubicBezTo>
                    <a:pt x="559" y="108"/>
                    <a:pt x="561" y="102"/>
                    <a:pt x="563" y="101"/>
                  </a:cubicBezTo>
                  <a:cubicBezTo>
                    <a:pt x="566" y="99"/>
                    <a:pt x="562" y="97"/>
                    <a:pt x="563" y="95"/>
                  </a:cubicBezTo>
                  <a:cubicBezTo>
                    <a:pt x="564" y="92"/>
                    <a:pt x="570" y="94"/>
                    <a:pt x="569" y="97"/>
                  </a:cubicBezTo>
                  <a:cubicBezTo>
                    <a:pt x="568" y="99"/>
                    <a:pt x="575" y="98"/>
                    <a:pt x="578" y="99"/>
                  </a:cubicBezTo>
                  <a:cubicBezTo>
                    <a:pt x="582" y="101"/>
                    <a:pt x="581" y="104"/>
                    <a:pt x="584" y="104"/>
                  </a:cubicBezTo>
                  <a:cubicBezTo>
                    <a:pt x="587" y="105"/>
                    <a:pt x="588" y="107"/>
                    <a:pt x="590" y="107"/>
                  </a:cubicBezTo>
                  <a:cubicBezTo>
                    <a:pt x="592" y="108"/>
                    <a:pt x="595" y="106"/>
                    <a:pt x="598" y="101"/>
                  </a:cubicBezTo>
                  <a:cubicBezTo>
                    <a:pt x="601" y="97"/>
                    <a:pt x="607" y="96"/>
                    <a:pt x="607" y="96"/>
                  </a:cubicBezTo>
                  <a:cubicBezTo>
                    <a:pt x="607" y="96"/>
                    <a:pt x="609" y="94"/>
                    <a:pt x="602" y="92"/>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51" name="Freeform 50"/>
            <p:cNvSpPr>
              <a:spLocks/>
            </p:cNvSpPr>
            <p:nvPr/>
          </p:nvSpPr>
          <p:spPr bwMode="auto">
            <a:xfrm>
              <a:off x="3159126" y="3141663"/>
              <a:ext cx="509588" cy="307975"/>
            </a:xfrm>
            <a:custGeom>
              <a:avLst/>
              <a:gdLst>
                <a:gd name="T0" fmla="*/ 179 w 182"/>
                <a:gd name="T1" fmla="*/ 36 h 110"/>
                <a:gd name="T2" fmla="*/ 165 w 182"/>
                <a:gd name="T3" fmla="*/ 26 h 110"/>
                <a:gd name="T4" fmla="*/ 151 w 182"/>
                <a:gd name="T5" fmla="*/ 27 h 110"/>
                <a:gd name="T6" fmla="*/ 144 w 182"/>
                <a:gd name="T7" fmla="*/ 14 h 110"/>
                <a:gd name="T8" fmla="*/ 138 w 182"/>
                <a:gd name="T9" fmla="*/ 6 h 110"/>
                <a:gd name="T10" fmla="*/ 126 w 182"/>
                <a:gd name="T11" fmla="*/ 11 h 110"/>
                <a:gd name="T12" fmla="*/ 109 w 182"/>
                <a:gd name="T13" fmla="*/ 8 h 110"/>
                <a:gd name="T14" fmla="*/ 103 w 182"/>
                <a:gd name="T15" fmla="*/ 1 h 110"/>
                <a:gd name="T16" fmla="*/ 81 w 182"/>
                <a:gd name="T17" fmla="*/ 5 h 110"/>
                <a:gd name="T18" fmla="*/ 66 w 182"/>
                <a:gd name="T19" fmla="*/ 8 h 110"/>
                <a:gd name="T20" fmla="*/ 63 w 182"/>
                <a:gd name="T21" fmla="*/ 18 h 110"/>
                <a:gd name="T22" fmla="*/ 65 w 182"/>
                <a:gd name="T23" fmla="*/ 26 h 110"/>
                <a:gd name="T24" fmla="*/ 46 w 182"/>
                <a:gd name="T25" fmla="*/ 26 h 110"/>
                <a:gd name="T26" fmla="*/ 32 w 182"/>
                <a:gd name="T27" fmla="*/ 23 h 110"/>
                <a:gd name="T28" fmla="*/ 19 w 182"/>
                <a:gd name="T29" fmla="*/ 23 h 110"/>
                <a:gd name="T30" fmla="*/ 14 w 182"/>
                <a:gd name="T31" fmla="*/ 32 h 110"/>
                <a:gd name="T32" fmla="*/ 3 w 182"/>
                <a:gd name="T33" fmla="*/ 34 h 110"/>
                <a:gd name="T34" fmla="*/ 7 w 182"/>
                <a:gd name="T35" fmla="*/ 43 h 110"/>
                <a:gd name="T36" fmla="*/ 13 w 182"/>
                <a:gd name="T37" fmla="*/ 44 h 110"/>
                <a:gd name="T38" fmla="*/ 21 w 182"/>
                <a:gd name="T39" fmla="*/ 55 h 110"/>
                <a:gd name="T40" fmla="*/ 19 w 182"/>
                <a:gd name="T41" fmla="*/ 64 h 110"/>
                <a:gd name="T42" fmla="*/ 27 w 182"/>
                <a:gd name="T43" fmla="*/ 80 h 110"/>
                <a:gd name="T44" fmla="*/ 32 w 182"/>
                <a:gd name="T45" fmla="*/ 89 h 110"/>
                <a:gd name="T46" fmla="*/ 39 w 182"/>
                <a:gd name="T47" fmla="*/ 100 h 110"/>
                <a:gd name="T48" fmla="*/ 49 w 182"/>
                <a:gd name="T49" fmla="*/ 96 h 110"/>
                <a:gd name="T50" fmla="*/ 64 w 182"/>
                <a:gd name="T51" fmla="*/ 102 h 110"/>
                <a:gd name="T52" fmla="*/ 67 w 182"/>
                <a:gd name="T53" fmla="*/ 107 h 110"/>
                <a:gd name="T54" fmla="*/ 81 w 182"/>
                <a:gd name="T55" fmla="*/ 104 h 110"/>
                <a:gd name="T56" fmla="*/ 94 w 182"/>
                <a:gd name="T57" fmla="*/ 102 h 110"/>
                <a:gd name="T58" fmla="*/ 104 w 182"/>
                <a:gd name="T59" fmla="*/ 100 h 110"/>
                <a:gd name="T60" fmla="*/ 109 w 182"/>
                <a:gd name="T61" fmla="*/ 102 h 110"/>
                <a:gd name="T62" fmla="*/ 116 w 182"/>
                <a:gd name="T63" fmla="*/ 100 h 110"/>
                <a:gd name="T64" fmla="*/ 126 w 182"/>
                <a:gd name="T65" fmla="*/ 96 h 110"/>
                <a:gd name="T66" fmla="*/ 121 w 182"/>
                <a:gd name="T67" fmla="*/ 93 h 110"/>
                <a:gd name="T68" fmla="*/ 127 w 182"/>
                <a:gd name="T69" fmla="*/ 87 h 110"/>
                <a:gd name="T70" fmla="*/ 148 w 182"/>
                <a:gd name="T71" fmla="*/ 76 h 110"/>
                <a:gd name="T72" fmla="*/ 150 w 182"/>
                <a:gd name="T73" fmla="*/ 68 h 110"/>
                <a:gd name="T74" fmla="*/ 157 w 182"/>
                <a:gd name="T75" fmla="*/ 61 h 110"/>
                <a:gd name="T76" fmla="*/ 162 w 182"/>
                <a:gd name="T77" fmla="*/ 51 h 110"/>
                <a:gd name="T78" fmla="*/ 169 w 182"/>
                <a:gd name="T79" fmla="*/ 50 h 110"/>
                <a:gd name="T80" fmla="*/ 182 w 182"/>
                <a:gd name="T81" fmla="*/ 4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2" h="110">
                  <a:moveTo>
                    <a:pt x="181" y="40"/>
                  </a:moveTo>
                  <a:cubicBezTo>
                    <a:pt x="181" y="38"/>
                    <a:pt x="179" y="36"/>
                    <a:pt x="179" y="36"/>
                  </a:cubicBezTo>
                  <a:cubicBezTo>
                    <a:pt x="168" y="30"/>
                    <a:pt x="168" y="30"/>
                    <a:pt x="168" y="30"/>
                  </a:cubicBezTo>
                  <a:cubicBezTo>
                    <a:pt x="168" y="30"/>
                    <a:pt x="165" y="27"/>
                    <a:pt x="165" y="26"/>
                  </a:cubicBezTo>
                  <a:cubicBezTo>
                    <a:pt x="164" y="24"/>
                    <a:pt x="159" y="25"/>
                    <a:pt x="158" y="25"/>
                  </a:cubicBezTo>
                  <a:cubicBezTo>
                    <a:pt x="157" y="25"/>
                    <a:pt x="151" y="27"/>
                    <a:pt x="151" y="27"/>
                  </a:cubicBezTo>
                  <a:cubicBezTo>
                    <a:pt x="148" y="23"/>
                    <a:pt x="148" y="23"/>
                    <a:pt x="148" y="23"/>
                  </a:cubicBezTo>
                  <a:cubicBezTo>
                    <a:pt x="148" y="23"/>
                    <a:pt x="145" y="15"/>
                    <a:pt x="144" y="14"/>
                  </a:cubicBezTo>
                  <a:cubicBezTo>
                    <a:pt x="143" y="13"/>
                    <a:pt x="138" y="12"/>
                    <a:pt x="138" y="12"/>
                  </a:cubicBezTo>
                  <a:cubicBezTo>
                    <a:pt x="137" y="11"/>
                    <a:pt x="138" y="8"/>
                    <a:pt x="138" y="6"/>
                  </a:cubicBezTo>
                  <a:cubicBezTo>
                    <a:pt x="138" y="5"/>
                    <a:pt x="133" y="6"/>
                    <a:pt x="131" y="7"/>
                  </a:cubicBezTo>
                  <a:cubicBezTo>
                    <a:pt x="130" y="8"/>
                    <a:pt x="126" y="11"/>
                    <a:pt x="126" y="11"/>
                  </a:cubicBezTo>
                  <a:cubicBezTo>
                    <a:pt x="126" y="11"/>
                    <a:pt x="119" y="10"/>
                    <a:pt x="117" y="10"/>
                  </a:cubicBezTo>
                  <a:cubicBezTo>
                    <a:pt x="116" y="10"/>
                    <a:pt x="113" y="9"/>
                    <a:pt x="109" y="8"/>
                  </a:cubicBezTo>
                  <a:cubicBezTo>
                    <a:pt x="104" y="6"/>
                    <a:pt x="109" y="1"/>
                    <a:pt x="109" y="1"/>
                  </a:cubicBezTo>
                  <a:cubicBezTo>
                    <a:pt x="109" y="1"/>
                    <a:pt x="104" y="0"/>
                    <a:pt x="103" y="1"/>
                  </a:cubicBezTo>
                  <a:cubicBezTo>
                    <a:pt x="102" y="2"/>
                    <a:pt x="89" y="1"/>
                    <a:pt x="89" y="1"/>
                  </a:cubicBezTo>
                  <a:cubicBezTo>
                    <a:pt x="81" y="5"/>
                    <a:pt x="81" y="5"/>
                    <a:pt x="81" y="5"/>
                  </a:cubicBezTo>
                  <a:cubicBezTo>
                    <a:pt x="73" y="8"/>
                    <a:pt x="73" y="8"/>
                    <a:pt x="73" y="8"/>
                  </a:cubicBezTo>
                  <a:cubicBezTo>
                    <a:pt x="73" y="8"/>
                    <a:pt x="67" y="7"/>
                    <a:pt x="66" y="8"/>
                  </a:cubicBezTo>
                  <a:cubicBezTo>
                    <a:pt x="64" y="8"/>
                    <a:pt x="69" y="11"/>
                    <a:pt x="69" y="11"/>
                  </a:cubicBezTo>
                  <a:cubicBezTo>
                    <a:pt x="63" y="18"/>
                    <a:pt x="63" y="18"/>
                    <a:pt x="63" y="18"/>
                  </a:cubicBezTo>
                  <a:cubicBezTo>
                    <a:pt x="69" y="22"/>
                    <a:pt x="69" y="22"/>
                    <a:pt x="69" y="22"/>
                  </a:cubicBezTo>
                  <a:cubicBezTo>
                    <a:pt x="65" y="26"/>
                    <a:pt x="65" y="26"/>
                    <a:pt x="65" y="26"/>
                  </a:cubicBezTo>
                  <a:cubicBezTo>
                    <a:pt x="55" y="25"/>
                    <a:pt x="55" y="25"/>
                    <a:pt x="55" y="25"/>
                  </a:cubicBezTo>
                  <a:cubicBezTo>
                    <a:pt x="55" y="25"/>
                    <a:pt x="47" y="26"/>
                    <a:pt x="46" y="26"/>
                  </a:cubicBezTo>
                  <a:cubicBezTo>
                    <a:pt x="44" y="27"/>
                    <a:pt x="39" y="29"/>
                    <a:pt x="37" y="28"/>
                  </a:cubicBezTo>
                  <a:cubicBezTo>
                    <a:pt x="36" y="27"/>
                    <a:pt x="33" y="25"/>
                    <a:pt x="32" y="23"/>
                  </a:cubicBezTo>
                  <a:cubicBezTo>
                    <a:pt x="32" y="21"/>
                    <a:pt x="26" y="21"/>
                    <a:pt x="25" y="23"/>
                  </a:cubicBezTo>
                  <a:cubicBezTo>
                    <a:pt x="23" y="25"/>
                    <a:pt x="19" y="23"/>
                    <a:pt x="19" y="23"/>
                  </a:cubicBezTo>
                  <a:cubicBezTo>
                    <a:pt x="17" y="26"/>
                    <a:pt x="17" y="26"/>
                    <a:pt x="17" y="26"/>
                  </a:cubicBezTo>
                  <a:cubicBezTo>
                    <a:pt x="17" y="26"/>
                    <a:pt x="16" y="32"/>
                    <a:pt x="14" y="32"/>
                  </a:cubicBezTo>
                  <a:cubicBezTo>
                    <a:pt x="13" y="32"/>
                    <a:pt x="5" y="28"/>
                    <a:pt x="5" y="28"/>
                  </a:cubicBezTo>
                  <a:cubicBezTo>
                    <a:pt x="5" y="28"/>
                    <a:pt x="5" y="32"/>
                    <a:pt x="3" y="34"/>
                  </a:cubicBezTo>
                  <a:cubicBezTo>
                    <a:pt x="0" y="37"/>
                    <a:pt x="3" y="40"/>
                    <a:pt x="3" y="40"/>
                  </a:cubicBezTo>
                  <a:cubicBezTo>
                    <a:pt x="7" y="43"/>
                    <a:pt x="7" y="43"/>
                    <a:pt x="7" y="43"/>
                  </a:cubicBezTo>
                  <a:cubicBezTo>
                    <a:pt x="10" y="41"/>
                    <a:pt x="10" y="41"/>
                    <a:pt x="10" y="41"/>
                  </a:cubicBezTo>
                  <a:cubicBezTo>
                    <a:pt x="10" y="41"/>
                    <a:pt x="13" y="42"/>
                    <a:pt x="13" y="44"/>
                  </a:cubicBezTo>
                  <a:cubicBezTo>
                    <a:pt x="13" y="47"/>
                    <a:pt x="13" y="49"/>
                    <a:pt x="15" y="50"/>
                  </a:cubicBezTo>
                  <a:cubicBezTo>
                    <a:pt x="17" y="52"/>
                    <a:pt x="19" y="53"/>
                    <a:pt x="21" y="55"/>
                  </a:cubicBezTo>
                  <a:cubicBezTo>
                    <a:pt x="22" y="58"/>
                    <a:pt x="23" y="57"/>
                    <a:pt x="21" y="59"/>
                  </a:cubicBezTo>
                  <a:cubicBezTo>
                    <a:pt x="19" y="61"/>
                    <a:pt x="17" y="62"/>
                    <a:pt x="19" y="64"/>
                  </a:cubicBezTo>
                  <a:cubicBezTo>
                    <a:pt x="21" y="66"/>
                    <a:pt x="29" y="70"/>
                    <a:pt x="29" y="72"/>
                  </a:cubicBezTo>
                  <a:cubicBezTo>
                    <a:pt x="29" y="73"/>
                    <a:pt x="28" y="76"/>
                    <a:pt x="27" y="80"/>
                  </a:cubicBezTo>
                  <a:cubicBezTo>
                    <a:pt x="26" y="84"/>
                    <a:pt x="28" y="85"/>
                    <a:pt x="29" y="86"/>
                  </a:cubicBezTo>
                  <a:cubicBezTo>
                    <a:pt x="31" y="87"/>
                    <a:pt x="32" y="89"/>
                    <a:pt x="32" y="89"/>
                  </a:cubicBezTo>
                  <a:cubicBezTo>
                    <a:pt x="34" y="100"/>
                    <a:pt x="34" y="100"/>
                    <a:pt x="34" y="100"/>
                  </a:cubicBezTo>
                  <a:cubicBezTo>
                    <a:pt x="34" y="100"/>
                    <a:pt x="37" y="100"/>
                    <a:pt x="39" y="100"/>
                  </a:cubicBezTo>
                  <a:cubicBezTo>
                    <a:pt x="40" y="100"/>
                    <a:pt x="44" y="96"/>
                    <a:pt x="44" y="96"/>
                  </a:cubicBezTo>
                  <a:cubicBezTo>
                    <a:pt x="44" y="96"/>
                    <a:pt x="48" y="96"/>
                    <a:pt x="49" y="96"/>
                  </a:cubicBezTo>
                  <a:cubicBezTo>
                    <a:pt x="50" y="97"/>
                    <a:pt x="61" y="100"/>
                    <a:pt x="61" y="100"/>
                  </a:cubicBezTo>
                  <a:cubicBezTo>
                    <a:pt x="61" y="100"/>
                    <a:pt x="63" y="102"/>
                    <a:pt x="64" y="102"/>
                  </a:cubicBezTo>
                  <a:cubicBezTo>
                    <a:pt x="65" y="103"/>
                    <a:pt x="65" y="106"/>
                    <a:pt x="65" y="106"/>
                  </a:cubicBezTo>
                  <a:cubicBezTo>
                    <a:pt x="65" y="106"/>
                    <a:pt x="66" y="107"/>
                    <a:pt x="67" y="107"/>
                  </a:cubicBezTo>
                  <a:cubicBezTo>
                    <a:pt x="69" y="109"/>
                    <a:pt x="72" y="110"/>
                    <a:pt x="73" y="110"/>
                  </a:cubicBezTo>
                  <a:cubicBezTo>
                    <a:pt x="76" y="110"/>
                    <a:pt x="81" y="106"/>
                    <a:pt x="81" y="104"/>
                  </a:cubicBezTo>
                  <a:cubicBezTo>
                    <a:pt x="81" y="101"/>
                    <a:pt x="88" y="102"/>
                    <a:pt x="88" y="102"/>
                  </a:cubicBezTo>
                  <a:cubicBezTo>
                    <a:pt x="88" y="102"/>
                    <a:pt x="92" y="102"/>
                    <a:pt x="94" y="102"/>
                  </a:cubicBezTo>
                  <a:cubicBezTo>
                    <a:pt x="95" y="102"/>
                    <a:pt x="98" y="102"/>
                    <a:pt x="98" y="102"/>
                  </a:cubicBezTo>
                  <a:cubicBezTo>
                    <a:pt x="98" y="102"/>
                    <a:pt x="104" y="101"/>
                    <a:pt x="104" y="100"/>
                  </a:cubicBezTo>
                  <a:cubicBezTo>
                    <a:pt x="104" y="98"/>
                    <a:pt x="107" y="95"/>
                    <a:pt x="107" y="95"/>
                  </a:cubicBezTo>
                  <a:cubicBezTo>
                    <a:pt x="107" y="95"/>
                    <a:pt x="110" y="100"/>
                    <a:pt x="109" y="102"/>
                  </a:cubicBezTo>
                  <a:cubicBezTo>
                    <a:pt x="108" y="105"/>
                    <a:pt x="113" y="104"/>
                    <a:pt x="115" y="102"/>
                  </a:cubicBezTo>
                  <a:cubicBezTo>
                    <a:pt x="117" y="101"/>
                    <a:pt x="115" y="102"/>
                    <a:pt x="116" y="100"/>
                  </a:cubicBezTo>
                  <a:cubicBezTo>
                    <a:pt x="117" y="97"/>
                    <a:pt x="123" y="100"/>
                    <a:pt x="123" y="100"/>
                  </a:cubicBezTo>
                  <a:cubicBezTo>
                    <a:pt x="123" y="100"/>
                    <a:pt x="127" y="99"/>
                    <a:pt x="126" y="96"/>
                  </a:cubicBezTo>
                  <a:cubicBezTo>
                    <a:pt x="125" y="93"/>
                    <a:pt x="126" y="96"/>
                    <a:pt x="125" y="93"/>
                  </a:cubicBezTo>
                  <a:cubicBezTo>
                    <a:pt x="124" y="90"/>
                    <a:pt x="121" y="93"/>
                    <a:pt x="121" y="93"/>
                  </a:cubicBezTo>
                  <a:cubicBezTo>
                    <a:pt x="121" y="93"/>
                    <a:pt x="122" y="90"/>
                    <a:pt x="122" y="89"/>
                  </a:cubicBezTo>
                  <a:cubicBezTo>
                    <a:pt x="122" y="87"/>
                    <a:pt x="127" y="87"/>
                    <a:pt x="127" y="87"/>
                  </a:cubicBezTo>
                  <a:cubicBezTo>
                    <a:pt x="135" y="84"/>
                    <a:pt x="135" y="84"/>
                    <a:pt x="135" y="84"/>
                  </a:cubicBezTo>
                  <a:cubicBezTo>
                    <a:pt x="135" y="84"/>
                    <a:pt x="146" y="76"/>
                    <a:pt x="148" y="76"/>
                  </a:cubicBezTo>
                  <a:cubicBezTo>
                    <a:pt x="149" y="76"/>
                    <a:pt x="150" y="73"/>
                    <a:pt x="150" y="73"/>
                  </a:cubicBezTo>
                  <a:cubicBezTo>
                    <a:pt x="150" y="73"/>
                    <a:pt x="150" y="70"/>
                    <a:pt x="150" y="68"/>
                  </a:cubicBezTo>
                  <a:cubicBezTo>
                    <a:pt x="150" y="67"/>
                    <a:pt x="149" y="64"/>
                    <a:pt x="150" y="61"/>
                  </a:cubicBezTo>
                  <a:cubicBezTo>
                    <a:pt x="150" y="59"/>
                    <a:pt x="156" y="63"/>
                    <a:pt x="157" y="61"/>
                  </a:cubicBezTo>
                  <a:cubicBezTo>
                    <a:pt x="158" y="60"/>
                    <a:pt x="158" y="58"/>
                    <a:pt x="158" y="56"/>
                  </a:cubicBezTo>
                  <a:cubicBezTo>
                    <a:pt x="158" y="55"/>
                    <a:pt x="161" y="53"/>
                    <a:pt x="162" y="51"/>
                  </a:cubicBezTo>
                  <a:cubicBezTo>
                    <a:pt x="162" y="49"/>
                    <a:pt x="165" y="49"/>
                    <a:pt x="166" y="50"/>
                  </a:cubicBezTo>
                  <a:cubicBezTo>
                    <a:pt x="167" y="52"/>
                    <a:pt x="169" y="50"/>
                    <a:pt x="169" y="50"/>
                  </a:cubicBezTo>
                  <a:cubicBezTo>
                    <a:pt x="169" y="50"/>
                    <a:pt x="174" y="49"/>
                    <a:pt x="175" y="45"/>
                  </a:cubicBezTo>
                  <a:cubicBezTo>
                    <a:pt x="176" y="41"/>
                    <a:pt x="182" y="42"/>
                    <a:pt x="182" y="42"/>
                  </a:cubicBezTo>
                  <a:cubicBezTo>
                    <a:pt x="182" y="42"/>
                    <a:pt x="182" y="42"/>
                    <a:pt x="181" y="40"/>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52" name="Freeform 51"/>
            <p:cNvSpPr>
              <a:spLocks/>
            </p:cNvSpPr>
            <p:nvPr/>
          </p:nvSpPr>
          <p:spPr bwMode="auto">
            <a:xfrm>
              <a:off x="2911476" y="3332163"/>
              <a:ext cx="466725" cy="417513"/>
            </a:xfrm>
            <a:custGeom>
              <a:avLst/>
              <a:gdLst>
                <a:gd name="T0" fmla="*/ 162 w 166"/>
                <a:gd name="T1" fmla="*/ 78 h 149"/>
                <a:gd name="T2" fmla="*/ 156 w 166"/>
                <a:gd name="T3" fmla="*/ 68 h 149"/>
                <a:gd name="T4" fmla="*/ 155 w 166"/>
                <a:gd name="T5" fmla="*/ 61 h 149"/>
                <a:gd name="T6" fmla="*/ 152 w 166"/>
                <a:gd name="T7" fmla="*/ 54 h 149"/>
                <a:gd name="T8" fmla="*/ 154 w 166"/>
                <a:gd name="T9" fmla="*/ 44 h 149"/>
                <a:gd name="T10" fmla="*/ 155 w 166"/>
                <a:gd name="T11" fmla="*/ 39 h 149"/>
                <a:gd name="T12" fmla="*/ 152 w 166"/>
                <a:gd name="T13" fmla="*/ 34 h 149"/>
                <a:gd name="T14" fmla="*/ 137 w 166"/>
                <a:gd name="T15" fmla="*/ 28 h 149"/>
                <a:gd name="T16" fmla="*/ 127 w 166"/>
                <a:gd name="T17" fmla="*/ 32 h 149"/>
                <a:gd name="T18" fmla="*/ 122 w 166"/>
                <a:gd name="T19" fmla="*/ 36 h 149"/>
                <a:gd name="T20" fmla="*/ 100 w 166"/>
                <a:gd name="T21" fmla="*/ 30 h 149"/>
                <a:gd name="T22" fmla="*/ 102 w 166"/>
                <a:gd name="T23" fmla="*/ 22 h 149"/>
                <a:gd name="T24" fmla="*/ 100 w 166"/>
                <a:gd name="T25" fmla="*/ 10 h 149"/>
                <a:gd name="T26" fmla="*/ 94 w 166"/>
                <a:gd name="T27" fmla="*/ 11 h 149"/>
                <a:gd name="T28" fmla="*/ 78 w 166"/>
                <a:gd name="T29" fmla="*/ 3 h 149"/>
                <a:gd name="T30" fmla="*/ 66 w 166"/>
                <a:gd name="T31" fmla="*/ 0 h 149"/>
                <a:gd name="T32" fmla="*/ 65 w 166"/>
                <a:gd name="T33" fmla="*/ 3 h 149"/>
                <a:gd name="T34" fmla="*/ 68 w 166"/>
                <a:gd name="T35" fmla="*/ 11 h 149"/>
                <a:gd name="T36" fmla="*/ 50 w 166"/>
                <a:gd name="T37" fmla="*/ 13 h 149"/>
                <a:gd name="T38" fmla="*/ 36 w 166"/>
                <a:gd name="T39" fmla="*/ 7 h 149"/>
                <a:gd name="T40" fmla="*/ 26 w 166"/>
                <a:gd name="T41" fmla="*/ 12 h 149"/>
                <a:gd name="T42" fmla="*/ 17 w 166"/>
                <a:gd name="T43" fmla="*/ 12 h 149"/>
                <a:gd name="T44" fmla="*/ 0 w 166"/>
                <a:gd name="T45" fmla="*/ 16 h 149"/>
                <a:gd name="T46" fmla="*/ 4 w 166"/>
                <a:gd name="T47" fmla="*/ 30 h 149"/>
                <a:gd name="T48" fmla="*/ 27 w 166"/>
                <a:gd name="T49" fmla="*/ 37 h 149"/>
                <a:gd name="T50" fmla="*/ 43 w 166"/>
                <a:gd name="T51" fmla="*/ 38 h 149"/>
                <a:gd name="T52" fmla="*/ 37 w 166"/>
                <a:gd name="T53" fmla="*/ 57 h 149"/>
                <a:gd name="T54" fmla="*/ 29 w 166"/>
                <a:gd name="T55" fmla="*/ 62 h 149"/>
                <a:gd name="T56" fmla="*/ 31 w 166"/>
                <a:gd name="T57" fmla="*/ 72 h 149"/>
                <a:gd name="T58" fmla="*/ 43 w 166"/>
                <a:gd name="T59" fmla="*/ 77 h 149"/>
                <a:gd name="T60" fmla="*/ 55 w 166"/>
                <a:gd name="T61" fmla="*/ 101 h 149"/>
                <a:gd name="T62" fmla="*/ 74 w 166"/>
                <a:gd name="T63" fmla="*/ 132 h 149"/>
                <a:gd name="T64" fmla="*/ 92 w 166"/>
                <a:gd name="T65" fmla="*/ 142 h 149"/>
                <a:gd name="T66" fmla="*/ 112 w 166"/>
                <a:gd name="T67" fmla="*/ 132 h 149"/>
                <a:gd name="T68" fmla="*/ 128 w 166"/>
                <a:gd name="T69" fmla="*/ 125 h 149"/>
                <a:gd name="T70" fmla="*/ 141 w 166"/>
                <a:gd name="T71" fmla="*/ 112 h 149"/>
                <a:gd name="T72" fmla="*/ 142 w 166"/>
                <a:gd name="T73" fmla="*/ 97 h 149"/>
                <a:gd name="T74" fmla="*/ 131 w 166"/>
                <a:gd name="T75" fmla="*/ 89 h 149"/>
                <a:gd name="T76" fmla="*/ 114 w 166"/>
                <a:gd name="T77" fmla="*/ 96 h 149"/>
                <a:gd name="T78" fmla="*/ 109 w 166"/>
                <a:gd name="T79" fmla="*/ 83 h 149"/>
                <a:gd name="T80" fmla="*/ 97 w 166"/>
                <a:gd name="T81" fmla="*/ 73 h 149"/>
                <a:gd name="T82" fmla="*/ 109 w 166"/>
                <a:gd name="T83" fmla="*/ 73 h 149"/>
                <a:gd name="T84" fmla="*/ 128 w 166"/>
                <a:gd name="T85" fmla="*/ 84 h 149"/>
                <a:gd name="T86" fmla="*/ 142 w 166"/>
                <a:gd name="T87" fmla="*/ 87 h 149"/>
                <a:gd name="T88" fmla="*/ 157 w 166"/>
                <a:gd name="T89" fmla="*/ 91 h 149"/>
                <a:gd name="T90" fmla="*/ 162 w 166"/>
                <a:gd name="T91" fmla="*/ 8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6" h="149">
                  <a:moveTo>
                    <a:pt x="162" y="81"/>
                  </a:moveTo>
                  <a:cubicBezTo>
                    <a:pt x="160" y="80"/>
                    <a:pt x="163" y="79"/>
                    <a:pt x="162" y="78"/>
                  </a:cubicBezTo>
                  <a:cubicBezTo>
                    <a:pt x="160" y="77"/>
                    <a:pt x="156" y="75"/>
                    <a:pt x="154" y="74"/>
                  </a:cubicBezTo>
                  <a:cubicBezTo>
                    <a:pt x="153" y="73"/>
                    <a:pt x="155" y="70"/>
                    <a:pt x="156" y="68"/>
                  </a:cubicBezTo>
                  <a:cubicBezTo>
                    <a:pt x="156" y="65"/>
                    <a:pt x="157" y="65"/>
                    <a:pt x="156" y="64"/>
                  </a:cubicBezTo>
                  <a:cubicBezTo>
                    <a:pt x="155" y="63"/>
                    <a:pt x="154" y="63"/>
                    <a:pt x="155" y="61"/>
                  </a:cubicBezTo>
                  <a:cubicBezTo>
                    <a:pt x="157" y="59"/>
                    <a:pt x="154" y="59"/>
                    <a:pt x="153" y="55"/>
                  </a:cubicBezTo>
                  <a:cubicBezTo>
                    <a:pt x="151" y="51"/>
                    <a:pt x="153" y="55"/>
                    <a:pt x="152" y="54"/>
                  </a:cubicBezTo>
                  <a:cubicBezTo>
                    <a:pt x="151" y="52"/>
                    <a:pt x="151" y="51"/>
                    <a:pt x="151" y="50"/>
                  </a:cubicBezTo>
                  <a:cubicBezTo>
                    <a:pt x="151" y="48"/>
                    <a:pt x="154" y="44"/>
                    <a:pt x="154" y="44"/>
                  </a:cubicBezTo>
                  <a:cubicBezTo>
                    <a:pt x="155" y="39"/>
                    <a:pt x="155" y="39"/>
                    <a:pt x="155" y="39"/>
                  </a:cubicBezTo>
                  <a:cubicBezTo>
                    <a:pt x="155" y="39"/>
                    <a:pt x="155" y="39"/>
                    <a:pt x="155" y="39"/>
                  </a:cubicBezTo>
                  <a:cubicBezTo>
                    <a:pt x="154" y="39"/>
                    <a:pt x="153" y="38"/>
                    <a:pt x="153" y="38"/>
                  </a:cubicBezTo>
                  <a:cubicBezTo>
                    <a:pt x="153" y="38"/>
                    <a:pt x="153" y="35"/>
                    <a:pt x="152" y="34"/>
                  </a:cubicBezTo>
                  <a:cubicBezTo>
                    <a:pt x="151" y="34"/>
                    <a:pt x="149" y="32"/>
                    <a:pt x="149" y="32"/>
                  </a:cubicBezTo>
                  <a:cubicBezTo>
                    <a:pt x="149" y="32"/>
                    <a:pt x="138" y="29"/>
                    <a:pt x="137" y="28"/>
                  </a:cubicBezTo>
                  <a:cubicBezTo>
                    <a:pt x="136" y="28"/>
                    <a:pt x="132" y="28"/>
                    <a:pt x="132" y="28"/>
                  </a:cubicBezTo>
                  <a:cubicBezTo>
                    <a:pt x="132" y="28"/>
                    <a:pt x="128" y="32"/>
                    <a:pt x="127" y="32"/>
                  </a:cubicBezTo>
                  <a:cubicBezTo>
                    <a:pt x="125" y="32"/>
                    <a:pt x="122" y="32"/>
                    <a:pt x="122" y="32"/>
                  </a:cubicBezTo>
                  <a:cubicBezTo>
                    <a:pt x="122" y="36"/>
                    <a:pt x="122" y="36"/>
                    <a:pt x="122" y="36"/>
                  </a:cubicBezTo>
                  <a:cubicBezTo>
                    <a:pt x="122" y="36"/>
                    <a:pt x="111" y="36"/>
                    <a:pt x="109" y="36"/>
                  </a:cubicBezTo>
                  <a:cubicBezTo>
                    <a:pt x="107" y="35"/>
                    <a:pt x="103" y="31"/>
                    <a:pt x="100" y="30"/>
                  </a:cubicBezTo>
                  <a:cubicBezTo>
                    <a:pt x="98" y="28"/>
                    <a:pt x="100" y="26"/>
                    <a:pt x="100" y="26"/>
                  </a:cubicBezTo>
                  <a:cubicBezTo>
                    <a:pt x="100" y="26"/>
                    <a:pt x="100" y="23"/>
                    <a:pt x="102" y="22"/>
                  </a:cubicBezTo>
                  <a:cubicBezTo>
                    <a:pt x="103" y="20"/>
                    <a:pt x="104" y="17"/>
                    <a:pt x="104" y="15"/>
                  </a:cubicBezTo>
                  <a:cubicBezTo>
                    <a:pt x="103" y="14"/>
                    <a:pt x="101" y="11"/>
                    <a:pt x="100" y="10"/>
                  </a:cubicBezTo>
                  <a:cubicBezTo>
                    <a:pt x="100" y="9"/>
                    <a:pt x="98" y="9"/>
                    <a:pt x="97" y="10"/>
                  </a:cubicBezTo>
                  <a:cubicBezTo>
                    <a:pt x="96" y="10"/>
                    <a:pt x="97" y="13"/>
                    <a:pt x="94" y="11"/>
                  </a:cubicBezTo>
                  <a:cubicBezTo>
                    <a:pt x="90" y="9"/>
                    <a:pt x="86" y="4"/>
                    <a:pt x="85" y="4"/>
                  </a:cubicBezTo>
                  <a:cubicBezTo>
                    <a:pt x="83" y="4"/>
                    <a:pt x="79" y="3"/>
                    <a:pt x="78" y="3"/>
                  </a:cubicBezTo>
                  <a:cubicBezTo>
                    <a:pt x="77" y="3"/>
                    <a:pt x="74" y="1"/>
                    <a:pt x="73" y="0"/>
                  </a:cubicBezTo>
                  <a:cubicBezTo>
                    <a:pt x="72" y="0"/>
                    <a:pt x="67" y="1"/>
                    <a:pt x="66" y="0"/>
                  </a:cubicBezTo>
                  <a:cubicBezTo>
                    <a:pt x="64" y="0"/>
                    <a:pt x="60" y="0"/>
                    <a:pt x="60" y="0"/>
                  </a:cubicBezTo>
                  <a:cubicBezTo>
                    <a:pt x="60" y="0"/>
                    <a:pt x="64" y="3"/>
                    <a:pt x="65" y="3"/>
                  </a:cubicBezTo>
                  <a:cubicBezTo>
                    <a:pt x="66" y="4"/>
                    <a:pt x="68" y="7"/>
                    <a:pt x="68" y="7"/>
                  </a:cubicBezTo>
                  <a:cubicBezTo>
                    <a:pt x="68" y="11"/>
                    <a:pt x="68" y="11"/>
                    <a:pt x="68" y="11"/>
                  </a:cubicBezTo>
                  <a:cubicBezTo>
                    <a:pt x="65" y="12"/>
                    <a:pt x="61" y="13"/>
                    <a:pt x="60" y="13"/>
                  </a:cubicBezTo>
                  <a:cubicBezTo>
                    <a:pt x="59" y="13"/>
                    <a:pt x="53" y="13"/>
                    <a:pt x="50" y="13"/>
                  </a:cubicBezTo>
                  <a:cubicBezTo>
                    <a:pt x="47" y="13"/>
                    <a:pt x="46" y="10"/>
                    <a:pt x="45" y="9"/>
                  </a:cubicBezTo>
                  <a:cubicBezTo>
                    <a:pt x="44" y="8"/>
                    <a:pt x="38" y="7"/>
                    <a:pt x="36" y="7"/>
                  </a:cubicBezTo>
                  <a:cubicBezTo>
                    <a:pt x="34" y="7"/>
                    <a:pt x="33" y="7"/>
                    <a:pt x="30" y="7"/>
                  </a:cubicBezTo>
                  <a:cubicBezTo>
                    <a:pt x="26" y="7"/>
                    <a:pt x="28" y="9"/>
                    <a:pt x="26" y="12"/>
                  </a:cubicBezTo>
                  <a:cubicBezTo>
                    <a:pt x="23" y="14"/>
                    <a:pt x="23" y="12"/>
                    <a:pt x="21" y="12"/>
                  </a:cubicBezTo>
                  <a:cubicBezTo>
                    <a:pt x="19" y="12"/>
                    <a:pt x="19" y="11"/>
                    <a:pt x="17" y="12"/>
                  </a:cubicBezTo>
                  <a:cubicBezTo>
                    <a:pt x="14" y="12"/>
                    <a:pt x="12" y="14"/>
                    <a:pt x="11" y="16"/>
                  </a:cubicBezTo>
                  <a:cubicBezTo>
                    <a:pt x="11" y="18"/>
                    <a:pt x="0" y="16"/>
                    <a:pt x="0" y="16"/>
                  </a:cubicBezTo>
                  <a:cubicBezTo>
                    <a:pt x="4" y="18"/>
                    <a:pt x="2" y="19"/>
                    <a:pt x="2" y="22"/>
                  </a:cubicBezTo>
                  <a:cubicBezTo>
                    <a:pt x="2" y="25"/>
                    <a:pt x="3" y="27"/>
                    <a:pt x="4" y="30"/>
                  </a:cubicBezTo>
                  <a:cubicBezTo>
                    <a:pt x="6" y="32"/>
                    <a:pt x="6" y="37"/>
                    <a:pt x="13" y="36"/>
                  </a:cubicBezTo>
                  <a:cubicBezTo>
                    <a:pt x="19" y="36"/>
                    <a:pt x="23" y="35"/>
                    <a:pt x="27" y="37"/>
                  </a:cubicBezTo>
                  <a:cubicBezTo>
                    <a:pt x="32" y="39"/>
                    <a:pt x="36" y="37"/>
                    <a:pt x="40" y="36"/>
                  </a:cubicBezTo>
                  <a:cubicBezTo>
                    <a:pt x="42" y="35"/>
                    <a:pt x="43" y="36"/>
                    <a:pt x="43" y="38"/>
                  </a:cubicBezTo>
                  <a:cubicBezTo>
                    <a:pt x="43" y="39"/>
                    <a:pt x="43" y="40"/>
                    <a:pt x="44" y="41"/>
                  </a:cubicBezTo>
                  <a:cubicBezTo>
                    <a:pt x="44" y="45"/>
                    <a:pt x="38" y="53"/>
                    <a:pt x="37" y="57"/>
                  </a:cubicBezTo>
                  <a:cubicBezTo>
                    <a:pt x="36" y="61"/>
                    <a:pt x="32" y="62"/>
                    <a:pt x="32" y="62"/>
                  </a:cubicBezTo>
                  <a:cubicBezTo>
                    <a:pt x="29" y="62"/>
                    <a:pt x="29" y="62"/>
                    <a:pt x="29" y="62"/>
                  </a:cubicBezTo>
                  <a:cubicBezTo>
                    <a:pt x="29" y="62"/>
                    <a:pt x="30" y="67"/>
                    <a:pt x="31" y="72"/>
                  </a:cubicBezTo>
                  <a:cubicBezTo>
                    <a:pt x="31" y="72"/>
                    <a:pt x="31" y="72"/>
                    <a:pt x="31" y="72"/>
                  </a:cubicBezTo>
                  <a:cubicBezTo>
                    <a:pt x="35" y="75"/>
                    <a:pt x="35" y="76"/>
                    <a:pt x="37" y="74"/>
                  </a:cubicBezTo>
                  <a:cubicBezTo>
                    <a:pt x="40" y="73"/>
                    <a:pt x="41" y="73"/>
                    <a:pt x="43" y="77"/>
                  </a:cubicBezTo>
                  <a:cubicBezTo>
                    <a:pt x="44" y="80"/>
                    <a:pt x="44" y="85"/>
                    <a:pt x="49" y="90"/>
                  </a:cubicBezTo>
                  <a:cubicBezTo>
                    <a:pt x="54" y="95"/>
                    <a:pt x="54" y="97"/>
                    <a:pt x="55" y="101"/>
                  </a:cubicBezTo>
                  <a:cubicBezTo>
                    <a:pt x="56" y="105"/>
                    <a:pt x="56" y="106"/>
                    <a:pt x="60" y="109"/>
                  </a:cubicBezTo>
                  <a:cubicBezTo>
                    <a:pt x="65" y="112"/>
                    <a:pt x="69" y="123"/>
                    <a:pt x="74" y="132"/>
                  </a:cubicBezTo>
                  <a:cubicBezTo>
                    <a:pt x="79" y="141"/>
                    <a:pt x="76" y="141"/>
                    <a:pt x="77" y="145"/>
                  </a:cubicBezTo>
                  <a:cubicBezTo>
                    <a:pt x="79" y="149"/>
                    <a:pt x="87" y="141"/>
                    <a:pt x="92" y="142"/>
                  </a:cubicBezTo>
                  <a:cubicBezTo>
                    <a:pt x="97" y="144"/>
                    <a:pt x="102" y="138"/>
                    <a:pt x="107" y="138"/>
                  </a:cubicBezTo>
                  <a:cubicBezTo>
                    <a:pt x="113" y="138"/>
                    <a:pt x="109" y="132"/>
                    <a:pt x="112" y="132"/>
                  </a:cubicBezTo>
                  <a:cubicBezTo>
                    <a:pt x="115" y="133"/>
                    <a:pt x="117" y="132"/>
                    <a:pt x="119" y="129"/>
                  </a:cubicBezTo>
                  <a:cubicBezTo>
                    <a:pt x="121" y="126"/>
                    <a:pt x="122" y="125"/>
                    <a:pt x="128" y="125"/>
                  </a:cubicBezTo>
                  <a:cubicBezTo>
                    <a:pt x="133" y="126"/>
                    <a:pt x="137" y="120"/>
                    <a:pt x="137" y="118"/>
                  </a:cubicBezTo>
                  <a:cubicBezTo>
                    <a:pt x="137" y="117"/>
                    <a:pt x="140" y="113"/>
                    <a:pt x="141" y="112"/>
                  </a:cubicBezTo>
                  <a:cubicBezTo>
                    <a:pt x="143" y="110"/>
                    <a:pt x="146" y="109"/>
                    <a:pt x="146" y="108"/>
                  </a:cubicBezTo>
                  <a:cubicBezTo>
                    <a:pt x="147" y="107"/>
                    <a:pt x="144" y="99"/>
                    <a:pt x="142" y="97"/>
                  </a:cubicBezTo>
                  <a:cubicBezTo>
                    <a:pt x="140" y="94"/>
                    <a:pt x="137" y="95"/>
                    <a:pt x="134" y="94"/>
                  </a:cubicBezTo>
                  <a:cubicBezTo>
                    <a:pt x="132" y="93"/>
                    <a:pt x="131" y="87"/>
                    <a:pt x="131" y="89"/>
                  </a:cubicBezTo>
                  <a:cubicBezTo>
                    <a:pt x="130" y="90"/>
                    <a:pt x="120" y="94"/>
                    <a:pt x="120" y="94"/>
                  </a:cubicBezTo>
                  <a:cubicBezTo>
                    <a:pt x="120" y="94"/>
                    <a:pt x="116" y="96"/>
                    <a:pt x="114" y="96"/>
                  </a:cubicBezTo>
                  <a:cubicBezTo>
                    <a:pt x="111" y="96"/>
                    <a:pt x="111" y="93"/>
                    <a:pt x="110" y="91"/>
                  </a:cubicBezTo>
                  <a:cubicBezTo>
                    <a:pt x="109" y="89"/>
                    <a:pt x="110" y="86"/>
                    <a:pt x="109" y="83"/>
                  </a:cubicBezTo>
                  <a:cubicBezTo>
                    <a:pt x="108" y="80"/>
                    <a:pt x="105" y="85"/>
                    <a:pt x="104" y="83"/>
                  </a:cubicBezTo>
                  <a:cubicBezTo>
                    <a:pt x="102" y="81"/>
                    <a:pt x="98" y="75"/>
                    <a:pt x="97" y="73"/>
                  </a:cubicBezTo>
                  <a:cubicBezTo>
                    <a:pt x="96" y="71"/>
                    <a:pt x="100" y="70"/>
                    <a:pt x="102" y="68"/>
                  </a:cubicBezTo>
                  <a:cubicBezTo>
                    <a:pt x="103" y="65"/>
                    <a:pt x="107" y="69"/>
                    <a:pt x="109" y="73"/>
                  </a:cubicBezTo>
                  <a:cubicBezTo>
                    <a:pt x="111" y="77"/>
                    <a:pt x="115" y="77"/>
                    <a:pt x="115" y="80"/>
                  </a:cubicBezTo>
                  <a:cubicBezTo>
                    <a:pt x="116" y="83"/>
                    <a:pt x="123" y="85"/>
                    <a:pt x="128" y="84"/>
                  </a:cubicBezTo>
                  <a:cubicBezTo>
                    <a:pt x="132" y="83"/>
                    <a:pt x="134" y="81"/>
                    <a:pt x="137" y="84"/>
                  </a:cubicBezTo>
                  <a:cubicBezTo>
                    <a:pt x="140" y="87"/>
                    <a:pt x="142" y="87"/>
                    <a:pt x="142" y="87"/>
                  </a:cubicBezTo>
                  <a:cubicBezTo>
                    <a:pt x="142" y="87"/>
                    <a:pt x="151" y="89"/>
                    <a:pt x="154" y="91"/>
                  </a:cubicBezTo>
                  <a:cubicBezTo>
                    <a:pt x="154" y="91"/>
                    <a:pt x="156" y="91"/>
                    <a:pt x="157" y="91"/>
                  </a:cubicBezTo>
                  <a:cubicBezTo>
                    <a:pt x="157" y="91"/>
                    <a:pt x="156" y="91"/>
                    <a:pt x="156" y="89"/>
                  </a:cubicBezTo>
                  <a:cubicBezTo>
                    <a:pt x="156" y="88"/>
                    <a:pt x="158" y="86"/>
                    <a:pt x="162" y="84"/>
                  </a:cubicBezTo>
                  <a:cubicBezTo>
                    <a:pt x="166" y="83"/>
                    <a:pt x="164" y="83"/>
                    <a:pt x="162" y="81"/>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53" name="Freeform 52"/>
            <p:cNvSpPr>
              <a:spLocks/>
            </p:cNvSpPr>
            <p:nvPr/>
          </p:nvSpPr>
          <p:spPr bwMode="auto">
            <a:xfrm>
              <a:off x="2468564" y="3141663"/>
              <a:ext cx="61913" cy="66675"/>
            </a:xfrm>
            <a:custGeom>
              <a:avLst/>
              <a:gdLst>
                <a:gd name="T0" fmla="*/ 5 w 22"/>
                <a:gd name="T1" fmla="*/ 12 h 24"/>
                <a:gd name="T2" fmla="*/ 3 w 22"/>
                <a:gd name="T3" fmla="*/ 6 h 24"/>
                <a:gd name="T4" fmla="*/ 9 w 22"/>
                <a:gd name="T5" fmla="*/ 5 h 24"/>
                <a:gd name="T6" fmla="*/ 12 w 22"/>
                <a:gd name="T7" fmla="*/ 0 h 24"/>
                <a:gd name="T8" fmla="*/ 19 w 22"/>
                <a:gd name="T9" fmla="*/ 3 h 24"/>
                <a:gd name="T10" fmla="*/ 20 w 22"/>
                <a:gd name="T11" fmla="*/ 10 h 24"/>
                <a:gd name="T12" fmla="*/ 17 w 22"/>
                <a:gd name="T13" fmla="*/ 17 h 24"/>
                <a:gd name="T14" fmla="*/ 15 w 22"/>
                <a:gd name="T15" fmla="*/ 22 h 24"/>
                <a:gd name="T16" fmla="*/ 8 w 22"/>
                <a:gd name="T17" fmla="*/ 20 h 24"/>
                <a:gd name="T18" fmla="*/ 1 w 22"/>
                <a:gd name="T19" fmla="*/ 21 h 24"/>
                <a:gd name="T20" fmla="*/ 5 w 22"/>
                <a:gd name="T21"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24">
                  <a:moveTo>
                    <a:pt x="5" y="12"/>
                  </a:moveTo>
                  <a:cubicBezTo>
                    <a:pt x="5" y="12"/>
                    <a:pt x="1" y="6"/>
                    <a:pt x="3" y="6"/>
                  </a:cubicBezTo>
                  <a:cubicBezTo>
                    <a:pt x="5" y="6"/>
                    <a:pt x="9" y="7"/>
                    <a:pt x="9" y="5"/>
                  </a:cubicBezTo>
                  <a:cubicBezTo>
                    <a:pt x="9" y="3"/>
                    <a:pt x="9" y="0"/>
                    <a:pt x="12" y="0"/>
                  </a:cubicBezTo>
                  <a:cubicBezTo>
                    <a:pt x="16" y="0"/>
                    <a:pt x="19" y="1"/>
                    <a:pt x="19" y="3"/>
                  </a:cubicBezTo>
                  <a:cubicBezTo>
                    <a:pt x="20" y="4"/>
                    <a:pt x="22" y="6"/>
                    <a:pt x="20" y="10"/>
                  </a:cubicBezTo>
                  <a:cubicBezTo>
                    <a:pt x="18" y="14"/>
                    <a:pt x="17" y="14"/>
                    <a:pt x="17" y="17"/>
                  </a:cubicBezTo>
                  <a:cubicBezTo>
                    <a:pt x="18" y="20"/>
                    <a:pt x="19" y="22"/>
                    <a:pt x="15" y="22"/>
                  </a:cubicBezTo>
                  <a:cubicBezTo>
                    <a:pt x="11" y="22"/>
                    <a:pt x="9" y="19"/>
                    <a:pt x="8" y="20"/>
                  </a:cubicBezTo>
                  <a:cubicBezTo>
                    <a:pt x="6" y="22"/>
                    <a:pt x="2" y="24"/>
                    <a:pt x="1" y="21"/>
                  </a:cubicBezTo>
                  <a:cubicBezTo>
                    <a:pt x="0" y="19"/>
                    <a:pt x="6" y="15"/>
                    <a:pt x="5" y="12"/>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54" name="Freeform 53"/>
            <p:cNvSpPr>
              <a:spLocks/>
            </p:cNvSpPr>
            <p:nvPr/>
          </p:nvSpPr>
          <p:spPr bwMode="auto">
            <a:xfrm>
              <a:off x="2525714" y="3071813"/>
              <a:ext cx="95250" cy="161925"/>
            </a:xfrm>
            <a:custGeom>
              <a:avLst/>
              <a:gdLst>
                <a:gd name="T0" fmla="*/ 6 w 34"/>
                <a:gd name="T1" fmla="*/ 4 h 58"/>
                <a:gd name="T2" fmla="*/ 1 w 34"/>
                <a:gd name="T3" fmla="*/ 10 h 58"/>
                <a:gd name="T4" fmla="*/ 0 w 34"/>
                <a:gd name="T5" fmla="*/ 18 h 58"/>
                <a:gd name="T6" fmla="*/ 4 w 34"/>
                <a:gd name="T7" fmla="*/ 22 h 58"/>
                <a:gd name="T8" fmla="*/ 6 w 34"/>
                <a:gd name="T9" fmla="*/ 27 h 58"/>
                <a:gd name="T10" fmla="*/ 9 w 34"/>
                <a:gd name="T11" fmla="*/ 29 h 58"/>
                <a:gd name="T12" fmla="*/ 13 w 34"/>
                <a:gd name="T13" fmla="*/ 35 h 58"/>
                <a:gd name="T14" fmla="*/ 6 w 34"/>
                <a:gd name="T15" fmla="*/ 40 h 58"/>
                <a:gd name="T16" fmla="*/ 5 w 34"/>
                <a:gd name="T17" fmla="*/ 46 h 58"/>
                <a:gd name="T18" fmla="*/ 11 w 34"/>
                <a:gd name="T19" fmla="*/ 48 h 58"/>
                <a:gd name="T20" fmla="*/ 7 w 34"/>
                <a:gd name="T21" fmla="*/ 52 h 58"/>
                <a:gd name="T22" fmla="*/ 0 w 34"/>
                <a:gd name="T23" fmla="*/ 58 h 58"/>
                <a:gd name="T24" fmla="*/ 9 w 34"/>
                <a:gd name="T25" fmla="*/ 55 h 58"/>
                <a:gd name="T26" fmla="*/ 20 w 34"/>
                <a:gd name="T27" fmla="*/ 51 h 58"/>
                <a:gd name="T28" fmla="*/ 31 w 34"/>
                <a:gd name="T29" fmla="*/ 50 h 58"/>
                <a:gd name="T30" fmla="*/ 33 w 34"/>
                <a:gd name="T31" fmla="*/ 42 h 58"/>
                <a:gd name="T32" fmla="*/ 26 w 34"/>
                <a:gd name="T33" fmla="*/ 36 h 58"/>
                <a:gd name="T34" fmla="*/ 20 w 34"/>
                <a:gd name="T35" fmla="*/ 28 h 58"/>
                <a:gd name="T36" fmla="*/ 14 w 34"/>
                <a:gd name="T37" fmla="*/ 21 h 58"/>
                <a:gd name="T38" fmla="*/ 17 w 34"/>
                <a:gd name="T39" fmla="*/ 12 h 58"/>
                <a:gd name="T40" fmla="*/ 9 w 34"/>
                <a:gd name="T41" fmla="*/ 10 h 58"/>
                <a:gd name="T42" fmla="*/ 6 w 34"/>
                <a:gd name="T43" fmla="*/ 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 h="58">
                  <a:moveTo>
                    <a:pt x="6" y="4"/>
                  </a:moveTo>
                  <a:cubicBezTo>
                    <a:pt x="6" y="4"/>
                    <a:pt x="2" y="5"/>
                    <a:pt x="1" y="10"/>
                  </a:cubicBezTo>
                  <a:cubicBezTo>
                    <a:pt x="0" y="14"/>
                    <a:pt x="0" y="18"/>
                    <a:pt x="0" y="18"/>
                  </a:cubicBezTo>
                  <a:cubicBezTo>
                    <a:pt x="0" y="18"/>
                    <a:pt x="1" y="19"/>
                    <a:pt x="4" y="22"/>
                  </a:cubicBezTo>
                  <a:cubicBezTo>
                    <a:pt x="7" y="24"/>
                    <a:pt x="8" y="25"/>
                    <a:pt x="6" y="27"/>
                  </a:cubicBezTo>
                  <a:cubicBezTo>
                    <a:pt x="4" y="30"/>
                    <a:pt x="7" y="26"/>
                    <a:pt x="9" y="29"/>
                  </a:cubicBezTo>
                  <a:cubicBezTo>
                    <a:pt x="12" y="31"/>
                    <a:pt x="14" y="34"/>
                    <a:pt x="13" y="35"/>
                  </a:cubicBezTo>
                  <a:cubicBezTo>
                    <a:pt x="11" y="37"/>
                    <a:pt x="5" y="37"/>
                    <a:pt x="6" y="40"/>
                  </a:cubicBezTo>
                  <a:cubicBezTo>
                    <a:pt x="7" y="42"/>
                    <a:pt x="10" y="44"/>
                    <a:pt x="5" y="46"/>
                  </a:cubicBezTo>
                  <a:cubicBezTo>
                    <a:pt x="1" y="48"/>
                    <a:pt x="5" y="48"/>
                    <a:pt x="11" y="48"/>
                  </a:cubicBezTo>
                  <a:cubicBezTo>
                    <a:pt x="17" y="47"/>
                    <a:pt x="12" y="49"/>
                    <a:pt x="7" y="52"/>
                  </a:cubicBezTo>
                  <a:cubicBezTo>
                    <a:pt x="2" y="55"/>
                    <a:pt x="0" y="58"/>
                    <a:pt x="0" y="58"/>
                  </a:cubicBezTo>
                  <a:cubicBezTo>
                    <a:pt x="0" y="58"/>
                    <a:pt x="5" y="57"/>
                    <a:pt x="9" y="55"/>
                  </a:cubicBezTo>
                  <a:cubicBezTo>
                    <a:pt x="13" y="54"/>
                    <a:pt x="17" y="51"/>
                    <a:pt x="20" y="51"/>
                  </a:cubicBezTo>
                  <a:cubicBezTo>
                    <a:pt x="23" y="51"/>
                    <a:pt x="29" y="54"/>
                    <a:pt x="31" y="50"/>
                  </a:cubicBezTo>
                  <a:cubicBezTo>
                    <a:pt x="32" y="45"/>
                    <a:pt x="34" y="48"/>
                    <a:pt x="33" y="42"/>
                  </a:cubicBezTo>
                  <a:cubicBezTo>
                    <a:pt x="32" y="36"/>
                    <a:pt x="27" y="39"/>
                    <a:pt x="26" y="36"/>
                  </a:cubicBezTo>
                  <a:cubicBezTo>
                    <a:pt x="26" y="34"/>
                    <a:pt x="23" y="29"/>
                    <a:pt x="20" y="28"/>
                  </a:cubicBezTo>
                  <a:cubicBezTo>
                    <a:pt x="16" y="28"/>
                    <a:pt x="19" y="22"/>
                    <a:pt x="14" y="21"/>
                  </a:cubicBezTo>
                  <a:cubicBezTo>
                    <a:pt x="10" y="20"/>
                    <a:pt x="18" y="16"/>
                    <a:pt x="17" y="12"/>
                  </a:cubicBezTo>
                  <a:cubicBezTo>
                    <a:pt x="16" y="8"/>
                    <a:pt x="11" y="11"/>
                    <a:pt x="9" y="10"/>
                  </a:cubicBezTo>
                  <a:cubicBezTo>
                    <a:pt x="7" y="9"/>
                    <a:pt x="18" y="0"/>
                    <a:pt x="6" y="4"/>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55" name="Freeform 54"/>
            <p:cNvSpPr>
              <a:spLocks/>
            </p:cNvSpPr>
            <p:nvPr/>
          </p:nvSpPr>
          <p:spPr bwMode="auto">
            <a:xfrm>
              <a:off x="2479676" y="2830513"/>
              <a:ext cx="925513" cy="604838"/>
            </a:xfrm>
            <a:custGeom>
              <a:avLst/>
              <a:gdLst>
                <a:gd name="T0" fmla="*/ 300 w 330"/>
                <a:gd name="T1" fmla="*/ 20 h 216"/>
                <a:gd name="T2" fmla="*/ 256 w 330"/>
                <a:gd name="T3" fmla="*/ 28 h 216"/>
                <a:gd name="T4" fmla="*/ 235 w 330"/>
                <a:gd name="T5" fmla="*/ 34 h 216"/>
                <a:gd name="T6" fmla="*/ 204 w 330"/>
                <a:gd name="T7" fmla="*/ 48 h 216"/>
                <a:gd name="T8" fmla="*/ 186 w 330"/>
                <a:gd name="T9" fmla="*/ 34 h 216"/>
                <a:gd name="T10" fmla="*/ 189 w 330"/>
                <a:gd name="T11" fmla="*/ 15 h 216"/>
                <a:gd name="T12" fmla="*/ 157 w 330"/>
                <a:gd name="T13" fmla="*/ 1 h 216"/>
                <a:gd name="T14" fmla="*/ 114 w 330"/>
                <a:gd name="T15" fmla="*/ 19 h 216"/>
                <a:gd name="T16" fmla="*/ 84 w 330"/>
                <a:gd name="T17" fmla="*/ 57 h 216"/>
                <a:gd name="T18" fmla="*/ 65 w 330"/>
                <a:gd name="T19" fmla="*/ 89 h 216"/>
                <a:gd name="T20" fmla="*/ 91 w 330"/>
                <a:gd name="T21" fmla="*/ 90 h 216"/>
                <a:gd name="T22" fmla="*/ 113 w 330"/>
                <a:gd name="T23" fmla="*/ 102 h 216"/>
                <a:gd name="T24" fmla="*/ 117 w 330"/>
                <a:gd name="T25" fmla="*/ 70 h 216"/>
                <a:gd name="T26" fmla="*/ 151 w 330"/>
                <a:gd name="T27" fmla="*/ 48 h 216"/>
                <a:gd name="T28" fmla="*/ 139 w 330"/>
                <a:gd name="T29" fmla="*/ 80 h 216"/>
                <a:gd name="T30" fmla="*/ 164 w 330"/>
                <a:gd name="T31" fmla="*/ 86 h 216"/>
                <a:gd name="T32" fmla="*/ 145 w 330"/>
                <a:gd name="T33" fmla="*/ 101 h 216"/>
                <a:gd name="T34" fmla="*/ 127 w 330"/>
                <a:gd name="T35" fmla="*/ 118 h 216"/>
                <a:gd name="T36" fmla="*/ 92 w 330"/>
                <a:gd name="T37" fmla="*/ 119 h 216"/>
                <a:gd name="T38" fmla="*/ 80 w 330"/>
                <a:gd name="T39" fmla="*/ 100 h 216"/>
                <a:gd name="T40" fmla="*/ 66 w 330"/>
                <a:gd name="T41" fmla="*/ 130 h 216"/>
                <a:gd name="T42" fmla="*/ 43 w 330"/>
                <a:gd name="T43" fmla="*/ 146 h 216"/>
                <a:gd name="T44" fmla="*/ 30 w 330"/>
                <a:gd name="T45" fmla="*/ 157 h 216"/>
                <a:gd name="T46" fmla="*/ 7 w 330"/>
                <a:gd name="T47" fmla="*/ 178 h 216"/>
                <a:gd name="T48" fmla="*/ 4 w 330"/>
                <a:gd name="T49" fmla="*/ 212 h 216"/>
                <a:gd name="T50" fmla="*/ 37 w 330"/>
                <a:gd name="T51" fmla="*/ 210 h 216"/>
                <a:gd name="T52" fmla="*/ 56 w 330"/>
                <a:gd name="T53" fmla="*/ 182 h 216"/>
                <a:gd name="T54" fmla="*/ 88 w 330"/>
                <a:gd name="T55" fmla="*/ 181 h 216"/>
                <a:gd name="T56" fmla="*/ 109 w 330"/>
                <a:gd name="T57" fmla="*/ 202 h 216"/>
                <a:gd name="T58" fmla="*/ 105 w 330"/>
                <a:gd name="T59" fmla="*/ 211 h 216"/>
                <a:gd name="T60" fmla="*/ 111 w 330"/>
                <a:gd name="T61" fmla="*/ 189 h 216"/>
                <a:gd name="T62" fmla="*/ 98 w 330"/>
                <a:gd name="T63" fmla="*/ 167 h 216"/>
                <a:gd name="T64" fmla="*/ 129 w 330"/>
                <a:gd name="T65" fmla="*/ 198 h 216"/>
                <a:gd name="T66" fmla="*/ 149 w 330"/>
                <a:gd name="T67" fmla="*/ 209 h 216"/>
                <a:gd name="T68" fmla="*/ 146 w 330"/>
                <a:gd name="T69" fmla="*/ 194 h 216"/>
                <a:gd name="T70" fmla="*/ 175 w 330"/>
                <a:gd name="T71" fmla="*/ 191 h 216"/>
                <a:gd name="T72" fmla="*/ 199 w 330"/>
                <a:gd name="T73" fmla="*/ 188 h 216"/>
                <a:gd name="T74" fmla="*/ 222 w 330"/>
                <a:gd name="T75" fmla="*/ 186 h 216"/>
                <a:gd name="T76" fmla="*/ 227 w 330"/>
                <a:gd name="T77" fmla="*/ 179 h 216"/>
                <a:gd name="T78" fmla="*/ 251 w 330"/>
                <a:gd name="T79" fmla="*/ 189 h 216"/>
                <a:gd name="T80" fmla="*/ 249 w 330"/>
                <a:gd name="T81" fmla="*/ 164 h 216"/>
                <a:gd name="T82" fmla="*/ 249 w 330"/>
                <a:gd name="T83" fmla="*/ 154 h 216"/>
                <a:gd name="T84" fmla="*/ 256 w 330"/>
                <a:gd name="T85" fmla="*/ 143 h 216"/>
                <a:gd name="T86" fmla="*/ 267 w 330"/>
                <a:gd name="T87" fmla="*/ 124 h 216"/>
                <a:gd name="T88" fmla="*/ 276 w 330"/>
                <a:gd name="T89" fmla="*/ 96 h 216"/>
                <a:gd name="T90" fmla="*/ 301 w 330"/>
                <a:gd name="T91" fmla="*/ 58 h 216"/>
                <a:gd name="T92" fmla="*/ 327 w 330"/>
                <a:gd name="T93" fmla="*/ 32 h 216"/>
                <a:gd name="T94" fmla="*/ 309 w 330"/>
                <a:gd name="T95" fmla="*/ 1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30" h="216">
                  <a:moveTo>
                    <a:pt x="298" y="9"/>
                  </a:moveTo>
                  <a:cubicBezTo>
                    <a:pt x="299" y="13"/>
                    <a:pt x="304" y="14"/>
                    <a:pt x="308" y="17"/>
                  </a:cubicBezTo>
                  <a:cubicBezTo>
                    <a:pt x="311" y="21"/>
                    <a:pt x="305" y="24"/>
                    <a:pt x="302" y="25"/>
                  </a:cubicBezTo>
                  <a:cubicBezTo>
                    <a:pt x="298" y="27"/>
                    <a:pt x="303" y="22"/>
                    <a:pt x="300" y="20"/>
                  </a:cubicBezTo>
                  <a:cubicBezTo>
                    <a:pt x="297" y="18"/>
                    <a:pt x="293" y="23"/>
                    <a:pt x="290" y="22"/>
                  </a:cubicBezTo>
                  <a:cubicBezTo>
                    <a:pt x="286" y="21"/>
                    <a:pt x="285" y="24"/>
                    <a:pt x="279" y="25"/>
                  </a:cubicBezTo>
                  <a:cubicBezTo>
                    <a:pt x="274" y="27"/>
                    <a:pt x="281" y="18"/>
                    <a:pt x="274" y="20"/>
                  </a:cubicBezTo>
                  <a:cubicBezTo>
                    <a:pt x="268" y="22"/>
                    <a:pt x="259" y="27"/>
                    <a:pt x="256" y="28"/>
                  </a:cubicBezTo>
                  <a:cubicBezTo>
                    <a:pt x="252" y="28"/>
                    <a:pt x="247" y="36"/>
                    <a:pt x="242" y="34"/>
                  </a:cubicBezTo>
                  <a:cubicBezTo>
                    <a:pt x="238" y="32"/>
                    <a:pt x="244" y="31"/>
                    <a:pt x="245" y="27"/>
                  </a:cubicBezTo>
                  <a:cubicBezTo>
                    <a:pt x="246" y="24"/>
                    <a:pt x="227" y="20"/>
                    <a:pt x="233" y="22"/>
                  </a:cubicBezTo>
                  <a:cubicBezTo>
                    <a:pt x="239" y="24"/>
                    <a:pt x="232" y="28"/>
                    <a:pt x="235" y="34"/>
                  </a:cubicBezTo>
                  <a:cubicBezTo>
                    <a:pt x="238" y="39"/>
                    <a:pt x="234" y="41"/>
                    <a:pt x="230" y="38"/>
                  </a:cubicBezTo>
                  <a:cubicBezTo>
                    <a:pt x="225" y="35"/>
                    <a:pt x="223" y="41"/>
                    <a:pt x="220" y="42"/>
                  </a:cubicBezTo>
                  <a:cubicBezTo>
                    <a:pt x="217" y="43"/>
                    <a:pt x="219" y="50"/>
                    <a:pt x="215" y="51"/>
                  </a:cubicBezTo>
                  <a:cubicBezTo>
                    <a:pt x="210" y="52"/>
                    <a:pt x="209" y="48"/>
                    <a:pt x="204" y="48"/>
                  </a:cubicBezTo>
                  <a:cubicBezTo>
                    <a:pt x="199" y="48"/>
                    <a:pt x="207" y="55"/>
                    <a:pt x="202" y="55"/>
                  </a:cubicBezTo>
                  <a:cubicBezTo>
                    <a:pt x="198" y="55"/>
                    <a:pt x="198" y="54"/>
                    <a:pt x="195" y="51"/>
                  </a:cubicBezTo>
                  <a:cubicBezTo>
                    <a:pt x="192" y="48"/>
                    <a:pt x="192" y="45"/>
                    <a:pt x="192" y="42"/>
                  </a:cubicBezTo>
                  <a:cubicBezTo>
                    <a:pt x="191" y="39"/>
                    <a:pt x="182" y="35"/>
                    <a:pt x="186" y="34"/>
                  </a:cubicBezTo>
                  <a:cubicBezTo>
                    <a:pt x="189" y="33"/>
                    <a:pt x="206" y="39"/>
                    <a:pt x="213" y="39"/>
                  </a:cubicBezTo>
                  <a:cubicBezTo>
                    <a:pt x="221" y="39"/>
                    <a:pt x="222" y="34"/>
                    <a:pt x="221" y="30"/>
                  </a:cubicBezTo>
                  <a:cubicBezTo>
                    <a:pt x="219" y="27"/>
                    <a:pt x="204" y="19"/>
                    <a:pt x="198" y="19"/>
                  </a:cubicBezTo>
                  <a:cubicBezTo>
                    <a:pt x="193" y="18"/>
                    <a:pt x="192" y="18"/>
                    <a:pt x="189" y="15"/>
                  </a:cubicBezTo>
                  <a:cubicBezTo>
                    <a:pt x="186" y="12"/>
                    <a:pt x="180" y="14"/>
                    <a:pt x="174" y="13"/>
                  </a:cubicBezTo>
                  <a:cubicBezTo>
                    <a:pt x="169" y="11"/>
                    <a:pt x="175" y="5"/>
                    <a:pt x="172" y="4"/>
                  </a:cubicBezTo>
                  <a:cubicBezTo>
                    <a:pt x="169" y="3"/>
                    <a:pt x="166" y="5"/>
                    <a:pt x="161" y="7"/>
                  </a:cubicBezTo>
                  <a:cubicBezTo>
                    <a:pt x="157" y="8"/>
                    <a:pt x="162" y="3"/>
                    <a:pt x="157" y="1"/>
                  </a:cubicBezTo>
                  <a:cubicBezTo>
                    <a:pt x="152" y="0"/>
                    <a:pt x="151" y="5"/>
                    <a:pt x="147" y="5"/>
                  </a:cubicBezTo>
                  <a:cubicBezTo>
                    <a:pt x="143" y="5"/>
                    <a:pt x="137" y="11"/>
                    <a:pt x="134" y="10"/>
                  </a:cubicBezTo>
                  <a:cubicBezTo>
                    <a:pt x="130" y="10"/>
                    <a:pt x="128" y="10"/>
                    <a:pt x="124" y="13"/>
                  </a:cubicBezTo>
                  <a:cubicBezTo>
                    <a:pt x="120" y="17"/>
                    <a:pt x="118" y="19"/>
                    <a:pt x="114" y="19"/>
                  </a:cubicBezTo>
                  <a:cubicBezTo>
                    <a:pt x="110" y="19"/>
                    <a:pt x="112" y="22"/>
                    <a:pt x="110" y="26"/>
                  </a:cubicBezTo>
                  <a:cubicBezTo>
                    <a:pt x="108" y="29"/>
                    <a:pt x="103" y="32"/>
                    <a:pt x="100" y="34"/>
                  </a:cubicBezTo>
                  <a:cubicBezTo>
                    <a:pt x="97" y="36"/>
                    <a:pt x="95" y="47"/>
                    <a:pt x="92" y="48"/>
                  </a:cubicBezTo>
                  <a:cubicBezTo>
                    <a:pt x="89" y="49"/>
                    <a:pt x="86" y="52"/>
                    <a:pt x="84" y="57"/>
                  </a:cubicBezTo>
                  <a:cubicBezTo>
                    <a:pt x="82" y="62"/>
                    <a:pt x="72" y="62"/>
                    <a:pt x="67" y="65"/>
                  </a:cubicBezTo>
                  <a:cubicBezTo>
                    <a:pt x="62" y="67"/>
                    <a:pt x="68" y="70"/>
                    <a:pt x="66" y="73"/>
                  </a:cubicBezTo>
                  <a:cubicBezTo>
                    <a:pt x="65" y="76"/>
                    <a:pt x="68" y="78"/>
                    <a:pt x="68" y="83"/>
                  </a:cubicBezTo>
                  <a:cubicBezTo>
                    <a:pt x="67" y="88"/>
                    <a:pt x="65" y="89"/>
                    <a:pt x="65" y="89"/>
                  </a:cubicBezTo>
                  <a:cubicBezTo>
                    <a:pt x="65" y="89"/>
                    <a:pt x="68" y="93"/>
                    <a:pt x="73" y="94"/>
                  </a:cubicBezTo>
                  <a:cubicBezTo>
                    <a:pt x="77" y="95"/>
                    <a:pt x="78" y="91"/>
                    <a:pt x="82" y="90"/>
                  </a:cubicBezTo>
                  <a:cubicBezTo>
                    <a:pt x="85" y="88"/>
                    <a:pt x="84" y="91"/>
                    <a:pt x="86" y="86"/>
                  </a:cubicBezTo>
                  <a:cubicBezTo>
                    <a:pt x="88" y="81"/>
                    <a:pt x="91" y="85"/>
                    <a:pt x="91" y="90"/>
                  </a:cubicBezTo>
                  <a:cubicBezTo>
                    <a:pt x="92" y="95"/>
                    <a:pt x="92" y="99"/>
                    <a:pt x="96" y="102"/>
                  </a:cubicBezTo>
                  <a:cubicBezTo>
                    <a:pt x="100" y="106"/>
                    <a:pt x="96" y="108"/>
                    <a:pt x="100" y="110"/>
                  </a:cubicBezTo>
                  <a:cubicBezTo>
                    <a:pt x="103" y="111"/>
                    <a:pt x="104" y="105"/>
                    <a:pt x="107" y="107"/>
                  </a:cubicBezTo>
                  <a:cubicBezTo>
                    <a:pt x="110" y="108"/>
                    <a:pt x="113" y="106"/>
                    <a:pt x="113" y="102"/>
                  </a:cubicBezTo>
                  <a:cubicBezTo>
                    <a:pt x="112" y="98"/>
                    <a:pt x="111" y="92"/>
                    <a:pt x="114" y="91"/>
                  </a:cubicBezTo>
                  <a:cubicBezTo>
                    <a:pt x="118" y="91"/>
                    <a:pt x="122" y="87"/>
                    <a:pt x="122" y="84"/>
                  </a:cubicBezTo>
                  <a:cubicBezTo>
                    <a:pt x="123" y="81"/>
                    <a:pt x="118" y="79"/>
                    <a:pt x="116" y="78"/>
                  </a:cubicBezTo>
                  <a:cubicBezTo>
                    <a:pt x="114" y="77"/>
                    <a:pt x="117" y="73"/>
                    <a:pt x="117" y="70"/>
                  </a:cubicBezTo>
                  <a:cubicBezTo>
                    <a:pt x="116" y="66"/>
                    <a:pt x="124" y="58"/>
                    <a:pt x="128" y="57"/>
                  </a:cubicBezTo>
                  <a:cubicBezTo>
                    <a:pt x="131" y="57"/>
                    <a:pt x="133" y="52"/>
                    <a:pt x="135" y="46"/>
                  </a:cubicBezTo>
                  <a:cubicBezTo>
                    <a:pt x="137" y="41"/>
                    <a:pt x="146" y="40"/>
                    <a:pt x="147" y="41"/>
                  </a:cubicBezTo>
                  <a:cubicBezTo>
                    <a:pt x="148" y="42"/>
                    <a:pt x="151" y="43"/>
                    <a:pt x="151" y="48"/>
                  </a:cubicBezTo>
                  <a:cubicBezTo>
                    <a:pt x="151" y="53"/>
                    <a:pt x="140" y="59"/>
                    <a:pt x="137" y="60"/>
                  </a:cubicBezTo>
                  <a:cubicBezTo>
                    <a:pt x="135" y="60"/>
                    <a:pt x="132" y="63"/>
                    <a:pt x="134" y="67"/>
                  </a:cubicBezTo>
                  <a:cubicBezTo>
                    <a:pt x="135" y="71"/>
                    <a:pt x="132" y="76"/>
                    <a:pt x="132" y="76"/>
                  </a:cubicBezTo>
                  <a:cubicBezTo>
                    <a:pt x="132" y="76"/>
                    <a:pt x="136" y="79"/>
                    <a:pt x="139" y="80"/>
                  </a:cubicBezTo>
                  <a:cubicBezTo>
                    <a:pt x="142" y="82"/>
                    <a:pt x="146" y="82"/>
                    <a:pt x="151" y="80"/>
                  </a:cubicBezTo>
                  <a:cubicBezTo>
                    <a:pt x="156" y="78"/>
                    <a:pt x="165" y="76"/>
                    <a:pt x="165" y="78"/>
                  </a:cubicBezTo>
                  <a:cubicBezTo>
                    <a:pt x="165" y="81"/>
                    <a:pt x="175" y="81"/>
                    <a:pt x="171" y="82"/>
                  </a:cubicBezTo>
                  <a:cubicBezTo>
                    <a:pt x="167" y="84"/>
                    <a:pt x="165" y="84"/>
                    <a:pt x="164" y="86"/>
                  </a:cubicBezTo>
                  <a:cubicBezTo>
                    <a:pt x="163" y="88"/>
                    <a:pt x="159" y="85"/>
                    <a:pt x="159" y="85"/>
                  </a:cubicBezTo>
                  <a:cubicBezTo>
                    <a:pt x="159" y="85"/>
                    <a:pt x="149" y="85"/>
                    <a:pt x="146" y="86"/>
                  </a:cubicBezTo>
                  <a:cubicBezTo>
                    <a:pt x="143" y="86"/>
                    <a:pt x="143" y="93"/>
                    <a:pt x="147" y="93"/>
                  </a:cubicBezTo>
                  <a:cubicBezTo>
                    <a:pt x="151" y="93"/>
                    <a:pt x="148" y="100"/>
                    <a:pt x="145" y="101"/>
                  </a:cubicBezTo>
                  <a:cubicBezTo>
                    <a:pt x="143" y="102"/>
                    <a:pt x="142" y="98"/>
                    <a:pt x="140" y="97"/>
                  </a:cubicBezTo>
                  <a:cubicBezTo>
                    <a:pt x="137" y="96"/>
                    <a:pt x="134" y="102"/>
                    <a:pt x="134" y="102"/>
                  </a:cubicBezTo>
                  <a:cubicBezTo>
                    <a:pt x="134" y="102"/>
                    <a:pt x="136" y="111"/>
                    <a:pt x="132" y="112"/>
                  </a:cubicBezTo>
                  <a:cubicBezTo>
                    <a:pt x="129" y="114"/>
                    <a:pt x="132" y="117"/>
                    <a:pt x="127" y="118"/>
                  </a:cubicBezTo>
                  <a:cubicBezTo>
                    <a:pt x="122" y="118"/>
                    <a:pt x="123" y="116"/>
                    <a:pt x="122" y="115"/>
                  </a:cubicBezTo>
                  <a:cubicBezTo>
                    <a:pt x="121" y="115"/>
                    <a:pt x="111" y="117"/>
                    <a:pt x="109" y="118"/>
                  </a:cubicBezTo>
                  <a:cubicBezTo>
                    <a:pt x="107" y="120"/>
                    <a:pt x="103" y="120"/>
                    <a:pt x="100" y="117"/>
                  </a:cubicBezTo>
                  <a:cubicBezTo>
                    <a:pt x="98" y="114"/>
                    <a:pt x="94" y="117"/>
                    <a:pt x="92" y="119"/>
                  </a:cubicBezTo>
                  <a:cubicBezTo>
                    <a:pt x="90" y="120"/>
                    <a:pt x="86" y="117"/>
                    <a:pt x="83" y="116"/>
                  </a:cubicBezTo>
                  <a:cubicBezTo>
                    <a:pt x="80" y="114"/>
                    <a:pt x="85" y="109"/>
                    <a:pt x="86" y="105"/>
                  </a:cubicBezTo>
                  <a:cubicBezTo>
                    <a:pt x="87" y="102"/>
                    <a:pt x="88" y="96"/>
                    <a:pt x="87" y="97"/>
                  </a:cubicBezTo>
                  <a:cubicBezTo>
                    <a:pt x="87" y="99"/>
                    <a:pt x="82" y="99"/>
                    <a:pt x="80" y="100"/>
                  </a:cubicBezTo>
                  <a:cubicBezTo>
                    <a:pt x="77" y="102"/>
                    <a:pt x="76" y="108"/>
                    <a:pt x="77" y="109"/>
                  </a:cubicBezTo>
                  <a:cubicBezTo>
                    <a:pt x="79" y="110"/>
                    <a:pt x="81" y="115"/>
                    <a:pt x="80" y="120"/>
                  </a:cubicBezTo>
                  <a:cubicBezTo>
                    <a:pt x="79" y="124"/>
                    <a:pt x="77" y="123"/>
                    <a:pt x="72" y="122"/>
                  </a:cubicBezTo>
                  <a:cubicBezTo>
                    <a:pt x="67" y="121"/>
                    <a:pt x="68" y="127"/>
                    <a:pt x="66" y="130"/>
                  </a:cubicBezTo>
                  <a:cubicBezTo>
                    <a:pt x="65" y="132"/>
                    <a:pt x="62" y="126"/>
                    <a:pt x="61" y="130"/>
                  </a:cubicBezTo>
                  <a:cubicBezTo>
                    <a:pt x="60" y="133"/>
                    <a:pt x="59" y="134"/>
                    <a:pt x="56" y="137"/>
                  </a:cubicBezTo>
                  <a:cubicBezTo>
                    <a:pt x="52" y="139"/>
                    <a:pt x="50" y="135"/>
                    <a:pt x="49" y="140"/>
                  </a:cubicBezTo>
                  <a:cubicBezTo>
                    <a:pt x="48" y="145"/>
                    <a:pt x="45" y="143"/>
                    <a:pt x="43" y="146"/>
                  </a:cubicBezTo>
                  <a:cubicBezTo>
                    <a:pt x="40" y="148"/>
                    <a:pt x="36" y="143"/>
                    <a:pt x="35" y="144"/>
                  </a:cubicBezTo>
                  <a:cubicBezTo>
                    <a:pt x="33" y="145"/>
                    <a:pt x="37" y="149"/>
                    <a:pt x="35" y="150"/>
                  </a:cubicBezTo>
                  <a:cubicBezTo>
                    <a:pt x="34" y="151"/>
                    <a:pt x="26" y="151"/>
                    <a:pt x="23" y="151"/>
                  </a:cubicBezTo>
                  <a:cubicBezTo>
                    <a:pt x="25" y="152"/>
                    <a:pt x="24" y="155"/>
                    <a:pt x="30" y="157"/>
                  </a:cubicBezTo>
                  <a:cubicBezTo>
                    <a:pt x="36" y="160"/>
                    <a:pt x="34" y="162"/>
                    <a:pt x="37" y="165"/>
                  </a:cubicBezTo>
                  <a:cubicBezTo>
                    <a:pt x="40" y="168"/>
                    <a:pt x="38" y="177"/>
                    <a:pt x="35" y="179"/>
                  </a:cubicBezTo>
                  <a:cubicBezTo>
                    <a:pt x="31" y="181"/>
                    <a:pt x="19" y="178"/>
                    <a:pt x="19" y="178"/>
                  </a:cubicBezTo>
                  <a:cubicBezTo>
                    <a:pt x="19" y="178"/>
                    <a:pt x="11" y="176"/>
                    <a:pt x="7" y="178"/>
                  </a:cubicBezTo>
                  <a:cubicBezTo>
                    <a:pt x="3" y="180"/>
                    <a:pt x="0" y="180"/>
                    <a:pt x="2" y="184"/>
                  </a:cubicBezTo>
                  <a:cubicBezTo>
                    <a:pt x="4" y="187"/>
                    <a:pt x="4" y="193"/>
                    <a:pt x="3" y="197"/>
                  </a:cubicBezTo>
                  <a:cubicBezTo>
                    <a:pt x="2" y="200"/>
                    <a:pt x="2" y="201"/>
                    <a:pt x="4" y="205"/>
                  </a:cubicBezTo>
                  <a:cubicBezTo>
                    <a:pt x="6" y="209"/>
                    <a:pt x="0" y="210"/>
                    <a:pt x="4" y="212"/>
                  </a:cubicBezTo>
                  <a:cubicBezTo>
                    <a:pt x="7" y="214"/>
                    <a:pt x="11" y="211"/>
                    <a:pt x="11" y="211"/>
                  </a:cubicBezTo>
                  <a:cubicBezTo>
                    <a:pt x="14" y="210"/>
                    <a:pt x="17" y="216"/>
                    <a:pt x="18" y="216"/>
                  </a:cubicBezTo>
                  <a:cubicBezTo>
                    <a:pt x="19" y="216"/>
                    <a:pt x="21" y="215"/>
                    <a:pt x="24" y="213"/>
                  </a:cubicBezTo>
                  <a:cubicBezTo>
                    <a:pt x="26" y="211"/>
                    <a:pt x="33" y="210"/>
                    <a:pt x="37" y="210"/>
                  </a:cubicBezTo>
                  <a:cubicBezTo>
                    <a:pt x="41" y="209"/>
                    <a:pt x="39" y="207"/>
                    <a:pt x="41" y="203"/>
                  </a:cubicBezTo>
                  <a:cubicBezTo>
                    <a:pt x="42" y="199"/>
                    <a:pt x="42" y="200"/>
                    <a:pt x="43" y="195"/>
                  </a:cubicBezTo>
                  <a:cubicBezTo>
                    <a:pt x="44" y="191"/>
                    <a:pt x="50" y="189"/>
                    <a:pt x="53" y="189"/>
                  </a:cubicBezTo>
                  <a:cubicBezTo>
                    <a:pt x="56" y="189"/>
                    <a:pt x="56" y="186"/>
                    <a:pt x="56" y="182"/>
                  </a:cubicBezTo>
                  <a:cubicBezTo>
                    <a:pt x="56" y="178"/>
                    <a:pt x="63" y="180"/>
                    <a:pt x="65" y="181"/>
                  </a:cubicBezTo>
                  <a:cubicBezTo>
                    <a:pt x="68" y="182"/>
                    <a:pt x="71" y="179"/>
                    <a:pt x="76" y="175"/>
                  </a:cubicBezTo>
                  <a:cubicBezTo>
                    <a:pt x="82" y="170"/>
                    <a:pt x="85" y="175"/>
                    <a:pt x="86" y="176"/>
                  </a:cubicBezTo>
                  <a:cubicBezTo>
                    <a:pt x="87" y="177"/>
                    <a:pt x="87" y="180"/>
                    <a:pt x="88" y="181"/>
                  </a:cubicBezTo>
                  <a:cubicBezTo>
                    <a:pt x="90" y="182"/>
                    <a:pt x="91" y="185"/>
                    <a:pt x="95" y="187"/>
                  </a:cubicBezTo>
                  <a:cubicBezTo>
                    <a:pt x="99" y="190"/>
                    <a:pt x="98" y="187"/>
                    <a:pt x="101" y="189"/>
                  </a:cubicBezTo>
                  <a:cubicBezTo>
                    <a:pt x="104" y="191"/>
                    <a:pt x="103" y="192"/>
                    <a:pt x="109" y="196"/>
                  </a:cubicBezTo>
                  <a:cubicBezTo>
                    <a:pt x="114" y="201"/>
                    <a:pt x="110" y="200"/>
                    <a:pt x="109" y="202"/>
                  </a:cubicBezTo>
                  <a:cubicBezTo>
                    <a:pt x="109" y="204"/>
                    <a:pt x="105" y="205"/>
                    <a:pt x="101" y="204"/>
                  </a:cubicBezTo>
                  <a:cubicBezTo>
                    <a:pt x="99" y="204"/>
                    <a:pt x="95" y="205"/>
                    <a:pt x="93" y="205"/>
                  </a:cubicBezTo>
                  <a:cubicBezTo>
                    <a:pt x="94" y="205"/>
                    <a:pt x="95" y="207"/>
                    <a:pt x="97" y="210"/>
                  </a:cubicBezTo>
                  <a:cubicBezTo>
                    <a:pt x="100" y="213"/>
                    <a:pt x="106" y="216"/>
                    <a:pt x="105" y="211"/>
                  </a:cubicBezTo>
                  <a:cubicBezTo>
                    <a:pt x="104" y="206"/>
                    <a:pt x="109" y="207"/>
                    <a:pt x="113" y="205"/>
                  </a:cubicBezTo>
                  <a:cubicBezTo>
                    <a:pt x="117" y="202"/>
                    <a:pt x="113" y="201"/>
                    <a:pt x="114" y="198"/>
                  </a:cubicBezTo>
                  <a:cubicBezTo>
                    <a:pt x="114" y="195"/>
                    <a:pt x="120" y="197"/>
                    <a:pt x="119" y="195"/>
                  </a:cubicBezTo>
                  <a:cubicBezTo>
                    <a:pt x="117" y="192"/>
                    <a:pt x="115" y="190"/>
                    <a:pt x="111" y="189"/>
                  </a:cubicBezTo>
                  <a:cubicBezTo>
                    <a:pt x="106" y="187"/>
                    <a:pt x="107" y="186"/>
                    <a:pt x="107" y="184"/>
                  </a:cubicBezTo>
                  <a:cubicBezTo>
                    <a:pt x="107" y="181"/>
                    <a:pt x="102" y="179"/>
                    <a:pt x="100" y="178"/>
                  </a:cubicBezTo>
                  <a:cubicBezTo>
                    <a:pt x="97" y="176"/>
                    <a:pt x="97" y="175"/>
                    <a:pt x="95" y="173"/>
                  </a:cubicBezTo>
                  <a:cubicBezTo>
                    <a:pt x="94" y="171"/>
                    <a:pt x="97" y="168"/>
                    <a:pt x="98" y="167"/>
                  </a:cubicBezTo>
                  <a:cubicBezTo>
                    <a:pt x="99" y="166"/>
                    <a:pt x="106" y="169"/>
                    <a:pt x="107" y="172"/>
                  </a:cubicBezTo>
                  <a:cubicBezTo>
                    <a:pt x="108" y="175"/>
                    <a:pt x="112" y="180"/>
                    <a:pt x="118" y="181"/>
                  </a:cubicBezTo>
                  <a:cubicBezTo>
                    <a:pt x="124" y="182"/>
                    <a:pt x="123" y="185"/>
                    <a:pt x="124" y="188"/>
                  </a:cubicBezTo>
                  <a:cubicBezTo>
                    <a:pt x="125" y="190"/>
                    <a:pt x="123" y="194"/>
                    <a:pt x="129" y="198"/>
                  </a:cubicBezTo>
                  <a:cubicBezTo>
                    <a:pt x="136" y="203"/>
                    <a:pt x="129" y="202"/>
                    <a:pt x="129" y="205"/>
                  </a:cubicBezTo>
                  <a:cubicBezTo>
                    <a:pt x="129" y="208"/>
                    <a:pt x="132" y="214"/>
                    <a:pt x="134" y="213"/>
                  </a:cubicBezTo>
                  <a:cubicBezTo>
                    <a:pt x="137" y="211"/>
                    <a:pt x="137" y="207"/>
                    <a:pt x="140" y="207"/>
                  </a:cubicBezTo>
                  <a:cubicBezTo>
                    <a:pt x="143" y="207"/>
                    <a:pt x="149" y="211"/>
                    <a:pt x="149" y="209"/>
                  </a:cubicBezTo>
                  <a:cubicBezTo>
                    <a:pt x="148" y="206"/>
                    <a:pt x="147" y="206"/>
                    <a:pt x="144" y="204"/>
                  </a:cubicBezTo>
                  <a:cubicBezTo>
                    <a:pt x="141" y="202"/>
                    <a:pt x="141" y="202"/>
                    <a:pt x="141" y="199"/>
                  </a:cubicBezTo>
                  <a:cubicBezTo>
                    <a:pt x="141" y="196"/>
                    <a:pt x="143" y="199"/>
                    <a:pt x="143" y="197"/>
                  </a:cubicBezTo>
                  <a:cubicBezTo>
                    <a:pt x="143" y="195"/>
                    <a:pt x="145" y="195"/>
                    <a:pt x="146" y="194"/>
                  </a:cubicBezTo>
                  <a:cubicBezTo>
                    <a:pt x="148" y="193"/>
                    <a:pt x="150" y="193"/>
                    <a:pt x="154" y="195"/>
                  </a:cubicBezTo>
                  <a:cubicBezTo>
                    <a:pt x="154" y="195"/>
                    <a:pt x="165" y="197"/>
                    <a:pt x="165" y="195"/>
                  </a:cubicBezTo>
                  <a:cubicBezTo>
                    <a:pt x="166" y="193"/>
                    <a:pt x="168" y="191"/>
                    <a:pt x="171" y="191"/>
                  </a:cubicBezTo>
                  <a:cubicBezTo>
                    <a:pt x="173" y="190"/>
                    <a:pt x="173" y="191"/>
                    <a:pt x="175" y="191"/>
                  </a:cubicBezTo>
                  <a:cubicBezTo>
                    <a:pt x="177" y="191"/>
                    <a:pt x="177" y="193"/>
                    <a:pt x="180" y="191"/>
                  </a:cubicBezTo>
                  <a:cubicBezTo>
                    <a:pt x="182" y="188"/>
                    <a:pt x="180" y="186"/>
                    <a:pt x="184" y="186"/>
                  </a:cubicBezTo>
                  <a:cubicBezTo>
                    <a:pt x="187" y="186"/>
                    <a:pt x="188" y="186"/>
                    <a:pt x="190" y="186"/>
                  </a:cubicBezTo>
                  <a:cubicBezTo>
                    <a:pt x="192" y="186"/>
                    <a:pt x="198" y="187"/>
                    <a:pt x="199" y="188"/>
                  </a:cubicBezTo>
                  <a:cubicBezTo>
                    <a:pt x="200" y="189"/>
                    <a:pt x="201" y="192"/>
                    <a:pt x="204" y="192"/>
                  </a:cubicBezTo>
                  <a:cubicBezTo>
                    <a:pt x="207" y="192"/>
                    <a:pt x="213" y="192"/>
                    <a:pt x="214" y="192"/>
                  </a:cubicBezTo>
                  <a:cubicBezTo>
                    <a:pt x="215" y="192"/>
                    <a:pt x="219" y="191"/>
                    <a:pt x="222" y="190"/>
                  </a:cubicBezTo>
                  <a:cubicBezTo>
                    <a:pt x="222" y="186"/>
                    <a:pt x="222" y="186"/>
                    <a:pt x="222" y="186"/>
                  </a:cubicBezTo>
                  <a:cubicBezTo>
                    <a:pt x="222" y="186"/>
                    <a:pt x="220" y="183"/>
                    <a:pt x="219" y="182"/>
                  </a:cubicBezTo>
                  <a:cubicBezTo>
                    <a:pt x="218" y="182"/>
                    <a:pt x="214" y="179"/>
                    <a:pt x="214" y="179"/>
                  </a:cubicBezTo>
                  <a:cubicBezTo>
                    <a:pt x="214" y="179"/>
                    <a:pt x="218" y="179"/>
                    <a:pt x="220" y="179"/>
                  </a:cubicBezTo>
                  <a:cubicBezTo>
                    <a:pt x="221" y="180"/>
                    <a:pt x="226" y="179"/>
                    <a:pt x="227" y="179"/>
                  </a:cubicBezTo>
                  <a:cubicBezTo>
                    <a:pt x="228" y="180"/>
                    <a:pt x="231" y="182"/>
                    <a:pt x="232" y="182"/>
                  </a:cubicBezTo>
                  <a:cubicBezTo>
                    <a:pt x="233" y="182"/>
                    <a:pt x="237" y="183"/>
                    <a:pt x="239" y="183"/>
                  </a:cubicBezTo>
                  <a:cubicBezTo>
                    <a:pt x="240" y="183"/>
                    <a:pt x="244" y="188"/>
                    <a:pt x="248" y="190"/>
                  </a:cubicBezTo>
                  <a:cubicBezTo>
                    <a:pt x="251" y="192"/>
                    <a:pt x="250" y="189"/>
                    <a:pt x="251" y="189"/>
                  </a:cubicBezTo>
                  <a:cubicBezTo>
                    <a:pt x="252" y="188"/>
                    <a:pt x="254" y="188"/>
                    <a:pt x="254" y="189"/>
                  </a:cubicBezTo>
                  <a:cubicBezTo>
                    <a:pt x="254" y="189"/>
                    <a:pt x="250" y="182"/>
                    <a:pt x="250" y="179"/>
                  </a:cubicBezTo>
                  <a:cubicBezTo>
                    <a:pt x="250" y="176"/>
                    <a:pt x="242" y="173"/>
                    <a:pt x="244" y="172"/>
                  </a:cubicBezTo>
                  <a:cubicBezTo>
                    <a:pt x="246" y="170"/>
                    <a:pt x="249" y="169"/>
                    <a:pt x="249" y="164"/>
                  </a:cubicBezTo>
                  <a:cubicBezTo>
                    <a:pt x="249" y="160"/>
                    <a:pt x="254" y="172"/>
                    <a:pt x="257" y="161"/>
                  </a:cubicBezTo>
                  <a:cubicBezTo>
                    <a:pt x="255" y="160"/>
                    <a:pt x="255" y="158"/>
                    <a:pt x="255" y="155"/>
                  </a:cubicBezTo>
                  <a:cubicBezTo>
                    <a:pt x="255" y="153"/>
                    <a:pt x="252" y="152"/>
                    <a:pt x="252" y="152"/>
                  </a:cubicBezTo>
                  <a:cubicBezTo>
                    <a:pt x="249" y="154"/>
                    <a:pt x="249" y="154"/>
                    <a:pt x="249" y="154"/>
                  </a:cubicBezTo>
                  <a:cubicBezTo>
                    <a:pt x="245" y="151"/>
                    <a:pt x="245" y="151"/>
                    <a:pt x="245" y="151"/>
                  </a:cubicBezTo>
                  <a:cubicBezTo>
                    <a:pt x="245" y="151"/>
                    <a:pt x="242" y="148"/>
                    <a:pt x="245" y="145"/>
                  </a:cubicBezTo>
                  <a:cubicBezTo>
                    <a:pt x="247" y="143"/>
                    <a:pt x="247" y="139"/>
                    <a:pt x="247" y="139"/>
                  </a:cubicBezTo>
                  <a:cubicBezTo>
                    <a:pt x="247" y="139"/>
                    <a:pt x="255" y="143"/>
                    <a:pt x="256" y="143"/>
                  </a:cubicBezTo>
                  <a:cubicBezTo>
                    <a:pt x="258" y="143"/>
                    <a:pt x="259" y="137"/>
                    <a:pt x="259" y="137"/>
                  </a:cubicBezTo>
                  <a:cubicBezTo>
                    <a:pt x="261" y="134"/>
                    <a:pt x="261" y="134"/>
                    <a:pt x="261" y="134"/>
                  </a:cubicBezTo>
                  <a:cubicBezTo>
                    <a:pt x="261" y="134"/>
                    <a:pt x="265" y="136"/>
                    <a:pt x="267" y="134"/>
                  </a:cubicBezTo>
                  <a:cubicBezTo>
                    <a:pt x="267" y="134"/>
                    <a:pt x="263" y="126"/>
                    <a:pt x="267" y="124"/>
                  </a:cubicBezTo>
                  <a:cubicBezTo>
                    <a:pt x="271" y="121"/>
                    <a:pt x="271" y="119"/>
                    <a:pt x="273" y="118"/>
                  </a:cubicBezTo>
                  <a:cubicBezTo>
                    <a:pt x="275" y="117"/>
                    <a:pt x="277" y="112"/>
                    <a:pt x="277" y="110"/>
                  </a:cubicBezTo>
                  <a:cubicBezTo>
                    <a:pt x="277" y="108"/>
                    <a:pt x="278" y="108"/>
                    <a:pt x="277" y="104"/>
                  </a:cubicBezTo>
                  <a:cubicBezTo>
                    <a:pt x="276" y="100"/>
                    <a:pt x="276" y="100"/>
                    <a:pt x="276" y="96"/>
                  </a:cubicBezTo>
                  <a:cubicBezTo>
                    <a:pt x="276" y="91"/>
                    <a:pt x="268" y="94"/>
                    <a:pt x="275" y="87"/>
                  </a:cubicBezTo>
                  <a:cubicBezTo>
                    <a:pt x="281" y="80"/>
                    <a:pt x="288" y="76"/>
                    <a:pt x="290" y="76"/>
                  </a:cubicBezTo>
                  <a:cubicBezTo>
                    <a:pt x="292" y="75"/>
                    <a:pt x="298" y="76"/>
                    <a:pt x="299" y="72"/>
                  </a:cubicBezTo>
                  <a:cubicBezTo>
                    <a:pt x="300" y="68"/>
                    <a:pt x="301" y="60"/>
                    <a:pt x="301" y="58"/>
                  </a:cubicBezTo>
                  <a:cubicBezTo>
                    <a:pt x="302" y="55"/>
                    <a:pt x="303" y="51"/>
                    <a:pt x="305" y="49"/>
                  </a:cubicBezTo>
                  <a:cubicBezTo>
                    <a:pt x="307" y="47"/>
                    <a:pt x="311" y="44"/>
                    <a:pt x="314" y="43"/>
                  </a:cubicBezTo>
                  <a:cubicBezTo>
                    <a:pt x="316" y="41"/>
                    <a:pt x="322" y="38"/>
                    <a:pt x="323" y="36"/>
                  </a:cubicBezTo>
                  <a:cubicBezTo>
                    <a:pt x="325" y="35"/>
                    <a:pt x="327" y="32"/>
                    <a:pt x="327" y="32"/>
                  </a:cubicBezTo>
                  <a:cubicBezTo>
                    <a:pt x="327" y="32"/>
                    <a:pt x="330" y="27"/>
                    <a:pt x="327" y="27"/>
                  </a:cubicBezTo>
                  <a:cubicBezTo>
                    <a:pt x="324" y="26"/>
                    <a:pt x="326" y="23"/>
                    <a:pt x="326" y="20"/>
                  </a:cubicBezTo>
                  <a:cubicBezTo>
                    <a:pt x="325" y="17"/>
                    <a:pt x="324" y="20"/>
                    <a:pt x="323" y="16"/>
                  </a:cubicBezTo>
                  <a:cubicBezTo>
                    <a:pt x="319" y="15"/>
                    <a:pt x="314" y="16"/>
                    <a:pt x="309" y="13"/>
                  </a:cubicBezTo>
                  <a:cubicBezTo>
                    <a:pt x="304" y="11"/>
                    <a:pt x="297" y="4"/>
                    <a:pt x="298" y="9"/>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56" name="Freeform 55"/>
            <p:cNvSpPr>
              <a:spLocks/>
            </p:cNvSpPr>
            <p:nvPr/>
          </p:nvSpPr>
          <p:spPr bwMode="auto">
            <a:xfrm>
              <a:off x="3232151" y="2697163"/>
              <a:ext cx="206375" cy="155575"/>
            </a:xfrm>
            <a:custGeom>
              <a:avLst/>
              <a:gdLst>
                <a:gd name="T0" fmla="*/ 23 w 74"/>
                <a:gd name="T1" fmla="*/ 54 h 55"/>
                <a:gd name="T2" fmla="*/ 6 w 74"/>
                <a:gd name="T3" fmla="*/ 48 h 55"/>
                <a:gd name="T4" fmla="*/ 6 w 74"/>
                <a:gd name="T5" fmla="*/ 35 h 55"/>
                <a:gd name="T6" fmla="*/ 12 w 74"/>
                <a:gd name="T7" fmla="*/ 24 h 55"/>
                <a:gd name="T8" fmla="*/ 23 w 74"/>
                <a:gd name="T9" fmla="*/ 15 h 55"/>
                <a:gd name="T10" fmla="*/ 31 w 74"/>
                <a:gd name="T11" fmla="*/ 15 h 55"/>
                <a:gd name="T12" fmla="*/ 42 w 74"/>
                <a:gd name="T13" fmla="*/ 5 h 55"/>
                <a:gd name="T14" fmla="*/ 50 w 74"/>
                <a:gd name="T15" fmla="*/ 5 h 55"/>
                <a:gd name="T16" fmla="*/ 57 w 74"/>
                <a:gd name="T17" fmla="*/ 5 h 55"/>
                <a:gd name="T18" fmla="*/ 72 w 74"/>
                <a:gd name="T19" fmla="*/ 2 h 55"/>
                <a:gd name="T20" fmla="*/ 72 w 74"/>
                <a:gd name="T21" fmla="*/ 8 h 55"/>
                <a:gd name="T22" fmla="*/ 61 w 74"/>
                <a:gd name="T23" fmla="*/ 10 h 55"/>
                <a:gd name="T24" fmla="*/ 50 w 74"/>
                <a:gd name="T25" fmla="*/ 11 h 55"/>
                <a:gd name="T26" fmla="*/ 43 w 74"/>
                <a:gd name="T27" fmla="*/ 16 h 55"/>
                <a:gd name="T28" fmla="*/ 31 w 74"/>
                <a:gd name="T29" fmla="*/ 23 h 55"/>
                <a:gd name="T30" fmla="*/ 21 w 74"/>
                <a:gd name="T31" fmla="*/ 36 h 55"/>
                <a:gd name="T32" fmla="*/ 23 w 74"/>
                <a:gd name="T33" fmla="*/ 5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4" h="55">
                  <a:moveTo>
                    <a:pt x="23" y="54"/>
                  </a:moveTo>
                  <a:cubicBezTo>
                    <a:pt x="23" y="54"/>
                    <a:pt x="10" y="55"/>
                    <a:pt x="6" y="48"/>
                  </a:cubicBezTo>
                  <a:cubicBezTo>
                    <a:pt x="1" y="41"/>
                    <a:pt x="0" y="42"/>
                    <a:pt x="6" y="35"/>
                  </a:cubicBezTo>
                  <a:cubicBezTo>
                    <a:pt x="11" y="28"/>
                    <a:pt x="12" y="24"/>
                    <a:pt x="12" y="24"/>
                  </a:cubicBezTo>
                  <a:cubicBezTo>
                    <a:pt x="12" y="24"/>
                    <a:pt x="21" y="16"/>
                    <a:pt x="23" y="15"/>
                  </a:cubicBezTo>
                  <a:cubicBezTo>
                    <a:pt x="24" y="13"/>
                    <a:pt x="29" y="18"/>
                    <a:pt x="31" y="15"/>
                  </a:cubicBezTo>
                  <a:cubicBezTo>
                    <a:pt x="38" y="6"/>
                    <a:pt x="40" y="5"/>
                    <a:pt x="42" y="5"/>
                  </a:cubicBezTo>
                  <a:cubicBezTo>
                    <a:pt x="45" y="5"/>
                    <a:pt x="50" y="5"/>
                    <a:pt x="50" y="5"/>
                  </a:cubicBezTo>
                  <a:cubicBezTo>
                    <a:pt x="50" y="5"/>
                    <a:pt x="54" y="10"/>
                    <a:pt x="57" y="5"/>
                  </a:cubicBezTo>
                  <a:cubicBezTo>
                    <a:pt x="59" y="1"/>
                    <a:pt x="71" y="0"/>
                    <a:pt x="72" y="2"/>
                  </a:cubicBezTo>
                  <a:cubicBezTo>
                    <a:pt x="74" y="4"/>
                    <a:pt x="72" y="8"/>
                    <a:pt x="72" y="8"/>
                  </a:cubicBezTo>
                  <a:cubicBezTo>
                    <a:pt x="61" y="10"/>
                    <a:pt x="61" y="10"/>
                    <a:pt x="61" y="10"/>
                  </a:cubicBezTo>
                  <a:cubicBezTo>
                    <a:pt x="61" y="10"/>
                    <a:pt x="53" y="8"/>
                    <a:pt x="50" y="11"/>
                  </a:cubicBezTo>
                  <a:cubicBezTo>
                    <a:pt x="47" y="15"/>
                    <a:pt x="43" y="16"/>
                    <a:pt x="43" y="16"/>
                  </a:cubicBezTo>
                  <a:cubicBezTo>
                    <a:pt x="43" y="16"/>
                    <a:pt x="35" y="17"/>
                    <a:pt x="31" y="23"/>
                  </a:cubicBezTo>
                  <a:cubicBezTo>
                    <a:pt x="27" y="29"/>
                    <a:pt x="21" y="33"/>
                    <a:pt x="21" y="36"/>
                  </a:cubicBezTo>
                  <a:cubicBezTo>
                    <a:pt x="21" y="39"/>
                    <a:pt x="15" y="52"/>
                    <a:pt x="23" y="54"/>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57" name="Freeform 56"/>
            <p:cNvSpPr>
              <a:spLocks/>
            </p:cNvSpPr>
            <p:nvPr/>
          </p:nvSpPr>
          <p:spPr bwMode="auto">
            <a:xfrm>
              <a:off x="2306639" y="2936876"/>
              <a:ext cx="136525" cy="63500"/>
            </a:xfrm>
            <a:custGeom>
              <a:avLst/>
              <a:gdLst>
                <a:gd name="T0" fmla="*/ 8 w 49"/>
                <a:gd name="T1" fmla="*/ 18 h 23"/>
                <a:gd name="T2" fmla="*/ 8 w 49"/>
                <a:gd name="T3" fmla="*/ 10 h 23"/>
                <a:gd name="T4" fmla="*/ 3 w 49"/>
                <a:gd name="T5" fmla="*/ 8 h 23"/>
                <a:gd name="T6" fmla="*/ 7 w 49"/>
                <a:gd name="T7" fmla="*/ 1 h 23"/>
                <a:gd name="T8" fmla="*/ 15 w 49"/>
                <a:gd name="T9" fmla="*/ 9 h 23"/>
                <a:gd name="T10" fmla="*/ 22 w 49"/>
                <a:gd name="T11" fmla="*/ 0 h 23"/>
                <a:gd name="T12" fmla="*/ 30 w 49"/>
                <a:gd name="T13" fmla="*/ 0 h 23"/>
                <a:gd name="T14" fmla="*/ 40 w 49"/>
                <a:gd name="T15" fmla="*/ 0 h 23"/>
                <a:gd name="T16" fmla="*/ 43 w 49"/>
                <a:gd name="T17" fmla="*/ 9 h 23"/>
                <a:gd name="T18" fmla="*/ 43 w 49"/>
                <a:gd name="T19" fmla="*/ 14 h 23"/>
                <a:gd name="T20" fmla="*/ 27 w 49"/>
                <a:gd name="T21" fmla="*/ 18 h 23"/>
                <a:gd name="T22" fmla="*/ 16 w 49"/>
                <a:gd name="T23" fmla="*/ 18 h 23"/>
                <a:gd name="T24" fmla="*/ 8 w 49"/>
                <a:gd name="T25" fmla="*/ 1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23">
                  <a:moveTo>
                    <a:pt x="8" y="18"/>
                  </a:moveTo>
                  <a:cubicBezTo>
                    <a:pt x="8" y="18"/>
                    <a:pt x="13" y="12"/>
                    <a:pt x="8" y="10"/>
                  </a:cubicBezTo>
                  <a:cubicBezTo>
                    <a:pt x="3" y="8"/>
                    <a:pt x="3" y="8"/>
                    <a:pt x="3" y="8"/>
                  </a:cubicBezTo>
                  <a:cubicBezTo>
                    <a:pt x="3" y="8"/>
                    <a:pt x="0" y="0"/>
                    <a:pt x="7" y="1"/>
                  </a:cubicBezTo>
                  <a:cubicBezTo>
                    <a:pt x="13" y="1"/>
                    <a:pt x="15" y="9"/>
                    <a:pt x="15" y="9"/>
                  </a:cubicBezTo>
                  <a:cubicBezTo>
                    <a:pt x="15" y="9"/>
                    <a:pt x="18" y="1"/>
                    <a:pt x="22" y="0"/>
                  </a:cubicBezTo>
                  <a:cubicBezTo>
                    <a:pt x="27" y="0"/>
                    <a:pt x="25" y="0"/>
                    <a:pt x="30" y="0"/>
                  </a:cubicBezTo>
                  <a:cubicBezTo>
                    <a:pt x="35" y="1"/>
                    <a:pt x="40" y="0"/>
                    <a:pt x="40" y="0"/>
                  </a:cubicBezTo>
                  <a:cubicBezTo>
                    <a:pt x="40" y="0"/>
                    <a:pt x="42" y="9"/>
                    <a:pt x="43" y="9"/>
                  </a:cubicBezTo>
                  <a:cubicBezTo>
                    <a:pt x="44" y="9"/>
                    <a:pt x="49" y="12"/>
                    <a:pt x="43" y="14"/>
                  </a:cubicBezTo>
                  <a:cubicBezTo>
                    <a:pt x="37" y="16"/>
                    <a:pt x="31" y="12"/>
                    <a:pt x="27" y="18"/>
                  </a:cubicBezTo>
                  <a:cubicBezTo>
                    <a:pt x="23" y="23"/>
                    <a:pt x="16" y="18"/>
                    <a:pt x="16" y="18"/>
                  </a:cubicBezTo>
                  <a:lnTo>
                    <a:pt x="8" y="18"/>
                  </a:ln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58" name="Freeform 57"/>
            <p:cNvSpPr>
              <a:spLocks/>
            </p:cNvSpPr>
            <p:nvPr/>
          </p:nvSpPr>
          <p:spPr bwMode="auto">
            <a:xfrm>
              <a:off x="2727326" y="2605088"/>
              <a:ext cx="220663" cy="95250"/>
            </a:xfrm>
            <a:custGeom>
              <a:avLst/>
              <a:gdLst>
                <a:gd name="T0" fmla="*/ 15 w 79"/>
                <a:gd name="T1" fmla="*/ 27 h 34"/>
                <a:gd name="T2" fmla="*/ 15 w 79"/>
                <a:gd name="T3" fmla="*/ 23 h 34"/>
                <a:gd name="T4" fmla="*/ 7 w 79"/>
                <a:gd name="T5" fmla="*/ 20 h 34"/>
                <a:gd name="T6" fmla="*/ 4 w 79"/>
                <a:gd name="T7" fmla="*/ 12 h 34"/>
                <a:gd name="T8" fmla="*/ 10 w 79"/>
                <a:gd name="T9" fmla="*/ 4 h 34"/>
                <a:gd name="T10" fmla="*/ 26 w 79"/>
                <a:gd name="T11" fmla="*/ 8 h 34"/>
                <a:gd name="T12" fmla="*/ 26 w 79"/>
                <a:gd name="T13" fmla="*/ 4 h 34"/>
                <a:gd name="T14" fmla="*/ 38 w 79"/>
                <a:gd name="T15" fmla="*/ 8 h 34"/>
                <a:gd name="T16" fmla="*/ 44 w 79"/>
                <a:gd name="T17" fmla="*/ 0 h 34"/>
                <a:gd name="T18" fmla="*/ 52 w 79"/>
                <a:gd name="T19" fmla="*/ 0 h 34"/>
                <a:gd name="T20" fmla="*/ 59 w 79"/>
                <a:gd name="T21" fmla="*/ 0 h 34"/>
                <a:gd name="T22" fmla="*/ 66 w 79"/>
                <a:gd name="T23" fmla="*/ 0 h 34"/>
                <a:gd name="T24" fmla="*/ 77 w 79"/>
                <a:gd name="T25" fmla="*/ 3 h 34"/>
                <a:gd name="T26" fmla="*/ 66 w 79"/>
                <a:gd name="T27" fmla="*/ 9 h 34"/>
                <a:gd name="T28" fmla="*/ 52 w 79"/>
                <a:gd name="T29" fmla="*/ 14 h 34"/>
                <a:gd name="T30" fmla="*/ 40 w 79"/>
                <a:gd name="T31" fmla="*/ 10 h 34"/>
                <a:gd name="T32" fmla="*/ 49 w 79"/>
                <a:gd name="T33" fmla="*/ 18 h 34"/>
                <a:gd name="T34" fmla="*/ 61 w 79"/>
                <a:gd name="T35" fmla="*/ 20 h 34"/>
                <a:gd name="T36" fmla="*/ 46 w 79"/>
                <a:gd name="T37" fmla="*/ 27 h 34"/>
                <a:gd name="T38" fmla="*/ 42 w 79"/>
                <a:gd name="T39" fmla="*/ 22 h 34"/>
                <a:gd name="T40" fmla="*/ 42 w 79"/>
                <a:gd name="T41" fmla="*/ 22 h 34"/>
                <a:gd name="T42" fmla="*/ 26 w 79"/>
                <a:gd name="T43" fmla="*/ 34 h 34"/>
                <a:gd name="T44" fmla="*/ 17 w 79"/>
                <a:gd name="T45" fmla="*/ 3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9" h="34">
                  <a:moveTo>
                    <a:pt x="15" y="27"/>
                  </a:moveTo>
                  <a:cubicBezTo>
                    <a:pt x="15" y="23"/>
                    <a:pt x="15" y="23"/>
                    <a:pt x="15" y="23"/>
                  </a:cubicBezTo>
                  <a:cubicBezTo>
                    <a:pt x="10" y="20"/>
                    <a:pt x="7" y="20"/>
                    <a:pt x="7" y="20"/>
                  </a:cubicBezTo>
                  <a:cubicBezTo>
                    <a:pt x="7" y="20"/>
                    <a:pt x="6" y="14"/>
                    <a:pt x="4" y="12"/>
                  </a:cubicBezTo>
                  <a:cubicBezTo>
                    <a:pt x="0" y="8"/>
                    <a:pt x="6" y="3"/>
                    <a:pt x="10" y="4"/>
                  </a:cubicBezTo>
                  <a:cubicBezTo>
                    <a:pt x="18" y="8"/>
                    <a:pt x="26" y="8"/>
                    <a:pt x="26" y="8"/>
                  </a:cubicBezTo>
                  <a:cubicBezTo>
                    <a:pt x="26" y="4"/>
                    <a:pt x="26" y="4"/>
                    <a:pt x="26" y="4"/>
                  </a:cubicBezTo>
                  <a:cubicBezTo>
                    <a:pt x="34" y="4"/>
                    <a:pt x="38" y="8"/>
                    <a:pt x="38" y="8"/>
                  </a:cubicBezTo>
                  <a:cubicBezTo>
                    <a:pt x="38" y="8"/>
                    <a:pt x="41" y="0"/>
                    <a:pt x="44" y="0"/>
                  </a:cubicBezTo>
                  <a:cubicBezTo>
                    <a:pt x="47" y="0"/>
                    <a:pt x="52" y="0"/>
                    <a:pt x="52" y="0"/>
                  </a:cubicBezTo>
                  <a:cubicBezTo>
                    <a:pt x="59" y="0"/>
                    <a:pt x="59" y="0"/>
                    <a:pt x="59" y="0"/>
                  </a:cubicBezTo>
                  <a:cubicBezTo>
                    <a:pt x="59" y="0"/>
                    <a:pt x="60" y="0"/>
                    <a:pt x="66" y="0"/>
                  </a:cubicBezTo>
                  <a:cubicBezTo>
                    <a:pt x="72" y="0"/>
                    <a:pt x="79" y="1"/>
                    <a:pt x="77" y="3"/>
                  </a:cubicBezTo>
                  <a:cubicBezTo>
                    <a:pt x="75" y="6"/>
                    <a:pt x="66" y="9"/>
                    <a:pt x="66" y="9"/>
                  </a:cubicBezTo>
                  <a:cubicBezTo>
                    <a:pt x="55" y="9"/>
                    <a:pt x="55" y="14"/>
                    <a:pt x="52" y="14"/>
                  </a:cubicBezTo>
                  <a:cubicBezTo>
                    <a:pt x="50" y="13"/>
                    <a:pt x="40" y="10"/>
                    <a:pt x="40" y="10"/>
                  </a:cubicBezTo>
                  <a:cubicBezTo>
                    <a:pt x="49" y="18"/>
                    <a:pt x="49" y="18"/>
                    <a:pt x="49" y="18"/>
                  </a:cubicBezTo>
                  <a:cubicBezTo>
                    <a:pt x="57" y="18"/>
                    <a:pt x="61" y="17"/>
                    <a:pt x="61" y="20"/>
                  </a:cubicBezTo>
                  <a:cubicBezTo>
                    <a:pt x="61" y="22"/>
                    <a:pt x="46" y="27"/>
                    <a:pt x="46" y="27"/>
                  </a:cubicBezTo>
                  <a:cubicBezTo>
                    <a:pt x="42" y="22"/>
                    <a:pt x="42" y="22"/>
                    <a:pt x="42" y="22"/>
                  </a:cubicBezTo>
                  <a:cubicBezTo>
                    <a:pt x="42" y="22"/>
                    <a:pt x="50" y="16"/>
                    <a:pt x="42" y="22"/>
                  </a:cubicBezTo>
                  <a:cubicBezTo>
                    <a:pt x="35" y="28"/>
                    <a:pt x="27" y="33"/>
                    <a:pt x="26" y="34"/>
                  </a:cubicBezTo>
                  <a:cubicBezTo>
                    <a:pt x="26" y="34"/>
                    <a:pt x="19" y="33"/>
                    <a:pt x="17" y="31"/>
                  </a:cubicBezTo>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59" name="Freeform 58"/>
            <p:cNvSpPr>
              <a:spLocks/>
            </p:cNvSpPr>
            <p:nvPr/>
          </p:nvSpPr>
          <p:spPr bwMode="auto">
            <a:xfrm>
              <a:off x="2376489" y="3416301"/>
              <a:ext cx="844550" cy="928688"/>
            </a:xfrm>
            <a:custGeom>
              <a:avLst/>
              <a:gdLst>
                <a:gd name="T0" fmla="*/ 291 w 301"/>
                <a:gd name="T1" fmla="*/ 124 h 331"/>
                <a:gd name="T2" fmla="*/ 266 w 301"/>
                <a:gd name="T3" fmla="*/ 123 h 331"/>
                <a:gd name="T4" fmla="*/ 251 w 301"/>
                <a:gd name="T5" fmla="*/ 103 h 331"/>
                <a:gd name="T6" fmla="*/ 237 w 301"/>
                <a:gd name="T7" fmla="*/ 80 h 331"/>
                <a:gd name="T8" fmla="*/ 222 w 301"/>
                <a:gd name="T9" fmla="*/ 42 h 331"/>
                <a:gd name="T10" fmla="*/ 215 w 301"/>
                <a:gd name="T11" fmla="*/ 32 h 331"/>
                <a:gd name="T12" fmla="*/ 193 w 301"/>
                <a:gd name="T13" fmla="*/ 31 h 331"/>
                <a:gd name="T14" fmla="*/ 161 w 301"/>
                <a:gd name="T15" fmla="*/ 33 h 331"/>
                <a:gd name="T16" fmla="*/ 145 w 301"/>
                <a:gd name="T17" fmla="*/ 29 h 331"/>
                <a:gd name="T18" fmla="*/ 126 w 301"/>
                <a:gd name="T19" fmla="*/ 11 h 331"/>
                <a:gd name="T20" fmla="*/ 119 w 301"/>
                <a:gd name="T21" fmla="*/ 2 h 331"/>
                <a:gd name="T22" fmla="*/ 87 w 301"/>
                <a:gd name="T23" fmla="*/ 5 h 331"/>
                <a:gd name="T24" fmla="*/ 58 w 301"/>
                <a:gd name="T25" fmla="*/ 10 h 331"/>
                <a:gd name="T26" fmla="*/ 44 w 301"/>
                <a:gd name="T27" fmla="*/ 21 h 331"/>
                <a:gd name="T28" fmla="*/ 31 w 301"/>
                <a:gd name="T29" fmla="*/ 43 h 331"/>
                <a:gd name="T30" fmla="*/ 5 w 301"/>
                <a:gd name="T31" fmla="*/ 72 h 331"/>
                <a:gd name="T32" fmla="*/ 7 w 301"/>
                <a:gd name="T33" fmla="*/ 96 h 331"/>
                <a:gd name="T34" fmla="*/ 5 w 301"/>
                <a:gd name="T35" fmla="*/ 114 h 331"/>
                <a:gd name="T36" fmla="*/ 20 w 301"/>
                <a:gd name="T37" fmla="*/ 135 h 331"/>
                <a:gd name="T38" fmla="*/ 46 w 301"/>
                <a:gd name="T39" fmla="*/ 152 h 331"/>
                <a:gd name="T40" fmla="*/ 85 w 301"/>
                <a:gd name="T41" fmla="*/ 145 h 331"/>
                <a:gd name="T42" fmla="*/ 104 w 301"/>
                <a:gd name="T43" fmla="*/ 153 h 331"/>
                <a:gd name="T44" fmla="*/ 116 w 301"/>
                <a:gd name="T45" fmla="*/ 172 h 331"/>
                <a:gd name="T46" fmla="*/ 131 w 301"/>
                <a:gd name="T47" fmla="*/ 197 h 331"/>
                <a:gd name="T48" fmla="*/ 132 w 301"/>
                <a:gd name="T49" fmla="*/ 231 h 331"/>
                <a:gd name="T50" fmla="*/ 142 w 301"/>
                <a:gd name="T51" fmla="*/ 282 h 331"/>
                <a:gd name="T52" fmla="*/ 158 w 301"/>
                <a:gd name="T53" fmla="*/ 327 h 331"/>
                <a:gd name="T54" fmla="*/ 189 w 301"/>
                <a:gd name="T55" fmla="*/ 327 h 331"/>
                <a:gd name="T56" fmla="*/ 214 w 301"/>
                <a:gd name="T57" fmla="*/ 305 h 331"/>
                <a:gd name="T58" fmla="*/ 230 w 301"/>
                <a:gd name="T59" fmla="*/ 283 h 331"/>
                <a:gd name="T60" fmla="*/ 233 w 301"/>
                <a:gd name="T61" fmla="*/ 257 h 331"/>
                <a:gd name="T62" fmla="*/ 253 w 301"/>
                <a:gd name="T63" fmla="*/ 227 h 331"/>
                <a:gd name="T64" fmla="*/ 247 w 301"/>
                <a:gd name="T65" fmla="*/ 200 h 331"/>
                <a:gd name="T66" fmla="*/ 264 w 301"/>
                <a:gd name="T67" fmla="*/ 173 h 331"/>
                <a:gd name="T68" fmla="*/ 299 w 301"/>
                <a:gd name="T69" fmla="*/ 123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1" h="331">
                  <a:moveTo>
                    <a:pt x="299" y="123"/>
                  </a:moveTo>
                  <a:cubicBezTo>
                    <a:pt x="298" y="122"/>
                    <a:pt x="295" y="122"/>
                    <a:pt x="291" y="124"/>
                  </a:cubicBezTo>
                  <a:cubicBezTo>
                    <a:pt x="287" y="127"/>
                    <a:pt x="281" y="126"/>
                    <a:pt x="277" y="125"/>
                  </a:cubicBezTo>
                  <a:cubicBezTo>
                    <a:pt x="274" y="125"/>
                    <a:pt x="271" y="127"/>
                    <a:pt x="266" y="123"/>
                  </a:cubicBezTo>
                  <a:cubicBezTo>
                    <a:pt x="261" y="119"/>
                    <a:pt x="265" y="115"/>
                    <a:pt x="260" y="112"/>
                  </a:cubicBezTo>
                  <a:cubicBezTo>
                    <a:pt x="255" y="110"/>
                    <a:pt x="253" y="108"/>
                    <a:pt x="251" y="103"/>
                  </a:cubicBezTo>
                  <a:cubicBezTo>
                    <a:pt x="249" y="99"/>
                    <a:pt x="247" y="97"/>
                    <a:pt x="244" y="95"/>
                  </a:cubicBezTo>
                  <a:cubicBezTo>
                    <a:pt x="240" y="93"/>
                    <a:pt x="239" y="89"/>
                    <a:pt x="237" y="80"/>
                  </a:cubicBezTo>
                  <a:cubicBezTo>
                    <a:pt x="236" y="71"/>
                    <a:pt x="229" y="59"/>
                    <a:pt x="226" y="54"/>
                  </a:cubicBezTo>
                  <a:cubicBezTo>
                    <a:pt x="224" y="52"/>
                    <a:pt x="223" y="47"/>
                    <a:pt x="222" y="42"/>
                  </a:cubicBezTo>
                  <a:cubicBezTo>
                    <a:pt x="221" y="37"/>
                    <a:pt x="220" y="32"/>
                    <a:pt x="220" y="32"/>
                  </a:cubicBezTo>
                  <a:cubicBezTo>
                    <a:pt x="215" y="32"/>
                    <a:pt x="215" y="32"/>
                    <a:pt x="215" y="32"/>
                  </a:cubicBezTo>
                  <a:cubicBezTo>
                    <a:pt x="213" y="33"/>
                    <a:pt x="213" y="33"/>
                    <a:pt x="213" y="33"/>
                  </a:cubicBezTo>
                  <a:cubicBezTo>
                    <a:pt x="213" y="33"/>
                    <a:pt x="199" y="31"/>
                    <a:pt x="193" y="31"/>
                  </a:cubicBezTo>
                  <a:cubicBezTo>
                    <a:pt x="187" y="30"/>
                    <a:pt x="175" y="24"/>
                    <a:pt x="169" y="24"/>
                  </a:cubicBezTo>
                  <a:cubicBezTo>
                    <a:pt x="163" y="23"/>
                    <a:pt x="166" y="31"/>
                    <a:pt x="161" y="33"/>
                  </a:cubicBezTo>
                  <a:cubicBezTo>
                    <a:pt x="157" y="36"/>
                    <a:pt x="161" y="33"/>
                    <a:pt x="154" y="33"/>
                  </a:cubicBezTo>
                  <a:cubicBezTo>
                    <a:pt x="146" y="33"/>
                    <a:pt x="148" y="32"/>
                    <a:pt x="145" y="29"/>
                  </a:cubicBezTo>
                  <a:cubicBezTo>
                    <a:pt x="141" y="27"/>
                    <a:pt x="134" y="23"/>
                    <a:pt x="128" y="23"/>
                  </a:cubicBezTo>
                  <a:cubicBezTo>
                    <a:pt x="121" y="23"/>
                    <a:pt x="124" y="17"/>
                    <a:pt x="126" y="11"/>
                  </a:cubicBezTo>
                  <a:cubicBezTo>
                    <a:pt x="128" y="5"/>
                    <a:pt x="129" y="6"/>
                    <a:pt x="126" y="5"/>
                  </a:cubicBezTo>
                  <a:cubicBezTo>
                    <a:pt x="123" y="4"/>
                    <a:pt x="124" y="0"/>
                    <a:pt x="119" y="2"/>
                  </a:cubicBezTo>
                  <a:cubicBezTo>
                    <a:pt x="115" y="4"/>
                    <a:pt x="110" y="3"/>
                    <a:pt x="108" y="3"/>
                  </a:cubicBezTo>
                  <a:cubicBezTo>
                    <a:pt x="106" y="4"/>
                    <a:pt x="90" y="5"/>
                    <a:pt x="87" y="5"/>
                  </a:cubicBezTo>
                  <a:cubicBezTo>
                    <a:pt x="83" y="5"/>
                    <a:pt x="78" y="9"/>
                    <a:pt x="74" y="11"/>
                  </a:cubicBezTo>
                  <a:cubicBezTo>
                    <a:pt x="70" y="12"/>
                    <a:pt x="63" y="12"/>
                    <a:pt x="58" y="10"/>
                  </a:cubicBezTo>
                  <a:cubicBezTo>
                    <a:pt x="53" y="8"/>
                    <a:pt x="54" y="7"/>
                    <a:pt x="53" y="11"/>
                  </a:cubicBezTo>
                  <a:cubicBezTo>
                    <a:pt x="51" y="15"/>
                    <a:pt x="48" y="21"/>
                    <a:pt x="44" y="21"/>
                  </a:cubicBezTo>
                  <a:cubicBezTo>
                    <a:pt x="40" y="22"/>
                    <a:pt x="36" y="28"/>
                    <a:pt x="36" y="33"/>
                  </a:cubicBezTo>
                  <a:cubicBezTo>
                    <a:pt x="36" y="37"/>
                    <a:pt x="36" y="42"/>
                    <a:pt x="31" y="43"/>
                  </a:cubicBezTo>
                  <a:cubicBezTo>
                    <a:pt x="26" y="44"/>
                    <a:pt x="19" y="53"/>
                    <a:pt x="16" y="58"/>
                  </a:cubicBezTo>
                  <a:cubicBezTo>
                    <a:pt x="14" y="63"/>
                    <a:pt x="9" y="67"/>
                    <a:pt x="5" y="72"/>
                  </a:cubicBezTo>
                  <a:cubicBezTo>
                    <a:pt x="0" y="77"/>
                    <a:pt x="5" y="81"/>
                    <a:pt x="8" y="86"/>
                  </a:cubicBezTo>
                  <a:cubicBezTo>
                    <a:pt x="10" y="91"/>
                    <a:pt x="6" y="90"/>
                    <a:pt x="7" y="96"/>
                  </a:cubicBezTo>
                  <a:cubicBezTo>
                    <a:pt x="7" y="103"/>
                    <a:pt x="2" y="107"/>
                    <a:pt x="2" y="107"/>
                  </a:cubicBezTo>
                  <a:cubicBezTo>
                    <a:pt x="6" y="109"/>
                    <a:pt x="5" y="114"/>
                    <a:pt x="5" y="114"/>
                  </a:cubicBezTo>
                  <a:cubicBezTo>
                    <a:pt x="3" y="119"/>
                    <a:pt x="7" y="118"/>
                    <a:pt x="12" y="122"/>
                  </a:cubicBezTo>
                  <a:cubicBezTo>
                    <a:pt x="16" y="126"/>
                    <a:pt x="19" y="128"/>
                    <a:pt x="20" y="135"/>
                  </a:cubicBezTo>
                  <a:cubicBezTo>
                    <a:pt x="21" y="141"/>
                    <a:pt x="31" y="143"/>
                    <a:pt x="36" y="148"/>
                  </a:cubicBezTo>
                  <a:cubicBezTo>
                    <a:pt x="40" y="152"/>
                    <a:pt x="40" y="155"/>
                    <a:pt x="46" y="152"/>
                  </a:cubicBezTo>
                  <a:cubicBezTo>
                    <a:pt x="53" y="149"/>
                    <a:pt x="62" y="150"/>
                    <a:pt x="67" y="152"/>
                  </a:cubicBezTo>
                  <a:cubicBezTo>
                    <a:pt x="73" y="153"/>
                    <a:pt x="80" y="148"/>
                    <a:pt x="85" y="145"/>
                  </a:cubicBezTo>
                  <a:cubicBezTo>
                    <a:pt x="90" y="143"/>
                    <a:pt x="96" y="145"/>
                    <a:pt x="101" y="148"/>
                  </a:cubicBezTo>
                  <a:cubicBezTo>
                    <a:pt x="106" y="151"/>
                    <a:pt x="98" y="152"/>
                    <a:pt x="104" y="153"/>
                  </a:cubicBezTo>
                  <a:cubicBezTo>
                    <a:pt x="110" y="153"/>
                    <a:pt x="112" y="152"/>
                    <a:pt x="117" y="156"/>
                  </a:cubicBezTo>
                  <a:cubicBezTo>
                    <a:pt x="122" y="160"/>
                    <a:pt x="120" y="166"/>
                    <a:pt x="116" y="172"/>
                  </a:cubicBezTo>
                  <a:cubicBezTo>
                    <a:pt x="113" y="177"/>
                    <a:pt x="119" y="183"/>
                    <a:pt x="125" y="186"/>
                  </a:cubicBezTo>
                  <a:cubicBezTo>
                    <a:pt x="132" y="188"/>
                    <a:pt x="125" y="190"/>
                    <a:pt x="131" y="197"/>
                  </a:cubicBezTo>
                  <a:cubicBezTo>
                    <a:pt x="136" y="205"/>
                    <a:pt x="132" y="211"/>
                    <a:pt x="135" y="214"/>
                  </a:cubicBezTo>
                  <a:cubicBezTo>
                    <a:pt x="138" y="217"/>
                    <a:pt x="136" y="226"/>
                    <a:pt x="132" y="231"/>
                  </a:cubicBezTo>
                  <a:cubicBezTo>
                    <a:pt x="127" y="237"/>
                    <a:pt x="129" y="246"/>
                    <a:pt x="132" y="255"/>
                  </a:cubicBezTo>
                  <a:cubicBezTo>
                    <a:pt x="135" y="263"/>
                    <a:pt x="142" y="277"/>
                    <a:pt x="142" y="282"/>
                  </a:cubicBezTo>
                  <a:cubicBezTo>
                    <a:pt x="143" y="288"/>
                    <a:pt x="150" y="300"/>
                    <a:pt x="153" y="306"/>
                  </a:cubicBezTo>
                  <a:cubicBezTo>
                    <a:pt x="157" y="313"/>
                    <a:pt x="156" y="325"/>
                    <a:pt x="158" y="327"/>
                  </a:cubicBezTo>
                  <a:cubicBezTo>
                    <a:pt x="161" y="328"/>
                    <a:pt x="169" y="331"/>
                    <a:pt x="173" y="329"/>
                  </a:cubicBezTo>
                  <a:cubicBezTo>
                    <a:pt x="177" y="327"/>
                    <a:pt x="183" y="327"/>
                    <a:pt x="189" y="327"/>
                  </a:cubicBezTo>
                  <a:cubicBezTo>
                    <a:pt x="194" y="327"/>
                    <a:pt x="199" y="321"/>
                    <a:pt x="204" y="316"/>
                  </a:cubicBezTo>
                  <a:cubicBezTo>
                    <a:pt x="209" y="311"/>
                    <a:pt x="209" y="310"/>
                    <a:pt x="214" y="305"/>
                  </a:cubicBezTo>
                  <a:cubicBezTo>
                    <a:pt x="219" y="301"/>
                    <a:pt x="219" y="299"/>
                    <a:pt x="219" y="293"/>
                  </a:cubicBezTo>
                  <a:cubicBezTo>
                    <a:pt x="219" y="287"/>
                    <a:pt x="225" y="285"/>
                    <a:pt x="230" y="283"/>
                  </a:cubicBezTo>
                  <a:cubicBezTo>
                    <a:pt x="235" y="281"/>
                    <a:pt x="232" y="273"/>
                    <a:pt x="229" y="268"/>
                  </a:cubicBezTo>
                  <a:cubicBezTo>
                    <a:pt x="227" y="263"/>
                    <a:pt x="228" y="265"/>
                    <a:pt x="233" y="257"/>
                  </a:cubicBezTo>
                  <a:cubicBezTo>
                    <a:pt x="238" y="249"/>
                    <a:pt x="244" y="248"/>
                    <a:pt x="252" y="244"/>
                  </a:cubicBezTo>
                  <a:cubicBezTo>
                    <a:pt x="259" y="240"/>
                    <a:pt x="251" y="235"/>
                    <a:pt x="253" y="227"/>
                  </a:cubicBezTo>
                  <a:cubicBezTo>
                    <a:pt x="255" y="219"/>
                    <a:pt x="250" y="218"/>
                    <a:pt x="251" y="212"/>
                  </a:cubicBezTo>
                  <a:cubicBezTo>
                    <a:pt x="251" y="206"/>
                    <a:pt x="248" y="204"/>
                    <a:pt x="247" y="200"/>
                  </a:cubicBezTo>
                  <a:cubicBezTo>
                    <a:pt x="246" y="196"/>
                    <a:pt x="251" y="191"/>
                    <a:pt x="253" y="187"/>
                  </a:cubicBezTo>
                  <a:cubicBezTo>
                    <a:pt x="255" y="183"/>
                    <a:pt x="258" y="177"/>
                    <a:pt x="264" y="173"/>
                  </a:cubicBezTo>
                  <a:cubicBezTo>
                    <a:pt x="270" y="168"/>
                    <a:pt x="279" y="162"/>
                    <a:pt x="287" y="152"/>
                  </a:cubicBezTo>
                  <a:cubicBezTo>
                    <a:pt x="296" y="142"/>
                    <a:pt x="301" y="124"/>
                    <a:pt x="299" y="123"/>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60" name="Freeform 59"/>
            <p:cNvSpPr>
              <a:spLocks/>
            </p:cNvSpPr>
            <p:nvPr/>
          </p:nvSpPr>
          <p:spPr bwMode="auto">
            <a:xfrm>
              <a:off x="3111501" y="4048126"/>
              <a:ext cx="106363" cy="190500"/>
            </a:xfrm>
            <a:custGeom>
              <a:avLst/>
              <a:gdLst>
                <a:gd name="T0" fmla="*/ 6 w 38"/>
                <a:gd name="T1" fmla="*/ 57 h 68"/>
                <a:gd name="T2" fmla="*/ 6 w 38"/>
                <a:gd name="T3" fmla="*/ 47 h 68"/>
                <a:gd name="T4" fmla="*/ 6 w 38"/>
                <a:gd name="T5" fmla="*/ 36 h 68"/>
                <a:gd name="T6" fmla="*/ 7 w 38"/>
                <a:gd name="T7" fmla="*/ 19 h 68"/>
                <a:gd name="T8" fmla="*/ 19 w 38"/>
                <a:gd name="T9" fmla="*/ 15 h 68"/>
                <a:gd name="T10" fmla="*/ 28 w 38"/>
                <a:gd name="T11" fmla="*/ 5 h 68"/>
                <a:gd name="T12" fmla="*/ 35 w 38"/>
                <a:gd name="T13" fmla="*/ 14 h 68"/>
                <a:gd name="T14" fmla="*/ 31 w 38"/>
                <a:gd name="T15" fmla="*/ 23 h 68"/>
                <a:gd name="T16" fmla="*/ 27 w 38"/>
                <a:gd name="T17" fmla="*/ 35 h 68"/>
                <a:gd name="T18" fmla="*/ 27 w 38"/>
                <a:gd name="T19" fmla="*/ 45 h 68"/>
                <a:gd name="T20" fmla="*/ 23 w 38"/>
                <a:gd name="T21" fmla="*/ 57 h 68"/>
                <a:gd name="T22" fmla="*/ 6 w 38"/>
                <a:gd name="T2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68">
                  <a:moveTo>
                    <a:pt x="6" y="57"/>
                  </a:moveTo>
                  <a:cubicBezTo>
                    <a:pt x="6" y="57"/>
                    <a:pt x="8" y="55"/>
                    <a:pt x="6" y="47"/>
                  </a:cubicBezTo>
                  <a:cubicBezTo>
                    <a:pt x="4" y="40"/>
                    <a:pt x="3" y="39"/>
                    <a:pt x="6" y="36"/>
                  </a:cubicBezTo>
                  <a:cubicBezTo>
                    <a:pt x="8" y="34"/>
                    <a:pt x="0" y="20"/>
                    <a:pt x="7" y="19"/>
                  </a:cubicBezTo>
                  <a:cubicBezTo>
                    <a:pt x="14" y="18"/>
                    <a:pt x="15" y="19"/>
                    <a:pt x="19" y="15"/>
                  </a:cubicBezTo>
                  <a:cubicBezTo>
                    <a:pt x="23" y="11"/>
                    <a:pt x="28" y="9"/>
                    <a:pt x="28" y="5"/>
                  </a:cubicBezTo>
                  <a:cubicBezTo>
                    <a:pt x="28" y="0"/>
                    <a:pt x="38" y="11"/>
                    <a:pt x="35" y="14"/>
                  </a:cubicBezTo>
                  <a:cubicBezTo>
                    <a:pt x="32" y="17"/>
                    <a:pt x="31" y="20"/>
                    <a:pt x="31" y="23"/>
                  </a:cubicBezTo>
                  <a:cubicBezTo>
                    <a:pt x="31" y="27"/>
                    <a:pt x="27" y="33"/>
                    <a:pt x="27" y="35"/>
                  </a:cubicBezTo>
                  <a:cubicBezTo>
                    <a:pt x="27" y="38"/>
                    <a:pt x="27" y="45"/>
                    <a:pt x="27" y="45"/>
                  </a:cubicBezTo>
                  <a:cubicBezTo>
                    <a:pt x="27" y="45"/>
                    <a:pt x="26" y="56"/>
                    <a:pt x="23" y="57"/>
                  </a:cubicBezTo>
                  <a:cubicBezTo>
                    <a:pt x="13" y="61"/>
                    <a:pt x="6" y="68"/>
                    <a:pt x="6" y="57"/>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61" name="Freeform 60"/>
            <p:cNvSpPr>
              <a:spLocks noEditPoints="1"/>
            </p:cNvSpPr>
            <p:nvPr/>
          </p:nvSpPr>
          <p:spPr bwMode="auto">
            <a:xfrm>
              <a:off x="727076" y="2681288"/>
              <a:ext cx="168275" cy="274638"/>
            </a:xfrm>
            <a:custGeom>
              <a:avLst/>
              <a:gdLst>
                <a:gd name="T0" fmla="*/ 30 w 60"/>
                <a:gd name="T1" fmla="*/ 0 h 98"/>
                <a:gd name="T2" fmla="*/ 0 w 60"/>
                <a:gd name="T3" fmla="*/ 30 h 98"/>
                <a:gd name="T4" fmla="*/ 30 w 60"/>
                <a:gd name="T5" fmla="*/ 98 h 98"/>
                <a:gd name="T6" fmla="*/ 60 w 60"/>
                <a:gd name="T7" fmla="*/ 30 h 98"/>
                <a:gd name="T8" fmla="*/ 30 w 60"/>
                <a:gd name="T9" fmla="*/ 0 h 98"/>
                <a:gd name="T10" fmla="*/ 30 w 60"/>
                <a:gd name="T11" fmla="*/ 48 h 98"/>
                <a:gd name="T12" fmla="*/ 13 w 60"/>
                <a:gd name="T13" fmla="*/ 30 h 98"/>
                <a:gd name="T14" fmla="*/ 30 w 60"/>
                <a:gd name="T15" fmla="*/ 13 h 98"/>
                <a:gd name="T16" fmla="*/ 47 w 60"/>
                <a:gd name="T17" fmla="*/ 30 h 98"/>
                <a:gd name="T18" fmla="*/ 30 w 60"/>
                <a:gd name="T19" fmla="*/ 4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98">
                  <a:moveTo>
                    <a:pt x="30" y="0"/>
                  </a:moveTo>
                  <a:cubicBezTo>
                    <a:pt x="14" y="0"/>
                    <a:pt x="0" y="14"/>
                    <a:pt x="0" y="30"/>
                  </a:cubicBezTo>
                  <a:cubicBezTo>
                    <a:pt x="0" y="47"/>
                    <a:pt x="30" y="98"/>
                    <a:pt x="30" y="98"/>
                  </a:cubicBezTo>
                  <a:cubicBezTo>
                    <a:pt x="30" y="98"/>
                    <a:pt x="60" y="47"/>
                    <a:pt x="60" y="30"/>
                  </a:cubicBezTo>
                  <a:cubicBezTo>
                    <a:pt x="60" y="14"/>
                    <a:pt x="47" y="0"/>
                    <a:pt x="30" y="0"/>
                  </a:cubicBezTo>
                  <a:close/>
                  <a:moveTo>
                    <a:pt x="30" y="48"/>
                  </a:moveTo>
                  <a:cubicBezTo>
                    <a:pt x="21" y="48"/>
                    <a:pt x="13" y="40"/>
                    <a:pt x="13" y="30"/>
                  </a:cubicBezTo>
                  <a:cubicBezTo>
                    <a:pt x="13" y="21"/>
                    <a:pt x="21" y="13"/>
                    <a:pt x="30" y="13"/>
                  </a:cubicBezTo>
                  <a:cubicBezTo>
                    <a:pt x="40" y="13"/>
                    <a:pt x="47" y="21"/>
                    <a:pt x="47" y="30"/>
                  </a:cubicBezTo>
                  <a:cubicBezTo>
                    <a:pt x="47" y="40"/>
                    <a:pt x="40" y="48"/>
                    <a:pt x="30" y="48"/>
                  </a:cubicBezTo>
                  <a:close/>
                </a:path>
              </a:pathLst>
            </a:custGeom>
            <a:solidFill>
              <a:srgbClr val="302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2" name="Freeform 61"/>
            <p:cNvSpPr>
              <a:spLocks noEditPoints="1"/>
            </p:cNvSpPr>
            <p:nvPr/>
          </p:nvSpPr>
          <p:spPr bwMode="auto">
            <a:xfrm>
              <a:off x="1473201" y="3095626"/>
              <a:ext cx="168275" cy="276225"/>
            </a:xfrm>
            <a:custGeom>
              <a:avLst/>
              <a:gdLst>
                <a:gd name="T0" fmla="*/ 30 w 60"/>
                <a:gd name="T1" fmla="*/ 0 h 98"/>
                <a:gd name="T2" fmla="*/ 0 w 60"/>
                <a:gd name="T3" fmla="*/ 30 h 98"/>
                <a:gd name="T4" fmla="*/ 30 w 60"/>
                <a:gd name="T5" fmla="*/ 98 h 98"/>
                <a:gd name="T6" fmla="*/ 60 w 60"/>
                <a:gd name="T7" fmla="*/ 30 h 98"/>
                <a:gd name="T8" fmla="*/ 30 w 60"/>
                <a:gd name="T9" fmla="*/ 0 h 98"/>
                <a:gd name="T10" fmla="*/ 30 w 60"/>
                <a:gd name="T11" fmla="*/ 48 h 98"/>
                <a:gd name="T12" fmla="*/ 13 w 60"/>
                <a:gd name="T13" fmla="*/ 30 h 98"/>
                <a:gd name="T14" fmla="*/ 30 w 60"/>
                <a:gd name="T15" fmla="*/ 13 h 98"/>
                <a:gd name="T16" fmla="*/ 47 w 60"/>
                <a:gd name="T17" fmla="*/ 30 h 98"/>
                <a:gd name="T18" fmla="*/ 30 w 60"/>
                <a:gd name="T19" fmla="*/ 4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98">
                  <a:moveTo>
                    <a:pt x="30" y="0"/>
                  </a:moveTo>
                  <a:cubicBezTo>
                    <a:pt x="13" y="0"/>
                    <a:pt x="0" y="14"/>
                    <a:pt x="0" y="30"/>
                  </a:cubicBezTo>
                  <a:cubicBezTo>
                    <a:pt x="0" y="47"/>
                    <a:pt x="30" y="98"/>
                    <a:pt x="30" y="98"/>
                  </a:cubicBezTo>
                  <a:cubicBezTo>
                    <a:pt x="30" y="98"/>
                    <a:pt x="60" y="47"/>
                    <a:pt x="60" y="30"/>
                  </a:cubicBezTo>
                  <a:cubicBezTo>
                    <a:pt x="60" y="14"/>
                    <a:pt x="46" y="0"/>
                    <a:pt x="30" y="0"/>
                  </a:cubicBezTo>
                  <a:close/>
                  <a:moveTo>
                    <a:pt x="30" y="48"/>
                  </a:moveTo>
                  <a:cubicBezTo>
                    <a:pt x="20" y="48"/>
                    <a:pt x="13" y="40"/>
                    <a:pt x="13" y="30"/>
                  </a:cubicBezTo>
                  <a:cubicBezTo>
                    <a:pt x="13" y="21"/>
                    <a:pt x="20" y="13"/>
                    <a:pt x="30" y="13"/>
                  </a:cubicBezTo>
                  <a:cubicBezTo>
                    <a:pt x="39" y="13"/>
                    <a:pt x="47" y="21"/>
                    <a:pt x="47" y="30"/>
                  </a:cubicBezTo>
                  <a:cubicBezTo>
                    <a:pt x="47" y="40"/>
                    <a:pt x="39" y="48"/>
                    <a:pt x="30" y="48"/>
                  </a:cubicBezTo>
                  <a:close/>
                </a:path>
              </a:pathLst>
            </a:custGeom>
            <a:solidFill>
              <a:srgbClr val="302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3" name="Freeform 62"/>
            <p:cNvSpPr>
              <a:spLocks noEditPoints="1"/>
            </p:cNvSpPr>
            <p:nvPr/>
          </p:nvSpPr>
          <p:spPr bwMode="auto">
            <a:xfrm>
              <a:off x="1995489" y="2490788"/>
              <a:ext cx="168275" cy="271463"/>
            </a:xfrm>
            <a:custGeom>
              <a:avLst/>
              <a:gdLst>
                <a:gd name="T0" fmla="*/ 30 w 60"/>
                <a:gd name="T1" fmla="*/ 0 h 97"/>
                <a:gd name="T2" fmla="*/ 0 w 60"/>
                <a:gd name="T3" fmla="*/ 30 h 97"/>
                <a:gd name="T4" fmla="*/ 30 w 60"/>
                <a:gd name="T5" fmla="*/ 97 h 97"/>
                <a:gd name="T6" fmla="*/ 60 w 60"/>
                <a:gd name="T7" fmla="*/ 30 h 97"/>
                <a:gd name="T8" fmla="*/ 30 w 60"/>
                <a:gd name="T9" fmla="*/ 0 h 97"/>
                <a:gd name="T10" fmla="*/ 30 w 60"/>
                <a:gd name="T11" fmla="*/ 47 h 97"/>
                <a:gd name="T12" fmla="*/ 13 w 60"/>
                <a:gd name="T13" fmla="*/ 30 h 97"/>
                <a:gd name="T14" fmla="*/ 30 w 60"/>
                <a:gd name="T15" fmla="*/ 13 h 97"/>
                <a:gd name="T16" fmla="*/ 47 w 60"/>
                <a:gd name="T17" fmla="*/ 30 h 97"/>
                <a:gd name="T18" fmla="*/ 30 w 60"/>
                <a:gd name="T19" fmla="*/ 4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97">
                  <a:moveTo>
                    <a:pt x="30" y="0"/>
                  </a:moveTo>
                  <a:cubicBezTo>
                    <a:pt x="13" y="0"/>
                    <a:pt x="0" y="13"/>
                    <a:pt x="0" y="30"/>
                  </a:cubicBezTo>
                  <a:cubicBezTo>
                    <a:pt x="0" y="47"/>
                    <a:pt x="30" y="97"/>
                    <a:pt x="30" y="97"/>
                  </a:cubicBezTo>
                  <a:cubicBezTo>
                    <a:pt x="30" y="97"/>
                    <a:pt x="60" y="47"/>
                    <a:pt x="60" y="30"/>
                  </a:cubicBezTo>
                  <a:cubicBezTo>
                    <a:pt x="60" y="13"/>
                    <a:pt x="47" y="0"/>
                    <a:pt x="30" y="0"/>
                  </a:cubicBezTo>
                  <a:close/>
                  <a:moveTo>
                    <a:pt x="30" y="47"/>
                  </a:moveTo>
                  <a:cubicBezTo>
                    <a:pt x="21" y="47"/>
                    <a:pt x="13" y="39"/>
                    <a:pt x="13" y="30"/>
                  </a:cubicBezTo>
                  <a:cubicBezTo>
                    <a:pt x="13" y="20"/>
                    <a:pt x="21" y="13"/>
                    <a:pt x="30" y="13"/>
                  </a:cubicBezTo>
                  <a:cubicBezTo>
                    <a:pt x="40" y="13"/>
                    <a:pt x="47" y="20"/>
                    <a:pt x="47" y="30"/>
                  </a:cubicBezTo>
                  <a:cubicBezTo>
                    <a:pt x="47" y="39"/>
                    <a:pt x="40" y="47"/>
                    <a:pt x="30" y="47"/>
                  </a:cubicBezTo>
                  <a:close/>
                </a:path>
              </a:pathLst>
            </a:custGeom>
            <a:solidFill>
              <a:srgbClr val="302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4" name="Freeform 63"/>
            <p:cNvSpPr>
              <a:spLocks noEditPoints="1"/>
            </p:cNvSpPr>
            <p:nvPr/>
          </p:nvSpPr>
          <p:spPr bwMode="auto">
            <a:xfrm>
              <a:off x="3006726" y="2773363"/>
              <a:ext cx="171450" cy="274638"/>
            </a:xfrm>
            <a:custGeom>
              <a:avLst/>
              <a:gdLst>
                <a:gd name="T0" fmla="*/ 31 w 61"/>
                <a:gd name="T1" fmla="*/ 0 h 98"/>
                <a:gd name="T2" fmla="*/ 0 w 61"/>
                <a:gd name="T3" fmla="*/ 31 h 98"/>
                <a:gd name="T4" fmla="*/ 31 w 61"/>
                <a:gd name="T5" fmla="*/ 98 h 98"/>
                <a:gd name="T6" fmla="*/ 61 w 61"/>
                <a:gd name="T7" fmla="*/ 31 h 98"/>
                <a:gd name="T8" fmla="*/ 31 w 61"/>
                <a:gd name="T9" fmla="*/ 0 h 98"/>
                <a:gd name="T10" fmla="*/ 31 w 61"/>
                <a:gd name="T11" fmla="*/ 48 h 98"/>
                <a:gd name="T12" fmla="*/ 13 w 61"/>
                <a:gd name="T13" fmla="*/ 31 h 98"/>
                <a:gd name="T14" fmla="*/ 31 w 61"/>
                <a:gd name="T15" fmla="*/ 13 h 98"/>
                <a:gd name="T16" fmla="*/ 48 w 61"/>
                <a:gd name="T17" fmla="*/ 31 h 98"/>
                <a:gd name="T18" fmla="*/ 31 w 61"/>
                <a:gd name="T19" fmla="*/ 4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98">
                  <a:moveTo>
                    <a:pt x="31" y="0"/>
                  </a:moveTo>
                  <a:cubicBezTo>
                    <a:pt x="14" y="0"/>
                    <a:pt x="0" y="14"/>
                    <a:pt x="0" y="31"/>
                  </a:cubicBezTo>
                  <a:cubicBezTo>
                    <a:pt x="0" y="47"/>
                    <a:pt x="31" y="98"/>
                    <a:pt x="31" y="98"/>
                  </a:cubicBezTo>
                  <a:cubicBezTo>
                    <a:pt x="31" y="98"/>
                    <a:pt x="61" y="47"/>
                    <a:pt x="61" y="31"/>
                  </a:cubicBezTo>
                  <a:cubicBezTo>
                    <a:pt x="61" y="14"/>
                    <a:pt x="47" y="0"/>
                    <a:pt x="31" y="0"/>
                  </a:cubicBezTo>
                  <a:close/>
                  <a:moveTo>
                    <a:pt x="31" y="48"/>
                  </a:moveTo>
                  <a:cubicBezTo>
                    <a:pt x="21" y="48"/>
                    <a:pt x="13" y="40"/>
                    <a:pt x="13" y="31"/>
                  </a:cubicBezTo>
                  <a:cubicBezTo>
                    <a:pt x="13" y="21"/>
                    <a:pt x="21" y="13"/>
                    <a:pt x="31" y="13"/>
                  </a:cubicBezTo>
                  <a:cubicBezTo>
                    <a:pt x="40" y="13"/>
                    <a:pt x="48" y="21"/>
                    <a:pt x="48" y="31"/>
                  </a:cubicBezTo>
                  <a:cubicBezTo>
                    <a:pt x="48" y="40"/>
                    <a:pt x="40" y="48"/>
                    <a:pt x="31" y="48"/>
                  </a:cubicBezTo>
                  <a:close/>
                </a:path>
              </a:pathLst>
            </a:custGeom>
            <a:solidFill>
              <a:srgbClr val="302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5" name="Freeform 64"/>
            <p:cNvSpPr>
              <a:spLocks noEditPoints="1"/>
            </p:cNvSpPr>
            <p:nvPr/>
          </p:nvSpPr>
          <p:spPr bwMode="auto">
            <a:xfrm>
              <a:off x="4027489" y="2627313"/>
              <a:ext cx="168275" cy="276225"/>
            </a:xfrm>
            <a:custGeom>
              <a:avLst/>
              <a:gdLst>
                <a:gd name="T0" fmla="*/ 30 w 60"/>
                <a:gd name="T1" fmla="*/ 0 h 98"/>
                <a:gd name="T2" fmla="*/ 0 w 60"/>
                <a:gd name="T3" fmla="*/ 31 h 98"/>
                <a:gd name="T4" fmla="*/ 30 w 60"/>
                <a:gd name="T5" fmla="*/ 98 h 98"/>
                <a:gd name="T6" fmla="*/ 60 w 60"/>
                <a:gd name="T7" fmla="*/ 31 h 98"/>
                <a:gd name="T8" fmla="*/ 30 w 60"/>
                <a:gd name="T9" fmla="*/ 0 h 98"/>
                <a:gd name="T10" fmla="*/ 30 w 60"/>
                <a:gd name="T11" fmla="*/ 48 h 98"/>
                <a:gd name="T12" fmla="*/ 13 w 60"/>
                <a:gd name="T13" fmla="*/ 31 h 98"/>
                <a:gd name="T14" fmla="*/ 30 w 60"/>
                <a:gd name="T15" fmla="*/ 13 h 98"/>
                <a:gd name="T16" fmla="*/ 47 w 60"/>
                <a:gd name="T17" fmla="*/ 31 h 98"/>
                <a:gd name="T18" fmla="*/ 30 w 60"/>
                <a:gd name="T19" fmla="*/ 4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98">
                  <a:moveTo>
                    <a:pt x="30" y="0"/>
                  </a:moveTo>
                  <a:cubicBezTo>
                    <a:pt x="13" y="0"/>
                    <a:pt x="0" y="14"/>
                    <a:pt x="0" y="31"/>
                  </a:cubicBezTo>
                  <a:cubicBezTo>
                    <a:pt x="0" y="47"/>
                    <a:pt x="30" y="98"/>
                    <a:pt x="30" y="98"/>
                  </a:cubicBezTo>
                  <a:cubicBezTo>
                    <a:pt x="30" y="98"/>
                    <a:pt x="60" y="47"/>
                    <a:pt x="60" y="31"/>
                  </a:cubicBezTo>
                  <a:cubicBezTo>
                    <a:pt x="60" y="14"/>
                    <a:pt x="46" y="0"/>
                    <a:pt x="30" y="0"/>
                  </a:cubicBezTo>
                  <a:close/>
                  <a:moveTo>
                    <a:pt x="30" y="48"/>
                  </a:moveTo>
                  <a:cubicBezTo>
                    <a:pt x="20" y="48"/>
                    <a:pt x="13" y="40"/>
                    <a:pt x="13" y="31"/>
                  </a:cubicBezTo>
                  <a:cubicBezTo>
                    <a:pt x="13" y="21"/>
                    <a:pt x="20" y="13"/>
                    <a:pt x="30" y="13"/>
                  </a:cubicBezTo>
                  <a:cubicBezTo>
                    <a:pt x="39" y="13"/>
                    <a:pt x="47" y="21"/>
                    <a:pt x="47" y="31"/>
                  </a:cubicBezTo>
                  <a:cubicBezTo>
                    <a:pt x="47" y="40"/>
                    <a:pt x="39" y="48"/>
                    <a:pt x="30" y="48"/>
                  </a:cubicBezTo>
                  <a:close/>
                </a:path>
              </a:pathLst>
            </a:custGeom>
            <a:solidFill>
              <a:srgbClr val="302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6" name="Freeform 65"/>
            <p:cNvSpPr>
              <a:spLocks noEditPoints="1"/>
            </p:cNvSpPr>
            <p:nvPr/>
          </p:nvSpPr>
          <p:spPr bwMode="auto">
            <a:xfrm>
              <a:off x="3624264" y="3168651"/>
              <a:ext cx="168275" cy="273050"/>
            </a:xfrm>
            <a:custGeom>
              <a:avLst/>
              <a:gdLst>
                <a:gd name="T0" fmla="*/ 30 w 60"/>
                <a:gd name="T1" fmla="*/ 0 h 97"/>
                <a:gd name="T2" fmla="*/ 0 w 60"/>
                <a:gd name="T3" fmla="*/ 30 h 97"/>
                <a:gd name="T4" fmla="*/ 30 w 60"/>
                <a:gd name="T5" fmla="*/ 97 h 97"/>
                <a:gd name="T6" fmla="*/ 60 w 60"/>
                <a:gd name="T7" fmla="*/ 30 h 97"/>
                <a:gd name="T8" fmla="*/ 30 w 60"/>
                <a:gd name="T9" fmla="*/ 0 h 97"/>
                <a:gd name="T10" fmla="*/ 30 w 60"/>
                <a:gd name="T11" fmla="*/ 47 h 97"/>
                <a:gd name="T12" fmla="*/ 13 w 60"/>
                <a:gd name="T13" fmla="*/ 30 h 97"/>
                <a:gd name="T14" fmla="*/ 30 w 60"/>
                <a:gd name="T15" fmla="*/ 13 h 97"/>
                <a:gd name="T16" fmla="*/ 47 w 60"/>
                <a:gd name="T17" fmla="*/ 30 h 97"/>
                <a:gd name="T18" fmla="*/ 30 w 60"/>
                <a:gd name="T19" fmla="*/ 4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97">
                  <a:moveTo>
                    <a:pt x="30" y="0"/>
                  </a:moveTo>
                  <a:cubicBezTo>
                    <a:pt x="13" y="0"/>
                    <a:pt x="0" y="13"/>
                    <a:pt x="0" y="30"/>
                  </a:cubicBezTo>
                  <a:cubicBezTo>
                    <a:pt x="0" y="46"/>
                    <a:pt x="30" y="97"/>
                    <a:pt x="30" y="97"/>
                  </a:cubicBezTo>
                  <a:cubicBezTo>
                    <a:pt x="30" y="97"/>
                    <a:pt x="60" y="46"/>
                    <a:pt x="60" y="30"/>
                  </a:cubicBezTo>
                  <a:cubicBezTo>
                    <a:pt x="60" y="13"/>
                    <a:pt x="47" y="0"/>
                    <a:pt x="30" y="0"/>
                  </a:cubicBezTo>
                  <a:close/>
                  <a:moveTo>
                    <a:pt x="30" y="47"/>
                  </a:moveTo>
                  <a:cubicBezTo>
                    <a:pt x="20" y="47"/>
                    <a:pt x="13" y="39"/>
                    <a:pt x="13" y="30"/>
                  </a:cubicBezTo>
                  <a:cubicBezTo>
                    <a:pt x="13" y="20"/>
                    <a:pt x="20" y="13"/>
                    <a:pt x="30" y="13"/>
                  </a:cubicBezTo>
                  <a:cubicBezTo>
                    <a:pt x="39" y="13"/>
                    <a:pt x="47" y="20"/>
                    <a:pt x="47" y="30"/>
                  </a:cubicBezTo>
                  <a:cubicBezTo>
                    <a:pt x="47" y="39"/>
                    <a:pt x="39" y="47"/>
                    <a:pt x="30" y="47"/>
                  </a:cubicBezTo>
                  <a:close/>
                </a:path>
              </a:pathLst>
            </a:custGeom>
            <a:solidFill>
              <a:srgbClr val="302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7" name="Freeform 66"/>
            <p:cNvSpPr>
              <a:spLocks noEditPoints="1"/>
            </p:cNvSpPr>
            <p:nvPr/>
          </p:nvSpPr>
          <p:spPr bwMode="auto">
            <a:xfrm>
              <a:off x="2752726" y="3763963"/>
              <a:ext cx="169863" cy="273050"/>
            </a:xfrm>
            <a:custGeom>
              <a:avLst/>
              <a:gdLst>
                <a:gd name="T0" fmla="*/ 31 w 61"/>
                <a:gd name="T1" fmla="*/ 0 h 97"/>
                <a:gd name="T2" fmla="*/ 0 w 61"/>
                <a:gd name="T3" fmla="*/ 30 h 97"/>
                <a:gd name="T4" fmla="*/ 31 w 61"/>
                <a:gd name="T5" fmla="*/ 97 h 97"/>
                <a:gd name="T6" fmla="*/ 61 w 61"/>
                <a:gd name="T7" fmla="*/ 30 h 97"/>
                <a:gd name="T8" fmla="*/ 31 w 61"/>
                <a:gd name="T9" fmla="*/ 0 h 97"/>
                <a:gd name="T10" fmla="*/ 31 w 61"/>
                <a:gd name="T11" fmla="*/ 47 h 97"/>
                <a:gd name="T12" fmla="*/ 13 w 61"/>
                <a:gd name="T13" fmla="*/ 30 h 97"/>
                <a:gd name="T14" fmla="*/ 31 w 61"/>
                <a:gd name="T15" fmla="*/ 13 h 97"/>
                <a:gd name="T16" fmla="*/ 48 w 61"/>
                <a:gd name="T17" fmla="*/ 30 h 97"/>
                <a:gd name="T18" fmla="*/ 31 w 61"/>
                <a:gd name="T19" fmla="*/ 4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97">
                  <a:moveTo>
                    <a:pt x="31" y="0"/>
                  </a:moveTo>
                  <a:cubicBezTo>
                    <a:pt x="14" y="0"/>
                    <a:pt x="0" y="14"/>
                    <a:pt x="0" y="30"/>
                  </a:cubicBezTo>
                  <a:cubicBezTo>
                    <a:pt x="0" y="47"/>
                    <a:pt x="31" y="97"/>
                    <a:pt x="31" y="97"/>
                  </a:cubicBezTo>
                  <a:cubicBezTo>
                    <a:pt x="31" y="97"/>
                    <a:pt x="61" y="47"/>
                    <a:pt x="61" y="30"/>
                  </a:cubicBezTo>
                  <a:cubicBezTo>
                    <a:pt x="61" y="14"/>
                    <a:pt x="47" y="0"/>
                    <a:pt x="31" y="0"/>
                  </a:cubicBezTo>
                  <a:close/>
                  <a:moveTo>
                    <a:pt x="31" y="47"/>
                  </a:moveTo>
                  <a:cubicBezTo>
                    <a:pt x="21" y="47"/>
                    <a:pt x="13" y="40"/>
                    <a:pt x="13" y="30"/>
                  </a:cubicBezTo>
                  <a:cubicBezTo>
                    <a:pt x="13" y="21"/>
                    <a:pt x="21" y="13"/>
                    <a:pt x="31" y="13"/>
                  </a:cubicBezTo>
                  <a:cubicBezTo>
                    <a:pt x="40" y="13"/>
                    <a:pt x="48" y="21"/>
                    <a:pt x="48" y="30"/>
                  </a:cubicBezTo>
                  <a:cubicBezTo>
                    <a:pt x="48" y="40"/>
                    <a:pt x="40" y="47"/>
                    <a:pt x="31" y="47"/>
                  </a:cubicBezTo>
                  <a:close/>
                </a:path>
              </a:pathLst>
            </a:custGeom>
            <a:solidFill>
              <a:srgbClr val="302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8" name="Freeform 67"/>
            <p:cNvSpPr>
              <a:spLocks noEditPoints="1"/>
            </p:cNvSpPr>
            <p:nvPr/>
          </p:nvSpPr>
          <p:spPr bwMode="auto">
            <a:xfrm>
              <a:off x="1801814" y="3748088"/>
              <a:ext cx="168275" cy="271463"/>
            </a:xfrm>
            <a:custGeom>
              <a:avLst/>
              <a:gdLst>
                <a:gd name="T0" fmla="*/ 30 w 60"/>
                <a:gd name="T1" fmla="*/ 0 h 97"/>
                <a:gd name="T2" fmla="*/ 0 w 60"/>
                <a:gd name="T3" fmla="*/ 30 h 97"/>
                <a:gd name="T4" fmla="*/ 30 w 60"/>
                <a:gd name="T5" fmla="*/ 97 h 97"/>
                <a:gd name="T6" fmla="*/ 60 w 60"/>
                <a:gd name="T7" fmla="*/ 30 h 97"/>
                <a:gd name="T8" fmla="*/ 30 w 60"/>
                <a:gd name="T9" fmla="*/ 0 h 97"/>
                <a:gd name="T10" fmla="*/ 30 w 60"/>
                <a:gd name="T11" fmla="*/ 47 h 97"/>
                <a:gd name="T12" fmla="*/ 13 w 60"/>
                <a:gd name="T13" fmla="*/ 30 h 97"/>
                <a:gd name="T14" fmla="*/ 30 w 60"/>
                <a:gd name="T15" fmla="*/ 13 h 97"/>
                <a:gd name="T16" fmla="*/ 47 w 60"/>
                <a:gd name="T17" fmla="*/ 30 h 97"/>
                <a:gd name="T18" fmla="*/ 30 w 60"/>
                <a:gd name="T19" fmla="*/ 4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97">
                  <a:moveTo>
                    <a:pt x="30" y="0"/>
                  </a:moveTo>
                  <a:cubicBezTo>
                    <a:pt x="13" y="0"/>
                    <a:pt x="0" y="13"/>
                    <a:pt x="0" y="30"/>
                  </a:cubicBezTo>
                  <a:cubicBezTo>
                    <a:pt x="0" y="47"/>
                    <a:pt x="30" y="97"/>
                    <a:pt x="30" y="97"/>
                  </a:cubicBezTo>
                  <a:cubicBezTo>
                    <a:pt x="30" y="97"/>
                    <a:pt x="60" y="47"/>
                    <a:pt x="60" y="30"/>
                  </a:cubicBezTo>
                  <a:cubicBezTo>
                    <a:pt x="60" y="13"/>
                    <a:pt x="47" y="0"/>
                    <a:pt x="30" y="0"/>
                  </a:cubicBezTo>
                  <a:close/>
                  <a:moveTo>
                    <a:pt x="30" y="47"/>
                  </a:moveTo>
                  <a:cubicBezTo>
                    <a:pt x="20" y="47"/>
                    <a:pt x="13" y="40"/>
                    <a:pt x="13" y="30"/>
                  </a:cubicBezTo>
                  <a:cubicBezTo>
                    <a:pt x="13" y="21"/>
                    <a:pt x="20" y="13"/>
                    <a:pt x="30" y="13"/>
                  </a:cubicBezTo>
                  <a:cubicBezTo>
                    <a:pt x="39" y="13"/>
                    <a:pt x="47" y="21"/>
                    <a:pt x="47" y="30"/>
                  </a:cubicBezTo>
                  <a:cubicBezTo>
                    <a:pt x="47" y="40"/>
                    <a:pt x="39" y="47"/>
                    <a:pt x="30" y="47"/>
                  </a:cubicBezTo>
                  <a:close/>
                </a:path>
              </a:pathLst>
            </a:custGeom>
            <a:solidFill>
              <a:srgbClr val="302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9" name="Freeform 68"/>
            <p:cNvSpPr>
              <a:spLocks noEditPoints="1"/>
            </p:cNvSpPr>
            <p:nvPr/>
          </p:nvSpPr>
          <p:spPr bwMode="auto">
            <a:xfrm>
              <a:off x="696914" y="2517776"/>
              <a:ext cx="84138" cy="138113"/>
            </a:xfrm>
            <a:custGeom>
              <a:avLst/>
              <a:gdLst>
                <a:gd name="T0" fmla="*/ 15 w 30"/>
                <a:gd name="T1" fmla="*/ 49 h 49"/>
                <a:gd name="T2" fmla="*/ 0 w 30"/>
                <a:gd name="T3" fmla="*/ 36 h 49"/>
                <a:gd name="T4" fmla="*/ 0 w 30"/>
                <a:gd name="T5" fmla="*/ 34 h 49"/>
                <a:gd name="T6" fmla="*/ 7 w 30"/>
                <a:gd name="T7" fmla="*/ 24 h 49"/>
                <a:gd name="T8" fmla="*/ 0 w 30"/>
                <a:gd name="T9" fmla="*/ 13 h 49"/>
                <a:gd name="T10" fmla="*/ 0 w 30"/>
                <a:gd name="T11" fmla="*/ 12 h 49"/>
                <a:gd name="T12" fmla="*/ 15 w 30"/>
                <a:gd name="T13" fmla="*/ 0 h 49"/>
                <a:gd name="T14" fmla="*/ 30 w 30"/>
                <a:gd name="T15" fmla="*/ 12 h 49"/>
                <a:gd name="T16" fmla="*/ 30 w 30"/>
                <a:gd name="T17" fmla="*/ 13 h 49"/>
                <a:gd name="T18" fmla="*/ 23 w 30"/>
                <a:gd name="T19" fmla="*/ 24 h 49"/>
                <a:gd name="T20" fmla="*/ 30 w 30"/>
                <a:gd name="T21" fmla="*/ 34 h 49"/>
                <a:gd name="T22" fmla="*/ 30 w 30"/>
                <a:gd name="T23" fmla="*/ 36 h 49"/>
                <a:gd name="T24" fmla="*/ 15 w 30"/>
                <a:gd name="T25" fmla="*/ 49 h 49"/>
                <a:gd name="T26" fmla="*/ 27 w 30"/>
                <a:gd name="T27" fmla="*/ 12 h 49"/>
                <a:gd name="T28" fmla="*/ 15 w 30"/>
                <a:gd name="T29" fmla="*/ 3 h 49"/>
                <a:gd name="T30" fmla="*/ 3 w 30"/>
                <a:gd name="T31" fmla="*/ 12 h 49"/>
                <a:gd name="T32" fmla="*/ 3 w 30"/>
                <a:gd name="T33" fmla="*/ 13 h 49"/>
                <a:gd name="T34" fmla="*/ 12 w 30"/>
                <a:gd name="T35" fmla="*/ 22 h 49"/>
                <a:gd name="T36" fmla="*/ 18 w 30"/>
                <a:gd name="T37" fmla="*/ 22 h 49"/>
                <a:gd name="T38" fmla="*/ 27 w 30"/>
                <a:gd name="T39" fmla="*/ 13 h 49"/>
                <a:gd name="T40" fmla="*/ 27 w 30"/>
                <a:gd name="T41" fmla="*/ 12 h 49"/>
                <a:gd name="T42" fmla="*/ 27 w 30"/>
                <a:gd name="T43" fmla="*/ 34 h 49"/>
                <a:gd name="T44" fmla="*/ 18 w 30"/>
                <a:gd name="T45" fmla="*/ 25 h 49"/>
                <a:gd name="T46" fmla="*/ 12 w 30"/>
                <a:gd name="T47" fmla="*/ 25 h 49"/>
                <a:gd name="T48" fmla="*/ 3 w 30"/>
                <a:gd name="T49" fmla="*/ 34 h 49"/>
                <a:gd name="T50" fmla="*/ 3 w 30"/>
                <a:gd name="T51" fmla="*/ 36 h 49"/>
                <a:gd name="T52" fmla="*/ 15 w 30"/>
                <a:gd name="T53" fmla="*/ 46 h 49"/>
                <a:gd name="T54" fmla="*/ 27 w 30"/>
                <a:gd name="T55" fmla="*/ 36 h 49"/>
                <a:gd name="T56" fmla="*/ 27 w 30"/>
                <a:gd name="T57" fmla="*/ 3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0" h="49">
                  <a:moveTo>
                    <a:pt x="15" y="49"/>
                  </a:moveTo>
                  <a:cubicBezTo>
                    <a:pt x="6" y="49"/>
                    <a:pt x="0" y="45"/>
                    <a:pt x="0" y="36"/>
                  </a:cubicBezTo>
                  <a:cubicBezTo>
                    <a:pt x="0" y="34"/>
                    <a:pt x="0" y="34"/>
                    <a:pt x="0" y="34"/>
                  </a:cubicBezTo>
                  <a:cubicBezTo>
                    <a:pt x="0" y="30"/>
                    <a:pt x="2" y="26"/>
                    <a:pt x="7" y="24"/>
                  </a:cubicBezTo>
                  <a:cubicBezTo>
                    <a:pt x="2" y="22"/>
                    <a:pt x="0" y="18"/>
                    <a:pt x="0" y="13"/>
                  </a:cubicBezTo>
                  <a:cubicBezTo>
                    <a:pt x="0" y="12"/>
                    <a:pt x="0" y="12"/>
                    <a:pt x="0" y="12"/>
                  </a:cubicBezTo>
                  <a:cubicBezTo>
                    <a:pt x="0" y="4"/>
                    <a:pt x="6" y="0"/>
                    <a:pt x="15" y="0"/>
                  </a:cubicBezTo>
                  <a:cubicBezTo>
                    <a:pt x="24" y="0"/>
                    <a:pt x="30" y="4"/>
                    <a:pt x="30" y="12"/>
                  </a:cubicBezTo>
                  <a:cubicBezTo>
                    <a:pt x="30" y="13"/>
                    <a:pt x="30" y="13"/>
                    <a:pt x="30" y="13"/>
                  </a:cubicBezTo>
                  <a:cubicBezTo>
                    <a:pt x="30" y="18"/>
                    <a:pt x="28" y="22"/>
                    <a:pt x="23" y="24"/>
                  </a:cubicBezTo>
                  <a:cubicBezTo>
                    <a:pt x="28" y="26"/>
                    <a:pt x="30" y="30"/>
                    <a:pt x="30" y="34"/>
                  </a:cubicBezTo>
                  <a:cubicBezTo>
                    <a:pt x="30" y="36"/>
                    <a:pt x="30" y="36"/>
                    <a:pt x="30" y="36"/>
                  </a:cubicBezTo>
                  <a:cubicBezTo>
                    <a:pt x="30" y="45"/>
                    <a:pt x="24" y="49"/>
                    <a:pt x="15" y="49"/>
                  </a:cubicBezTo>
                  <a:close/>
                  <a:moveTo>
                    <a:pt x="27" y="12"/>
                  </a:moveTo>
                  <a:cubicBezTo>
                    <a:pt x="27" y="6"/>
                    <a:pt x="23" y="3"/>
                    <a:pt x="15" y="3"/>
                  </a:cubicBezTo>
                  <a:cubicBezTo>
                    <a:pt x="7" y="3"/>
                    <a:pt x="3" y="6"/>
                    <a:pt x="3" y="12"/>
                  </a:cubicBezTo>
                  <a:cubicBezTo>
                    <a:pt x="3" y="13"/>
                    <a:pt x="3" y="13"/>
                    <a:pt x="3" y="13"/>
                  </a:cubicBezTo>
                  <a:cubicBezTo>
                    <a:pt x="3" y="17"/>
                    <a:pt x="5" y="22"/>
                    <a:pt x="12" y="22"/>
                  </a:cubicBezTo>
                  <a:cubicBezTo>
                    <a:pt x="18" y="22"/>
                    <a:pt x="18" y="22"/>
                    <a:pt x="18" y="22"/>
                  </a:cubicBezTo>
                  <a:cubicBezTo>
                    <a:pt x="25" y="22"/>
                    <a:pt x="27" y="17"/>
                    <a:pt x="27" y="13"/>
                  </a:cubicBezTo>
                  <a:lnTo>
                    <a:pt x="27" y="12"/>
                  </a:lnTo>
                  <a:close/>
                  <a:moveTo>
                    <a:pt x="27" y="34"/>
                  </a:moveTo>
                  <a:cubicBezTo>
                    <a:pt x="27" y="31"/>
                    <a:pt x="25" y="25"/>
                    <a:pt x="18" y="25"/>
                  </a:cubicBezTo>
                  <a:cubicBezTo>
                    <a:pt x="12" y="25"/>
                    <a:pt x="12" y="25"/>
                    <a:pt x="12" y="25"/>
                  </a:cubicBezTo>
                  <a:cubicBezTo>
                    <a:pt x="5" y="25"/>
                    <a:pt x="3" y="31"/>
                    <a:pt x="3" y="34"/>
                  </a:cubicBezTo>
                  <a:cubicBezTo>
                    <a:pt x="3" y="36"/>
                    <a:pt x="3" y="36"/>
                    <a:pt x="3" y="36"/>
                  </a:cubicBezTo>
                  <a:cubicBezTo>
                    <a:pt x="3" y="43"/>
                    <a:pt x="7" y="46"/>
                    <a:pt x="15" y="46"/>
                  </a:cubicBezTo>
                  <a:cubicBezTo>
                    <a:pt x="23" y="46"/>
                    <a:pt x="27" y="43"/>
                    <a:pt x="27" y="36"/>
                  </a:cubicBezTo>
                  <a:lnTo>
                    <a:pt x="27" y="34"/>
                  </a:ln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0" name="Freeform 69"/>
            <p:cNvSpPr>
              <a:spLocks noEditPoints="1"/>
            </p:cNvSpPr>
            <p:nvPr/>
          </p:nvSpPr>
          <p:spPr bwMode="auto">
            <a:xfrm>
              <a:off x="795339" y="2517776"/>
              <a:ext cx="84138" cy="138113"/>
            </a:xfrm>
            <a:custGeom>
              <a:avLst/>
              <a:gdLst>
                <a:gd name="T0" fmla="*/ 15 w 30"/>
                <a:gd name="T1" fmla="*/ 49 h 49"/>
                <a:gd name="T2" fmla="*/ 0 w 30"/>
                <a:gd name="T3" fmla="*/ 31 h 49"/>
                <a:gd name="T4" fmla="*/ 0 w 30"/>
                <a:gd name="T5" fmla="*/ 18 h 49"/>
                <a:gd name="T6" fmla="*/ 15 w 30"/>
                <a:gd name="T7" fmla="*/ 0 h 49"/>
                <a:gd name="T8" fmla="*/ 30 w 30"/>
                <a:gd name="T9" fmla="*/ 18 h 49"/>
                <a:gd name="T10" fmla="*/ 30 w 30"/>
                <a:gd name="T11" fmla="*/ 31 h 49"/>
                <a:gd name="T12" fmla="*/ 15 w 30"/>
                <a:gd name="T13" fmla="*/ 49 h 49"/>
                <a:gd name="T14" fmla="*/ 27 w 30"/>
                <a:gd name="T15" fmla="*/ 18 h 49"/>
                <a:gd name="T16" fmla="*/ 15 w 30"/>
                <a:gd name="T17" fmla="*/ 3 h 49"/>
                <a:gd name="T18" fmla="*/ 3 w 30"/>
                <a:gd name="T19" fmla="*/ 18 h 49"/>
                <a:gd name="T20" fmla="*/ 3 w 30"/>
                <a:gd name="T21" fmla="*/ 31 h 49"/>
                <a:gd name="T22" fmla="*/ 15 w 30"/>
                <a:gd name="T23" fmla="*/ 46 h 49"/>
                <a:gd name="T24" fmla="*/ 27 w 30"/>
                <a:gd name="T25" fmla="*/ 31 h 49"/>
                <a:gd name="T26" fmla="*/ 27 w 30"/>
                <a:gd name="T27" fmla="*/ 1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49">
                  <a:moveTo>
                    <a:pt x="15" y="49"/>
                  </a:moveTo>
                  <a:cubicBezTo>
                    <a:pt x="6" y="49"/>
                    <a:pt x="0" y="43"/>
                    <a:pt x="0" y="31"/>
                  </a:cubicBezTo>
                  <a:cubicBezTo>
                    <a:pt x="0" y="18"/>
                    <a:pt x="0" y="18"/>
                    <a:pt x="0" y="18"/>
                  </a:cubicBezTo>
                  <a:cubicBezTo>
                    <a:pt x="0" y="6"/>
                    <a:pt x="6" y="0"/>
                    <a:pt x="15" y="0"/>
                  </a:cubicBezTo>
                  <a:cubicBezTo>
                    <a:pt x="24" y="0"/>
                    <a:pt x="30" y="6"/>
                    <a:pt x="30" y="18"/>
                  </a:cubicBezTo>
                  <a:cubicBezTo>
                    <a:pt x="30" y="31"/>
                    <a:pt x="30" y="31"/>
                    <a:pt x="30" y="31"/>
                  </a:cubicBezTo>
                  <a:cubicBezTo>
                    <a:pt x="30" y="43"/>
                    <a:pt x="24" y="49"/>
                    <a:pt x="15" y="49"/>
                  </a:cubicBezTo>
                  <a:close/>
                  <a:moveTo>
                    <a:pt x="27" y="18"/>
                  </a:moveTo>
                  <a:cubicBezTo>
                    <a:pt x="27" y="8"/>
                    <a:pt x="23" y="3"/>
                    <a:pt x="15" y="3"/>
                  </a:cubicBezTo>
                  <a:cubicBezTo>
                    <a:pt x="7" y="3"/>
                    <a:pt x="3" y="8"/>
                    <a:pt x="3" y="18"/>
                  </a:cubicBezTo>
                  <a:cubicBezTo>
                    <a:pt x="3" y="31"/>
                    <a:pt x="3" y="31"/>
                    <a:pt x="3" y="31"/>
                  </a:cubicBezTo>
                  <a:cubicBezTo>
                    <a:pt x="3" y="41"/>
                    <a:pt x="7" y="46"/>
                    <a:pt x="15" y="46"/>
                  </a:cubicBezTo>
                  <a:cubicBezTo>
                    <a:pt x="23" y="46"/>
                    <a:pt x="27" y="41"/>
                    <a:pt x="27" y="31"/>
                  </a:cubicBezTo>
                  <a:lnTo>
                    <a:pt x="27" y="18"/>
                  </a:ln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1" name="Freeform 70"/>
            <p:cNvSpPr>
              <a:spLocks noEditPoints="1"/>
            </p:cNvSpPr>
            <p:nvPr/>
          </p:nvSpPr>
          <p:spPr bwMode="auto">
            <a:xfrm>
              <a:off x="893764" y="2517776"/>
              <a:ext cx="114300" cy="138113"/>
            </a:xfrm>
            <a:custGeom>
              <a:avLst/>
              <a:gdLst>
                <a:gd name="T0" fmla="*/ 8 w 41"/>
                <a:gd name="T1" fmla="*/ 27 h 49"/>
                <a:gd name="T2" fmla="*/ 0 w 41"/>
                <a:gd name="T3" fmla="*/ 17 h 49"/>
                <a:gd name="T4" fmla="*/ 0 w 41"/>
                <a:gd name="T5" fmla="*/ 10 h 49"/>
                <a:gd name="T6" fmla="*/ 8 w 41"/>
                <a:gd name="T7" fmla="*/ 0 h 49"/>
                <a:gd name="T8" fmla="*/ 16 w 41"/>
                <a:gd name="T9" fmla="*/ 10 h 49"/>
                <a:gd name="T10" fmla="*/ 16 w 41"/>
                <a:gd name="T11" fmla="*/ 17 h 49"/>
                <a:gd name="T12" fmla="*/ 8 w 41"/>
                <a:gd name="T13" fmla="*/ 27 h 49"/>
                <a:gd name="T14" fmla="*/ 14 w 41"/>
                <a:gd name="T15" fmla="*/ 10 h 49"/>
                <a:gd name="T16" fmla="*/ 8 w 41"/>
                <a:gd name="T17" fmla="*/ 3 h 49"/>
                <a:gd name="T18" fmla="*/ 3 w 41"/>
                <a:gd name="T19" fmla="*/ 10 h 49"/>
                <a:gd name="T20" fmla="*/ 3 w 41"/>
                <a:gd name="T21" fmla="*/ 17 h 49"/>
                <a:gd name="T22" fmla="*/ 8 w 41"/>
                <a:gd name="T23" fmla="*/ 25 h 49"/>
                <a:gd name="T24" fmla="*/ 14 w 41"/>
                <a:gd name="T25" fmla="*/ 17 h 49"/>
                <a:gd name="T26" fmla="*/ 14 w 41"/>
                <a:gd name="T27" fmla="*/ 10 h 49"/>
                <a:gd name="T28" fmla="*/ 36 w 41"/>
                <a:gd name="T29" fmla="*/ 2 h 49"/>
                <a:gd name="T30" fmla="*/ 8 w 41"/>
                <a:gd name="T31" fmla="*/ 48 h 49"/>
                <a:gd name="T32" fmla="*/ 7 w 41"/>
                <a:gd name="T33" fmla="*/ 49 h 49"/>
                <a:gd name="T34" fmla="*/ 5 w 41"/>
                <a:gd name="T35" fmla="*/ 49 h 49"/>
                <a:gd name="T36" fmla="*/ 5 w 41"/>
                <a:gd name="T37" fmla="*/ 49 h 49"/>
                <a:gd name="T38" fmla="*/ 5 w 41"/>
                <a:gd name="T39" fmla="*/ 48 h 49"/>
                <a:gd name="T40" fmla="*/ 32 w 41"/>
                <a:gd name="T41" fmla="*/ 2 h 49"/>
                <a:gd name="T42" fmla="*/ 34 w 41"/>
                <a:gd name="T43" fmla="*/ 1 h 49"/>
                <a:gd name="T44" fmla="*/ 35 w 41"/>
                <a:gd name="T45" fmla="*/ 1 h 49"/>
                <a:gd name="T46" fmla="*/ 36 w 41"/>
                <a:gd name="T47" fmla="*/ 1 h 49"/>
                <a:gd name="T48" fmla="*/ 36 w 41"/>
                <a:gd name="T49" fmla="*/ 2 h 49"/>
                <a:gd name="T50" fmla="*/ 33 w 41"/>
                <a:gd name="T51" fmla="*/ 49 h 49"/>
                <a:gd name="T52" fmla="*/ 25 w 41"/>
                <a:gd name="T53" fmla="*/ 39 h 49"/>
                <a:gd name="T54" fmla="*/ 25 w 41"/>
                <a:gd name="T55" fmla="*/ 32 h 49"/>
                <a:gd name="T56" fmla="*/ 33 w 41"/>
                <a:gd name="T57" fmla="*/ 22 h 49"/>
                <a:gd name="T58" fmla="*/ 41 w 41"/>
                <a:gd name="T59" fmla="*/ 32 h 49"/>
                <a:gd name="T60" fmla="*/ 41 w 41"/>
                <a:gd name="T61" fmla="*/ 39 h 49"/>
                <a:gd name="T62" fmla="*/ 33 w 41"/>
                <a:gd name="T63" fmla="*/ 49 h 49"/>
                <a:gd name="T64" fmla="*/ 39 w 41"/>
                <a:gd name="T65" fmla="*/ 32 h 49"/>
                <a:gd name="T66" fmla="*/ 33 w 41"/>
                <a:gd name="T67" fmla="*/ 25 h 49"/>
                <a:gd name="T68" fmla="*/ 27 w 41"/>
                <a:gd name="T69" fmla="*/ 32 h 49"/>
                <a:gd name="T70" fmla="*/ 27 w 41"/>
                <a:gd name="T71" fmla="*/ 39 h 49"/>
                <a:gd name="T72" fmla="*/ 33 w 41"/>
                <a:gd name="T73" fmla="*/ 47 h 49"/>
                <a:gd name="T74" fmla="*/ 39 w 41"/>
                <a:gd name="T75" fmla="*/ 39 h 49"/>
                <a:gd name="T76" fmla="*/ 39 w 41"/>
                <a:gd name="T77" fmla="*/ 3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1" h="49">
                  <a:moveTo>
                    <a:pt x="8" y="27"/>
                  </a:moveTo>
                  <a:cubicBezTo>
                    <a:pt x="3" y="27"/>
                    <a:pt x="0" y="24"/>
                    <a:pt x="0" y="17"/>
                  </a:cubicBezTo>
                  <a:cubicBezTo>
                    <a:pt x="0" y="10"/>
                    <a:pt x="0" y="10"/>
                    <a:pt x="0" y="10"/>
                  </a:cubicBezTo>
                  <a:cubicBezTo>
                    <a:pt x="0" y="4"/>
                    <a:pt x="3" y="0"/>
                    <a:pt x="8" y="0"/>
                  </a:cubicBezTo>
                  <a:cubicBezTo>
                    <a:pt x="13" y="0"/>
                    <a:pt x="16" y="4"/>
                    <a:pt x="16" y="10"/>
                  </a:cubicBezTo>
                  <a:cubicBezTo>
                    <a:pt x="16" y="17"/>
                    <a:pt x="16" y="17"/>
                    <a:pt x="16" y="17"/>
                  </a:cubicBezTo>
                  <a:cubicBezTo>
                    <a:pt x="16" y="24"/>
                    <a:pt x="13" y="27"/>
                    <a:pt x="8" y="27"/>
                  </a:cubicBezTo>
                  <a:close/>
                  <a:moveTo>
                    <a:pt x="14" y="10"/>
                  </a:moveTo>
                  <a:cubicBezTo>
                    <a:pt x="14" y="5"/>
                    <a:pt x="12" y="3"/>
                    <a:pt x="8" y="3"/>
                  </a:cubicBezTo>
                  <a:cubicBezTo>
                    <a:pt x="5" y="3"/>
                    <a:pt x="3" y="5"/>
                    <a:pt x="3" y="10"/>
                  </a:cubicBezTo>
                  <a:cubicBezTo>
                    <a:pt x="3" y="17"/>
                    <a:pt x="3" y="17"/>
                    <a:pt x="3" y="17"/>
                  </a:cubicBezTo>
                  <a:cubicBezTo>
                    <a:pt x="3" y="22"/>
                    <a:pt x="5" y="25"/>
                    <a:pt x="8" y="25"/>
                  </a:cubicBezTo>
                  <a:cubicBezTo>
                    <a:pt x="12" y="25"/>
                    <a:pt x="14" y="22"/>
                    <a:pt x="14" y="17"/>
                  </a:cubicBezTo>
                  <a:lnTo>
                    <a:pt x="14" y="10"/>
                  </a:lnTo>
                  <a:close/>
                  <a:moveTo>
                    <a:pt x="36" y="2"/>
                  </a:moveTo>
                  <a:cubicBezTo>
                    <a:pt x="8" y="48"/>
                    <a:pt x="8" y="48"/>
                    <a:pt x="8" y="48"/>
                  </a:cubicBezTo>
                  <a:cubicBezTo>
                    <a:pt x="8" y="49"/>
                    <a:pt x="8" y="49"/>
                    <a:pt x="7" y="49"/>
                  </a:cubicBezTo>
                  <a:cubicBezTo>
                    <a:pt x="5" y="49"/>
                    <a:pt x="5" y="49"/>
                    <a:pt x="5" y="49"/>
                  </a:cubicBezTo>
                  <a:cubicBezTo>
                    <a:pt x="5" y="49"/>
                    <a:pt x="5" y="49"/>
                    <a:pt x="5" y="49"/>
                  </a:cubicBezTo>
                  <a:cubicBezTo>
                    <a:pt x="5" y="49"/>
                    <a:pt x="5" y="48"/>
                    <a:pt x="5" y="48"/>
                  </a:cubicBezTo>
                  <a:cubicBezTo>
                    <a:pt x="32" y="2"/>
                    <a:pt x="32" y="2"/>
                    <a:pt x="32" y="2"/>
                  </a:cubicBezTo>
                  <a:cubicBezTo>
                    <a:pt x="33" y="1"/>
                    <a:pt x="33" y="1"/>
                    <a:pt x="34" y="1"/>
                  </a:cubicBezTo>
                  <a:cubicBezTo>
                    <a:pt x="35" y="1"/>
                    <a:pt x="35" y="1"/>
                    <a:pt x="35" y="1"/>
                  </a:cubicBezTo>
                  <a:cubicBezTo>
                    <a:pt x="36" y="1"/>
                    <a:pt x="36" y="1"/>
                    <a:pt x="36" y="1"/>
                  </a:cubicBezTo>
                  <a:cubicBezTo>
                    <a:pt x="36" y="1"/>
                    <a:pt x="36" y="1"/>
                    <a:pt x="36" y="2"/>
                  </a:cubicBezTo>
                  <a:close/>
                  <a:moveTo>
                    <a:pt x="33" y="49"/>
                  </a:moveTo>
                  <a:cubicBezTo>
                    <a:pt x="28" y="49"/>
                    <a:pt x="25" y="46"/>
                    <a:pt x="25" y="39"/>
                  </a:cubicBezTo>
                  <a:cubicBezTo>
                    <a:pt x="25" y="32"/>
                    <a:pt x="25" y="32"/>
                    <a:pt x="25" y="32"/>
                  </a:cubicBezTo>
                  <a:cubicBezTo>
                    <a:pt x="25" y="25"/>
                    <a:pt x="28" y="22"/>
                    <a:pt x="33" y="22"/>
                  </a:cubicBezTo>
                  <a:cubicBezTo>
                    <a:pt x="38" y="22"/>
                    <a:pt x="41" y="25"/>
                    <a:pt x="41" y="32"/>
                  </a:cubicBezTo>
                  <a:cubicBezTo>
                    <a:pt x="41" y="39"/>
                    <a:pt x="41" y="39"/>
                    <a:pt x="41" y="39"/>
                  </a:cubicBezTo>
                  <a:cubicBezTo>
                    <a:pt x="41" y="46"/>
                    <a:pt x="38" y="49"/>
                    <a:pt x="33" y="49"/>
                  </a:cubicBezTo>
                  <a:close/>
                  <a:moveTo>
                    <a:pt x="39" y="32"/>
                  </a:moveTo>
                  <a:cubicBezTo>
                    <a:pt x="39" y="27"/>
                    <a:pt x="37" y="25"/>
                    <a:pt x="33" y="25"/>
                  </a:cubicBezTo>
                  <a:cubicBezTo>
                    <a:pt x="29" y="25"/>
                    <a:pt x="27" y="27"/>
                    <a:pt x="27" y="32"/>
                  </a:cubicBezTo>
                  <a:cubicBezTo>
                    <a:pt x="27" y="39"/>
                    <a:pt x="27" y="39"/>
                    <a:pt x="27" y="39"/>
                  </a:cubicBezTo>
                  <a:cubicBezTo>
                    <a:pt x="27" y="44"/>
                    <a:pt x="29" y="47"/>
                    <a:pt x="33" y="47"/>
                  </a:cubicBezTo>
                  <a:cubicBezTo>
                    <a:pt x="37" y="47"/>
                    <a:pt x="39" y="44"/>
                    <a:pt x="39" y="39"/>
                  </a:cubicBezTo>
                  <a:lnTo>
                    <a:pt x="39" y="32"/>
                  </a:ln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2" name="Freeform 71"/>
            <p:cNvSpPr>
              <a:spLocks/>
            </p:cNvSpPr>
            <p:nvPr/>
          </p:nvSpPr>
          <p:spPr bwMode="auto">
            <a:xfrm>
              <a:off x="1947864" y="2324101"/>
              <a:ext cx="77788" cy="134938"/>
            </a:xfrm>
            <a:custGeom>
              <a:avLst/>
              <a:gdLst>
                <a:gd name="T0" fmla="*/ 11 w 28"/>
                <a:gd name="T1" fmla="*/ 48 h 48"/>
                <a:gd name="T2" fmla="*/ 1 w 28"/>
                <a:gd name="T3" fmla="*/ 47 h 48"/>
                <a:gd name="T4" fmla="*/ 0 w 28"/>
                <a:gd name="T5" fmla="*/ 46 h 48"/>
                <a:gd name="T6" fmla="*/ 0 w 28"/>
                <a:gd name="T7" fmla="*/ 45 h 48"/>
                <a:gd name="T8" fmla="*/ 1 w 28"/>
                <a:gd name="T9" fmla="*/ 44 h 48"/>
                <a:gd name="T10" fmla="*/ 1 w 28"/>
                <a:gd name="T11" fmla="*/ 44 h 48"/>
                <a:gd name="T12" fmla="*/ 11 w 28"/>
                <a:gd name="T13" fmla="*/ 45 h 48"/>
                <a:gd name="T14" fmla="*/ 25 w 28"/>
                <a:gd name="T15" fmla="*/ 34 h 48"/>
                <a:gd name="T16" fmla="*/ 25 w 28"/>
                <a:gd name="T17" fmla="*/ 32 h 48"/>
                <a:gd name="T18" fmla="*/ 9 w 28"/>
                <a:gd name="T19" fmla="*/ 22 h 48"/>
                <a:gd name="T20" fmla="*/ 2 w 28"/>
                <a:gd name="T21" fmla="*/ 22 h 48"/>
                <a:gd name="T22" fmla="*/ 1 w 28"/>
                <a:gd name="T23" fmla="*/ 21 h 48"/>
                <a:gd name="T24" fmla="*/ 1 w 28"/>
                <a:gd name="T25" fmla="*/ 21 h 48"/>
                <a:gd name="T26" fmla="*/ 3 w 28"/>
                <a:gd name="T27" fmla="*/ 1 h 48"/>
                <a:gd name="T28" fmla="*/ 4 w 28"/>
                <a:gd name="T29" fmla="*/ 0 h 48"/>
                <a:gd name="T30" fmla="*/ 25 w 28"/>
                <a:gd name="T31" fmla="*/ 0 h 48"/>
                <a:gd name="T32" fmla="*/ 26 w 28"/>
                <a:gd name="T33" fmla="*/ 1 h 48"/>
                <a:gd name="T34" fmla="*/ 26 w 28"/>
                <a:gd name="T35" fmla="*/ 1 h 48"/>
                <a:gd name="T36" fmla="*/ 25 w 28"/>
                <a:gd name="T37" fmla="*/ 2 h 48"/>
                <a:gd name="T38" fmla="*/ 5 w 28"/>
                <a:gd name="T39" fmla="*/ 2 h 48"/>
                <a:gd name="T40" fmla="*/ 4 w 28"/>
                <a:gd name="T41" fmla="*/ 20 h 48"/>
                <a:gd name="T42" fmla="*/ 9 w 28"/>
                <a:gd name="T43" fmla="*/ 20 h 48"/>
                <a:gd name="T44" fmla="*/ 28 w 28"/>
                <a:gd name="T45" fmla="*/ 32 h 48"/>
                <a:gd name="T46" fmla="*/ 28 w 28"/>
                <a:gd name="T47" fmla="*/ 34 h 48"/>
                <a:gd name="T48" fmla="*/ 11 w 28"/>
                <a:gd name="T49"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 h="48">
                  <a:moveTo>
                    <a:pt x="11" y="48"/>
                  </a:moveTo>
                  <a:cubicBezTo>
                    <a:pt x="7" y="48"/>
                    <a:pt x="4" y="48"/>
                    <a:pt x="1" y="47"/>
                  </a:cubicBezTo>
                  <a:cubicBezTo>
                    <a:pt x="1" y="47"/>
                    <a:pt x="0" y="46"/>
                    <a:pt x="0" y="46"/>
                  </a:cubicBezTo>
                  <a:cubicBezTo>
                    <a:pt x="0" y="45"/>
                    <a:pt x="0" y="45"/>
                    <a:pt x="0" y="45"/>
                  </a:cubicBezTo>
                  <a:cubicBezTo>
                    <a:pt x="0" y="44"/>
                    <a:pt x="0" y="44"/>
                    <a:pt x="1" y="44"/>
                  </a:cubicBezTo>
                  <a:cubicBezTo>
                    <a:pt x="1" y="44"/>
                    <a:pt x="1" y="44"/>
                    <a:pt x="1" y="44"/>
                  </a:cubicBezTo>
                  <a:cubicBezTo>
                    <a:pt x="5" y="45"/>
                    <a:pt x="8" y="45"/>
                    <a:pt x="11" y="45"/>
                  </a:cubicBezTo>
                  <a:cubicBezTo>
                    <a:pt x="20" y="45"/>
                    <a:pt x="25" y="42"/>
                    <a:pt x="25" y="34"/>
                  </a:cubicBezTo>
                  <a:cubicBezTo>
                    <a:pt x="25" y="32"/>
                    <a:pt x="25" y="32"/>
                    <a:pt x="25" y="32"/>
                  </a:cubicBezTo>
                  <a:cubicBezTo>
                    <a:pt x="25" y="25"/>
                    <a:pt x="20" y="22"/>
                    <a:pt x="9" y="22"/>
                  </a:cubicBezTo>
                  <a:cubicBezTo>
                    <a:pt x="2" y="22"/>
                    <a:pt x="2" y="22"/>
                    <a:pt x="2" y="22"/>
                  </a:cubicBezTo>
                  <a:cubicBezTo>
                    <a:pt x="2" y="22"/>
                    <a:pt x="1" y="22"/>
                    <a:pt x="1" y="21"/>
                  </a:cubicBezTo>
                  <a:cubicBezTo>
                    <a:pt x="1" y="21"/>
                    <a:pt x="1" y="21"/>
                    <a:pt x="1" y="21"/>
                  </a:cubicBezTo>
                  <a:cubicBezTo>
                    <a:pt x="3" y="1"/>
                    <a:pt x="3" y="1"/>
                    <a:pt x="3" y="1"/>
                  </a:cubicBezTo>
                  <a:cubicBezTo>
                    <a:pt x="3" y="0"/>
                    <a:pt x="3" y="0"/>
                    <a:pt x="4" y="0"/>
                  </a:cubicBezTo>
                  <a:cubicBezTo>
                    <a:pt x="25" y="0"/>
                    <a:pt x="25" y="0"/>
                    <a:pt x="25" y="0"/>
                  </a:cubicBezTo>
                  <a:cubicBezTo>
                    <a:pt x="26" y="0"/>
                    <a:pt x="26" y="0"/>
                    <a:pt x="26" y="1"/>
                  </a:cubicBezTo>
                  <a:cubicBezTo>
                    <a:pt x="26" y="1"/>
                    <a:pt x="26" y="1"/>
                    <a:pt x="26" y="1"/>
                  </a:cubicBezTo>
                  <a:cubicBezTo>
                    <a:pt x="26" y="2"/>
                    <a:pt x="26" y="2"/>
                    <a:pt x="25" y="2"/>
                  </a:cubicBezTo>
                  <a:cubicBezTo>
                    <a:pt x="5" y="2"/>
                    <a:pt x="5" y="2"/>
                    <a:pt x="5" y="2"/>
                  </a:cubicBezTo>
                  <a:cubicBezTo>
                    <a:pt x="4" y="20"/>
                    <a:pt x="4" y="20"/>
                    <a:pt x="4" y="20"/>
                  </a:cubicBezTo>
                  <a:cubicBezTo>
                    <a:pt x="9" y="20"/>
                    <a:pt x="9" y="20"/>
                    <a:pt x="9" y="20"/>
                  </a:cubicBezTo>
                  <a:cubicBezTo>
                    <a:pt x="23" y="20"/>
                    <a:pt x="28" y="24"/>
                    <a:pt x="28" y="32"/>
                  </a:cubicBezTo>
                  <a:cubicBezTo>
                    <a:pt x="28" y="34"/>
                    <a:pt x="28" y="34"/>
                    <a:pt x="28" y="34"/>
                  </a:cubicBezTo>
                  <a:cubicBezTo>
                    <a:pt x="28" y="43"/>
                    <a:pt x="21" y="48"/>
                    <a:pt x="11" y="48"/>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3" name="Freeform 72"/>
            <p:cNvSpPr>
              <a:spLocks noEditPoints="1"/>
            </p:cNvSpPr>
            <p:nvPr/>
          </p:nvSpPr>
          <p:spPr bwMode="auto">
            <a:xfrm>
              <a:off x="2043114" y="2322513"/>
              <a:ext cx="84138" cy="136525"/>
            </a:xfrm>
            <a:custGeom>
              <a:avLst/>
              <a:gdLst>
                <a:gd name="T0" fmla="*/ 15 w 30"/>
                <a:gd name="T1" fmla="*/ 49 h 49"/>
                <a:gd name="T2" fmla="*/ 0 w 30"/>
                <a:gd name="T3" fmla="*/ 31 h 49"/>
                <a:gd name="T4" fmla="*/ 0 w 30"/>
                <a:gd name="T5" fmla="*/ 18 h 49"/>
                <a:gd name="T6" fmla="*/ 15 w 30"/>
                <a:gd name="T7" fmla="*/ 0 h 49"/>
                <a:gd name="T8" fmla="*/ 30 w 30"/>
                <a:gd name="T9" fmla="*/ 18 h 49"/>
                <a:gd name="T10" fmla="*/ 30 w 30"/>
                <a:gd name="T11" fmla="*/ 31 h 49"/>
                <a:gd name="T12" fmla="*/ 15 w 30"/>
                <a:gd name="T13" fmla="*/ 49 h 49"/>
                <a:gd name="T14" fmla="*/ 27 w 30"/>
                <a:gd name="T15" fmla="*/ 18 h 49"/>
                <a:gd name="T16" fmla="*/ 15 w 30"/>
                <a:gd name="T17" fmla="*/ 3 h 49"/>
                <a:gd name="T18" fmla="*/ 3 w 30"/>
                <a:gd name="T19" fmla="*/ 18 h 49"/>
                <a:gd name="T20" fmla="*/ 3 w 30"/>
                <a:gd name="T21" fmla="*/ 31 h 49"/>
                <a:gd name="T22" fmla="*/ 15 w 30"/>
                <a:gd name="T23" fmla="*/ 47 h 49"/>
                <a:gd name="T24" fmla="*/ 27 w 30"/>
                <a:gd name="T25" fmla="*/ 31 h 49"/>
                <a:gd name="T26" fmla="*/ 27 w 30"/>
                <a:gd name="T27" fmla="*/ 1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49">
                  <a:moveTo>
                    <a:pt x="15" y="49"/>
                  </a:moveTo>
                  <a:cubicBezTo>
                    <a:pt x="6" y="49"/>
                    <a:pt x="0" y="44"/>
                    <a:pt x="0" y="31"/>
                  </a:cubicBezTo>
                  <a:cubicBezTo>
                    <a:pt x="0" y="18"/>
                    <a:pt x="0" y="18"/>
                    <a:pt x="0" y="18"/>
                  </a:cubicBezTo>
                  <a:cubicBezTo>
                    <a:pt x="0" y="6"/>
                    <a:pt x="6" y="0"/>
                    <a:pt x="15" y="0"/>
                  </a:cubicBezTo>
                  <a:cubicBezTo>
                    <a:pt x="24" y="0"/>
                    <a:pt x="30" y="6"/>
                    <a:pt x="30" y="18"/>
                  </a:cubicBezTo>
                  <a:cubicBezTo>
                    <a:pt x="30" y="31"/>
                    <a:pt x="30" y="31"/>
                    <a:pt x="30" y="31"/>
                  </a:cubicBezTo>
                  <a:cubicBezTo>
                    <a:pt x="30" y="44"/>
                    <a:pt x="24" y="49"/>
                    <a:pt x="15" y="49"/>
                  </a:cubicBezTo>
                  <a:close/>
                  <a:moveTo>
                    <a:pt x="27" y="18"/>
                  </a:moveTo>
                  <a:cubicBezTo>
                    <a:pt x="27" y="8"/>
                    <a:pt x="23" y="3"/>
                    <a:pt x="15" y="3"/>
                  </a:cubicBezTo>
                  <a:cubicBezTo>
                    <a:pt x="7" y="3"/>
                    <a:pt x="3" y="8"/>
                    <a:pt x="3" y="18"/>
                  </a:cubicBezTo>
                  <a:cubicBezTo>
                    <a:pt x="3" y="31"/>
                    <a:pt x="3" y="31"/>
                    <a:pt x="3" y="31"/>
                  </a:cubicBezTo>
                  <a:cubicBezTo>
                    <a:pt x="3" y="41"/>
                    <a:pt x="7" y="47"/>
                    <a:pt x="15" y="47"/>
                  </a:cubicBezTo>
                  <a:cubicBezTo>
                    <a:pt x="23" y="47"/>
                    <a:pt x="27" y="41"/>
                    <a:pt x="27" y="31"/>
                  </a:cubicBezTo>
                  <a:lnTo>
                    <a:pt x="27" y="18"/>
                  </a:ln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4" name="Freeform 73"/>
            <p:cNvSpPr>
              <a:spLocks noEditPoints="1"/>
            </p:cNvSpPr>
            <p:nvPr/>
          </p:nvSpPr>
          <p:spPr bwMode="auto">
            <a:xfrm>
              <a:off x="2141539" y="2322513"/>
              <a:ext cx="114300" cy="136525"/>
            </a:xfrm>
            <a:custGeom>
              <a:avLst/>
              <a:gdLst>
                <a:gd name="T0" fmla="*/ 8 w 41"/>
                <a:gd name="T1" fmla="*/ 27 h 49"/>
                <a:gd name="T2" fmla="*/ 0 w 41"/>
                <a:gd name="T3" fmla="*/ 17 h 49"/>
                <a:gd name="T4" fmla="*/ 0 w 41"/>
                <a:gd name="T5" fmla="*/ 10 h 49"/>
                <a:gd name="T6" fmla="*/ 8 w 41"/>
                <a:gd name="T7" fmla="*/ 0 h 49"/>
                <a:gd name="T8" fmla="*/ 16 w 41"/>
                <a:gd name="T9" fmla="*/ 10 h 49"/>
                <a:gd name="T10" fmla="*/ 16 w 41"/>
                <a:gd name="T11" fmla="*/ 17 h 49"/>
                <a:gd name="T12" fmla="*/ 8 w 41"/>
                <a:gd name="T13" fmla="*/ 27 h 49"/>
                <a:gd name="T14" fmla="*/ 14 w 41"/>
                <a:gd name="T15" fmla="*/ 10 h 49"/>
                <a:gd name="T16" fmla="*/ 8 w 41"/>
                <a:gd name="T17" fmla="*/ 3 h 49"/>
                <a:gd name="T18" fmla="*/ 2 w 41"/>
                <a:gd name="T19" fmla="*/ 10 h 49"/>
                <a:gd name="T20" fmla="*/ 2 w 41"/>
                <a:gd name="T21" fmla="*/ 17 h 49"/>
                <a:gd name="T22" fmla="*/ 8 w 41"/>
                <a:gd name="T23" fmla="*/ 25 h 49"/>
                <a:gd name="T24" fmla="*/ 14 w 41"/>
                <a:gd name="T25" fmla="*/ 17 h 49"/>
                <a:gd name="T26" fmla="*/ 14 w 41"/>
                <a:gd name="T27" fmla="*/ 10 h 49"/>
                <a:gd name="T28" fmla="*/ 36 w 41"/>
                <a:gd name="T29" fmla="*/ 2 h 49"/>
                <a:gd name="T30" fmla="*/ 8 w 41"/>
                <a:gd name="T31" fmla="*/ 48 h 49"/>
                <a:gd name="T32" fmla="*/ 7 w 41"/>
                <a:gd name="T33" fmla="*/ 49 h 49"/>
                <a:gd name="T34" fmla="*/ 5 w 41"/>
                <a:gd name="T35" fmla="*/ 49 h 49"/>
                <a:gd name="T36" fmla="*/ 5 w 41"/>
                <a:gd name="T37" fmla="*/ 49 h 49"/>
                <a:gd name="T38" fmla="*/ 5 w 41"/>
                <a:gd name="T39" fmla="*/ 48 h 49"/>
                <a:gd name="T40" fmla="*/ 32 w 41"/>
                <a:gd name="T41" fmla="*/ 2 h 49"/>
                <a:gd name="T42" fmla="*/ 34 w 41"/>
                <a:gd name="T43" fmla="*/ 1 h 49"/>
                <a:gd name="T44" fmla="*/ 35 w 41"/>
                <a:gd name="T45" fmla="*/ 1 h 49"/>
                <a:gd name="T46" fmla="*/ 36 w 41"/>
                <a:gd name="T47" fmla="*/ 1 h 49"/>
                <a:gd name="T48" fmla="*/ 36 w 41"/>
                <a:gd name="T49" fmla="*/ 2 h 49"/>
                <a:gd name="T50" fmla="*/ 33 w 41"/>
                <a:gd name="T51" fmla="*/ 49 h 49"/>
                <a:gd name="T52" fmla="*/ 25 w 41"/>
                <a:gd name="T53" fmla="*/ 39 h 49"/>
                <a:gd name="T54" fmla="*/ 25 w 41"/>
                <a:gd name="T55" fmla="*/ 32 h 49"/>
                <a:gd name="T56" fmla="*/ 33 w 41"/>
                <a:gd name="T57" fmla="*/ 22 h 49"/>
                <a:gd name="T58" fmla="*/ 41 w 41"/>
                <a:gd name="T59" fmla="*/ 32 h 49"/>
                <a:gd name="T60" fmla="*/ 41 w 41"/>
                <a:gd name="T61" fmla="*/ 39 h 49"/>
                <a:gd name="T62" fmla="*/ 33 w 41"/>
                <a:gd name="T63" fmla="*/ 49 h 49"/>
                <a:gd name="T64" fmla="*/ 39 w 41"/>
                <a:gd name="T65" fmla="*/ 32 h 49"/>
                <a:gd name="T66" fmla="*/ 33 w 41"/>
                <a:gd name="T67" fmla="*/ 25 h 49"/>
                <a:gd name="T68" fmla="*/ 27 w 41"/>
                <a:gd name="T69" fmla="*/ 32 h 49"/>
                <a:gd name="T70" fmla="*/ 27 w 41"/>
                <a:gd name="T71" fmla="*/ 39 h 49"/>
                <a:gd name="T72" fmla="*/ 33 w 41"/>
                <a:gd name="T73" fmla="*/ 47 h 49"/>
                <a:gd name="T74" fmla="*/ 39 w 41"/>
                <a:gd name="T75" fmla="*/ 39 h 49"/>
                <a:gd name="T76" fmla="*/ 39 w 41"/>
                <a:gd name="T77" fmla="*/ 3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1" h="49">
                  <a:moveTo>
                    <a:pt x="8" y="27"/>
                  </a:moveTo>
                  <a:cubicBezTo>
                    <a:pt x="3" y="27"/>
                    <a:pt x="0" y="24"/>
                    <a:pt x="0" y="17"/>
                  </a:cubicBezTo>
                  <a:cubicBezTo>
                    <a:pt x="0" y="10"/>
                    <a:pt x="0" y="10"/>
                    <a:pt x="0" y="10"/>
                  </a:cubicBezTo>
                  <a:cubicBezTo>
                    <a:pt x="0" y="4"/>
                    <a:pt x="3" y="0"/>
                    <a:pt x="8" y="0"/>
                  </a:cubicBezTo>
                  <a:cubicBezTo>
                    <a:pt x="13" y="0"/>
                    <a:pt x="16" y="4"/>
                    <a:pt x="16" y="10"/>
                  </a:cubicBezTo>
                  <a:cubicBezTo>
                    <a:pt x="16" y="17"/>
                    <a:pt x="16" y="17"/>
                    <a:pt x="16" y="17"/>
                  </a:cubicBezTo>
                  <a:cubicBezTo>
                    <a:pt x="16" y="24"/>
                    <a:pt x="13" y="27"/>
                    <a:pt x="8" y="27"/>
                  </a:cubicBezTo>
                  <a:close/>
                  <a:moveTo>
                    <a:pt x="14" y="10"/>
                  </a:moveTo>
                  <a:cubicBezTo>
                    <a:pt x="14" y="5"/>
                    <a:pt x="12" y="3"/>
                    <a:pt x="8" y="3"/>
                  </a:cubicBezTo>
                  <a:cubicBezTo>
                    <a:pt x="5" y="3"/>
                    <a:pt x="2" y="5"/>
                    <a:pt x="2" y="10"/>
                  </a:cubicBezTo>
                  <a:cubicBezTo>
                    <a:pt x="2" y="17"/>
                    <a:pt x="2" y="17"/>
                    <a:pt x="2" y="17"/>
                  </a:cubicBezTo>
                  <a:cubicBezTo>
                    <a:pt x="2" y="22"/>
                    <a:pt x="5" y="25"/>
                    <a:pt x="8" y="25"/>
                  </a:cubicBezTo>
                  <a:cubicBezTo>
                    <a:pt x="12" y="25"/>
                    <a:pt x="14" y="22"/>
                    <a:pt x="14" y="17"/>
                  </a:cubicBezTo>
                  <a:lnTo>
                    <a:pt x="14" y="10"/>
                  </a:lnTo>
                  <a:close/>
                  <a:moveTo>
                    <a:pt x="36" y="2"/>
                  </a:moveTo>
                  <a:cubicBezTo>
                    <a:pt x="8" y="48"/>
                    <a:pt x="8" y="48"/>
                    <a:pt x="8" y="48"/>
                  </a:cubicBezTo>
                  <a:cubicBezTo>
                    <a:pt x="8" y="49"/>
                    <a:pt x="8" y="49"/>
                    <a:pt x="7" y="49"/>
                  </a:cubicBezTo>
                  <a:cubicBezTo>
                    <a:pt x="5" y="49"/>
                    <a:pt x="5" y="49"/>
                    <a:pt x="5" y="49"/>
                  </a:cubicBezTo>
                  <a:cubicBezTo>
                    <a:pt x="5" y="49"/>
                    <a:pt x="5" y="49"/>
                    <a:pt x="5" y="49"/>
                  </a:cubicBezTo>
                  <a:cubicBezTo>
                    <a:pt x="5" y="49"/>
                    <a:pt x="5" y="48"/>
                    <a:pt x="5" y="48"/>
                  </a:cubicBezTo>
                  <a:cubicBezTo>
                    <a:pt x="32" y="2"/>
                    <a:pt x="32" y="2"/>
                    <a:pt x="32" y="2"/>
                  </a:cubicBezTo>
                  <a:cubicBezTo>
                    <a:pt x="33" y="1"/>
                    <a:pt x="33" y="1"/>
                    <a:pt x="34" y="1"/>
                  </a:cubicBezTo>
                  <a:cubicBezTo>
                    <a:pt x="35" y="1"/>
                    <a:pt x="35" y="1"/>
                    <a:pt x="35" y="1"/>
                  </a:cubicBezTo>
                  <a:cubicBezTo>
                    <a:pt x="36" y="1"/>
                    <a:pt x="36" y="1"/>
                    <a:pt x="36" y="1"/>
                  </a:cubicBezTo>
                  <a:cubicBezTo>
                    <a:pt x="36" y="1"/>
                    <a:pt x="36" y="1"/>
                    <a:pt x="36" y="2"/>
                  </a:cubicBezTo>
                  <a:close/>
                  <a:moveTo>
                    <a:pt x="33" y="49"/>
                  </a:moveTo>
                  <a:cubicBezTo>
                    <a:pt x="28" y="49"/>
                    <a:pt x="25" y="46"/>
                    <a:pt x="25" y="39"/>
                  </a:cubicBezTo>
                  <a:cubicBezTo>
                    <a:pt x="25" y="32"/>
                    <a:pt x="25" y="32"/>
                    <a:pt x="25" y="32"/>
                  </a:cubicBezTo>
                  <a:cubicBezTo>
                    <a:pt x="25" y="25"/>
                    <a:pt x="28" y="22"/>
                    <a:pt x="33" y="22"/>
                  </a:cubicBezTo>
                  <a:cubicBezTo>
                    <a:pt x="38" y="22"/>
                    <a:pt x="41" y="25"/>
                    <a:pt x="41" y="32"/>
                  </a:cubicBezTo>
                  <a:cubicBezTo>
                    <a:pt x="41" y="39"/>
                    <a:pt x="41" y="39"/>
                    <a:pt x="41" y="39"/>
                  </a:cubicBezTo>
                  <a:cubicBezTo>
                    <a:pt x="41" y="46"/>
                    <a:pt x="38" y="49"/>
                    <a:pt x="33" y="49"/>
                  </a:cubicBezTo>
                  <a:close/>
                  <a:moveTo>
                    <a:pt x="39" y="32"/>
                  </a:moveTo>
                  <a:cubicBezTo>
                    <a:pt x="39" y="27"/>
                    <a:pt x="36" y="25"/>
                    <a:pt x="33" y="25"/>
                  </a:cubicBezTo>
                  <a:cubicBezTo>
                    <a:pt x="29" y="25"/>
                    <a:pt x="27" y="27"/>
                    <a:pt x="27" y="32"/>
                  </a:cubicBezTo>
                  <a:cubicBezTo>
                    <a:pt x="27" y="39"/>
                    <a:pt x="27" y="39"/>
                    <a:pt x="27" y="39"/>
                  </a:cubicBezTo>
                  <a:cubicBezTo>
                    <a:pt x="27" y="44"/>
                    <a:pt x="29" y="47"/>
                    <a:pt x="33" y="47"/>
                  </a:cubicBezTo>
                  <a:cubicBezTo>
                    <a:pt x="36" y="47"/>
                    <a:pt x="39" y="44"/>
                    <a:pt x="39" y="39"/>
                  </a:cubicBezTo>
                  <a:lnTo>
                    <a:pt x="39" y="32"/>
                  </a:ln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5" name="Freeform 74"/>
            <p:cNvSpPr>
              <a:spLocks noEditPoints="1"/>
            </p:cNvSpPr>
            <p:nvPr/>
          </p:nvSpPr>
          <p:spPr bwMode="auto">
            <a:xfrm>
              <a:off x="1417639" y="2930526"/>
              <a:ext cx="92075" cy="134938"/>
            </a:xfrm>
            <a:custGeom>
              <a:avLst/>
              <a:gdLst>
                <a:gd name="T0" fmla="*/ 32 w 33"/>
                <a:gd name="T1" fmla="*/ 34 h 48"/>
                <a:gd name="T2" fmla="*/ 25 w 33"/>
                <a:gd name="T3" fmla="*/ 34 h 48"/>
                <a:gd name="T4" fmla="*/ 25 w 33"/>
                <a:gd name="T5" fmla="*/ 47 h 48"/>
                <a:gd name="T6" fmla="*/ 24 w 33"/>
                <a:gd name="T7" fmla="*/ 48 h 48"/>
                <a:gd name="T8" fmla="*/ 23 w 33"/>
                <a:gd name="T9" fmla="*/ 48 h 48"/>
                <a:gd name="T10" fmla="*/ 22 w 33"/>
                <a:gd name="T11" fmla="*/ 47 h 48"/>
                <a:gd name="T12" fmla="*/ 22 w 33"/>
                <a:gd name="T13" fmla="*/ 34 h 48"/>
                <a:gd name="T14" fmla="*/ 4 w 33"/>
                <a:gd name="T15" fmla="*/ 34 h 48"/>
                <a:gd name="T16" fmla="*/ 0 w 33"/>
                <a:gd name="T17" fmla="*/ 30 h 48"/>
                <a:gd name="T18" fmla="*/ 1 w 33"/>
                <a:gd name="T19" fmla="*/ 28 h 48"/>
                <a:gd name="T20" fmla="*/ 19 w 33"/>
                <a:gd name="T21" fmla="*/ 1 h 48"/>
                <a:gd name="T22" fmla="*/ 22 w 33"/>
                <a:gd name="T23" fmla="*/ 0 h 48"/>
                <a:gd name="T24" fmla="*/ 25 w 33"/>
                <a:gd name="T25" fmla="*/ 3 h 48"/>
                <a:gd name="T26" fmla="*/ 25 w 33"/>
                <a:gd name="T27" fmla="*/ 31 h 48"/>
                <a:gd name="T28" fmla="*/ 32 w 33"/>
                <a:gd name="T29" fmla="*/ 31 h 48"/>
                <a:gd name="T30" fmla="*/ 33 w 33"/>
                <a:gd name="T31" fmla="*/ 32 h 48"/>
                <a:gd name="T32" fmla="*/ 33 w 33"/>
                <a:gd name="T33" fmla="*/ 33 h 48"/>
                <a:gd name="T34" fmla="*/ 32 w 33"/>
                <a:gd name="T35" fmla="*/ 34 h 48"/>
                <a:gd name="T36" fmla="*/ 22 w 33"/>
                <a:gd name="T37" fmla="*/ 3 h 48"/>
                <a:gd name="T38" fmla="*/ 22 w 33"/>
                <a:gd name="T39" fmla="*/ 2 h 48"/>
                <a:gd name="T40" fmla="*/ 21 w 33"/>
                <a:gd name="T41" fmla="*/ 3 h 48"/>
                <a:gd name="T42" fmla="*/ 4 w 33"/>
                <a:gd name="T43" fmla="*/ 29 h 48"/>
                <a:gd name="T44" fmla="*/ 3 w 33"/>
                <a:gd name="T45" fmla="*/ 30 h 48"/>
                <a:gd name="T46" fmla="*/ 4 w 33"/>
                <a:gd name="T47" fmla="*/ 31 h 48"/>
                <a:gd name="T48" fmla="*/ 22 w 33"/>
                <a:gd name="T49" fmla="*/ 31 h 48"/>
                <a:gd name="T50" fmla="*/ 22 w 33"/>
                <a:gd name="T51" fmla="*/ 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 h="48">
                  <a:moveTo>
                    <a:pt x="32" y="34"/>
                  </a:moveTo>
                  <a:cubicBezTo>
                    <a:pt x="25" y="34"/>
                    <a:pt x="25" y="34"/>
                    <a:pt x="25" y="34"/>
                  </a:cubicBezTo>
                  <a:cubicBezTo>
                    <a:pt x="25" y="47"/>
                    <a:pt x="25" y="47"/>
                    <a:pt x="25" y="47"/>
                  </a:cubicBezTo>
                  <a:cubicBezTo>
                    <a:pt x="25" y="47"/>
                    <a:pt x="25" y="48"/>
                    <a:pt x="24" y="48"/>
                  </a:cubicBezTo>
                  <a:cubicBezTo>
                    <a:pt x="23" y="48"/>
                    <a:pt x="23" y="48"/>
                    <a:pt x="23" y="48"/>
                  </a:cubicBezTo>
                  <a:cubicBezTo>
                    <a:pt x="23" y="48"/>
                    <a:pt x="22" y="47"/>
                    <a:pt x="22" y="47"/>
                  </a:cubicBezTo>
                  <a:cubicBezTo>
                    <a:pt x="22" y="34"/>
                    <a:pt x="22" y="34"/>
                    <a:pt x="22" y="34"/>
                  </a:cubicBezTo>
                  <a:cubicBezTo>
                    <a:pt x="4" y="34"/>
                    <a:pt x="4" y="34"/>
                    <a:pt x="4" y="34"/>
                  </a:cubicBezTo>
                  <a:cubicBezTo>
                    <a:pt x="2" y="34"/>
                    <a:pt x="0" y="32"/>
                    <a:pt x="0" y="30"/>
                  </a:cubicBezTo>
                  <a:cubicBezTo>
                    <a:pt x="0" y="29"/>
                    <a:pt x="0" y="29"/>
                    <a:pt x="1" y="28"/>
                  </a:cubicBezTo>
                  <a:cubicBezTo>
                    <a:pt x="19" y="1"/>
                    <a:pt x="19" y="1"/>
                    <a:pt x="19" y="1"/>
                  </a:cubicBezTo>
                  <a:cubicBezTo>
                    <a:pt x="20" y="0"/>
                    <a:pt x="21" y="0"/>
                    <a:pt x="22" y="0"/>
                  </a:cubicBezTo>
                  <a:cubicBezTo>
                    <a:pt x="24" y="0"/>
                    <a:pt x="25" y="0"/>
                    <a:pt x="25" y="3"/>
                  </a:cubicBezTo>
                  <a:cubicBezTo>
                    <a:pt x="25" y="31"/>
                    <a:pt x="25" y="31"/>
                    <a:pt x="25" y="31"/>
                  </a:cubicBezTo>
                  <a:cubicBezTo>
                    <a:pt x="32" y="31"/>
                    <a:pt x="32" y="31"/>
                    <a:pt x="32" y="31"/>
                  </a:cubicBezTo>
                  <a:cubicBezTo>
                    <a:pt x="32" y="31"/>
                    <a:pt x="33" y="32"/>
                    <a:pt x="33" y="32"/>
                  </a:cubicBezTo>
                  <a:cubicBezTo>
                    <a:pt x="33" y="33"/>
                    <a:pt x="33" y="33"/>
                    <a:pt x="33" y="33"/>
                  </a:cubicBezTo>
                  <a:cubicBezTo>
                    <a:pt x="33" y="34"/>
                    <a:pt x="32" y="34"/>
                    <a:pt x="32" y="34"/>
                  </a:cubicBezTo>
                  <a:close/>
                  <a:moveTo>
                    <a:pt x="22" y="3"/>
                  </a:moveTo>
                  <a:cubicBezTo>
                    <a:pt x="22" y="2"/>
                    <a:pt x="22" y="2"/>
                    <a:pt x="22" y="2"/>
                  </a:cubicBezTo>
                  <a:cubicBezTo>
                    <a:pt x="21" y="3"/>
                    <a:pt x="21" y="3"/>
                    <a:pt x="21" y="3"/>
                  </a:cubicBezTo>
                  <a:cubicBezTo>
                    <a:pt x="4" y="29"/>
                    <a:pt x="4" y="29"/>
                    <a:pt x="4" y="29"/>
                  </a:cubicBezTo>
                  <a:cubicBezTo>
                    <a:pt x="3" y="29"/>
                    <a:pt x="3" y="30"/>
                    <a:pt x="3" y="30"/>
                  </a:cubicBezTo>
                  <a:cubicBezTo>
                    <a:pt x="3" y="31"/>
                    <a:pt x="3" y="31"/>
                    <a:pt x="4" y="31"/>
                  </a:cubicBezTo>
                  <a:cubicBezTo>
                    <a:pt x="22" y="31"/>
                    <a:pt x="22" y="31"/>
                    <a:pt x="22" y="31"/>
                  </a:cubicBezTo>
                  <a:lnTo>
                    <a:pt x="22" y="3"/>
                  </a:lnTo>
                  <a:close/>
                </a:path>
              </a:pathLst>
            </a:custGeom>
            <a:solidFill>
              <a:srgbClr val="302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6" name="Freeform 75"/>
            <p:cNvSpPr>
              <a:spLocks noEditPoints="1"/>
            </p:cNvSpPr>
            <p:nvPr/>
          </p:nvSpPr>
          <p:spPr bwMode="auto">
            <a:xfrm>
              <a:off x="1516064" y="2930526"/>
              <a:ext cx="84138" cy="134938"/>
            </a:xfrm>
            <a:custGeom>
              <a:avLst/>
              <a:gdLst>
                <a:gd name="T0" fmla="*/ 15 w 30"/>
                <a:gd name="T1" fmla="*/ 48 h 48"/>
                <a:gd name="T2" fmla="*/ 0 w 30"/>
                <a:gd name="T3" fmla="*/ 30 h 48"/>
                <a:gd name="T4" fmla="*/ 0 w 30"/>
                <a:gd name="T5" fmla="*/ 17 h 48"/>
                <a:gd name="T6" fmla="*/ 15 w 30"/>
                <a:gd name="T7" fmla="*/ 0 h 48"/>
                <a:gd name="T8" fmla="*/ 30 w 30"/>
                <a:gd name="T9" fmla="*/ 17 h 48"/>
                <a:gd name="T10" fmla="*/ 30 w 30"/>
                <a:gd name="T11" fmla="*/ 30 h 48"/>
                <a:gd name="T12" fmla="*/ 15 w 30"/>
                <a:gd name="T13" fmla="*/ 48 h 48"/>
                <a:gd name="T14" fmla="*/ 27 w 30"/>
                <a:gd name="T15" fmla="*/ 17 h 48"/>
                <a:gd name="T16" fmla="*/ 15 w 30"/>
                <a:gd name="T17" fmla="*/ 2 h 48"/>
                <a:gd name="T18" fmla="*/ 3 w 30"/>
                <a:gd name="T19" fmla="*/ 17 h 48"/>
                <a:gd name="T20" fmla="*/ 3 w 30"/>
                <a:gd name="T21" fmla="*/ 30 h 48"/>
                <a:gd name="T22" fmla="*/ 15 w 30"/>
                <a:gd name="T23" fmla="*/ 46 h 48"/>
                <a:gd name="T24" fmla="*/ 27 w 30"/>
                <a:gd name="T25" fmla="*/ 30 h 48"/>
                <a:gd name="T26" fmla="*/ 27 w 30"/>
                <a:gd name="T27" fmla="*/ 1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48">
                  <a:moveTo>
                    <a:pt x="15" y="48"/>
                  </a:moveTo>
                  <a:cubicBezTo>
                    <a:pt x="6" y="48"/>
                    <a:pt x="0" y="43"/>
                    <a:pt x="0" y="30"/>
                  </a:cubicBezTo>
                  <a:cubicBezTo>
                    <a:pt x="0" y="17"/>
                    <a:pt x="0" y="17"/>
                    <a:pt x="0" y="17"/>
                  </a:cubicBezTo>
                  <a:cubicBezTo>
                    <a:pt x="0" y="5"/>
                    <a:pt x="6" y="0"/>
                    <a:pt x="15" y="0"/>
                  </a:cubicBezTo>
                  <a:cubicBezTo>
                    <a:pt x="24" y="0"/>
                    <a:pt x="30" y="5"/>
                    <a:pt x="30" y="17"/>
                  </a:cubicBezTo>
                  <a:cubicBezTo>
                    <a:pt x="30" y="30"/>
                    <a:pt x="30" y="30"/>
                    <a:pt x="30" y="30"/>
                  </a:cubicBezTo>
                  <a:cubicBezTo>
                    <a:pt x="30" y="43"/>
                    <a:pt x="24" y="48"/>
                    <a:pt x="15" y="48"/>
                  </a:cubicBezTo>
                  <a:close/>
                  <a:moveTo>
                    <a:pt x="27" y="17"/>
                  </a:moveTo>
                  <a:cubicBezTo>
                    <a:pt x="27" y="7"/>
                    <a:pt x="23" y="2"/>
                    <a:pt x="15" y="2"/>
                  </a:cubicBezTo>
                  <a:cubicBezTo>
                    <a:pt x="7" y="2"/>
                    <a:pt x="3" y="7"/>
                    <a:pt x="3" y="17"/>
                  </a:cubicBezTo>
                  <a:cubicBezTo>
                    <a:pt x="3" y="30"/>
                    <a:pt x="3" y="30"/>
                    <a:pt x="3" y="30"/>
                  </a:cubicBezTo>
                  <a:cubicBezTo>
                    <a:pt x="3" y="40"/>
                    <a:pt x="7" y="46"/>
                    <a:pt x="15" y="46"/>
                  </a:cubicBezTo>
                  <a:cubicBezTo>
                    <a:pt x="23" y="46"/>
                    <a:pt x="27" y="40"/>
                    <a:pt x="27" y="30"/>
                  </a:cubicBezTo>
                  <a:lnTo>
                    <a:pt x="27" y="17"/>
                  </a:lnTo>
                  <a:close/>
                </a:path>
              </a:pathLst>
            </a:custGeom>
            <a:solidFill>
              <a:srgbClr val="302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7" name="Freeform 76"/>
            <p:cNvSpPr>
              <a:spLocks noEditPoints="1"/>
            </p:cNvSpPr>
            <p:nvPr/>
          </p:nvSpPr>
          <p:spPr bwMode="auto">
            <a:xfrm>
              <a:off x="1611314" y="2930526"/>
              <a:ext cx="114300" cy="134938"/>
            </a:xfrm>
            <a:custGeom>
              <a:avLst/>
              <a:gdLst>
                <a:gd name="T0" fmla="*/ 8 w 41"/>
                <a:gd name="T1" fmla="*/ 26 h 48"/>
                <a:gd name="T2" fmla="*/ 0 w 41"/>
                <a:gd name="T3" fmla="*/ 16 h 48"/>
                <a:gd name="T4" fmla="*/ 0 w 41"/>
                <a:gd name="T5" fmla="*/ 10 h 48"/>
                <a:gd name="T6" fmla="*/ 8 w 41"/>
                <a:gd name="T7" fmla="*/ 0 h 48"/>
                <a:gd name="T8" fmla="*/ 16 w 41"/>
                <a:gd name="T9" fmla="*/ 10 h 48"/>
                <a:gd name="T10" fmla="*/ 16 w 41"/>
                <a:gd name="T11" fmla="*/ 16 h 48"/>
                <a:gd name="T12" fmla="*/ 8 w 41"/>
                <a:gd name="T13" fmla="*/ 26 h 48"/>
                <a:gd name="T14" fmla="*/ 14 w 41"/>
                <a:gd name="T15" fmla="*/ 10 h 48"/>
                <a:gd name="T16" fmla="*/ 8 w 41"/>
                <a:gd name="T17" fmla="*/ 2 h 48"/>
                <a:gd name="T18" fmla="*/ 2 w 41"/>
                <a:gd name="T19" fmla="*/ 10 h 48"/>
                <a:gd name="T20" fmla="*/ 2 w 41"/>
                <a:gd name="T21" fmla="*/ 16 h 48"/>
                <a:gd name="T22" fmla="*/ 8 w 41"/>
                <a:gd name="T23" fmla="*/ 24 h 48"/>
                <a:gd name="T24" fmla="*/ 14 w 41"/>
                <a:gd name="T25" fmla="*/ 16 h 48"/>
                <a:gd name="T26" fmla="*/ 14 w 41"/>
                <a:gd name="T27" fmla="*/ 10 h 48"/>
                <a:gd name="T28" fmla="*/ 35 w 41"/>
                <a:gd name="T29" fmla="*/ 1 h 48"/>
                <a:gd name="T30" fmla="*/ 8 w 41"/>
                <a:gd name="T31" fmla="*/ 47 h 48"/>
                <a:gd name="T32" fmla="*/ 7 w 41"/>
                <a:gd name="T33" fmla="*/ 48 h 48"/>
                <a:gd name="T34" fmla="*/ 5 w 41"/>
                <a:gd name="T35" fmla="*/ 48 h 48"/>
                <a:gd name="T36" fmla="*/ 5 w 41"/>
                <a:gd name="T37" fmla="*/ 48 h 48"/>
                <a:gd name="T38" fmla="*/ 5 w 41"/>
                <a:gd name="T39" fmla="*/ 47 h 48"/>
                <a:gd name="T40" fmla="*/ 32 w 41"/>
                <a:gd name="T41" fmla="*/ 1 h 48"/>
                <a:gd name="T42" fmla="*/ 34 w 41"/>
                <a:gd name="T43" fmla="*/ 0 h 48"/>
                <a:gd name="T44" fmla="*/ 35 w 41"/>
                <a:gd name="T45" fmla="*/ 0 h 48"/>
                <a:gd name="T46" fmla="*/ 36 w 41"/>
                <a:gd name="T47" fmla="*/ 0 h 48"/>
                <a:gd name="T48" fmla="*/ 35 w 41"/>
                <a:gd name="T49" fmla="*/ 1 h 48"/>
                <a:gd name="T50" fmla="*/ 33 w 41"/>
                <a:gd name="T51" fmla="*/ 48 h 48"/>
                <a:gd name="T52" fmla="*/ 25 w 41"/>
                <a:gd name="T53" fmla="*/ 38 h 48"/>
                <a:gd name="T54" fmla="*/ 25 w 41"/>
                <a:gd name="T55" fmla="*/ 31 h 48"/>
                <a:gd name="T56" fmla="*/ 33 w 41"/>
                <a:gd name="T57" fmla="*/ 21 h 48"/>
                <a:gd name="T58" fmla="*/ 41 w 41"/>
                <a:gd name="T59" fmla="*/ 31 h 48"/>
                <a:gd name="T60" fmla="*/ 41 w 41"/>
                <a:gd name="T61" fmla="*/ 38 h 48"/>
                <a:gd name="T62" fmla="*/ 33 w 41"/>
                <a:gd name="T63" fmla="*/ 48 h 48"/>
                <a:gd name="T64" fmla="*/ 39 w 41"/>
                <a:gd name="T65" fmla="*/ 31 h 48"/>
                <a:gd name="T66" fmla="*/ 33 w 41"/>
                <a:gd name="T67" fmla="*/ 24 h 48"/>
                <a:gd name="T68" fmla="*/ 27 w 41"/>
                <a:gd name="T69" fmla="*/ 31 h 48"/>
                <a:gd name="T70" fmla="*/ 27 w 41"/>
                <a:gd name="T71" fmla="*/ 38 h 48"/>
                <a:gd name="T72" fmla="*/ 33 w 41"/>
                <a:gd name="T73" fmla="*/ 46 h 48"/>
                <a:gd name="T74" fmla="*/ 39 w 41"/>
                <a:gd name="T75" fmla="*/ 38 h 48"/>
                <a:gd name="T76" fmla="*/ 39 w 41"/>
                <a:gd name="T77" fmla="*/ 3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1" h="48">
                  <a:moveTo>
                    <a:pt x="8" y="26"/>
                  </a:moveTo>
                  <a:cubicBezTo>
                    <a:pt x="3" y="26"/>
                    <a:pt x="0" y="23"/>
                    <a:pt x="0" y="16"/>
                  </a:cubicBezTo>
                  <a:cubicBezTo>
                    <a:pt x="0" y="10"/>
                    <a:pt x="0" y="10"/>
                    <a:pt x="0" y="10"/>
                  </a:cubicBezTo>
                  <a:cubicBezTo>
                    <a:pt x="0" y="3"/>
                    <a:pt x="3" y="0"/>
                    <a:pt x="8" y="0"/>
                  </a:cubicBezTo>
                  <a:cubicBezTo>
                    <a:pt x="13" y="0"/>
                    <a:pt x="16" y="3"/>
                    <a:pt x="16" y="10"/>
                  </a:cubicBezTo>
                  <a:cubicBezTo>
                    <a:pt x="16" y="16"/>
                    <a:pt x="16" y="16"/>
                    <a:pt x="16" y="16"/>
                  </a:cubicBezTo>
                  <a:cubicBezTo>
                    <a:pt x="16" y="23"/>
                    <a:pt x="13" y="26"/>
                    <a:pt x="8" y="26"/>
                  </a:cubicBezTo>
                  <a:close/>
                  <a:moveTo>
                    <a:pt x="14" y="10"/>
                  </a:moveTo>
                  <a:cubicBezTo>
                    <a:pt x="14" y="4"/>
                    <a:pt x="12" y="2"/>
                    <a:pt x="8" y="2"/>
                  </a:cubicBezTo>
                  <a:cubicBezTo>
                    <a:pt x="4" y="2"/>
                    <a:pt x="2" y="4"/>
                    <a:pt x="2" y="10"/>
                  </a:cubicBezTo>
                  <a:cubicBezTo>
                    <a:pt x="2" y="16"/>
                    <a:pt x="2" y="16"/>
                    <a:pt x="2" y="16"/>
                  </a:cubicBezTo>
                  <a:cubicBezTo>
                    <a:pt x="2" y="21"/>
                    <a:pt x="4" y="24"/>
                    <a:pt x="8" y="24"/>
                  </a:cubicBezTo>
                  <a:cubicBezTo>
                    <a:pt x="12" y="24"/>
                    <a:pt x="14" y="21"/>
                    <a:pt x="14" y="16"/>
                  </a:cubicBezTo>
                  <a:lnTo>
                    <a:pt x="14" y="10"/>
                  </a:lnTo>
                  <a:close/>
                  <a:moveTo>
                    <a:pt x="35" y="1"/>
                  </a:moveTo>
                  <a:cubicBezTo>
                    <a:pt x="8" y="47"/>
                    <a:pt x="8" y="47"/>
                    <a:pt x="8" y="47"/>
                  </a:cubicBezTo>
                  <a:cubicBezTo>
                    <a:pt x="8" y="48"/>
                    <a:pt x="8" y="48"/>
                    <a:pt x="7" y="48"/>
                  </a:cubicBezTo>
                  <a:cubicBezTo>
                    <a:pt x="5" y="48"/>
                    <a:pt x="5" y="48"/>
                    <a:pt x="5" y="48"/>
                  </a:cubicBezTo>
                  <a:cubicBezTo>
                    <a:pt x="5" y="48"/>
                    <a:pt x="5" y="48"/>
                    <a:pt x="5" y="48"/>
                  </a:cubicBezTo>
                  <a:cubicBezTo>
                    <a:pt x="5" y="48"/>
                    <a:pt x="5" y="47"/>
                    <a:pt x="5" y="47"/>
                  </a:cubicBezTo>
                  <a:cubicBezTo>
                    <a:pt x="32" y="1"/>
                    <a:pt x="32" y="1"/>
                    <a:pt x="32" y="1"/>
                  </a:cubicBezTo>
                  <a:cubicBezTo>
                    <a:pt x="33" y="0"/>
                    <a:pt x="33" y="0"/>
                    <a:pt x="34" y="0"/>
                  </a:cubicBezTo>
                  <a:cubicBezTo>
                    <a:pt x="35" y="0"/>
                    <a:pt x="35" y="0"/>
                    <a:pt x="35" y="0"/>
                  </a:cubicBezTo>
                  <a:cubicBezTo>
                    <a:pt x="36" y="0"/>
                    <a:pt x="36" y="0"/>
                    <a:pt x="36" y="0"/>
                  </a:cubicBezTo>
                  <a:cubicBezTo>
                    <a:pt x="36" y="0"/>
                    <a:pt x="36" y="1"/>
                    <a:pt x="35" y="1"/>
                  </a:cubicBezTo>
                  <a:close/>
                  <a:moveTo>
                    <a:pt x="33" y="48"/>
                  </a:moveTo>
                  <a:cubicBezTo>
                    <a:pt x="28" y="48"/>
                    <a:pt x="25" y="45"/>
                    <a:pt x="25" y="38"/>
                  </a:cubicBezTo>
                  <a:cubicBezTo>
                    <a:pt x="25" y="31"/>
                    <a:pt x="25" y="31"/>
                    <a:pt x="25" y="31"/>
                  </a:cubicBezTo>
                  <a:cubicBezTo>
                    <a:pt x="25" y="25"/>
                    <a:pt x="28" y="21"/>
                    <a:pt x="33" y="21"/>
                  </a:cubicBezTo>
                  <a:cubicBezTo>
                    <a:pt x="38" y="21"/>
                    <a:pt x="41" y="25"/>
                    <a:pt x="41" y="31"/>
                  </a:cubicBezTo>
                  <a:cubicBezTo>
                    <a:pt x="41" y="38"/>
                    <a:pt x="41" y="38"/>
                    <a:pt x="41" y="38"/>
                  </a:cubicBezTo>
                  <a:cubicBezTo>
                    <a:pt x="41" y="45"/>
                    <a:pt x="38" y="48"/>
                    <a:pt x="33" y="48"/>
                  </a:cubicBezTo>
                  <a:close/>
                  <a:moveTo>
                    <a:pt x="39" y="31"/>
                  </a:moveTo>
                  <a:cubicBezTo>
                    <a:pt x="39" y="26"/>
                    <a:pt x="36" y="24"/>
                    <a:pt x="33" y="24"/>
                  </a:cubicBezTo>
                  <a:cubicBezTo>
                    <a:pt x="29" y="24"/>
                    <a:pt x="27" y="26"/>
                    <a:pt x="27" y="31"/>
                  </a:cubicBezTo>
                  <a:cubicBezTo>
                    <a:pt x="27" y="38"/>
                    <a:pt x="27" y="38"/>
                    <a:pt x="27" y="38"/>
                  </a:cubicBezTo>
                  <a:cubicBezTo>
                    <a:pt x="27" y="43"/>
                    <a:pt x="29" y="46"/>
                    <a:pt x="33" y="46"/>
                  </a:cubicBezTo>
                  <a:cubicBezTo>
                    <a:pt x="36" y="46"/>
                    <a:pt x="39" y="43"/>
                    <a:pt x="39" y="38"/>
                  </a:cubicBezTo>
                  <a:lnTo>
                    <a:pt x="39" y="31"/>
                  </a:lnTo>
                  <a:close/>
                </a:path>
              </a:pathLst>
            </a:custGeom>
            <a:solidFill>
              <a:srgbClr val="302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8" name="Freeform 77"/>
            <p:cNvSpPr>
              <a:spLocks noEditPoints="1"/>
            </p:cNvSpPr>
            <p:nvPr/>
          </p:nvSpPr>
          <p:spPr bwMode="auto">
            <a:xfrm>
              <a:off x="2684464" y="3592513"/>
              <a:ext cx="84138" cy="138113"/>
            </a:xfrm>
            <a:custGeom>
              <a:avLst/>
              <a:gdLst>
                <a:gd name="T0" fmla="*/ 15 w 30"/>
                <a:gd name="T1" fmla="*/ 49 h 49"/>
                <a:gd name="T2" fmla="*/ 0 w 30"/>
                <a:gd name="T3" fmla="*/ 32 h 49"/>
                <a:gd name="T4" fmla="*/ 0 w 30"/>
                <a:gd name="T5" fmla="*/ 17 h 49"/>
                <a:gd name="T6" fmla="*/ 16 w 30"/>
                <a:gd name="T7" fmla="*/ 0 h 49"/>
                <a:gd name="T8" fmla="*/ 26 w 30"/>
                <a:gd name="T9" fmla="*/ 1 h 49"/>
                <a:gd name="T10" fmla="*/ 28 w 30"/>
                <a:gd name="T11" fmla="*/ 2 h 49"/>
                <a:gd name="T12" fmla="*/ 28 w 30"/>
                <a:gd name="T13" fmla="*/ 3 h 49"/>
                <a:gd name="T14" fmla="*/ 27 w 30"/>
                <a:gd name="T15" fmla="*/ 4 h 49"/>
                <a:gd name="T16" fmla="*/ 26 w 30"/>
                <a:gd name="T17" fmla="*/ 4 h 49"/>
                <a:gd name="T18" fmla="*/ 16 w 30"/>
                <a:gd name="T19" fmla="*/ 2 h 49"/>
                <a:gd name="T20" fmla="*/ 3 w 30"/>
                <a:gd name="T21" fmla="*/ 17 h 49"/>
                <a:gd name="T22" fmla="*/ 3 w 30"/>
                <a:gd name="T23" fmla="*/ 21 h 49"/>
                <a:gd name="T24" fmla="*/ 15 w 30"/>
                <a:gd name="T25" fmla="*/ 19 h 49"/>
                <a:gd name="T26" fmla="*/ 30 w 30"/>
                <a:gd name="T27" fmla="*/ 32 h 49"/>
                <a:gd name="T28" fmla="*/ 30 w 30"/>
                <a:gd name="T29" fmla="*/ 32 h 49"/>
                <a:gd name="T30" fmla="*/ 15 w 30"/>
                <a:gd name="T31" fmla="*/ 49 h 49"/>
                <a:gd name="T32" fmla="*/ 27 w 30"/>
                <a:gd name="T33" fmla="*/ 32 h 49"/>
                <a:gd name="T34" fmla="*/ 15 w 30"/>
                <a:gd name="T35" fmla="*/ 22 h 49"/>
                <a:gd name="T36" fmla="*/ 3 w 30"/>
                <a:gd name="T37" fmla="*/ 23 h 49"/>
                <a:gd name="T38" fmla="*/ 3 w 30"/>
                <a:gd name="T39" fmla="*/ 32 h 49"/>
                <a:gd name="T40" fmla="*/ 15 w 30"/>
                <a:gd name="T41" fmla="*/ 46 h 49"/>
                <a:gd name="T42" fmla="*/ 27 w 30"/>
                <a:gd name="T43" fmla="*/ 3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 h="49">
                  <a:moveTo>
                    <a:pt x="15" y="49"/>
                  </a:moveTo>
                  <a:cubicBezTo>
                    <a:pt x="5" y="49"/>
                    <a:pt x="0" y="43"/>
                    <a:pt x="0" y="32"/>
                  </a:cubicBezTo>
                  <a:cubicBezTo>
                    <a:pt x="0" y="17"/>
                    <a:pt x="0" y="17"/>
                    <a:pt x="0" y="17"/>
                  </a:cubicBezTo>
                  <a:cubicBezTo>
                    <a:pt x="0" y="4"/>
                    <a:pt x="6" y="0"/>
                    <a:pt x="16" y="0"/>
                  </a:cubicBezTo>
                  <a:cubicBezTo>
                    <a:pt x="21" y="0"/>
                    <a:pt x="23" y="0"/>
                    <a:pt x="26" y="1"/>
                  </a:cubicBezTo>
                  <a:cubicBezTo>
                    <a:pt x="27" y="1"/>
                    <a:pt x="28" y="1"/>
                    <a:pt x="28" y="2"/>
                  </a:cubicBezTo>
                  <a:cubicBezTo>
                    <a:pt x="28" y="3"/>
                    <a:pt x="28" y="3"/>
                    <a:pt x="28" y="3"/>
                  </a:cubicBezTo>
                  <a:cubicBezTo>
                    <a:pt x="28" y="3"/>
                    <a:pt x="27" y="4"/>
                    <a:pt x="27" y="4"/>
                  </a:cubicBezTo>
                  <a:cubicBezTo>
                    <a:pt x="26" y="4"/>
                    <a:pt x="26" y="4"/>
                    <a:pt x="26" y="4"/>
                  </a:cubicBezTo>
                  <a:cubicBezTo>
                    <a:pt x="23" y="3"/>
                    <a:pt x="21" y="2"/>
                    <a:pt x="16" y="2"/>
                  </a:cubicBezTo>
                  <a:cubicBezTo>
                    <a:pt x="7" y="2"/>
                    <a:pt x="3" y="6"/>
                    <a:pt x="3" y="17"/>
                  </a:cubicBezTo>
                  <a:cubicBezTo>
                    <a:pt x="3" y="21"/>
                    <a:pt x="3" y="21"/>
                    <a:pt x="3" y="21"/>
                  </a:cubicBezTo>
                  <a:cubicBezTo>
                    <a:pt x="6" y="20"/>
                    <a:pt x="11" y="19"/>
                    <a:pt x="15" y="19"/>
                  </a:cubicBezTo>
                  <a:cubicBezTo>
                    <a:pt x="22" y="19"/>
                    <a:pt x="30" y="22"/>
                    <a:pt x="30" y="32"/>
                  </a:cubicBezTo>
                  <a:cubicBezTo>
                    <a:pt x="30" y="32"/>
                    <a:pt x="30" y="32"/>
                    <a:pt x="30" y="32"/>
                  </a:cubicBezTo>
                  <a:cubicBezTo>
                    <a:pt x="30" y="43"/>
                    <a:pt x="25" y="49"/>
                    <a:pt x="15" y="49"/>
                  </a:cubicBezTo>
                  <a:close/>
                  <a:moveTo>
                    <a:pt x="27" y="32"/>
                  </a:moveTo>
                  <a:cubicBezTo>
                    <a:pt x="27" y="24"/>
                    <a:pt x="21" y="22"/>
                    <a:pt x="15" y="22"/>
                  </a:cubicBezTo>
                  <a:cubicBezTo>
                    <a:pt x="11" y="22"/>
                    <a:pt x="6" y="22"/>
                    <a:pt x="3" y="23"/>
                  </a:cubicBezTo>
                  <a:cubicBezTo>
                    <a:pt x="3" y="32"/>
                    <a:pt x="3" y="32"/>
                    <a:pt x="3" y="32"/>
                  </a:cubicBezTo>
                  <a:cubicBezTo>
                    <a:pt x="3" y="42"/>
                    <a:pt x="7" y="46"/>
                    <a:pt x="15" y="46"/>
                  </a:cubicBezTo>
                  <a:cubicBezTo>
                    <a:pt x="22" y="46"/>
                    <a:pt x="27" y="42"/>
                    <a:pt x="27" y="32"/>
                  </a:cubicBezTo>
                  <a:close/>
                </a:path>
              </a:pathLst>
            </a:custGeom>
            <a:solidFill>
              <a:srgbClr val="302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9" name="Freeform 78"/>
            <p:cNvSpPr>
              <a:spLocks/>
            </p:cNvSpPr>
            <p:nvPr/>
          </p:nvSpPr>
          <p:spPr bwMode="auto">
            <a:xfrm>
              <a:off x="2786064" y="3592513"/>
              <a:ext cx="84138" cy="134938"/>
            </a:xfrm>
            <a:custGeom>
              <a:avLst/>
              <a:gdLst>
                <a:gd name="T0" fmla="*/ 30 w 30"/>
                <a:gd name="T1" fmla="*/ 4 h 48"/>
                <a:gd name="T2" fmla="*/ 9 w 30"/>
                <a:gd name="T3" fmla="*/ 47 h 48"/>
                <a:gd name="T4" fmla="*/ 8 w 30"/>
                <a:gd name="T5" fmla="*/ 48 h 48"/>
                <a:gd name="T6" fmla="*/ 7 w 30"/>
                <a:gd name="T7" fmla="*/ 48 h 48"/>
                <a:gd name="T8" fmla="*/ 6 w 30"/>
                <a:gd name="T9" fmla="*/ 47 h 48"/>
                <a:gd name="T10" fmla="*/ 6 w 30"/>
                <a:gd name="T11" fmla="*/ 46 h 48"/>
                <a:gd name="T12" fmla="*/ 26 w 30"/>
                <a:gd name="T13" fmla="*/ 4 h 48"/>
                <a:gd name="T14" fmla="*/ 26 w 30"/>
                <a:gd name="T15" fmla="*/ 3 h 48"/>
                <a:gd name="T16" fmla="*/ 26 w 30"/>
                <a:gd name="T17" fmla="*/ 3 h 48"/>
                <a:gd name="T18" fmla="*/ 2 w 30"/>
                <a:gd name="T19" fmla="*/ 3 h 48"/>
                <a:gd name="T20" fmla="*/ 0 w 30"/>
                <a:gd name="T21" fmla="*/ 2 h 48"/>
                <a:gd name="T22" fmla="*/ 0 w 30"/>
                <a:gd name="T23" fmla="*/ 1 h 48"/>
                <a:gd name="T24" fmla="*/ 2 w 30"/>
                <a:gd name="T25" fmla="*/ 0 h 48"/>
                <a:gd name="T26" fmla="*/ 27 w 30"/>
                <a:gd name="T27" fmla="*/ 0 h 48"/>
                <a:gd name="T28" fmla="*/ 30 w 30"/>
                <a:gd name="T29" fmla="*/ 2 h 48"/>
                <a:gd name="T30" fmla="*/ 30 w 30"/>
                <a:gd name="T31"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 h="48">
                  <a:moveTo>
                    <a:pt x="30" y="4"/>
                  </a:moveTo>
                  <a:cubicBezTo>
                    <a:pt x="9" y="47"/>
                    <a:pt x="9" y="47"/>
                    <a:pt x="9" y="47"/>
                  </a:cubicBezTo>
                  <a:cubicBezTo>
                    <a:pt x="9" y="48"/>
                    <a:pt x="8" y="48"/>
                    <a:pt x="8" y="48"/>
                  </a:cubicBezTo>
                  <a:cubicBezTo>
                    <a:pt x="7" y="48"/>
                    <a:pt x="7" y="48"/>
                    <a:pt x="7" y="48"/>
                  </a:cubicBezTo>
                  <a:cubicBezTo>
                    <a:pt x="6" y="48"/>
                    <a:pt x="6" y="48"/>
                    <a:pt x="6" y="47"/>
                  </a:cubicBezTo>
                  <a:cubicBezTo>
                    <a:pt x="6" y="46"/>
                    <a:pt x="6" y="46"/>
                    <a:pt x="6" y="46"/>
                  </a:cubicBezTo>
                  <a:cubicBezTo>
                    <a:pt x="26" y="4"/>
                    <a:pt x="26" y="4"/>
                    <a:pt x="26" y="4"/>
                  </a:cubicBezTo>
                  <a:cubicBezTo>
                    <a:pt x="26" y="3"/>
                    <a:pt x="26" y="3"/>
                    <a:pt x="26" y="3"/>
                  </a:cubicBezTo>
                  <a:cubicBezTo>
                    <a:pt x="26" y="3"/>
                    <a:pt x="26" y="3"/>
                    <a:pt x="26" y="3"/>
                  </a:cubicBezTo>
                  <a:cubicBezTo>
                    <a:pt x="2" y="3"/>
                    <a:pt x="2" y="3"/>
                    <a:pt x="2" y="3"/>
                  </a:cubicBezTo>
                  <a:cubicBezTo>
                    <a:pt x="1" y="3"/>
                    <a:pt x="0" y="2"/>
                    <a:pt x="0" y="2"/>
                  </a:cubicBezTo>
                  <a:cubicBezTo>
                    <a:pt x="0" y="1"/>
                    <a:pt x="0" y="1"/>
                    <a:pt x="0" y="1"/>
                  </a:cubicBezTo>
                  <a:cubicBezTo>
                    <a:pt x="0" y="1"/>
                    <a:pt x="1" y="0"/>
                    <a:pt x="2" y="0"/>
                  </a:cubicBezTo>
                  <a:cubicBezTo>
                    <a:pt x="27" y="0"/>
                    <a:pt x="27" y="0"/>
                    <a:pt x="27" y="0"/>
                  </a:cubicBezTo>
                  <a:cubicBezTo>
                    <a:pt x="29" y="0"/>
                    <a:pt x="30" y="1"/>
                    <a:pt x="30" y="2"/>
                  </a:cubicBezTo>
                  <a:cubicBezTo>
                    <a:pt x="30" y="3"/>
                    <a:pt x="30" y="3"/>
                    <a:pt x="30" y="4"/>
                  </a:cubicBezTo>
                  <a:close/>
                </a:path>
              </a:pathLst>
            </a:custGeom>
            <a:solidFill>
              <a:srgbClr val="302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0" name="Freeform 79"/>
            <p:cNvSpPr>
              <a:spLocks noEditPoints="1"/>
            </p:cNvSpPr>
            <p:nvPr/>
          </p:nvSpPr>
          <p:spPr bwMode="auto">
            <a:xfrm>
              <a:off x="2886076" y="3592513"/>
              <a:ext cx="119063" cy="138113"/>
            </a:xfrm>
            <a:custGeom>
              <a:avLst/>
              <a:gdLst>
                <a:gd name="T0" fmla="*/ 9 w 42"/>
                <a:gd name="T1" fmla="*/ 27 h 49"/>
                <a:gd name="T2" fmla="*/ 0 w 42"/>
                <a:gd name="T3" fmla="*/ 17 h 49"/>
                <a:gd name="T4" fmla="*/ 0 w 42"/>
                <a:gd name="T5" fmla="*/ 10 h 49"/>
                <a:gd name="T6" fmla="*/ 9 w 42"/>
                <a:gd name="T7" fmla="*/ 0 h 49"/>
                <a:gd name="T8" fmla="*/ 17 w 42"/>
                <a:gd name="T9" fmla="*/ 10 h 49"/>
                <a:gd name="T10" fmla="*/ 17 w 42"/>
                <a:gd name="T11" fmla="*/ 17 h 49"/>
                <a:gd name="T12" fmla="*/ 9 w 42"/>
                <a:gd name="T13" fmla="*/ 27 h 49"/>
                <a:gd name="T14" fmla="*/ 14 w 42"/>
                <a:gd name="T15" fmla="*/ 10 h 49"/>
                <a:gd name="T16" fmla="*/ 9 w 42"/>
                <a:gd name="T17" fmla="*/ 2 h 49"/>
                <a:gd name="T18" fmla="*/ 3 w 42"/>
                <a:gd name="T19" fmla="*/ 10 h 49"/>
                <a:gd name="T20" fmla="*/ 3 w 42"/>
                <a:gd name="T21" fmla="*/ 17 h 49"/>
                <a:gd name="T22" fmla="*/ 9 w 42"/>
                <a:gd name="T23" fmla="*/ 24 h 49"/>
                <a:gd name="T24" fmla="*/ 14 w 42"/>
                <a:gd name="T25" fmla="*/ 17 h 49"/>
                <a:gd name="T26" fmla="*/ 14 w 42"/>
                <a:gd name="T27" fmla="*/ 10 h 49"/>
                <a:gd name="T28" fmla="*/ 36 w 42"/>
                <a:gd name="T29" fmla="*/ 1 h 49"/>
                <a:gd name="T30" fmla="*/ 9 w 42"/>
                <a:gd name="T31" fmla="*/ 47 h 49"/>
                <a:gd name="T32" fmla="*/ 8 w 42"/>
                <a:gd name="T33" fmla="*/ 49 h 49"/>
                <a:gd name="T34" fmla="*/ 6 w 42"/>
                <a:gd name="T35" fmla="*/ 49 h 49"/>
                <a:gd name="T36" fmla="*/ 5 w 42"/>
                <a:gd name="T37" fmla="*/ 48 h 49"/>
                <a:gd name="T38" fmla="*/ 6 w 42"/>
                <a:gd name="T39" fmla="*/ 47 h 49"/>
                <a:gd name="T40" fmla="*/ 33 w 42"/>
                <a:gd name="T41" fmla="*/ 1 h 49"/>
                <a:gd name="T42" fmla="*/ 34 w 42"/>
                <a:gd name="T43" fmla="*/ 0 h 49"/>
                <a:gd name="T44" fmla="*/ 36 w 42"/>
                <a:gd name="T45" fmla="*/ 0 h 49"/>
                <a:gd name="T46" fmla="*/ 37 w 42"/>
                <a:gd name="T47" fmla="*/ 0 h 49"/>
                <a:gd name="T48" fmla="*/ 36 w 42"/>
                <a:gd name="T49" fmla="*/ 1 h 49"/>
                <a:gd name="T50" fmla="*/ 34 w 42"/>
                <a:gd name="T51" fmla="*/ 49 h 49"/>
                <a:gd name="T52" fmla="*/ 25 w 42"/>
                <a:gd name="T53" fmla="*/ 38 h 49"/>
                <a:gd name="T54" fmla="*/ 25 w 42"/>
                <a:gd name="T55" fmla="*/ 32 h 49"/>
                <a:gd name="T56" fmla="*/ 34 w 42"/>
                <a:gd name="T57" fmla="*/ 22 h 49"/>
                <a:gd name="T58" fmla="*/ 42 w 42"/>
                <a:gd name="T59" fmla="*/ 32 h 49"/>
                <a:gd name="T60" fmla="*/ 42 w 42"/>
                <a:gd name="T61" fmla="*/ 38 h 49"/>
                <a:gd name="T62" fmla="*/ 34 w 42"/>
                <a:gd name="T63" fmla="*/ 49 h 49"/>
                <a:gd name="T64" fmla="*/ 39 w 42"/>
                <a:gd name="T65" fmla="*/ 32 h 49"/>
                <a:gd name="T66" fmla="*/ 34 w 42"/>
                <a:gd name="T67" fmla="*/ 24 h 49"/>
                <a:gd name="T68" fmla="*/ 28 w 42"/>
                <a:gd name="T69" fmla="*/ 32 h 49"/>
                <a:gd name="T70" fmla="*/ 28 w 42"/>
                <a:gd name="T71" fmla="*/ 38 h 49"/>
                <a:gd name="T72" fmla="*/ 34 w 42"/>
                <a:gd name="T73" fmla="*/ 46 h 49"/>
                <a:gd name="T74" fmla="*/ 39 w 42"/>
                <a:gd name="T75" fmla="*/ 38 h 49"/>
                <a:gd name="T76" fmla="*/ 39 w 42"/>
                <a:gd name="T77" fmla="*/ 3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 h="49">
                  <a:moveTo>
                    <a:pt x="9" y="27"/>
                  </a:moveTo>
                  <a:cubicBezTo>
                    <a:pt x="4" y="27"/>
                    <a:pt x="0" y="23"/>
                    <a:pt x="0" y="17"/>
                  </a:cubicBezTo>
                  <a:cubicBezTo>
                    <a:pt x="0" y="10"/>
                    <a:pt x="0" y="10"/>
                    <a:pt x="0" y="10"/>
                  </a:cubicBezTo>
                  <a:cubicBezTo>
                    <a:pt x="0" y="3"/>
                    <a:pt x="4" y="0"/>
                    <a:pt x="9" y="0"/>
                  </a:cubicBezTo>
                  <a:cubicBezTo>
                    <a:pt x="14" y="0"/>
                    <a:pt x="17" y="3"/>
                    <a:pt x="17" y="10"/>
                  </a:cubicBezTo>
                  <a:cubicBezTo>
                    <a:pt x="17" y="17"/>
                    <a:pt x="17" y="17"/>
                    <a:pt x="17" y="17"/>
                  </a:cubicBezTo>
                  <a:cubicBezTo>
                    <a:pt x="17" y="23"/>
                    <a:pt x="14" y="27"/>
                    <a:pt x="9" y="27"/>
                  </a:cubicBezTo>
                  <a:close/>
                  <a:moveTo>
                    <a:pt x="14" y="10"/>
                  </a:moveTo>
                  <a:cubicBezTo>
                    <a:pt x="14" y="5"/>
                    <a:pt x="12" y="2"/>
                    <a:pt x="9" y="2"/>
                  </a:cubicBezTo>
                  <a:cubicBezTo>
                    <a:pt x="5" y="2"/>
                    <a:pt x="3" y="5"/>
                    <a:pt x="3" y="10"/>
                  </a:cubicBezTo>
                  <a:cubicBezTo>
                    <a:pt x="3" y="17"/>
                    <a:pt x="3" y="17"/>
                    <a:pt x="3" y="17"/>
                  </a:cubicBezTo>
                  <a:cubicBezTo>
                    <a:pt x="3" y="22"/>
                    <a:pt x="5" y="24"/>
                    <a:pt x="9" y="24"/>
                  </a:cubicBezTo>
                  <a:cubicBezTo>
                    <a:pt x="12" y="24"/>
                    <a:pt x="14" y="22"/>
                    <a:pt x="14" y="17"/>
                  </a:cubicBezTo>
                  <a:lnTo>
                    <a:pt x="14" y="10"/>
                  </a:lnTo>
                  <a:close/>
                  <a:moveTo>
                    <a:pt x="36" y="1"/>
                  </a:moveTo>
                  <a:cubicBezTo>
                    <a:pt x="9" y="47"/>
                    <a:pt x="9" y="47"/>
                    <a:pt x="9" y="47"/>
                  </a:cubicBezTo>
                  <a:cubicBezTo>
                    <a:pt x="8" y="48"/>
                    <a:pt x="8" y="49"/>
                    <a:pt x="8" y="49"/>
                  </a:cubicBezTo>
                  <a:cubicBezTo>
                    <a:pt x="6" y="49"/>
                    <a:pt x="6" y="49"/>
                    <a:pt x="6" y="49"/>
                  </a:cubicBezTo>
                  <a:cubicBezTo>
                    <a:pt x="5" y="48"/>
                    <a:pt x="5" y="48"/>
                    <a:pt x="5" y="48"/>
                  </a:cubicBezTo>
                  <a:cubicBezTo>
                    <a:pt x="5" y="48"/>
                    <a:pt x="6" y="48"/>
                    <a:pt x="6" y="47"/>
                  </a:cubicBezTo>
                  <a:cubicBezTo>
                    <a:pt x="33" y="1"/>
                    <a:pt x="33" y="1"/>
                    <a:pt x="33" y="1"/>
                  </a:cubicBezTo>
                  <a:cubicBezTo>
                    <a:pt x="33" y="0"/>
                    <a:pt x="34" y="0"/>
                    <a:pt x="34" y="0"/>
                  </a:cubicBezTo>
                  <a:cubicBezTo>
                    <a:pt x="36" y="0"/>
                    <a:pt x="36" y="0"/>
                    <a:pt x="36" y="0"/>
                  </a:cubicBezTo>
                  <a:cubicBezTo>
                    <a:pt x="37" y="0"/>
                    <a:pt x="37" y="0"/>
                    <a:pt x="37" y="0"/>
                  </a:cubicBezTo>
                  <a:cubicBezTo>
                    <a:pt x="37" y="1"/>
                    <a:pt x="36" y="1"/>
                    <a:pt x="36" y="1"/>
                  </a:cubicBezTo>
                  <a:close/>
                  <a:moveTo>
                    <a:pt x="34" y="49"/>
                  </a:moveTo>
                  <a:cubicBezTo>
                    <a:pt x="28" y="49"/>
                    <a:pt x="25" y="45"/>
                    <a:pt x="25" y="38"/>
                  </a:cubicBezTo>
                  <a:cubicBezTo>
                    <a:pt x="25" y="32"/>
                    <a:pt x="25" y="32"/>
                    <a:pt x="25" y="32"/>
                  </a:cubicBezTo>
                  <a:cubicBezTo>
                    <a:pt x="25" y="25"/>
                    <a:pt x="28" y="22"/>
                    <a:pt x="34" y="22"/>
                  </a:cubicBezTo>
                  <a:cubicBezTo>
                    <a:pt x="39" y="22"/>
                    <a:pt x="42" y="25"/>
                    <a:pt x="42" y="32"/>
                  </a:cubicBezTo>
                  <a:cubicBezTo>
                    <a:pt x="42" y="38"/>
                    <a:pt x="42" y="38"/>
                    <a:pt x="42" y="38"/>
                  </a:cubicBezTo>
                  <a:cubicBezTo>
                    <a:pt x="42" y="45"/>
                    <a:pt x="39" y="49"/>
                    <a:pt x="34" y="49"/>
                  </a:cubicBezTo>
                  <a:close/>
                  <a:moveTo>
                    <a:pt x="39" y="32"/>
                  </a:moveTo>
                  <a:cubicBezTo>
                    <a:pt x="39" y="26"/>
                    <a:pt x="37" y="24"/>
                    <a:pt x="34" y="24"/>
                  </a:cubicBezTo>
                  <a:cubicBezTo>
                    <a:pt x="30" y="24"/>
                    <a:pt x="28" y="26"/>
                    <a:pt x="28" y="32"/>
                  </a:cubicBezTo>
                  <a:cubicBezTo>
                    <a:pt x="28" y="38"/>
                    <a:pt x="28" y="38"/>
                    <a:pt x="28" y="38"/>
                  </a:cubicBezTo>
                  <a:cubicBezTo>
                    <a:pt x="28" y="44"/>
                    <a:pt x="30" y="46"/>
                    <a:pt x="34" y="46"/>
                  </a:cubicBezTo>
                  <a:cubicBezTo>
                    <a:pt x="37" y="46"/>
                    <a:pt x="39" y="44"/>
                    <a:pt x="39" y="38"/>
                  </a:cubicBezTo>
                  <a:lnTo>
                    <a:pt x="39" y="32"/>
                  </a:lnTo>
                  <a:close/>
                </a:path>
              </a:pathLst>
            </a:custGeom>
            <a:solidFill>
              <a:srgbClr val="302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1" name="Freeform 80"/>
            <p:cNvSpPr>
              <a:spLocks noEditPoints="1"/>
            </p:cNvSpPr>
            <p:nvPr/>
          </p:nvSpPr>
          <p:spPr bwMode="auto">
            <a:xfrm>
              <a:off x="2965451" y="2605088"/>
              <a:ext cx="87313" cy="138113"/>
            </a:xfrm>
            <a:custGeom>
              <a:avLst/>
              <a:gdLst>
                <a:gd name="T0" fmla="*/ 16 w 31"/>
                <a:gd name="T1" fmla="*/ 49 h 49"/>
                <a:gd name="T2" fmla="*/ 0 w 31"/>
                <a:gd name="T3" fmla="*/ 35 h 49"/>
                <a:gd name="T4" fmla="*/ 0 w 31"/>
                <a:gd name="T5" fmla="*/ 33 h 49"/>
                <a:gd name="T6" fmla="*/ 7 w 31"/>
                <a:gd name="T7" fmla="*/ 23 h 49"/>
                <a:gd name="T8" fmla="*/ 0 w 31"/>
                <a:gd name="T9" fmla="*/ 13 h 49"/>
                <a:gd name="T10" fmla="*/ 0 w 31"/>
                <a:gd name="T11" fmla="*/ 12 h 49"/>
                <a:gd name="T12" fmla="*/ 16 w 31"/>
                <a:gd name="T13" fmla="*/ 0 h 49"/>
                <a:gd name="T14" fmla="*/ 31 w 31"/>
                <a:gd name="T15" fmla="*/ 12 h 49"/>
                <a:gd name="T16" fmla="*/ 31 w 31"/>
                <a:gd name="T17" fmla="*/ 13 h 49"/>
                <a:gd name="T18" fmla="*/ 24 w 31"/>
                <a:gd name="T19" fmla="*/ 23 h 49"/>
                <a:gd name="T20" fmla="*/ 31 w 31"/>
                <a:gd name="T21" fmla="*/ 33 h 49"/>
                <a:gd name="T22" fmla="*/ 31 w 31"/>
                <a:gd name="T23" fmla="*/ 35 h 49"/>
                <a:gd name="T24" fmla="*/ 16 w 31"/>
                <a:gd name="T25" fmla="*/ 49 h 49"/>
                <a:gd name="T26" fmla="*/ 28 w 31"/>
                <a:gd name="T27" fmla="*/ 12 h 49"/>
                <a:gd name="T28" fmla="*/ 16 w 31"/>
                <a:gd name="T29" fmla="*/ 2 h 49"/>
                <a:gd name="T30" fmla="*/ 3 w 31"/>
                <a:gd name="T31" fmla="*/ 12 h 49"/>
                <a:gd name="T32" fmla="*/ 3 w 31"/>
                <a:gd name="T33" fmla="*/ 13 h 49"/>
                <a:gd name="T34" fmla="*/ 13 w 31"/>
                <a:gd name="T35" fmla="*/ 21 h 49"/>
                <a:gd name="T36" fmla="*/ 18 w 31"/>
                <a:gd name="T37" fmla="*/ 21 h 49"/>
                <a:gd name="T38" fmla="*/ 28 w 31"/>
                <a:gd name="T39" fmla="*/ 13 h 49"/>
                <a:gd name="T40" fmla="*/ 28 w 31"/>
                <a:gd name="T41" fmla="*/ 12 h 49"/>
                <a:gd name="T42" fmla="*/ 28 w 31"/>
                <a:gd name="T43" fmla="*/ 33 h 49"/>
                <a:gd name="T44" fmla="*/ 18 w 31"/>
                <a:gd name="T45" fmla="*/ 24 h 49"/>
                <a:gd name="T46" fmla="*/ 13 w 31"/>
                <a:gd name="T47" fmla="*/ 24 h 49"/>
                <a:gd name="T48" fmla="*/ 3 w 31"/>
                <a:gd name="T49" fmla="*/ 33 h 49"/>
                <a:gd name="T50" fmla="*/ 3 w 31"/>
                <a:gd name="T51" fmla="*/ 35 h 49"/>
                <a:gd name="T52" fmla="*/ 16 w 31"/>
                <a:gd name="T53" fmla="*/ 46 h 49"/>
                <a:gd name="T54" fmla="*/ 28 w 31"/>
                <a:gd name="T55" fmla="*/ 35 h 49"/>
                <a:gd name="T56" fmla="*/ 28 w 31"/>
                <a:gd name="T57" fmla="*/ 3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 h="49">
                  <a:moveTo>
                    <a:pt x="16" y="49"/>
                  </a:moveTo>
                  <a:cubicBezTo>
                    <a:pt x="7" y="49"/>
                    <a:pt x="0" y="44"/>
                    <a:pt x="0" y="35"/>
                  </a:cubicBezTo>
                  <a:cubicBezTo>
                    <a:pt x="0" y="33"/>
                    <a:pt x="0" y="33"/>
                    <a:pt x="0" y="33"/>
                  </a:cubicBezTo>
                  <a:cubicBezTo>
                    <a:pt x="0" y="30"/>
                    <a:pt x="2" y="25"/>
                    <a:pt x="7" y="23"/>
                  </a:cubicBezTo>
                  <a:cubicBezTo>
                    <a:pt x="3" y="21"/>
                    <a:pt x="0" y="17"/>
                    <a:pt x="0" y="13"/>
                  </a:cubicBezTo>
                  <a:cubicBezTo>
                    <a:pt x="0" y="12"/>
                    <a:pt x="0" y="12"/>
                    <a:pt x="0" y="12"/>
                  </a:cubicBezTo>
                  <a:cubicBezTo>
                    <a:pt x="0" y="3"/>
                    <a:pt x="7" y="0"/>
                    <a:pt x="16" y="0"/>
                  </a:cubicBezTo>
                  <a:cubicBezTo>
                    <a:pt x="24" y="0"/>
                    <a:pt x="31" y="3"/>
                    <a:pt x="31" y="12"/>
                  </a:cubicBezTo>
                  <a:cubicBezTo>
                    <a:pt x="31" y="13"/>
                    <a:pt x="31" y="13"/>
                    <a:pt x="31" y="13"/>
                  </a:cubicBezTo>
                  <a:cubicBezTo>
                    <a:pt x="31" y="17"/>
                    <a:pt x="28" y="21"/>
                    <a:pt x="24" y="23"/>
                  </a:cubicBezTo>
                  <a:cubicBezTo>
                    <a:pt x="29" y="25"/>
                    <a:pt x="31" y="30"/>
                    <a:pt x="31" y="33"/>
                  </a:cubicBezTo>
                  <a:cubicBezTo>
                    <a:pt x="31" y="35"/>
                    <a:pt x="31" y="35"/>
                    <a:pt x="31" y="35"/>
                  </a:cubicBezTo>
                  <a:cubicBezTo>
                    <a:pt x="31" y="44"/>
                    <a:pt x="24" y="49"/>
                    <a:pt x="16" y="49"/>
                  </a:cubicBezTo>
                  <a:close/>
                  <a:moveTo>
                    <a:pt x="28" y="12"/>
                  </a:moveTo>
                  <a:cubicBezTo>
                    <a:pt x="28" y="5"/>
                    <a:pt x="23" y="2"/>
                    <a:pt x="16" y="2"/>
                  </a:cubicBezTo>
                  <a:cubicBezTo>
                    <a:pt x="8" y="2"/>
                    <a:pt x="3" y="5"/>
                    <a:pt x="3" y="12"/>
                  </a:cubicBezTo>
                  <a:cubicBezTo>
                    <a:pt x="3" y="13"/>
                    <a:pt x="3" y="13"/>
                    <a:pt x="3" y="13"/>
                  </a:cubicBezTo>
                  <a:cubicBezTo>
                    <a:pt x="3" y="17"/>
                    <a:pt x="6" y="21"/>
                    <a:pt x="13" y="21"/>
                  </a:cubicBezTo>
                  <a:cubicBezTo>
                    <a:pt x="18" y="21"/>
                    <a:pt x="18" y="21"/>
                    <a:pt x="18" y="21"/>
                  </a:cubicBezTo>
                  <a:cubicBezTo>
                    <a:pt x="26" y="21"/>
                    <a:pt x="28" y="17"/>
                    <a:pt x="28" y="13"/>
                  </a:cubicBezTo>
                  <a:lnTo>
                    <a:pt x="28" y="12"/>
                  </a:lnTo>
                  <a:close/>
                  <a:moveTo>
                    <a:pt x="28" y="33"/>
                  </a:moveTo>
                  <a:cubicBezTo>
                    <a:pt x="28" y="30"/>
                    <a:pt x="26" y="24"/>
                    <a:pt x="18" y="24"/>
                  </a:cubicBezTo>
                  <a:cubicBezTo>
                    <a:pt x="13" y="24"/>
                    <a:pt x="13" y="24"/>
                    <a:pt x="13" y="24"/>
                  </a:cubicBezTo>
                  <a:cubicBezTo>
                    <a:pt x="5" y="24"/>
                    <a:pt x="3" y="30"/>
                    <a:pt x="3" y="33"/>
                  </a:cubicBezTo>
                  <a:cubicBezTo>
                    <a:pt x="3" y="35"/>
                    <a:pt x="3" y="35"/>
                    <a:pt x="3" y="35"/>
                  </a:cubicBezTo>
                  <a:cubicBezTo>
                    <a:pt x="3" y="42"/>
                    <a:pt x="8" y="46"/>
                    <a:pt x="16" y="46"/>
                  </a:cubicBezTo>
                  <a:cubicBezTo>
                    <a:pt x="23" y="46"/>
                    <a:pt x="28" y="42"/>
                    <a:pt x="28" y="35"/>
                  </a:cubicBezTo>
                  <a:lnTo>
                    <a:pt x="28" y="33"/>
                  </a:ln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2" name="Freeform 81"/>
            <p:cNvSpPr>
              <a:spLocks/>
            </p:cNvSpPr>
            <p:nvPr/>
          </p:nvSpPr>
          <p:spPr bwMode="auto">
            <a:xfrm>
              <a:off x="3068639" y="2605088"/>
              <a:ext cx="76200" cy="138113"/>
            </a:xfrm>
            <a:custGeom>
              <a:avLst/>
              <a:gdLst>
                <a:gd name="T0" fmla="*/ 11 w 27"/>
                <a:gd name="T1" fmla="*/ 49 h 49"/>
                <a:gd name="T2" fmla="*/ 1 w 27"/>
                <a:gd name="T3" fmla="*/ 47 h 49"/>
                <a:gd name="T4" fmla="*/ 0 w 27"/>
                <a:gd name="T5" fmla="*/ 46 h 49"/>
                <a:gd name="T6" fmla="*/ 0 w 27"/>
                <a:gd name="T7" fmla="*/ 45 h 49"/>
                <a:gd name="T8" fmla="*/ 1 w 27"/>
                <a:gd name="T9" fmla="*/ 45 h 49"/>
                <a:gd name="T10" fmla="*/ 1 w 27"/>
                <a:gd name="T11" fmla="*/ 45 h 49"/>
                <a:gd name="T12" fmla="*/ 11 w 27"/>
                <a:gd name="T13" fmla="*/ 46 h 49"/>
                <a:gd name="T14" fmla="*/ 24 w 27"/>
                <a:gd name="T15" fmla="*/ 34 h 49"/>
                <a:gd name="T16" fmla="*/ 24 w 27"/>
                <a:gd name="T17" fmla="*/ 33 h 49"/>
                <a:gd name="T18" fmla="*/ 9 w 27"/>
                <a:gd name="T19" fmla="*/ 23 h 49"/>
                <a:gd name="T20" fmla="*/ 2 w 27"/>
                <a:gd name="T21" fmla="*/ 23 h 49"/>
                <a:gd name="T22" fmla="*/ 1 w 27"/>
                <a:gd name="T23" fmla="*/ 21 h 49"/>
                <a:gd name="T24" fmla="*/ 1 w 27"/>
                <a:gd name="T25" fmla="*/ 21 h 49"/>
                <a:gd name="T26" fmla="*/ 2 w 27"/>
                <a:gd name="T27" fmla="*/ 1 h 49"/>
                <a:gd name="T28" fmla="*/ 3 w 27"/>
                <a:gd name="T29" fmla="*/ 0 h 49"/>
                <a:gd name="T30" fmla="*/ 25 w 27"/>
                <a:gd name="T31" fmla="*/ 0 h 49"/>
                <a:gd name="T32" fmla="*/ 26 w 27"/>
                <a:gd name="T33" fmla="*/ 1 h 49"/>
                <a:gd name="T34" fmla="*/ 26 w 27"/>
                <a:gd name="T35" fmla="*/ 2 h 49"/>
                <a:gd name="T36" fmla="*/ 25 w 27"/>
                <a:gd name="T37" fmla="*/ 3 h 49"/>
                <a:gd name="T38" fmla="*/ 5 w 27"/>
                <a:gd name="T39" fmla="*/ 3 h 49"/>
                <a:gd name="T40" fmla="*/ 4 w 27"/>
                <a:gd name="T41" fmla="*/ 20 h 49"/>
                <a:gd name="T42" fmla="*/ 9 w 27"/>
                <a:gd name="T43" fmla="*/ 20 h 49"/>
                <a:gd name="T44" fmla="*/ 27 w 27"/>
                <a:gd name="T45" fmla="*/ 33 h 49"/>
                <a:gd name="T46" fmla="*/ 27 w 27"/>
                <a:gd name="T47" fmla="*/ 34 h 49"/>
                <a:gd name="T48" fmla="*/ 11 w 27"/>
                <a:gd name="T49"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49">
                  <a:moveTo>
                    <a:pt x="11" y="49"/>
                  </a:moveTo>
                  <a:cubicBezTo>
                    <a:pt x="6" y="49"/>
                    <a:pt x="4" y="48"/>
                    <a:pt x="1" y="47"/>
                  </a:cubicBezTo>
                  <a:cubicBezTo>
                    <a:pt x="0" y="47"/>
                    <a:pt x="0" y="47"/>
                    <a:pt x="0" y="46"/>
                  </a:cubicBezTo>
                  <a:cubicBezTo>
                    <a:pt x="0" y="45"/>
                    <a:pt x="0" y="45"/>
                    <a:pt x="0" y="45"/>
                  </a:cubicBezTo>
                  <a:cubicBezTo>
                    <a:pt x="0" y="45"/>
                    <a:pt x="0" y="45"/>
                    <a:pt x="1" y="45"/>
                  </a:cubicBezTo>
                  <a:cubicBezTo>
                    <a:pt x="1" y="45"/>
                    <a:pt x="1" y="45"/>
                    <a:pt x="1" y="45"/>
                  </a:cubicBezTo>
                  <a:cubicBezTo>
                    <a:pt x="4" y="45"/>
                    <a:pt x="8" y="46"/>
                    <a:pt x="11" y="46"/>
                  </a:cubicBezTo>
                  <a:cubicBezTo>
                    <a:pt x="19" y="46"/>
                    <a:pt x="24" y="42"/>
                    <a:pt x="24" y="34"/>
                  </a:cubicBezTo>
                  <a:cubicBezTo>
                    <a:pt x="24" y="33"/>
                    <a:pt x="24" y="33"/>
                    <a:pt x="24" y="33"/>
                  </a:cubicBezTo>
                  <a:cubicBezTo>
                    <a:pt x="24" y="25"/>
                    <a:pt x="20" y="23"/>
                    <a:pt x="9" y="23"/>
                  </a:cubicBezTo>
                  <a:cubicBezTo>
                    <a:pt x="2" y="23"/>
                    <a:pt x="2" y="23"/>
                    <a:pt x="2" y="23"/>
                  </a:cubicBezTo>
                  <a:cubicBezTo>
                    <a:pt x="1" y="23"/>
                    <a:pt x="1" y="22"/>
                    <a:pt x="1" y="21"/>
                  </a:cubicBezTo>
                  <a:cubicBezTo>
                    <a:pt x="1" y="21"/>
                    <a:pt x="1" y="21"/>
                    <a:pt x="1" y="21"/>
                  </a:cubicBezTo>
                  <a:cubicBezTo>
                    <a:pt x="2" y="1"/>
                    <a:pt x="2" y="1"/>
                    <a:pt x="2" y="1"/>
                  </a:cubicBezTo>
                  <a:cubicBezTo>
                    <a:pt x="2" y="1"/>
                    <a:pt x="3" y="0"/>
                    <a:pt x="3" y="0"/>
                  </a:cubicBezTo>
                  <a:cubicBezTo>
                    <a:pt x="25" y="0"/>
                    <a:pt x="25" y="0"/>
                    <a:pt x="25" y="0"/>
                  </a:cubicBezTo>
                  <a:cubicBezTo>
                    <a:pt x="25" y="0"/>
                    <a:pt x="26" y="0"/>
                    <a:pt x="26" y="1"/>
                  </a:cubicBezTo>
                  <a:cubicBezTo>
                    <a:pt x="26" y="2"/>
                    <a:pt x="26" y="2"/>
                    <a:pt x="26" y="2"/>
                  </a:cubicBezTo>
                  <a:cubicBezTo>
                    <a:pt x="26" y="3"/>
                    <a:pt x="25" y="3"/>
                    <a:pt x="25" y="3"/>
                  </a:cubicBezTo>
                  <a:cubicBezTo>
                    <a:pt x="5" y="3"/>
                    <a:pt x="5" y="3"/>
                    <a:pt x="5" y="3"/>
                  </a:cubicBezTo>
                  <a:cubicBezTo>
                    <a:pt x="4" y="20"/>
                    <a:pt x="4" y="20"/>
                    <a:pt x="4" y="20"/>
                  </a:cubicBezTo>
                  <a:cubicBezTo>
                    <a:pt x="9" y="20"/>
                    <a:pt x="9" y="20"/>
                    <a:pt x="9" y="20"/>
                  </a:cubicBezTo>
                  <a:cubicBezTo>
                    <a:pt x="23" y="20"/>
                    <a:pt x="27" y="24"/>
                    <a:pt x="27" y="33"/>
                  </a:cubicBezTo>
                  <a:cubicBezTo>
                    <a:pt x="27" y="34"/>
                    <a:pt x="27" y="34"/>
                    <a:pt x="27" y="34"/>
                  </a:cubicBezTo>
                  <a:cubicBezTo>
                    <a:pt x="27" y="44"/>
                    <a:pt x="21" y="49"/>
                    <a:pt x="11" y="49"/>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3" name="Freeform 82"/>
            <p:cNvSpPr>
              <a:spLocks noEditPoints="1"/>
            </p:cNvSpPr>
            <p:nvPr/>
          </p:nvSpPr>
          <p:spPr bwMode="auto">
            <a:xfrm>
              <a:off x="3163889" y="2605088"/>
              <a:ext cx="115888" cy="138113"/>
            </a:xfrm>
            <a:custGeom>
              <a:avLst/>
              <a:gdLst>
                <a:gd name="T0" fmla="*/ 8 w 41"/>
                <a:gd name="T1" fmla="*/ 27 h 49"/>
                <a:gd name="T2" fmla="*/ 0 w 41"/>
                <a:gd name="T3" fmla="*/ 17 h 49"/>
                <a:gd name="T4" fmla="*/ 0 w 41"/>
                <a:gd name="T5" fmla="*/ 10 h 49"/>
                <a:gd name="T6" fmla="*/ 8 w 41"/>
                <a:gd name="T7" fmla="*/ 0 h 49"/>
                <a:gd name="T8" fmla="*/ 16 w 41"/>
                <a:gd name="T9" fmla="*/ 10 h 49"/>
                <a:gd name="T10" fmla="*/ 16 w 41"/>
                <a:gd name="T11" fmla="*/ 17 h 49"/>
                <a:gd name="T12" fmla="*/ 8 w 41"/>
                <a:gd name="T13" fmla="*/ 27 h 49"/>
                <a:gd name="T14" fmla="*/ 13 w 41"/>
                <a:gd name="T15" fmla="*/ 10 h 49"/>
                <a:gd name="T16" fmla="*/ 8 w 41"/>
                <a:gd name="T17" fmla="*/ 2 h 49"/>
                <a:gd name="T18" fmla="*/ 2 w 41"/>
                <a:gd name="T19" fmla="*/ 10 h 49"/>
                <a:gd name="T20" fmla="*/ 2 w 41"/>
                <a:gd name="T21" fmla="*/ 17 h 49"/>
                <a:gd name="T22" fmla="*/ 8 w 41"/>
                <a:gd name="T23" fmla="*/ 24 h 49"/>
                <a:gd name="T24" fmla="*/ 13 w 41"/>
                <a:gd name="T25" fmla="*/ 17 h 49"/>
                <a:gd name="T26" fmla="*/ 13 w 41"/>
                <a:gd name="T27" fmla="*/ 10 h 49"/>
                <a:gd name="T28" fmla="*/ 35 w 41"/>
                <a:gd name="T29" fmla="*/ 1 h 49"/>
                <a:gd name="T30" fmla="*/ 8 w 41"/>
                <a:gd name="T31" fmla="*/ 47 h 49"/>
                <a:gd name="T32" fmla="*/ 7 w 41"/>
                <a:gd name="T33" fmla="*/ 49 h 49"/>
                <a:gd name="T34" fmla="*/ 5 w 41"/>
                <a:gd name="T35" fmla="*/ 49 h 49"/>
                <a:gd name="T36" fmla="*/ 4 w 41"/>
                <a:gd name="T37" fmla="*/ 48 h 49"/>
                <a:gd name="T38" fmla="*/ 5 w 41"/>
                <a:gd name="T39" fmla="*/ 47 h 49"/>
                <a:gd name="T40" fmla="*/ 32 w 41"/>
                <a:gd name="T41" fmla="*/ 1 h 49"/>
                <a:gd name="T42" fmla="*/ 33 w 41"/>
                <a:gd name="T43" fmla="*/ 0 h 49"/>
                <a:gd name="T44" fmla="*/ 35 w 41"/>
                <a:gd name="T45" fmla="*/ 0 h 49"/>
                <a:gd name="T46" fmla="*/ 36 w 41"/>
                <a:gd name="T47" fmla="*/ 0 h 49"/>
                <a:gd name="T48" fmla="*/ 35 w 41"/>
                <a:gd name="T49" fmla="*/ 1 h 49"/>
                <a:gd name="T50" fmla="*/ 33 w 41"/>
                <a:gd name="T51" fmla="*/ 49 h 49"/>
                <a:gd name="T52" fmla="*/ 24 w 41"/>
                <a:gd name="T53" fmla="*/ 38 h 49"/>
                <a:gd name="T54" fmla="*/ 24 w 41"/>
                <a:gd name="T55" fmla="*/ 32 h 49"/>
                <a:gd name="T56" fmla="*/ 33 w 41"/>
                <a:gd name="T57" fmla="*/ 22 h 49"/>
                <a:gd name="T58" fmla="*/ 41 w 41"/>
                <a:gd name="T59" fmla="*/ 32 h 49"/>
                <a:gd name="T60" fmla="*/ 41 w 41"/>
                <a:gd name="T61" fmla="*/ 38 h 49"/>
                <a:gd name="T62" fmla="*/ 33 w 41"/>
                <a:gd name="T63" fmla="*/ 49 h 49"/>
                <a:gd name="T64" fmla="*/ 38 w 41"/>
                <a:gd name="T65" fmla="*/ 32 h 49"/>
                <a:gd name="T66" fmla="*/ 33 w 41"/>
                <a:gd name="T67" fmla="*/ 24 h 49"/>
                <a:gd name="T68" fmla="*/ 27 w 41"/>
                <a:gd name="T69" fmla="*/ 32 h 49"/>
                <a:gd name="T70" fmla="*/ 27 w 41"/>
                <a:gd name="T71" fmla="*/ 38 h 49"/>
                <a:gd name="T72" fmla="*/ 33 w 41"/>
                <a:gd name="T73" fmla="*/ 46 h 49"/>
                <a:gd name="T74" fmla="*/ 38 w 41"/>
                <a:gd name="T75" fmla="*/ 38 h 49"/>
                <a:gd name="T76" fmla="*/ 38 w 41"/>
                <a:gd name="T77" fmla="*/ 3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1" h="49">
                  <a:moveTo>
                    <a:pt x="8" y="27"/>
                  </a:moveTo>
                  <a:cubicBezTo>
                    <a:pt x="3" y="27"/>
                    <a:pt x="0" y="23"/>
                    <a:pt x="0" y="17"/>
                  </a:cubicBezTo>
                  <a:cubicBezTo>
                    <a:pt x="0" y="10"/>
                    <a:pt x="0" y="10"/>
                    <a:pt x="0" y="10"/>
                  </a:cubicBezTo>
                  <a:cubicBezTo>
                    <a:pt x="0" y="3"/>
                    <a:pt x="3" y="0"/>
                    <a:pt x="8" y="0"/>
                  </a:cubicBezTo>
                  <a:cubicBezTo>
                    <a:pt x="13" y="0"/>
                    <a:pt x="16" y="3"/>
                    <a:pt x="16" y="10"/>
                  </a:cubicBezTo>
                  <a:cubicBezTo>
                    <a:pt x="16" y="17"/>
                    <a:pt x="16" y="17"/>
                    <a:pt x="16" y="17"/>
                  </a:cubicBezTo>
                  <a:cubicBezTo>
                    <a:pt x="16" y="23"/>
                    <a:pt x="13" y="27"/>
                    <a:pt x="8" y="27"/>
                  </a:cubicBezTo>
                  <a:close/>
                  <a:moveTo>
                    <a:pt x="13" y="10"/>
                  </a:moveTo>
                  <a:cubicBezTo>
                    <a:pt x="13" y="5"/>
                    <a:pt x="11" y="2"/>
                    <a:pt x="8" y="2"/>
                  </a:cubicBezTo>
                  <a:cubicBezTo>
                    <a:pt x="4" y="2"/>
                    <a:pt x="2" y="5"/>
                    <a:pt x="2" y="10"/>
                  </a:cubicBezTo>
                  <a:cubicBezTo>
                    <a:pt x="2" y="17"/>
                    <a:pt x="2" y="17"/>
                    <a:pt x="2" y="17"/>
                  </a:cubicBezTo>
                  <a:cubicBezTo>
                    <a:pt x="2" y="22"/>
                    <a:pt x="4" y="24"/>
                    <a:pt x="8" y="24"/>
                  </a:cubicBezTo>
                  <a:cubicBezTo>
                    <a:pt x="11" y="24"/>
                    <a:pt x="13" y="22"/>
                    <a:pt x="13" y="17"/>
                  </a:cubicBezTo>
                  <a:lnTo>
                    <a:pt x="13" y="10"/>
                  </a:lnTo>
                  <a:close/>
                  <a:moveTo>
                    <a:pt x="35" y="1"/>
                  </a:moveTo>
                  <a:cubicBezTo>
                    <a:pt x="8" y="47"/>
                    <a:pt x="8" y="47"/>
                    <a:pt x="8" y="47"/>
                  </a:cubicBezTo>
                  <a:cubicBezTo>
                    <a:pt x="7" y="48"/>
                    <a:pt x="7" y="49"/>
                    <a:pt x="7" y="49"/>
                  </a:cubicBezTo>
                  <a:cubicBezTo>
                    <a:pt x="5" y="49"/>
                    <a:pt x="5" y="49"/>
                    <a:pt x="5" y="49"/>
                  </a:cubicBezTo>
                  <a:cubicBezTo>
                    <a:pt x="4" y="48"/>
                    <a:pt x="4" y="48"/>
                    <a:pt x="4" y="48"/>
                  </a:cubicBezTo>
                  <a:cubicBezTo>
                    <a:pt x="4" y="48"/>
                    <a:pt x="5" y="48"/>
                    <a:pt x="5" y="47"/>
                  </a:cubicBezTo>
                  <a:cubicBezTo>
                    <a:pt x="32" y="1"/>
                    <a:pt x="32" y="1"/>
                    <a:pt x="32" y="1"/>
                  </a:cubicBezTo>
                  <a:cubicBezTo>
                    <a:pt x="32" y="0"/>
                    <a:pt x="33" y="0"/>
                    <a:pt x="33" y="0"/>
                  </a:cubicBezTo>
                  <a:cubicBezTo>
                    <a:pt x="35" y="0"/>
                    <a:pt x="35" y="0"/>
                    <a:pt x="35" y="0"/>
                  </a:cubicBezTo>
                  <a:cubicBezTo>
                    <a:pt x="36" y="0"/>
                    <a:pt x="36" y="0"/>
                    <a:pt x="36" y="0"/>
                  </a:cubicBezTo>
                  <a:cubicBezTo>
                    <a:pt x="36" y="1"/>
                    <a:pt x="35" y="1"/>
                    <a:pt x="35" y="1"/>
                  </a:cubicBezTo>
                  <a:close/>
                  <a:moveTo>
                    <a:pt x="33" y="49"/>
                  </a:moveTo>
                  <a:cubicBezTo>
                    <a:pt x="28" y="49"/>
                    <a:pt x="24" y="45"/>
                    <a:pt x="24" y="38"/>
                  </a:cubicBezTo>
                  <a:cubicBezTo>
                    <a:pt x="24" y="32"/>
                    <a:pt x="24" y="32"/>
                    <a:pt x="24" y="32"/>
                  </a:cubicBezTo>
                  <a:cubicBezTo>
                    <a:pt x="24" y="25"/>
                    <a:pt x="28" y="22"/>
                    <a:pt x="33" y="22"/>
                  </a:cubicBezTo>
                  <a:cubicBezTo>
                    <a:pt x="38" y="22"/>
                    <a:pt x="41" y="25"/>
                    <a:pt x="41" y="32"/>
                  </a:cubicBezTo>
                  <a:cubicBezTo>
                    <a:pt x="41" y="38"/>
                    <a:pt x="41" y="38"/>
                    <a:pt x="41" y="38"/>
                  </a:cubicBezTo>
                  <a:cubicBezTo>
                    <a:pt x="41" y="45"/>
                    <a:pt x="38" y="49"/>
                    <a:pt x="33" y="49"/>
                  </a:cubicBezTo>
                  <a:close/>
                  <a:moveTo>
                    <a:pt x="38" y="32"/>
                  </a:moveTo>
                  <a:cubicBezTo>
                    <a:pt x="38" y="26"/>
                    <a:pt x="36" y="24"/>
                    <a:pt x="33" y="24"/>
                  </a:cubicBezTo>
                  <a:cubicBezTo>
                    <a:pt x="29" y="24"/>
                    <a:pt x="27" y="26"/>
                    <a:pt x="27" y="32"/>
                  </a:cubicBezTo>
                  <a:cubicBezTo>
                    <a:pt x="27" y="38"/>
                    <a:pt x="27" y="38"/>
                    <a:pt x="27" y="38"/>
                  </a:cubicBezTo>
                  <a:cubicBezTo>
                    <a:pt x="27" y="44"/>
                    <a:pt x="29" y="46"/>
                    <a:pt x="33" y="46"/>
                  </a:cubicBezTo>
                  <a:cubicBezTo>
                    <a:pt x="36" y="46"/>
                    <a:pt x="38" y="44"/>
                    <a:pt x="38" y="38"/>
                  </a:cubicBezTo>
                  <a:lnTo>
                    <a:pt x="38" y="32"/>
                  </a:ln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4" name="Freeform 83"/>
            <p:cNvSpPr>
              <a:spLocks noEditPoints="1"/>
            </p:cNvSpPr>
            <p:nvPr/>
          </p:nvSpPr>
          <p:spPr bwMode="auto">
            <a:xfrm>
              <a:off x="3975101" y="2454276"/>
              <a:ext cx="84138" cy="134938"/>
            </a:xfrm>
            <a:custGeom>
              <a:avLst/>
              <a:gdLst>
                <a:gd name="T0" fmla="*/ 14 w 30"/>
                <a:gd name="T1" fmla="*/ 48 h 48"/>
                <a:gd name="T2" fmla="*/ 3 w 30"/>
                <a:gd name="T3" fmla="*/ 47 h 48"/>
                <a:gd name="T4" fmla="*/ 2 w 30"/>
                <a:gd name="T5" fmla="*/ 46 h 48"/>
                <a:gd name="T6" fmla="*/ 2 w 30"/>
                <a:gd name="T7" fmla="*/ 45 h 48"/>
                <a:gd name="T8" fmla="*/ 3 w 30"/>
                <a:gd name="T9" fmla="*/ 44 h 48"/>
                <a:gd name="T10" fmla="*/ 4 w 30"/>
                <a:gd name="T11" fmla="*/ 44 h 48"/>
                <a:gd name="T12" fmla="*/ 14 w 30"/>
                <a:gd name="T13" fmla="*/ 46 h 48"/>
                <a:gd name="T14" fmla="*/ 27 w 30"/>
                <a:gd name="T15" fmla="*/ 31 h 48"/>
                <a:gd name="T16" fmla="*/ 27 w 30"/>
                <a:gd name="T17" fmla="*/ 27 h 48"/>
                <a:gd name="T18" fmla="*/ 15 w 30"/>
                <a:gd name="T19" fmla="*/ 29 h 48"/>
                <a:gd name="T20" fmla="*/ 0 w 30"/>
                <a:gd name="T21" fmla="*/ 16 h 48"/>
                <a:gd name="T22" fmla="*/ 0 w 30"/>
                <a:gd name="T23" fmla="*/ 16 h 48"/>
                <a:gd name="T24" fmla="*/ 15 w 30"/>
                <a:gd name="T25" fmla="*/ 0 h 48"/>
                <a:gd name="T26" fmla="*/ 30 w 30"/>
                <a:gd name="T27" fmla="*/ 16 h 48"/>
                <a:gd name="T28" fmla="*/ 30 w 30"/>
                <a:gd name="T29" fmla="*/ 31 h 48"/>
                <a:gd name="T30" fmla="*/ 14 w 30"/>
                <a:gd name="T31" fmla="*/ 48 h 48"/>
                <a:gd name="T32" fmla="*/ 27 w 30"/>
                <a:gd name="T33" fmla="*/ 16 h 48"/>
                <a:gd name="T34" fmla="*/ 15 w 30"/>
                <a:gd name="T35" fmla="*/ 2 h 48"/>
                <a:gd name="T36" fmla="*/ 3 w 30"/>
                <a:gd name="T37" fmla="*/ 16 h 48"/>
                <a:gd name="T38" fmla="*/ 3 w 30"/>
                <a:gd name="T39" fmla="*/ 16 h 48"/>
                <a:gd name="T40" fmla="*/ 15 w 30"/>
                <a:gd name="T41" fmla="*/ 26 h 48"/>
                <a:gd name="T42" fmla="*/ 27 w 30"/>
                <a:gd name="T43" fmla="*/ 25 h 48"/>
                <a:gd name="T44" fmla="*/ 27 w 30"/>
                <a:gd name="T45"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 h="48">
                  <a:moveTo>
                    <a:pt x="14" y="48"/>
                  </a:moveTo>
                  <a:cubicBezTo>
                    <a:pt x="9" y="48"/>
                    <a:pt x="7" y="48"/>
                    <a:pt x="3" y="47"/>
                  </a:cubicBezTo>
                  <a:cubicBezTo>
                    <a:pt x="3" y="47"/>
                    <a:pt x="2" y="47"/>
                    <a:pt x="2" y="46"/>
                  </a:cubicBezTo>
                  <a:cubicBezTo>
                    <a:pt x="2" y="45"/>
                    <a:pt x="2" y="45"/>
                    <a:pt x="2" y="45"/>
                  </a:cubicBezTo>
                  <a:cubicBezTo>
                    <a:pt x="2" y="45"/>
                    <a:pt x="2" y="44"/>
                    <a:pt x="3" y="44"/>
                  </a:cubicBezTo>
                  <a:cubicBezTo>
                    <a:pt x="4" y="44"/>
                    <a:pt x="4" y="44"/>
                    <a:pt x="4" y="44"/>
                  </a:cubicBezTo>
                  <a:cubicBezTo>
                    <a:pt x="7" y="45"/>
                    <a:pt x="9" y="46"/>
                    <a:pt x="14" y="46"/>
                  </a:cubicBezTo>
                  <a:cubicBezTo>
                    <a:pt x="23" y="46"/>
                    <a:pt x="27" y="42"/>
                    <a:pt x="27" y="31"/>
                  </a:cubicBezTo>
                  <a:cubicBezTo>
                    <a:pt x="27" y="27"/>
                    <a:pt x="27" y="27"/>
                    <a:pt x="27" y="27"/>
                  </a:cubicBezTo>
                  <a:cubicBezTo>
                    <a:pt x="23" y="28"/>
                    <a:pt x="19" y="29"/>
                    <a:pt x="15" y="29"/>
                  </a:cubicBezTo>
                  <a:cubicBezTo>
                    <a:pt x="8" y="29"/>
                    <a:pt x="0" y="26"/>
                    <a:pt x="0" y="16"/>
                  </a:cubicBezTo>
                  <a:cubicBezTo>
                    <a:pt x="0" y="16"/>
                    <a:pt x="0" y="16"/>
                    <a:pt x="0" y="16"/>
                  </a:cubicBezTo>
                  <a:cubicBezTo>
                    <a:pt x="0" y="5"/>
                    <a:pt x="5" y="0"/>
                    <a:pt x="15" y="0"/>
                  </a:cubicBezTo>
                  <a:cubicBezTo>
                    <a:pt x="25" y="0"/>
                    <a:pt x="30" y="5"/>
                    <a:pt x="30" y="16"/>
                  </a:cubicBezTo>
                  <a:cubicBezTo>
                    <a:pt x="30" y="31"/>
                    <a:pt x="30" y="31"/>
                    <a:pt x="30" y="31"/>
                  </a:cubicBezTo>
                  <a:cubicBezTo>
                    <a:pt x="30" y="44"/>
                    <a:pt x="24" y="48"/>
                    <a:pt x="14" y="48"/>
                  </a:cubicBezTo>
                  <a:close/>
                  <a:moveTo>
                    <a:pt x="27" y="16"/>
                  </a:moveTo>
                  <a:cubicBezTo>
                    <a:pt x="27" y="6"/>
                    <a:pt x="23" y="2"/>
                    <a:pt x="15" y="2"/>
                  </a:cubicBezTo>
                  <a:cubicBezTo>
                    <a:pt x="8" y="2"/>
                    <a:pt x="3" y="6"/>
                    <a:pt x="3" y="16"/>
                  </a:cubicBezTo>
                  <a:cubicBezTo>
                    <a:pt x="3" y="16"/>
                    <a:pt x="3" y="16"/>
                    <a:pt x="3" y="16"/>
                  </a:cubicBezTo>
                  <a:cubicBezTo>
                    <a:pt x="3" y="24"/>
                    <a:pt x="9" y="26"/>
                    <a:pt x="15" y="26"/>
                  </a:cubicBezTo>
                  <a:cubicBezTo>
                    <a:pt x="19" y="26"/>
                    <a:pt x="24" y="26"/>
                    <a:pt x="27" y="25"/>
                  </a:cubicBezTo>
                  <a:lnTo>
                    <a:pt x="27" y="16"/>
                  </a:ln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5" name="Freeform 84"/>
            <p:cNvSpPr>
              <a:spLocks noEditPoints="1"/>
            </p:cNvSpPr>
            <p:nvPr/>
          </p:nvSpPr>
          <p:spPr bwMode="auto">
            <a:xfrm>
              <a:off x="4073526" y="2454276"/>
              <a:ext cx="84138" cy="134938"/>
            </a:xfrm>
            <a:custGeom>
              <a:avLst/>
              <a:gdLst>
                <a:gd name="T0" fmla="*/ 15 w 30"/>
                <a:gd name="T1" fmla="*/ 48 h 48"/>
                <a:gd name="T2" fmla="*/ 0 w 30"/>
                <a:gd name="T3" fmla="*/ 30 h 48"/>
                <a:gd name="T4" fmla="*/ 0 w 30"/>
                <a:gd name="T5" fmla="*/ 17 h 48"/>
                <a:gd name="T6" fmla="*/ 15 w 30"/>
                <a:gd name="T7" fmla="*/ 0 h 48"/>
                <a:gd name="T8" fmla="*/ 30 w 30"/>
                <a:gd name="T9" fmla="*/ 17 h 48"/>
                <a:gd name="T10" fmla="*/ 30 w 30"/>
                <a:gd name="T11" fmla="*/ 30 h 48"/>
                <a:gd name="T12" fmla="*/ 15 w 30"/>
                <a:gd name="T13" fmla="*/ 48 h 48"/>
                <a:gd name="T14" fmla="*/ 27 w 30"/>
                <a:gd name="T15" fmla="*/ 17 h 48"/>
                <a:gd name="T16" fmla="*/ 15 w 30"/>
                <a:gd name="T17" fmla="*/ 2 h 48"/>
                <a:gd name="T18" fmla="*/ 3 w 30"/>
                <a:gd name="T19" fmla="*/ 17 h 48"/>
                <a:gd name="T20" fmla="*/ 3 w 30"/>
                <a:gd name="T21" fmla="*/ 30 h 48"/>
                <a:gd name="T22" fmla="*/ 15 w 30"/>
                <a:gd name="T23" fmla="*/ 46 h 48"/>
                <a:gd name="T24" fmla="*/ 27 w 30"/>
                <a:gd name="T25" fmla="*/ 30 h 48"/>
                <a:gd name="T26" fmla="*/ 27 w 30"/>
                <a:gd name="T27" fmla="*/ 1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48">
                  <a:moveTo>
                    <a:pt x="15" y="48"/>
                  </a:moveTo>
                  <a:cubicBezTo>
                    <a:pt x="6" y="48"/>
                    <a:pt x="0" y="43"/>
                    <a:pt x="0" y="30"/>
                  </a:cubicBezTo>
                  <a:cubicBezTo>
                    <a:pt x="0" y="17"/>
                    <a:pt x="0" y="17"/>
                    <a:pt x="0" y="17"/>
                  </a:cubicBezTo>
                  <a:cubicBezTo>
                    <a:pt x="0" y="5"/>
                    <a:pt x="6" y="0"/>
                    <a:pt x="15" y="0"/>
                  </a:cubicBezTo>
                  <a:cubicBezTo>
                    <a:pt x="24" y="0"/>
                    <a:pt x="30" y="5"/>
                    <a:pt x="30" y="17"/>
                  </a:cubicBezTo>
                  <a:cubicBezTo>
                    <a:pt x="30" y="30"/>
                    <a:pt x="30" y="30"/>
                    <a:pt x="30" y="30"/>
                  </a:cubicBezTo>
                  <a:cubicBezTo>
                    <a:pt x="30" y="43"/>
                    <a:pt x="24" y="48"/>
                    <a:pt x="15" y="48"/>
                  </a:cubicBezTo>
                  <a:close/>
                  <a:moveTo>
                    <a:pt x="27" y="17"/>
                  </a:moveTo>
                  <a:cubicBezTo>
                    <a:pt x="27" y="7"/>
                    <a:pt x="23" y="2"/>
                    <a:pt x="15" y="2"/>
                  </a:cubicBezTo>
                  <a:cubicBezTo>
                    <a:pt x="7" y="2"/>
                    <a:pt x="3" y="7"/>
                    <a:pt x="3" y="17"/>
                  </a:cubicBezTo>
                  <a:cubicBezTo>
                    <a:pt x="3" y="30"/>
                    <a:pt x="3" y="30"/>
                    <a:pt x="3" y="30"/>
                  </a:cubicBezTo>
                  <a:cubicBezTo>
                    <a:pt x="3" y="40"/>
                    <a:pt x="7" y="46"/>
                    <a:pt x="15" y="46"/>
                  </a:cubicBezTo>
                  <a:cubicBezTo>
                    <a:pt x="23" y="46"/>
                    <a:pt x="27" y="40"/>
                    <a:pt x="27" y="30"/>
                  </a:cubicBezTo>
                  <a:lnTo>
                    <a:pt x="27" y="17"/>
                  </a:ln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6" name="Freeform 85"/>
            <p:cNvSpPr>
              <a:spLocks noEditPoints="1"/>
            </p:cNvSpPr>
            <p:nvPr/>
          </p:nvSpPr>
          <p:spPr bwMode="auto">
            <a:xfrm>
              <a:off x="4170364" y="2454276"/>
              <a:ext cx="115888" cy="134938"/>
            </a:xfrm>
            <a:custGeom>
              <a:avLst/>
              <a:gdLst>
                <a:gd name="T0" fmla="*/ 8 w 41"/>
                <a:gd name="T1" fmla="*/ 26 h 48"/>
                <a:gd name="T2" fmla="*/ 0 w 41"/>
                <a:gd name="T3" fmla="*/ 16 h 48"/>
                <a:gd name="T4" fmla="*/ 0 w 41"/>
                <a:gd name="T5" fmla="*/ 10 h 48"/>
                <a:gd name="T6" fmla="*/ 8 w 41"/>
                <a:gd name="T7" fmla="*/ 0 h 48"/>
                <a:gd name="T8" fmla="*/ 16 w 41"/>
                <a:gd name="T9" fmla="*/ 10 h 48"/>
                <a:gd name="T10" fmla="*/ 16 w 41"/>
                <a:gd name="T11" fmla="*/ 16 h 48"/>
                <a:gd name="T12" fmla="*/ 8 w 41"/>
                <a:gd name="T13" fmla="*/ 26 h 48"/>
                <a:gd name="T14" fmla="*/ 14 w 41"/>
                <a:gd name="T15" fmla="*/ 10 h 48"/>
                <a:gd name="T16" fmla="*/ 8 w 41"/>
                <a:gd name="T17" fmla="*/ 2 h 48"/>
                <a:gd name="T18" fmla="*/ 2 w 41"/>
                <a:gd name="T19" fmla="*/ 10 h 48"/>
                <a:gd name="T20" fmla="*/ 2 w 41"/>
                <a:gd name="T21" fmla="*/ 16 h 48"/>
                <a:gd name="T22" fmla="*/ 8 w 41"/>
                <a:gd name="T23" fmla="*/ 24 h 48"/>
                <a:gd name="T24" fmla="*/ 14 w 41"/>
                <a:gd name="T25" fmla="*/ 16 h 48"/>
                <a:gd name="T26" fmla="*/ 14 w 41"/>
                <a:gd name="T27" fmla="*/ 10 h 48"/>
                <a:gd name="T28" fmla="*/ 36 w 41"/>
                <a:gd name="T29" fmla="*/ 1 h 48"/>
                <a:gd name="T30" fmla="*/ 8 w 41"/>
                <a:gd name="T31" fmla="*/ 47 h 48"/>
                <a:gd name="T32" fmla="*/ 7 w 41"/>
                <a:gd name="T33" fmla="*/ 48 h 48"/>
                <a:gd name="T34" fmla="*/ 5 w 41"/>
                <a:gd name="T35" fmla="*/ 48 h 48"/>
                <a:gd name="T36" fmla="*/ 5 w 41"/>
                <a:gd name="T37" fmla="*/ 48 h 48"/>
                <a:gd name="T38" fmla="*/ 5 w 41"/>
                <a:gd name="T39" fmla="*/ 47 h 48"/>
                <a:gd name="T40" fmla="*/ 32 w 41"/>
                <a:gd name="T41" fmla="*/ 1 h 48"/>
                <a:gd name="T42" fmla="*/ 34 w 41"/>
                <a:gd name="T43" fmla="*/ 0 h 48"/>
                <a:gd name="T44" fmla="*/ 35 w 41"/>
                <a:gd name="T45" fmla="*/ 0 h 48"/>
                <a:gd name="T46" fmla="*/ 36 w 41"/>
                <a:gd name="T47" fmla="*/ 0 h 48"/>
                <a:gd name="T48" fmla="*/ 36 w 41"/>
                <a:gd name="T49" fmla="*/ 1 h 48"/>
                <a:gd name="T50" fmla="*/ 33 w 41"/>
                <a:gd name="T51" fmla="*/ 48 h 48"/>
                <a:gd name="T52" fmla="*/ 25 w 41"/>
                <a:gd name="T53" fmla="*/ 38 h 48"/>
                <a:gd name="T54" fmla="*/ 25 w 41"/>
                <a:gd name="T55" fmla="*/ 31 h 48"/>
                <a:gd name="T56" fmla="*/ 33 w 41"/>
                <a:gd name="T57" fmla="*/ 21 h 48"/>
                <a:gd name="T58" fmla="*/ 41 w 41"/>
                <a:gd name="T59" fmla="*/ 31 h 48"/>
                <a:gd name="T60" fmla="*/ 41 w 41"/>
                <a:gd name="T61" fmla="*/ 38 h 48"/>
                <a:gd name="T62" fmla="*/ 33 w 41"/>
                <a:gd name="T63" fmla="*/ 48 h 48"/>
                <a:gd name="T64" fmla="*/ 39 w 41"/>
                <a:gd name="T65" fmla="*/ 31 h 48"/>
                <a:gd name="T66" fmla="*/ 33 w 41"/>
                <a:gd name="T67" fmla="*/ 24 h 48"/>
                <a:gd name="T68" fmla="*/ 27 w 41"/>
                <a:gd name="T69" fmla="*/ 31 h 48"/>
                <a:gd name="T70" fmla="*/ 27 w 41"/>
                <a:gd name="T71" fmla="*/ 38 h 48"/>
                <a:gd name="T72" fmla="*/ 33 w 41"/>
                <a:gd name="T73" fmla="*/ 46 h 48"/>
                <a:gd name="T74" fmla="*/ 39 w 41"/>
                <a:gd name="T75" fmla="*/ 38 h 48"/>
                <a:gd name="T76" fmla="*/ 39 w 41"/>
                <a:gd name="T77" fmla="*/ 3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1" h="48">
                  <a:moveTo>
                    <a:pt x="8" y="26"/>
                  </a:moveTo>
                  <a:cubicBezTo>
                    <a:pt x="3" y="26"/>
                    <a:pt x="0" y="23"/>
                    <a:pt x="0" y="16"/>
                  </a:cubicBezTo>
                  <a:cubicBezTo>
                    <a:pt x="0" y="10"/>
                    <a:pt x="0" y="10"/>
                    <a:pt x="0" y="10"/>
                  </a:cubicBezTo>
                  <a:cubicBezTo>
                    <a:pt x="0" y="3"/>
                    <a:pt x="3" y="0"/>
                    <a:pt x="8" y="0"/>
                  </a:cubicBezTo>
                  <a:cubicBezTo>
                    <a:pt x="13" y="0"/>
                    <a:pt x="16" y="3"/>
                    <a:pt x="16" y="10"/>
                  </a:cubicBezTo>
                  <a:cubicBezTo>
                    <a:pt x="16" y="16"/>
                    <a:pt x="16" y="16"/>
                    <a:pt x="16" y="16"/>
                  </a:cubicBezTo>
                  <a:cubicBezTo>
                    <a:pt x="16" y="23"/>
                    <a:pt x="13" y="26"/>
                    <a:pt x="8" y="26"/>
                  </a:cubicBezTo>
                  <a:close/>
                  <a:moveTo>
                    <a:pt x="14" y="10"/>
                  </a:moveTo>
                  <a:cubicBezTo>
                    <a:pt x="14" y="4"/>
                    <a:pt x="12" y="2"/>
                    <a:pt x="8" y="2"/>
                  </a:cubicBezTo>
                  <a:cubicBezTo>
                    <a:pt x="5" y="2"/>
                    <a:pt x="2" y="4"/>
                    <a:pt x="2" y="10"/>
                  </a:cubicBezTo>
                  <a:cubicBezTo>
                    <a:pt x="2" y="16"/>
                    <a:pt x="2" y="16"/>
                    <a:pt x="2" y="16"/>
                  </a:cubicBezTo>
                  <a:cubicBezTo>
                    <a:pt x="2" y="22"/>
                    <a:pt x="5" y="24"/>
                    <a:pt x="8" y="24"/>
                  </a:cubicBezTo>
                  <a:cubicBezTo>
                    <a:pt x="12" y="24"/>
                    <a:pt x="14" y="22"/>
                    <a:pt x="14" y="16"/>
                  </a:cubicBezTo>
                  <a:lnTo>
                    <a:pt x="14" y="10"/>
                  </a:lnTo>
                  <a:close/>
                  <a:moveTo>
                    <a:pt x="36" y="1"/>
                  </a:moveTo>
                  <a:cubicBezTo>
                    <a:pt x="8" y="47"/>
                    <a:pt x="8" y="47"/>
                    <a:pt x="8" y="47"/>
                  </a:cubicBezTo>
                  <a:cubicBezTo>
                    <a:pt x="8" y="48"/>
                    <a:pt x="8" y="48"/>
                    <a:pt x="7" y="48"/>
                  </a:cubicBezTo>
                  <a:cubicBezTo>
                    <a:pt x="5" y="48"/>
                    <a:pt x="5" y="48"/>
                    <a:pt x="5" y="48"/>
                  </a:cubicBezTo>
                  <a:cubicBezTo>
                    <a:pt x="5" y="48"/>
                    <a:pt x="5" y="48"/>
                    <a:pt x="5" y="48"/>
                  </a:cubicBezTo>
                  <a:cubicBezTo>
                    <a:pt x="5" y="48"/>
                    <a:pt x="5" y="47"/>
                    <a:pt x="5" y="47"/>
                  </a:cubicBezTo>
                  <a:cubicBezTo>
                    <a:pt x="32" y="1"/>
                    <a:pt x="32" y="1"/>
                    <a:pt x="32" y="1"/>
                  </a:cubicBezTo>
                  <a:cubicBezTo>
                    <a:pt x="33" y="0"/>
                    <a:pt x="33" y="0"/>
                    <a:pt x="34" y="0"/>
                  </a:cubicBezTo>
                  <a:cubicBezTo>
                    <a:pt x="35" y="0"/>
                    <a:pt x="35" y="0"/>
                    <a:pt x="35" y="0"/>
                  </a:cubicBezTo>
                  <a:cubicBezTo>
                    <a:pt x="36" y="0"/>
                    <a:pt x="36" y="0"/>
                    <a:pt x="36" y="0"/>
                  </a:cubicBezTo>
                  <a:cubicBezTo>
                    <a:pt x="36" y="0"/>
                    <a:pt x="36" y="1"/>
                    <a:pt x="36" y="1"/>
                  </a:cubicBezTo>
                  <a:close/>
                  <a:moveTo>
                    <a:pt x="33" y="48"/>
                  </a:moveTo>
                  <a:cubicBezTo>
                    <a:pt x="28" y="48"/>
                    <a:pt x="25" y="45"/>
                    <a:pt x="25" y="38"/>
                  </a:cubicBezTo>
                  <a:cubicBezTo>
                    <a:pt x="25" y="31"/>
                    <a:pt x="25" y="31"/>
                    <a:pt x="25" y="31"/>
                  </a:cubicBezTo>
                  <a:cubicBezTo>
                    <a:pt x="25" y="25"/>
                    <a:pt x="28" y="21"/>
                    <a:pt x="33" y="21"/>
                  </a:cubicBezTo>
                  <a:cubicBezTo>
                    <a:pt x="38" y="21"/>
                    <a:pt x="41" y="25"/>
                    <a:pt x="41" y="31"/>
                  </a:cubicBezTo>
                  <a:cubicBezTo>
                    <a:pt x="41" y="38"/>
                    <a:pt x="41" y="38"/>
                    <a:pt x="41" y="38"/>
                  </a:cubicBezTo>
                  <a:cubicBezTo>
                    <a:pt x="41" y="45"/>
                    <a:pt x="38" y="48"/>
                    <a:pt x="33" y="48"/>
                  </a:cubicBezTo>
                  <a:close/>
                  <a:moveTo>
                    <a:pt x="39" y="31"/>
                  </a:moveTo>
                  <a:cubicBezTo>
                    <a:pt x="39" y="26"/>
                    <a:pt x="37" y="24"/>
                    <a:pt x="33" y="24"/>
                  </a:cubicBezTo>
                  <a:cubicBezTo>
                    <a:pt x="29" y="24"/>
                    <a:pt x="27" y="26"/>
                    <a:pt x="27" y="31"/>
                  </a:cubicBezTo>
                  <a:cubicBezTo>
                    <a:pt x="27" y="38"/>
                    <a:pt x="27" y="38"/>
                    <a:pt x="27" y="38"/>
                  </a:cubicBezTo>
                  <a:cubicBezTo>
                    <a:pt x="27" y="43"/>
                    <a:pt x="29" y="46"/>
                    <a:pt x="33" y="46"/>
                  </a:cubicBezTo>
                  <a:cubicBezTo>
                    <a:pt x="37" y="46"/>
                    <a:pt x="39" y="43"/>
                    <a:pt x="39" y="38"/>
                  </a:cubicBezTo>
                  <a:lnTo>
                    <a:pt x="39" y="31"/>
                  </a:ln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7" name="Freeform 86"/>
            <p:cNvSpPr>
              <a:spLocks noEditPoints="1"/>
            </p:cNvSpPr>
            <p:nvPr/>
          </p:nvSpPr>
          <p:spPr bwMode="auto">
            <a:xfrm>
              <a:off x="3562351" y="3000376"/>
              <a:ext cx="84138" cy="134938"/>
            </a:xfrm>
            <a:custGeom>
              <a:avLst/>
              <a:gdLst>
                <a:gd name="T0" fmla="*/ 15 w 30"/>
                <a:gd name="T1" fmla="*/ 48 h 48"/>
                <a:gd name="T2" fmla="*/ 0 w 30"/>
                <a:gd name="T3" fmla="*/ 32 h 48"/>
                <a:gd name="T4" fmla="*/ 0 w 30"/>
                <a:gd name="T5" fmla="*/ 17 h 48"/>
                <a:gd name="T6" fmla="*/ 16 w 30"/>
                <a:gd name="T7" fmla="*/ 0 h 48"/>
                <a:gd name="T8" fmla="*/ 26 w 30"/>
                <a:gd name="T9" fmla="*/ 1 h 48"/>
                <a:gd name="T10" fmla="*/ 28 w 30"/>
                <a:gd name="T11" fmla="*/ 2 h 48"/>
                <a:gd name="T12" fmla="*/ 28 w 30"/>
                <a:gd name="T13" fmla="*/ 3 h 48"/>
                <a:gd name="T14" fmla="*/ 27 w 30"/>
                <a:gd name="T15" fmla="*/ 4 h 48"/>
                <a:gd name="T16" fmla="*/ 26 w 30"/>
                <a:gd name="T17" fmla="*/ 4 h 48"/>
                <a:gd name="T18" fmla="*/ 16 w 30"/>
                <a:gd name="T19" fmla="*/ 2 h 48"/>
                <a:gd name="T20" fmla="*/ 3 w 30"/>
                <a:gd name="T21" fmla="*/ 17 h 48"/>
                <a:gd name="T22" fmla="*/ 3 w 30"/>
                <a:gd name="T23" fmla="*/ 21 h 48"/>
                <a:gd name="T24" fmla="*/ 15 w 30"/>
                <a:gd name="T25" fmla="*/ 19 h 48"/>
                <a:gd name="T26" fmla="*/ 30 w 30"/>
                <a:gd name="T27" fmla="*/ 32 h 48"/>
                <a:gd name="T28" fmla="*/ 30 w 30"/>
                <a:gd name="T29" fmla="*/ 32 h 48"/>
                <a:gd name="T30" fmla="*/ 15 w 30"/>
                <a:gd name="T31" fmla="*/ 48 h 48"/>
                <a:gd name="T32" fmla="*/ 27 w 30"/>
                <a:gd name="T33" fmla="*/ 32 h 48"/>
                <a:gd name="T34" fmla="*/ 15 w 30"/>
                <a:gd name="T35" fmla="*/ 21 h 48"/>
                <a:gd name="T36" fmla="*/ 3 w 30"/>
                <a:gd name="T37" fmla="*/ 23 h 48"/>
                <a:gd name="T38" fmla="*/ 3 w 30"/>
                <a:gd name="T39" fmla="*/ 32 h 48"/>
                <a:gd name="T40" fmla="*/ 15 w 30"/>
                <a:gd name="T41" fmla="*/ 46 h 48"/>
                <a:gd name="T42" fmla="*/ 27 w 30"/>
                <a:gd name="T43"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 h="48">
                  <a:moveTo>
                    <a:pt x="15" y="48"/>
                  </a:moveTo>
                  <a:cubicBezTo>
                    <a:pt x="5" y="48"/>
                    <a:pt x="0" y="43"/>
                    <a:pt x="0" y="32"/>
                  </a:cubicBezTo>
                  <a:cubicBezTo>
                    <a:pt x="0" y="17"/>
                    <a:pt x="0" y="17"/>
                    <a:pt x="0" y="17"/>
                  </a:cubicBezTo>
                  <a:cubicBezTo>
                    <a:pt x="0" y="4"/>
                    <a:pt x="6" y="0"/>
                    <a:pt x="16" y="0"/>
                  </a:cubicBezTo>
                  <a:cubicBezTo>
                    <a:pt x="21" y="0"/>
                    <a:pt x="23" y="0"/>
                    <a:pt x="26" y="1"/>
                  </a:cubicBezTo>
                  <a:cubicBezTo>
                    <a:pt x="27" y="1"/>
                    <a:pt x="28" y="1"/>
                    <a:pt x="28" y="2"/>
                  </a:cubicBezTo>
                  <a:cubicBezTo>
                    <a:pt x="28" y="3"/>
                    <a:pt x="28" y="3"/>
                    <a:pt x="28" y="3"/>
                  </a:cubicBezTo>
                  <a:cubicBezTo>
                    <a:pt x="28" y="3"/>
                    <a:pt x="27" y="4"/>
                    <a:pt x="27" y="4"/>
                  </a:cubicBezTo>
                  <a:cubicBezTo>
                    <a:pt x="26" y="4"/>
                    <a:pt x="26" y="4"/>
                    <a:pt x="26" y="4"/>
                  </a:cubicBezTo>
                  <a:cubicBezTo>
                    <a:pt x="23" y="3"/>
                    <a:pt x="20" y="2"/>
                    <a:pt x="16" y="2"/>
                  </a:cubicBezTo>
                  <a:cubicBezTo>
                    <a:pt x="7" y="2"/>
                    <a:pt x="3" y="6"/>
                    <a:pt x="3" y="17"/>
                  </a:cubicBezTo>
                  <a:cubicBezTo>
                    <a:pt x="3" y="21"/>
                    <a:pt x="3" y="21"/>
                    <a:pt x="3" y="21"/>
                  </a:cubicBezTo>
                  <a:cubicBezTo>
                    <a:pt x="6" y="20"/>
                    <a:pt x="11" y="19"/>
                    <a:pt x="15" y="19"/>
                  </a:cubicBezTo>
                  <a:cubicBezTo>
                    <a:pt x="22" y="19"/>
                    <a:pt x="30" y="22"/>
                    <a:pt x="30" y="32"/>
                  </a:cubicBezTo>
                  <a:cubicBezTo>
                    <a:pt x="30" y="32"/>
                    <a:pt x="30" y="32"/>
                    <a:pt x="30" y="32"/>
                  </a:cubicBezTo>
                  <a:cubicBezTo>
                    <a:pt x="30" y="43"/>
                    <a:pt x="25" y="48"/>
                    <a:pt x="15" y="48"/>
                  </a:cubicBezTo>
                  <a:close/>
                  <a:moveTo>
                    <a:pt x="27" y="32"/>
                  </a:moveTo>
                  <a:cubicBezTo>
                    <a:pt x="27" y="24"/>
                    <a:pt x="21" y="21"/>
                    <a:pt x="15" y="21"/>
                  </a:cubicBezTo>
                  <a:cubicBezTo>
                    <a:pt x="11" y="21"/>
                    <a:pt x="6" y="22"/>
                    <a:pt x="3" y="23"/>
                  </a:cubicBezTo>
                  <a:cubicBezTo>
                    <a:pt x="3" y="32"/>
                    <a:pt x="3" y="32"/>
                    <a:pt x="3" y="32"/>
                  </a:cubicBezTo>
                  <a:cubicBezTo>
                    <a:pt x="3" y="42"/>
                    <a:pt x="7" y="46"/>
                    <a:pt x="15" y="46"/>
                  </a:cubicBezTo>
                  <a:cubicBezTo>
                    <a:pt x="22" y="46"/>
                    <a:pt x="27" y="42"/>
                    <a:pt x="27" y="32"/>
                  </a:cubicBezTo>
                  <a:close/>
                </a:path>
              </a:pathLst>
            </a:custGeom>
            <a:solidFill>
              <a:srgbClr val="302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8" name="Freeform 87"/>
            <p:cNvSpPr>
              <a:spLocks noEditPoints="1"/>
            </p:cNvSpPr>
            <p:nvPr/>
          </p:nvSpPr>
          <p:spPr bwMode="auto">
            <a:xfrm>
              <a:off x="3660776" y="3000376"/>
              <a:ext cx="84138" cy="134938"/>
            </a:xfrm>
            <a:custGeom>
              <a:avLst/>
              <a:gdLst>
                <a:gd name="T0" fmla="*/ 15 w 30"/>
                <a:gd name="T1" fmla="*/ 48 h 48"/>
                <a:gd name="T2" fmla="*/ 0 w 30"/>
                <a:gd name="T3" fmla="*/ 30 h 48"/>
                <a:gd name="T4" fmla="*/ 0 w 30"/>
                <a:gd name="T5" fmla="*/ 18 h 48"/>
                <a:gd name="T6" fmla="*/ 15 w 30"/>
                <a:gd name="T7" fmla="*/ 0 h 48"/>
                <a:gd name="T8" fmla="*/ 30 w 30"/>
                <a:gd name="T9" fmla="*/ 18 h 48"/>
                <a:gd name="T10" fmla="*/ 30 w 30"/>
                <a:gd name="T11" fmla="*/ 30 h 48"/>
                <a:gd name="T12" fmla="*/ 15 w 30"/>
                <a:gd name="T13" fmla="*/ 48 h 48"/>
                <a:gd name="T14" fmla="*/ 27 w 30"/>
                <a:gd name="T15" fmla="*/ 18 h 48"/>
                <a:gd name="T16" fmla="*/ 15 w 30"/>
                <a:gd name="T17" fmla="*/ 2 h 48"/>
                <a:gd name="T18" fmla="*/ 3 w 30"/>
                <a:gd name="T19" fmla="*/ 18 h 48"/>
                <a:gd name="T20" fmla="*/ 3 w 30"/>
                <a:gd name="T21" fmla="*/ 30 h 48"/>
                <a:gd name="T22" fmla="*/ 15 w 30"/>
                <a:gd name="T23" fmla="*/ 46 h 48"/>
                <a:gd name="T24" fmla="*/ 27 w 30"/>
                <a:gd name="T25" fmla="*/ 30 h 48"/>
                <a:gd name="T26" fmla="*/ 27 w 30"/>
                <a:gd name="T27" fmla="*/ 1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48">
                  <a:moveTo>
                    <a:pt x="15" y="48"/>
                  </a:moveTo>
                  <a:cubicBezTo>
                    <a:pt x="6" y="48"/>
                    <a:pt x="0" y="43"/>
                    <a:pt x="0" y="30"/>
                  </a:cubicBezTo>
                  <a:cubicBezTo>
                    <a:pt x="0" y="18"/>
                    <a:pt x="0" y="18"/>
                    <a:pt x="0" y="18"/>
                  </a:cubicBezTo>
                  <a:cubicBezTo>
                    <a:pt x="0" y="5"/>
                    <a:pt x="6" y="0"/>
                    <a:pt x="15" y="0"/>
                  </a:cubicBezTo>
                  <a:cubicBezTo>
                    <a:pt x="24" y="0"/>
                    <a:pt x="30" y="5"/>
                    <a:pt x="30" y="18"/>
                  </a:cubicBezTo>
                  <a:cubicBezTo>
                    <a:pt x="30" y="30"/>
                    <a:pt x="30" y="30"/>
                    <a:pt x="30" y="30"/>
                  </a:cubicBezTo>
                  <a:cubicBezTo>
                    <a:pt x="30" y="43"/>
                    <a:pt x="24" y="48"/>
                    <a:pt x="15" y="48"/>
                  </a:cubicBezTo>
                  <a:close/>
                  <a:moveTo>
                    <a:pt x="27" y="18"/>
                  </a:moveTo>
                  <a:cubicBezTo>
                    <a:pt x="27" y="7"/>
                    <a:pt x="23" y="2"/>
                    <a:pt x="15" y="2"/>
                  </a:cubicBezTo>
                  <a:cubicBezTo>
                    <a:pt x="7" y="2"/>
                    <a:pt x="3" y="7"/>
                    <a:pt x="3" y="18"/>
                  </a:cubicBezTo>
                  <a:cubicBezTo>
                    <a:pt x="3" y="30"/>
                    <a:pt x="3" y="30"/>
                    <a:pt x="3" y="30"/>
                  </a:cubicBezTo>
                  <a:cubicBezTo>
                    <a:pt x="3" y="41"/>
                    <a:pt x="7" y="46"/>
                    <a:pt x="15" y="46"/>
                  </a:cubicBezTo>
                  <a:cubicBezTo>
                    <a:pt x="23" y="46"/>
                    <a:pt x="27" y="41"/>
                    <a:pt x="27" y="30"/>
                  </a:cubicBezTo>
                  <a:lnTo>
                    <a:pt x="27" y="18"/>
                  </a:lnTo>
                  <a:close/>
                </a:path>
              </a:pathLst>
            </a:custGeom>
            <a:solidFill>
              <a:srgbClr val="302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9" name="Freeform 88"/>
            <p:cNvSpPr>
              <a:spLocks noEditPoints="1"/>
            </p:cNvSpPr>
            <p:nvPr/>
          </p:nvSpPr>
          <p:spPr bwMode="auto">
            <a:xfrm>
              <a:off x="3759201" y="3000376"/>
              <a:ext cx="114300" cy="134938"/>
            </a:xfrm>
            <a:custGeom>
              <a:avLst/>
              <a:gdLst>
                <a:gd name="T0" fmla="*/ 8 w 41"/>
                <a:gd name="T1" fmla="*/ 27 h 48"/>
                <a:gd name="T2" fmla="*/ 0 w 41"/>
                <a:gd name="T3" fmla="*/ 16 h 48"/>
                <a:gd name="T4" fmla="*/ 0 w 41"/>
                <a:gd name="T5" fmla="*/ 10 h 48"/>
                <a:gd name="T6" fmla="*/ 8 w 41"/>
                <a:gd name="T7" fmla="*/ 0 h 48"/>
                <a:gd name="T8" fmla="*/ 16 w 41"/>
                <a:gd name="T9" fmla="*/ 10 h 48"/>
                <a:gd name="T10" fmla="*/ 16 w 41"/>
                <a:gd name="T11" fmla="*/ 16 h 48"/>
                <a:gd name="T12" fmla="*/ 8 w 41"/>
                <a:gd name="T13" fmla="*/ 27 h 48"/>
                <a:gd name="T14" fmla="*/ 14 w 41"/>
                <a:gd name="T15" fmla="*/ 10 h 48"/>
                <a:gd name="T16" fmla="*/ 8 w 41"/>
                <a:gd name="T17" fmla="*/ 2 h 48"/>
                <a:gd name="T18" fmla="*/ 2 w 41"/>
                <a:gd name="T19" fmla="*/ 10 h 48"/>
                <a:gd name="T20" fmla="*/ 2 w 41"/>
                <a:gd name="T21" fmla="*/ 16 h 48"/>
                <a:gd name="T22" fmla="*/ 8 w 41"/>
                <a:gd name="T23" fmla="*/ 24 h 48"/>
                <a:gd name="T24" fmla="*/ 14 w 41"/>
                <a:gd name="T25" fmla="*/ 16 h 48"/>
                <a:gd name="T26" fmla="*/ 14 w 41"/>
                <a:gd name="T27" fmla="*/ 10 h 48"/>
                <a:gd name="T28" fmla="*/ 35 w 41"/>
                <a:gd name="T29" fmla="*/ 1 h 48"/>
                <a:gd name="T30" fmla="*/ 8 w 41"/>
                <a:gd name="T31" fmla="*/ 47 h 48"/>
                <a:gd name="T32" fmla="*/ 7 w 41"/>
                <a:gd name="T33" fmla="*/ 48 h 48"/>
                <a:gd name="T34" fmla="*/ 5 w 41"/>
                <a:gd name="T35" fmla="*/ 48 h 48"/>
                <a:gd name="T36" fmla="*/ 5 w 41"/>
                <a:gd name="T37" fmla="*/ 48 h 48"/>
                <a:gd name="T38" fmla="*/ 5 w 41"/>
                <a:gd name="T39" fmla="*/ 47 h 48"/>
                <a:gd name="T40" fmla="*/ 32 w 41"/>
                <a:gd name="T41" fmla="*/ 1 h 48"/>
                <a:gd name="T42" fmla="*/ 34 w 41"/>
                <a:gd name="T43" fmla="*/ 0 h 48"/>
                <a:gd name="T44" fmla="*/ 35 w 41"/>
                <a:gd name="T45" fmla="*/ 0 h 48"/>
                <a:gd name="T46" fmla="*/ 36 w 41"/>
                <a:gd name="T47" fmla="*/ 0 h 48"/>
                <a:gd name="T48" fmla="*/ 35 w 41"/>
                <a:gd name="T49" fmla="*/ 1 h 48"/>
                <a:gd name="T50" fmla="*/ 33 w 41"/>
                <a:gd name="T51" fmla="*/ 48 h 48"/>
                <a:gd name="T52" fmla="*/ 25 w 41"/>
                <a:gd name="T53" fmla="*/ 38 h 48"/>
                <a:gd name="T54" fmla="*/ 25 w 41"/>
                <a:gd name="T55" fmla="*/ 32 h 48"/>
                <a:gd name="T56" fmla="*/ 33 w 41"/>
                <a:gd name="T57" fmla="*/ 22 h 48"/>
                <a:gd name="T58" fmla="*/ 41 w 41"/>
                <a:gd name="T59" fmla="*/ 32 h 48"/>
                <a:gd name="T60" fmla="*/ 41 w 41"/>
                <a:gd name="T61" fmla="*/ 38 h 48"/>
                <a:gd name="T62" fmla="*/ 33 w 41"/>
                <a:gd name="T63" fmla="*/ 48 h 48"/>
                <a:gd name="T64" fmla="*/ 39 w 41"/>
                <a:gd name="T65" fmla="*/ 32 h 48"/>
                <a:gd name="T66" fmla="*/ 33 w 41"/>
                <a:gd name="T67" fmla="*/ 24 h 48"/>
                <a:gd name="T68" fmla="*/ 27 w 41"/>
                <a:gd name="T69" fmla="*/ 32 h 48"/>
                <a:gd name="T70" fmla="*/ 27 w 41"/>
                <a:gd name="T71" fmla="*/ 38 h 48"/>
                <a:gd name="T72" fmla="*/ 33 w 41"/>
                <a:gd name="T73" fmla="*/ 46 h 48"/>
                <a:gd name="T74" fmla="*/ 39 w 41"/>
                <a:gd name="T75" fmla="*/ 38 h 48"/>
                <a:gd name="T76" fmla="*/ 39 w 41"/>
                <a:gd name="T77"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1" h="48">
                  <a:moveTo>
                    <a:pt x="8" y="27"/>
                  </a:moveTo>
                  <a:cubicBezTo>
                    <a:pt x="3" y="27"/>
                    <a:pt x="0" y="23"/>
                    <a:pt x="0" y="16"/>
                  </a:cubicBezTo>
                  <a:cubicBezTo>
                    <a:pt x="0" y="10"/>
                    <a:pt x="0" y="10"/>
                    <a:pt x="0" y="10"/>
                  </a:cubicBezTo>
                  <a:cubicBezTo>
                    <a:pt x="0" y="3"/>
                    <a:pt x="3" y="0"/>
                    <a:pt x="8" y="0"/>
                  </a:cubicBezTo>
                  <a:cubicBezTo>
                    <a:pt x="13" y="0"/>
                    <a:pt x="16" y="3"/>
                    <a:pt x="16" y="10"/>
                  </a:cubicBezTo>
                  <a:cubicBezTo>
                    <a:pt x="16" y="16"/>
                    <a:pt x="16" y="16"/>
                    <a:pt x="16" y="16"/>
                  </a:cubicBezTo>
                  <a:cubicBezTo>
                    <a:pt x="16" y="23"/>
                    <a:pt x="13" y="27"/>
                    <a:pt x="8" y="27"/>
                  </a:cubicBezTo>
                  <a:close/>
                  <a:moveTo>
                    <a:pt x="14" y="10"/>
                  </a:moveTo>
                  <a:cubicBezTo>
                    <a:pt x="14" y="4"/>
                    <a:pt x="12" y="2"/>
                    <a:pt x="8" y="2"/>
                  </a:cubicBezTo>
                  <a:cubicBezTo>
                    <a:pt x="5" y="2"/>
                    <a:pt x="2" y="4"/>
                    <a:pt x="2" y="10"/>
                  </a:cubicBezTo>
                  <a:cubicBezTo>
                    <a:pt x="2" y="16"/>
                    <a:pt x="2" y="16"/>
                    <a:pt x="2" y="16"/>
                  </a:cubicBezTo>
                  <a:cubicBezTo>
                    <a:pt x="2" y="22"/>
                    <a:pt x="5" y="24"/>
                    <a:pt x="8" y="24"/>
                  </a:cubicBezTo>
                  <a:cubicBezTo>
                    <a:pt x="12" y="24"/>
                    <a:pt x="14" y="22"/>
                    <a:pt x="14" y="16"/>
                  </a:cubicBezTo>
                  <a:lnTo>
                    <a:pt x="14" y="10"/>
                  </a:lnTo>
                  <a:close/>
                  <a:moveTo>
                    <a:pt x="35" y="1"/>
                  </a:moveTo>
                  <a:cubicBezTo>
                    <a:pt x="8" y="47"/>
                    <a:pt x="8" y="47"/>
                    <a:pt x="8" y="47"/>
                  </a:cubicBezTo>
                  <a:cubicBezTo>
                    <a:pt x="8" y="48"/>
                    <a:pt x="8" y="48"/>
                    <a:pt x="7" y="48"/>
                  </a:cubicBezTo>
                  <a:cubicBezTo>
                    <a:pt x="5" y="48"/>
                    <a:pt x="5" y="48"/>
                    <a:pt x="5" y="48"/>
                  </a:cubicBezTo>
                  <a:cubicBezTo>
                    <a:pt x="5" y="48"/>
                    <a:pt x="5" y="48"/>
                    <a:pt x="5" y="48"/>
                  </a:cubicBezTo>
                  <a:cubicBezTo>
                    <a:pt x="5" y="48"/>
                    <a:pt x="5" y="48"/>
                    <a:pt x="5" y="47"/>
                  </a:cubicBezTo>
                  <a:cubicBezTo>
                    <a:pt x="32" y="1"/>
                    <a:pt x="32" y="1"/>
                    <a:pt x="32" y="1"/>
                  </a:cubicBezTo>
                  <a:cubicBezTo>
                    <a:pt x="33" y="0"/>
                    <a:pt x="33" y="0"/>
                    <a:pt x="34" y="0"/>
                  </a:cubicBezTo>
                  <a:cubicBezTo>
                    <a:pt x="35" y="0"/>
                    <a:pt x="35" y="0"/>
                    <a:pt x="35" y="0"/>
                  </a:cubicBezTo>
                  <a:cubicBezTo>
                    <a:pt x="36" y="0"/>
                    <a:pt x="36" y="0"/>
                    <a:pt x="36" y="0"/>
                  </a:cubicBezTo>
                  <a:cubicBezTo>
                    <a:pt x="36" y="1"/>
                    <a:pt x="36" y="1"/>
                    <a:pt x="35" y="1"/>
                  </a:cubicBezTo>
                  <a:close/>
                  <a:moveTo>
                    <a:pt x="33" y="48"/>
                  </a:moveTo>
                  <a:cubicBezTo>
                    <a:pt x="28" y="48"/>
                    <a:pt x="25" y="45"/>
                    <a:pt x="25" y="38"/>
                  </a:cubicBezTo>
                  <a:cubicBezTo>
                    <a:pt x="25" y="32"/>
                    <a:pt x="25" y="32"/>
                    <a:pt x="25" y="32"/>
                  </a:cubicBezTo>
                  <a:cubicBezTo>
                    <a:pt x="25" y="25"/>
                    <a:pt x="28" y="22"/>
                    <a:pt x="33" y="22"/>
                  </a:cubicBezTo>
                  <a:cubicBezTo>
                    <a:pt x="38" y="22"/>
                    <a:pt x="41" y="25"/>
                    <a:pt x="41" y="32"/>
                  </a:cubicBezTo>
                  <a:cubicBezTo>
                    <a:pt x="41" y="38"/>
                    <a:pt x="41" y="38"/>
                    <a:pt x="41" y="38"/>
                  </a:cubicBezTo>
                  <a:cubicBezTo>
                    <a:pt x="41" y="45"/>
                    <a:pt x="38" y="48"/>
                    <a:pt x="33" y="48"/>
                  </a:cubicBezTo>
                  <a:close/>
                  <a:moveTo>
                    <a:pt x="39" y="32"/>
                  </a:moveTo>
                  <a:cubicBezTo>
                    <a:pt x="39" y="26"/>
                    <a:pt x="36" y="24"/>
                    <a:pt x="33" y="24"/>
                  </a:cubicBezTo>
                  <a:cubicBezTo>
                    <a:pt x="29" y="24"/>
                    <a:pt x="27" y="26"/>
                    <a:pt x="27" y="32"/>
                  </a:cubicBezTo>
                  <a:cubicBezTo>
                    <a:pt x="27" y="38"/>
                    <a:pt x="27" y="38"/>
                    <a:pt x="27" y="38"/>
                  </a:cubicBezTo>
                  <a:cubicBezTo>
                    <a:pt x="27" y="44"/>
                    <a:pt x="29" y="46"/>
                    <a:pt x="33" y="46"/>
                  </a:cubicBezTo>
                  <a:cubicBezTo>
                    <a:pt x="36" y="46"/>
                    <a:pt x="39" y="44"/>
                    <a:pt x="39" y="38"/>
                  </a:cubicBezTo>
                  <a:lnTo>
                    <a:pt x="39" y="32"/>
                  </a:lnTo>
                  <a:close/>
                </a:path>
              </a:pathLst>
            </a:custGeom>
            <a:solidFill>
              <a:srgbClr val="302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0" name="Freeform 89"/>
            <p:cNvSpPr>
              <a:spLocks noEditPoints="1"/>
            </p:cNvSpPr>
            <p:nvPr/>
          </p:nvSpPr>
          <p:spPr bwMode="auto">
            <a:xfrm>
              <a:off x="4271964" y="3906838"/>
              <a:ext cx="168275" cy="273050"/>
            </a:xfrm>
            <a:custGeom>
              <a:avLst/>
              <a:gdLst>
                <a:gd name="T0" fmla="*/ 30 w 60"/>
                <a:gd name="T1" fmla="*/ 0 h 97"/>
                <a:gd name="T2" fmla="*/ 0 w 60"/>
                <a:gd name="T3" fmla="*/ 30 h 97"/>
                <a:gd name="T4" fmla="*/ 30 w 60"/>
                <a:gd name="T5" fmla="*/ 97 h 97"/>
                <a:gd name="T6" fmla="*/ 60 w 60"/>
                <a:gd name="T7" fmla="*/ 30 h 97"/>
                <a:gd name="T8" fmla="*/ 30 w 60"/>
                <a:gd name="T9" fmla="*/ 0 h 97"/>
                <a:gd name="T10" fmla="*/ 30 w 60"/>
                <a:gd name="T11" fmla="*/ 47 h 97"/>
                <a:gd name="T12" fmla="*/ 13 w 60"/>
                <a:gd name="T13" fmla="*/ 30 h 97"/>
                <a:gd name="T14" fmla="*/ 30 w 60"/>
                <a:gd name="T15" fmla="*/ 13 h 97"/>
                <a:gd name="T16" fmla="*/ 47 w 60"/>
                <a:gd name="T17" fmla="*/ 30 h 97"/>
                <a:gd name="T18" fmla="*/ 30 w 60"/>
                <a:gd name="T19" fmla="*/ 4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97">
                  <a:moveTo>
                    <a:pt x="30" y="0"/>
                  </a:moveTo>
                  <a:cubicBezTo>
                    <a:pt x="13" y="0"/>
                    <a:pt x="0" y="13"/>
                    <a:pt x="0" y="30"/>
                  </a:cubicBezTo>
                  <a:cubicBezTo>
                    <a:pt x="0" y="46"/>
                    <a:pt x="30" y="97"/>
                    <a:pt x="30" y="97"/>
                  </a:cubicBezTo>
                  <a:cubicBezTo>
                    <a:pt x="30" y="97"/>
                    <a:pt x="60" y="46"/>
                    <a:pt x="60" y="30"/>
                  </a:cubicBezTo>
                  <a:cubicBezTo>
                    <a:pt x="60" y="13"/>
                    <a:pt x="47" y="0"/>
                    <a:pt x="30" y="0"/>
                  </a:cubicBezTo>
                  <a:close/>
                  <a:moveTo>
                    <a:pt x="30" y="47"/>
                  </a:moveTo>
                  <a:cubicBezTo>
                    <a:pt x="21" y="47"/>
                    <a:pt x="13" y="39"/>
                    <a:pt x="13" y="30"/>
                  </a:cubicBezTo>
                  <a:cubicBezTo>
                    <a:pt x="13" y="20"/>
                    <a:pt x="21" y="13"/>
                    <a:pt x="30" y="13"/>
                  </a:cubicBezTo>
                  <a:cubicBezTo>
                    <a:pt x="40" y="13"/>
                    <a:pt x="47" y="20"/>
                    <a:pt x="47" y="30"/>
                  </a:cubicBezTo>
                  <a:cubicBezTo>
                    <a:pt x="47" y="39"/>
                    <a:pt x="40" y="47"/>
                    <a:pt x="30" y="47"/>
                  </a:cubicBezTo>
                  <a:close/>
                </a:path>
              </a:pathLst>
            </a:custGeom>
            <a:solidFill>
              <a:srgbClr val="302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1" name="Freeform 90"/>
            <p:cNvSpPr>
              <a:spLocks/>
            </p:cNvSpPr>
            <p:nvPr/>
          </p:nvSpPr>
          <p:spPr bwMode="auto">
            <a:xfrm>
              <a:off x="4221164" y="3744913"/>
              <a:ext cx="76200" cy="136525"/>
            </a:xfrm>
            <a:custGeom>
              <a:avLst/>
              <a:gdLst>
                <a:gd name="T0" fmla="*/ 11 w 27"/>
                <a:gd name="T1" fmla="*/ 49 h 49"/>
                <a:gd name="T2" fmla="*/ 1 w 27"/>
                <a:gd name="T3" fmla="*/ 48 h 49"/>
                <a:gd name="T4" fmla="*/ 0 w 27"/>
                <a:gd name="T5" fmla="*/ 46 h 49"/>
                <a:gd name="T6" fmla="*/ 0 w 27"/>
                <a:gd name="T7" fmla="*/ 46 h 49"/>
                <a:gd name="T8" fmla="*/ 1 w 27"/>
                <a:gd name="T9" fmla="*/ 45 h 49"/>
                <a:gd name="T10" fmla="*/ 1 w 27"/>
                <a:gd name="T11" fmla="*/ 45 h 49"/>
                <a:gd name="T12" fmla="*/ 11 w 27"/>
                <a:gd name="T13" fmla="*/ 46 h 49"/>
                <a:gd name="T14" fmla="*/ 24 w 27"/>
                <a:gd name="T15" fmla="*/ 35 h 49"/>
                <a:gd name="T16" fmla="*/ 24 w 27"/>
                <a:gd name="T17" fmla="*/ 33 h 49"/>
                <a:gd name="T18" fmla="*/ 9 w 27"/>
                <a:gd name="T19" fmla="*/ 23 h 49"/>
                <a:gd name="T20" fmla="*/ 2 w 27"/>
                <a:gd name="T21" fmla="*/ 23 h 49"/>
                <a:gd name="T22" fmla="*/ 1 w 27"/>
                <a:gd name="T23" fmla="*/ 22 h 49"/>
                <a:gd name="T24" fmla="*/ 1 w 27"/>
                <a:gd name="T25" fmla="*/ 22 h 49"/>
                <a:gd name="T26" fmla="*/ 2 w 27"/>
                <a:gd name="T27" fmla="*/ 2 h 49"/>
                <a:gd name="T28" fmla="*/ 4 w 27"/>
                <a:gd name="T29" fmla="*/ 0 h 49"/>
                <a:gd name="T30" fmla="*/ 25 w 27"/>
                <a:gd name="T31" fmla="*/ 0 h 49"/>
                <a:gd name="T32" fmla="*/ 26 w 27"/>
                <a:gd name="T33" fmla="*/ 1 h 49"/>
                <a:gd name="T34" fmla="*/ 26 w 27"/>
                <a:gd name="T35" fmla="*/ 2 h 49"/>
                <a:gd name="T36" fmla="*/ 25 w 27"/>
                <a:gd name="T37" fmla="*/ 3 h 49"/>
                <a:gd name="T38" fmla="*/ 5 w 27"/>
                <a:gd name="T39" fmla="*/ 3 h 49"/>
                <a:gd name="T40" fmla="*/ 4 w 27"/>
                <a:gd name="T41" fmla="*/ 20 h 49"/>
                <a:gd name="T42" fmla="*/ 9 w 27"/>
                <a:gd name="T43" fmla="*/ 20 h 49"/>
                <a:gd name="T44" fmla="*/ 27 w 27"/>
                <a:gd name="T45" fmla="*/ 33 h 49"/>
                <a:gd name="T46" fmla="*/ 27 w 27"/>
                <a:gd name="T47" fmla="*/ 35 h 49"/>
                <a:gd name="T48" fmla="*/ 11 w 27"/>
                <a:gd name="T49"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49">
                  <a:moveTo>
                    <a:pt x="11" y="49"/>
                  </a:moveTo>
                  <a:cubicBezTo>
                    <a:pt x="6" y="49"/>
                    <a:pt x="4" y="48"/>
                    <a:pt x="1" y="48"/>
                  </a:cubicBezTo>
                  <a:cubicBezTo>
                    <a:pt x="0" y="48"/>
                    <a:pt x="0" y="47"/>
                    <a:pt x="0" y="46"/>
                  </a:cubicBezTo>
                  <a:cubicBezTo>
                    <a:pt x="0" y="46"/>
                    <a:pt x="0" y="46"/>
                    <a:pt x="0" y="46"/>
                  </a:cubicBezTo>
                  <a:cubicBezTo>
                    <a:pt x="0" y="45"/>
                    <a:pt x="0" y="45"/>
                    <a:pt x="1" y="45"/>
                  </a:cubicBezTo>
                  <a:cubicBezTo>
                    <a:pt x="1" y="45"/>
                    <a:pt x="1" y="45"/>
                    <a:pt x="1" y="45"/>
                  </a:cubicBezTo>
                  <a:cubicBezTo>
                    <a:pt x="4" y="46"/>
                    <a:pt x="8" y="46"/>
                    <a:pt x="11" y="46"/>
                  </a:cubicBezTo>
                  <a:cubicBezTo>
                    <a:pt x="20" y="46"/>
                    <a:pt x="24" y="42"/>
                    <a:pt x="24" y="35"/>
                  </a:cubicBezTo>
                  <a:cubicBezTo>
                    <a:pt x="24" y="33"/>
                    <a:pt x="24" y="33"/>
                    <a:pt x="24" y="33"/>
                  </a:cubicBezTo>
                  <a:cubicBezTo>
                    <a:pt x="24" y="25"/>
                    <a:pt x="20" y="23"/>
                    <a:pt x="9" y="23"/>
                  </a:cubicBezTo>
                  <a:cubicBezTo>
                    <a:pt x="2" y="23"/>
                    <a:pt x="2" y="23"/>
                    <a:pt x="2" y="23"/>
                  </a:cubicBezTo>
                  <a:cubicBezTo>
                    <a:pt x="1" y="23"/>
                    <a:pt x="1" y="22"/>
                    <a:pt x="1" y="22"/>
                  </a:cubicBezTo>
                  <a:cubicBezTo>
                    <a:pt x="1" y="22"/>
                    <a:pt x="1" y="22"/>
                    <a:pt x="1" y="22"/>
                  </a:cubicBezTo>
                  <a:cubicBezTo>
                    <a:pt x="2" y="2"/>
                    <a:pt x="2" y="2"/>
                    <a:pt x="2" y="2"/>
                  </a:cubicBezTo>
                  <a:cubicBezTo>
                    <a:pt x="2" y="1"/>
                    <a:pt x="3" y="0"/>
                    <a:pt x="4" y="0"/>
                  </a:cubicBezTo>
                  <a:cubicBezTo>
                    <a:pt x="25" y="0"/>
                    <a:pt x="25" y="0"/>
                    <a:pt x="25" y="0"/>
                  </a:cubicBezTo>
                  <a:cubicBezTo>
                    <a:pt x="25" y="0"/>
                    <a:pt x="26" y="1"/>
                    <a:pt x="26" y="1"/>
                  </a:cubicBezTo>
                  <a:cubicBezTo>
                    <a:pt x="26" y="2"/>
                    <a:pt x="26" y="2"/>
                    <a:pt x="26" y="2"/>
                  </a:cubicBezTo>
                  <a:cubicBezTo>
                    <a:pt x="26" y="3"/>
                    <a:pt x="25" y="3"/>
                    <a:pt x="25" y="3"/>
                  </a:cubicBezTo>
                  <a:cubicBezTo>
                    <a:pt x="5" y="3"/>
                    <a:pt x="5" y="3"/>
                    <a:pt x="5" y="3"/>
                  </a:cubicBezTo>
                  <a:cubicBezTo>
                    <a:pt x="4" y="20"/>
                    <a:pt x="4" y="20"/>
                    <a:pt x="4" y="20"/>
                  </a:cubicBezTo>
                  <a:cubicBezTo>
                    <a:pt x="9" y="20"/>
                    <a:pt x="9" y="20"/>
                    <a:pt x="9" y="20"/>
                  </a:cubicBezTo>
                  <a:cubicBezTo>
                    <a:pt x="23" y="20"/>
                    <a:pt x="27" y="25"/>
                    <a:pt x="27" y="33"/>
                  </a:cubicBezTo>
                  <a:cubicBezTo>
                    <a:pt x="27" y="35"/>
                    <a:pt x="27" y="35"/>
                    <a:pt x="27" y="35"/>
                  </a:cubicBezTo>
                  <a:cubicBezTo>
                    <a:pt x="27" y="44"/>
                    <a:pt x="21" y="49"/>
                    <a:pt x="11" y="49"/>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2" name="Freeform 91"/>
            <p:cNvSpPr>
              <a:spLocks noEditPoints="1"/>
            </p:cNvSpPr>
            <p:nvPr/>
          </p:nvSpPr>
          <p:spPr bwMode="auto">
            <a:xfrm>
              <a:off x="4311651" y="3744913"/>
              <a:ext cx="84138" cy="136525"/>
            </a:xfrm>
            <a:custGeom>
              <a:avLst/>
              <a:gdLst>
                <a:gd name="T0" fmla="*/ 15 w 30"/>
                <a:gd name="T1" fmla="*/ 49 h 49"/>
                <a:gd name="T2" fmla="*/ 0 w 30"/>
                <a:gd name="T3" fmla="*/ 31 h 49"/>
                <a:gd name="T4" fmla="*/ 0 w 30"/>
                <a:gd name="T5" fmla="*/ 18 h 49"/>
                <a:gd name="T6" fmla="*/ 15 w 30"/>
                <a:gd name="T7" fmla="*/ 0 h 49"/>
                <a:gd name="T8" fmla="*/ 30 w 30"/>
                <a:gd name="T9" fmla="*/ 18 h 49"/>
                <a:gd name="T10" fmla="*/ 30 w 30"/>
                <a:gd name="T11" fmla="*/ 31 h 49"/>
                <a:gd name="T12" fmla="*/ 15 w 30"/>
                <a:gd name="T13" fmla="*/ 49 h 49"/>
                <a:gd name="T14" fmla="*/ 27 w 30"/>
                <a:gd name="T15" fmla="*/ 18 h 49"/>
                <a:gd name="T16" fmla="*/ 15 w 30"/>
                <a:gd name="T17" fmla="*/ 3 h 49"/>
                <a:gd name="T18" fmla="*/ 3 w 30"/>
                <a:gd name="T19" fmla="*/ 18 h 49"/>
                <a:gd name="T20" fmla="*/ 3 w 30"/>
                <a:gd name="T21" fmla="*/ 31 h 49"/>
                <a:gd name="T22" fmla="*/ 15 w 30"/>
                <a:gd name="T23" fmla="*/ 46 h 49"/>
                <a:gd name="T24" fmla="*/ 27 w 30"/>
                <a:gd name="T25" fmla="*/ 31 h 49"/>
                <a:gd name="T26" fmla="*/ 27 w 30"/>
                <a:gd name="T27" fmla="*/ 1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49">
                  <a:moveTo>
                    <a:pt x="15" y="49"/>
                  </a:moveTo>
                  <a:cubicBezTo>
                    <a:pt x="6" y="49"/>
                    <a:pt x="0" y="43"/>
                    <a:pt x="0" y="31"/>
                  </a:cubicBezTo>
                  <a:cubicBezTo>
                    <a:pt x="0" y="18"/>
                    <a:pt x="0" y="18"/>
                    <a:pt x="0" y="18"/>
                  </a:cubicBezTo>
                  <a:cubicBezTo>
                    <a:pt x="0" y="6"/>
                    <a:pt x="6" y="0"/>
                    <a:pt x="15" y="0"/>
                  </a:cubicBezTo>
                  <a:cubicBezTo>
                    <a:pt x="24" y="0"/>
                    <a:pt x="30" y="6"/>
                    <a:pt x="30" y="18"/>
                  </a:cubicBezTo>
                  <a:cubicBezTo>
                    <a:pt x="30" y="31"/>
                    <a:pt x="30" y="31"/>
                    <a:pt x="30" y="31"/>
                  </a:cubicBezTo>
                  <a:cubicBezTo>
                    <a:pt x="30" y="43"/>
                    <a:pt x="24" y="49"/>
                    <a:pt x="15" y="49"/>
                  </a:cubicBezTo>
                  <a:close/>
                  <a:moveTo>
                    <a:pt x="27" y="18"/>
                  </a:moveTo>
                  <a:cubicBezTo>
                    <a:pt x="27" y="8"/>
                    <a:pt x="23" y="3"/>
                    <a:pt x="15" y="3"/>
                  </a:cubicBezTo>
                  <a:cubicBezTo>
                    <a:pt x="7" y="3"/>
                    <a:pt x="3" y="8"/>
                    <a:pt x="3" y="18"/>
                  </a:cubicBezTo>
                  <a:cubicBezTo>
                    <a:pt x="3" y="31"/>
                    <a:pt x="3" y="31"/>
                    <a:pt x="3" y="31"/>
                  </a:cubicBezTo>
                  <a:cubicBezTo>
                    <a:pt x="3" y="41"/>
                    <a:pt x="7" y="46"/>
                    <a:pt x="15" y="46"/>
                  </a:cubicBezTo>
                  <a:cubicBezTo>
                    <a:pt x="23" y="46"/>
                    <a:pt x="27" y="41"/>
                    <a:pt x="27" y="31"/>
                  </a:cubicBezTo>
                  <a:lnTo>
                    <a:pt x="27" y="18"/>
                  </a:ln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3" name="Freeform 92"/>
            <p:cNvSpPr>
              <a:spLocks noEditPoints="1"/>
            </p:cNvSpPr>
            <p:nvPr/>
          </p:nvSpPr>
          <p:spPr bwMode="auto">
            <a:xfrm>
              <a:off x="4406901" y="3744913"/>
              <a:ext cx="114300" cy="136525"/>
            </a:xfrm>
            <a:custGeom>
              <a:avLst/>
              <a:gdLst>
                <a:gd name="T0" fmla="*/ 8 w 41"/>
                <a:gd name="T1" fmla="*/ 27 h 49"/>
                <a:gd name="T2" fmla="*/ 0 w 41"/>
                <a:gd name="T3" fmla="*/ 17 h 49"/>
                <a:gd name="T4" fmla="*/ 0 w 41"/>
                <a:gd name="T5" fmla="*/ 10 h 49"/>
                <a:gd name="T6" fmla="*/ 8 w 41"/>
                <a:gd name="T7" fmla="*/ 0 h 49"/>
                <a:gd name="T8" fmla="*/ 16 w 41"/>
                <a:gd name="T9" fmla="*/ 10 h 49"/>
                <a:gd name="T10" fmla="*/ 16 w 41"/>
                <a:gd name="T11" fmla="*/ 17 h 49"/>
                <a:gd name="T12" fmla="*/ 8 w 41"/>
                <a:gd name="T13" fmla="*/ 27 h 49"/>
                <a:gd name="T14" fmla="*/ 14 w 41"/>
                <a:gd name="T15" fmla="*/ 10 h 49"/>
                <a:gd name="T16" fmla="*/ 8 w 41"/>
                <a:gd name="T17" fmla="*/ 3 h 49"/>
                <a:gd name="T18" fmla="*/ 2 w 41"/>
                <a:gd name="T19" fmla="*/ 10 h 49"/>
                <a:gd name="T20" fmla="*/ 2 w 41"/>
                <a:gd name="T21" fmla="*/ 17 h 49"/>
                <a:gd name="T22" fmla="*/ 8 w 41"/>
                <a:gd name="T23" fmla="*/ 24 h 49"/>
                <a:gd name="T24" fmla="*/ 14 w 41"/>
                <a:gd name="T25" fmla="*/ 17 h 49"/>
                <a:gd name="T26" fmla="*/ 14 w 41"/>
                <a:gd name="T27" fmla="*/ 10 h 49"/>
                <a:gd name="T28" fmla="*/ 36 w 41"/>
                <a:gd name="T29" fmla="*/ 2 h 49"/>
                <a:gd name="T30" fmla="*/ 8 w 41"/>
                <a:gd name="T31" fmla="*/ 48 h 49"/>
                <a:gd name="T32" fmla="*/ 7 w 41"/>
                <a:gd name="T33" fmla="*/ 49 h 49"/>
                <a:gd name="T34" fmla="*/ 5 w 41"/>
                <a:gd name="T35" fmla="*/ 49 h 49"/>
                <a:gd name="T36" fmla="*/ 5 w 41"/>
                <a:gd name="T37" fmla="*/ 49 h 49"/>
                <a:gd name="T38" fmla="*/ 5 w 41"/>
                <a:gd name="T39" fmla="*/ 48 h 49"/>
                <a:gd name="T40" fmla="*/ 32 w 41"/>
                <a:gd name="T41" fmla="*/ 2 h 49"/>
                <a:gd name="T42" fmla="*/ 34 w 41"/>
                <a:gd name="T43" fmla="*/ 0 h 49"/>
                <a:gd name="T44" fmla="*/ 35 w 41"/>
                <a:gd name="T45" fmla="*/ 0 h 49"/>
                <a:gd name="T46" fmla="*/ 36 w 41"/>
                <a:gd name="T47" fmla="*/ 1 h 49"/>
                <a:gd name="T48" fmla="*/ 36 w 41"/>
                <a:gd name="T49" fmla="*/ 2 h 49"/>
                <a:gd name="T50" fmla="*/ 33 w 41"/>
                <a:gd name="T51" fmla="*/ 49 h 49"/>
                <a:gd name="T52" fmla="*/ 25 w 41"/>
                <a:gd name="T53" fmla="*/ 39 h 49"/>
                <a:gd name="T54" fmla="*/ 25 w 41"/>
                <a:gd name="T55" fmla="*/ 32 h 49"/>
                <a:gd name="T56" fmla="*/ 33 w 41"/>
                <a:gd name="T57" fmla="*/ 22 h 49"/>
                <a:gd name="T58" fmla="*/ 41 w 41"/>
                <a:gd name="T59" fmla="*/ 32 h 49"/>
                <a:gd name="T60" fmla="*/ 41 w 41"/>
                <a:gd name="T61" fmla="*/ 39 h 49"/>
                <a:gd name="T62" fmla="*/ 33 w 41"/>
                <a:gd name="T63" fmla="*/ 49 h 49"/>
                <a:gd name="T64" fmla="*/ 39 w 41"/>
                <a:gd name="T65" fmla="*/ 32 h 49"/>
                <a:gd name="T66" fmla="*/ 33 w 41"/>
                <a:gd name="T67" fmla="*/ 24 h 49"/>
                <a:gd name="T68" fmla="*/ 27 w 41"/>
                <a:gd name="T69" fmla="*/ 32 h 49"/>
                <a:gd name="T70" fmla="*/ 27 w 41"/>
                <a:gd name="T71" fmla="*/ 39 h 49"/>
                <a:gd name="T72" fmla="*/ 33 w 41"/>
                <a:gd name="T73" fmla="*/ 46 h 49"/>
                <a:gd name="T74" fmla="*/ 39 w 41"/>
                <a:gd name="T75" fmla="*/ 39 h 49"/>
                <a:gd name="T76" fmla="*/ 39 w 41"/>
                <a:gd name="T77" fmla="*/ 3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1" h="49">
                  <a:moveTo>
                    <a:pt x="8" y="27"/>
                  </a:moveTo>
                  <a:cubicBezTo>
                    <a:pt x="3" y="27"/>
                    <a:pt x="0" y="24"/>
                    <a:pt x="0" y="17"/>
                  </a:cubicBezTo>
                  <a:cubicBezTo>
                    <a:pt x="0" y="10"/>
                    <a:pt x="0" y="10"/>
                    <a:pt x="0" y="10"/>
                  </a:cubicBezTo>
                  <a:cubicBezTo>
                    <a:pt x="0" y="3"/>
                    <a:pt x="3" y="0"/>
                    <a:pt x="8" y="0"/>
                  </a:cubicBezTo>
                  <a:cubicBezTo>
                    <a:pt x="13" y="0"/>
                    <a:pt x="16" y="3"/>
                    <a:pt x="16" y="10"/>
                  </a:cubicBezTo>
                  <a:cubicBezTo>
                    <a:pt x="16" y="17"/>
                    <a:pt x="16" y="17"/>
                    <a:pt x="16" y="17"/>
                  </a:cubicBezTo>
                  <a:cubicBezTo>
                    <a:pt x="16" y="24"/>
                    <a:pt x="13" y="27"/>
                    <a:pt x="8" y="27"/>
                  </a:cubicBezTo>
                  <a:close/>
                  <a:moveTo>
                    <a:pt x="14" y="10"/>
                  </a:moveTo>
                  <a:cubicBezTo>
                    <a:pt x="14" y="5"/>
                    <a:pt x="12" y="3"/>
                    <a:pt x="8" y="3"/>
                  </a:cubicBezTo>
                  <a:cubicBezTo>
                    <a:pt x="5" y="3"/>
                    <a:pt x="2" y="5"/>
                    <a:pt x="2" y="10"/>
                  </a:cubicBezTo>
                  <a:cubicBezTo>
                    <a:pt x="2" y="17"/>
                    <a:pt x="2" y="17"/>
                    <a:pt x="2" y="17"/>
                  </a:cubicBezTo>
                  <a:cubicBezTo>
                    <a:pt x="2" y="22"/>
                    <a:pt x="5" y="24"/>
                    <a:pt x="8" y="24"/>
                  </a:cubicBezTo>
                  <a:cubicBezTo>
                    <a:pt x="12" y="24"/>
                    <a:pt x="14" y="22"/>
                    <a:pt x="14" y="17"/>
                  </a:cubicBezTo>
                  <a:lnTo>
                    <a:pt x="14" y="10"/>
                  </a:lnTo>
                  <a:close/>
                  <a:moveTo>
                    <a:pt x="36" y="2"/>
                  </a:moveTo>
                  <a:cubicBezTo>
                    <a:pt x="8" y="48"/>
                    <a:pt x="8" y="48"/>
                    <a:pt x="8" y="48"/>
                  </a:cubicBezTo>
                  <a:cubicBezTo>
                    <a:pt x="8" y="49"/>
                    <a:pt x="8" y="49"/>
                    <a:pt x="7" y="49"/>
                  </a:cubicBezTo>
                  <a:cubicBezTo>
                    <a:pt x="5" y="49"/>
                    <a:pt x="5" y="49"/>
                    <a:pt x="5" y="49"/>
                  </a:cubicBezTo>
                  <a:cubicBezTo>
                    <a:pt x="5" y="49"/>
                    <a:pt x="5" y="49"/>
                    <a:pt x="5" y="49"/>
                  </a:cubicBezTo>
                  <a:cubicBezTo>
                    <a:pt x="5" y="48"/>
                    <a:pt x="5" y="48"/>
                    <a:pt x="5" y="48"/>
                  </a:cubicBezTo>
                  <a:cubicBezTo>
                    <a:pt x="32" y="2"/>
                    <a:pt x="32" y="2"/>
                    <a:pt x="32" y="2"/>
                  </a:cubicBezTo>
                  <a:cubicBezTo>
                    <a:pt x="33" y="1"/>
                    <a:pt x="33" y="0"/>
                    <a:pt x="34" y="0"/>
                  </a:cubicBezTo>
                  <a:cubicBezTo>
                    <a:pt x="35" y="0"/>
                    <a:pt x="35" y="0"/>
                    <a:pt x="35" y="0"/>
                  </a:cubicBezTo>
                  <a:cubicBezTo>
                    <a:pt x="36" y="1"/>
                    <a:pt x="36" y="1"/>
                    <a:pt x="36" y="1"/>
                  </a:cubicBezTo>
                  <a:cubicBezTo>
                    <a:pt x="36" y="1"/>
                    <a:pt x="36" y="1"/>
                    <a:pt x="36" y="2"/>
                  </a:cubicBezTo>
                  <a:close/>
                  <a:moveTo>
                    <a:pt x="33" y="49"/>
                  </a:moveTo>
                  <a:cubicBezTo>
                    <a:pt x="28" y="49"/>
                    <a:pt x="25" y="46"/>
                    <a:pt x="25" y="39"/>
                  </a:cubicBezTo>
                  <a:cubicBezTo>
                    <a:pt x="25" y="32"/>
                    <a:pt x="25" y="32"/>
                    <a:pt x="25" y="32"/>
                  </a:cubicBezTo>
                  <a:cubicBezTo>
                    <a:pt x="25" y="25"/>
                    <a:pt x="28" y="22"/>
                    <a:pt x="33" y="22"/>
                  </a:cubicBezTo>
                  <a:cubicBezTo>
                    <a:pt x="38" y="22"/>
                    <a:pt x="41" y="25"/>
                    <a:pt x="41" y="32"/>
                  </a:cubicBezTo>
                  <a:cubicBezTo>
                    <a:pt x="41" y="39"/>
                    <a:pt x="41" y="39"/>
                    <a:pt x="41" y="39"/>
                  </a:cubicBezTo>
                  <a:cubicBezTo>
                    <a:pt x="41" y="46"/>
                    <a:pt x="38" y="49"/>
                    <a:pt x="33" y="49"/>
                  </a:cubicBezTo>
                  <a:close/>
                  <a:moveTo>
                    <a:pt x="39" y="32"/>
                  </a:moveTo>
                  <a:cubicBezTo>
                    <a:pt x="39" y="27"/>
                    <a:pt x="37" y="24"/>
                    <a:pt x="33" y="24"/>
                  </a:cubicBezTo>
                  <a:cubicBezTo>
                    <a:pt x="29" y="24"/>
                    <a:pt x="27" y="27"/>
                    <a:pt x="27" y="32"/>
                  </a:cubicBezTo>
                  <a:cubicBezTo>
                    <a:pt x="27" y="39"/>
                    <a:pt x="27" y="39"/>
                    <a:pt x="27" y="39"/>
                  </a:cubicBezTo>
                  <a:cubicBezTo>
                    <a:pt x="27" y="44"/>
                    <a:pt x="29" y="46"/>
                    <a:pt x="33" y="46"/>
                  </a:cubicBezTo>
                  <a:cubicBezTo>
                    <a:pt x="37" y="46"/>
                    <a:pt x="39" y="44"/>
                    <a:pt x="39" y="39"/>
                  </a:cubicBezTo>
                  <a:lnTo>
                    <a:pt x="39" y="32"/>
                  </a:ln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4" name="Freeform 93"/>
            <p:cNvSpPr>
              <a:spLocks/>
            </p:cNvSpPr>
            <p:nvPr/>
          </p:nvSpPr>
          <p:spPr bwMode="auto">
            <a:xfrm>
              <a:off x="1743076" y="3567113"/>
              <a:ext cx="77788" cy="134938"/>
            </a:xfrm>
            <a:custGeom>
              <a:avLst/>
              <a:gdLst>
                <a:gd name="T0" fmla="*/ 11 w 28"/>
                <a:gd name="T1" fmla="*/ 48 h 48"/>
                <a:gd name="T2" fmla="*/ 1 w 28"/>
                <a:gd name="T3" fmla="*/ 47 h 48"/>
                <a:gd name="T4" fmla="*/ 0 w 28"/>
                <a:gd name="T5" fmla="*/ 46 h 48"/>
                <a:gd name="T6" fmla="*/ 0 w 28"/>
                <a:gd name="T7" fmla="*/ 45 h 48"/>
                <a:gd name="T8" fmla="*/ 1 w 28"/>
                <a:gd name="T9" fmla="*/ 44 h 48"/>
                <a:gd name="T10" fmla="*/ 2 w 28"/>
                <a:gd name="T11" fmla="*/ 44 h 48"/>
                <a:gd name="T12" fmla="*/ 11 w 28"/>
                <a:gd name="T13" fmla="*/ 45 h 48"/>
                <a:gd name="T14" fmla="*/ 25 w 28"/>
                <a:gd name="T15" fmla="*/ 34 h 48"/>
                <a:gd name="T16" fmla="*/ 25 w 28"/>
                <a:gd name="T17" fmla="*/ 32 h 48"/>
                <a:gd name="T18" fmla="*/ 9 w 28"/>
                <a:gd name="T19" fmla="*/ 22 h 48"/>
                <a:gd name="T20" fmla="*/ 2 w 28"/>
                <a:gd name="T21" fmla="*/ 22 h 48"/>
                <a:gd name="T22" fmla="*/ 1 w 28"/>
                <a:gd name="T23" fmla="*/ 21 h 48"/>
                <a:gd name="T24" fmla="*/ 1 w 28"/>
                <a:gd name="T25" fmla="*/ 21 h 48"/>
                <a:gd name="T26" fmla="*/ 3 w 28"/>
                <a:gd name="T27" fmla="*/ 1 h 48"/>
                <a:gd name="T28" fmla="*/ 4 w 28"/>
                <a:gd name="T29" fmla="*/ 0 h 48"/>
                <a:gd name="T30" fmla="*/ 25 w 28"/>
                <a:gd name="T31" fmla="*/ 0 h 48"/>
                <a:gd name="T32" fmla="*/ 26 w 28"/>
                <a:gd name="T33" fmla="*/ 1 h 48"/>
                <a:gd name="T34" fmla="*/ 26 w 28"/>
                <a:gd name="T35" fmla="*/ 1 h 48"/>
                <a:gd name="T36" fmla="*/ 25 w 28"/>
                <a:gd name="T37" fmla="*/ 2 h 48"/>
                <a:gd name="T38" fmla="*/ 5 w 28"/>
                <a:gd name="T39" fmla="*/ 2 h 48"/>
                <a:gd name="T40" fmla="*/ 4 w 28"/>
                <a:gd name="T41" fmla="*/ 20 h 48"/>
                <a:gd name="T42" fmla="*/ 9 w 28"/>
                <a:gd name="T43" fmla="*/ 20 h 48"/>
                <a:gd name="T44" fmla="*/ 28 w 28"/>
                <a:gd name="T45" fmla="*/ 32 h 48"/>
                <a:gd name="T46" fmla="*/ 28 w 28"/>
                <a:gd name="T47" fmla="*/ 34 h 48"/>
                <a:gd name="T48" fmla="*/ 11 w 28"/>
                <a:gd name="T49"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 h="48">
                  <a:moveTo>
                    <a:pt x="11" y="48"/>
                  </a:moveTo>
                  <a:cubicBezTo>
                    <a:pt x="7" y="48"/>
                    <a:pt x="4" y="48"/>
                    <a:pt x="1" y="47"/>
                  </a:cubicBezTo>
                  <a:cubicBezTo>
                    <a:pt x="1" y="47"/>
                    <a:pt x="0" y="46"/>
                    <a:pt x="0" y="46"/>
                  </a:cubicBezTo>
                  <a:cubicBezTo>
                    <a:pt x="0" y="45"/>
                    <a:pt x="0" y="45"/>
                    <a:pt x="0" y="45"/>
                  </a:cubicBezTo>
                  <a:cubicBezTo>
                    <a:pt x="0" y="44"/>
                    <a:pt x="1" y="44"/>
                    <a:pt x="1" y="44"/>
                  </a:cubicBezTo>
                  <a:cubicBezTo>
                    <a:pt x="2" y="44"/>
                    <a:pt x="2" y="44"/>
                    <a:pt x="2" y="44"/>
                  </a:cubicBezTo>
                  <a:cubicBezTo>
                    <a:pt x="5" y="45"/>
                    <a:pt x="8" y="45"/>
                    <a:pt x="11" y="45"/>
                  </a:cubicBezTo>
                  <a:cubicBezTo>
                    <a:pt x="20" y="45"/>
                    <a:pt x="25" y="42"/>
                    <a:pt x="25" y="34"/>
                  </a:cubicBezTo>
                  <a:cubicBezTo>
                    <a:pt x="25" y="32"/>
                    <a:pt x="25" y="32"/>
                    <a:pt x="25" y="32"/>
                  </a:cubicBezTo>
                  <a:cubicBezTo>
                    <a:pt x="25" y="25"/>
                    <a:pt x="20" y="22"/>
                    <a:pt x="9" y="22"/>
                  </a:cubicBezTo>
                  <a:cubicBezTo>
                    <a:pt x="2" y="22"/>
                    <a:pt x="2" y="22"/>
                    <a:pt x="2" y="22"/>
                  </a:cubicBezTo>
                  <a:cubicBezTo>
                    <a:pt x="2" y="22"/>
                    <a:pt x="1" y="22"/>
                    <a:pt x="1" y="21"/>
                  </a:cubicBezTo>
                  <a:cubicBezTo>
                    <a:pt x="1" y="21"/>
                    <a:pt x="1" y="21"/>
                    <a:pt x="1" y="21"/>
                  </a:cubicBezTo>
                  <a:cubicBezTo>
                    <a:pt x="3" y="1"/>
                    <a:pt x="3" y="1"/>
                    <a:pt x="3" y="1"/>
                  </a:cubicBezTo>
                  <a:cubicBezTo>
                    <a:pt x="3" y="0"/>
                    <a:pt x="3" y="0"/>
                    <a:pt x="4" y="0"/>
                  </a:cubicBezTo>
                  <a:cubicBezTo>
                    <a:pt x="25" y="0"/>
                    <a:pt x="25" y="0"/>
                    <a:pt x="25" y="0"/>
                  </a:cubicBezTo>
                  <a:cubicBezTo>
                    <a:pt x="26" y="0"/>
                    <a:pt x="26" y="0"/>
                    <a:pt x="26" y="1"/>
                  </a:cubicBezTo>
                  <a:cubicBezTo>
                    <a:pt x="26" y="1"/>
                    <a:pt x="26" y="1"/>
                    <a:pt x="26" y="1"/>
                  </a:cubicBezTo>
                  <a:cubicBezTo>
                    <a:pt x="26" y="2"/>
                    <a:pt x="26" y="2"/>
                    <a:pt x="25" y="2"/>
                  </a:cubicBezTo>
                  <a:cubicBezTo>
                    <a:pt x="5" y="2"/>
                    <a:pt x="5" y="2"/>
                    <a:pt x="5" y="2"/>
                  </a:cubicBezTo>
                  <a:cubicBezTo>
                    <a:pt x="4" y="20"/>
                    <a:pt x="4" y="20"/>
                    <a:pt x="4" y="20"/>
                  </a:cubicBezTo>
                  <a:cubicBezTo>
                    <a:pt x="9" y="20"/>
                    <a:pt x="9" y="20"/>
                    <a:pt x="9" y="20"/>
                  </a:cubicBezTo>
                  <a:cubicBezTo>
                    <a:pt x="23" y="20"/>
                    <a:pt x="28" y="24"/>
                    <a:pt x="28" y="32"/>
                  </a:cubicBezTo>
                  <a:cubicBezTo>
                    <a:pt x="28" y="34"/>
                    <a:pt x="28" y="34"/>
                    <a:pt x="28" y="34"/>
                  </a:cubicBezTo>
                  <a:cubicBezTo>
                    <a:pt x="28" y="43"/>
                    <a:pt x="21" y="48"/>
                    <a:pt x="11" y="48"/>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5" name="Freeform 94"/>
            <p:cNvSpPr>
              <a:spLocks noEditPoints="1"/>
            </p:cNvSpPr>
            <p:nvPr/>
          </p:nvSpPr>
          <p:spPr bwMode="auto">
            <a:xfrm>
              <a:off x="1838326" y="3565526"/>
              <a:ext cx="80963" cy="136525"/>
            </a:xfrm>
            <a:custGeom>
              <a:avLst/>
              <a:gdLst>
                <a:gd name="T0" fmla="*/ 15 w 29"/>
                <a:gd name="T1" fmla="*/ 49 h 49"/>
                <a:gd name="T2" fmla="*/ 0 w 29"/>
                <a:gd name="T3" fmla="*/ 32 h 49"/>
                <a:gd name="T4" fmla="*/ 0 w 29"/>
                <a:gd name="T5" fmla="*/ 17 h 49"/>
                <a:gd name="T6" fmla="*/ 16 w 29"/>
                <a:gd name="T7" fmla="*/ 0 h 49"/>
                <a:gd name="T8" fmla="*/ 26 w 29"/>
                <a:gd name="T9" fmla="*/ 2 h 49"/>
                <a:gd name="T10" fmla="*/ 28 w 29"/>
                <a:gd name="T11" fmla="*/ 3 h 49"/>
                <a:gd name="T12" fmla="*/ 28 w 29"/>
                <a:gd name="T13" fmla="*/ 3 h 49"/>
                <a:gd name="T14" fmla="*/ 27 w 29"/>
                <a:gd name="T15" fmla="*/ 4 h 49"/>
                <a:gd name="T16" fmla="*/ 26 w 29"/>
                <a:gd name="T17" fmla="*/ 4 h 49"/>
                <a:gd name="T18" fmla="*/ 16 w 29"/>
                <a:gd name="T19" fmla="*/ 3 h 49"/>
                <a:gd name="T20" fmla="*/ 3 w 29"/>
                <a:gd name="T21" fmla="*/ 17 h 49"/>
                <a:gd name="T22" fmla="*/ 3 w 29"/>
                <a:gd name="T23" fmla="*/ 21 h 49"/>
                <a:gd name="T24" fmla="*/ 15 w 29"/>
                <a:gd name="T25" fmla="*/ 20 h 49"/>
                <a:gd name="T26" fmla="*/ 29 w 29"/>
                <a:gd name="T27" fmla="*/ 32 h 49"/>
                <a:gd name="T28" fmla="*/ 29 w 29"/>
                <a:gd name="T29" fmla="*/ 33 h 49"/>
                <a:gd name="T30" fmla="*/ 15 w 29"/>
                <a:gd name="T31" fmla="*/ 49 h 49"/>
                <a:gd name="T32" fmla="*/ 27 w 29"/>
                <a:gd name="T33" fmla="*/ 32 h 49"/>
                <a:gd name="T34" fmla="*/ 15 w 29"/>
                <a:gd name="T35" fmla="*/ 22 h 49"/>
                <a:gd name="T36" fmla="*/ 3 w 29"/>
                <a:gd name="T37" fmla="*/ 24 h 49"/>
                <a:gd name="T38" fmla="*/ 3 w 29"/>
                <a:gd name="T39" fmla="*/ 32 h 49"/>
                <a:gd name="T40" fmla="*/ 15 w 29"/>
                <a:gd name="T41" fmla="*/ 47 h 49"/>
                <a:gd name="T42" fmla="*/ 27 w 29"/>
                <a:gd name="T43" fmla="*/ 33 h 49"/>
                <a:gd name="T44" fmla="*/ 27 w 29"/>
                <a:gd name="T45" fmla="*/ 3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 h="49">
                  <a:moveTo>
                    <a:pt x="15" y="49"/>
                  </a:moveTo>
                  <a:cubicBezTo>
                    <a:pt x="5" y="49"/>
                    <a:pt x="0" y="44"/>
                    <a:pt x="0" y="32"/>
                  </a:cubicBezTo>
                  <a:cubicBezTo>
                    <a:pt x="0" y="17"/>
                    <a:pt x="0" y="17"/>
                    <a:pt x="0" y="17"/>
                  </a:cubicBezTo>
                  <a:cubicBezTo>
                    <a:pt x="0" y="5"/>
                    <a:pt x="6" y="0"/>
                    <a:pt x="16" y="0"/>
                  </a:cubicBezTo>
                  <a:cubicBezTo>
                    <a:pt x="21" y="0"/>
                    <a:pt x="23" y="1"/>
                    <a:pt x="26" y="2"/>
                  </a:cubicBezTo>
                  <a:cubicBezTo>
                    <a:pt x="27" y="2"/>
                    <a:pt x="28" y="2"/>
                    <a:pt x="28" y="3"/>
                  </a:cubicBezTo>
                  <a:cubicBezTo>
                    <a:pt x="28" y="3"/>
                    <a:pt x="28" y="3"/>
                    <a:pt x="28" y="3"/>
                  </a:cubicBezTo>
                  <a:cubicBezTo>
                    <a:pt x="28" y="4"/>
                    <a:pt x="27" y="4"/>
                    <a:pt x="27" y="4"/>
                  </a:cubicBezTo>
                  <a:cubicBezTo>
                    <a:pt x="26" y="4"/>
                    <a:pt x="26" y="4"/>
                    <a:pt x="26" y="4"/>
                  </a:cubicBezTo>
                  <a:cubicBezTo>
                    <a:pt x="23" y="4"/>
                    <a:pt x="20" y="3"/>
                    <a:pt x="16" y="3"/>
                  </a:cubicBezTo>
                  <a:cubicBezTo>
                    <a:pt x="7" y="3"/>
                    <a:pt x="3" y="7"/>
                    <a:pt x="3" y="17"/>
                  </a:cubicBezTo>
                  <a:cubicBezTo>
                    <a:pt x="3" y="21"/>
                    <a:pt x="3" y="21"/>
                    <a:pt x="3" y="21"/>
                  </a:cubicBezTo>
                  <a:cubicBezTo>
                    <a:pt x="6" y="20"/>
                    <a:pt x="11" y="20"/>
                    <a:pt x="15" y="20"/>
                  </a:cubicBezTo>
                  <a:cubicBezTo>
                    <a:pt x="22" y="20"/>
                    <a:pt x="29" y="22"/>
                    <a:pt x="29" y="32"/>
                  </a:cubicBezTo>
                  <a:cubicBezTo>
                    <a:pt x="29" y="33"/>
                    <a:pt x="29" y="33"/>
                    <a:pt x="29" y="33"/>
                  </a:cubicBezTo>
                  <a:cubicBezTo>
                    <a:pt x="29" y="43"/>
                    <a:pt x="25" y="49"/>
                    <a:pt x="15" y="49"/>
                  </a:cubicBezTo>
                  <a:close/>
                  <a:moveTo>
                    <a:pt x="27" y="32"/>
                  </a:moveTo>
                  <a:cubicBezTo>
                    <a:pt x="27" y="24"/>
                    <a:pt x="21" y="22"/>
                    <a:pt x="15" y="22"/>
                  </a:cubicBezTo>
                  <a:cubicBezTo>
                    <a:pt x="11" y="22"/>
                    <a:pt x="6" y="23"/>
                    <a:pt x="3" y="24"/>
                  </a:cubicBezTo>
                  <a:cubicBezTo>
                    <a:pt x="3" y="32"/>
                    <a:pt x="3" y="32"/>
                    <a:pt x="3" y="32"/>
                  </a:cubicBezTo>
                  <a:cubicBezTo>
                    <a:pt x="3" y="43"/>
                    <a:pt x="7" y="47"/>
                    <a:pt x="15" y="47"/>
                  </a:cubicBezTo>
                  <a:cubicBezTo>
                    <a:pt x="22" y="47"/>
                    <a:pt x="27" y="43"/>
                    <a:pt x="27" y="33"/>
                  </a:cubicBezTo>
                  <a:lnTo>
                    <a:pt x="27" y="32"/>
                  </a:ln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6" name="Freeform 95"/>
            <p:cNvSpPr>
              <a:spLocks noEditPoints="1"/>
            </p:cNvSpPr>
            <p:nvPr/>
          </p:nvSpPr>
          <p:spPr bwMode="auto">
            <a:xfrm>
              <a:off x="1936751" y="3565526"/>
              <a:ext cx="114300" cy="136525"/>
            </a:xfrm>
            <a:custGeom>
              <a:avLst/>
              <a:gdLst>
                <a:gd name="T0" fmla="*/ 8 w 41"/>
                <a:gd name="T1" fmla="*/ 27 h 49"/>
                <a:gd name="T2" fmla="*/ 0 w 41"/>
                <a:gd name="T3" fmla="*/ 17 h 49"/>
                <a:gd name="T4" fmla="*/ 0 w 41"/>
                <a:gd name="T5" fmla="*/ 10 h 49"/>
                <a:gd name="T6" fmla="*/ 8 w 41"/>
                <a:gd name="T7" fmla="*/ 0 h 49"/>
                <a:gd name="T8" fmla="*/ 16 w 41"/>
                <a:gd name="T9" fmla="*/ 10 h 49"/>
                <a:gd name="T10" fmla="*/ 16 w 41"/>
                <a:gd name="T11" fmla="*/ 17 h 49"/>
                <a:gd name="T12" fmla="*/ 8 w 41"/>
                <a:gd name="T13" fmla="*/ 27 h 49"/>
                <a:gd name="T14" fmla="*/ 14 w 41"/>
                <a:gd name="T15" fmla="*/ 10 h 49"/>
                <a:gd name="T16" fmla="*/ 8 w 41"/>
                <a:gd name="T17" fmla="*/ 3 h 49"/>
                <a:gd name="T18" fmla="*/ 2 w 41"/>
                <a:gd name="T19" fmla="*/ 10 h 49"/>
                <a:gd name="T20" fmla="*/ 2 w 41"/>
                <a:gd name="T21" fmla="*/ 17 h 49"/>
                <a:gd name="T22" fmla="*/ 8 w 41"/>
                <a:gd name="T23" fmla="*/ 25 h 49"/>
                <a:gd name="T24" fmla="*/ 14 w 41"/>
                <a:gd name="T25" fmla="*/ 17 h 49"/>
                <a:gd name="T26" fmla="*/ 14 w 41"/>
                <a:gd name="T27" fmla="*/ 10 h 49"/>
                <a:gd name="T28" fmla="*/ 36 w 41"/>
                <a:gd name="T29" fmla="*/ 2 h 49"/>
                <a:gd name="T30" fmla="*/ 8 w 41"/>
                <a:gd name="T31" fmla="*/ 48 h 49"/>
                <a:gd name="T32" fmla="*/ 7 w 41"/>
                <a:gd name="T33" fmla="*/ 49 h 49"/>
                <a:gd name="T34" fmla="*/ 5 w 41"/>
                <a:gd name="T35" fmla="*/ 49 h 49"/>
                <a:gd name="T36" fmla="*/ 5 w 41"/>
                <a:gd name="T37" fmla="*/ 49 h 49"/>
                <a:gd name="T38" fmla="*/ 5 w 41"/>
                <a:gd name="T39" fmla="*/ 48 h 49"/>
                <a:gd name="T40" fmla="*/ 32 w 41"/>
                <a:gd name="T41" fmla="*/ 2 h 49"/>
                <a:gd name="T42" fmla="*/ 34 w 41"/>
                <a:gd name="T43" fmla="*/ 1 h 49"/>
                <a:gd name="T44" fmla="*/ 35 w 41"/>
                <a:gd name="T45" fmla="*/ 1 h 49"/>
                <a:gd name="T46" fmla="*/ 36 w 41"/>
                <a:gd name="T47" fmla="*/ 1 h 49"/>
                <a:gd name="T48" fmla="*/ 36 w 41"/>
                <a:gd name="T49" fmla="*/ 2 h 49"/>
                <a:gd name="T50" fmla="*/ 33 w 41"/>
                <a:gd name="T51" fmla="*/ 49 h 49"/>
                <a:gd name="T52" fmla="*/ 25 w 41"/>
                <a:gd name="T53" fmla="*/ 39 h 49"/>
                <a:gd name="T54" fmla="*/ 25 w 41"/>
                <a:gd name="T55" fmla="*/ 32 h 49"/>
                <a:gd name="T56" fmla="*/ 33 w 41"/>
                <a:gd name="T57" fmla="*/ 22 h 49"/>
                <a:gd name="T58" fmla="*/ 41 w 41"/>
                <a:gd name="T59" fmla="*/ 32 h 49"/>
                <a:gd name="T60" fmla="*/ 41 w 41"/>
                <a:gd name="T61" fmla="*/ 39 h 49"/>
                <a:gd name="T62" fmla="*/ 33 w 41"/>
                <a:gd name="T63" fmla="*/ 49 h 49"/>
                <a:gd name="T64" fmla="*/ 39 w 41"/>
                <a:gd name="T65" fmla="*/ 32 h 49"/>
                <a:gd name="T66" fmla="*/ 33 w 41"/>
                <a:gd name="T67" fmla="*/ 25 h 49"/>
                <a:gd name="T68" fmla="*/ 27 w 41"/>
                <a:gd name="T69" fmla="*/ 32 h 49"/>
                <a:gd name="T70" fmla="*/ 27 w 41"/>
                <a:gd name="T71" fmla="*/ 39 h 49"/>
                <a:gd name="T72" fmla="*/ 33 w 41"/>
                <a:gd name="T73" fmla="*/ 47 h 49"/>
                <a:gd name="T74" fmla="*/ 39 w 41"/>
                <a:gd name="T75" fmla="*/ 39 h 49"/>
                <a:gd name="T76" fmla="*/ 39 w 41"/>
                <a:gd name="T77" fmla="*/ 3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1" h="49">
                  <a:moveTo>
                    <a:pt x="8" y="27"/>
                  </a:moveTo>
                  <a:cubicBezTo>
                    <a:pt x="3" y="27"/>
                    <a:pt x="0" y="24"/>
                    <a:pt x="0" y="17"/>
                  </a:cubicBezTo>
                  <a:cubicBezTo>
                    <a:pt x="0" y="10"/>
                    <a:pt x="0" y="10"/>
                    <a:pt x="0" y="10"/>
                  </a:cubicBezTo>
                  <a:cubicBezTo>
                    <a:pt x="0" y="4"/>
                    <a:pt x="3" y="0"/>
                    <a:pt x="8" y="0"/>
                  </a:cubicBezTo>
                  <a:cubicBezTo>
                    <a:pt x="13" y="0"/>
                    <a:pt x="16" y="4"/>
                    <a:pt x="16" y="10"/>
                  </a:cubicBezTo>
                  <a:cubicBezTo>
                    <a:pt x="16" y="17"/>
                    <a:pt x="16" y="17"/>
                    <a:pt x="16" y="17"/>
                  </a:cubicBezTo>
                  <a:cubicBezTo>
                    <a:pt x="16" y="24"/>
                    <a:pt x="13" y="27"/>
                    <a:pt x="8" y="27"/>
                  </a:cubicBezTo>
                  <a:close/>
                  <a:moveTo>
                    <a:pt x="14" y="10"/>
                  </a:moveTo>
                  <a:cubicBezTo>
                    <a:pt x="14" y="5"/>
                    <a:pt x="12" y="3"/>
                    <a:pt x="8" y="3"/>
                  </a:cubicBezTo>
                  <a:cubicBezTo>
                    <a:pt x="5" y="3"/>
                    <a:pt x="2" y="5"/>
                    <a:pt x="2" y="10"/>
                  </a:cubicBezTo>
                  <a:cubicBezTo>
                    <a:pt x="2" y="17"/>
                    <a:pt x="2" y="17"/>
                    <a:pt x="2" y="17"/>
                  </a:cubicBezTo>
                  <a:cubicBezTo>
                    <a:pt x="2" y="22"/>
                    <a:pt x="5" y="25"/>
                    <a:pt x="8" y="25"/>
                  </a:cubicBezTo>
                  <a:cubicBezTo>
                    <a:pt x="12" y="25"/>
                    <a:pt x="14" y="22"/>
                    <a:pt x="14" y="17"/>
                  </a:cubicBezTo>
                  <a:lnTo>
                    <a:pt x="14" y="10"/>
                  </a:lnTo>
                  <a:close/>
                  <a:moveTo>
                    <a:pt x="36" y="2"/>
                  </a:moveTo>
                  <a:cubicBezTo>
                    <a:pt x="8" y="48"/>
                    <a:pt x="8" y="48"/>
                    <a:pt x="8" y="48"/>
                  </a:cubicBezTo>
                  <a:cubicBezTo>
                    <a:pt x="8" y="49"/>
                    <a:pt x="8" y="49"/>
                    <a:pt x="7" y="49"/>
                  </a:cubicBezTo>
                  <a:cubicBezTo>
                    <a:pt x="5" y="49"/>
                    <a:pt x="5" y="49"/>
                    <a:pt x="5" y="49"/>
                  </a:cubicBezTo>
                  <a:cubicBezTo>
                    <a:pt x="5" y="49"/>
                    <a:pt x="5" y="49"/>
                    <a:pt x="5" y="49"/>
                  </a:cubicBezTo>
                  <a:cubicBezTo>
                    <a:pt x="5" y="49"/>
                    <a:pt x="5" y="48"/>
                    <a:pt x="5" y="48"/>
                  </a:cubicBezTo>
                  <a:cubicBezTo>
                    <a:pt x="32" y="2"/>
                    <a:pt x="32" y="2"/>
                    <a:pt x="32" y="2"/>
                  </a:cubicBezTo>
                  <a:cubicBezTo>
                    <a:pt x="33" y="1"/>
                    <a:pt x="33" y="1"/>
                    <a:pt x="34" y="1"/>
                  </a:cubicBezTo>
                  <a:cubicBezTo>
                    <a:pt x="35" y="1"/>
                    <a:pt x="35" y="1"/>
                    <a:pt x="35" y="1"/>
                  </a:cubicBezTo>
                  <a:cubicBezTo>
                    <a:pt x="36" y="1"/>
                    <a:pt x="36" y="1"/>
                    <a:pt x="36" y="1"/>
                  </a:cubicBezTo>
                  <a:cubicBezTo>
                    <a:pt x="36" y="1"/>
                    <a:pt x="36" y="2"/>
                    <a:pt x="36" y="2"/>
                  </a:cubicBezTo>
                  <a:close/>
                  <a:moveTo>
                    <a:pt x="33" y="49"/>
                  </a:moveTo>
                  <a:cubicBezTo>
                    <a:pt x="28" y="49"/>
                    <a:pt x="25" y="46"/>
                    <a:pt x="25" y="39"/>
                  </a:cubicBezTo>
                  <a:cubicBezTo>
                    <a:pt x="25" y="32"/>
                    <a:pt x="25" y="32"/>
                    <a:pt x="25" y="32"/>
                  </a:cubicBezTo>
                  <a:cubicBezTo>
                    <a:pt x="25" y="26"/>
                    <a:pt x="28" y="22"/>
                    <a:pt x="33" y="22"/>
                  </a:cubicBezTo>
                  <a:cubicBezTo>
                    <a:pt x="38" y="22"/>
                    <a:pt x="41" y="26"/>
                    <a:pt x="41" y="32"/>
                  </a:cubicBezTo>
                  <a:cubicBezTo>
                    <a:pt x="41" y="39"/>
                    <a:pt x="41" y="39"/>
                    <a:pt x="41" y="39"/>
                  </a:cubicBezTo>
                  <a:cubicBezTo>
                    <a:pt x="41" y="46"/>
                    <a:pt x="38" y="49"/>
                    <a:pt x="33" y="49"/>
                  </a:cubicBezTo>
                  <a:close/>
                  <a:moveTo>
                    <a:pt x="39" y="32"/>
                  </a:moveTo>
                  <a:cubicBezTo>
                    <a:pt x="39" y="27"/>
                    <a:pt x="37" y="25"/>
                    <a:pt x="33" y="25"/>
                  </a:cubicBezTo>
                  <a:cubicBezTo>
                    <a:pt x="29" y="25"/>
                    <a:pt x="27" y="27"/>
                    <a:pt x="27" y="32"/>
                  </a:cubicBezTo>
                  <a:cubicBezTo>
                    <a:pt x="27" y="39"/>
                    <a:pt x="27" y="39"/>
                    <a:pt x="27" y="39"/>
                  </a:cubicBezTo>
                  <a:cubicBezTo>
                    <a:pt x="27" y="44"/>
                    <a:pt x="29" y="47"/>
                    <a:pt x="33" y="47"/>
                  </a:cubicBezTo>
                  <a:cubicBezTo>
                    <a:pt x="37" y="47"/>
                    <a:pt x="39" y="44"/>
                    <a:pt x="39" y="39"/>
                  </a:cubicBezTo>
                  <a:lnTo>
                    <a:pt x="39" y="32"/>
                  </a:ln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 name="Group 2"/>
          <p:cNvGrpSpPr/>
          <p:nvPr/>
        </p:nvGrpSpPr>
        <p:grpSpPr>
          <a:xfrm>
            <a:off x="5256302" y="1742465"/>
            <a:ext cx="3160624" cy="864708"/>
            <a:chOff x="2991689" y="1199146"/>
            <a:chExt cx="3160624" cy="864708"/>
          </a:xfrm>
        </p:grpSpPr>
        <p:sp>
          <p:nvSpPr>
            <p:cNvPr id="528" name="Oval 127"/>
            <p:cNvSpPr>
              <a:spLocks noChangeArrowheads="1"/>
            </p:cNvSpPr>
            <p:nvPr/>
          </p:nvSpPr>
          <p:spPr bwMode="auto">
            <a:xfrm>
              <a:off x="3001340" y="1199146"/>
              <a:ext cx="866638" cy="864708"/>
            </a:xfrm>
            <a:prstGeom prst="ellipse">
              <a:avLst/>
            </a:prstGeom>
            <a:solidFill>
              <a:schemeClr val="bg1">
                <a:lumMod val="8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29" name="Freeform 128"/>
            <p:cNvSpPr>
              <a:spLocks/>
            </p:cNvSpPr>
            <p:nvPr/>
          </p:nvSpPr>
          <p:spPr bwMode="auto">
            <a:xfrm>
              <a:off x="3267701" y="1775297"/>
              <a:ext cx="330056" cy="206526"/>
            </a:xfrm>
            <a:custGeom>
              <a:avLst/>
              <a:gdLst>
                <a:gd name="T0" fmla="*/ 244 w 342"/>
                <a:gd name="T1" fmla="*/ 140 h 214"/>
                <a:gd name="T2" fmla="*/ 244 w 342"/>
                <a:gd name="T3" fmla="*/ 0 h 214"/>
                <a:gd name="T4" fmla="*/ 97 w 342"/>
                <a:gd name="T5" fmla="*/ 0 h 214"/>
                <a:gd name="T6" fmla="*/ 97 w 342"/>
                <a:gd name="T7" fmla="*/ 140 h 214"/>
                <a:gd name="T8" fmla="*/ 0 w 342"/>
                <a:gd name="T9" fmla="*/ 200 h 214"/>
                <a:gd name="T10" fmla="*/ 0 w 342"/>
                <a:gd name="T11" fmla="*/ 214 h 214"/>
                <a:gd name="T12" fmla="*/ 342 w 342"/>
                <a:gd name="T13" fmla="*/ 214 h 214"/>
                <a:gd name="T14" fmla="*/ 342 w 342"/>
                <a:gd name="T15" fmla="*/ 200 h 214"/>
                <a:gd name="T16" fmla="*/ 244 w 342"/>
                <a:gd name="T17" fmla="*/ 14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2" h="214">
                  <a:moveTo>
                    <a:pt x="244" y="140"/>
                  </a:moveTo>
                  <a:lnTo>
                    <a:pt x="244" y="0"/>
                  </a:lnTo>
                  <a:lnTo>
                    <a:pt x="97" y="0"/>
                  </a:lnTo>
                  <a:lnTo>
                    <a:pt x="97" y="140"/>
                  </a:lnTo>
                  <a:lnTo>
                    <a:pt x="0" y="200"/>
                  </a:lnTo>
                  <a:lnTo>
                    <a:pt x="0" y="214"/>
                  </a:lnTo>
                  <a:lnTo>
                    <a:pt x="342" y="214"/>
                  </a:lnTo>
                  <a:lnTo>
                    <a:pt x="342" y="200"/>
                  </a:lnTo>
                  <a:lnTo>
                    <a:pt x="244" y="140"/>
                  </a:ln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30" name="Freeform 129"/>
            <p:cNvSpPr>
              <a:spLocks/>
            </p:cNvSpPr>
            <p:nvPr/>
          </p:nvSpPr>
          <p:spPr bwMode="auto">
            <a:xfrm>
              <a:off x="2991689" y="1765646"/>
              <a:ext cx="881115" cy="78171"/>
            </a:xfrm>
            <a:custGeom>
              <a:avLst/>
              <a:gdLst>
                <a:gd name="T0" fmla="*/ 0 w 517"/>
                <a:gd name="T1" fmla="*/ 9 h 46"/>
                <a:gd name="T2" fmla="*/ 37 w 517"/>
                <a:gd name="T3" fmla="*/ 46 h 46"/>
                <a:gd name="T4" fmla="*/ 481 w 517"/>
                <a:gd name="T5" fmla="*/ 46 h 46"/>
                <a:gd name="T6" fmla="*/ 517 w 517"/>
                <a:gd name="T7" fmla="*/ 9 h 46"/>
                <a:gd name="T8" fmla="*/ 517 w 517"/>
                <a:gd name="T9" fmla="*/ 0 h 46"/>
                <a:gd name="T10" fmla="*/ 0 w 517"/>
                <a:gd name="T11" fmla="*/ 0 h 46"/>
                <a:gd name="T12" fmla="*/ 0 w 517"/>
                <a:gd name="T13" fmla="*/ 9 h 46"/>
              </a:gdLst>
              <a:ahLst/>
              <a:cxnLst>
                <a:cxn ang="0">
                  <a:pos x="T0" y="T1"/>
                </a:cxn>
                <a:cxn ang="0">
                  <a:pos x="T2" y="T3"/>
                </a:cxn>
                <a:cxn ang="0">
                  <a:pos x="T4" y="T5"/>
                </a:cxn>
                <a:cxn ang="0">
                  <a:pos x="T6" y="T7"/>
                </a:cxn>
                <a:cxn ang="0">
                  <a:pos x="T8" y="T9"/>
                </a:cxn>
                <a:cxn ang="0">
                  <a:pos x="T10" y="T11"/>
                </a:cxn>
                <a:cxn ang="0">
                  <a:pos x="T12" y="T13"/>
                </a:cxn>
              </a:cxnLst>
              <a:rect l="0" t="0" r="r" b="b"/>
              <a:pathLst>
                <a:path w="517" h="46">
                  <a:moveTo>
                    <a:pt x="0" y="9"/>
                  </a:moveTo>
                  <a:cubicBezTo>
                    <a:pt x="0" y="29"/>
                    <a:pt x="16" y="46"/>
                    <a:pt x="37" y="46"/>
                  </a:cubicBezTo>
                  <a:cubicBezTo>
                    <a:pt x="481" y="46"/>
                    <a:pt x="481" y="46"/>
                    <a:pt x="481" y="46"/>
                  </a:cubicBezTo>
                  <a:cubicBezTo>
                    <a:pt x="501" y="46"/>
                    <a:pt x="517" y="29"/>
                    <a:pt x="517" y="9"/>
                  </a:cubicBezTo>
                  <a:cubicBezTo>
                    <a:pt x="517" y="0"/>
                    <a:pt x="517" y="0"/>
                    <a:pt x="517" y="0"/>
                  </a:cubicBezTo>
                  <a:cubicBezTo>
                    <a:pt x="0" y="0"/>
                    <a:pt x="0" y="0"/>
                    <a:pt x="0" y="0"/>
                  </a:cubicBezTo>
                  <a:lnTo>
                    <a:pt x="0" y="9"/>
                  </a:ln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31" name="Freeform 130"/>
            <p:cNvSpPr>
              <a:spLocks/>
            </p:cNvSpPr>
            <p:nvPr/>
          </p:nvSpPr>
          <p:spPr bwMode="auto">
            <a:xfrm>
              <a:off x="2991689" y="1277317"/>
              <a:ext cx="881115" cy="488328"/>
            </a:xfrm>
            <a:custGeom>
              <a:avLst/>
              <a:gdLst>
                <a:gd name="T0" fmla="*/ 481 w 517"/>
                <a:gd name="T1" fmla="*/ 0 h 286"/>
                <a:gd name="T2" fmla="*/ 37 w 517"/>
                <a:gd name="T3" fmla="*/ 0 h 286"/>
                <a:gd name="T4" fmla="*/ 0 w 517"/>
                <a:gd name="T5" fmla="*/ 36 h 286"/>
                <a:gd name="T6" fmla="*/ 0 w 517"/>
                <a:gd name="T7" fmla="*/ 286 h 286"/>
                <a:gd name="T8" fmla="*/ 517 w 517"/>
                <a:gd name="T9" fmla="*/ 286 h 286"/>
                <a:gd name="T10" fmla="*/ 517 w 517"/>
                <a:gd name="T11" fmla="*/ 36 h 286"/>
                <a:gd name="T12" fmla="*/ 481 w 517"/>
                <a:gd name="T13" fmla="*/ 0 h 286"/>
              </a:gdLst>
              <a:ahLst/>
              <a:cxnLst>
                <a:cxn ang="0">
                  <a:pos x="T0" y="T1"/>
                </a:cxn>
                <a:cxn ang="0">
                  <a:pos x="T2" y="T3"/>
                </a:cxn>
                <a:cxn ang="0">
                  <a:pos x="T4" y="T5"/>
                </a:cxn>
                <a:cxn ang="0">
                  <a:pos x="T6" y="T7"/>
                </a:cxn>
                <a:cxn ang="0">
                  <a:pos x="T8" y="T9"/>
                </a:cxn>
                <a:cxn ang="0">
                  <a:pos x="T10" y="T11"/>
                </a:cxn>
                <a:cxn ang="0">
                  <a:pos x="T12" y="T13"/>
                </a:cxn>
              </a:cxnLst>
              <a:rect l="0" t="0" r="r" b="b"/>
              <a:pathLst>
                <a:path w="517" h="286">
                  <a:moveTo>
                    <a:pt x="481" y="0"/>
                  </a:moveTo>
                  <a:cubicBezTo>
                    <a:pt x="37" y="0"/>
                    <a:pt x="37" y="0"/>
                    <a:pt x="37" y="0"/>
                  </a:cubicBezTo>
                  <a:cubicBezTo>
                    <a:pt x="16" y="0"/>
                    <a:pt x="0" y="16"/>
                    <a:pt x="0" y="36"/>
                  </a:cubicBezTo>
                  <a:cubicBezTo>
                    <a:pt x="0" y="286"/>
                    <a:pt x="0" y="286"/>
                    <a:pt x="0" y="286"/>
                  </a:cubicBezTo>
                  <a:cubicBezTo>
                    <a:pt x="517" y="286"/>
                    <a:pt x="517" y="286"/>
                    <a:pt x="517" y="286"/>
                  </a:cubicBezTo>
                  <a:cubicBezTo>
                    <a:pt x="517" y="36"/>
                    <a:pt x="517" y="36"/>
                    <a:pt x="517" y="36"/>
                  </a:cubicBezTo>
                  <a:cubicBezTo>
                    <a:pt x="517" y="16"/>
                    <a:pt x="501" y="0"/>
                    <a:pt x="481" y="0"/>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32" name="Oval 131"/>
            <p:cNvSpPr>
              <a:spLocks noChangeArrowheads="1"/>
            </p:cNvSpPr>
            <p:nvPr/>
          </p:nvSpPr>
          <p:spPr bwMode="auto">
            <a:xfrm>
              <a:off x="3405706" y="1779157"/>
              <a:ext cx="53079" cy="53079"/>
            </a:xfrm>
            <a:prstGeom prst="ellipse">
              <a:avLst/>
            </a:prstGeom>
            <a:solidFill>
              <a:srgbClr val="302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3" name="Rectangle 132"/>
            <p:cNvSpPr>
              <a:spLocks noChangeArrowheads="1"/>
            </p:cNvSpPr>
            <p:nvPr/>
          </p:nvSpPr>
          <p:spPr bwMode="auto">
            <a:xfrm>
              <a:off x="3267701" y="1968312"/>
              <a:ext cx="330056" cy="13511"/>
            </a:xfrm>
            <a:prstGeom prst="rect">
              <a:avLst/>
            </a:prstGeom>
            <a:solidFill>
              <a:schemeClr val="tx2"/>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34" name="Freeform 133"/>
            <p:cNvSpPr>
              <a:spLocks/>
            </p:cNvSpPr>
            <p:nvPr/>
          </p:nvSpPr>
          <p:spPr bwMode="auto">
            <a:xfrm>
              <a:off x="3032222" y="1318815"/>
              <a:ext cx="799083" cy="415948"/>
            </a:xfrm>
            <a:custGeom>
              <a:avLst/>
              <a:gdLst>
                <a:gd name="T0" fmla="*/ 13 w 469"/>
                <a:gd name="T1" fmla="*/ 244 h 244"/>
                <a:gd name="T2" fmla="*/ 0 w 469"/>
                <a:gd name="T3" fmla="*/ 232 h 244"/>
                <a:gd name="T4" fmla="*/ 0 w 469"/>
                <a:gd name="T5" fmla="*/ 12 h 244"/>
                <a:gd name="T6" fmla="*/ 13 w 469"/>
                <a:gd name="T7" fmla="*/ 0 h 244"/>
                <a:gd name="T8" fmla="*/ 457 w 469"/>
                <a:gd name="T9" fmla="*/ 0 h 244"/>
                <a:gd name="T10" fmla="*/ 469 w 469"/>
                <a:gd name="T11" fmla="*/ 12 h 244"/>
                <a:gd name="T12" fmla="*/ 469 w 469"/>
                <a:gd name="T13" fmla="*/ 232 h 244"/>
                <a:gd name="T14" fmla="*/ 457 w 469"/>
                <a:gd name="T15" fmla="*/ 244 h 244"/>
                <a:gd name="T16" fmla="*/ 13 w 469"/>
                <a:gd name="T17"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9" h="244">
                  <a:moveTo>
                    <a:pt x="13" y="244"/>
                  </a:moveTo>
                  <a:cubicBezTo>
                    <a:pt x="6" y="244"/>
                    <a:pt x="0" y="239"/>
                    <a:pt x="0" y="232"/>
                  </a:cubicBezTo>
                  <a:cubicBezTo>
                    <a:pt x="0" y="12"/>
                    <a:pt x="0" y="12"/>
                    <a:pt x="0" y="12"/>
                  </a:cubicBezTo>
                  <a:cubicBezTo>
                    <a:pt x="0" y="5"/>
                    <a:pt x="6" y="0"/>
                    <a:pt x="13" y="0"/>
                  </a:cubicBezTo>
                  <a:cubicBezTo>
                    <a:pt x="457" y="0"/>
                    <a:pt x="457" y="0"/>
                    <a:pt x="457" y="0"/>
                  </a:cubicBezTo>
                  <a:cubicBezTo>
                    <a:pt x="463" y="0"/>
                    <a:pt x="469" y="5"/>
                    <a:pt x="469" y="12"/>
                  </a:cubicBezTo>
                  <a:cubicBezTo>
                    <a:pt x="469" y="232"/>
                    <a:pt x="469" y="232"/>
                    <a:pt x="469" y="232"/>
                  </a:cubicBezTo>
                  <a:cubicBezTo>
                    <a:pt x="469" y="239"/>
                    <a:pt x="463" y="244"/>
                    <a:pt x="457" y="244"/>
                  </a:cubicBezTo>
                  <a:lnTo>
                    <a:pt x="13" y="244"/>
                  </a:lnTo>
                  <a:close/>
                </a:path>
              </a:pathLst>
            </a:custGeom>
            <a:solidFill>
              <a:srgbClr val="302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5" name="Freeform 134"/>
            <p:cNvSpPr>
              <a:spLocks/>
            </p:cNvSpPr>
            <p:nvPr/>
          </p:nvSpPr>
          <p:spPr bwMode="auto">
            <a:xfrm>
              <a:off x="3260945" y="1419183"/>
              <a:ext cx="93613" cy="157308"/>
            </a:xfrm>
            <a:custGeom>
              <a:avLst/>
              <a:gdLst>
                <a:gd name="T0" fmla="*/ 24 w 55"/>
                <a:gd name="T1" fmla="*/ 92 h 92"/>
                <a:gd name="T2" fmla="*/ 2 w 55"/>
                <a:gd name="T3" fmla="*/ 90 h 92"/>
                <a:gd name="T4" fmla="*/ 0 w 55"/>
                <a:gd name="T5" fmla="*/ 87 h 92"/>
                <a:gd name="T6" fmla="*/ 0 w 55"/>
                <a:gd name="T7" fmla="*/ 83 h 92"/>
                <a:gd name="T8" fmla="*/ 2 w 55"/>
                <a:gd name="T9" fmla="*/ 81 h 92"/>
                <a:gd name="T10" fmla="*/ 3 w 55"/>
                <a:gd name="T11" fmla="*/ 81 h 92"/>
                <a:gd name="T12" fmla="*/ 24 w 55"/>
                <a:gd name="T13" fmla="*/ 83 h 92"/>
                <a:gd name="T14" fmla="*/ 44 w 55"/>
                <a:gd name="T15" fmla="*/ 63 h 92"/>
                <a:gd name="T16" fmla="*/ 44 w 55"/>
                <a:gd name="T17" fmla="*/ 62 h 92"/>
                <a:gd name="T18" fmla="*/ 18 w 55"/>
                <a:gd name="T19" fmla="*/ 45 h 92"/>
                <a:gd name="T20" fmla="*/ 4 w 55"/>
                <a:gd name="T21" fmla="*/ 45 h 92"/>
                <a:gd name="T22" fmla="*/ 2 w 55"/>
                <a:gd name="T23" fmla="*/ 43 h 92"/>
                <a:gd name="T24" fmla="*/ 2 w 55"/>
                <a:gd name="T25" fmla="*/ 43 h 92"/>
                <a:gd name="T26" fmla="*/ 5 w 55"/>
                <a:gd name="T27" fmla="*/ 2 h 92"/>
                <a:gd name="T28" fmla="*/ 8 w 55"/>
                <a:gd name="T29" fmla="*/ 0 h 92"/>
                <a:gd name="T30" fmla="*/ 50 w 55"/>
                <a:gd name="T31" fmla="*/ 0 h 92"/>
                <a:gd name="T32" fmla="*/ 52 w 55"/>
                <a:gd name="T33" fmla="*/ 2 h 92"/>
                <a:gd name="T34" fmla="*/ 52 w 55"/>
                <a:gd name="T35" fmla="*/ 8 h 92"/>
                <a:gd name="T36" fmla="*/ 50 w 55"/>
                <a:gd name="T37" fmla="*/ 10 h 92"/>
                <a:gd name="T38" fmla="*/ 15 w 55"/>
                <a:gd name="T39" fmla="*/ 10 h 92"/>
                <a:gd name="T40" fmla="*/ 13 w 55"/>
                <a:gd name="T41" fmla="*/ 36 h 92"/>
                <a:gd name="T42" fmla="*/ 18 w 55"/>
                <a:gd name="T43" fmla="*/ 36 h 92"/>
                <a:gd name="T44" fmla="*/ 55 w 55"/>
                <a:gd name="T45" fmla="*/ 62 h 92"/>
                <a:gd name="T46" fmla="*/ 55 w 55"/>
                <a:gd name="T47" fmla="*/ 63 h 92"/>
                <a:gd name="T48" fmla="*/ 24 w 55"/>
                <a:gd name="T49"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92">
                  <a:moveTo>
                    <a:pt x="24" y="92"/>
                  </a:moveTo>
                  <a:cubicBezTo>
                    <a:pt x="16" y="92"/>
                    <a:pt x="9" y="91"/>
                    <a:pt x="2" y="90"/>
                  </a:cubicBezTo>
                  <a:cubicBezTo>
                    <a:pt x="1" y="89"/>
                    <a:pt x="0" y="89"/>
                    <a:pt x="0" y="87"/>
                  </a:cubicBezTo>
                  <a:cubicBezTo>
                    <a:pt x="0" y="83"/>
                    <a:pt x="0" y="83"/>
                    <a:pt x="0" y="83"/>
                  </a:cubicBezTo>
                  <a:cubicBezTo>
                    <a:pt x="0" y="82"/>
                    <a:pt x="1" y="81"/>
                    <a:pt x="2" y="81"/>
                  </a:cubicBezTo>
                  <a:cubicBezTo>
                    <a:pt x="3" y="81"/>
                    <a:pt x="3" y="81"/>
                    <a:pt x="3" y="81"/>
                  </a:cubicBezTo>
                  <a:cubicBezTo>
                    <a:pt x="10" y="82"/>
                    <a:pt x="18" y="83"/>
                    <a:pt x="24" y="83"/>
                  </a:cubicBezTo>
                  <a:cubicBezTo>
                    <a:pt x="38" y="83"/>
                    <a:pt x="44" y="76"/>
                    <a:pt x="44" y="63"/>
                  </a:cubicBezTo>
                  <a:cubicBezTo>
                    <a:pt x="44" y="62"/>
                    <a:pt x="44" y="62"/>
                    <a:pt x="44" y="62"/>
                  </a:cubicBezTo>
                  <a:cubicBezTo>
                    <a:pt x="44" y="49"/>
                    <a:pt x="36" y="45"/>
                    <a:pt x="18" y="45"/>
                  </a:cubicBezTo>
                  <a:cubicBezTo>
                    <a:pt x="4" y="45"/>
                    <a:pt x="4" y="45"/>
                    <a:pt x="4" y="45"/>
                  </a:cubicBezTo>
                  <a:cubicBezTo>
                    <a:pt x="3" y="45"/>
                    <a:pt x="2" y="44"/>
                    <a:pt x="2" y="43"/>
                  </a:cubicBezTo>
                  <a:cubicBezTo>
                    <a:pt x="2" y="43"/>
                    <a:pt x="2" y="43"/>
                    <a:pt x="2" y="43"/>
                  </a:cubicBezTo>
                  <a:cubicBezTo>
                    <a:pt x="5" y="2"/>
                    <a:pt x="5" y="2"/>
                    <a:pt x="5" y="2"/>
                  </a:cubicBezTo>
                  <a:cubicBezTo>
                    <a:pt x="5" y="1"/>
                    <a:pt x="6" y="0"/>
                    <a:pt x="8" y="0"/>
                  </a:cubicBezTo>
                  <a:cubicBezTo>
                    <a:pt x="50" y="0"/>
                    <a:pt x="50" y="0"/>
                    <a:pt x="50" y="0"/>
                  </a:cubicBezTo>
                  <a:cubicBezTo>
                    <a:pt x="51" y="0"/>
                    <a:pt x="52" y="1"/>
                    <a:pt x="52" y="2"/>
                  </a:cubicBezTo>
                  <a:cubicBezTo>
                    <a:pt x="52" y="8"/>
                    <a:pt x="52" y="8"/>
                    <a:pt x="52" y="8"/>
                  </a:cubicBezTo>
                  <a:cubicBezTo>
                    <a:pt x="52" y="9"/>
                    <a:pt x="51" y="10"/>
                    <a:pt x="50" y="10"/>
                  </a:cubicBezTo>
                  <a:cubicBezTo>
                    <a:pt x="15" y="10"/>
                    <a:pt x="15" y="10"/>
                    <a:pt x="15" y="10"/>
                  </a:cubicBezTo>
                  <a:cubicBezTo>
                    <a:pt x="13" y="36"/>
                    <a:pt x="13" y="36"/>
                    <a:pt x="13" y="36"/>
                  </a:cubicBezTo>
                  <a:cubicBezTo>
                    <a:pt x="18" y="36"/>
                    <a:pt x="18" y="36"/>
                    <a:pt x="18" y="36"/>
                  </a:cubicBezTo>
                  <a:cubicBezTo>
                    <a:pt x="41" y="36"/>
                    <a:pt x="55" y="42"/>
                    <a:pt x="55" y="62"/>
                  </a:cubicBezTo>
                  <a:cubicBezTo>
                    <a:pt x="55" y="63"/>
                    <a:pt x="55" y="63"/>
                    <a:pt x="55" y="63"/>
                  </a:cubicBezTo>
                  <a:cubicBezTo>
                    <a:pt x="55" y="82"/>
                    <a:pt x="44" y="92"/>
                    <a:pt x="24" y="92"/>
                  </a:cubicBezTo>
                  <a:close/>
                </a:path>
              </a:pathLst>
            </a:custGeom>
            <a:solidFill>
              <a:srgbClr val="DEDF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6" name="Freeform 135"/>
            <p:cNvSpPr>
              <a:spLocks noEditPoints="1"/>
            </p:cNvSpPr>
            <p:nvPr/>
          </p:nvSpPr>
          <p:spPr bwMode="auto">
            <a:xfrm>
              <a:off x="3369999" y="1417253"/>
              <a:ext cx="102298" cy="159238"/>
            </a:xfrm>
            <a:custGeom>
              <a:avLst/>
              <a:gdLst>
                <a:gd name="T0" fmla="*/ 30 w 60"/>
                <a:gd name="T1" fmla="*/ 93 h 93"/>
                <a:gd name="T2" fmla="*/ 0 w 60"/>
                <a:gd name="T3" fmla="*/ 55 h 93"/>
                <a:gd name="T4" fmla="*/ 0 w 60"/>
                <a:gd name="T5" fmla="*/ 38 h 93"/>
                <a:gd name="T6" fmla="*/ 30 w 60"/>
                <a:gd name="T7" fmla="*/ 0 h 93"/>
                <a:gd name="T8" fmla="*/ 60 w 60"/>
                <a:gd name="T9" fmla="*/ 38 h 93"/>
                <a:gd name="T10" fmla="*/ 60 w 60"/>
                <a:gd name="T11" fmla="*/ 55 h 93"/>
                <a:gd name="T12" fmla="*/ 30 w 60"/>
                <a:gd name="T13" fmla="*/ 93 h 93"/>
                <a:gd name="T14" fmla="*/ 49 w 60"/>
                <a:gd name="T15" fmla="*/ 38 h 93"/>
                <a:gd name="T16" fmla="*/ 30 w 60"/>
                <a:gd name="T17" fmla="*/ 10 h 93"/>
                <a:gd name="T18" fmla="*/ 11 w 60"/>
                <a:gd name="T19" fmla="*/ 38 h 93"/>
                <a:gd name="T20" fmla="*/ 11 w 60"/>
                <a:gd name="T21" fmla="*/ 55 h 93"/>
                <a:gd name="T22" fmla="*/ 30 w 60"/>
                <a:gd name="T23" fmla="*/ 84 h 93"/>
                <a:gd name="T24" fmla="*/ 49 w 60"/>
                <a:gd name="T25" fmla="*/ 55 h 93"/>
                <a:gd name="T26" fmla="*/ 49 w 60"/>
                <a:gd name="T27" fmla="*/ 3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93">
                  <a:moveTo>
                    <a:pt x="30" y="93"/>
                  </a:moveTo>
                  <a:cubicBezTo>
                    <a:pt x="12" y="93"/>
                    <a:pt x="0" y="82"/>
                    <a:pt x="0" y="55"/>
                  </a:cubicBezTo>
                  <a:cubicBezTo>
                    <a:pt x="0" y="38"/>
                    <a:pt x="0" y="38"/>
                    <a:pt x="0" y="38"/>
                  </a:cubicBezTo>
                  <a:cubicBezTo>
                    <a:pt x="0" y="11"/>
                    <a:pt x="12" y="0"/>
                    <a:pt x="30" y="0"/>
                  </a:cubicBezTo>
                  <a:cubicBezTo>
                    <a:pt x="49" y="0"/>
                    <a:pt x="60" y="11"/>
                    <a:pt x="60" y="38"/>
                  </a:cubicBezTo>
                  <a:cubicBezTo>
                    <a:pt x="60" y="55"/>
                    <a:pt x="60" y="55"/>
                    <a:pt x="60" y="55"/>
                  </a:cubicBezTo>
                  <a:cubicBezTo>
                    <a:pt x="60" y="82"/>
                    <a:pt x="49" y="93"/>
                    <a:pt x="30" y="93"/>
                  </a:cubicBezTo>
                  <a:close/>
                  <a:moveTo>
                    <a:pt x="49" y="38"/>
                  </a:moveTo>
                  <a:cubicBezTo>
                    <a:pt x="49" y="18"/>
                    <a:pt x="42" y="10"/>
                    <a:pt x="30" y="10"/>
                  </a:cubicBezTo>
                  <a:cubicBezTo>
                    <a:pt x="19" y="10"/>
                    <a:pt x="11" y="18"/>
                    <a:pt x="11" y="38"/>
                  </a:cubicBezTo>
                  <a:cubicBezTo>
                    <a:pt x="11" y="55"/>
                    <a:pt x="11" y="55"/>
                    <a:pt x="11" y="55"/>
                  </a:cubicBezTo>
                  <a:cubicBezTo>
                    <a:pt x="11" y="76"/>
                    <a:pt x="19" y="84"/>
                    <a:pt x="30" y="84"/>
                  </a:cubicBezTo>
                  <a:cubicBezTo>
                    <a:pt x="42" y="84"/>
                    <a:pt x="49" y="76"/>
                    <a:pt x="49" y="55"/>
                  </a:cubicBezTo>
                  <a:lnTo>
                    <a:pt x="49" y="38"/>
                  </a:lnTo>
                  <a:close/>
                </a:path>
              </a:pathLst>
            </a:custGeom>
            <a:solidFill>
              <a:srgbClr val="DEDF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7" name="Freeform 136"/>
            <p:cNvSpPr>
              <a:spLocks noEditPoints="1"/>
            </p:cNvSpPr>
            <p:nvPr/>
          </p:nvSpPr>
          <p:spPr bwMode="auto">
            <a:xfrm>
              <a:off x="3480982" y="1417253"/>
              <a:ext cx="147657" cy="159238"/>
            </a:xfrm>
            <a:custGeom>
              <a:avLst/>
              <a:gdLst>
                <a:gd name="T0" fmla="*/ 17 w 87"/>
                <a:gd name="T1" fmla="*/ 51 h 93"/>
                <a:gd name="T2" fmla="*/ 0 w 87"/>
                <a:gd name="T3" fmla="*/ 31 h 93"/>
                <a:gd name="T4" fmla="*/ 0 w 87"/>
                <a:gd name="T5" fmla="*/ 20 h 93"/>
                <a:gd name="T6" fmla="*/ 17 w 87"/>
                <a:gd name="T7" fmla="*/ 0 h 93"/>
                <a:gd name="T8" fmla="*/ 33 w 87"/>
                <a:gd name="T9" fmla="*/ 20 h 93"/>
                <a:gd name="T10" fmla="*/ 33 w 87"/>
                <a:gd name="T11" fmla="*/ 31 h 93"/>
                <a:gd name="T12" fmla="*/ 17 w 87"/>
                <a:gd name="T13" fmla="*/ 51 h 93"/>
                <a:gd name="T14" fmla="*/ 26 w 87"/>
                <a:gd name="T15" fmla="*/ 20 h 93"/>
                <a:gd name="T16" fmla="*/ 17 w 87"/>
                <a:gd name="T17" fmla="*/ 7 h 93"/>
                <a:gd name="T18" fmla="*/ 8 w 87"/>
                <a:gd name="T19" fmla="*/ 20 h 93"/>
                <a:gd name="T20" fmla="*/ 8 w 87"/>
                <a:gd name="T21" fmla="*/ 31 h 93"/>
                <a:gd name="T22" fmla="*/ 17 w 87"/>
                <a:gd name="T23" fmla="*/ 44 h 93"/>
                <a:gd name="T24" fmla="*/ 26 w 87"/>
                <a:gd name="T25" fmla="*/ 31 h 93"/>
                <a:gd name="T26" fmla="*/ 26 w 87"/>
                <a:gd name="T27" fmla="*/ 20 h 93"/>
                <a:gd name="T28" fmla="*/ 74 w 87"/>
                <a:gd name="T29" fmla="*/ 4 h 93"/>
                <a:gd name="T30" fmla="*/ 23 w 87"/>
                <a:gd name="T31" fmla="*/ 90 h 93"/>
                <a:gd name="T32" fmla="*/ 20 w 87"/>
                <a:gd name="T33" fmla="*/ 93 h 93"/>
                <a:gd name="T34" fmla="*/ 14 w 87"/>
                <a:gd name="T35" fmla="*/ 93 h 93"/>
                <a:gd name="T36" fmla="*/ 13 w 87"/>
                <a:gd name="T37" fmla="*/ 92 h 93"/>
                <a:gd name="T38" fmla="*/ 13 w 87"/>
                <a:gd name="T39" fmla="*/ 90 h 93"/>
                <a:gd name="T40" fmla="*/ 64 w 87"/>
                <a:gd name="T41" fmla="*/ 4 h 93"/>
                <a:gd name="T42" fmla="*/ 67 w 87"/>
                <a:gd name="T43" fmla="*/ 1 h 93"/>
                <a:gd name="T44" fmla="*/ 73 w 87"/>
                <a:gd name="T45" fmla="*/ 1 h 93"/>
                <a:gd name="T46" fmla="*/ 74 w 87"/>
                <a:gd name="T47" fmla="*/ 2 h 93"/>
                <a:gd name="T48" fmla="*/ 74 w 87"/>
                <a:gd name="T49" fmla="*/ 4 h 93"/>
                <a:gd name="T50" fmla="*/ 70 w 87"/>
                <a:gd name="T51" fmla="*/ 93 h 93"/>
                <a:gd name="T52" fmla="*/ 54 w 87"/>
                <a:gd name="T53" fmla="*/ 73 h 93"/>
                <a:gd name="T54" fmla="*/ 54 w 87"/>
                <a:gd name="T55" fmla="*/ 62 h 93"/>
                <a:gd name="T56" fmla="*/ 70 w 87"/>
                <a:gd name="T57" fmla="*/ 42 h 93"/>
                <a:gd name="T58" fmla="*/ 87 w 87"/>
                <a:gd name="T59" fmla="*/ 62 h 93"/>
                <a:gd name="T60" fmla="*/ 87 w 87"/>
                <a:gd name="T61" fmla="*/ 73 h 93"/>
                <a:gd name="T62" fmla="*/ 70 w 87"/>
                <a:gd name="T63" fmla="*/ 93 h 93"/>
                <a:gd name="T64" fmla="*/ 79 w 87"/>
                <a:gd name="T65" fmla="*/ 62 h 93"/>
                <a:gd name="T66" fmla="*/ 70 w 87"/>
                <a:gd name="T67" fmla="*/ 49 h 93"/>
                <a:gd name="T68" fmla="*/ 61 w 87"/>
                <a:gd name="T69" fmla="*/ 62 h 93"/>
                <a:gd name="T70" fmla="*/ 61 w 87"/>
                <a:gd name="T71" fmla="*/ 73 h 93"/>
                <a:gd name="T72" fmla="*/ 70 w 87"/>
                <a:gd name="T73" fmla="*/ 86 h 93"/>
                <a:gd name="T74" fmla="*/ 79 w 87"/>
                <a:gd name="T75" fmla="*/ 73 h 93"/>
                <a:gd name="T76" fmla="*/ 79 w 87"/>
                <a:gd name="T77" fmla="*/ 6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7" h="93">
                  <a:moveTo>
                    <a:pt x="17" y="51"/>
                  </a:moveTo>
                  <a:cubicBezTo>
                    <a:pt x="7" y="51"/>
                    <a:pt x="0" y="45"/>
                    <a:pt x="0" y="31"/>
                  </a:cubicBezTo>
                  <a:cubicBezTo>
                    <a:pt x="0" y="20"/>
                    <a:pt x="0" y="20"/>
                    <a:pt x="0" y="20"/>
                  </a:cubicBezTo>
                  <a:cubicBezTo>
                    <a:pt x="0" y="7"/>
                    <a:pt x="7" y="0"/>
                    <a:pt x="17" y="0"/>
                  </a:cubicBezTo>
                  <a:cubicBezTo>
                    <a:pt x="27" y="0"/>
                    <a:pt x="33" y="7"/>
                    <a:pt x="33" y="20"/>
                  </a:cubicBezTo>
                  <a:cubicBezTo>
                    <a:pt x="33" y="31"/>
                    <a:pt x="33" y="31"/>
                    <a:pt x="33" y="31"/>
                  </a:cubicBezTo>
                  <a:cubicBezTo>
                    <a:pt x="33" y="45"/>
                    <a:pt x="27" y="51"/>
                    <a:pt x="17" y="51"/>
                  </a:cubicBezTo>
                  <a:close/>
                  <a:moveTo>
                    <a:pt x="26" y="20"/>
                  </a:moveTo>
                  <a:cubicBezTo>
                    <a:pt x="26" y="11"/>
                    <a:pt x="22" y="7"/>
                    <a:pt x="17" y="7"/>
                  </a:cubicBezTo>
                  <a:cubicBezTo>
                    <a:pt x="11" y="7"/>
                    <a:pt x="8" y="11"/>
                    <a:pt x="8" y="20"/>
                  </a:cubicBezTo>
                  <a:cubicBezTo>
                    <a:pt x="8" y="31"/>
                    <a:pt x="8" y="31"/>
                    <a:pt x="8" y="31"/>
                  </a:cubicBezTo>
                  <a:cubicBezTo>
                    <a:pt x="8" y="41"/>
                    <a:pt x="11" y="44"/>
                    <a:pt x="17" y="44"/>
                  </a:cubicBezTo>
                  <a:cubicBezTo>
                    <a:pt x="22" y="44"/>
                    <a:pt x="26" y="41"/>
                    <a:pt x="26" y="31"/>
                  </a:cubicBezTo>
                  <a:lnTo>
                    <a:pt x="26" y="20"/>
                  </a:lnTo>
                  <a:close/>
                  <a:moveTo>
                    <a:pt x="74" y="4"/>
                  </a:moveTo>
                  <a:cubicBezTo>
                    <a:pt x="23" y="90"/>
                    <a:pt x="23" y="90"/>
                    <a:pt x="23" y="90"/>
                  </a:cubicBezTo>
                  <a:cubicBezTo>
                    <a:pt x="22" y="92"/>
                    <a:pt x="21" y="93"/>
                    <a:pt x="20" y="93"/>
                  </a:cubicBezTo>
                  <a:cubicBezTo>
                    <a:pt x="14" y="93"/>
                    <a:pt x="14" y="93"/>
                    <a:pt x="14" y="93"/>
                  </a:cubicBezTo>
                  <a:cubicBezTo>
                    <a:pt x="13" y="93"/>
                    <a:pt x="13" y="92"/>
                    <a:pt x="13" y="92"/>
                  </a:cubicBezTo>
                  <a:cubicBezTo>
                    <a:pt x="13" y="91"/>
                    <a:pt x="13" y="91"/>
                    <a:pt x="13" y="90"/>
                  </a:cubicBezTo>
                  <a:cubicBezTo>
                    <a:pt x="64" y="4"/>
                    <a:pt x="64" y="4"/>
                    <a:pt x="64" y="4"/>
                  </a:cubicBezTo>
                  <a:cubicBezTo>
                    <a:pt x="66" y="2"/>
                    <a:pt x="66" y="1"/>
                    <a:pt x="67" y="1"/>
                  </a:cubicBezTo>
                  <a:cubicBezTo>
                    <a:pt x="73" y="1"/>
                    <a:pt x="73" y="1"/>
                    <a:pt x="73" y="1"/>
                  </a:cubicBezTo>
                  <a:cubicBezTo>
                    <a:pt x="74" y="1"/>
                    <a:pt x="74" y="1"/>
                    <a:pt x="74" y="2"/>
                  </a:cubicBezTo>
                  <a:cubicBezTo>
                    <a:pt x="74" y="2"/>
                    <a:pt x="74" y="3"/>
                    <a:pt x="74" y="4"/>
                  </a:cubicBezTo>
                  <a:close/>
                  <a:moveTo>
                    <a:pt x="70" y="93"/>
                  </a:moveTo>
                  <a:cubicBezTo>
                    <a:pt x="60" y="93"/>
                    <a:pt x="54" y="86"/>
                    <a:pt x="54" y="73"/>
                  </a:cubicBezTo>
                  <a:cubicBezTo>
                    <a:pt x="54" y="62"/>
                    <a:pt x="54" y="62"/>
                    <a:pt x="54" y="62"/>
                  </a:cubicBezTo>
                  <a:cubicBezTo>
                    <a:pt x="54" y="48"/>
                    <a:pt x="60" y="42"/>
                    <a:pt x="70" y="42"/>
                  </a:cubicBezTo>
                  <a:cubicBezTo>
                    <a:pt x="80" y="42"/>
                    <a:pt x="87" y="48"/>
                    <a:pt x="87" y="62"/>
                  </a:cubicBezTo>
                  <a:cubicBezTo>
                    <a:pt x="87" y="73"/>
                    <a:pt x="87" y="73"/>
                    <a:pt x="87" y="73"/>
                  </a:cubicBezTo>
                  <a:cubicBezTo>
                    <a:pt x="87" y="86"/>
                    <a:pt x="80" y="93"/>
                    <a:pt x="70" y="93"/>
                  </a:cubicBezTo>
                  <a:close/>
                  <a:moveTo>
                    <a:pt x="79" y="62"/>
                  </a:moveTo>
                  <a:cubicBezTo>
                    <a:pt x="79" y="52"/>
                    <a:pt x="76" y="49"/>
                    <a:pt x="70" y="49"/>
                  </a:cubicBezTo>
                  <a:cubicBezTo>
                    <a:pt x="65" y="49"/>
                    <a:pt x="61" y="52"/>
                    <a:pt x="61" y="62"/>
                  </a:cubicBezTo>
                  <a:cubicBezTo>
                    <a:pt x="61" y="73"/>
                    <a:pt x="61" y="73"/>
                    <a:pt x="61" y="73"/>
                  </a:cubicBezTo>
                  <a:cubicBezTo>
                    <a:pt x="61" y="82"/>
                    <a:pt x="65" y="86"/>
                    <a:pt x="70" y="86"/>
                  </a:cubicBezTo>
                  <a:cubicBezTo>
                    <a:pt x="76" y="86"/>
                    <a:pt x="79" y="82"/>
                    <a:pt x="79" y="73"/>
                  </a:cubicBezTo>
                  <a:lnTo>
                    <a:pt x="79" y="62"/>
                  </a:lnTo>
                  <a:close/>
                </a:path>
              </a:pathLst>
            </a:custGeom>
            <a:solidFill>
              <a:srgbClr val="DEDF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8" name="Freeform 137"/>
            <p:cNvSpPr>
              <a:spLocks noEditPoints="1"/>
            </p:cNvSpPr>
            <p:nvPr/>
          </p:nvSpPr>
          <p:spPr bwMode="auto">
            <a:xfrm>
              <a:off x="3252260" y="1603513"/>
              <a:ext cx="28952" cy="44393"/>
            </a:xfrm>
            <a:custGeom>
              <a:avLst/>
              <a:gdLst>
                <a:gd name="T0" fmla="*/ 7 w 17"/>
                <a:gd name="T1" fmla="*/ 15 h 26"/>
                <a:gd name="T2" fmla="*/ 3 w 17"/>
                <a:gd name="T3" fmla="*/ 15 h 26"/>
                <a:gd name="T4" fmla="*/ 3 w 17"/>
                <a:gd name="T5" fmla="*/ 25 h 26"/>
                <a:gd name="T6" fmla="*/ 3 w 17"/>
                <a:gd name="T7" fmla="*/ 26 h 26"/>
                <a:gd name="T8" fmla="*/ 1 w 17"/>
                <a:gd name="T9" fmla="*/ 26 h 26"/>
                <a:gd name="T10" fmla="*/ 0 w 17"/>
                <a:gd name="T11" fmla="*/ 25 h 26"/>
                <a:gd name="T12" fmla="*/ 0 w 17"/>
                <a:gd name="T13" fmla="*/ 1 h 26"/>
                <a:gd name="T14" fmla="*/ 1 w 17"/>
                <a:gd name="T15" fmla="*/ 0 h 26"/>
                <a:gd name="T16" fmla="*/ 7 w 17"/>
                <a:gd name="T17" fmla="*/ 0 h 26"/>
                <a:gd name="T18" fmla="*/ 17 w 17"/>
                <a:gd name="T19" fmla="*/ 7 h 26"/>
                <a:gd name="T20" fmla="*/ 17 w 17"/>
                <a:gd name="T21" fmla="*/ 8 h 26"/>
                <a:gd name="T22" fmla="*/ 7 w 17"/>
                <a:gd name="T23" fmla="*/ 15 h 26"/>
                <a:gd name="T24" fmla="*/ 14 w 17"/>
                <a:gd name="T25" fmla="*/ 7 h 26"/>
                <a:gd name="T26" fmla="*/ 7 w 17"/>
                <a:gd name="T27" fmla="*/ 3 h 26"/>
                <a:gd name="T28" fmla="*/ 3 w 17"/>
                <a:gd name="T29" fmla="*/ 3 h 26"/>
                <a:gd name="T30" fmla="*/ 3 w 17"/>
                <a:gd name="T31" fmla="*/ 13 h 26"/>
                <a:gd name="T32" fmla="*/ 7 w 17"/>
                <a:gd name="T33" fmla="*/ 13 h 26"/>
                <a:gd name="T34" fmla="*/ 14 w 17"/>
                <a:gd name="T35" fmla="*/ 8 h 26"/>
                <a:gd name="T36" fmla="*/ 14 w 17"/>
                <a:gd name="T37" fmla="*/ 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26">
                  <a:moveTo>
                    <a:pt x="7" y="15"/>
                  </a:moveTo>
                  <a:cubicBezTo>
                    <a:pt x="6" y="15"/>
                    <a:pt x="4" y="15"/>
                    <a:pt x="3" y="15"/>
                  </a:cubicBezTo>
                  <a:cubicBezTo>
                    <a:pt x="3" y="25"/>
                    <a:pt x="3" y="25"/>
                    <a:pt x="3" y="25"/>
                  </a:cubicBezTo>
                  <a:cubicBezTo>
                    <a:pt x="3" y="25"/>
                    <a:pt x="3" y="26"/>
                    <a:pt x="3" y="26"/>
                  </a:cubicBezTo>
                  <a:cubicBezTo>
                    <a:pt x="1" y="26"/>
                    <a:pt x="1" y="26"/>
                    <a:pt x="1" y="26"/>
                  </a:cubicBezTo>
                  <a:cubicBezTo>
                    <a:pt x="1" y="26"/>
                    <a:pt x="0" y="25"/>
                    <a:pt x="0" y="25"/>
                  </a:cubicBezTo>
                  <a:cubicBezTo>
                    <a:pt x="0" y="1"/>
                    <a:pt x="0" y="1"/>
                    <a:pt x="0" y="1"/>
                  </a:cubicBezTo>
                  <a:cubicBezTo>
                    <a:pt x="0" y="1"/>
                    <a:pt x="1" y="0"/>
                    <a:pt x="1" y="0"/>
                  </a:cubicBezTo>
                  <a:cubicBezTo>
                    <a:pt x="3" y="0"/>
                    <a:pt x="5" y="0"/>
                    <a:pt x="7" y="0"/>
                  </a:cubicBezTo>
                  <a:cubicBezTo>
                    <a:pt x="13" y="0"/>
                    <a:pt x="17" y="2"/>
                    <a:pt x="17" y="7"/>
                  </a:cubicBezTo>
                  <a:cubicBezTo>
                    <a:pt x="17" y="8"/>
                    <a:pt x="17" y="8"/>
                    <a:pt x="17" y="8"/>
                  </a:cubicBezTo>
                  <a:cubicBezTo>
                    <a:pt x="17" y="14"/>
                    <a:pt x="13" y="15"/>
                    <a:pt x="7" y="15"/>
                  </a:cubicBezTo>
                  <a:close/>
                  <a:moveTo>
                    <a:pt x="14" y="7"/>
                  </a:moveTo>
                  <a:cubicBezTo>
                    <a:pt x="14" y="4"/>
                    <a:pt x="12" y="3"/>
                    <a:pt x="7" y="3"/>
                  </a:cubicBezTo>
                  <a:cubicBezTo>
                    <a:pt x="6" y="3"/>
                    <a:pt x="4" y="3"/>
                    <a:pt x="3" y="3"/>
                  </a:cubicBezTo>
                  <a:cubicBezTo>
                    <a:pt x="3" y="13"/>
                    <a:pt x="3" y="13"/>
                    <a:pt x="3" y="13"/>
                  </a:cubicBezTo>
                  <a:cubicBezTo>
                    <a:pt x="4" y="13"/>
                    <a:pt x="6" y="13"/>
                    <a:pt x="7" y="13"/>
                  </a:cubicBezTo>
                  <a:cubicBezTo>
                    <a:pt x="12" y="13"/>
                    <a:pt x="14" y="11"/>
                    <a:pt x="14" y="8"/>
                  </a:cubicBezTo>
                  <a:lnTo>
                    <a:pt x="14" y="7"/>
                  </a:lnTo>
                  <a:close/>
                </a:path>
              </a:pathLst>
            </a:custGeom>
            <a:solidFill>
              <a:srgbClr val="DEDF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9" name="Freeform 138"/>
            <p:cNvSpPr>
              <a:spLocks noEditPoints="1"/>
            </p:cNvSpPr>
            <p:nvPr/>
          </p:nvSpPr>
          <p:spPr bwMode="auto">
            <a:xfrm>
              <a:off x="3289897" y="1603513"/>
              <a:ext cx="33778" cy="44393"/>
            </a:xfrm>
            <a:custGeom>
              <a:avLst/>
              <a:gdLst>
                <a:gd name="T0" fmla="*/ 10 w 20"/>
                <a:gd name="T1" fmla="*/ 26 h 26"/>
                <a:gd name="T2" fmla="*/ 0 w 20"/>
                <a:gd name="T3" fmla="*/ 15 h 26"/>
                <a:gd name="T4" fmla="*/ 0 w 20"/>
                <a:gd name="T5" fmla="*/ 11 h 26"/>
                <a:gd name="T6" fmla="*/ 10 w 20"/>
                <a:gd name="T7" fmla="*/ 0 h 26"/>
                <a:gd name="T8" fmla="*/ 20 w 20"/>
                <a:gd name="T9" fmla="*/ 11 h 26"/>
                <a:gd name="T10" fmla="*/ 20 w 20"/>
                <a:gd name="T11" fmla="*/ 15 h 26"/>
                <a:gd name="T12" fmla="*/ 10 w 20"/>
                <a:gd name="T13" fmla="*/ 26 h 26"/>
                <a:gd name="T14" fmla="*/ 17 w 20"/>
                <a:gd name="T15" fmla="*/ 11 h 26"/>
                <a:gd name="T16" fmla="*/ 10 w 20"/>
                <a:gd name="T17" fmla="*/ 3 h 26"/>
                <a:gd name="T18" fmla="*/ 4 w 20"/>
                <a:gd name="T19" fmla="*/ 11 h 26"/>
                <a:gd name="T20" fmla="*/ 4 w 20"/>
                <a:gd name="T21" fmla="*/ 15 h 26"/>
                <a:gd name="T22" fmla="*/ 10 w 20"/>
                <a:gd name="T23" fmla="*/ 23 h 26"/>
                <a:gd name="T24" fmla="*/ 17 w 20"/>
                <a:gd name="T25" fmla="*/ 15 h 26"/>
                <a:gd name="T26" fmla="*/ 17 w 20"/>
                <a:gd name="T27" fmla="*/ 1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26">
                  <a:moveTo>
                    <a:pt x="10" y="26"/>
                  </a:moveTo>
                  <a:cubicBezTo>
                    <a:pt x="5" y="26"/>
                    <a:pt x="0" y="23"/>
                    <a:pt x="0" y="15"/>
                  </a:cubicBezTo>
                  <a:cubicBezTo>
                    <a:pt x="0" y="11"/>
                    <a:pt x="0" y="11"/>
                    <a:pt x="0" y="11"/>
                  </a:cubicBezTo>
                  <a:cubicBezTo>
                    <a:pt x="0" y="3"/>
                    <a:pt x="5" y="0"/>
                    <a:pt x="10" y="0"/>
                  </a:cubicBezTo>
                  <a:cubicBezTo>
                    <a:pt x="16" y="0"/>
                    <a:pt x="20" y="3"/>
                    <a:pt x="20" y="11"/>
                  </a:cubicBezTo>
                  <a:cubicBezTo>
                    <a:pt x="20" y="15"/>
                    <a:pt x="20" y="15"/>
                    <a:pt x="20" y="15"/>
                  </a:cubicBezTo>
                  <a:cubicBezTo>
                    <a:pt x="20" y="23"/>
                    <a:pt x="16" y="26"/>
                    <a:pt x="10" y="26"/>
                  </a:cubicBezTo>
                  <a:close/>
                  <a:moveTo>
                    <a:pt x="17" y="11"/>
                  </a:moveTo>
                  <a:cubicBezTo>
                    <a:pt x="17" y="5"/>
                    <a:pt x="14" y="3"/>
                    <a:pt x="10" y="3"/>
                  </a:cubicBezTo>
                  <a:cubicBezTo>
                    <a:pt x="6" y="3"/>
                    <a:pt x="4" y="5"/>
                    <a:pt x="4" y="11"/>
                  </a:cubicBezTo>
                  <a:cubicBezTo>
                    <a:pt x="4" y="15"/>
                    <a:pt x="4" y="15"/>
                    <a:pt x="4" y="15"/>
                  </a:cubicBezTo>
                  <a:cubicBezTo>
                    <a:pt x="4" y="21"/>
                    <a:pt x="6" y="23"/>
                    <a:pt x="10" y="23"/>
                  </a:cubicBezTo>
                  <a:cubicBezTo>
                    <a:pt x="14" y="23"/>
                    <a:pt x="17" y="21"/>
                    <a:pt x="17" y="15"/>
                  </a:cubicBezTo>
                  <a:lnTo>
                    <a:pt x="17" y="11"/>
                  </a:lnTo>
                  <a:close/>
                </a:path>
              </a:pathLst>
            </a:custGeom>
            <a:solidFill>
              <a:srgbClr val="DEDF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0" name="Freeform 139"/>
            <p:cNvSpPr>
              <a:spLocks noEditPoints="1"/>
            </p:cNvSpPr>
            <p:nvPr/>
          </p:nvSpPr>
          <p:spPr bwMode="auto">
            <a:xfrm>
              <a:off x="3334291" y="1603513"/>
              <a:ext cx="28952" cy="44393"/>
            </a:xfrm>
            <a:custGeom>
              <a:avLst/>
              <a:gdLst>
                <a:gd name="T0" fmla="*/ 7 w 17"/>
                <a:gd name="T1" fmla="*/ 15 h 26"/>
                <a:gd name="T2" fmla="*/ 4 w 17"/>
                <a:gd name="T3" fmla="*/ 15 h 26"/>
                <a:gd name="T4" fmla="*/ 4 w 17"/>
                <a:gd name="T5" fmla="*/ 25 h 26"/>
                <a:gd name="T6" fmla="*/ 3 w 17"/>
                <a:gd name="T7" fmla="*/ 26 h 26"/>
                <a:gd name="T8" fmla="*/ 1 w 17"/>
                <a:gd name="T9" fmla="*/ 26 h 26"/>
                <a:gd name="T10" fmla="*/ 0 w 17"/>
                <a:gd name="T11" fmla="*/ 25 h 26"/>
                <a:gd name="T12" fmla="*/ 0 w 17"/>
                <a:gd name="T13" fmla="*/ 1 h 26"/>
                <a:gd name="T14" fmla="*/ 1 w 17"/>
                <a:gd name="T15" fmla="*/ 0 h 26"/>
                <a:gd name="T16" fmla="*/ 7 w 17"/>
                <a:gd name="T17" fmla="*/ 0 h 26"/>
                <a:gd name="T18" fmla="*/ 17 w 17"/>
                <a:gd name="T19" fmla="*/ 7 h 26"/>
                <a:gd name="T20" fmla="*/ 17 w 17"/>
                <a:gd name="T21" fmla="*/ 8 h 26"/>
                <a:gd name="T22" fmla="*/ 7 w 17"/>
                <a:gd name="T23" fmla="*/ 15 h 26"/>
                <a:gd name="T24" fmla="*/ 14 w 17"/>
                <a:gd name="T25" fmla="*/ 7 h 26"/>
                <a:gd name="T26" fmla="*/ 7 w 17"/>
                <a:gd name="T27" fmla="*/ 3 h 26"/>
                <a:gd name="T28" fmla="*/ 4 w 17"/>
                <a:gd name="T29" fmla="*/ 3 h 26"/>
                <a:gd name="T30" fmla="*/ 4 w 17"/>
                <a:gd name="T31" fmla="*/ 13 h 26"/>
                <a:gd name="T32" fmla="*/ 7 w 17"/>
                <a:gd name="T33" fmla="*/ 13 h 26"/>
                <a:gd name="T34" fmla="*/ 14 w 17"/>
                <a:gd name="T35" fmla="*/ 8 h 26"/>
                <a:gd name="T36" fmla="*/ 14 w 17"/>
                <a:gd name="T37" fmla="*/ 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26">
                  <a:moveTo>
                    <a:pt x="7" y="15"/>
                  </a:moveTo>
                  <a:cubicBezTo>
                    <a:pt x="6" y="15"/>
                    <a:pt x="5" y="15"/>
                    <a:pt x="4" y="15"/>
                  </a:cubicBezTo>
                  <a:cubicBezTo>
                    <a:pt x="4" y="25"/>
                    <a:pt x="4" y="25"/>
                    <a:pt x="4" y="25"/>
                  </a:cubicBezTo>
                  <a:cubicBezTo>
                    <a:pt x="4" y="25"/>
                    <a:pt x="3" y="26"/>
                    <a:pt x="3" y="26"/>
                  </a:cubicBezTo>
                  <a:cubicBezTo>
                    <a:pt x="1" y="26"/>
                    <a:pt x="1" y="26"/>
                    <a:pt x="1" y="26"/>
                  </a:cubicBezTo>
                  <a:cubicBezTo>
                    <a:pt x="1" y="26"/>
                    <a:pt x="0" y="25"/>
                    <a:pt x="0" y="25"/>
                  </a:cubicBezTo>
                  <a:cubicBezTo>
                    <a:pt x="0" y="1"/>
                    <a:pt x="0" y="1"/>
                    <a:pt x="0" y="1"/>
                  </a:cubicBezTo>
                  <a:cubicBezTo>
                    <a:pt x="0" y="1"/>
                    <a:pt x="1" y="0"/>
                    <a:pt x="1" y="0"/>
                  </a:cubicBezTo>
                  <a:cubicBezTo>
                    <a:pt x="3" y="0"/>
                    <a:pt x="5" y="0"/>
                    <a:pt x="7" y="0"/>
                  </a:cubicBezTo>
                  <a:cubicBezTo>
                    <a:pt x="13" y="0"/>
                    <a:pt x="17" y="2"/>
                    <a:pt x="17" y="7"/>
                  </a:cubicBezTo>
                  <a:cubicBezTo>
                    <a:pt x="17" y="8"/>
                    <a:pt x="17" y="8"/>
                    <a:pt x="17" y="8"/>
                  </a:cubicBezTo>
                  <a:cubicBezTo>
                    <a:pt x="17" y="14"/>
                    <a:pt x="13" y="15"/>
                    <a:pt x="7" y="15"/>
                  </a:cubicBezTo>
                  <a:close/>
                  <a:moveTo>
                    <a:pt x="14" y="7"/>
                  </a:moveTo>
                  <a:cubicBezTo>
                    <a:pt x="14" y="4"/>
                    <a:pt x="12" y="3"/>
                    <a:pt x="7" y="3"/>
                  </a:cubicBezTo>
                  <a:cubicBezTo>
                    <a:pt x="6" y="3"/>
                    <a:pt x="5" y="3"/>
                    <a:pt x="4" y="3"/>
                  </a:cubicBezTo>
                  <a:cubicBezTo>
                    <a:pt x="4" y="13"/>
                    <a:pt x="4" y="13"/>
                    <a:pt x="4" y="13"/>
                  </a:cubicBezTo>
                  <a:cubicBezTo>
                    <a:pt x="5" y="13"/>
                    <a:pt x="6" y="13"/>
                    <a:pt x="7" y="13"/>
                  </a:cubicBezTo>
                  <a:cubicBezTo>
                    <a:pt x="12" y="13"/>
                    <a:pt x="14" y="11"/>
                    <a:pt x="14" y="8"/>
                  </a:cubicBezTo>
                  <a:lnTo>
                    <a:pt x="14" y="7"/>
                  </a:lnTo>
                  <a:close/>
                </a:path>
              </a:pathLst>
            </a:custGeom>
            <a:solidFill>
              <a:srgbClr val="DEDF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1" name="Freeform 140"/>
            <p:cNvSpPr>
              <a:spLocks/>
            </p:cNvSpPr>
            <p:nvPr/>
          </p:nvSpPr>
          <p:spPr bwMode="auto">
            <a:xfrm>
              <a:off x="3372894" y="1603513"/>
              <a:ext cx="32813" cy="44393"/>
            </a:xfrm>
            <a:custGeom>
              <a:avLst/>
              <a:gdLst>
                <a:gd name="T0" fmla="*/ 9 w 19"/>
                <a:gd name="T1" fmla="*/ 26 h 26"/>
                <a:gd name="T2" fmla="*/ 0 w 19"/>
                <a:gd name="T3" fmla="*/ 16 h 26"/>
                <a:gd name="T4" fmla="*/ 0 w 19"/>
                <a:gd name="T5" fmla="*/ 1 h 26"/>
                <a:gd name="T6" fmla="*/ 1 w 19"/>
                <a:gd name="T7" fmla="*/ 0 h 26"/>
                <a:gd name="T8" fmla="*/ 3 w 19"/>
                <a:gd name="T9" fmla="*/ 0 h 26"/>
                <a:gd name="T10" fmla="*/ 4 w 19"/>
                <a:gd name="T11" fmla="*/ 1 h 26"/>
                <a:gd name="T12" fmla="*/ 4 w 19"/>
                <a:gd name="T13" fmla="*/ 16 h 26"/>
                <a:gd name="T14" fmla="*/ 9 w 19"/>
                <a:gd name="T15" fmla="*/ 23 h 26"/>
                <a:gd name="T16" fmla="*/ 15 w 19"/>
                <a:gd name="T17" fmla="*/ 16 h 26"/>
                <a:gd name="T18" fmla="*/ 15 w 19"/>
                <a:gd name="T19" fmla="*/ 1 h 26"/>
                <a:gd name="T20" fmla="*/ 16 w 19"/>
                <a:gd name="T21" fmla="*/ 0 h 26"/>
                <a:gd name="T22" fmla="*/ 18 w 19"/>
                <a:gd name="T23" fmla="*/ 0 h 26"/>
                <a:gd name="T24" fmla="*/ 19 w 19"/>
                <a:gd name="T25" fmla="*/ 1 h 26"/>
                <a:gd name="T26" fmla="*/ 19 w 19"/>
                <a:gd name="T27" fmla="*/ 16 h 26"/>
                <a:gd name="T28" fmla="*/ 9 w 19"/>
                <a:gd name="T29"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 h="26">
                  <a:moveTo>
                    <a:pt x="9" y="26"/>
                  </a:moveTo>
                  <a:cubicBezTo>
                    <a:pt x="4" y="26"/>
                    <a:pt x="0" y="23"/>
                    <a:pt x="0" y="16"/>
                  </a:cubicBezTo>
                  <a:cubicBezTo>
                    <a:pt x="0" y="1"/>
                    <a:pt x="0" y="1"/>
                    <a:pt x="0" y="1"/>
                  </a:cubicBezTo>
                  <a:cubicBezTo>
                    <a:pt x="0" y="1"/>
                    <a:pt x="0" y="0"/>
                    <a:pt x="1" y="0"/>
                  </a:cubicBezTo>
                  <a:cubicBezTo>
                    <a:pt x="3" y="0"/>
                    <a:pt x="3" y="0"/>
                    <a:pt x="3" y="0"/>
                  </a:cubicBezTo>
                  <a:cubicBezTo>
                    <a:pt x="3" y="0"/>
                    <a:pt x="4" y="1"/>
                    <a:pt x="4" y="1"/>
                  </a:cubicBezTo>
                  <a:cubicBezTo>
                    <a:pt x="4" y="16"/>
                    <a:pt x="4" y="16"/>
                    <a:pt x="4" y="16"/>
                  </a:cubicBezTo>
                  <a:cubicBezTo>
                    <a:pt x="4" y="21"/>
                    <a:pt x="5" y="23"/>
                    <a:pt x="9" y="23"/>
                  </a:cubicBezTo>
                  <a:cubicBezTo>
                    <a:pt x="14" y="23"/>
                    <a:pt x="15" y="21"/>
                    <a:pt x="15" y="16"/>
                  </a:cubicBezTo>
                  <a:cubicBezTo>
                    <a:pt x="15" y="1"/>
                    <a:pt x="15" y="1"/>
                    <a:pt x="15" y="1"/>
                  </a:cubicBezTo>
                  <a:cubicBezTo>
                    <a:pt x="15" y="1"/>
                    <a:pt x="16" y="0"/>
                    <a:pt x="16" y="0"/>
                  </a:cubicBezTo>
                  <a:cubicBezTo>
                    <a:pt x="18" y="0"/>
                    <a:pt x="18" y="0"/>
                    <a:pt x="18" y="0"/>
                  </a:cubicBezTo>
                  <a:cubicBezTo>
                    <a:pt x="18" y="0"/>
                    <a:pt x="19" y="1"/>
                    <a:pt x="19" y="1"/>
                  </a:cubicBezTo>
                  <a:cubicBezTo>
                    <a:pt x="19" y="16"/>
                    <a:pt x="19" y="16"/>
                    <a:pt x="19" y="16"/>
                  </a:cubicBezTo>
                  <a:cubicBezTo>
                    <a:pt x="19" y="23"/>
                    <a:pt x="15" y="26"/>
                    <a:pt x="9" y="26"/>
                  </a:cubicBezTo>
                  <a:close/>
                </a:path>
              </a:pathLst>
            </a:custGeom>
            <a:solidFill>
              <a:srgbClr val="DEDF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2" name="Freeform 141"/>
            <p:cNvSpPr>
              <a:spLocks/>
            </p:cNvSpPr>
            <p:nvPr/>
          </p:nvSpPr>
          <p:spPr bwMode="auto">
            <a:xfrm>
              <a:off x="3417287" y="1603513"/>
              <a:ext cx="26057" cy="44393"/>
            </a:xfrm>
            <a:custGeom>
              <a:avLst/>
              <a:gdLst>
                <a:gd name="T0" fmla="*/ 14 w 15"/>
                <a:gd name="T1" fmla="*/ 25 h 26"/>
                <a:gd name="T2" fmla="*/ 7 w 15"/>
                <a:gd name="T3" fmla="*/ 26 h 26"/>
                <a:gd name="T4" fmla="*/ 0 w 15"/>
                <a:gd name="T5" fmla="*/ 19 h 26"/>
                <a:gd name="T6" fmla="*/ 0 w 15"/>
                <a:gd name="T7" fmla="*/ 1 h 26"/>
                <a:gd name="T8" fmla="*/ 0 w 15"/>
                <a:gd name="T9" fmla="*/ 0 h 26"/>
                <a:gd name="T10" fmla="*/ 2 w 15"/>
                <a:gd name="T11" fmla="*/ 0 h 26"/>
                <a:gd name="T12" fmla="*/ 3 w 15"/>
                <a:gd name="T13" fmla="*/ 1 h 26"/>
                <a:gd name="T14" fmla="*/ 3 w 15"/>
                <a:gd name="T15" fmla="*/ 19 h 26"/>
                <a:gd name="T16" fmla="*/ 7 w 15"/>
                <a:gd name="T17" fmla="*/ 23 h 26"/>
                <a:gd name="T18" fmla="*/ 14 w 15"/>
                <a:gd name="T19" fmla="*/ 23 h 26"/>
                <a:gd name="T20" fmla="*/ 15 w 15"/>
                <a:gd name="T21" fmla="*/ 23 h 26"/>
                <a:gd name="T22" fmla="*/ 15 w 15"/>
                <a:gd name="T23" fmla="*/ 25 h 26"/>
                <a:gd name="T24" fmla="*/ 14 w 15"/>
                <a:gd name="T25"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26">
                  <a:moveTo>
                    <a:pt x="14" y="25"/>
                  </a:moveTo>
                  <a:cubicBezTo>
                    <a:pt x="13" y="26"/>
                    <a:pt x="11" y="26"/>
                    <a:pt x="7" y="26"/>
                  </a:cubicBezTo>
                  <a:cubicBezTo>
                    <a:pt x="4" y="26"/>
                    <a:pt x="0" y="25"/>
                    <a:pt x="0" y="19"/>
                  </a:cubicBezTo>
                  <a:cubicBezTo>
                    <a:pt x="0" y="1"/>
                    <a:pt x="0" y="1"/>
                    <a:pt x="0" y="1"/>
                  </a:cubicBezTo>
                  <a:cubicBezTo>
                    <a:pt x="0" y="1"/>
                    <a:pt x="0" y="0"/>
                    <a:pt x="0" y="0"/>
                  </a:cubicBezTo>
                  <a:cubicBezTo>
                    <a:pt x="2" y="0"/>
                    <a:pt x="2" y="0"/>
                    <a:pt x="2" y="0"/>
                  </a:cubicBezTo>
                  <a:cubicBezTo>
                    <a:pt x="3" y="0"/>
                    <a:pt x="3" y="1"/>
                    <a:pt x="3" y="1"/>
                  </a:cubicBezTo>
                  <a:cubicBezTo>
                    <a:pt x="3" y="19"/>
                    <a:pt x="3" y="19"/>
                    <a:pt x="3" y="19"/>
                  </a:cubicBezTo>
                  <a:cubicBezTo>
                    <a:pt x="3" y="22"/>
                    <a:pt x="4" y="23"/>
                    <a:pt x="7" y="23"/>
                  </a:cubicBezTo>
                  <a:cubicBezTo>
                    <a:pt x="14" y="23"/>
                    <a:pt x="14" y="23"/>
                    <a:pt x="14" y="23"/>
                  </a:cubicBezTo>
                  <a:cubicBezTo>
                    <a:pt x="15" y="23"/>
                    <a:pt x="15" y="23"/>
                    <a:pt x="15" y="23"/>
                  </a:cubicBezTo>
                  <a:cubicBezTo>
                    <a:pt x="15" y="25"/>
                    <a:pt x="15" y="25"/>
                    <a:pt x="15" y="25"/>
                  </a:cubicBezTo>
                  <a:lnTo>
                    <a:pt x="14" y="25"/>
                  </a:lnTo>
                  <a:close/>
                </a:path>
              </a:pathLst>
            </a:custGeom>
            <a:solidFill>
              <a:srgbClr val="DEDF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3" name="Freeform 142"/>
            <p:cNvSpPr>
              <a:spLocks noEditPoints="1"/>
            </p:cNvSpPr>
            <p:nvPr/>
          </p:nvSpPr>
          <p:spPr bwMode="auto">
            <a:xfrm>
              <a:off x="3448170" y="1603513"/>
              <a:ext cx="35708" cy="44393"/>
            </a:xfrm>
            <a:custGeom>
              <a:avLst/>
              <a:gdLst>
                <a:gd name="T0" fmla="*/ 20 w 21"/>
                <a:gd name="T1" fmla="*/ 26 h 26"/>
                <a:gd name="T2" fmla="*/ 18 w 21"/>
                <a:gd name="T3" fmla="*/ 26 h 26"/>
                <a:gd name="T4" fmla="*/ 17 w 21"/>
                <a:gd name="T5" fmla="*/ 25 h 26"/>
                <a:gd name="T6" fmla="*/ 15 w 21"/>
                <a:gd name="T7" fmla="*/ 17 h 26"/>
                <a:gd name="T8" fmla="*/ 6 w 21"/>
                <a:gd name="T9" fmla="*/ 17 h 26"/>
                <a:gd name="T10" fmla="*/ 3 w 21"/>
                <a:gd name="T11" fmla="*/ 25 h 26"/>
                <a:gd name="T12" fmla="*/ 3 w 21"/>
                <a:gd name="T13" fmla="*/ 26 h 26"/>
                <a:gd name="T14" fmla="*/ 1 w 21"/>
                <a:gd name="T15" fmla="*/ 26 h 26"/>
                <a:gd name="T16" fmla="*/ 0 w 21"/>
                <a:gd name="T17" fmla="*/ 25 h 26"/>
                <a:gd name="T18" fmla="*/ 0 w 21"/>
                <a:gd name="T19" fmla="*/ 25 h 26"/>
                <a:gd name="T20" fmla="*/ 7 w 21"/>
                <a:gd name="T21" fmla="*/ 3 h 26"/>
                <a:gd name="T22" fmla="*/ 10 w 21"/>
                <a:gd name="T23" fmla="*/ 0 h 26"/>
                <a:gd name="T24" fmla="*/ 14 w 21"/>
                <a:gd name="T25" fmla="*/ 3 h 26"/>
                <a:gd name="T26" fmla="*/ 21 w 21"/>
                <a:gd name="T27" fmla="*/ 25 h 26"/>
                <a:gd name="T28" fmla="*/ 21 w 21"/>
                <a:gd name="T29" fmla="*/ 25 h 26"/>
                <a:gd name="T30" fmla="*/ 20 w 21"/>
                <a:gd name="T31" fmla="*/ 26 h 26"/>
                <a:gd name="T32" fmla="*/ 11 w 21"/>
                <a:gd name="T33" fmla="*/ 3 h 26"/>
                <a:gd name="T34" fmla="*/ 10 w 21"/>
                <a:gd name="T35" fmla="*/ 3 h 26"/>
                <a:gd name="T36" fmla="*/ 10 w 21"/>
                <a:gd name="T37" fmla="*/ 3 h 26"/>
                <a:gd name="T38" fmla="*/ 6 w 21"/>
                <a:gd name="T39" fmla="*/ 15 h 26"/>
                <a:gd name="T40" fmla="*/ 14 w 21"/>
                <a:gd name="T41" fmla="*/ 15 h 26"/>
                <a:gd name="T42" fmla="*/ 11 w 21"/>
                <a:gd name="T43"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 h="26">
                  <a:moveTo>
                    <a:pt x="20" y="26"/>
                  </a:moveTo>
                  <a:cubicBezTo>
                    <a:pt x="18" y="26"/>
                    <a:pt x="18" y="26"/>
                    <a:pt x="18" y="26"/>
                  </a:cubicBezTo>
                  <a:cubicBezTo>
                    <a:pt x="17" y="25"/>
                    <a:pt x="17" y="25"/>
                    <a:pt x="17" y="25"/>
                  </a:cubicBezTo>
                  <a:cubicBezTo>
                    <a:pt x="15" y="17"/>
                    <a:pt x="15" y="17"/>
                    <a:pt x="15" y="17"/>
                  </a:cubicBezTo>
                  <a:cubicBezTo>
                    <a:pt x="6" y="17"/>
                    <a:pt x="6" y="17"/>
                    <a:pt x="6" y="17"/>
                  </a:cubicBezTo>
                  <a:cubicBezTo>
                    <a:pt x="3" y="25"/>
                    <a:pt x="3" y="25"/>
                    <a:pt x="3" y="25"/>
                  </a:cubicBezTo>
                  <a:cubicBezTo>
                    <a:pt x="3" y="26"/>
                    <a:pt x="3" y="26"/>
                    <a:pt x="3" y="26"/>
                  </a:cubicBezTo>
                  <a:cubicBezTo>
                    <a:pt x="1" y="26"/>
                    <a:pt x="1" y="26"/>
                    <a:pt x="1" y="26"/>
                  </a:cubicBezTo>
                  <a:cubicBezTo>
                    <a:pt x="0" y="26"/>
                    <a:pt x="0" y="25"/>
                    <a:pt x="0" y="25"/>
                  </a:cubicBezTo>
                  <a:cubicBezTo>
                    <a:pt x="0" y="25"/>
                    <a:pt x="0" y="25"/>
                    <a:pt x="0" y="25"/>
                  </a:cubicBezTo>
                  <a:cubicBezTo>
                    <a:pt x="7" y="3"/>
                    <a:pt x="7" y="3"/>
                    <a:pt x="7" y="3"/>
                  </a:cubicBezTo>
                  <a:cubicBezTo>
                    <a:pt x="7" y="1"/>
                    <a:pt x="9" y="0"/>
                    <a:pt x="10" y="0"/>
                  </a:cubicBezTo>
                  <a:cubicBezTo>
                    <a:pt x="12" y="0"/>
                    <a:pt x="13" y="1"/>
                    <a:pt x="14" y="3"/>
                  </a:cubicBezTo>
                  <a:cubicBezTo>
                    <a:pt x="21" y="25"/>
                    <a:pt x="21" y="25"/>
                    <a:pt x="21" y="25"/>
                  </a:cubicBezTo>
                  <a:cubicBezTo>
                    <a:pt x="21" y="25"/>
                    <a:pt x="21" y="25"/>
                    <a:pt x="21" y="25"/>
                  </a:cubicBezTo>
                  <a:cubicBezTo>
                    <a:pt x="21" y="25"/>
                    <a:pt x="20" y="26"/>
                    <a:pt x="20" y="26"/>
                  </a:cubicBezTo>
                  <a:close/>
                  <a:moveTo>
                    <a:pt x="11" y="3"/>
                  </a:moveTo>
                  <a:cubicBezTo>
                    <a:pt x="11" y="3"/>
                    <a:pt x="11" y="3"/>
                    <a:pt x="10" y="3"/>
                  </a:cubicBezTo>
                  <a:cubicBezTo>
                    <a:pt x="10" y="3"/>
                    <a:pt x="10" y="3"/>
                    <a:pt x="10" y="3"/>
                  </a:cubicBezTo>
                  <a:cubicBezTo>
                    <a:pt x="6" y="15"/>
                    <a:pt x="6" y="15"/>
                    <a:pt x="6" y="15"/>
                  </a:cubicBezTo>
                  <a:cubicBezTo>
                    <a:pt x="14" y="15"/>
                    <a:pt x="14" y="15"/>
                    <a:pt x="14" y="15"/>
                  </a:cubicBezTo>
                  <a:lnTo>
                    <a:pt x="11" y="3"/>
                  </a:lnTo>
                  <a:close/>
                </a:path>
              </a:pathLst>
            </a:custGeom>
            <a:solidFill>
              <a:srgbClr val="DEDF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4" name="Freeform 143"/>
            <p:cNvSpPr>
              <a:spLocks/>
            </p:cNvSpPr>
            <p:nvPr/>
          </p:nvSpPr>
          <p:spPr bwMode="auto">
            <a:xfrm>
              <a:off x="3483878" y="1603513"/>
              <a:ext cx="32813" cy="44393"/>
            </a:xfrm>
            <a:custGeom>
              <a:avLst/>
              <a:gdLst>
                <a:gd name="T0" fmla="*/ 18 w 19"/>
                <a:gd name="T1" fmla="*/ 3 h 26"/>
                <a:gd name="T2" fmla="*/ 11 w 19"/>
                <a:gd name="T3" fmla="*/ 3 h 26"/>
                <a:gd name="T4" fmla="*/ 11 w 19"/>
                <a:gd name="T5" fmla="*/ 25 h 26"/>
                <a:gd name="T6" fmla="*/ 11 w 19"/>
                <a:gd name="T7" fmla="*/ 26 h 26"/>
                <a:gd name="T8" fmla="*/ 9 w 19"/>
                <a:gd name="T9" fmla="*/ 26 h 26"/>
                <a:gd name="T10" fmla="*/ 8 w 19"/>
                <a:gd name="T11" fmla="*/ 25 h 26"/>
                <a:gd name="T12" fmla="*/ 8 w 19"/>
                <a:gd name="T13" fmla="*/ 3 h 26"/>
                <a:gd name="T14" fmla="*/ 1 w 19"/>
                <a:gd name="T15" fmla="*/ 3 h 26"/>
                <a:gd name="T16" fmla="*/ 0 w 19"/>
                <a:gd name="T17" fmla="*/ 2 h 26"/>
                <a:gd name="T18" fmla="*/ 0 w 19"/>
                <a:gd name="T19" fmla="*/ 1 h 26"/>
                <a:gd name="T20" fmla="*/ 1 w 19"/>
                <a:gd name="T21" fmla="*/ 0 h 26"/>
                <a:gd name="T22" fmla="*/ 18 w 19"/>
                <a:gd name="T23" fmla="*/ 0 h 26"/>
                <a:gd name="T24" fmla="*/ 19 w 19"/>
                <a:gd name="T25" fmla="*/ 1 h 26"/>
                <a:gd name="T26" fmla="*/ 19 w 19"/>
                <a:gd name="T27" fmla="*/ 2 h 26"/>
                <a:gd name="T28" fmla="*/ 18 w 19"/>
                <a:gd name="T29"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 h="26">
                  <a:moveTo>
                    <a:pt x="18" y="3"/>
                  </a:moveTo>
                  <a:cubicBezTo>
                    <a:pt x="11" y="3"/>
                    <a:pt x="11" y="3"/>
                    <a:pt x="11" y="3"/>
                  </a:cubicBezTo>
                  <a:cubicBezTo>
                    <a:pt x="11" y="25"/>
                    <a:pt x="11" y="25"/>
                    <a:pt x="11" y="25"/>
                  </a:cubicBezTo>
                  <a:cubicBezTo>
                    <a:pt x="11" y="25"/>
                    <a:pt x="11" y="26"/>
                    <a:pt x="11" y="26"/>
                  </a:cubicBezTo>
                  <a:cubicBezTo>
                    <a:pt x="9" y="26"/>
                    <a:pt x="9" y="26"/>
                    <a:pt x="9" y="26"/>
                  </a:cubicBezTo>
                  <a:cubicBezTo>
                    <a:pt x="8" y="26"/>
                    <a:pt x="8" y="25"/>
                    <a:pt x="8" y="25"/>
                  </a:cubicBezTo>
                  <a:cubicBezTo>
                    <a:pt x="8" y="3"/>
                    <a:pt x="8" y="3"/>
                    <a:pt x="8" y="3"/>
                  </a:cubicBezTo>
                  <a:cubicBezTo>
                    <a:pt x="1" y="3"/>
                    <a:pt x="1" y="3"/>
                    <a:pt x="1" y="3"/>
                  </a:cubicBezTo>
                  <a:cubicBezTo>
                    <a:pt x="1" y="3"/>
                    <a:pt x="0" y="3"/>
                    <a:pt x="0" y="2"/>
                  </a:cubicBezTo>
                  <a:cubicBezTo>
                    <a:pt x="0" y="1"/>
                    <a:pt x="0" y="1"/>
                    <a:pt x="0" y="1"/>
                  </a:cubicBezTo>
                  <a:cubicBezTo>
                    <a:pt x="0" y="1"/>
                    <a:pt x="1" y="0"/>
                    <a:pt x="1" y="0"/>
                  </a:cubicBezTo>
                  <a:cubicBezTo>
                    <a:pt x="18" y="0"/>
                    <a:pt x="18" y="0"/>
                    <a:pt x="18" y="0"/>
                  </a:cubicBezTo>
                  <a:cubicBezTo>
                    <a:pt x="19" y="0"/>
                    <a:pt x="19" y="1"/>
                    <a:pt x="19" y="1"/>
                  </a:cubicBezTo>
                  <a:cubicBezTo>
                    <a:pt x="19" y="2"/>
                    <a:pt x="19" y="2"/>
                    <a:pt x="19" y="2"/>
                  </a:cubicBezTo>
                  <a:cubicBezTo>
                    <a:pt x="19" y="3"/>
                    <a:pt x="19" y="3"/>
                    <a:pt x="18" y="3"/>
                  </a:cubicBezTo>
                  <a:close/>
                </a:path>
              </a:pathLst>
            </a:custGeom>
            <a:solidFill>
              <a:srgbClr val="DEDF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5" name="Freeform 144"/>
            <p:cNvSpPr>
              <a:spLocks/>
            </p:cNvSpPr>
            <p:nvPr/>
          </p:nvSpPr>
          <p:spPr bwMode="auto">
            <a:xfrm>
              <a:off x="3526341" y="1603513"/>
              <a:ext cx="5790" cy="44393"/>
            </a:xfrm>
            <a:custGeom>
              <a:avLst/>
              <a:gdLst>
                <a:gd name="T0" fmla="*/ 3 w 3"/>
                <a:gd name="T1" fmla="*/ 26 h 26"/>
                <a:gd name="T2" fmla="*/ 1 w 3"/>
                <a:gd name="T3" fmla="*/ 26 h 26"/>
                <a:gd name="T4" fmla="*/ 0 w 3"/>
                <a:gd name="T5" fmla="*/ 25 h 26"/>
                <a:gd name="T6" fmla="*/ 0 w 3"/>
                <a:gd name="T7" fmla="*/ 1 h 26"/>
                <a:gd name="T8" fmla="*/ 1 w 3"/>
                <a:gd name="T9" fmla="*/ 0 h 26"/>
                <a:gd name="T10" fmla="*/ 3 w 3"/>
                <a:gd name="T11" fmla="*/ 0 h 26"/>
                <a:gd name="T12" fmla="*/ 3 w 3"/>
                <a:gd name="T13" fmla="*/ 1 h 26"/>
                <a:gd name="T14" fmla="*/ 3 w 3"/>
                <a:gd name="T15" fmla="*/ 25 h 26"/>
                <a:gd name="T16" fmla="*/ 3 w 3"/>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26">
                  <a:moveTo>
                    <a:pt x="3" y="26"/>
                  </a:moveTo>
                  <a:cubicBezTo>
                    <a:pt x="1" y="26"/>
                    <a:pt x="1" y="26"/>
                    <a:pt x="1" y="26"/>
                  </a:cubicBezTo>
                  <a:cubicBezTo>
                    <a:pt x="0" y="26"/>
                    <a:pt x="0" y="25"/>
                    <a:pt x="0" y="25"/>
                  </a:cubicBezTo>
                  <a:cubicBezTo>
                    <a:pt x="0" y="1"/>
                    <a:pt x="0" y="1"/>
                    <a:pt x="0" y="1"/>
                  </a:cubicBezTo>
                  <a:cubicBezTo>
                    <a:pt x="0" y="1"/>
                    <a:pt x="0" y="0"/>
                    <a:pt x="1" y="0"/>
                  </a:cubicBezTo>
                  <a:cubicBezTo>
                    <a:pt x="3" y="0"/>
                    <a:pt x="3" y="0"/>
                    <a:pt x="3" y="0"/>
                  </a:cubicBezTo>
                  <a:cubicBezTo>
                    <a:pt x="3" y="0"/>
                    <a:pt x="3" y="1"/>
                    <a:pt x="3" y="1"/>
                  </a:cubicBezTo>
                  <a:cubicBezTo>
                    <a:pt x="3" y="25"/>
                    <a:pt x="3" y="25"/>
                    <a:pt x="3" y="25"/>
                  </a:cubicBezTo>
                  <a:cubicBezTo>
                    <a:pt x="3" y="25"/>
                    <a:pt x="3" y="26"/>
                    <a:pt x="3" y="26"/>
                  </a:cubicBezTo>
                  <a:close/>
                </a:path>
              </a:pathLst>
            </a:custGeom>
            <a:solidFill>
              <a:srgbClr val="DEDF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6" name="Freeform 145"/>
            <p:cNvSpPr>
              <a:spLocks noEditPoints="1"/>
            </p:cNvSpPr>
            <p:nvPr/>
          </p:nvSpPr>
          <p:spPr bwMode="auto">
            <a:xfrm>
              <a:off x="3543713" y="1603513"/>
              <a:ext cx="33778" cy="44393"/>
            </a:xfrm>
            <a:custGeom>
              <a:avLst/>
              <a:gdLst>
                <a:gd name="T0" fmla="*/ 10 w 20"/>
                <a:gd name="T1" fmla="*/ 26 h 26"/>
                <a:gd name="T2" fmla="*/ 0 w 20"/>
                <a:gd name="T3" fmla="*/ 15 h 26"/>
                <a:gd name="T4" fmla="*/ 0 w 20"/>
                <a:gd name="T5" fmla="*/ 11 h 26"/>
                <a:gd name="T6" fmla="*/ 10 w 20"/>
                <a:gd name="T7" fmla="*/ 0 h 26"/>
                <a:gd name="T8" fmla="*/ 20 w 20"/>
                <a:gd name="T9" fmla="*/ 11 h 26"/>
                <a:gd name="T10" fmla="*/ 20 w 20"/>
                <a:gd name="T11" fmla="*/ 15 h 26"/>
                <a:gd name="T12" fmla="*/ 10 w 20"/>
                <a:gd name="T13" fmla="*/ 26 h 26"/>
                <a:gd name="T14" fmla="*/ 16 w 20"/>
                <a:gd name="T15" fmla="*/ 11 h 26"/>
                <a:gd name="T16" fmla="*/ 10 w 20"/>
                <a:gd name="T17" fmla="*/ 3 h 26"/>
                <a:gd name="T18" fmla="*/ 3 w 20"/>
                <a:gd name="T19" fmla="*/ 11 h 26"/>
                <a:gd name="T20" fmla="*/ 3 w 20"/>
                <a:gd name="T21" fmla="*/ 15 h 26"/>
                <a:gd name="T22" fmla="*/ 10 w 20"/>
                <a:gd name="T23" fmla="*/ 23 h 26"/>
                <a:gd name="T24" fmla="*/ 16 w 20"/>
                <a:gd name="T25" fmla="*/ 15 h 26"/>
                <a:gd name="T26" fmla="*/ 16 w 20"/>
                <a:gd name="T27" fmla="*/ 1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26">
                  <a:moveTo>
                    <a:pt x="10" y="26"/>
                  </a:moveTo>
                  <a:cubicBezTo>
                    <a:pt x="4" y="26"/>
                    <a:pt x="0" y="23"/>
                    <a:pt x="0" y="15"/>
                  </a:cubicBezTo>
                  <a:cubicBezTo>
                    <a:pt x="0" y="11"/>
                    <a:pt x="0" y="11"/>
                    <a:pt x="0" y="11"/>
                  </a:cubicBezTo>
                  <a:cubicBezTo>
                    <a:pt x="0" y="3"/>
                    <a:pt x="4" y="0"/>
                    <a:pt x="10" y="0"/>
                  </a:cubicBezTo>
                  <a:cubicBezTo>
                    <a:pt x="15" y="0"/>
                    <a:pt x="20" y="3"/>
                    <a:pt x="20" y="11"/>
                  </a:cubicBezTo>
                  <a:cubicBezTo>
                    <a:pt x="20" y="15"/>
                    <a:pt x="20" y="15"/>
                    <a:pt x="20" y="15"/>
                  </a:cubicBezTo>
                  <a:cubicBezTo>
                    <a:pt x="20" y="23"/>
                    <a:pt x="15" y="26"/>
                    <a:pt x="10" y="26"/>
                  </a:cubicBezTo>
                  <a:close/>
                  <a:moveTo>
                    <a:pt x="16" y="11"/>
                  </a:moveTo>
                  <a:cubicBezTo>
                    <a:pt x="16" y="5"/>
                    <a:pt x="14" y="3"/>
                    <a:pt x="10" y="3"/>
                  </a:cubicBezTo>
                  <a:cubicBezTo>
                    <a:pt x="6" y="3"/>
                    <a:pt x="3" y="5"/>
                    <a:pt x="3" y="11"/>
                  </a:cubicBezTo>
                  <a:cubicBezTo>
                    <a:pt x="3" y="15"/>
                    <a:pt x="3" y="15"/>
                    <a:pt x="3" y="15"/>
                  </a:cubicBezTo>
                  <a:cubicBezTo>
                    <a:pt x="3" y="21"/>
                    <a:pt x="6" y="23"/>
                    <a:pt x="10" y="23"/>
                  </a:cubicBezTo>
                  <a:cubicBezTo>
                    <a:pt x="14" y="23"/>
                    <a:pt x="16" y="21"/>
                    <a:pt x="16" y="15"/>
                  </a:cubicBezTo>
                  <a:lnTo>
                    <a:pt x="16" y="11"/>
                  </a:lnTo>
                  <a:close/>
                </a:path>
              </a:pathLst>
            </a:custGeom>
            <a:solidFill>
              <a:srgbClr val="DEDF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7" name="Freeform 146"/>
            <p:cNvSpPr>
              <a:spLocks/>
            </p:cNvSpPr>
            <p:nvPr/>
          </p:nvSpPr>
          <p:spPr bwMode="auto">
            <a:xfrm>
              <a:off x="3588106" y="1603513"/>
              <a:ext cx="31848" cy="44393"/>
            </a:xfrm>
            <a:custGeom>
              <a:avLst/>
              <a:gdLst>
                <a:gd name="T0" fmla="*/ 18 w 19"/>
                <a:gd name="T1" fmla="*/ 26 h 26"/>
                <a:gd name="T2" fmla="*/ 16 w 19"/>
                <a:gd name="T3" fmla="*/ 26 h 26"/>
                <a:gd name="T4" fmla="*/ 14 w 19"/>
                <a:gd name="T5" fmla="*/ 25 h 26"/>
                <a:gd name="T6" fmla="*/ 3 w 19"/>
                <a:gd name="T7" fmla="*/ 5 h 26"/>
                <a:gd name="T8" fmla="*/ 3 w 19"/>
                <a:gd name="T9" fmla="*/ 5 h 26"/>
                <a:gd name="T10" fmla="*/ 3 w 19"/>
                <a:gd name="T11" fmla="*/ 5 h 26"/>
                <a:gd name="T12" fmla="*/ 3 w 19"/>
                <a:gd name="T13" fmla="*/ 25 h 26"/>
                <a:gd name="T14" fmla="*/ 2 w 19"/>
                <a:gd name="T15" fmla="*/ 26 h 26"/>
                <a:gd name="T16" fmla="*/ 1 w 19"/>
                <a:gd name="T17" fmla="*/ 26 h 26"/>
                <a:gd name="T18" fmla="*/ 0 w 19"/>
                <a:gd name="T19" fmla="*/ 25 h 26"/>
                <a:gd name="T20" fmla="*/ 0 w 19"/>
                <a:gd name="T21" fmla="*/ 1 h 26"/>
                <a:gd name="T22" fmla="*/ 1 w 19"/>
                <a:gd name="T23" fmla="*/ 0 h 26"/>
                <a:gd name="T24" fmla="*/ 3 w 19"/>
                <a:gd name="T25" fmla="*/ 0 h 26"/>
                <a:gd name="T26" fmla="*/ 4 w 19"/>
                <a:gd name="T27" fmla="*/ 1 h 26"/>
                <a:gd name="T28" fmla="*/ 16 w 19"/>
                <a:gd name="T29" fmla="*/ 21 h 26"/>
                <a:gd name="T30" fmla="*/ 16 w 19"/>
                <a:gd name="T31" fmla="*/ 21 h 26"/>
                <a:gd name="T32" fmla="*/ 16 w 19"/>
                <a:gd name="T33" fmla="*/ 21 h 26"/>
                <a:gd name="T34" fmla="*/ 16 w 19"/>
                <a:gd name="T35" fmla="*/ 1 h 26"/>
                <a:gd name="T36" fmla="*/ 16 w 19"/>
                <a:gd name="T37" fmla="*/ 0 h 26"/>
                <a:gd name="T38" fmla="*/ 18 w 19"/>
                <a:gd name="T39" fmla="*/ 0 h 26"/>
                <a:gd name="T40" fmla="*/ 19 w 19"/>
                <a:gd name="T41" fmla="*/ 1 h 26"/>
                <a:gd name="T42" fmla="*/ 19 w 19"/>
                <a:gd name="T43" fmla="*/ 25 h 26"/>
                <a:gd name="T44" fmla="*/ 18 w 19"/>
                <a:gd name="T45"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26">
                  <a:moveTo>
                    <a:pt x="18" y="26"/>
                  </a:moveTo>
                  <a:cubicBezTo>
                    <a:pt x="16" y="26"/>
                    <a:pt x="16" y="26"/>
                    <a:pt x="16" y="26"/>
                  </a:cubicBezTo>
                  <a:cubicBezTo>
                    <a:pt x="15" y="26"/>
                    <a:pt x="15" y="25"/>
                    <a:pt x="14" y="25"/>
                  </a:cubicBezTo>
                  <a:cubicBezTo>
                    <a:pt x="3" y="5"/>
                    <a:pt x="3" y="5"/>
                    <a:pt x="3" y="5"/>
                  </a:cubicBezTo>
                  <a:cubicBezTo>
                    <a:pt x="3" y="5"/>
                    <a:pt x="3" y="5"/>
                    <a:pt x="3" y="5"/>
                  </a:cubicBezTo>
                  <a:cubicBezTo>
                    <a:pt x="3" y="5"/>
                    <a:pt x="3" y="5"/>
                    <a:pt x="3" y="5"/>
                  </a:cubicBezTo>
                  <a:cubicBezTo>
                    <a:pt x="3" y="25"/>
                    <a:pt x="3" y="25"/>
                    <a:pt x="3" y="25"/>
                  </a:cubicBezTo>
                  <a:cubicBezTo>
                    <a:pt x="3" y="25"/>
                    <a:pt x="3" y="26"/>
                    <a:pt x="2" y="26"/>
                  </a:cubicBezTo>
                  <a:cubicBezTo>
                    <a:pt x="1" y="26"/>
                    <a:pt x="1" y="26"/>
                    <a:pt x="1" y="26"/>
                  </a:cubicBezTo>
                  <a:cubicBezTo>
                    <a:pt x="0" y="26"/>
                    <a:pt x="0" y="25"/>
                    <a:pt x="0" y="25"/>
                  </a:cubicBezTo>
                  <a:cubicBezTo>
                    <a:pt x="0" y="1"/>
                    <a:pt x="0" y="1"/>
                    <a:pt x="0" y="1"/>
                  </a:cubicBezTo>
                  <a:cubicBezTo>
                    <a:pt x="0" y="1"/>
                    <a:pt x="0" y="0"/>
                    <a:pt x="1" y="0"/>
                  </a:cubicBezTo>
                  <a:cubicBezTo>
                    <a:pt x="3" y="0"/>
                    <a:pt x="3" y="0"/>
                    <a:pt x="3" y="0"/>
                  </a:cubicBezTo>
                  <a:cubicBezTo>
                    <a:pt x="4" y="0"/>
                    <a:pt x="4" y="0"/>
                    <a:pt x="4" y="1"/>
                  </a:cubicBezTo>
                  <a:cubicBezTo>
                    <a:pt x="16" y="21"/>
                    <a:pt x="16" y="21"/>
                    <a:pt x="16" y="21"/>
                  </a:cubicBezTo>
                  <a:cubicBezTo>
                    <a:pt x="16" y="21"/>
                    <a:pt x="16" y="21"/>
                    <a:pt x="16" y="21"/>
                  </a:cubicBezTo>
                  <a:cubicBezTo>
                    <a:pt x="16" y="21"/>
                    <a:pt x="16" y="21"/>
                    <a:pt x="16" y="21"/>
                  </a:cubicBezTo>
                  <a:cubicBezTo>
                    <a:pt x="16" y="1"/>
                    <a:pt x="16" y="1"/>
                    <a:pt x="16" y="1"/>
                  </a:cubicBezTo>
                  <a:cubicBezTo>
                    <a:pt x="16" y="1"/>
                    <a:pt x="16" y="0"/>
                    <a:pt x="16" y="0"/>
                  </a:cubicBezTo>
                  <a:cubicBezTo>
                    <a:pt x="18" y="0"/>
                    <a:pt x="18" y="0"/>
                    <a:pt x="18" y="0"/>
                  </a:cubicBezTo>
                  <a:cubicBezTo>
                    <a:pt x="19" y="0"/>
                    <a:pt x="19" y="1"/>
                    <a:pt x="19" y="1"/>
                  </a:cubicBezTo>
                  <a:cubicBezTo>
                    <a:pt x="19" y="25"/>
                    <a:pt x="19" y="25"/>
                    <a:pt x="19" y="25"/>
                  </a:cubicBezTo>
                  <a:cubicBezTo>
                    <a:pt x="19" y="25"/>
                    <a:pt x="18" y="26"/>
                    <a:pt x="18" y="26"/>
                  </a:cubicBezTo>
                  <a:close/>
                </a:path>
              </a:pathLst>
            </a:custGeom>
            <a:solidFill>
              <a:srgbClr val="DEDF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8" name="Oval 147"/>
            <p:cNvSpPr>
              <a:spLocks noChangeArrowheads="1"/>
            </p:cNvSpPr>
            <p:nvPr/>
          </p:nvSpPr>
          <p:spPr bwMode="auto">
            <a:xfrm>
              <a:off x="4153641" y="1199146"/>
              <a:ext cx="866638" cy="864708"/>
            </a:xfrm>
            <a:prstGeom prst="ellipse">
              <a:avLst/>
            </a:prstGeom>
            <a:solidFill>
              <a:schemeClr val="bg1">
                <a:lumMod val="8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49" name="Freeform 148"/>
            <p:cNvSpPr>
              <a:spLocks/>
            </p:cNvSpPr>
            <p:nvPr/>
          </p:nvSpPr>
          <p:spPr bwMode="auto">
            <a:xfrm>
              <a:off x="4123723" y="1318815"/>
              <a:ext cx="923578" cy="634055"/>
            </a:xfrm>
            <a:custGeom>
              <a:avLst/>
              <a:gdLst>
                <a:gd name="T0" fmla="*/ 0 w 542"/>
                <a:gd name="T1" fmla="*/ 38 h 372"/>
                <a:gd name="T2" fmla="*/ 38 w 542"/>
                <a:gd name="T3" fmla="*/ 0 h 372"/>
                <a:gd name="T4" fmla="*/ 504 w 542"/>
                <a:gd name="T5" fmla="*/ 0 h 372"/>
                <a:gd name="T6" fmla="*/ 542 w 542"/>
                <a:gd name="T7" fmla="*/ 38 h 372"/>
                <a:gd name="T8" fmla="*/ 542 w 542"/>
                <a:gd name="T9" fmla="*/ 334 h 372"/>
                <a:gd name="T10" fmla="*/ 504 w 542"/>
                <a:gd name="T11" fmla="*/ 372 h 372"/>
                <a:gd name="T12" fmla="*/ 38 w 542"/>
                <a:gd name="T13" fmla="*/ 372 h 372"/>
                <a:gd name="T14" fmla="*/ 0 w 542"/>
                <a:gd name="T15" fmla="*/ 334 h 372"/>
                <a:gd name="T16" fmla="*/ 0 w 542"/>
                <a:gd name="T17" fmla="*/ 3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2" h="372">
                  <a:moveTo>
                    <a:pt x="0" y="38"/>
                  </a:moveTo>
                  <a:cubicBezTo>
                    <a:pt x="0" y="17"/>
                    <a:pt x="17" y="0"/>
                    <a:pt x="38" y="0"/>
                  </a:cubicBezTo>
                  <a:cubicBezTo>
                    <a:pt x="504" y="0"/>
                    <a:pt x="504" y="0"/>
                    <a:pt x="504" y="0"/>
                  </a:cubicBezTo>
                  <a:cubicBezTo>
                    <a:pt x="525" y="0"/>
                    <a:pt x="542" y="17"/>
                    <a:pt x="542" y="38"/>
                  </a:cubicBezTo>
                  <a:cubicBezTo>
                    <a:pt x="542" y="334"/>
                    <a:pt x="542" y="334"/>
                    <a:pt x="542" y="334"/>
                  </a:cubicBezTo>
                  <a:cubicBezTo>
                    <a:pt x="542" y="355"/>
                    <a:pt x="525" y="372"/>
                    <a:pt x="504" y="372"/>
                  </a:cubicBezTo>
                  <a:cubicBezTo>
                    <a:pt x="38" y="372"/>
                    <a:pt x="38" y="372"/>
                    <a:pt x="38" y="372"/>
                  </a:cubicBezTo>
                  <a:cubicBezTo>
                    <a:pt x="17" y="372"/>
                    <a:pt x="0" y="355"/>
                    <a:pt x="0" y="334"/>
                  </a:cubicBezTo>
                  <a:lnTo>
                    <a:pt x="0" y="38"/>
                  </a:lnTo>
                  <a:close/>
                </a:path>
              </a:pathLst>
            </a:custGeom>
            <a:solidFill>
              <a:srgbClr val="302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0" name="Rectangle 149"/>
            <p:cNvSpPr>
              <a:spLocks noChangeArrowheads="1"/>
            </p:cNvSpPr>
            <p:nvPr/>
          </p:nvSpPr>
          <p:spPr bwMode="auto">
            <a:xfrm>
              <a:off x="4213475" y="1364174"/>
              <a:ext cx="743109" cy="542373"/>
            </a:xfrm>
            <a:prstGeom prst="rect">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51" name="Oval 150"/>
            <p:cNvSpPr>
              <a:spLocks noChangeArrowheads="1"/>
            </p:cNvSpPr>
            <p:nvPr/>
          </p:nvSpPr>
          <p:spPr bwMode="auto">
            <a:xfrm>
              <a:off x="4143990" y="1612198"/>
              <a:ext cx="45359" cy="47289"/>
            </a:xfrm>
            <a:prstGeom prst="ellipse">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52" name="Oval 151"/>
            <p:cNvSpPr>
              <a:spLocks noChangeArrowheads="1"/>
            </p:cNvSpPr>
            <p:nvPr/>
          </p:nvSpPr>
          <p:spPr bwMode="auto">
            <a:xfrm>
              <a:off x="4989397" y="1621849"/>
              <a:ext cx="28952" cy="27988"/>
            </a:xfrm>
            <a:prstGeom prst="ellipse">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53" name="Freeform 152"/>
            <p:cNvSpPr>
              <a:spLocks/>
            </p:cNvSpPr>
            <p:nvPr/>
          </p:nvSpPr>
          <p:spPr bwMode="auto">
            <a:xfrm>
              <a:off x="4408421" y="1514726"/>
              <a:ext cx="93613" cy="164063"/>
            </a:xfrm>
            <a:custGeom>
              <a:avLst/>
              <a:gdLst>
                <a:gd name="T0" fmla="*/ 24 w 55"/>
                <a:gd name="T1" fmla="*/ 96 h 96"/>
                <a:gd name="T2" fmla="*/ 2 w 55"/>
                <a:gd name="T3" fmla="*/ 94 h 96"/>
                <a:gd name="T4" fmla="*/ 0 w 55"/>
                <a:gd name="T5" fmla="*/ 92 h 96"/>
                <a:gd name="T6" fmla="*/ 0 w 55"/>
                <a:gd name="T7" fmla="*/ 87 h 96"/>
                <a:gd name="T8" fmla="*/ 2 w 55"/>
                <a:gd name="T9" fmla="*/ 85 h 96"/>
                <a:gd name="T10" fmla="*/ 3 w 55"/>
                <a:gd name="T11" fmla="*/ 85 h 96"/>
                <a:gd name="T12" fmla="*/ 24 w 55"/>
                <a:gd name="T13" fmla="*/ 87 h 96"/>
                <a:gd name="T14" fmla="*/ 44 w 55"/>
                <a:gd name="T15" fmla="*/ 69 h 96"/>
                <a:gd name="T16" fmla="*/ 44 w 55"/>
                <a:gd name="T17" fmla="*/ 67 h 96"/>
                <a:gd name="T18" fmla="*/ 29 w 55"/>
                <a:gd name="T19" fmla="*/ 51 h 96"/>
                <a:gd name="T20" fmla="*/ 6 w 55"/>
                <a:gd name="T21" fmla="*/ 51 h 96"/>
                <a:gd name="T22" fmla="*/ 3 w 55"/>
                <a:gd name="T23" fmla="*/ 49 h 96"/>
                <a:gd name="T24" fmla="*/ 3 w 55"/>
                <a:gd name="T25" fmla="*/ 44 h 96"/>
                <a:gd name="T26" fmla="*/ 6 w 55"/>
                <a:gd name="T27" fmla="*/ 42 h 96"/>
                <a:gd name="T28" fmla="*/ 29 w 55"/>
                <a:gd name="T29" fmla="*/ 42 h 96"/>
                <a:gd name="T30" fmla="*/ 44 w 55"/>
                <a:gd name="T31" fmla="*/ 27 h 96"/>
                <a:gd name="T32" fmla="*/ 44 w 55"/>
                <a:gd name="T33" fmla="*/ 25 h 96"/>
                <a:gd name="T34" fmla="*/ 24 w 55"/>
                <a:gd name="T35" fmla="*/ 10 h 96"/>
                <a:gd name="T36" fmla="*/ 3 w 55"/>
                <a:gd name="T37" fmla="*/ 12 h 96"/>
                <a:gd name="T38" fmla="*/ 2 w 55"/>
                <a:gd name="T39" fmla="*/ 12 h 96"/>
                <a:gd name="T40" fmla="*/ 0 w 55"/>
                <a:gd name="T41" fmla="*/ 10 h 96"/>
                <a:gd name="T42" fmla="*/ 0 w 55"/>
                <a:gd name="T43" fmla="*/ 5 h 96"/>
                <a:gd name="T44" fmla="*/ 2 w 55"/>
                <a:gd name="T45" fmla="*/ 3 h 96"/>
                <a:gd name="T46" fmla="*/ 24 w 55"/>
                <a:gd name="T47" fmla="*/ 0 h 96"/>
                <a:gd name="T48" fmla="*/ 55 w 55"/>
                <a:gd name="T49" fmla="*/ 25 h 96"/>
                <a:gd name="T50" fmla="*/ 55 w 55"/>
                <a:gd name="T51" fmla="*/ 27 h 96"/>
                <a:gd name="T52" fmla="*/ 43 w 55"/>
                <a:gd name="T53" fmla="*/ 47 h 96"/>
                <a:gd name="T54" fmla="*/ 55 w 55"/>
                <a:gd name="T55" fmla="*/ 67 h 96"/>
                <a:gd name="T56" fmla="*/ 55 w 55"/>
                <a:gd name="T57" fmla="*/ 69 h 96"/>
                <a:gd name="T58" fmla="*/ 24 w 55"/>
                <a:gd name="T5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5" h="96">
                  <a:moveTo>
                    <a:pt x="24" y="96"/>
                  </a:moveTo>
                  <a:cubicBezTo>
                    <a:pt x="16" y="96"/>
                    <a:pt x="9" y="95"/>
                    <a:pt x="2" y="94"/>
                  </a:cubicBezTo>
                  <a:cubicBezTo>
                    <a:pt x="1" y="94"/>
                    <a:pt x="0" y="93"/>
                    <a:pt x="0" y="92"/>
                  </a:cubicBezTo>
                  <a:cubicBezTo>
                    <a:pt x="0" y="87"/>
                    <a:pt x="0" y="87"/>
                    <a:pt x="0" y="87"/>
                  </a:cubicBezTo>
                  <a:cubicBezTo>
                    <a:pt x="0" y="86"/>
                    <a:pt x="1" y="85"/>
                    <a:pt x="2" y="85"/>
                  </a:cubicBezTo>
                  <a:cubicBezTo>
                    <a:pt x="3" y="85"/>
                    <a:pt x="3" y="85"/>
                    <a:pt x="3" y="85"/>
                  </a:cubicBezTo>
                  <a:cubicBezTo>
                    <a:pt x="10" y="86"/>
                    <a:pt x="18" y="87"/>
                    <a:pt x="24" y="87"/>
                  </a:cubicBezTo>
                  <a:cubicBezTo>
                    <a:pt x="38" y="87"/>
                    <a:pt x="44" y="82"/>
                    <a:pt x="44" y="69"/>
                  </a:cubicBezTo>
                  <a:cubicBezTo>
                    <a:pt x="44" y="67"/>
                    <a:pt x="44" y="67"/>
                    <a:pt x="44" y="67"/>
                  </a:cubicBezTo>
                  <a:cubicBezTo>
                    <a:pt x="44" y="60"/>
                    <a:pt x="40" y="51"/>
                    <a:pt x="29" y="51"/>
                  </a:cubicBezTo>
                  <a:cubicBezTo>
                    <a:pt x="6" y="51"/>
                    <a:pt x="6" y="51"/>
                    <a:pt x="6" y="51"/>
                  </a:cubicBezTo>
                  <a:cubicBezTo>
                    <a:pt x="4" y="51"/>
                    <a:pt x="3" y="50"/>
                    <a:pt x="3" y="49"/>
                  </a:cubicBezTo>
                  <a:cubicBezTo>
                    <a:pt x="3" y="44"/>
                    <a:pt x="3" y="44"/>
                    <a:pt x="3" y="44"/>
                  </a:cubicBezTo>
                  <a:cubicBezTo>
                    <a:pt x="3" y="43"/>
                    <a:pt x="4" y="42"/>
                    <a:pt x="6" y="42"/>
                  </a:cubicBezTo>
                  <a:cubicBezTo>
                    <a:pt x="29" y="42"/>
                    <a:pt x="29" y="42"/>
                    <a:pt x="29" y="42"/>
                  </a:cubicBezTo>
                  <a:cubicBezTo>
                    <a:pt x="41" y="42"/>
                    <a:pt x="44" y="34"/>
                    <a:pt x="44" y="27"/>
                  </a:cubicBezTo>
                  <a:cubicBezTo>
                    <a:pt x="44" y="25"/>
                    <a:pt x="44" y="25"/>
                    <a:pt x="44" y="25"/>
                  </a:cubicBezTo>
                  <a:cubicBezTo>
                    <a:pt x="44" y="15"/>
                    <a:pt x="38" y="10"/>
                    <a:pt x="24" y="10"/>
                  </a:cubicBezTo>
                  <a:cubicBezTo>
                    <a:pt x="17" y="10"/>
                    <a:pt x="11" y="11"/>
                    <a:pt x="3" y="12"/>
                  </a:cubicBezTo>
                  <a:cubicBezTo>
                    <a:pt x="2" y="12"/>
                    <a:pt x="2" y="12"/>
                    <a:pt x="2" y="12"/>
                  </a:cubicBezTo>
                  <a:cubicBezTo>
                    <a:pt x="1" y="12"/>
                    <a:pt x="0" y="11"/>
                    <a:pt x="0" y="10"/>
                  </a:cubicBezTo>
                  <a:cubicBezTo>
                    <a:pt x="0" y="5"/>
                    <a:pt x="0" y="5"/>
                    <a:pt x="0" y="5"/>
                  </a:cubicBezTo>
                  <a:cubicBezTo>
                    <a:pt x="0" y="4"/>
                    <a:pt x="1" y="3"/>
                    <a:pt x="2" y="3"/>
                  </a:cubicBezTo>
                  <a:cubicBezTo>
                    <a:pt x="9" y="2"/>
                    <a:pt x="16" y="0"/>
                    <a:pt x="24" y="0"/>
                  </a:cubicBezTo>
                  <a:cubicBezTo>
                    <a:pt x="43" y="0"/>
                    <a:pt x="55" y="6"/>
                    <a:pt x="55" y="25"/>
                  </a:cubicBezTo>
                  <a:cubicBezTo>
                    <a:pt x="55" y="27"/>
                    <a:pt x="55" y="27"/>
                    <a:pt x="55" y="27"/>
                  </a:cubicBezTo>
                  <a:cubicBezTo>
                    <a:pt x="55" y="35"/>
                    <a:pt x="51" y="43"/>
                    <a:pt x="43" y="47"/>
                  </a:cubicBezTo>
                  <a:cubicBezTo>
                    <a:pt x="52" y="51"/>
                    <a:pt x="55" y="59"/>
                    <a:pt x="55" y="67"/>
                  </a:cubicBezTo>
                  <a:cubicBezTo>
                    <a:pt x="55" y="69"/>
                    <a:pt x="55" y="69"/>
                    <a:pt x="55" y="69"/>
                  </a:cubicBezTo>
                  <a:cubicBezTo>
                    <a:pt x="55" y="88"/>
                    <a:pt x="42" y="96"/>
                    <a:pt x="24" y="9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4" name="Freeform 153"/>
            <p:cNvSpPr>
              <a:spLocks/>
            </p:cNvSpPr>
            <p:nvPr/>
          </p:nvSpPr>
          <p:spPr bwMode="auto">
            <a:xfrm>
              <a:off x="4524230" y="1516656"/>
              <a:ext cx="96508" cy="162133"/>
            </a:xfrm>
            <a:custGeom>
              <a:avLst/>
              <a:gdLst>
                <a:gd name="T0" fmla="*/ 25 w 57"/>
                <a:gd name="T1" fmla="*/ 95 h 95"/>
                <a:gd name="T2" fmla="*/ 3 w 57"/>
                <a:gd name="T3" fmla="*/ 93 h 95"/>
                <a:gd name="T4" fmla="*/ 0 w 57"/>
                <a:gd name="T5" fmla="*/ 91 h 95"/>
                <a:gd name="T6" fmla="*/ 0 w 57"/>
                <a:gd name="T7" fmla="*/ 86 h 95"/>
                <a:gd name="T8" fmla="*/ 2 w 57"/>
                <a:gd name="T9" fmla="*/ 84 h 95"/>
                <a:gd name="T10" fmla="*/ 3 w 57"/>
                <a:gd name="T11" fmla="*/ 84 h 95"/>
                <a:gd name="T12" fmla="*/ 25 w 57"/>
                <a:gd name="T13" fmla="*/ 86 h 95"/>
                <a:gd name="T14" fmla="*/ 46 w 57"/>
                <a:gd name="T15" fmla="*/ 66 h 95"/>
                <a:gd name="T16" fmla="*/ 46 w 57"/>
                <a:gd name="T17" fmla="*/ 64 h 95"/>
                <a:gd name="T18" fmla="*/ 19 w 57"/>
                <a:gd name="T19" fmla="*/ 47 h 95"/>
                <a:gd name="T20" fmla="*/ 4 w 57"/>
                <a:gd name="T21" fmla="*/ 47 h 95"/>
                <a:gd name="T22" fmla="*/ 2 w 57"/>
                <a:gd name="T23" fmla="*/ 45 h 95"/>
                <a:gd name="T24" fmla="*/ 2 w 57"/>
                <a:gd name="T25" fmla="*/ 45 h 95"/>
                <a:gd name="T26" fmla="*/ 6 w 57"/>
                <a:gd name="T27" fmla="*/ 3 h 95"/>
                <a:gd name="T28" fmla="*/ 8 w 57"/>
                <a:gd name="T29" fmla="*/ 0 h 95"/>
                <a:gd name="T30" fmla="*/ 52 w 57"/>
                <a:gd name="T31" fmla="*/ 0 h 95"/>
                <a:gd name="T32" fmla="*/ 54 w 57"/>
                <a:gd name="T33" fmla="*/ 3 h 95"/>
                <a:gd name="T34" fmla="*/ 54 w 57"/>
                <a:gd name="T35" fmla="*/ 8 h 95"/>
                <a:gd name="T36" fmla="*/ 52 w 57"/>
                <a:gd name="T37" fmla="*/ 10 h 95"/>
                <a:gd name="T38" fmla="*/ 15 w 57"/>
                <a:gd name="T39" fmla="*/ 10 h 95"/>
                <a:gd name="T40" fmla="*/ 13 w 57"/>
                <a:gd name="T41" fmla="*/ 38 h 95"/>
                <a:gd name="T42" fmla="*/ 19 w 57"/>
                <a:gd name="T43" fmla="*/ 38 h 95"/>
                <a:gd name="T44" fmla="*/ 57 w 57"/>
                <a:gd name="T45" fmla="*/ 64 h 95"/>
                <a:gd name="T46" fmla="*/ 57 w 57"/>
                <a:gd name="T47" fmla="*/ 66 h 95"/>
                <a:gd name="T48" fmla="*/ 25 w 57"/>
                <a:gd name="T4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7" h="95">
                  <a:moveTo>
                    <a:pt x="25" y="95"/>
                  </a:moveTo>
                  <a:cubicBezTo>
                    <a:pt x="17" y="95"/>
                    <a:pt x="9" y="95"/>
                    <a:pt x="3" y="93"/>
                  </a:cubicBezTo>
                  <a:cubicBezTo>
                    <a:pt x="1" y="93"/>
                    <a:pt x="0" y="92"/>
                    <a:pt x="0" y="91"/>
                  </a:cubicBezTo>
                  <a:cubicBezTo>
                    <a:pt x="0" y="86"/>
                    <a:pt x="0" y="86"/>
                    <a:pt x="0" y="86"/>
                  </a:cubicBezTo>
                  <a:cubicBezTo>
                    <a:pt x="0" y="85"/>
                    <a:pt x="1" y="84"/>
                    <a:pt x="2" y="84"/>
                  </a:cubicBezTo>
                  <a:cubicBezTo>
                    <a:pt x="3" y="84"/>
                    <a:pt x="3" y="84"/>
                    <a:pt x="3" y="84"/>
                  </a:cubicBezTo>
                  <a:cubicBezTo>
                    <a:pt x="11" y="85"/>
                    <a:pt x="19" y="86"/>
                    <a:pt x="25" y="86"/>
                  </a:cubicBezTo>
                  <a:cubicBezTo>
                    <a:pt x="39" y="86"/>
                    <a:pt x="46" y="79"/>
                    <a:pt x="46" y="66"/>
                  </a:cubicBezTo>
                  <a:cubicBezTo>
                    <a:pt x="46" y="64"/>
                    <a:pt x="46" y="64"/>
                    <a:pt x="46" y="64"/>
                  </a:cubicBezTo>
                  <a:cubicBezTo>
                    <a:pt x="46" y="51"/>
                    <a:pt x="38" y="47"/>
                    <a:pt x="19" y="47"/>
                  </a:cubicBezTo>
                  <a:cubicBezTo>
                    <a:pt x="4" y="47"/>
                    <a:pt x="4" y="47"/>
                    <a:pt x="4" y="47"/>
                  </a:cubicBezTo>
                  <a:cubicBezTo>
                    <a:pt x="3" y="47"/>
                    <a:pt x="2" y="46"/>
                    <a:pt x="2" y="45"/>
                  </a:cubicBezTo>
                  <a:cubicBezTo>
                    <a:pt x="2" y="45"/>
                    <a:pt x="2" y="45"/>
                    <a:pt x="2" y="45"/>
                  </a:cubicBezTo>
                  <a:cubicBezTo>
                    <a:pt x="6" y="3"/>
                    <a:pt x="6" y="3"/>
                    <a:pt x="6" y="3"/>
                  </a:cubicBezTo>
                  <a:cubicBezTo>
                    <a:pt x="6" y="1"/>
                    <a:pt x="7" y="0"/>
                    <a:pt x="8" y="0"/>
                  </a:cubicBezTo>
                  <a:cubicBezTo>
                    <a:pt x="52" y="0"/>
                    <a:pt x="52" y="0"/>
                    <a:pt x="52" y="0"/>
                  </a:cubicBezTo>
                  <a:cubicBezTo>
                    <a:pt x="53" y="0"/>
                    <a:pt x="54" y="1"/>
                    <a:pt x="54" y="3"/>
                  </a:cubicBezTo>
                  <a:cubicBezTo>
                    <a:pt x="54" y="8"/>
                    <a:pt x="54" y="8"/>
                    <a:pt x="54" y="8"/>
                  </a:cubicBezTo>
                  <a:cubicBezTo>
                    <a:pt x="54" y="10"/>
                    <a:pt x="53" y="10"/>
                    <a:pt x="52" y="10"/>
                  </a:cubicBezTo>
                  <a:cubicBezTo>
                    <a:pt x="15" y="10"/>
                    <a:pt x="15" y="10"/>
                    <a:pt x="15" y="10"/>
                  </a:cubicBezTo>
                  <a:cubicBezTo>
                    <a:pt x="13" y="38"/>
                    <a:pt x="13" y="38"/>
                    <a:pt x="13" y="38"/>
                  </a:cubicBezTo>
                  <a:cubicBezTo>
                    <a:pt x="19" y="38"/>
                    <a:pt x="19" y="38"/>
                    <a:pt x="19" y="38"/>
                  </a:cubicBezTo>
                  <a:cubicBezTo>
                    <a:pt x="43" y="38"/>
                    <a:pt x="57" y="44"/>
                    <a:pt x="57" y="64"/>
                  </a:cubicBezTo>
                  <a:cubicBezTo>
                    <a:pt x="57" y="66"/>
                    <a:pt x="57" y="66"/>
                    <a:pt x="57" y="66"/>
                  </a:cubicBezTo>
                  <a:cubicBezTo>
                    <a:pt x="57" y="85"/>
                    <a:pt x="46" y="95"/>
                    <a:pt x="25" y="9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5" name="Freeform 154"/>
            <p:cNvSpPr>
              <a:spLocks noEditPoints="1"/>
            </p:cNvSpPr>
            <p:nvPr/>
          </p:nvSpPr>
          <p:spPr bwMode="auto">
            <a:xfrm>
              <a:off x="4634249" y="1514726"/>
              <a:ext cx="153447" cy="164063"/>
            </a:xfrm>
            <a:custGeom>
              <a:avLst/>
              <a:gdLst>
                <a:gd name="T0" fmla="*/ 17 w 90"/>
                <a:gd name="T1" fmla="*/ 53 h 96"/>
                <a:gd name="T2" fmla="*/ 0 w 90"/>
                <a:gd name="T3" fmla="*/ 33 h 96"/>
                <a:gd name="T4" fmla="*/ 0 w 90"/>
                <a:gd name="T5" fmla="*/ 21 h 96"/>
                <a:gd name="T6" fmla="*/ 17 w 90"/>
                <a:gd name="T7" fmla="*/ 0 h 96"/>
                <a:gd name="T8" fmla="*/ 34 w 90"/>
                <a:gd name="T9" fmla="*/ 21 h 96"/>
                <a:gd name="T10" fmla="*/ 34 w 90"/>
                <a:gd name="T11" fmla="*/ 33 h 96"/>
                <a:gd name="T12" fmla="*/ 17 w 90"/>
                <a:gd name="T13" fmla="*/ 53 h 96"/>
                <a:gd name="T14" fmla="*/ 27 w 90"/>
                <a:gd name="T15" fmla="*/ 21 h 96"/>
                <a:gd name="T16" fmla="*/ 17 w 90"/>
                <a:gd name="T17" fmla="*/ 8 h 96"/>
                <a:gd name="T18" fmla="*/ 8 w 90"/>
                <a:gd name="T19" fmla="*/ 21 h 96"/>
                <a:gd name="T20" fmla="*/ 8 w 90"/>
                <a:gd name="T21" fmla="*/ 33 h 96"/>
                <a:gd name="T22" fmla="*/ 17 w 90"/>
                <a:gd name="T23" fmla="*/ 46 h 96"/>
                <a:gd name="T24" fmla="*/ 27 w 90"/>
                <a:gd name="T25" fmla="*/ 33 h 96"/>
                <a:gd name="T26" fmla="*/ 27 w 90"/>
                <a:gd name="T27" fmla="*/ 21 h 96"/>
                <a:gd name="T28" fmla="*/ 76 w 90"/>
                <a:gd name="T29" fmla="*/ 4 h 96"/>
                <a:gd name="T30" fmla="*/ 23 w 90"/>
                <a:gd name="T31" fmla="*/ 94 h 96"/>
                <a:gd name="T32" fmla="*/ 21 w 90"/>
                <a:gd name="T33" fmla="*/ 96 h 96"/>
                <a:gd name="T34" fmla="*/ 14 w 90"/>
                <a:gd name="T35" fmla="*/ 96 h 96"/>
                <a:gd name="T36" fmla="*/ 13 w 90"/>
                <a:gd name="T37" fmla="*/ 95 h 96"/>
                <a:gd name="T38" fmla="*/ 14 w 90"/>
                <a:gd name="T39" fmla="*/ 94 h 96"/>
                <a:gd name="T40" fmla="*/ 67 w 90"/>
                <a:gd name="T41" fmla="*/ 4 h 96"/>
                <a:gd name="T42" fmla="*/ 70 w 90"/>
                <a:gd name="T43" fmla="*/ 1 h 96"/>
                <a:gd name="T44" fmla="*/ 76 w 90"/>
                <a:gd name="T45" fmla="*/ 1 h 96"/>
                <a:gd name="T46" fmla="*/ 77 w 90"/>
                <a:gd name="T47" fmla="*/ 2 h 96"/>
                <a:gd name="T48" fmla="*/ 76 w 90"/>
                <a:gd name="T49" fmla="*/ 4 h 96"/>
                <a:gd name="T50" fmla="*/ 73 w 90"/>
                <a:gd name="T51" fmla="*/ 96 h 96"/>
                <a:gd name="T52" fmla="*/ 55 w 90"/>
                <a:gd name="T53" fmla="*/ 76 h 96"/>
                <a:gd name="T54" fmla="*/ 55 w 90"/>
                <a:gd name="T55" fmla="*/ 64 h 96"/>
                <a:gd name="T56" fmla="*/ 73 w 90"/>
                <a:gd name="T57" fmla="*/ 44 h 96"/>
                <a:gd name="T58" fmla="*/ 90 w 90"/>
                <a:gd name="T59" fmla="*/ 64 h 96"/>
                <a:gd name="T60" fmla="*/ 90 w 90"/>
                <a:gd name="T61" fmla="*/ 76 h 96"/>
                <a:gd name="T62" fmla="*/ 73 w 90"/>
                <a:gd name="T63" fmla="*/ 96 h 96"/>
                <a:gd name="T64" fmla="*/ 82 w 90"/>
                <a:gd name="T65" fmla="*/ 64 h 96"/>
                <a:gd name="T66" fmla="*/ 73 w 90"/>
                <a:gd name="T67" fmla="*/ 51 h 96"/>
                <a:gd name="T68" fmla="*/ 63 w 90"/>
                <a:gd name="T69" fmla="*/ 64 h 96"/>
                <a:gd name="T70" fmla="*/ 63 w 90"/>
                <a:gd name="T71" fmla="*/ 76 h 96"/>
                <a:gd name="T72" fmla="*/ 73 w 90"/>
                <a:gd name="T73" fmla="*/ 89 h 96"/>
                <a:gd name="T74" fmla="*/ 82 w 90"/>
                <a:gd name="T75" fmla="*/ 76 h 96"/>
                <a:gd name="T76" fmla="*/ 82 w 90"/>
                <a:gd name="T77" fmla="*/ 6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0" h="96">
                  <a:moveTo>
                    <a:pt x="17" y="53"/>
                  </a:moveTo>
                  <a:cubicBezTo>
                    <a:pt x="7" y="53"/>
                    <a:pt x="0" y="47"/>
                    <a:pt x="0" y="33"/>
                  </a:cubicBezTo>
                  <a:cubicBezTo>
                    <a:pt x="0" y="21"/>
                    <a:pt x="0" y="21"/>
                    <a:pt x="0" y="21"/>
                  </a:cubicBezTo>
                  <a:cubicBezTo>
                    <a:pt x="0" y="7"/>
                    <a:pt x="7" y="0"/>
                    <a:pt x="17" y="0"/>
                  </a:cubicBezTo>
                  <a:cubicBezTo>
                    <a:pt x="28" y="0"/>
                    <a:pt x="34" y="7"/>
                    <a:pt x="34" y="21"/>
                  </a:cubicBezTo>
                  <a:cubicBezTo>
                    <a:pt x="34" y="33"/>
                    <a:pt x="34" y="33"/>
                    <a:pt x="34" y="33"/>
                  </a:cubicBezTo>
                  <a:cubicBezTo>
                    <a:pt x="34" y="47"/>
                    <a:pt x="28" y="53"/>
                    <a:pt x="17" y="53"/>
                  </a:cubicBezTo>
                  <a:close/>
                  <a:moveTo>
                    <a:pt x="27" y="21"/>
                  </a:moveTo>
                  <a:cubicBezTo>
                    <a:pt x="27" y="11"/>
                    <a:pt x="23" y="8"/>
                    <a:pt x="17" y="8"/>
                  </a:cubicBezTo>
                  <a:cubicBezTo>
                    <a:pt x="12" y="8"/>
                    <a:pt x="8" y="11"/>
                    <a:pt x="8" y="21"/>
                  </a:cubicBezTo>
                  <a:cubicBezTo>
                    <a:pt x="8" y="33"/>
                    <a:pt x="8" y="33"/>
                    <a:pt x="8" y="33"/>
                  </a:cubicBezTo>
                  <a:cubicBezTo>
                    <a:pt x="8" y="42"/>
                    <a:pt x="12" y="46"/>
                    <a:pt x="17" y="46"/>
                  </a:cubicBezTo>
                  <a:cubicBezTo>
                    <a:pt x="23" y="46"/>
                    <a:pt x="27" y="42"/>
                    <a:pt x="27" y="33"/>
                  </a:cubicBezTo>
                  <a:lnTo>
                    <a:pt x="27" y="21"/>
                  </a:lnTo>
                  <a:close/>
                  <a:moveTo>
                    <a:pt x="76" y="4"/>
                  </a:moveTo>
                  <a:cubicBezTo>
                    <a:pt x="23" y="94"/>
                    <a:pt x="23" y="94"/>
                    <a:pt x="23" y="94"/>
                  </a:cubicBezTo>
                  <a:cubicBezTo>
                    <a:pt x="22" y="95"/>
                    <a:pt x="22" y="96"/>
                    <a:pt x="21" y="96"/>
                  </a:cubicBezTo>
                  <a:cubicBezTo>
                    <a:pt x="14" y="96"/>
                    <a:pt x="14" y="96"/>
                    <a:pt x="14" y="96"/>
                  </a:cubicBezTo>
                  <a:cubicBezTo>
                    <a:pt x="14" y="96"/>
                    <a:pt x="13" y="96"/>
                    <a:pt x="13" y="95"/>
                  </a:cubicBezTo>
                  <a:cubicBezTo>
                    <a:pt x="13" y="95"/>
                    <a:pt x="13" y="94"/>
                    <a:pt x="14" y="94"/>
                  </a:cubicBezTo>
                  <a:cubicBezTo>
                    <a:pt x="67" y="4"/>
                    <a:pt x="67" y="4"/>
                    <a:pt x="67" y="4"/>
                  </a:cubicBezTo>
                  <a:cubicBezTo>
                    <a:pt x="68" y="2"/>
                    <a:pt x="68" y="1"/>
                    <a:pt x="70" y="1"/>
                  </a:cubicBezTo>
                  <a:cubicBezTo>
                    <a:pt x="76" y="1"/>
                    <a:pt x="76" y="1"/>
                    <a:pt x="76" y="1"/>
                  </a:cubicBezTo>
                  <a:cubicBezTo>
                    <a:pt x="77" y="1"/>
                    <a:pt x="77" y="2"/>
                    <a:pt x="77" y="2"/>
                  </a:cubicBezTo>
                  <a:cubicBezTo>
                    <a:pt x="77" y="3"/>
                    <a:pt x="77" y="3"/>
                    <a:pt x="76" y="4"/>
                  </a:cubicBezTo>
                  <a:close/>
                  <a:moveTo>
                    <a:pt x="73" y="96"/>
                  </a:moveTo>
                  <a:cubicBezTo>
                    <a:pt x="62" y="96"/>
                    <a:pt x="55" y="90"/>
                    <a:pt x="55" y="76"/>
                  </a:cubicBezTo>
                  <a:cubicBezTo>
                    <a:pt x="55" y="64"/>
                    <a:pt x="55" y="64"/>
                    <a:pt x="55" y="64"/>
                  </a:cubicBezTo>
                  <a:cubicBezTo>
                    <a:pt x="55" y="50"/>
                    <a:pt x="62" y="44"/>
                    <a:pt x="73" y="44"/>
                  </a:cubicBezTo>
                  <a:cubicBezTo>
                    <a:pt x="83" y="44"/>
                    <a:pt x="90" y="50"/>
                    <a:pt x="90" y="64"/>
                  </a:cubicBezTo>
                  <a:cubicBezTo>
                    <a:pt x="90" y="76"/>
                    <a:pt x="90" y="76"/>
                    <a:pt x="90" y="76"/>
                  </a:cubicBezTo>
                  <a:cubicBezTo>
                    <a:pt x="90" y="90"/>
                    <a:pt x="83" y="96"/>
                    <a:pt x="73" y="96"/>
                  </a:cubicBezTo>
                  <a:close/>
                  <a:moveTo>
                    <a:pt x="82" y="64"/>
                  </a:moveTo>
                  <a:cubicBezTo>
                    <a:pt x="82" y="55"/>
                    <a:pt x="78" y="51"/>
                    <a:pt x="73" y="51"/>
                  </a:cubicBezTo>
                  <a:cubicBezTo>
                    <a:pt x="67" y="51"/>
                    <a:pt x="63" y="55"/>
                    <a:pt x="63" y="64"/>
                  </a:cubicBezTo>
                  <a:cubicBezTo>
                    <a:pt x="63" y="76"/>
                    <a:pt x="63" y="76"/>
                    <a:pt x="63" y="76"/>
                  </a:cubicBezTo>
                  <a:cubicBezTo>
                    <a:pt x="63" y="86"/>
                    <a:pt x="67" y="89"/>
                    <a:pt x="73" y="89"/>
                  </a:cubicBezTo>
                  <a:cubicBezTo>
                    <a:pt x="78" y="89"/>
                    <a:pt x="82" y="86"/>
                    <a:pt x="82" y="76"/>
                  </a:cubicBezTo>
                  <a:lnTo>
                    <a:pt x="82" y="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6" name="Freeform 155"/>
            <p:cNvSpPr>
              <a:spLocks noEditPoints="1"/>
            </p:cNvSpPr>
            <p:nvPr/>
          </p:nvSpPr>
          <p:spPr bwMode="auto">
            <a:xfrm>
              <a:off x="4413246" y="1714497"/>
              <a:ext cx="28952" cy="42463"/>
            </a:xfrm>
            <a:custGeom>
              <a:avLst/>
              <a:gdLst>
                <a:gd name="T0" fmla="*/ 7 w 17"/>
                <a:gd name="T1" fmla="*/ 15 h 25"/>
                <a:gd name="T2" fmla="*/ 4 w 17"/>
                <a:gd name="T3" fmla="*/ 15 h 25"/>
                <a:gd name="T4" fmla="*/ 4 w 17"/>
                <a:gd name="T5" fmla="*/ 25 h 25"/>
                <a:gd name="T6" fmla="*/ 3 w 17"/>
                <a:gd name="T7" fmla="*/ 25 h 25"/>
                <a:gd name="T8" fmla="*/ 1 w 17"/>
                <a:gd name="T9" fmla="*/ 25 h 25"/>
                <a:gd name="T10" fmla="*/ 0 w 17"/>
                <a:gd name="T11" fmla="*/ 25 h 25"/>
                <a:gd name="T12" fmla="*/ 0 w 17"/>
                <a:gd name="T13" fmla="*/ 1 h 25"/>
                <a:gd name="T14" fmla="*/ 1 w 17"/>
                <a:gd name="T15" fmla="*/ 0 h 25"/>
                <a:gd name="T16" fmla="*/ 7 w 17"/>
                <a:gd name="T17" fmla="*/ 0 h 25"/>
                <a:gd name="T18" fmla="*/ 17 w 17"/>
                <a:gd name="T19" fmla="*/ 7 h 25"/>
                <a:gd name="T20" fmla="*/ 17 w 17"/>
                <a:gd name="T21" fmla="*/ 8 h 25"/>
                <a:gd name="T22" fmla="*/ 7 w 17"/>
                <a:gd name="T23" fmla="*/ 15 h 25"/>
                <a:gd name="T24" fmla="*/ 14 w 17"/>
                <a:gd name="T25" fmla="*/ 7 h 25"/>
                <a:gd name="T26" fmla="*/ 7 w 17"/>
                <a:gd name="T27" fmla="*/ 2 h 25"/>
                <a:gd name="T28" fmla="*/ 4 w 17"/>
                <a:gd name="T29" fmla="*/ 2 h 25"/>
                <a:gd name="T30" fmla="*/ 4 w 17"/>
                <a:gd name="T31" fmla="*/ 13 h 25"/>
                <a:gd name="T32" fmla="*/ 7 w 17"/>
                <a:gd name="T33" fmla="*/ 13 h 25"/>
                <a:gd name="T34" fmla="*/ 14 w 17"/>
                <a:gd name="T35" fmla="*/ 8 h 25"/>
                <a:gd name="T36" fmla="*/ 14 w 17"/>
                <a:gd name="T37" fmla="*/ 7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25">
                  <a:moveTo>
                    <a:pt x="7" y="15"/>
                  </a:moveTo>
                  <a:cubicBezTo>
                    <a:pt x="6" y="15"/>
                    <a:pt x="4" y="15"/>
                    <a:pt x="4" y="15"/>
                  </a:cubicBezTo>
                  <a:cubicBezTo>
                    <a:pt x="4" y="25"/>
                    <a:pt x="4" y="25"/>
                    <a:pt x="4" y="25"/>
                  </a:cubicBezTo>
                  <a:cubicBezTo>
                    <a:pt x="4" y="25"/>
                    <a:pt x="3" y="25"/>
                    <a:pt x="3" y="25"/>
                  </a:cubicBezTo>
                  <a:cubicBezTo>
                    <a:pt x="1" y="25"/>
                    <a:pt x="1" y="25"/>
                    <a:pt x="1" y="25"/>
                  </a:cubicBezTo>
                  <a:cubicBezTo>
                    <a:pt x="1" y="25"/>
                    <a:pt x="0" y="25"/>
                    <a:pt x="0" y="25"/>
                  </a:cubicBezTo>
                  <a:cubicBezTo>
                    <a:pt x="0" y="1"/>
                    <a:pt x="0" y="1"/>
                    <a:pt x="0" y="1"/>
                  </a:cubicBezTo>
                  <a:cubicBezTo>
                    <a:pt x="0" y="0"/>
                    <a:pt x="1" y="0"/>
                    <a:pt x="1" y="0"/>
                  </a:cubicBezTo>
                  <a:cubicBezTo>
                    <a:pt x="3" y="0"/>
                    <a:pt x="5" y="0"/>
                    <a:pt x="7" y="0"/>
                  </a:cubicBezTo>
                  <a:cubicBezTo>
                    <a:pt x="13" y="0"/>
                    <a:pt x="17" y="2"/>
                    <a:pt x="17" y="7"/>
                  </a:cubicBezTo>
                  <a:cubicBezTo>
                    <a:pt x="17" y="8"/>
                    <a:pt x="17" y="8"/>
                    <a:pt x="17" y="8"/>
                  </a:cubicBezTo>
                  <a:cubicBezTo>
                    <a:pt x="17" y="13"/>
                    <a:pt x="13" y="15"/>
                    <a:pt x="7" y="15"/>
                  </a:cubicBezTo>
                  <a:close/>
                  <a:moveTo>
                    <a:pt x="14" y="7"/>
                  </a:moveTo>
                  <a:cubicBezTo>
                    <a:pt x="14" y="4"/>
                    <a:pt x="12" y="2"/>
                    <a:pt x="7" y="2"/>
                  </a:cubicBezTo>
                  <a:cubicBezTo>
                    <a:pt x="6" y="2"/>
                    <a:pt x="4" y="2"/>
                    <a:pt x="4" y="2"/>
                  </a:cubicBezTo>
                  <a:cubicBezTo>
                    <a:pt x="4" y="13"/>
                    <a:pt x="4" y="13"/>
                    <a:pt x="4" y="13"/>
                  </a:cubicBezTo>
                  <a:cubicBezTo>
                    <a:pt x="4" y="13"/>
                    <a:pt x="6" y="13"/>
                    <a:pt x="7" y="13"/>
                  </a:cubicBezTo>
                  <a:cubicBezTo>
                    <a:pt x="12" y="13"/>
                    <a:pt x="14" y="11"/>
                    <a:pt x="14" y="8"/>
                  </a:cubicBezTo>
                  <a:lnTo>
                    <a:pt x="14"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7" name="Freeform 156"/>
            <p:cNvSpPr>
              <a:spLocks noEditPoints="1"/>
            </p:cNvSpPr>
            <p:nvPr/>
          </p:nvSpPr>
          <p:spPr bwMode="auto">
            <a:xfrm>
              <a:off x="4451849" y="1714497"/>
              <a:ext cx="32813" cy="44393"/>
            </a:xfrm>
            <a:custGeom>
              <a:avLst/>
              <a:gdLst>
                <a:gd name="T0" fmla="*/ 10 w 19"/>
                <a:gd name="T1" fmla="*/ 26 h 26"/>
                <a:gd name="T2" fmla="*/ 0 w 19"/>
                <a:gd name="T3" fmla="*/ 15 h 26"/>
                <a:gd name="T4" fmla="*/ 0 w 19"/>
                <a:gd name="T5" fmla="*/ 10 h 26"/>
                <a:gd name="T6" fmla="*/ 10 w 19"/>
                <a:gd name="T7" fmla="*/ 0 h 26"/>
                <a:gd name="T8" fmla="*/ 19 w 19"/>
                <a:gd name="T9" fmla="*/ 10 h 26"/>
                <a:gd name="T10" fmla="*/ 19 w 19"/>
                <a:gd name="T11" fmla="*/ 15 h 26"/>
                <a:gd name="T12" fmla="*/ 10 w 19"/>
                <a:gd name="T13" fmla="*/ 26 h 26"/>
                <a:gd name="T14" fmla="*/ 16 w 19"/>
                <a:gd name="T15" fmla="*/ 10 h 26"/>
                <a:gd name="T16" fmla="*/ 10 w 19"/>
                <a:gd name="T17" fmla="*/ 3 h 26"/>
                <a:gd name="T18" fmla="*/ 3 w 19"/>
                <a:gd name="T19" fmla="*/ 10 h 26"/>
                <a:gd name="T20" fmla="*/ 3 w 19"/>
                <a:gd name="T21" fmla="*/ 15 h 26"/>
                <a:gd name="T22" fmla="*/ 10 w 19"/>
                <a:gd name="T23" fmla="*/ 23 h 26"/>
                <a:gd name="T24" fmla="*/ 16 w 19"/>
                <a:gd name="T25" fmla="*/ 15 h 26"/>
                <a:gd name="T26" fmla="*/ 16 w 19"/>
                <a:gd name="T2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26">
                  <a:moveTo>
                    <a:pt x="10" y="26"/>
                  </a:moveTo>
                  <a:cubicBezTo>
                    <a:pt x="4" y="26"/>
                    <a:pt x="0" y="22"/>
                    <a:pt x="0" y="15"/>
                  </a:cubicBezTo>
                  <a:cubicBezTo>
                    <a:pt x="0" y="10"/>
                    <a:pt x="0" y="10"/>
                    <a:pt x="0" y="10"/>
                  </a:cubicBezTo>
                  <a:cubicBezTo>
                    <a:pt x="0" y="3"/>
                    <a:pt x="4" y="0"/>
                    <a:pt x="10" y="0"/>
                  </a:cubicBezTo>
                  <a:cubicBezTo>
                    <a:pt x="15" y="0"/>
                    <a:pt x="19" y="3"/>
                    <a:pt x="19" y="10"/>
                  </a:cubicBezTo>
                  <a:cubicBezTo>
                    <a:pt x="19" y="15"/>
                    <a:pt x="19" y="15"/>
                    <a:pt x="19" y="15"/>
                  </a:cubicBezTo>
                  <a:cubicBezTo>
                    <a:pt x="19" y="22"/>
                    <a:pt x="15" y="26"/>
                    <a:pt x="10" y="26"/>
                  </a:cubicBezTo>
                  <a:close/>
                  <a:moveTo>
                    <a:pt x="16" y="10"/>
                  </a:moveTo>
                  <a:cubicBezTo>
                    <a:pt x="16" y="5"/>
                    <a:pt x="14" y="3"/>
                    <a:pt x="10" y="3"/>
                  </a:cubicBezTo>
                  <a:cubicBezTo>
                    <a:pt x="6" y="3"/>
                    <a:pt x="3" y="5"/>
                    <a:pt x="3" y="10"/>
                  </a:cubicBezTo>
                  <a:cubicBezTo>
                    <a:pt x="3" y="15"/>
                    <a:pt x="3" y="15"/>
                    <a:pt x="3" y="15"/>
                  </a:cubicBezTo>
                  <a:cubicBezTo>
                    <a:pt x="3" y="21"/>
                    <a:pt x="6" y="23"/>
                    <a:pt x="10" y="23"/>
                  </a:cubicBezTo>
                  <a:cubicBezTo>
                    <a:pt x="13" y="23"/>
                    <a:pt x="16" y="21"/>
                    <a:pt x="16" y="15"/>
                  </a:cubicBezTo>
                  <a:lnTo>
                    <a:pt x="16"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8" name="Freeform 157"/>
            <p:cNvSpPr>
              <a:spLocks noEditPoints="1"/>
            </p:cNvSpPr>
            <p:nvPr/>
          </p:nvSpPr>
          <p:spPr bwMode="auto">
            <a:xfrm>
              <a:off x="4496242" y="1714497"/>
              <a:ext cx="28952" cy="42463"/>
            </a:xfrm>
            <a:custGeom>
              <a:avLst/>
              <a:gdLst>
                <a:gd name="T0" fmla="*/ 7 w 17"/>
                <a:gd name="T1" fmla="*/ 15 h 25"/>
                <a:gd name="T2" fmla="*/ 3 w 17"/>
                <a:gd name="T3" fmla="*/ 15 h 25"/>
                <a:gd name="T4" fmla="*/ 3 w 17"/>
                <a:gd name="T5" fmla="*/ 25 h 25"/>
                <a:gd name="T6" fmla="*/ 2 w 17"/>
                <a:gd name="T7" fmla="*/ 25 h 25"/>
                <a:gd name="T8" fmla="*/ 0 w 17"/>
                <a:gd name="T9" fmla="*/ 25 h 25"/>
                <a:gd name="T10" fmla="*/ 0 w 17"/>
                <a:gd name="T11" fmla="*/ 25 h 25"/>
                <a:gd name="T12" fmla="*/ 0 w 17"/>
                <a:gd name="T13" fmla="*/ 1 h 25"/>
                <a:gd name="T14" fmla="*/ 1 w 17"/>
                <a:gd name="T15" fmla="*/ 0 h 25"/>
                <a:gd name="T16" fmla="*/ 7 w 17"/>
                <a:gd name="T17" fmla="*/ 0 h 25"/>
                <a:gd name="T18" fmla="*/ 17 w 17"/>
                <a:gd name="T19" fmla="*/ 7 h 25"/>
                <a:gd name="T20" fmla="*/ 17 w 17"/>
                <a:gd name="T21" fmla="*/ 8 h 25"/>
                <a:gd name="T22" fmla="*/ 7 w 17"/>
                <a:gd name="T23" fmla="*/ 15 h 25"/>
                <a:gd name="T24" fmla="*/ 14 w 17"/>
                <a:gd name="T25" fmla="*/ 7 h 25"/>
                <a:gd name="T26" fmla="*/ 7 w 17"/>
                <a:gd name="T27" fmla="*/ 2 h 25"/>
                <a:gd name="T28" fmla="*/ 3 w 17"/>
                <a:gd name="T29" fmla="*/ 2 h 25"/>
                <a:gd name="T30" fmla="*/ 3 w 17"/>
                <a:gd name="T31" fmla="*/ 13 h 25"/>
                <a:gd name="T32" fmla="*/ 7 w 17"/>
                <a:gd name="T33" fmla="*/ 13 h 25"/>
                <a:gd name="T34" fmla="*/ 14 w 17"/>
                <a:gd name="T35" fmla="*/ 8 h 25"/>
                <a:gd name="T36" fmla="*/ 14 w 17"/>
                <a:gd name="T37" fmla="*/ 7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25">
                  <a:moveTo>
                    <a:pt x="7" y="15"/>
                  </a:moveTo>
                  <a:cubicBezTo>
                    <a:pt x="6" y="15"/>
                    <a:pt x="4" y="15"/>
                    <a:pt x="3" y="15"/>
                  </a:cubicBezTo>
                  <a:cubicBezTo>
                    <a:pt x="3" y="25"/>
                    <a:pt x="3" y="25"/>
                    <a:pt x="3" y="25"/>
                  </a:cubicBezTo>
                  <a:cubicBezTo>
                    <a:pt x="3" y="25"/>
                    <a:pt x="3" y="25"/>
                    <a:pt x="2" y="25"/>
                  </a:cubicBezTo>
                  <a:cubicBezTo>
                    <a:pt x="0" y="25"/>
                    <a:pt x="0" y="25"/>
                    <a:pt x="0" y="25"/>
                  </a:cubicBezTo>
                  <a:cubicBezTo>
                    <a:pt x="0" y="25"/>
                    <a:pt x="0" y="25"/>
                    <a:pt x="0" y="25"/>
                  </a:cubicBezTo>
                  <a:cubicBezTo>
                    <a:pt x="0" y="1"/>
                    <a:pt x="0" y="1"/>
                    <a:pt x="0" y="1"/>
                  </a:cubicBezTo>
                  <a:cubicBezTo>
                    <a:pt x="0" y="0"/>
                    <a:pt x="0" y="0"/>
                    <a:pt x="1" y="0"/>
                  </a:cubicBezTo>
                  <a:cubicBezTo>
                    <a:pt x="2" y="0"/>
                    <a:pt x="5" y="0"/>
                    <a:pt x="7" y="0"/>
                  </a:cubicBezTo>
                  <a:cubicBezTo>
                    <a:pt x="13" y="0"/>
                    <a:pt x="17" y="2"/>
                    <a:pt x="17" y="7"/>
                  </a:cubicBezTo>
                  <a:cubicBezTo>
                    <a:pt x="17" y="8"/>
                    <a:pt x="17" y="8"/>
                    <a:pt x="17" y="8"/>
                  </a:cubicBezTo>
                  <a:cubicBezTo>
                    <a:pt x="17" y="13"/>
                    <a:pt x="13" y="15"/>
                    <a:pt x="7" y="15"/>
                  </a:cubicBezTo>
                  <a:close/>
                  <a:moveTo>
                    <a:pt x="14" y="7"/>
                  </a:moveTo>
                  <a:cubicBezTo>
                    <a:pt x="14" y="4"/>
                    <a:pt x="11" y="2"/>
                    <a:pt x="7" y="2"/>
                  </a:cubicBezTo>
                  <a:cubicBezTo>
                    <a:pt x="6" y="2"/>
                    <a:pt x="4" y="2"/>
                    <a:pt x="3" y="2"/>
                  </a:cubicBezTo>
                  <a:cubicBezTo>
                    <a:pt x="3" y="13"/>
                    <a:pt x="3" y="13"/>
                    <a:pt x="3" y="13"/>
                  </a:cubicBezTo>
                  <a:cubicBezTo>
                    <a:pt x="4" y="13"/>
                    <a:pt x="6" y="13"/>
                    <a:pt x="7" y="13"/>
                  </a:cubicBezTo>
                  <a:cubicBezTo>
                    <a:pt x="12" y="13"/>
                    <a:pt x="14" y="11"/>
                    <a:pt x="14" y="8"/>
                  </a:cubicBezTo>
                  <a:lnTo>
                    <a:pt x="14"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9" name="Freeform 158"/>
            <p:cNvSpPr>
              <a:spLocks/>
            </p:cNvSpPr>
            <p:nvPr/>
          </p:nvSpPr>
          <p:spPr bwMode="auto">
            <a:xfrm>
              <a:off x="4535811" y="1714497"/>
              <a:ext cx="30882" cy="44393"/>
            </a:xfrm>
            <a:custGeom>
              <a:avLst/>
              <a:gdLst>
                <a:gd name="T0" fmla="*/ 9 w 18"/>
                <a:gd name="T1" fmla="*/ 26 h 26"/>
                <a:gd name="T2" fmla="*/ 0 w 18"/>
                <a:gd name="T3" fmla="*/ 16 h 26"/>
                <a:gd name="T4" fmla="*/ 0 w 18"/>
                <a:gd name="T5" fmla="*/ 1 h 26"/>
                <a:gd name="T6" fmla="*/ 0 w 18"/>
                <a:gd name="T7" fmla="*/ 0 h 26"/>
                <a:gd name="T8" fmla="*/ 2 w 18"/>
                <a:gd name="T9" fmla="*/ 0 h 26"/>
                <a:gd name="T10" fmla="*/ 3 w 18"/>
                <a:gd name="T11" fmla="*/ 1 h 26"/>
                <a:gd name="T12" fmla="*/ 3 w 18"/>
                <a:gd name="T13" fmla="*/ 16 h 26"/>
                <a:gd name="T14" fmla="*/ 9 w 18"/>
                <a:gd name="T15" fmla="*/ 23 h 26"/>
                <a:gd name="T16" fmla="*/ 15 w 18"/>
                <a:gd name="T17" fmla="*/ 16 h 26"/>
                <a:gd name="T18" fmla="*/ 15 w 18"/>
                <a:gd name="T19" fmla="*/ 1 h 26"/>
                <a:gd name="T20" fmla="*/ 16 w 18"/>
                <a:gd name="T21" fmla="*/ 0 h 26"/>
                <a:gd name="T22" fmla="*/ 18 w 18"/>
                <a:gd name="T23" fmla="*/ 0 h 26"/>
                <a:gd name="T24" fmla="*/ 18 w 18"/>
                <a:gd name="T25" fmla="*/ 1 h 26"/>
                <a:gd name="T26" fmla="*/ 18 w 18"/>
                <a:gd name="T27" fmla="*/ 16 h 26"/>
                <a:gd name="T28" fmla="*/ 9 w 18"/>
                <a:gd name="T29"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26">
                  <a:moveTo>
                    <a:pt x="9" y="26"/>
                  </a:moveTo>
                  <a:cubicBezTo>
                    <a:pt x="3" y="26"/>
                    <a:pt x="0" y="23"/>
                    <a:pt x="0" y="16"/>
                  </a:cubicBezTo>
                  <a:cubicBezTo>
                    <a:pt x="0" y="1"/>
                    <a:pt x="0" y="1"/>
                    <a:pt x="0" y="1"/>
                  </a:cubicBezTo>
                  <a:cubicBezTo>
                    <a:pt x="0" y="0"/>
                    <a:pt x="0" y="0"/>
                    <a:pt x="0" y="0"/>
                  </a:cubicBezTo>
                  <a:cubicBezTo>
                    <a:pt x="2" y="0"/>
                    <a:pt x="2" y="0"/>
                    <a:pt x="2" y="0"/>
                  </a:cubicBezTo>
                  <a:cubicBezTo>
                    <a:pt x="3" y="0"/>
                    <a:pt x="3" y="0"/>
                    <a:pt x="3" y="1"/>
                  </a:cubicBezTo>
                  <a:cubicBezTo>
                    <a:pt x="3" y="16"/>
                    <a:pt x="3" y="16"/>
                    <a:pt x="3" y="16"/>
                  </a:cubicBezTo>
                  <a:cubicBezTo>
                    <a:pt x="3" y="21"/>
                    <a:pt x="5" y="23"/>
                    <a:pt x="9" y="23"/>
                  </a:cubicBezTo>
                  <a:cubicBezTo>
                    <a:pt x="14" y="23"/>
                    <a:pt x="15" y="21"/>
                    <a:pt x="15" y="16"/>
                  </a:cubicBezTo>
                  <a:cubicBezTo>
                    <a:pt x="15" y="1"/>
                    <a:pt x="15" y="1"/>
                    <a:pt x="15" y="1"/>
                  </a:cubicBezTo>
                  <a:cubicBezTo>
                    <a:pt x="15" y="0"/>
                    <a:pt x="15" y="0"/>
                    <a:pt x="16" y="0"/>
                  </a:cubicBezTo>
                  <a:cubicBezTo>
                    <a:pt x="18" y="0"/>
                    <a:pt x="18" y="0"/>
                    <a:pt x="18" y="0"/>
                  </a:cubicBezTo>
                  <a:cubicBezTo>
                    <a:pt x="18" y="0"/>
                    <a:pt x="18" y="0"/>
                    <a:pt x="18" y="1"/>
                  </a:cubicBezTo>
                  <a:cubicBezTo>
                    <a:pt x="18" y="16"/>
                    <a:pt x="18" y="16"/>
                    <a:pt x="18" y="16"/>
                  </a:cubicBezTo>
                  <a:cubicBezTo>
                    <a:pt x="18" y="23"/>
                    <a:pt x="15" y="26"/>
                    <a:pt x="9"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0" name="Freeform 159"/>
            <p:cNvSpPr>
              <a:spLocks/>
            </p:cNvSpPr>
            <p:nvPr/>
          </p:nvSpPr>
          <p:spPr bwMode="auto">
            <a:xfrm>
              <a:off x="4578274" y="1714497"/>
              <a:ext cx="27022" cy="44393"/>
            </a:xfrm>
            <a:custGeom>
              <a:avLst/>
              <a:gdLst>
                <a:gd name="T0" fmla="*/ 15 w 16"/>
                <a:gd name="T1" fmla="*/ 25 h 26"/>
                <a:gd name="T2" fmla="*/ 8 w 16"/>
                <a:gd name="T3" fmla="*/ 26 h 26"/>
                <a:gd name="T4" fmla="*/ 0 w 16"/>
                <a:gd name="T5" fmla="*/ 19 h 26"/>
                <a:gd name="T6" fmla="*/ 0 w 16"/>
                <a:gd name="T7" fmla="*/ 1 h 26"/>
                <a:gd name="T8" fmla="*/ 1 w 16"/>
                <a:gd name="T9" fmla="*/ 0 h 26"/>
                <a:gd name="T10" fmla="*/ 3 w 16"/>
                <a:gd name="T11" fmla="*/ 0 h 26"/>
                <a:gd name="T12" fmla="*/ 4 w 16"/>
                <a:gd name="T13" fmla="*/ 1 h 26"/>
                <a:gd name="T14" fmla="*/ 4 w 16"/>
                <a:gd name="T15" fmla="*/ 19 h 26"/>
                <a:gd name="T16" fmla="*/ 8 w 16"/>
                <a:gd name="T17" fmla="*/ 23 h 26"/>
                <a:gd name="T18" fmla="*/ 15 w 16"/>
                <a:gd name="T19" fmla="*/ 23 h 26"/>
                <a:gd name="T20" fmla="*/ 16 w 16"/>
                <a:gd name="T21" fmla="*/ 23 h 26"/>
                <a:gd name="T22" fmla="*/ 16 w 16"/>
                <a:gd name="T23" fmla="*/ 25 h 26"/>
                <a:gd name="T24" fmla="*/ 15 w 16"/>
                <a:gd name="T25"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26">
                  <a:moveTo>
                    <a:pt x="15" y="25"/>
                  </a:moveTo>
                  <a:cubicBezTo>
                    <a:pt x="14" y="25"/>
                    <a:pt x="12" y="26"/>
                    <a:pt x="8" y="26"/>
                  </a:cubicBezTo>
                  <a:cubicBezTo>
                    <a:pt x="4" y="26"/>
                    <a:pt x="0" y="25"/>
                    <a:pt x="0" y="19"/>
                  </a:cubicBezTo>
                  <a:cubicBezTo>
                    <a:pt x="0" y="1"/>
                    <a:pt x="0" y="1"/>
                    <a:pt x="0" y="1"/>
                  </a:cubicBezTo>
                  <a:cubicBezTo>
                    <a:pt x="0" y="0"/>
                    <a:pt x="1" y="0"/>
                    <a:pt x="1" y="0"/>
                  </a:cubicBezTo>
                  <a:cubicBezTo>
                    <a:pt x="3" y="0"/>
                    <a:pt x="3" y="0"/>
                    <a:pt x="3" y="0"/>
                  </a:cubicBezTo>
                  <a:cubicBezTo>
                    <a:pt x="3" y="0"/>
                    <a:pt x="4" y="0"/>
                    <a:pt x="4" y="1"/>
                  </a:cubicBezTo>
                  <a:cubicBezTo>
                    <a:pt x="4" y="19"/>
                    <a:pt x="4" y="19"/>
                    <a:pt x="4" y="19"/>
                  </a:cubicBezTo>
                  <a:cubicBezTo>
                    <a:pt x="4" y="22"/>
                    <a:pt x="4" y="23"/>
                    <a:pt x="8" y="23"/>
                  </a:cubicBezTo>
                  <a:cubicBezTo>
                    <a:pt x="15" y="23"/>
                    <a:pt x="15" y="23"/>
                    <a:pt x="15" y="23"/>
                  </a:cubicBezTo>
                  <a:cubicBezTo>
                    <a:pt x="16" y="23"/>
                    <a:pt x="16" y="23"/>
                    <a:pt x="16" y="23"/>
                  </a:cubicBezTo>
                  <a:cubicBezTo>
                    <a:pt x="16" y="25"/>
                    <a:pt x="16" y="25"/>
                    <a:pt x="16" y="25"/>
                  </a:cubicBezTo>
                  <a:lnTo>
                    <a:pt x="15" y="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1" name="Freeform 160"/>
            <p:cNvSpPr>
              <a:spLocks noEditPoints="1"/>
            </p:cNvSpPr>
            <p:nvPr/>
          </p:nvSpPr>
          <p:spPr bwMode="auto">
            <a:xfrm>
              <a:off x="4611087" y="1714497"/>
              <a:ext cx="35708" cy="42463"/>
            </a:xfrm>
            <a:custGeom>
              <a:avLst/>
              <a:gdLst>
                <a:gd name="T0" fmla="*/ 20 w 21"/>
                <a:gd name="T1" fmla="*/ 25 h 25"/>
                <a:gd name="T2" fmla="*/ 18 w 21"/>
                <a:gd name="T3" fmla="*/ 25 h 25"/>
                <a:gd name="T4" fmla="*/ 17 w 21"/>
                <a:gd name="T5" fmla="*/ 25 h 25"/>
                <a:gd name="T6" fmla="*/ 15 w 21"/>
                <a:gd name="T7" fmla="*/ 17 h 25"/>
                <a:gd name="T8" fmla="*/ 6 w 21"/>
                <a:gd name="T9" fmla="*/ 17 h 25"/>
                <a:gd name="T10" fmla="*/ 3 w 21"/>
                <a:gd name="T11" fmla="*/ 25 h 25"/>
                <a:gd name="T12" fmla="*/ 3 w 21"/>
                <a:gd name="T13" fmla="*/ 25 h 25"/>
                <a:gd name="T14" fmla="*/ 0 w 21"/>
                <a:gd name="T15" fmla="*/ 25 h 25"/>
                <a:gd name="T16" fmla="*/ 0 w 21"/>
                <a:gd name="T17" fmla="*/ 25 h 25"/>
                <a:gd name="T18" fmla="*/ 0 w 21"/>
                <a:gd name="T19" fmla="*/ 25 h 25"/>
                <a:gd name="T20" fmla="*/ 7 w 21"/>
                <a:gd name="T21" fmla="*/ 2 h 25"/>
                <a:gd name="T22" fmla="*/ 10 w 21"/>
                <a:gd name="T23" fmla="*/ 0 h 25"/>
                <a:gd name="T24" fmla="*/ 14 w 21"/>
                <a:gd name="T25" fmla="*/ 2 h 25"/>
                <a:gd name="T26" fmla="*/ 21 w 21"/>
                <a:gd name="T27" fmla="*/ 25 h 25"/>
                <a:gd name="T28" fmla="*/ 21 w 21"/>
                <a:gd name="T29" fmla="*/ 25 h 25"/>
                <a:gd name="T30" fmla="*/ 20 w 21"/>
                <a:gd name="T31" fmla="*/ 25 h 25"/>
                <a:gd name="T32" fmla="*/ 11 w 21"/>
                <a:gd name="T33" fmla="*/ 3 h 25"/>
                <a:gd name="T34" fmla="*/ 10 w 21"/>
                <a:gd name="T35" fmla="*/ 2 h 25"/>
                <a:gd name="T36" fmla="*/ 10 w 21"/>
                <a:gd name="T37" fmla="*/ 3 h 25"/>
                <a:gd name="T38" fmla="*/ 6 w 21"/>
                <a:gd name="T39" fmla="*/ 14 h 25"/>
                <a:gd name="T40" fmla="*/ 14 w 21"/>
                <a:gd name="T41" fmla="*/ 14 h 25"/>
                <a:gd name="T42" fmla="*/ 11 w 21"/>
                <a:gd name="T43" fmla="*/ 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 h="25">
                  <a:moveTo>
                    <a:pt x="20" y="25"/>
                  </a:moveTo>
                  <a:cubicBezTo>
                    <a:pt x="18" y="25"/>
                    <a:pt x="18" y="25"/>
                    <a:pt x="18" y="25"/>
                  </a:cubicBezTo>
                  <a:cubicBezTo>
                    <a:pt x="17" y="25"/>
                    <a:pt x="17" y="25"/>
                    <a:pt x="17" y="25"/>
                  </a:cubicBezTo>
                  <a:cubicBezTo>
                    <a:pt x="15" y="17"/>
                    <a:pt x="15" y="17"/>
                    <a:pt x="15" y="17"/>
                  </a:cubicBezTo>
                  <a:cubicBezTo>
                    <a:pt x="6" y="17"/>
                    <a:pt x="6" y="17"/>
                    <a:pt x="6" y="17"/>
                  </a:cubicBezTo>
                  <a:cubicBezTo>
                    <a:pt x="3" y="25"/>
                    <a:pt x="3" y="25"/>
                    <a:pt x="3" y="25"/>
                  </a:cubicBezTo>
                  <a:cubicBezTo>
                    <a:pt x="3" y="25"/>
                    <a:pt x="3" y="25"/>
                    <a:pt x="3" y="25"/>
                  </a:cubicBezTo>
                  <a:cubicBezTo>
                    <a:pt x="0" y="25"/>
                    <a:pt x="0" y="25"/>
                    <a:pt x="0" y="25"/>
                  </a:cubicBezTo>
                  <a:cubicBezTo>
                    <a:pt x="0" y="25"/>
                    <a:pt x="0" y="25"/>
                    <a:pt x="0" y="25"/>
                  </a:cubicBezTo>
                  <a:cubicBezTo>
                    <a:pt x="0" y="25"/>
                    <a:pt x="0" y="25"/>
                    <a:pt x="0" y="25"/>
                  </a:cubicBezTo>
                  <a:cubicBezTo>
                    <a:pt x="7" y="2"/>
                    <a:pt x="7" y="2"/>
                    <a:pt x="7" y="2"/>
                  </a:cubicBezTo>
                  <a:cubicBezTo>
                    <a:pt x="7" y="0"/>
                    <a:pt x="9" y="0"/>
                    <a:pt x="10" y="0"/>
                  </a:cubicBezTo>
                  <a:cubicBezTo>
                    <a:pt x="12" y="0"/>
                    <a:pt x="13" y="0"/>
                    <a:pt x="14" y="2"/>
                  </a:cubicBezTo>
                  <a:cubicBezTo>
                    <a:pt x="21" y="25"/>
                    <a:pt x="21" y="25"/>
                    <a:pt x="21" y="25"/>
                  </a:cubicBezTo>
                  <a:cubicBezTo>
                    <a:pt x="21" y="25"/>
                    <a:pt x="21" y="25"/>
                    <a:pt x="21" y="25"/>
                  </a:cubicBezTo>
                  <a:cubicBezTo>
                    <a:pt x="21" y="25"/>
                    <a:pt x="21" y="25"/>
                    <a:pt x="20" y="25"/>
                  </a:cubicBezTo>
                  <a:close/>
                  <a:moveTo>
                    <a:pt x="11" y="3"/>
                  </a:moveTo>
                  <a:cubicBezTo>
                    <a:pt x="11" y="3"/>
                    <a:pt x="11" y="2"/>
                    <a:pt x="10" y="2"/>
                  </a:cubicBezTo>
                  <a:cubicBezTo>
                    <a:pt x="10" y="2"/>
                    <a:pt x="10" y="3"/>
                    <a:pt x="10" y="3"/>
                  </a:cubicBezTo>
                  <a:cubicBezTo>
                    <a:pt x="6" y="14"/>
                    <a:pt x="6" y="14"/>
                    <a:pt x="6" y="14"/>
                  </a:cubicBezTo>
                  <a:cubicBezTo>
                    <a:pt x="14" y="14"/>
                    <a:pt x="14" y="14"/>
                    <a:pt x="14" y="14"/>
                  </a:cubicBezTo>
                  <a:lnTo>
                    <a:pt x="1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2" name="Freeform 161"/>
            <p:cNvSpPr>
              <a:spLocks/>
            </p:cNvSpPr>
            <p:nvPr/>
          </p:nvSpPr>
          <p:spPr bwMode="auto">
            <a:xfrm>
              <a:off x="4646794" y="1714497"/>
              <a:ext cx="31848" cy="42463"/>
            </a:xfrm>
            <a:custGeom>
              <a:avLst/>
              <a:gdLst>
                <a:gd name="T0" fmla="*/ 19 w 19"/>
                <a:gd name="T1" fmla="*/ 3 h 25"/>
                <a:gd name="T2" fmla="*/ 11 w 19"/>
                <a:gd name="T3" fmla="*/ 3 h 25"/>
                <a:gd name="T4" fmla="*/ 11 w 19"/>
                <a:gd name="T5" fmla="*/ 25 h 25"/>
                <a:gd name="T6" fmla="*/ 11 w 19"/>
                <a:gd name="T7" fmla="*/ 25 h 25"/>
                <a:gd name="T8" fmla="*/ 9 w 19"/>
                <a:gd name="T9" fmla="*/ 25 h 25"/>
                <a:gd name="T10" fmla="*/ 8 w 19"/>
                <a:gd name="T11" fmla="*/ 25 h 25"/>
                <a:gd name="T12" fmla="*/ 8 w 19"/>
                <a:gd name="T13" fmla="*/ 3 h 25"/>
                <a:gd name="T14" fmla="*/ 1 w 19"/>
                <a:gd name="T15" fmla="*/ 3 h 25"/>
                <a:gd name="T16" fmla="*/ 0 w 19"/>
                <a:gd name="T17" fmla="*/ 2 h 25"/>
                <a:gd name="T18" fmla="*/ 0 w 19"/>
                <a:gd name="T19" fmla="*/ 1 h 25"/>
                <a:gd name="T20" fmla="*/ 1 w 19"/>
                <a:gd name="T21" fmla="*/ 0 h 25"/>
                <a:gd name="T22" fmla="*/ 19 w 19"/>
                <a:gd name="T23" fmla="*/ 0 h 25"/>
                <a:gd name="T24" fmla="*/ 19 w 19"/>
                <a:gd name="T25" fmla="*/ 1 h 25"/>
                <a:gd name="T26" fmla="*/ 19 w 19"/>
                <a:gd name="T27" fmla="*/ 2 h 25"/>
                <a:gd name="T28" fmla="*/ 19 w 19"/>
                <a:gd name="T29" fmla="*/ 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 h="25">
                  <a:moveTo>
                    <a:pt x="19" y="3"/>
                  </a:moveTo>
                  <a:cubicBezTo>
                    <a:pt x="11" y="3"/>
                    <a:pt x="11" y="3"/>
                    <a:pt x="11" y="3"/>
                  </a:cubicBezTo>
                  <a:cubicBezTo>
                    <a:pt x="11" y="25"/>
                    <a:pt x="11" y="25"/>
                    <a:pt x="11" y="25"/>
                  </a:cubicBezTo>
                  <a:cubicBezTo>
                    <a:pt x="11" y="25"/>
                    <a:pt x="11" y="25"/>
                    <a:pt x="11" y="25"/>
                  </a:cubicBezTo>
                  <a:cubicBezTo>
                    <a:pt x="9" y="25"/>
                    <a:pt x="9" y="25"/>
                    <a:pt x="9" y="25"/>
                  </a:cubicBezTo>
                  <a:cubicBezTo>
                    <a:pt x="8" y="25"/>
                    <a:pt x="8" y="25"/>
                    <a:pt x="8" y="25"/>
                  </a:cubicBezTo>
                  <a:cubicBezTo>
                    <a:pt x="8" y="3"/>
                    <a:pt x="8" y="3"/>
                    <a:pt x="8" y="3"/>
                  </a:cubicBezTo>
                  <a:cubicBezTo>
                    <a:pt x="1" y="3"/>
                    <a:pt x="1" y="3"/>
                    <a:pt x="1" y="3"/>
                  </a:cubicBezTo>
                  <a:cubicBezTo>
                    <a:pt x="1" y="3"/>
                    <a:pt x="0" y="2"/>
                    <a:pt x="0" y="2"/>
                  </a:cubicBezTo>
                  <a:cubicBezTo>
                    <a:pt x="0" y="1"/>
                    <a:pt x="0" y="1"/>
                    <a:pt x="0" y="1"/>
                  </a:cubicBezTo>
                  <a:cubicBezTo>
                    <a:pt x="0" y="0"/>
                    <a:pt x="1" y="0"/>
                    <a:pt x="1" y="0"/>
                  </a:cubicBezTo>
                  <a:cubicBezTo>
                    <a:pt x="19" y="0"/>
                    <a:pt x="19" y="0"/>
                    <a:pt x="19" y="0"/>
                  </a:cubicBezTo>
                  <a:cubicBezTo>
                    <a:pt x="19" y="0"/>
                    <a:pt x="19" y="0"/>
                    <a:pt x="19" y="1"/>
                  </a:cubicBezTo>
                  <a:cubicBezTo>
                    <a:pt x="19" y="2"/>
                    <a:pt x="19" y="2"/>
                    <a:pt x="19" y="2"/>
                  </a:cubicBezTo>
                  <a:cubicBezTo>
                    <a:pt x="19" y="2"/>
                    <a:pt x="19" y="3"/>
                    <a:pt x="19"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3" name="Freeform 162"/>
            <p:cNvSpPr>
              <a:spLocks/>
            </p:cNvSpPr>
            <p:nvPr/>
          </p:nvSpPr>
          <p:spPr bwMode="auto">
            <a:xfrm>
              <a:off x="4689258" y="1714497"/>
              <a:ext cx="4826" cy="42463"/>
            </a:xfrm>
            <a:custGeom>
              <a:avLst/>
              <a:gdLst>
                <a:gd name="T0" fmla="*/ 3 w 3"/>
                <a:gd name="T1" fmla="*/ 25 h 25"/>
                <a:gd name="T2" fmla="*/ 1 w 3"/>
                <a:gd name="T3" fmla="*/ 25 h 25"/>
                <a:gd name="T4" fmla="*/ 0 w 3"/>
                <a:gd name="T5" fmla="*/ 25 h 25"/>
                <a:gd name="T6" fmla="*/ 0 w 3"/>
                <a:gd name="T7" fmla="*/ 1 h 25"/>
                <a:gd name="T8" fmla="*/ 1 w 3"/>
                <a:gd name="T9" fmla="*/ 0 h 25"/>
                <a:gd name="T10" fmla="*/ 3 w 3"/>
                <a:gd name="T11" fmla="*/ 0 h 25"/>
                <a:gd name="T12" fmla="*/ 3 w 3"/>
                <a:gd name="T13" fmla="*/ 1 h 25"/>
                <a:gd name="T14" fmla="*/ 3 w 3"/>
                <a:gd name="T15" fmla="*/ 25 h 25"/>
                <a:gd name="T16" fmla="*/ 3 w 3"/>
                <a:gd name="T17"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25">
                  <a:moveTo>
                    <a:pt x="3" y="25"/>
                  </a:moveTo>
                  <a:cubicBezTo>
                    <a:pt x="1" y="25"/>
                    <a:pt x="1" y="25"/>
                    <a:pt x="1" y="25"/>
                  </a:cubicBezTo>
                  <a:cubicBezTo>
                    <a:pt x="0" y="25"/>
                    <a:pt x="0" y="25"/>
                    <a:pt x="0" y="25"/>
                  </a:cubicBezTo>
                  <a:cubicBezTo>
                    <a:pt x="0" y="1"/>
                    <a:pt x="0" y="1"/>
                    <a:pt x="0" y="1"/>
                  </a:cubicBezTo>
                  <a:cubicBezTo>
                    <a:pt x="0" y="0"/>
                    <a:pt x="0" y="0"/>
                    <a:pt x="1" y="0"/>
                  </a:cubicBezTo>
                  <a:cubicBezTo>
                    <a:pt x="3" y="0"/>
                    <a:pt x="3" y="0"/>
                    <a:pt x="3" y="0"/>
                  </a:cubicBezTo>
                  <a:cubicBezTo>
                    <a:pt x="3" y="0"/>
                    <a:pt x="3" y="0"/>
                    <a:pt x="3" y="1"/>
                  </a:cubicBezTo>
                  <a:cubicBezTo>
                    <a:pt x="3" y="25"/>
                    <a:pt x="3" y="25"/>
                    <a:pt x="3" y="25"/>
                  </a:cubicBezTo>
                  <a:cubicBezTo>
                    <a:pt x="3" y="25"/>
                    <a:pt x="3" y="25"/>
                    <a:pt x="3"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4" name="Freeform 163"/>
            <p:cNvSpPr>
              <a:spLocks noEditPoints="1"/>
            </p:cNvSpPr>
            <p:nvPr/>
          </p:nvSpPr>
          <p:spPr bwMode="auto">
            <a:xfrm>
              <a:off x="4706629" y="1714497"/>
              <a:ext cx="33778" cy="44393"/>
            </a:xfrm>
            <a:custGeom>
              <a:avLst/>
              <a:gdLst>
                <a:gd name="T0" fmla="*/ 10 w 20"/>
                <a:gd name="T1" fmla="*/ 26 h 26"/>
                <a:gd name="T2" fmla="*/ 0 w 20"/>
                <a:gd name="T3" fmla="*/ 15 h 26"/>
                <a:gd name="T4" fmla="*/ 0 w 20"/>
                <a:gd name="T5" fmla="*/ 10 h 26"/>
                <a:gd name="T6" fmla="*/ 10 w 20"/>
                <a:gd name="T7" fmla="*/ 0 h 26"/>
                <a:gd name="T8" fmla="*/ 20 w 20"/>
                <a:gd name="T9" fmla="*/ 10 h 26"/>
                <a:gd name="T10" fmla="*/ 20 w 20"/>
                <a:gd name="T11" fmla="*/ 15 h 26"/>
                <a:gd name="T12" fmla="*/ 10 w 20"/>
                <a:gd name="T13" fmla="*/ 26 h 26"/>
                <a:gd name="T14" fmla="*/ 17 w 20"/>
                <a:gd name="T15" fmla="*/ 10 h 26"/>
                <a:gd name="T16" fmla="*/ 10 w 20"/>
                <a:gd name="T17" fmla="*/ 3 h 26"/>
                <a:gd name="T18" fmla="*/ 4 w 20"/>
                <a:gd name="T19" fmla="*/ 10 h 26"/>
                <a:gd name="T20" fmla="*/ 4 w 20"/>
                <a:gd name="T21" fmla="*/ 15 h 26"/>
                <a:gd name="T22" fmla="*/ 10 w 20"/>
                <a:gd name="T23" fmla="*/ 23 h 26"/>
                <a:gd name="T24" fmla="*/ 17 w 20"/>
                <a:gd name="T25" fmla="*/ 15 h 26"/>
                <a:gd name="T26" fmla="*/ 17 w 20"/>
                <a:gd name="T2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26">
                  <a:moveTo>
                    <a:pt x="10" y="26"/>
                  </a:moveTo>
                  <a:cubicBezTo>
                    <a:pt x="4" y="26"/>
                    <a:pt x="0" y="22"/>
                    <a:pt x="0" y="15"/>
                  </a:cubicBezTo>
                  <a:cubicBezTo>
                    <a:pt x="0" y="10"/>
                    <a:pt x="0" y="10"/>
                    <a:pt x="0" y="10"/>
                  </a:cubicBezTo>
                  <a:cubicBezTo>
                    <a:pt x="0" y="3"/>
                    <a:pt x="4" y="0"/>
                    <a:pt x="10" y="0"/>
                  </a:cubicBezTo>
                  <a:cubicBezTo>
                    <a:pt x="16" y="0"/>
                    <a:pt x="20" y="3"/>
                    <a:pt x="20" y="10"/>
                  </a:cubicBezTo>
                  <a:cubicBezTo>
                    <a:pt x="20" y="15"/>
                    <a:pt x="20" y="15"/>
                    <a:pt x="20" y="15"/>
                  </a:cubicBezTo>
                  <a:cubicBezTo>
                    <a:pt x="20" y="22"/>
                    <a:pt x="16" y="26"/>
                    <a:pt x="10" y="26"/>
                  </a:cubicBezTo>
                  <a:close/>
                  <a:moveTo>
                    <a:pt x="17" y="10"/>
                  </a:moveTo>
                  <a:cubicBezTo>
                    <a:pt x="17" y="5"/>
                    <a:pt x="14" y="3"/>
                    <a:pt x="10" y="3"/>
                  </a:cubicBezTo>
                  <a:cubicBezTo>
                    <a:pt x="6" y="3"/>
                    <a:pt x="4" y="5"/>
                    <a:pt x="4" y="10"/>
                  </a:cubicBezTo>
                  <a:cubicBezTo>
                    <a:pt x="4" y="15"/>
                    <a:pt x="4" y="15"/>
                    <a:pt x="4" y="15"/>
                  </a:cubicBezTo>
                  <a:cubicBezTo>
                    <a:pt x="4" y="21"/>
                    <a:pt x="6" y="23"/>
                    <a:pt x="10" y="23"/>
                  </a:cubicBezTo>
                  <a:cubicBezTo>
                    <a:pt x="14" y="23"/>
                    <a:pt x="17" y="21"/>
                    <a:pt x="17" y="15"/>
                  </a:cubicBezTo>
                  <a:lnTo>
                    <a:pt x="17"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5" name="Freeform 164"/>
            <p:cNvSpPr>
              <a:spLocks/>
            </p:cNvSpPr>
            <p:nvPr/>
          </p:nvSpPr>
          <p:spPr bwMode="auto">
            <a:xfrm>
              <a:off x="4751988" y="1714497"/>
              <a:ext cx="32813" cy="42463"/>
            </a:xfrm>
            <a:custGeom>
              <a:avLst/>
              <a:gdLst>
                <a:gd name="T0" fmla="*/ 18 w 19"/>
                <a:gd name="T1" fmla="*/ 25 h 25"/>
                <a:gd name="T2" fmla="*/ 15 w 19"/>
                <a:gd name="T3" fmla="*/ 25 h 25"/>
                <a:gd name="T4" fmla="*/ 14 w 19"/>
                <a:gd name="T5" fmla="*/ 25 h 25"/>
                <a:gd name="T6" fmla="*/ 3 w 19"/>
                <a:gd name="T7" fmla="*/ 5 h 25"/>
                <a:gd name="T8" fmla="*/ 3 w 19"/>
                <a:gd name="T9" fmla="*/ 5 h 25"/>
                <a:gd name="T10" fmla="*/ 3 w 19"/>
                <a:gd name="T11" fmla="*/ 5 h 25"/>
                <a:gd name="T12" fmla="*/ 3 w 19"/>
                <a:gd name="T13" fmla="*/ 25 h 25"/>
                <a:gd name="T14" fmla="*/ 2 w 19"/>
                <a:gd name="T15" fmla="*/ 25 h 25"/>
                <a:gd name="T16" fmla="*/ 0 w 19"/>
                <a:gd name="T17" fmla="*/ 25 h 25"/>
                <a:gd name="T18" fmla="*/ 0 w 19"/>
                <a:gd name="T19" fmla="*/ 25 h 25"/>
                <a:gd name="T20" fmla="*/ 0 w 19"/>
                <a:gd name="T21" fmla="*/ 1 h 25"/>
                <a:gd name="T22" fmla="*/ 1 w 19"/>
                <a:gd name="T23" fmla="*/ 0 h 25"/>
                <a:gd name="T24" fmla="*/ 3 w 19"/>
                <a:gd name="T25" fmla="*/ 0 h 25"/>
                <a:gd name="T26" fmla="*/ 4 w 19"/>
                <a:gd name="T27" fmla="*/ 1 h 25"/>
                <a:gd name="T28" fmla="*/ 15 w 19"/>
                <a:gd name="T29" fmla="*/ 21 h 25"/>
                <a:gd name="T30" fmla="*/ 15 w 19"/>
                <a:gd name="T31" fmla="*/ 21 h 25"/>
                <a:gd name="T32" fmla="*/ 15 w 19"/>
                <a:gd name="T33" fmla="*/ 21 h 25"/>
                <a:gd name="T34" fmla="*/ 15 w 19"/>
                <a:gd name="T35" fmla="*/ 1 h 25"/>
                <a:gd name="T36" fmla="*/ 16 w 19"/>
                <a:gd name="T37" fmla="*/ 0 h 25"/>
                <a:gd name="T38" fmla="*/ 18 w 19"/>
                <a:gd name="T39" fmla="*/ 0 h 25"/>
                <a:gd name="T40" fmla="*/ 19 w 19"/>
                <a:gd name="T41" fmla="*/ 1 h 25"/>
                <a:gd name="T42" fmla="*/ 19 w 19"/>
                <a:gd name="T43" fmla="*/ 24 h 25"/>
                <a:gd name="T44" fmla="*/ 18 w 19"/>
                <a:gd name="T45"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25">
                  <a:moveTo>
                    <a:pt x="18" y="25"/>
                  </a:moveTo>
                  <a:cubicBezTo>
                    <a:pt x="15" y="25"/>
                    <a:pt x="15" y="25"/>
                    <a:pt x="15" y="25"/>
                  </a:cubicBezTo>
                  <a:cubicBezTo>
                    <a:pt x="15" y="25"/>
                    <a:pt x="14" y="25"/>
                    <a:pt x="14" y="25"/>
                  </a:cubicBezTo>
                  <a:cubicBezTo>
                    <a:pt x="3" y="5"/>
                    <a:pt x="3" y="5"/>
                    <a:pt x="3" y="5"/>
                  </a:cubicBezTo>
                  <a:cubicBezTo>
                    <a:pt x="3" y="5"/>
                    <a:pt x="3" y="5"/>
                    <a:pt x="3" y="5"/>
                  </a:cubicBezTo>
                  <a:cubicBezTo>
                    <a:pt x="3" y="5"/>
                    <a:pt x="3" y="5"/>
                    <a:pt x="3" y="5"/>
                  </a:cubicBezTo>
                  <a:cubicBezTo>
                    <a:pt x="3" y="25"/>
                    <a:pt x="3" y="25"/>
                    <a:pt x="3" y="25"/>
                  </a:cubicBezTo>
                  <a:cubicBezTo>
                    <a:pt x="3" y="25"/>
                    <a:pt x="2" y="25"/>
                    <a:pt x="2" y="25"/>
                  </a:cubicBezTo>
                  <a:cubicBezTo>
                    <a:pt x="0" y="25"/>
                    <a:pt x="0" y="25"/>
                    <a:pt x="0" y="25"/>
                  </a:cubicBezTo>
                  <a:cubicBezTo>
                    <a:pt x="0" y="25"/>
                    <a:pt x="0" y="25"/>
                    <a:pt x="0" y="25"/>
                  </a:cubicBezTo>
                  <a:cubicBezTo>
                    <a:pt x="0" y="1"/>
                    <a:pt x="0" y="1"/>
                    <a:pt x="0" y="1"/>
                  </a:cubicBezTo>
                  <a:cubicBezTo>
                    <a:pt x="0" y="0"/>
                    <a:pt x="0" y="0"/>
                    <a:pt x="1" y="0"/>
                  </a:cubicBezTo>
                  <a:cubicBezTo>
                    <a:pt x="3" y="0"/>
                    <a:pt x="3" y="0"/>
                    <a:pt x="3" y="0"/>
                  </a:cubicBezTo>
                  <a:cubicBezTo>
                    <a:pt x="4" y="0"/>
                    <a:pt x="4" y="0"/>
                    <a:pt x="4" y="1"/>
                  </a:cubicBezTo>
                  <a:cubicBezTo>
                    <a:pt x="15" y="21"/>
                    <a:pt x="15" y="21"/>
                    <a:pt x="15" y="21"/>
                  </a:cubicBezTo>
                  <a:cubicBezTo>
                    <a:pt x="15" y="21"/>
                    <a:pt x="15" y="21"/>
                    <a:pt x="15" y="21"/>
                  </a:cubicBezTo>
                  <a:cubicBezTo>
                    <a:pt x="15" y="21"/>
                    <a:pt x="15" y="21"/>
                    <a:pt x="15" y="21"/>
                  </a:cubicBezTo>
                  <a:cubicBezTo>
                    <a:pt x="15" y="1"/>
                    <a:pt x="15" y="1"/>
                    <a:pt x="15" y="1"/>
                  </a:cubicBezTo>
                  <a:cubicBezTo>
                    <a:pt x="16" y="0"/>
                    <a:pt x="16" y="0"/>
                    <a:pt x="16" y="0"/>
                  </a:cubicBezTo>
                  <a:cubicBezTo>
                    <a:pt x="18" y="0"/>
                    <a:pt x="18" y="0"/>
                    <a:pt x="18" y="0"/>
                  </a:cubicBezTo>
                  <a:cubicBezTo>
                    <a:pt x="18" y="0"/>
                    <a:pt x="19" y="0"/>
                    <a:pt x="19" y="1"/>
                  </a:cubicBezTo>
                  <a:cubicBezTo>
                    <a:pt x="19" y="24"/>
                    <a:pt x="19" y="24"/>
                    <a:pt x="19" y="24"/>
                  </a:cubicBezTo>
                  <a:cubicBezTo>
                    <a:pt x="19" y="25"/>
                    <a:pt x="18" y="25"/>
                    <a:pt x="18"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6" name="Oval 165"/>
            <p:cNvSpPr>
              <a:spLocks noChangeArrowheads="1"/>
            </p:cNvSpPr>
            <p:nvPr/>
          </p:nvSpPr>
          <p:spPr bwMode="auto">
            <a:xfrm>
              <a:off x="5285675" y="1199146"/>
              <a:ext cx="866638" cy="864708"/>
            </a:xfrm>
            <a:prstGeom prst="ellipse">
              <a:avLst/>
            </a:prstGeom>
            <a:solidFill>
              <a:schemeClr val="bg1">
                <a:lumMod val="8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67" name="Freeform 166"/>
            <p:cNvSpPr>
              <a:spLocks/>
            </p:cNvSpPr>
            <p:nvPr/>
          </p:nvSpPr>
          <p:spPr bwMode="auto">
            <a:xfrm>
              <a:off x="5512468" y="1281178"/>
              <a:ext cx="417878" cy="713191"/>
            </a:xfrm>
            <a:custGeom>
              <a:avLst/>
              <a:gdLst>
                <a:gd name="T0" fmla="*/ 245 w 245"/>
                <a:gd name="T1" fmla="*/ 381 h 418"/>
                <a:gd name="T2" fmla="*/ 209 w 245"/>
                <a:gd name="T3" fmla="*/ 418 h 418"/>
                <a:gd name="T4" fmla="*/ 37 w 245"/>
                <a:gd name="T5" fmla="*/ 418 h 418"/>
                <a:gd name="T6" fmla="*/ 0 w 245"/>
                <a:gd name="T7" fmla="*/ 381 h 418"/>
                <a:gd name="T8" fmla="*/ 0 w 245"/>
                <a:gd name="T9" fmla="*/ 37 h 418"/>
                <a:gd name="T10" fmla="*/ 37 w 245"/>
                <a:gd name="T11" fmla="*/ 0 h 418"/>
                <a:gd name="T12" fmla="*/ 209 w 245"/>
                <a:gd name="T13" fmla="*/ 0 h 418"/>
                <a:gd name="T14" fmla="*/ 245 w 245"/>
                <a:gd name="T15" fmla="*/ 37 h 418"/>
                <a:gd name="T16" fmla="*/ 245 w 245"/>
                <a:gd name="T17" fmla="*/ 381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5" h="418">
                  <a:moveTo>
                    <a:pt x="245" y="381"/>
                  </a:moveTo>
                  <a:cubicBezTo>
                    <a:pt x="245" y="401"/>
                    <a:pt x="229" y="418"/>
                    <a:pt x="209" y="418"/>
                  </a:cubicBezTo>
                  <a:cubicBezTo>
                    <a:pt x="37" y="418"/>
                    <a:pt x="37" y="418"/>
                    <a:pt x="37" y="418"/>
                  </a:cubicBezTo>
                  <a:cubicBezTo>
                    <a:pt x="17" y="418"/>
                    <a:pt x="0" y="401"/>
                    <a:pt x="0" y="381"/>
                  </a:cubicBezTo>
                  <a:cubicBezTo>
                    <a:pt x="0" y="37"/>
                    <a:pt x="0" y="37"/>
                    <a:pt x="0" y="37"/>
                  </a:cubicBezTo>
                  <a:cubicBezTo>
                    <a:pt x="0" y="17"/>
                    <a:pt x="17" y="0"/>
                    <a:pt x="37" y="0"/>
                  </a:cubicBezTo>
                  <a:cubicBezTo>
                    <a:pt x="209" y="0"/>
                    <a:pt x="209" y="0"/>
                    <a:pt x="209" y="0"/>
                  </a:cubicBezTo>
                  <a:cubicBezTo>
                    <a:pt x="229" y="0"/>
                    <a:pt x="245" y="17"/>
                    <a:pt x="245" y="37"/>
                  </a:cubicBezTo>
                  <a:lnTo>
                    <a:pt x="245" y="381"/>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68" name="Oval 167"/>
            <p:cNvSpPr>
              <a:spLocks noChangeArrowheads="1"/>
            </p:cNvSpPr>
            <p:nvPr/>
          </p:nvSpPr>
          <p:spPr bwMode="auto">
            <a:xfrm>
              <a:off x="5686182" y="1888210"/>
              <a:ext cx="71416" cy="73346"/>
            </a:xfrm>
            <a:prstGeom prst="ellipse">
              <a:avLst/>
            </a:prstGeom>
            <a:solidFill>
              <a:srgbClr val="302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9" name="Freeform 168"/>
            <p:cNvSpPr>
              <a:spLocks/>
            </p:cNvSpPr>
            <p:nvPr/>
          </p:nvSpPr>
          <p:spPr bwMode="auto">
            <a:xfrm>
              <a:off x="5663020" y="1319781"/>
              <a:ext cx="118705" cy="12546"/>
            </a:xfrm>
            <a:custGeom>
              <a:avLst/>
              <a:gdLst>
                <a:gd name="T0" fmla="*/ 66 w 70"/>
                <a:gd name="T1" fmla="*/ 7 h 7"/>
                <a:gd name="T2" fmla="*/ 4 w 70"/>
                <a:gd name="T3" fmla="*/ 7 h 7"/>
                <a:gd name="T4" fmla="*/ 0 w 70"/>
                <a:gd name="T5" fmla="*/ 4 h 7"/>
                <a:gd name="T6" fmla="*/ 4 w 70"/>
                <a:gd name="T7" fmla="*/ 0 h 7"/>
                <a:gd name="T8" fmla="*/ 66 w 70"/>
                <a:gd name="T9" fmla="*/ 0 h 7"/>
                <a:gd name="T10" fmla="*/ 70 w 70"/>
                <a:gd name="T11" fmla="*/ 4 h 7"/>
                <a:gd name="T12" fmla="*/ 66 w 70"/>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70" h="7">
                  <a:moveTo>
                    <a:pt x="66" y="7"/>
                  </a:moveTo>
                  <a:cubicBezTo>
                    <a:pt x="4" y="7"/>
                    <a:pt x="4" y="7"/>
                    <a:pt x="4" y="7"/>
                  </a:cubicBezTo>
                  <a:cubicBezTo>
                    <a:pt x="2" y="7"/>
                    <a:pt x="0" y="6"/>
                    <a:pt x="0" y="4"/>
                  </a:cubicBezTo>
                  <a:cubicBezTo>
                    <a:pt x="0" y="2"/>
                    <a:pt x="2" y="0"/>
                    <a:pt x="4" y="0"/>
                  </a:cubicBezTo>
                  <a:cubicBezTo>
                    <a:pt x="66" y="0"/>
                    <a:pt x="66" y="0"/>
                    <a:pt x="66" y="0"/>
                  </a:cubicBezTo>
                  <a:cubicBezTo>
                    <a:pt x="68" y="0"/>
                    <a:pt x="70" y="2"/>
                    <a:pt x="70" y="4"/>
                  </a:cubicBezTo>
                  <a:cubicBezTo>
                    <a:pt x="70" y="6"/>
                    <a:pt x="68" y="7"/>
                    <a:pt x="66" y="7"/>
                  </a:cubicBezTo>
                  <a:close/>
                </a:path>
              </a:pathLst>
            </a:custGeom>
            <a:solidFill>
              <a:srgbClr val="302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0" name="Rectangle 169"/>
            <p:cNvSpPr>
              <a:spLocks noChangeArrowheads="1"/>
            </p:cNvSpPr>
            <p:nvPr/>
          </p:nvSpPr>
          <p:spPr bwMode="auto">
            <a:xfrm>
              <a:off x="5553966" y="1383476"/>
              <a:ext cx="336812" cy="465167"/>
            </a:xfrm>
            <a:prstGeom prst="rect">
              <a:avLst/>
            </a:prstGeom>
            <a:solidFill>
              <a:srgbClr val="302E3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1" name="Freeform 170"/>
            <p:cNvSpPr>
              <a:spLocks/>
            </p:cNvSpPr>
            <p:nvPr/>
          </p:nvSpPr>
          <p:spPr bwMode="auto">
            <a:xfrm>
              <a:off x="5601255" y="1550434"/>
              <a:ext cx="61765" cy="100368"/>
            </a:xfrm>
            <a:custGeom>
              <a:avLst/>
              <a:gdLst>
                <a:gd name="T0" fmla="*/ 2 w 36"/>
                <a:gd name="T1" fmla="*/ 59 h 59"/>
                <a:gd name="T2" fmla="*/ 0 w 36"/>
                <a:gd name="T3" fmla="*/ 57 h 59"/>
                <a:gd name="T4" fmla="*/ 0 w 36"/>
                <a:gd name="T5" fmla="*/ 54 h 59"/>
                <a:gd name="T6" fmla="*/ 2 w 36"/>
                <a:gd name="T7" fmla="*/ 52 h 59"/>
                <a:gd name="T8" fmla="*/ 14 w 36"/>
                <a:gd name="T9" fmla="*/ 52 h 59"/>
                <a:gd name="T10" fmla="*/ 14 w 36"/>
                <a:gd name="T11" fmla="*/ 7 h 59"/>
                <a:gd name="T12" fmla="*/ 2 w 36"/>
                <a:gd name="T13" fmla="*/ 12 h 59"/>
                <a:gd name="T14" fmla="*/ 0 w 36"/>
                <a:gd name="T15" fmla="*/ 12 h 59"/>
                <a:gd name="T16" fmla="*/ 0 w 36"/>
                <a:gd name="T17" fmla="*/ 8 h 59"/>
                <a:gd name="T18" fmla="*/ 1 w 36"/>
                <a:gd name="T19" fmla="*/ 7 h 59"/>
                <a:gd name="T20" fmla="*/ 15 w 36"/>
                <a:gd name="T21" fmla="*/ 0 h 59"/>
                <a:gd name="T22" fmla="*/ 17 w 36"/>
                <a:gd name="T23" fmla="*/ 0 h 59"/>
                <a:gd name="T24" fmla="*/ 20 w 36"/>
                <a:gd name="T25" fmla="*/ 0 h 59"/>
                <a:gd name="T26" fmla="*/ 22 w 36"/>
                <a:gd name="T27" fmla="*/ 1 h 59"/>
                <a:gd name="T28" fmla="*/ 22 w 36"/>
                <a:gd name="T29" fmla="*/ 52 h 59"/>
                <a:gd name="T30" fmla="*/ 34 w 36"/>
                <a:gd name="T31" fmla="*/ 52 h 59"/>
                <a:gd name="T32" fmla="*/ 36 w 36"/>
                <a:gd name="T33" fmla="*/ 54 h 59"/>
                <a:gd name="T34" fmla="*/ 36 w 36"/>
                <a:gd name="T35" fmla="*/ 57 h 59"/>
                <a:gd name="T36" fmla="*/ 34 w 36"/>
                <a:gd name="T37" fmla="*/ 59 h 59"/>
                <a:gd name="T38" fmla="*/ 2 w 36"/>
                <a:gd name="T39"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59">
                  <a:moveTo>
                    <a:pt x="2" y="59"/>
                  </a:moveTo>
                  <a:cubicBezTo>
                    <a:pt x="1" y="59"/>
                    <a:pt x="0" y="58"/>
                    <a:pt x="0" y="57"/>
                  </a:cubicBezTo>
                  <a:cubicBezTo>
                    <a:pt x="0" y="54"/>
                    <a:pt x="0" y="54"/>
                    <a:pt x="0" y="54"/>
                  </a:cubicBezTo>
                  <a:cubicBezTo>
                    <a:pt x="0" y="53"/>
                    <a:pt x="1" y="52"/>
                    <a:pt x="2" y="52"/>
                  </a:cubicBezTo>
                  <a:cubicBezTo>
                    <a:pt x="14" y="52"/>
                    <a:pt x="14" y="52"/>
                    <a:pt x="14" y="52"/>
                  </a:cubicBezTo>
                  <a:cubicBezTo>
                    <a:pt x="14" y="7"/>
                    <a:pt x="14" y="7"/>
                    <a:pt x="14" y="7"/>
                  </a:cubicBezTo>
                  <a:cubicBezTo>
                    <a:pt x="2" y="12"/>
                    <a:pt x="2" y="12"/>
                    <a:pt x="2" y="12"/>
                  </a:cubicBezTo>
                  <a:cubicBezTo>
                    <a:pt x="1" y="13"/>
                    <a:pt x="0" y="13"/>
                    <a:pt x="0" y="12"/>
                  </a:cubicBezTo>
                  <a:cubicBezTo>
                    <a:pt x="0" y="8"/>
                    <a:pt x="0" y="8"/>
                    <a:pt x="0" y="8"/>
                  </a:cubicBezTo>
                  <a:cubicBezTo>
                    <a:pt x="0" y="7"/>
                    <a:pt x="0" y="7"/>
                    <a:pt x="1" y="7"/>
                  </a:cubicBezTo>
                  <a:cubicBezTo>
                    <a:pt x="15" y="0"/>
                    <a:pt x="15" y="0"/>
                    <a:pt x="15" y="0"/>
                  </a:cubicBezTo>
                  <a:cubicBezTo>
                    <a:pt x="16" y="0"/>
                    <a:pt x="16" y="0"/>
                    <a:pt x="17" y="0"/>
                  </a:cubicBezTo>
                  <a:cubicBezTo>
                    <a:pt x="20" y="0"/>
                    <a:pt x="20" y="0"/>
                    <a:pt x="20" y="0"/>
                  </a:cubicBezTo>
                  <a:cubicBezTo>
                    <a:pt x="21" y="0"/>
                    <a:pt x="22" y="0"/>
                    <a:pt x="22" y="1"/>
                  </a:cubicBezTo>
                  <a:cubicBezTo>
                    <a:pt x="22" y="52"/>
                    <a:pt x="22" y="52"/>
                    <a:pt x="22" y="52"/>
                  </a:cubicBezTo>
                  <a:cubicBezTo>
                    <a:pt x="34" y="52"/>
                    <a:pt x="34" y="52"/>
                    <a:pt x="34" y="52"/>
                  </a:cubicBezTo>
                  <a:cubicBezTo>
                    <a:pt x="35" y="52"/>
                    <a:pt x="36" y="53"/>
                    <a:pt x="36" y="54"/>
                  </a:cubicBezTo>
                  <a:cubicBezTo>
                    <a:pt x="36" y="57"/>
                    <a:pt x="36" y="57"/>
                    <a:pt x="36" y="57"/>
                  </a:cubicBezTo>
                  <a:cubicBezTo>
                    <a:pt x="36" y="58"/>
                    <a:pt x="35" y="59"/>
                    <a:pt x="34" y="59"/>
                  </a:cubicBezTo>
                  <a:lnTo>
                    <a:pt x="2" y="59"/>
                  </a:lnTo>
                  <a:close/>
                </a:path>
              </a:pathLst>
            </a:custGeom>
            <a:solidFill>
              <a:srgbClr val="DEDF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2" name="Freeform 171"/>
            <p:cNvSpPr>
              <a:spLocks/>
            </p:cNvSpPr>
            <p:nvPr/>
          </p:nvSpPr>
          <p:spPr bwMode="auto">
            <a:xfrm>
              <a:off x="5672670" y="1550434"/>
              <a:ext cx="61765" cy="100368"/>
            </a:xfrm>
            <a:custGeom>
              <a:avLst/>
              <a:gdLst>
                <a:gd name="T0" fmla="*/ 16 w 36"/>
                <a:gd name="T1" fmla="*/ 59 h 59"/>
                <a:gd name="T2" fmla="*/ 2 w 36"/>
                <a:gd name="T3" fmla="*/ 58 h 59"/>
                <a:gd name="T4" fmla="*/ 0 w 36"/>
                <a:gd name="T5" fmla="*/ 56 h 59"/>
                <a:gd name="T6" fmla="*/ 0 w 36"/>
                <a:gd name="T7" fmla="*/ 53 h 59"/>
                <a:gd name="T8" fmla="*/ 2 w 36"/>
                <a:gd name="T9" fmla="*/ 52 h 59"/>
                <a:gd name="T10" fmla="*/ 2 w 36"/>
                <a:gd name="T11" fmla="*/ 52 h 59"/>
                <a:gd name="T12" fmla="*/ 16 w 36"/>
                <a:gd name="T13" fmla="*/ 53 h 59"/>
                <a:gd name="T14" fmla="*/ 29 w 36"/>
                <a:gd name="T15" fmla="*/ 41 h 59"/>
                <a:gd name="T16" fmla="*/ 29 w 36"/>
                <a:gd name="T17" fmla="*/ 40 h 59"/>
                <a:gd name="T18" fmla="*/ 12 w 36"/>
                <a:gd name="T19" fmla="*/ 29 h 59"/>
                <a:gd name="T20" fmla="*/ 3 w 36"/>
                <a:gd name="T21" fmla="*/ 29 h 59"/>
                <a:gd name="T22" fmla="*/ 1 w 36"/>
                <a:gd name="T23" fmla="*/ 28 h 59"/>
                <a:gd name="T24" fmla="*/ 1 w 36"/>
                <a:gd name="T25" fmla="*/ 27 h 59"/>
                <a:gd name="T26" fmla="*/ 4 w 36"/>
                <a:gd name="T27" fmla="*/ 1 h 59"/>
                <a:gd name="T28" fmla="*/ 5 w 36"/>
                <a:gd name="T29" fmla="*/ 0 h 59"/>
                <a:gd name="T30" fmla="*/ 32 w 36"/>
                <a:gd name="T31" fmla="*/ 0 h 59"/>
                <a:gd name="T32" fmla="*/ 34 w 36"/>
                <a:gd name="T33" fmla="*/ 1 h 59"/>
                <a:gd name="T34" fmla="*/ 34 w 36"/>
                <a:gd name="T35" fmla="*/ 5 h 59"/>
                <a:gd name="T36" fmla="*/ 32 w 36"/>
                <a:gd name="T37" fmla="*/ 6 h 59"/>
                <a:gd name="T38" fmla="*/ 10 w 36"/>
                <a:gd name="T39" fmla="*/ 6 h 59"/>
                <a:gd name="T40" fmla="*/ 8 w 36"/>
                <a:gd name="T41" fmla="*/ 23 h 59"/>
                <a:gd name="T42" fmla="*/ 12 w 36"/>
                <a:gd name="T43" fmla="*/ 23 h 59"/>
                <a:gd name="T44" fmla="*/ 36 w 36"/>
                <a:gd name="T45" fmla="*/ 40 h 59"/>
                <a:gd name="T46" fmla="*/ 36 w 36"/>
                <a:gd name="T47" fmla="*/ 41 h 59"/>
                <a:gd name="T48" fmla="*/ 16 w 36"/>
                <a:gd name="T49"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 h="59">
                  <a:moveTo>
                    <a:pt x="16" y="59"/>
                  </a:moveTo>
                  <a:cubicBezTo>
                    <a:pt x="11" y="59"/>
                    <a:pt x="6" y="59"/>
                    <a:pt x="2" y="58"/>
                  </a:cubicBezTo>
                  <a:cubicBezTo>
                    <a:pt x="1" y="58"/>
                    <a:pt x="0" y="57"/>
                    <a:pt x="0" y="56"/>
                  </a:cubicBezTo>
                  <a:cubicBezTo>
                    <a:pt x="0" y="53"/>
                    <a:pt x="0" y="53"/>
                    <a:pt x="0" y="53"/>
                  </a:cubicBezTo>
                  <a:cubicBezTo>
                    <a:pt x="0" y="52"/>
                    <a:pt x="1" y="52"/>
                    <a:pt x="2" y="52"/>
                  </a:cubicBezTo>
                  <a:cubicBezTo>
                    <a:pt x="2" y="52"/>
                    <a:pt x="2" y="52"/>
                    <a:pt x="2" y="52"/>
                  </a:cubicBezTo>
                  <a:cubicBezTo>
                    <a:pt x="7" y="53"/>
                    <a:pt x="12" y="53"/>
                    <a:pt x="16" y="53"/>
                  </a:cubicBezTo>
                  <a:cubicBezTo>
                    <a:pt x="25" y="53"/>
                    <a:pt x="29" y="49"/>
                    <a:pt x="29" y="41"/>
                  </a:cubicBezTo>
                  <a:cubicBezTo>
                    <a:pt x="29" y="40"/>
                    <a:pt x="29" y="40"/>
                    <a:pt x="29" y="40"/>
                  </a:cubicBezTo>
                  <a:cubicBezTo>
                    <a:pt x="29" y="32"/>
                    <a:pt x="24" y="29"/>
                    <a:pt x="12" y="29"/>
                  </a:cubicBezTo>
                  <a:cubicBezTo>
                    <a:pt x="3" y="29"/>
                    <a:pt x="3" y="29"/>
                    <a:pt x="3" y="29"/>
                  </a:cubicBezTo>
                  <a:cubicBezTo>
                    <a:pt x="2" y="29"/>
                    <a:pt x="1" y="28"/>
                    <a:pt x="1" y="28"/>
                  </a:cubicBezTo>
                  <a:cubicBezTo>
                    <a:pt x="1" y="27"/>
                    <a:pt x="1" y="27"/>
                    <a:pt x="1" y="27"/>
                  </a:cubicBezTo>
                  <a:cubicBezTo>
                    <a:pt x="4" y="1"/>
                    <a:pt x="4" y="1"/>
                    <a:pt x="4" y="1"/>
                  </a:cubicBezTo>
                  <a:cubicBezTo>
                    <a:pt x="4" y="0"/>
                    <a:pt x="4" y="0"/>
                    <a:pt x="5" y="0"/>
                  </a:cubicBezTo>
                  <a:cubicBezTo>
                    <a:pt x="32" y="0"/>
                    <a:pt x="32" y="0"/>
                    <a:pt x="32" y="0"/>
                  </a:cubicBezTo>
                  <a:cubicBezTo>
                    <a:pt x="33" y="0"/>
                    <a:pt x="34" y="0"/>
                    <a:pt x="34" y="1"/>
                  </a:cubicBezTo>
                  <a:cubicBezTo>
                    <a:pt x="34" y="5"/>
                    <a:pt x="34" y="5"/>
                    <a:pt x="34" y="5"/>
                  </a:cubicBezTo>
                  <a:cubicBezTo>
                    <a:pt x="34" y="5"/>
                    <a:pt x="33" y="6"/>
                    <a:pt x="32" y="6"/>
                  </a:cubicBezTo>
                  <a:cubicBezTo>
                    <a:pt x="10" y="6"/>
                    <a:pt x="10" y="6"/>
                    <a:pt x="10" y="6"/>
                  </a:cubicBezTo>
                  <a:cubicBezTo>
                    <a:pt x="8" y="23"/>
                    <a:pt x="8" y="23"/>
                    <a:pt x="8" y="23"/>
                  </a:cubicBezTo>
                  <a:cubicBezTo>
                    <a:pt x="12" y="23"/>
                    <a:pt x="12" y="23"/>
                    <a:pt x="12" y="23"/>
                  </a:cubicBezTo>
                  <a:cubicBezTo>
                    <a:pt x="27" y="23"/>
                    <a:pt x="36" y="27"/>
                    <a:pt x="36" y="40"/>
                  </a:cubicBezTo>
                  <a:cubicBezTo>
                    <a:pt x="36" y="41"/>
                    <a:pt x="36" y="41"/>
                    <a:pt x="36" y="41"/>
                  </a:cubicBezTo>
                  <a:cubicBezTo>
                    <a:pt x="36" y="52"/>
                    <a:pt x="29" y="59"/>
                    <a:pt x="16" y="59"/>
                  </a:cubicBezTo>
                  <a:close/>
                </a:path>
              </a:pathLst>
            </a:custGeom>
            <a:solidFill>
              <a:srgbClr val="DEDF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3" name="Freeform 172"/>
            <p:cNvSpPr>
              <a:spLocks noEditPoints="1"/>
            </p:cNvSpPr>
            <p:nvPr/>
          </p:nvSpPr>
          <p:spPr bwMode="auto">
            <a:xfrm>
              <a:off x="5743121" y="1548503"/>
              <a:ext cx="95543" cy="102298"/>
            </a:xfrm>
            <a:custGeom>
              <a:avLst/>
              <a:gdLst>
                <a:gd name="T0" fmla="*/ 11 w 56"/>
                <a:gd name="T1" fmla="*/ 33 h 60"/>
                <a:gd name="T2" fmla="*/ 0 w 56"/>
                <a:gd name="T3" fmla="*/ 20 h 60"/>
                <a:gd name="T4" fmla="*/ 0 w 56"/>
                <a:gd name="T5" fmla="*/ 13 h 60"/>
                <a:gd name="T6" fmla="*/ 11 w 56"/>
                <a:gd name="T7" fmla="*/ 0 h 60"/>
                <a:gd name="T8" fmla="*/ 21 w 56"/>
                <a:gd name="T9" fmla="*/ 13 h 60"/>
                <a:gd name="T10" fmla="*/ 21 w 56"/>
                <a:gd name="T11" fmla="*/ 20 h 60"/>
                <a:gd name="T12" fmla="*/ 11 w 56"/>
                <a:gd name="T13" fmla="*/ 33 h 60"/>
                <a:gd name="T14" fmla="*/ 16 w 56"/>
                <a:gd name="T15" fmla="*/ 13 h 60"/>
                <a:gd name="T16" fmla="*/ 11 w 56"/>
                <a:gd name="T17" fmla="*/ 5 h 60"/>
                <a:gd name="T18" fmla="*/ 5 w 56"/>
                <a:gd name="T19" fmla="*/ 13 h 60"/>
                <a:gd name="T20" fmla="*/ 5 w 56"/>
                <a:gd name="T21" fmla="*/ 20 h 60"/>
                <a:gd name="T22" fmla="*/ 11 w 56"/>
                <a:gd name="T23" fmla="*/ 29 h 60"/>
                <a:gd name="T24" fmla="*/ 16 w 56"/>
                <a:gd name="T25" fmla="*/ 20 h 60"/>
                <a:gd name="T26" fmla="*/ 16 w 56"/>
                <a:gd name="T27" fmla="*/ 13 h 60"/>
                <a:gd name="T28" fmla="*/ 48 w 56"/>
                <a:gd name="T29" fmla="*/ 2 h 60"/>
                <a:gd name="T30" fmla="*/ 14 w 56"/>
                <a:gd name="T31" fmla="*/ 58 h 60"/>
                <a:gd name="T32" fmla="*/ 13 w 56"/>
                <a:gd name="T33" fmla="*/ 60 h 60"/>
                <a:gd name="T34" fmla="*/ 9 w 56"/>
                <a:gd name="T35" fmla="*/ 60 h 60"/>
                <a:gd name="T36" fmla="*/ 8 w 56"/>
                <a:gd name="T37" fmla="*/ 59 h 60"/>
                <a:gd name="T38" fmla="*/ 8 w 56"/>
                <a:gd name="T39" fmla="*/ 58 h 60"/>
                <a:gd name="T40" fmla="*/ 41 w 56"/>
                <a:gd name="T41" fmla="*/ 2 h 60"/>
                <a:gd name="T42" fmla="*/ 43 w 56"/>
                <a:gd name="T43" fmla="*/ 1 h 60"/>
                <a:gd name="T44" fmla="*/ 47 w 56"/>
                <a:gd name="T45" fmla="*/ 1 h 60"/>
                <a:gd name="T46" fmla="*/ 48 w 56"/>
                <a:gd name="T47" fmla="*/ 1 h 60"/>
                <a:gd name="T48" fmla="*/ 48 w 56"/>
                <a:gd name="T49" fmla="*/ 2 h 60"/>
                <a:gd name="T50" fmla="*/ 45 w 56"/>
                <a:gd name="T51" fmla="*/ 60 h 60"/>
                <a:gd name="T52" fmla="*/ 34 w 56"/>
                <a:gd name="T53" fmla="*/ 47 h 60"/>
                <a:gd name="T54" fmla="*/ 34 w 56"/>
                <a:gd name="T55" fmla="*/ 40 h 60"/>
                <a:gd name="T56" fmla="*/ 45 w 56"/>
                <a:gd name="T57" fmla="*/ 27 h 60"/>
                <a:gd name="T58" fmla="*/ 56 w 56"/>
                <a:gd name="T59" fmla="*/ 40 h 60"/>
                <a:gd name="T60" fmla="*/ 56 w 56"/>
                <a:gd name="T61" fmla="*/ 47 h 60"/>
                <a:gd name="T62" fmla="*/ 45 w 56"/>
                <a:gd name="T63" fmla="*/ 60 h 60"/>
                <a:gd name="T64" fmla="*/ 51 w 56"/>
                <a:gd name="T65" fmla="*/ 40 h 60"/>
                <a:gd name="T66" fmla="*/ 45 w 56"/>
                <a:gd name="T67" fmla="*/ 32 h 60"/>
                <a:gd name="T68" fmla="*/ 39 w 56"/>
                <a:gd name="T69" fmla="*/ 40 h 60"/>
                <a:gd name="T70" fmla="*/ 39 w 56"/>
                <a:gd name="T71" fmla="*/ 47 h 60"/>
                <a:gd name="T72" fmla="*/ 45 w 56"/>
                <a:gd name="T73" fmla="*/ 56 h 60"/>
                <a:gd name="T74" fmla="*/ 51 w 56"/>
                <a:gd name="T75" fmla="*/ 47 h 60"/>
                <a:gd name="T76" fmla="*/ 51 w 56"/>
                <a:gd name="T77"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6" h="60">
                  <a:moveTo>
                    <a:pt x="11" y="33"/>
                  </a:moveTo>
                  <a:cubicBezTo>
                    <a:pt x="4" y="33"/>
                    <a:pt x="0" y="29"/>
                    <a:pt x="0" y="20"/>
                  </a:cubicBezTo>
                  <a:cubicBezTo>
                    <a:pt x="0" y="13"/>
                    <a:pt x="0" y="13"/>
                    <a:pt x="0" y="13"/>
                  </a:cubicBezTo>
                  <a:cubicBezTo>
                    <a:pt x="0" y="4"/>
                    <a:pt x="4" y="0"/>
                    <a:pt x="11" y="0"/>
                  </a:cubicBezTo>
                  <a:cubicBezTo>
                    <a:pt x="17" y="0"/>
                    <a:pt x="21" y="4"/>
                    <a:pt x="21" y="13"/>
                  </a:cubicBezTo>
                  <a:cubicBezTo>
                    <a:pt x="21" y="20"/>
                    <a:pt x="21" y="20"/>
                    <a:pt x="21" y="20"/>
                  </a:cubicBezTo>
                  <a:cubicBezTo>
                    <a:pt x="21" y="29"/>
                    <a:pt x="17" y="33"/>
                    <a:pt x="11" y="33"/>
                  </a:cubicBezTo>
                  <a:close/>
                  <a:moveTo>
                    <a:pt x="16" y="13"/>
                  </a:moveTo>
                  <a:cubicBezTo>
                    <a:pt x="16" y="7"/>
                    <a:pt x="14" y="5"/>
                    <a:pt x="11" y="5"/>
                  </a:cubicBezTo>
                  <a:cubicBezTo>
                    <a:pt x="7" y="5"/>
                    <a:pt x="5" y="7"/>
                    <a:pt x="5" y="13"/>
                  </a:cubicBezTo>
                  <a:cubicBezTo>
                    <a:pt x="5" y="20"/>
                    <a:pt x="5" y="20"/>
                    <a:pt x="5" y="20"/>
                  </a:cubicBezTo>
                  <a:cubicBezTo>
                    <a:pt x="5" y="26"/>
                    <a:pt x="7" y="29"/>
                    <a:pt x="11" y="29"/>
                  </a:cubicBezTo>
                  <a:cubicBezTo>
                    <a:pt x="14" y="29"/>
                    <a:pt x="16" y="26"/>
                    <a:pt x="16" y="20"/>
                  </a:cubicBezTo>
                  <a:lnTo>
                    <a:pt x="16" y="13"/>
                  </a:lnTo>
                  <a:close/>
                  <a:moveTo>
                    <a:pt x="48" y="2"/>
                  </a:moveTo>
                  <a:cubicBezTo>
                    <a:pt x="14" y="58"/>
                    <a:pt x="14" y="58"/>
                    <a:pt x="14" y="58"/>
                  </a:cubicBezTo>
                  <a:cubicBezTo>
                    <a:pt x="14" y="59"/>
                    <a:pt x="13" y="60"/>
                    <a:pt x="13" y="60"/>
                  </a:cubicBezTo>
                  <a:cubicBezTo>
                    <a:pt x="9" y="60"/>
                    <a:pt x="9" y="60"/>
                    <a:pt x="9" y="60"/>
                  </a:cubicBezTo>
                  <a:cubicBezTo>
                    <a:pt x="8" y="60"/>
                    <a:pt x="8" y="60"/>
                    <a:pt x="8" y="59"/>
                  </a:cubicBezTo>
                  <a:cubicBezTo>
                    <a:pt x="8" y="58"/>
                    <a:pt x="8" y="58"/>
                    <a:pt x="8" y="58"/>
                  </a:cubicBezTo>
                  <a:cubicBezTo>
                    <a:pt x="41" y="2"/>
                    <a:pt x="41" y="2"/>
                    <a:pt x="41" y="2"/>
                  </a:cubicBezTo>
                  <a:cubicBezTo>
                    <a:pt x="42" y="1"/>
                    <a:pt x="42" y="1"/>
                    <a:pt x="43" y="1"/>
                  </a:cubicBezTo>
                  <a:cubicBezTo>
                    <a:pt x="47" y="1"/>
                    <a:pt x="47" y="1"/>
                    <a:pt x="47" y="1"/>
                  </a:cubicBezTo>
                  <a:cubicBezTo>
                    <a:pt x="48" y="1"/>
                    <a:pt x="48" y="1"/>
                    <a:pt x="48" y="1"/>
                  </a:cubicBezTo>
                  <a:cubicBezTo>
                    <a:pt x="48" y="1"/>
                    <a:pt x="48" y="2"/>
                    <a:pt x="48" y="2"/>
                  </a:cubicBezTo>
                  <a:close/>
                  <a:moveTo>
                    <a:pt x="45" y="60"/>
                  </a:moveTo>
                  <a:cubicBezTo>
                    <a:pt x="38" y="60"/>
                    <a:pt x="34" y="56"/>
                    <a:pt x="34" y="47"/>
                  </a:cubicBezTo>
                  <a:cubicBezTo>
                    <a:pt x="34" y="40"/>
                    <a:pt x="34" y="40"/>
                    <a:pt x="34" y="40"/>
                  </a:cubicBezTo>
                  <a:cubicBezTo>
                    <a:pt x="34" y="31"/>
                    <a:pt x="38" y="27"/>
                    <a:pt x="45" y="27"/>
                  </a:cubicBezTo>
                  <a:cubicBezTo>
                    <a:pt x="52" y="27"/>
                    <a:pt x="56" y="31"/>
                    <a:pt x="56" y="40"/>
                  </a:cubicBezTo>
                  <a:cubicBezTo>
                    <a:pt x="56" y="47"/>
                    <a:pt x="56" y="47"/>
                    <a:pt x="56" y="47"/>
                  </a:cubicBezTo>
                  <a:cubicBezTo>
                    <a:pt x="56" y="56"/>
                    <a:pt x="52" y="60"/>
                    <a:pt x="45" y="60"/>
                  </a:cubicBezTo>
                  <a:close/>
                  <a:moveTo>
                    <a:pt x="51" y="40"/>
                  </a:moveTo>
                  <a:cubicBezTo>
                    <a:pt x="51" y="34"/>
                    <a:pt x="49" y="32"/>
                    <a:pt x="45" y="32"/>
                  </a:cubicBezTo>
                  <a:cubicBezTo>
                    <a:pt x="42" y="32"/>
                    <a:pt x="39" y="34"/>
                    <a:pt x="39" y="40"/>
                  </a:cubicBezTo>
                  <a:cubicBezTo>
                    <a:pt x="39" y="47"/>
                    <a:pt x="39" y="47"/>
                    <a:pt x="39" y="47"/>
                  </a:cubicBezTo>
                  <a:cubicBezTo>
                    <a:pt x="39" y="53"/>
                    <a:pt x="42" y="56"/>
                    <a:pt x="45" y="56"/>
                  </a:cubicBezTo>
                  <a:cubicBezTo>
                    <a:pt x="49" y="56"/>
                    <a:pt x="51" y="53"/>
                    <a:pt x="51" y="47"/>
                  </a:cubicBezTo>
                  <a:lnTo>
                    <a:pt x="51" y="40"/>
                  </a:lnTo>
                  <a:close/>
                </a:path>
              </a:pathLst>
            </a:custGeom>
            <a:solidFill>
              <a:srgbClr val="DEDF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4" name="Freeform 173"/>
            <p:cNvSpPr>
              <a:spLocks noEditPoints="1"/>
            </p:cNvSpPr>
            <p:nvPr/>
          </p:nvSpPr>
          <p:spPr bwMode="auto">
            <a:xfrm>
              <a:off x="5608010" y="1672033"/>
              <a:ext cx="18337" cy="28952"/>
            </a:xfrm>
            <a:custGeom>
              <a:avLst/>
              <a:gdLst>
                <a:gd name="T0" fmla="*/ 4 w 11"/>
                <a:gd name="T1" fmla="*/ 10 h 17"/>
                <a:gd name="T2" fmla="*/ 2 w 11"/>
                <a:gd name="T3" fmla="*/ 10 h 17"/>
                <a:gd name="T4" fmla="*/ 2 w 11"/>
                <a:gd name="T5" fmla="*/ 16 h 17"/>
                <a:gd name="T6" fmla="*/ 1 w 11"/>
                <a:gd name="T7" fmla="*/ 17 h 17"/>
                <a:gd name="T8" fmla="*/ 0 w 11"/>
                <a:gd name="T9" fmla="*/ 17 h 17"/>
                <a:gd name="T10" fmla="*/ 0 w 11"/>
                <a:gd name="T11" fmla="*/ 16 h 17"/>
                <a:gd name="T12" fmla="*/ 0 w 11"/>
                <a:gd name="T13" fmla="*/ 1 h 17"/>
                <a:gd name="T14" fmla="*/ 0 w 11"/>
                <a:gd name="T15" fmla="*/ 0 h 17"/>
                <a:gd name="T16" fmla="*/ 4 w 11"/>
                <a:gd name="T17" fmla="*/ 0 h 17"/>
                <a:gd name="T18" fmla="*/ 11 w 11"/>
                <a:gd name="T19" fmla="*/ 5 h 17"/>
                <a:gd name="T20" fmla="*/ 11 w 11"/>
                <a:gd name="T21" fmla="*/ 5 h 17"/>
                <a:gd name="T22" fmla="*/ 4 w 11"/>
                <a:gd name="T23" fmla="*/ 10 h 17"/>
                <a:gd name="T24" fmla="*/ 8 w 11"/>
                <a:gd name="T25" fmla="*/ 5 h 17"/>
                <a:gd name="T26" fmla="*/ 4 w 11"/>
                <a:gd name="T27" fmla="*/ 2 h 17"/>
                <a:gd name="T28" fmla="*/ 2 w 11"/>
                <a:gd name="T29" fmla="*/ 2 h 17"/>
                <a:gd name="T30" fmla="*/ 2 w 11"/>
                <a:gd name="T31" fmla="*/ 8 h 17"/>
                <a:gd name="T32" fmla="*/ 4 w 11"/>
                <a:gd name="T33" fmla="*/ 8 h 17"/>
                <a:gd name="T34" fmla="*/ 8 w 11"/>
                <a:gd name="T35"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 h="17">
                  <a:moveTo>
                    <a:pt x="4" y="10"/>
                  </a:moveTo>
                  <a:cubicBezTo>
                    <a:pt x="3" y="10"/>
                    <a:pt x="2" y="10"/>
                    <a:pt x="2" y="10"/>
                  </a:cubicBezTo>
                  <a:cubicBezTo>
                    <a:pt x="2" y="16"/>
                    <a:pt x="2" y="16"/>
                    <a:pt x="2" y="16"/>
                  </a:cubicBezTo>
                  <a:cubicBezTo>
                    <a:pt x="1" y="17"/>
                    <a:pt x="1" y="17"/>
                    <a:pt x="1" y="17"/>
                  </a:cubicBezTo>
                  <a:cubicBezTo>
                    <a:pt x="0" y="17"/>
                    <a:pt x="0" y="17"/>
                    <a:pt x="0" y="17"/>
                  </a:cubicBezTo>
                  <a:cubicBezTo>
                    <a:pt x="0" y="16"/>
                    <a:pt x="0" y="16"/>
                    <a:pt x="0" y="16"/>
                  </a:cubicBezTo>
                  <a:cubicBezTo>
                    <a:pt x="0" y="1"/>
                    <a:pt x="0" y="1"/>
                    <a:pt x="0" y="1"/>
                  </a:cubicBezTo>
                  <a:cubicBezTo>
                    <a:pt x="0" y="0"/>
                    <a:pt x="0" y="0"/>
                    <a:pt x="0" y="0"/>
                  </a:cubicBezTo>
                  <a:cubicBezTo>
                    <a:pt x="1" y="0"/>
                    <a:pt x="3" y="0"/>
                    <a:pt x="4" y="0"/>
                  </a:cubicBezTo>
                  <a:cubicBezTo>
                    <a:pt x="8" y="0"/>
                    <a:pt x="11" y="1"/>
                    <a:pt x="11" y="5"/>
                  </a:cubicBezTo>
                  <a:cubicBezTo>
                    <a:pt x="11" y="5"/>
                    <a:pt x="11" y="5"/>
                    <a:pt x="11" y="5"/>
                  </a:cubicBezTo>
                  <a:cubicBezTo>
                    <a:pt x="11" y="9"/>
                    <a:pt x="8" y="10"/>
                    <a:pt x="4" y="10"/>
                  </a:cubicBezTo>
                  <a:close/>
                  <a:moveTo>
                    <a:pt x="8" y="5"/>
                  </a:moveTo>
                  <a:cubicBezTo>
                    <a:pt x="8" y="3"/>
                    <a:pt x="7" y="2"/>
                    <a:pt x="4" y="2"/>
                  </a:cubicBezTo>
                  <a:cubicBezTo>
                    <a:pt x="3" y="2"/>
                    <a:pt x="2" y="2"/>
                    <a:pt x="2" y="2"/>
                  </a:cubicBezTo>
                  <a:cubicBezTo>
                    <a:pt x="2" y="8"/>
                    <a:pt x="2" y="8"/>
                    <a:pt x="2" y="8"/>
                  </a:cubicBezTo>
                  <a:cubicBezTo>
                    <a:pt x="2" y="8"/>
                    <a:pt x="4" y="8"/>
                    <a:pt x="4" y="8"/>
                  </a:cubicBezTo>
                  <a:cubicBezTo>
                    <a:pt x="7" y="8"/>
                    <a:pt x="8" y="8"/>
                    <a:pt x="8" y="5"/>
                  </a:cubicBezTo>
                  <a:close/>
                </a:path>
              </a:pathLst>
            </a:custGeom>
            <a:solidFill>
              <a:srgbClr val="DEDF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5" name="Freeform 174"/>
            <p:cNvSpPr>
              <a:spLocks noEditPoints="1"/>
            </p:cNvSpPr>
            <p:nvPr/>
          </p:nvSpPr>
          <p:spPr bwMode="auto">
            <a:xfrm>
              <a:off x="5632137" y="1672033"/>
              <a:ext cx="20267" cy="28952"/>
            </a:xfrm>
            <a:custGeom>
              <a:avLst/>
              <a:gdLst>
                <a:gd name="T0" fmla="*/ 6 w 12"/>
                <a:gd name="T1" fmla="*/ 17 h 17"/>
                <a:gd name="T2" fmla="*/ 0 w 12"/>
                <a:gd name="T3" fmla="*/ 10 h 17"/>
                <a:gd name="T4" fmla="*/ 0 w 12"/>
                <a:gd name="T5" fmla="*/ 7 h 17"/>
                <a:gd name="T6" fmla="*/ 6 w 12"/>
                <a:gd name="T7" fmla="*/ 0 h 17"/>
                <a:gd name="T8" fmla="*/ 12 w 12"/>
                <a:gd name="T9" fmla="*/ 7 h 17"/>
                <a:gd name="T10" fmla="*/ 12 w 12"/>
                <a:gd name="T11" fmla="*/ 10 h 17"/>
                <a:gd name="T12" fmla="*/ 6 w 12"/>
                <a:gd name="T13" fmla="*/ 17 h 17"/>
                <a:gd name="T14" fmla="*/ 10 w 12"/>
                <a:gd name="T15" fmla="*/ 7 h 17"/>
                <a:gd name="T16" fmla="*/ 6 w 12"/>
                <a:gd name="T17" fmla="*/ 2 h 17"/>
                <a:gd name="T18" fmla="*/ 2 w 12"/>
                <a:gd name="T19" fmla="*/ 7 h 17"/>
                <a:gd name="T20" fmla="*/ 2 w 12"/>
                <a:gd name="T21" fmla="*/ 10 h 17"/>
                <a:gd name="T22" fmla="*/ 6 w 12"/>
                <a:gd name="T23" fmla="*/ 15 h 17"/>
                <a:gd name="T24" fmla="*/ 10 w 12"/>
                <a:gd name="T25" fmla="*/ 10 h 17"/>
                <a:gd name="T26" fmla="*/ 10 w 12"/>
                <a:gd name="T27"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17">
                  <a:moveTo>
                    <a:pt x="6" y="17"/>
                  </a:moveTo>
                  <a:cubicBezTo>
                    <a:pt x="3" y="17"/>
                    <a:pt x="0" y="15"/>
                    <a:pt x="0" y="10"/>
                  </a:cubicBezTo>
                  <a:cubicBezTo>
                    <a:pt x="0" y="7"/>
                    <a:pt x="0" y="7"/>
                    <a:pt x="0" y="7"/>
                  </a:cubicBezTo>
                  <a:cubicBezTo>
                    <a:pt x="0" y="2"/>
                    <a:pt x="3" y="0"/>
                    <a:pt x="6" y="0"/>
                  </a:cubicBezTo>
                  <a:cubicBezTo>
                    <a:pt x="10" y="0"/>
                    <a:pt x="12" y="2"/>
                    <a:pt x="12" y="7"/>
                  </a:cubicBezTo>
                  <a:cubicBezTo>
                    <a:pt x="12" y="10"/>
                    <a:pt x="12" y="10"/>
                    <a:pt x="12" y="10"/>
                  </a:cubicBezTo>
                  <a:cubicBezTo>
                    <a:pt x="12" y="15"/>
                    <a:pt x="10" y="17"/>
                    <a:pt x="6" y="17"/>
                  </a:cubicBezTo>
                  <a:close/>
                  <a:moveTo>
                    <a:pt x="10" y="7"/>
                  </a:moveTo>
                  <a:cubicBezTo>
                    <a:pt x="10" y="3"/>
                    <a:pt x="9" y="2"/>
                    <a:pt x="6" y="2"/>
                  </a:cubicBezTo>
                  <a:cubicBezTo>
                    <a:pt x="4" y="2"/>
                    <a:pt x="2" y="3"/>
                    <a:pt x="2" y="7"/>
                  </a:cubicBezTo>
                  <a:cubicBezTo>
                    <a:pt x="2" y="10"/>
                    <a:pt x="2" y="10"/>
                    <a:pt x="2" y="10"/>
                  </a:cubicBezTo>
                  <a:cubicBezTo>
                    <a:pt x="2" y="14"/>
                    <a:pt x="4" y="15"/>
                    <a:pt x="6" y="15"/>
                  </a:cubicBezTo>
                  <a:cubicBezTo>
                    <a:pt x="9" y="15"/>
                    <a:pt x="10" y="14"/>
                    <a:pt x="10" y="10"/>
                  </a:cubicBezTo>
                  <a:lnTo>
                    <a:pt x="10" y="7"/>
                  </a:lnTo>
                  <a:close/>
                </a:path>
              </a:pathLst>
            </a:custGeom>
            <a:solidFill>
              <a:srgbClr val="DEDF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6" name="Freeform 175"/>
            <p:cNvSpPr>
              <a:spLocks noEditPoints="1"/>
            </p:cNvSpPr>
            <p:nvPr/>
          </p:nvSpPr>
          <p:spPr bwMode="auto">
            <a:xfrm>
              <a:off x="5661090" y="1672033"/>
              <a:ext cx="16407" cy="28952"/>
            </a:xfrm>
            <a:custGeom>
              <a:avLst/>
              <a:gdLst>
                <a:gd name="T0" fmla="*/ 4 w 10"/>
                <a:gd name="T1" fmla="*/ 10 h 17"/>
                <a:gd name="T2" fmla="*/ 2 w 10"/>
                <a:gd name="T3" fmla="*/ 10 h 17"/>
                <a:gd name="T4" fmla="*/ 2 w 10"/>
                <a:gd name="T5" fmla="*/ 16 h 17"/>
                <a:gd name="T6" fmla="*/ 1 w 10"/>
                <a:gd name="T7" fmla="*/ 17 h 17"/>
                <a:gd name="T8" fmla="*/ 0 w 10"/>
                <a:gd name="T9" fmla="*/ 17 h 17"/>
                <a:gd name="T10" fmla="*/ 0 w 10"/>
                <a:gd name="T11" fmla="*/ 16 h 17"/>
                <a:gd name="T12" fmla="*/ 0 w 10"/>
                <a:gd name="T13" fmla="*/ 1 h 17"/>
                <a:gd name="T14" fmla="*/ 0 w 10"/>
                <a:gd name="T15" fmla="*/ 0 h 17"/>
                <a:gd name="T16" fmla="*/ 4 w 10"/>
                <a:gd name="T17" fmla="*/ 0 h 17"/>
                <a:gd name="T18" fmla="*/ 10 w 10"/>
                <a:gd name="T19" fmla="*/ 5 h 17"/>
                <a:gd name="T20" fmla="*/ 10 w 10"/>
                <a:gd name="T21" fmla="*/ 5 h 17"/>
                <a:gd name="T22" fmla="*/ 4 w 10"/>
                <a:gd name="T23" fmla="*/ 10 h 17"/>
                <a:gd name="T24" fmla="*/ 8 w 10"/>
                <a:gd name="T25" fmla="*/ 5 h 17"/>
                <a:gd name="T26" fmla="*/ 4 w 10"/>
                <a:gd name="T27" fmla="*/ 2 h 17"/>
                <a:gd name="T28" fmla="*/ 2 w 10"/>
                <a:gd name="T29" fmla="*/ 2 h 17"/>
                <a:gd name="T30" fmla="*/ 2 w 10"/>
                <a:gd name="T31" fmla="*/ 8 h 17"/>
                <a:gd name="T32" fmla="*/ 4 w 10"/>
                <a:gd name="T33" fmla="*/ 8 h 17"/>
                <a:gd name="T34" fmla="*/ 8 w 10"/>
                <a:gd name="T35"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17">
                  <a:moveTo>
                    <a:pt x="4" y="10"/>
                  </a:moveTo>
                  <a:cubicBezTo>
                    <a:pt x="3" y="10"/>
                    <a:pt x="2" y="10"/>
                    <a:pt x="2" y="10"/>
                  </a:cubicBezTo>
                  <a:cubicBezTo>
                    <a:pt x="2" y="16"/>
                    <a:pt x="2" y="16"/>
                    <a:pt x="2" y="16"/>
                  </a:cubicBezTo>
                  <a:cubicBezTo>
                    <a:pt x="1" y="17"/>
                    <a:pt x="1" y="17"/>
                    <a:pt x="1" y="17"/>
                  </a:cubicBezTo>
                  <a:cubicBezTo>
                    <a:pt x="0" y="17"/>
                    <a:pt x="0" y="17"/>
                    <a:pt x="0" y="17"/>
                  </a:cubicBezTo>
                  <a:cubicBezTo>
                    <a:pt x="0" y="16"/>
                    <a:pt x="0" y="16"/>
                    <a:pt x="0" y="16"/>
                  </a:cubicBezTo>
                  <a:cubicBezTo>
                    <a:pt x="0" y="1"/>
                    <a:pt x="0" y="1"/>
                    <a:pt x="0" y="1"/>
                  </a:cubicBezTo>
                  <a:cubicBezTo>
                    <a:pt x="0" y="0"/>
                    <a:pt x="0" y="0"/>
                    <a:pt x="0" y="0"/>
                  </a:cubicBezTo>
                  <a:cubicBezTo>
                    <a:pt x="1" y="0"/>
                    <a:pt x="3" y="0"/>
                    <a:pt x="4" y="0"/>
                  </a:cubicBezTo>
                  <a:cubicBezTo>
                    <a:pt x="8" y="0"/>
                    <a:pt x="10" y="1"/>
                    <a:pt x="10" y="5"/>
                  </a:cubicBezTo>
                  <a:cubicBezTo>
                    <a:pt x="10" y="5"/>
                    <a:pt x="10" y="5"/>
                    <a:pt x="10" y="5"/>
                  </a:cubicBezTo>
                  <a:cubicBezTo>
                    <a:pt x="10" y="9"/>
                    <a:pt x="8" y="10"/>
                    <a:pt x="4" y="10"/>
                  </a:cubicBezTo>
                  <a:close/>
                  <a:moveTo>
                    <a:pt x="8" y="5"/>
                  </a:moveTo>
                  <a:cubicBezTo>
                    <a:pt x="8" y="3"/>
                    <a:pt x="7" y="2"/>
                    <a:pt x="4" y="2"/>
                  </a:cubicBezTo>
                  <a:cubicBezTo>
                    <a:pt x="3" y="2"/>
                    <a:pt x="2" y="2"/>
                    <a:pt x="2" y="2"/>
                  </a:cubicBezTo>
                  <a:cubicBezTo>
                    <a:pt x="2" y="8"/>
                    <a:pt x="2" y="8"/>
                    <a:pt x="2" y="8"/>
                  </a:cubicBezTo>
                  <a:cubicBezTo>
                    <a:pt x="2" y="8"/>
                    <a:pt x="3" y="8"/>
                    <a:pt x="4" y="8"/>
                  </a:cubicBezTo>
                  <a:cubicBezTo>
                    <a:pt x="7" y="8"/>
                    <a:pt x="8" y="8"/>
                    <a:pt x="8" y="5"/>
                  </a:cubicBezTo>
                  <a:close/>
                </a:path>
              </a:pathLst>
            </a:custGeom>
            <a:solidFill>
              <a:srgbClr val="DEDF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7" name="Freeform 176"/>
            <p:cNvSpPr>
              <a:spLocks/>
            </p:cNvSpPr>
            <p:nvPr/>
          </p:nvSpPr>
          <p:spPr bwMode="auto">
            <a:xfrm>
              <a:off x="5685216" y="1672033"/>
              <a:ext cx="20267" cy="28952"/>
            </a:xfrm>
            <a:custGeom>
              <a:avLst/>
              <a:gdLst>
                <a:gd name="T0" fmla="*/ 6 w 12"/>
                <a:gd name="T1" fmla="*/ 17 h 17"/>
                <a:gd name="T2" fmla="*/ 0 w 12"/>
                <a:gd name="T3" fmla="*/ 11 h 17"/>
                <a:gd name="T4" fmla="*/ 0 w 12"/>
                <a:gd name="T5" fmla="*/ 1 h 17"/>
                <a:gd name="T6" fmla="*/ 1 w 12"/>
                <a:gd name="T7" fmla="*/ 0 h 17"/>
                <a:gd name="T8" fmla="*/ 2 w 12"/>
                <a:gd name="T9" fmla="*/ 0 h 17"/>
                <a:gd name="T10" fmla="*/ 2 w 12"/>
                <a:gd name="T11" fmla="*/ 1 h 17"/>
                <a:gd name="T12" fmla="*/ 2 w 12"/>
                <a:gd name="T13" fmla="*/ 11 h 17"/>
                <a:gd name="T14" fmla="*/ 6 w 12"/>
                <a:gd name="T15" fmla="*/ 15 h 17"/>
                <a:gd name="T16" fmla="*/ 10 w 12"/>
                <a:gd name="T17" fmla="*/ 11 h 17"/>
                <a:gd name="T18" fmla="*/ 10 w 12"/>
                <a:gd name="T19" fmla="*/ 1 h 17"/>
                <a:gd name="T20" fmla="*/ 10 w 12"/>
                <a:gd name="T21" fmla="*/ 0 h 17"/>
                <a:gd name="T22" fmla="*/ 12 w 12"/>
                <a:gd name="T23" fmla="*/ 0 h 17"/>
                <a:gd name="T24" fmla="*/ 12 w 12"/>
                <a:gd name="T25" fmla="*/ 1 h 17"/>
                <a:gd name="T26" fmla="*/ 12 w 12"/>
                <a:gd name="T27" fmla="*/ 11 h 17"/>
                <a:gd name="T28" fmla="*/ 6 w 12"/>
                <a:gd name="T2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 h="17">
                  <a:moveTo>
                    <a:pt x="6" y="17"/>
                  </a:moveTo>
                  <a:cubicBezTo>
                    <a:pt x="2" y="17"/>
                    <a:pt x="0" y="15"/>
                    <a:pt x="0" y="11"/>
                  </a:cubicBezTo>
                  <a:cubicBezTo>
                    <a:pt x="0" y="1"/>
                    <a:pt x="0" y="1"/>
                    <a:pt x="0" y="1"/>
                  </a:cubicBezTo>
                  <a:cubicBezTo>
                    <a:pt x="1" y="0"/>
                    <a:pt x="1" y="0"/>
                    <a:pt x="1" y="0"/>
                  </a:cubicBezTo>
                  <a:cubicBezTo>
                    <a:pt x="2" y="0"/>
                    <a:pt x="2" y="0"/>
                    <a:pt x="2" y="0"/>
                  </a:cubicBezTo>
                  <a:cubicBezTo>
                    <a:pt x="2" y="1"/>
                    <a:pt x="2" y="1"/>
                    <a:pt x="2" y="1"/>
                  </a:cubicBezTo>
                  <a:cubicBezTo>
                    <a:pt x="2" y="11"/>
                    <a:pt x="2" y="11"/>
                    <a:pt x="2" y="11"/>
                  </a:cubicBezTo>
                  <a:cubicBezTo>
                    <a:pt x="2" y="14"/>
                    <a:pt x="3" y="15"/>
                    <a:pt x="6" y="15"/>
                  </a:cubicBezTo>
                  <a:cubicBezTo>
                    <a:pt x="9" y="15"/>
                    <a:pt x="10" y="14"/>
                    <a:pt x="10" y="11"/>
                  </a:cubicBezTo>
                  <a:cubicBezTo>
                    <a:pt x="10" y="1"/>
                    <a:pt x="10" y="1"/>
                    <a:pt x="10" y="1"/>
                  </a:cubicBezTo>
                  <a:cubicBezTo>
                    <a:pt x="10" y="0"/>
                    <a:pt x="10" y="0"/>
                    <a:pt x="10" y="0"/>
                  </a:cubicBezTo>
                  <a:cubicBezTo>
                    <a:pt x="12" y="0"/>
                    <a:pt x="12" y="0"/>
                    <a:pt x="12" y="0"/>
                  </a:cubicBezTo>
                  <a:cubicBezTo>
                    <a:pt x="12" y="1"/>
                    <a:pt x="12" y="1"/>
                    <a:pt x="12" y="1"/>
                  </a:cubicBezTo>
                  <a:cubicBezTo>
                    <a:pt x="12" y="11"/>
                    <a:pt x="12" y="11"/>
                    <a:pt x="12" y="11"/>
                  </a:cubicBezTo>
                  <a:cubicBezTo>
                    <a:pt x="12" y="15"/>
                    <a:pt x="10" y="17"/>
                    <a:pt x="6" y="17"/>
                  </a:cubicBezTo>
                  <a:close/>
                </a:path>
              </a:pathLst>
            </a:custGeom>
            <a:solidFill>
              <a:srgbClr val="DEDF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8" name="Freeform 177"/>
            <p:cNvSpPr>
              <a:spLocks/>
            </p:cNvSpPr>
            <p:nvPr/>
          </p:nvSpPr>
          <p:spPr bwMode="auto">
            <a:xfrm>
              <a:off x="5712238" y="1672033"/>
              <a:ext cx="16407" cy="28952"/>
            </a:xfrm>
            <a:custGeom>
              <a:avLst/>
              <a:gdLst>
                <a:gd name="T0" fmla="*/ 10 w 10"/>
                <a:gd name="T1" fmla="*/ 17 h 17"/>
                <a:gd name="T2" fmla="*/ 5 w 10"/>
                <a:gd name="T3" fmla="*/ 17 h 17"/>
                <a:gd name="T4" fmla="*/ 0 w 10"/>
                <a:gd name="T5" fmla="*/ 13 h 17"/>
                <a:gd name="T6" fmla="*/ 0 w 10"/>
                <a:gd name="T7" fmla="*/ 1 h 17"/>
                <a:gd name="T8" fmla="*/ 1 w 10"/>
                <a:gd name="T9" fmla="*/ 0 h 17"/>
                <a:gd name="T10" fmla="*/ 2 w 10"/>
                <a:gd name="T11" fmla="*/ 0 h 17"/>
                <a:gd name="T12" fmla="*/ 3 w 10"/>
                <a:gd name="T13" fmla="*/ 1 h 17"/>
                <a:gd name="T14" fmla="*/ 3 w 10"/>
                <a:gd name="T15" fmla="*/ 13 h 17"/>
                <a:gd name="T16" fmla="*/ 5 w 10"/>
                <a:gd name="T17" fmla="*/ 15 h 17"/>
                <a:gd name="T18" fmla="*/ 10 w 10"/>
                <a:gd name="T19" fmla="*/ 15 h 17"/>
                <a:gd name="T20" fmla="*/ 10 w 10"/>
                <a:gd name="T21" fmla="*/ 15 h 17"/>
                <a:gd name="T22" fmla="*/ 10 w 10"/>
                <a:gd name="T23" fmla="*/ 16 h 17"/>
                <a:gd name="T24" fmla="*/ 10 w 10"/>
                <a:gd name="T2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7">
                  <a:moveTo>
                    <a:pt x="10" y="17"/>
                  </a:moveTo>
                  <a:cubicBezTo>
                    <a:pt x="9" y="17"/>
                    <a:pt x="8" y="17"/>
                    <a:pt x="5" y="17"/>
                  </a:cubicBezTo>
                  <a:cubicBezTo>
                    <a:pt x="3" y="17"/>
                    <a:pt x="0" y="16"/>
                    <a:pt x="0" y="13"/>
                  </a:cubicBezTo>
                  <a:cubicBezTo>
                    <a:pt x="0" y="1"/>
                    <a:pt x="0" y="1"/>
                    <a:pt x="0" y="1"/>
                  </a:cubicBezTo>
                  <a:cubicBezTo>
                    <a:pt x="1" y="0"/>
                    <a:pt x="1" y="0"/>
                    <a:pt x="1" y="0"/>
                  </a:cubicBezTo>
                  <a:cubicBezTo>
                    <a:pt x="2" y="0"/>
                    <a:pt x="2" y="0"/>
                    <a:pt x="2" y="0"/>
                  </a:cubicBezTo>
                  <a:cubicBezTo>
                    <a:pt x="3" y="1"/>
                    <a:pt x="3" y="1"/>
                    <a:pt x="3" y="1"/>
                  </a:cubicBezTo>
                  <a:cubicBezTo>
                    <a:pt x="3" y="13"/>
                    <a:pt x="3" y="13"/>
                    <a:pt x="3" y="13"/>
                  </a:cubicBezTo>
                  <a:cubicBezTo>
                    <a:pt x="3" y="14"/>
                    <a:pt x="3" y="15"/>
                    <a:pt x="5" y="15"/>
                  </a:cubicBezTo>
                  <a:cubicBezTo>
                    <a:pt x="10" y="15"/>
                    <a:pt x="10" y="15"/>
                    <a:pt x="10" y="15"/>
                  </a:cubicBezTo>
                  <a:cubicBezTo>
                    <a:pt x="10" y="15"/>
                    <a:pt x="10" y="15"/>
                    <a:pt x="10" y="15"/>
                  </a:cubicBezTo>
                  <a:cubicBezTo>
                    <a:pt x="10" y="16"/>
                    <a:pt x="10" y="16"/>
                    <a:pt x="10" y="16"/>
                  </a:cubicBezTo>
                  <a:lnTo>
                    <a:pt x="10" y="17"/>
                  </a:lnTo>
                  <a:close/>
                </a:path>
              </a:pathLst>
            </a:custGeom>
            <a:solidFill>
              <a:srgbClr val="DEDF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9" name="Freeform 178"/>
            <p:cNvSpPr>
              <a:spLocks noEditPoints="1"/>
            </p:cNvSpPr>
            <p:nvPr/>
          </p:nvSpPr>
          <p:spPr bwMode="auto">
            <a:xfrm>
              <a:off x="5732505" y="1672033"/>
              <a:ext cx="22197" cy="28952"/>
            </a:xfrm>
            <a:custGeom>
              <a:avLst/>
              <a:gdLst>
                <a:gd name="T0" fmla="*/ 13 w 13"/>
                <a:gd name="T1" fmla="*/ 17 h 17"/>
                <a:gd name="T2" fmla="*/ 12 w 13"/>
                <a:gd name="T3" fmla="*/ 17 h 17"/>
                <a:gd name="T4" fmla="*/ 11 w 13"/>
                <a:gd name="T5" fmla="*/ 16 h 17"/>
                <a:gd name="T6" fmla="*/ 10 w 13"/>
                <a:gd name="T7" fmla="*/ 11 h 17"/>
                <a:gd name="T8" fmla="*/ 4 w 13"/>
                <a:gd name="T9" fmla="*/ 11 h 17"/>
                <a:gd name="T10" fmla="*/ 2 w 13"/>
                <a:gd name="T11" fmla="*/ 16 h 17"/>
                <a:gd name="T12" fmla="*/ 2 w 13"/>
                <a:gd name="T13" fmla="*/ 17 h 17"/>
                <a:gd name="T14" fmla="*/ 1 w 13"/>
                <a:gd name="T15" fmla="*/ 17 h 17"/>
                <a:gd name="T16" fmla="*/ 0 w 13"/>
                <a:gd name="T17" fmla="*/ 16 h 17"/>
                <a:gd name="T18" fmla="*/ 0 w 13"/>
                <a:gd name="T19" fmla="*/ 16 h 17"/>
                <a:gd name="T20" fmla="*/ 4 w 13"/>
                <a:gd name="T21" fmla="*/ 2 h 17"/>
                <a:gd name="T22" fmla="*/ 7 w 13"/>
                <a:gd name="T23" fmla="*/ 0 h 17"/>
                <a:gd name="T24" fmla="*/ 9 w 13"/>
                <a:gd name="T25" fmla="*/ 2 h 17"/>
                <a:gd name="T26" fmla="*/ 13 w 13"/>
                <a:gd name="T27" fmla="*/ 16 h 17"/>
                <a:gd name="T28" fmla="*/ 13 w 13"/>
                <a:gd name="T29" fmla="*/ 16 h 17"/>
                <a:gd name="T30" fmla="*/ 13 w 13"/>
                <a:gd name="T31" fmla="*/ 17 h 17"/>
                <a:gd name="T32" fmla="*/ 7 w 13"/>
                <a:gd name="T33" fmla="*/ 2 h 17"/>
                <a:gd name="T34" fmla="*/ 7 w 13"/>
                <a:gd name="T35" fmla="*/ 2 h 17"/>
                <a:gd name="T36" fmla="*/ 6 w 13"/>
                <a:gd name="T37" fmla="*/ 2 h 17"/>
                <a:gd name="T38" fmla="*/ 4 w 13"/>
                <a:gd name="T39" fmla="*/ 10 h 17"/>
                <a:gd name="T40" fmla="*/ 9 w 13"/>
                <a:gd name="T41" fmla="*/ 10 h 17"/>
                <a:gd name="T42" fmla="*/ 7 w 13"/>
                <a:gd name="T43"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 h="17">
                  <a:moveTo>
                    <a:pt x="13" y="17"/>
                  </a:moveTo>
                  <a:cubicBezTo>
                    <a:pt x="12" y="17"/>
                    <a:pt x="12" y="17"/>
                    <a:pt x="12" y="17"/>
                  </a:cubicBezTo>
                  <a:cubicBezTo>
                    <a:pt x="11" y="16"/>
                    <a:pt x="11" y="16"/>
                    <a:pt x="11" y="16"/>
                  </a:cubicBezTo>
                  <a:cubicBezTo>
                    <a:pt x="10" y="11"/>
                    <a:pt x="10" y="11"/>
                    <a:pt x="10" y="11"/>
                  </a:cubicBezTo>
                  <a:cubicBezTo>
                    <a:pt x="4" y="11"/>
                    <a:pt x="4" y="11"/>
                    <a:pt x="4" y="11"/>
                  </a:cubicBezTo>
                  <a:cubicBezTo>
                    <a:pt x="2" y="16"/>
                    <a:pt x="2" y="16"/>
                    <a:pt x="2" y="16"/>
                  </a:cubicBezTo>
                  <a:cubicBezTo>
                    <a:pt x="2" y="17"/>
                    <a:pt x="2" y="17"/>
                    <a:pt x="2" y="17"/>
                  </a:cubicBezTo>
                  <a:cubicBezTo>
                    <a:pt x="1" y="17"/>
                    <a:pt x="1" y="17"/>
                    <a:pt x="1" y="17"/>
                  </a:cubicBezTo>
                  <a:cubicBezTo>
                    <a:pt x="0" y="16"/>
                    <a:pt x="0" y="16"/>
                    <a:pt x="0" y="16"/>
                  </a:cubicBezTo>
                  <a:cubicBezTo>
                    <a:pt x="0" y="16"/>
                    <a:pt x="0" y="16"/>
                    <a:pt x="0" y="16"/>
                  </a:cubicBezTo>
                  <a:cubicBezTo>
                    <a:pt x="4" y="2"/>
                    <a:pt x="4" y="2"/>
                    <a:pt x="4" y="2"/>
                  </a:cubicBezTo>
                  <a:cubicBezTo>
                    <a:pt x="5" y="1"/>
                    <a:pt x="6" y="0"/>
                    <a:pt x="7" y="0"/>
                  </a:cubicBezTo>
                  <a:cubicBezTo>
                    <a:pt x="8" y="0"/>
                    <a:pt x="9" y="1"/>
                    <a:pt x="9" y="2"/>
                  </a:cubicBezTo>
                  <a:cubicBezTo>
                    <a:pt x="13" y="16"/>
                    <a:pt x="13" y="16"/>
                    <a:pt x="13" y="16"/>
                  </a:cubicBezTo>
                  <a:cubicBezTo>
                    <a:pt x="13" y="16"/>
                    <a:pt x="13" y="16"/>
                    <a:pt x="13" y="16"/>
                  </a:cubicBezTo>
                  <a:lnTo>
                    <a:pt x="13" y="17"/>
                  </a:lnTo>
                  <a:close/>
                  <a:moveTo>
                    <a:pt x="7" y="2"/>
                  </a:moveTo>
                  <a:cubicBezTo>
                    <a:pt x="7" y="2"/>
                    <a:pt x="7" y="2"/>
                    <a:pt x="7" y="2"/>
                  </a:cubicBezTo>
                  <a:cubicBezTo>
                    <a:pt x="6" y="2"/>
                    <a:pt x="6" y="2"/>
                    <a:pt x="6" y="2"/>
                  </a:cubicBezTo>
                  <a:cubicBezTo>
                    <a:pt x="4" y="10"/>
                    <a:pt x="4" y="10"/>
                    <a:pt x="4" y="10"/>
                  </a:cubicBezTo>
                  <a:cubicBezTo>
                    <a:pt x="9" y="10"/>
                    <a:pt x="9" y="10"/>
                    <a:pt x="9" y="10"/>
                  </a:cubicBezTo>
                  <a:lnTo>
                    <a:pt x="7" y="2"/>
                  </a:lnTo>
                  <a:close/>
                </a:path>
              </a:pathLst>
            </a:custGeom>
            <a:solidFill>
              <a:srgbClr val="DEDF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0" name="Freeform 179"/>
            <p:cNvSpPr>
              <a:spLocks/>
            </p:cNvSpPr>
            <p:nvPr/>
          </p:nvSpPr>
          <p:spPr bwMode="auto">
            <a:xfrm>
              <a:off x="5756632" y="1672033"/>
              <a:ext cx="20267" cy="28952"/>
            </a:xfrm>
            <a:custGeom>
              <a:avLst/>
              <a:gdLst>
                <a:gd name="T0" fmla="*/ 19 w 21"/>
                <a:gd name="T1" fmla="*/ 3 h 30"/>
                <a:gd name="T2" fmla="*/ 12 w 21"/>
                <a:gd name="T3" fmla="*/ 3 h 30"/>
                <a:gd name="T4" fmla="*/ 12 w 21"/>
                <a:gd name="T5" fmla="*/ 28 h 30"/>
                <a:gd name="T6" fmla="*/ 10 w 21"/>
                <a:gd name="T7" fmla="*/ 30 h 30"/>
                <a:gd name="T8" fmla="*/ 9 w 21"/>
                <a:gd name="T9" fmla="*/ 30 h 30"/>
                <a:gd name="T10" fmla="*/ 9 w 21"/>
                <a:gd name="T11" fmla="*/ 28 h 30"/>
                <a:gd name="T12" fmla="*/ 9 w 21"/>
                <a:gd name="T13" fmla="*/ 3 h 30"/>
                <a:gd name="T14" fmla="*/ 0 w 21"/>
                <a:gd name="T15" fmla="*/ 3 h 30"/>
                <a:gd name="T16" fmla="*/ 0 w 21"/>
                <a:gd name="T17" fmla="*/ 3 h 30"/>
                <a:gd name="T18" fmla="*/ 0 w 21"/>
                <a:gd name="T19" fmla="*/ 1 h 30"/>
                <a:gd name="T20" fmla="*/ 0 w 21"/>
                <a:gd name="T21" fmla="*/ 0 h 30"/>
                <a:gd name="T22" fmla="*/ 19 w 21"/>
                <a:gd name="T23" fmla="*/ 0 h 30"/>
                <a:gd name="T24" fmla="*/ 21 w 21"/>
                <a:gd name="T25" fmla="*/ 1 h 30"/>
                <a:gd name="T26" fmla="*/ 21 w 21"/>
                <a:gd name="T27" fmla="*/ 3 h 30"/>
                <a:gd name="T28" fmla="*/ 19 w 21"/>
                <a:gd name="T29"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 h="30">
                  <a:moveTo>
                    <a:pt x="19" y="3"/>
                  </a:moveTo>
                  <a:lnTo>
                    <a:pt x="12" y="3"/>
                  </a:lnTo>
                  <a:lnTo>
                    <a:pt x="12" y="28"/>
                  </a:lnTo>
                  <a:lnTo>
                    <a:pt x="10" y="30"/>
                  </a:lnTo>
                  <a:lnTo>
                    <a:pt x="9" y="30"/>
                  </a:lnTo>
                  <a:lnTo>
                    <a:pt x="9" y="28"/>
                  </a:lnTo>
                  <a:lnTo>
                    <a:pt x="9" y="3"/>
                  </a:lnTo>
                  <a:lnTo>
                    <a:pt x="0" y="3"/>
                  </a:lnTo>
                  <a:lnTo>
                    <a:pt x="0" y="3"/>
                  </a:lnTo>
                  <a:lnTo>
                    <a:pt x="0" y="1"/>
                  </a:lnTo>
                  <a:lnTo>
                    <a:pt x="0" y="0"/>
                  </a:lnTo>
                  <a:lnTo>
                    <a:pt x="19" y="0"/>
                  </a:lnTo>
                  <a:lnTo>
                    <a:pt x="21" y="1"/>
                  </a:lnTo>
                  <a:lnTo>
                    <a:pt x="21" y="3"/>
                  </a:lnTo>
                  <a:lnTo>
                    <a:pt x="19" y="3"/>
                  </a:lnTo>
                  <a:close/>
                </a:path>
              </a:pathLst>
            </a:custGeom>
            <a:solidFill>
              <a:srgbClr val="DEDF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1" name="Freeform 180"/>
            <p:cNvSpPr>
              <a:spLocks/>
            </p:cNvSpPr>
            <p:nvPr/>
          </p:nvSpPr>
          <p:spPr bwMode="auto">
            <a:xfrm>
              <a:off x="5783654" y="1672033"/>
              <a:ext cx="3860" cy="28952"/>
            </a:xfrm>
            <a:custGeom>
              <a:avLst/>
              <a:gdLst>
                <a:gd name="T0" fmla="*/ 2 w 4"/>
                <a:gd name="T1" fmla="*/ 30 h 30"/>
                <a:gd name="T2" fmla="*/ 0 w 4"/>
                <a:gd name="T3" fmla="*/ 30 h 30"/>
                <a:gd name="T4" fmla="*/ 0 w 4"/>
                <a:gd name="T5" fmla="*/ 28 h 30"/>
                <a:gd name="T6" fmla="*/ 0 w 4"/>
                <a:gd name="T7" fmla="*/ 1 h 30"/>
                <a:gd name="T8" fmla="*/ 0 w 4"/>
                <a:gd name="T9" fmla="*/ 0 h 30"/>
                <a:gd name="T10" fmla="*/ 2 w 4"/>
                <a:gd name="T11" fmla="*/ 0 h 30"/>
                <a:gd name="T12" fmla="*/ 4 w 4"/>
                <a:gd name="T13" fmla="*/ 1 h 30"/>
                <a:gd name="T14" fmla="*/ 4 w 4"/>
                <a:gd name="T15" fmla="*/ 28 h 30"/>
                <a:gd name="T16" fmla="*/ 2 w 4"/>
                <a:gd name="T1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0">
                  <a:moveTo>
                    <a:pt x="2" y="30"/>
                  </a:moveTo>
                  <a:lnTo>
                    <a:pt x="0" y="30"/>
                  </a:lnTo>
                  <a:lnTo>
                    <a:pt x="0" y="28"/>
                  </a:lnTo>
                  <a:lnTo>
                    <a:pt x="0" y="1"/>
                  </a:lnTo>
                  <a:lnTo>
                    <a:pt x="0" y="0"/>
                  </a:lnTo>
                  <a:lnTo>
                    <a:pt x="2" y="0"/>
                  </a:lnTo>
                  <a:lnTo>
                    <a:pt x="4" y="1"/>
                  </a:lnTo>
                  <a:lnTo>
                    <a:pt x="4" y="28"/>
                  </a:lnTo>
                  <a:lnTo>
                    <a:pt x="2" y="30"/>
                  </a:lnTo>
                  <a:close/>
                </a:path>
              </a:pathLst>
            </a:custGeom>
            <a:solidFill>
              <a:srgbClr val="DEDF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2" name="Freeform 181"/>
            <p:cNvSpPr>
              <a:spLocks noEditPoints="1"/>
            </p:cNvSpPr>
            <p:nvPr/>
          </p:nvSpPr>
          <p:spPr bwMode="auto">
            <a:xfrm>
              <a:off x="5794270" y="1672033"/>
              <a:ext cx="22197" cy="28952"/>
            </a:xfrm>
            <a:custGeom>
              <a:avLst/>
              <a:gdLst>
                <a:gd name="T0" fmla="*/ 6 w 13"/>
                <a:gd name="T1" fmla="*/ 17 h 17"/>
                <a:gd name="T2" fmla="*/ 0 w 13"/>
                <a:gd name="T3" fmla="*/ 10 h 17"/>
                <a:gd name="T4" fmla="*/ 0 w 13"/>
                <a:gd name="T5" fmla="*/ 7 h 17"/>
                <a:gd name="T6" fmla="*/ 6 w 13"/>
                <a:gd name="T7" fmla="*/ 0 h 17"/>
                <a:gd name="T8" fmla="*/ 13 w 13"/>
                <a:gd name="T9" fmla="*/ 7 h 17"/>
                <a:gd name="T10" fmla="*/ 13 w 13"/>
                <a:gd name="T11" fmla="*/ 10 h 17"/>
                <a:gd name="T12" fmla="*/ 6 w 13"/>
                <a:gd name="T13" fmla="*/ 17 h 17"/>
                <a:gd name="T14" fmla="*/ 10 w 13"/>
                <a:gd name="T15" fmla="*/ 7 h 17"/>
                <a:gd name="T16" fmla="*/ 6 w 13"/>
                <a:gd name="T17" fmla="*/ 2 h 17"/>
                <a:gd name="T18" fmla="*/ 2 w 13"/>
                <a:gd name="T19" fmla="*/ 7 h 17"/>
                <a:gd name="T20" fmla="*/ 2 w 13"/>
                <a:gd name="T21" fmla="*/ 10 h 17"/>
                <a:gd name="T22" fmla="*/ 6 w 13"/>
                <a:gd name="T23" fmla="*/ 15 h 17"/>
                <a:gd name="T24" fmla="*/ 10 w 13"/>
                <a:gd name="T25" fmla="*/ 10 h 17"/>
                <a:gd name="T26" fmla="*/ 10 w 13"/>
                <a:gd name="T27"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17">
                  <a:moveTo>
                    <a:pt x="6" y="17"/>
                  </a:moveTo>
                  <a:cubicBezTo>
                    <a:pt x="3" y="17"/>
                    <a:pt x="0" y="15"/>
                    <a:pt x="0" y="10"/>
                  </a:cubicBezTo>
                  <a:cubicBezTo>
                    <a:pt x="0" y="7"/>
                    <a:pt x="0" y="7"/>
                    <a:pt x="0" y="7"/>
                  </a:cubicBezTo>
                  <a:cubicBezTo>
                    <a:pt x="0" y="2"/>
                    <a:pt x="3" y="0"/>
                    <a:pt x="6" y="0"/>
                  </a:cubicBezTo>
                  <a:cubicBezTo>
                    <a:pt x="10" y="0"/>
                    <a:pt x="13" y="2"/>
                    <a:pt x="13" y="7"/>
                  </a:cubicBezTo>
                  <a:cubicBezTo>
                    <a:pt x="13" y="10"/>
                    <a:pt x="13" y="10"/>
                    <a:pt x="13" y="10"/>
                  </a:cubicBezTo>
                  <a:cubicBezTo>
                    <a:pt x="13" y="15"/>
                    <a:pt x="10" y="17"/>
                    <a:pt x="6" y="17"/>
                  </a:cubicBezTo>
                  <a:close/>
                  <a:moveTo>
                    <a:pt x="10" y="7"/>
                  </a:moveTo>
                  <a:cubicBezTo>
                    <a:pt x="10" y="3"/>
                    <a:pt x="9" y="2"/>
                    <a:pt x="6" y="2"/>
                  </a:cubicBezTo>
                  <a:cubicBezTo>
                    <a:pt x="4" y="2"/>
                    <a:pt x="2" y="3"/>
                    <a:pt x="2" y="7"/>
                  </a:cubicBezTo>
                  <a:cubicBezTo>
                    <a:pt x="2" y="10"/>
                    <a:pt x="2" y="10"/>
                    <a:pt x="2" y="10"/>
                  </a:cubicBezTo>
                  <a:cubicBezTo>
                    <a:pt x="2" y="14"/>
                    <a:pt x="4" y="15"/>
                    <a:pt x="6" y="15"/>
                  </a:cubicBezTo>
                  <a:cubicBezTo>
                    <a:pt x="9" y="15"/>
                    <a:pt x="10" y="14"/>
                    <a:pt x="10" y="10"/>
                  </a:cubicBezTo>
                  <a:lnTo>
                    <a:pt x="10" y="7"/>
                  </a:lnTo>
                  <a:close/>
                </a:path>
              </a:pathLst>
            </a:custGeom>
            <a:solidFill>
              <a:srgbClr val="DEDF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3" name="Freeform 182"/>
            <p:cNvSpPr>
              <a:spLocks/>
            </p:cNvSpPr>
            <p:nvPr/>
          </p:nvSpPr>
          <p:spPr bwMode="auto">
            <a:xfrm>
              <a:off x="5823222" y="1672033"/>
              <a:ext cx="20267" cy="28952"/>
            </a:xfrm>
            <a:custGeom>
              <a:avLst/>
              <a:gdLst>
                <a:gd name="T0" fmla="*/ 11 w 12"/>
                <a:gd name="T1" fmla="*/ 17 h 17"/>
                <a:gd name="T2" fmla="*/ 10 w 12"/>
                <a:gd name="T3" fmla="*/ 17 h 17"/>
                <a:gd name="T4" fmla="*/ 9 w 12"/>
                <a:gd name="T5" fmla="*/ 16 h 17"/>
                <a:gd name="T6" fmla="*/ 2 w 12"/>
                <a:gd name="T7" fmla="*/ 3 h 17"/>
                <a:gd name="T8" fmla="*/ 2 w 12"/>
                <a:gd name="T9" fmla="*/ 3 h 17"/>
                <a:gd name="T10" fmla="*/ 2 w 12"/>
                <a:gd name="T11" fmla="*/ 3 h 17"/>
                <a:gd name="T12" fmla="*/ 2 w 12"/>
                <a:gd name="T13" fmla="*/ 16 h 17"/>
                <a:gd name="T14" fmla="*/ 1 w 12"/>
                <a:gd name="T15" fmla="*/ 17 h 17"/>
                <a:gd name="T16" fmla="*/ 0 w 12"/>
                <a:gd name="T17" fmla="*/ 17 h 17"/>
                <a:gd name="T18" fmla="*/ 0 w 12"/>
                <a:gd name="T19" fmla="*/ 16 h 17"/>
                <a:gd name="T20" fmla="*/ 0 w 12"/>
                <a:gd name="T21" fmla="*/ 1 h 17"/>
                <a:gd name="T22" fmla="*/ 0 w 12"/>
                <a:gd name="T23" fmla="*/ 0 h 17"/>
                <a:gd name="T24" fmla="*/ 2 w 12"/>
                <a:gd name="T25" fmla="*/ 0 h 17"/>
                <a:gd name="T26" fmla="*/ 3 w 12"/>
                <a:gd name="T27" fmla="*/ 1 h 17"/>
                <a:gd name="T28" fmla="*/ 10 w 12"/>
                <a:gd name="T29" fmla="*/ 14 h 17"/>
                <a:gd name="T30" fmla="*/ 10 w 12"/>
                <a:gd name="T31" fmla="*/ 14 h 17"/>
                <a:gd name="T32" fmla="*/ 10 w 12"/>
                <a:gd name="T33" fmla="*/ 14 h 17"/>
                <a:gd name="T34" fmla="*/ 10 w 12"/>
                <a:gd name="T35" fmla="*/ 1 h 17"/>
                <a:gd name="T36" fmla="*/ 10 w 12"/>
                <a:gd name="T37" fmla="*/ 0 h 17"/>
                <a:gd name="T38" fmla="*/ 11 w 12"/>
                <a:gd name="T39" fmla="*/ 0 h 17"/>
                <a:gd name="T40" fmla="*/ 12 w 12"/>
                <a:gd name="T41" fmla="*/ 1 h 17"/>
                <a:gd name="T42" fmla="*/ 12 w 12"/>
                <a:gd name="T43" fmla="*/ 16 h 17"/>
                <a:gd name="T44" fmla="*/ 11 w 12"/>
                <a:gd name="T4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 h="17">
                  <a:moveTo>
                    <a:pt x="11" y="17"/>
                  </a:moveTo>
                  <a:cubicBezTo>
                    <a:pt x="10" y="17"/>
                    <a:pt x="10" y="17"/>
                    <a:pt x="10" y="17"/>
                  </a:cubicBezTo>
                  <a:cubicBezTo>
                    <a:pt x="9" y="17"/>
                    <a:pt x="9" y="16"/>
                    <a:pt x="9" y="16"/>
                  </a:cubicBezTo>
                  <a:cubicBezTo>
                    <a:pt x="2" y="3"/>
                    <a:pt x="2" y="3"/>
                    <a:pt x="2" y="3"/>
                  </a:cubicBezTo>
                  <a:cubicBezTo>
                    <a:pt x="2" y="3"/>
                    <a:pt x="2" y="3"/>
                    <a:pt x="2" y="3"/>
                  </a:cubicBezTo>
                  <a:cubicBezTo>
                    <a:pt x="2" y="3"/>
                    <a:pt x="2" y="3"/>
                    <a:pt x="2" y="3"/>
                  </a:cubicBezTo>
                  <a:cubicBezTo>
                    <a:pt x="2" y="16"/>
                    <a:pt x="2" y="16"/>
                    <a:pt x="2" y="16"/>
                  </a:cubicBezTo>
                  <a:cubicBezTo>
                    <a:pt x="1" y="17"/>
                    <a:pt x="1" y="17"/>
                    <a:pt x="1" y="17"/>
                  </a:cubicBezTo>
                  <a:cubicBezTo>
                    <a:pt x="0" y="17"/>
                    <a:pt x="0" y="17"/>
                    <a:pt x="0" y="17"/>
                  </a:cubicBezTo>
                  <a:cubicBezTo>
                    <a:pt x="0" y="16"/>
                    <a:pt x="0" y="16"/>
                    <a:pt x="0" y="16"/>
                  </a:cubicBezTo>
                  <a:cubicBezTo>
                    <a:pt x="0" y="1"/>
                    <a:pt x="0" y="1"/>
                    <a:pt x="0" y="1"/>
                  </a:cubicBezTo>
                  <a:cubicBezTo>
                    <a:pt x="0" y="1"/>
                    <a:pt x="0" y="0"/>
                    <a:pt x="0" y="0"/>
                  </a:cubicBezTo>
                  <a:cubicBezTo>
                    <a:pt x="2" y="0"/>
                    <a:pt x="2" y="0"/>
                    <a:pt x="2" y="0"/>
                  </a:cubicBezTo>
                  <a:cubicBezTo>
                    <a:pt x="2" y="0"/>
                    <a:pt x="2" y="1"/>
                    <a:pt x="3" y="1"/>
                  </a:cubicBezTo>
                  <a:cubicBezTo>
                    <a:pt x="10" y="14"/>
                    <a:pt x="10" y="14"/>
                    <a:pt x="10" y="14"/>
                  </a:cubicBezTo>
                  <a:cubicBezTo>
                    <a:pt x="10" y="14"/>
                    <a:pt x="10" y="14"/>
                    <a:pt x="10" y="14"/>
                  </a:cubicBezTo>
                  <a:cubicBezTo>
                    <a:pt x="10" y="14"/>
                    <a:pt x="10" y="14"/>
                    <a:pt x="10" y="14"/>
                  </a:cubicBezTo>
                  <a:cubicBezTo>
                    <a:pt x="10" y="1"/>
                    <a:pt x="10" y="1"/>
                    <a:pt x="10" y="1"/>
                  </a:cubicBezTo>
                  <a:cubicBezTo>
                    <a:pt x="10" y="0"/>
                    <a:pt x="10" y="0"/>
                    <a:pt x="10" y="0"/>
                  </a:cubicBezTo>
                  <a:cubicBezTo>
                    <a:pt x="11" y="0"/>
                    <a:pt x="11" y="0"/>
                    <a:pt x="11" y="0"/>
                  </a:cubicBezTo>
                  <a:cubicBezTo>
                    <a:pt x="12" y="1"/>
                    <a:pt x="12" y="1"/>
                    <a:pt x="12" y="1"/>
                  </a:cubicBezTo>
                  <a:cubicBezTo>
                    <a:pt x="12" y="16"/>
                    <a:pt x="12" y="16"/>
                    <a:pt x="12" y="16"/>
                  </a:cubicBezTo>
                  <a:cubicBezTo>
                    <a:pt x="12" y="16"/>
                    <a:pt x="11" y="17"/>
                    <a:pt x="11" y="17"/>
                  </a:cubicBezTo>
                  <a:close/>
                </a:path>
              </a:pathLst>
            </a:custGeom>
            <a:solidFill>
              <a:srgbClr val="DEDF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607" name="Rectangle 606"/>
          <p:cNvSpPr/>
          <p:nvPr/>
        </p:nvSpPr>
        <p:spPr>
          <a:xfrm rot="5400000">
            <a:off x="4558284" y="567561"/>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8" name="TextBox 607"/>
          <p:cNvSpPr txBox="1"/>
          <p:nvPr/>
        </p:nvSpPr>
        <p:spPr>
          <a:xfrm>
            <a:off x="3208539" y="272652"/>
            <a:ext cx="2727029"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USER BY GENDER</a:t>
            </a:r>
          </a:p>
        </p:txBody>
      </p:sp>
      <p:sp>
        <p:nvSpPr>
          <p:cNvPr id="609" name="Rectangle 608"/>
          <p:cNvSpPr/>
          <p:nvPr/>
        </p:nvSpPr>
        <p:spPr>
          <a:xfrm>
            <a:off x="1488407" y="611206"/>
            <a:ext cx="6167186" cy="246221"/>
          </a:xfrm>
          <a:prstGeom prst="rect">
            <a:avLst/>
          </a:prstGeom>
        </p:spPr>
        <p:txBody>
          <a:bodyPr wrap="square">
            <a:spAutoFit/>
          </a:bodyPr>
          <a:lstStyle/>
          <a:p>
            <a:pPr algn="ctr"/>
            <a:r>
              <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10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12" name="Freeform 111"/>
          <p:cNvSpPr>
            <a:spLocks/>
          </p:cNvSpPr>
          <p:nvPr/>
        </p:nvSpPr>
        <p:spPr bwMode="auto">
          <a:xfrm>
            <a:off x="7336086" y="3639514"/>
            <a:ext cx="390525" cy="392113"/>
          </a:xfrm>
          <a:custGeom>
            <a:avLst/>
            <a:gdLst>
              <a:gd name="T0" fmla="*/ 70 w 139"/>
              <a:gd name="T1" fmla="*/ 0 h 140"/>
              <a:gd name="T2" fmla="*/ 0 w 139"/>
              <a:gd name="T3" fmla="*/ 70 h 140"/>
              <a:gd name="T4" fmla="*/ 0 w 139"/>
              <a:gd name="T5" fmla="*/ 140 h 140"/>
              <a:gd name="T6" fmla="*/ 30 w 139"/>
              <a:gd name="T7" fmla="*/ 128 h 140"/>
              <a:gd name="T8" fmla="*/ 12 w 139"/>
              <a:gd name="T9" fmla="*/ 86 h 140"/>
              <a:gd name="T10" fmla="*/ 14 w 139"/>
              <a:gd name="T11" fmla="*/ 72 h 140"/>
              <a:gd name="T12" fmla="*/ 70 w 139"/>
              <a:gd name="T13" fmla="*/ 75 h 140"/>
              <a:gd name="T14" fmla="*/ 126 w 139"/>
              <a:gd name="T15" fmla="*/ 72 h 140"/>
              <a:gd name="T16" fmla="*/ 128 w 139"/>
              <a:gd name="T17" fmla="*/ 86 h 140"/>
              <a:gd name="T18" fmla="*/ 109 w 139"/>
              <a:gd name="T19" fmla="*/ 128 h 140"/>
              <a:gd name="T20" fmla="*/ 139 w 139"/>
              <a:gd name="T21" fmla="*/ 140 h 140"/>
              <a:gd name="T22" fmla="*/ 139 w 139"/>
              <a:gd name="T23" fmla="*/ 70 h 140"/>
              <a:gd name="T24" fmla="*/ 70 w 139"/>
              <a:gd name="T25"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9" h="140">
                <a:moveTo>
                  <a:pt x="70" y="0"/>
                </a:moveTo>
                <a:cubicBezTo>
                  <a:pt x="31" y="0"/>
                  <a:pt x="0" y="31"/>
                  <a:pt x="0" y="70"/>
                </a:cubicBezTo>
                <a:cubicBezTo>
                  <a:pt x="0" y="140"/>
                  <a:pt x="0" y="140"/>
                  <a:pt x="0" y="140"/>
                </a:cubicBezTo>
                <a:cubicBezTo>
                  <a:pt x="0" y="140"/>
                  <a:pt x="11" y="133"/>
                  <a:pt x="30" y="128"/>
                </a:cubicBezTo>
                <a:cubicBezTo>
                  <a:pt x="19" y="118"/>
                  <a:pt x="12" y="103"/>
                  <a:pt x="12" y="86"/>
                </a:cubicBezTo>
                <a:cubicBezTo>
                  <a:pt x="12" y="81"/>
                  <a:pt x="13" y="76"/>
                  <a:pt x="14" y="72"/>
                </a:cubicBezTo>
                <a:cubicBezTo>
                  <a:pt x="26" y="73"/>
                  <a:pt x="48" y="75"/>
                  <a:pt x="70" y="75"/>
                </a:cubicBezTo>
                <a:cubicBezTo>
                  <a:pt x="92" y="75"/>
                  <a:pt x="113" y="73"/>
                  <a:pt x="126" y="72"/>
                </a:cubicBezTo>
                <a:cubicBezTo>
                  <a:pt x="127" y="76"/>
                  <a:pt x="128" y="81"/>
                  <a:pt x="128" y="86"/>
                </a:cubicBezTo>
                <a:cubicBezTo>
                  <a:pt x="128" y="103"/>
                  <a:pt x="120" y="118"/>
                  <a:pt x="109" y="128"/>
                </a:cubicBezTo>
                <a:cubicBezTo>
                  <a:pt x="128" y="133"/>
                  <a:pt x="139" y="140"/>
                  <a:pt x="139" y="140"/>
                </a:cubicBezTo>
                <a:cubicBezTo>
                  <a:pt x="139" y="70"/>
                  <a:pt x="139" y="70"/>
                  <a:pt x="139" y="70"/>
                </a:cubicBezTo>
                <a:cubicBezTo>
                  <a:pt x="139" y="31"/>
                  <a:pt x="108" y="0"/>
                  <a:pt x="70" y="0"/>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13" name="Oval 112"/>
          <p:cNvSpPr>
            <a:spLocks noChangeArrowheads="1"/>
          </p:cNvSpPr>
          <p:nvPr/>
        </p:nvSpPr>
        <p:spPr bwMode="auto">
          <a:xfrm>
            <a:off x="7420224" y="3877639"/>
            <a:ext cx="39688" cy="36513"/>
          </a:xfrm>
          <a:prstGeom prst="ellipse">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14" name="Oval 113"/>
          <p:cNvSpPr>
            <a:spLocks noChangeArrowheads="1"/>
          </p:cNvSpPr>
          <p:nvPr/>
        </p:nvSpPr>
        <p:spPr bwMode="auto">
          <a:xfrm>
            <a:off x="7605961" y="3877639"/>
            <a:ext cx="36513" cy="36513"/>
          </a:xfrm>
          <a:prstGeom prst="ellipse">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15" name="Freeform 114"/>
          <p:cNvSpPr>
            <a:spLocks/>
          </p:cNvSpPr>
          <p:nvPr/>
        </p:nvSpPr>
        <p:spPr bwMode="auto">
          <a:xfrm>
            <a:off x="7463086" y="3984001"/>
            <a:ext cx="142875" cy="23813"/>
          </a:xfrm>
          <a:custGeom>
            <a:avLst/>
            <a:gdLst>
              <a:gd name="T0" fmla="*/ 0 w 51"/>
              <a:gd name="T1" fmla="*/ 0 h 8"/>
              <a:gd name="T2" fmla="*/ 26 w 51"/>
              <a:gd name="T3" fmla="*/ 8 h 8"/>
              <a:gd name="T4" fmla="*/ 51 w 51"/>
              <a:gd name="T5" fmla="*/ 0 h 8"/>
              <a:gd name="T6" fmla="*/ 0 w 51"/>
              <a:gd name="T7" fmla="*/ 0 h 8"/>
            </a:gdLst>
            <a:ahLst/>
            <a:cxnLst>
              <a:cxn ang="0">
                <a:pos x="T0" y="T1"/>
              </a:cxn>
              <a:cxn ang="0">
                <a:pos x="T2" y="T3"/>
              </a:cxn>
              <a:cxn ang="0">
                <a:pos x="T4" y="T5"/>
              </a:cxn>
              <a:cxn ang="0">
                <a:pos x="T6" y="T7"/>
              </a:cxn>
            </a:cxnLst>
            <a:rect l="0" t="0" r="r" b="b"/>
            <a:pathLst>
              <a:path w="51" h="8">
                <a:moveTo>
                  <a:pt x="0" y="0"/>
                </a:moveTo>
                <a:cubicBezTo>
                  <a:pt x="7" y="5"/>
                  <a:pt x="16" y="8"/>
                  <a:pt x="26" y="8"/>
                </a:cubicBezTo>
                <a:cubicBezTo>
                  <a:pt x="35" y="8"/>
                  <a:pt x="44" y="5"/>
                  <a:pt x="51" y="0"/>
                </a:cubicBezTo>
                <a:lnTo>
                  <a:pt x="0" y="0"/>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16" name="Freeform 115"/>
          <p:cNvSpPr>
            <a:spLocks noEditPoints="1"/>
          </p:cNvSpPr>
          <p:nvPr/>
        </p:nvSpPr>
        <p:spPr bwMode="auto">
          <a:xfrm>
            <a:off x="8231436" y="3774451"/>
            <a:ext cx="114300" cy="179388"/>
          </a:xfrm>
          <a:custGeom>
            <a:avLst/>
            <a:gdLst>
              <a:gd name="T0" fmla="*/ 5 w 41"/>
              <a:gd name="T1" fmla="*/ 57 h 64"/>
              <a:gd name="T2" fmla="*/ 12 w 41"/>
              <a:gd name="T3" fmla="*/ 57 h 64"/>
              <a:gd name="T4" fmla="*/ 25 w 41"/>
              <a:gd name="T5" fmla="*/ 51 h 64"/>
              <a:gd name="T6" fmla="*/ 33 w 41"/>
              <a:gd name="T7" fmla="*/ 34 h 64"/>
              <a:gd name="T8" fmla="*/ 32 w 41"/>
              <a:gd name="T9" fmla="*/ 34 h 64"/>
              <a:gd name="T10" fmla="*/ 18 w 41"/>
              <a:gd name="T11" fmla="*/ 41 h 64"/>
              <a:gd name="T12" fmla="*/ 0 w 41"/>
              <a:gd name="T13" fmla="*/ 22 h 64"/>
              <a:gd name="T14" fmla="*/ 21 w 41"/>
              <a:gd name="T15" fmla="*/ 0 h 64"/>
              <a:gd name="T16" fmla="*/ 41 w 41"/>
              <a:gd name="T17" fmla="*/ 26 h 64"/>
              <a:gd name="T18" fmla="*/ 31 w 41"/>
              <a:gd name="T19" fmla="*/ 55 h 64"/>
              <a:gd name="T20" fmla="*/ 13 w 41"/>
              <a:gd name="T21" fmla="*/ 64 h 64"/>
              <a:gd name="T22" fmla="*/ 5 w 41"/>
              <a:gd name="T23" fmla="*/ 64 h 64"/>
              <a:gd name="T24" fmla="*/ 5 w 41"/>
              <a:gd name="T25" fmla="*/ 57 h 64"/>
              <a:gd name="T26" fmla="*/ 8 w 41"/>
              <a:gd name="T27" fmla="*/ 22 h 64"/>
              <a:gd name="T28" fmla="*/ 20 w 41"/>
              <a:gd name="T29" fmla="*/ 35 h 64"/>
              <a:gd name="T30" fmla="*/ 32 w 41"/>
              <a:gd name="T31" fmla="*/ 28 h 64"/>
              <a:gd name="T32" fmla="*/ 33 w 41"/>
              <a:gd name="T33" fmla="*/ 25 h 64"/>
              <a:gd name="T34" fmla="*/ 20 w 41"/>
              <a:gd name="T35" fmla="*/ 7 h 64"/>
              <a:gd name="T36" fmla="*/ 8 w 41"/>
              <a:gd name="T37" fmla="*/ 2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 h="64">
                <a:moveTo>
                  <a:pt x="5" y="57"/>
                </a:moveTo>
                <a:cubicBezTo>
                  <a:pt x="7" y="57"/>
                  <a:pt x="9" y="57"/>
                  <a:pt x="12" y="57"/>
                </a:cubicBezTo>
                <a:cubicBezTo>
                  <a:pt x="16" y="56"/>
                  <a:pt x="21" y="54"/>
                  <a:pt x="25" y="51"/>
                </a:cubicBezTo>
                <a:cubicBezTo>
                  <a:pt x="29" y="47"/>
                  <a:pt x="32" y="42"/>
                  <a:pt x="33" y="34"/>
                </a:cubicBezTo>
                <a:cubicBezTo>
                  <a:pt x="32" y="34"/>
                  <a:pt x="32" y="34"/>
                  <a:pt x="32" y="34"/>
                </a:cubicBezTo>
                <a:cubicBezTo>
                  <a:pt x="29" y="39"/>
                  <a:pt x="24" y="41"/>
                  <a:pt x="18" y="41"/>
                </a:cubicBezTo>
                <a:cubicBezTo>
                  <a:pt x="7" y="41"/>
                  <a:pt x="0" y="33"/>
                  <a:pt x="0" y="22"/>
                </a:cubicBezTo>
                <a:cubicBezTo>
                  <a:pt x="0" y="11"/>
                  <a:pt x="8" y="0"/>
                  <a:pt x="21" y="0"/>
                </a:cubicBezTo>
                <a:cubicBezTo>
                  <a:pt x="33" y="0"/>
                  <a:pt x="41" y="11"/>
                  <a:pt x="41" y="26"/>
                </a:cubicBezTo>
                <a:cubicBezTo>
                  <a:pt x="41" y="40"/>
                  <a:pt x="37" y="49"/>
                  <a:pt x="31" y="55"/>
                </a:cubicBezTo>
                <a:cubicBezTo>
                  <a:pt x="26" y="60"/>
                  <a:pt x="19" y="63"/>
                  <a:pt x="13" y="64"/>
                </a:cubicBezTo>
                <a:cubicBezTo>
                  <a:pt x="10" y="64"/>
                  <a:pt x="7" y="64"/>
                  <a:pt x="5" y="64"/>
                </a:cubicBezTo>
                <a:lnTo>
                  <a:pt x="5" y="57"/>
                </a:lnTo>
                <a:close/>
                <a:moveTo>
                  <a:pt x="8" y="22"/>
                </a:moveTo>
                <a:cubicBezTo>
                  <a:pt x="8" y="29"/>
                  <a:pt x="13" y="35"/>
                  <a:pt x="20" y="35"/>
                </a:cubicBezTo>
                <a:cubicBezTo>
                  <a:pt x="25" y="35"/>
                  <a:pt x="30" y="32"/>
                  <a:pt x="32" y="28"/>
                </a:cubicBezTo>
                <a:cubicBezTo>
                  <a:pt x="32" y="28"/>
                  <a:pt x="33" y="27"/>
                  <a:pt x="33" y="25"/>
                </a:cubicBezTo>
                <a:cubicBezTo>
                  <a:pt x="33" y="15"/>
                  <a:pt x="29" y="7"/>
                  <a:pt x="20" y="7"/>
                </a:cubicBezTo>
                <a:cubicBezTo>
                  <a:pt x="13" y="7"/>
                  <a:pt x="8" y="13"/>
                  <a:pt x="8" y="22"/>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17" name="Freeform 116"/>
          <p:cNvSpPr>
            <a:spLocks noEditPoints="1"/>
          </p:cNvSpPr>
          <p:nvPr/>
        </p:nvSpPr>
        <p:spPr bwMode="auto">
          <a:xfrm>
            <a:off x="8366374" y="3774451"/>
            <a:ext cx="117475" cy="179388"/>
          </a:xfrm>
          <a:custGeom>
            <a:avLst/>
            <a:gdLst>
              <a:gd name="T0" fmla="*/ 42 w 42"/>
              <a:gd name="T1" fmla="*/ 32 h 64"/>
              <a:gd name="T2" fmla="*/ 20 w 42"/>
              <a:gd name="T3" fmla="*/ 64 h 64"/>
              <a:gd name="T4" fmla="*/ 0 w 42"/>
              <a:gd name="T5" fmla="*/ 32 h 64"/>
              <a:gd name="T6" fmla="*/ 21 w 42"/>
              <a:gd name="T7" fmla="*/ 0 h 64"/>
              <a:gd name="T8" fmla="*/ 42 w 42"/>
              <a:gd name="T9" fmla="*/ 32 h 64"/>
              <a:gd name="T10" fmla="*/ 8 w 42"/>
              <a:gd name="T11" fmla="*/ 32 h 64"/>
              <a:gd name="T12" fmla="*/ 21 w 42"/>
              <a:gd name="T13" fmla="*/ 58 h 64"/>
              <a:gd name="T14" fmla="*/ 33 w 42"/>
              <a:gd name="T15" fmla="*/ 32 h 64"/>
              <a:gd name="T16" fmla="*/ 21 w 42"/>
              <a:gd name="T17" fmla="*/ 7 h 64"/>
              <a:gd name="T18" fmla="*/ 8 w 42"/>
              <a:gd name="T19"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64">
                <a:moveTo>
                  <a:pt x="42" y="32"/>
                </a:moveTo>
                <a:cubicBezTo>
                  <a:pt x="42" y="53"/>
                  <a:pt x="34" y="64"/>
                  <a:pt x="20" y="64"/>
                </a:cubicBezTo>
                <a:cubicBezTo>
                  <a:pt x="8" y="64"/>
                  <a:pt x="0" y="53"/>
                  <a:pt x="0" y="32"/>
                </a:cubicBezTo>
                <a:cubicBezTo>
                  <a:pt x="0" y="12"/>
                  <a:pt x="9" y="0"/>
                  <a:pt x="21" y="0"/>
                </a:cubicBezTo>
                <a:cubicBezTo>
                  <a:pt x="34" y="0"/>
                  <a:pt x="42" y="12"/>
                  <a:pt x="42" y="32"/>
                </a:cubicBezTo>
                <a:close/>
                <a:moveTo>
                  <a:pt x="8" y="32"/>
                </a:moveTo>
                <a:cubicBezTo>
                  <a:pt x="8" y="49"/>
                  <a:pt x="13" y="58"/>
                  <a:pt x="21" y="58"/>
                </a:cubicBezTo>
                <a:cubicBezTo>
                  <a:pt x="29" y="58"/>
                  <a:pt x="33" y="48"/>
                  <a:pt x="33" y="32"/>
                </a:cubicBezTo>
                <a:cubicBezTo>
                  <a:pt x="33" y="17"/>
                  <a:pt x="30" y="7"/>
                  <a:pt x="21" y="7"/>
                </a:cubicBezTo>
                <a:cubicBezTo>
                  <a:pt x="14" y="7"/>
                  <a:pt x="8" y="16"/>
                  <a:pt x="8" y="32"/>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18" name="Freeform 117"/>
          <p:cNvSpPr>
            <a:spLocks noEditPoints="1"/>
          </p:cNvSpPr>
          <p:nvPr/>
        </p:nvSpPr>
        <p:spPr bwMode="auto">
          <a:xfrm>
            <a:off x="8499724" y="3774451"/>
            <a:ext cx="193675" cy="179388"/>
          </a:xfrm>
          <a:custGeom>
            <a:avLst/>
            <a:gdLst>
              <a:gd name="T0" fmla="*/ 29 w 69"/>
              <a:gd name="T1" fmla="*/ 19 h 64"/>
              <a:gd name="T2" fmla="*/ 14 w 69"/>
              <a:gd name="T3" fmla="*/ 38 h 64"/>
              <a:gd name="T4" fmla="*/ 0 w 69"/>
              <a:gd name="T5" fmla="*/ 20 h 64"/>
              <a:gd name="T6" fmla="*/ 15 w 69"/>
              <a:gd name="T7" fmla="*/ 0 h 64"/>
              <a:gd name="T8" fmla="*/ 29 w 69"/>
              <a:gd name="T9" fmla="*/ 19 h 64"/>
              <a:gd name="T10" fmla="*/ 7 w 69"/>
              <a:gd name="T11" fmla="*/ 19 h 64"/>
              <a:gd name="T12" fmla="*/ 15 w 69"/>
              <a:gd name="T13" fmla="*/ 33 h 64"/>
              <a:gd name="T14" fmla="*/ 23 w 69"/>
              <a:gd name="T15" fmla="*/ 19 h 64"/>
              <a:gd name="T16" fmla="*/ 15 w 69"/>
              <a:gd name="T17" fmla="*/ 5 h 64"/>
              <a:gd name="T18" fmla="*/ 7 w 69"/>
              <a:gd name="T19" fmla="*/ 19 h 64"/>
              <a:gd name="T20" fmla="*/ 14 w 69"/>
              <a:gd name="T21" fmla="*/ 64 h 64"/>
              <a:gd name="T22" fmla="*/ 50 w 69"/>
              <a:gd name="T23" fmla="*/ 0 h 64"/>
              <a:gd name="T24" fmla="*/ 55 w 69"/>
              <a:gd name="T25" fmla="*/ 0 h 64"/>
              <a:gd name="T26" fmla="*/ 19 w 69"/>
              <a:gd name="T27" fmla="*/ 64 h 64"/>
              <a:gd name="T28" fmla="*/ 14 w 69"/>
              <a:gd name="T29" fmla="*/ 64 h 64"/>
              <a:gd name="T30" fmla="*/ 69 w 69"/>
              <a:gd name="T31" fmla="*/ 44 h 64"/>
              <a:gd name="T32" fmla="*/ 55 w 69"/>
              <a:gd name="T33" fmla="*/ 64 h 64"/>
              <a:gd name="T34" fmla="*/ 40 w 69"/>
              <a:gd name="T35" fmla="*/ 45 h 64"/>
              <a:gd name="T36" fmla="*/ 55 w 69"/>
              <a:gd name="T37" fmla="*/ 26 h 64"/>
              <a:gd name="T38" fmla="*/ 69 w 69"/>
              <a:gd name="T39" fmla="*/ 44 h 64"/>
              <a:gd name="T40" fmla="*/ 47 w 69"/>
              <a:gd name="T41" fmla="*/ 45 h 64"/>
              <a:gd name="T42" fmla="*/ 55 w 69"/>
              <a:gd name="T43" fmla="*/ 59 h 64"/>
              <a:gd name="T44" fmla="*/ 63 w 69"/>
              <a:gd name="T45" fmla="*/ 45 h 64"/>
              <a:gd name="T46" fmla="*/ 55 w 69"/>
              <a:gd name="T47" fmla="*/ 31 h 64"/>
              <a:gd name="T48" fmla="*/ 47 w 69"/>
              <a:gd name="T49" fmla="*/ 4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9" h="64">
                <a:moveTo>
                  <a:pt x="29" y="19"/>
                </a:moveTo>
                <a:cubicBezTo>
                  <a:pt x="29" y="32"/>
                  <a:pt x="22" y="38"/>
                  <a:pt x="14" y="38"/>
                </a:cubicBezTo>
                <a:cubicBezTo>
                  <a:pt x="7" y="38"/>
                  <a:pt x="0" y="32"/>
                  <a:pt x="0" y="20"/>
                </a:cubicBezTo>
                <a:cubicBezTo>
                  <a:pt x="0" y="7"/>
                  <a:pt x="7" y="0"/>
                  <a:pt x="15" y="0"/>
                </a:cubicBezTo>
                <a:cubicBezTo>
                  <a:pt x="24" y="0"/>
                  <a:pt x="29" y="7"/>
                  <a:pt x="29" y="19"/>
                </a:cubicBezTo>
                <a:close/>
                <a:moveTo>
                  <a:pt x="7" y="19"/>
                </a:moveTo>
                <a:cubicBezTo>
                  <a:pt x="6" y="27"/>
                  <a:pt x="9" y="33"/>
                  <a:pt x="15" y="33"/>
                </a:cubicBezTo>
                <a:cubicBezTo>
                  <a:pt x="20" y="33"/>
                  <a:pt x="23" y="27"/>
                  <a:pt x="23" y="19"/>
                </a:cubicBezTo>
                <a:cubicBezTo>
                  <a:pt x="23" y="12"/>
                  <a:pt x="20" y="5"/>
                  <a:pt x="15" y="5"/>
                </a:cubicBezTo>
                <a:cubicBezTo>
                  <a:pt x="9" y="5"/>
                  <a:pt x="7" y="12"/>
                  <a:pt x="7" y="19"/>
                </a:cubicBezTo>
                <a:close/>
                <a:moveTo>
                  <a:pt x="14" y="64"/>
                </a:moveTo>
                <a:cubicBezTo>
                  <a:pt x="50" y="0"/>
                  <a:pt x="50" y="0"/>
                  <a:pt x="50" y="0"/>
                </a:cubicBezTo>
                <a:cubicBezTo>
                  <a:pt x="55" y="0"/>
                  <a:pt x="55" y="0"/>
                  <a:pt x="55" y="0"/>
                </a:cubicBezTo>
                <a:cubicBezTo>
                  <a:pt x="19" y="64"/>
                  <a:pt x="19" y="64"/>
                  <a:pt x="19" y="64"/>
                </a:cubicBezTo>
                <a:lnTo>
                  <a:pt x="14" y="64"/>
                </a:lnTo>
                <a:close/>
                <a:moveTo>
                  <a:pt x="69" y="44"/>
                </a:moveTo>
                <a:cubicBezTo>
                  <a:pt x="69" y="57"/>
                  <a:pt x="63" y="64"/>
                  <a:pt x="55" y="64"/>
                </a:cubicBezTo>
                <a:cubicBezTo>
                  <a:pt x="47" y="64"/>
                  <a:pt x="40" y="58"/>
                  <a:pt x="40" y="45"/>
                </a:cubicBezTo>
                <a:cubicBezTo>
                  <a:pt x="40" y="33"/>
                  <a:pt x="47" y="26"/>
                  <a:pt x="55" y="26"/>
                </a:cubicBezTo>
                <a:cubicBezTo>
                  <a:pt x="64" y="26"/>
                  <a:pt x="69" y="32"/>
                  <a:pt x="69" y="44"/>
                </a:cubicBezTo>
                <a:close/>
                <a:moveTo>
                  <a:pt x="47" y="45"/>
                </a:moveTo>
                <a:cubicBezTo>
                  <a:pt x="47" y="53"/>
                  <a:pt x="50" y="59"/>
                  <a:pt x="55" y="59"/>
                </a:cubicBezTo>
                <a:cubicBezTo>
                  <a:pt x="60" y="59"/>
                  <a:pt x="63" y="53"/>
                  <a:pt x="63" y="45"/>
                </a:cubicBezTo>
                <a:cubicBezTo>
                  <a:pt x="63" y="37"/>
                  <a:pt x="61" y="31"/>
                  <a:pt x="55" y="31"/>
                </a:cubicBezTo>
                <a:cubicBezTo>
                  <a:pt x="50" y="31"/>
                  <a:pt x="47" y="37"/>
                  <a:pt x="47" y="45"/>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19" name="Freeform 118"/>
          <p:cNvSpPr>
            <a:spLocks/>
          </p:cNvSpPr>
          <p:nvPr/>
        </p:nvSpPr>
        <p:spPr bwMode="auto">
          <a:xfrm>
            <a:off x="7829799" y="3737939"/>
            <a:ext cx="342900" cy="244475"/>
          </a:xfrm>
          <a:custGeom>
            <a:avLst/>
            <a:gdLst>
              <a:gd name="T0" fmla="*/ 216 w 216"/>
              <a:gd name="T1" fmla="*/ 78 h 154"/>
              <a:gd name="T2" fmla="*/ 168 w 216"/>
              <a:gd name="T3" fmla="*/ 0 h 154"/>
              <a:gd name="T4" fmla="*/ 168 w 216"/>
              <a:gd name="T5" fmla="*/ 28 h 154"/>
              <a:gd name="T6" fmla="*/ 0 w 216"/>
              <a:gd name="T7" fmla="*/ 28 h 154"/>
              <a:gd name="T8" fmla="*/ 0 w 216"/>
              <a:gd name="T9" fmla="*/ 131 h 154"/>
              <a:gd name="T10" fmla="*/ 168 w 216"/>
              <a:gd name="T11" fmla="*/ 131 h 154"/>
              <a:gd name="T12" fmla="*/ 168 w 216"/>
              <a:gd name="T13" fmla="*/ 154 h 154"/>
              <a:gd name="T14" fmla="*/ 216 w 216"/>
              <a:gd name="T15" fmla="*/ 78 h 1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 h="154">
                <a:moveTo>
                  <a:pt x="216" y="78"/>
                </a:moveTo>
                <a:lnTo>
                  <a:pt x="168" y="0"/>
                </a:lnTo>
                <a:lnTo>
                  <a:pt x="168" y="28"/>
                </a:lnTo>
                <a:lnTo>
                  <a:pt x="0" y="28"/>
                </a:lnTo>
                <a:lnTo>
                  <a:pt x="0" y="131"/>
                </a:lnTo>
                <a:lnTo>
                  <a:pt x="168" y="131"/>
                </a:lnTo>
                <a:lnTo>
                  <a:pt x="168" y="154"/>
                </a:lnTo>
                <a:lnTo>
                  <a:pt x="216" y="78"/>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20" name="Freeform 119"/>
          <p:cNvSpPr>
            <a:spLocks/>
          </p:cNvSpPr>
          <p:nvPr/>
        </p:nvSpPr>
        <p:spPr bwMode="auto">
          <a:xfrm>
            <a:off x="7336086" y="2944189"/>
            <a:ext cx="390525" cy="350838"/>
          </a:xfrm>
          <a:custGeom>
            <a:avLst/>
            <a:gdLst>
              <a:gd name="T0" fmla="*/ 70 w 139"/>
              <a:gd name="T1" fmla="*/ 0 h 125"/>
              <a:gd name="T2" fmla="*/ 0 w 139"/>
              <a:gd name="T3" fmla="*/ 70 h 125"/>
              <a:gd name="T4" fmla="*/ 27 w 139"/>
              <a:gd name="T5" fmla="*/ 125 h 125"/>
              <a:gd name="T6" fmla="*/ 12 w 139"/>
              <a:gd name="T7" fmla="*/ 86 h 125"/>
              <a:gd name="T8" fmla="*/ 14 w 139"/>
              <a:gd name="T9" fmla="*/ 72 h 125"/>
              <a:gd name="T10" fmla="*/ 70 w 139"/>
              <a:gd name="T11" fmla="*/ 75 h 125"/>
              <a:gd name="T12" fmla="*/ 83 w 139"/>
              <a:gd name="T13" fmla="*/ 75 h 125"/>
              <a:gd name="T14" fmla="*/ 102 w 139"/>
              <a:gd name="T15" fmla="*/ 51 h 125"/>
              <a:gd name="T16" fmla="*/ 99 w 139"/>
              <a:gd name="T17" fmla="*/ 74 h 125"/>
              <a:gd name="T18" fmla="*/ 126 w 139"/>
              <a:gd name="T19" fmla="*/ 72 h 125"/>
              <a:gd name="T20" fmla="*/ 128 w 139"/>
              <a:gd name="T21" fmla="*/ 86 h 125"/>
              <a:gd name="T22" fmla="*/ 113 w 139"/>
              <a:gd name="T23" fmla="*/ 125 h 125"/>
              <a:gd name="T24" fmla="*/ 139 w 139"/>
              <a:gd name="T25" fmla="*/ 70 h 125"/>
              <a:gd name="T26" fmla="*/ 70 w 139"/>
              <a:gd name="T27"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9" h="125">
                <a:moveTo>
                  <a:pt x="70" y="0"/>
                </a:moveTo>
                <a:cubicBezTo>
                  <a:pt x="31" y="0"/>
                  <a:pt x="0" y="31"/>
                  <a:pt x="0" y="70"/>
                </a:cubicBezTo>
                <a:cubicBezTo>
                  <a:pt x="0" y="92"/>
                  <a:pt x="11" y="112"/>
                  <a:pt x="27" y="125"/>
                </a:cubicBezTo>
                <a:cubicBezTo>
                  <a:pt x="18" y="114"/>
                  <a:pt x="12" y="101"/>
                  <a:pt x="12" y="86"/>
                </a:cubicBezTo>
                <a:cubicBezTo>
                  <a:pt x="12" y="81"/>
                  <a:pt x="13" y="76"/>
                  <a:pt x="14" y="72"/>
                </a:cubicBezTo>
                <a:cubicBezTo>
                  <a:pt x="26" y="73"/>
                  <a:pt x="48" y="75"/>
                  <a:pt x="70" y="75"/>
                </a:cubicBezTo>
                <a:cubicBezTo>
                  <a:pt x="74" y="75"/>
                  <a:pt x="79" y="75"/>
                  <a:pt x="83" y="75"/>
                </a:cubicBezTo>
                <a:cubicBezTo>
                  <a:pt x="102" y="51"/>
                  <a:pt x="102" y="51"/>
                  <a:pt x="102" y="51"/>
                </a:cubicBezTo>
                <a:cubicBezTo>
                  <a:pt x="99" y="74"/>
                  <a:pt x="99" y="74"/>
                  <a:pt x="99" y="74"/>
                </a:cubicBezTo>
                <a:cubicBezTo>
                  <a:pt x="110" y="73"/>
                  <a:pt x="119" y="72"/>
                  <a:pt x="126" y="72"/>
                </a:cubicBezTo>
                <a:cubicBezTo>
                  <a:pt x="127" y="76"/>
                  <a:pt x="128" y="81"/>
                  <a:pt x="128" y="86"/>
                </a:cubicBezTo>
                <a:cubicBezTo>
                  <a:pt x="128" y="101"/>
                  <a:pt x="122" y="114"/>
                  <a:pt x="113" y="125"/>
                </a:cubicBezTo>
                <a:cubicBezTo>
                  <a:pt x="129" y="112"/>
                  <a:pt x="139" y="92"/>
                  <a:pt x="139" y="70"/>
                </a:cubicBezTo>
                <a:cubicBezTo>
                  <a:pt x="139" y="31"/>
                  <a:pt x="108" y="0"/>
                  <a:pt x="70" y="0"/>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21" name="Oval 120"/>
          <p:cNvSpPr>
            <a:spLocks noChangeArrowheads="1"/>
          </p:cNvSpPr>
          <p:nvPr/>
        </p:nvSpPr>
        <p:spPr bwMode="auto">
          <a:xfrm>
            <a:off x="7418636" y="3179139"/>
            <a:ext cx="38100" cy="39688"/>
          </a:xfrm>
          <a:prstGeom prst="ellipse">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22" name="Oval 121"/>
          <p:cNvSpPr>
            <a:spLocks noChangeArrowheads="1"/>
          </p:cNvSpPr>
          <p:nvPr/>
        </p:nvSpPr>
        <p:spPr bwMode="auto">
          <a:xfrm>
            <a:off x="7602786" y="3179139"/>
            <a:ext cx="36513" cy="39688"/>
          </a:xfrm>
          <a:prstGeom prst="ellipse">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23" name="Freeform 122"/>
          <p:cNvSpPr>
            <a:spLocks/>
          </p:cNvSpPr>
          <p:nvPr/>
        </p:nvSpPr>
        <p:spPr bwMode="auto">
          <a:xfrm>
            <a:off x="7459911" y="3288676"/>
            <a:ext cx="142875" cy="22225"/>
          </a:xfrm>
          <a:custGeom>
            <a:avLst/>
            <a:gdLst>
              <a:gd name="T0" fmla="*/ 26 w 51"/>
              <a:gd name="T1" fmla="*/ 8 h 8"/>
              <a:gd name="T2" fmla="*/ 51 w 51"/>
              <a:gd name="T3" fmla="*/ 0 h 8"/>
              <a:gd name="T4" fmla="*/ 0 w 51"/>
              <a:gd name="T5" fmla="*/ 0 h 8"/>
              <a:gd name="T6" fmla="*/ 26 w 51"/>
              <a:gd name="T7" fmla="*/ 8 h 8"/>
            </a:gdLst>
            <a:ahLst/>
            <a:cxnLst>
              <a:cxn ang="0">
                <a:pos x="T0" y="T1"/>
              </a:cxn>
              <a:cxn ang="0">
                <a:pos x="T2" y="T3"/>
              </a:cxn>
              <a:cxn ang="0">
                <a:pos x="T4" y="T5"/>
              </a:cxn>
              <a:cxn ang="0">
                <a:pos x="T6" y="T7"/>
              </a:cxn>
            </a:cxnLst>
            <a:rect l="0" t="0" r="r" b="b"/>
            <a:pathLst>
              <a:path w="51" h="8">
                <a:moveTo>
                  <a:pt x="26" y="8"/>
                </a:moveTo>
                <a:cubicBezTo>
                  <a:pt x="35" y="8"/>
                  <a:pt x="44" y="5"/>
                  <a:pt x="51" y="0"/>
                </a:cubicBezTo>
                <a:cubicBezTo>
                  <a:pt x="0" y="0"/>
                  <a:pt x="0" y="0"/>
                  <a:pt x="0" y="0"/>
                </a:cubicBezTo>
                <a:cubicBezTo>
                  <a:pt x="7" y="5"/>
                  <a:pt x="16" y="8"/>
                  <a:pt x="26" y="8"/>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24" name="Freeform 123"/>
          <p:cNvSpPr>
            <a:spLocks noEditPoints="1"/>
          </p:cNvSpPr>
          <p:nvPr/>
        </p:nvSpPr>
        <p:spPr bwMode="auto">
          <a:xfrm>
            <a:off x="8231436" y="3066426"/>
            <a:ext cx="114300" cy="180975"/>
          </a:xfrm>
          <a:custGeom>
            <a:avLst/>
            <a:gdLst>
              <a:gd name="T0" fmla="*/ 0 w 41"/>
              <a:gd name="T1" fmla="*/ 47 h 64"/>
              <a:gd name="T2" fmla="*/ 12 w 41"/>
              <a:gd name="T3" fmla="*/ 30 h 64"/>
              <a:gd name="T4" fmla="*/ 12 w 41"/>
              <a:gd name="T5" fmla="*/ 30 h 64"/>
              <a:gd name="T6" fmla="*/ 2 w 41"/>
              <a:gd name="T7" fmla="*/ 16 h 64"/>
              <a:gd name="T8" fmla="*/ 21 w 41"/>
              <a:gd name="T9" fmla="*/ 0 h 64"/>
              <a:gd name="T10" fmla="*/ 39 w 41"/>
              <a:gd name="T11" fmla="*/ 15 h 64"/>
              <a:gd name="T12" fmla="*/ 29 w 41"/>
              <a:gd name="T13" fmla="*/ 29 h 64"/>
              <a:gd name="T14" fmla="*/ 29 w 41"/>
              <a:gd name="T15" fmla="*/ 30 h 64"/>
              <a:gd name="T16" fmla="*/ 41 w 41"/>
              <a:gd name="T17" fmla="*/ 46 h 64"/>
              <a:gd name="T18" fmla="*/ 20 w 41"/>
              <a:gd name="T19" fmla="*/ 64 h 64"/>
              <a:gd name="T20" fmla="*/ 0 w 41"/>
              <a:gd name="T21" fmla="*/ 47 h 64"/>
              <a:gd name="T22" fmla="*/ 33 w 41"/>
              <a:gd name="T23" fmla="*/ 47 h 64"/>
              <a:gd name="T24" fmla="*/ 19 w 41"/>
              <a:gd name="T25" fmla="*/ 33 h 64"/>
              <a:gd name="T26" fmla="*/ 8 w 41"/>
              <a:gd name="T27" fmla="*/ 46 h 64"/>
              <a:gd name="T28" fmla="*/ 21 w 41"/>
              <a:gd name="T29" fmla="*/ 58 h 64"/>
              <a:gd name="T30" fmla="*/ 33 w 41"/>
              <a:gd name="T31" fmla="*/ 47 h 64"/>
              <a:gd name="T32" fmla="*/ 10 w 41"/>
              <a:gd name="T33" fmla="*/ 16 h 64"/>
              <a:gd name="T34" fmla="*/ 22 w 41"/>
              <a:gd name="T35" fmla="*/ 27 h 64"/>
              <a:gd name="T36" fmla="*/ 31 w 41"/>
              <a:gd name="T37" fmla="*/ 16 h 64"/>
              <a:gd name="T38" fmla="*/ 21 w 41"/>
              <a:gd name="T39" fmla="*/ 6 h 64"/>
              <a:gd name="T40" fmla="*/ 10 w 41"/>
              <a:gd name="T41" fmla="*/ 1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 h="64">
                <a:moveTo>
                  <a:pt x="0" y="47"/>
                </a:moveTo>
                <a:cubicBezTo>
                  <a:pt x="0" y="39"/>
                  <a:pt x="4" y="34"/>
                  <a:pt x="12" y="30"/>
                </a:cubicBezTo>
                <a:cubicBezTo>
                  <a:pt x="12" y="30"/>
                  <a:pt x="12" y="30"/>
                  <a:pt x="12" y="30"/>
                </a:cubicBezTo>
                <a:cubicBezTo>
                  <a:pt x="5" y="27"/>
                  <a:pt x="2" y="22"/>
                  <a:pt x="2" y="16"/>
                </a:cubicBezTo>
                <a:cubicBezTo>
                  <a:pt x="2" y="6"/>
                  <a:pt x="10" y="0"/>
                  <a:pt x="21" y="0"/>
                </a:cubicBezTo>
                <a:cubicBezTo>
                  <a:pt x="33" y="0"/>
                  <a:pt x="39" y="7"/>
                  <a:pt x="39" y="15"/>
                </a:cubicBezTo>
                <a:cubicBezTo>
                  <a:pt x="39" y="20"/>
                  <a:pt x="36" y="26"/>
                  <a:pt x="29" y="29"/>
                </a:cubicBezTo>
                <a:cubicBezTo>
                  <a:pt x="29" y="30"/>
                  <a:pt x="29" y="30"/>
                  <a:pt x="29" y="30"/>
                </a:cubicBezTo>
                <a:cubicBezTo>
                  <a:pt x="37" y="33"/>
                  <a:pt x="41" y="38"/>
                  <a:pt x="41" y="46"/>
                </a:cubicBezTo>
                <a:cubicBezTo>
                  <a:pt x="41" y="56"/>
                  <a:pt x="32" y="64"/>
                  <a:pt x="20" y="64"/>
                </a:cubicBezTo>
                <a:cubicBezTo>
                  <a:pt x="7" y="64"/>
                  <a:pt x="0" y="56"/>
                  <a:pt x="0" y="47"/>
                </a:cubicBezTo>
                <a:close/>
                <a:moveTo>
                  <a:pt x="33" y="47"/>
                </a:moveTo>
                <a:cubicBezTo>
                  <a:pt x="33" y="39"/>
                  <a:pt x="28" y="35"/>
                  <a:pt x="19" y="33"/>
                </a:cubicBezTo>
                <a:cubicBezTo>
                  <a:pt x="12" y="35"/>
                  <a:pt x="8" y="40"/>
                  <a:pt x="8" y="46"/>
                </a:cubicBezTo>
                <a:cubicBezTo>
                  <a:pt x="8" y="52"/>
                  <a:pt x="13" y="58"/>
                  <a:pt x="21" y="58"/>
                </a:cubicBezTo>
                <a:cubicBezTo>
                  <a:pt x="28" y="58"/>
                  <a:pt x="33" y="53"/>
                  <a:pt x="33" y="47"/>
                </a:cubicBezTo>
                <a:close/>
                <a:moveTo>
                  <a:pt x="10" y="16"/>
                </a:moveTo>
                <a:cubicBezTo>
                  <a:pt x="10" y="22"/>
                  <a:pt x="15" y="25"/>
                  <a:pt x="22" y="27"/>
                </a:cubicBezTo>
                <a:cubicBezTo>
                  <a:pt x="27" y="25"/>
                  <a:pt x="31" y="21"/>
                  <a:pt x="31" y="16"/>
                </a:cubicBezTo>
                <a:cubicBezTo>
                  <a:pt x="31" y="11"/>
                  <a:pt x="28" y="6"/>
                  <a:pt x="21" y="6"/>
                </a:cubicBezTo>
                <a:cubicBezTo>
                  <a:pt x="14" y="6"/>
                  <a:pt x="10" y="10"/>
                  <a:pt x="10" y="16"/>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525" name="Freeform 124"/>
          <p:cNvSpPr>
            <a:spLocks noEditPoints="1"/>
          </p:cNvSpPr>
          <p:nvPr/>
        </p:nvSpPr>
        <p:spPr bwMode="auto">
          <a:xfrm>
            <a:off x="8366374" y="3066426"/>
            <a:ext cx="117475" cy="180975"/>
          </a:xfrm>
          <a:custGeom>
            <a:avLst/>
            <a:gdLst>
              <a:gd name="T0" fmla="*/ 42 w 42"/>
              <a:gd name="T1" fmla="*/ 31 h 64"/>
              <a:gd name="T2" fmla="*/ 21 w 42"/>
              <a:gd name="T3" fmla="*/ 64 h 64"/>
              <a:gd name="T4" fmla="*/ 0 w 42"/>
              <a:gd name="T5" fmla="*/ 32 h 64"/>
              <a:gd name="T6" fmla="*/ 22 w 42"/>
              <a:gd name="T7" fmla="*/ 0 h 64"/>
              <a:gd name="T8" fmla="*/ 42 w 42"/>
              <a:gd name="T9" fmla="*/ 31 h 64"/>
              <a:gd name="T10" fmla="*/ 9 w 42"/>
              <a:gd name="T11" fmla="*/ 32 h 64"/>
              <a:gd name="T12" fmla="*/ 21 w 42"/>
              <a:gd name="T13" fmla="*/ 57 h 64"/>
              <a:gd name="T14" fmla="*/ 34 w 42"/>
              <a:gd name="T15" fmla="*/ 31 h 64"/>
              <a:gd name="T16" fmla="*/ 21 w 42"/>
              <a:gd name="T17" fmla="*/ 6 h 64"/>
              <a:gd name="T18" fmla="*/ 9 w 42"/>
              <a:gd name="T19"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64">
                <a:moveTo>
                  <a:pt x="42" y="31"/>
                </a:moveTo>
                <a:cubicBezTo>
                  <a:pt x="42" y="52"/>
                  <a:pt x="34" y="64"/>
                  <a:pt x="21" y="64"/>
                </a:cubicBezTo>
                <a:cubicBezTo>
                  <a:pt x="9" y="64"/>
                  <a:pt x="0" y="52"/>
                  <a:pt x="0" y="32"/>
                </a:cubicBezTo>
                <a:cubicBezTo>
                  <a:pt x="0" y="11"/>
                  <a:pt x="9" y="0"/>
                  <a:pt x="22" y="0"/>
                </a:cubicBezTo>
                <a:cubicBezTo>
                  <a:pt x="35" y="0"/>
                  <a:pt x="42" y="11"/>
                  <a:pt x="42" y="31"/>
                </a:cubicBezTo>
                <a:close/>
                <a:moveTo>
                  <a:pt x="9" y="32"/>
                </a:moveTo>
                <a:cubicBezTo>
                  <a:pt x="9" y="48"/>
                  <a:pt x="14" y="57"/>
                  <a:pt x="21" y="57"/>
                </a:cubicBezTo>
                <a:cubicBezTo>
                  <a:pt x="30" y="57"/>
                  <a:pt x="34" y="47"/>
                  <a:pt x="34" y="31"/>
                </a:cubicBezTo>
                <a:cubicBezTo>
                  <a:pt x="34" y="16"/>
                  <a:pt x="30" y="6"/>
                  <a:pt x="21" y="6"/>
                </a:cubicBezTo>
                <a:cubicBezTo>
                  <a:pt x="14" y="6"/>
                  <a:pt x="9" y="15"/>
                  <a:pt x="9" y="32"/>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526" name="Freeform 125"/>
          <p:cNvSpPr>
            <a:spLocks noEditPoints="1"/>
          </p:cNvSpPr>
          <p:nvPr/>
        </p:nvSpPr>
        <p:spPr bwMode="auto">
          <a:xfrm>
            <a:off x="8499724" y="3066426"/>
            <a:ext cx="196850" cy="180975"/>
          </a:xfrm>
          <a:custGeom>
            <a:avLst/>
            <a:gdLst>
              <a:gd name="T0" fmla="*/ 30 w 70"/>
              <a:gd name="T1" fmla="*/ 18 h 64"/>
              <a:gd name="T2" fmla="*/ 15 w 70"/>
              <a:gd name="T3" fmla="*/ 38 h 64"/>
              <a:gd name="T4" fmla="*/ 0 w 70"/>
              <a:gd name="T5" fmla="*/ 19 h 64"/>
              <a:gd name="T6" fmla="*/ 15 w 70"/>
              <a:gd name="T7" fmla="*/ 0 h 64"/>
              <a:gd name="T8" fmla="*/ 30 w 70"/>
              <a:gd name="T9" fmla="*/ 18 h 64"/>
              <a:gd name="T10" fmla="*/ 7 w 70"/>
              <a:gd name="T11" fmla="*/ 19 h 64"/>
              <a:gd name="T12" fmla="*/ 15 w 70"/>
              <a:gd name="T13" fmla="*/ 33 h 64"/>
              <a:gd name="T14" fmla="*/ 23 w 70"/>
              <a:gd name="T15" fmla="*/ 19 h 64"/>
              <a:gd name="T16" fmla="*/ 15 w 70"/>
              <a:gd name="T17" fmla="*/ 5 h 64"/>
              <a:gd name="T18" fmla="*/ 7 w 70"/>
              <a:gd name="T19" fmla="*/ 19 h 64"/>
              <a:gd name="T20" fmla="*/ 14 w 70"/>
              <a:gd name="T21" fmla="*/ 64 h 64"/>
              <a:gd name="T22" fmla="*/ 51 w 70"/>
              <a:gd name="T23" fmla="*/ 0 h 64"/>
              <a:gd name="T24" fmla="*/ 56 w 70"/>
              <a:gd name="T25" fmla="*/ 0 h 64"/>
              <a:gd name="T26" fmla="*/ 20 w 70"/>
              <a:gd name="T27" fmla="*/ 64 h 64"/>
              <a:gd name="T28" fmla="*/ 14 w 70"/>
              <a:gd name="T29" fmla="*/ 64 h 64"/>
              <a:gd name="T30" fmla="*/ 70 w 70"/>
              <a:gd name="T31" fmla="*/ 44 h 64"/>
              <a:gd name="T32" fmla="*/ 55 w 70"/>
              <a:gd name="T33" fmla="*/ 63 h 64"/>
              <a:gd name="T34" fmla="*/ 41 w 70"/>
              <a:gd name="T35" fmla="*/ 45 h 64"/>
              <a:gd name="T36" fmla="*/ 56 w 70"/>
              <a:gd name="T37" fmla="*/ 25 h 64"/>
              <a:gd name="T38" fmla="*/ 70 w 70"/>
              <a:gd name="T39" fmla="*/ 44 h 64"/>
              <a:gd name="T40" fmla="*/ 47 w 70"/>
              <a:gd name="T41" fmla="*/ 44 h 64"/>
              <a:gd name="T42" fmla="*/ 55 w 70"/>
              <a:gd name="T43" fmla="*/ 58 h 64"/>
              <a:gd name="T44" fmla="*/ 63 w 70"/>
              <a:gd name="T45" fmla="*/ 44 h 64"/>
              <a:gd name="T46" fmla="*/ 55 w 70"/>
              <a:gd name="T47" fmla="*/ 30 h 64"/>
              <a:gd name="T48" fmla="*/ 47 w 70"/>
              <a:gd name="T49"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0" h="64">
                <a:moveTo>
                  <a:pt x="30" y="18"/>
                </a:moveTo>
                <a:cubicBezTo>
                  <a:pt x="30" y="31"/>
                  <a:pt x="23" y="38"/>
                  <a:pt x="15" y="38"/>
                </a:cubicBezTo>
                <a:cubicBezTo>
                  <a:pt x="7" y="38"/>
                  <a:pt x="0" y="32"/>
                  <a:pt x="0" y="19"/>
                </a:cubicBezTo>
                <a:cubicBezTo>
                  <a:pt x="0" y="7"/>
                  <a:pt x="7" y="0"/>
                  <a:pt x="15" y="0"/>
                </a:cubicBezTo>
                <a:cubicBezTo>
                  <a:pt x="24" y="0"/>
                  <a:pt x="30" y="6"/>
                  <a:pt x="30" y="18"/>
                </a:cubicBezTo>
                <a:close/>
                <a:moveTo>
                  <a:pt x="7" y="19"/>
                </a:moveTo>
                <a:cubicBezTo>
                  <a:pt x="7" y="27"/>
                  <a:pt x="10" y="33"/>
                  <a:pt x="15" y="33"/>
                </a:cubicBezTo>
                <a:cubicBezTo>
                  <a:pt x="21" y="33"/>
                  <a:pt x="23" y="27"/>
                  <a:pt x="23" y="19"/>
                </a:cubicBezTo>
                <a:cubicBezTo>
                  <a:pt x="23" y="11"/>
                  <a:pt x="21" y="5"/>
                  <a:pt x="15" y="5"/>
                </a:cubicBezTo>
                <a:cubicBezTo>
                  <a:pt x="10" y="5"/>
                  <a:pt x="7" y="11"/>
                  <a:pt x="7" y="19"/>
                </a:cubicBezTo>
                <a:close/>
                <a:moveTo>
                  <a:pt x="14" y="64"/>
                </a:moveTo>
                <a:cubicBezTo>
                  <a:pt x="51" y="0"/>
                  <a:pt x="51" y="0"/>
                  <a:pt x="51" y="0"/>
                </a:cubicBezTo>
                <a:cubicBezTo>
                  <a:pt x="56" y="0"/>
                  <a:pt x="56" y="0"/>
                  <a:pt x="56" y="0"/>
                </a:cubicBezTo>
                <a:cubicBezTo>
                  <a:pt x="20" y="64"/>
                  <a:pt x="20" y="64"/>
                  <a:pt x="20" y="64"/>
                </a:cubicBezTo>
                <a:lnTo>
                  <a:pt x="14" y="64"/>
                </a:lnTo>
                <a:close/>
                <a:moveTo>
                  <a:pt x="70" y="44"/>
                </a:moveTo>
                <a:cubicBezTo>
                  <a:pt x="70" y="57"/>
                  <a:pt x="63" y="63"/>
                  <a:pt x="55" y="63"/>
                </a:cubicBezTo>
                <a:cubicBezTo>
                  <a:pt x="47" y="63"/>
                  <a:pt x="41" y="57"/>
                  <a:pt x="41" y="45"/>
                </a:cubicBezTo>
                <a:cubicBezTo>
                  <a:pt x="41" y="32"/>
                  <a:pt x="47" y="25"/>
                  <a:pt x="56" y="25"/>
                </a:cubicBezTo>
                <a:cubicBezTo>
                  <a:pt x="64" y="25"/>
                  <a:pt x="70" y="32"/>
                  <a:pt x="70" y="44"/>
                </a:cubicBezTo>
                <a:close/>
                <a:moveTo>
                  <a:pt x="47" y="44"/>
                </a:moveTo>
                <a:cubicBezTo>
                  <a:pt x="47" y="52"/>
                  <a:pt x="50" y="58"/>
                  <a:pt x="55" y="58"/>
                </a:cubicBezTo>
                <a:cubicBezTo>
                  <a:pt x="61" y="58"/>
                  <a:pt x="63" y="52"/>
                  <a:pt x="63" y="44"/>
                </a:cubicBezTo>
                <a:cubicBezTo>
                  <a:pt x="63" y="37"/>
                  <a:pt x="61" y="30"/>
                  <a:pt x="55" y="30"/>
                </a:cubicBezTo>
                <a:cubicBezTo>
                  <a:pt x="50" y="30"/>
                  <a:pt x="47" y="37"/>
                  <a:pt x="47" y="44"/>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527" name="Freeform 126"/>
          <p:cNvSpPr>
            <a:spLocks/>
          </p:cNvSpPr>
          <p:nvPr/>
        </p:nvSpPr>
        <p:spPr bwMode="auto">
          <a:xfrm>
            <a:off x="7829799" y="3028326"/>
            <a:ext cx="342900" cy="246063"/>
          </a:xfrm>
          <a:custGeom>
            <a:avLst/>
            <a:gdLst>
              <a:gd name="T0" fmla="*/ 216 w 216"/>
              <a:gd name="T1" fmla="*/ 77 h 155"/>
              <a:gd name="T2" fmla="*/ 168 w 216"/>
              <a:gd name="T3" fmla="*/ 0 h 155"/>
              <a:gd name="T4" fmla="*/ 168 w 216"/>
              <a:gd name="T5" fmla="*/ 30 h 155"/>
              <a:gd name="T6" fmla="*/ 0 w 216"/>
              <a:gd name="T7" fmla="*/ 30 h 155"/>
              <a:gd name="T8" fmla="*/ 0 w 216"/>
              <a:gd name="T9" fmla="*/ 130 h 155"/>
              <a:gd name="T10" fmla="*/ 168 w 216"/>
              <a:gd name="T11" fmla="*/ 130 h 155"/>
              <a:gd name="T12" fmla="*/ 168 w 216"/>
              <a:gd name="T13" fmla="*/ 155 h 155"/>
              <a:gd name="T14" fmla="*/ 216 w 216"/>
              <a:gd name="T15" fmla="*/ 77 h 1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 h="155">
                <a:moveTo>
                  <a:pt x="216" y="77"/>
                </a:moveTo>
                <a:lnTo>
                  <a:pt x="168" y="0"/>
                </a:lnTo>
                <a:lnTo>
                  <a:pt x="168" y="30"/>
                </a:lnTo>
                <a:lnTo>
                  <a:pt x="0" y="30"/>
                </a:lnTo>
                <a:lnTo>
                  <a:pt x="0" y="130"/>
                </a:lnTo>
                <a:lnTo>
                  <a:pt x="168" y="130"/>
                </a:lnTo>
                <a:lnTo>
                  <a:pt x="168" y="155"/>
                </a:lnTo>
                <a:lnTo>
                  <a:pt x="216" y="77"/>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86" name="Freeform 569"/>
          <p:cNvSpPr>
            <a:spLocks/>
          </p:cNvSpPr>
          <p:nvPr/>
        </p:nvSpPr>
        <p:spPr bwMode="auto">
          <a:xfrm>
            <a:off x="5004048" y="2896564"/>
            <a:ext cx="84138" cy="100013"/>
          </a:xfrm>
          <a:custGeom>
            <a:avLst/>
            <a:gdLst>
              <a:gd name="T0" fmla="*/ 53 w 53"/>
              <a:gd name="T1" fmla="*/ 0 h 63"/>
              <a:gd name="T2" fmla="*/ 53 w 53"/>
              <a:gd name="T3" fmla="*/ 63 h 63"/>
              <a:gd name="T4" fmla="*/ 0 w 53"/>
              <a:gd name="T5" fmla="*/ 31 h 63"/>
              <a:gd name="T6" fmla="*/ 53 w 53"/>
              <a:gd name="T7" fmla="*/ 0 h 63"/>
            </a:gdLst>
            <a:ahLst/>
            <a:cxnLst>
              <a:cxn ang="0">
                <a:pos x="T0" y="T1"/>
              </a:cxn>
              <a:cxn ang="0">
                <a:pos x="T2" y="T3"/>
              </a:cxn>
              <a:cxn ang="0">
                <a:pos x="T4" y="T5"/>
              </a:cxn>
              <a:cxn ang="0">
                <a:pos x="T6" y="T7"/>
              </a:cxn>
            </a:cxnLst>
            <a:rect l="0" t="0" r="r" b="b"/>
            <a:pathLst>
              <a:path w="53" h="63">
                <a:moveTo>
                  <a:pt x="53" y="0"/>
                </a:moveTo>
                <a:lnTo>
                  <a:pt x="53" y="63"/>
                </a:lnTo>
                <a:lnTo>
                  <a:pt x="0" y="31"/>
                </a:lnTo>
                <a:lnTo>
                  <a:pt x="53" y="0"/>
                </a:lnTo>
                <a:close/>
              </a:path>
            </a:pathLst>
          </a:custGeom>
          <a:solidFill>
            <a:srgbClr val="302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0" name="Dikdörtgen 101"/>
          <p:cNvSpPr/>
          <p:nvPr/>
        </p:nvSpPr>
        <p:spPr>
          <a:xfrm>
            <a:off x="5067955" y="2811438"/>
            <a:ext cx="2101849" cy="1477328"/>
          </a:xfrm>
          <a:prstGeom prst="rect">
            <a:avLst/>
          </a:prstGeom>
        </p:spPr>
        <p:txBody>
          <a:bodyPr wrap="square">
            <a:spAutoFit/>
          </a:bodyPr>
          <a:lstStyle/>
          <a:p>
            <a:pPr algn="just"/>
            <a:r>
              <a:rPr lang="en-US" sz="900" dirty="0" err="1">
                <a:solidFill>
                  <a:schemeClr val="bg1">
                    <a:lumMod val="85000"/>
                  </a:schemeClr>
                </a:solidFill>
                <a:ea typeface="Arial Unicode MS" panose="020B0604020202020204" pitchFamily="34" charset="-128"/>
                <a:cs typeface="Arial Unicode MS" panose="020B0604020202020204" pitchFamily="34" charset="-128"/>
              </a:rPr>
              <a:t>Lorem</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Ipsum</a:t>
            </a:r>
            <a:r>
              <a:rPr lang="en-US" sz="900" dirty="0">
                <a:solidFill>
                  <a:schemeClr val="bg1">
                    <a:lumMod val="85000"/>
                  </a:schemeClr>
                </a:solidFill>
                <a:ea typeface="Arial Unicode MS" panose="020B0604020202020204" pitchFamily="34" charset="-128"/>
                <a:cs typeface="Arial Unicode MS" panose="020B0604020202020204" pitchFamily="34" charset="-128"/>
              </a:rPr>
              <a:t> is simply dummy text of the printing and typesetting industry. </a:t>
            </a:r>
            <a:r>
              <a:rPr lang="en-US" sz="900" dirty="0" err="1">
                <a:solidFill>
                  <a:schemeClr val="bg1">
                    <a:lumMod val="85000"/>
                  </a:schemeClr>
                </a:solidFill>
                <a:ea typeface="Arial Unicode MS" panose="020B0604020202020204" pitchFamily="34" charset="-128"/>
                <a:cs typeface="Arial Unicode MS" panose="020B0604020202020204" pitchFamily="34" charset="-128"/>
              </a:rPr>
              <a:t>Lorem</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Ipsum</a:t>
            </a:r>
            <a:r>
              <a:rPr lang="en-US" sz="900" dirty="0">
                <a:solidFill>
                  <a:schemeClr val="bg1">
                    <a:lumMod val="85000"/>
                  </a:schemeClr>
                </a:solidFill>
                <a:ea typeface="Arial Unicode MS" panose="020B0604020202020204" pitchFamily="34" charset="-128"/>
                <a:cs typeface="Arial Unicode MS" panose="020B0604020202020204" pitchFamily="34" charset="-128"/>
              </a:rPr>
              <a:t> has been the industry's standard dummy text ever since the 1500s, when an unknown printer took a galley of type and scrambled it to make a type specimen book. It has survived not only five centuries, but also the leap into electronic </a:t>
            </a:r>
            <a:r>
              <a:rPr lang="en-US" sz="900" dirty="0" smtClean="0">
                <a:solidFill>
                  <a:schemeClr val="bg1">
                    <a:lumMod val="85000"/>
                  </a:schemeClr>
                </a:solidFill>
                <a:ea typeface="Arial Unicode MS" panose="020B0604020202020204" pitchFamily="34" charset="-128"/>
                <a:cs typeface="Arial Unicode MS" panose="020B0604020202020204" pitchFamily="34" charset="-128"/>
              </a:rPr>
              <a:t>typesetting.</a:t>
            </a:r>
            <a:endParaRPr lang="en-US" sz="1050" dirty="0" smtClean="0">
              <a:solidFill>
                <a:schemeClr val="bg1">
                  <a:lumMod val="85000"/>
                </a:schemeClr>
              </a:solidFill>
              <a:ea typeface="Arial Unicode MS" panose="020B0604020202020204" pitchFamily="34" charset="-128"/>
              <a:cs typeface="Arial Unicode MS" panose="020B0604020202020204" pitchFamily="34" charset="-128"/>
            </a:endParaRPr>
          </a:p>
        </p:txBody>
      </p:sp>
    </p:spTree>
    <p:custDataLst>
      <p:tags r:id="rId1"/>
    </p:custDataLst>
    <p:extLst>
      <p:ext uri="{BB962C8B-B14F-4D97-AF65-F5344CB8AC3E}">
        <p14:creationId xmlns:p14="http://schemas.microsoft.com/office/powerpoint/2010/main" val="2479207083"/>
      </p:ext>
    </p:extLst>
  </p:cSld>
  <p:clrMapOvr>
    <a:masterClrMapping/>
  </p:clrMapOvr>
  <mc:AlternateContent xmlns:mc="http://schemas.openxmlformats.org/markup-compatibility/2006" xmlns:p14="http://schemas.microsoft.com/office/powerpoint/2010/main">
    <mc:Choice Requires="p14">
      <p:transition spd="slow" p14:dur="2000" advTm="14401"/>
    </mc:Choice>
    <mc:Fallback xmlns="">
      <p:transition spd="slow" advTm="14401"/>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ine 5"/>
          <p:cNvSpPr>
            <a:spLocks noChangeShapeType="1"/>
          </p:cNvSpPr>
          <p:nvPr/>
        </p:nvSpPr>
        <p:spPr bwMode="auto">
          <a:xfrm>
            <a:off x="1535411" y="4239616"/>
            <a:ext cx="3387725" cy="0"/>
          </a:xfrm>
          <a:prstGeom prst="line">
            <a:avLst/>
          </a:prstGeom>
          <a:noFill/>
          <a:ln w="14288" cap="flat">
            <a:solidFill>
              <a:srgbClr val="B5B5B5"/>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Line 6"/>
          <p:cNvSpPr>
            <a:spLocks noChangeShapeType="1"/>
          </p:cNvSpPr>
          <p:nvPr/>
        </p:nvSpPr>
        <p:spPr bwMode="auto">
          <a:xfrm flipV="1">
            <a:off x="1535411" y="4171354"/>
            <a:ext cx="0" cy="71438"/>
          </a:xfrm>
          <a:prstGeom prst="line">
            <a:avLst/>
          </a:prstGeom>
          <a:noFill/>
          <a:ln w="14288" cap="flat">
            <a:solidFill>
              <a:srgbClr val="B5B5B5"/>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Line 7"/>
          <p:cNvSpPr>
            <a:spLocks noChangeShapeType="1"/>
          </p:cNvSpPr>
          <p:nvPr/>
        </p:nvSpPr>
        <p:spPr bwMode="auto">
          <a:xfrm flipV="1">
            <a:off x="2094211" y="4171354"/>
            <a:ext cx="0" cy="71438"/>
          </a:xfrm>
          <a:prstGeom prst="line">
            <a:avLst/>
          </a:prstGeom>
          <a:noFill/>
          <a:ln w="14288" cap="flat">
            <a:solidFill>
              <a:srgbClr val="B5B5B5"/>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Line 8"/>
          <p:cNvSpPr>
            <a:spLocks noChangeShapeType="1"/>
          </p:cNvSpPr>
          <p:nvPr/>
        </p:nvSpPr>
        <p:spPr bwMode="auto">
          <a:xfrm flipV="1">
            <a:off x="2657773" y="4171354"/>
            <a:ext cx="0" cy="71438"/>
          </a:xfrm>
          <a:prstGeom prst="line">
            <a:avLst/>
          </a:prstGeom>
          <a:noFill/>
          <a:ln w="14288" cap="flat">
            <a:solidFill>
              <a:srgbClr val="B5B5B5"/>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Line 9"/>
          <p:cNvSpPr>
            <a:spLocks noChangeShapeType="1"/>
          </p:cNvSpPr>
          <p:nvPr/>
        </p:nvSpPr>
        <p:spPr bwMode="auto">
          <a:xfrm flipV="1">
            <a:off x="3221336" y="4171354"/>
            <a:ext cx="0" cy="71438"/>
          </a:xfrm>
          <a:prstGeom prst="line">
            <a:avLst/>
          </a:prstGeom>
          <a:noFill/>
          <a:ln w="14288" cap="flat">
            <a:solidFill>
              <a:srgbClr val="B5B5B5"/>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Line 10"/>
          <p:cNvSpPr>
            <a:spLocks noChangeShapeType="1"/>
          </p:cNvSpPr>
          <p:nvPr/>
        </p:nvSpPr>
        <p:spPr bwMode="auto">
          <a:xfrm flipV="1">
            <a:off x="3781723" y="4171354"/>
            <a:ext cx="0" cy="71438"/>
          </a:xfrm>
          <a:prstGeom prst="line">
            <a:avLst/>
          </a:prstGeom>
          <a:noFill/>
          <a:ln w="14288" cap="flat">
            <a:solidFill>
              <a:srgbClr val="B5B5B5"/>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Line 11"/>
          <p:cNvSpPr>
            <a:spLocks noChangeShapeType="1"/>
          </p:cNvSpPr>
          <p:nvPr/>
        </p:nvSpPr>
        <p:spPr bwMode="auto">
          <a:xfrm flipV="1">
            <a:off x="4345286" y="4171354"/>
            <a:ext cx="0" cy="71438"/>
          </a:xfrm>
          <a:prstGeom prst="line">
            <a:avLst/>
          </a:prstGeom>
          <a:noFill/>
          <a:ln w="14288" cap="flat">
            <a:solidFill>
              <a:srgbClr val="B5B5B5"/>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Line 12"/>
          <p:cNvSpPr>
            <a:spLocks noChangeShapeType="1"/>
          </p:cNvSpPr>
          <p:nvPr/>
        </p:nvSpPr>
        <p:spPr bwMode="auto">
          <a:xfrm flipV="1">
            <a:off x="4904086" y="4171354"/>
            <a:ext cx="0" cy="71438"/>
          </a:xfrm>
          <a:prstGeom prst="line">
            <a:avLst/>
          </a:prstGeom>
          <a:noFill/>
          <a:ln w="14288" cap="flat">
            <a:solidFill>
              <a:srgbClr val="B5B5B5"/>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 name="Freeform 13"/>
          <p:cNvSpPr>
            <a:spLocks noEditPoints="1"/>
          </p:cNvSpPr>
          <p:nvPr/>
        </p:nvSpPr>
        <p:spPr bwMode="auto">
          <a:xfrm>
            <a:off x="1403648" y="4193579"/>
            <a:ext cx="71438" cy="106363"/>
          </a:xfrm>
          <a:custGeom>
            <a:avLst/>
            <a:gdLst>
              <a:gd name="T0" fmla="*/ 19 w 19"/>
              <a:gd name="T1" fmla="*/ 13 h 28"/>
              <a:gd name="T2" fmla="*/ 10 w 19"/>
              <a:gd name="T3" fmla="*/ 28 h 28"/>
              <a:gd name="T4" fmla="*/ 0 w 19"/>
              <a:gd name="T5" fmla="*/ 14 h 28"/>
              <a:gd name="T6" fmla="*/ 10 w 19"/>
              <a:gd name="T7" fmla="*/ 0 h 28"/>
              <a:gd name="T8" fmla="*/ 19 w 19"/>
              <a:gd name="T9" fmla="*/ 13 h 28"/>
              <a:gd name="T10" fmla="*/ 4 w 19"/>
              <a:gd name="T11" fmla="*/ 14 h 28"/>
              <a:gd name="T12" fmla="*/ 10 w 19"/>
              <a:gd name="T13" fmla="*/ 25 h 28"/>
              <a:gd name="T14" fmla="*/ 15 w 19"/>
              <a:gd name="T15" fmla="*/ 14 h 28"/>
              <a:gd name="T16" fmla="*/ 10 w 19"/>
              <a:gd name="T17" fmla="*/ 2 h 28"/>
              <a:gd name="T18" fmla="*/ 4 w 19"/>
              <a:gd name="T19"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28">
                <a:moveTo>
                  <a:pt x="19" y="13"/>
                </a:moveTo>
                <a:cubicBezTo>
                  <a:pt x="19" y="23"/>
                  <a:pt x="16" y="28"/>
                  <a:pt x="10" y="28"/>
                </a:cubicBezTo>
                <a:cubicBezTo>
                  <a:pt x="4" y="28"/>
                  <a:pt x="1" y="23"/>
                  <a:pt x="0" y="14"/>
                </a:cubicBezTo>
                <a:cubicBezTo>
                  <a:pt x="0" y="5"/>
                  <a:pt x="4" y="0"/>
                  <a:pt x="10" y="0"/>
                </a:cubicBezTo>
                <a:cubicBezTo>
                  <a:pt x="16" y="0"/>
                  <a:pt x="19" y="5"/>
                  <a:pt x="19" y="13"/>
                </a:cubicBezTo>
                <a:close/>
                <a:moveTo>
                  <a:pt x="4" y="14"/>
                </a:moveTo>
                <a:cubicBezTo>
                  <a:pt x="4" y="21"/>
                  <a:pt x="6" y="25"/>
                  <a:pt x="10" y="25"/>
                </a:cubicBezTo>
                <a:cubicBezTo>
                  <a:pt x="14" y="25"/>
                  <a:pt x="15" y="21"/>
                  <a:pt x="15" y="14"/>
                </a:cubicBezTo>
                <a:cubicBezTo>
                  <a:pt x="15" y="7"/>
                  <a:pt x="14" y="2"/>
                  <a:pt x="10" y="2"/>
                </a:cubicBezTo>
                <a:cubicBezTo>
                  <a:pt x="7" y="2"/>
                  <a:pt x="4" y="6"/>
                  <a:pt x="4" y="14"/>
                </a:cubicBezTo>
                <a:close/>
              </a:path>
            </a:pathLst>
          </a:custGeom>
          <a:solidFill>
            <a:srgbClr val="B5B5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4"/>
          <p:cNvSpPr>
            <a:spLocks/>
          </p:cNvSpPr>
          <p:nvPr/>
        </p:nvSpPr>
        <p:spPr bwMode="auto">
          <a:xfrm>
            <a:off x="1414761" y="3701454"/>
            <a:ext cx="36513" cy="101600"/>
          </a:xfrm>
          <a:custGeom>
            <a:avLst/>
            <a:gdLst>
              <a:gd name="T0" fmla="*/ 14 w 23"/>
              <a:gd name="T1" fmla="*/ 7 h 64"/>
              <a:gd name="T2" fmla="*/ 14 w 23"/>
              <a:gd name="T3" fmla="*/ 7 h 64"/>
              <a:gd name="T4" fmla="*/ 2 w 23"/>
              <a:gd name="T5" fmla="*/ 14 h 64"/>
              <a:gd name="T6" fmla="*/ 0 w 23"/>
              <a:gd name="T7" fmla="*/ 7 h 64"/>
              <a:gd name="T8" fmla="*/ 14 w 23"/>
              <a:gd name="T9" fmla="*/ 0 h 64"/>
              <a:gd name="T10" fmla="*/ 23 w 23"/>
              <a:gd name="T11" fmla="*/ 0 h 64"/>
              <a:gd name="T12" fmla="*/ 23 w 23"/>
              <a:gd name="T13" fmla="*/ 64 h 64"/>
              <a:gd name="T14" fmla="*/ 14 w 23"/>
              <a:gd name="T15" fmla="*/ 64 h 64"/>
              <a:gd name="T16" fmla="*/ 14 w 23"/>
              <a:gd name="T17" fmla="*/ 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64">
                <a:moveTo>
                  <a:pt x="14" y="7"/>
                </a:moveTo>
                <a:lnTo>
                  <a:pt x="14" y="7"/>
                </a:lnTo>
                <a:lnTo>
                  <a:pt x="2" y="14"/>
                </a:lnTo>
                <a:lnTo>
                  <a:pt x="0" y="7"/>
                </a:lnTo>
                <a:lnTo>
                  <a:pt x="14" y="0"/>
                </a:lnTo>
                <a:lnTo>
                  <a:pt x="23" y="0"/>
                </a:lnTo>
                <a:lnTo>
                  <a:pt x="23" y="64"/>
                </a:lnTo>
                <a:lnTo>
                  <a:pt x="14" y="64"/>
                </a:lnTo>
                <a:lnTo>
                  <a:pt x="14" y="7"/>
                </a:lnTo>
                <a:close/>
              </a:path>
            </a:pathLst>
          </a:custGeom>
          <a:solidFill>
            <a:srgbClr val="B5B5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5"/>
          <p:cNvSpPr>
            <a:spLocks/>
          </p:cNvSpPr>
          <p:nvPr/>
        </p:nvSpPr>
        <p:spPr bwMode="auto">
          <a:xfrm>
            <a:off x="1406823" y="3204566"/>
            <a:ext cx="63500" cy="104775"/>
          </a:xfrm>
          <a:custGeom>
            <a:avLst/>
            <a:gdLst>
              <a:gd name="T0" fmla="*/ 0 w 17"/>
              <a:gd name="T1" fmla="*/ 28 h 28"/>
              <a:gd name="T2" fmla="*/ 0 w 17"/>
              <a:gd name="T3" fmla="*/ 26 h 28"/>
              <a:gd name="T4" fmla="*/ 3 w 17"/>
              <a:gd name="T5" fmla="*/ 23 h 28"/>
              <a:gd name="T6" fmla="*/ 13 w 17"/>
              <a:gd name="T7" fmla="*/ 8 h 28"/>
              <a:gd name="T8" fmla="*/ 8 w 17"/>
              <a:gd name="T9" fmla="*/ 3 h 28"/>
              <a:gd name="T10" fmla="*/ 2 w 17"/>
              <a:gd name="T11" fmla="*/ 5 h 28"/>
              <a:gd name="T12" fmla="*/ 1 w 17"/>
              <a:gd name="T13" fmla="*/ 3 h 28"/>
              <a:gd name="T14" fmla="*/ 8 w 17"/>
              <a:gd name="T15" fmla="*/ 0 h 28"/>
              <a:gd name="T16" fmla="*/ 17 w 17"/>
              <a:gd name="T17" fmla="*/ 8 h 28"/>
              <a:gd name="T18" fmla="*/ 7 w 17"/>
              <a:gd name="T19" fmla="*/ 23 h 28"/>
              <a:gd name="T20" fmla="*/ 5 w 17"/>
              <a:gd name="T21" fmla="*/ 25 h 28"/>
              <a:gd name="T22" fmla="*/ 5 w 17"/>
              <a:gd name="T23" fmla="*/ 25 h 28"/>
              <a:gd name="T24" fmla="*/ 17 w 17"/>
              <a:gd name="T25" fmla="*/ 25 h 28"/>
              <a:gd name="T26" fmla="*/ 17 w 17"/>
              <a:gd name="T27" fmla="*/ 28 h 28"/>
              <a:gd name="T28" fmla="*/ 0 w 17"/>
              <a:gd name="T29"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28">
                <a:moveTo>
                  <a:pt x="0" y="28"/>
                </a:moveTo>
                <a:cubicBezTo>
                  <a:pt x="0" y="26"/>
                  <a:pt x="0" y="26"/>
                  <a:pt x="0" y="26"/>
                </a:cubicBezTo>
                <a:cubicBezTo>
                  <a:pt x="3" y="23"/>
                  <a:pt x="3" y="23"/>
                  <a:pt x="3" y="23"/>
                </a:cubicBezTo>
                <a:cubicBezTo>
                  <a:pt x="10" y="16"/>
                  <a:pt x="13" y="12"/>
                  <a:pt x="13" y="8"/>
                </a:cubicBezTo>
                <a:cubicBezTo>
                  <a:pt x="13" y="6"/>
                  <a:pt x="12" y="3"/>
                  <a:pt x="8" y="3"/>
                </a:cubicBezTo>
                <a:cubicBezTo>
                  <a:pt x="5" y="3"/>
                  <a:pt x="3" y="4"/>
                  <a:pt x="2" y="5"/>
                </a:cubicBezTo>
                <a:cubicBezTo>
                  <a:pt x="1" y="3"/>
                  <a:pt x="1" y="3"/>
                  <a:pt x="1" y="3"/>
                </a:cubicBezTo>
                <a:cubicBezTo>
                  <a:pt x="2" y="1"/>
                  <a:pt x="5" y="0"/>
                  <a:pt x="8" y="0"/>
                </a:cubicBezTo>
                <a:cubicBezTo>
                  <a:pt x="14" y="0"/>
                  <a:pt x="17" y="4"/>
                  <a:pt x="17" y="8"/>
                </a:cubicBezTo>
                <a:cubicBezTo>
                  <a:pt x="17" y="13"/>
                  <a:pt x="13" y="17"/>
                  <a:pt x="7" y="23"/>
                </a:cubicBezTo>
                <a:cubicBezTo>
                  <a:pt x="5" y="25"/>
                  <a:pt x="5" y="25"/>
                  <a:pt x="5" y="25"/>
                </a:cubicBezTo>
                <a:cubicBezTo>
                  <a:pt x="5" y="25"/>
                  <a:pt x="5" y="25"/>
                  <a:pt x="5" y="25"/>
                </a:cubicBezTo>
                <a:cubicBezTo>
                  <a:pt x="17" y="25"/>
                  <a:pt x="17" y="25"/>
                  <a:pt x="17" y="25"/>
                </a:cubicBezTo>
                <a:cubicBezTo>
                  <a:pt x="17" y="28"/>
                  <a:pt x="17" y="28"/>
                  <a:pt x="17" y="28"/>
                </a:cubicBezTo>
                <a:lnTo>
                  <a:pt x="0" y="28"/>
                </a:lnTo>
                <a:close/>
              </a:path>
            </a:pathLst>
          </a:custGeom>
          <a:solidFill>
            <a:srgbClr val="B5B5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6"/>
          <p:cNvSpPr>
            <a:spLocks/>
          </p:cNvSpPr>
          <p:nvPr/>
        </p:nvSpPr>
        <p:spPr bwMode="auto">
          <a:xfrm>
            <a:off x="1406823" y="2710854"/>
            <a:ext cx="63500" cy="104775"/>
          </a:xfrm>
          <a:custGeom>
            <a:avLst/>
            <a:gdLst>
              <a:gd name="T0" fmla="*/ 1 w 17"/>
              <a:gd name="T1" fmla="*/ 23 h 28"/>
              <a:gd name="T2" fmla="*/ 7 w 17"/>
              <a:gd name="T3" fmla="*/ 25 h 28"/>
              <a:gd name="T4" fmla="*/ 13 w 17"/>
              <a:gd name="T5" fmla="*/ 20 h 28"/>
              <a:gd name="T6" fmla="*/ 6 w 17"/>
              <a:gd name="T7" fmla="*/ 14 h 28"/>
              <a:gd name="T8" fmla="*/ 4 w 17"/>
              <a:gd name="T9" fmla="*/ 14 h 28"/>
              <a:gd name="T10" fmla="*/ 4 w 17"/>
              <a:gd name="T11" fmla="*/ 11 h 28"/>
              <a:gd name="T12" fmla="*/ 6 w 17"/>
              <a:gd name="T13" fmla="*/ 11 h 28"/>
              <a:gd name="T14" fmla="*/ 12 w 17"/>
              <a:gd name="T15" fmla="*/ 7 h 28"/>
              <a:gd name="T16" fmla="*/ 7 w 17"/>
              <a:gd name="T17" fmla="*/ 3 h 28"/>
              <a:gd name="T18" fmla="*/ 2 w 17"/>
              <a:gd name="T19" fmla="*/ 4 h 28"/>
              <a:gd name="T20" fmla="*/ 1 w 17"/>
              <a:gd name="T21" fmla="*/ 2 h 28"/>
              <a:gd name="T22" fmla="*/ 8 w 17"/>
              <a:gd name="T23" fmla="*/ 0 h 28"/>
              <a:gd name="T24" fmla="*/ 16 w 17"/>
              <a:gd name="T25" fmla="*/ 6 h 28"/>
              <a:gd name="T26" fmla="*/ 11 w 17"/>
              <a:gd name="T27" fmla="*/ 13 h 28"/>
              <a:gd name="T28" fmla="*/ 11 w 17"/>
              <a:gd name="T29" fmla="*/ 13 h 28"/>
              <a:gd name="T30" fmla="*/ 17 w 17"/>
              <a:gd name="T31" fmla="*/ 20 h 28"/>
              <a:gd name="T32" fmla="*/ 7 w 17"/>
              <a:gd name="T33" fmla="*/ 28 h 28"/>
              <a:gd name="T34" fmla="*/ 0 w 17"/>
              <a:gd name="T35" fmla="*/ 26 h 28"/>
              <a:gd name="T36" fmla="*/ 1 w 17"/>
              <a:gd name="T37" fmla="*/ 2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28">
                <a:moveTo>
                  <a:pt x="1" y="23"/>
                </a:moveTo>
                <a:cubicBezTo>
                  <a:pt x="2" y="24"/>
                  <a:pt x="4" y="25"/>
                  <a:pt x="7" y="25"/>
                </a:cubicBezTo>
                <a:cubicBezTo>
                  <a:pt x="12" y="25"/>
                  <a:pt x="13" y="22"/>
                  <a:pt x="13" y="20"/>
                </a:cubicBezTo>
                <a:cubicBezTo>
                  <a:pt x="13" y="16"/>
                  <a:pt x="10" y="14"/>
                  <a:pt x="6" y="14"/>
                </a:cubicBezTo>
                <a:cubicBezTo>
                  <a:pt x="4" y="14"/>
                  <a:pt x="4" y="14"/>
                  <a:pt x="4" y="14"/>
                </a:cubicBezTo>
                <a:cubicBezTo>
                  <a:pt x="4" y="11"/>
                  <a:pt x="4" y="11"/>
                  <a:pt x="4" y="11"/>
                </a:cubicBezTo>
                <a:cubicBezTo>
                  <a:pt x="6" y="11"/>
                  <a:pt x="6" y="11"/>
                  <a:pt x="6" y="11"/>
                </a:cubicBezTo>
                <a:cubicBezTo>
                  <a:pt x="9" y="11"/>
                  <a:pt x="12" y="10"/>
                  <a:pt x="12" y="7"/>
                </a:cubicBezTo>
                <a:cubicBezTo>
                  <a:pt x="12" y="4"/>
                  <a:pt x="11" y="3"/>
                  <a:pt x="7" y="3"/>
                </a:cubicBezTo>
                <a:cubicBezTo>
                  <a:pt x="5" y="3"/>
                  <a:pt x="3" y="4"/>
                  <a:pt x="2" y="4"/>
                </a:cubicBezTo>
                <a:cubicBezTo>
                  <a:pt x="1" y="2"/>
                  <a:pt x="1" y="2"/>
                  <a:pt x="1" y="2"/>
                </a:cubicBezTo>
                <a:cubicBezTo>
                  <a:pt x="2" y="1"/>
                  <a:pt x="5" y="0"/>
                  <a:pt x="8" y="0"/>
                </a:cubicBezTo>
                <a:cubicBezTo>
                  <a:pt x="13" y="0"/>
                  <a:pt x="16" y="3"/>
                  <a:pt x="16" y="6"/>
                </a:cubicBezTo>
                <a:cubicBezTo>
                  <a:pt x="16" y="9"/>
                  <a:pt x="14" y="11"/>
                  <a:pt x="11" y="13"/>
                </a:cubicBezTo>
                <a:cubicBezTo>
                  <a:pt x="11" y="13"/>
                  <a:pt x="11" y="13"/>
                  <a:pt x="11" y="13"/>
                </a:cubicBezTo>
                <a:cubicBezTo>
                  <a:pt x="14" y="13"/>
                  <a:pt x="17" y="16"/>
                  <a:pt x="17" y="20"/>
                </a:cubicBezTo>
                <a:cubicBezTo>
                  <a:pt x="17" y="24"/>
                  <a:pt x="13" y="28"/>
                  <a:pt x="7" y="28"/>
                </a:cubicBezTo>
                <a:cubicBezTo>
                  <a:pt x="4" y="28"/>
                  <a:pt x="1" y="27"/>
                  <a:pt x="0" y="26"/>
                </a:cubicBezTo>
                <a:lnTo>
                  <a:pt x="1" y="23"/>
                </a:lnTo>
                <a:close/>
              </a:path>
            </a:pathLst>
          </a:custGeom>
          <a:solidFill>
            <a:srgbClr val="B5B5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7"/>
          <p:cNvSpPr>
            <a:spLocks noEditPoints="1"/>
          </p:cNvSpPr>
          <p:nvPr/>
        </p:nvSpPr>
        <p:spPr bwMode="auto">
          <a:xfrm>
            <a:off x="1403648" y="2217141"/>
            <a:ext cx="74613" cy="101600"/>
          </a:xfrm>
          <a:custGeom>
            <a:avLst/>
            <a:gdLst>
              <a:gd name="T0" fmla="*/ 12 w 20"/>
              <a:gd name="T1" fmla="*/ 27 h 27"/>
              <a:gd name="T2" fmla="*/ 12 w 20"/>
              <a:gd name="T3" fmla="*/ 20 h 27"/>
              <a:gd name="T4" fmla="*/ 0 w 20"/>
              <a:gd name="T5" fmla="*/ 20 h 27"/>
              <a:gd name="T6" fmla="*/ 0 w 20"/>
              <a:gd name="T7" fmla="*/ 17 h 27"/>
              <a:gd name="T8" fmla="*/ 12 w 20"/>
              <a:gd name="T9" fmla="*/ 0 h 27"/>
              <a:gd name="T10" fmla="*/ 16 w 20"/>
              <a:gd name="T11" fmla="*/ 0 h 27"/>
              <a:gd name="T12" fmla="*/ 16 w 20"/>
              <a:gd name="T13" fmla="*/ 17 h 27"/>
              <a:gd name="T14" fmla="*/ 20 w 20"/>
              <a:gd name="T15" fmla="*/ 17 h 27"/>
              <a:gd name="T16" fmla="*/ 20 w 20"/>
              <a:gd name="T17" fmla="*/ 20 h 27"/>
              <a:gd name="T18" fmla="*/ 16 w 20"/>
              <a:gd name="T19" fmla="*/ 20 h 27"/>
              <a:gd name="T20" fmla="*/ 16 w 20"/>
              <a:gd name="T21" fmla="*/ 27 h 27"/>
              <a:gd name="T22" fmla="*/ 12 w 20"/>
              <a:gd name="T23" fmla="*/ 27 h 27"/>
              <a:gd name="T24" fmla="*/ 12 w 20"/>
              <a:gd name="T25" fmla="*/ 17 h 27"/>
              <a:gd name="T26" fmla="*/ 12 w 20"/>
              <a:gd name="T27" fmla="*/ 8 h 27"/>
              <a:gd name="T28" fmla="*/ 12 w 20"/>
              <a:gd name="T29" fmla="*/ 3 h 27"/>
              <a:gd name="T30" fmla="*/ 12 w 20"/>
              <a:gd name="T31" fmla="*/ 3 h 27"/>
              <a:gd name="T32" fmla="*/ 10 w 20"/>
              <a:gd name="T33" fmla="*/ 7 h 27"/>
              <a:gd name="T34" fmla="*/ 3 w 20"/>
              <a:gd name="T35" fmla="*/ 17 h 27"/>
              <a:gd name="T36" fmla="*/ 3 w 20"/>
              <a:gd name="T37" fmla="*/ 17 h 27"/>
              <a:gd name="T38" fmla="*/ 12 w 20"/>
              <a:gd name="T39" fmla="*/ 1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 h="27">
                <a:moveTo>
                  <a:pt x="12" y="27"/>
                </a:moveTo>
                <a:cubicBezTo>
                  <a:pt x="12" y="20"/>
                  <a:pt x="12" y="20"/>
                  <a:pt x="12" y="20"/>
                </a:cubicBezTo>
                <a:cubicBezTo>
                  <a:pt x="0" y="20"/>
                  <a:pt x="0" y="20"/>
                  <a:pt x="0" y="20"/>
                </a:cubicBezTo>
                <a:cubicBezTo>
                  <a:pt x="0" y="17"/>
                  <a:pt x="0" y="17"/>
                  <a:pt x="0" y="17"/>
                </a:cubicBezTo>
                <a:cubicBezTo>
                  <a:pt x="12" y="0"/>
                  <a:pt x="12" y="0"/>
                  <a:pt x="12" y="0"/>
                </a:cubicBezTo>
                <a:cubicBezTo>
                  <a:pt x="16" y="0"/>
                  <a:pt x="16" y="0"/>
                  <a:pt x="16" y="0"/>
                </a:cubicBezTo>
                <a:cubicBezTo>
                  <a:pt x="16" y="17"/>
                  <a:pt x="16" y="17"/>
                  <a:pt x="16" y="17"/>
                </a:cubicBezTo>
                <a:cubicBezTo>
                  <a:pt x="20" y="17"/>
                  <a:pt x="20" y="17"/>
                  <a:pt x="20" y="17"/>
                </a:cubicBezTo>
                <a:cubicBezTo>
                  <a:pt x="20" y="20"/>
                  <a:pt x="20" y="20"/>
                  <a:pt x="20" y="20"/>
                </a:cubicBezTo>
                <a:cubicBezTo>
                  <a:pt x="16" y="20"/>
                  <a:pt x="16" y="20"/>
                  <a:pt x="16" y="20"/>
                </a:cubicBezTo>
                <a:cubicBezTo>
                  <a:pt x="16" y="27"/>
                  <a:pt x="16" y="27"/>
                  <a:pt x="16" y="27"/>
                </a:cubicBezTo>
                <a:lnTo>
                  <a:pt x="12" y="27"/>
                </a:lnTo>
                <a:close/>
                <a:moveTo>
                  <a:pt x="12" y="17"/>
                </a:moveTo>
                <a:cubicBezTo>
                  <a:pt x="12" y="8"/>
                  <a:pt x="12" y="8"/>
                  <a:pt x="12" y="8"/>
                </a:cubicBezTo>
                <a:cubicBezTo>
                  <a:pt x="12" y="6"/>
                  <a:pt x="12" y="5"/>
                  <a:pt x="12" y="3"/>
                </a:cubicBezTo>
                <a:cubicBezTo>
                  <a:pt x="12" y="3"/>
                  <a:pt x="12" y="3"/>
                  <a:pt x="12" y="3"/>
                </a:cubicBezTo>
                <a:cubicBezTo>
                  <a:pt x="12" y="5"/>
                  <a:pt x="11" y="6"/>
                  <a:pt x="10" y="7"/>
                </a:cubicBezTo>
                <a:cubicBezTo>
                  <a:pt x="3" y="17"/>
                  <a:pt x="3" y="17"/>
                  <a:pt x="3" y="17"/>
                </a:cubicBezTo>
                <a:cubicBezTo>
                  <a:pt x="3" y="17"/>
                  <a:pt x="3" y="17"/>
                  <a:pt x="3" y="17"/>
                </a:cubicBezTo>
                <a:lnTo>
                  <a:pt x="12" y="17"/>
                </a:lnTo>
                <a:close/>
              </a:path>
            </a:pathLst>
          </a:custGeom>
          <a:solidFill>
            <a:srgbClr val="B5B5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auto">
          <a:xfrm>
            <a:off x="1406823" y="1720254"/>
            <a:ext cx="63500" cy="106363"/>
          </a:xfrm>
          <a:custGeom>
            <a:avLst/>
            <a:gdLst>
              <a:gd name="T0" fmla="*/ 16 w 17"/>
              <a:gd name="T1" fmla="*/ 3 h 28"/>
              <a:gd name="T2" fmla="*/ 6 w 17"/>
              <a:gd name="T3" fmla="*/ 3 h 28"/>
              <a:gd name="T4" fmla="*/ 5 w 17"/>
              <a:gd name="T5" fmla="*/ 11 h 28"/>
              <a:gd name="T6" fmla="*/ 7 w 17"/>
              <a:gd name="T7" fmla="*/ 10 h 28"/>
              <a:gd name="T8" fmla="*/ 13 w 17"/>
              <a:gd name="T9" fmla="*/ 12 h 28"/>
              <a:gd name="T10" fmla="*/ 17 w 17"/>
              <a:gd name="T11" fmla="*/ 19 h 28"/>
              <a:gd name="T12" fmla="*/ 7 w 17"/>
              <a:gd name="T13" fmla="*/ 28 h 28"/>
              <a:gd name="T14" fmla="*/ 0 w 17"/>
              <a:gd name="T15" fmla="*/ 27 h 28"/>
              <a:gd name="T16" fmla="*/ 1 w 17"/>
              <a:gd name="T17" fmla="*/ 24 h 28"/>
              <a:gd name="T18" fmla="*/ 7 w 17"/>
              <a:gd name="T19" fmla="*/ 25 h 28"/>
              <a:gd name="T20" fmla="*/ 13 w 17"/>
              <a:gd name="T21" fmla="*/ 19 h 28"/>
              <a:gd name="T22" fmla="*/ 5 w 17"/>
              <a:gd name="T23" fmla="*/ 13 h 28"/>
              <a:gd name="T24" fmla="*/ 1 w 17"/>
              <a:gd name="T25" fmla="*/ 14 h 28"/>
              <a:gd name="T26" fmla="*/ 3 w 17"/>
              <a:gd name="T27" fmla="*/ 0 h 28"/>
              <a:gd name="T28" fmla="*/ 16 w 17"/>
              <a:gd name="T29" fmla="*/ 0 h 28"/>
              <a:gd name="T30" fmla="*/ 16 w 17"/>
              <a:gd name="T31" fmla="*/ 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 h="28">
                <a:moveTo>
                  <a:pt x="16" y="3"/>
                </a:moveTo>
                <a:cubicBezTo>
                  <a:pt x="6" y="3"/>
                  <a:pt x="6" y="3"/>
                  <a:pt x="6" y="3"/>
                </a:cubicBezTo>
                <a:cubicBezTo>
                  <a:pt x="5" y="11"/>
                  <a:pt x="5" y="11"/>
                  <a:pt x="5" y="11"/>
                </a:cubicBezTo>
                <a:cubicBezTo>
                  <a:pt x="5" y="10"/>
                  <a:pt x="6" y="10"/>
                  <a:pt x="7" y="10"/>
                </a:cubicBezTo>
                <a:cubicBezTo>
                  <a:pt x="9" y="10"/>
                  <a:pt x="11" y="11"/>
                  <a:pt x="13" y="12"/>
                </a:cubicBezTo>
                <a:cubicBezTo>
                  <a:pt x="15" y="13"/>
                  <a:pt x="17" y="15"/>
                  <a:pt x="17" y="19"/>
                </a:cubicBezTo>
                <a:cubicBezTo>
                  <a:pt x="17" y="24"/>
                  <a:pt x="13" y="28"/>
                  <a:pt x="7" y="28"/>
                </a:cubicBezTo>
                <a:cubicBezTo>
                  <a:pt x="4" y="28"/>
                  <a:pt x="1" y="27"/>
                  <a:pt x="0" y="27"/>
                </a:cubicBezTo>
                <a:cubicBezTo>
                  <a:pt x="1" y="24"/>
                  <a:pt x="1" y="24"/>
                  <a:pt x="1" y="24"/>
                </a:cubicBezTo>
                <a:cubicBezTo>
                  <a:pt x="2" y="24"/>
                  <a:pt x="4" y="25"/>
                  <a:pt x="7" y="25"/>
                </a:cubicBezTo>
                <a:cubicBezTo>
                  <a:pt x="10" y="25"/>
                  <a:pt x="13" y="23"/>
                  <a:pt x="13" y="19"/>
                </a:cubicBezTo>
                <a:cubicBezTo>
                  <a:pt x="13" y="16"/>
                  <a:pt x="11" y="13"/>
                  <a:pt x="5" y="13"/>
                </a:cubicBezTo>
                <a:cubicBezTo>
                  <a:pt x="4" y="13"/>
                  <a:pt x="2" y="13"/>
                  <a:pt x="1" y="14"/>
                </a:cubicBezTo>
                <a:cubicBezTo>
                  <a:pt x="3" y="0"/>
                  <a:pt x="3" y="0"/>
                  <a:pt x="3" y="0"/>
                </a:cubicBezTo>
                <a:cubicBezTo>
                  <a:pt x="16" y="0"/>
                  <a:pt x="16" y="0"/>
                  <a:pt x="16" y="0"/>
                </a:cubicBezTo>
                <a:lnTo>
                  <a:pt x="16" y="3"/>
                </a:lnTo>
                <a:close/>
              </a:path>
            </a:pathLst>
          </a:custGeom>
          <a:solidFill>
            <a:srgbClr val="B5B5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Line 19"/>
          <p:cNvSpPr>
            <a:spLocks noChangeShapeType="1"/>
          </p:cNvSpPr>
          <p:nvPr/>
        </p:nvSpPr>
        <p:spPr bwMode="auto">
          <a:xfrm flipV="1">
            <a:off x="1535411" y="1766291"/>
            <a:ext cx="0" cy="2473325"/>
          </a:xfrm>
          <a:prstGeom prst="line">
            <a:avLst/>
          </a:prstGeom>
          <a:noFill/>
          <a:ln w="14288" cap="flat">
            <a:solidFill>
              <a:srgbClr val="B5B5B5"/>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 name="Line 20"/>
          <p:cNvSpPr>
            <a:spLocks noChangeShapeType="1"/>
          </p:cNvSpPr>
          <p:nvPr/>
        </p:nvSpPr>
        <p:spPr bwMode="auto">
          <a:xfrm>
            <a:off x="1535411" y="4239616"/>
            <a:ext cx="82550" cy="0"/>
          </a:xfrm>
          <a:prstGeom prst="line">
            <a:avLst/>
          </a:prstGeom>
          <a:noFill/>
          <a:ln w="14288" cap="flat">
            <a:solidFill>
              <a:srgbClr val="B5B5B5"/>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4" name="Line 21"/>
          <p:cNvSpPr>
            <a:spLocks noChangeShapeType="1"/>
          </p:cNvSpPr>
          <p:nvPr/>
        </p:nvSpPr>
        <p:spPr bwMode="auto">
          <a:xfrm>
            <a:off x="1535411" y="3742729"/>
            <a:ext cx="82550" cy="0"/>
          </a:xfrm>
          <a:prstGeom prst="line">
            <a:avLst/>
          </a:prstGeom>
          <a:noFill/>
          <a:ln w="14288" cap="flat">
            <a:solidFill>
              <a:srgbClr val="B5B5B5"/>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 name="Line 22"/>
          <p:cNvSpPr>
            <a:spLocks noChangeShapeType="1"/>
          </p:cNvSpPr>
          <p:nvPr/>
        </p:nvSpPr>
        <p:spPr bwMode="auto">
          <a:xfrm>
            <a:off x="1535411" y="3249016"/>
            <a:ext cx="82550" cy="0"/>
          </a:xfrm>
          <a:prstGeom prst="line">
            <a:avLst/>
          </a:prstGeom>
          <a:noFill/>
          <a:ln w="14288" cap="flat">
            <a:solidFill>
              <a:srgbClr val="B5B5B5"/>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1" name="Line 23"/>
          <p:cNvSpPr>
            <a:spLocks noChangeShapeType="1"/>
          </p:cNvSpPr>
          <p:nvPr/>
        </p:nvSpPr>
        <p:spPr bwMode="auto">
          <a:xfrm>
            <a:off x="1535411" y="2755304"/>
            <a:ext cx="82550" cy="0"/>
          </a:xfrm>
          <a:prstGeom prst="line">
            <a:avLst/>
          </a:prstGeom>
          <a:noFill/>
          <a:ln w="14288" cap="flat">
            <a:solidFill>
              <a:srgbClr val="B5B5B5"/>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2" name="Line 24"/>
          <p:cNvSpPr>
            <a:spLocks noChangeShapeType="1"/>
          </p:cNvSpPr>
          <p:nvPr/>
        </p:nvSpPr>
        <p:spPr bwMode="auto">
          <a:xfrm>
            <a:off x="1535411" y="2258416"/>
            <a:ext cx="82550" cy="0"/>
          </a:xfrm>
          <a:prstGeom prst="line">
            <a:avLst/>
          </a:prstGeom>
          <a:noFill/>
          <a:ln w="14288" cap="flat">
            <a:solidFill>
              <a:srgbClr val="B5B5B5"/>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3" name="Line 25"/>
          <p:cNvSpPr>
            <a:spLocks noChangeShapeType="1"/>
          </p:cNvSpPr>
          <p:nvPr/>
        </p:nvSpPr>
        <p:spPr bwMode="auto">
          <a:xfrm>
            <a:off x="1535411" y="1766291"/>
            <a:ext cx="82550" cy="0"/>
          </a:xfrm>
          <a:prstGeom prst="line">
            <a:avLst/>
          </a:prstGeom>
          <a:noFill/>
          <a:ln w="14288" cap="flat">
            <a:solidFill>
              <a:srgbClr val="B5B5B5"/>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4" name="Line 26"/>
          <p:cNvSpPr>
            <a:spLocks noChangeShapeType="1"/>
          </p:cNvSpPr>
          <p:nvPr/>
        </p:nvSpPr>
        <p:spPr bwMode="auto">
          <a:xfrm flipH="1">
            <a:off x="4359573" y="2755304"/>
            <a:ext cx="563563" cy="493713"/>
          </a:xfrm>
          <a:prstGeom prst="line">
            <a:avLst/>
          </a:prstGeom>
          <a:noFill/>
          <a:ln w="30163" cap="rnd">
            <a:solidFill>
              <a:srgbClr val="808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5" name="Line 27"/>
          <p:cNvSpPr>
            <a:spLocks noChangeShapeType="1"/>
          </p:cNvSpPr>
          <p:nvPr/>
        </p:nvSpPr>
        <p:spPr bwMode="auto">
          <a:xfrm flipH="1" flipV="1">
            <a:off x="3792836" y="3001366"/>
            <a:ext cx="566738" cy="247650"/>
          </a:xfrm>
          <a:prstGeom prst="line">
            <a:avLst/>
          </a:prstGeom>
          <a:noFill/>
          <a:ln w="30163" cap="rnd">
            <a:solidFill>
              <a:srgbClr val="808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6" name="Line 28"/>
          <p:cNvSpPr>
            <a:spLocks noChangeShapeType="1"/>
          </p:cNvSpPr>
          <p:nvPr/>
        </p:nvSpPr>
        <p:spPr bwMode="auto">
          <a:xfrm flipH="1">
            <a:off x="3229273" y="3001366"/>
            <a:ext cx="563563" cy="247650"/>
          </a:xfrm>
          <a:prstGeom prst="line">
            <a:avLst/>
          </a:prstGeom>
          <a:noFill/>
          <a:ln w="30163" cap="rnd">
            <a:solidFill>
              <a:srgbClr val="808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7" name="Line 29"/>
          <p:cNvSpPr>
            <a:spLocks noChangeShapeType="1"/>
          </p:cNvSpPr>
          <p:nvPr/>
        </p:nvSpPr>
        <p:spPr bwMode="auto">
          <a:xfrm flipH="1">
            <a:off x="2660948" y="3249016"/>
            <a:ext cx="568325" cy="741363"/>
          </a:xfrm>
          <a:prstGeom prst="line">
            <a:avLst/>
          </a:prstGeom>
          <a:noFill/>
          <a:ln w="30163" cap="rnd">
            <a:solidFill>
              <a:srgbClr val="808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 name="Line 30"/>
          <p:cNvSpPr>
            <a:spLocks noChangeShapeType="1"/>
          </p:cNvSpPr>
          <p:nvPr/>
        </p:nvSpPr>
        <p:spPr bwMode="auto">
          <a:xfrm flipH="1">
            <a:off x="2097386" y="3990379"/>
            <a:ext cx="563563" cy="0"/>
          </a:xfrm>
          <a:prstGeom prst="line">
            <a:avLst/>
          </a:prstGeom>
          <a:noFill/>
          <a:ln w="30163" cap="rnd">
            <a:solidFill>
              <a:srgbClr val="808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 name="Line 31"/>
          <p:cNvSpPr>
            <a:spLocks noChangeShapeType="1"/>
          </p:cNvSpPr>
          <p:nvPr/>
        </p:nvSpPr>
        <p:spPr bwMode="auto">
          <a:xfrm flipH="1" flipV="1">
            <a:off x="1535411" y="2755304"/>
            <a:ext cx="561975" cy="1235075"/>
          </a:xfrm>
          <a:prstGeom prst="line">
            <a:avLst/>
          </a:prstGeom>
          <a:noFill/>
          <a:ln w="30163" cap="rnd">
            <a:solidFill>
              <a:srgbClr val="808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0" name="Line 32"/>
          <p:cNvSpPr>
            <a:spLocks noChangeShapeType="1"/>
          </p:cNvSpPr>
          <p:nvPr/>
        </p:nvSpPr>
        <p:spPr bwMode="auto">
          <a:xfrm flipH="1" flipV="1">
            <a:off x="4359573" y="1766291"/>
            <a:ext cx="563563" cy="492125"/>
          </a:xfrm>
          <a:prstGeom prst="line">
            <a:avLst/>
          </a:prstGeom>
          <a:noFill/>
          <a:ln w="30163" cap="rnd">
            <a:solidFill>
              <a:srgbClr val="FF33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2" name="Line 33"/>
          <p:cNvSpPr>
            <a:spLocks noChangeShapeType="1"/>
          </p:cNvSpPr>
          <p:nvPr/>
        </p:nvSpPr>
        <p:spPr bwMode="auto">
          <a:xfrm flipH="1">
            <a:off x="3792836" y="1766291"/>
            <a:ext cx="566738" cy="989013"/>
          </a:xfrm>
          <a:prstGeom prst="line">
            <a:avLst/>
          </a:prstGeom>
          <a:noFill/>
          <a:ln w="30163" cap="rnd">
            <a:solidFill>
              <a:srgbClr val="FF33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3" name="Line 34"/>
          <p:cNvSpPr>
            <a:spLocks noChangeShapeType="1"/>
          </p:cNvSpPr>
          <p:nvPr/>
        </p:nvSpPr>
        <p:spPr bwMode="auto">
          <a:xfrm flipH="1">
            <a:off x="3229273" y="2755304"/>
            <a:ext cx="563563" cy="0"/>
          </a:xfrm>
          <a:prstGeom prst="line">
            <a:avLst/>
          </a:prstGeom>
          <a:noFill/>
          <a:ln w="30163" cap="rnd">
            <a:solidFill>
              <a:srgbClr val="FF33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4" name="Line 35"/>
          <p:cNvSpPr>
            <a:spLocks noChangeShapeType="1"/>
          </p:cNvSpPr>
          <p:nvPr/>
        </p:nvSpPr>
        <p:spPr bwMode="auto">
          <a:xfrm flipH="1">
            <a:off x="2660948" y="2755304"/>
            <a:ext cx="568325" cy="493713"/>
          </a:xfrm>
          <a:prstGeom prst="line">
            <a:avLst/>
          </a:prstGeom>
          <a:noFill/>
          <a:ln w="30163" cap="rnd">
            <a:solidFill>
              <a:srgbClr val="FF33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5" name="Line 36"/>
          <p:cNvSpPr>
            <a:spLocks noChangeShapeType="1"/>
          </p:cNvSpPr>
          <p:nvPr/>
        </p:nvSpPr>
        <p:spPr bwMode="auto">
          <a:xfrm flipH="1" flipV="1">
            <a:off x="2097386" y="2258416"/>
            <a:ext cx="563563" cy="990600"/>
          </a:xfrm>
          <a:prstGeom prst="line">
            <a:avLst/>
          </a:prstGeom>
          <a:noFill/>
          <a:ln w="30163" cap="rnd">
            <a:solidFill>
              <a:srgbClr val="FF33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6" name="Line 37"/>
          <p:cNvSpPr>
            <a:spLocks noChangeShapeType="1"/>
          </p:cNvSpPr>
          <p:nvPr/>
        </p:nvSpPr>
        <p:spPr bwMode="auto">
          <a:xfrm flipH="1">
            <a:off x="1535411" y="2258416"/>
            <a:ext cx="561975" cy="990600"/>
          </a:xfrm>
          <a:prstGeom prst="line">
            <a:avLst/>
          </a:prstGeom>
          <a:noFill/>
          <a:ln w="30163" cap="rnd">
            <a:solidFill>
              <a:srgbClr val="FF33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7" name="Line 38"/>
          <p:cNvSpPr>
            <a:spLocks noChangeShapeType="1"/>
          </p:cNvSpPr>
          <p:nvPr/>
        </p:nvSpPr>
        <p:spPr bwMode="auto">
          <a:xfrm flipH="1" flipV="1">
            <a:off x="4359573" y="2755304"/>
            <a:ext cx="563563" cy="987425"/>
          </a:xfrm>
          <a:prstGeom prst="line">
            <a:avLst/>
          </a:prstGeom>
          <a:noFill/>
          <a:ln w="30163" cap="rnd">
            <a:solidFill>
              <a:srgbClr val="B5B5B5"/>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 name="Line 39"/>
          <p:cNvSpPr>
            <a:spLocks noChangeShapeType="1"/>
          </p:cNvSpPr>
          <p:nvPr/>
        </p:nvSpPr>
        <p:spPr bwMode="auto">
          <a:xfrm flipH="1">
            <a:off x="3792836" y="2755304"/>
            <a:ext cx="566738" cy="493713"/>
          </a:xfrm>
          <a:prstGeom prst="line">
            <a:avLst/>
          </a:prstGeom>
          <a:noFill/>
          <a:ln w="30163" cap="rnd">
            <a:solidFill>
              <a:srgbClr val="B5B5B5"/>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 name="Line 40"/>
          <p:cNvSpPr>
            <a:spLocks noChangeShapeType="1"/>
          </p:cNvSpPr>
          <p:nvPr/>
        </p:nvSpPr>
        <p:spPr bwMode="auto">
          <a:xfrm flipH="1">
            <a:off x="3229273" y="3249016"/>
            <a:ext cx="563563" cy="493713"/>
          </a:xfrm>
          <a:prstGeom prst="line">
            <a:avLst/>
          </a:prstGeom>
          <a:noFill/>
          <a:ln w="30163" cap="rnd">
            <a:solidFill>
              <a:srgbClr val="B5B5B5"/>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 name="Line 41"/>
          <p:cNvSpPr>
            <a:spLocks noChangeShapeType="1"/>
          </p:cNvSpPr>
          <p:nvPr/>
        </p:nvSpPr>
        <p:spPr bwMode="auto">
          <a:xfrm flipH="1">
            <a:off x="2660948" y="3742729"/>
            <a:ext cx="568325" cy="0"/>
          </a:xfrm>
          <a:prstGeom prst="line">
            <a:avLst/>
          </a:prstGeom>
          <a:noFill/>
          <a:ln w="30163" cap="rnd">
            <a:solidFill>
              <a:srgbClr val="B5B5B5"/>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 name="Line 42"/>
          <p:cNvSpPr>
            <a:spLocks noChangeShapeType="1"/>
          </p:cNvSpPr>
          <p:nvPr/>
        </p:nvSpPr>
        <p:spPr bwMode="auto">
          <a:xfrm flipH="1" flipV="1">
            <a:off x="2097386" y="3249016"/>
            <a:ext cx="563563" cy="493713"/>
          </a:xfrm>
          <a:prstGeom prst="line">
            <a:avLst/>
          </a:prstGeom>
          <a:noFill/>
          <a:ln w="30163" cap="rnd">
            <a:solidFill>
              <a:srgbClr val="B5B5B5"/>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 name="Line 43"/>
          <p:cNvSpPr>
            <a:spLocks noChangeShapeType="1"/>
          </p:cNvSpPr>
          <p:nvPr/>
        </p:nvSpPr>
        <p:spPr bwMode="auto">
          <a:xfrm flipH="1">
            <a:off x="1535411" y="3249016"/>
            <a:ext cx="561975" cy="990600"/>
          </a:xfrm>
          <a:prstGeom prst="line">
            <a:avLst/>
          </a:prstGeom>
          <a:noFill/>
          <a:ln w="30163" cap="rnd">
            <a:solidFill>
              <a:srgbClr val="B5B5B5"/>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 name="Rectangle 44"/>
          <p:cNvSpPr>
            <a:spLocks noChangeArrowheads="1"/>
          </p:cNvSpPr>
          <p:nvPr/>
        </p:nvSpPr>
        <p:spPr bwMode="auto">
          <a:xfrm>
            <a:off x="4885036" y="2718791"/>
            <a:ext cx="76200" cy="74613"/>
          </a:xfrm>
          <a:prstGeom prst="rect">
            <a:avLst/>
          </a:prstGeom>
          <a:solidFill>
            <a:srgbClr val="808080"/>
          </a:solidFill>
          <a:ln w="7938" cap="flat">
            <a:solidFill>
              <a:srgbClr val="B5B5B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4" name="Rectangle 45"/>
          <p:cNvSpPr>
            <a:spLocks noChangeArrowheads="1"/>
          </p:cNvSpPr>
          <p:nvPr/>
        </p:nvSpPr>
        <p:spPr bwMode="auto">
          <a:xfrm>
            <a:off x="4321473" y="3210916"/>
            <a:ext cx="71438" cy="76200"/>
          </a:xfrm>
          <a:prstGeom prst="rect">
            <a:avLst/>
          </a:prstGeom>
          <a:solidFill>
            <a:srgbClr val="808080"/>
          </a:solidFill>
          <a:ln w="7938" cap="flat">
            <a:solidFill>
              <a:srgbClr val="B5B5B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5" name="Rectangle 46"/>
          <p:cNvSpPr>
            <a:spLocks noChangeArrowheads="1"/>
          </p:cNvSpPr>
          <p:nvPr/>
        </p:nvSpPr>
        <p:spPr bwMode="auto">
          <a:xfrm>
            <a:off x="3754736" y="2963266"/>
            <a:ext cx="74613" cy="74613"/>
          </a:xfrm>
          <a:prstGeom prst="rect">
            <a:avLst/>
          </a:prstGeom>
          <a:solidFill>
            <a:srgbClr val="808080"/>
          </a:solidFill>
          <a:ln w="7938" cap="flat">
            <a:solidFill>
              <a:srgbClr val="B5B5B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6" name="Rectangle 47"/>
          <p:cNvSpPr>
            <a:spLocks noChangeArrowheads="1"/>
          </p:cNvSpPr>
          <p:nvPr/>
        </p:nvSpPr>
        <p:spPr bwMode="auto">
          <a:xfrm>
            <a:off x="3191173" y="3210916"/>
            <a:ext cx="74613" cy="76200"/>
          </a:xfrm>
          <a:prstGeom prst="rect">
            <a:avLst/>
          </a:prstGeom>
          <a:solidFill>
            <a:srgbClr val="808080"/>
          </a:solidFill>
          <a:ln w="7938" cap="flat">
            <a:solidFill>
              <a:srgbClr val="B5B5B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7" name="Rectangle 48"/>
          <p:cNvSpPr>
            <a:spLocks noChangeArrowheads="1"/>
          </p:cNvSpPr>
          <p:nvPr/>
        </p:nvSpPr>
        <p:spPr bwMode="auto">
          <a:xfrm>
            <a:off x="2627611" y="3953866"/>
            <a:ext cx="71438" cy="74613"/>
          </a:xfrm>
          <a:prstGeom prst="rect">
            <a:avLst/>
          </a:prstGeom>
          <a:solidFill>
            <a:srgbClr val="808080"/>
          </a:solidFill>
          <a:ln w="7938" cap="flat">
            <a:solidFill>
              <a:srgbClr val="B5B5B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8" name="Rectangle 49"/>
          <p:cNvSpPr>
            <a:spLocks noChangeArrowheads="1"/>
          </p:cNvSpPr>
          <p:nvPr/>
        </p:nvSpPr>
        <p:spPr bwMode="auto">
          <a:xfrm>
            <a:off x="2060873" y="3953866"/>
            <a:ext cx="74613" cy="74613"/>
          </a:xfrm>
          <a:prstGeom prst="rect">
            <a:avLst/>
          </a:prstGeom>
          <a:solidFill>
            <a:srgbClr val="808080"/>
          </a:solidFill>
          <a:ln w="7938" cap="flat">
            <a:solidFill>
              <a:srgbClr val="B5B5B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9" name="Rectangle 50"/>
          <p:cNvSpPr>
            <a:spLocks noChangeArrowheads="1"/>
          </p:cNvSpPr>
          <p:nvPr/>
        </p:nvSpPr>
        <p:spPr bwMode="auto">
          <a:xfrm>
            <a:off x="1497311" y="2718791"/>
            <a:ext cx="74613" cy="74613"/>
          </a:xfrm>
          <a:prstGeom prst="rect">
            <a:avLst/>
          </a:prstGeom>
          <a:solidFill>
            <a:srgbClr val="808080"/>
          </a:solidFill>
          <a:ln w="7938" cap="flat">
            <a:solidFill>
              <a:srgbClr val="B5B5B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0" name="Rectangle 51"/>
          <p:cNvSpPr>
            <a:spLocks noChangeArrowheads="1"/>
          </p:cNvSpPr>
          <p:nvPr/>
        </p:nvSpPr>
        <p:spPr bwMode="auto">
          <a:xfrm>
            <a:off x="4885036" y="2221904"/>
            <a:ext cx="76200" cy="74613"/>
          </a:xfrm>
          <a:prstGeom prst="rect">
            <a:avLst/>
          </a:prstGeom>
          <a:solidFill>
            <a:srgbClr val="FF3300"/>
          </a:solidFill>
          <a:ln w="7938" cap="flat">
            <a:solidFill>
              <a:srgbClr val="B5B5B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1" name="Rectangle 52"/>
          <p:cNvSpPr>
            <a:spLocks noChangeArrowheads="1"/>
          </p:cNvSpPr>
          <p:nvPr/>
        </p:nvSpPr>
        <p:spPr bwMode="auto">
          <a:xfrm>
            <a:off x="4321473" y="1728191"/>
            <a:ext cx="71438" cy="74613"/>
          </a:xfrm>
          <a:prstGeom prst="rect">
            <a:avLst/>
          </a:prstGeom>
          <a:solidFill>
            <a:srgbClr val="FF3300"/>
          </a:solidFill>
          <a:ln w="7938" cap="flat">
            <a:solidFill>
              <a:srgbClr val="B5B5B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2" name="Rectangle 53"/>
          <p:cNvSpPr>
            <a:spLocks noChangeArrowheads="1"/>
          </p:cNvSpPr>
          <p:nvPr/>
        </p:nvSpPr>
        <p:spPr bwMode="auto">
          <a:xfrm>
            <a:off x="3754736" y="2718791"/>
            <a:ext cx="74613" cy="74613"/>
          </a:xfrm>
          <a:prstGeom prst="rect">
            <a:avLst/>
          </a:prstGeom>
          <a:solidFill>
            <a:srgbClr val="FF3300"/>
          </a:solidFill>
          <a:ln w="7938" cap="flat">
            <a:solidFill>
              <a:srgbClr val="B5B5B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3" name="Rectangle 54"/>
          <p:cNvSpPr>
            <a:spLocks noChangeArrowheads="1"/>
          </p:cNvSpPr>
          <p:nvPr/>
        </p:nvSpPr>
        <p:spPr bwMode="auto">
          <a:xfrm>
            <a:off x="3191173" y="2718791"/>
            <a:ext cx="74613" cy="74613"/>
          </a:xfrm>
          <a:prstGeom prst="rect">
            <a:avLst/>
          </a:prstGeom>
          <a:solidFill>
            <a:srgbClr val="FF3300"/>
          </a:solidFill>
          <a:ln w="7938" cap="flat">
            <a:solidFill>
              <a:srgbClr val="B5B5B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4" name="Rectangle 55"/>
          <p:cNvSpPr>
            <a:spLocks noChangeArrowheads="1"/>
          </p:cNvSpPr>
          <p:nvPr/>
        </p:nvSpPr>
        <p:spPr bwMode="auto">
          <a:xfrm>
            <a:off x="2627611" y="3210916"/>
            <a:ext cx="71438" cy="76200"/>
          </a:xfrm>
          <a:prstGeom prst="rect">
            <a:avLst/>
          </a:prstGeom>
          <a:solidFill>
            <a:srgbClr val="FF3300"/>
          </a:solidFill>
          <a:ln w="7938" cap="flat">
            <a:solidFill>
              <a:srgbClr val="B5B5B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5" name="Rectangle 56"/>
          <p:cNvSpPr>
            <a:spLocks noChangeArrowheads="1"/>
          </p:cNvSpPr>
          <p:nvPr/>
        </p:nvSpPr>
        <p:spPr bwMode="auto">
          <a:xfrm>
            <a:off x="2060873" y="2221904"/>
            <a:ext cx="74613" cy="74613"/>
          </a:xfrm>
          <a:prstGeom prst="rect">
            <a:avLst/>
          </a:prstGeom>
          <a:solidFill>
            <a:srgbClr val="FF3300"/>
          </a:solidFill>
          <a:ln w="7938" cap="flat">
            <a:solidFill>
              <a:srgbClr val="B5B5B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6" name="Rectangle 57"/>
          <p:cNvSpPr>
            <a:spLocks noChangeArrowheads="1"/>
          </p:cNvSpPr>
          <p:nvPr/>
        </p:nvSpPr>
        <p:spPr bwMode="auto">
          <a:xfrm>
            <a:off x="1497311" y="3210916"/>
            <a:ext cx="74613" cy="76200"/>
          </a:xfrm>
          <a:prstGeom prst="rect">
            <a:avLst/>
          </a:prstGeom>
          <a:solidFill>
            <a:srgbClr val="FF3300"/>
          </a:solidFill>
          <a:ln w="7938" cap="flat">
            <a:solidFill>
              <a:srgbClr val="B5B5B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7" name="Rectangle 58"/>
          <p:cNvSpPr>
            <a:spLocks noChangeArrowheads="1"/>
          </p:cNvSpPr>
          <p:nvPr/>
        </p:nvSpPr>
        <p:spPr bwMode="auto">
          <a:xfrm>
            <a:off x="4885036" y="3704629"/>
            <a:ext cx="76200" cy="76200"/>
          </a:xfrm>
          <a:prstGeom prst="rect">
            <a:avLst/>
          </a:prstGeom>
          <a:solidFill>
            <a:srgbClr val="B5B5B5"/>
          </a:solidFill>
          <a:ln w="7938" cap="flat">
            <a:solidFill>
              <a:srgbClr val="B5B5B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8" name="Rectangle 59"/>
          <p:cNvSpPr>
            <a:spLocks noChangeArrowheads="1"/>
          </p:cNvSpPr>
          <p:nvPr/>
        </p:nvSpPr>
        <p:spPr bwMode="auto">
          <a:xfrm>
            <a:off x="4321473" y="2718791"/>
            <a:ext cx="71438" cy="74613"/>
          </a:xfrm>
          <a:prstGeom prst="rect">
            <a:avLst/>
          </a:prstGeom>
          <a:solidFill>
            <a:srgbClr val="B5B5B5"/>
          </a:solidFill>
          <a:ln w="7938" cap="flat">
            <a:solidFill>
              <a:srgbClr val="B5B5B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9" name="Rectangle 60"/>
          <p:cNvSpPr>
            <a:spLocks noChangeArrowheads="1"/>
          </p:cNvSpPr>
          <p:nvPr/>
        </p:nvSpPr>
        <p:spPr bwMode="auto">
          <a:xfrm>
            <a:off x="3754736" y="3210916"/>
            <a:ext cx="74613" cy="76200"/>
          </a:xfrm>
          <a:prstGeom prst="rect">
            <a:avLst/>
          </a:prstGeom>
          <a:solidFill>
            <a:srgbClr val="B5B5B5"/>
          </a:solidFill>
          <a:ln w="7938" cap="flat">
            <a:solidFill>
              <a:srgbClr val="B5B5B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0" name="Rectangle 61"/>
          <p:cNvSpPr>
            <a:spLocks noChangeArrowheads="1"/>
          </p:cNvSpPr>
          <p:nvPr/>
        </p:nvSpPr>
        <p:spPr bwMode="auto">
          <a:xfrm>
            <a:off x="3191173" y="3704629"/>
            <a:ext cx="74613" cy="76200"/>
          </a:xfrm>
          <a:prstGeom prst="rect">
            <a:avLst/>
          </a:prstGeom>
          <a:solidFill>
            <a:srgbClr val="B5B5B5"/>
          </a:solidFill>
          <a:ln w="7938" cap="flat">
            <a:solidFill>
              <a:srgbClr val="B5B5B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1" name="Rectangle 62"/>
          <p:cNvSpPr>
            <a:spLocks noChangeArrowheads="1"/>
          </p:cNvSpPr>
          <p:nvPr/>
        </p:nvSpPr>
        <p:spPr bwMode="auto">
          <a:xfrm>
            <a:off x="2627611" y="3704629"/>
            <a:ext cx="71438" cy="76200"/>
          </a:xfrm>
          <a:prstGeom prst="rect">
            <a:avLst/>
          </a:prstGeom>
          <a:solidFill>
            <a:srgbClr val="B5B5B5"/>
          </a:solidFill>
          <a:ln w="7938" cap="flat">
            <a:solidFill>
              <a:srgbClr val="B5B5B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 name="Rectangle 63"/>
          <p:cNvSpPr>
            <a:spLocks noChangeArrowheads="1"/>
          </p:cNvSpPr>
          <p:nvPr/>
        </p:nvSpPr>
        <p:spPr bwMode="auto">
          <a:xfrm>
            <a:off x="2060873" y="3210916"/>
            <a:ext cx="74613" cy="76200"/>
          </a:xfrm>
          <a:prstGeom prst="rect">
            <a:avLst/>
          </a:prstGeom>
          <a:solidFill>
            <a:srgbClr val="B5B5B5"/>
          </a:solidFill>
          <a:ln w="7938" cap="flat">
            <a:solidFill>
              <a:srgbClr val="B5B5B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3" name="Rectangle 64"/>
          <p:cNvSpPr>
            <a:spLocks noChangeArrowheads="1"/>
          </p:cNvSpPr>
          <p:nvPr/>
        </p:nvSpPr>
        <p:spPr bwMode="auto">
          <a:xfrm>
            <a:off x="1497311" y="4201516"/>
            <a:ext cx="74613" cy="76200"/>
          </a:xfrm>
          <a:prstGeom prst="rect">
            <a:avLst/>
          </a:prstGeom>
          <a:solidFill>
            <a:srgbClr val="B5B5B5"/>
          </a:solidFill>
          <a:ln w="7938" cap="flat">
            <a:solidFill>
              <a:srgbClr val="B5B5B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4" name="Oval 65"/>
          <p:cNvSpPr>
            <a:spLocks noChangeArrowheads="1"/>
          </p:cNvSpPr>
          <p:nvPr/>
        </p:nvSpPr>
        <p:spPr bwMode="auto">
          <a:xfrm>
            <a:off x="5893941" y="1483716"/>
            <a:ext cx="106363" cy="104775"/>
          </a:xfrm>
          <a:prstGeom prst="ellipse">
            <a:avLst/>
          </a:prstGeom>
          <a:solidFill>
            <a:srgbClr val="FF3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Freeform 66"/>
          <p:cNvSpPr>
            <a:spLocks/>
          </p:cNvSpPr>
          <p:nvPr/>
        </p:nvSpPr>
        <p:spPr bwMode="auto">
          <a:xfrm>
            <a:off x="5838378" y="1591666"/>
            <a:ext cx="214313" cy="515938"/>
          </a:xfrm>
          <a:custGeom>
            <a:avLst/>
            <a:gdLst>
              <a:gd name="T0" fmla="*/ 33 w 57"/>
              <a:gd name="T1" fmla="*/ 1 h 137"/>
              <a:gd name="T2" fmla="*/ 29 w 57"/>
              <a:gd name="T3" fmla="*/ 1 h 137"/>
              <a:gd name="T4" fmla="*/ 24 w 57"/>
              <a:gd name="T5" fmla="*/ 1 h 137"/>
              <a:gd name="T6" fmla="*/ 14 w 57"/>
              <a:gd name="T7" fmla="*/ 1 h 137"/>
              <a:gd name="T8" fmla="*/ 0 w 57"/>
              <a:gd name="T9" fmla="*/ 26 h 137"/>
              <a:gd name="T10" fmla="*/ 0 w 57"/>
              <a:gd name="T11" fmla="*/ 63 h 137"/>
              <a:gd name="T12" fmla="*/ 6 w 57"/>
              <a:gd name="T13" fmla="*/ 70 h 137"/>
              <a:gd name="T14" fmla="*/ 11 w 57"/>
              <a:gd name="T15" fmla="*/ 63 h 137"/>
              <a:gd name="T16" fmla="*/ 11 w 57"/>
              <a:gd name="T17" fmla="*/ 30 h 137"/>
              <a:gd name="T18" fmla="*/ 12 w 57"/>
              <a:gd name="T19" fmla="*/ 23 h 137"/>
              <a:gd name="T20" fmla="*/ 14 w 57"/>
              <a:gd name="T21" fmla="*/ 30 h 137"/>
              <a:gd name="T22" fmla="*/ 14 w 57"/>
              <a:gd name="T23" fmla="*/ 70 h 137"/>
              <a:gd name="T24" fmla="*/ 14 w 57"/>
              <a:gd name="T25" fmla="*/ 130 h 137"/>
              <a:gd name="T26" fmla="*/ 20 w 57"/>
              <a:gd name="T27" fmla="*/ 137 h 137"/>
              <a:gd name="T28" fmla="*/ 21 w 57"/>
              <a:gd name="T29" fmla="*/ 137 h 137"/>
              <a:gd name="T30" fmla="*/ 28 w 57"/>
              <a:gd name="T31" fmla="*/ 130 h 137"/>
              <a:gd name="T32" fmla="*/ 28 w 57"/>
              <a:gd name="T33" fmla="*/ 78 h 137"/>
              <a:gd name="T34" fmla="*/ 29 w 57"/>
              <a:gd name="T35" fmla="*/ 71 h 137"/>
              <a:gd name="T36" fmla="*/ 30 w 57"/>
              <a:gd name="T37" fmla="*/ 78 h 137"/>
              <a:gd name="T38" fmla="*/ 30 w 57"/>
              <a:gd name="T39" fmla="*/ 130 h 137"/>
              <a:gd name="T40" fmla="*/ 37 w 57"/>
              <a:gd name="T41" fmla="*/ 137 h 137"/>
              <a:gd name="T42" fmla="*/ 37 w 57"/>
              <a:gd name="T43" fmla="*/ 137 h 137"/>
              <a:gd name="T44" fmla="*/ 44 w 57"/>
              <a:gd name="T45" fmla="*/ 130 h 137"/>
              <a:gd name="T46" fmla="*/ 44 w 57"/>
              <a:gd name="T47" fmla="*/ 70 h 137"/>
              <a:gd name="T48" fmla="*/ 44 w 57"/>
              <a:gd name="T49" fmla="*/ 30 h 137"/>
              <a:gd name="T50" fmla="*/ 45 w 57"/>
              <a:gd name="T51" fmla="*/ 23 h 137"/>
              <a:gd name="T52" fmla="*/ 46 w 57"/>
              <a:gd name="T53" fmla="*/ 30 h 137"/>
              <a:gd name="T54" fmla="*/ 46 w 57"/>
              <a:gd name="T55" fmla="*/ 63 h 137"/>
              <a:gd name="T56" fmla="*/ 52 w 57"/>
              <a:gd name="T57" fmla="*/ 70 h 137"/>
              <a:gd name="T58" fmla="*/ 57 w 57"/>
              <a:gd name="T59" fmla="*/ 63 h 137"/>
              <a:gd name="T60" fmla="*/ 57 w 57"/>
              <a:gd name="T61" fmla="*/ 26 h 137"/>
              <a:gd name="T62" fmla="*/ 44 w 57"/>
              <a:gd name="T63" fmla="*/ 1 h 137"/>
              <a:gd name="T64" fmla="*/ 33 w 57"/>
              <a:gd name="T65" fmla="*/ 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137">
                <a:moveTo>
                  <a:pt x="33" y="1"/>
                </a:moveTo>
                <a:cubicBezTo>
                  <a:pt x="32" y="1"/>
                  <a:pt x="30" y="1"/>
                  <a:pt x="29" y="1"/>
                </a:cubicBezTo>
                <a:cubicBezTo>
                  <a:pt x="27" y="1"/>
                  <a:pt x="26" y="1"/>
                  <a:pt x="24" y="1"/>
                </a:cubicBezTo>
                <a:cubicBezTo>
                  <a:pt x="22" y="0"/>
                  <a:pt x="17" y="0"/>
                  <a:pt x="14" y="1"/>
                </a:cubicBezTo>
                <a:cubicBezTo>
                  <a:pt x="6" y="6"/>
                  <a:pt x="0" y="15"/>
                  <a:pt x="0" y="26"/>
                </a:cubicBezTo>
                <a:cubicBezTo>
                  <a:pt x="0" y="63"/>
                  <a:pt x="0" y="63"/>
                  <a:pt x="0" y="63"/>
                </a:cubicBezTo>
                <a:cubicBezTo>
                  <a:pt x="0" y="67"/>
                  <a:pt x="3" y="70"/>
                  <a:pt x="6" y="70"/>
                </a:cubicBezTo>
                <a:cubicBezTo>
                  <a:pt x="9" y="70"/>
                  <a:pt x="11" y="67"/>
                  <a:pt x="11" y="63"/>
                </a:cubicBezTo>
                <a:cubicBezTo>
                  <a:pt x="11" y="30"/>
                  <a:pt x="11" y="30"/>
                  <a:pt x="11" y="30"/>
                </a:cubicBezTo>
                <a:cubicBezTo>
                  <a:pt x="11" y="26"/>
                  <a:pt x="12" y="23"/>
                  <a:pt x="12" y="23"/>
                </a:cubicBezTo>
                <a:cubicBezTo>
                  <a:pt x="13" y="23"/>
                  <a:pt x="14" y="26"/>
                  <a:pt x="14" y="30"/>
                </a:cubicBezTo>
                <a:cubicBezTo>
                  <a:pt x="14" y="70"/>
                  <a:pt x="14" y="70"/>
                  <a:pt x="14" y="70"/>
                </a:cubicBezTo>
                <a:cubicBezTo>
                  <a:pt x="14" y="130"/>
                  <a:pt x="14" y="130"/>
                  <a:pt x="14" y="130"/>
                </a:cubicBezTo>
                <a:cubicBezTo>
                  <a:pt x="14" y="134"/>
                  <a:pt x="17" y="137"/>
                  <a:pt x="20" y="137"/>
                </a:cubicBezTo>
                <a:cubicBezTo>
                  <a:pt x="21" y="137"/>
                  <a:pt x="21" y="137"/>
                  <a:pt x="21" y="137"/>
                </a:cubicBezTo>
                <a:cubicBezTo>
                  <a:pt x="25" y="137"/>
                  <a:pt x="28" y="134"/>
                  <a:pt x="28" y="130"/>
                </a:cubicBezTo>
                <a:cubicBezTo>
                  <a:pt x="28" y="78"/>
                  <a:pt x="28" y="78"/>
                  <a:pt x="28" y="78"/>
                </a:cubicBezTo>
                <a:cubicBezTo>
                  <a:pt x="28" y="74"/>
                  <a:pt x="28" y="71"/>
                  <a:pt x="29" y="71"/>
                </a:cubicBezTo>
                <a:cubicBezTo>
                  <a:pt x="29" y="71"/>
                  <a:pt x="30" y="74"/>
                  <a:pt x="30" y="78"/>
                </a:cubicBezTo>
                <a:cubicBezTo>
                  <a:pt x="30" y="130"/>
                  <a:pt x="30" y="130"/>
                  <a:pt x="30" y="130"/>
                </a:cubicBezTo>
                <a:cubicBezTo>
                  <a:pt x="30" y="134"/>
                  <a:pt x="33" y="137"/>
                  <a:pt x="37" y="137"/>
                </a:cubicBezTo>
                <a:cubicBezTo>
                  <a:pt x="37" y="137"/>
                  <a:pt x="37" y="137"/>
                  <a:pt x="37" y="137"/>
                </a:cubicBezTo>
                <a:cubicBezTo>
                  <a:pt x="41" y="137"/>
                  <a:pt x="44" y="134"/>
                  <a:pt x="44" y="130"/>
                </a:cubicBezTo>
                <a:cubicBezTo>
                  <a:pt x="44" y="70"/>
                  <a:pt x="44" y="70"/>
                  <a:pt x="44" y="70"/>
                </a:cubicBezTo>
                <a:cubicBezTo>
                  <a:pt x="44" y="30"/>
                  <a:pt x="44" y="30"/>
                  <a:pt x="44" y="30"/>
                </a:cubicBezTo>
                <a:cubicBezTo>
                  <a:pt x="44" y="26"/>
                  <a:pt x="45" y="23"/>
                  <a:pt x="45" y="23"/>
                </a:cubicBezTo>
                <a:cubicBezTo>
                  <a:pt x="46" y="23"/>
                  <a:pt x="46" y="26"/>
                  <a:pt x="46" y="30"/>
                </a:cubicBezTo>
                <a:cubicBezTo>
                  <a:pt x="46" y="63"/>
                  <a:pt x="46" y="63"/>
                  <a:pt x="46" y="63"/>
                </a:cubicBezTo>
                <a:cubicBezTo>
                  <a:pt x="46" y="67"/>
                  <a:pt x="49" y="70"/>
                  <a:pt x="52" y="70"/>
                </a:cubicBezTo>
                <a:cubicBezTo>
                  <a:pt x="55" y="70"/>
                  <a:pt x="57" y="67"/>
                  <a:pt x="57" y="63"/>
                </a:cubicBezTo>
                <a:cubicBezTo>
                  <a:pt x="57" y="26"/>
                  <a:pt x="57" y="26"/>
                  <a:pt x="57" y="26"/>
                </a:cubicBezTo>
                <a:cubicBezTo>
                  <a:pt x="57" y="15"/>
                  <a:pt x="52" y="6"/>
                  <a:pt x="44" y="1"/>
                </a:cubicBezTo>
                <a:cubicBezTo>
                  <a:pt x="41" y="0"/>
                  <a:pt x="36" y="0"/>
                  <a:pt x="33" y="1"/>
                </a:cubicBezTo>
                <a:close/>
              </a:path>
            </a:pathLst>
          </a:custGeom>
          <a:solidFill>
            <a:srgbClr val="FF3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Rectangle 67"/>
          <p:cNvSpPr>
            <a:spLocks noChangeArrowheads="1"/>
          </p:cNvSpPr>
          <p:nvPr/>
        </p:nvSpPr>
        <p:spPr bwMode="auto">
          <a:xfrm>
            <a:off x="5805041" y="2914054"/>
            <a:ext cx="284163" cy="33338"/>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Rectangle 68"/>
          <p:cNvSpPr>
            <a:spLocks noChangeArrowheads="1"/>
          </p:cNvSpPr>
          <p:nvPr/>
        </p:nvSpPr>
        <p:spPr bwMode="auto">
          <a:xfrm>
            <a:off x="5805041" y="2864841"/>
            <a:ext cx="284163" cy="34925"/>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Rectangle 69"/>
          <p:cNvSpPr>
            <a:spLocks noChangeArrowheads="1"/>
          </p:cNvSpPr>
          <p:nvPr/>
        </p:nvSpPr>
        <p:spPr bwMode="auto">
          <a:xfrm>
            <a:off x="5805041" y="2815629"/>
            <a:ext cx="284163" cy="34925"/>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Rectangle 70"/>
          <p:cNvSpPr>
            <a:spLocks noChangeArrowheads="1"/>
          </p:cNvSpPr>
          <p:nvPr/>
        </p:nvSpPr>
        <p:spPr bwMode="auto">
          <a:xfrm>
            <a:off x="5805041" y="2768004"/>
            <a:ext cx="284163" cy="33338"/>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Rectangle 71"/>
          <p:cNvSpPr>
            <a:spLocks noChangeArrowheads="1"/>
          </p:cNvSpPr>
          <p:nvPr/>
        </p:nvSpPr>
        <p:spPr bwMode="auto">
          <a:xfrm>
            <a:off x="5805041" y="2718791"/>
            <a:ext cx="284163" cy="33338"/>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Rectangle 72"/>
          <p:cNvSpPr>
            <a:spLocks noChangeArrowheads="1"/>
          </p:cNvSpPr>
          <p:nvPr/>
        </p:nvSpPr>
        <p:spPr bwMode="auto">
          <a:xfrm>
            <a:off x="5805041" y="2669579"/>
            <a:ext cx="284163" cy="33338"/>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Rectangle 73"/>
          <p:cNvSpPr>
            <a:spLocks noChangeArrowheads="1"/>
          </p:cNvSpPr>
          <p:nvPr/>
        </p:nvSpPr>
        <p:spPr bwMode="auto">
          <a:xfrm>
            <a:off x="5805041" y="2620366"/>
            <a:ext cx="284163" cy="33338"/>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Rectangle 74"/>
          <p:cNvSpPr>
            <a:spLocks noChangeArrowheads="1"/>
          </p:cNvSpPr>
          <p:nvPr/>
        </p:nvSpPr>
        <p:spPr bwMode="auto">
          <a:xfrm>
            <a:off x="5805041" y="2571154"/>
            <a:ext cx="284163" cy="34925"/>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Rectangle 75"/>
          <p:cNvSpPr>
            <a:spLocks noChangeArrowheads="1"/>
          </p:cNvSpPr>
          <p:nvPr/>
        </p:nvSpPr>
        <p:spPr bwMode="auto">
          <a:xfrm>
            <a:off x="5805041" y="2521941"/>
            <a:ext cx="284163" cy="34925"/>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Rectangle 76"/>
          <p:cNvSpPr>
            <a:spLocks noChangeArrowheads="1"/>
          </p:cNvSpPr>
          <p:nvPr/>
        </p:nvSpPr>
        <p:spPr bwMode="auto">
          <a:xfrm>
            <a:off x="5805041" y="2474316"/>
            <a:ext cx="284163" cy="33338"/>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Rectangle 77"/>
          <p:cNvSpPr>
            <a:spLocks noChangeArrowheads="1"/>
          </p:cNvSpPr>
          <p:nvPr/>
        </p:nvSpPr>
        <p:spPr bwMode="auto">
          <a:xfrm>
            <a:off x="5805041" y="2425104"/>
            <a:ext cx="284163" cy="33338"/>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Rectangle 78"/>
          <p:cNvSpPr>
            <a:spLocks noChangeArrowheads="1"/>
          </p:cNvSpPr>
          <p:nvPr/>
        </p:nvSpPr>
        <p:spPr bwMode="auto">
          <a:xfrm>
            <a:off x="5805041" y="2375891"/>
            <a:ext cx="284163" cy="33338"/>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Rectangle 79"/>
          <p:cNvSpPr>
            <a:spLocks noChangeArrowheads="1"/>
          </p:cNvSpPr>
          <p:nvPr/>
        </p:nvSpPr>
        <p:spPr bwMode="auto">
          <a:xfrm>
            <a:off x="5805041" y="2326679"/>
            <a:ext cx="284163" cy="33338"/>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Rectangle 80"/>
          <p:cNvSpPr>
            <a:spLocks noChangeArrowheads="1"/>
          </p:cNvSpPr>
          <p:nvPr/>
        </p:nvSpPr>
        <p:spPr bwMode="auto">
          <a:xfrm>
            <a:off x="5805041" y="2277466"/>
            <a:ext cx="284163" cy="34925"/>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Rectangle 81"/>
          <p:cNvSpPr>
            <a:spLocks noChangeArrowheads="1"/>
          </p:cNvSpPr>
          <p:nvPr/>
        </p:nvSpPr>
        <p:spPr bwMode="auto">
          <a:xfrm>
            <a:off x="5805041" y="2228254"/>
            <a:ext cx="284163" cy="34925"/>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Rectangle 82"/>
          <p:cNvSpPr>
            <a:spLocks noChangeArrowheads="1"/>
          </p:cNvSpPr>
          <p:nvPr/>
        </p:nvSpPr>
        <p:spPr bwMode="auto">
          <a:xfrm>
            <a:off x="5805041" y="2180629"/>
            <a:ext cx="284163" cy="33338"/>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Rectangle 83"/>
          <p:cNvSpPr>
            <a:spLocks noChangeArrowheads="1"/>
          </p:cNvSpPr>
          <p:nvPr/>
        </p:nvSpPr>
        <p:spPr bwMode="auto">
          <a:xfrm>
            <a:off x="5805041" y="2131416"/>
            <a:ext cx="284163" cy="33338"/>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Oval 84"/>
          <p:cNvSpPr>
            <a:spLocks noChangeArrowheads="1"/>
          </p:cNvSpPr>
          <p:nvPr/>
        </p:nvSpPr>
        <p:spPr bwMode="auto">
          <a:xfrm>
            <a:off x="6821834" y="2120304"/>
            <a:ext cx="104775" cy="104775"/>
          </a:xfrm>
          <a:prstGeom prst="ellipse">
            <a:avLst/>
          </a:pr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85"/>
          <p:cNvSpPr>
            <a:spLocks/>
          </p:cNvSpPr>
          <p:nvPr/>
        </p:nvSpPr>
        <p:spPr bwMode="auto">
          <a:xfrm>
            <a:off x="6769447" y="2228254"/>
            <a:ext cx="214313" cy="515938"/>
          </a:xfrm>
          <a:custGeom>
            <a:avLst/>
            <a:gdLst>
              <a:gd name="T0" fmla="*/ 33 w 57"/>
              <a:gd name="T1" fmla="*/ 1 h 137"/>
              <a:gd name="T2" fmla="*/ 28 w 57"/>
              <a:gd name="T3" fmla="*/ 1 h 137"/>
              <a:gd name="T4" fmla="*/ 24 w 57"/>
              <a:gd name="T5" fmla="*/ 1 h 137"/>
              <a:gd name="T6" fmla="*/ 13 w 57"/>
              <a:gd name="T7" fmla="*/ 2 h 137"/>
              <a:gd name="T8" fmla="*/ 0 w 57"/>
              <a:gd name="T9" fmla="*/ 26 h 137"/>
              <a:gd name="T10" fmla="*/ 0 w 57"/>
              <a:gd name="T11" fmla="*/ 63 h 137"/>
              <a:gd name="T12" fmla="*/ 5 w 57"/>
              <a:gd name="T13" fmla="*/ 70 h 137"/>
              <a:gd name="T14" fmla="*/ 11 w 57"/>
              <a:gd name="T15" fmla="*/ 63 h 137"/>
              <a:gd name="T16" fmla="*/ 11 w 57"/>
              <a:gd name="T17" fmla="*/ 30 h 137"/>
              <a:gd name="T18" fmla="*/ 12 w 57"/>
              <a:gd name="T19" fmla="*/ 23 h 137"/>
              <a:gd name="T20" fmla="*/ 13 w 57"/>
              <a:gd name="T21" fmla="*/ 30 h 137"/>
              <a:gd name="T22" fmla="*/ 13 w 57"/>
              <a:gd name="T23" fmla="*/ 70 h 137"/>
              <a:gd name="T24" fmla="*/ 13 w 57"/>
              <a:gd name="T25" fmla="*/ 130 h 137"/>
              <a:gd name="T26" fmla="*/ 20 w 57"/>
              <a:gd name="T27" fmla="*/ 137 h 137"/>
              <a:gd name="T28" fmla="*/ 21 w 57"/>
              <a:gd name="T29" fmla="*/ 137 h 137"/>
              <a:gd name="T30" fmla="*/ 27 w 57"/>
              <a:gd name="T31" fmla="*/ 130 h 137"/>
              <a:gd name="T32" fmla="*/ 27 w 57"/>
              <a:gd name="T33" fmla="*/ 78 h 137"/>
              <a:gd name="T34" fmla="*/ 28 w 57"/>
              <a:gd name="T35" fmla="*/ 71 h 137"/>
              <a:gd name="T36" fmla="*/ 29 w 57"/>
              <a:gd name="T37" fmla="*/ 78 h 137"/>
              <a:gd name="T38" fmla="*/ 29 w 57"/>
              <a:gd name="T39" fmla="*/ 130 h 137"/>
              <a:gd name="T40" fmla="*/ 36 w 57"/>
              <a:gd name="T41" fmla="*/ 137 h 137"/>
              <a:gd name="T42" fmla="*/ 37 w 57"/>
              <a:gd name="T43" fmla="*/ 137 h 137"/>
              <a:gd name="T44" fmla="*/ 44 w 57"/>
              <a:gd name="T45" fmla="*/ 130 h 137"/>
              <a:gd name="T46" fmla="*/ 44 w 57"/>
              <a:gd name="T47" fmla="*/ 70 h 137"/>
              <a:gd name="T48" fmla="*/ 44 w 57"/>
              <a:gd name="T49" fmla="*/ 30 h 137"/>
              <a:gd name="T50" fmla="*/ 45 w 57"/>
              <a:gd name="T51" fmla="*/ 23 h 137"/>
              <a:gd name="T52" fmla="*/ 46 w 57"/>
              <a:gd name="T53" fmla="*/ 30 h 137"/>
              <a:gd name="T54" fmla="*/ 46 w 57"/>
              <a:gd name="T55" fmla="*/ 63 h 137"/>
              <a:gd name="T56" fmla="*/ 51 w 57"/>
              <a:gd name="T57" fmla="*/ 70 h 137"/>
              <a:gd name="T58" fmla="*/ 57 w 57"/>
              <a:gd name="T59" fmla="*/ 63 h 137"/>
              <a:gd name="T60" fmla="*/ 57 w 57"/>
              <a:gd name="T61" fmla="*/ 26 h 137"/>
              <a:gd name="T62" fmla="*/ 43 w 57"/>
              <a:gd name="T63" fmla="*/ 2 h 137"/>
              <a:gd name="T64" fmla="*/ 33 w 57"/>
              <a:gd name="T65" fmla="*/ 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137">
                <a:moveTo>
                  <a:pt x="33" y="1"/>
                </a:moveTo>
                <a:cubicBezTo>
                  <a:pt x="32" y="1"/>
                  <a:pt x="30" y="1"/>
                  <a:pt x="28" y="1"/>
                </a:cubicBezTo>
                <a:cubicBezTo>
                  <a:pt x="27" y="1"/>
                  <a:pt x="25" y="1"/>
                  <a:pt x="24" y="1"/>
                </a:cubicBezTo>
                <a:cubicBezTo>
                  <a:pt x="21" y="0"/>
                  <a:pt x="17" y="0"/>
                  <a:pt x="13" y="2"/>
                </a:cubicBezTo>
                <a:cubicBezTo>
                  <a:pt x="5" y="7"/>
                  <a:pt x="0" y="15"/>
                  <a:pt x="0" y="26"/>
                </a:cubicBezTo>
                <a:cubicBezTo>
                  <a:pt x="0" y="63"/>
                  <a:pt x="0" y="63"/>
                  <a:pt x="0" y="63"/>
                </a:cubicBezTo>
                <a:cubicBezTo>
                  <a:pt x="0" y="67"/>
                  <a:pt x="2" y="70"/>
                  <a:pt x="5" y="70"/>
                </a:cubicBezTo>
                <a:cubicBezTo>
                  <a:pt x="9" y="70"/>
                  <a:pt x="11" y="67"/>
                  <a:pt x="11" y="63"/>
                </a:cubicBezTo>
                <a:cubicBezTo>
                  <a:pt x="11" y="30"/>
                  <a:pt x="11" y="30"/>
                  <a:pt x="11" y="30"/>
                </a:cubicBezTo>
                <a:cubicBezTo>
                  <a:pt x="11" y="26"/>
                  <a:pt x="12" y="23"/>
                  <a:pt x="12" y="23"/>
                </a:cubicBezTo>
                <a:cubicBezTo>
                  <a:pt x="13" y="23"/>
                  <a:pt x="13" y="26"/>
                  <a:pt x="13" y="30"/>
                </a:cubicBezTo>
                <a:cubicBezTo>
                  <a:pt x="13" y="70"/>
                  <a:pt x="13" y="70"/>
                  <a:pt x="13" y="70"/>
                </a:cubicBezTo>
                <a:cubicBezTo>
                  <a:pt x="13" y="130"/>
                  <a:pt x="13" y="130"/>
                  <a:pt x="13" y="130"/>
                </a:cubicBezTo>
                <a:cubicBezTo>
                  <a:pt x="13" y="134"/>
                  <a:pt x="16" y="137"/>
                  <a:pt x="20" y="137"/>
                </a:cubicBezTo>
                <a:cubicBezTo>
                  <a:pt x="21" y="137"/>
                  <a:pt x="21" y="137"/>
                  <a:pt x="21" y="137"/>
                </a:cubicBezTo>
                <a:cubicBezTo>
                  <a:pt x="24" y="137"/>
                  <a:pt x="27" y="134"/>
                  <a:pt x="27" y="130"/>
                </a:cubicBezTo>
                <a:cubicBezTo>
                  <a:pt x="27" y="78"/>
                  <a:pt x="27" y="78"/>
                  <a:pt x="27" y="78"/>
                </a:cubicBezTo>
                <a:cubicBezTo>
                  <a:pt x="27" y="74"/>
                  <a:pt x="28" y="71"/>
                  <a:pt x="28" y="71"/>
                </a:cubicBezTo>
                <a:cubicBezTo>
                  <a:pt x="29" y="71"/>
                  <a:pt x="29" y="74"/>
                  <a:pt x="29" y="78"/>
                </a:cubicBezTo>
                <a:cubicBezTo>
                  <a:pt x="29" y="130"/>
                  <a:pt x="29" y="130"/>
                  <a:pt x="29" y="130"/>
                </a:cubicBezTo>
                <a:cubicBezTo>
                  <a:pt x="29" y="134"/>
                  <a:pt x="32" y="137"/>
                  <a:pt x="36" y="137"/>
                </a:cubicBezTo>
                <a:cubicBezTo>
                  <a:pt x="37" y="137"/>
                  <a:pt x="37" y="137"/>
                  <a:pt x="37" y="137"/>
                </a:cubicBezTo>
                <a:cubicBezTo>
                  <a:pt x="41" y="137"/>
                  <a:pt x="44" y="134"/>
                  <a:pt x="44" y="130"/>
                </a:cubicBezTo>
                <a:cubicBezTo>
                  <a:pt x="44" y="70"/>
                  <a:pt x="44" y="70"/>
                  <a:pt x="44" y="70"/>
                </a:cubicBezTo>
                <a:cubicBezTo>
                  <a:pt x="44" y="30"/>
                  <a:pt x="44" y="30"/>
                  <a:pt x="44" y="30"/>
                </a:cubicBezTo>
                <a:cubicBezTo>
                  <a:pt x="44" y="26"/>
                  <a:pt x="44" y="23"/>
                  <a:pt x="45" y="23"/>
                </a:cubicBezTo>
                <a:cubicBezTo>
                  <a:pt x="45" y="23"/>
                  <a:pt x="46" y="26"/>
                  <a:pt x="46" y="30"/>
                </a:cubicBezTo>
                <a:cubicBezTo>
                  <a:pt x="46" y="63"/>
                  <a:pt x="46" y="63"/>
                  <a:pt x="46" y="63"/>
                </a:cubicBezTo>
                <a:cubicBezTo>
                  <a:pt x="46" y="67"/>
                  <a:pt x="48" y="70"/>
                  <a:pt x="51" y="70"/>
                </a:cubicBezTo>
                <a:cubicBezTo>
                  <a:pt x="54" y="70"/>
                  <a:pt x="57" y="67"/>
                  <a:pt x="57" y="63"/>
                </a:cubicBezTo>
                <a:cubicBezTo>
                  <a:pt x="57" y="26"/>
                  <a:pt x="57" y="26"/>
                  <a:pt x="57" y="26"/>
                </a:cubicBezTo>
                <a:cubicBezTo>
                  <a:pt x="57" y="15"/>
                  <a:pt x="51" y="7"/>
                  <a:pt x="43" y="2"/>
                </a:cubicBezTo>
                <a:cubicBezTo>
                  <a:pt x="40" y="0"/>
                  <a:pt x="35" y="0"/>
                  <a:pt x="33" y="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Rectangle 86"/>
          <p:cNvSpPr>
            <a:spLocks noChangeArrowheads="1"/>
          </p:cNvSpPr>
          <p:nvPr/>
        </p:nvSpPr>
        <p:spPr bwMode="auto">
          <a:xfrm>
            <a:off x="6731347" y="2914054"/>
            <a:ext cx="288925" cy="33338"/>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Rectangle 87"/>
          <p:cNvSpPr>
            <a:spLocks noChangeArrowheads="1"/>
          </p:cNvSpPr>
          <p:nvPr/>
        </p:nvSpPr>
        <p:spPr bwMode="auto">
          <a:xfrm>
            <a:off x="6731347" y="2864841"/>
            <a:ext cx="288925" cy="34925"/>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Rectangle 88"/>
          <p:cNvSpPr>
            <a:spLocks noChangeArrowheads="1"/>
          </p:cNvSpPr>
          <p:nvPr/>
        </p:nvSpPr>
        <p:spPr bwMode="auto">
          <a:xfrm>
            <a:off x="6731347" y="2815629"/>
            <a:ext cx="288925" cy="34925"/>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Rectangle 89"/>
          <p:cNvSpPr>
            <a:spLocks noChangeArrowheads="1"/>
          </p:cNvSpPr>
          <p:nvPr/>
        </p:nvSpPr>
        <p:spPr bwMode="auto">
          <a:xfrm>
            <a:off x="6731347" y="2768004"/>
            <a:ext cx="288925" cy="33338"/>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Freeform 90"/>
          <p:cNvSpPr>
            <a:spLocks/>
          </p:cNvSpPr>
          <p:nvPr/>
        </p:nvSpPr>
        <p:spPr bwMode="auto">
          <a:xfrm>
            <a:off x="6342856" y="2394941"/>
            <a:ext cx="52388" cy="161925"/>
          </a:xfrm>
          <a:custGeom>
            <a:avLst/>
            <a:gdLst>
              <a:gd name="T0" fmla="*/ 7 w 14"/>
              <a:gd name="T1" fmla="*/ 0 h 43"/>
              <a:gd name="T2" fmla="*/ 6 w 14"/>
              <a:gd name="T3" fmla="*/ 0 h 43"/>
              <a:gd name="T4" fmla="*/ 0 w 14"/>
              <a:gd name="T5" fmla="*/ 7 h 43"/>
              <a:gd name="T6" fmla="*/ 0 w 14"/>
              <a:gd name="T7" fmla="*/ 36 h 43"/>
              <a:gd name="T8" fmla="*/ 6 w 14"/>
              <a:gd name="T9" fmla="*/ 43 h 43"/>
              <a:gd name="T10" fmla="*/ 7 w 14"/>
              <a:gd name="T11" fmla="*/ 43 h 43"/>
              <a:gd name="T12" fmla="*/ 14 w 14"/>
              <a:gd name="T13" fmla="*/ 36 h 43"/>
              <a:gd name="T14" fmla="*/ 14 w 14"/>
              <a:gd name="T15" fmla="*/ 7 h 43"/>
              <a:gd name="T16" fmla="*/ 7 w 14"/>
              <a:gd name="T1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43">
                <a:moveTo>
                  <a:pt x="7" y="0"/>
                </a:moveTo>
                <a:cubicBezTo>
                  <a:pt x="6" y="0"/>
                  <a:pt x="6" y="0"/>
                  <a:pt x="6" y="0"/>
                </a:cubicBezTo>
                <a:cubicBezTo>
                  <a:pt x="3" y="0"/>
                  <a:pt x="0" y="3"/>
                  <a:pt x="0" y="7"/>
                </a:cubicBezTo>
                <a:cubicBezTo>
                  <a:pt x="0" y="36"/>
                  <a:pt x="0" y="36"/>
                  <a:pt x="0" y="36"/>
                </a:cubicBezTo>
                <a:cubicBezTo>
                  <a:pt x="0" y="40"/>
                  <a:pt x="3" y="43"/>
                  <a:pt x="6" y="43"/>
                </a:cubicBezTo>
                <a:cubicBezTo>
                  <a:pt x="7" y="43"/>
                  <a:pt x="7" y="43"/>
                  <a:pt x="7" y="43"/>
                </a:cubicBezTo>
                <a:cubicBezTo>
                  <a:pt x="11" y="43"/>
                  <a:pt x="14" y="40"/>
                  <a:pt x="14" y="36"/>
                </a:cubicBezTo>
                <a:cubicBezTo>
                  <a:pt x="14" y="7"/>
                  <a:pt x="14" y="7"/>
                  <a:pt x="14" y="7"/>
                </a:cubicBezTo>
                <a:cubicBezTo>
                  <a:pt x="14" y="3"/>
                  <a:pt x="11" y="0"/>
                  <a:pt x="7" y="0"/>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91"/>
          <p:cNvSpPr>
            <a:spLocks/>
          </p:cNvSpPr>
          <p:nvPr/>
        </p:nvSpPr>
        <p:spPr bwMode="auto">
          <a:xfrm>
            <a:off x="6403181" y="2394941"/>
            <a:ext cx="57150" cy="161925"/>
          </a:xfrm>
          <a:custGeom>
            <a:avLst/>
            <a:gdLst>
              <a:gd name="T0" fmla="*/ 7 w 15"/>
              <a:gd name="T1" fmla="*/ 43 h 43"/>
              <a:gd name="T2" fmla="*/ 8 w 15"/>
              <a:gd name="T3" fmla="*/ 43 h 43"/>
              <a:gd name="T4" fmla="*/ 15 w 15"/>
              <a:gd name="T5" fmla="*/ 36 h 43"/>
              <a:gd name="T6" fmla="*/ 15 w 15"/>
              <a:gd name="T7" fmla="*/ 7 h 43"/>
              <a:gd name="T8" fmla="*/ 8 w 15"/>
              <a:gd name="T9" fmla="*/ 0 h 43"/>
              <a:gd name="T10" fmla="*/ 7 w 15"/>
              <a:gd name="T11" fmla="*/ 0 h 43"/>
              <a:gd name="T12" fmla="*/ 0 w 15"/>
              <a:gd name="T13" fmla="*/ 7 h 43"/>
              <a:gd name="T14" fmla="*/ 0 w 15"/>
              <a:gd name="T15" fmla="*/ 36 h 43"/>
              <a:gd name="T16" fmla="*/ 7 w 15"/>
              <a:gd name="T1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43">
                <a:moveTo>
                  <a:pt x="7" y="43"/>
                </a:moveTo>
                <a:cubicBezTo>
                  <a:pt x="8" y="43"/>
                  <a:pt x="8" y="43"/>
                  <a:pt x="8" y="43"/>
                </a:cubicBezTo>
                <a:cubicBezTo>
                  <a:pt x="11" y="43"/>
                  <a:pt x="15" y="40"/>
                  <a:pt x="15" y="36"/>
                </a:cubicBezTo>
                <a:cubicBezTo>
                  <a:pt x="15" y="7"/>
                  <a:pt x="15" y="7"/>
                  <a:pt x="15" y="7"/>
                </a:cubicBezTo>
                <a:cubicBezTo>
                  <a:pt x="15" y="3"/>
                  <a:pt x="11" y="0"/>
                  <a:pt x="8" y="0"/>
                </a:cubicBezTo>
                <a:cubicBezTo>
                  <a:pt x="7" y="0"/>
                  <a:pt x="7" y="0"/>
                  <a:pt x="7" y="0"/>
                </a:cubicBezTo>
                <a:cubicBezTo>
                  <a:pt x="3" y="0"/>
                  <a:pt x="0" y="3"/>
                  <a:pt x="0" y="7"/>
                </a:cubicBezTo>
                <a:cubicBezTo>
                  <a:pt x="0" y="36"/>
                  <a:pt x="0" y="36"/>
                  <a:pt x="0" y="36"/>
                </a:cubicBezTo>
                <a:cubicBezTo>
                  <a:pt x="0" y="40"/>
                  <a:pt x="3" y="43"/>
                  <a:pt x="7" y="43"/>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Oval 92"/>
          <p:cNvSpPr>
            <a:spLocks noChangeArrowheads="1"/>
          </p:cNvSpPr>
          <p:nvPr/>
        </p:nvSpPr>
        <p:spPr bwMode="auto">
          <a:xfrm>
            <a:off x="6347618" y="1923454"/>
            <a:ext cx="104775" cy="109538"/>
          </a:xfrm>
          <a:prstGeom prst="ellipse">
            <a:avLst/>
          </a:pr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Freeform 93"/>
          <p:cNvSpPr>
            <a:spLocks/>
          </p:cNvSpPr>
          <p:nvPr/>
        </p:nvSpPr>
        <p:spPr bwMode="auto">
          <a:xfrm>
            <a:off x="6257131" y="2032991"/>
            <a:ext cx="285750" cy="354013"/>
          </a:xfrm>
          <a:custGeom>
            <a:avLst/>
            <a:gdLst>
              <a:gd name="T0" fmla="*/ 22 w 76"/>
              <a:gd name="T1" fmla="*/ 24 h 94"/>
              <a:gd name="T2" fmla="*/ 21 w 76"/>
              <a:gd name="T3" fmla="*/ 31 h 94"/>
              <a:gd name="T4" fmla="*/ 9 w 76"/>
              <a:gd name="T5" fmla="*/ 87 h 94"/>
              <a:gd name="T6" fmla="*/ 15 w 76"/>
              <a:gd name="T7" fmla="*/ 94 h 94"/>
              <a:gd name="T8" fmla="*/ 61 w 76"/>
              <a:gd name="T9" fmla="*/ 94 h 94"/>
              <a:gd name="T10" fmla="*/ 67 w 76"/>
              <a:gd name="T11" fmla="*/ 87 h 94"/>
              <a:gd name="T12" fmla="*/ 55 w 76"/>
              <a:gd name="T13" fmla="*/ 31 h 94"/>
              <a:gd name="T14" fmla="*/ 55 w 76"/>
              <a:gd name="T15" fmla="*/ 24 h 94"/>
              <a:gd name="T16" fmla="*/ 57 w 76"/>
              <a:gd name="T17" fmla="*/ 30 h 94"/>
              <a:gd name="T18" fmla="*/ 64 w 76"/>
              <a:gd name="T19" fmla="*/ 64 h 94"/>
              <a:gd name="T20" fmla="*/ 71 w 76"/>
              <a:gd name="T21" fmla="*/ 71 h 94"/>
              <a:gd name="T22" fmla="*/ 75 w 76"/>
              <a:gd name="T23" fmla="*/ 64 h 94"/>
              <a:gd name="T24" fmla="*/ 67 w 76"/>
              <a:gd name="T25" fmla="*/ 26 h 94"/>
              <a:gd name="T26" fmla="*/ 53 w 76"/>
              <a:gd name="T27" fmla="*/ 2 h 94"/>
              <a:gd name="T28" fmla="*/ 43 w 76"/>
              <a:gd name="T29" fmla="*/ 1 h 94"/>
              <a:gd name="T30" fmla="*/ 38 w 76"/>
              <a:gd name="T31" fmla="*/ 2 h 94"/>
              <a:gd name="T32" fmla="*/ 34 w 76"/>
              <a:gd name="T33" fmla="*/ 1 h 94"/>
              <a:gd name="T34" fmla="*/ 24 w 76"/>
              <a:gd name="T35" fmla="*/ 2 h 94"/>
              <a:gd name="T36" fmla="*/ 9 w 76"/>
              <a:gd name="T37" fmla="*/ 26 h 94"/>
              <a:gd name="T38" fmla="*/ 1 w 76"/>
              <a:gd name="T39" fmla="*/ 64 h 94"/>
              <a:gd name="T40" fmla="*/ 5 w 76"/>
              <a:gd name="T41" fmla="*/ 71 h 94"/>
              <a:gd name="T42" fmla="*/ 12 w 76"/>
              <a:gd name="T43" fmla="*/ 64 h 94"/>
              <a:gd name="T44" fmla="*/ 19 w 76"/>
              <a:gd name="T45" fmla="*/ 30 h 94"/>
              <a:gd name="T46" fmla="*/ 22 w 76"/>
              <a:gd name="T47" fmla="*/ 2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6" h="94">
                <a:moveTo>
                  <a:pt x="22" y="24"/>
                </a:moveTo>
                <a:cubicBezTo>
                  <a:pt x="22" y="24"/>
                  <a:pt x="22" y="27"/>
                  <a:pt x="21" y="31"/>
                </a:cubicBezTo>
                <a:cubicBezTo>
                  <a:pt x="9" y="87"/>
                  <a:pt x="9" y="87"/>
                  <a:pt x="9" y="87"/>
                </a:cubicBezTo>
                <a:cubicBezTo>
                  <a:pt x="9" y="91"/>
                  <a:pt x="11" y="94"/>
                  <a:pt x="15" y="94"/>
                </a:cubicBezTo>
                <a:cubicBezTo>
                  <a:pt x="61" y="94"/>
                  <a:pt x="61" y="94"/>
                  <a:pt x="61" y="94"/>
                </a:cubicBezTo>
                <a:cubicBezTo>
                  <a:pt x="65" y="94"/>
                  <a:pt x="68" y="91"/>
                  <a:pt x="67" y="87"/>
                </a:cubicBezTo>
                <a:cubicBezTo>
                  <a:pt x="55" y="31"/>
                  <a:pt x="55" y="31"/>
                  <a:pt x="55" y="31"/>
                </a:cubicBezTo>
                <a:cubicBezTo>
                  <a:pt x="54" y="27"/>
                  <a:pt x="54" y="24"/>
                  <a:pt x="55" y="24"/>
                </a:cubicBezTo>
                <a:cubicBezTo>
                  <a:pt x="55" y="24"/>
                  <a:pt x="56" y="26"/>
                  <a:pt x="57" y="30"/>
                </a:cubicBezTo>
                <a:cubicBezTo>
                  <a:pt x="64" y="64"/>
                  <a:pt x="64" y="64"/>
                  <a:pt x="64" y="64"/>
                </a:cubicBezTo>
                <a:cubicBezTo>
                  <a:pt x="65" y="68"/>
                  <a:pt x="68" y="71"/>
                  <a:pt x="71" y="71"/>
                </a:cubicBezTo>
                <a:cubicBezTo>
                  <a:pt x="74" y="71"/>
                  <a:pt x="76" y="68"/>
                  <a:pt x="75" y="64"/>
                </a:cubicBezTo>
                <a:cubicBezTo>
                  <a:pt x="67" y="26"/>
                  <a:pt x="67" y="26"/>
                  <a:pt x="67" y="26"/>
                </a:cubicBezTo>
                <a:cubicBezTo>
                  <a:pt x="65" y="16"/>
                  <a:pt x="60" y="7"/>
                  <a:pt x="53" y="2"/>
                </a:cubicBezTo>
                <a:cubicBezTo>
                  <a:pt x="50" y="0"/>
                  <a:pt x="45" y="0"/>
                  <a:pt x="43" y="1"/>
                </a:cubicBezTo>
                <a:cubicBezTo>
                  <a:pt x="41" y="1"/>
                  <a:pt x="40" y="2"/>
                  <a:pt x="38" y="2"/>
                </a:cubicBezTo>
                <a:cubicBezTo>
                  <a:pt x="37" y="2"/>
                  <a:pt x="35" y="1"/>
                  <a:pt x="34" y="1"/>
                </a:cubicBezTo>
                <a:cubicBezTo>
                  <a:pt x="31" y="0"/>
                  <a:pt x="26" y="0"/>
                  <a:pt x="24" y="2"/>
                </a:cubicBezTo>
                <a:cubicBezTo>
                  <a:pt x="17" y="8"/>
                  <a:pt x="12" y="17"/>
                  <a:pt x="9" y="26"/>
                </a:cubicBezTo>
                <a:cubicBezTo>
                  <a:pt x="1" y="64"/>
                  <a:pt x="1" y="64"/>
                  <a:pt x="1" y="64"/>
                </a:cubicBezTo>
                <a:cubicBezTo>
                  <a:pt x="0" y="68"/>
                  <a:pt x="2" y="71"/>
                  <a:pt x="5" y="71"/>
                </a:cubicBezTo>
                <a:cubicBezTo>
                  <a:pt x="8" y="71"/>
                  <a:pt x="11" y="68"/>
                  <a:pt x="12" y="64"/>
                </a:cubicBezTo>
                <a:cubicBezTo>
                  <a:pt x="19" y="30"/>
                  <a:pt x="19" y="30"/>
                  <a:pt x="19" y="30"/>
                </a:cubicBezTo>
                <a:cubicBezTo>
                  <a:pt x="20" y="26"/>
                  <a:pt x="21" y="24"/>
                  <a:pt x="22" y="24"/>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Rectangle 94"/>
          <p:cNvSpPr>
            <a:spLocks noChangeArrowheads="1"/>
          </p:cNvSpPr>
          <p:nvPr/>
        </p:nvSpPr>
        <p:spPr bwMode="auto">
          <a:xfrm>
            <a:off x="6257131" y="2914054"/>
            <a:ext cx="285750" cy="33338"/>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Rectangle 95"/>
          <p:cNvSpPr>
            <a:spLocks noChangeArrowheads="1"/>
          </p:cNvSpPr>
          <p:nvPr/>
        </p:nvSpPr>
        <p:spPr bwMode="auto">
          <a:xfrm>
            <a:off x="6257131" y="2864841"/>
            <a:ext cx="285750" cy="34925"/>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Rectangle 96"/>
          <p:cNvSpPr>
            <a:spLocks noChangeArrowheads="1"/>
          </p:cNvSpPr>
          <p:nvPr/>
        </p:nvSpPr>
        <p:spPr bwMode="auto">
          <a:xfrm>
            <a:off x="6257131" y="2815629"/>
            <a:ext cx="285750" cy="34925"/>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Rectangle 97"/>
          <p:cNvSpPr>
            <a:spLocks noChangeArrowheads="1"/>
          </p:cNvSpPr>
          <p:nvPr/>
        </p:nvSpPr>
        <p:spPr bwMode="auto">
          <a:xfrm>
            <a:off x="6257131" y="2768004"/>
            <a:ext cx="285750" cy="33338"/>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Rectangle 98"/>
          <p:cNvSpPr>
            <a:spLocks noChangeArrowheads="1"/>
          </p:cNvSpPr>
          <p:nvPr/>
        </p:nvSpPr>
        <p:spPr bwMode="auto">
          <a:xfrm>
            <a:off x="6257131" y="2718791"/>
            <a:ext cx="285750" cy="33338"/>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Rectangle 99"/>
          <p:cNvSpPr>
            <a:spLocks noChangeArrowheads="1"/>
          </p:cNvSpPr>
          <p:nvPr/>
        </p:nvSpPr>
        <p:spPr bwMode="auto">
          <a:xfrm>
            <a:off x="6257131" y="2669579"/>
            <a:ext cx="285750" cy="33338"/>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Rectangle 100"/>
          <p:cNvSpPr>
            <a:spLocks noChangeArrowheads="1"/>
          </p:cNvSpPr>
          <p:nvPr/>
        </p:nvSpPr>
        <p:spPr bwMode="auto">
          <a:xfrm>
            <a:off x="6257131" y="2620366"/>
            <a:ext cx="285750" cy="33338"/>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Rectangle 101"/>
          <p:cNvSpPr>
            <a:spLocks noChangeArrowheads="1"/>
          </p:cNvSpPr>
          <p:nvPr/>
        </p:nvSpPr>
        <p:spPr bwMode="auto">
          <a:xfrm>
            <a:off x="6257131" y="2571154"/>
            <a:ext cx="285750" cy="34925"/>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 name="Rectangle 220"/>
          <p:cNvSpPr/>
          <p:nvPr/>
        </p:nvSpPr>
        <p:spPr>
          <a:xfrm rot="5400000">
            <a:off x="4545533" y="567561"/>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2" name="TextBox 221"/>
          <p:cNvSpPr txBox="1"/>
          <p:nvPr/>
        </p:nvSpPr>
        <p:spPr>
          <a:xfrm>
            <a:off x="3195788" y="272652"/>
            <a:ext cx="2727029"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USER BY GENDER</a:t>
            </a:r>
          </a:p>
        </p:txBody>
      </p:sp>
      <p:sp>
        <p:nvSpPr>
          <p:cNvPr id="223" name="Rectangle 222"/>
          <p:cNvSpPr/>
          <p:nvPr/>
        </p:nvSpPr>
        <p:spPr>
          <a:xfrm>
            <a:off x="1475656" y="611206"/>
            <a:ext cx="6167186" cy="246221"/>
          </a:xfrm>
          <a:prstGeom prst="rect">
            <a:avLst/>
          </a:prstGeom>
        </p:spPr>
        <p:txBody>
          <a:bodyPr wrap="square">
            <a:spAutoFit/>
          </a:bodyPr>
          <a:lstStyle/>
          <a:p>
            <a:pPr algn="ctr"/>
            <a:r>
              <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10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4" name="Dikdörtgen 101"/>
          <p:cNvSpPr/>
          <p:nvPr/>
        </p:nvSpPr>
        <p:spPr>
          <a:xfrm>
            <a:off x="5703441" y="3088804"/>
            <a:ext cx="2684983" cy="1200329"/>
          </a:xfrm>
          <a:prstGeom prst="rect">
            <a:avLst/>
          </a:prstGeom>
        </p:spPr>
        <p:txBody>
          <a:bodyPr wrap="square">
            <a:spAutoFit/>
          </a:bodyPr>
          <a:lstStyle/>
          <a:p>
            <a:pPr algn="just"/>
            <a:r>
              <a:rPr lang="en-US" sz="900" dirty="0" err="1">
                <a:solidFill>
                  <a:schemeClr val="bg1">
                    <a:lumMod val="85000"/>
                  </a:schemeClr>
                </a:solidFill>
                <a:ea typeface="Arial Unicode MS" panose="020B0604020202020204" pitchFamily="34" charset="-128"/>
                <a:cs typeface="Arial Unicode MS" panose="020B0604020202020204" pitchFamily="34" charset="-128"/>
              </a:rPr>
              <a:t>Lorem</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Ipsum</a:t>
            </a:r>
            <a:r>
              <a:rPr lang="en-US" sz="900" dirty="0">
                <a:solidFill>
                  <a:schemeClr val="bg1">
                    <a:lumMod val="85000"/>
                  </a:schemeClr>
                </a:solidFill>
                <a:ea typeface="Arial Unicode MS" panose="020B0604020202020204" pitchFamily="34" charset="-128"/>
                <a:cs typeface="Arial Unicode MS" panose="020B0604020202020204" pitchFamily="34" charset="-128"/>
              </a:rPr>
              <a:t> is simply dummy text of the printing and typesetting industry. </a:t>
            </a:r>
            <a:r>
              <a:rPr lang="en-US" sz="900" dirty="0" err="1">
                <a:solidFill>
                  <a:schemeClr val="bg1">
                    <a:lumMod val="85000"/>
                  </a:schemeClr>
                </a:solidFill>
                <a:ea typeface="Arial Unicode MS" panose="020B0604020202020204" pitchFamily="34" charset="-128"/>
                <a:cs typeface="Arial Unicode MS" panose="020B0604020202020204" pitchFamily="34" charset="-128"/>
              </a:rPr>
              <a:t>Lorem</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Ipsum</a:t>
            </a:r>
            <a:r>
              <a:rPr lang="en-US" sz="900" dirty="0">
                <a:solidFill>
                  <a:schemeClr val="bg1">
                    <a:lumMod val="85000"/>
                  </a:schemeClr>
                </a:solidFill>
                <a:ea typeface="Arial Unicode MS" panose="020B0604020202020204" pitchFamily="34" charset="-128"/>
                <a:cs typeface="Arial Unicode MS" panose="020B0604020202020204" pitchFamily="34" charset="-128"/>
              </a:rPr>
              <a:t> has been the industry's standard dummy text ever since the 1500s, when an unknown printer took a galley of type and scrambled it to make a type specimen book. It has survived not only five centuries, but also the leap into electronic </a:t>
            </a:r>
            <a:r>
              <a:rPr lang="en-US" sz="900" dirty="0" smtClean="0">
                <a:solidFill>
                  <a:schemeClr val="bg1">
                    <a:lumMod val="85000"/>
                  </a:schemeClr>
                </a:solidFill>
                <a:ea typeface="Arial Unicode MS" panose="020B0604020202020204" pitchFamily="34" charset="-128"/>
                <a:cs typeface="Arial Unicode MS" panose="020B0604020202020204" pitchFamily="34" charset="-128"/>
              </a:rPr>
              <a:t>typesetting.</a:t>
            </a:r>
            <a:endParaRPr lang="en-US" sz="1050" dirty="0" smtClean="0">
              <a:solidFill>
                <a:schemeClr val="bg1">
                  <a:lumMod val="85000"/>
                </a:schemeClr>
              </a:solidFill>
              <a:ea typeface="Arial Unicode MS" panose="020B0604020202020204" pitchFamily="34" charset="-128"/>
              <a:cs typeface="Arial Unicode MS" panose="020B0604020202020204" pitchFamily="34" charset="-128"/>
            </a:endParaRPr>
          </a:p>
        </p:txBody>
      </p:sp>
    </p:spTree>
    <p:custDataLst>
      <p:tags r:id="rId1"/>
    </p:custDataLst>
    <p:extLst>
      <p:ext uri="{BB962C8B-B14F-4D97-AF65-F5344CB8AC3E}">
        <p14:creationId xmlns:p14="http://schemas.microsoft.com/office/powerpoint/2010/main" val="1601102722"/>
      </p:ext>
    </p:extLst>
  </p:cSld>
  <p:clrMapOvr>
    <a:masterClrMapping/>
  </p:clrMapOvr>
  <mc:AlternateContent xmlns:mc="http://schemas.openxmlformats.org/markup-compatibility/2006" xmlns:p14="http://schemas.microsoft.com/office/powerpoint/2010/main">
    <mc:Choice Requires="p14">
      <p:transition spd="slow" p14:dur="2000" advTm="13302"/>
    </mc:Choice>
    <mc:Fallback xmlns="">
      <p:transition spd="slow" advTm="13302"/>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419872" y="1315610"/>
            <a:ext cx="4392488" cy="3277820"/>
          </a:xfrm>
          <a:prstGeom prst="rect">
            <a:avLst/>
          </a:prstGeom>
          <a:noFill/>
        </p:spPr>
        <p:txBody>
          <a:bodyPr wrap="square" rtlCol="0">
            <a:spAutoFit/>
          </a:bodyPr>
          <a:lstStyle/>
          <a:p>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is simply dummy text of the printing and typesetting industry.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popularised</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in the 1960s with the release of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Letraset</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sheets containing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passages, and more recently with desktop publishing software like Aldus PageMaker including versions of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a:t>
            </a:r>
          </a:p>
          <a:p>
            <a:endPar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It is a long established fact that a reader will be distracted by the readable content of a page when looking at its layout. The point of using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is that it has a more-or-less normal distribution of letters, as opposed to using 'Content here, content here', making it look like readable English. Many desktop publishing packages and web page editors now use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as their default model text, and a search for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will uncover many web sites still in their infancy. </a:t>
            </a:r>
            <a:endParaRPr lang="en-US" sz="9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a:p>
            <a:endPar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sz="9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Various </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versions have evolved over the years, sometimes by accident, sometimes on purpose (injected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humour</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and the like</a:t>
            </a:r>
            <a:r>
              <a:rPr lang="en-US" sz="9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a:t>
            </a:r>
          </a:p>
          <a:p>
            <a:endPar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The standard chunk of Lorem Ipsum used since the 1500s is reproduced below for those interested. Sections 1.10.32 and 1.10.33 from "de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Finibus</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Bonorum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et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Malorum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by Cicero are also reproduced in their exact original form, accompanied by English versions from the 1914 translation by H. Rackham.</a:t>
            </a:r>
          </a:p>
        </p:txBody>
      </p:sp>
      <p:pic>
        <p:nvPicPr>
          <p:cNvPr id="18" name="Picture 17" descr="Signature.png"/>
          <p:cNvPicPr>
            <a:picLocks noChangeAspect="1"/>
          </p:cNvPicPr>
          <p:nvPr/>
        </p:nvPicPr>
        <p:blipFill>
          <a:blip r:embed="rId3" cstate="print">
            <a:duotone>
              <a:schemeClr val="accent1">
                <a:shade val="45000"/>
                <a:satMod val="135000"/>
              </a:schemeClr>
              <a:prstClr val="white"/>
            </a:duotone>
          </a:blip>
          <a:stretch>
            <a:fillRect/>
          </a:stretch>
        </p:blipFill>
        <p:spPr>
          <a:xfrm>
            <a:off x="1622943" y="3435846"/>
            <a:ext cx="1578478" cy="550154"/>
          </a:xfrm>
          <a:prstGeom prst="rect">
            <a:avLst/>
          </a:prstGeom>
        </p:spPr>
      </p:pic>
      <p:sp>
        <p:nvSpPr>
          <p:cNvPr id="12" name="Rectangle 11"/>
          <p:cNvSpPr/>
          <p:nvPr/>
        </p:nvSpPr>
        <p:spPr>
          <a:xfrm rot="5400000">
            <a:off x="4558284" y="515529"/>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3271199" y="272652"/>
            <a:ext cx="2601610"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INTRO MESSAGE</a:t>
            </a:r>
            <a:endParaRPr lang="en-US" sz="2400" dirty="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endParaRPr>
          </a:p>
        </p:txBody>
      </p:sp>
      <p:sp>
        <p:nvSpPr>
          <p:cNvPr id="14" name="Rectangle 13"/>
          <p:cNvSpPr/>
          <p:nvPr/>
        </p:nvSpPr>
        <p:spPr>
          <a:xfrm>
            <a:off x="1488407" y="611206"/>
            <a:ext cx="6167186" cy="230832"/>
          </a:xfrm>
          <a:prstGeom prst="rect">
            <a:avLst/>
          </a:prstGeom>
        </p:spPr>
        <p:txBody>
          <a:bodyPr wrap="square">
            <a:spAutoFit/>
          </a:bodyPr>
          <a:lstStyle/>
          <a:p>
            <a:pPr algn="ct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is simply dummy text of the printing and typesetting industry.</a:t>
            </a:r>
          </a:p>
        </p:txBody>
      </p:sp>
      <p:sp>
        <p:nvSpPr>
          <p:cNvPr id="2" name="Picture Placeholder 1"/>
          <p:cNvSpPr>
            <a:spLocks noGrp="1"/>
          </p:cNvSpPr>
          <p:nvPr>
            <p:ph type="pic" sz="quarter" idx="10"/>
          </p:nvPr>
        </p:nvSpPr>
        <p:spPr/>
      </p:sp>
    </p:spTree>
    <p:custDataLst>
      <p:tags r:id="rId1"/>
    </p:custDataLst>
    <p:extLst>
      <p:ext uri="{BB962C8B-B14F-4D97-AF65-F5344CB8AC3E}">
        <p14:creationId xmlns:p14="http://schemas.microsoft.com/office/powerpoint/2010/main" val="856430948"/>
      </p:ext>
    </p:extLst>
  </p:cSld>
  <p:clrMapOvr>
    <a:masterClrMapping/>
  </p:clrMapOvr>
  <mc:AlternateContent xmlns:mc="http://schemas.openxmlformats.org/markup-compatibility/2006" xmlns:p14="http://schemas.microsoft.com/office/powerpoint/2010/main">
    <mc:Choice Requires="p14">
      <p:transition spd="slow" p14:dur="2000" advTm="8523"/>
    </mc:Choice>
    <mc:Fallback xmlns="">
      <p:transition spd="slow" advTm="8523"/>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3"/>
          <p:cNvSpPr>
            <a:spLocks noChangeAspect="1" noChangeArrowheads="1" noTextEdit="1"/>
          </p:cNvSpPr>
          <p:nvPr/>
        </p:nvSpPr>
        <p:spPr bwMode="auto">
          <a:xfrm>
            <a:off x="1179513" y="1491630"/>
            <a:ext cx="6784975" cy="279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5"/>
          <p:cNvSpPr>
            <a:spLocks/>
          </p:cNvSpPr>
          <p:nvPr/>
        </p:nvSpPr>
        <p:spPr bwMode="auto">
          <a:xfrm>
            <a:off x="2201863" y="1590055"/>
            <a:ext cx="3049588" cy="1235075"/>
          </a:xfrm>
          <a:custGeom>
            <a:avLst/>
            <a:gdLst>
              <a:gd name="T0" fmla="*/ 0 w 812"/>
              <a:gd name="T1" fmla="*/ 328 h 328"/>
              <a:gd name="T2" fmla="*/ 319 w 812"/>
              <a:gd name="T3" fmla="*/ 9 h 328"/>
              <a:gd name="T4" fmla="*/ 340 w 812"/>
              <a:gd name="T5" fmla="*/ 0 h 328"/>
              <a:gd name="T6" fmla="*/ 762 w 812"/>
              <a:gd name="T7" fmla="*/ 0 h 328"/>
              <a:gd name="T8" fmla="*/ 783 w 812"/>
              <a:gd name="T9" fmla="*/ 9 h 328"/>
              <a:gd name="T10" fmla="*/ 812 w 812"/>
              <a:gd name="T11" fmla="*/ 38 h 328"/>
            </a:gdLst>
            <a:ahLst/>
            <a:cxnLst>
              <a:cxn ang="0">
                <a:pos x="T0" y="T1"/>
              </a:cxn>
              <a:cxn ang="0">
                <a:pos x="T2" y="T3"/>
              </a:cxn>
              <a:cxn ang="0">
                <a:pos x="T4" y="T5"/>
              </a:cxn>
              <a:cxn ang="0">
                <a:pos x="T6" y="T7"/>
              </a:cxn>
              <a:cxn ang="0">
                <a:pos x="T8" y="T9"/>
              </a:cxn>
              <a:cxn ang="0">
                <a:pos x="T10" y="T11"/>
              </a:cxn>
            </a:cxnLst>
            <a:rect l="0" t="0" r="r" b="b"/>
            <a:pathLst>
              <a:path w="812" h="328">
                <a:moveTo>
                  <a:pt x="0" y="328"/>
                </a:moveTo>
                <a:cubicBezTo>
                  <a:pt x="319" y="9"/>
                  <a:pt x="319" y="9"/>
                  <a:pt x="319" y="9"/>
                </a:cubicBezTo>
                <a:cubicBezTo>
                  <a:pt x="324" y="4"/>
                  <a:pt x="333" y="0"/>
                  <a:pt x="340" y="0"/>
                </a:cubicBezTo>
                <a:cubicBezTo>
                  <a:pt x="762" y="0"/>
                  <a:pt x="762" y="0"/>
                  <a:pt x="762" y="0"/>
                </a:cubicBezTo>
                <a:cubicBezTo>
                  <a:pt x="769" y="0"/>
                  <a:pt x="778" y="4"/>
                  <a:pt x="783" y="9"/>
                </a:cubicBezTo>
                <a:cubicBezTo>
                  <a:pt x="812" y="38"/>
                  <a:pt x="812" y="38"/>
                  <a:pt x="812" y="38"/>
                </a:cubicBezTo>
              </a:path>
            </a:pathLst>
          </a:custGeom>
          <a:noFill/>
          <a:ln w="14288" cap="flat">
            <a:solidFill>
              <a:srgbClr val="D0D2D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Freeform 6"/>
          <p:cNvSpPr>
            <a:spLocks/>
          </p:cNvSpPr>
          <p:nvPr/>
        </p:nvSpPr>
        <p:spPr bwMode="auto">
          <a:xfrm>
            <a:off x="1685926" y="1502743"/>
            <a:ext cx="5170488" cy="1322388"/>
          </a:xfrm>
          <a:custGeom>
            <a:avLst/>
            <a:gdLst>
              <a:gd name="T0" fmla="*/ 0 w 1376"/>
              <a:gd name="T1" fmla="*/ 351 h 351"/>
              <a:gd name="T2" fmla="*/ 342 w 1376"/>
              <a:gd name="T3" fmla="*/ 9 h 351"/>
              <a:gd name="T4" fmla="*/ 362 w 1376"/>
              <a:gd name="T5" fmla="*/ 0 h 351"/>
              <a:gd name="T6" fmla="*/ 1304 w 1376"/>
              <a:gd name="T7" fmla="*/ 0 h 351"/>
              <a:gd name="T8" fmla="*/ 1324 w 1376"/>
              <a:gd name="T9" fmla="*/ 9 h 351"/>
              <a:gd name="T10" fmla="*/ 1376 w 1376"/>
              <a:gd name="T11" fmla="*/ 61 h 351"/>
            </a:gdLst>
            <a:ahLst/>
            <a:cxnLst>
              <a:cxn ang="0">
                <a:pos x="T0" y="T1"/>
              </a:cxn>
              <a:cxn ang="0">
                <a:pos x="T2" y="T3"/>
              </a:cxn>
              <a:cxn ang="0">
                <a:pos x="T4" y="T5"/>
              </a:cxn>
              <a:cxn ang="0">
                <a:pos x="T6" y="T7"/>
              </a:cxn>
              <a:cxn ang="0">
                <a:pos x="T8" y="T9"/>
              </a:cxn>
              <a:cxn ang="0">
                <a:pos x="T10" y="T11"/>
              </a:cxn>
            </a:cxnLst>
            <a:rect l="0" t="0" r="r" b="b"/>
            <a:pathLst>
              <a:path w="1376" h="351">
                <a:moveTo>
                  <a:pt x="0" y="351"/>
                </a:moveTo>
                <a:cubicBezTo>
                  <a:pt x="342" y="9"/>
                  <a:pt x="342" y="9"/>
                  <a:pt x="342" y="9"/>
                </a:cubicBezTo>
                <a:cubicBezTo>
                  <a:pt x="346" y="4"/>
                  <a:pt x="355" y="0"/>
                  <a:pt x="362" y="0"/>
                </a:cubicBezTo>
                <a:cubicBezTo>
                  <a:pt x="1304" y="0"/>
                  <a:pt x="1304" y="0"/>
                  <a:pt x="1304" y="0"/>
                </a:cubicBezTo>
                <a:cubicBezTo>
                  <a:pt x="1310" y="0"/>
                  <a:pt x="1320" y="4"/>
                  <a:pt x="1324" y="9"/>
                </a:cubicBezTo>
                <a:cubicBezTo>
                  <a:pt x="1376" y="61"/>
                  <a:pt x="1376" y="61"/>
                  <a:pt x="1376" y="61"/>
                </a:cubicBezTo>
              </a:path>
            </a:pathLst>
          </a:custGeom>
          <a:noFill/>
          <a:ln w="14288" cap="flat">
            <a:solidFill>
              <a:srgbClr val="D0D2D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Rectangle 7"/>
          <p:cNvSpPr>
            <a:spLocks noChangeArrowheads="1"/>
          </p:cNvSpPr>
          <p:nvPr/>
        </p:nvSpPr>
        <p:spPr bwMode="auto">
          <a:xfrm>
            <a:off x="808071" y="2020268"/>
            <a:ext cx="102431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3200" b="0" i="0" u="none" strike="noStrike" cap="none" normalizeH="0" baseline="0" dirty="0" smtClean="0">
                <a:ln>
                  <a:noFill/>
                </a:ln>
                <a:solidFill>
                  <a:srgbClr val="5B6878"/>
                </a:solidFill>
                <a:effectLst/>
                <a:latin typeface="+mn-lt"/>
              </a:rPr>
              <a:t>7,976</a:t>
            </a:r>
            <a:endParaRPr kumimoji="0" lang="en-US" sz="3200" b="0" i="0" u="none" strike="noStrike" cap="none" normalizeH="0" baseline="0" dirty="0" smtClean="0">
              <a:ln>
                <a:noFill/>
              </a:ln>
              <a:solidFill>
                <a:schemeClr val="tx1"/>
              </a:solidFill>
              <a:effectLst/>
              <a:latin typeface="+mn-lt"/>
            </a:endParaRPr>
          </a:p>
        </p:txBody>
      </p:sp>
      <p:sp>
        <p:nvSpPr>
          <p:cNvPr id="10" name="Rectangle 8"/>
          <p:cNvSpPr>
            <a:spLocks noChangeArrowheads="1"/>
          </p:cNvSpPr>
          <p:nvPr/>
        </p:nvSpPr>
        <p:spPr bwMode="auto">
          <a:xfrm>
            <a:off x="2936876" y="3510930"/>
            <a:ext cx="102431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3200" b="0" i="0" u="none" strike="noStrike" cap="none" normalizeH="0" baseline="0" dirty="0" smtClean="0">
                <a:ln>
                  <a:noFill/>
                </a:ln>
                <a:solidFill>
                  <a:srgbClr val="3D5B90"/>
                </a:solidFill>
                <a:effectLst/>
                <a:latin typeface="+mn-lt"/>
              </a:rPr>
              <a:t>7,339</a:t>
            </a:r>
            <a:endParaRPr kumimoji="0" lang="en-US" sz="3200" b="0" i="0" u="none" strike="noStrike" cap="none" normalizeH="0" baseline="0" dirty="0" smtClean="0">
              <a:ln>
                <a:noFill/>
              </a:ln>
              <a:solidFill>
                <a:schemeClr val="tx1"/>
              </a:solidFill>
              <a:effectLst/>
              <a:latin typeface="+mn-lt"/>
            </a:endParaRPr>
          </a:p>
        </p:txBody>
      </p:sp>
      <p:sp>
        <p:nvSpPr>
          <p:cNvPr id="11" name="Rectangle 9"/>
          <p:cNvSpPr>
            <a:spLocks noChangeArrowheads="1"/>
          </p:cNvSpPr>
          <p:nvPr/>
        </p:nvSpPr>
        <p:spPr bwMode="auto">
          <a:xfrm>
            <a:off x="4710113" y="3510930"/>
            <a:ext cx="102431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3200" b="0" i="0" u="none" strike="noStrike" cap="none" normalizeH="0" baseline="0" smtClean="0">
                <a:ln>
                  <a:noFill/>
                </a:ln>
                <a:solidFill>
                  <a:srgbClr val="6AA1C5"/>
                </a:solidFill>
                <a:effectLst/>
                <a:latin typeface="+mn-lt"/>
              </a:rPr>
              <a:t>1,981</a:t>
            </a:r>
            <a:endParaRPr kumimoji="0" lang="en-US" sz="3200" b="0" i="0" u="none" strike="noStrike" cap="none" normalizeH="0" baseline="0" smtClean="0">
              <a:ln>
                <a:noFill/>
              </a:ln>
              <a:solidFill>
                <a:schemeClr val="tx1"/>
              </a:solidFill>
              <a:effectLst/>
              <a:latin typeface="+mn-lt"/>
            </a:endParaRPr>
          </a:p>
        </p:txBody>
      </p:sp>
      <p:sp>
        <p:nvSpPr>
          <p:cNvPr id="12" name="Rectangle 10"/>
          <p:cNvSpPr>
            <a:spLocks noChangeArrowheads="1"/>
          </p:cNvSpPr>
          <p:nvPr/>
        </p:nvSpPr>
        <p:spPr bwMode="auto">
          <a:xfrm>
            <a:off x="6483351" y="3510930"/>
            <a:ext cx="70211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3200" b="0" i="0" u="none" strike="noStrike" cap="none" normalizeH="0" baseline="0" smtClean="0">
                <a:ln>
                  <a:noFill/>
                </a:ln>
                <a:solidFill>
                  <a:srgbClr val="C66F7C"/>
                </a:solidFill>
                <a:effectLst/>
                <a:latin typeface="+mn-lt"/>
              </a:rPr>
              <a:t>563</a:t>
            </a:r>
            <a:endParaRPr kumimoji="0" lang="en-US" sz="3200" b="0" i="0" u="none" strike="noStrike" cap="none" normalizeH="0" baseline="0" smtClean="0">
              <a:ln>
                <a:noFill/>
              </a:ln>
              <a:solidFill>
                <a:schemeClr val="tx1"/>
              </a:solidFill>
              <a:effectLst/>
              <a:latin typeface="+mn-lt"/>
            </a:endParaRPr>
          </a:p>
        </p:txBody>
      </p:sp>
      <p:sp>
        <p:nvSpPr>
          <p:cNvPr id="13" name="Rectangle 11"/>
          <p:cNvSpPr>
            <a:spLocks noChangeArrowheads="1"/>
          </p:cNvSpPr>
          <p:nvPr/>
        </p:nvSpPr>
        <p:spPr bwMode="auto">
          <a:xfrm>
            <a:off x="808071" y="1786905"/>
            <a:ext cx="11893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929497"/>
                </a:solidFill>
                <a:effectLst/>
                <a:latin typeface="+mn-lt"/>
              </a:rPr>
              <a:t>Total Followers</a:t>
            </a:r>
            <a:endParaRPr kumimoji="0" lang="en-US" sz="1400" b="0" i="0" u="none" strike="noStrike" cap="none" normalizeH="0" baseline="0" dirty="0" smtClean="0">
              <a:ln>
                <a:noFill/>
              </a:ln>
              <a:solidFill>
                <a:schemeClr val="tx1"/>
              </a:solidFill>
              <a:effectLst/>
              <a:latin typeface="+mn-lt"/>
            </a:endParaRPr>
          </a:p>
        </p:txBody>
      </p:sp>
      <p:sp>
        <p:nvSpPr>
          <p:cNvPr id="14" name="Freeform 12"/>
          <p:cNvSpPr>
            <a:spLocks/>
          </p:cNvSpPr>
          <p:nvPr/>
        </p:nvSpPr>
        <p:spPr bwMode="auto">
          <a:xfrm>
            <a:off x="1176338" y="2836243"/>
            <a:ext cx="717550" cy="1231900"/>
          </a:xfrm>
          <a:custGeom>
            <a:avLst/>
            <a:gdLst>
              <a:gd name="T0" fmla="*/ 191 w 191"/>
              <a:gd name="T1" fmla="*/ 0 h 327"/>
              <a:gd name="T2" fmla="*/ 0 w 191"/>
              <a:gd name="T3" fmla="*/ 191 h 327"/>
              <a:gd name="T4" fmla="*/ 56 w 191"/>
              <a:gd name="T5" fmla="*/ 327 h 327"/>
              <a:gd name="T6" fmla="*/ 191 w 191"/>
              <a:gd name="T7" fmla="*/ 191 h 327"/>
              <a:gd name="T8" fmla="*/ 191 w 191"/>
              <a:gd name="T9" fmla="*/ 0 h 327"/>
            </a:gdLst>
            <a:ahLst/>
            <a:cxnLst>
              <a:cxn ang="0">
                <a:pos x="T0" y="T1"/>
              </a:cxn>
              <a:cxn ang="0">
                <a:pos x="T2" y="T3"/>
              </a:cxn>
              <a:cxn ang="0">
                <a:pos x="T4" y="T5"/>
              </a:cxn>
              <a:cxn ang="0">
                <a:pos x="T6" y="T7"/>
              </a:cxn>
              <a:cxn ang="0">
                <a:pos x="T8" y="T9"/>
              </a:cxn>
            </a:cxnLst>
            <a:rect l="0" t="0" r="r" b="b"/>
            <a:pathLst>
              <a:path w="191" h="327">
                <a:moveTo>
                  <a:pt x="191" y="0"/>
                </a:moveTo>
                <a:cubicBezTo>
                  <a:pt x="86" y="0"/>
                  <a:pt x="0" y="86"/>
                  <a:pt x="0" y="191"/>
                </a:cubicBezTo>
                <a:cubicBezTo>
                  <a:pt x="0" y="244"/>
                  <a:pt x="21" y="292"/>
                  <a:pt x="56" y="327"/>
                </a:cubicBezTo>
                <a:cubicBezTo>
                  <a:pt x="191" y="191"/>
                  <a:pt x="191" y="191"/>
                  <a:pt x="191" y="191"/>
                </a:cubicBezTo>
                <a:lnTo>
                  <a:pt x="191" y="0"/>
                </a:lnTo>
                <a:close/>
              </a:path>
            </a:pathLst>
          </a:custGeom>
          <a:solidFill>
            <a:srgbClr val="C66F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3"/>
          <p:cNvSpPr>
            <a:spLocks/>
          </p:cNvSpPr>
          <p:nvPr/>
        </p:nvSpPr>
        <p:spPr bwMode="auto">
          <a:xfrm>
            <a:off x="1893888" y="2836243"/>
            <a:ext cx="509588" cy="719138"/>
          </a:xfrm>
          <a:custGeom>
            <a:avLst/>
            <a:gdLst>
              <a:gd name="T0" fmla="*/ 136 w 136"/>
              <a:gd name="T1" fmla="*/ 56 h 191"/>
              <a:gd name="T2" fmla="*/ 0 w 136"/>
              <a:gd name="T3" fmla="*/ 0 h 191"/>
              <a:gd name="T4" fmla="*/ 0 w 136"/>
              <a:gd name="T5" fmla="*/ 191 h 191"/>
              <a:gd name="T6" fmla="*/ 136 w 136"/>
              <a:gd name="T7" fmla="*/ 56 h 191"/>
            </a:gdLst>
            <a:ahLst/>
            <a:cxnLst>
              <a:cxn ang="0">
                <a:pos x="T0" y="T1"/>
              </a:cxn>
              <a:cxn ang="0">
                <a:pos x="T2" y="T3"/>
              </a:cxn>
              <a:cxn ang="0">
                <a:pos x="T4" y="T5"/>
              </a:cxn>
              <a:cxn ang="0">
                <a:pos x="T6" y="T7"/>
              </a:cxn>
            </a:cxnLst>
            <a:rect l="0" t="0" r="r" b="b"/>
            <a:pathLst>
              <a:path w="136" h="191">
                <a:moveTo>
                  <a:pt x="136" y="56"/>
                </a:moveTo>
                <a:cubicBezTo>
                  <a:pt x="101" y="21"/>
                  <a:pt x="53" y="0"/>
                  <a:pt x="0" y="0"/>
                </a:cubicBezTo>
                <a:cubicBezTo>
                  <a:pt x="0" y="191"/>
                  <a:pt x="0" y="191"/>
                  <a:pt x="0" y="191"/>
                </a:cubicBezTo>
                <a:lnTo>
                  <a:pt x="136" y="56"/>
                </a:lnTo>
                <a:close/>
              </a:path>
            </a:pathLst>
          </a:custGeom>
          <a:solidFill>
            <a:srgbClr val="6AA1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4"/>
          <p:cNvSpPr>
            <a:spLocks/>
          </p:cNvSpPr>
          <p:nvPr/>
        </p:nvSpPr>
        <p:spPr bwMode="auto">
          <a:xfrm>
            <a:off x="1385888" y="3555380"/>
            <a:ext cx="508000" cy="723900"/>
          </a:xfrm>
          <a:custGeom>
            <a:avLst/>
            <a:gdLst>
              <a:gd name="T0" fmla="*/ 0 w 135"/>
              <a:gd name="T1" fmla="*/ 136 h 192"/>
              <a:gd name="T2" fmla="*/ 135 w 135"/>
              <a:gd name="T3" fmla="*/ 192 h 192"/>
              <a:gd name="T4" fmla="*/ 135 w 135"/>
              <a:gd name="T5" fmla="*/ 0 h 192"/>
              <a:gd name="T6" fmla="*/ 0 w 135"/>
              <a:gd name="T7" fmla="*/ 136 h 192"/>
            </a:gdLst>
            <a:ahLst/>
            <a:cxnLst>
              <a:cxn ang="0">
                <a:pos x="T0" y="T1"/>
              </a:cxn>
              <a:cxn ang="0">
                <a:pos x="T2" y="T3"/>
              </a:cxn>
              <a:cxn ang="0">
                <a:pos x="T4" y="T5"/>
              </a:cxn>
              <a:cxn ang="0">
                <a:pos x="T6" y="T7"/>
              </a:cxn>
            </a:cxnLst>
            <a:rect l="0" t="0" r="r" b="b"/>
            <a:pathLst>
              <a:path w="135" h="192">
                <a:moveTo>
                  <a:pt x="0" y="136"/>
                </a:moveTo>
                <a:cubicBezTo>
                  <a:pt x="35" y="170"/>
                  <a:pt x="82" y="192"/>
                  <a:pt x="135" y="192"/>
                </a:cubicBezTo>
                <a:cubicBezTo>
                  <a:pt x="135" y="0"/>
                  <a:pt x="135" y="0"/>
                  <a:pt x="135" y="0"/>
                </a:cubicBezTo>
                <a:lnTo>
                  <a:pt x="0" y="136"/>
                </a:lnTo>
                <a:close/>
              </a:path>
            </a:pathLst>
          </a:custGeom>
          <a:solidFill>
            <a:srgbClr val="C66F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5"/>
          <p:cNvSpPr>
            <a:spLocks/>
          </p:cNvSpPr>
          <p:nvPr/>
        </p:nvSpPr>
        <p:spPr bwMode="auto">
          <a:xfrm>
            <a:off x="1893888" y="3047380"/>
            <a:ext cx="720725" cy="1231900"/>
          </a:xfrm>
          <a:custGeom>
            <a:avLst/>
            <a:gdLst>
              <a:gd name="T0" fmla="*/ 136 w 192"/>
              <a:gd name="T1" fmla="*/ 0 h 327"/>
              <a:gd name="T2" fmla="*/ 0 w 192"/>
              <a:gd name="T3" fmla="*/ 135 h 327"/>
              <a:gd name="T4" fmla="*/ 0 w 192"/>
              <a:gd name="T5" fmla="*/ 327 h 327"/>
              <a:gd name="T6" fmla="*/ 192 w 192"/>
              <a:gd name="T7" fmla="*/ 135 h 327"/>
              <a:gd name="T8" fmla="*/ 136 w 192"/>
              <a:gd name="T9" fmla="*/ 0 h 327"/>
            </a:gdLst>
            <a:ahLst/>
            <a:cxnLst>
              <a:cxn ang="0">
                <a:pos x="T0" y="T1"/>
              </a:cxn>
              <a:cxn ang="0">
                <a:pos x="T2" y="T3"/>
              </a:cxn>
              <a:cxn ang="0">
                <a:pos x="T4" y="T5"/>
              </a:cxn>
              <a:cxn ang="0">
                <a:pos x="T6" y="T7"/>
              </a:cxn>
              <a:cxn ang="0">
                <a:pos x="T8" y="T9"/>
              </a:cxn>
            </a:cxnLst>
            <a:rect l="0" t="0" r="r" b="b"/>
            <a:pathLst>
              <a:path w="192" h="327">
                <a:moveTo>
                  <a:pt x="136" y="0"/>
                </a:moveTo>
                <a:cubicBezTo>
                  <a:pt x="0" y="135"/>
                  <a:pt x="0" y="135"/>
                  <a:pt x="0" y="135"/>
                </a:cubicBezTo>
                <a:cubicBezTo>
                  <a:pt x="0" y="327"/>
                  <a:pt x="0" y="327"/>
                  <a:pt x="0" y="327"/>
                </a:cubicBezTo>
                <a:cubicBezTo>
                  <a:pt x="106" y="327"/>
                  <a:pt x="192" y="241"/>
                  <a:pt x="192" y="135"/>
                </a:cubicBezTo>
                <a:cubicBezTo>
                  <a:pt x="192" y="82"/>
                  <a:pt x="170" y="35"/>
                  <a:pt x="136" y="0"/>
                </a:cubicBezTo>
                <a:close/>
              </a:path>
            </a:pathLst>
          </a:custGeom>
          <a:solidFill>
            <a:srgbClr val="3D5B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Oval 16"/>
          <p:cNvSpPr>
            <a:spLocks noChangeArrowheads="1"/>
          </p:cNvSpPr>
          <p:nvPr/>
        </p:nvSpPr>
        <p:spPr bwMode="auto">
          <a:xfrm>
            <a:off x="1209676" y="2869580"/>
            <a:ext cx="1366838" cy="1371600"/>
          </a:xfrm>
          <a:prstGeom prst="ellipse">
            <a:avLst/>
          </a:prstGeom>
          <a:solidFill>
            <a:srgbClr val="1A1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Rectangle 17"/>
          <p:cNvSpPr>
            <a:spLocks noChangeArrowheads="1"/>
          </p:cNvSpPr>
          <p:nvPr/>
        </p:nvSpPr>
        <p:spPr bwMode="auto">
          <a:xfrm>
            <a:off x="1597149" y="3107705"/>
            <a:ext cx="52578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100" b="0" i="0" u="none" strike="noStrike" cap="none" normalizeH="0" baseline="0" dirty="0" smtClean="0">
                <a:ln>
                  <a:noFill/>
                </a:ln>
                <a:solidFill>
                  <a:srgbClr val="C66F7C"/>
                </a:solidFill>
                <a:effectLst/>
                <a:latin typeface="+mn-lt"/>
              </a:rPr>
              <a:t>60%</a:t>
            </a:r>
            <a:endParaRPr kumimoji="0" lang="en-US" sz="1800" b="0" i="0" u="none" strike="noStrike" cap="none" normalizeH="0" baseline="0" dirty="0" smtClean="0">
              <a:ln>
                <a:noFill/>
              </a:ln>
              <a:solidFill>
                <a:schemeClr val="tx1"/>
              </a:solidFill>
              <a:effectLst/>
              <a:latin typeface="+mn-lt"/>
            </a:endParaRPr>
          </a:p>
        </p:txBody>
      </p:sp>
      <p:sp>
        <p:nvSpPr>
          <p:cNvPr id="26" name="Rectangle 18"/>
          <p:cNvSpPr>
            <a:spLocks noChangeArrowheads="1"/>
          </p:cNvSpPr>
          <p:nvPr/>
        </p:nvSpPr>
        <p:spPr bwMode="auto">
          <a:xfrm>
            <a:off x="1597943" y="3433143"/>
            <a:ext cx="52578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100" b="0" i="0" u="none" strike="noStrike" cap="none" normalizeH="0" baseline="0" dirty="0" smtClean="0">
                <a:ln>
                  <a:noFill/>
                </a:ln>
                <a:solidFill>
                  <a:srgbClr val="6AA1C5"/>
                </a:solidFill>
                <a:effectLst/>
                <a:latin typeface="+mn-lt"/>
              </a:rPr>
              <a:t>25%</a:t>
            </a:r>
            <a:endParaRPr kumimoji="0" lang="en-US" sz="1800" b="0" i="0" u="none" strike="noStrike" cap="none" normalizeH="0" baseline="0" dirty="0" smtClean="0">
              <a:ln>
                <a:noFill/>
              </a:ln>
              <a:solidFill>
                <a:schemeClr val="tx1"/>
              </a:solidFill>
              <a:effectLst/>
              <a:latin typeface="+mn-lt"/>
            </a:endParaRPr>
          </a:p>
        </p:txBody>
      </p:sp>
      <p:sp>
        <p:nvSpPr>
          <p:cNvPr id="29" name="Rectangle 19"/>
          <p:cNvSpPr>
            <a:spLocks noChangeArrowheads="1"/>
          </p:cNvSpPr>
          <p:nvPr/>
        </p:nvSpPr>
        <p:spPr bwMode="auto">
          <a:xfrm>
            <a:off x="1593974" y="3753818"/>
            <a:ext cx="52578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100" b="0" i="0" u="none" strike="noStrike" cap="none" normalizeH="0" baseline="0" dirty="0" smtClean="0">
                <a:ln>
                  <a:noFill/>
                </a:ln>
                <a:solidFill>
                  <a:srgbClr val="3D5B90"/>
                </a:solidFill>
                <a:effectLst/>
                <a:latin typeface="+mn-lt"/>
              </a:rPr>
              <a:t>15%</a:t>
            </a:r>
            <a:endParaRPr kumimoji="0" lang="en-US" sz="1800" b="0" i="0" u="none" strike="noStrike" cap="none" normalizeH="0" baseline="0" dirty="0" smtClean="0">
              <a:ln>
                <a:noFill/>
              </a:ln>
              <a:solidFill>
                <a:schemeClr val="tx1"/>
              </a:solidFill>
              <a:effectLst/>
              <a:latin typeface="+mn-lt"/>
            </a:endParaRPr>
          </a:p>
        </p:txBody>
      </p:sp>
      <p:sp>
        <p:nvSpPr>
          <p:cNvPr id="32" name="Line 20"/>
          <p:cNvSpPr>
            <a:spLocks noChangeShapeType="1"/>
          </p:cNvSpPr>
          <p:nvPr/>
        </p:nvSpPr>
        <p:spPr bwMode="auto">
          <a:xfrm flipV="1">
            <a:off x="2614613" y="3009280"/>
            <a:ext cx="187325" cy="188913"/>
          </a:xfrm>
          <a:prstGeom prst="line">
            <a:avLst/>
          </a:prstGeom>
          <a:noFill/>
          <a:ln w="14288" cap="flat">
            <a:solidFill>
              <a:srgbClr val="D0D2D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4" name="Rectangle 21"/>
          <p:cNvSpPr>
            <a:spLocks noChangeArrowheads="1"/>
          </p:cNvSpPr>
          <p:nvPr/>
        </p:nvSpPr>
        <p:spPr bwMode="auto">
          <a:xfrm>
            <a:off x="2971801" y="3974604"/>
            <a:ext cx="1542089"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B3B3B3"/>
                </a:solidFill>
                <a:effectLst/>
                <a:latin typeface="+mn-lt"/>
              </a:rPr>
              <a:t>Nam </a:t>
            </a:r>
            <a:r>
              <a:rPr kumimoji="0" lang="en-US" sz="1000" b="0" i="0" u="none" strike="noStrike" cap="none" normalizeH="0" baseline="0" dirty="0" err="1" smtClean="0">
                <a:ln>
                  <a:noFill/>
                </a:ln>
                <a:solidFill>
                  <a:srgbClr val="B3B3B3"/>
                </a:solidFill>
                <a:effectLst/>
                <a:latin typeface="+mn-lt"/>
              </a:rPr>
              <a:t>mollis</a:t>
            </a:r>
            <a:r>
              <a:rPr kumimoji="0" lang="en-US" sz="1000" b="0" i="0" u="none" strike="noStrike" cap="none" normalizeH="0" baseline="0" dirty="0" smtClean="0">
                <a:ln>
                  <a:noFill/>
                </a:ln>
                <a:solidFill>
                  <a:srgbClr val="B3B3B3"/>
                </a:solidFill>
                <a:effectLst/>
                <a:latin typeface="+mn-lt"/>
              </a:rPr>
              <a:t> </a:t>
            </a:r>
            <a:r>
              <a:rPr kumimoji="0" lang="en-US" sz="1000" b="0" i="0" u="none" strike="noStrike" cap="none" normalizeH="0" baseline="0" dirty="0" err="1" smtClean="0">
                <a:ln>
                  <a:noFill/>
                </a:ln>
                <a:solidFill>
                  <a:srgbClr val="B3B3B3"/>
                </a:solidFill>
                <a:effectLst/>
                <a:latin typeface="+mn-lt"/>
              </a:rPr>
              <a:t>velit</a:t>
            </a:r>
            <a:r>
              <a:rPr kumimoji="0" lang="en-US" sz="1000" b="0" i="0" u="none" strike="noStrike" cap="none" normalizeH="0" baseline="0" dirty="0" smtClean="0">
                <a:ln>
                  <a:noFill/>
                </a:ln>
                <a:solidFill>
                  <a:srgbClr val="B3B3B3"/>
                </a:solidFill>
                <a:effectLst/>
                <a:latin typeface="+mn-lt"/>
              </a:rPr>
              <a:t> </a:t>
            </a:r>
            <a:r>
              <a:rPr kumimoji="0" lang="en-US" sz="1000" b="0" i="0" u="none" strike="noStrike" cap="none" normalizeH="0" baseline="0" dirty="0" err="1" smtClean="0">
                <a:ln>
                  <a:noFill/>
                </a:ln>
                <a:solidFill>
                  <a:srgbClr val="B3B3B3"/>
                </a:solidFill>
                <a:effectLst/>
                <a:latin typeface="+mn-lt"/>
              </a:rPr>
              <a:t>quis</a:t>
            </a:r>
            <a:r>
              <a:rPr kumimoji="0" lang="en-US" sz="1000" b="0" i="0" u="none" strike="noStrike" cap="none" normalizeH="0" baseline="0" dirty="0" smtClean="0">
                <a:ln>
                  <a:noFill/>
                </a:ln>
                <a:solidFill>
                  <a:srgbClr val="B3B3B3"/>
                </a:solidFill>
                <a:effectLst/>
                <a:latin typeface="+mn-lt"/>
              </a:rPr>
              <a:t> </a:t>
            </a:r>
            <a:r>
              <a:rPr kumimoji="0" lang="en-US" sz="1000" b="0" i="0" u="none" strike="noStrike" cap="none" normalizeH="0" baseline="0" dirty="0" err="1" smtClean="0">
                <a:ln>
                  <a:noFill/>
                </a:ln>
                <a:solidFill>
                  <a:srgbClr val="B3B3B3"/>
                </a:solidFill>
                <a:effectLst/>
                <a:latin typeface="+mn-lt"/>
              </a:rPr>
              <a:t>maue</a:t>
            </a:r>
            <a:endParaRPr kumimoji="0" lang="en-US" sz="1800" b="0" i="0" u="none" strike="noStrike" cap="none" normalizeH="0" baseline="0" dirty="0" smtClean="0">
              <a:ln>
                <a:noFill/>
              </a:ln>
              <a:solidFill>
                <a:schemeClr val="tx1"/>
              </a:solidFill>
              <a:effectLst/>
              <a:latin typeface="+mn-lt"/>
            </a:endParaRPr>
          </a:p>
        </p:txBody>
      </p:sp>
      <p:sp>
        <p:nvSpPr>
          <p:cNvPr id="40" name="Rectangle 22"/>
          <p:cNvSpPr>
            <a:spLocks noChangeArrowheads="1"/>
          </p:cNvSpPr>
          <p:nvPr/>
        </p:nvSpPr>
        <p:spPr bwMode="auto">
          <a:xfrm>
            <a:off x="2971801" y="4146054"/>
            <a:ext cx="132728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rgbClr val="B3B3B3"/>
                </a:solidFill>
                <a:effectLst/>
                <a:latin typeface="+mn-lt"/>
              </a:rPr>
              <a:t>ris suscipit lacinia urna.</a:t>
            </a:r>
            <a:endParaRPr kumimoji="0" lang="en-US" sz="1800" b="0" i="0" u="none" strike="noStrike" cap="none" normalizeH="0" baseline="0" smtClean="0">
              <a:ln>
                <a:noFill/>
              </a:ln>
              <a:solidFill>
                <a:schemeClr val="tx1"/>
              </a:solidFill>
              <a:effectLst/>
              <a:latin typeface="+mn-lt"/>
            </a:endParaRPr>
          </a:p>
        </p:txBody>
      </p:sp>
      <p:sp>
        <p:nvSpPr>
          <p:cNvPr id="41" name="Rectangle 23"/>
          <p:cNvSpPr>
            <a:spLocks noChangeArrowheads="1"/>
          </p:cNvSpPr>
          <p:nvPr/>
        </p:nvSpPr>
        <p:spPr bwMode="auto">
          <a:xfrm>
            <a:off x="4745038" y="3974604"/>
            <a:ext cx="1542089"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rgbClr val="B3B3B3"/>
                </a:solidFill>
                <a:effectLst/>
                <a:latin typeface="+mn-lt"/>
              </a:rPr>
              <a:t>Nam mollis velit quis maue</a:t>
            </a:r>
            <a:endParaRPr kumimoji="0" lang="en-US" sz="1800" b="0" i="0" u="none" strike="noStrike" cap="none" normalizeH="0" baseline="0" smtClean="0">
              <a:ln>
                <a:noFill/>
              </a:ln>
              <a:solidFill>
                <a:schemeClr val="tx1"/>
              </a:solidFill>
              <a:effectLst/>
              <a:latin typeface="+mn-lt"/>
            </a:endParaRPr>
          </a:p>
        </p:txBody>
      </p:sp>
      <p:sp>
        <p:nvSpPr>
          <p:cNvPr id="42" name="Rectangle 24"/>
          <p:cNvSpPr>
            <a:spLocks noChangeArrowheads="1"/>
          </p:cNvSpPr>
          <p:nvPr/>
        </p:nvSpPr>
        <p:spPr bwMode="auto">
          <a:xfrm>
            <a:off x="4745038" y="4146054"/>
            <a:ext cx="132728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rgbClr val="B3B3B3"/>
                </a:solidFill>
                <a:effectLst/>
                <a:latin typeface="+mn-lt"/>
              </a:rPr>
              <a:t>ris suscipit lacinia urna.</a:t>
            </a:r>
            <a:endParaRPr kumimoji="0" lang="en-US" sz="1800" b="0" i="0" u="none" strike="noStrike" cap="none" normalizeH="0" baseline="0" smtClean="0">
              <a:ln>
                <a:noFill/>
              </a:ln>
              <a:solidFill>
                <a:schemeClr val="tx1"/>
              </a:solidFill>
              <a:effectLst/>
              <a:latin typeface="+mn-lt"/>
            </a:endParaRPr>
          </a:p>
        </p:txBody>
      </p:sp>
      <p:sp>
        <p:nvSpPr>
          <p:cNvPr id="43" name="Rectangle 25"/>
          <p:cNvSpPr>
            <a:spLocks noChangeArrowheads="1"/>
          </p:cNvSpPr>
          <p:nvPr/>
        </p:nvSpPr>
        <p:spPr bwMode="auto">
          <a:xfrm>
            <a:off x="6519863" y="3974604"/>
            <a:ext cx="1542089"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rgbClr val="B3B3B3"/>
                </a:solidFill>
                <a:effectLst/>
                <a:latin typeface="+mn-lt"/>
              </a:rPr>
              <a:t>Nam mollis velit quis maue</a:t>
            </a:r>
            <a:endParaRPr kumimoji="0" lang="en-US" sz="1800" b="0" i="0" u="none" strike="noStrike" cap="none" normalizeH="0" baseline="0" smtClean="0">
              <a:ln>
                <a:noFill/>
              </a:ln>
              <a:solidFill>
                <a:schemeClr val="tx1"/>
              </a:solidFill>
              <a:effectLst/>
              <a:latin typeface="+mn-lt"/>
            </a:endParaRPr>
          </a:p>
        </p:txBody>
      </p:sp>
      <p:sp>
        <p:nvSpPr>
          <p:cNvPr id="44" name="Rectangle 26"/>
          <p:cNvSpPr>
            <a:spLocks noChangeArrowheads="1"/>
          </p:cNvSpPr>
          <p:nvPr/>
        </p:nvSpPr>
        <p:spPr bwMode="auto">
          <a:xfrm>
            <a:off x="6519863" y="4146054"/>
            <a:ext cx="132728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rgbClr val="B3B3B3"/>
                </a:solidFill>
                <a:effectLst/>
                <a:latin typeface="+mn-lt"/>
              </a:rPr>
              <a:t>ris suscipit lacinia urna.</a:t>
            </a:r>
            <a:endParaRPr kumimoji="0" lang="en-US" sz="1800" b="0" i="0" u="none" strike="noStrike" cap="none" normalizeH="0" baseline="0" smtClean="0">
              <a:ln>
                <a:noFill/>
              </a:ln>
              <a:solidFill>
                <a:schemeClr val="tx1"/>
              </a:solidFill>
              <a:effectLst/>
              <a:latin typeface="+mn-lt"/>
            </a:endParaRPr>
          </a:p>
        </p:txBody>
      </p:sp>
      <p:sp>
        <p:nvSpPr>
          <p:cNvPr id="45" name="Freeform 27"/>
          <p:cNvSpPr>
            <a:spLocks/>
          </p:cNvSpPr>
          <p:nvPr/>
        </p:nvSpPr>
        <p:spPr bwMode="auto">
          <a:xfrm>
            <a:off x="2967038" y="1823418"/>
            <a:ext cx="1428750" cy="1430338"/>
          </a:xfrm>
          <a:custGeom>
            <a:avLst/>
            <a:gdLst>
              <a:gd name="T0" fmla="*/ 0 w 380"/>
              <a:gd name="T1" fmla="*/ 0 h 380"/>
              <a:gd name="T2" fmla="*/ 0 w 380"/>
              <a:gd name="T3" fmla="*/ 380 h 380"/>
              <a:gd name="T4" fmla="*/ 203 w 380"/>
              <a:gd name="T5" fmla="*/ 380 h 380"/>
              <a:gd name="T6" fmla="*/ 203 w 380"/>
              <a:gd name="T7" fmla="*/ 233 h 380"/>
              <a:gd name="T8" fmla="*/ 153 w 380"/>
              <a:gd name="T9" fmla="*/ 233 h 380"/>
              <a:gd name="T10" fmla="*/ 153 w 380"/>
              <a:gd name="T11" fmla="*/ 176 h 380"/>
              <a:gd name="T12" fmla="*/ 203 w 380"/>
              <a:gd name="T13" fmla="*/ 176 h 380"/>
              <a:gd name="T14" fmla="*/ 203 w 380"/>
              <a:gd name="T15" fmla="*/ 134 h 380"/>
              <a:gd name="T16" fmla="*/ 276 w 380"/>
              <a:gd name="T17" fmla="*/ 58 h 380"/>
              <a:gd name="T18" fmla="*/ 321 w 380"/>
              <a:gd name="T19" fmla="*/ 60 h 380"/>
              <a:gd name="T20" fmla="*/ 321 w 380"/>
              <a:gd name="T21" fmla="*/ 111 h 380"/>
              <a:gd name="T22" fmla="*/ 290 w 380"/>
              <a:gd name="T23" fmla="*/ 111 h 380"/>
              <a:gd name="T24" fmla="*/ 262 w 380"/>
              <a:gd name="T25" fmla="*/ 139 h 380"/>
              <a:gd name="T26" fmla="*/ 262 w 380"/>
              <a:gd name="T27" fmla="*/ 176 h 380"/>
              <a:gd name="T28" fmla="*/ 319 w 380"/>
              <a:gd name="T29" fmla="*/ 176 h 380"/>
              <a:gd name="T30" fmla="*/ 311 w 380"/>
              <a:gd name="T31" fmla="*/ 233 h 380"/>
              <a:gd name="T32" fmla="*/ 262 w 380"/>
              <a:gd name="T33" fmla="*/ 233 h 380"/>
              <a:gd name="T34" fmla="*/ 262 w 380"/>
              <a:gd name="T35" fmla="*/ 380 h 380"/>
              <a:gd name="T36" fmla="*/ 380 w 380"/>
              <a:gd name="T37" fmla="*/ 380 h 380"/>
              <a:gd name="T38" fmla="*/ 380 w 380"/>
              <a:gd name="T39" fmla="*/ 0 h 380"/>
              <a:gd name="T40" fmla="*/ 0 w 380"/>
              <a:gd name="T41" fmla="*/ 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0" h="380">
                <a:moveTo>
                  <a:pt x="0" y="0"/>
                </a:moveTo>
                <a:cubicBezTo>
                  <a:pt x="0" y="380"/>
                  <a:pt x="0" y="380"/>
                  <a:pt x="0" y="380"/>
                </a:cubicBezTo>
                <a:cubicBezTo>
                  <a:pt x="203" y="380"/>
                  <a:pt x="203" y="380"/>
                  <a:pt x="203" y="380"/>
                </a:cubicBezTo>
                <a:cubicBezTo>
                  <a:pt x="203" y="233"/>
                  <a:pt x="203" y="233"/>
                  <a:pt x="203" y="233"/>
                </a:cubicBezTo>
                <a:cubicBezTo>
                  <a:pt x="153" y="233"/>
                  <a:pt x="153" y="233"/>
                  <a:pt x="153" y="233"/>
                </a:cubicBezTo>
                <a:cubicBezTo>
                  <a:pt x="153" y="176"/>
                  <a:pt x="153" y="176"/>
                  <a:pt x="153" y="176"/>
                </a:cubicBezTo>
                <a:cubicBezTo>
                  <a:pt x="203" y="176"/>
                  <a:pt x="203" y="176"/>
                  <a:pt x="203" y="176"/>
                </a:cubicBezTo>
                <a:cubicBezTo>
                  <a:pt x="203" y="134"/>
                  <a:pt x="203" y="134"/>
                  <a:pt x="203" y="134"/>
                </a:cubicBezTo>
                <a:cubicBezTo>
                  <a:pt x="203" y="84"/>
                  <a:pt x="233" y="58"/>
                  <a:pt x="276" y="58"/>
                </a:cubicBezTo>
                <a:cubicBezTo>
                  <a:pt x="297" y="58"/>
                  <a:pt x="315" y="59"/>
                  <a:pt x="321" y="60"/>
                </a:cubicBezTo>
                <a:cubicBezTo>
                  <a:pt x="321" y="111"/>
                  <a:pt x="321" y="111"/>
                  <a:pt x="321" y="111"/>
                </a:cubicBezTo>
                <a:cubicBezTo>
                  <a:pt x="290" y="111"/>
                  <a:pt x="290" y="111"/>
                  <a:pt x="290" y="111"/>
                </a:cubicBezTo>
                <a:cubicBezTo>
                  <a:pt x="267" y="111"/>
                  <a:pt x="262" y="123"/>
                  <a:pt x="262" y="139"/>
                </a:cubicBezTo>
                <a:cubicBezTo>
                  <a:pt x="262" y="176"/>
                  <a:pt x="262" y="176"/>
                  <a:pt x="262" y="176"/>
                </a:cubicBezTo>
                <a:cubicBezTo>
                  <a:pt x="319" y="176"/>
                  <a:pt x="319" y="176"/>
                  <a:pt x="319" y="176"/>
                </a:cubicBezTo>
                <a:cubicBezTo>
                  <a:pt x="311" y="233"/>
                  <a:pt x="311" y="233"/>
                  <a:pt x="311" y="233"/>
                </a:cubicBezTo>
                <a:cubicBezTo>
                  <a:pt x="262" y="233"/>
                  <a:pt x="262" y="233"/>
                  <a:pt x="262" y="233"/>
                </a:cubicBezTo>
                <a:cubicBezTo>
                  <a:pt x="262" y="380"/>
                  <a:pt x="262" y="380"/>
                  <a:pt x="262" y="380"/>
                </a:cubicBezTo>
                <a:cubicBezTo>
                  <a:pt x="380" y="380"/>
                  <a:pt x="380" y="380"/>
                  <a:pt x="380" y="380"/>
                </a:cubicBezTo>
                <a:cubicBezTo>
                  <a:pt x="380" y="0"/>
                  <a:pt x="380" y="0"/>
                  <a:pt x="380" y="0"/>
                </a:cubicBezTo>
                <a:lnTo>
                  <a:pt x="0" y="0"/>
                </a:lnTo>
                <a:close/>
              </a:path>
            </a:pathLst>
          </a:custGeom>
          <a:solidFill>
            <a:srgbClr val="3D5B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28"/>
          <p:cNvSpPr>
            <a:spLocks noEditPoints="1"/>
          </p:cNvSpPr>
          <p:nvPr/>
        </p:nvSpPr>
        <p:spPr bwMode="auto">
          <a:xfrm>
            <a:off x="4752976" y="1823418"/>
            <a:ext cx="1427163" cy="1430338"/>
          </a:xfrm>
          <a:custGeom>
            <a:avLst/>
            <a:gdLst>
              <a:gd name="T0" fmla="*/ 0 w 380"/>
              <a:gd name="T1" fmla="*/ 0 h 380"/>
              <a:gd name="T2" fmla="*/ 0 w 380"/>
              <a:gd name="T3" fmla="*/ 44 h 380"/>
              <a:gd name="T4" fmla="*/ 0 w 380"/>
              <a:gd name="T5" fmla="*/ 44 h 380"/>
              <a:gd name="T6" fmla="*/ 0 w 380"/>
              <a:gd name="T7" fmla="*/ 336 h 380"/>
              <a:gd name="T8" fmla="*/ 0 w 380"/>
              <a:gd name="T9" fmla="*/ 336 h 380"/>
              <a:gd name="T10" fmla="*/ 0 w 380"/>
              <a:gd name="T11" fmla="*/ 380 h 380"/>
              <a:gd name="T12" fmla="*/ 380 w 380"/>
              <a:gd name="T13" fmla="*/ 380 h 380"/>
              <a:gd name="T14" fmla="*/ 380 w 380"/>
              <a:gd name="T15" fmla="*/ 0 h 380"/>
              <a:gd name="T16" fmla="*/ 0 w 380"/>
              <a:gd name="T17" fmla="*/ 0 h 380"/>
              <a:gd name="T18" fmla="*/ 305 w 380"/>
              <a:gd name="T19" fmla="*/ 138 h 380"/>
              <a:gd name="T20" fmla="*/ 59 w 380"/>
              <a:gd name="T21" fmla="*/ 281 h 380"/>
              <a:gd name="T22" fmla="*/ 142 w 380"/>
              <a:gd name="T23" fmla="*/ 258 h 380"/>
              <a:gd name="T24" fmla="*/ 89 w 380"/>
              <a:gd name="T25" fmla="*/ 219 h 380"/>
              <a:gd name="T26" fmla="*/ 115 w 380"/>
              <a:gd name="T27" fmla="*/ 217 h 380"/>
              <a:gd name="T28" fmla="*/ 69 w 380"/>
              <a:gd name="T29" fmla="*/ 161 h 380"/>
              <a:gd name="T30" fmla="*/ 95 w 380"/>
              <a:gd name="T31" fmla="*/ 169 h 380"/>
              <a:gd name="T32" fmla="*/ 78 w 380"/>
              <a:gd name="T33" fmla="*/ 92 h 380"/>
              <a:gd name="T34" fmla="*/ 194 w 380"/>
              <a:gd name="T35" fmla="*/ 152 h 380"/>
              <a:gd name="T36" fmla="*/ 229 w 380"/>
              <a:gd name="T37" fmla="*/ 85 h 380"/>
              <a:gd name="T38" fmla="*/ 290 w 380"/>
              <a:gd name="T39" fmla="*/ 100 h 380"/>
              <a:gd name="T40" fmla="*/ 326 w 380"/>
              <a:gd name="T41" fmla="*/ 87 h 380"/>
              <a:gd name="T42" fmla="*/ 300 w 380"/>
              <a:gd name="T43" fmla="*/ 117 h 380"/>
              <a:gd name="T44" fmla="*/ 333 w 380"/>
              <a:gd name="T45" fmla="*/ 109 h 380"/>
              <a:gd name="T46" fmla="*/ 305 w 380"/>
              <a:gd name="T47" fmla="*/ 138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80" h="380">
                <a:moveTo>
                  <a:pt x="0" y="0"/>
                </a:moveTo>
                <a:cubicBezTo>
                  <a:pt x="0" y="44"/>
                  <a:pt x="0" y="44"/>
                  <a:pt x="0" y="44"/>
                </a:cubicBezTo>
                <a:cubicBezTo>
                  <a:pt x="0" y="44"/>
                  <a:pt x="0" y="44"/>
                  <a:pt x="0" y="44"/>
                </a:cubicBezTo>
                <a:cubicBezTo>
                  <a:pt x="0" y="336"/>
                  <a:pt x="0" y="336"/>
                  <a:pt x="0" y="336"/>
                </a:cubicBezTo>
                <a:cubicBezTo>
                  <a:pt x="0" y="336"/>
                  <a:pt x="0" y="336"/>
                  <a:pt x="0" y="336"/>
                </a:cubicBezTo>
                <a:cubicBezTo>
                  <a:pt x="0" y="380"/>
                  <a:pt x="0" y="380"/>
                  <a:pt x="0" y="380"/>
                </a:cubicBezTo>
                <a:cubicBezTo>
                  <a:pt x="380" y="380"/>
                  <a:pt x="380" y="380"/>
                  <a:pt x="380" y="380"/>
                </a:cubicBezTo>
                <a:cubicBezTo>
                  <a:pt x="380" y="0"/>
                  <a:pt x="380" y="0"/>
                  <a:pt x="380" y="0"/>
                </a:cubicBezTo>
                <a:lnTo>
                  <a:pt x="0" y="0"/>
                </a:lnTo>
                <a:close/>
                <a:moveTo>
                  <a:pt x="305" y="138"/>
                </a:moveTo>
                <a:cubicBezTo>
                  <a:pt x="305" y="287"/>
                  <a:pt x="156" y="346"/>
                  <a:pt x="59" y="281"/>
                </a:cubicBezTo>
                <a:cubicBezTo>
                  <a:pt x="59" y="281"/>
                  <a:pt x="105" y="287"/>
                  <a:pt x="142" y="258"/>
                </a:cubicBezTo>
                <a:cubicBezTo>
                  <a:pt x="142" y="258"/>
                  <a:pt x="101" y="258"/>
                  <a:pt x="89" y="219"/>
                </a:cubicBezTo>
                <a:cubicBezTo>
                  <a:pt x="89" y="219"/>
                  <a:pt x="106" y="222"/>
                  <a:pt x="115" y="217"/>
                </a:cubicBezTo>
                <a:cubicBezTo>
                  <a:pt x="115" y="217"/>
                  <a:pt x="72" y="208"/>
                  <a:pt x="69" y="161"/>
                </a:cubicBezTo>
                <a:cubicBezTo>
                  <a:pt x="69" y="161"/>
                  <a:pt x="77" y="170"/>
                  <a:pt x="95" y="169"/>
                </a:cubicBezTo>
                <a:cubicBezTo>
                  <a:pt x="95" y="169"/>
                  <a:pt x="54" y="144"/>
                  <a:pt x="78" y="92"/>
                </a:cubicBezTo>
                <a:cubicBezTo>
                  <a:pt x="78" y="92"/>
                  <a:pt x="123" y="156"/>
                  <a:pt x="194" y="152"/>
                </a:cubicBezTo>
                <a:cubicBezTo>
                  <a:pt x="185" y="118"/>
                  <a:pt x="209" y="92"/>
                  <a:pt x="229" y="85"/>
                </a:cubicBezTo>
                <a:cubicBezTo>
                  <a:pt x="249" y="79"/>
                  <a:pt x="275" y="84"/>
                  <a:pt x="290" y="100"/>
                </a:cubicBezTo>
                <a:cubicBezTo>
                  <a:pt x="290" y="100"/>
                  <a:pt x="312" y="95"/>
                  <a:pt x="326" y="87"/>
                </a:cubicBezTo>
                <a:cubicBezTo>
                  <a:pt x="326" y="87"/>
                  <a:pt x="318" y="109"/>
                  <a:pt x="300" y="117"/>
                </a:cubicBezTo>
                <a:cubicBezTo>
                  <a:pt x="300" y="117"/>
                  <a:pt x="315" y="117"/>
                  <a:pt x="333" y="109"/>
                </a:cubicBezTo>
                <a:cubicBezTo>
                  <a:pt x="333" y="109"/>
                  <a:pt x="322" y="125"/>
                  <a:pt x="305" y="138"/>
                </a:cubicBezTo>
                <a:close/>
              </a:path>
            </a:pathLst>
          </a:custGeom>
          <a:solidFill>
            <a:srgbClr val="6AA1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29"/>
          <p:cNvSpPr>
            <a:spLocks noEditPoints="1"/>
          </p:cNvSpPr>
          <p:nvPr/>
        </p:nvSpPr>
        <p:spPr bwMode="auto">
          <a:xfrm>
            <a:off x="6537326" y="1823418"/>
            <a:ext cx="1427163" cy="1430338"/>
          </a:xfrm>
          <a:custGeom>
            <a:avLst/>
            <a:gdLst>
              <a:gd name="T0" fmla="*/ 93 w 380"/>
              <a:gd name="T1" fmla="*/ 264 h 380"/>
              <a:gd name="T2" fmla="*/ 76 w 380"/>
              <a:gd name="T3" fmla="*/ 235 h 380"/>
              <a:gd name="T4" fmla="*/ 82 w 380"/>
              <a:gd name="T5" fmla="*/ 213 h 380"/>
              <a:gd name="T6" fmla="*/ 72 w 380"/>
              <a:gd name="T7" fmla="*/ 213 h 380"/>
              <a:gd name="T8" fmla="*/ 0 w 380"/>
              <a:gd name="T9" fmla="*/ 176 h 380"/>
              <a:gd name="T10" fmla="*/ 0 w 380"/>
              <a:gd name="T11" fmla="*/ 286 h 380"/>
              <a:gd name="T12" fmla="*/ 72 w 380"/>
              <a:gd name="T13" fmla="*/ 264 h 380"/>
              <a:gd name="T14" fmla="*/ 93 w 380"/>
              <a:gd name="T15" fmla="*/ 264 h 380"/>
              <a:gd name="T16" fmla="*/ 93 w 380"/>
              <a:gd name="T17" fmla="*/ 196 h 380"/>
              <a:gd name="T18" fmla="*/ 135 w 380"/>
              <a:gd name="T19" fmla="*/ 132 h 380"/>
              <a:gd name="T20" fmla="*/ 74 w 380"/>
              <a:gd name="T21" fmla="*/ 59 h 380"/>
              <a:gd name="T22" fmla="*/ 29 w 380"/>
              <a:gd name="T23" fmla="*/ 128 h 380"/>
              <a:gd name="T24" fmla="*/ 93 w 380"/>
              <a:gd name="T25" fmla="*/ 196 h 380"/>
              <a:gd name="T26" fmla="*/ 116 w 380"/>
              <a:gd name="T27" fmla="*/ 282 h 380"/>
              <a:gd name="T28" fmla="*/ 87 w 380"/>
              <a:gd name="T29" fmla="*/ 277 h 380"/>
              <a:gd name="T30" fmla="*/ 4 w 380"/>
              <a:gd name="T31" fmla="*/ 339 h 380"/>
              <a:gd name="T32" fmla="*/ 23 w 380"/>
              <a:gd name="T33" fmla="*/ 380 h 380"/>
              <a:gd name="T34" fmla="*/ 26 w 380"/>
              <a:gd name="T35" fmla="*/ 380 h 380"/>
              <a:gd name="T36" fmla="*/ 152 w 380"/>
              <a:gd name="T37" fmla="*/ 380 h 380"/>
              <a:gd name="T38" fmla="*/ 166 w 380"/>
              <a:gd name="T39" fmla="*/ 341 h 380"/>
              <a:gd name="T40" fmla="*/ 165 w 380"/>
              <a:gd name="T41" fmla="*/ 329 h 380"/>
              <a:gd name="T42" fmla="*/ 116 w 380"/>
              <a:gd name="T43" fmla="*/ 282 h 380"/>
              <a:gd name="T44" fmla="*/ 0 w 380"/>
              <a:gd name="T45" fmla="*/ 0 h 380"/>
              <a:gd name="T46" fmla="*/ 0 w 380"/>
              <a:gd name="T47" fmla="*/ 88 h 380"/>
              <a:gd name="T48" fmla="*/ 91 w 380"/>
              <a:gd name="T49" fmla="*/ 41 h 380"/>
              <a:gd name="T50" fmla="*/ 203 w 380"/>
              <a:gd name="T51" fmla="*/ 41 h 380"/>
              <a:gd name="T52" fmla="*/ 178 w 380"/>
              <a:gd name="T53" fmla="*/ 67 h 380"/>
              <a:gd name="T54" fmla="*/ 149 w 380"/>
              <a:gd name="T55" fmla="*/ 67 h 380"/>
              <a:gd name="T56" fmla="*/ 180 w 380"/>
              <a:gd name="T57" fmla="*/ 130 h 380"/>
              <a:gd name="T58" fmla="*/ 147 w 380"/>
              <a:gd name="T59" fmla="*/ 190 h 380"/>
              <a:gd name="T60" fmla="*/ 125 w 380"/>
              <a:gd name="T61" fmla="*/ 224 h 380"/>
              <a:gd name="T62" fmla="*/ 158 w 380"/>
              <a:gd name="T63" fmla="*/ 258 h 380"/>
              <a:gd name="T64" fmla="*/ 201 w 380"/>
              <a:gd name="T65" fmla="*/ 336 h 380"/>
              <a:gd name="T66" fmla="*/ 184 w 380"/>
              <a:gd name="T67" fmla="*/ 380 h 380"/>
              <a:gd name="T68" fmla="*/ 380 w 380"/>
              <a:gd name="T69" fmla="*/ 380 h 380"/>
              <a:gd name="T70" fmla="*/ 380 w 380"/>
              <a:gd name="T71" fmla="*/ 0 h 380"/>
              <a:gd name="T72" fmla="*/ 0 w 380"/>
              <a:gd name="T73" fmla="*/ 0 h 380"/>
              <a:gd name="T74" fmla="*/ 341 w 380"/>
              <a:gd name="T75" fmla="*/ 124 h 380"/>
              <a:gd name="T76" fmla="*/ 289 w 380"/>
              <a:gd name="T77" fmla="*/ 124 h 380"/>
              <a:gd name="T78" fmla="*/ 289 w 380"/>
              <a:gd name="T79" fmla="*/ 175 h 380"/>
              <a:gd name="T80" fmla="*/ 263 w 380"/>
              <a:gd name="T81" fmla="*/ 175 h 380"/>
              <a:gd name="T82" fmla="*/ 263 w 380"/>
              <a:gd name="T83" fmla="*/ 124 h 380"/>
              <a:gd name="T84" fmla="*/ 212 w 380"/>
              <a:gd name="T85" fmla="*/ 124 h 380"/>
              <a:gd name="T86" fmla="*/ 212 w 380"/>
              <a:gd name="T87" fmla="*/ 98 h 380"/>
              <a:gd name="T88" fmla="*/ 263 w 380"/>
              <a:gd name="T89" fmla="*/ 98 h 380"/>
              <a:gd name="T90" fmla="*/ 263 w 380"/>
              <a:gd name="T91" fmla="*/ 46 h 380"/>
              <a:gd name="T92" fmla="*/ 289 w 380"/>
              <a:gd name="T93" fmla="*/ 46 h 380"/>
              <a:gd name="T94" fmla="*/ 289 w 380"/>
              <a:gd name="T95" fmla="*/ 98 h 380"/>
              <a:gd name="T96" fmla="*/ 341 w 380"/>
              <a:gd name="T97" fmla="*/ 98 h 380"/>
              <a:gd name="T98" fmla="*/ 341 w 380"/>
              <a:gd name="T99" fmla="*/ 124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0" h="380">
                <a:moveTo>
                  <a:pt x="93" y="264"/>
                </a:moveTo>
                <a:cubicBezTo>
                  <a:pt x="84" y="255"/>
                  <a:pt x="76" y="248"/>
                  <a:pt x="76" y="235"/>
                </a:cubicBezTo>
                <a:cubicBezTo>
                  <a:pt x="76" y="227"/>
                  <a:pt x="79" y="219"/>
                  <a:pt x="82" y="213"/>
                </a:cubicBezTo>
                <a:cubicBezTo>
                  <a:pt x="79" y="213"/>
                  <a:pt x="75" y="213"/>
                  <a:pt x="72" y="213"/>
                </a:cubicBezTo>
                <a:cubicBezTo>
                  <a:pt x="38" y="213"/>
                  <a:pt x="14" y="199"/>
                  <a:pt x="0" y="176"/>
                </a:cubicBezTo>
                <a:cubicBezTo>
                  <a:pt x="0" y="286"/>
                  <a:pt x="0" y="286"/>
                  <a:pt x="0" y="286"/>
                </a:cubicBezTo>
                <a:cubicBezTo>
                  <a:pt x="19" y="273"/>
                  <a:pt x="44" y="264"/>
                  <a:pt x="72" y="264"/>
                </a:cubicBezTo>
                <a:cubicBezTo>
                  <a:pt x="79" y="264"/>
                  <a:pt x="86" y="264"/>
                  <a:pt x="93" y="264"/>
                </a:cubicBezTo>
                <a:close/>
                <a:moveTo>
                  <a:pt x="93" y="196"/>
                </a:moveTo>
                <a:cubicBezTo>
                  <a:pt x="123" y="197"/>
                  <a:pt x="141" y="172"/>
                  <a:pt x="135" y="132"/>
                </a:cubicBezTo>
                <a:cubicBezTo>
                  <a:pt x="130" y="93"/>
                  <a:pt x="104" y="60"/>
                  <a:pt x="74" y="59"/>
                </a:cubicBezTo>
                <a:cubicBezTo>
                  <a:pt x="44" y="58"/>
                  <a:pt x="24" y="89"/>
                  <a:pt x="29" y="128"/>
                </a:cubicBezTo>
                <a:cubicBezTo>
                  <a:pt x="34" y="168"/>
                  <a:pt x="63" y="195"/>
                  <a:pt x="93" y="196"/>
                </a:cubicBezTo>
                <a:close/>
                <a:moveTo>
                  <a:pt x="116" y="282"/>
                </a:moveTo>
                <a:cubicBezTo>
                  <a:pt x="107" y="279"/>
                  <a:pt x="97" y="277"/>
                  <a:pt x="87" y="277"/>
                </a:cubicBezTo>
                <a:cubicBezTo>
                  <a:pt x="42" y="277"/>
                  <a:pt x="4" y="305"/>
                  <a:pt x="4" y="339"/>
                </a:cubicBezTo>
                <a:cubicBezTo>
                  <a:pt x="4" y="354"/>
                  <a:pt x="11" y="369"/>
                  <a:pt x="23" y="380"/>
                </a:cubicBezTo>
                <a:cubicBezTo>
                  <a:pt x="24" y="380"/>
                  <a:pt x="25" y="380"/>
                  <a:pt x="26" y="380"/>
                </a:cubicBezTo>
                <a:cubicBezTo>
                  <a:pt x="152" y="380"/>
                  <a:pt x="152" y="380"/>
                  <a:pt x="152" y="380"/>
                </a:cubicBezTo>
                <a:cubicBezTo>
                  <a:pt x="162" y="370"/>
                  <a:pt x="166" y="356"/>
                  <a:pt x="166" y="341"/>
                </a:cubicBezTo>
                <a:cubicBezTo>
                  <a:pt x="166" y="336"/>
                  <a:pt x="166" y="332"/>
                  <a:pt x="165" y="329"/>
                </a:cubicBezTo>
                <a:cubicBezTo>
                  <a:pt x="160" y="309"/>
                  <a:pt x="140" y="299"/>
                  <a:pt x="116" y="282"/>
                </a:cubicBezTo>
                <a:close/>
                <a:moveTo>
                  <a:pt x="0" y="0"/>
                </a:moveTo>
                <a:cubicBezTo>
                  <a:pt x="0" y="88"/>
                  <a:pt x="0" y="88"/>
                  <a:pt x="0" y="88"/>
                </a:cubicBezTo>
                <a:cubicBezTo>
                  <a:pt x="18" y="61"/>
                  <a:pt x="52" y="41"/>
                  <a:pt x="91" y="41"/>
                </a:cubicBezTo>
                <a:cubicBezTo>
                  <a:pt x="120" y="41"/>
                  <a:pt x="203" y="41"/>
                  <a:pt x="203" y="41"/>
                </a:cubicBezTo>
                <a:cubicBezTo>
                  <a:pt x="178" y="67"/>
                  <a:pt x="178" y="67"/>
                  <a:pt x="178" y="67"/>
                </a:cubicBezTo>
                <a:cubicBezTo>
                  <a:pt x="149" y="67"/>
                  <a:pt x="149" y="67"/>
                  <a:pt x="149" y="67"/>
                </a:cubicBezTo>
                <a:cubicBezTo>
                  <a:pt x="169" y="79"/>
                  <a:pt x="180" y="104"/>
                  <a:pt x="180" y="130"/>
                </a:cubicBezTo>
                <a:cubicBezTo>
                  <a:pt x="180" y="155"/>
                  <a:pt x="167" y="175"/>
                  <a:pt x="147" y="190"/>
                </a:cubicBezTo>
                <a:cubicBezTo>
                  <a:pt x="128" y="205"/>
                  <a:pt x="125" y="211"/>
                  <a:pt x="125" y="224"/>
                </a:cubicBezTo>
                <a:cubicBezTo>
                  <a:pt x="125" y="234"/>
                  <a:pt x="147" y="250"/>
                  <a:pt x="158" y="258"/>
                </a:cubicBezTo>
                <a:cubicBezTo>
                  <a:pt x="194" y="285"/>
                  <a:pt x="201" y="302"/>
                  <a:pt x="201" y="336"/>
                </a:cubicBezTo>
                <a:cubicBezTo>
                  <a:pt x="201" y="351"/>
                  <a:pt x="195" y="367"/>
                  <a:pt x="184" y="380"/>
                </a:cubicBezTo>
                <a:cubicBezTo>
                  <a:pt x="380" y="380"/>
                  <a:pt x="380" y="380"/>
                  <a:pt x="380" y="380"/>
                </a:cubicBezTo>
                <a:cubicBezTo>
                  <a:pt x="380" y="0"/>
                  <a:pt x="380" y="0"/>
                  <a:pt x="380" y="0"/>
                </a:cubicBezTo>
                <a:lnTo>
                  <a:pt x="0" y="0"/>
                </a:lnTo>
                <a:close/>
                <a:moveTo>
                  <a:pt x="341" y="124"/>
                </a:moveTo>
                <a:cubicBezTo>
                  <a:pt x="289" y="124"/>
                  <a:pt x="289" y="124"/>
                  <a:pt x="289" y="124"/>
                </a:cubicBezTo>
                <a:cubicBezTo>
                  <a:pt x="289" y="175"/>
                  <a:pt x="289" y="175"/>
                  <a:pt x="289" y="175"/>
                </a:cubicBezTo>
                <a:cubicBezTo>
                  <a:pt x="263" y="175"/>
                  <a:pt x="263" y="175"/>
                  <a:pt x="263" y="175"/>
                </a:cubicBezTo>
                <a:cubicBezTo>
                  <a:pt x="263" y="124"/>
                  <a:pt x="263" y="124"/>
                  <a:pt x="263" y="124"/>
                </a:cubicBezTo>
                <a:cubicBezTo>
                  <a:pt x="212" y="124"/>
                  <a:pt x="212" y="124"/>
                  <a:pt x="212" y="124"/>
                </a:cubicBezTo>
                <a:cubicBezTo>
                  <a:pt x="212" y="98"/>
                  <a:pt x="212" y="98"/>
                  <a:pt x="212" y="98"/>
                </a:cubicBezTo>
                <a:cubicBezTo>
                  <a:pt x="263" y="98"/>
                  <a:pt x="263" y="98"/>
                  <a:pt x="263" y="98"/>
                </a:cubicBezTo>
                <a:cubicBezTo>
                  <a:pt x="263" y="46"/>
                  <a:pt x="263" y="46"/>
                  <a:pt x="263" y="46"/>
                </a:cubicBezTo>
                <a:cubicBezTo>
                  <a:pt x="289" y="46"/>
                  <a:pt x="289" y="46"/>
                  <a:pt x="289" y="46"/>
                </a:cubicBezTo>
                <a:cubicBezTo>
                  <a:pt x="289" y="98"/>
                  <a:pt x="289" y="98"/>
                  <a:pt x="289" y="98"/>
                </a:cubicBezTo>
                <a:cubicBezTo>
                  <a:pt x="341" y="98"/>
                  <a:pt x="341" y="98"/>
                  <a:pt x="341" y="98"/>
                </a:cubicBezTo>
                <a:lnTo>
                  <a:pt x="341" y="124"/>
                </a:lnTo>
                <a:close/>
              </a:path>
            </a:pathLst>
          </a:custGeom>
          <a:solidFill>
            <a:srgbClr val="D36B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Rectangle 32"/>
          <p:cNvSpPr/>
          <p:nvPr/>
        </p:nvSpPr>
        <p:spPr>
          <a:xfrm rot="5400000">
            <a:off x="4558284" y="567561"/>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3404104" y="272652"/>
            <a:ext cx="2335897" cy="461665"/>
          </a:xfrm>
          <a:prstGeom prst="rect">
            <a:avLst/>
          </a:prstGeom>
          <a:noFill/>
        </p:spPr>
        <p:txBody>
          <a:bodyPr wrap="none" rtlCol="0">
            <a:spAutoFit/>
          </a:bodyPr>
          <a:lstStyle/>
          <a:p>
            <a:pPr algn="ctr"/>
            <a:r>
              <a:rPr lang="en-US" sz="2400" dirty="0" smtClean="0">
                <a:solidFill>
                  <a:schemeClr val="bg1"/>
                </a:solidFill>
                <a:latin typeface="Adobe Garamond Pro" panose="02020502060506020403" pitchFamily="18" charset="0"/>
                <a:ea typeface="Open Sans Extrabold" panose="020B0906030804020204" pitchFamily="34" charset="0"/>
                <a:cs typeface="Open Sans Extrabold" panose="020B0906030804020204" pitchFamily="34" charset="0"/>
              </a:rPr>
              <a:t>SOCIAL MEDIA</a:t>
            </a:r>
          </a:p>
        </p:txBody>
      </p:sp>
      <p:sp>
        <p:nvSpPr>
          <p:cNvPr id="36" name="Rectangle 35"/>
          <p:cNvSpPr/>
          <p:nvPr/>
        </p:nvSpPr>
        <p:spPr>
          <a:xfrm>
            <a:off x="1488407" y="611206"/>
            <a:ext cx="6167186" cy="246221"/>
          </a:xfrm>
          <a:prstGeom prst="rect">
            <a:avLst/>
          </a:prstGeom>
        </p:spPr>
        <p:txBody>
          <a:bodyPr wrap="square">
            <a:spAutoFit/>
          </a:bodyPr>
          <a:lstStyle/>
          <a:p>
            <a:pPr algn="ct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custDataLst>
      <p:tags r:id="rId1"/>
    </p:custDataLst>
    <p:extLst>
      <p:ext uri="{BB962C8B-B14F-4D97-AF65-F5344CB8AC3E}">
        <p14:creationId xmlns:p14="http://schemas.microsoft.com/office/powerpoint/2010/main" val="3857160760"/>
      </p:ext>
    </p:extLst>
  </p:cSld>
  <p:clrMapOvr>
    <a:masterClrMapping/>
  </p:clrMapOvr>
  <mc:AlternateContent xmlns:mc="http://schemas.openxmlformats.org/markup-compatibility/2006" xmlns:p14="http://schemas.microsoft.com/office/powerpoint/2010/main">
    <mc:Choice Requires="p14">
      <p:transition spd="slow" p14:dur="2000" advTm="13302"/>
    </mc:Choice>
    <mc:Fallback xmlns="">
      <p:transition spd="slow" advTm="13302"/>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3" name="Freeform 216"/>
          <p:cNvSpPr>
            <a:spLocks/>
          </p:cNvSpPr>
          <p:nvPr/>
        </p:nvSpPr>
        <p:spPr bwMode="auto">
          <a:xfrm>
            <a:off x="2314576" y="2451769"/>
            <a:ext cx="898525" cy="901700"/>
          </a:xfrm>
          <a:custGeom>
            <a:avLst/>
            <a:gdLst>
              <a:gd name="T0" fmla="*/ 128 w 433"/>
              <a:gd name="T1" fmla="*/ 430 h 435"/>
              <a:gd name="T2" fmla="*/ 423 w 433"/>
              <a:gd name="T3" fmla="*/ 260 h 435"/>
              <a:gd name="T4" fmla="*/ 428 w 433"/>
              <a:gd name="T5" fmla="*/ 238 h 435"/>
              <a:gd name="T6" fmla="*/ 255 w 433"/>
              <a:gd name="T7" fmla="*/ 71 h 435"/>
              <a:gd name="T8" fmla="*/ 17 w 433"/>
              <a:gd name="T9" fmla="*/ 1 h 435"/>
              <a:gd name="T10" fmla="*/ 0 w 433"/>
              <a:gd name="T11" fmla="*/ 16 h 435"/>
              <a:gd name="T12" fmla="*/ 0 w 433"/>
              <a:gd name="T13" fmla="*/ 357 h 435"/>
              <a:gd name="T14" fmla="*/ 17 w 433"/>
              <a:gd name="T15" fmla="*/ 375 h 435"/>
              <a:gd name="T16" fmla="*/ 104 w 433"/>
              <a:gd name="T17" fmla="*/ 425 h 435"/>
              <a:gd name="T18" fmla="*/ 128 w 433"/>
              <a:gd name="T19" fmla="*/ 430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3" h="435">
                <a:moveTo>
                  <a:pt x="128" y="430"/>
                </a:moveTo>
                <a:cubicBezTo>
                  <a:pt x="423" y="260"/>
                  <a:pt x="423" y="260"/>
                  <a:pt x="423" y="260"/>
                </a:cubicBezTo>
                <a:cubicBezTo>
                  <a:pt x="430" y="256"/>
                  <a:pt x="433" y="246"/>
                  <a:pt x="428" y="238"/>
                </a:cubicBezTo>
                <a:cubicBezTo>
                  <a:pt x="384" y="170"/>
                  <a:pt x="325" y="112"/>
                  <a:pt x="255" y="71"/>
                </a:cubicBezTo>
                <a:cubicBezTo>
                  <a:pt x="183" y="29"/>
                  <a:pt x="101" y="4"/>
                  <a:pt x="17" y="1"/>
                </a:cubicBezTo>
                <a:cubicBezTo>
                  <a:pt x="8" y="0"/>
                  <a:pt x="0" y="7"/>
                  <a:pt x="0" y="16"/>
                </a:cubicBezTo>
                <a:cubicBezTo>
                  <a:pt x="0" y="357"/>
                  <a:pt x="0" y="357"/>
                  <a:pt x="0" y="357"/>
                </a:cubicBezTo>
                <a:cubicBezTo>
                  <a:pt x="0" y="366"/>
                  <a:pt x="8" y="374"/>
                  <a:pt x="17" y="375"/>
                </a:cubicBezTo>
                <a:cubicBezTo>
                  <a:pt x="52" y="381"/>
                  <a:pt x="83" y="399"/>
                  <a:pt x="104" y="425"/>
                </a:cubicBezTo>
                <a:cubicBezTo>
                  <a:pt x="110" y="432"/>
                  <a:pt x="120" y="435"/>
                  <a:pt x="128" y="43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64" name="Freeform 217"/>
          <p:cNvSpPr>
            <a:spLocks/>
          </p:cNvSpPr>
          <p:nvPr/>
        </p:nvSpPr>
        <p:spPr bwMode="auto">
          <a:xfrm>
            <a:off x="2570163" y="3004219"/>
            <a:ext cx="803275" cy="1028700"/>
          </a:xfrm>
          <a:custGeom>
            <a:avLst/>
            <a:gdLst>
              <a:gd name="T0" fmla="*/ 306 w 387"/>
              <a:gd name="T1" fmla="*/ 4 h 496"/>
              <a:gd name="T2" fmla="*/ 11 w 387"/>
              <a:gd name="T3" fmla="*/ 175 h 496"/>
              <a:gd name="T4" fmla="*/ 4 w 387"/>
              <a:gd name="T5" fmla="*/ 197 h 496"/>
              <a:gd name="T6" fmla="*/ 13 w 387"/>
              <a:gd name="T7" fmla="*/ 248 h 496"/>
              <a:gd name="T8" fmla="*/ 4 w 387"/>
              <a:gd name="T9" fmla="*/ 299 h 496"/>
              <a:gd name="T10" fmla="*/ 11 w 387"/>
              <a:gd name="T11" fmla="*/ 321 h 496"/>
              <a:gd name="T12" fmla="*/ 306 w 387"/>
              <a:gd name="T13" fmla="*/ 492 h 496"/>
              <a:gd name="T14" fmla="*/ 328 w 387"/>
              <a:gd name="T15" fmla="*/ 486 h 496"/>
              <a:gd name="T16" fmla="*/ 386 w 387"/>
              <a:gd name="T17" fmla="*/ 252 h 496"/>
              <a:gd name="T18" fmla="*/ 328 w 387"/>
              <a:gd name="T19" fmla="*/ 10 h 496"/>
              <a:gd name="T20" fmla="*/ 306 w 387"/>
              <a:gd name="T21" fmla="*/ 4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7" h="496">
                <a:moveTo>
                  <a:pt x="306" y="4"/>
                </a:moveTo>
                <a:cubicBezTo>
                  <a:pt x="11" y="175"/>
                  <a:pt x="11" y="175"/>
                  <a:pt x="11" y="175"/>
                </a:cubicBezTo>
                <a:cubicBezTo>
                  <a:pt x="3" y="179"/>
                  <a:pt x="0" y="189"/>
                  <a:pt x="4" y="197"/>
                </a:cubicBezTo>
                <a:cubicBezTo>
                  <a:pt x="10" y="213"/>
                  <a:pt x="13" y="230"/>
                  <a:pt x="13" y="248"/>
                </a:cubicBezTo>
                <a:cubicBezTo>
                  <a:pt x="13" y="266"/>
                  <a:pt x="10" y="283"/>
                  <a:pt x="4" y="299"/>
                </a:cubicBezTo>
                <a:cubicBezTo>
                  <a:pt x="0" y="307"/>
                  <a:pt x="3" y="317"/>
                  <a:pt x="11" y="321"/>
                </a:cubicBezTo>
                <a:cubicBezTo>
                  <a:pt x="306" y="492"/>
                  <a:pt x="306" y="492"/>
                  <a:pt x="306" y="492"/>
                </a:cubicBezTo>
                <a:cubicBezTo>
                  <a:pt x="314" y="496"/>
                  <a:pt x="324" y="494"/>
                  <a:pt x="328" y="486"/>
                </a:cubicBezTo>
                <a:cubicBezTo>
                  <a:pt x="365" y="414"/>
                  <a:pt x="385" y="333"/>
                  <a:pt x="386" y="252"/>
                </a:cubicBezTo>
                <a:cubicBezTo>
                  <a:pt x="387" y="168"/>
                  <a:pt x="367" y="85"/>
                  <a:pt x="328" y="10"/>
                </a:cubicBezTo>
                <a:cubicBezTo>
                  <a:pt x="324" y="3"/>
                  <a:pt x="314" y="0"/>
                  <a:pt x="306"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65" name="Freeform 218"/>
          <p:cNvSpPr>
            <a:spLocks/>
          </p:cNvSpPr>
          <p:nvPr/>
        </p:nvSpPr>
        <p:spPr bwMode="auto">
          <a:xfrm>
            <a:off x="2314576" y="3685257"/>
            <a:ext cx="898525" cy="901700"/>
          </a:xfrm>
          <a:custGeom>
            <a:avLst/>
            <a:gdLst>
              <a:gd name="T0" fmla="*/ 104 w 433"/>
              <a:gd name="T1" fmla="*/ 10 h 435"/>
              <a:gd name="T2" fmla="*/ 17 w 433"/>
              <a:gd name="T3" fmla="*/ 60 h 435"/>
              <a:gd name="T4" fmla="*/ 0 w 433"/>
              <a:gd name="T5" fmla="*/ 78 h 435"/>
              <a:gd name="T6" fmla="*/ 0 w 433"/>
              <a:gd name="T7" fmla="*/ 419 h 435"/>
              <a:gd name="T8" fmla="*/ 17 w 433"/>
              <a:gd name="T9" fmla="*/ 434 h 435"/>
              <a:gd name="T10" fmla="*/ 248 w 433"/>
              <a:gd name="T11" fmla="*/ 368 h 435"/>
              <a:gd name="T12" fmla="*/ 428 w 433"/>
              <a:gd name="T13" fmla="*/ 197 h 435"/>
              <a:gd name="T14" fmla="*/ 423 w 433"/>
              <a:gd name="T15" fmla="*/ 175 h 435"/>
              <a:gd name="T16" fmla="*/ 128 w 433"/>
              <a:gd name="T17" fmla="*/ 5 h 435"/>
              <a:gd name="T18" fmla="*/ 104 w 433"/>
              <a:gd name="T19" fmla="*/ 10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3" h="435">
                <a:moveTo>
                  <a:pt x="104" y="10"/>
                </a:moveTo>
                <a:cubicBezTo>
                  <a:pt x="83" y="36"/>
                  <a:pt x="52" y="55"/>
                  <a:pt x="17" y="60"/>
                </a:cubicBezTo>
                <a:cubicBezTo>
                  <a:pt x="8" y="62"/>
                  <a:pt x="0" y="69"/>
                  <a:pt x="0" y="78"/>
                </a:cubicBezTo>
                <a:cubicBezTo>
                  <a:pt x="0" y="419"/>
                  <a:pt x="0" y="419"/>
                  <a:pt x="0" y="419"/>
                </a:cubicBezTo>
                <a:cubicBezTo>
                  <a:pt x="0" y="428"/>
                  <a:pt x="8" y="435"/>
                  <a:pt x="17" y="434"/>
                </a:cubicBezTo>
                <a:cubicBezTo>
                  <a:pt x="98" y="431"/>
                  <a:pt x="177" y="408"/>
                  <a:pt x="248" y="368"/>
                </a:cubicBezTo>
                <a:cubicBezTo>
                  <a:pt x="321" y="327"/>
                  <a:pt x="383" y="268"/>
                  <a:pt x="428" y="197"/>
                </a:cubicBezTo>
                <a:cubicBezTo>
                  <a:pt x="433" y="189"/>
                  <a:pt x="430" y="179"/>
                  <a:pt x="423" y="175"/>
                </a:cubicBezTo>
                <a:cubicBezTo>
                  <a:pt x="128" y="5"/>
                  <a:pt x="128" y="5"/>
                  <a:pt x="128" y="5"/>
                </a:cubicBezTo>
                <a:cubicBezTo>
                  <a:pt x="120" y="0"/>
                  <a:pt x="110" y="3"/>
                  <a:pt x="104" y="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66" name="Freeform 219"/>
          <p:cNvSpPr>
            <a:spLocks/>
          </p:cNvSpPr>
          <p:nvPr/>
        </p:nvSpPr>
        <p:spPr bwMode="auto">
          <a:xfrm>
            <a:off x="1392238" y="3685257"/>
            <a:ext cx="898525" cy="901700"/>
          </a:xfrm>
          <a:custGeom>
            <a:avLst/>
            <a:gdLst>
              <a:gd name="T0" fmla="*/ 305 w 433"/>
              <a:gd name="T1" fmla="*/ 5 h 435"/>
              <a:gd name="T2" fmla="*/ 10 w 433"/>
              <a:gd name="T3" fmla="*/ 175 h 435"/>
              <a:gd name="T4" fmla="*/ 5 w 433"/>
              <a:gd name="T5" fmla="*/ 197 h 435"/>
              <a:gd name="T6" fmla="*/ 178 w 433"/>
              <a:gd name="T7" fmla="*/ 364 h 435"/>
              <a:gd name="T8" fmla="*/ 416 w 433"/>
              <a:gd name="T9" fmla="*/ 434 h 435"/>
              <a:gd name="T10" fmla="*/ 433 w 433"/>
              <a:gd name="T11" fmla="*/ 419 h 435"/>
              <a:gd name="T12" fmla="*/ 433 w 433"/>
              <a:gd name="T13" fmla="*/ 78 h 435"/>
              <a:gd name="T14" fmla="*/ 416 w 433"/>
              <a:gd name="T15" fmla="*/ 60 h 435"/>
              <a:gd name="T16" fmla="*/ 329 w 433"/>
              <a:gd name="T17" fmla="*/ 10 h 435"/>
              <a:gd name="T18" fmla="*/ 305 w 433"/>
              <a:gd name="T19" fmla="*/ 5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3" h="435">
                <a:moveTo>
                  <a:pt x="305" y="5"/>
                </a:moveTo>
                <a:cubicBezTo>
                  <a:pt x="10" y="175"/>
                  <a:pt x="10" y="175"/>
                  <a:pt x="10" y="175"/>
                </a:cubicBezTo>
                <a:cubicBezTo>
                  <a:pt x="3" y="179"/>
                  <a:pt x="0" y="189"/>
                  <a:pt x="5" y="197"/>
                </a:cubicBezTo>
                <a:cubicBezTo>
                  <a:pt x="48" y="265"/>
                  <a:pt x="108" y="323"/>
                  <a:pt x="178" y="364"/>
                </a:cubicBezTo>
                <a:cubicBezTo>
                  <a:pt x="250" y="407"/>
                  <a:pt x="332" y="431"/>
                  <a:pt x="416" y="434"/>
                </a:cubicBezTo>
                <a:cubicBezTo>
                  <a:pt x="425" y="435"/>
                  <a:pt x="433" y="428"/>
                  <a:pt x="433" y="419"/>
                </a:cubicBezTo>
                <a:cubicBezTo>
                  <a:pt x="433" y="78"/>
                  <a:pt x="433" y="78"/>
                  <a:pt x="433" y="78"/>
                </a:cubicBezTo>
                <a:cubicBezTo>
                  <a:pt x="433" y="69"/>
                  <a:pt x="425" y="62"/>
                  <a:pt x="416" y="60"/>
                </a:cubicBezTo>
                <a:cubicBezTo>
                  <a:pt x="381" y="55"/>
                  <a:pt x="350" y="36"/>
                  <a:pt x="329" y="10"/>
                </a:cubicBezTo>
                <a:cubicBezTo>
                  <a:pt x="323" y="3"/>
                  <a:pt x="313" y="0"/>
                  <a:pt x="305" y="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67" name="Freeform 220"/>
          <p:cNvSpPr>
            <a:spLocks/>
          </p:cNvSpPr>
          <p:nvPr/>
        </p:nvSpPr>
        <p:spPr bwMode="auto">
          <a:xfrm>
            <a:off x="1231901" y="3004219"/>
            <a:ext cx="803275" cy="1028700"/>
          </a:xfrm>
          <a:custGeom>
            <a:avLst/>
            <a:gdLst>
              <a:gd name="T0" fmla="*/ 383 w 387"/>
              <a:gd name="T1" fmla="*/ 197 h 496"/>
              <a:gd name="T2" fmla="*/ 376 w 387"/>
              <a:gd name="T3" fmla="*/ 175 h 496"/>
              <a:gd name="T4" fmla="*/ 81 w 387"/>
              <a:gd name="T5" fmla="*/ 4 h 496"/>
              <a:gd name="T6" fmla="*/ 59 w 387"/>
              <a:gd name="T7" fmla="*/ 10 h 496"/>
              <a:gd name="T8" fmla="*/ 1 w 387"/>
              <a:gd name="T9" fmla="*/ 244 h 496"/>
              <a:gd name="T10" fmla="*/ 59 w 387"/>
              <a:gd name="T11" fmla="*/ 486 h 496"/>
              <a:gd name="T12" fmla="*/ 81 w 387"/>
              <a:gd name="T13" fmla="*/ 492 h 496"/>
              <a:gd name="T14" fmla="*/ 376 w 387"/>
              <a:gd name="T15" fmla="*/ 321 h 496"/>
              <a:gd name="T16" fmla="*/ 383 w 387"/>
              <a:gd name="T17" fmla="*/ 299 h 496"/>
              <a:gd name="T18" fmla="*/ 374 w 387"/>
              <a:gd name="T19" fmla="*/ 248 h 496"/>
              <a:gd name="T20" fmla="*/ 383 w 387"/>
              <a:gd name="T21" fmla="*/ 197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7" h="496">
                <a:moveTo>
                  <a:pt x="383" y="197"/>
                </a:moveTo>
                <a:cubicBezTo>
                  <a:pt x="387" y="189"/>
                  <a:pt x="384" y="179"/>
                  <a:pt x="376" y="175"/>
                </a:cubicBezTo>
                <a:cubicBezTo>
                  <a:pt x="81" y="4"/>
                  <a:pt x="81" y="4"/>
                  <a:pt x="81" y="4"/>
                </a:cubicBezTo>
                <a:cubicBezTo>
                  <a:pt x="73" y="0"/>
                  <a:pt x="63" y="2"/>
                  <a:pt x="59" y="10"/>
                </a:cubicBezTo>
                <a:cubicBezTo>
                  <a:pt x="22" y="82"/>
                  <a:pt x="2" y="163"/>
                  <a:pt x="1" y="244"/>
                </a:cubicBezTo>
                <a:cubicBezTo>
                  <a:pt x="0" y="328"/>
                  <a:pt x="20" y="411"/>
                  <a:pt x="59" y="486"/>
                </a:cubicBezTo>
                <a:cubicBezTo>
                  <a:pt x="63" y="494"/>
                  <a:pt x="73" y="496"/>
                  <a:pt x="81" y="492"/>
                </a:cubicBezTo>
                <a:cubicBezTo>
                  <a:pt x="376" y="321"/>
                  <a:pt x="376" y="321"/>
                  <a:pt x="376" y="321"/>
                </a:cubicBezTo>
                <a:cubicBezTo>
                  <a:pt x="384" y="317"/>
                  <a:pt x="387" y="307"/>
                  <a:pt x="383" y="299"/>
                </a:cubicBezTo>
                <a:cubicBezTo>
                  <a:pt x="377" y="283"/>
                  <a:pt x="374" y="266"/>
                  <a:pt x="374" y="248"/>
                </a:cubicBezTo>
                <a:cubicBezTo>
                  <a:pt x="374" y="230"/>
                  <a:pt x="377" y="213"/>
                  <a:pt x="383" y="19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68" name="Freeform 221"/>
          <p:cNvSpPr>
            <a:spLocks/>
          </p:cNvSpPr>
          <p:nvPr/>
        </p:nvSpPr>
        <p:spPr bwMode="auto">
          <a:xfrm>
            <a:off x="1392238" y="2451769"/>
            <a:ext cx="898525" cy="901700"/>
          </a:xfrm>
          <a:custGeom>
            <a:avLst/>
            <a:gdLst>
              <a:gd name="T0" fmla="*/ 433 w 433"/>
              <a:gd name="T1" fmla="*/ 357 h 435"/>
              <a:gd name="T2" fmla="*/ 433 w 433"/>
              <a:gd name="T3" fmla="*/ 16 h 435"/>
              <a:gd name="T4" fmla="*/ 416 w 433"/>
              <a:gd name="T5" fmla="*/ 1 h 435"/>
              <a:gd name="T6" fmla="*/ 185 w 433"/>
              <a:gd name="T7" fmla="*/ 67 h 435"/>
              <a:gd name="T8" fmla="*/ 5 w 433"/>
              <a:gd name="T9" fmla="*/ 238 h 435"/>
              <a:gd name="T10" fmla="*/ 10 w 433"/>
              <a:gd name="T11" fmla="*/ 260 h 435"/>
              <a:gd name="T12" fmla="*/ 305 w 433"/>
              <a:gd name="T13" fmla="*/ 430 h 435"/>
              <a:gd name="T14" fmla="*/ 329 w 433"/>
              <a:gd name="T15" fmla="*/ 425 h 435"/>
              <a:gd name="T16" fmla="*/ 416 w 433"/>
              <a:gd name="T17" fmla="*/ 375 h 435"/>
              <a:gd name="T18" fmla="*/ 433 w 433"/>
              <a:gd name="T19" fmla="*/ 357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3" h="435">
                <a:moveTo>
                  <a:pt x="433" y="357"/>
                </a:moveTo>
                <a:cubicBezTo>
                  <a:pt x="433" y="16"/>
                  <a:pt x="433" y="16"/>
                  <a:pt x="433" y="16"/>
                </a:cubicBezTo>
                <a:cubicBezTo>
                  <a:pt x="433" y="7"/>
                  <a:pt x="425" y="0"/>
                  <a:pt x="416" y="1"/>
                </a:cubicBezTo>
                <a:cubicBezTo>
                  <a:pt x="335" y="4"/>
                  <a:pt x="256" y="27"/>
                  <a:pt x="185" y="67"/>
                </a:cubicBezTo>
                <a:cubicBezTo>
                  <a:pt x="112" y="108"/>
                  <a:pt x="50" y="167"/>
                  <a:pt x="5" y="238"/>
                </a:cubicBezTo>
                <a:cubicBezTo>
                  <a:pt x="0" y="246"/>
                  <a:pt x="3" y="256"/>
                  <a:pt x="10" y="260"/>
                </a:cubicBezTo>
                <a:cubicBezTo>
                  <a:pt x="305" y="430"/>
                  <a:pt x="305" y="430"/>
                  <a:pt x="305" y="430"/>
                </a:cubicBezTo>
                <a:cubicBezTo>
                  <a:pt x="313" y="435"/>
                  <a:pt x="323" y="432"/>
                  <a:pt x="329" y="425"/>
                </a:cubicBezTo>
                <a:cubicBezTo>
                  <a:pt x="350" y="399"/>
                  <a:pt x="381" y="381"/>
                  <a:pt x="416" y="375"/>
                </a:cubicBezTo>
                <a:cubicBezTo>
                  <a:pt x="425" y="374"/>
                  <a:pt x="433" y="366"/>
                  <a:pt x="433" y="35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69" name="Freeform 222"/>
          <p:cNvSpPr>
            <a:spLocks noEditPoints="1"/>
          </p:cNvSpPr>
          <p:nvPr/>
        </p:nvSpPr>
        <p:spPr bwMode="auto">
          <a:xfrm>
            <a:off x="1162051" y="2378744"/>
            <a:ext cx="2281238" cy="2281238"/>
          </a:xfrm>
          <a:custGeom>
            <a:avLst/>
            <a:gdLst>
              <a:gd name="T0" fmla="*/ 550 w 1100"/>
              <a:gd name="T1" fmla="*/ 1100 h 1100"/>
              <a:gd name="T2" fmla="*/ 161 w 1100"/>
              <a:gd name="T3" fmla="*/ 939 h 1100"/>
              <a:gd name="T4" fmla="*/ 0 w 1100"/>
              <a:gd name="T5" fmla="*/ 550 h 1100"/>
              <a:gd name="T6" fmla="*/ 161 w 1100"/>
              <a:gd name="T7" fmla="*/ 161 h 1100"/>
              <a:gd name="T8" fmla="*/ 550 w 1100"/>
              <a:gd name="T9" fmla="*/ 0 h 1100"/>
              <a:gd name="T10" fmla="*/ 939 w 1100"/>
              <a:gd name="T11" fmla="*/ 161 h 1100"/>
              <a:gd name="T12" fmla="*/ 1100 w 1100"/>
              <a:gd name="T13" fmla="*/ 550 h 1100"/>
              <a:gd name="T14" fmla="*/ 939 w 1100"/>
              <a:gd name="T15" fmla="*/ 939 h 1100"/>
              <a:gd name="T16" fmla="*/ 550 w 1100"/>
              <a:gd name="T17" fmla="*/ 1100 h 1100"/>
              <a:gd name="T18" fmla="*/ 550 w 1100"/>
              <a:gd name="T19" fmla="*/ 23 h 1100"/>
              <a:gd name="T20" fmla="*/ 23 w 1100"/>
              <a:gd name="T21" fmla="*/ 550 h 1100"/>
              <a:gd name="T22" fmla="*/ 550 w 1100"/>
              <a:gd name="T23" fmla="*/ 1077 h 1100"/>
              <a:gd name="T24" fmla="*/ 1077 w 1100"/>
              <a:gd name="T25" fmla="*/ 550 h 1100"/>
              <a:gd name="T26" fmla="*/ 550 w 1100"/>
              <a:gd name="T27" fmla="*/ 23 h 1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00" h="1100">
                <a:moveTo>
                  <a:pt x="550" y="1100"/>
                </a:moveTo>
                <a:cubicBezTo>
                  <a:pt x="403" y="1100"/>
                  <a:pt x="265" y="1043"/>
                  <a:pt x="161" y="939"/>
                </a:cubicBezTo>
                <a:cubicBezTo>
                  <a:pt x="57" y="835"/>
                  <a:pt x="0" y="697"/>
                  <a:pt x="0" y="550"/>
                </a:cubicBezTo>
                <a:cubicBezTo>
                  <a:pt x="0" y="403"/>
                  <a:pt x="57" y="265"/>
                  <a:pt x="161" y="161"/>
                </a:cubicBezTo>
                <a:cubicBezTo>
                  <a:pt x="265" y="57"/>
                  <a:pt x="403" y="0"/>
                  <a:pt x="550" y="0"/>
                </a:cubicBezTo>
                <a:cubicBezTo>
                  <a:pt x="697" y="0"/>
                  <a:pt x="835" y="57"/>
                  <a:pt x="939" y="161"/>
                </a:cubicBezTo>
                <a:cubicBezTo>
                  <a:pt x="1043" y="265"/>
                  <a:pt x="1100" y="403"/>
                  <a:pt x="1100" y="550"/>
                </a:cubicBezTo>
                <a:cubicBezTo>
                  <a:pt x="1100" y="697"/>
                  <a:pt x="1043" y="835"/>
                  <a:pt x="939" y="939"/>
                </a:cubicBezTo>
                <a:cubicBezTo>
                  <a:pt x="835" y="1043"/>
                  <a:pt x="697" y="1100"/>
                  <a:pt x="550" y="1100"/>
                </a:cubicBezTo>
                <a:close/>
                <a:moveTo>
                  <a:pt x="550" y="23"/>
                </a:moveTo>
                <a:cubicBezTo>
                  <a:pt x="259" y="23"/>
                  <a:pt x="23" y="259"/>
                  <a:pt x="23" y="550"/>
                </a:cubicBezTo>
                <a:cubicBezTo>
                  <a:pt x="23" y="841"/>
                  <a:pt x="259" y="1077"/>
                  <a:pt x="550" y="1077"/>
                </a:cubicBezTo>
                <a:cubicBezTo>
                  <a:pt x="841" y="1077"/>
                  <a:pt x="1077" y="841"/>
                  <a:pt x="1077" y="550"/>
                </a:cubicBezTo>
                <a:cubicBezTo>
                  <a:pt x="1077" y="259"/>
                  <a:pt x="841" y="23"/>
                  <a:pt x="550" y="23"/>
                </a:cubicBez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270" name="Freeform 223"/>
          <p:cNvSpPr>
            <a:spLocks/>
          </p:cNvSpPr>
          <p:nvPr/>
        </p:nvSpPr>
        <p:spPr bwMode="auto">
          <a:xfrm>
            <a:off x="2070101" y="1565944"/>
            <a:ext cx="465138" cy="355600"/>
          </a:xfrm>
          <a:custGeom>
            <a:avLst/>
            <a:gdLst>
              <a:gd name="T0" fmla="*/ 0 w 224"/>
              <a:gd name="T1" fmla="*/ 29 h 172"/>
              <a:gd name="T2" fmla="*/ 0 w 224"/>
              <a:gd name="T3" fmla="*/ 164 h 172"/>
              <a:gd name="T4" fmla="*/ 8 w 224"/>
              <a:gd name="T5" fmla="*/ 167 h 172"/>
              <a:gd name="T6" fmla="*/ 112 w 224"/>
              <a:gd name="T7" fmla="*/ 148 h 172"/>
              <a:gd name="T8" fmla="*/ 216 w 224"/>
              <a:gd name="T9" fmla="*/ 167 h 172"/>
              <a:gd name="T10" fmla="*/ 224 w 224"/>
              <a:gd name="T11" fmla="*/ 164 h 172"/>
              <a:gd name="T12" fmla="*/ 224 w 224"/>
              <a:gd name="T13" fmla="*/ 29 h 172"/>
              <a:gd name="T14" fmla="*/ 112 w 224"/>
              <a:gd name="T15" fmla="*/ 0 h 172"/>
              <a:gd name="T16" fmla="*/ 0 w 224"/>
              <a:gd name="T17" fmla="*/ 2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4" h="172">
                <a:moveTo>
                  <a:pt x="0" y="29"/>
                </a:moveTo>
                <a:cubicBezTo>
                  <a:pt x="0" y="164"/>
                  <a:pt x="0" y="164"/>
                  <a:pt x="0" y="164"/>
                </a:cubicBezTo>
                <a:cubicBezTo>
                  <a:pt x="0" y="172"/>
                  <a:pt x="1" y="171"/>
                  <a:pt x="8" y="167"/>
                </a:cubicBezTo>
                <a:cubicBezTo>
                  <a:pt x="24" y="156"/>
                  <a:pt x="64" y="148"/>
                  <a:pt x="112" y="148"/>
                </a:cubicBezTo>
                <a:cubicBezTo>
                  <a:pt x="159" y="148"/>
                  <a:pt x="200" y="156"/>
                  <a:pt x="216" y="167"/>
                </a:cubicBezTo>
                <a:cubicBezTo>
                  <a:pt x="223" y="171"/>
                  <a:pt x="224" y="172"/>
                  <a:pt x="224" y="164"/>
                </a:cubicBezTo>
                <a:cubicBezTo>
                  <a:pt x="224" y="29"/>
                  <a:pt x="224" y="29"/>
                  <a:pt x="224" y="29"/>
                </a:cubicBezTo>
                <a:cubicBezTo>
                  <a:pt x="224" y="13"/>
                  <a:pt x="174" y="0"/>
                  <a:pt x="112" y="0"/>
                </a:cubicBezTo>
                <a:cubicBezTo>
                  <a:pt x="50" y="0"/>
                  <a:pt x="0" y="13"/>
                  <a:pt x="0" y="29"/>
                </a:cubicBez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271" name="Freeform 224"/>
          <p:cNvSpPr>
            <a:spLocks/>
          </p:cNvSpPr>
          <p:nvPr/>
        </p:nvSpPr>
        <p:spPr bwMode="auto">
          <a:xfrm>
            <a:off x="1028701" y="2258094"/>
            <a:ext cx="390525" cy="390525"/>
          </a:xfrm>
          <a:custGeom>
            <a:avLst/>
            <a:gdLst>
              <a:gd name="T0" fmla="*/ 177 w 188"/>
              <a:gd name="T1" fmla="*/ 82 h 188"/>
              <a:gd name="T2" fmla="*/ 181 w 188"/>
              <a:gd name="T3" fmla="*/ 71 h 188"/>
              <a:gd name="T4" fmla="*/ 119 w 188"/>
              <a:gd name="T5" fmla="*/ 9 h 188"/>
              <a:gd name="T6" fmla="*/ 49 w 188"/>
              <a:gd name="T7" fmla="*/ 49 h 188"/>
              <a:gd name="T8" fmla="*/ 8 w 188"/>
              <a:gd name="T9" fmla="*/ 120 h 188"/>
              <a:gd name="T10" fmla="*/ 70 w 188"/>
              <a:gd name="T11" fmla="*/ 182 h 188"/>
              <a:gd name="T12" fmla="*/ 82 w 188"/>
              <a:gd name="T13" fmla="*/ 178 h 188"/>
              <a:gd name="T14" fmla="*/ 122 w 188"/>
              <a:gd name="T15" fmla="*/ 123 h 188"/>
              <a:gd name="T16" fmla="*/ 177 w 188"/>
              <a:gd name="T17" fmla="*/ 82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8" h="188">
                <a:moveTo>
                  <a:pt x="177" y="82"/>
                </a:moveTo>
                <a:cubicBezTo>
                  <a:pt x="186" y="79"/>
                  <a:pt x="188" y="77"/>
                  <a:pt x="181" y="71"/>
                </a:cubicBezTo>
                <a:cubicBezTo>
                  <a:pt x="119" y="9"/>
                  <a:pt x="119" y="9"/>
                  <a:pt x="119" y="9"/>
                </a:cubicBezTo>
                <a:cubicBezTo>
                  <a:pt x="111" y="0"/>
                  <a:pt x="80" y="19"/>
                  <a:pt x="49" y="49"/>
                </a:cubicBezTo>
                <a:cubicBezTo>
                  <a:pt x="18" y="80"/>
                  <a:pt x="0" y="112"/>
                  <a:pt x="8" y="120"/>
                </a:cubicBezTo>
                <a:cubicBezTo>
                  <a:pt x="70" y="182"/>
                  <a:pt x="70" y="182"/>
                  <a:pt x="70" y="182"/>
                </a:cubicBezTo>
                <a:cubicBezTo>
                  <a:pt x="76" y="188"/>
                  <a:pt x="79" y="186"/>
                  <a:pt x="82" y="178"/>
                </a:cubicBezTo>
                <a:cubicBezTo>
                  <a:pt x="87" y="164"/>
                  <a:pt x="102" y="143"/>
                  <a:pt x="122" y="123"/>
                </a:cubicBezTo>
                <a:cubicBezTo>
                  <a:pt x="143" y="103"/>
                  <a:pt x="163" y="88"/>
                  <a:pt x="177" y="82"/>
                </a:cubicBez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272" name="Freeform 225"/>
          <p:cNvSpPr>
            <a:spLocks/>
          </p:cNvSpPr>
          <p:nvPr/>
        </p:nvSpPr>
        <p:spPr bwMode="auto">
          <a:xfrm>
            <a:off x="2165351" y="1905669"/>
            <a:ext cx="274638" cy="439738"/>
          </a:xfrm>
          <a:custGeom>
            <a:avLst/>
            <a:gdLst>
              <a:gd name="T0" fmla="*/ 118 w 132"/>
              <a:gd name="T1" fmla="*/ 211 h 212"/>
              <a:gd name="T2" fmla="*/ 132 w 132"/>
              <a:gd name="T3" fmla="*/ 199 h 212"/>
              <a:gd name="T4" fmla="*/ 132 w 132"/>
              <a:gd name="T5" fmla="*/ 130 h 212"/>
              <a:gd name="T6" fmla="*/ 132 w 132"/>
              <a:gd name="T7" fmla="*/ 94 h 212"/>
              <a:gd name="T8" fmla="*/ 132 w 132"/>
              <a:gd name="T9" fmla="*/ 28 h 212"/>
              <a:gd name="T10" fmla="*/ 119 w 132"/>
              <a:gd name="T11" fmla="*/ 9 h 212"/>
              <a:gd name="T12" fmla="*/ 66 w 132"/>
              <a:gd name="T13" fmla="*/ 0 h 212"/>
              <a:gd name="T14" fmla="*/ 13 w 132"/>
              <a:gd name="T15" fmla="*/ 9 h 212"/>
              <a:gd name="T16" fmla="*/ 0 w 132"/>
              <a:gd name="T17" fmla="*/ 28 h 212"/>
              <a:gd name="T18" fmla="*/ 0 w 132"/>
              <a:gd name="T19" fmla="*/ 94 h 212"/>
              <a:gd name="T20" fmla="*/ 0 w 132"/>
              <a:gd name="T21" fmla="*/ 130 h 212"/>
              <a:gd name="T22" fmla="*/ 0 w 132"/>
              <a:gd name="T23" fmla="*/ 199 h 212"/>
              <a:gd name="T24" fmla="*/ 14 w 132"/>
              <a:gd name="T25" fmla="*/ 211 h 212"/>
              <a:gd name="T26" fmla="*/ 66 w 132"/>
              <a:gd name="T27" fmla="*/ 208 h 212"/>
              <a:gd name="T28" fmla="*/ 118 w 132"/>
              <a:gd name="T29" fmla="*/ 21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2" h="212">
                <a:moveTo>
                  <a:pt x="118" y="211"/>
                </a:moveTo>
                <a:cubicBezTo>
                  <a:pt x="126" y="212"/>
                  <a:pt x="132" y="206"/>
                  <a:pt x="132" y="199"/>
                </a:cubicBezTo>
                <a:cubicBezTo>
                  <a:pt x="132" y="130"/>
                  <a:pt x="132" y="130"/>
                  <a:pt x="132" y="130"/>
                </a:cubicBezTo>
                <a:cubicBezTo>
                  <a:pt x="132" y="94"/>
                  <a:pt x="132" y="94"/>
                  <a:pt x="132" y="94"/>
                </a:cubicBezTo>
                <a:cubicBezTo>
                  <a:pt x="132" y="28"/>
                  <a:pt x="132" y="28"/>
                  <a:pt x="132" y="28"/>
                </a:cubicBezTo>
                <a:cubicBezTo>
                  <a:pt x="132" y="20"/>
                  <a:pt x="126" y="11"/>
                  <a:pt x="119" y="9"/>
                </a:cubicBezTo>
                <a:cubicBezTo>
                  <a:pt x="103" y="3"/>
                  <a:pt x="85" y="0"/>
                  <a:pt x="66" y="0"/>
                </a:cubicBezTo>
                <a:cubicBezTo>
                  <a:pt x="47" y="0"/>
                  <a:pt x="28" y="3"/>
                  <a:pt x="13" y="9"/>
                </a:cubicBezTo>
                <a:cubicBezTo>
                  <a:pt x="5" y="11"/>
                  <a:pt x="0" y="20"/>
                  <a:pt x="0" y="28"/>
                </a:cubicBezTo>
                <a:cubicBezTo>
                  <a:pt x="0" y="94"/>
                  <a:pt x="0" y="94"/>
                  <a:pt x="0" y="94"/>
                </a:cubicBezTo>
                <a:cubicBezTo>
                  <a:pt x="0" y="130"/>
                  <a:pt x="0" y="130"/>
                  <a:pt x="0" y="130"/>
                </a:cubicBezTo>
                <a:cubicBezTo>
                  <a:pt x="0" y="199"/>
                  <a:pt x="0" y="199"/>
                  <a:pt x="0" y="199"/>
                </a:cubicBezTo>
                <a:cubicBezTo>
                  <a:pt x="0" y="206"/>
                  <a:pt x="6" y="212"/>
                  <a:pt x="14" y="211"/>
                </a:cubicBezTo>
                <a:cubicBezTo>
                  <a:pt x="31" y="209"/>
                  <a:pt x="48" y="208"/>
                  <a:pt x="66" y="208"/>
                </a:cubicBezTo>
                <a:cubicBezTo>
                  <a:pt x="84" y="208"/>
                  <a:pt x="101" y="209"/>
                  <a:pt x="118" y="211"/>
                </a:cubicBez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273" name="Freeform 226"/>
          <p:cNvSpPr>
            <a:spLocks/>
          </p:cNvSpPr>
          <p:nvPr/>
        </p:nvSpPr>
        <p:spPr bwMode="auto">
          <a:xfrm>
            <a:off x="1250951" y="2481932"/>
            <a:ext cx="266700" cy="268288"/>
          </a:xfrm>
          <a:custGeom>
            <a:avLst/>
            <a:gdLst>
              <a:gd name="T0" fmla="*/ 122 w 129"/>
              <a:gd name="T1" fmla="*/ 79 h 129"/>
              <a:gd name="T2" fmla="*/ 122 w 129"/>
              <a:gd name="T3" fmla="*/ 56 h 129"/>
              <a:gd name="T4" fmla="*/ 75 w 129"/>
              <a:gd name="T5" fmla="*/ 9 h 129"/>
              <a:gd name="T6" fmla="*/ 48 w 129"/>
              <a:gd name="T7" fmla="*/ 4 h 129"/>
              <a:gd name="T8" fmla="*/ 24 w 129"/>
              <a:gd name="T9" fmla="*/ 23 h 129"/>
              <a:gd name="T10" fmla="*/ 4 w 129"/>
              <a:gd name="T11" fmla="*/ 48 h 129"/>
              <a:gd name="T12" fmla="*/ 9 w 129"/>
              <a:gd name="T13" fmla="*/ 74 h 129"/>
              <a:gd name="T14" fmla="*/ 57 w 129"/>
              <a:gd name="T15" fmla="*/ 123 h 129"/>
              <a:gd name="T16" fmla="*/ 79 w 129"/>
              <a:gd name="T17" fmla="*/ 122 h 129"/>
              <a:gd name="T18" fmla="*/ 103 w 129"/>
              <a:gd name="T19" fmla="*/ 96 h 129"/>
              <a:gd name="T20" fmla="*/ 122 w 129"/>
              <a:gd name="T21" fmla="*/ 7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 h="129">
                <a:moveTo>
                  <a:pt x="122" y="79"/>
                </a:moveTo>
                <a:cubicBezTo>
                  <a:pt x="128" y="73"/>
                  <a:pt x="129" y="63"/>
                  <a:pt x="122" y="56"/>
                </a:cubicBezTo>
                <a:cubicBezTo>
                  <a:pt x="75" y="9"/>
                  <a:pt x="75" y="9"/>
                  <a:pt x="75" y="9"/>
                </a:cubicBezTo>
                <a:cubicBezTo>
                  <a:pt x="68" y="2"/>
                  <a:pt x="56" y="0"/>
                  <a:pt x="48" y="4"/>
                </a:cubicBezTo>
                <a:cubicBezTo>
                  <a:pt x="40" y="9"/>
                  <a:pt x="31" y="15"/>
                  <a:pt x="24" y="23"/>
                </a:cubicBezTo>
                <a:cubicBezTo>
                  <a:pt x="16" y="31"/>
                  <a:pt x="9" y="40"/>
                  <a:pt x="4" y="48"/>
                </a:cubicBezTo>
                <a:cubicBezTo>
                  <a:pt x="0" y="56"/>
                  <a:pt x="3" y="68"/>
                  <a:pt x="9" y="74"/>
                </a:cubicBezTo>
                <a:cubicBezTo>
                  <a:pt x="57" y="123"/>
                  <a:pt x="57" y="123"/>
                  <a:pt x="57" y="123"/>
                </a:cubicBezTo>
                <a:cubicBezTo>
                  <a:pt x="64" y="129"/>
                  <a:pt x="73" y="128"/>
                  <a:pt x="79" y="122"/>
                </a:cubicBezTo>
                <a:cubicBezTo>
                  <a:pt x="87" y="113"/>
                  <a:pt x="95" y="105"/>
                  <a:pt x="103" y="96"/>
                </a:cubicBezTo>
                <a:cubicBezTo>
                  <a:pt x="109" y="90"/>
                  <a:pt x="115" y="84"/>
                  <a:pt x="122" y="79"/>
                </a:cubicBez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274" name="Freeform 227"/>
          <p:cNvSpPr>
            <a:spLocks/>
          </p:cNvSpPr>
          <p:nvPr/>
        </p:nvSpPr>
        <p:spPr bwMode="auto">
          <a:xfrm>
            <a:off x="3186113" y="2258094"/>
            <a:ext cx="390525" cy="390525"/>
          </a:xfrm>
          <a:custGeom>
            <a:avLst/>
            <a:gdLst>
              <a:gd name="T0" fmla="*/ 11 w 188"/>
              <a:gd name="T1" fmla="*/ 82 h 188"/>
              <a:gd name="T2" fmla="*/ 7 w 188"/>
              <a:gd name="T3" fmla="*/ 71 h 188"/>
              <a:gd name="T4" fmla="*/ 69 w 188"/>
              <a:gd name="T5" fmla="*/ 9 h 188"/>
              <a:gd name="T6" fmla="*/ 139 w 188"/>
              <a:gd name="T7" fmla="*/ 49 h 188"/>
              <a:gd name="T8" fmla="*/ 180 w 188"/>
              <a:gd name="T9" fmla="*/ 120 h 188"/>
              <a:gd name="T10" fmla="*/ 118 w 188"/>
              <a:gd name="T11" fmla="*/ 182 h 188"/>
              <a:gd name="T12" fmla="*/ 106 w 188"/>
              <a:gd name="T13" fmla="*/ 178 h 188"/>
              <a:gd name="T14" fmla="*/ 66 w 188"/>
              <a:gd name="T15" fmla="*/ 123 h 188"/>
              <a:gd name="T16" fmla="*/ 11 w 188"/>
              <a:gd name="T17" fmla="*/ 82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8" h="188">
                <a:moveTo>
                  <a:pt x="11" y="82"/>
                </a:moveTo>
                <a:cubicBezTo>
                  <a:pt x="2" y="79"/>
                  <a:pt x="0" y="77"/>
                  <a:pt x="7" y="71"/>
                </a:cubicBezTo>
                <a:cubicBezTo>
                  <a:pt x="69" y="9"/>
                  <a:pt x="69" y="9"/>
                  <a:pt x="69" y="9"/>
                </a:cubicBezTo>
                <a:cubicBezTo>
                  <a:pt x="77" y="0"/>
                  <a:pt x="108" y="19"/>
                  <a:pt x="139" y="49"/>
                </a:cubicBezTo>
                <a:cubicBezTo>
                  <a:pt x="170" y="80"/>
                  <a:pt x="188" y="112"/>
                  <a:pt x="180" y="120"/>
                </a:cubicBezTo>
                <a:cubicBezTo>
                  <a:pt x="118" y="182"/>
                  <a:pt x="118" y="182"/>
                  <a:pt x="118" y="182"/>
                </a:cubicBezTo>
                <a:cubicBezTo>
                  <a:pt x="112" y="188"/>
                  <a:pt x="109" y="186"/>
                  <a:pt x="106" y="178"/>
                </a:cubicBezTo>
                <a:cubicBezTo>
                  <a:pt x="101" y="164"/>
                  <a:pt x="86" y="143"/>
                  <a:pt x="66" y="123"/>
                </a:cubicBezTo>
                <a:cubicBezTo>
                  <a:pt x="45" y="103"/>
                  <a:pt x="25" y="88"/>
                  <a:pt x="11" y="82"/>
                </a:cubicBez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275" name="Freeform 228"/>
          <p:cNvSpPr>
            <a:spLocks/>
          </p:cNvSpPr>
          <p:nvPr/>
        </p:nvSpPr>
        <p:spPr bwMode="auto">
          <a:xfrm>
            <a:off x="3086101" y="2481932"/>
            <a:ext cx="268288" cy="268288"/>
          </a:xfrm>
          <a:custGeom>
            <a:avLst/>
            <a:gdLst>
              <a:gd name="T0" fmla="*/ 7 w 129"/>
              <a:gd name="T1" fmla="*/ 79 h 129"/>
              <a:gd name="T2" fmla="*/ 7 w 129"/>
              <a:gd name="T3" fmla="*/ 56 h 129"/>
              <a:gd name="T4" fmla="*/ 54 w 129"/>
              <a:gd name="T5" fmla="*/ 9 h 129"/>
              <a:gd name="T6" fmla="*/ 81 w 129"/>
              <a:gd name="T7" fmla="*/ 4 h 129"/>
              <a:gd name="T8" fmla="*/ 105 w 129"/>
              <a:gd name="T9" fmla="*/ 23 h 129"/>
              <a:gd name="T10" fmla="*/ 125 w 129"/>
              <a:gd name="T11" fmla="*/ 48 h 129"/>
              <a:gd name="T12" fmla="*/ 120 w 129"/>
              <a:gd name="T13" fmla="*/ 74 h 129"/>
              <a:gd name="T14" fmla="*/ 72 w 129"/>
              <a:gd name="T15" fmla="*/ 123 h 129"/>
              <a:gd name="T16" fmla="*/ 50 w 129"/>
              <a:gd name="T17" fmla="*/ 122 h 129"/>
              <a:gd name="T18" fmla="*/ 26 w 129"/>
              <a:gd name="T19" fmla="*/ 96 h 129"/>
              <a:gd name="T20" fmla="*/ 7 w 129"/>
              <a:gd name="T21" fmla="*/ 7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 h="129">
                <a:moveTo>
                  <a:pt x="7" y="79"/>
                </a:moveTo>
                <a:cubicBezTo>
                  <a:pt x="1" y="73"/>
                  <a:pt x="0" y="63"/>
                  <a:pt x="7" y="56"/>
                </a:cubicBezTo>
                <a:cubicBezTo>
                  <a:pt x="54" y="9"/>
                  <a:pt x="54" y="9"/>
                  <a:pt x="54" y="9"/>
                </a:cubicBezTo>
                <a:cubicBezTo>
                  <a:pt x="61" y="2"/>
                  <a:pt x="73" y="0"/>
                  <a:pt x="81" y="4"/>
                </a:cubicBezTo>
                <a:cubicBezTo>
                  <a:pt x="89" y="9"/>
                  <a:pt x="98" y="15"/>
                  <a:pt x="105" y="23"/>
                </a:cubicBezTo>
                <a:cubicBezTo>
                  <a:pt x="113" y="31"/>
                  <a:pt x="120" y="40"/>
                  <a:pt x="125" y="48"/>
                </a:cubicBezTo>
                <a:cubicBezTo>
                  <a:pt x="129" y="56"/>
                  <a:pt x="126" y="68"/>
                  <a:pt x="120" y="74"/>
                </a:cubicBezTo>
                <a:cubicBezTo>
                  <a:pt x="72" y="123"/>
                  <a:pt x="72" y="123"/>
                  <a:pt x="72" y="123"/>
                </a:cubicBezTo>
                <a:cubicBezTo>
                  <a:pt x="65" y="129"/>
                  <a:pt x="56" y="128"/>
                  <a:pt x="50" y="122"/>
                </a:cubicBezTo>
                <a:cubicBezTo>
                  <a:pt x="42" y="113"/>
                  <a:pt x="34" y="105"/>
                  <a:pt x="26" y="96"/>
                </a:cubicBezTo>
                <a:cubicBezTo>
                  <a:pt x="20" y="90"/>
                  <a:pt x="14" y="84"/>
                  <a:pt x="7" y="79"/>
                </a:cubicBez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276" name="Freeform 229"/>
          <p:cNvSpPr>
            <a:spLocks/>
          </p:cNvSpPr>
          <p:nvPr/>
        </p:nvSpPr>
        <p:spPr bwMode="auto">
          <a:xfrm>
            <a:off x="1882776" y="1297657"/>
            <a:ext cx="838200" cy="806450"/>
          </a:xfrm>
          <a:custGeom>
            <a:avLst/>
            <a:gdLst>
              <a:gd name="T0" fmla="*/ 202 w 404"/>
              <a:gd name="T1" fmla="*/ 0 h 389"/>
              <a:gd name="T2" fmla="*/ 0 w 404"/>
              <a:gd name="T3" fmla="*/ 202 h 389"/>
              <a:gd name="T4" fmla="*/ 126 w 404"/>
              <a:gd name="T5" fmla="*/ 389 h 389"/>
              <a:gd name="T6" fmla="*/ 126 w 404"/>
              <a:gd name="T7" fmla="*/ 365 h 389"/>
              <a:gd name="T8" fmla="*/ 22 w 404"/>
              <a:gd name="T9" fmla="*/ 202 h 389"/>
              <a:gd name="T10" fmla="*/ 202 w 404"/>
              <a:gd name="T11" fmla="*/ 23 h 389"/>
              <a:gd name="T12" fmla="*/ 382 w 404"/>
              <a:gd name="T13" fmla="*/ 202 h 389"/>
              <a:gd name="T14" fmla="*/ 278 w 404"/>
              <a:gd name="T15" fmla="*/ 365 h 389"/>
              <a:gd name="T16" fmla="*/ 278 w 404"/>
              <a:gd name="T17" fmla="*/ 389 h 389"/>
              <a:gd name="T18" fmla="*/ 404 w 404"/>
              <a:gd name="T19" fmla="*/ 202 h 389"/>
              <a:gd name="T20" fmla="*/ 202 w 404"/>
              <a:gd name="T21" fmla="*/ 0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389">
                <a:moveTo>
                  <a:pt x="202" y="0"/>
                </a:moveTo>
                <a:cubicBezTo>
                  <a:pt x="91" y="0"/>
                  <a:pt x="0" y="91"/>
                  <a:pt x="0" y="202"/>
                </a:cubicBezTo>
                <a:cubicBezTo>
                  <a:pt x="0" y="287"/>
                  <a:pt x="52" y="359"/>
                  <a:pt x="126" y="389"/>
                </a:cubicBezTo>
                <a:cubicBezTo>
                  <a:pt x="126" y="365"/>
                  <a:pt x="126" y="365"/>
                  <a:pt x="126" y="365"/>
                </a:cubicBezTo>
                <a:cubicBezTo>
                  <a:pt x="65" y="336"/>
                  <a:pt x="22" y="274"/>
                  <a:pt x="22" y="202"/>
                </a:cubicBezTo>
                <a:cubicBezTo>
                  <a:pt x="22" y="103"/>
                  <a:pt x="103" y="23"/>
                  <a:pt x="202" y="23"/>
                </a:cubicBezTo>
                <a:cubicBezTo>
                  <a:pt x="301" y="23"/>
                  <a:pt x="382" y="103"/>
                  <a:pt x="382" y="202"/>
                </a:cubicBezTo>
                <a:cubicBezTo>
                  <a:pt x="382" y="274"/>
                  <a:pt x="339" y="336"/>
                  <a:pt x="278" y="365"/>
                </a:cubicBezTo>
                <a:cubicBezTo>
                  <a:pt x="278" y="389"/>
                  <a:pt x="278" y="389"/>
                  <a:pt x="278" y="389"/>
                </a:cubicBezTo>
                <a:cubicBezTo>
                  <a:pt x="352" y="359"/>
                  <a:pt x="404" y="287"/>
                  <a:pt x="404" y="202"/>
                </a:cubicBezTo>
                <a:cubicBezTo>
                  <a:pt x="404" y="91"/>
                  <a:pt x="313" y="0"/>
                  <a:pt x="202" y="0"/>
                </a:cubicBez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277" name="Oval 230"/>
          <p:cNvSpPr>
            <a:spLocks noChangeArrowheads="1"/>
          </p:cNvSpPr>
          <p:nvPr/>
        </p:nvSpPr>
        <p:spPr bwMode="auto">
          <a:xfrm>
            <a:off x="2894013" y="2950244"/>
            <a:ext cx="15875" cy="174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78" name="Freeform 231"/>
          <p:cNvSpPr>
            <a:spLocks/>
          </p:cNvSpPr>
          <p:nvPr/>
        </p:nvSpPr>
        <p:spPr bwMode="auto">
          <a:xfrm>
            <a:off x="2879726" y="2920082"/>
            <a:ext cx="17463" cy="19050"/>
          </a:xfrm>
          <a:custGeom>
            <a:avLst/>
            <a:gdLst>
              <a:gd name="T0" fmla="*/ 2 w 9"/>
              <a:gd name="T1" fmla="*/ 8 h 9"/>
              <a:gd name="T2" fmla="*/ 8 w 9"/>
              <a:gd name="T3" fmla="*/ 7 h 9"/>
              <a:gd name="T4" fmla="*/ 7 w 9"/>
              <a:gd name="T5" fmla="*/ 1 h 9"/>
              <a:gd name="T6" fmla="*/ 1 w 9"/>
              <a:gd name="T7" fmla="*/ 2 h 9"/>
              <a:gd name="T8" fmla="*/ 2 w 9"/>
              <a:gd name="T9" fmla="*/ 8 h 9"/>
            </a:gdLst>
            <a:ahLst/>
            <a:cxnLst>
              <a:cxn ang="0">
                <a:pos x="T0" y="T1"/>
              </a:cxn>
              <a:cxn ang="0">
                <a:pos x="T2" y="T3"/>
              </a:cxn>
              <a:cxn ang="0">
                <a:pos x="T4" y="T5"/>
              </a:cxn>
              <a:cxn ang="0">
                <a:pos x="T6" y="T7"/>
              </a:cxn>
              <a:cxn ang="0">
                <a:pos x="T8" y="T9"/>
              </a:cxn>
            </a:cxnLst>
            <a:rect l="0" t="0" r="r" b="b"/>
            <a:pathLst>
              <a:path w="9" h="9">
                <a:moveTo>
                  <a:pt x="2" y="8"/>
                </a:moveTo>
                <a:cubicBezTo>
                  <a:pt x="4" y="9"/>
                  <a:pt x="7" y="9"/>
                  <a:pt x="8" y="7"/>
                </a:cubicBezTo>
                <a:cubicBezTo>
                  <a:pt x="9" y="5"/>
                  <a:pt x="9" y="2"/>
                  <a:pt x="7" y="1"/>
                </a:cubicBezTo>
                <a:cubicBezTo>
                  <a:pt x="5" y="0"/>
                  <a:pt x="2" y="0"/>
                  <a:pt x="1" y="2"/>
                </a:cubicBezTo>
                <a:cubicBezTo>
                  <a:pt x="0" y="4"/>
                  <a:pt x="0" y="7"/>
                  <a:pt x="2"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79" name="Freeform 232"/>
          <p:cNvSpPr>
            <a:spLocks/>
          </p:cNvSpPr>
          <p:nvPr/>
        </p:nvSpPr>
        <p:spPr bwMode="auto">
          <a:xfrm>
            <a:off x="2870201" y="2867694"/>
            <a:ext cx="87313" cy="73025"/>
          </a:xfrm>
          <a:custGeom>
            <a:avLst/>
            <a:gdLst>
              <a:gd name="T0" fmla="*/ 18 w 42"/>
              <a:gd name="T1" fmla="*/ 3 h 35"/>
              <a:gd name="T2" fmla="*/ 10 w 42"/>
              <a:gd name="T3" fmla="*/ 4 h 35"/>
              <a:gd name="T4" fmla="*/ 2 w 42"/>
              <a:gd name="T5" fmla="*/ 21 h 35"/>
              <a:gd name="T6" fmla="*/ 0 w 42"/>
              <a:gd name="T7" fmla="*/ 30 h 35"/>
              <a:gd name="T8" fmla="*/ 4 w 42"/>
              <a:gd name="T9" fmla="*/ 29 h 35"/>
              <a:gd name="T10" fmla="*/ 9 w 42"/>
              <a:gd name="T11" fmla="*/ 19 h 35"/>
              <a:gd name="T12" fmla="*/ 17 w 42"/>
              <a:gd name="T13" fmla="*/ 16 h 35"/>
              <a:gd name="T14" fmla="*/ 14 w 42"/>
              <a:gd name="T15" fmla="*/ 25 h 35"/>
              <a:gd name="T16" fmla="*/ 13 w 42"/>
              <a:gd name="T17" fmla="*/ 32 h 35"/>
              <a:gd name="T18" fmla="*/ 17 w 42"/>
              <a:gd name="T19" fmla="*/ 32 h 35"/>
              <a:gd name="T20" fmla="*/ 33 w 42"/>
              <a:gd name="T21" fmla="*/ 19 h 35"/>
              <a:gd name="T22" fmla="*/ 42 w 42"/>
              <a:gd name="T23" fmla="*/ 13 h 35"/>
              <a:gd name="T24" fmla="*/ 37 w 42"/>
              <a:gd name="T25" fmla="*/ 0 h 35"/>
              <a:gd name="T26" fmla="*/ 18 w 42"/>
              <a:gd name="T27"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35">
                <a:moveTo>
                  <a:pt x="18" y="3"/>
                </a:moveTo>
                <a:cubicBezTo>
                  <a:pt x="18" y="3"/>
                  <a:pt x="11" y="3"/>
                  <a:pt x="10" y="4"/>
                </a:cubicBezTo>
                <a:cubicBezTo>
                  <a:pt x="9" y="5"/>
                  <a:pt x="3" y="18"/>
                  <a:pt x="2" y="21"/>
                </a:cubicBezTo>
                <a:cubicBezTo>
                  <a:pt x="0" y="24"/>
                  <a:pt x="0" y="28"/>
                  <a:pt x="0" y="30"/>
                </a:cubicBezTo>
                <a:cubicBezTo>
                  <a:pt x="0" y="30"/>
                  <a:pt x="3" y="32"/>
                  <a:pt x="4" y="29"/>
                </a:cubicBezTo>
                <a:cubicBezTo>
                  <a:pt x="5" y="25"/>
                  <a:pt x="8" y="20"/>
                  <a:pt x="9" y="19"/>
                </a:cubicBezTo>
                <a:cubicBezTo>
                  <a:pt x="12" y="15"/>
                  <a:pt x="13" y="15"/>
                  <a:pt x="17" y="16"/>
                </a:cubicBezTo>
                <a:cubicBezTo>
                  <a:pt x="20" y="19"/>
                  <a:pt x="15" y="23"/>
                  <a:pt x="14" y="25"/>
                </a:cubicBezTo>
                <a:cubicBezTo>
                  <a:pt x="12" y="28"/>
                  <a:pt x="12" y="30"/>
                  <a:pt x="13" y="32"/>
                </a:cubicBezTo>
                <a:cubicBezTo>
                  <a:pt x="14" y="35"/>
                  <a:pt x="16" y="34"/>
                  <a:pt x="17" y="32"/>
                </a:cubicBezTo>
                <a:cubicBezTo>
                  <a:pt x="22" y="22"/>
                  <a:pt x="29" y="22"/>
                  <a:pt x="33" y="19"/>
                </a:cubicBezTo>
                <a:cubicBezTo>
                  <a:pt x="36" y="17"/>
                  <a:pt x="41" y="14"/>
                  <a:pt x="42" y="13"/>
                </a:cubicBezTo>
                <a:cubicBezTo>
                  <a:pt x="37" y="0"/>
                  <a:pt x="37" y="0"/>
                  <a:pt x="37" y="0"/>
                </a:cubicBezTo>
                <a:cubicBezTo>
                  <a:pt x="35" y="0"/>
                  <a:pt x="19" y="3"/>
                  <a:pt x="18"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80" name="Freeform 233"/>
          <p:cNvSpPr>
            <a:spLocks/>
          </p:cNvSpPr>
          <p:nvPr/>
        </p:nvSpPr>
        <p:spPr bwMode="auto">
          <a:xfrm>
            <a:off x="2951163" y="2848644"/>
            <a:ext cx="49213" cy="50800"/>
          </a:xfrm>
          <a:custGeom>
            <a:avLst/>
            <a:gdLst>
              <a:gd name="T0" fmla="*/ 21 w 31"/>
              <a:gd name="T1" fmla="*/ 0 h 32"/>
              <a:gd name="T2" fmla="*/ 6 w 31"/>
              <a:gd name="T3" fmla="*/ 6 h 32"/>
              <a:gd name="T4" fmla="*/ 6 w 31"/>
              <a:gd name="T5" fmla="*/ 7 h 32"/>
              <a:gd name="T6" fmla="*/ 0 w 31"/>
              <a:gd name="T7" fmla="*/ 8 h 32"/>
              <a:gd name="T8" fmla="*/ 2 w 31"/>
              <a:gd name="T9" fmla="*/ 11 h 32"/>
              <a:gd name="T10" fmla="*/ 8 w 31"/>
              <a:gd name="T11" fmla="*/ 28 h 32"/>
              <a:gd name="T12" fmla="*/ 10 w 31"/>
              <a:gd name="T13" fmla="*/ 32 h 32"/>
              <a:gd name="T14" fmla="*/ 15 w 31"/>
              <a:gd name="T15" fmla="*/ 30 h 32"/>
              <a:gd name="T16" fmla="*/ 15 w 31"/>
              <a:gd name="T17" fmla="*/ 32 h 32"/>
              <a:gd name="T18" fmla="*/ 31 w 31"/>
              <a:gd name="T19" fmla="*/ 26 h 32"/>
              <a:gd name="T20" fmla="*/ 21 w 31"/>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32">
                <a:moveTo>
                  <a:pt x="21" y="0"/>
                </a:moveTo>
                <a:lnTo>
                  <a:pt x="6" y="6"/>
                </a:lnTo>
                <a:lnTo>
                  <a:pt x="6" y="7"/>
                </a:lnTo>
                <a:lnTo>
                  <a:pt x="0" y="8"/>
                </a:lnTo>
                <a:lnTo>
                  <a:pt x="2" y="11"/>
                </a:lnTo>
                <a:lnTo>
                  <a:pt x="8" y="28"/>
                </a:lnTo>
                <a:lnTo>
                  <a:pt x="10" y="32"/>
                </a:lnTo>
                <a:lnTo>
                  <a:pt x="15" y="30"/>
                </a:lnTo>
                <a:lnTo>
                  <a:pt x="15" y="32"/>
                </a:lnTo>
                <a:lnTo>
                  <a:pt x="31" y="26"/>
                </a:lnTo>
                <a:lnTo>
                  <a:pt x="2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81" name="Freeform 234"/>
          <p:cNvSpPr>
            <a:spLocks/>
          </p:cNvSpPr>
          <p:nvPr/>
        </p:nvSpPr>
        <p:spPr bwMode="auto">
          <a:xfrm>
            <a:off x="2892426" y="2980407"/>
            <a:ext cx="17463" cy="11113"/>
          </a:xfrm>
          <a:custGeom>
            <a:avLst/>
            <a:gdLst>
              <a:gd name="T0" fmla="*/ 4 w 9"/>
              <a:gd name="T1" fmla="*/ 6 h 6"/>
              <a:gd name="T2" fmla="*/ 8 w 9"/>
              <a:gd name="T3" fmla="*/ 6 h 6"/>
              <a:gd name="T4" fmla="*/ 9 w 9"/>
              <a:gd name="T5" fmla="*/ 4 h 6"/>
              <a:gd name="T6" fmla="*/ 4 w 9"/>
              <a:gd name="T7" fmla="*/ 0 h 6"/>
              <a:gd name="T8" fmla="*/ 0 w 9"/>
              <a:gd name="T9" fmla="*/ 4 h 6"/>
              <a:gd name="T10" fmla="*/ 1 w 9"/>
              <a:gd name="T11" fmla="*/ 6 h 6"/>
              <a:gd name="T12" fmla="*/ 4 w 9"/>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9" h="6">
                <a:moveTo>
                  <a:pt x="4" y="6"/>
                </a:moveTo>
                <a:cubicBezTo>
                  <a:pt x="6" y="6"/>
                  <a:pt x="7" y="6"/>
                  <a:pt x="8" y="6"/>
                </a:cubicBezTo>
                <a:cubicBezTo>
                  <a:pt x="8" y="6"/>
                  <a:pt x="9" y="5"/>
                  <a:pt x="9" y="4"/>
                </a:cubicBezTo>
                <a:cubicBezTo>
                  <a:pt x="9" y="2"/>
                  <a:pt x="7" y="0"/>
                  <a:pt x="4" y="0"/>
                </a:cubicBezTo>
                <a:cubicBezTo>
                  <a:pt x="2" y="0"/>
                  <a:pt x="0" y="2"/>
                  <a:pt x="0" y="4"/>
                </a:cubicBezTo>
                <a:cubicBezTo>
                  <a:pt x="0" y="5"/>
                  <a:pt x="0" y="6"/>
                  <a:pt x="1" y="6"/>
                </a:cubicBezTo>
                <a:cubicBezTo>
                  <a:pt x="2" y="6"/>
                  <a:pt x="3" y="6"/>
                  <a:pt x="4"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82" name="Freeform 235"/>
          <p:cNvSpPr>
            <a:spLocks noEditPoints="1"/>
          </p:cNvSpPr>
          <p:nvPr/>
        </p:nvSpPr>
        <p:spPr bwMode="auto">
          <a:xfrm>
            <a:off x="2822576" y="2977232"/>
            <a:ext cx="144463" cy="93663"/>
          </a:xfrm>
          <a:custGeom>
            <a:avLst/>
            <a:gdLst>
              <a:gd name="T0" fmla="*/ 66 w 69"/>
              <a:gd name="T1" fmla="*/ 12 h 45"/>
              <a:gd name="T2" fmla="*/ 62 w 69"/>
              <a:gd name="T3" fmla="*/ 14 h 45"/>
              <a:gd name="T4" fmla="*/ 42 w 69"/>
              <a:gd name="T5" fmla="*/ 5 h 45"/>
              <a:gd name="T6" fmla="*/ 42 w 69"/>
              <a:gd name="T7" fmla="*/ 7 h 45"/>
              <a:gd name="T8" fmla="*/ 47 w 69"/>
              <a:gd name="T9" fmla="*/ 9 h 45"/>
              <a:gd name="T10" fmla="*/ 46 w 69"/>
              <a:gd name="T11" fmla="*/ 10 h 45"/>
              <a:gd name="T12" fmla="*/ 34 w 69"/>
              <a:gd name="T13" fmla="*/ 8 h 45"/>
              <a:gd name="T14" fmla="*/ 29 w 69"/>
              <a:gd name="T15" fmla="*/ 10 h 45"/>
              <a:gd name="T16" fmla="*/ 28 w 69"/>
              <a:gd name="T17" fmla="*/ 9 h 45"/>
              <a:gd name="T18" fmla="*/ 33 w 69"/>
              <a:gd name="T19" fmla="*/ 7 h 45"/>
              <a:gd name="T20" fmla="*/ 33 w 69"/>
              <a:gd name="T21" fmla="*/ 5 h 45"/>
              <a:gd name="T22" fmla="*/ 33 w 69"/>
              <a:gd name="T23" fmla="*/ 5 h 45"/>
              <a:gd name="T24" fmla="*/ 23 w 69"/>
              <a:gd name="T25" fmla="*/ 4 h 45"/>
              <a:gd name="T26" fmla="*/ 19 w 69"/>
              <a:gd name="T27" fmla="*/ 5 h 45"/>
              <a:gd name="T28" fmla="*/ 15 w 69"/>
              <a:gd name="T29" fmla="*/ 7 h 45"/>
              <a:gd name="T30" fmla="*/ 8 w 69"/>
              <a:gd name="T31" fmla="*/ 16 h 45"/>
              <a:gd name="T32" fmla="*/ 0 w 69"/>
              <a:gd name="T33" fmla="*/ 20 h 45"/>
              <a:gd name="T34" fmla="*/ 8 w 69"/>
              <a:gd name="T35" fmla="*/ 29 h 45"/>
              <a:gd name="T36" fmla="*/ 19 w 69"/>
              <a:gd name="T37" fmla="*/ 36 h 45"/>
              <a:gd name="T38" fmla="*/ 19 w 69"/>
              <a:gd name="T39" fmla="*/ 43 h 45"/>
              <a:gd name="T40" fmla="*/ 25 w 69"/>
              <a:gd name="T41" fmla="*/ 45 h 45"/>
              <a:gd name="T42" fmla="*/ 27 w 69"/>
              <a:gd name="T43" fmla="*/ 38 h 45"/>
              <a:gd name="T44" fmla="*/ 49 w 69"/>
              <a:gd name="T45" fmla="*/ 38 h 45"/>
              <a:gd name="T46" fmla="*/ 51 w 69"/>
              <a:gd name="T47" fmla="*/ 45 h 45"/>
              <a:gd name="T48" fmla="*/ 58 w 69"/>
              <a:gd name="T49" fmla="*/ 43 h 45"/>
              <a:gd name="T50" fmla="*/ 64 w 69"/>
              <a:gd name="T51" fmla="*/ 21 h 45"/>
              <a:gd name="T52" fmla="*/ 67 w 69"/>
              <a:gd name="T53" fmla="*/ 17 h 45"/>
              <a:gd name="T54" fmla="*/ 13 w 69"/>
              <a:gd name="T55" fmla="*/ 18 h 45"/>
              <a:gd name="T56" fmla="*/ 13 w 69"/>
              <a:gd name="T57" fmla="*/ 15 h 45"/>
              <a:gd name="T58" fmla="*/ 13 w 69"/>
              <a:gd name="T59" fmla="*/ 18 h 45"/>
              <a:gd name="T60" fmla="*/ 20 w 69"/>
              <a:gd name="T61" fmla="*/ 7 h 45"/>
              <a:gd name="T62" fmla="*/ 20 w 69"/>
              <a:gd name="T63" fmla="*/ 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9" h="45">
                <a:moveTo>
                  <a:pt x="69" y="14"/>
                </a:moveTo>
                <a:cubicBezTo>
                  <a:pt x="69" y="13"/>
                  <a:pt x="68" y="12"/>
                  <a:pt x="66" y="12"/>
                </a:cubicBezTo>
                <a:cubicBezTo>
                  <a:pt x="66" y="12"/>
                  <a:pt x="65" y="13"/>
                  <a:pt x="65" y="14"/>
                </a:cubicBezTo>
                <a:cubicBezTo>
                  <a:pt x="62" y="14"/>
                  <a:pt x="62" y="14"/>
                  <a:pt x="62" y="14"/>
                </a:cubicBezTo>
                <a:cubicBezTo>
                  <a:pt x="59" y="9"/>
                  <a:pt x="51" y="5"/>
                  <a:pt x="42" y="5"/>
                </a:cubicBezTo>
                <a:cubicBezTo>
                  <a:pt x="42" y="5"/>
                  <a:pt x="42" y="5"/>
                  <a:pt x="42" y="5"/>
                </a:cubicBezTo>
                <a:cubicBezTo>
                  <a:pt x="42" y="5"/>
                  <a:pt x="42" y="5"/>
                  <a:pt x="42" y="5"/>
                </a:cubicBezTo>
                <a:cubicBezTo>
                  <a:pt x="42" y="6"/>
                  <a:pt x="42" y="6"/>
                  <a:pt x="42" y="7"/>
                </a:cubicBezTo>
                <a:cubicBezTo>
                  <a:pt x="44" y="7"/>
                  <a:pt x="45" y="8"/>
                  <a:pt x="46" y="8"/>
                </a:cubicBezTo>
                <a:cubicBezTo>
                  <a:pt x="47" y="9"/>
                  <a:pt x="47" y="9"/>
                  <a:pt x="47" y="9"/>
                </a:cubicBezTo>
                <a:cubicBezTo>
                  <a:pt x="47" y="10"/>
                  <a:pt x="47" y="10"/>
                  <a:pt x="47" y="10"/>
                </a:cubicBezTo>
                <a:cubicBezTo>
                  <a:pt x="46" y="10"/>
                  <a:pt x="46" y="10"/>
                  <a:pt x="46" y="10"/>
                </a:cubicBezTo>
                <a:cubicBezTo>
                  <a:pt x="44" y="9"/>
                  <a:pt x="43" y="8"/>
                  <a:pt x="41" y="8"/>
                </a:cubicBezTo>
                <a:cubicBezTo>
                  <a:pt x="39" y="8"/>
                  <a:pt x="36" y="8"/>
                  <a:pt x="34" y="8"/>
                </a:cubicBezTo>
                <a:cubicBezTo>
                  <a:pt x="32" y="8"/>
                  <a:pt x="30" y="9"/>
                  <a:pt x="29" y="10"/>
                </a:cubicBezTo>
                <a:cubicBezTo>
                  <a:pt x="29" y="10"/>
                  <a:pt x="29" y="10"/>
                  <a:pt x="29" y="10"/>
                </a:cubicBezTo>
                <a:cubicBezTo>
                  <a:pt x="28" y="10"/>
                  <a:pt x="28" y="10"/>
                  <a:pt x="28" y="10"/>
                </a:cubicBezTo>
                <a:cubicBezTo>
                  <a:pt x="28" y="10"/>
                  <a:pt x="28" y="10"/>
                  <a:pt x="28" y="9"/>
                </a:cubicBezTo>
                <a:cubicBezTo>
                  <a:pt x="28" y="9"/>
                  <a:pt x="28" y="9"/>
                  <a:pt x="28" y="8"/>
                </a:cubicBezTo>
                <a:cubicBezTo>
                  <a:pt x="30" y="8"/>
                  <a:pt x="31" y="7"/>
                  <a:pt x="33" y="7"/>
                </a:cubicBezTo>
                <a:cubicBezTo>
                  <a:pt x="33" y="7"/>
                  <a:pt x="33" y="7"/>
                  <a:pt x="33" y="7"/>
                </a:cubicBezTo>
                <a:cubicBezTo>
                  <a:pt x="33" y="6"/>
                  <a:pt x="33" y="6"/>
                  <a:pt x="33" y="5"/>
                </a:cubicBezTo>
                <a:cubicBezTo>
                  <a:pt x="33" y="5"/>
                  <a:pt x="33" y="5"/>
                  <a:pt x="33" y="5"/>
                </a:cubicBezTo>
                <a:cubicBezTo>
                  <a:pt x="33" y="5"/>
                  <a:pt x="33" y="5"/>
                  <a:pt x="33" y="5"/>
                </a:cubicBezTo>
                <a:cubicBezTo>
                  <a:pt x="30" y="5"/>
                  <a:pt x="27" y="5"/>
                  <a:pt x="24" y="6"/>
                </a:cubicBezTo>
                <a:cubicBezTo>
                  <a:pt x="24" y="6"/>
                  <a:pt x="24" y="5"/>
                  <a:pt x="23" y="4"/>
                </a:cubicBezTo>
                <a:cubicBezTo>
                  <a:pt x="22" y="2"/>
                  <a:pt x="22" y="1"/>
                  <a:pt x="20" y="0"/>
                </a:cubicBezTo>
                <a:cubicBezTo>
                  <a:pt x="19" y="1"/>
                  <a:pt x="19" y="2"/>
                  <a:pt x="19" y="5"/>
                </a:cubicBezTo>
                <a:cubicBezTo>
                  <a:pt x="18" y="3"/>
                  <a:pt x="18" y="2"/>
                  <a:pt x="16" y="2"/>
                </a:cubicBezTo>
                <a:cubicBezTo>
                  <a:pt x="16" y="3"/>
                  <a:pt x="15" y="5"/>
                  <a:pt x="15" y="7"/>
                </a:cubicBezTo>
                <a:cubicBezTo>
                  <a:pt x="16" y="8"/>
                  <a:pt x="16" y="8"/>
                  <a:pt x="17" y="9"/>
                </a:cubicBezTo>
                <a:cubicBezTo>
                  <a:pt x="13" y="11"/>
                  <a:pt x="10" y="13"/>
                  <a:pt x="8" y="16"/>
                </a:cubicBezTo>
                <a:cubicBezTo>
                  <a:pt x="8" y="16"/>
                  <a:pt x="8" y="16"/>
                  <a:pt x="8" y="16"/>
                </a:cubicBezTo>
                <a:cubicBezTo>
                  <a:pt x="6" y="17"/>
                  <a:pt x="4" y="19"/>
                  <a:pt x="0" y="20"/>
                </a:cubicBezTo>
                <a:cubicBezTo>
                  <a:pt x="0" y="23"/>
                  <a:pt x="0" y="27"/>
                  <a:pt x="1" y="27"/>
                </a:cubicBezTo>
                <a:cubicBezTo>
                  <a:pt x="1" y="27"/>
                  <a:pt x="6" y="27"/>
                  <a:pt x="8" y="29"/>
                </a:cubicBezTo>
                <a:cubicBezTo>
                  <a:pt x="8" y="29"/>
                  <a:pt x="8" y="29"/>
                  <a:pt x="8" y="29"/>
                </a:cubicBezTo>
                <a:cubicBezTo>
                  <a:pt x="11" y="32"/>
                  <a:pt x="14" y="34"/>
                  <a:pt x="19" y="36"/>
                </a:cubicBezTo>
                <a:cubicBezTo>
                  <a:pt x="19" y="36"/>
                  <a:pt x="19" y="36"/>
                  <a:pt x="19" y="36"/>
                </a:cubicBezTo>
                <a:cubicBezTo>
                  <a:pt x="19" y="43"/>
                  <a:pt x="19" y="43"/>
                  <a:pt x="19" y="43"/>
                </a:cubicBezTo>
                <a:cubicBezTo>
                  <a:pt x="19" y="44"/>
                  <a:pt x="20" y="45"/>
                  <a:pt x="20" y="45"/>
                </a:cubicBezTo>
                <a:cubicBezTo>
                  <a:pt x="25" y="45"/>
                  <a:pt x="25" y="45"/>
                  <a:pt x="25" y="45"/>
                </a:cubicBezTo>
                <a:cubicBezTo>
                  <a:pt x="26" y="45"/>
                  <a:pt x="27" y="44"/>
                  <a:pt x="27" y="43"/>
                </a:cubicBezTo>
                <a:cubicBezTo>
                  <a:pt x="27" y="38"/>
                  <a:pt x="27" y="38"/>
                  <a:pt x="27" y="38"/>
                </a:cubicBezTo>
                <a:cubicBezTo>
                  <a:pt x="30" y="39"/>
                  <a:pt x="33" y="39"/>
                  <a:pt x="37" y="39"/>
                </a:cubicBezTo>
                <a:cubicBezTo>
                  <a:pt x="42" y="39"/>
                  <a:pt x="46" y="39"/>
                  <a:pt x="49" y="38"/>
                </a:cubicBezTo>
                <a:cubicBezTo>
                  <a:pt x="49" y="43"/>
                  <a:pt x="49" y="43"/>
                  <a:pt x="49" y="43"/>
                </a:cubicBezTo>
                <a:cubicBezTo>
                  <a:pt x="49" y="44"/>
                  <a:pt x="50" y="45"/>
                  <a:pt x="51" y="45"/>
                </a:cubicBezTo>
                <a:cubicBezTo>
                  <a:pt x="57" y="45"/>
                  <a:pt x="57" y="45"/>
                  <a:pt x="57" y="45"/>
                </a:cubicBezTo>
                <a:cubicBezTo>
                  <a:pt x="57" y="45"/>
                  <a:pt x="58" y="44"/>
                  <a:pt x="58" y="43"/>
                </a:cubicBezTo>
                <a:cubicBezTo>
                  <a:pt x="58" y="34"/>
                  <a:pt x="58" y="34"/>
                  <a:pt x="58" y="34"/>
                </a:cubicBezTo>
                <a:cubicBezTo>
                  <a:pt x="63" y="31"/>
                  <a:pt x="65" y="27"/>
                  <a:pt x="64" y="21"/>
                </a:cubicBezTo>
                <a:cubicBezTo>
                  <a:pt x="64" y="20"/>
                  <a:pt x="64" y="18"/>
                  <a:pt x="64" y="17"/>
                </a:cubicBezTo>
                <a:cubicBezTo>
                  <a:pt x="64" y="17"/>
                  <a:pt x="66" y="18"/>
                  <a:pt x="67" y="17"/>
                </a:cubicBezTo>
                <a:cubicBezTo>
                  <a:pt x="68" y="17"/>
                  <a:pt x="69" y="15"/>
                  <a:pt x="69" y="14"/>
                </a:cubicBezTo>
                <a:close/>
                <a:moveTo>
                  <a:pt x="13" y="18"/>
                </a:moveTo>
                <a:cubicBezTo>
                  <a:pt x="13" y="18"/>
                  <a:pt x="12" y="17"/>
                  <a:pt x="12" y="17"/>
                </a:cubicBezTo>
                <a:cubicBezTo>
                  <a:pt x="12" y="16"/>
                  <a:pt x="13" y="15"/>
                  <a:pt x="13" y="15"/>
                </a:cubicBezTo>
                <a:cubicBezTo>
                  <a:pt x="14" y="15"/>
                  <a:pt x="14" y="16"/>
                  <a:pt x="14" y="17"/>
                </a:cubicBezTo>
                <a:cubicBezTo>
                  <a:pt x="14" y="17"/>
                  <a:pt x="14" y="18"/>
                  <a:pt x="13" y="18"/>
                </a:cubicBezTo>
                <a:close/>
                <a:moveTo>
                  <a:pt x="20" y="7"/>
                </a:moveTo>
                <a:cubicBezTo>
                  <a:pt x="20" y="7"/>
                  <a:pt x="20" y="7"/>
                  <a:pt x="20" y="7"/>
                </a:cubicBezTo>
                <a:cubicBezTo>
                  <a:pt x="20" y="7"/>
                  <a:pt x="20" y="7"/>
                  <a:pt x="20" y="7"/>
                </a:cubicBezTo>
                <a:cubicBezTo>
                  <a:pt x="20" y="7"/>
                  <a:pt x="20" y="7"/>
                  <a:pt x="20"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83" name="Freeform 236"/>
          <p:cNvSpPr>
            <a:spLocks/>
          </p:cNvSpPr>
          <p:nvPr/>
        </p:nvSpPr>
        <p:spPr bwMode="auto">
          <a:xfrm>
            <a:off x="1562101" y="4051969"/>
            <a:ext cx="41275" cy="31750"/>
          </a:xfrm>
          <a:custGeom>
            <a:avLst/>
            <a:gdLst>
              <a:gd name="T0" fmla="*/ 10 w 20"/>
              <a:gd name="T1" fmla="*/ 7 h 15"/>
              <a:gd name="T2" fmla="*/ 10 w 20"/>
              <a:gd name="T3" fmla="*/ 6 h 15"/>
              <a:gd name="T4" fmla="*/ 3 w 20"/>
              <a:gd name="T5" fmla="*/ 0 h 15"/>
              <a:gd name="T6" fmla="*/ 0 w 20"/>
              <a:gd name="T7" fmla="*/ 6 h 15"/>
              <a:gd name="T8" fmla="*/ 1 w 20"/>
              <a:gd name="T9" fmla="*/ 8 h 15"/>
              <a:gd name="T10" fmla="*/ 16 w 20"/>
              <a:gd name="T11" fmla="*/ 15 h 15"/>
              <a:gd name="T12" fmla="*/ 18 w 20"/>
              <a:gd name="T13" fmla="*/ 14 h 15"/>
              <a:gd name="T14" fmla="*/ 20 w 20"/>
              <a:gd name="T15" fmla="*/ 8 h 15"/>
              <a:gd name="T16" fmla="*/ 12 w 20"/>
              <a:gd name="T17" fmla="*/ 6 h 15"/>
              <a:gd name="T18" fmla="*/ 11 w 20"/>
              <a:gd name="T19" fmla="*/ 7 h 15"/>
              <a:gd name="T20" fmla="*/ 10 w 20"/>
              <a:gd name="T21" fmla="*/ 8 h 15"/>
              <a:gd name="T22" fmla="*/ 10 w 20"/>
              <a:gd name="T23" fmla="*/ 7 h 15"/>
              <a:gd name="T24" fmla="*/ 10 w 20"/>
              <a:gd name="T25"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15">
                <a:moveTo>
                  <a:pt x="10" y="7"/>
                </a:moveTo>
                <a:cubicBezTo>
                  <a:pt x="10" y="6"/>
                  <a:pt x="10" y="6"/>
                  <a:pt x="10" y="6"/>
                </a:cubicBezTo>
                <a:cubicBezTo>
                  <a:pt x="7" y="4"/>
                  <a:pt x="5" y="2"/>
                  <a:pt x="3" y="0"/>
                </a:cubicBezTo>
                <a:cubicBezTo>
                  <a:pt x="0" y="6"/>
                  <a:pt x="0" y="6"/>
                  <a:pt x="0" y="6"/>
                </a:cubicBezTo>
                <a:cubicBezTo>
                  <a:pt x="0" y="7"/>
                  <a:pt x="0" y="7"/>
                  <a:pt x="1" y="8"/>
                </a:cubicBezTo>
                <a:cubicBezTo>
                  <a:pt x="16" y="15"/>
                  <a:pt x="16" y="15"/>
                  <a:pt x="16" y="15"/>
                </a:cubicBezTo>
                <a:cubicBezTo>
                  <a:pt x="17" y="15"/>
                  <a:pt x="17" y="15"/>
                  <a:pt x="18" y="14"/>
                </a:cubicBezTo>
                <a:cubicBezTo>
                  <a:pt x="20" y="8"/>
                  <a:pt x="20" y="8"/>
                  <a:pt x="20" y="8"/>
                </a:cubicBezTo>
                <a:cubicBezTo>
                  <a:pt x="18" y="8"/>
                  <a:pt x="15" y="8"/>
                  <a:pt x="12" y="6"/>
                </a:cubicBezTo>
                <a:cubicBezTo>
                  <a:pt x="11" y="7"/>
                  <a:pt x="11" y="7"/>
                  <a:pt x="11" y="7"/>
                </a:cubicBezTo>
                <a:cubicBezTo>
                  <a:pt x="11" y="8"/>
                  <a:pt x="11" y="8"/>
                  <a:pt x="10" y="8"/>
                </a:cubicBezTo>
                <a:cubicBezTo>
                  <a:pt x="10" y="7"/>
                  <a:pt x="10" y="7"/>
                  <a:pt x="10" y="7"/>
                </a:cubicBezTo>
                <a:cubicBezTo>
                  <a:pt x="10" y="7"/>
                  <a:pt x="10" y="7"/>
                  <a:pt x="10"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84" name="Freeform 237"/>
          <p:cNvSpPr>
            <a:spLocks noEditPoints="1"/>
          </p:cNvSpPr>
          <p:nvPr/>
        </p:nvSpPr>
        <p:spPr bwMode="auto">
          <a:xfrm>
            <a:off x="1568451" y="4040857"/>
            <a:ext cx="41275" cy="26988"/>
          </a:xfrm>
          <a:custGeom>
            <a:avLst/>
            <a:gdLst>
              <a:gd name="T0" fmla="*/ 19 w 20"/>
              <a:gd name="T1" fmla="*/ 7 h 13"/>
              <a:gd name="T2" fmla="*/ 14 w 20"/>
              <a:gd name="T3" fmla="*/ 5 h 13"/>
              <a:gd name="T4" fmla="*/ 14 w 20"/>
              <a:gd name="T5" fmla="*/ 4 h 13"/>
              <a:gd name="T6" fmla="*/ 14 w 20"/>
              <a:gd name="T7" fmla="*/ 3 h 13"/>
              <a:gd name="T8" fmla="*/ 10 w 20"/>
              <a:gd name="T9" fmla="*/ 1 h 13"/>
              <a:gd name="T10" fmla="*/ 9 w 20"/>
              <a:gd name="T11" fmla="*/ 2 h 13"/>
              <a:gd name="T12" fmla="*/ 8 w 20"/>
              <a:gd name="T13" fmla="*/ 3 h 13"/>
              <a:gd name="T14" fmla="*/ 3 w 20"/>
              <a:gd name="T15" fmla="*/ 1 h 13"/>
              <a:gd name="T16" fmla="*/ 2 w 20"/>
              <a:gd name="T17" fmla="*/ 1 h 13"/>
              <a:gd name="T18" fmla="*/ 0 w 20"/>
              <a:gd name="T19" fmla="*/ 5 h 13"/>
              <a:gd name="T20" fmla="*/ 7 w 20"/>
              <a:gd name="T21" fmla="*/ 10 h 13"/>
              <a:gd name="T22" fmla="*/ 8 w 20"/>
              <a:gd name="T23" fmla="*/ 9 h 13"/>
              <a:gd name="T24" fmla="*/ 8 w 20"/>
              <a:gd name="T25" fmla="*/ 9 h 13"/>
              <a:gd name="T26" fmla="*/ 9 w 20"/>
              <a:gd name="T27" fmla="*/ 9 h 13"/>
              <a:gd name="T28" fmla="*/ 9 w 20"/>
              <a:gd name="T29" fmla="*/ 10 h 13"/>
              <a:gd name="T30" fmla="*/ 9 w 20"/>
              <a:gd name="T31" fmla="*/ 11 h 13"/>
              <a:gd name="T32" fmla="*/ 17 w 20"/>
              <a:gd name="T33" fmla="*/ 13 h 13"/>
              <a:gd name="T34" fmla="*/ 19 w 20"/>
              <a:gd name="T35" fmla="*/ 9 h 13"/>
              <a:gd name="T36" fmla="*/ 19 w 20"/>
              <a:gd name="T37" fmla="*/ 7 h 13"/>
              <a:gd name="T38" fmla="*/ 9 w 20"/>
              <a:gd name="T39" fmla="*/ 3 h 13"/>
              <a:gd name="T40" fmla="*/ 9 w 20"/>
              <a:gd name="T41" fmla="*/ 2 h 13"/>
              <a:gd name="T42" fmla="*/ 10 w 20"/>
              <a:gd name="T43" fmla="*/ 2 h 13"/>
              <a:gd name="T44" fmla="*/ 13 w 20"/>
              <a:gd name="T45" fmla="*/ 3 h 13"/>
              <a:gd name="T46" fmla="*/ 13 w 20"/>
              <a:gd name="T47" fmla="*/ 4 h 13"/>
              <a:gd name="T48" fmla="*/ 13 w 20"/>
              <a:gd name="T49" fmla="*/ 5 h 13"/>
              <a:gd name="T50" fmla="*/ 9 w 20"/>
              <a:gd name="T51"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 h="13">
                <a:moveTo>
                  <a:pt x="19" y="7"/>
                </a:moveTo>
                <a:cubicBezTo>
                  <a:pt x="14" y="5"/>
                  <a:pt x="14" y="5"/>
                  <a:pt x="14" y="5"/>
                </a:cubicBezTo>
                <a:cubicBezTo>
                  <a:pt x="14" y="4"/>
                  <a:pt x="14" y="4"/>
                  <a:pt x="14" y="4"/>
                </a:cubicBezTo>
                <a:cubicBezTo>
                  <a:pt x="15" y="4"/>
                  <a:pt x="14" y="3"/>
                  <a:pt x="14" y="3"/>
                </a:cubicBezTo>
                <a:cubicBezTo>
                  <a:pt x="10" y="1"/>
                  <a:pt x="10" y="1"/>
                  <a:pt x="10" y="1"/>
                </a:cubicBezTo>
                <a:cubicBezTo>
                  <a:pt x="10" y="1"/>
                  <a:pt x="9" y="1"/>
                  <a:pt x="9" y="2"/>
                </a:cubicBezTo>
                <a:cubicBezTo>
                  <a:pt x="8" y="3"/>
                  <a:pt x="8" y="3"/>
                  <a:pt x="8" y="3"/>
                </a:cubicBezTo>
                <a:cubicBezTo>
                  <a:pt x="3" y="1"/>
                  <a:pt x="3" y="1"/>
                  <a:pt x="3" y="1"/>
                </a:cubicBezTo>
                <a:cubicBezTo>
                  <a:pt x="3" y="0"/>
                  <a:pt x="2" y="1"/>
                  <a:pt x="2" y="1"/>
                </a:cubicBezTo>
                <a:cubicBezTo>
                  <a:pt x="0" y="5"/>
                  <a:pt x="0" y="5"/>
                  <a:pt x="0" y="5"/>
                </a:cubicBezTo>
                <a:cubicBezTo>
                  <a:pt x="2" y="7"/>
                  <a:pt x="4" y="9"/>
                  <a:pt x="7" y="10"/>
                </a:cubicBezTo>
                <a:cubicBezTo>
                  <a:pt x="8" y="9"/>
                  <a:pt x="8" y="9"/>
                  <a:pt x="8" y="9"/>
                </a:cubicBezTo>
                <a:cubicBezTo>
                  <a:pt x="8" y="9"/>
                  <a:pt x="8" y="9"/>
                  <a:pt x="8" y="9"/>
                </a:cubicBezTo>
                <a:cubicBezTo>
                  <a:pt x="9" y="9"/>
                  <a:pt x="9" y="9"/>
                  <a:pt x="9" y="9"/>
                </a:cubicBezTo>
                <a:cubicBezTo>
                  <a:pt x="9" y="9"/>
                  <a:pt x="9" y="10"/>
                  <a:pt x="9" y="10"/>
                </a:cubicBezTo>
                <a:cubicBezTo>
                  <a:pt x="9" y="11"/>
                  <a:pt x="9" y="11"/>
                  <a:pt x="9" y="11"/>
                </a:cubicBezTo>
                <a:cubicBezTo>
                  <a:pt x="12" y="12"/>
                  <a:pt x="15" y="13"/>
                  <a:pt x="17" y="13"/>
                </a:cubicBezTo>
                <a:cubicBezTo>
                  <a:pt x="19" y="9"/>
                  <a:pt x="19" y="9"/>
                  <a:pt x="19" y="9"/>
                </a:cubicBezTo>
                <a:cubicBezTo>
                  <a:pt x="20" y="8"/>
                  <a:pt x="19" y="8"/>
                  <a:pt x="19" y="7"/>
                </a:cubicBezTo>
                <a:close/>
                <a:moveTo>
                  <a:pt x="9" y="3"/>
                </a:moveTo>
                <a:cubicBezTo>
                  <a:pt x="9" y="2"/>
                  <a:pt x="9" y="2"/>
                  <a:pt x="9" y="2"/>
                </a:cubicBezTo>
                <a:cubicBezTo>
                  <a:pt x="9" y="2"/>
                  <a:pt x="10" y="2"/>
                  <a:pt x="10" y="2"/>
                </a:cubicBezTo>
                <a:cubicBezTo>
                  <a:pt x="13" y="3"/>
                  <a:pt x="13" y="3"/>
                  <a:pt x="13" y="3"/>
                </a:cubicBezTo>
                <a:cubicBezTo>
                  <a:pt x="14" y="4"/>
                  <a:pt x="14" y="4"/>
                  <a:pt x="13" y="4"/>
                </a:cubicBezTo>
                <a:cubicBezTo>
                  <a:pt x="13" y="5"/>
                  <a:pt x="13" y="5"/>
                  <a:pt x="13" y="5"/>
                </a:cubicBezTo>
                <a:lnTo>
                  <a:pt x="9"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85" name="Rectangle 238"/>
          <p:cNvSpPr>
            <a:spLocks noChangeArrowheads="1"/>
          </p:cNvSpPr>
          <p:nvPr/>
        </p:nvSpPr>
        <p:spPr bwMode="auto">
          <a:xfrm>
            <a:off x="1582738" y="4064669"/>
            <a:ext cx="1588"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86" name="Freeform 239"/>
          <p:cNvSpPr>
            <a:spLocks/>
          </p:cNvSpPr>
          <p:nvPr/>
        </p:nvSpPr>
        <p:spPr bwMode="auto">
          <a:xfrm>
            <a:off x="1706563" y="4077369"/>
            <a:ext cx="26988" cy="130175"/>
          </a:xfrm>
          <a:custGeom>
            <a:avLst/>
            <a:gdLst>
              <a:gd name="T0" fmla="*/ 3 w 13"/>
              <a:gd name="T1" fmla="*/ 63 h 63"/>
              <a:gd name="T2" fmla="*/ 10 w 13"/>
              <a:gd name="T3" fmla="*/ 63 h 63"/>
              <a:gd name="T4" fmla="*/ 13 w 13"/>
              <a:gd name="T5" fmla="*/ 60 h 63"/>
              <a:gd name="T6" fmla="*/ 13 w 13"/>
              <a:gd name="T7" fmla="*/ 3 h 63"/>
              <a:gd name="T8" fmla="*/ 10 w 13"/>
              <a:gd name="T9" fmla="*/ 0 h 63"/>
              <a:gd name="T10" fmla="*/ 3 w 13"/>
              <a:gd name="T11" fmla="*/ 0 h 63"/>
              <a:gd name="T12" fmla="*/ 0 w 13"/>
              <a:gd name="T13" fmla="*/ 3 h 63"/>
              <a:gd name="T14" fmla="*/ 0 w 13"/>
              <a:gd name="T15" fmla="*/ 60 h 63"/>
              <a:gd name="T16" fmla="*/ 3 w 13"/>
              <a:gd name="T17"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63">
                <a:moveTo>
                  <a:pt x="3" y="63"/>
                </a:moveTo>
                <a:cubicBezTo>
                  <a:pt x="10" y="63"/>
                  <a:pt x="10" y="63"/>
                  <a:pt x="10" y="63"/>
                </a:cubicBezTo>
                <a:cubicBezTo>
                  <a:pt x="11" y="63"/>
                  <a:pt x="13" y="62"/>
                  <a:pt x="13" y="60"/>
                </a:cubicBezTo>
                <a:cubicBezTo>
                  <a:pt x="13" y="3"/>
                  <a:pt x="13" y="3"/>
                  <a:pt x="13" y="3"/>
                </a:cubicBezTo>
                <a:cubicBezTo>
                  <a:pt x="13" y="1"/>
                  <a:pt x="11" y="0"/>
                  <a:pt x="10" y="0"/>
                </a:cubicBezTo>
                <a:cubicBezTo>
                  <a:pt x="3" y="0"/>
                  <a:pt x="3" y="0"/>
                  <a:pt x="3" y="0"/>
                </a:cubicBezTo>
                <a:cubicBezTo>
                  <a:pt x="1" y="0"/>
                  <a:pt x="0" y="1"/>
                  <a:pt x="0" y="3"/>
                </a:cubicBezTo>
                <a:cubicBezTo>
                  <a:pt x="0" y="60"/>
                  <a:pt x="0" y="60"/>
                  <a:pt x="0" y="60"/>
                </a:cubicBezTo>
                <a:cubicBezTo>
                  <a:pt x="0" y="62"/>
                  <a:pt x="1" y="63"/>
                  <a:pt x="3" y="6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87" name="Freeform 240"/>
          <p:cNvSpPr>
            <a:spLocks/>
          </p:cNvSpPr>
          <p:nvPr/>
        </p:nvSpPr>
        <p:spPr bwMode="auto">
          <a:xfrm>
            <a:off x="1666876" y="4105944"/>
            <a:ext cx="26988" cy="101600"/>
          </a:xfrm>
          <a:custGeom>
            <a:avLst/>
            <a:gdLst>
              <a:gd name="T0" fmla="*/ 3 w 13"/>
              <a:gd name="T1" fmla="*/ 49 h 49"/>
              <a:gd name="T2" fmla="*/ 9 w 13"/>
              <a:gd name="T3" fmla="*/ 49 h 49"/>
              <a:gd name="T4" fmla="*/ 13 w 13"/>
              <a:gd name="T5" fmla="*/ 46 h 49"/>
              <a:gd name="T6" fmla="*/ 13 w 13"/>
              <a:gd name="T7" fmla="*/ 3 h 49"/>
              <a:gd name="T8" fmla="*/ 9 w 13"/>
              <a:gd name="T9" fmla="*/ 0 h 49"/>
              <a:gd name="T10" fmla="*/ 3 w 13"/>
              <a:gd name="T11" fmla="*/ 0 h 49"/>
              <a:gd name="T12" fmla="*/ 0 w 13"/>
              <a:gd name="T13" fmla="*/ 3 h 49"/>
              <a:gd name="T14" fmla="*/ 0 w 13"/>
              <a:gd name="T15" fmla="*/ 46 h 49"/>
              <a:gd name="T16" fmla="*/ 3 w 13"/>
              <a:gd name="T17"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49">
                <a:moveTo>
                  <a:pt x="3" y="49"/>
                </a:moveTo>
                <a:cubicBezTo>
                  <a:pt x="9" y="49"/>
                  <a:pt x="9" y="49"/>
                  <a:pt x="9" y="49"/>
                </a:cubicBezTo>
                <a:cubicBezTo>
                  <a:pt x="11" y="49"/>
                  <a:pt x="13" y="48"/>
                  <a:pt x="13" y="46"/>
                </a:cubicBezTo>
                <a:cubicBezTo>
                  <a:pt x="13" y="3"/>
                  <a:pt x="13" y="3"/>
                  <a:pt x="13" y="3"/>
                </a:cubicBezTo>
                <a:cubicBezTo>
                  <a:pt x="13" y="1"/>
                  <a:pt x="11" y="0"/>
                  <a:pt x="9" y="0"/>
                </a:cubicBezTo>
                <a:cubicBezTo>
                  <a:pt x="3" y="0"/>
                  <a:pt x="3" y="0"/>
                  <a:pt x="3" y="0"/>
                </a:cubicBezTo>
                <a:cubicBezTo>
                  <a:pt x="1" y="0"/>
                  <a:pt x="0" y="1"/>
                  <a:pt x="0" y="3"/>
                </a:cubicBezTo>
                <a:cubicBezTo>
                  <a:pt x="0" y="46"/>
                  <a:pt x="0" y="46"/>
                  <a:pt x="0" y="46"/>
                </a:cubicBezTo>
                <a:cubicBezTo>
                  <a:pt x="0" y="48"/>
                  <a:pt x="1" y="49"/>
                  <a:pt x="3" y="4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88" name="Freeform 241"/>
          <p:cNvSpPr>
            <a:spLocks/>
          </p:cNvSpPr>
          <p:nvPr/>
        </p:nvSpPr>
        <p:spPr bwMode="auto">
          <a:xfrm>
            <a:off x="1625601" y="4128169"/>
            <a:ext cx="26988" cy="79375"/>
          </a:xfrm>
          <a:custGeom>
            <a:avLst/>
            <a:gdLst>
              <a:gd name="T0" fmla="*/ 4 w 13"/>
              <a:gd name="T1" fmla="*/ 38 h 38"/>
              <a:gd name="T2" fmla="*/ 10 w 13"/>
              <a:gd name="T3" fmla="*/ 38 h 38"/>
              <a:gd name="T4" fmla="*/ 13 w 13"/>
              <a:gd name="T5" fmla="*/ 35 h 38"/>
              <a:gd name="T6" fmla="*/ 13 w 13"/>
              <a:gd name="T7" fmla="*/ 4 h 38"/>
              <a:gd name="T8" fmla="*/ 10 w 13"/>
              <a:gd name="T9" fmla="*/ 0 h 38"/>
              <a:gd name="T10" fmla="*/ 4 w 13"/>
              <a:gd name="T11" fmla="*/ 0 h 38"/>
              <a:gd name="T12" fmla="*/ 0 w 13"/>
              <a:gd name="T13" fmla="*/ 4 h 38"/>
              <a:gd name="T14" fmla="*/ 0 w 13"/>
              <a:gd name="T15" fmla="*/ 35 h 38"/>
              <a:gd name="T16" fmla="*/ 4 w 13"/>
              <a:gd name="T1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38">
                <a:moveTo>
                  <a:pt x="4" y="38"/>
                </a:moveTo>
                <a:cubicBezTo>
                  <a:pt x="10" y="38"/>
                  <a:pt x="10" y="38"/>
                  <a:pt x="10" y="38"/>
                </a:cubicBezTo>
                <a:cubicBezTo>
                  <a:pt x="12" y="38"/>
                  <a:pt x="13" y="37"/>
                  <a:pt x="13" y="35"/>
                </a:cubicBezTo>
                <a:cubicBezTo>
                  <a:pt x="13" y="4"/>
                  <a:pt x="13" y="4"/>
                  <a:pt x="13" y="4"/>
                </a:cubicBezTo>
                <a:cubicBezTo>
                  <a:pt x="13" y="2"/>
                  <a:pt x="12" y="0"/>
                  <a:pt x="10" y="0"/>
                </a:cubicBezTo>
                <a:cubicBezTo>
                  <a:pt x="4" y="0"/>
                  <a:pt x="4" y="0"/>
                  <a:pt x="4" y="0"/>
                </a:cubicBezTo>
                <a:cubicBezTo>
                  <a:pt x="2" y="0"/>
                  <a:pt x="0" y="2"/>
                  <a:pt x="0" y="4"/>
                </a:cubicBezTo>
                <a:cubicBezTo>
                  <a:pt x="0" y="35"/>
                  <a:pt x="0" y="35"/>
                  <a:pt x="0" y="35"/>
                </a:cubicBezTo>
                <a:cubicBezTo>
                  <a:pt x="0" y="37"/>
                  <a:pt x="2" y="38"/>
                  <a:pt x="4" y="3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89" name="Freeform 242"/>
          <p:cNvSpPr>
            <a:spLocks/>
          </p:cNvSpPr>
          <p:nvPr/>
        </p:nvSpPr>
        <p:spPr bwMode="auto">
          <a:xfrm>
            <a:off x="1585913" y="4153569"/>
            <a:ext cx="26988" cy="53975"/>
          </a:xfrm>
          <a:custGeom>
            <a:avLst/>
            <a:gdLst>
              <a:gd name="T0" fmla="*/ 4 w 13"/>
              <a:gd name="T1" fmla="*/ 26 h 26"/>
              <a:gd name="T2" fmla="*/ 10 w 13"/>
              <a:gd name="T3" fmla="*/ 26 h 26"/>
              <a:gd name="T4" fmla="*/ 13 w 13"/>
              <a:gd name="T5" fmla="*/ 23 h 26"/>
              <a:gd name="T6" fmla="*/ 13 w 13"/>
              <a:gd name="T7" fmla="*/ 4 h 26"/>
              <a:gd name="T8" fmla="*/ 10 w 13"/>
              <a:gd name="T9" fmla="*/ 0 h 26"/>
              <a:gd name="T10" fmla="*/ 4 w 13"/>
              <a:gd name="T11" fmla="*/ 0 h 26"/>
              <a:gd name="T12" fmla="*/ 0 w 13"/>
              <a:gd name="T13" fmla="*/ 4 h 26"/>
              <a:gd name="T14" fmla="*/ 0 w 13"/>
              <a:gd name="T15" fmla="*/ 23 h 26"/>
              <a:gd name="T16" fmla="*/ 4 w 13"/>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26">
                <a:moveTo>
                  <a:pt x="4" y="26"/>
                </a:moveTo>
                <a:cubicBezTo>
                  <a:pt x="10" y="26"/>
                  <a:pt x="10" y="26"/>
                  <a:pt x="10" y="26"/>
                </a:cubicBezTo>
                <a:cubicBezTo>
                  <a:pt x="12" y="26"/>
                  <a:pt x="13" y="25"/>
                  <a:pt x="13" y="23"/>
                </a:cubicBezTo>
                <a:cubicBezTo>
                  <a:pt x="13" y="4"/>
                  <a:pt x="13" y="4"/>
                  <a:pt x="13" y="4"/>
                </a:cubicBezTo>
                <a:cubicBezTo>
                  <a:pt x="13" y="2"/>
                  <a:pt x="12" y="0"/>
                  <a:pt x="10" y="0"/>
                </a:cubicBezTo>
                <a:cubicBezTo>
                  <a:pt x="4" y="0"/>
                  <a:pt x="4" y="0"/>
                  <a:pt x="4" y="0"/>
                </a:cubicBezTo>
                <a:cubicBezTo>
                  <a:pt x="2" y="0"/>
                  <a:pt x="0" y="2"/>
                  <a:pt x="0" y="4"/>
                </a:cubicBezTo>
                <a:cubicBezTo>
                  <a:pt x="0" y="23"/>
                  <a:pt x="0" y="23"/>
                  <a:pt x="0" y="23"/>
                </a:cubicBezTo>
                <a:cubicBezTo>
                  <a:pt x="0" y="25"/>
                  <a:pt x="2" y="26"/>
                  <a:pt x="4"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90" name="Freeform 243"/>
          <p:cNvSpPr>
            <a:spLocks/>
          </p:cNvSpPr>
          <p:nvPr/>
        </p:nvSpPr>
        <p:spPr bwMode="auto">
          <a:xfrm>
            <a:off x="1624013" y="3963069"/>
            <a:ext cx="39688" cy="36513"/>
          </a:xfrm>
          <a:custGeom>
            <a:avLst/>
            <a:gdLst>
              <a:gd name="T0" fmla="*/ 2 w 19"/>
              <a:gd name="T1" fmla="*/ 13 h 18"/>
              <a:gd name="T2" fmla="*/ 6 w 19"/>
              <a:gd name="T3" fmla="*/ 2 h 18"/>
              <a:gd name="T4" fmla="*/ 17 w 19"/>
              <a:gd name="T5" fmla="*/ 6 h 18"/>
              <a:gd name="T6" fmla="*/ 13 w 19"/>
              <a:gd name="T7" fmla="*/ 16 h 18"/>
              <a:gd name="T8" fmla="*/ 2 w 19"/>
              <a:gd name="T9" fmla="*/ 13 h 18"/>
            </a:gdLst>
            <a:ahLst/>
            <a:cxnLst>
              <a:cxn ang="0">
                <a:pos x="T0" y="T1"/>
              </a:cxn>
              <a:cxn ang="0">
                <a:pos x="T2" y="T3"/>
              </a:cxn>
              <a:cxn ang="0">
                <a:pos x="T4" y="T5"/>
              </a:cxn>
              <a:cxn ang="0">
                <a:pos x="T6" y="T7"/>
              </a:cxn>
              <a:cxn ang="0">
                <a:pos x="T8" y="T9"/>
              </a:cxn>
            </a:cxnLst>
            <a:rect l="0" t="0" r="r" b="b"/>
            <a:pathLst>
              <a:path w="19" h="18">
                <a:moveTo>
                  <a:pt x="2" y="13"/>
                </a:moveTo>
                <a:cubicBezTo>
                  <a:pt x="0" y="9"/>
                  <a:pt x="2" y="4"/>
                  <a:pt x="6" y="2"/>
                </a:cubicBezTo>
                <a:cubicBezTo>
                  <a:pt x="10" y="0"/>
                  <a:pt x="15" y="2"/>
                  <a:pt x="17" y="6"/>
                </a:cubicBezTo>
                <a:cubicBezTo>
                  <a:pt x="19" y="10"/>
                  <a:pt x="17" y="14"/>
                  <a:pt x="13" y="16"/>
                </a:cubicBezTo>
                <a:cubicBezTo>
                  <a:pt x="9" y="18"/>
                  <a:pt x="4" y="17"/>
                  <a:pt x="2"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91" name="Freeform 244"/>
          <p:cNvSpPr>
            <a:spLocks/>
          </p:cNvSpPr>
          <p:nvPr/>
        </p:nvSpPr>
        <p:spPr bwMode="auto">
          <a:xfrm>
            <a:off x="1590676" y="4002757"/>
            <a:ext cx="103188" cy="101600"/>
          </a:xfrm>
          <a:custGeom>
            <a:avLst/>
            <a:gdLst>
              <a:gd name="T0" fmla="*/ 46 w 50"/>
              <a:gd name="T1" fmla="*/ 6 h 49"/>
              <a:gd name="T2" fmla="*/ 46 w 50"/>
              <a:gd name="T3" fmla="*/ 6 h 49"/>
              <a:gd name="T4" fmla="*/ 36 w 50"/>
              <a:gd name="T5" fmla="*/ 11 h 49"/>
              <a:gd name="T6" fmla="*/ 33 w 50"/>
              <a:gd name="T7" fmla="*/ 3 h 49"/>
              <a:gd name="T8" fmla="*/ 30 w 50"/>
              <a:gd name="T9" fmla="*/ 1 h 49"/>
              <a:gd name="T10" fmla="*/ 23 w 50"/>
              <a:gd name="T11" fmla="*/ 0 h 49"/>
              <a:gd name="T12" fmla="*/ 17 w 50"/>
              <a:gd name="T13" fmla="*/ 0 h 49"/>
              <a:gd name="T14" fmla="*/ 15 w 50"/>
              <a:gd name="T15" fmla="*/ 0 h 49"/>
              <a:gd name="T16" fmla="*/ 5 w 50"/>
              <a:gd name="T17" fmla="*/ 5 h 49"/>
              <a:gd name="T18" fmla="*/ 4 w 50"/>
              <a:gd name="T19" fmla="*/ 7 h 49"/>
              <a:gd name="T20" fmla="*/ 1 w 50"/>
              <a:gd name="T21" fmla="*/ 17 h 49"/>
              <a:gd name="T22" fmla="*/ 3 w 50"/>
              <a:gd name="T23" fmla="*/ 21 h 49"/>
              <a:gd name="T24" fmla="*/ 5 w 50"/>
              <a:gd name="T25" fmla="*/ 20 h 49"/>
              <a:gd name="T26" fmla="*/ 6 w 50"/>
              <a:gd name="T27" fmla="*/ 19 h 49"/>
              <a:gd name="T28" fmla="*/ 9 w 50"/>
              <a:gd name="T29" fmla="*/ 9 h 49"/>
              <a:gd name="T30" fmla="*/ 15 w 50"/>
              <a:gd name="T31" fmla="*/ 7 h 49"/>
              <a:gd name="T32" fmla="*/ 12 w 50"/>
              <a:gd name="T33" fmla="*/ 25 h 49"/>
              <a:gd name="T34" fmla="*/ 12 w 50"/>
              <a:gd name="T35" fmla="*/ 28 h 49"/>
              <a:gd name="T36" fmla="*/ 16 w 50"/>
              <a:gd name="T37" fmla="*/ 35 h 49"/>
              <a:gd name="T38" fmla="*/ 3 w 50"/>
              <a:gd name="T39" fmla="*/ 41 h 49"/>
              <a:gd name="T40" fmla="*/ 2 w 50"/>
              <a:gd name="T41" fmla="*/ 46 h 49"/>
              <a:gd name="T42" fmla="*/ 7 w 50"/>
              <a:gd name="T43" fmla="*/ 48 h 49"/>
              <a:gd name="T44" fmla="*/ 7 w 50"/>
              <a:gd name="T45" fmla="*/ 48 h 49"/>
              <a:gd name="T46" fmla="*/ 22 w 50"/>
              <a:gd name="T47" fmla="*/ 40 h 49"/>
              <a:gd name="T48" fmla="*/ 24 w 50"/>
              <a:gd name="T49" fmla="*/ 35 h 49"/>
              <a:gd name="T50" fmla="*/ 20 w 50"/>
              <a:gd name="T51" fmla="*/ 27 h 49"/>
              <a:gd name="T52" fmla="*/ 25 w 50"/>
              <a:gd name="T53" fmla="*/ 28 h 49"/>
              <a:gd name="T54" fmla="*/ 25 w 50"/>
              <a:gd name="T55" fmla="*/ 28 h 49"/>
              <a:gd name="T56" fmla="*/ 32 w 50"/>
              <a:gd name="T57" fmla="*/ 30 h 49"/>
              <a:gd name="T58" fmla="*/ 39 w 50"/>
              <a:gd name="T59" fmla="*/ 43 h 49"/>
              <a:gd name="T60" fmla="*/ 44 w 50"/>
              <a:gd name="T61" fmla="*/ 45 h 49"/>
              <a:gd name="T62" fmla="*/ 44 w 50"/>
              <a:gd name="T63" fmla="*/ 45 h 49"/>
              <a:gd name="T64" fmla="*/ 46 w 50"/>
              <a:gd name="T65" fmla="*/ 40 h 49"/>
              <a:gd name="T66" fmla="*/ 38 w 50"/>
              <a:gd name="T67" fmla="*/ 25 h 49"/>
              <a:gd name="T68" fmla="*/ 36 w 50"/>
              <a:gd name="T69" fmla="*/ 23 h 49"/>
              <a:gd name="T70" fmla="*/ 26 w 50"/>
              <a:gd name="T71" fmla="*/ 21 h 49"/>
              <a:gd name="T72" fmla="*/ 28 w 50"/>
              <a:gd name="T73" fmla="*/ 8 h 49"/>
              <a:gd name="T74" fmla="*/ 32 w 50"/>
              <a:gd name="T75" fmla="*/ 16 h 49"/>
              <a:gd name="T76" fmla="*/ 34 w 50"/>
              <a:gd name="T77" fmla="*/ 17 h 49"/>
              <a:gd name="T78" fmla="*/ 36 w 50"/>
              <a:gd name="T79" fmla="*/ 17 h 49"/>
              <a:gd name="T80" fmla="*/ 36 w 50"/>
              <a:gd name="T81" fmla="*/ 17 h 49"/>
              <a:gd name="T82" fmla="*/ 48 w 50"/>
              <a:gd name="T83" fmla="*/ 11 h 49"/>
              <a:gd name="T84" fmla="*/ 50 w 50"/>
              <a:gd name="T85" fmla="*/ 8 h 49"/>
              <a:gd name="T86" fmla="*/ 46 w 50"/>
              <a:gd name="T87" fmla="*/ 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0" h="49">
                <a:moveTo>
                  <a:pt x="46" y="6"/>
                </a:moveTo>
                <a:cubicBezTo>
                  <a:pt x="46" y="6"/>
                  <a:pt x="46" y="6"/>
                  <a:pt x="46" y="6"/>
                </a:cubicBezTo>
                <a:cubicBezTo>
                  <a:pt x="36" y="11"/>
                  <a:pt x="36" y="11"/>
                  <a:pt x="36" y="11"/>
                </a:cubicBezTo>
                <a:cubicBezTo>
                  <a:pt x="33" y="3"/>
                  <a:pt x="33" y="3"/>
                  <a:pt x="33" y="3"/>
                </a:cubicBezTo>
                <a:cubicBezTo>
                  <a:pt x="32" y="2"/>
                  <a:pt x="31" y="1"/>
                  <a:pt x="30" y="1"/>
                </a:cubicBezTo>
                <a:cubicBezTo>
                  <a:pt x="23" y="0"/>
                  <a:pt x="23" y="0"/>
                  <a:pt x="23" y="0"/>
                </a:cubicBezTo>
                <a:cubicBezTo>
                  <a:pt x="17" y="0"/>
                  <a:pt x="17" y="0"/>
                  <a:pt x="17" y="0"/>
                </a:cubicBezTo>
                <a:cubicBezTo>
                  <a:pt x="16" y="0"/>
                  <a:pt x="15" y="0"/>
                  <a:pt x="15" y="0"/>
                </a:cubicBezTo>
                <a:cubicBezTo>
                  <a:pt x="5" y="5"/>
                  <a:pt x="5" y="5"/>
                  <a:pt x="5" y="5"/>
                </a:cubicBezTo>
                <a:cubicBezTo>
                  <a:pt x="4" y="5"/>
                  <a:pt x="4" y="6"/>
                  <a:pt x="4" y="7"/>
                </a:cubicBezTo>
                <a:cubicBezTo>
                  <a:pt x="1" y="17"/>
                  <a:pt x="1" y="17"/>
                  <a:pt x="1" y="17"/>
                </a:cubicBezTo>
                <a:cubicBezTo>
                  <a:pt x="0" y="18"/>
                  <a:pt x="1" y="20"/>
                  <a:pt x="3" y="21"/>
                </a:cubicBezTo>
                <a:cubicBezTo>
                  <a:pt x="3" y="21"/>
                  <a:pt x="4" y="21"/>
                  <a:pt x="5" y="20"/>
                </a:cubicBezTo>
                <a:cubicBezTo>
                  <a:pt x="5" y="20"/>
                  <a:pt x="6" y="19"/>
                  <a:pt x="6" y="19"/>
                </a:cubicBezTo>
                <a:cubicBezTo>
                  <a:pt x="9" y="9"/>
                  <a:pt x="9" y="9"/>
                  <a:pt x="9" y="9"/>
                </a:cubicBezTo>
                <a:cubicBezTo>
                  <a:pt x="15" y="7"/>
                  <a:pt x="15" y="7"/>
                  <a:pt x="15" y="7"/>
                </a:cubicBezTo>
                <a:cubicBezTo>
                  <a:pt x="12" y="25"/>
                  <a:pt x="12" y="25"/>
                  <a:pt x="12" y="25"/>
                </a:cubicBezTo>
                <a:cubicBezTo>
                  <a:pt x="12" y="26"/>
                  <a:pt x="12" y="27"/>
                  <a:pt x="12" y="28"/>
                </a:cubicBezTo>
                <a:cubicBezTo>
                  <a:pt x="16" y="35"/>
                  <a:pt x="16" y="35"/>
                  <a:pt x="16" y="35"/>
                </a:cubicBezTo>
                <a:cubicBezTo>
                  <a:pt x="3" y="41"/>
                  <a:pt x="3" y="41"/>
                  <a:pt x="3" y="41"/>
                </a:cubicBezTo>
                <a:cubicBezTo>
                  <a:pt x="1" y="42"/>
                  <a:pt x="1" y="45"/>
                  <a:pt x="2" y="46"/>
                </a:cubicBezTo>
                <a:cubicBezTo>
                  <a:pt x="2" y="48"/>
                  <a:pt x="5" y="49"/>
                  <a:pt x="7" y="48"/>
                </a:cubicBezTo>
                <a:cubicBezTo>
                  <a:pt x="7" y="48"/>
                  <a:pt x="7" y="48"/>
                  <a:pt x="7" y="48"/>
                </a:cubicBezTo>
                <a:cubicBezTo>
                  <a:pt x="22" y="40"/>
                  <a:pt x="22" y="40"/>
                  <a:pt x="22" y="40"/>
                </a:cubicBezTo>
                <a:cubicBezTo>
                  <a:pt x="24" y="40"/>
                  <a:pt x="25" y="37"/>
                  <a:pt x="24" y="35"/>
                </a:cubicBezTo>
                <a:cubicBezTo>
                  <a:pt x="20" y="27"/>
                  <a:pt x="20" y="27"/>
                  <a:pt x="20" y="27"/>
                </a:cubicBezTo>
                <a:cubicBezTo>
                  <a:pt x="25" y="28"/>
                  <a:pt x="25" y="28"/>
                  <a:pt x="25" y="28"/>
                </a:cubicBezTo>
                <a:cubicBezTo>
                  <a:pt x="25" y="28"/>
                  <a:pt x="25" y="28"/>
                  <a:pt x="25" y="28"/>
                </a:cubicBezTo>
                <a:cubicBezTo>
                  <a:pt x="32" y="30"/>
                  <a:pt x="32" y="30"/>
                  <a:pt x="32" y="30"/>
                </a:cubicBezTo>
                <a:cubicBezTo>
                  <a:pt x="39" y="43"/>
                  <a:pt x="39" y="43"/>
                  <a:pt x="39" y="43"/>
                </a:cubicBezTo>
                <a:cubicBezTo>
                  <a:pt x="40" y="45"/>
                  <a:pt x="42" y="46"/>
                  <a:pt x="44" y="45"/>
                </a:cubicBezTo>
                <a:cubicBezTo>
                  <a:pt x="44" y="45"/>
                  <a:pt x="44" y="45"/>
                  <a:pt x="44" y="45"/>
                </a:cubicBezTo>
                <a:cubicBezTo>
                  <a:pt x="46" y="44"/>
                  <a:pt x="46" y="42"/>
                  <a:pt x="46" y="40"/>
                </a:cubicBezTo>
                <a:cubicBezTo>
                  <a:pt x="38" y="25"/>
                  <a:pt x="38" y="25"/>
                  <a:pt x="38" y="25"/>
                </a:cubicBezTo>
                <a:cubicBezTo>
                  <a:pt x="38" y="24"/>
                  <a:pt x="37" y="23"/>
                  <a:pt x="36" y="23"/>
                </a:cubicBezTo>
                <a:cubicBezTo>
                  <a:pt x="26" y="21"/>
                  <a:pt x="26" y="21"/>
                  <a:pt x="26" y="21"/>
                </a:cubicBezTo>
                <a:cubicBezTo>
                  <a:pt x="28" y="8"/>
                  <a:pt x="28" y="8"/>
                  <a:pt x="28" y="8"/>
                </a:cubicBezTo>
                <a:cubicBezTo>
                  <a:pt x="32" y="16"/>
                  <a:pt x="32" y="16"/>
                  <a:pt x="32" y="16"/>
                </a:cubicBezTo>
                <a:cubicBezTo>
                  <a:pt x="33" y="17"/>
                  <a:pt x="33" y="17"/>
                  <a:pt x="34" y="17"/>
                </a:cubicBezTo>
                <a:cubicBezTo>
                  <a:pt x="35" y="18"/>
                  <a:pt x="36" y="18"/>
                  <a:pt x="36" y="17"/>
                </a:cubicBezTo>
                <a:cubicBezTo>
                  <a:pt x="36" y="17"/>
                  <a:pt x="36" y="17"/>
                  <a:pt x="36" y="17"/>
                </a:cubicBezTo>
                <a:cubicBezTo>
                  <a:pt x="48" y="11"/>
                  <a:pt x="48" y="11"/>
                  <a:pt x="48" y="11"/>
                </a:cubicBezTo>
                <a:cubicBezTo>
                  <a:pt x="50" y="11"/>
                  <a:pt x="50" y="9"/>
                  <a:pt x="50" y="8"/>
                </a:cubicBezTo>
                <a:cubicBezTo>
                  <a:pt x="49" y="6"/>
                  <a:pt x="47" y="5"/>
                  <a:pt x="46"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92" name="Oval 245"/>
          <p:cNvSpPr>
            <a:spLocks noChangeArrowheads="1"/>
          </p:cNvSpPr>
          <p:nvPr/>
        </p:nvSpPr>
        <p:spPr bwMode="auto">
          <a:xfrm>
            <a:off x="1484313" y="3139157"/>
            <a:ext cx="39688"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93" name="Freeform 246"/>
          <p:cNvSpPr>
            <a:spLocks/>
          </p:cNvSpPr>
          <p:nvPr/>
        </p:nvSpPr>
        <p:spPr bwMode="auto">
          <a:xfrm>
            <a:off x="1462088" y="3177257"/>
            <a:ext cx="82550" cy="144463"/>
          </a:xfrm>
          <a:custGeom>
            <a:avLst/>
            <a:gdLst>
              <a:gd name="T0" fmla="*/ 39 w 40"/>
              <a:gd name="T1" fmla="*/ 27 h 70"/>
              <a:gd name="T2" fmla="*/ 34 w 40"/>
              <a:gd name="T3" fmla="*/ 7 h 70"/>
              <a:gd name="T4" fmla="*/ 23 w 40"/>
              <a:gd name="T5" fmla="*/ 1 h 70"/>
              <a:gd name="T6" fmla="*/ 16 w 40"/>
              <a:gd name="T7" fmla="*/ 11 h 70"/>
              <a:gd name="T8" fmla="*/ 13 w 40"/>
              <a:gd name="T9" fmla="*/ 15 h 70"/>
              <a:gd name="T10" fmla="*/ 4 w 40"/>
              <a:gd name="T11" fmla="*/ 16 h 70"/>
              <a:gd name="T12" fmla="*/ 0 w 40"/>
              <a:gd name="T13" fmla="*/ 20 h 70"/>
              <a:gd name="T14" fmla="*/ 4 w 40"/>
              <a:gd name="T15" fmla="*/ 23 h 70"/>
              <a:gd name="T16" fmla="*/ 15 w 40"/>
              <a:gd name="T17" fmla="*/ 21 h 70"/>
              <a:gd name="T18" fmla="*/ 18 w 40"/>
              <a:gd name="T19" fmla="*/ 19 h 70"/>
              <a:gd name="T20" fmla="*/ 21 w 40"/>
              <a:gd name="T21" fmla="*/ 31 h 70"/>
              <a:gd name="T22" fmla="*/ 26 w 40"/>
              <a:gd name="T23" fmla="*/ 37 h 70"/>
              <a:gd name="T24" fmla="*/ 26 w 40"/>
              <a:gd name="T25" fmla="*/ 66 h 70"/>
              <a:gd name="T26" fmla="*/ 31 w 40"/>
              <a:gd name="T27" fmla="*/ 70 h 70"/>
              <a:gd name="T28" fmla="*/ 37 w 40"/>
              <a:gd name="T29" fmla="*/ 66 h 70"/>
              <a:gd name="T30" fmla="*/ 37 w 40"/>
              <a:gd name="T31" fmla="*/ 35 h 70"/>
              <a:gd name="T32" fmla="*/ 39 w 40"/>
              <a:gd name="T33"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 h="70">
                <a:moveTo>
                  <a:pt x="39" y="27"/>
                </a:moveTo>
                <a:cubicBezTo>
                  <a:pt x="34" y="7"/>
                  <a:pt x="34" y="7"/>
                  <a:pt x="34" y="7"/>
                </a:cubicBezTo>
                <a:cubicBezTo>
                  <a:pt x="33" y="3"/>
                  <a:pt x="28" y="0"/>
                  <a:pt x="23" y="1"/>
                </a:cubicBezTo>
                <a:cubicBezTo>
                  <a:pt x="19" y="2"/>
                  <a:pt x="16" y="6"/>
                  <a:pt x="16" y="11"/>
                </a:cubicBezTo>
                <a:cubicBezTo>
                  <a:pt x="15" y="12"/>
                  <a:pt x="15" y="14"/>
                  <a:pt x="13" y="15"/>
                </a:cubicBezTo>
                <a:cubicBezTo>
                  <a:pt x="9" y="16"/>
                  <a:pt x="9" y="16"/>
                  <a:pt x="4" y="16"/>
                </a:cubicBezTo>
                <a:cubicBezTo>
                  <a:pt x="2" y="16"/>
                  <a:pt x="0" y="18"/>
                  <a:pt x="0" y="20"/>
                </a:cubicBezTo>
                <a:cubicBezTo>
                  <a:pt x="0" y="22"/>
                  <a:pt x="2" y="23"/>
                  <a:pt x="4" y="23"/>
                </a:cubicBezTo>
                <a:cubicBezTo>
                  <a:pt x="10" y="23"/>
                  <a:pt x="11" y="23"/>
                  <a:pt x="15" y="21"/>
                </a:cubicBezTo>
                <a:cubicBezTo>
                  <a:pt x="17" y="20"/>
                  <a:pt x="18" y="20"/>
                  <a:pt x="18" y="19"/>
                </a:cubicBezTo>
                <a:cubicBezTo>
                  <a:pt x="21" y="31"/>
                  <a:pt x="21" y="31"/>
                  <a:pt x="21" y="31"/>
                </a:cubicBezTo>
                <a:cubicBezTo>
                  <a:pt x="22" y="34"/>
                  <a:pt x="24" y="36"/>
                  <a:pt x="26" y="37"/>
                </a:cubicBezTo>
                <a:cubicBezTo>
                  <a:pt x="26" y="66"/>
                  <a:pt x="26" y="66"/>
                  <a:pt x="26" y="66"/>
                </a:cubicBezTo>
                <a:cubicBezTo>
                  <a:pt x="26" y="68"/>
                  <a:pt x="28" y="70"/>
                  <a:pt x="31" y="70"/>
                </a:cubicBezTo>
                <a:cubicBezTo>
                  <a:pt x="34" y="70"/>
                  <a:pt x="37" y="68"/>
                  <a:pt x="37" y="66"/>
                </a:cubicBezTo>
                <a:cubicBezTo>
                  <a:pt x="37" y="35"/>
                  <a:pt x="37" y="35"/>
                  <a:pt x="37" y="35"/>
                </a:cubicBezTo>
                <a:cubicBezTo>
                  <a:pt x="39" y="33"/>
                  <a:pt x="40" y="30"/>
                  <a:pt x="39"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94" name="Oval 247"/>
          <p:cNvSpPr>
            <a:spLocks noChangeArrowheads="1"/>
          </p:cNvSpPr>
          <p:nvPr/>
        </p:nvSpPr>
        <p:spPr bwMode="auto">
          <a:xfrm>
            <a:off x="1400176" y="3139157"/>
            <a:ext cx="39688"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95" name="Freeform 248"/>
          <p:cNvSpPr>
            <a:spLocks/>
          </p:cNvSpPr>
          <p:nvPr/>
        </p:nvSpPr>
        <p:spPr bwMode="auto">
          <a:xfrm>
            <a:off x="1395413" y="3253457"/>
            <a:ext cx="6350" cy="0"/>
          </a:xfrm>
          <a:custGeom>
            <a:avLst/>
            <a:gdLst>
              <a:gd name="T0" fmla="*/ 3 w 3"/>
              <a:gd name="T1" fmla="*/ 3 w 3"/>
              <a:gd name="T2" fmla="*/ 2 w 3"/>
              <a:gd name="T3" fmla="*/ 1 w 3"/>
              <a:gd name="T4" fmla="*/ 0 w 3"/>
              <a:gd name="T5" fmla="*/ 0 w 3"/>
              <a:gd name="T6" fmla="*/ 3 w 3"/>
            </a:gdLst>
            <a:ahLst/>
            <a:cxnLst>
              <a:cxn ang="0">
                <a:pos x="T0" y="0"/>
              </a:cxn>
              <a:cxn ang="0">
                <a:pos x="T1" y="0"/>
              </a:cxn>
              <a:cxn ang="0">
                <a:pos x="T2" y="0"/>
              </a:cxn>
              <a:cxn ang="0">
                <a:pos x="T3" y="0"/>
              </a:cxn>
              <a:cxn ang="0">
                <a:pos x="T4" y="0"/>
              </a:cxn>
              <a:cxn ang="0">
                <a:pos x="T5" y="0"/>
              </a:cxn>
              <a:cxn ang="0">
                <a:pos x="T6" y="0"/>
              </a:cxn>
            </a:cxnLst>
            <a:rect l="0" t="0" r="r" b="b"/>
            <a:pathLst>
              <a:path w="3">
                <a:moveTo>
                  <a:pt x="3" y="0"/>
                </a:moveTo>
                <a:cubicBezTo>
                  <a:pt x="3" y="0"/>
                  <a:pt x="3" y="0"/>
                  <a:pt x="3" y="0"/>
                </a:cubicBezTo>
                <a:cubicBezTo>
                  <a:pt x="3" y="0"/>
                  <a:pt x="2" y="0"/>
                  <a:pt x="2" y="0"/>
                </a:cubicBezTo>
                <a:cubicBezTo>
                  <a:pt x="1" y="0"/>
                  <a:pt x="1" y="0"/>
                  <a:pt x="1" y="0"/>
                </a:cubicBezTo>
                <a:cubicBezTo>
                  <a:pt x="0" y="0"/>
                  <a:pt x="0" y="0"/>
                  <a:pt x="0" y="0"/>
                </a:cubicBezTo>
                <a:cubicBezTo>
                  <a:pt x="0" y="0"/>
                  <a:pt x="0" y="0"/>
                  <a:pt x="0" y="0"/>
                </a:cubicBezTo>
                <a:cubicBezTo>
                  <a:pt x="3" y="0"/>
                  <a:pt x="3"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96" name="Freeform 249"/>
          <p:cNvSpPr>
            <a:spLocks/>
          </p:cNvSpPr>
          <p:nvPr/>
        </p:nvSpPr>
        <p:spPr bwMode="auto">
          <a:xfrm>
            <a:off x="1385888" y="3293144"/>
            <a:ext cx="22225" cy="28575"/>
          </a:xfrm>
          <a:custGeom>
            <a:avLst/>
            <a:gdLst>
              <a:gd name="T0" fmla="*/ 0 w 11"/>
              <a:gd name="T1" fmla="*/ 0 h 14"/>
              <a:gd name="T2" fmla="*/ 0 w 11"/>
              <a:gd name="T3" fmla="*/ 10 h 14"/>
              <a:gd name="T4" fmla="*/ 6 w 11"/>
              <a:gd name="T5" fmla="*/ 14 h 14"/>
              <a:gd name="T6" fmla="*/ 11 w 11"/>
              <a:gd name="T7" fmla="*/ 10 h 14"/>
              <a:gd name="T8" fmla="*/ 11 w 11"/>
              <a:gd name="T9" fmla="*/ 0 h 14"/>
              <a:gd name="T10" fmla="*/ 0 w 11"/>
              <a:gd name="T11" fmla="*/ 0 h 14"/>
            </a:gdLst>
            <a:ahLst/>
            <a:cxnLst>
              <a:cxn ang="0">
                <a:pos x="T0" y="T1"/>
              </a:cxn>
              <a:cxn ang="0">
                <a:pos x="T2" y="T3"/>
              </a:cxn>
              <a:cxn ang="0">
                <a:pos x="T4" y="T5"/>
              </a:cxn>
              <a:cxn ang="0">
                <a:pos x="T6" y="T7"/>
              </a:cxn>
              <a:cxn ang="0">
                <a:pos x="T8" y="T9"/>
              </a:cxn>
              <a:cxn ang="0">
                <a:pos x="T10" y="T11"/>
              </a:cxn>
            </a:cxnLst>
            <a:rect l="0" t="0" r="r" b="b"/>
            <a:pathLst>
              <a:path w="11" h="14">
                <a:moveTo>
                  <a:pt x="0" y="0"/>
                </a:moveTo>
                <a:cubicBezTo>
                  <a:pt x="0" y="10"/>
                  <a:pt x="0" y="10"/>
                  <a:pt x="0" y="10"/>
                </a:cubicBezTo>
                <a:cubicBezTo>
                  <a:pt x="0" y="12"/>
                  <a:pt x="3" y="14"/>
                  <a:pt x="6" y="14"/>
                </a:cubicBezTo>
                <a:cubicBezTo>
                  <a:pt x="8" y="14"/>
                  <a:pt x="11" y="12"/>
                  <a:pt x="11" y="10"/>
                </a:cubicBezTo>
                <a:cubicBezTo>
                  <a:pt x="11" y="0"/>
                  <a:pt x="11" y="0"/>
                  <a:pt x="1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97" name="Freeform 250"/>
          <p:cNvSpPr>
            <a:spLocks noEditPoints="1"/>
          </p:cNvSpPr>
          <p:nvPr/>
        </p:nvSpPr>
        <p:spPr bwMode="auto">
          <a:xfrm>
            <a:off x="1373188" y="3247107"/>
            <a:ext cx="50800" cy="44450"/>
          </a:xfrm>
          <a:custGeom>
            <a:avLst/>
            <a:gdLst>
              <a:gd name="T0" fmla="*/ 17 w 25"/>
              <a:gd name="T1" fmla="*/ 2 h 21"/>
              <a:gd name="T2" fmla="*/ 15 w 25"/>
              <a:gd name="T3" fmla="*/ 0 h 21"/>
              <a:gd name="T4" fmla="*/ 10 w 25"/>
              <a:gd name="T5" fmla="*/ 0 h 21"/>
              <a:gd name="T6" fmla="*/ 8 w 25"/>
              <a:gd name="T7" fmla="*/ 2 h 21"/>
              <a:gd name="T8" fmla="*/ 8 w 25"/>
              <a:gd name="T9" fmla="*/ 4 h 21"/>
              <a:gd name="T10" fmla="*/ 1 w 25"/>
              <a:gd name="T11" fmla="*/ 4 h 21"/>
              <a:gd name="T12" fmla="*/ 0 w 25"/>
              <a:gd name="T13" fmla="*/ 6 h 21"/>
              <a:gd name="T14" fmla="*/ 0 w 25"/>
              <a:gd name="T15" fmla="*/ 19 h 21"/>
              <a:gd name="T16" fmla="*/ 1 w 25"/>
              <a:gd name="T17" fmla="*/ 21 h 21"/>
              <a:gd name="T18" fmla="*/ 24 w 25"/>
              <a:gd name="T19" fmla="*/ 21 h 21"/>
              <a:gd name="T20" fmla="*/ 25 w 25"/>
              <a:gd name="T21" fmla="*/ 19 h 21"/>
              <a:gd name="T22" fmla="*/ 25 w 25"/>
              <a:gd name="T23" fmla="*/ 6 h 21"/>
              <a:gd name="T24" fmla="*/ 24 w 25"/>
              <a:gd name="T25" fmla="*/ 4 h 21"/>
              <a:gd name="T26" fmla="*/ 17 w 25"/>
              <a:gd name="T27" fmla="*/ 4 h 21"/>
              <a:gd name="T28" fmla="*/ 17 w 25"/>
              <a:gd name="T29" fmla="*/ 2 h 21"/>
              <a:gd name="T30" fmla="*/ 10 w 25"/>
              <a:gd name="T31" fmla="*/ 3 h 21"/>
              <a:gd name="T32" fmla="*/ 12 w 25"/>
              <a:gd name="T33" fmla="*/ 2 h 21"/>
              <a:gd name="T34" fmla="*/ 13 w 25"/>
              <a:gd name="T35" fmla="*/ 2 h 21"/>
              <a:gd name="T36" fmla="*/ 15 w 25"/>
              <a:gd name="T37" fmla="*/ 3 h 21"/>
              <a:gd name="T38" fmla="*/ 15 w 25"/>
              <a:gd name="T39" fmla="*/ 4 h 21"/>
              <a:gd name="T40" fmla="*/ 10 w 25"/>
              <a:gd name="T41" fmla="*/ 4 h 21"/>
              <a:gd name="T42" fmla="*/ 10 w 25"/>
              <a:gd name="T43"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 h="21">
                <a:moveTo>
                  <a:pt x="17" y="2"/>
                </a:moveTo>
                <a:cubicBezTo>
                  <a:pt x="17" y="1"/>
                  <a:pt x="16" y="0"/>
                  <a:pt x="15" y="0"/>
                </a:cubicBezTo>
                <a:cubicBezTo>
                  <a:pt x="10" y="0"/>
                  <a:pt x="10" y="0"/>
                  <a:pt x="10" y="0"/>
                </a:cubicBezTo>
                <a:cubicBezTo>
                  <a:pt x="9" y="0"/>
                  <a:pt x="8" y="1"/>
                  <a:pt x="8" y="2"/>
                </a:cubicBezTo>
                <a:cubicBezTo>
                  <a:pt x="8" y="4"/>
                  <a:pt x="8" y="4"/>
                  <a:pt x="8" y="4"/>
                </a:cubicBezTo>
                <a:cubicBezTo>
                  <a:pt x="1" y="4"/>
                  <a:pt x="1" y="4"/>
                  <a:pt x="1" y="4"/>
                </a:cubicBezTo>
                <a:cubicBezTo>
                  <a:pt x="0" y="4"/>
                  <a:pt x="0" y="5"/>
                  <a:pt x="0" y="6"/>
                </a:cubicBezTo>
                <a:cubicBezTo>
                  <a:pt x="0" y="19"/>
                  <a:pt x="0" y="19"/>
                  <a:pt x="0" y="19"/>
                </a:cubicBezTo>
                <a:cubicBezTo>
                  <a:pt x="0" y="20"/>
                  <a:pt x="0" y="21"/>
                  <a:pt x="1" y="21"/>
                </a:cubicBezTo>
                <a:cubicBezTo>
                  <a:pt x="24" y="21"/>
                  <a:pt x="24" y="21"/>
                  <a:pt x="24" y="21"/>
                </a:cubicBezTo>
                <a:cubicBezTo>
                  <a:pt x="25" y="21"/>
                  <a:pt x="25" y="20"/>
                  <a:pt x="25" y="19"/>
                </a:cubicBezTo>
                <a:cubicBezTo>
                  <a:pt x="25" y="6"/>
                  <a:pt x="25" y="6"/>
                  <a:pt x="25" y="6"/>
                </a:cubicBezTo>
                <a:cubicBezTo>
                  <a:pt x="25" y="5"/>
                  <a:pt x="25" y="4"/>
                  <a:pt x="24" y="4"/>
                </a:cubicBezTo>
                <a:cubicBezTo>
                  <a:pt x="17" y="4"/>
                  <a:pt x="17" y="4"/>
                  <a:pt x="17" y="4"/>
                </a:cubicBezTo>
                <a:lnTo>
                  <a:pt x="17" y="2"/>
                </a:lnTo>
                <a:close/>
                <a:moveTo>
                  <a:pt x="10" y="3"/>
                </a:moveTo>
                <a:cubicBezTo>
                  <a:pt x="10" y="2"/>
                  <a:pt x="11" y="2"/>
                  <a:pt x="12" y="2"/>
                </a:cubicBezTo>
                <a:cubicBezTo>
                  <a:pt x="13" y="2"/>
                  <a:pt x="13" y="2"/>
                  <a:pt x="13" y="2"/>
                </a:cubicBezTo>
                <a:cubicBezTo>
                  <a:pt x="14" y="2"/>
                  <a:pt x="15" y="2"/>
                  <a:pt x="15" y="3"/>
                </a:cubicBezTo>
                <a:cubicBezTo>
                  <a:pt x="15" y="4"/>
                  <a:pt x="15" y="4"/>
                  <a:pt x="15" y="4"/>
                </a:cubicBezTo>
                <a:cubicBezTo>
                  <a:pt x="10" y="4"/>
                  <a:pt x="10" y="4"/>
                  <a:pt x="10" y="4"/>
                </a:cubicBezTo>
                <a:cubicBezTo>
                  <a:pt x="10" y="4"/>
                  <a:pt x="10" y="3"/>
                  <a:pt x="1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98" name="Freeform 251"/>
          <p:cNvSpPr>
            <a:spLocks/>
          </p:cNvSpPr>
          <p:nvPr/>
        </p:nvSpPr>
        <p:spPr bwMode="auto">
          <a:xfrm>
            <a:off x="1389063" y="3186782"/>
            <a:ext cx="25400" cy="65088"/>
          </a:xfrm>
          <a:custGeom>
            <a:avLst/>
            <a:gdLst>
              <a:gd name="T0" fmla="*/ 9 w 12"/>
              <a:gd name="T1" fmla="*/ 0 h 31"/>
              <a:gd name="T2" fmla="*/ 11 w 12"/>
              <a:gd name="T3" fmla="*/ 4 h 31"/>
              <a:gd name="T4" fmla="*/ 7 w 12"/>
              <a:gd name="T5" fmla="*/ 28 h 31"/>
              <a:gd name="T6" fmla="*/ 3 w 12"/>
              <a:gd name="T7" fmla="*/ 30 h 31"/>
              <a:gd name="T8" fmla="*/ 3 w 12"/>
              <a:gd name="T9" fmla="*/ 30 h 31"/>
              <a:gd name="T10" fmla="*/ 0 w 12"/>
              <a:gd name="T11" fmla="*/ 26 h 31"/>
              <a:gd name="T12" fmla="*/ 5 w 12"/>
              <a:gd name="T13" fmla="*/ 2 h 31"/>
              <a:gd name="T14" fmla="*/ 9 w 12"/>
              <a:gd name="T15" fmla="*/ 0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31">
                <a:moveTo>
                  <a:pt x="9" y="0"/>
                </a:moveTo>
                <a:cubicBezTo>
                  <a:pt x="11" y="1"/>
                  <a:pt x="12" y="2"/>
                  <a:pt x="11" y="4"/>
                </a:cubicBezTo>
                <a:cubicBezTo>
                  <a:pt x="7" y="28"/>
                  <a:pt x="7" y="28"/>
                  <a:pt x="7" y="28"/>
                </a:cubicBezTo>
                <a:cubicBezTo>
                  <a:pt x="6" y="30"/>
                  <a:pt x="5" y="31"/>
                  <a:pt x="3" y="30"/>
                </a:cubicBezTo>
                <a:cubicBezTo>
                  <a:pt x="3" y="30"/>
                  <a:pt x="3" y="30"/>
                  <a:pt x="3" y="30"/>
                </a:cubicBezTo>
                <a:cubicBezTo>
                  <a:pt x="1" y="29"/>
                  <a:pt x="0" y="28"/>
                  <a:pt x="0" y="26"/>
                </a:cubicBezTo>
                <a:cubicBezTo>
                  <a:pt x="5" y="2"/>
                  <a:pt x="5" y="2"/>
                  <a:pt x="5" y="2"/>
                </a:cubicBezTo>
                <a:cubicBezTo>
                  <a:pt x="5" y="0"/>
                  <a:pt x="7" y="0"/>
                  <a:pt x="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99" name="Freeform 252"/>
          <p:cNvSpPr>
            <a:spLocks/>
          </p:cNvSpPr>
          <p:nvPr/>
        </p:nvSpPr>
        <p:spPr bwMode="auto">
          <a:xfrm>
            <a:off x="1379538" y="3177257"/>
            <a:ext cx="82550" cy="76200"/>
          </a:xfrm>
          <a:custGeom>
            <a:avLst/>
            <a:gdLst>
              <a:gd name="T0" fmla="*/ 40 w 40"/>
              <a:gd name="T1" fmla="*/ 20 h 37"/>
              <a:gd name="T2" fmla="*/ 36 w 40"/>
              <a:gd name="T3" fmla="*/ 23 h 37"/>
              <a:gd name="T4" fmla="*/ 24 w 40"/>
              <a:gd name="T5" fmla="*/ 21 h 37"/>
              <a:gd name="T6" fmla="*/ 21 w 40"/>
              <a:gd name="T7" fmla="*/ 19 h 37"/>
              <a:gd name="T8" fmla="*/ 19 w 40"/>
              <a:gd name="T9" fmla="*/ 31 h 37"/>
              <a:gd name="T10" fmla="*/ 15 w 40"/>
              <a:gd name="T11" fmla="*/ 36 h 37"/>
              <a:gd name="T12" fmla="*/ 15 w 40"/>
              <a:gd name="T13" fmla="*/ 36 h 37"/>
              <a:gd name="T14" fmla="*/ 12 w 40"/>
              <a:gd name="T15" fmla="*/ 34 h 37"/>
              <a:gd name="T16" fmla="*/ 13 w 40"/>
              <a:gd name="T17" fmla="*/ 33 h 37"/>
              <a:gd name="T18" fmla="*/ 17 w 40"/>
              <a:gd name="T19" fmla="*/ 9 h 37"/>
              <a:gd name="T20" fmla="*/ 14 w 40"/>
              <a:gd name="T21" fmla="*/ 5 h 37"/>
              <a:gd name="T22" fmla="*/ 13 w 40"/>
              <a:gd name="T23" fmla="*/ 4 h 37"/>
              <a:gd name="T24" fmla="*/ 9 w 40"/>
              <a:gd name="T25" fmla="*/ 7 h 37"/>
              <a:gd name="T26" fmla="*/ 5 w 40"/>
              <a:gd name="T27" fmla="*/ 31 h 37"/>
              <a:gd name="T28" fmla="*/ 5 w 40"/>
              <a:gd name="T29" fmla="*/ 34 h 37"/>
              <a:gd name="T30" fmla="*/ 4 w 40"/>
              <a:gd name="T31" fmla="*/ 36 h 37"/>
              <a:gd name="T32" fmla="*/ 4 w 40"/>
              <a:gd name="T33" fmla="*/ 37 h 37"/>
              <a:gd name="T34" fmla="*/ 3 w 40"/>
              <a:gd name="T35" fmla="*/ 37 h 37"/>
              <a:gd name="T36" fmla="*/ 3 w 40"/>
              <a:gd name="T37" fmla="*/ 35 h 37"/>
              <a:gd name="T38" fmla="*/ 1 w 40"/>
              <a:gd name="T39" fmla="*/ 27 h 37"/>
              <a:gd name="T40" fmla="*/ 6 w 40"/>
              <a:gd name="T41" fmla="*/ 7 h 37"/>
              <a:gd name="T42" fmla="*/ 17 w 40"/>
              <a:gd name="T43" fmla="*/ 1 h 37"/>
              <a:gd name="T44" fmla="*/ 23 w 40"/>
              <a:gd name="T45" fmla="*/ 11 h 37"/>
              <a:gd name="T46" fmla="*/ 27 w 40"/>
              <a:gd name="T47" fmla="*/ 15 h 37"/>
              <a:gd name="T48" fmla="*/ 36 w 40"/>
              <a:gd name="T49" fmla="*/ 16 h 37"/>
              <a:gd name="T50" fmla="*/ 40 w 40"/>
              <a:gd name="T51" fmla="*/ 2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0" h="37">
                <a:moveTo>
                  <a:pt x="40" y="20"/>
                </a:moveTo>
                <a:cubicBezTo>
                  <a:pt x="40" y="22"/>
                  <a:pt x="38" y="23"/>
                  <a:pt x="36" y="23"/>
                </a:cubicBezTo>
                <a:cubicBezTo>
                  <a:pt x="30" y="23"/>
                  <a:pt x="28" y="23"/>
                  <a:pt x="24" y="21"/>
                </a:cubicBezTo>
                <a:cubicBezTo>
                  <a:pt x="23" y="20"/>
                  <a:pt x="22" y="20"/>
                  <a:pt x="21" y="19"/>
                </a:cubicBezTo>
                <a:cubicBezTo>
                  <a:pt x="19" y="31"/>
                  <a:pt x="19" y="31"/>
                  <a:pt x="19" y="31"/>
                </a:cubicBezTo>
                <a:cubicBezTo>
                  <a:pt x="18" y="33"/>
                  <a:pt x="17" y="35"/>
                  <a:pt x="15" y="36"/>
                </a:cubicBezTo>
                <a:cubicBezTo>
                  <a:pt x="15" y="36"/>
                  <a:pt x="15" y="36"/>
                  <a:pt x="15" y="36"/>
                </a:cubicBezTo>
                <a:cubicBezTo>
                  <a:pt x="15" y="35"/>
                  <a:pt x="14" y="34"/>
                  <a:pt x="12" y="34"/>
                </a:cubicBezTo>
                <a:cubicBezTo>
                  <a:pt x="12" y="34"/>
                  <a:pt x="13" y="34"/>
                  <a:pt x="13" y="33"/>
                </a:cubicBezTo>
                <a:cubicBezTo>
                  <a:pt x="17" y="9"/>
                  <a:pt x="17" y="9"/>
                  <a:pt x="17" y="9"/>
                </a:cubicBezTo>
                <a:cubicBezTo>
                  <a:pt x="18" y="7"/>
                  <a:pt x="16" y="5"/>
                  <a:pt x="14" y="5"/>
                </a:cubicBezTo>
                <a:cubicBezTo>
                  <a:pt x="14" y="4"/>
                  <a:pt x="13" y="4"/>
                  <a:pt x="13" y="4"/>
                </a:cubicBezTo>
                <a:cubicBezTo>
                  <a:pt x="11" y="4"/>
                  <a:pt x="10" y="5"/>
                  <a:pt x="9" y="7"/>
                </a:cubicBezTo>
                <a:cubicBezTo>
                  <a:pt x="5" y="31"/>
                  <a:pt x="5" y="31"/>
                  <a:pt x="5" y="31"/>
                </a:cubicBezTo>
                <a:cubicBezTo>
                  <a:pt x="4" y="32"/>
                  <a:pt x="5" y="33"/>
                  <a:pt x="5" y="34"/>
                </a:cubicBezTo>
                <a:cubicBezTo>
                  <a:pt x="5" y="35"/>
                  <a:pt x="4" y="35"/>
                  <a:pt x="4" y="36"/>
                </a:cubicBezTo>
                <a:cubicBezTo>
                  <a:pt x="4" y="37"/>
                  <a:pt x="4" y="37"/>
                  <a:pt x="4" y="37"/>
                </a:cubicBezTo>
                <a:cubicBezTo>
                  <a:pt x="3" y="37"/>
                  <a:pt x="3" y="37"/>
                  <a:pt x="3" y="37"/>
                </a:cubicBezTo>
                <a:cubicBezTo>
                  <a:pt x="3" y="35"/>
                  <a:pt x="3" y="35"/>
                  <a:pt x="3" y="35"/>
                </a:cubicBezTo>
                <a:cubicBezTo>
                  <a:pt x="1" y="33"/>
                  <a:pt x="0" y="30"/>
                  <a:pt x="1" y="27"/>
                </a:cubicBezTo>
                <a:cubicBezTo>
                  <a:pt x="6" y="7"/>
                  <a:pt x="6" y="7"/>
                  <a:pt x="6" y="7"/>
                </a:cubicBezTo>
                <a:cubicBezTo>
                  <a:pt x="7" y="3"/>
                  <a:pt x="12" y="0"/>
                  <a:pt x="17" y="1"/>
                </a:cubicBezTo>
                <a:cubicBezTo>
                  <a:pt x="21" y="2"/>
                  <a:pt x="24" y="6"/>
                  <a:pt x="23" y="11"/>
                </a:cubicBezTo>
                <a:cubicBezTo>
                  <a:pt x="25" y="12"/>
                  <a:pt x="25" y="14"/>
                  <a:pt x="27" y="15"/>
                </a:cubicBezTo>
                <a:cubicBezTo>
                  <a:pt x="31" y="16"/>
                  <a:pt x="31" y="16"/>
                  <a:pt x="36" y="16"/>
                </a:cubicBezTo>
                <a:cubicBezTo>
                  <a:pt x="38" y="16"/>
                  <a:pt x="40" y="18"/>
                  <a:pt x="40"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00" name="Freeform 253"/>
          <p:cNvSpPr>
            <a:spLocks/>
          </p:cNvSpPr>
          <p:nvPr/>
        </p:nvSpPr>
        <p:spPr bwMode="auto">
          <a:xfrm>
            <a:off x="2055813" y="2659732"/>
            <a:ext cx="87313" cy="87313"/>
          </a:xfrm>
          <a:custGeom>
            <a:avLst/>
            <a:gdLst>
              <a:gd name="T0" fmla="*/ 35 w 42"/>
              <a:gd name="T1" fmla="*/ 14 h 42"/>
              <a:gd name="T2" fmla="*/ 37 w 42"/>
              <a:gd name="T3" fmla="*/ 21 h 42"/>
              <a:gd name="T4" fmla="*/ 21 w 42"/>
              <a:gd name="T5" fmla="*/ 37 h 42"/>
              <a:gd name="T6" fmla="*/ 5 w 42"/>
              <a:gd name="T7" fmla="*/ 21 h 42"/>
              <a:gd name="T8" fmla="*/ 21 w 42"/>
              <a:gd name="T9" fmla="*/ 5 h 42"/>
              <a:gd name="T10" fmla="*/ 25 w 42"/>
              <a:gd name="T11" fmla="*/ 6 h 42"/>
              <a:gd name="T12" fmla="*/ 29 w 42"/>
              <a:gd name="T13" fmla="*/ 2 h 42"/>
              <a:gd name="T14" fmla="*/ 21 w 42"/>
              <a:gd name="T15" fmla="*/ 0 h 42"/>
              <a:gd name="T16" fmla="*/ 0 w 42"/>
              <a:gd name="T17" fmla="*/ 21 h 42"/>
              <a:gd name="T18" fmla="*/ 21 w 42"/>
              <a:gd name="T19" fmla="*/ 42 h 42"/>
              <a:gd name="T20" fmla="*/ 42 w 42"/>
              <a:gd name="T21" fmla="*/ 21 h 42"/>
              <a:gd name="T22" fmla="*/ 38 w 42"/>
              <a:gd name="T23" fmla="*/ 10 h 42"/>
              <a:gd name="T24" fmla="*/ 35 w 42"/>
              <a:gd name="T25" fmla="*/ 1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42">
                <a:moveTo>
                  <a:pt x="35" y="14"/>
                </a:moveTo>
                <a:cubicBezTo>
                  <a:pt x="36" y="16"/>
                  <a:pt x="37" y="18"/>
                  <a:pt x="37" y="21"/>
                </a:cubicBezTo>
                <a:cubicBezTo>
                  <a:pt x="37" y="30"/>
                  <a:pt x="30" y="37"/>
                  <a:pt x="21" y="37"/>
                </a:cubicBezTo>
                <a:cubicBezTo>
                  <a:pt x="12" y="37"/>
                  <a:pt x="5" y="30"/>
                  <a:pt x="5" y="21"/>
                </a:cubicBezTo>
                <a:cubicBezTo>
                  <a:pt x="5" y="12"/>
                  <a:pt x="12" y="5"/>
                  <a:pt x="21" y="5"/>
                </a:cubicBezTo>
                <a:cubicBezTo>
                  <a:pt x="22" y="5"/>
                  <a:pt x="24" y="5"/>
                  <a:pt x="25" y="6"/>
                </a:cubicBezTo>
                <a:cubicBezTo>
                  <a:pt x="29" y="2"/>
                  <a:pt x="29" y="2"/>
                  <a:pt x="29" y="2"/>
                </a:cubicBezTo>
                <a:cubicBezTo>
                  <a:pt x="26" y="1"/>
                  <a:pt x="24" y="0"/>
                  <a:pt x="21" y="0"/>
                </a:cubicBezTo>
                <a:cubicBezTo>
                  <a:pt x="9" y="0"/>
                  <a:pt x="0" y="10"/>
                  <a:pt x="0" y="21"/>
                </a:cubicBezTo>
                <a:cubicBezTo>
                  <a:pt x="0" y="33"/>
                  <a:pt x="9" y="42"/>
                  <a:pt x="21" y="42"/>
                </a:cubicBezTo>
                <a:cubicBezTo>
                  <a:pt x="32" y="42"/>
                  <a:pt x="42" y="33"/>
                  <a:pt x="42" y="21"/>
                </a:cubicBezTo>
                <a:cubicBezTo>
                  <a:pt x="42" y="17"/>
                  <a:pt x="40" y="13"/>
                  <a:pt x="38" y="10"/>
                </a:cubicBezTo>
                <a:lnTo>
                  <a:pt x="35"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01" name="Freeform 254"/>
          <p:cNvSpPr>
            <a:spLocks/>
          </p:cNvSpPr>
          <p:nvPr/>
        </p:nvSpPr>
        <p:spPr bwMode="auto">
          <a:xfrm>
            <a:off x="2028826" y="2635919"/>
            <a:ext cx="138113" cy="138113"/>
          </a:xfrm>
          <a:custGeom>
            <a:avLst/>
            <a:gdLst>
              <a:gd name="T0" fmla="*/ 56 w 67"/>
              <a:gd name="T1" fmla="*/ 15 h 67"/>
              <a:gd name="T2" fmla="*/ 63 w 67"/>
              <a:gd name="T3" fmla="*/ 33 h 67"/>
              <a:gd name="T4" fmla="*/ 34 w 67"/>
              <a:gd name="T5" fmla="*/ 62 h 67"/>
              <a:gd name="T6" fmla="*/ 5 w 67"/>
              <a:gd name="T7" fmla="*/ 33 h 67"/>
              <a:gd name="T8" fmla="*/ 34 w 67"/>
              <a:gd name="T9" fmla="*/ 4 h 67"/>
              <a:gd name="T10" fmla="*/ 47 w 67"/>
              <a:gd name="T11" fmla="*/ 8 h 67"/>
              <a:gd name="T12" fmla="*/ 50 w 67"/>
              <a:gd name="T13" fmla="*/ 4 h 67"/>
              <a:gd name="T14" fmla="*/ 34 w 67"/>
              <a:gd name="T15" fmla="*/ 0 h 67"/>
              <a:gd name="T16" fmla="*/ 0 w 67"/>
              <a:gd name="T17" fmla="*/ 33 h 67"/>
              <a:gd name="T18" fmla="*/ 34 w 67"/>
              <a:gd name="T19" fmla="*/ 67 h 67"/>
              <a:gd name="T20" fmla="*/ 67 w 67"/>
              <a:gd name="T21" fmla="*/ 33 h 67"/>
              <a:gd name="T22" fmla="*/ 60 w 67"/>
              <a:gd name="T23" fmla="*/ 12 h 67"/>
              <a:gd name="T24" fmla="*/ 56 w 67"/>
              <a:gd name="T25" fmla="*/ 1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 h="67">
                <a:moveTo>
                  <a:pt x="56" y="15"/>
                </a:moveTo>
                <a:cubicBezTo>
                  <a:pt x="60" y="20"/>
                  <a:pt x="63" y="26"/>
                  <a:pt x="63" y="33"/>
                </a:cubicBezTo>
                <a:cubicBezTo>
                  <a:pt x="63" y="49"/>
                  <a:pt x="50" y="62"/>
                  <a:pt x="34" y="62"/>
                </a:cubicBezTo>
                <a:cubicBezTo>
                  <a:pt x="18" y="62"/>
                  <a:pt x="5" y="49"/>
                  <a:pt x="5" y="33"/>
                </a:cubicBezTo>
                <a:cubicBezTo>
                  <a:pt x="5" y="17"/>
                  <a:pt x="18" y="4"/>
                  <a:pt x="34" y="4"/>
                </a:cubicBezTo>
                <a:cubicBezTo>
                  <a:pt x="39" y="4"/>
                  <a:pt x="43" y="5"/>
                  <a:pt x="47" y="8"/>
                </a:cubicBezTo>
                <a:cubicBezTo>
                  <a:pt x="50" y="4"/>
                  <a:pt x="50" y="4"/>
                  <a:pt x="50" y="4"/>
                </a:cubicBezTo>
                <a:cubicBezTo>
                  <a:pt x="45" y="1"/>
                  <a:pt x="40" y="0"/>
                  <a:pt x="34" y="0"/>
                </a:cubicBezTo>
                <a:cubicBezTo>
                  <a:pt x="15" y="0"/>
                  <a:pt x="0" y="15"/>
                  <a:pt x="0" y="33"/>
                </a:cubicBezTo>
                <a:cubicBezTo>
                  <a:pt x="0" y="52"/>
                  <a:pt x="15" y="67"/>
                  <a:pt x="34" y="67"/>
                </a:cubicBezTo>
                <a:cubicBezTo>
                  <a:pt x="52" y="67"/>
                  <a:pt x="67" y="52"/>
                  <a:pt x="67" y="33"/>
                </a:cubicBezTo>
                <a:cubicBezTo>
                  <a:pt x="67" y="25"/>
                  <a:pt x="64" y="17"/>
                  <a:pt x="60" y="12"/>
                </a:cubicBezTo>
                <a:lnTo>
                  <a:pt x="56"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02" name="Freeform 255"/>
          <p:cNvSpPr>
            <a:spLocks/>
          </p:cNvSpPr>
          <p:nvPr/>
        </p:nvSpPr>
        <p:spPr bwMode="auto">
          <a:xfrm>
            <a:off x="2001838" y="2608932"/>
            <a:ext cx="192088" cy="192088"/>
          </a:xfrm>
          <a:custGeom>
            <a:avLst/>
            <a:gdLst>
              <a:gd name="T0" fmla="*/ 81 w 93"/>
              <a:gd name="T1" fmla="*/ 15 h 93"/>
              <a:gd name="T2" fmla="*/ 78 w 93"/>
              <a:gd name="T3" fmla="*/ 18 h 93"/>
              <a:gd name="T4" fmla="*/ 88 w 93"/>
              <a:gd name="T5" fmla="*/ 46 h 93"/>
              <a:gd name="T6" fmla="*/ 47 w 93"/>
              <a:gd name="T7" fmla="*/ 88 h 93"/>
              <a:gd name="T8" fmla="*/ 5 w 93"/>
              <a:gd name="T9" fmla="*/ 46 h 93"/>
              <a:gd name="T10" fmla="*/ 47 w 93"/>
              <a:gd name="T11" fmla="*/ 4 h 93"/>
              <a:gd name="T12" fmla="*/ 68 w 93"/>
              <a:gd name="T13" fmla="*/ 10 h 93"/>
              <a:gd name="T14" fmla="*/ 71 w 93"/>
              <a:gd name="T15" fmla="*/ 7 h 93"/>
              <a:gd name="T16" fmla="*/ 71 w 93"/>
              <a:gd name="T17" fmla="*/ 7 h 93"/>
              <a:gd name="T18" fmla="*/ 47 w 93"/>
              <a:gd name="T19" fmla="*/ 0 h 93"/>
              <a:gd name="T20" fmla="*/ 0 w 93"/>
              <a:gd name="T21" fmla="*/ 46 h 93"/>
              <a:gd name="T22" fmla="*/ 47 w 93"/>
              <a:gd name="T23" fmla="*/ 93 h 93"/>
              <a:gd name="T24" fmla="*/ 93 w 93"/>
              <a:gd name="T25" fmla="*/ 46 h 93"/>
              <a:gd name="T26" fmla="*/ 81 w 93"/>
              <a:gd name="T27" fmla="*/ 1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93">
                <a:moveTo>
                  <a:pt x="81" y="15"/>
                </a:moveTo>
                <a:cubicBezTo>
                  <a:pt x="78" y="18"/>
                  <a:pt x="78" y="18"/>
                  <a:pt x="78" y="18"/>
                </a:cubicBezTo>
                <a:cubicBezTo>
                  <a:pt x="84" y="26"/>
                  <a:pt x="88" y="35"/>
                  <a:pt x="88" y="46"/>
                </a:cubicBezTo>
                <a:cubicBezTo>
                  <a:pt x="88" y="69"/>
                  <a:pt x="70" y="88"/>
                  <a:pt x="47" y="88"/>
                </a:cubicBezTo>
                <a:cubicBezTo>
                  <a:pt x="24" y="88"/>
                  <a:pt x="5" y="69"/>
                  <a:pt x="5" y="46"/>
                </a:cubicBezTo>
                <a:cubicBezTo>
                  <a:pt x="5" y="23"/>
                  <a:pt x="24" y="4"/>
                  <a:pt x="47" y="4"/>
                </a:cubicBezTo>
                <a:cubicBezTo>
                  <a:pt x="55" y="4"/>
                  <a:pt x="62" y="7"/>
                  <a:pt x="68" y="10"/>
                </a:cubicBezTo>
                <a:cubicBezTo>
                  <a:pt x="71" y="7"/>
                  <a:pt x="71" y="7"/>
                  <a:pt x="71" y="7"/>
                </a:cubicBezTo>
                <a:cubicBezTo>
                  <a:pt x="71" y="7"/>
                  <a:pt x="71" y="7"/>
                  <a:pt x="71" y="7"/>
                </a:cubicBezTo>
                <a:cubicBezTo>
                  <a:pt x="64" y="2"/>
                  <a:pt x="56" y="0"/>
                  <a:pt x="47" y="0"/>
                </a:cubicBezTo>
                <a:cubicBezTo>
                  <a:pt x="21" y="0"/>
                  <a:pt x="0" y="21"/>
                  <a:pt x="0" y="46"/>
                </a:cubicBezTo>
                <a:cubicBezTo>
                  <a:pt x="0" y="72"/>
                  <a:pt x="21" y="93"/>
                  <a:pt x="47" y="93"/>
                </a:cubicBezTo>
                <a:cubicBezTo>
                  <a:pt x="72" y="93"/>
                  <a:pt x="93" y="72"/>
                  <a:pt x="93" y="46"/>
                </a:cubicBezTo>
                <a:cubicBezTo>
                  <a:pt x="93" y="34"/>
                  <a:pt x="89" y="23"/>
                  <a:pt x="81"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03" name="Freeform 256"/>
          <p:cNvSpPr>
            <a:spLocks/>
          </p:cNvSpPr>
          <p:nvPr/>
        </p:nvSpPr>
        <p:spPr bwMode="auto">
          <a:xfrm>
            <a:off x="2095501" y="2569244"/>
            <a:ext cx="119063" cy="136525"/>
          </a:xfrm>
          <a:custGeom>
            <a:avLst/>
            <a:gdLst>
              <a:gd name="T0" fmla="*/ 58 w 58"/>
              <a:gd name="T1" fmla="*/ 14 h 66"/>
              <a:gd name="T2" fmla="*/ 45 w 58"/>
              <a:gd name="T3" fmla="*/ 12 h 66"/>
              <a:gd name="T4" fmla="*/ 41 w 58"/>
              <a:gd name="T5" fmla="*/ 0 h 66"/>
              <a:gd name="T6" fmla="*/ 29 w 58"/>
              <a:gd name="T7" fmla="*/ 21 h 66"/>
              <a:gd name="T8" fmla="*/ 30 w 58"/>
              <a:gd name="T9" fmla="*/ 27 h 66"/>
              <a:gd name="T10" fmla="*/ 1 w 58"/>
              <a:gd name="T11" fmla="*/ 61 h 66"/>
              <a:gd name="T12" fmla="*/ 2 w 58"/>
              <a:gd name="T13" fmla="*/ 65 h 66"/>
              <a:gd name="T14" fmla="*/ 6 w 58"/>
              <a:gd name="T15" fmla="*/ 65 h 66"/>
              <a:gd name="T16" fmla="*/ 34 w 58"/>
              <a:gd name="T17" fmla="*/ 30 h 66"/>
              <a:gd name="T18" fmla="*/ 41 w 58"/>
              <a:gd name="T19" fmla="*/ 30 h 66"/>
              <a:gd name="T20" fmla="*/ 58 w 58"/>
              <a:gd name="T21" fmla="*/ 1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66">
                <a:moveTo>
                  <a:pt x="58" y="14"/>
                </a:moveTo>
                <a:cubicBezTo>
                  <a:pt x="45" y="12"/>
                  <a:pt x="45" y="12"/>
                  <a:pt x="45" y="12"/>
                </a:cubicBezTo>
                <a:cubicBezTo>
                  <a:pt x="41" y="0"/>
                  <a:pt x="41" y="0"/>
                  <a:pt x="41" y="0"/>
                </a:cubicBezTo>
                <a:cubicBezTo>
                  <a:pt x="29" y="21"/>
                  <a:pt x="29" y="21"/>
                  <a:pt x="29" y="21"/>
                </a:cubicBezTo>
                <a:cubicBezTo>
                  <a:pt x="30" y="27"/>
                  <a:pt x="30" y="27"/>
                  <a:pt x="30" y="27"/>
                </a:cubicBezTo>
                <a:cubicBezTo>
                  <a:pt x="1" y="61"/>
                  <a:pt x="1" y="61"/>
                  <a:pt x="1" y="61"/>
                </a:cubicBezTo>
                <a:cubicBezTo>
                  <a:pt x="0" y="62"/>
                  <a:pt x="1" y="64"/>
                  <a:pt x="2" y="65"/>
                </a:cubicBezTo>
                <a:cubicBezTo>
                  <a:pt x="3" y="66"/>
                  <a:pt x="5" y="66"/>
                  <a:pt x="6" y="65"/>
                </a:cubicBezTo>
                <a:cubicBezTo>
                  <a:pt x="34" y="30"/>
                  <a:pt x="34" y="30"/>
                  <a:pt x="34" y="30"/>
                </a:cubicBezTo>
                <a:cubicBezTo>
                  <a:pt x="41" y="30"/>
                  <a:pt x="41" y="30"/>
                  <a:pt x="41" y="30"/>
                </a:cubicBezTo>
                <a:lnTo>
                  <a:pt x="58"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04" name="Freeform 257"/>
          <p:cNvSpPr>
            <a:spLocks/>
          </p:cNvSpPr>
          <p:nvPr/>
        </p:nvSpPr>
        <p:spPr bwMode="auto">
          <a:xfrm>
            <a:off x="3190876" y="3756694"/>
            <a:ext cx="22225" cy="112713"/>
          </a:xfrm>
          <a:custGeom>
            <a:avLst/>
            <a:gdLst>
              <a:gd name="T0" fmla="*/ 0 w 14"/>
              <a:gd name="T1" fmla="*/ 19 h 71"/>
              <a:gd name="T2" fmla="*/ 0 w 14"/>
              <a:gd name="T3" fmla="*/ 71 h 71"/>
              <a:gd name="T4" fmla="*/ 14 w 14"/>
              <a:gd name="T5" fmla="*/ 71 h 71"/>
              <a:gd name="T6" fmla="*/ 14 w 14"/>
              <a:gd name="T7" fmla="*/ 0 h 71"/>
              <a:gd name="T8" fmla="*/ 0 w 14"/>
              <a:gd name="T9" fmla="*/ 19 h 71"/>
            </a:gdLst>
            <a:ahLst/>
            <a:cxnLst>
              <a:cxn ang="0">
                <a:pos x="T0" y="T1"/>
              </a:cxn>
              <a:cxn ang="0">
                <a:pos x="T2" y="T3"/>
              </a:cxn>
              <a:cxn ang="0">
                <a:pos x="T4" y="T5"/>
              </a:cxn>
              <a:cxn ang="0">
                <a:pos x="T6" y="T7"/>
              </a:cxn>
              <a:cxn ang="0">
                <a:pos x="T8" y="T9"/>
              </a:cxn>
            </a:cxnLst>
            <a:rect l="0" t="0" r="r" b="b"/>
            <a:pathLst>
              <a:path w="14" h="71">
                <a:moveTo>
                  <a:pt x="0" y="19"/>
                </a:moveTo>
                <a:lnTo>
                  <a:pt x="0" y="71"/>
                </a:lnTo>
                <a:lnTo>
                  <a:pt x="14" y="71"/>
                </a:lnTo>
                <a:lnTo>
                  <a:pt x="14" y="0"/>
                </a:lnTo>
                <a:lnTo>
                  <a:pt x="0"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05" name="Freeform 258"/>
          <p:cNvSpPr>
            <a:spLocks/>
          </p:cNvSpPr>
          <p:nvPr/>
        </p:nvSpPr>
        <p:spPr bwMode="auto">
          <a:xfrm>
            <a:off x="3124201" y="3778919"/>
            <a:ext cx="22225" cy="90488"/>
          </a:xfrm>
          <a:custGeom>
            <a:avLst/>
            <a:gdLst>
              <a:gd name="T0" fmla="*/ 10 w 11"/>
              <a:gd name="T1" fmla="*/ 7 h 44"/>
              <a:gd name="T2" fmla="*/ 4 w 11"/>
              <a:gd name="T3" fmla="*/ 5 h 44"/>
              <a:gd name="T4" fmla="*/ 0 w 11"/>
              <a:gd name="T5" fmla="*/ 0 h 44"/>
              <a:gd name="T6" fmla="*/ 0 w 11"/>
              <a:gd name="T7" fmla="*/ 44 h 44"/>
              <a:gd name="T8" fmla="*/ 11 w 11"/>
              <a:gd name="T9" fmla="*/ 44 h 44"/>
              <a:gd name="T10" fmla="*/ 11 w 11"/>
              <a:gd name="T11" fmla="*/ 7 h 44"/>
              <a:gd name="T12" fmla="*/ 10 w 11"/>
              <a:gd name="T13" fmla="*/ 7 h 44"/>
            </a:gdLst>
            <a:ahLst/>
            <a:cxnLst>
              <a:cxn ang="0">
                <a:pos x="T0" y="T1"/>
              </a:cxn>
              <a:cxn ang="0">
                <a:pos x="T2" y="T3"/>
              </a:cxn>
              <a:cxn ang="0">
                <a:pos x="T4" y="T5"/>
              </a:cxn>
              <a:cxn ang="0">
                <a:pos x="T6" y="T7"/>
              </a:cxn>
              <a:cxn ang="0">
                <a:pos x="T8" y="T9"/>
              </a:cxn>
              <a:cxn ang="0">
                <a:pos x="T10" y="T11"/>
              </a:cxn>
              <a:cxn ang="0">
                <a:pos x="T12" y="T13"/>
              </a:cxn>
            </a:cxnLst>
            <a:rect l="0" t="0" r="r" b="b"/>
            <a:pathLst>
              <a:path w="11" h="44">
                <a:moveTo>
                  <a:pt x="10" y="7"/>
                </a:moveTo>
                <a:cubicBezTo>
                  <a:pt x="8" y="7"/>
                  <a:pt x="6" y="7"/>
                  <a:pt x="4" y="5"/>
                </a:cubicBezTo>
                <a:cubicBezTo>
                  <a:pt x="0" y="0"/>
                  <a:pt x="0" y="0"/>
                  <a:pt x="0" y="0"/>
                </a:cubicBezTo>
                <a:cubicBezTo>
                  <a:pt x="0" y="44"/>
                  <a:pt x="0" y="44"/>
                  <a:pt x="0" y="44"/>
                </a:cubicBezTo>
                <a:cubicBezTo>
                  <a:pt x="11" y="44"/>
                  <a:pt x="11" y="44"/>
                  <a:pt x="11" y="44"/>
                </a:cubicBezTo>
                <a:cubicBezTo>
                  <a:pt x="11" y="7"/>
                  <a:pt x="11" y="7"/>
                  <a:pt x="11" y="7"/>
                </a:cubicBezTo>
                <a:cubicBezTo>
                  <a:pt x="11" y="7"/>
                  <a:pt x="10" y="7"/>
                  <a:pt x="10"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06" name="Freeform 259"/>
          <p:cNvSpPr>
            <a:spLocks/>
          </p:cNvSpPr>
          <p:nvPr/>
        </p:nvSpPr>
        <p:spPr bwMode="auto">
          <a:xfrm>
            <a:off x="3059113" y="3799557"/>
            <a:ext cx="23813" cy="69850"/>
          </a:xfrm>
          <a:custGeom>
            <a:avLst/>
            <a:gdLst>
              <a:gd name="T0" fmla="*/ 0 w 15"/>
              <a:gd name="T1" fmla="*/ 6 h 44"/>
              <a:gd name="T2" fmla="*/ 0 w 15"/>
              <a:gd name="T3" fmla="*/ 44 h 44"/>
              <a:gd name="T4" fmla="*/ 15 w 15"/>
              <a:gd name="T5" fmla="*/ 44 h 44"/>
              <a:gd name="T6" fmla="*/ 15 w 15"/>
              <a:gd name="T7" fmla="*/ 0 h 44"/>
              <a:gd name="T8" fmla="*/ 0 w 15"/>
              <a:gd name="T9" fmla="*/ 6 h 44"/>
            </a:gdLst>
            <a:ahLst/>
            <a:cxnLst>
              <a:cxn ang="0">
                <a:pos x="T0" y="T1"/>
              </a:cxn>
              <a:cxn ang="0">
                <a:pos x="T2" y="T3"/>
              </a:cxn>
              <a:cxn ang="0">
                <a:pos x="T4" y="T5"/>
              </a:cxn>
              <a:cxn ang="0">
                <a:pos x="T6" y="T7"/>
              </a:cxn>
              <a:cxn ang="0">
                <a:pos x="T8" y="T9"/>
              </a:cxn>
            </a:cxnLst>
            <a:rect l="0" t="0" r="r" b="b"/>
            <a:pathLst>
              <a:path w="15" h="44">
                <a:moveTo>
                  <a:pt x="0" y="6"/>
                </a:moveTo>
                <a:lnTo>
                  <a:pt x="0" y="44"/>
                </a:lnTo>
                <a:lnTo>
                  <a:pt x="15" y="44"/>
                </a:lnTo>
                <a:lnTo>
                  <a:pt x="15" y="0"/>
                </a:ln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07" name="Freeform 260"/>
          <p:cNvSpPr>
            <a:spLocks/>
          </p:cNvSpPr>
          <p:nvPr/>
        </p:nvSpPr>
        <p:spPr bwMode="auto">
          <a:xfrm>
            <a:off x="3157538" y="3778919"/>
            <a:ext cx="22225" cy="90488"/>
          </a:xfrm>
          <a:custGeom>
            <a:avLst/>
            <a:gdLst>
              <a:gd name="T0" fmla="*/ 13 w 14"/>
              <a:gd name="T1" fmla="*/ 0 h 57"/>
              <a:gd name="T2" fmla="*/ 0 w 14"/>
              <a:gd name="T3" fmla="*/ 6 h 57"/>
              <a:gd name="T4" fmla="*/ 0 w 14"/>
              <a:gd name="T5" fmla="*/ 57 h 57"/>
              <a:gd name="T6" fmla="*/ 14 w 14"/>
              <a:gd name="T7" fmla="*/ 57 h 57"/>
              <a:gd name="T8" fmla="*/ 14 w 14"/>
              <a:gd name="T9" fmla="*/ 1 h 57"/>
              <a:gd name="T10" fmla="*/ 13 w 14"/>
              <a:gd name="T11" fmla="*/ 0 h 57"/>
            </a:gdLst>
            <a:ahLst/>
            <a:cxnLst>
              <a:cxn ang="0">
                <a:pos x="T0" y="T1"/>
              </a:cxn>
              <a:cxn ang="0">
                <a:pos x="T2" y="T3"/>
              </a:cxn>
              <a:cxn ang="0">
                <a:pos x="T4" y="T5"/>
              </a:cxn>
              <a:cxn ang="0">
                <a:pos x="T6" y="T7"/>
              </a:cxn>
              <a:cxn ang="0">
                <a:pos x="T8" y="T9"/>
              </a:cxn>
              <a:cxn ang="0">
                <a:pos x="T10" y="T11"/>
              </a:cxn>
            </a:cxnLst>
            <a:rect l="0" t="0" r="r" b="b"/>
            <a:pathLst>
              <a:path w="14" h="57">
                <a:moveTo>
                  <a:pt x="13" y="0"/>
                </a:moveTo>
                <a:lnTo>
                  <a:pt x="0" y="6"/>
                </a:lnTo>
                <a:lnTo>
                  <a:pt x="0" y="57"/>
                </a:lnTo>
                <a:lnTo>
                  <a:pt x="14" y="57"/>
                </a:lnTo>
                <a:lnTo>
                  <a:pt x="14" y="1"/>
                </a:lnTo>
                <a:lnTo>
                  <a:pt x="1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08" name="Freeform 261"/>
          <p:cNvSpPr>
            <a:spLocks/>
          </p:cNvSpPr>
          <p:nvPr/>
        </p:nvSpPr>
        <p:spPr bwMode="auto">
          <a:xfrm>
            <a:off x="3092451" y="3782094"/>
            <a:ext cx="23813" cy="87313"/>
          </a:xfrm>
          <a:custGeom>
            <a:avLst/>
            <a:gdLst>
              <a:gd name="T0" fmla="*/ 0 w 15"/>
              <a:gd name="T1" fmla="*/ 7 h 55"/>
              <a:gd name="T2" fmla="*/ 0 w 15"/>
              <a:gd name="T3" fmla="*/ 55 h 55"/>
              <a:gd name="T4" fmla="*/ 15 w 15"/>
              <a:gd name="T5" fmla="*/ 55 h 55"/>
              <a:gd name="T6" fmla="*/ 15 w 15"/>
              <a:gd name="T7" fmla="*/ 0 h 55"/>
              <a:gd name="T8" fmla="*/ 0 w 15"/>
              <a:gd name="T9" fmla="*/ 7 h 55"/>
            </a:gdLst>
            <a:ahLst/>
            <a:cxnLst>
              <a:cxn ang="0">
                <a:pos x="T0" y="T1"/>
              </a:cxn>
              <a:cxn ang="0">
                <a:pos x="T2" y="T3"/>
              </a:cxn>
              <a:cxn ang="0">
                <a:pos x="T4" y="T5"/>
              </a:cxn>
              <a:cxn ang="0">
                <a:pos x="T6" y="T7"/>
              </a:cxn>
              <a:cxn ang="0">
                <a:pos x="T8" y="T9"/>
              </a:cxn>
            </a:cxnLst>
            <a:rect l="0" t="0" r="r" b="b"/>
            <a:pathLst>
              <a:path w="15" h="55">
                <a:moveTo>
                  <a:pt x="0" y="7"/>
                </a:moveTo>
                <a:lnTo>
                  <a:pt x="0" y="55"/>
                </a:lnTo>
                <a:lnTo>
                  <a:pt x="15" y="55"/>
                </a:lnTo>
                <a:lnTo>
                  <a:pt x="15" y="0"/>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09" name="Freeform 262"/>
          <p:cNvSpPr>
            <a:spLocks/>
          </p:cNvSpPr>
          <p:nvPr/>
        </p:nvSpPr>
        <p:spPr bwMode="auto">
          <a:xfrm>
            <a:off x="3059113" y="3747169"/>
            <a:ext cx="153988" cy="53975"/>
          </a:xfrm>
          <a:custGeom>
            <a:avLst/>
            <a:gdLst>
              <a:gd name="T0" fmla="*/ 70 w 74"/>
              <a:gd name="T1" fmla="*/ 0 h 26"/>
              <a:gd name="T2" fmla="*/ 66 w 74"/>
              <a:gd name="T3" fmla="*/ 0 h 26"/>
              <a:gd name="T4" fmla="*/ 54 w 74"/>
              <a:gd name="T5" fmla="*/ 0 h 26"/>
              <a:gd name="T6" fmla="*/ 56 w 74"/>
              <a:gd name="T7" fmla="*/ 4 h 26"/>
              <a:gd name="T8" fmla="*/ 42 w 74"/>
              <a:gd name="T9" fmla="*/ 11 h 26"/>
              <a:gd name="T10" fmla="*/ 36 w 74"/>
              <a:gd name="T11" fmla="*/ 4 h 26"/>
              <a:gd name="T12" fmla="*/ 32 w 74"/>
              <a:gd name="T13" fmla="*/ 3 h 26"/>
              <a:gd name="T14" fmla="*/ 0 w 74"/>
              <a:gd name="T15" fmla="*/ 18 h 26"/>
              <a:gd name="T16" fmla="*/ 0 w 74"/>
              <a:gd name="T17" fmla="*/ 26 h 26"/>
              <a:gd name="T18" fmla="*/ 32 w 74"/>
              <a:gd name="T19" fmla="*/ 11 h 26"/>
              <a:gd name="T20" fmla="*/ 38 w 74"/>
              <a:gd name="T21" fmla="*/ 18 h 26"/>
              <a:gd name="T22" fmla="*/ 42 w 74"/>
              <a:gd name="T23" fmla="*/ 19 h 26"/>
              <a:gd name="T24" fmla="*/ 59 w 74"/>
              <a:gd name="T25" fmla="*/ 11 h 26"/>
              <a:gd name="T26" fmla="*/ 61 w 74"/>
              <a:gd name="T27" fmla="*/ 15 h 26"/>
              <a:gd name="T28" fmla="*/ 69 w 74"/>
              <a:gd name="T29" fmla="*/ 6 h 26"/>
              <a:gd name="T30" fmla="*/ 74 w 74"/>
              <a:gd name="T31" fmla="*/ 0 h 26"/>
              <a:gd name="T32" fmla="*/ 70 w 74"/>
              <a:gd name="T33"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4" h="26">
                <a:moveTo>
                  <a:pt x="70" y="0"/>
                </a:moveTo>
                <a:cubicBezTo>
                  <a:pt x="66" y="0"/>
                  <a:pt x="66" y="0"/>
                  <a:pt x="66" y="0"/>
                </a:cubicBezTo>
                <a:cubicBezTo>
                  <a:pt x="54" y="0"/>
                  <a:pt x="54" y="0"/>
                  <a:pt x="54" y="0"/>
                </a:cubicBezTo>
                <a:cubicBezTo>
                  <a:pt x="56" y="4"/>
                  <a:pt x="56" y="4"/>
                  <a:pt x="56" y="4"/>
                </a:cubicBezTo>
                <a:cubicBezTo>
                  <a:pt x="42" y="11"/>
                  <a:pt x="42" y="11"/>
                  <a:pt x="42" y="11"/>
                </a:cubicBezTo>
                <a:cubicBezTo>
                  <a:pt x="36" y="4"/>
                  <a:pt x="36" y="4"/>
                  <a:pt x="36" y="4"/>
                </a:cubicBezTo>
                <a:cubicBezTo>
                  <a:pt x="35" y="3"/>
                  <a:pt x="33" y="3"/>
                  <a:pt x="32" y="3"/>
                </a:cubicBezTo>
                <a:cubicBezTo>
                  <a:pt x="0" y="18"/>
                  <a:pt x="0" y="18"/>
                  <a:pt x="0" y="18"/>
                </a:cubicBezTo>
                <a:cubicBezTo>
                  <a:pt x="0" y="26"/>
                  <a:pt x="0" y="26"/>
                  <a:pt x="0" y="26"/>
                </a:cubicBezTo>
                <a:cubicBezTo>
                  <a:pt x="32" y="11"/>
                  <a:pt x="32" y="11"/>
                  <a:pt x="32" y="11"/>
                </a:cubicBezTo>
                <a:cubicBezTo>
                  <a:pt x="38" y="18"/>
                  <a:pt x="38" y="18"/>
                  <a:pt x="38" y="18"/>
                </a:cubicBezTo>
                <a:cubicBezTo>
                  <a:pt x="39" y="19"/>
                  <a:pt x="41" y="19"/>
                  <a:pt x="42" y="19"/>
                </a:cubicBezTo>
                <a:cubicBezTo>
                  <a:pt x="59" y="11"/>
                  <a:pt x="59" y="11"/>
                  <a:pt x="59" y="11"/>
                </a:cubicBezTo>
                <a:cubicBezTo>
                  <a:pt x="61" y="15"/>
                  <a:pt x="61" y="15"/>
                  <a:pt x="61" y="15"/>
                </a:cubicBezTo>
                <a:cubicBezTo>
                  <a:pt x="69" y="6"/>
                  <a:pt x="69" y="6"/>
                  <a:pt x="69" y="6"/>
                </a:cubicBezTo>
                <a:cubicBezTo>
                  <a:pt x="74" y="0"/>
                  <a:pt x="74" y="0"/>
                  <a:pt x="74" y="0"/>
                </a:cubicBezTo>
                <a:lnTo>
                  <a:pt x="7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10" name="Freeform 263"/>
          <p:cNvSpPr>
            <a:spLocks/>
          </p:cNvSpPr>
          <p:nvPr/>
        </p:nvSpPr>
        <p:spPr bwMode="auto">
          <a:xfrm>
            <a:off x="3048001" y="3726532"/>
            <a:ext cx="169863" cy="155575"/>
          </a:xfrm>
          <a:custGeom>
            <a:avLst/>
            <a:gdLst>
              <a:gd name="T0" fmla="*/ 81 w 82"/>
              <a:gd name="T1" fmla="*/ 75 h 75"/>
              <a:gd name="T2" fmla="*/ 0 w 82"/>
              <a:gd name="T3" fmla="*/ 75 h 75"/>
              <a:gd name="T4" fmla="*/ 0 w 82"/>
              <a:gd name="T5" fmla="*/ 1 h 75"/>
              <a:gd name="T6" fmla="*/ 1 w 82"/>
              <a:gd name="T7" fmla="*/ 0 h 75"/>
              <a:gd name="T8" fmla="*/ 2 w 82"/>
              <a:gd name="T9" fmla="*/ 1 h 75"/>
              <a:gd name="T10" fmla="*/ 2 w 82"/>
              <a:gd name="T11" fmla="*/ 73 h 75"/>
              <a:gd name="T12" fmla="*/ 81 w 82"/>
              <a:gd name="T13" fmla="*/ 73 h 75"/>
              <a:gd name="T14" fmla="*/ 82 w 82"/>
              <a:gd name="T15" fmla="*/ 74 h 75"/>
              <a:gd name="T16" fmla="*/ 81 w 82"/>
              <a:gd name="T17"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75">
                <a:moveTo>
                  <a:pt x="81" y="75"/>
                </a:moveTo>
                <a:cubicBezTo>
                  <a:pt x="0" y="75"/>
                  <a:pt x="0" y="75"/>
                  <a:pt x="0" y="75"/>
                </a:cubicBezTo>
                <a:cubicBezTo>
                  <a:pt x="0" y="1"/>
                  <a:pt x="0" y="1"/>
                  <a:pt x="0" y="1"/>
                </a:cubicBezTo>
                <a:cubicBezTo>
                  <a:pt x="0" y="1"/>
                  <a:pt x="0" y="0"/>
                  <a:pt x="1" y="0"/>
                </a:cubicBezTo>
                <a:cubicBezTo>
                  <a:pt x="1" y="0"/>
                  <a:pt x="2" y="1"/>
                  <a:pt x="2" y="1"/>
                </a:cubicBezTo>
                <a:cubicBezTo>
                  <a:pt x="2" y="73"/>
                  <a:pt x="2" y="73"/>
                  <a:pt x="2" y="73"/>
                </a:cubicBezTo>
                <a:cubicBezTo>
                  <a:pt x="81" y="73"/>
                  <a:pt x="81" y="73"/>
                  <a:pt x="81" y="73"/>
                </a:cubicBezTo>
                <a:cubicBezTo>
                  <a:pt x="82" y="73"/>
                  <a:pt x="82" y="74"/>
                  <a:pt x="82" y="74"/>
                </a:cubicBezTo>
                <a:cubicBezTo>
                  <a:pt x="82" y="75"/>
                  <a:pt x="82" y="75"/>
                  <a:pt x="8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11" name="Freeform 264"/>
          <p:cNvSpPr>
            <a:spLocks/>
          </p:cNvSpPr>
          <p:nvPr/>
        </p:nvSpPr>
        <p:spPr bwMode="auto">
          <a:xfrm>
            <a:off x="2439988" y="4317082"/>
            <a:ext cx="77788" cy="7938"/>
          </a:xfrm>
          <a:custGeom>
            <a:avLst/>
            <a:gdLst>
              <a:gd name="T0" fmla="*/ 36 w 38"/>
              <a:gd name="T1" fmla="*/ 4 h 4"/>
              <a:gd name="T2" fmla="*/ 2 w 38"/>
              <a:gd name="T3" fmla="*/ 4 h 4"/>
              <a:gd name="T4" fmla="*/ 0 w 38"/>
              <a:gd name="T5" fmla="*/ 3 h 4"/>
              <a:gd name="T6" fmla="*/ 0 w 38"/>
              <a:gd name="T7" fmla="*/ 2 h 4"/>
              <a:gd name="T8" fmla="*/ 2 w 38"/>
              <a:gd name="T9" fmla="*/ 0 h 4"/>
              <a:gd name="T10" fmla="*/ 36 w 38"/>
              <a:gd name="T11" fmla="*/ 0 h 4"/>
              <a:gd name="T12" fmla="*/ 38 w 38"/>
              <a:gd name="T13" fmla="*/ 2 h 4"/>
              <a:gd name="T14" fmla="*/ 38 w 38"/>
              <a:gd name="T15" fmla="*/ 3 h 4"/>
              <a:gd name="T16" fmla="*/ 36 w 38"/>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4">
                <a:moveTo>
                  <a:pt x="36" y="4"/>
                </a:moveTo>
                <a:cubicBezTo>
                  <a:pt x="2" y="4"/>
                  <a:pt x="2" y="4"/>
                  <a:pt x="2" y="4"/>
                </a:cubicBezTo>
                <a:cubicBezTo>
                  <a:pt x="1" y="4"/>
                  <a:pt x="0" y="4"/>
                  <a:pt x="0" y="3"/>
                </a:cubicBezTo>
                <a:cubicBezTo>
                  <a:pt x="0" y="2"/>
                  <a:pt x="0" y="2"/>
                  <a:pt x="0" y="2"/>
                </a:cubicBezTo>
                <a:cubicBezTo>
                  <a:pt x="0" y="1"/>
                  <a:pt x="1" y="0"/>
                  <a:pt x="2" y="0"/>
                </a:cubicBezTo>
                <a:cubicBezTo>
                  <a:pt x="36" y="0"/>
                  <a:pt x="36" y="0"/>
                  <a:pt x="36" y="0"/>
                </a:cubicBezTo>
                <a:cubicBezTo>
                  <a:pt x="37" y="0"/>
                  <a:pt x="38" y="1"/>
                  <a:pt x="38" y="2"/>
                </a:cubicBezTo>
                <a:cubicBezTo>
                  <a:pt x="38" y="3"/>
                  <a:pt x="38" y="3"/>
                  <a:pt x="38" y="3"/>
                </a:cubicBezTo>
                <a:cubicBezTo>
                  <a:pt x="38" y="4"/>
                  <a:pt x="37" y="4"/>
                  <a:pt x="36"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 name="Freeform 265"/>
          <p:cNvSpPr>
            <a:spLocks/>
          </p:cNvSpPr>
          <p:nvPr/>
        </p:nvSpPr>
        <p:spPr bwMode="auto">
          <a:xfrm>
            <a:off x="2436813" y="4267869"/>
            <a:ext cx="84138" cy="42863"/>
          </a:xfrm>
          <a:custGeom>
            <a:avLst/>
            <a:gdLst>
              <a:gd name="T0" fmla="*/ 38 w 40"/>
              <a:gd name="T1" fmla="*/ 4 h 21"/>
              <a:gd name="T2" fmla="*/ 32 w 40"/>
              <a:gd name="T3" fmla="*/ 6 h 21"/>
              <a:gd name="T4" fmla="*/ 32 w 40"/>
              <a:gd name="T5" fmla="*/ 6 h 21"/>
              <a:gd name="T6" fmla="*/ 24 w 40"/>
              <a:gd name="T7" fmla="*/ 5 h 21"/>
              <a:gd name="T8" fmla="*/ 24 w 40"/>
              <a:gd name="T9" fmla="*/ 5 h 21"/>
              <a:gd name="T10" fmla="*/ 20 w 40"/>
              <a:gd name="T11" fmla="*/ 0 h 21"/>
              <a:gd name="T12" fmla="*/ 17 w 40"/>
              <a:gd name="T13" fmla="*/ 5 h 21"/>
              <a:gd name="T14" fmla="*/ 17 w 40"/>
              <a:gd name="T15" fmla="*/ 5 h 21"/>
              <a:gd name="T16" fmla="*/ 8 w 40"/>
              <a:gd name="T17" fmla="*/ 6 h 21"/>
              <a:gd name="T18" fmla="*/ 8 w 40"/>
              <a:gd name="T19" fmla="*/ 6 h 21"/>
              <a:gd name="T20" fmla="*/ 2 w 40"/>
              <a:gd name="T21" fmla="*/ 4 h 21"/>
              <a:gd name="T22" fmla="*/ 6 w 40"/>
              <a:gd name="T23" fmla="*/ 15 h 21"/>
              <a:gd name="T24" fmla="*/ 14 w 40"/>
              <a:gd name="T25" fmla="*/ 21 h 21"/>
              <a:gd name="T26" fmla="*/ 14 w 40"/>
              <a:gd name="T27" fmla="*/ 21 h 21"/>
              <a:gd name="T28" fmla="*/ 20 w 40"/>
              <a:gd name="T29" fmla="*/ 21 h 21"/>
              <a:gd name="T30" fmla="*/ 20 w 40"/>
              <a:gd name="T31" fmla="*/ 21 h 21"/>
              <a:gd name="T32" fmla="*/ 20 w 40"/>
              <a:gd name="T33" fmla="*/ 21 h 21"/>
              <a:gd name="T34" fmla="*/ 26 w 40"/>
              <a:gd name="T35" fmla="*/ 21 h 21"/>
              <a:gd name="T36" fmla="*/ 26 w 40"/>
              <a:gd name="T37" fmla="*/ 21 h 21"/>
              <a:gd name="T38" fmla="*/ 35 w 40"/>
              <a:gd name="T39" fmla="*/ 15 h 21"/>
              <a:gd name="T40" fmla="*/ 38 w 40"/>
              <a:gd name="T41" fmla="*/ 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21">
                <a:moveTo>
                  <a:pt x="38" y="4"/>
                </a:moveTo>
                <a:cubicBezTo>
                  <a:pt x="37" y="3"/>
                  <a:pt x="35" y="4"/>
                  <a:pt x="32" y="6"/>
                </a:cubicBezTo>
                <a:cubicBezTo>
                  <a:pt x="32" y="6"/>
                  <a:pt x="32" y="6"/>
                  <a:pt x="32" y="6"/>
                </a:cubicBezTo>
                <a:cubicBezTo>
                  <a:pt x="30" y="8"/>
                  <a:pt x="26" y="8"/>
                  <a:pt x="24" y="5"/>
                </a:cubicBezTo>
                <a:cubicBezTo>
                  <a:pt x="24" y="5"/>
                  <a:pt x="24" y="5"/>
                  <a:pt x="24" y="5"/>
                </a:cubicBezTo>
                <a:cubicBezTo>
                  <a:pt x="23" y="2"/>
                  <a:pt x="22" y="0"/>
                  <a:pt x="20" y="0"/>
                </a:cubicBezTo>
                <a:cubicBezTo>
                  <a:pt x="19" y="0"/>
                  <a:pt x="17" y="2"/>
                  <a:pt x="17" y="5"/>
                </a:cubicBezTo>
                <a:cubicBezTo>
                  <a:pt x="17" y="5"/>
                  <a:pt x="17" y="5"/>
                  <a:pt x="17" y="5"/>
                </a:cubicBezTo>
                <a:cubicBezTo>
                  <a:pt x="14" y="8"/>
                  <a:pt x="10" y="8"/>
                  <a:pt x="8" y="6"/>
                </a:cubicBezTo>
                <a:cubicBezTo>
                  <a:pt x="8" y="6"/>
                  <a:pt x="8" y="6"/>
                  <a:pt x="8" y="6"/>
                </a:cubicBezTo>
                <a:cubicBezTo>
                  <a:pt x="6" y="4"/>
                  <a:pt x="3" y="3"/>
                  <a:pt x="2" y="4"/>
                </a:cubicBezTo>
                <a:cubicBezTo>
                  <a:pt x="0" y="5"/>
                  <a:pt x="2" y="10"/>
                  <a:pt x="6" y="15"/>
                </a:cubicBezTo>
                <a:cubicBezTo>
                  <a:pt x="8" y="18"/>
                  <a:pt x="12" y="21"/>
                  <a:pt x="14" y="21"/>
                </a:cubicBezTo>
                <a:cubicBezTo>
                  <a:pt x="14" y="21"/>
                  <a:pt x="14" y="21"/>
                  <a:pt x="14" y="21"/>
                </a:cubicBezTo>
                <a:cubicBezTo>
                  <a:pt x="20" y="21"/>
                  <a:pt x="20" y="21"/>
                  <a:pt x="20" y="21"/>
                </a:cubicBezTo>
                <a:cubicBezTo>
                  <a:pt x="20" y="21"/>
                  <a:pt x="20" y="21"/>
                  <a:pt x="20" y="21"/>
                </a:cubicBezTo>
                <a:cubicBezTo>
                  <a:pt x="20" y="21"/>
                  <a:pt x="20" y="21"/>
                  <a:pt x="20" y="21"/>
                </a:cubicBezTo>
                <a:cubicBezTo>
                  <a:pt x="26" y="21"/>
                  <a:pt x="26" y="21"/>
                  <a:pt x="26" y="21"/>
                </a:cubicBezTo>
                <a:cubicBezTo>
                  <a:pt x="26" y="21"/>
                  <a:pt x="26" y="21"/>
                  <a:pt x="26" y="21"/>
                </a:cubicBezTo>
                <a:cubicBezTo>
                  <a:pt x="29" y="21"/>
                  <a:pt x="32" y="18"/>
                  <a:pt x="35" y="15"/>
                </a:cubicBezTo>
                <a:cubicBezTo>
                  <a:pt x="38" y="10"/>
                  <a:pt x="40" y="5"/>
                  <a:pt x="38"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 name="Freeform 266"/>
          <p:cNvSpPr>
            <a:spLocks noEditPoints="1"/>
          </p:cNvSpPr>
          <p:nvPr/>
        </p:nvSpPr>
        <p:spPr bwMode="auto">
          <a:xfrm>
            <a:off x="2386013" y="4329782"/>
            <a:ext cx="185738" cy="157163"/>
          </a:xfrm>
          <a:custGeom>
            <a:avLst/>
            <a:gdLst>
              <a:gd name="T0" fmla="*/ 87 w 90"/>
              <a:gd name="T1" fmla="*/ 34 h 76"/>
              <a:gd name="T2" fmla="*/ 71 w 90"/>
              <a:gd name="T3" fmla="*/ 6 h 76"/>
              <a:gd name="T4" fmla="*/ 61 w 90"/>
              <a:gd name="T5" fmla="*/ 0 h 76"/>
              <a:gd name="T6" fmla="*/ 29 w 90"/>
              <a:gd name="T7" fmla="*/ 0 h 76"/>
              <a:gd name="T8" fmla="*/ 19 w 90"/>
              <a:gd name="T9" fmla="*/ 6 h 76"/>
              <a:gd name="T10" fmla="*/ 3 w 90"/>
              <a:gd name="T11" fmla="*/ 34 h 76"/>
              <a:gd name="T12" fmla="*/ 45 w 90"/>
              <a:gd name="T13" fmla="*/ 76 h 76"/>
              <a:gd name="T14" fmla="*/ 87 w 90"/>
              <a:gd name="T15" fmla="*/ 34 h 76"/>
              <a:gd name="T16" fmla="*/ 55 w 90"/>
              <a:gd name="T17" fmla="*/ 59 h 76"/>
              <a:gd name="T18" fmla="*/ 48 w 90"/>
              <a:gd name="T19" fmla="*/ 62 h 76"/>
              <a:gd name="T20" fmla="*/ 48 w 90"/>
              <a:gd name="T21" fmla="*/ 65 h 76"/>
              <a:gd name="T22" fmla="*/ 45 w 90"/>
              <a:gd name="T23" fmla="*/ 68 h 76"/>
              <a:gd name="T24" fmla="*/ 43 w 90"/>
              <a:gd name="T25" fmla="*/ 65 h 76"/>
              <a:gd name="T26" fmla="*/ 43 w 90"/>
              <a:gd name="T27" fmla="*/ 62 h 76"/>
              <a:gd name="T28" fmla="*/ 30 w 90"/>
              <a:gd name="T29" fmla="*/ 60 h 76"/>
              <a:gd name="T30" fmla="*/ 30 w 90"/>
              <a:gd name="T31" fmla="*/ 53 h 76"/>
              <a:gd name="T32" fmla="*/ 37 w 90"/>
              <a:gd name="T33" fmla="*/ 55 h 76"/>
              <a:gd name="T34" fmla="*/ 44 w 90"/>
              <a:gd name="T35" fmla="*/ 56 h 76"/>
              <a:gd name="T36" fmla="*/ 50 w 90"/>
              <a:gd name="T37" fmla="*/ 54 h 76"/>
              <a:gd name="T38" fmla="*/ 52 w 90"/>
              <a:gd name="T39" fmla="*/ 50 h 76"/>
              <a:gd name="T40" fmla="*/ 50 w 90"/>
              <a:gd name="T41" fmla="*/ 45 h 76"/>
              <a:gd name="T42" fmla="*/ 42 w 90"/>
              <a:gd name="T43" fmla="*/ 41 h 76"/>
              <a:gd name="T44" fmla="*/ 34 w 90"/>
              <a:gd name="T45" fmla="*/ 35 h 76"/>
              <a:gd name="T46" fmla="*/ 31 w 90"/>
              <a:gd name="T47" fmla="*/ 27 h 76"/>
              <a:gd name="T48" fmla="*/ 35 w 90"/>
              <a:gd name="T49" fmla="*/ 18 h 76"/>
              <a:gd name="T50" fmla="*/ 43 w 90"/>
              <a:gd name="T51" fmla="*/ 15 h 76"/>
              <a:gd name="T52" fmla="*/ 43 w 90"/>
              <a:gd name="T53" fmla="*/ 12 h 76"/>
              <a:gd name="T54" fmla="*/ 45 w 90"/>
              <a:gd name="T55" fmla="*/ 9 h 76"/>
              <a:gd name="T56" fmla="*/ 48 w 90"/>
              <a:gd name="T57" fmla="*/ 12 h 76"/>
              <a:gd name="T58" fmla="*/ 48 w 90"/>
              <a:gd name="T59" fmla="*/ 15 h 76"/>
              <a:gd name="T60" fmla="*/ 59 w 90"/>
              <a:gd name="T61" fmla="*/ 18 h 76"/>
              <a:gd name="T62" fmla="*/ 57 w 90"/>
              <a:gd name="T63" fmla="*/ 24 h 76"/>
              <a:gd name="T64" fmla="*/ 46 w 90"/>
              <a:gd name="T65" fmla="*/ 22 h 76"/>
              <a:gd name="T66" fmla="*/ 40 w 90"/>
              <a:gd name="T67" fmla="*/ 23 h 76"/>
              <a:gd name="T68" fmla="*/ 38 w 90"/>
              <a:gd name="T69" fmla="*/ 27 h 76"/>
              <a:gd name="T70" fmla="*/ 39 w 90"/>
              <a:gd name="T71" fmla="*/ 30 h 76"/>
              <a:gd name="T72" fmla="*/ 42 w 90"/>
              <a:gd name="T73" fmla="*/ 33 h 76"/>
              <a:gd name="T74" fmla="*/ 48 w 90"/>
              <a:gd name="T75" fmla="*/ 36 h 76"/>
              <a:gd name="T76" fmla="*/ 55 w 90"/>
              <a:gd name="T77" fmla="*/ 40 h 76"/>
              <a:gd name="T78" fmla="*/ 59 w 90"/>
              <a:gd name="T79" fmla="*/ 44 h 76"/>
              <a:gd name="T80" fmla="*/ 60 w 90"/>
              <a:gd name="T81" fmla="*/ 49 h 76"/>
              <a:gd name="T82" fmla="*/ 55 w 90"/>
              <a:gd name="T83" fmla="*/ 5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0" h="76">
                <a:moveTo>
                  <a:pt x="87" y="34"/>
                </a:moveTo>
                <a:cubicBezTo>
                  <a:pt x="85" y="23"/>
                  <a:pt x="77" y="14"/>
                  <a:pt x="71" y="6"/>
                </a:cubicBezTo>
                <a:cubicBezTo>
                  <a:pt x="69" y="3"/>
                  <a:pt x="65" y="0"/>
                  <a:pt x="61" y="0"/>
                </a:cubicBezTo>
                <a:cubicBezTo>
                  <a:pt x="29" y="0"/>
                  <a:pt x="29" y="0"/>
                  <a:pt x="29" y="0"/>
                </a:cubicBezTo>
                <a:cubicBezTo>
                  <a:pt x="25" y="0"/>
                  <a:pt x="21" y="3"/>
                  <a:pt x="19" y="6"/>
                </a:cubicBezTo>
                <a:cubicBezTo>
                  <a:pt x="13" y="14"/>
                  <a:pt x="5" y="23"/>
                  <a:pt x="3" y="34"/>
                </a:cubicBezTo>
                <a:cubicBezTo>
                  <a:pt x="0" y="57"/>
                  <a:pt x="22" y="76"/>
                  <a:pt x="45" y="76"/>
                </a:cubicBezTo>
                <a:cubicBezTo>
                  <a:pt x="68" y="76"/>
                  <a:pt x="90" y="57"/>
                  <a:pt x="87" y="34"/>
                </a:cubicBezTo>
                <a:close/>
                <a:moveTo>
                  <a:pt x="55" y="59"/>
                </a:moveTo>
                <a:cubicBezTo>
                  <a:pt x="53" y="60"/>
                  <a:pt x="51" y="61"/>
                  <a:pt x="48" y="62"/>
                </a:cubicBezTo>
                <a:cubicBezTo>
                  <a:pt x="48" y="65"/>
                  <a:pt x="48" y="65"/>
                  <a:pt x="48" y="65"/>
                </a:cubicBezTo>
                <a:cubicBezTo>
                  <a:pt x="48" y="66"/>
                  <a:pt x="46" y="68"/>
                  <a:pt x="45" y="68"/>
                </a:cubicBezTo>
                <a:cubicBezTo>
                  <a:pt x="44" y="68"/>
                  <a:pt x="43" y="66"/>
                  <a:pt x="43" y="65"/>
                </a:cubicBezTo>
                <a:cubicBezTo>
                  <a:pt x="43" y="62"/>
                  <a:pt x="43" y="62"/>
                  <a:pt x="43" y="62"/>
                </a:cubicBezTo>
                <a:cubicBezTo>
                  <a:pt x="38" y="62"/>
                  <a:pt x="34" y="61"/>
                  <a:pt x="30" y="60"/>
                </a:cubicBezTo>
                <a:cubicBezTo>
                  <a:pt x="30" y="53"/>
                  <a:pt x="30" y="53"/>
                  <a:pt x="30" y="53"/>
                </a:cubicBezTo>
                <a:cubicBezTo>
                  <a:pt x="33" y="54"/>
                  <a:pt x="35" y="54"/>
                  <a:pt x="37" y="55"/>
                </a:cubicBezTo>
                <a:cubicBezTo>
                  <a:pt x="39" y="56"/>
                  <a:pt x="42" y="56"/>
                  <a:pt x="44" y="56"/>
                </a:cubicBezTo>
                <a:cubicBezTo>
                  <a:pt x="47" y="56"/>
                  <a:pt x="49" y="55"/>
                  <a:pt x="50" y="54"/>
                </a:cubicBezTo>
                <a:cubicBezTo>
                  <a:pt x="52" y="53"/>
                  <a:pt x="52" y="52"/>
                  <a:pt x="52" y="50"/>
                </a:cubicBezTo>
                <a:cubicBezTo>
                  <a:pt x="52" y="48"/>
                  <a:pt x="52" y="46"/>
                  <a:pt x="50" y="45"/>
                </a:cubicBezTo>
                <a:cubicBezTo>
                  <a:pt x="49" y="44"/>
                  <a:pt x="46" y="43"/>
                  <a:pt x="42" y="41"/>
                </a:cubicBezTo>
                <a:cubicBezTo>
                  <a:pt x="38" y="39"/>
                  <a:pt x="35" y="37"/>
                  <a:pt x="34" y="35"/>
                </a:cubicBezTo>
                <a:cubicBezTo>
                  <a:pt x="32" y="33"/>
                  <a:pt x="31" y="31"/>
                  <a:pt x="31" y="27"/>
                </a:cubicBezTo>
                <a:cubicBezTo>
                  <a:pt x="31" y="24"/>
                  <a:pt x="32" y="21"/>
                  <a:pt x="35" y="18"/>
                </a:cubicBezTo>
                <a:cubicBezTo>
                  <a:pt x="37" y="17"/>
                  <a:pt x="40" y="16"/>
                  <a:pt x="43" y="15"/>
                </a:cubicBezTo>
                <a:cubicBezTo>
                  <a:pt x="43" y="12"/>
                  <a:pt x="43" y="12"/>
                  <a:pt x="43" y="12"/>
                </a:cubicBezTo>
                <a:cubicBezTo>
                  <a:pt x="43" y="10"/>
                  <a:pt x="44" y="9"/>
                  <a:pt x="45" y="9"/>
                </a:cubicBezTo>
                <a:cubicBezTo>
                  <a:pt x="46" y="9"/>
                  <a:pt x="48" y="10"/>
                  <a:pt x="48" y="12"/>
                </a:cubicBezTo>
                <a:cubicBezTo>
                  <a:pt x="48" y="15"/>
                  <a:pt x="48" y="15"/>
                  <a:pt x="48" y="15"/>
                </a:cubicBezTo>
                <a:cubicBezTo>
                  <a:pt x="51" y="15"/>
                  <a:pt x="55" y="16"/>
                  <a:pt x="59" y="18"/>
                </a:cubicBezTo>
                <a:cubicBezTo>
                  <a:pt x="57" y="24"/>
                  <a:pt x="57" y="24"/>
                  <a:pt x="57" y="24"/>
                </a:cubicBezTo>
                <a:cubicBezTo>
                  <a:pt x="53" y="22"/>
                  <a:pt x="49" y="22"/>
                  <a:pt x="46" y="22"/>
                </a:cubicBezTo>
                <a:cubicBezTo>
                  <a:pt x="43" y="22"/>
                  <a:pt x="42" y="22"/>
                  <a:pt x="40" y="23"/>
                </a:cubicBezTo>
                <a:cubicBezTo>
                  <a:pt x="39" y="24"/>
                  <a:pt x="38" y="26"/>
                  <a:pt x="38" y="27"/>
                </a:cubicBezTo>
                <a:cubicBezTo>
                  <a:pt x="38" y="29"/>
                  <a:pt x="39" y="30"/>
                  <a:pt x="39" y="30"/>
                </a:cubicBezTo>
                <a:cubicBezTo>
                  <a:pt x="40" y="31"/>
                  <a:pt x="40" y="32"/>
                  <a:pt x="42" y="33"/>
                </a:cubicBezTo>
                <a:cubicBezTo>
                  <a:pt x="43" y="34"/>
                  <a:pt x="45" y="35"/>
                  <a:pt x="48" y="36"/>
                </a:cubicBezTo>
                <a:cubicBezTo>
                  <a:pt x="51" y="37"/>
                  <a:pt x="54" y="38"/>
                  <a:pt x="55" y="40"/>
                </a:cubicBezTo>
                <a:cubicBezTo>
                  <a:pt x="57" y="41"/>
                  <a:pt x="58" y="42"/>
                  <a:pt x="59" y="44"/>
                </a:cubicBezTo>
                <a:cubicBezTo>
                  <a:pt x="59" y="45"/>
                  <a:pt x="60" y="47"/>
                  <a:pt x="60" y="49"/>
                </a:cubicBezTo>
                <a:cubicBezTo>
                  <a:pt x="60" y="53"/>
                  <a:pt x="58" y="56"/>
                  <a:pt x="55" y="5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 name="Freeform 267"/>
          <p:cNvSpPr>
            <a:spLocks noEditPoints="1"/>
          </p:cNvSpPr>
          <p:nvPr/>
        </p:nvSpPr>
        <p:spPr bwMode="auto">
          <a:xfrm>
            <a:off x="1538288" y="2801019"/>
            <a:ext cx="193675" cy="207963"/>
          </a:xfrm>
          <a:custGeom>
            <a:avLst/>
            <a:gdLst>
              <a:gd name="T0" fmla="*/ 19 w 93"/>
              <a:gd name="T1" fmla="*/ 26 h 100"/>
              <a:gd name="T2" fmla="*/ 5 w 93"/>
              <a:gd name="T3" fmla="*/ 27 h 100"/>
              <a:gd name="T4" fmla="*/ 8 w 93"/>
              <a:gd name="T5" fmla="*/ 25 h 100"/>
              <a:gd name="T6" fmla="*/ 17 w 93"/>
              <a:gd name="T7" fmla="*/ 24 h 100"/>
              <a:gd name="T8" fmla="*/ 18 w 93"/>
              <a:gd name="T9" fmla="*/ 18 h 100"/>
              <a:gd name="T10" fmla="*/ 12 w 93"/>
              <a:gd name="T11" fmla="*/ 15 h 100"/>
              <a:gd name="T12" fmla="*/ 5 w 93"/>
              <a:gd name="T13" fmla="*/ 7 h 100"/>
              <a:gd name="T14" fmla="*/ 14 w 93"/>
              <a:gd name="T15" fmla="*/ 0 h 100"/>
              <a:gd name="T16" fmla="*/ 20 w 93"/>
              <a:gd name="T17" fmla="*/ 4 h 100"/>
              <a:gd name="T18" fmla="*/ 10 w 93"/>
              <a:gd name="T19" fmla="*/ 4 h 100"/>
              <a:gd name="T20" fmla="*/ 9 w 93"/>
              <a:gd name="T21" fmla="*/ 9 h 100"/>
              <a:gd name="T22" fmla="*/ 14 w 93"/>
              <a:gd name="T23" fmla="*/ 12 h 100"/>
              <a:gd name="T24" fmla="*/ 22 w 93"/>
              <a:gd name="T25" fmla="*/ 20 h 100"/>
              <a:gd name="T26" fmla="*/ 33 w 93"/>
              <a:gd name="T27" fmla="*/ 27 h 100"/>
              <a:gd name="T28" fmla="*/ 24 w 93"/>
              <a:gd name="T29" fmla="*/ 3 h 100"/>
              <a:gd name="T30" fmla="*/ 45 w 93"/>
              <a:gd name="T31" fmla="*/ 0 h 100"/>
              <a:gd name="T32" fmla="*/ 36 w 93"/>
              <a:gd name="T33" fmla="*/ 3 h 100"/>
              <a:gd name="T34" fmla="*/ 64 w 93"/>
              <a:gd name="T35" fmla="*/ 27 h 100"/>
              <a:gd name="T36" fmla="*/ 49 w 93"/>
              <a:gd name="T37" fmla="*/ 0 h 100"/>
              <a:gd name="T38" fmla="*/ 64 w 93"/>
              <a:gd name="T39" fmla="*/ 3 h 100"/>
              <a:gd name="T40" fmla="*/ 52 w 93"/>
              <a:gd name="T41" fmla="*/ 12 h 100"/>
              <a:gd name="T42" fmla="*/ 63 w 93"/>
              <a:gd name="T43" fmla="*/ 14 h 100"/>
              <a:gd name="T44" fmla="*/ 52 w 93"/>
              <a:gd name="T45" fmla="*/ 25 h 100"/>
              <a:gd name="T46" fmla="*/ 64 w 93"/>
              <a:gd name="T47" fmla="*/ 27 h 100"/>
              <a:gd name="T48" fmla="*/ 85 w 93"/>
              <a:gd name="T49" fmla="*/ 14 h 100"/>
              <a:gd name="T50" fmla="*/ 73 w 93"/>
              <a:gd name="T51" fmla="*/ 17 h 100"/>
              <a:gd name="T52" fmla="*/ 70 w 93"/>
              <a:gd name="T53" fmla="*/ 27 h 100"/>
              <a:gd name="T54" fmla="*/ 77 w 93"/>
              <a:gd name="T55" fmla="*/ 0 h 100"/>
              <a:gd name="T56" fmla="*/ 73 w 93"/>
              <a:gd name="T57" fmla="*/ 14 h 100"/>
              <a:gd name="T58" fmla="*/ 82 w 93"/>
              <a:gd name="T59" fmla="*/ 13 h 100"/>
              <a:gd name="T60" fmla="*/ 83 w 93"/>
              <a:gd name="T61" fmla="*/ 4 h 100"/>
              <a:gd name="T62" fmla="*/ 73 w 93"/>
              <a:gd name="T63" fmla="*/ 3 h 100"/>
              <a:gd name="T64" fmla="*/ 42 w 93"/>
              <a:gd name="T65" fmla="*/ 68 h 100"/>
              <a:gd name="T66" fmla="*/ 21 w 93"/>
              <a:gd name="T67" fmla="*/ 100 h 100"/>
              <a:gd name="T68" fmla="*/ 0 w 93"/>
              <a:gd name="T69" fmla="*/ 68 h 100"/>
              <a:gd name="T70" fmla="*/ 21 w 93"/>
              <a:gd name="T71" fmla="*/ 36 h 100"/>
              <a:gd name="T72" fmla="*/ 42 w 93"/>
              <a:gd name="T73" fmla="*/ 68 h 100"/>
              <a:gd name="T74" fmla="*/ 12 w 93"/>
              <a:gd name="T75" fmla="*/ 87 h 100"/>
              <a:gd name="T76" fmla="*/ 29 w 93"/>
              <a:gd name="T77" fmla="*/ 86 h 100"/>
              <a:gd name="T78" fmla="*/ 29 w 93"/>
              <a:gd name="T79" fmla="*/ 50 h 100"/>
              <a:gd name="T80" fmla="*/ 12 w 93"/>
              <a:gd name="T81" fmla="*/ 50 h 100"/>
              <a:gd name="T82" fmla="*/ 50 w 93"/>
              <a:gd name="T83" fmla="*/ 73 h 100"/>
              <a:gd name="T84" fmla="*/ 88 w 93"/>
              <a:gd name="T85" fmla="*/ 37 h 100"/>
              <a:gd name="T86" fmla="*/ 80 w 93"/>
              <a:gd name="T87" fmla="*/ 44 h 100"/>
              <a:gd name="T88" fmla="*/ 60 w 93"/>
              <a:gd name="T89" fmla="*/ 67 h 100"/>
              <a:gd name="T90" fmla="*/ 66 w 93"/>
              <a:gd name="T91" fmla="*/ 62 h 100"/>
              <a:gd name="T92" fmla="*/ 88 w 93"/>
              <a:gd name="T93" fmla="*/ 65 h 100"/>
              <a:gd name="T94" fmla="*/ 87 w 93"/>
              <a:gd name="T95" fmla="*/ 95 h 100"/>
              <a:gd name="T96" fmla="*/ 60 w 93"/>
              <a:gd name="T97" fmla="*/ 97 h 100"/>
              <a:gd name="T98" fmla="*/ 50 w 93"/>
              <a:gd name="T99" fmla="*/ 73 h 100"/>
              <a:gd name="T100" fmla="*/ 80 w 93"/>
              <a:gd name="T101" fmla="*/ 89 h 100"/>
              <a:gd name="T102" fmla="*/ 80 w 93"/>
              <a:gd name="T103" fmla="*/ 71 h 100"/>
              <a:gd name="T104" fmla="*/ 66 w 93"/>
              <a:gd name="T105" fmla="*/ 69 h 100"/>
              <a:gd name="T106" fmla="*/ 60 w 93"/>
              <a:gd name="T107" fmla="*/ 78 h 100"/>
              <a:gd name="T108" fmla="*/ 72 w 93"/>
              <a:gd name="T109" fmla="*/ 9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3" h="100">
                <a:moveTo>
                  <a:pt x="22" y="20"/>
                </a:moveTo>
                <a:cubicBezTo>
                  <a:pt x="22" y="23"/>
                  <a:pt x="21" y="24"/>
                  <a:pt x="19" y="26"/>
                </a:cubicBezTo>
                <a:cubicBezTo>
                  <a:pt x="18" y="27"/>
                  <a:pt x="15" y="28"/>
                  <a:pt x="12" y="28"/>
                </a:cubicBezTo>
                <a:cubicBezTo>
                  <a:pt x="9" y="28"/>
                  <a:pt x="6" y="27"/>
                  <a:pt x="5" y="27"/>
                </a:cubicBezTo>
                <a:cubicBezTo>
                  <a:pt x="5" y="23"/>
                  <a:pt x="5" y="23"/>
                  <a:pt x="5" y="23"/>
                </a:cubicBezTo>
                <a:cubicBezTo>
                  <a:pt x="6" y="24"/>
                  <a:pt x="7" y="24"/>
                  <a:pt x="8" y="25"/>
                </a:cubicBezTo>
                <a:cubicBezTo>
                  <a:pt x="10" y="25"/>
                  <a:pt x="11" y="25"/>
                  <a:pt x="12" y="25"/>
                </a:cubicBezTo>
                <a:cubicBezTo>
                  <a:pt x="14" y="25"/>
                  <a:pt x="16" y="25"/>
                  <a:pt x="17" y="24"/>
                </a:cubicBezTo>
                <a:cubicBezTo>
                  <a:pt x="18" y="23"/>
                  <a:pt x="19" y="22"/>
                  <a:pt x="19" y="20"/>
                </a:cubicBezTo>
                <a:cubicBezTo>
                  <a:pt x="19" y="19"/>
                  <a:pt x="18" y="19"/>
                  <a:pt x="18" y="18"/>
                </a:cubicBezTo>
                <a:cubicBezTo>
                  <a:pt x="18" y="17"/>
                  <a:pt x="17" y="17"/>
                  <a:pt x="16" y="16"/>
                </a:cubicBezTo>
                <a:cubicBezTo>
                  <a:pt x="15" y="16"/>
                  <a:pt x="14" y="15"/>
                  <a:pt x="12" y="15"/>
                </a:cubicBezTo>
                <a:cubicBezTo>
                  <a:pt x="10" y="14"/>
                  <a:pt x="8" y="13"/>
                  <a:pt x="7" y="11"/>
                </a:cubicBezTo>
                <a:cubicBezTo>
                  <a:pt x="5" y="10"/>
                  <a:pt x="5" y="9"/>
                  <a:pt x="5" y="7"/>
                </a:cubicBezTo>
                <a:cubicBezTo>
                  <a:pt x="5" y="4"/>
                  <a:pt x="6" y="3"/>
                  <a:pt x="7" y="1"/>
                </a:cubicBezTo>
                <a:cubicBezTo>
                  <a:pt x="9" y="0"/>
                  <a:pt x="11" y="0"/>
                  <a:pt x="14" y="0"/>
                </a:cubicBezTo>
                <a:cubicBezTo>
                  <a:pt x="16" y="0"/>
                  <a:pt x="19" y="0"/>
                  <a:pt x="21" y="1"/>
                </a:cubicBezTo>
                <a:cubicBezTo>
                  <a:pt x="20" y="4"/>
                  <a:pt x="20" y="4"/>
                  <a:pt x="20" y="4"/>
                </a:cubicBezTo>
                <a:cubicBezTo>
                  <a:pt x="18" y="3"/>
                  <a:pt x="16" y="2"/>
                  <a:pt x="14" y="2"/>
                </a:cubicBezTo>
                <a:cubicBezTo>
                  <a:pt x="12" y="2"/>
                  <a:pt x="11" y="3"/>
                  <a:pt x="10" y="4"/>
                </a:cubicBezTo>
                <a:cubicBezTo>
                  <a:pt x="9" y="4"/>
                  <a:pt x="8" y="5"/>
                  <a:pt x="8" y="7"/>
                </a:cubicBezTo>
                <a:cubicBezTo>
                  <a:pt x="8" y="7"/>
                  <a:pt x="8" y="8"/>
                  <a:pt x="9" y="9"/>
                </a:cubicBezTo>
                <a:cubicBezTo>
                  <a:pt x="9" y="9"/>
                  <a:pt x="10" y="10"/>
                  <a:pt x="11" y="11"/>
                </a:cubicBezTo>
                <a:cubicBezTo>
                  <a:pt x="11" y="11"/>
                  <a:pt x="13" y="12"/>
                  <a:pt x="14" y="12"/>
                </a:cubicBezTo>
                <a:cubicBezTo>
                  <a:pt x="17" y="13"/>
                  <a:pt x="19" y="14"/>
                  <a:pt x="20" y="16"/>
                </a:cubicBezTo>
                <a:cubicBezTo>
                  <a:pt x="21" y="17"/>
                  <a:pt x="22" y="18"/>
                  <a:pt x="22" y="20"/>
                </a:cubicBezTo>
                <a:close/>
                <a:moveTo>
                  <a:pt x="36" y="27"/>
                </a:moveTo>
                <a:cubicBezTo>
                  <a:pt x="33" y="27"/>
                  <a:pt x="33" y="27"/>
                  <a:pt x="33" y="27"/>
                </a:cubicBezTo>
                <a:cubicBezTo>
                  <a:pt x="33" y="3"/>
                  <a:pt x="33" y="3"/>
                  <a:pt x="33" y="3"/>
                </a:cubicBezTo>
                <a:cubicBezTo>
                  <a:pt x="24" y="3"/>
                  <a:pt x="24" y="3"/>
                  <a:pt x="24" y="3"/>
                </a:cubicBezTo>
                <a:cubicBezTo>
                  <a:pt x="24" y="0"/>
                  <a:pt x="24" y="0"/>
                  <a:pt x="24" y="0"/>
                </a:cubicBezTo>
                <a:cubicBezTo>
                  <a:pt x="45" y="0"/>
                  <a:pt x="45" y="0"/>
                  <a:pt x="45" y="0"/>
                </a:cubicBezTo>
                <a:cubicBezTo>
                  <a:pt x="45" y="3"/>
                  <a:pt x="45" y="3"/>
                  <a:pt x="45" y="3"/>
                </a:cubicBezTo>
                <a:cubicBezTo>
                  <a:pt x="36" y="3"/>
                  <a:pt x="36" y="3"/>
                  <a:pt x="36" y="3"/>
                </a:cubicBezTo>
                <a:lnTo>
                  <a:pt x="36" y="27"/>
                </a:lnTo>
                <a:close/>
                <a:moveTo>
                  <a:pt x="64" y="27"/>
                </a:moveTo>
                <a:cubicBezTo>
                  <a:pt x="49" y="27"/>
                  <a:pt x="49" y="27"/>
                  <a:pt x="49" y="27"/>
                </a:cubicBezTo>
                <a:cubicBezTo>
                  <a:pt x="49" y="0"/>
                  <a:pt x="49" y="0"/>
                  <a:pt x="49" y="0"/>
                </a:cubicBezTo>
                <a:cubicBezTo>
                  <a:pt x="64" y="0"/>
                  <a:pt x="64" y="0"/>
                  <a:pt x="64" y="0"/>
                </a:cubicBezTo>
                <a:cubicBezTo>
                  <a:pt x="64" y="3"/>
                  <a:pt x="64" y="3"/>
                  <a:pt x="64" y="3"/>
                </a:cubicBezTo>
                <a:cubicBezTo>
                  <a:pt x="52" y="3"/>
                  <a:pt x="52" y="3"/>
                  <a:pt x="52" y="3"/>
                </a:cubicBezTo>
                <a:cubicBezTo>
                  <a:pt x="52" y="12"/>
                  <a:pt x="52" y="12"/>
                  <a:pt x="52" y="12"/>
                </a:cubicBezTo>
                <a:cubicBezTo>
                  <a:pt x="63" y="12"/>
                  <a:pt x="63" y="12"/>
                  <a:pt x="63" y="12"/>
                </a:cubicBezTo>
                <a:cubicBezTo>
                  <a:pt x="63" y="14"/>
                  <a:pt x="63" y="14"/>
                  <a:pt x="63" y="14"/>
                </a:cubicBezTo>
                <a:cubicBezTo>
                  <a:pt x="52" y="14"/>
                  <a:pt x="52" y="14"/>
                  <a:pt x="52" y="14"/>
                </a:cubicBezTo>
                <a:cubicBezTo>
                  <a:pt x="52" y="25"/>
                  <a:pt x="52" y="25"/>
                  <a:pt x="52" y="25"/>
                </a:cubicBezTo>
                <a:cubicBezTo>
                  <a:pt x="64" y="25"/>
                  <a:pt x="64" y="25"/>
                  <a:pt x="64" y="25"/>
                </a:cubicBezTo>
                <a:lnTo>
                  <a:pt x="64" y="27"/>
                </a:lnTo>
                <a:close/>
                <a:moveTo>
                  <a:pt x="88" y="8"/>
                </a:moveTo>
                <a:cubicBezTo>
                  <a:pt x="88" y="11"/>
                  <a:pt x="87" y="13"/>
                  <a:pt x="85" y="14"/>
                </a:cubicBezTo>
                <a:cubicBezTo>
                  <a:pt x="83" y="16"/>
                  <a:pt x="80" y="17"/>
                  <a:pt x="77" y="17"/>
                </a:cubicBezTo>
                <a:cubicBezTo>
                  <a:pt x="73" y="17"/>
                  <a:pt x="73" y="17"/>
                  <a:pt x="73" y="17"/>
                </a:cubicBezTo>
                <a:cubicBezTo>
                  <a:pt x="73" y="27"/>
                  <a:pt x="73" y="27"/>
                  <a:pt x="73" y="27"/>
                </a:cubicBezTo>
                <a:cubicBezTo>
                  <a:pt x="70" y="27"/>
                  <a:pt x="70" y="27"/>
                  <a:pt x="70" y="27"/>
                </a:cubicBezTo>
                <a:cubicBezTo>
                  <a:pt x="70" y="0"/>
                  <a:pt x="70" y="0"/>
                  <a:pt x="70" y="0"/>
                </a:cubicBezTo>
                <a:cubicBezTo>
                  <a:pt x="77" y="0"/>
                  <a:pt x="77" y="0"/>
                  <a:pt x="77" y="0"/>
                </a:cubicBezTo>
                <a:cubicBezTo>
                  <a:pt x="84" y="0"/>
                  <a:pt x="88" y="3"/>
                  <a:pt x="88" y="8"/>
                </a:cubicBezTo>
                <a:close/>
                <a:moveTo>
                  <a:pt x="73" y="14"/>
                </a:moveTo>
                <a:cubicBezTo>
                  <a:pt x="76" y="14"/>
                  <a:pt x="76" y="14"/>
                  <a:pt x="76" y="14"/>
                </a:cubicBezTo>
                <a:cubicBezTo>
                  <a:pt x="79" y="14"/>
                  <a:pt x="81" y="13"/>
                  <a:pt x="82" y="13"/>
                </a:cubicBezTo>
                <a:cubicBezTo>
                  <a:pt x="84" y="12"/>
                  <a:pt x="84" y="10"/>
                  <a:pt x="84" y="8"/>
                </a:cubicBezTo>
                <a:cubicBezTo>
                  <a:pt x="84" y="6"/>
                  <a:pt x="84" y="5"/>
                  <a:pt x="83" y="4"/>
                </a:cubicBezTo>
                <a:cubicBezTo>
                  <a:pt x="81" y="3"/>
                  <a:pt x="80" y="3"/>
                  <a:pt x="77" y="3"/>
                </a:cubicBezTo>
                <a:cubicBezTo>
                  <a:pt x="73" y="3"/>
                  <a:pt x="73" y="3"/>
                  <a:pt x="73" y="3"/>
                </a:cubicBezTo>
                <a:lnTo>
                  <a:pt x="73" y="14"/>
                </a:lnTo>
                <a:close/>
                <a:moveTo>
                  <a:pt x="42" y="68"/>
                </a:moveTo>
                <a:cubicBezTo>
                  <a:pt x="42" y="79"/>
                  <a:pt x="40" y="87"/>
                  <a:pt x="37" y="93"/>
                </a:cubicBezTo>
                <a:cubicBezTo>
                  <a:pt x="33" y="98"/>
                  <a:pt x="28" y="100"/>
                  <a:pt x="21" y="100"/>
                </a:cubicBezTo>
                <a:cubicBezTo>
                  <a:pt x="14" y="100"/>
                  <a:pt x="9" y="98"/>
                  <a:pt x="5" y="92"/>
                </a:cubicBezTo>
                <a:cubicBezTo>
                  <a:pt x="1" y="87"/>
                  <a:pt x="0" y="79"/>
                  <a:pt x="0" y="68"/>
                </a:cubicBezTo>
                <a:cubicBezTo>
                  <a:pt x="0" y="57"/>
                  <a:pt x="1" y="49"/>
                  <a:pt x="5" y="44"/>
                </a:cubicBezTo>
                <a:cubicBezTo>
                  <a:pt x="8" y="38"/>
                  <a:pt x="14" y="36"/>
                  <a:pt x="21" y="36"/>
                </a:cubicBezTo>
                <a:cubicBezTo>
                  <a:pt x="28" y="36"/>
                  <a:pt x="33" y="39"/>
                  <a:pt x="37" y="44"/>
                </a:cubicBezTo>
                <a:cubicBezTo>
                  <a:pt x="40" y="50"/>
                  <a:pt x="42" y="58"/>
                  <a:pt x="42" y="68"/>
                </a:cubicBezTo>
                <a:close/>
                <a:moveTo>
                  <a:pt x="10" y="68"/>
                </a:moveTo>
                <a:cubicBezTo>
                  <a:pt x="10" y="77"/>
                  <a:pt x="11" y="83"/>
                  <a:pt x="12" y="87"/>
                </a:cubicBezTo>
                <a:cubicBezTo>
                  <a:pt x="14" y="90"/>
                  <a:pt x="17" y="92"/>
                  <a:pt x="21" y="92"/>
                </a:cubicBezTo>
                <a:cubicBezTo>
                  <a:pt x="25" y="92"/>
                  <a:pt x="28" y="90"/>
                  <a:pt x="29" y="86"/>
                </a:cubicBezTo>
                <a:cubicBezTo>
                  <a:pt x="31" y="83"/>
                  <a:pt x="32" y="77"/>
                  <a:pt x="32" y="68"/>
                </a:cubicBezTo>
                <a:cubicBezTo>
                  <a:pt x="32" y="60"/>
                  <a:pt x="31" y="54"/>
                  <a:pt x="29" y="50"/>
                </a:cubicBezTo>
                <a:cubicBezTo>
                  <a:pt x="28" y="46"/>
                  <a:pt x="25" y="44"/>
                  <a:pt x="21" y="44"/>
                </a:cubicBezTo>
                <a:cubicBezTo>
                  <a:pt x="17" y="44"/>
                  <a:pt x="14" y="46"/>
                  <a:pt x="12" y="50"/>
                </a:cubicBezTo>
                <a:cubicBezTo>
                  <a:pt x="11" y="54"/>
                  <a:pt x="10" y="60"/>
                  <a:pt x="10" y="68"/>
                </a:cubicBezTo>
                <a:close/>
                <a:moveTo>
                  <a:pt x="50" y="73"/>
                </a:moveTo>
                <a:cubicBezTo>
                  <a:pt x="50" y="48"/>
                  <a:pt x="60" y="36"/>
                  <a:pt x="80" y="36"/>
                </a:cubicBezTo>
                <a:cubicBezTo>
                  <a:pt x="83" y="36"/>
                  <a:pt x="86" y="36"/>
                  <a:pt x="88" y="37"/>
                </a:cubicBezTo>
                <a:cubicBezTo>
                  <a:pt x="88" y="45"/>
                  <a:pt x="88" y="45"/>
                  <a:pt x="88" y="45"/>
                </a:cubicBezTo>
                <a:cubicBezTo>
                  <a:pt x="86" y="45"/>
                  <a:pt x="83" y="44"/>
                  <a:pt x="80" y="44"/>
                </a:cubicBezTo>
                <a:cubicBezTo>
                  <a:pt x="74" y="44"/>
                  <a:pt x="69" y="46"/>
                  <a:pt x="65" y="50"/>
                </a:cubicBezTo>
                <a:cubicBezTo>
                  <a:pt x="62" y="53"/>
                  <a:pt x="60" y="59"/>
                  <a:pt x="60" y="67"/>
                </a:cubicBezTo>
                <a:cubicBezTo>
                  <a:pt x="60" y="67"/>
                  <a:pt x="60" y="67"/>
                  <a:pt x="60" y="67"/>
                </a:cubicBezTo>
                <a:cubicBezTo>
                  <a:pt x="62" y="65"/>
                  <a:pt x="64" y="63"/>
                  <a:pt x="66" y="62"/>
                </a:cubicBezTo>
                <a:cubicBezTo>
                  <a:pt x="68" y="60"/>
                  <a:pt x="71" y="60"/>
                  <a:pt x="75" y="60"/>
                </a:cubicBezTo>
                <a:cubicBezTo>
                  <a:pt x="80" y="60"/>
                  <a:pt x="85" y="61"/>
                  <a:pt x="88" y="65"/>
                </a:cubicBezTo>
                <a:cubicBezTo>
                  <a:pt x="91" y="68"/>
                  <a:pt x="93" y="73"/>
                  <a:pt x="93" y="79"/>
                </a:cubicBezTo>
                <a:cubicBezTo>
                  <a:pt x="93" y="86"/>
                  <a:pt x="91" y="91"/>
                  <a:pt x="87" y="95"/>
                </a:cubicBezTo>
                <a:cubicBezTo>
                  <a:pt x="83" y="99"/>
                  <a:pt x="78" y="100"/>
                  <a:pt x="72" y="100"/>
                </a:cubicBezTo>
                <a:cubicBezTo>
                  <a:pt x="68" y="100"/>
                  <a:pt x="64" y="99"/>
                  <a:pt x="60" y="97"/>
                </a:cubicBezTo>
                <a:cubicBezTo>
                  <a:pt x="57" y="95"/>
                  <a:pt x="55" y="92"/>
                  <a:pt x="53" y="88"/>
                </a:cubicBezTo>
                <a:cubicBezTo>
                  <a:pt x="51" y="84"/>
                  <a:pt x="50" y="79"/>
                  <a:pt x="50" y="73"/>
                </a:cubicBezTo>
                <a:close/>
                <a:moveTo>
                  <a:pt x="72" y="92"/>
                </a:moveTo>
                <a:cubicBezTo>
                  <a:pt x="75" y="92"/>
                  <a:pt x="78" y="91"/>
                  <a:pt x="80" y="89"/>
                </a:cubicBezTo>
                <a:cubicBezTo>
                  <a:pt x="82" y="87"/>
                  <a:pt x="83" y="83"/>
                  <a:pt x="83" y="79"/>
                </a:cubicBezTo>
                <a:cubicBezTo>
                  <a:pt x="83" y="76"/>
                  <a:pt x="82" y="73"/>
                  <a:pt x="80" y="71"/>
                </a:cubicBezTo>
                <a:cubicBezTo>
                  <a:pt x="78" y="69"/>
                  <a:pt x="76" y="68"/>
                  <a:pt x="72" y="68"/>
                </a:cubicBezTo>
                <a:cubicBezTo>
                  <a:pt x="70" y="68"/>
                  <a:pt x="68" y="68"/>
                  <a:pt x="66" y="69"/>
                </a:cubicBezTo>
                <a:cubicBezTo>
                  <a:pt x="64" y="70"/>
                  <a:pt x="63" y="71"/>
                  <a:pt x="62" y="73"/>
                </a:cubicBezTo>
                <a:cubicBezTo>
                  <a:pt x="61" y="74"/>
                  <a:pt x="60" y="76"/>
                  <a:pt x="60" y="78"/>
                </a:cubicBezTo>
                <a:cubicBezTo>
                  <a:pt x="60" y="82"/>
                  <a:pt x="61" y="85"/>
                  <a:pt x="64" y="88"/>
                </a:cubicBezTo>
                <a:cubicBezTo>
                  <a:pt x="66" y="91"/>
                  <a:pt x="69" y="92"/>
                  <a:pt x="72" y="9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 name="Freeform 268"/>
          <p:cNvSpPr>
            <a:spLocks noEditPoints="1"/>
          </p:cNvSpPr>
          <p:nvPr/>
        </p:nvSpPr>
        <p:spPr bwMode="auto">
          <a:xfrm>
            <a:off x="1365251" y="3707482"/>
            <a:ext cx="190500" cy="209550"/>
          </a:xfrm>
          <a:custGeom>
            <a:avLst/>
            <a:gdLst>
              <a:gd name="T0" fmla="*/ 20 w 92"/>
              <a:gd name="T1" fmla="*/ 26 h 101"/>
              <a:gd name="T2" fmla="*/ 5 w 92"/>
              <a:gd name="T3" fmla="*/ 27 h 101"/>
              <a:gd name="T4" fmla="*/ 9 w 92"/>
              <a:gd name="T5" fmla="*/ 25 h 101"/>
              <a:gd name="T6" fmla="*/ 17 w 92"/>
              <a:gd name="T7" fmla="*/ 24 h 101"/>
              <a:gd name="T8" fmla="*/ 18 w 92"/>
              <a:gd name="T9" fmla="*/ 19 h 101"/>
              <a:gd name="T10" fmla="*/ 12 w 92"/>
              <a:gd name="T11" fmla="*/ 15 h 101"/>
              <a:gd name="T12" fmla="*/ 5 w 92"/>
              <a:gd name="T13" fmla="*/ 7 h 101"/>
              <a:gd name="T14" fmla="*/ 14 w 92"/>
              <a:gd name="T15" fmla="*/ 0 h 101"/>
              <a:gd name="T16" fmla="*/ 21 w 92"/>
              <a:gd name="T17" fmla="*/ 4 h 101"/>
              <a:gd name="T18" fmla="*/ 10 w 92"/>
              <a:gd name="T19" fmla="*/ 4 h 101"/>
              <a:gd name="T20" fmla="*/ 9 w 92"/>
              <a:gd name="T21" fmla="*/ 9 h 101"/>
              <a:gd name="T22" fmla="*/ 15 w 92"/>
              <a:gd name="T23" fmla="*/ 13 h 101"/>
              <a:gd name="T24" fmla="*/ 22 w 92"/>
              <a:gd name="T25" fmla="*/ 21 h 101"/>
              <a:gd name="T26" fmla="*/ 33 w 92"/>
              <a:gd name="T27" fmla="*/ 28 h 101"/>
              <a:gd name="T28" fmla="*/ 24 w 92"/>
              <a:gd name="T29" fmla="*/ 3 h 101"/>
              <a:gd name="T30" fmla="*/ 45 w 92"/>
              <a:gd name="T31" fmla="*/ 0 h 101"/>
              <a:gd name="T32" fmla="*/ 36 w 92"/>
              <a:gd name="T33" fmla="*/ 3 h 101"/>
              <a:gd name="T34" fmla="*/ 64 w 92"/>
              <a:gd name="T35" fmla="*/ 28 h 101"/>
              <a:gd name="T36" fmla="*/ 49 w 92"/>
              <a:gd name="T37" fmla="*/ 0 h 101"/>
              <a:gd name="T38" fmla="*/ 64 w 92"/>
              <a:gd name="T39" fmla="*/ 3 h 101"/>
              <a:gd name="T40" fmla="*/ 52 w 92"/>
              <a:gd name="T41" fmla="*/ 12 h 101"/>
              <a:gd name="T42" fmla="*/ 64 w 92"/>
              <a:gd name="T43" fmla="*/ 15 h 101"/>
              <a:gd name="T44" fmla="*/ 52 w 92"/>
              <a:gd name="T45" fmla="*/ 25 h 101"/>
              <a:gd name="T46" fmla="*/ 64 w 92"/>
              <a:gd name="T47" fmla="*/ 28 h 101"/>
              <a:gd name="T48" fmla="*/ 85 w 92"/>
              <a:gd name="T49" fmla="*/ 15 h 101"/>
              <a:gd name="T50" fmla="*/ 74 w 92"/>
              <a:gd name="T51" fmla="*/ 17 h 101"/>
              <a:gd name="T52" fmla="*/ 71 w 92"/>
              <a:gd name="T53" fmla="*/ 28 h 101"/>
              <a:gd name="T54" fmla="*/ 78 w 92"/>
              <a:gd name="T55" fmla="*/ 0 h 101"/>
              <a:gd name="T56" fmla="*/ 74 w 92"/>
              <a:gd name="T57" fmla="*/ 14 h 101"/>
              <a:gd name="T58" fmla="*/ 83 w 92"/>
              <a:gd name="T59" fmla="*/ 13 h 101"/>
              <a:gd name="T60" fmla="*/ 83 w 92"/>
              <a:gd name="T61" fmla="*/ 5 h 101"/>
              <a:gd name="T62" fmla="*/ 74 w 92"/>
              <a:gd name="T63" fmla="*/ 3 h 101"/>
              <a:gd name="T64" fmla="*/ 43 w 92"/>
              <a:gd name="T65" fmla="*/ 69 h 101"/>
              <a:gd name="T66" fmla="*/ 22 w 92"/>
              <a:gd name="T67" fmla="*/ 101 h 101"/>
              <a:gd name="T68" fmla="*/ 0 w 92"/>
              <a:gd name="T69" fmla="*/ 69 h 101"/>
              <a:gd name="T70" fmla="*/ 22 w 92"/>
              <a:gd name="T71" fmla="*/ 36 h 101"/>
              <a:gd name="T72" fmla="*/ 43 w 92"/>
              <a:gd name="T73" fmla="*/ 69 h 101"/>
              <a:gd name="T74" fmla="*/ 13 w 92"/>
              <a:gd name="T75" fmla="*/ 87 h 101"/>
              <a:gd name="T76" fmla="*/ 30 w 92"/>
              <a:gd name="T77" fmla="*/ 87 h 101"/>
              <a:gd name="T78" fmla="*/ 30 w 92"/>
              <a:gd name="T79" fmla="*/ 50 h 101"/>
              <a:gd name="T80" fmla="*/ 13 w 92"/>
              <a:gd name="T81" fmla="*/ 50 h 101"/>
              <a:gd name="T82" fmla="*/ 72 w 92"/>
              <a:gd name="T83" fmla="*/ 61 h 101"/>
              <a:gd name="T84" fmla="*/ 92 w 92"/>
              <a:gd name="T85" fmla="*/ 80 h 101"/>
              <a:gd name="T86" fmla="*/ 68 w 92"/>
              <a:gd name="T87" fmla="*/ 101 h 101"/>
              <a:gd name="T88" fmla="*/ 52 w 92"/>
              <a:gd name="T89" fmla="*/ 88 h 101"/>
              <a:gd name="T90" fmla="*/ 68 w 92"/>
              <a:gd name="T91" fmla="*/ 93 h 101"/>
              <a:gd name="T92" fmla="*/ 82 w 92"/>
              <a:gd name="T93" fmla="*/ 81 h 101"/>
              <a:gd name="T94" fmla="*/ 63 w 92"/>
              <a:gd name="T95" fmla="*/ 70 h 101"/>
              <a:gd name="T96" fmla="*/ 53 w 92"/>
              <a:gd name="T97" fmla="*/ 68 h 101"/>
              <a:gd name="T98" fmla="*/ 88 w 92"/>
              <a:gd name="T99" fmla="*/ 37 h 101"/>
              <a:gd name="T100" fmla="*/ 64 w 92"/>
              <a:gd name="T101" fmla="*/ 46 h 101"/>
              <a:gd name="T102" fmla="*/ 67 w 92"/>
              <a:gd name="T103" fmla="*/ 6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2" h="101">
                <a:moveTo>
                  <a:pt x="22" y="21"/>
                </a:moveTo>
                <a:cubicBezTo>
                  <a:pt x="22" y="23"/>
                  <a:pt x="21" y="25"/>
                  <a:pt x="20" y="26"/>
                </a:cubicBezTo>
                <a:cubicBezTo>
                  <a:pt x="18" y="28"/>
                  <a:pt x="15" y="28"/>
                  <a:pt x="12" y="28"/>
                </a:cubicBezTo>
                <a:cubicBezTo>
                  <a:pt x="9" y="28"/>
                  <a:pt x="7" y="28"/>
                  <a:pt x="5" y="27"/>
                </a:cubicBezTo>
                <a:cubicBezTo>
                  <a:pt x="5" y="24"/>
                  <a:pt x="5" y="24"/>
                  <a:pt x="5" y="24"/>
                </a:cubicBezTo>
                <a:cubicBezTo>
                  <a:pt x="6" y="24"/>
                  <a:pt x="7" y="25"/>
                  <a:pt x="9" y="25"/>
                </a:cubicBezTo>
                <a:cubicBezTo>
                  <a:pt x="10" y="25"/>
                  <a:pt x="11" y="25"/>
                  <a:pt x="13" y="25"/>
                </a:cubicBezTo>
                <a:cubicBezTo>
                  <a:pt x="15" y="25"/>
                  <a:pt x="16" y="25"/>
                  <a:pt x="17" y="24"/>
                </a:cubicBezTo>
                <a:cubicBezTo>
                  <a:pt x="18" y="23"/>
                  <a:pt x="19" y="22"/>
                  <a:pt x="19" y="21"/>
                </a:cubicBezTo>
                <a:cubicBezTo>
                  <a:pt x="19" y="20"/>
                  <a:pt x="19" y="19"/>
                  <a:pt x="18" y="19"/>
                </a:cubicBezTo>
                <a:cubicBezTo>
                  <a:pt x="18" y="18"/>
                  <a:pt x="17" y="17"/>
                  <a:pt x="16" y="17"/>
                </a:cubicBezTo>
                <a:cubicBezTo>
                  <a:pt x="16" y="16"/>
                  <a:pt x="14" y="16"/>
                  <a:pt x="12" y="15"/>
                </a:cubicBezTo>
                <a:cubicBezTo>
                  <a:pt x="10" y="14"/>
                  <a:pt x="8" y="13"/>
                  <a:pt x="7" y="12"/>
                </a:cubicBezTo>
                <a:cubicBezTo>
                  <a:pt x="6" y="11"/>
                  <a:pt x="5" y="9"/>
                  <a:pt x="5" y="7"/>
                </a:cubicBezTo>
                <a:cubicBezTo>
                  <a:pt x="5" y="5"/>
                  <a:pt x="6" y="3"/>
                  <a:pt x="8" y="2"/>
                </a:cubicBezTo>
                <a:cubicBezTo>
                  <a:pt x="9" y="1"/>
                  <a:pt x="11" y="0"/>
                  <a:pt x="14" y="0"/>
                </a:cubicBezTo>
                <a:cubicBezTo>
                  <a:pt x="17" y="0"/>
                  <a:pt x="19" y="1"/>
                  <a:pt x="21" y="2"/>
                </a:cubicBezTo>
                <a:cubicBezTo>
                  <a:pt x="21" y="4"/>
                  <a:pt x="21" y="4"/>
                  <a:pt x="21" y="4"/>
                </a:cubicBezTo>
                <a:cubicBezTo>
                  <a:pt x="18" y="3"/>
                  <a:pt x="16" y="3"/>
                  <a:pt x="14" y="3"/>
                </a:cubicBezTo>
                <a:cubicBezTo>
                  <a:pt x="12" y="3"/>
                  <a:pt x="11" y="3"/>
                  <a:pt x="10" y="4"/>
                </a:cubicBezTo>
                <a:cubicBezTo>
                  <a:pt x="9" y="5"/>
                  <a:pt x="8" y="6"/>
                  <a:pt x="8" y="7"/>
                </a:cubicBezTo>
                <a:cubicBezTo>
                  <a:pt x="8" y="8"/>
                  <a:pt x="9" y="9"/>
                  <a:pt x="9" y="9"/>
                </a:cubicBezTo>
                <a:cubicBezTo>
                  <a:pt x="9" y="10"/>
                  <a:pt x="10" y="10"/>
                  <a:pt x="11" y="11"/>
                </a:cubicBezTo>
                <a:cubicBezTo>
                  <a:pt x="12" y="12"/>
                  <a:pt x="13" y="12"/>
                  <a:pt x="15" y="13"/>
                </a:cubicBezTo>
                <a:cubicBezTo>
                  <a:pt x="18" y="14"/>
                  <a:pt x="19" y="15"/>
                  <a:pt x="21" y="16"/>
                </a:cubicBezTo>
                <a:cubicBezTo>
                  <a:pt x="22" y="17"/>
                  <a:pt x="22" y="19"/>
                  <a:pt x="22" y="21"/>
                </a:cubicBezTo>
                <a:close/>
                <a:moveTo>
                  <a:pt x="36" y="28"/>
                </a:moveTo>
                <a:cubicBezTo>
                  <a:pt x="33" y="28"/>
                  <a:pt x="33" y="28"/>
                  <a:pt x="33" y="28"/>
                </a:cubicBezTo>
                <a:cubicBezTo>
                  <a:pt x="33" y="3"/>
                  <a:pt x="33" y="3"/>
                  <a:pt x="33" y="3"/>
                </a:cubicBezTo>
                <a:cubicBezTo>
                  <a:pt x="24" y="3"/>
                  <a:pt x="24" y="3"/>
                  <a:pt x="24" y="3"/>
                </a:cubicBezTo>
                <a:cubicBezTo>
                  <a:pt x="24" y="0"/>
                  <a:pt x="24" y="0"/>
                  <a:pt x="24" y="0"/>
                </a:cubicBezTo>
                <a:cubicBezTo>
                  <a:pt x="45" y="0"/>
                  <a:pt x="45" y="0"/>
                  <a:pt x="45" y="0"/>
                </a:cubicBezTo>
                <a:cubicBezTo>
                  <a:pt x="45" y="3"/>
                  <a:pt x="45" y="3"/>
                  <a:pt x="45" y="3"/>
                </a:cubicBezTo>
                <a:cubicBezTo>
                  <a:pt x="36" y="3"/>
                  <a:pt x="36" y="3"/>
                  <a:pt x="36" y="3"/>
                </a:cubicBezTo>
                <a:lnTo>
                  <a:pt x="36" y="28"/>
                </a:lnTo>
                <a:close/>
                <a:moveTo>
                  <a:pt x="64" y="28"/>
                </a:moveTo>
                <a:cubicBezTo>
                  <a:pt x="49" y="28"/>
                  <a:pt x="49" y="28"/>
                  <a:pt x="49" y="28"/>
                </a:cubicBezTo>
                <a:cubicBezTo>
                  <a:pt x="49" y="0"/>
                  <a:pt x="49" y="0"/>
                  <a:pt x="49" y="0"/>
                </a:cubicBezTo>
                <a:cubicBezTo>
                  <a:pt x="64" y="0"/>
                  <a:pt x="64" y="0"/>
                  <a:pt x="64" y="0"/>
                </a:cubicBezTo>
                <a:cubicBezTo>
                  <a:pt x="64" y="3"/>
                  <a:pt x="64" y="3"/>
                  <a:pt x="64" y="3"/>
                </a:cubicBezTo>
                <a:cubicBezTo>
                  <a:pt x="52" y="3"/>
                  <a:pt x="52" y="3"/>
                  <a:pt x="52" y="3"/>
                </a:cubicBezTo>
                <a:cubicBezTo>
                  <a:pt x="52" y="12"/>
                  <a:pt x="52" y="12"/>
                  <a:pt x="52" y="12"/>
                </a:cubicBezTo>
                <a:cubicBezTo>
                  <a:pt x="64" y="12"/>
                  <a:pt x="64" y="12"/>
                  <a:pt x="64" y="12"/>
                </a:cubicBezTo>
                <a:cubicBezTo>
                  <a:pt x="64" y="15"/>
                  <a:pt x="64" y="15"/>
                  <a:pt x="64" y="15"/>
                </a:cubicBezTo>
                <a:cubicBezTo>
                  <a:pt x="52" y="15"/>
                  <a:pt x="52" y="15"/>
                  <a:pt x="52" y="15"/>
                </a:cubicBezTo>
                <a:cubicBezTo>
                  <a:pt x="52" y="25"/>
                  <a:pt x="52" y="25"/>
                  <a:pt x="52" y="25"/>
                </a:cubicBezTo>
                <a:cubicBezTo>
                  <a:pt x="64" y="25"/>
                  <a:pt x="64" y="25"/>
                  <a:pt x="64" y="25"/>
                </a:cubicBezTo>
                <a:lnTo>
                  <a:pt x="64" y="28"/>
                </a:lnTo>
                <a:close/>
                <a:moveTo>
                  <a:pt x="88" y="8"/>
                </a:moveTo>
                <a:cubicBezTo>
                  <a:pt x="88" y="11"/>
                  <a:pt x="87" y="13"/>
                  <a:pt x="85" y="15"/>
                </a:cubicBezTo>
                <a:cubicBezTo>
                  <a:pt x="83" y="16"/>
                  <a:pt x="80" y="17"/>
                  <a:pt x="77" y="17"/>
                </a:cubicBezTo>
                <a:cubicBezTo>
                  <a:pt x="74" y="17"/>
                  <a:pt x="74" y="17"/>
                  <a:pt x="74" y="17"/>
                </a:cubicBezTo>
                <a:cubicBezTo>
                  <a:pt x="74" y="28"/>
                  <a:pt x="74" y="28"/>
                  <a:pt x="74" y="28"/>
                </a:cubicBezTo>
                <a:cubicBezTo>
                  <a:pt x="71" y="28"/>
                  <a:pt x="71" y="28"/>
                  <a:pt x="71" y="28"/>
                </a:cubicBezTo>
                <a:cubicBezTo>
                  <a:pt x="71" y="0"/>
                  <a:pt x="71" y="0"/>
                  <a:pt x="71" y="0"/>
                </a:cubicBezTo>
                <a:cubicBezTo>
                  <a:pt x="78" y="0"/>
                  <a:pt x="78" y="0"/>
                  <a:pt x="78" y="0"/>
                </a:cubicBezTo>
                <a:cubicBezTo>
                  <a:pt x="85" y="0"/>
                  <a:pt x="88" y="3"/>
                  <a:pt x="88" y="8"/>
                </a:cubicBezTo>
                <a:close/>
                <a:moveTo>
                  <a:pt x="74" y="14"/>
                </a:moveTo>
                <a:cubicBezTo>
                  <a:pt x="77" y="14"/>
                  <a:pt x="77" y="14"/>
                  <a:pt x="77" y="14"/>
                </a:cubicBezTo>
                <a:cubicBezTo>
                  <a:pt x="79" y="14"/>
                  <a:pt x="81" y="14"/>
                  <a:pt x="83" y="13"/>
                </a:cubicBezTo>
                <a:cubicBezTo>
                  <a:pt x="84" y="12"/>
                  <a:pt x="85" y="11"/>
                  <a:pt x="85" y="9"/>
                </a:cubicBezTo>
                <a:cubicBezTo>
                  <a:pt x="85" y="7"/>
                  <a:pt x="84" y="5"/>
                  <a:pt x="83" y="5"/>
                </a:cubicBezTo>
                <a:cubicBezTo>
                  <a:pt x="82" y="4"/>
                  <a:pt x="80" y="3"/>
                  <a:pt x="77" y="3"/>
                </a:cubicBezTo>
                <a:cubicBezTo>
                  <a:pt x="74" y="3"/>
                  <a:pt x="74" y="3"/>
                  <a:pt x="74" y="3"/>
                </a:cubicBezTo>
                <a:lnTo>
                  <a:pt x="74" y="14"/>
                </a:lnTo>
                <a:close/>
                <a:moveTo>
                  <a:pt x="43" y="69"/>
                </a:moveTo>
                <a:cubicBezTo>
                  <a:pt x="43" y="80"/>
                  <a:pt x="41" y="88"/>
                  <a:pt x="38" y="93"/>
                </a:cubicBezTo>
                <a:cubicBezTo>
                  <a:pt x="34" y="98"/>
                  <a:pt x="29" y="101"/>
                  <a:pt x="22" y="101"/>
                </a:cubicBezTo>
                <a:cubicBezTo>
                  <a:pt x="15" y="101"/>
                  <a:pt x="9" y="98"/>
                  <a:pt x="6" y="93"/>
                </a:cubicBezTo>
                <a:cubicBezTo>
                  <a:pt x="2" y="87"/>
                  <a:pt x="0" y="79"/>
                  <a:pt x="0" y="69"/>
                </a:cubicBezTo>
                <a:cubicBezTo>
                  <a:pt x="0" y="58"/>
                  <a:pt x="2" y="49"/>
                  <a:pt x="6" y="44"/>
                </a:cubicBezTo>
                <a:cubicBezTo>
                  <a:pt x="9" y="39"/>
                  <a:pt x="14" y="36"/>
                  <a:pt x="22" y="36"/>
                </a:cubicBezTo>
                <a:cubicBezTo>
                  <a:pt x="29" y="36"/>
                  <a:pt x="34" y="39"/>
                  <a:pt x="38" y="45"/>
                </a:cubicBezTo>
                <a:cubicBezTo>
                  <a:pt x="41" y="50"/>
                  <a:pt x="43" y="58"/>
                  <a:pt x="43" y="69"/>
                </a:cubicBezTo>
                <a:close/>
                <a:moveTo>
                  <a:pt x="11" y="69"/>
                </a:moveTo>
                <a:cubicBezTo>
                  <a:pt x="11" y="77"/>
                  <a:pt x="11" y="83"/>
                  <a:pt x="13" y="87"/>
                </a:cubicBezTo>
                <a:cubicBezTo>
                  <a:pt x="15" y="91"/>
                  <a:pt x="18" y="93"/>
                  <a:pt x="22" y="93"/>
                </a:cubicBezTo>
                <a:cubicBezTo>
                  <a:pt x="26" y="93"/>
                  <a:pt x="28" y="91"/>
                  <a:pt x="30" y="87"/>
                </a:cubicBezTo>
                <a:cubicBezTo>
                  <a:pt x="32" y="83"/>
                  <a:pt x="33" y="77"/>
                  <a:pt x="33" y="69"/>
                </a:cubicBezTo>
                <a:cubicBezTo>
                  <a:pt x="33" y="60"/>
                  <a:pt x="32" y="54"/>
                  <a:pt x="30" y="50"/>
                </a:cubicBezTo>
                <a:cubicBezTo>
                  <a:pt x="28" y="47"/>
                  <a:pt x="26" y="45"/>
                  <a:pt x="22" y="45"/>
                </a:cubicBezTo>
                <a:cubicBezTo>
                  <a:pt x="18" y="45"/>
                  <a:pt x="15" y="47"/>
                  <a:pt x="13" y="50"/>
                </a:cubicBezTo>
                <a:cubicBezTo>
                  <a:pt x="11" y="54"/>
                  <a:pt x="11" y="60"/>
                  <a:pt x="11" y="69"/>
                </a:cubicBezTo>
                <a:close/>
                <a:moveTo>
                  <a:pt x="72" y="61"/>
                </a:moveTo>
                <a:cubicBezTo>
                  <a:pt x="78" y="61"/>
                  <a:pt x="83" y="63"/>
                  <a:pt x="87" y="66"/>
                </a:cubicBezTo>
                <a:cubicBezTo>
                  <a:pt x="91" y="69"/>
                  <a:pt x="92" y="74"/>
                  <a:pt x="92" y="80"/>
                </a:cubicBezTo>
                <a:cubicBezTo>
                  <a:pt x="92" y="86"/>
                  <a:pt x="90" y="92"/>
                  <a:pt x="86" y="95"/>
                </a:cubicBezTo>
                <a:cubicBezTo>
                  <a:pt x="82" y="99"/>
                  <a:pt x="76" y="101"/>
                  <a:pt x="68" y="101"/>
                </a:cubicBezTo>
                <a:cubicBezTo>
                  <a:pt x="61" y="101"/>
                  <a:pt x="56" y="100"/>
                  <a:pt x="52" y="98"/>
                </a:cubicBezTo>
                <a:cubicBezTo>
                  <a:pt x="52" y="88"/>
                  <a:pt x="52" y="88"/>
                  <a:pt x="52" y="88"/>
                </a:cubicBezTo>
                <a:cubicBezTo>
                  <a:pt x="54" y="90"/>
                  <a:pt x="57" y="91"/>
                  <a:pt x="60" y="91"/>
                </a:cubicBezTo>
                <a:cubicBezTo>
                  <a:pt x="63" y="92"/>
                  <a:pt x="66" y="93"/>
                  <a:pt x="68" y="93"/>
                </a:cubicBezTo>
                <a:cubicBezTo>
                  <a:pt x="73" y="93"/>
                  <a:pt x="76" y="92"/>
                  <a:pt x="79" y="89"/>
                </a:cubicBezTo>
                <a:cubicBezTo>
                  <a:pt x="81" y="87"/>
                  <a:pt x="82" y="84"/>
                  <a:pt x="82" y="81"/>
                </a:cubicBezTo>
                <a:cubicBezTo>
                  <a:pt x="82" y="73"/>
                  <a:pt x="77" y="69"/>
                  <a:pt x="68" y="69"/>
                </a:cubicBezTo>
                <a:cubicBezTo>
                  <a:pt x="66" y="69"/>
                  <a:pt x="65" y="69"/>
                  <a:pt x="63" y="70"/>
                </a:cubicBezTo>
                <a:cubicBezTo>
                  <a:pt x="61" y="70"/>
                  <a:pt x="59" y="70"/>
                  <a:pt x="58" y="71"/>
                </a:cubicBezTo>
                <a:cubicBezTo>
                  <a:pt x="53" y="68"/>
                  <a:pt x="53" y="68"/>
                  <a:pt x="53" y="68"/>
                </a:cubicBezTo>
                <a:cubicBezTo>
                  <a:pt x="55" y="37"/>
                  <a:pt x="55" y="37"/>
                  <a:pt x="55" y="37"/>
                </a:cubicBezTo>
                <a:cubicBezTo>
                  <a:pt x="88" y="37"/>
                  <a:pt x="88" y="37"/>
                  <a:pt x="88" y="37"/>
                </a:cubicBezTo>
                <a:cubicBezTo>
                  <a:pt x="88" y="46"/>
                  <a:pt x="88" y="46"/>
                  <a:pt x="88" y="46"/>
                </a:cubicBezTo>
                <a:cubicBezTo>
                  <a:pt x="64" y="46"/>
                  <a:pt x="64" y="46"/>
                  <a:pt x="64" y="46"/>
                </a:cubicBezTo>
                <a:cubicBezTo>
                  <a:pt x="63" y="62"/>
                  <a:pt x="63" y="62"/>
                  <a:pt x="63" y="62"/>
                </a:cubicBezTo>
                <a:cubicBezTo>
                  <a:pt x="64" y="62"/>
                  <a:pt x="65" y="61"/>
                  <a:pt x="67" y="61"/>
                </a:cubicBezTo>
                <a:cubicBezTo>
                  <a:pt x="68" y="61"/>
                  <a:pt x="70" y="61"/>
                  <a:pt x="72"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 name="Freeform 269"/>
          <p:cNvSpPr>
            <a:spLocks noEditPoints="1"/>
          </p:cNvSpPr>
          <p:nvPr/>
        </p:nvSpPr>
        <p:spPr bwMode="auto">
          <a:xfrm>
            <a:off x="2859088" y="4002757"/>
            <a:ext cx="190500" cy="209550"/>
          </a:xfrm>
          <a:custGeom>
            <a:avLst/>
            <a:gdLst>
              <a:gd name="T0" fmla="*/ 19 w 92"/>
              <a:gd name="T1" fmla="*/ 26 h 101"/>
              <a:gd name="T2" fmla="*/ 4 w 92"/>
              <a:gd name="T3" fmla="*/ 27 h 101"/>
              <a:gd name="T4" fmla="*/ 8 w 92"/>
              <a:gd name="T5" fmla="*/ 25 h 101"/>
              <a:gd name="T6" fmla="*/ 17 w 92"/>
              <a:gd name="T7" fmla="*/ 24 h 101"/>
              <a:gd name="T8" fmla="*/ 18 w 92"/>
              <a:gd name="T9" fmla="*/ 19 h 101"/>
              <a:gd name="T10" fmla="*/ 12 w 92"/>
              <a:gd name="T11" fmla="*/ 15 h 101"/>
              <a:gd name="T12" fmla="*/ 5 w 92"/>
              <a:gd name="T13" fmla="*/ 7 h 101"/>
              <a:gd name="T14" fmla="*/ 13 w 92"/>
              <a:gd name="T15" fmla="*/ 0 h 101"/>
              <a:gd name="T16" fmla="*/ 20 w 92"/>
              <a:gd name="T17" fmla="*/ 4 h 101"/>
              <a:gd name="T18" fmla="*/ 9 w 92"/>
              <a:gd name="T19" fmla="*/ 4 h 101"/>
              <a:gd name="T20" fmla="*/ 8 w 92"/>
              <a:gd name="T21" fmla="*/ 9 h 101"/>
              <a:gd name="T22" fmla="*/ 14 w 92"/>
              <a:gd name="T23" fmla="*/ 13 h 101"/>
              <a:gd name="T24" fmla="*/ 22 w 92"/>
              <a:gd name="T25" fmla="*/ 21 h 101"/>
              <a:gd name="T26" fmla="*/ 32 w 92"/>
              <a:gd name="T27" fmla="*/ 28 h 101"/>
              <a:gd name="T28" fmla="*/ 24 w 92"/>
              <a:gd name="T29" fmla="*/ 3 h 101"/>
              <a:gd name="T30" fmla="*/ 44 w 92"/>
              <a:gd name="T31" fmla="*/ 1 h 101"/>
              <a:gd name="T32" fmla="*/ 36 w 92"/>
              <a:gd name="T33" fmla="*/ 3 h 101"/>
              <a:gd name="T34" fmla="*/ 64 w 92"/>
              <a:gd name="T35" fmla="*/ 28 h 101"/>
              <a:gd name="T36" fmla="*/ 48 w 92"/>
              <a:gd name="T37" fmla="*/ 1 h 101"/>
              <a:gd name="T38" fmla="*/ 64 w 92"/>
              <a:gd name="T39" fmla="*/ 3 h 101"/>
              <a:gd name="T40" fmla="*/ 52 w 92"/>
              <a:gd name="T41" fmla="*/ 12 h 101"/>
              <a:gd name="T42" fmla="*/ 63 w 92"/>
              <a:gd name="T43" fmla="*/ 15 h 101"/>
              <a:gd name="T44" fmla="*/ 52 w 92"/>
              <a:gd name="T45" fmla="*/ 25 h 101"/>
              <a:gd name="T46" fmla="*/ 64 w 92"/>
              <a:gd name="T47" fmla="*/ 28 h 101"/>
              <a:gd name="T48" fmla="*/ 84 w 92"/>
              <a:gd name="T49" fmla="*/ 15 h 101"/>
              <a:gd name="T50" fmla="*/ 73 w 92"/>
              <a:gd name="T51" fmla="*/ 17 h 101"/>
              <a:gd name="T52" fmla="*/ 70 w 92"/>
              <a:gd name="T53" fmla="*/ 28 h 101"/>
              <a:gd name="T54" fmla="*/ 77 w 92"/>
              <a:gd name="T55" fmla="*/ 1 h 101"/>
              <a:gd name="T56" fmla="*/ 73 w 92"/>
              <a:gd name="T57" fmla="*/ 14 h 101"/>
              <a:gd name="T58" fmla="*/ 82 w 92"/>
              <a:gd name="T59" fmla="*/ 13 h 101"/>
              <a:gd name="T60" fmla="*/ 82 w 92"/>
              <a:gd name="T61" fmla="*/ 5 h 101"/>
              <a:gd name="T62" fmla="*/ 73 w 92"/>
              <a:gd name="T63" fmla="*/ 3 h 101"/>
              <a:gd name="T64" fmla="*/ 42 w 92"/>
              <a:gd name="T65" fmla="*/ 69 h 101"/>
              <a:gd name="T66" fmla="*/ 21 w 92"/>
              <a:gd name="T67" fmla="*/ 101 h 101"/>
              <a:gd name="T68" fmla="*/ 0 w 92"/>
              <a:gd name="T69" fmla="*/ 69 h 101"/>
              <a:gd name="T70" fmla="*/ 21 w 92"/>
              <a:gd name="T71" fmla="*/ 36 h 101"/>
              <a:gd name="T72" fmla="*/ 42 w 92"/>
              <a:gd name="T73" fmla="*/ 69 h 101"/>
              <a:gd name="T74" fmla="*/ 12 w 92"/>
              <a:gd name="T75" fmla="*/ 87 h 101"/>
              <a:gd name="T76" fmla="*/ 29 w 92"/>
              <a:gd name="T77" fmla="*/ 87 h 101"/>
              <a:gd name="T78" fmla="*/ 29 w 92"/>
              <a:gd name="T79" fmla="*/ 51 h 101"/>
              <a:gd name="T80" fmla="*/ 12 w 92"/>
              <a:gd name="T81" fmla="*/ 50 h 101"/>
              <a:gd name="T82" fmla="*/ 90 w 92"/>
              <a:gd name="T83" fmla="*/ 52 h 101"/>
              <a:gd name="T84" fmla="*/ 77 w 92"/>
              <a:gd name="T85" fmla="*/ 67 h 101"/>
              <a:gd name="T86" fmla="*/ 88 w 92"/>
              <a:gd name="T87" fmla="*/ 72 h 101"/>
              <a:gd name="T88" fmla="*/ 86 w 92"/>
              <a:gd name="T89" fmla="*/ 96 h 101"/>
              <a:gd name="T90" fmla="*/ 50 w 92"/>
              <a:gd name="T91" fmla="*/ 98 h 101"/>
              <a:gd name="T92" fmla="*/ 58 w 92"/>
              <a:gd name="T93" fmla="*/ 92 h 101"/>
              <a:gd name="T94" fmla="*/ 78 w 92"/>
              <a:gd name="T95" fmla="*/ 90 h 101"/>
              <a:gd name="T96" fmla="*/ 77 w 92"/>
              <a:gd name="T97" fmla="*/ 74 h 101"/>
              <a:gd name="T98" fmla="*/ 59 w 92"/>
              <a:gd name="T99" fmla="*/ 72 h 101"/>
              <a:gd name="T100" fmla="*/ 65 w 92"/>
              <a:gd name="T101" fmla="*/ 64 h 101"/>
              <a:gd name="T102" fmla="*/ 77 w 92"/>
              <a:gd name="T103" fmla="*/ 47 h 101"/>
              <a:gd name="T104" fmla="*/ 63 w 92"/>
              <a:gd name="T105" fmla="*/ 46 h 101"/>
              <a:gd name="T106" fmla="*/ 50 w 92"/>
              <a:gd name="T107" fmla="*/ 43 h 101"/>
              <a:gd name="T108" fmla="*/ 85 w 92"/>
              <a:gd name="T109" fmla="*/ 4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2" h="101">
                <a:moveTo>
                  <a:pt x="22" y="21"/>
                </a:moveTo>
                <a:cubicBezTo>
                  <a:pt x="22" y="23"/>
                  <a:pt x="21" y="25"/>
                  <a:pt x="19" y="26"/>
                </a:cubicBezTo>
                <a:cubicBezTo>
                  <a:pt x="17" y="28"/>
                  <a:pt x="15" y="28"/>
                  <a:pt x="12" y="28"/>
                </a:cubicBezTo>
                <a:cubicBezTo>
                  <a:pt x="9" y="28"/>
                  <a:pt x="6" y="28"/>
                  <a:pt x="4" y="27"/>
                </a:cubicBezTo>
                <a:cubicBezTo>
                  <a:pt x="4" y="24"/>
                  <a:pt x="4" y="24"/>
                  <a:pt x="4" y="24"/>
                </a:cubicBezTo>
                <a:cubicBezTo>
                  <a:pt x="5" y="25"/>
                  <a:pt x="7" y="25"/>
                  <a:pt x="8" y="25"/>
                </a:cubicBezTo>
                <a:cubicBezTo>
                  <a:pt x="9" y="25"/>
                  <a:pt x="11" y="26"/>
                  <a:pt x="12" y="26"/>
                </a:cubicBezTo>
                <a:cubicBezTo>
                  <a:pt x="14" y="26"/>
                  <a:pt x="16" y="25"/>
                  <a:pt x="17" y="24"/>
                </a:cubicBezTo>
                <a:cubicBezTo>
                  <a:pt x="18" y="24"/>
                  <a:pt x="18" y="22"/>
                  <a:pt x="18" y="21"/>
                </a:cubicBezTo>
                <a:cubicBezTo>
                  <a:pt x="18" y="20"/>
                  <a:pt x="18" y="19"/>
                  <a:pt x="18" y="19"/>
                </a:cubicBezTo>
                <a:cubicBezTo>
                  <a:pt x="17" y="18"/>
                  <a:pt x="17" y="17"/>
                  <a:pt x="16" y="17"/>
                </a:cubicBezTo>
                <a:cubicBezTo>
                  <a:pt x="15" y="16"/>
                  <a:pt x="14" y="16"/>
                  <a:pt x="12" y="15"/>
                </a:cubicBezTo>
                <a:cubicBezTo>
                  <a:pt x="9" y="14"/>
                  <a:pt x="7" y="13"/>
                  <a:pt x="6" y="12"/>
                </a:cubicBezTo>
                <a:cubicBezTo>
                  <a:pt x="5" y="11"/>
                  <a:pt x="5" y="9"/>
                  <a:pt x="5" y="7"/>
                </a:cubicBezTo>
                <a:cubicBezTo>
                  <a:pt x="5" y="5"/>
                  <a:pt x="5" y="3"/>
                  <a:pt x="7" y="2"/>
                </a:cubicBezTo>
                <a:cubicBezTo>
                  <a:pt x="9" y="1"/>
                  <a:pt x="11" y="0"/>
                  <a:pt x="13" y="0"/>
                </a:cubicBezTo>
                <a:cubicBezTo>
                  <a:pt x="16" y="0"/>
                  <a:pt x="19" y="1"/>
                  <a:pt x="21" y="2"/>
                </a:cubicBezTo>
                <a:cubicBezTo>
                  <a:pt x="20" y="4"/>
                  <a:pt x="20" y="4"/>
                  <a:pt x="20" y="4"/>
                </a:cubicBezTo>
                <a:cubicBezTo>
                  <a:pt x="18" y="3"/>
                  <a:pt x="15" y="3"/>
                  <a:pt x="13" y="3"/>
                </a:cubicBezTo>
                <a:cubicBezTo>
                  <a:pt x="12" y="3"/>
                  <a:pt x="10" y="3"/>
                  <a:pt x="9" y="4"/>
                </a:cubicBezTo>
                <a:cubicBezTo>
                  <a:pt x="8" y="5"/>
                  <a:pt x="8" y="6"/>
                  <a:pt x="8" y="7"/>
                </a:cubicBezTo>
                <a:cubicBezTo>
                  <a:pt x="8" y="8"/>
                  <a:pt x="8" y="9"/>
                  <a:pt x="8" y="9"/>
                </a:cubicBezTo>
                <a:cubicBezTo>
                  <a:pt x="9" y="10"/>
                  <a:pt x="9" y="11"/>
                  <a:pt x="10" y="11"/>
                </a:cubicBezTo>
                <a:cubicBezTo>
                  <a:pt x="11" y="12"/>
                  <a:pt x="12" y="12"/>
                  <a:pt x="14" y="13"/>
                </a:cubicBezTo>
                <a:cubicBezTo>
                  <a:pt x="17" y="14"/>
                  <a:pt x="19" y="15"/>
                  <a:pt x="20" y="16"/>
                </a:cubicBezTo>
                <a:cubicBezTo>
                  <a:pt x="21" y="17"/>
                  <a:pt x="22" y="19"/>
                  <a:pt x="22" y="21"/>
                </a:cubicBezTo>
                <a:close/>
                <a:moveTo>
                  <a:pt x="36" y="28"/>
                </a:moveTo>
                <a:cubicBezTo>
                  <a:pt x="32" y="28"/>
                  <a:pt x="32" y="28"/>
                  <a:pt x="32" y="28"/>
                </a:cubicBezTo>
                <a:cubicBezTo>
                  <a:pt x="32" y="3"/>
                  <a:pt x="32" y="3"/>
                  <a:pt x="32" y="3"/>
                </a:cubicBezTo>
                <a:cubicBezTo>
                  <a:pt x="24" y="3"/>
                  <a:pt x="24" y="3"/>
                  <a:pt x="24" y="3"/>
                </a:cubicBezTo>
                <a:cubicBezTo>
                  <a:pt x="24" y="1"/>
                  <a:pt x="24" y="1"/>
                  <a:pt x="24" y="1"/>
                </a:cubicBezTo>
                <a:cubicBezTo>
                  <a:pt x="44" y="1"/>
                  <a:pt x="44" y="1"/>
                  <a:pt x="44" y="1"/>
                </a:cubicBezTo>
                <a:cubicBezTo>
                  <a:pt x="44" y="3"/>
                  <a:pt x="44" y="3"/>
                  <a:pt x="44" y="3"/>
                </a:cubicBezTo>
                <a:cubicBezTo>
                  <a:pt x="36" y="3"/>
                  <a:pt x="36" y="3"/>
                  <a:pt x="36" y="3"/>
                </a:cubicBezTo>
                <a:lnTo>
                  <a:pt x="36" y="28"/>
                </a:lnTo>
                <a:close/>
                <a:moveTo>
                  <a:pt x="64" y="28"/>
                </a:moveTo>
                <a:cubicBezTo>
                  <a:pt x="48" y="28"/>
                  <a:pt x="48" y="28"/>
                  <a:pt x="48" y="28"/>
                </a:cubicBezTo>
                <a:cubicBezTo>
                  <a:pt x="48" y="1"/>
                  <a:pt x="48" y="1"/>
                  <a:pt x="48" y="1"/>
                </a:cubicBezTo>
                <a:cubicBezTo>
                  <a:pt x="64" y="1"/>
                  <a:pt x="64" y="1"/>
                  <a:pt x="64" y="1"/>
                </a:cubicBezTo>
                <a:cubicBezTo>
                  <a:pt x="64" y="3"/>
                  <a:pt x="64" y="3"/>
                  <a:pt x="64" y="3"/>
                </a:cubicBezTo>
                <a:cubicBezTo>
                  <a:pt x="52" y="3"/>
                  <a:pt x="52" y="3"/>
                  <a:pt x="52" y="3"/>
                </a:cubicBezTo>
                <a:cubicBezTo>
                  <a:pt x="52" y="12"/>
                  <a:pt x="52" y="12"/>
                  <a:pt x="52" y="12"/>
                </a:cubicBezTo>
                <a:cubicBezTo>
                  <a:pt x="63" y="12"/>
                  <a:pt x="63" y="12"/>
                  <a:pt x="63" y="12"/>
                </a:cubicBezTo>
                <a:cubicBezTo>
                  <a:pt x="63" y="15"/>
                  <a:pt x="63" y="15"/>
                  <a:pt x="63" y="15"/>
                </a:cubicBezTo>
                <a:cubicBezTo>
                  <a:pt x="52" y="15"/>
                  <a:pt x="52" y="15"/>
                  <a:pt x="52" y="15"/>
                </a:cubicBezTo>
                <a:cubicBezTo>
                  <a:pt x="52" y="25"/>
                  <a:pt x="52" y="25"/>
                  <a:pt x="52" y="25"/>
                </a:cubicBezTo>
                <a:cubicBezTo>
                  <a:pt x="64" y="25"/>
                  <a:pt x="64" y="25"/>
                  <a:pt x="64" y="25"/>
                </a:cubicBezTo>
                <a:lnTo>
                  <a:pt x="64" y="28"/>
                </a:lnTo>
                <a:close/>
                <a:moveTo>
                  <a:pt x="87" y="9"/>
                </a:moveTo>
                <a:cubicBezTo>
                  <a:pt x="87" y="11"/>
                  <a:pt x="86" y="13"/>
                  <a:pt x="84" y="15"/>
                </a:cubicBezTo>
                <a:cubicBezTo>
                  <a:pt x="83" y="16"/>
                  <a:pt x="80" y="17"/>
                  <a:pt x="76" y="17"/>
                </a:cubicBezTo>
                <a:cubicBezTo>
                  <a:pt x="73" y="17"/>
                  <a:pt x="73" y="17"/>
                  <a:pt x="73" y="17"/>
                </a:cubicBezTo>
                <a:cubicBezTo>
                  <a:pt x="73" y="28"/>
                  <a:pt x="73" y="28"/>
                  <a:pt x="73" y="28"/>
                </a:cubicBezTo>
                <a:cubicBezTo>
                  <a:pt x="70" y="28"/>
                  <a:pt x="70" y="28"/>
                  <a:pt x="70" y="28"/>
                </a:cubicBezTo>
                <a:cubicBezTo>
                  <a:pt x="70" y="1"/>
                  <a:pt x="70" y="1"/>
                  <a:pt x="70" y="1"/>
                </a:cubicBezTo>
                <a:cubicBezTo>
                  <a:pt x="77" y="1"/>
                  <a:pt x="77" y="1"/>
                  <a:pt x="77" y="1"/>
                </a:cubicBezTo>
                <a:cubicBezTo>
                  <a:pt x="84" y="1"/>
                  <a:pt x="87" y="3"/>
                  <a:pt x="87" y="9"/>
                </a:cubicBezTo>
                <a:close/>
                <a:moveTo>
                  <a:pt x="73" y="14"/>
                </a:moveTo>
                <a:cubicBezTo>
                  <a:pt x="76" y="14"/>
                  <a:pt x="76" y="14"/>
                  <a:pt x="76" y="14"/>
                </a:cubicBezTo>
                <a:cubicBezTo>
                  <a:pt x="79" y="14"/>
                  <a:pt x="81" y="14"/>
                  <a:pt x="82" y="13"/>
                </a:cubicBezTo>
                <a:cubicBezTo>
                  <a:pt x="83" y="12"/>
                  <a:pt x="84" y="11"/>
                  <a:pt x="84" y="9"/>
                </a:cubicBezTo>
                <a:cubicBezTo>
                  <a:pt x="84" y="7"/>
                  <a:pt x="83" y="6"/>
                  <a:pt x="82" y="5"/>
                </a:cubicBezTo>
                <a:cubicBezTo>
                  <a:pt x="81" y="4"/>
                  <a:pt x="79" y="3"/>
                  <a:pt x="77" y="3"/>
                </a:cubicBezTo>
                <a:cubicBezTo>
                  <a:pt x="73" y="3"/>
                  <a:pt x="73" y="3"/>
                  <a:pt x="73" y="3"/>
                </a:cubicBezTo>
                <a:lnTo>
                  <a:pt x="73" y="14"/>
                </a:lnTo>
                <a:close/>
                <a:moveTo>
                  <a:pt x="42" y="69"/>
                </a:moveTo>
                <a:cubicBezTo>
                  <a:pt x="42" y="80"/>
                  <a:pt x="41" y="88"/>
                  <a:pt x="37" y="93"/>
                </a:cubicBezTo>
                <a:cubicBezTo>
                  <a:pt x="33" y="98"/>
                  <a:pt x="28" y="101"/>
                  <a:pt x="21" y="101"/>
                </a:cubicBezTo>
                <a:cubicBezTo>
                  <a:pt x="14" y="101"/>
                  <a:pt x="9" y="98"/>
                  <a:pt x="5" y="93"/>
                </a:cubicBezTo>
                <a:cubicBezTo>
                  <a:pt x="1" y="87"/>
                  <a:pt x="0" y="79"/>
                  <a:pt x="0" y="69"/>
                </a:cubicBezTo>
                <a:cubicBezTo>
                  <a:pt x="0" y="58"/>
                  <a:pt x="1" y="50"/>
                  <a:pt x="5" y="44"/>
                </a:cubicBezTo>
                <a:cubicBezTo>
                  <a:pt x="8" y="39"/>
                  <a:pt x="14" y="36"/>
                  <a:pt x="21" y="36"/>
                </a:cubicBezTo>
                <a:cubicBezTo>
                  <a:pt x="28" y="36"/>
                  <a:pt x="33" y="39"/>
                  <a:pt x="37" y="45"/>
                </a:cubicBezTo>
                <a:cubicBezTo>
                  <a:pt x="40" y="50"/>
                  <a:pt x="42" y="58"/>
                  <a:pt x="42" y="69"/>
                </a:cubicBezTo>
                <a:close/>
                <a:moveTo>
                  <a:pt x="10" y="69"/>
                </a:moveTo>
                <a:cubicBezTo>
                  <a:pt x="10" y="77"/>
                  <a:pt x="11" y="83"/>
                  <a:pt x="12" y="87"/>
                </a:cubicBezTo>
                <a:cubicBezTo>
                  <a:pt x="14" y="91"/>
                  <a:pt x="17" y="93"/>
                  <a:pt x="21" y="93"/>
                </a:cubicBezTo>
                <a:cubicBezTo>
                  <a:pt x="25" y="93"/>
                  <a:pt x="28" y="91"/>
                  <a:pt x="29" y="87"/>
                </a:cubicBezTo>
                <a:cubicBezTo>
                  <a:pt x="31" y="83"/>
                  <a:pt x="32" y="77"/>
                  <a:pt x="32" y="69"/>
                </a:cubicBezTo>
                <a:cubicBezTo>
                  <a:pt x="32" y="60"/>
                  <a:pt x="31" y="54"/>
                  <a:pt x="29" y="51"/>
                </a:cubicBezTo>
                <a:cubicBezTo>
                  <a:pt x="28" y="47"/>
                  <a:pt x="25" y="45"/>
                  <a:pt x="21" y="45"/>
                </a:cubicBezTo>
                <a:cubicBezTo>
                  <a:pt x="17" y="45"/>
                  <a:pt x="14" y="47"/>
                  <a:pt x="12" y="50"/>
                </a:cubicBezTo>
                <a:cubicBezTo>
                  <a:pt x="11" y="54"/>
                  <a:pt x="10" y="60"/>
                  <a:pt x="10" y="69"/>
                </a:cubicBezTo>
                <a:close/>
                <a:moveTo>
                  <a:pt x="90" y="52"/>
                </a:moveTo>
                <a:cubicBezTo>
                  <a:pt x="90" y="56"/>
                  <a:pt x="89" y="59"/>
                  <a:pt x="87" y="62"/>
                </a:cubicBezTo>
                <a:cubicBezTo>
                  <a:pt x="84" y="64"/>
                  <a:pt x="81" y="66"/>
                  <a:pt x="77" y="67"/>
                </a:cubicBezTo>
                <a:cubicBezTo>
                  <a:pt x="77" y="67"/>
                  <a:pt x="77" y="67"/>
                  <a:pt x="77" y="67"/>
                </a:cubicBezTo>
                <a:cubicBezTo>
                  <a:pt x="82" y="68"/>
                  <a:pt x="86" y="70"/>
                  <a:pt x="88" y="72"/>
                </a:cubicBezTo>
                <a:cubicBezTo>
                  <a:pt x="91" y="75"/>
                  <a:pt x="92" y="78"/>
                  <a:pt x="92" y="82"/>
                </a:cubicBezTo>
                <a:cubicBezTo>
                  <a:pt x="92" y="88"/>
                  <a:pt x="90" y="93"/>
                  <a:pt x="86" y="96"/>
                </a:cubicBezTo>
                <a:cubicBezTo>
                  <a:pt x="81" y="99"/>
                  <a:pt x="75" y="101"/>
                  <a:pt x="67" y="101"/>
                </a:cubicBezTo>
                <a:cubicBezTo>
                  <a:pt x="60" y="101"/>
                  <a:pt x="55" y="100"/>
                  <a:pt x="50" y="98"/>
                </a:cubicBezTo>
                <a:cubicBezTo>
                  <a:pt x="50" y="89"/>
                  <a:pt x="50" y="89"/>
                  <a:pt x="50" y="89"/>
                </a:cubicBezTo>
                <a:cubicBezTo>
                  <a:pt x="52" y="90"/>
                  <a:pt x="55" y="91"/>
                  <a:pt x="58" y="92"/>
                </a:cubicBezTo>
                <a:cubicBezTo>
                  <a:pt x="61" y="92"/>
                  <a:pt x="64" y="93"/>
                  <a:pt x="67" y="93"/>
                </a:cubicBezTo>
                <a:cubicBezTo>
                  <a:pt x="72" y="93"/>
                  <a:pt x="75" y="92"/>
                  <a:pt x="78" y="90"/>
                </a:cubicBezTo>
                <a:cubicBezTo>
                  <a:pt x="80" y="88"/>
                  <a:pt x="81" y="86"/>
                  <a:pt x="81" y="82"/>
                </a:cubicBezTo>
                <a:cubicBezTo>
                  <a:pt x="81" y="78"/>
                  <a:pt x="80" y="76"/>
                  <a:pt x="77" y="74"/>
                </a:cubicBezTo>
                <a:cubicBezTo>
                  <a:pt x="75" y="73"/>
                  <a:pt x="70" y="72"/>
                  <a:pt x="65" y="72"/>
                </a:cubicBezTo>
                <a:cubicBezTo>
                  <a:pt x="59" y="72"/>
                  <a:pt x="59" y="72"/>
                  <a:pt x="59" y="72"/>
                </a:cubicBezTo>
                <a:cubicBezTo>
                  <a:pt x="59" y="64"/>
                  <a:pt x="59" y="64"/>
                  <a:pt x="59" y="64"/>
                </a:cubicBezTo>
                <a:cubicBezTo>
                  <a:pt x="65" y="64"/>
                  <a:pt x="65" y="64"/>
                  <a:pt x="65" y="64"/>
                </a:cubicBezTo>
                <a:cubicBezTo>
                  <a:pt x="75" y="64"/>
                  <a:pt x="80" y="60"/>
                  <a:pt x="80" y="53"/>
                </a:cubicBezTo>
                <a:cubicBezTo>
                  <a:pt x="80" y="51"/>
                  <a:pt x="79" y="49"/>
                  <a:pt x="77" y="47"/>
                </a:cubicBezTo>
                <a:cubicBezTo>
                  <a:pt x="76" y="46"/>
                  <a:pt x="73" y="45"/>
                  <a:pt x="70" y="45"/>
                </a:cubicBezTo>
                <a:cubicBezTo>
                  <a:pt x="67" y="45"/>
                  <a:pt x="65" y="45"/>
                  <a:pt x="63" y="46"/>
                </a:cubicBezTo>
                <a:cubicBezTo>
                  <a:pt x="60" y="47"/>
                  <a:pt x="58" y="48"/>
                  <a:pt x="55" y="50"/>
                </a:cubicBezTo>
                <a:cubicBezTo>
                  <a:pt x="50" y="43"/>
                  <a:pt x="50" y="43"/>
                  <a:pt x="50" y="43"/>
                </a:cubicBezTo>
                <a:cubicBezTo>
                  <a:pt x="56" y="39"/>
                  <a:pt x="62" y="37"/>
                  <a:pt x="70" y="37"/>
                </a:cubicBezTo>
                <a:cubicBezTo>
                  <a:pt x="76" y="37"/>
                  <a:pt x="81" y="38"/>
                  <a:pt x="85" y="41"/>
                </a:cubicBezTo>
                <a:cubicBezTo>
                  <a:pt x="88" y="43"/>
                  <a:pt x="90" y="47"/>
                  <a:pt x="90" y="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 name="Freeform 270"/>
          <p:cNvSpPr>
            <a:spLocks noEditPoints="1"/>
          </p:cNvSpPr>
          <p:nvPr/>
        </p:nvSpPr>
        <p:spPr bwMode="auto">
          <a:xfrm>
            <a:off x="2373313" y="2527969"/>
            <a:ext cx="171450" cy="209550"/>
          </a:xfrm>
          <a:custGeom>
            <a:avLst/>
            <a:gdLst>
              <a:gd name="T0" fmla="*/ 15 w 83"/>
              <a:gd name="T1" fmla="*/ 26 h 101"/>
              <a:gd name="T2" fmla="*/ 0 w 83"/>
              <a:gd name="T3" fmla="*/ 27 h 101"/>
              <a:gd name="T4" fmla="*/ 4 w 83"/>
              <a:gd name="T5" fmla="*/ 25 h 101"/>
              <a:gd name="T6" fmla="*/ 13 w 83"/>
              <a:gd name="T7" fmla="*/ 24 h 101"/>
              <a:gd name="T8" fmla="*/ 14 w 83"/>
              <a:gd name="T9" fmla="*/ 18 h 101"/>
              <a:gd name="T10" fmla="*/ 8 w 83"/>
              <a:gd name="T11" fmla="*/ 15 h 101"/>
              <a:gd name="T12" fmla="*/ 1 w 83"/>
              <a:gd name="T13" fmla="*/ 7 h 101"/>
              <a:gd name="T14" fmla="*/ 9 w 83"/>
              <a:gd name="T15" fmla="*/ 0 h 101"/>
              <a:gd name="T16" fmla="*/ 16 w 83"/>
              <a:gd name="T17" fmla="*/ 4 h 101"/>
              <a:gd name="T18" fmla="*/ 5 w 83"/>
              <a:gd name="T19" fmla="*/ 4 h 101"/>
              <a:gd name="T20" fmla="*/ 4 w 83"/>
              <a:gd name="T21" fmla="*/ 9 h 101"/>
              <a:gd name="T22" fmla="*/ 10 w 83"/>
              <a:gd name="T23" fmla="*/ 12 h 101"/>
              <a:gd name="T24" fmla="*/ 18 w 83"/>
              <a:gd name="T25" fmla="*/ 20 h 101"/>
              <a:gd name="T26" fmla="*/ 29 w 83"/>
              <a:gd name="T27" fmla="*/ 28 h 101"/>
              <a:gd name="T28" fmla="*/ 20 w 83"/>
              <a:gd name="T29" fmla="*/ 3 h 101"/>
              <a:gd name="T30" fmla="*/ 40 w 83"/>
              <a:gd name="T31" fmla="*/ 0 h 101"/>
              <a:gd name="T32" fmla="*/ 32 w 83"/>
              <a:gd name="T33" fmla="*/ 3 h 101"/>
              <a:gd name="T34" fmla="*/ 60 w 83"/>
              <a:gd name="T35" fmla="*/ 28 h 101"/>
              <a:gd name="T36" fmla="*/ 45 w 83"/>
              <a:gd name="T37" fmla="*/ 0 h 101"/>
              <a:gd name="T38" fmla="*/ 60 w 83"/>
              <a:gd name="T39" fmla="*/ 3 h 101"/>
              <a:gd name="T40" fmla="*/ 48 w 83"/>
              <a:gd name="T41" fmla="*/ 12 h 101"/>
              <a:gd name="T42" fmla="*/ 59 w 83"/>
              <a:gd name="T43" fmla="*/ 15 h 101"/>
              <a:gd name="T44" fmla="*/ 48 w 83"/>
              <a:gd name="T45" fmla="*/ 25 h 101"/>
              <a:gd name="T46" fmla="*/ 60 w 83"/>
              <a:gd name="T47" fmla="*/ 28 h 101"/>
              <a:gd name="T48" fmla="*/ 81 w 83"/>
              <a:gd name="T49" fmla="*/ 15 h 101"/>
              <a:gd name="T50" fmla="*/ 69 w 83"/>
              <a:gd name="T51" fmla="*/ 17 h 101"/>
              <a:gd name="T52" fmla="*/ 66 w 83"/>
              <a:gd name="T53" fmla="*/ 28 h 101"/>
              <a:gd name="T54" fmla="*/ 73 w 83"/>
              <a:gd name="T55" fmla="*/ 0 h 101"/>
              <a:gd name="T56" fmla="*/ 69 w 83"/>
              <a:gd name="T57" fmla="*/ 14 h 101"/>
              <a:gd name="T58" fmla="*/ 78 w 83"/>
              <a:gd name="T59" fmla="*/ 13 h 101"/>
              <a:gd name="T60" fmla="*/ 78 w 83"/>
              <a:gd name="T61" fmla="*/ 4 h 101"/>
              <a:gd name="T62" fmla="*/ 69 w 83"/>
              <a:gd name="T63" fmla="*/ 3 h 101"/>
              <a:gd name="T64" fmla="*/ 45 w 83"/>
              <a:gd name="T65" fmla="*/ 68 h 101"/>
              <a:gd name="T66" fmla="*/ 23 w 83"/>
              <a:gd name="T67" fmla="*/ 101 h 101"/>
              <a:gd name="T68" fmla="*/ 2 w 83"/>
              <a:gd name="T69" fmla="*/ 68 h 101"/>
              <a:gd name="T70" fmla="*/ 23 w 83"/>
              <a:gd name="T71" fmla="*/ 36 h 101"/>
              <a:gd name="T72" fmla="*/ 45 w 83"/>
              <a:gd name="T73" fmla="*/ 68 h 101"/>
              <a:gd name="T74" fmla="*/ 15 w 83"/>
              <a:gd name="T75" fmla="*/ 87 h 101"/>
              <a:gd name="T76" fmla="*/ 32 w 83"/>
              <a:gd name="T77" fmla="*/ 87 h 101"/>
              <a:gd name="T78" fmla="*/ 32 w 83"/>
              <a:gd name="T79" fmla="*/ 50 h 101"/>
              <a:gd name="T80" fmla="*/ 15 w 83"/>
              <a:gd name="T81" fmla="*/ 50 h 101"/>
              <a:gd name="T82" fmla="*/ 82 w 83"/>
              <a:gd name="T83" fmla="*/ 100 h 101"/>
              <a:gd name="T84" fmla="*/ 72 w 83"/>
              <a:gd name="T85" fmla="*/ 59 h 101"/>
              <a:gd name="T86" fmla="*/ 70 w 83"/>
              <a:gd name="T87" fmla="*/ 50 h 101"/>
              <a:gd name="T88" fmla="*/ 55 w 83"/>
              <a:gd name="T89" fmla="*/ 52 h 101"/>
              <a:gd name="T90" fmla="*/ 82 w 83"/>
              <a:gd name="T91" fmla="*/ 3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3" h="101">
                <a:moveTo>
                  <a:pt x="18" y="20"/>
                </a:moveTo>
                <a:cubicBezTo>
                  <a:pt x="18" y="23"/>
                  <a:pt x="17" y="25"/>
                  <a:pt x="15" y="26"/>
                </a:cubicBezTo>
                <a:cubicBezTo>
                  <a:pt x="13" y="27"/>
                  <a:pt x="11" y="28"/>
                  <a:pt x="8" y="28"/>
                </a:cubicBezTo>
                <a:cubicBezTo>
                  <a:pt x="5" y="28"/>
                  <a:pt x="2" y="28"/>
                  <a:pt x="0" y="27"/>
                </a:cubicBezTo>
                <a:cubicBezTo>
                  <a:pt x="0" y="24"/>
                  <a:pt x="0" y="24"/>
                  <a:pt x="0" y="24"/>
                </a:cubicBezTo>
                <a:cubicBezTo>
                  <a:pt x="2" y="24"/>
                  <a:pt x="3" y="24"/>
                  <a:pt x="4" y="25"/>
                </a:cubicBezTo>
                <a:cubicBezTo>
                  <a:pt x="5" y="25"/>
                  <a:pt x="7" y="25"/>
                  <a:pt x="8" y="25"/>
                </a:cubicBezTo>
                <a:cubicBezTo>
                  <a:pt x="10" y="25"/>
                  <a:pt x="12" y="25"/>
                  <a:pt x="13" y="24"/>
                </a:cubicBezTo>
                <a:cubicBezTo>
                  <a:pt x="14" y="23"/>
                  <a:pt x="14" y="22"/>
                  <a:pt x="14" y="21"/>
                </a:cubicBezTo>
                <a:cubicBezTo>
                  <a:pt x="14" y="20"/>
                  <a:pt x="14" y="19"/>
                  <a:pt x="14" y="18"/>
                </a:cubicBezTo>
                <a:cubicBezTo>
                  <a:pt x="13" y="18"/>
                  <a:pt x="13" y="17"/>
                  <a:pt x="12" y="17"/>
                </a:cubicBezTo>
                <a:cubicBezTo>
                  <a:pt x="11" y="16"/>
                  <a:pt x="10" y="15"/>
                  <a:pt x="8" y="15"/>
                </a:cubicBezTo>
                <a:cubicBezTo>
                  <a:pt x="5" y="14"/>
                  <a:pt x="3" y="13"/>
                  <a:pt x="2" y="12"/>
                </a:cubicBezTo>
                <a:cubicBezTo>
                  <a:pt x="1" y="10"/>
                  <a:pt x="1" y="9"/>
                  <a:pt x="1" y="7"/>
                </a:cubicBezTo>
                <a:cubicBezTo>
                  <a:pt x="1" y="5"/>
                  <a:pt x="2" y="3"/>
                  <a:pt x="3" y="2"/>
                </a:cubicBezTo>
                <a:cubicBezTo>
                  <a:pt x="5" y="0"/>
                  <a:pt x="7" y="0"/>
                  <a:pt x="9" y="0"/>
                </a:cubicBezTo>
                <a:cubicBezTo>
                  <a:pt x="12" y="0"/>
                  <a:pt x="15" y="0"/>
                  <a:pt x="17" y="1"/>
                </a:cubicBezTo>
                <a:cubicBezTo>
                  <a:pt x="16" y="4"/>
                  <a:pt x="16" y="4"/>
                  <a:pt x="16" y="4"/>
                </a:cubicBezTo>
                <a:cubicBezTo>
                  <a:pt x="14" y="3"/>
                  <a:pt x="12" y="3"/>
                  <a:pt x="9" y="3"/>
                </a:cubicBezTo>
                <a:cubicBezTo>
                  <a:pt x="8" y="3"/>
                  <a:pt x="6" y="3"/>
                  <a:pt x="5" y="4"/>
                </a:cubicBezTo>
                <a:cubicBezTo>
                  <a:pt x="4" y="4"/>
                  <a:pt x="4" y="5"/>
                  <a:pt x="4" y="7"/>
                </a:cubicBezTo>
                <a:cubicBezTo>
                  <a:pt x="4" y="8"/>
                  <a:pt x="4" y="8"/>
                  <a:pt x="4" y="9"/>
                </a:cubicBezTo>
                <a:cubicBezTo>
                  <a:pt x="5" y="10"/>
                  <a:pt x="5" y="10"/>
                  <a:pt x="6" y="11"/>
                </a:cubicBezTo>
                <a:cubicBezTo>
                  <a:pt x="7" y="11"/>
                  <a:pt x="8" y="12"/>
                  <a:pt x="10" y="12"/>
                </a:cubicBezTo>
                <a:cubicBezTo>
                  <a:pt x="13" y="13"/>
                  <a:pt x="15" y="15"/>
                  <a:pt x="16" y="16"/>
                </a:cubicBezTo>
                <a:cubicBezTo>
                  <a:pt x="17" y="17"/>
                  <a:pt x="18" y="18"/>
                  <a:pt x="18" y="20"/>
                </a:cubicBezTo>
                <a:close/>
                <a:moveTo>
                  <a:pt x="32" y="28"/>
                </a:moveTo>
                <a:cubicBezTo>
                  <a:pt x="29" y="28"/>
                  <a:pt x="29" y="28"/>
                  <a:pt x="29" y="28"/>
                </a:cubicBezTo>
                <a:cubicBezTo>
                  <a:pt x="29" y="3"/>
                  <a:pt x="29" y="3"/>
                  <a:pt x="29" y="3"/>
                </a:cubicBezTo>
                <a:cubicBezTo>
                  <a:pt x="20" y="3"/>
                  <a:pt x="20" y="3"/>
                  <a:pt x="20" y="3"/>
                </a:cubicBezTo>
                <a:cubicBezTo>
                  <a:pt x="20" y="0"/>
                  <a:pt x="20" y="0"/>
                  <a:pt x="20" y="0"/>
                </a:cubicBezTo>
                <a:cubicBezTo>
                  <a:pt x="40" y="0"/>
                  <a:pt x="40" y="0"/>
                  <a:pt x="40" y="0"/>
                </a:cubicBezTo>
                <a:cubicBezTo>
                  <a:pt x="40" y="3"/>
                  <a:pt x="40" y="3"/>
                  <a:pt x="40" y="3"/>
                </a:cubicBezTo>
                <a:cubicBezTo>
                  <a:pt x="32" y="3"/>
                  <a:pt x="32" y="3"/>
                  <a:pt x="32" y="3"/>
                </a:cubicBezTo>
                <a:lnTo>
                  <a:pt x="32" y="28"/>
                </a:lnTo>
                <a:close/>
                <a:moveTo>
                  <a:pt x="60" y="28"/>
                </a:moveTo>
                <a:cubicBezTo>
                  <a:pt x="45" y="28"/>
                  <a:pt x="45" y="28"/>
                  <a:pt x="45" y="28"/>
                </a:cubicBezTo>
                <a:cubicBezTo>
                  <a:pt x="45" y="0"/>
                  <a:pt x="45" y="0"/>
                  <a:pt x="45" y="0"/>
                </a:cubicBezTo>
                <a:cubicBezTo>
                  <a:pt x="60" y="0"/>
                  <a:pt x="60" y="0"/>
                  <a:pt x="60" y="0"/>
                </a:cubicBezTo>
                <a:cubicBezTo>
                  <a:pt x="60" y="3"/>
                  <a:pt x="60" y="3"/>
                  <a:pt x="60" y="3"/>
                </a:cubicBezTo>
                <a:cubicBezTo>
                  <a:pt x="48" y="3"/>
                  <a:pt x="48" y="3"/>
                  <a:pt x="48" y="3"/>
                </a:cubicBezTo>
                <a:cubicBezTo>
                  <a:pt x="48" y="12"/>
                  <a:pt x="48" y="12"/>
                  <a:pt x="48" y="12"/>
                </a:cubicBezTo>
                <a:cubicBezTo>
                  <a:pt x="59" y="12"/>
                  <a:pt x="59" y="12"/>
                  <a:pt x="59" y="12"/>
                </a:cubicBezTo>
                <a:cubicBezTo>
                  <a:pt x="59" y="15"/>
                  <a:pt x="59" y="15"/>
                  <a:pt x="59" y="15"/>
                </a:cubicBezTo>
                <a:cubicBezTo>
                  <a:pt x="48" y="15"/>
                  <a:pt x="48" y="15"/>
                  <a:pt x="48" y="15"/>
                </a:cubicBezTo>
                <a:cubicBezTo>
                  <a:pt x="48" y="25"/>
                  <a:pt x="48" y="25"/>
                  <a:pt x="48" y="25"/>
                </a:cubicBezTo>
                <a:cubicBezTo>
                  <a:pt x="60" y="25"/>
                  <a:pt x="60" y="25"/>
                  <a:pt x="60" y="25"/>
                </a:cubicBezTo>
                <a:lnTo>
                  <a:pt x="60" y="28"/>
                </a:lnTo>
                <a:close/>
                <a:moveTo>
                  <a:pt x="83" y="8"/>
                </a:moveTo>
                <a:cubicBezTo>
                  <a:pt x="83" y="11"/>
                  <a:pt x="82" y="13"/>
                  <a:pt x="81" y="15"/>
                </a:cubicBezTo>
                <a:cubicBezTo>
                  <a:pt x="79" y="16"/>
                  <a:pt x="76" y="17"/>
                  <a:pt x="72" y="17"/>
                </a:cubicBezTo>
                <a:cubicBezTo>
                  <a:pt x="69" y="17"/>
                  <a:pt x="69" y="17"/>
                  <a:pt x="69" y="17"/>
                </a:cubicBezTo>
                <a:cubicBezTo>
                  <a:pt x="69" y="28"/>
                  <a:pt x="69" y="28"/>
                  <a:pt x="69" y="28"/>
                </a:cubicBezTo>
                <a:cubicBezTo>
                  <a:pt x="66" y="28"/>
                  <a:pt x="66" y="28"/>
                  <a:pt x="66" y="28"/>
                </a:cubicBezTo>
                <a:cubicBezTo>
                  <a:pt x="66" y="0"/>
                  <a:pt x="66" y="0"/>
                  <a:pt x="66" y="0"/>
                </a:cubicBezTo>
                <a:cubicBezTo>
                  <a:pt x="73" y="0"/>
                  <a:pt x="73" y="0"/>
                  <a:pt x="73" y="0"/>
                </a:cubicBezTo>
                <a:cubicBezTo>
                  <a:pt x="80" y="0"/>
                  <a:pt x="83" y="3"/>
                  <a:pt x="83" y="8"/>
                </a:cubicBezTo>
                <a:close/>
                <a:moveTo>
                  <a:pt x="69" y="14"/>
                </a:moveTo>
                <a:cubicBezTo>
                  <a:pt x="72" y="14"/>
                  <a:pt x="72" y="14"/>
                  <a:pt x="72" y="14"/>
                </a:cubicBezTo>
                <a:cubicBezTo>
                  <a:pt x="75" y="14"/>
                  <a:pt x="77" y="14"/>
                  <a:pt x="78" y="13"/>
                </a:cubicBezTo>
                <a:cubicBezTo>
                  <a:pt x="79" y="12"/>
                  <a:pt x="80" y="10"/>
                  <a:pt x="80" y="8"/>
                </a:cubicBezTo>
                <a:cubicBezTo>
                  <a:pt x="80" y="6"/>
                  <a:pt x="80" y="5"/>
                  <a:pt x="78" y="4"/>
                </a:cubicBezTo>
                <a:cubicBezTo>
                  <a:pt x="77" y="3"/>
                  <a:pt x="75" y="3"/>
                  <a:pt x="73" y="3"/>
                </a:cubicBezTo>
                <a:cubicBezTo>
                  <a:pt x="69" y="3"/>
                  <a:pt x="69" y="3"/>
                  <a:pt x="69" y="3"/>
                </a:cubicBezTo>
                <a:lnTo>
                  <a:pt x="69" y="14"/>
                </a:lnTo>
                <a:close/>
                <a:moveTo>
                  <a:pt x="45" y="68"/>
                </a:moveTo>
                <a:cubicBezTo>
                  <a:pt x="45" y="79"/>
                  <a:pt x="43" y="87"/>
                  <a:pt x="39" y="93"/>
                </a:cubicBezTo>
                <a:cubicBezTo>
                  <a:pt x="36" y="98"/>
                  <a:pt x="30" y="101"/>
                  <a:pt x="23" y="101"/>
                </a:cubicBezTo>
                <a:cubicBezTo>
                  <a:pt x="16" y="101"/>
                  <a:pt x="11" y="98"/>
                  <a:pt x="7" y="92"/>
                </a:cubicBezTo>
                <a:cubicBezTo>
                  <a:pt x="4" y="87"/>
                  <a:pt x="2" y="79"/>
                  <a:pt x="2" y="68"/>
                </a:cubicBezTo>
                <a:cubicBezTo>
                  <a:pt x="2" y="57"/>
                  <a:pt x="4" y="49"/>
                  <a:pt x="7" y="44"/>
                </a:cubicBezTo>
                <a:cubicBezTo>
                  <a:pt x="11" y="39"/>
                  <a:pt x="16" y="36"/>
                  <a:pt x="23" y="36"/>
                </a:cubicBezTo>
                <a:cubicBezTo>
                  <a:pt x="30" y="36"/>
                  <a:pt x="36" y="39"/>
                  <a:pt x="39" y="44"/>
                </a:cubicBezTo>
                <a:cubicBezTo>
                  <a:pt x="43" y="50"/>
                  <a:pt x="45" y="58"/>
                  <a:pt x="45" y="68"/>
                </a:cubicBezTo>
                <a:close/>
                <a:moveTo>
                  <a:pt x="12" y="68"/>
                </a:moveTo>
                <a:cubicBezTo>
                  <a:pt x="12" y="77"/>
                  <a:pt x="13" y="83"/>
                  <a:pt x="15" y="87"/>
                </a:cubicBezTo>
                <a:cubicBezTo>
                  <a:pt x="17" y="90"/>
                  <a:pt x="19" y="92"/>
                  <a:pt x="23" y="92"/>
                </a:cubicBezTo>
                <a:cubicBezTo>
                  <a:pt x="27" y="92"/>
                  <a:pt x="30" y="90"/>
                  <a:pt x="32" y="87"/>
                </a:cubicBezTo>
                <a:cubicBezTo>
                  <a:pt x="34" y="83"/>
                  <a:pt x="34" y="77"/>
                  <a:pt x="34" y="68"/>
                </a:cubicBezTo>
                <a:cubicBezTo>
                  <a:pt x="34" y="60"/>
                  <a:pt x="34" y="54"/>
                  <a:pt x="32" y="50"/>
                </a:cubicBezTo>
                <a:cubicBezTo>
                  <a:pt x="30" y="46"/>
                  <a:pt x="27" y="44"/>
                  <a:pt x="23" y="44"/>
                </a:cubicBezTo>
                <a:cubicBezTo>
                  <a:pt x="19" y="44"/>
                  <a:pt x="17" y="46"/>
                  <a:pt x="15" y="50"/>
                </a:cubicBezTo>
                <a:cubicBezTo>
                  <a:pt x="13" y="54"/>
                  <a:pt x="12" y="60"/>
                  <a:pt x="12" y="68"/>
                </a:cubicBezTo>
                <a:close/>
                <a:moveTo>
                  <a:pt x="82" y="100"/>
                </a:moveTo>
                <a:cubicBezTo>
                  <a:pt x="72" y="100"/>
                  <a:pt x="72" y="100"/>
                  <a:pt x="72" y="100"/>
                </a:cubicBezTo>
                <a:cubicBezTo>
                  <a:pt x="72" y="59"/>
                  <a:pt x="72" y="59"/>
                  <a:pt x="72" y="59"/>
                </a:cubicBezTo>
                <a:cubicBezTo>
                  <a:pt x="72" y="54"/>
                  <a:pt x="72" y="51"/>
                  <a:pt x="72" y="48"/>
                </a:cubicBezTo>
                <a:cubicBezTo>
                  <a:pt x="71" y="48"/>
                  <a:pt x="71" y="49"/>
                  <a:pt x="70" y="50"/>
                </a:cubicBezTo>
                <a:cubicBezTo>
                  <a:pt x="69" y="51"/>
                  <a:pt x="66" y="53"/>
                  <a:pt x="60" y="58"/>
                </a:cubicBezTo>
                <a:cubicBezTo>
                  <a:pt x="55" y="52"/>
                  <a:pt x="55" y="52"/>
                  <a:pt x="55" y="52"/>
                </a:cubicBezTo>
                <a:cubicBezTo>
                  <a:pt x="73" y="37"/>
                  <a:pt x="73" y="37"/>
                  <a:pt x="73" y="37"/>
                </a:cubicBezTo>
                <a:cubicBezTo>
                  <a:pt x="82" y="37"/>
                  <a:pt x="82" y="37"/>
                  <a:pt x="82" y="37"/>
                </a:cubicBezTo>
                <a:lnTo>
                  <a:pt x="82" y="1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 name="Freeform 271"/>
          <p:cNvSpPr>
            <a:spLocks noEditPoints="1"/>
          </p:cNvSpPr>
          <p:nvPr/>
        </p:nvSpPr>
        <p:spPr bwMode="auto">
          <a:xfrm>
            <a:off x="3041651" y="3131219"/>
            <a:ext cx="192088" cy="209550"/>
          </a:xfrm>
          <a:custGeom>
            <a:avLst/>
            <a:gdLst>
              <a:gd name="T0" fmla="*/ 20 w 93"/>
              <a:gd name="T1" fmla="*/ 26 h 101"/>
              <a:gd name="T2" fmla="*/ 5 w 93"/>
              <a:gd name="T3" fmla="*/ 27 h 101"/>
              <a:gd name="T4" fmla="*/ 9 w 93"/>
              <a:gd name="T5" fmla="*/ 25 h 101"/>
              <a:gd name="T6" fmla="*/ 18 w 93"/>
              <a:gd name="T7" fmla="*/ 24 h 101"/>
              <a:gd name="T8" fmla="*/ 19 w 93"/>
              <a:gd name="T9" fmla="*/ 19 h 101"/>
              <a:gd name="T10" fmla="*/ 13 w 93"/>
              <a:gd name="T11" fmla="*/ 15 h 101"/>
              <a:gd name="T12" fmla="*/ 6 w 93"/>
              <a:gd name="T13" fmla="*/ 7 h 101"/>
              <a:gd name="T14" fmla="*/ 14 w 93"/>
              <a:gd name="T15" fmla="*/ 0 h 101"/>
              <a:gd name="T16" fmla="*/ 21 w 93"/>
              <a:gd name="T17" fmla="*/ 4 h 101"/>
              <a:gd name="T18" fmla="*/ 10 w 93"/>
              <a:gd name="T19" fmla="*/ 4 h 101"/>
              <a:gd name="T20" fmla="*/ 9 w 93"/>
              <a:gd name="T21" fmla="*/ 9 h 101"/>
              <a:gd name="T22" fmla="*/ 15 w 93"/>
              <a:gd name="T23" fmla="*/ 13 h 101"/>
              <a:gd name="T24" fmla="*/ 23 w 93"/>
              <a:gd name="T25" fmla="*/ 21 h 101"/>
              <a:gd name="T26" fmla="*/ 33 w 93"/>
              <a:gd name="T27" fmla="*/ 28 h 101"/>
              <a:gd name="T28" fmla="*/ 25 w 93"/>
              <a:gd name="T29" fmla="*/ 3 h 101"/>
              <a:gd name="T30" fmla="*/ 45 w 93"/>
              <a:gd name="T31" fmla="*/ 0 h 101"/>
              <a:gd name="T32" fmla="*/ 37 w 93"/>
              <a:gd name="T33" fmla="*/ 3 h 101"/>
              <a:gd name="T34" fmla="*/ 65 w 93"/>
              <a:gd name="T35" fmla="*/ 28 h 101"/>
              <a:gd name="T36" fmla="*/ 50 w 93"/>
              <a:gd name="T37" fmla="*/ 0 h 101"/>
              <a:gd name="T38" fmla="*/ 65 w 93"/>
              <a:gd name="T39" fmla="*/ 3 h 101"/>
              <a:gd name="T40" fmla="*/ 53 w 93"/>
              <a:gd name="T41" fmla="*/ 12 h 101"/>
              <a:gd name="T42" fmla="*/ 64 w 93"/>
              <a:gd name="T43" fmla="*/ 15 h 101"/>
              <a:gd name="T44" fmla="*/ 53 w 93"/>
              <a:gd name="T45" fmla="*/ 25 h 101"/>
              <a:gd name="T46" fmla="*/ 65 w 93"/>
              <a:gd name="T47" fmla="*/ 28 h 101"/>
              <a:gd name="T48" fmla="*/ 85 w 93"/>
              <a:gd name="T49" fmla="*/ 15 h 101"/>
              <a:gd name="T50" fmla="*/ 74 w 93"/>
              <a:gd name="T51" fmla="*/ 17 h 101"/>
              <a:gd name="T52" fmla="*/ 71 w 93"/>
              <a:gd name="T53" fmla="*/ 28 h 101"/>
              <a:gd name="T54" fmla="*/ 78 w 93"/>
              <a:gd name="T55" fmla="*/ 0 h 101"/>
              <a:gd name="T56" fmla="*/ 74 w 93"/>
              <a:gd name="T57" fmla="*/ 14 h 101"/>
              <a:gd name="T58" fmla="*/ 83 w 93"/>
              <a:gd name="T59" fmla="*/ 13 h 101"/>
              <a:gd name="T60" fmla="*/ 83 w 93"/>
              <a:gd name="T61" fmla="*/ 5 h 101"/>
              <a:gd name="T62" fmla="*/ 74 w 93"/>
              <a:gd name="T63" fmla="*/ 3 h 101"/>
              <a:gd name="T64" fmla="*/ 43 w 93"/>
              <a:gd name="T65" fmla="*/ 69 h 101"/>
              <a:gd name="T66" fmla="*/ 22 w 93"/>
              <a:gd name="T67" fmla="*/ 101 h 101"/>
              <a:gd name="T68" fmla="*/ 0 w 93"/>
              <a:gd name="T69" fmla="*/ 69 h 101"/>
              <a:gd name="T70" fmla="*/ 22 w 93"/>
              <a:gd name="T71" fmla="*/ 36 h 101"/>
              <a:gd name="T72" fmla="*/ 43 w 93"/>
              <a:gd name="T73" fmla="*/ 69 h 101"/>
              <a:gd name="T74" fmla="*/ 13 w 93"/>
              <a:gd name="T75" fmla="*/ 87 h 101"/>
              <a:gd name="T76" fmla="*/ 30 w 93"/>
              <a:gd name="T77" fmla="*/ 87 h 101"/>
              <a:gd name="T78" fmla="*/ 30 w 93"/>
              <a:gd name="T79" fmla="*/ 50 h 101"/>
              <a:gd name="T80" fmla="*/ 13 w 93"/>
              <a:gd name="T81" fmla="*/ 50 h 101"/>
              <a:gd name="T82" fmla="*/ 93 w 93"/>
              <a:gd name="T83" fmla="*/ 100 h 101"/>
              <a:gd name="T84" fmla="*/ 51 w 93"/>
              <a:gd name="T85" fmla="*/ 92 h 101"/>
              <a:gd name="T86" fmla="*/ 76 w 93"/>
              <a:gd name="T87" fmla="*/ 66 h 101"/>
              <a:gd name="T88" fmla="*/ 81 w 93"/>
              <a:gd name="T89" fmla="*/ 54 h 101"/>
              <a:gd name="T90" fmla="*/ 71 w 93"/>
              <a:gd name="T91" fmla="*/ 45 h 101"/>
              <a:gd name="T92" fmla="*/ 56 w 93"/>
              <a:gd name="T93" fmla="*/ 51 h 101"/>
              <a:gd name="T94" fmla="*/ 61 w 93"/>
              <a:gd name="T95" fmla="*/ 38 h 101"/>
              <a:gd name="T96" fmla="*/ 86 w 93"/>
              <a:gd name="T97" fmla="*/ 41 h 101"/>
              <a:gd name="T98" fmla="*/ 90 w 93"/>
              <a:gd name="T99" fmla="*/ 61 h 101"/>
              <a:gd name="T100" fmla="*/ 74 w 93"/>
              <a:gd name="T101" fmla="*/ 80 h 101"/>
              <a:gd name="T102" fmla="*/ 63 w 93"/>
              <a:gd name="T103" fmla="*/ 91 h 101"/>
              <a:gd name="T104" fmla="*/ 93 w 93"/>
              <a:gd name="T105" fmla="*/ 10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3" h="101">
                <a:moveTo>
                  <a:pt x="23" y="21"/>
                </a:moveTo>
                <a:cubicBezTo>
                  <a:pt x="23" y="23"/>
                  <a:pt x="22" y="25"/>
                  <a:pt x="20" y="26"/>
                </a:cubicBezTo>
                <a:cubicBezTo>
                  <a:pt x="18" y="28"/>
                  <a:pt x="16" y="28"/>
                  <a:pt x="13" y="28"/>
                </a:cubicBezTo>
                <a:cubicBezTo>
                  <a:pt x="10" y="28"/>
                  <a:pt x="7" y="28"/>
                  <a:pt x="5" y="27"/>
                </a:cubicBezTo>
                <a:cubicBezTo>
                  <a:pt x="5" y="24"/>
                  <a:pt x="5" y="24"/>
                  <a:pt x="5" y="24"/>
                </a:cubicBezTo>
                <a:cubicBezTo>
                  <a:pt x="6" y="24"/>
                  <a:pt x="8" y="25"/>
                  <a:pt x="9" y="25"/>
                </a:cubicBezTo>
                <a:cubicBezTo>
                  <a:pt x="10" y="25"/>
                  <a:pt x="12" y="26"/>
                  <a:pt x="13" y="26"/>
                </a:cubicBezTo>
                <a:cubicBezTo>
                  <a:pt x="15" y="26"/>
                  <a:pt x="17" y="25"/>
                  <a:pt x="18" y="24"/>
                </a:cubicBezTo>
                <a:cubicBezTo>
                  <a:pt x="19" y="24"/>
                  <a:pt x="19" y="22"/>
                  <a:pt x="19" y="21"/>
                </a:cubicBezTo>
                <a:cubicBezTo>
                  <a:pt x="19" y="20"/>
                  <a:pt x="19" y="19"/>
                  <a:pt x="19" y="19"/>
                </a:cubicBezTo>
                <a:cubicBezTo>
                  <a:pt x="18" y="18"/>
                  <a:pt x="18" y="17"/>
                  <a:pt x="17" y="17"/>
                </a:cubicBezTo>
                <a:cubicBezTo>
                  <a:pt x="16" y="16"/>
                  <a:pt x="15" y="16"/>
                  <a:pt x="13" y="15"/>
                </a:cubicBezTo>
                <a:cubicBezTo>
                  <a:pt x="10" y="14"/>
                  <a:pt x="8" y="13"/>
                  <a:pt x="7" y="12"/>
                </a:cubicBezTo>
                <a:cubicBezTo>
                  <a:pt x="6" y="11"/>
                  <a:pt x="6" y="9"/>
                  <a:pt x="6" y="7"/>
                </a:cubicBezTo>
                <a:cubicBezTo>
                  <a:pt x="6" y="5"/>
                  <a:pt x="6" y="3"/>
                  <a:pt x="8" y="2"/>
                </a:cubicBezTo>
                <a:cubicBezTo>
                  <a:pt x="10" y="1"/>
                  <a:pt x="12" y="0"/>
                  <a:pt x="14" y="0"/>
                </a:cubicBezTo>
                <a:cubicBezTo>
                  <a:pt x="17" y="0"/>
                  <a:pt x="20" y="1"/>
                  <a:pt x="22" y="2"/>
                </a:cubicBezTo>
                <a:cubicBezTo>
                  <a:pt x="21" y="4"/>
                  <a:pt x="21" y="4"/>
                  <a:pt x="21" y="4"/>
                </a:cubicBezTo>
                <a:cubicBezTo>
                  <a:pt x="19" y="3"/>
                  <a:pt x="16" y="3"/>
                  <a:pt x="14" y="3"/>
                </a:cubicBezTo>
                <a:cubicBezTo>
                  <a:pt x="13" y="3"/>
                  <a:pt x="11" y="3"/>
                  <a:pt x="10" y="4"/>
                </a:cubicBezTo>
                <a:cubicBezTo>
                  <a:pt x="9" y="5"/>
                  <a:pt x="9" y="6"/>
                  <a:pt x="9" y="7"/>
                </a:cubicBezTo>
                <a:cubicBezTo>
                  <a:pt x="9" y="8"/>
                  <a:pt x="9" y="9"/>
                  <a:pt x="9" y="9"/>
                </a:cubicBezTo>
                <a:cubicBezTo>
                  <a:pt x="10" y="10"/>
                  <a:pt x="10" y="11"/>
                  <a:pt x="11" y="11"/>
                </a:cubicBezTo>
                <a:cubicBezTo>
                  <a:pt x="12" y="12"/>
                  <a:pt x="13" y="12"/>
                  <a:pt x="15" y="13"/>
                </a:cubicBezTo>
                <a:cubicBezTo>
                  <a:pt x="18" y="14"/>
                  <a:pt x="20" y="15"/>
                  <a:pt x="21" y="16"/>
                </a:cubicBezTo>
                <a:cubicBezTo>
                  <a:pt x="22" y="17"/>
                  <a:pt x="23" y="19"/>
                  <a:pt x="23" y="21"/>
                </a:cubicBezTo>
                <a:close/>
                <a:moveTo>
                  <a:pt x="37" y="28"/>
                </a:moveTo>
                <a:cubicBezTo>
                  <a:pt x="33" y="28"/>
                  <a:pt x="33" y="28"/>
                  <a:pt x="33" y="28"/>
                </a:cubicBezTo>
                <a:cubicBezTo>
                  <a:pt x="33" y="3"/>
                  <a:pt x="33" y="3"/>
                  <a:pt x="33" y="3"/>
                </a:cubicBezTo>
                <a:cubicBezTo>
                  <a:pt x="25" y="3"/>
                  <a:pt x="25" y="3"/>
                  <a:pt x="25" y="3"/>
                </a:cubicBezTo>
                <a:cubicBezTo>
                  <a:pt x="25" y="0"/>
                  <a:pt x="25" y="0"/>
                  <a:pt x="25" y="0"/>
                </a:cubicBezTo>
                <a:cubicBezTo>
                  <a:pt x="45" y="0"/>
                  <a:pt x="45" y="0"/>
                  <a:pt x="45" y="0"/>
                </a:cubicBezTo>
                <a:cubicBezTo>
                  <a:pt x="45" y="3"/>
                  <a:pt x="45" y="3"/>
                  <a:pt x="45" y="3"/>
                </a:cubicBezTo>
                <a:cubicBezTo>
                  <a:pt x="37" y="3"/>
                  <a:pt x="37" y="3"/>
                  <a:pt x="37" y="3"/>
                </a:cubicBezTo>
                <a:lnTo>
                  <a:pt x="37" y="28"/>
                </a:lnTo>
                <a:close/>
                <a:moveTo>
                  <a:pt x="65" y="28"/>
                </a:moveTo>
                <a:cubicBezTo>
                  <a:pt x="50" y="28"/>
                  <a:pt x="50" y="28"/>
                  <a:pt x="50" y="28"/>
                </a:cubicBezTo>
                <a:cubicBezTo>
                  <a:pt x="50" y="0"/>
                  <a:pt x="50" y="0"/>
                  <a:pt x="50" y="0"/>
                </a:cubicBezTo>
                <a:cubicBezTo>
                  <a:pt x="65" y="0"/>
                  <a:pt x="65" y="0"/>
                  <a:pt x="65" y="0"/>
                </a:cubicBezTo>
                <a:cubicBezTo>
                  <a:pt x="65" y="3"/>
                  <a:pt x="65" y="3"/>
                  <a:pt x="65" y="3"/>
                </a:cubicBezTo>
                <a:cubicBezTo>
                  <a:pt x="53" y="3"/>
                  <a:pt x="53" y="3"/>
                  <a:pt x="53" y="3"/>
                </a:cubicBezTo>
                <a:cubicBezTo>
                  <a:pt x="53" y="12"/>
                  <a:pt x="53" y="12"/>
                  <a:pt x="53" y="12"/>
                </a:cubicBezTo>
                <a:cubicBezTo>
                  <a:pt x="64" y="12"/>
                  <a:pt x="64" y="12"/>
                  <a:pt x="64" y="12"/>
                </a:cubicBezTo>
                <a:cubicBezTo>
                  <a:pt x="64" y="15"/>
                  <a:pt x="64" y="15"/>
                  <a:pt x="64" y="15"/>
                </a:cubicBezTo>
                <a:cubicBezTo>
                  <a:pt x="53" y="15"/>
                  <a:pt x="53" y="15"/>
                  <a:pt x="53" y="15"/>
                </a:cubicBezTo>
                <a:cubicBezTo>
                  <a:pt x="53" y="25"/>
                  <a:pt x="53" y="25"/>
                  <a:pt x="53" y="25"/>
                </a:cubicBezTo>
                <a:cubicBezTo>
                  <a:pt x="65" y="25"/>
                  <a:pt x="65" y="25"/>
                  <a:pt x="65" y="25"/>
                </a:cubicBezTo>
                <a:lnTo>
                  <a:pt x="65" y="28"/>
                </a:lnTo>
                <a:close/>
                <a:moveTo>
                  <a:pt x="88" y="8"/>
                </a:moveTo>
                <a:cubicBezTo>
                  <a:pt x="88" y="11"/>
                  <a:pt x="87" y="13"/>
                  <a:pt x="85" y="15"/>
                </a:cubicBezTo>
                <a:cubicBezTo>
                  <a:pt x="84" y="16"/>
                  <a:pt x="81" y="17"/>
                  <a:pt x="77" y="17"/>
                </a:cubicBezTo>
                <a:cubicBezTo>
                  <a:pt x="74" y="17"/>
                  <a:pt x="74" y="17"/>
                  <a:pt x="74" y="17"/>
                </a:cubicBezTo>
                <a:cubicBezTo>
                  <a:pt x="74" y="28"/>
                  <a:pt x="74" y="28"/>
                  <a:pt x="74" y="28"/>
                </a:cubicBezTo>
                <a:cubicBezTo>
                  <a:pt x="71" y="28"/>
                  <a:pt x="71" y="28"/>
                  <a:pt x="71" y="28"/>
                </a:cubicBezTo>
                <a:cubicBezTo>
                  <a:pt x="71" y="0"/>
                  <a:pt x="71" y="0"/>
                  <a:pt x="71" y="0"/>
                </a:cubicBezTo>
                <a:cubicBezTo>
                  <a:pt x="78" y="0"/>
                  <a:pt x="78" y="0"/>
                  <a:pt x="78" y="0"/>
                </a:cubicBezTo>
                <a:cubicBezTo>
                  <a:pt x="85" y="0"/>
                  <a:pt x="88" y="3"/>
                  <a:pt x="88" y="8"/>
                </a:cubicBezTo>
                <a:close/>
                <a:moveTo>
                  <a:pt x="74" y="14"/>
                </a:moveTo>
                <a:cubicBezTo>
                  <a:pt x="77" y="14"/>
                  <a:pt x="77" y="14"/>
                  <a:pt x="77" y="14"/>
                </a:cubicBezTo>
                <a:cubicBezTo>
                  <a:pt x="80" y="14"/>
                  <a:pt x="82" y="14"/>
                  <a:pt x="83" y="13"/>
                </a:cubicBezTo>
                <a:cubicBezTo>
                  <a:pt x="84" y="12"/>
                  <a:pt x="85" y="11"/>
                  <a:pt x="85" y="9"/>
                </a:cubicBezTo>
                <a:cubicBezTo>
                  <a:pt x="85" y="7"/>
                  <a:pt x="84" y="5"/>
                  <a:pt x="83" y="5"/>
                </a:cubicBezTo>
                <a:cubicBezTo>
                  <a:pt x="82" y="4"/>
                  <a:pt x="80" y="3"/>
                  <a:pt x="78" y="3"/>
                </a:cubicBezTo>
                <a:cubicBezTo>
                  <a:pt x="74" y="3"/>
                  <a:pt x="74" y="3"/>
                  <a:pt x="74" y="3"/>
                </a:cubicBezTo>
                <a:lnTo>
                  <a:pt x="74" y="14"/>
                </a:lnTo>
                <a:close/>
                <a:moveTo>
                  <a:pt x="43" y="69"/>
                </a:moveTo>
                <a:cubicBezTo>
                  <a:pt x="43" y="80"/>
                  <a:pt x="41" y="88"/>
                  <a:pt x="38" y="93"/>
                </a:cubicBezTo>
                <a:cubicBezTo>
                  <a:pt x="34" y="98"/>
                  <a:pt x="29" y="101"/>
                  <a:pt x="22" y="101"/>
                </a:cubicBezTo>
                <a:cubicBezTo>
                  <a:pt x="15" y="101"/>
                  <a:pt x="9" y="98"/>
                  <a:pt x="6" y="93"/>
                </a:cubicBezTo>
                <a:cubicBezTo>
                  <a:pt x="2" y="87"/>
                  <a:pt x="0" y="79"/>
                  <a:pt x="0" y="69"/>
                </a:cubicBezTo>
                <a:cubicBezTo>
                  <a:pt x="0" y="58"/>
                  <a:pt x="2" y="49"/>
                  <a:pt x="6" y="44"/>
                </a:cubicBezTo>
                <a:cubicBezTo>
                  <a:pt x="9" y="39"/>
                  <a:pt x="15" y="36"/>
                  <a:pt x="22" y="36"/>
                </a:cubicBezTo>
                <a:cubicBezTo>
                  <a:pt x="29" y="36"/>
                  <a:pt x="34" y="39"/>
                  <a:pt x="38" y="45"/>
                </a:cubicBezTo>
                <a:cubicBezTo>
                  <a:pt x="41" y="50"/>
                  <a:pt x="43" y="58"/>
                  <a:pt x="43" y="69"/>
                </a:cubicBezTo>
                <a:close/>
                <a:moveTo>
                  <a:pt x="11" y="69"/>
                </a:moveTo>
                <a:cubicBezTo>
                  <a:pt x="11" y="77"/>
                  <a:pt x="12" y="83"/>
                  <a:pt x="13" y="87"/>
                </a:cubicBezTo>
                <a:cubicBezTo>
                  <a:pt x="15" y="91"/>
                  <a:pt x="18" y="93"/>
                  <a:pt x="22" y="93"/>
                </a:cubicBezTo>
                <a:cubicBezTo>
                  <a:pt x="26" y="93"/>
                  <a:pt x="28" y="91"/>
                  <a:pt x="30" y="87"/>
                </a:cubicBezTo>
                <a:cubicBezTo>
                  <a:pt x="32" y="83"/>
                  <a:pt x="33" y="77"/>
                  <a:pt x="33" y="69"/>
                </a:cubicBezTo>
                <a:cubicBezTo>
                  <a:pt x="33" y="60"/>
                  <a:pt x="32" y="54"/>
                  <a:pt x="30" y="50"/>
                </a:cubicBezTo>
                <a:cubicBezTo>
                  <a:pt x="28" y="47"/>
                  <a:pt x="26" y="45"/>
                  <a:pt x="22" y="45"/>
                </a:cubicBezTo>
                <a:cubicBezTo>
                  <a:pt x="18" y="45"/>
                  <a:pt x="15" y="47"/>
                  <a:pt x="13" y="50"/>
                </a:cubicBezTo>
                <a:cubicBezTo>
                  <a:pt x="12" y="54"/>
                  <a:pt x="11" y="60"/>
                  <a:pt x="11" y="69"/>
                </a:cubicBezTo>
                <a:close/>
                <a:moveTo>
                  <a:pt x="93" y="100"/>
                </a:moveTo>
                <a:cubicBezTo>
                  <a:pt x="51" y="100"/>
                  <a:pt x="51" y="100"/>
                  <a:pt x="51" y="100"/>
                </a:cubicBezTo>
                <a:cubicBezTo>
                  <a:pt x="51" y="92"/>
                  <a:pt x="51" y="92"/>
                  <a:pt x="51" y="92"/>
                </a:cubicBezTo>
                <a:cubicBezTo>
                  <a:pt x="67" y="76"/>
                  <a:pt x="67" y="76"/>
                  <a:pt x="67" y="76"/>
                </a:cubicBezTo>
                <a:cubicBezTo>
                  <a:pt x="72" y="71"/>
                  <a:pt x="75" y="68"/>
                  <a:pt x="76" y="66"/>
                </a:cubicBezTo>
                <a:cubicBezTo>
                  <a:pt x="78" y="64"/>
                  <a:pt x="79" y="62"/>
                  <a:pt x="80" y="60"/>
                </a:cubicBezTo>
                <a:cubicBezTo>
                  <a:pt x="81" y="58"/>
                  <a:pt x="81" y="56"/>
                  <a:pt x="81" y="54"/>
                </a:cubicBezTo>
                <a:cubicBezTo>
                  <a:pt x="81" y="51"/>
                  <a:pt x="80" y="49"/>
                  <a:pt x="78" y="48"/>
                </a:cubicBezTo>
                <a:cubicBezTo>
                  <a:pt x="77" y="46"/>
                  <a:pt x="74" y="45"/>
                  <a:pt x="71" y="45"/>
                </a:cubicBezTo>
                <a:cubicBezTo>
                  <a:pt x="69" y="45"/>
                  <a:pt x="67" y="46"/>
                  <a:pt x="64" y="46"/>
                </a:cubicBezTo>
                <a:cubicBezTo>
                  <a:pt x="62" y="47"/>
                  <a:pt x="59" y="49"/>
                  <a:pt x="56" y="51"/>
                </a:cubicBezTo>
                <a:cubicBezTo>
                  <a:pt x="51" y="45"/>
                  <a:pt x="51" y="45"/>
                  <a:pt x="51" y="45"/>
                </a:cubicBezTo>
                <a:cubicBezTo>
                  <a:pt x="55" y="42"/>
                  <a:pt x="58" y="39"/>
                  <a:pt x="61" y="38"/>
                </a:cubicBezTo>
                <a:cubicBezTo>
                  <a:pt x="64" y="37"/>
                  <a:pt x="68" y="36"/>
                  <a:pt x="72" y="36"/>
                </a:cubicBezTo>
                <a:cubicBezTo>
                  <a:pt x="78" y="36"/>
                  <a:pt x="82" y="38"/>
                  <a:pt x="86" y="41"/>
                </a:cubicBezTo>
                <a:cubicBezTo>
                  <a:pt x="89" y="44"/>
                  <a:pt x="91" y="48"/>
                  <a:pt x="91" y="53"/>
                </a:cubicBezTo>
                <a:cubicBezTo>
                  <a:pt x="91" y="56"/>
                  <a:pt x="91" y="59"/>
                  <a:pt x="90" y="61"/>
                </a:cubicBezTo>
                <a:cubicBezTo>
                  <a:pt x="88" y="64"/>
                  <a:pt x="87" y="67"/>
                  <a:pt x="85" y="69"/>
                </a:cubicBezTo>
                <a:cubicBezTo>
                  <a:pt x="83" y="72"/>
                  <a:pt x="79" y="76"/>
                  <a:pt x="74" y="80"/>
                </a:cubicBezTo>
                <a:cubicBezTo>
                  <a:pt x="63" y="91"/>
                  <a:pt x="63" y="91"/>
                  <a:pt x="63" y="91"/>
                </a:cubicBezTo>
                <a:cubicBezTo>
                  <a:pt x="63" y="91"/>
                  <a:pt x="63" y="91"/>
                  <a:pt x="63" y="91"/>
                </a:cubicBezTo>
                <a:cubicBezTo>
                  <a:pt x="93" y="91"/>
                  <a:pt x="93" y="91"/>
                  <a:pt x="93" y="91"/>
                </a:cubicBezTo>
                <a:lnTo>
                  <a:pt x="93" y="1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 name="Freeform 272"/>
          <p:cNvSpPr>
            <a:spLocks noEditPoints="1"/>
          </p:cNvSpPr>
          <p:nvPr/>
        </p:nvSpPr>
        <p:spPr bwMode="auto">
          <a:xfrm>
            <a:off x="2032001" y="4261519"/>
            <a:ext cx="198438" cy="209550"/>
          </a:xfrm>
          <a:custGeom>
            <a:avLst/>
            <a:gdLst>
              <a:gd name="T0" fmla="*/ 21 w 95"/>
              <a:gd name="T1" fmla="*/ 26 h 101"/>
              <a:gd name="T2" fmla="*/ 6 w 95"/>
              <a:gd name="T3" fmla="*/ 27 h 101"/>
              <a:gd name="T4" fmla="*/ 10 w 95"/>
              <a:gd name="T5" fmla="*/ 25 h 101"/>
              <a:gd name="T6" fmla="*/ 19 w 95"/>
              <a:gd name="T7" fmla="*/ 24 h 101"/>
              <a:gd name="T8" fmla="*/ 20 w 95"/>
              <a:gd name="T9" fmla="*/ 18 h 101"/>
              <a:gd name="T10" fmla="*/ 14 w 95"/>
              <a:gd name="T11" fmla="*/ 15 h 101"/>
              <a:gd name="T12" fmla="*/ 6 w 95"/>
              <a:gd name="T13" fmla="*/ 7 h 101"/>
              <a:gd name="T14" fmla="*/ 15 w 95"/>
              <a:gd name="T15" fmla="*/ 0 h 101"/>
              <a:gd name="T16" fmla="*/ 22 w 95"/>
              <a:gd name="T17" fmla="*/ 4 h 101"/>
              <a:gd name="T18" fmla="*/ 11 w 95"/>
              <a:gd name="T19" fmla="*/ 4 h 101"/>
              <a:gd name="T20" fmla="*/ 10 w 95"/>
              <a:gd name="T21" fmla="*/ 9 h 101"/>
              <a:gd name="T22" fmla="*/ 16 w 95"/>
              <a:gd name="T23" fmla="*/ 12 h 101"/>
              <a:gd name="T24" fmla="*/ 23 w 95"/>
              <a:gd name="T25" fmla="*/ 20 h 101"/>
              <a:gd name="T26" fmla="*/ 34 w 95"/>
              <a:gd name="T27" fmla="*/ 28 h 101"/>
              <a:gd name="T28" fmla="*/ 26 w 95"/>
              <a:gd name="T29" fmla="*/ 3 h 101"/>
              <a:gd name="T30" fmla="*/ 46 w 95"/>
              <a:gd name="T31" fmla="*/ 0 h 101"/>
              <a:gd name="T32" fmla="*/ 37 w 95"/>
              <a:gd name="T33" fmla="*/ 3 h 101"/>
              <a:gd name="T34" fmla="*/ 66 w 95"/>
              <a:gd name="T35" fmla="*/ 28 h 101"/>
              <a:gd name="T36" fmla="*/ 50 w 95"/>
              <a:gd name="T37" fmla="*/ 0 h 101"/>
              <a:gd name="T38" fmla="*/ 66 w 95"/>
              <a:gd name="T39" fmla="*/ 3 h 101"/>
              <a:gd name="T40" fmla="*/ 54 w 95"/>
              <a:gd name="T41" fmla="*/ 12 h 101"/>
              <a:gd name="T42" fmla="*/ 65 w 95"/>
              <a:gd name="T43" fmla="*/ 15 h 101"/>
              <a:gd name="T44" fmla="*/ 54 w 95"/>
              <a:gd name="T45" fmla="*/ 25 h 101"/>
              <a:gd name="T46" fmla="*/ 66 w 95"/>
              <a:gd name="T47" fmla="*/ 28 h 101"/>
              <a:gd name="T48" fmla="*/ 86 w 95"/>
              <a:gd name="T49" fmla="*/ 15 h 101"/>
              <a:gd name="T50" fmla="*/ 75 w 95"/>
              <a:gd name="T51" fmla="*/ 17 h 101"/>
              <a:gd name="T52" fmla="*/ 72 w 95"/>
              <a:gd name="T53" fmla="*/ 28 h 101"/>
              <a:gd name="T54" fmla="*/ 79 w 95"/>
              <a:gd name="T55" fmla="*/ 0 h 101"/>
              <a:gd name="T56" fmla="*/ 75 w 95"/>
              <a:gd name="T57" fmla="*/ 14 h 101"/>
              <a:gd name="T58" fmla="*/ 84 w 95"/>
              <a:gd name="T59" fmla="*/ 13 h 101"/>
              <a:gd name="T60" fmla="*/ 84 w 95"/>
              <a:gd name="T61" fmla="*/ 4 h 101"/>
              <a:gd name="T62" fmla="*/ 75 w 95"/>
              <a:gd name="T63" fmla="*/ 3 h 101"/>
              <a:gd name="T64" fmla="*/ 43 w 95"/>
              <a:gd name="T65" fmla="*/ 68 h 101"/>
              <a:gd name="T66" fmla="*/ 21 w 95"/>
              <a:gd name="T67" fmla="*/ 101 h 101"/>
              <a:gd name="T68" fmla="*/ 0 w 95"/>
              <a:gd name="T69" fmla="*/ 68 h 101"/>
              <a:gd name="T70" fmla="*/ 21 w 95"/>
              <a:gd name="T71" fmla="*/ 36 h 101"/>
              <a:gd name="T72" fmla="*/ 43 w 95"/>
              <a:gd name="T73" fmla="*/ 68 h 101"/>
              <a:gd name="T74" fmla="*/ 13 w 95"/>
              <a:gd name="T75" fmla="*/ 87 h 101"/>
              <a:gd name="T76" fmla="*/ 30 w 95"/>
              <a:gd name="T77" fmla="*/ 87 h 101"/>
              <a:gd name="T78" fmla="*/ 30 w 95"/>
              <a:gd name="T79" fmla="*/ 50 h 101"/>
              <a:gd name="T80" fmla="*/ 13 w 95"/>
              <a:gd name="T81" fmla="*/ 50 h 101"/>
              <a:gd name="T82" fmla="*/ 95 w 95"/>
              <a:gd name="T83" fmla="*/ 86 h 101"/>
              <a:gd name="T84" fmla="*/ 87 w 95"/>
              <a:gd name="T85" fmla="*/ 100 h 101"/>
              <a:gd name="T86" fmla="*/ 77 w 95"/>
              <a:gd name="T87" fmla="*/ 86 h 101"/>
              <a:gd name="T88" fmla="*/ 48 w 95"/>
              <a:gd name="T89" fmla="*/ 78 h 101"/>
              <a:gd name="T90" fmla="*/ 87 w 95"/>
              <a:gd name="T91" fmla="*/ 37 h 101"/>
              <a:gd name="T92" fmla="*/ 95 w 95"/>
              <a:gd name="T93" fmla="*/ 78 h 101"/>
              <a:gd name="T94" fmla="*/ 77 w 95"/>
              <a:gd name="T95" fmla="*/ 78 h 101"/>
              <a:gd name="T96" fmla="*/ 77 w 95"/>
              <a:gd name="T97" fmla="*/ 48 h 101"/>
              <a:gd name="T98" fmla="*/ 73 w 95"/>
              <a:gd name="T99" fmla="*/ 55 h 101"/>
              <a:gd name="T100" fmla="*/ 77 w 95"/>
              <a:gd name="T101" fmla="*/ 7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5" h="101">
                <a:moveTo>
                  <a:pt x="23" y="20"/>
                </a:moveTo>
                <a:cubicBezTo>
                  <a:pt x="23" y="23"/>
                  <a:pt x="23" y="25"/>
                  <a:pt x="21" y="26"/>
                </a:cubicBezTo>
                <a:cubicBezTo>
                  <a:pt x="19" y="27"/>
                  <a:pt x="17" y="28"/>
                  <a:pt x="14" y="28"/>
                </a:cubicBezTo>
                <a:cubicBezTo>
                  <a:pt x="10" y="28"/>
                  <a:pt x="8" y="28"/>
                  <a:pt x="6" y="27"/>
                </a:cubicBezTo>
                <a:cubicBezTo>
                  <a:pt x="6" y="24"/>
                  <a:pt x="6" y="24"/>
                  <a:pt x="6" y="24"/>
                </a:cubicBezTo>
                <a:cubicBezTo>
                  <a:pt x="7" y="24"/>
                  <a:pt x="8" y="25"/>
                  <a:pt x="10" y="25"/>
                </a:cubicBezTo>
                <a:cubicBezTo>
                  <a:pt x="11" y="25"/>
                  <a:pt x="12" y="25"/>
                  <a:pt x="14" y="25"/>
                </a:cubicBezTo>
                <a:cubicBezTo>
                  <a:pt x="16" y="25"/>
                  <a:pt x="17" y="25"/>
                  <a:pt x="19" y="24"/>
                </a:cubicBezTo>
                <a:cubicBezTo>
                  <a:pt x="20" y="23"/>
                  <a:pt x="20" y="22"/>
                  <a:pt x="20" y="21"/>
                </a:cubicBezTo>
                <a:cubicBezTo>
                  <a:pt x="20" y="20"/>
                  <a:pt x="20" y="19"/>
                  <a:pt x="20" y="18"/>
                </a:cubicBezTo>
                <a:cubicBezTo>
                  <a:pt x="19" y="18"/>
                  <a:pt x="19" y="17"/>
                  <a:pt x="18" y="17"/>
                </a:cubicBezTo>
                <a:cubicBezTo>
                  <a:pt x="17" y="16"/>
                  <a:pt x="15" y="15"/>
                  <a:pt x="14" y="15"/>
                </a:cubicBezTo>
                <a:cubicBezTo>
                  <a:pt x="11" y="14"/>
                  <a:pt x="9" y="13"/>
                  <a:pt x="8" y="12"/>
                </a:cubicBezTo>
                <a:cubicBezTo>
                  <a:pt x="7" y="10"/>
                  <a:pt x="6" y="9"/>
                  <a:pt x="6" y="7"/>
                </a:cubicBezTo>
                <a:cubicBezTo>
                  <a:pt x="6" y="5"/>
                  <a:pt x="7" y="3"/>
                  <a:pt x="9" y="2"/>
                </a:cubicBezTo>
                <a:cubicBezTo>
                  <a:pt x="10" y="0"/>
                  <a:pt x="13" y="0"/>
                  <a:pt x="15" y="0"/>
                </a:cubicBezTo>
                <a:cubicBezTo>
                  <a:pt x="18" y="0"/>
                  <a:pt x="20" y="0"/>
                  <a:pt x="23" y="1"/>
                </a:cubicBezTo>
                <a:cubicBezTo>
                  <a:pt x="22" y="4"/>
                  <a:pt x="22" y="4"/>
                  <a:pt x="22" y="4"/>
                </a:cubicBezTo>
                <a:cubicBezTo>
                  <a:pt x="19" y="3"/>
                  <a:pt x="17" y="3"/>
                  <a:pt x="15" y="3"/>
                </a:cubicBezTo>
                <a:cubicBezTo>
                  <a:pt x="13" y="3"/>
                  <a:pt x="12" y="3"/>
                  <a:pt x="11" y="4"/>
                </a:cubicBezTo>
                <a:cubicBezTo>
                  <a:pt x="10" y="4"/>
                  <a:pt x="10" y="5"/>
                  <a:pt x="10" y="7"/>
                </a:cubicBezTo>
                <a:cubicBezTo>
                  <a:pt x="10" y="8"/>
                  <a:pt x="10" y="8"/>
                  <a:pt x="10" y="9"/>
                </a:cubicBezTo>
                <a:cubicBezTo>
                  <a:pt x="11" y="10"/>
                  <a:pt x="11" y="10"/>
                  <a:pt x="12" y="11"/>
                </a:cubicBezTo>
                <a:cubicBezTo>
                  <a:pt x="13" y="11"/>
                  <a:pt x="14" y="12"/>
                  <a:pt x="16" y="12"/>
                </a:cubicBezTo>
                <a:cubicBezTo>
                  <a:pt x="19" y="13"/>
                  <a:pt x="21" y="15"/>
                  <a:pt x="22" y="16"/>
                </a:cubicBezTo>
                <a:cubicBezTo>
                  <a:pt x="23" y="17"/>
                  <a:pt x="23" y="18"/>
                  <a:pt x="23" y="20"/>
                </a:cubicBezTo>
                <a:close/>
                <a:moveTo>
                  <a:pt x="37" y="28"/>
                </a:moveTo>
                <a:cubicBezTo>
                  <a:pt x="34" y="28"/>
                  <a:pt x="34" y="28"/>
                  <a:pt x="34" y="28"/>
                </a:cubicBezTo>
                <a:cubicBezTo>
                  <a:pt x="34" y="3"/>
                  <a:pt x="34" y="3"/>
                  <a:pt x="34" y="3"/>
                </a:cubicBezTo>
                <a:cubicBezTo>
                  <a:pt x="26" y="3"/>
                  <a:pt x="26" y="3"/>
                  <a:pt x="26" y="3"/>
                </a:cubicBezTo>
                <a:cubicBezTo>
                  <a:pt x="26" y="0"/>
                  <a:pt x="26" y="0"/>
                  <a:pt x="26" y="0"/>
                </a:cubicBezTo>
                <a:cubicBezTo>
                  <a:pt x="46" y="0"/>
                  <a:pt x="46" y="0"/>
                  <a:pt x="46" y="0"/>
                </a:cubicBezTo>
                <a:cubicBezTo>
                  <a:pt x="46" y="3"/>
                  <a:pt x="46" y="3"/>
                  <a:pt x="46" y="3"/>
                </a:cubicBezTo>
                <a:cubicBezTo>
                  <a:pt x="37" y="3"/>
                  <a:pt x="37" y="3"/>
                  <a:pt x="37" y="3"/>
                </a:cubicBezTo>
                <a:lnTo>
                  <a:pt x="37" y="28"/>
                </a:lnTo>
                <a:close/>
                <a:moveTo>
                  <a:pt x="66" y="28"/>
                </a:moveTo>
                <a:cubicBezTo>
                  <a:pt x="50" y="28"/>
                  <a:pt x="50" y="28"/>
                  <a:pt x="50" y="28"/>
                </a:cubicBezTo>
                <a:cubicBezTo>
                  <a:pt x="50" y="0"/>
                  <a:pt x="50" y="0"/>
                  <a:pt x="50" y="0"/>
                </a:cubicBezTo>
                <a:cubicBezTo>
                  <a:pt x="66" y="0"/>
                  <a:pt x="66" y="0"/>
                  <a:pt x="66" y="0"/>
                </a:cubicBezTo>
                <a:cubicBezTo>
                  <a:pt x="66" y="3"/>
                  <a:pt x="66" y="3"/>
                  <a:pt x="66" y="3"/>
                </a:cubicBezTo>
                <a:cubicBezTo>
                  <a:pt x="54" y="3"/>
                  <a:pt x="54" y="3"/>
                  <a:pt x="54" y="3"/>
                </a:cubicBezTo>
                <a:cubicBezTo>
                  <a:pt x="54" y="12"/>
                  <a:pt x="54" y="12"/>
                  <a:pt x="54" y="12"/>
                </a:cubicBezTo>
                <a:cubicBezTo>
                  <a:pt x="65" y="12"/>
                  <a:pt x="65" y="12"/>
                  <a:pt x="65" y="12"/>
                </a:cubicBezTo>
                <a:cubicBezTo>
                  <a:pt x="65" y="15"/>
                  <a:pt x="65" y="15"/>
                  <a:pt x="65" y="15"/>
                </a:cubicBezTo>
                <a:cubicBezTo>
                  <a:pt x="54" y="15"/>
                  <a:pt x="54" y="15"/>
                  <a:pt x="54" y="15"/>
                </a:cubicBezTo>
                <a:cubicBezTo>
                  <a:pt x="54" y="25"/>
                  <a:pt x="54" y="25"/>
                  <a:pt x="54" y="25"/>
                </a:cubicBezTo>
                <a:cubicBezTo>
                  <a:pt x="66" y="25"/>
                  <a:pt x="66" y="25"/>
                  <a:pt x="66" y="25"/>
                </a:cubicBezTo>
                <a:lnTo>
                  <a:pt x="66" y="28"/>
                </a:lnTo>
                <a:close/>
                <a:moveTo>
                  <a:pt x="89" y="8"/>
                </a:moveTo>
                <a:cubicBezTo>
                  <a:pt x="89" y="11"/>
                  <a:pt x="88" y="13"/>
                  <a:pt x="86" y="15"/>
                </a:cubicBezTo>
                <a:cubicBezTo>
                  <a:pt x="84" y="16"/>
                  <a:pt x="82" y="17"/>
                  <a:pt x="78" y="17"/>
                </a:cubicBezTo>
                <a:cubicBezTo>
                  <a:pt x="75" y="17"/>
                  <a:pt x="75" y="17"/>
                  <a:pt x="75" y="17"/>
                </a:cubicBezTo>
                <a:cubicBezTo>
                  <a:pt x="75" y="28"/>
                  <a:pt x="75" y="28"/>
                  <a:pt x="75" y="28"/>
                </a:cubicBezTo>
                <a:cubicBezTo>
                  <a:pt x="72" y="28"/>
                  <a:pt x="72" y="28"/>
                  <a:pt x="72" y="28"/>
                </a:cubicBezTo>
                <a:cubicBezTo>
                  <a:pt x="72" y="0"/>
                  <a:pt x="72" y="0"/>
                  <a:pt x="72" y="0"/>
                </a:cubicBezTo>
                <a:cubicBezTo>
                  <a:pt x="79" y="0"/>
                  <a:pt x="79" y="0"/>
                  <a:pt x="79" y="0"/>
                </a:cubicBezTo>
                <a:cubicBezTo>
                  <a:pt x="86" y="0"/>
                  <a:pt x="89" y="3"/>
                  <a:pt x="89" y="8"/>
                </a:cubicBezTo>
                <a:close/>
                <a:moveTo>
                  <a:pt x="75" y="14"/>
                </a:moveTo>
                <a:cubicBezTo>
                  <a:pt x="78" y="14"/>
                  <a:pt x="78" y="14"/>
                  <a:pt x="78" y="14"/>
                </a:cubicBezTo>
                <a:cubicBezTo>
                  <a:pt x="81" y="14"/>
                  <a:pt x="83" y="14"/>
                  <a:pt x="84" y="13"/>
                </a:cubicBezTo>
                <a:cubicBezTo>
                  <a:pt x="85" y="12"/>
                  <a:pt x="86" y="10"/>
                  <a:pt x="86" y="8"/>
                </a:cubicBezTo>
                <a:cubicBezTo>
                  <a:pt x="86" y="7"/>
                  <a:pt x="85" y="5"/>
                  <a:pt x="84" y="4"/>
                </a:cubicBezTo>
                <a:cubicBezTo>
                  <a:pt x="83" y="3"/>
                  <a:pt x="81" y="3"/>
                  <a:pt x="78" y="3"/>
                </a:cubicBezTo>
                <a:cubicBezTo>
                  <a:pt x="75" y="3"/>
                  <a:pt x="75" y="3"/>
                  <a:pt x="75" y="3"/>
                </a:cubicBezTo>
                <a:lnTo>
                  <a:pt x="75" y="14"/>
                </a:lnTo>
                <a:close/>
                <a:moveTo>
                  <a:pt x="43" y="68"/>
                </a:moveTo>
                <a:cubicBezTo>
                  <a:pt x="43" y="79"/>
                  <a:pt x="41" y="87"/>
                  <a:pt x="37" y="93"/>
                </a:cubicBezTo>
                <a:cubicBezTo>
                  <a:pt x="34" y="98"/>
                  <a:pt x="29" y="101"/>
                  <a:pt x="21" y="101"/>
                </a:cubicBezTo>
                <a:cubicBezTo>
                  <a:pt x="14" y="101"/>
                  <a:pt x="9" y="98"/>
                  <a:pt x="5" y="92"/>
                </a:cubicBezTo>
                <a:cubicBezTo>
                  <a:pt x="2" y="87"/>
                  <a:pt x="0" y="79"/>
                  <a:pt x="0" y="68"/>
                </a:cubicBezTo>
                <a:cubicBezTo>
                  <a:pt x="0" y="57"/>
                  <a:pt x="2" y="49"/>
                  <a:pt x="5" y="44"/>
                </a:cubicBezTo>
                <a:cubicBezTo>
                  <a:pt x="9" y="39"/>
                  <a:pt x="14" y="36"/>
                  <a:pt x="21" y="36"/>
                </a:cubicBezTo>
                <a:cubicBezTo>
                  <a:pt x="28" y="36"/>
                  <a:pt x="34" y="39"/>
                  <a:pt x="37" y="44"/>
                </a:cubicBezTo>
                <a:cubicBezTo>
                  <a:pt x="41" y="50"/>
                  <a:pt x="43" y="58"/>
                  <a:pt x="43" y="68"/>
                </a:cubicBezTo>
                <a:close/>
                <a:moveTo>
                  <a:pt x="10" y="68"/>
                </a:moveTo>
                <a:cubicBezTo>
                  <a:pt x="10" y="77"/>
                  <a:pt x="11" y="83"/>
                  <a:pt x="13" y="87"/>
                </a:cubicBezTo>
                <a:cubicBezTo>
                  <a:pt x="15" y="90"/>
                  <a:pt x="18" y="92"/>
                  <a:pt x="21" y="92"/>
                </a:cubicBezTo>
                <a:cubicBezTo>
                  <a:pt x="25" y="92"/>
                  <a:pt x="28" y="90"/>
                  <a:pt x="30" y="87"/>
                </a:cubicBezTo>
                <a:cubicBezTo>
                  <a:pt x="32" y="83"/>
                  <a:pt x="33" y="77"/>
                  <a:pt x="33" y="68"/>
                </a:cubicBezTo>
                <a:cubicBezTo>
                  <a:pt x="33" y="60"/>
                  <a:pt x="32" y="54"/>
                  <a:pt x="30" y="50"/>
                </a:cubicBezTo>
                <a:cubicBezTo>
                  <a:pt x="28" y="46"/>
                  <a:pt x="25" y="44"/>
                  <a:pt x="21" y="44"/>
                </a:cubicBezTo>
                <a:cubicBezTo>
                  <a:pt x="18" y="44"/>
                  <a:pt x="15" y="46"/>
                  <a:pt x="13" y="50"/>
                </a:cubicBezTo>
                <a:cubicBezTo>
                  <a:pt x="11" y="54"/>
                  <a:pt x="10" y="60"/>
                  <a:pt x="10" y="68"/>
                </a:cubicBezTo>
                <a:close/>
                <a:moveTo>
                  <a:pt x="95" y="86"/>
                </a:moveTo>
                <a:cubicBezTo>
                  <a:pt x="87" y="86"/>
                  <a:pt x="87" y="86"/>
                  <a:pt x="87" y="86"/>
                </a:cubicBezTo>
                <a:cubicBezTo>
                  <a:pt x="87" y="100"/>
                  <a:pt x="87" y="100"/>
                  <a:pt x="87" y="100"/>
                </a:cubicBezTo>
                <a:cubicBezTo>
                  <a:pt x="77" y="100"/>
                  <a:pt x="77" y="100"/>
                  <a:pt x="77" y="100"/>
                </a:cubicBezTo>
                <a:cubicBezTo>
                  <a:pt x="77" y="86"/>
                  <a:pt x="77" y="86"/>
                  <a:pt x="77" y="86"/>
                </a:cubicBezTo>
                <a:cubicBezTo>
                  <a:pt x="48" y="86"/>
                  <a:pt x="48" y="86"/>
                  <a:pt x="48" y="86"/>
                </a:cubicBezTo>
                <a:cubicBezTo>
                  <a:pt x="48" y="78"/>
                  <a:pt x="48" y="78"/>
                  <a:pt x="48" y="78"/>
                </a:cubicBezTo>
                <a:cubicBezTo>
                  <a:pt x="77" y="37"/>
                  <a:pt x="77" y="37"/>
                  <a:pt x="77" y="37"/>
                </a:cubicBezTo>
                <a:cubicBezTo>
                  <a:pt x="87" y="37"/>
                  <a:pt x="87" y="37"/>
                  <a:pt x="87" y="37"/>
                </a:cubicBezTo>
                <a:cubicBezTo>
                  <a:pt x="87" y="78"/>
                  <a:pt x="87" y="78"/>
                  <a:pt x="87" y="78"/>
                </a:cubicBezTo>
                <a:cubicBezTo>
                  <a:pt x="95" y="78"/>
                  <a:pt x="95" y="78"/>
                  <a:pt x="95" y="78"/>
                </a:cubicBezTo>
                <a:lnTo>
                  <a:pt x="95" y="86"/>
                </a:lnTo>
                <a:close/>
                <a:moveTo>
                  <a:pt x="77" y="78"/>
                </a:moveTo>
                <a:cubicBezTo>
                  <a:pt x="77" y="62"/>
                  <a:pt x="77" y="62"/>
                  <a:pt x="77" y="62"/>
                </a:cubicBezTo>
                <a:cubicBezTo>
                  <a:pt x="77" y="56"/>
                  <a:pt x="77" y="52"/>
                  <a:pt x="77" y="48"/>
                </a:cubicBezTo>
                <a:cubicBezTo>
                  <a:pt x="77" y="48"/>
                  <a:pt x="77" y="48"/>
                  <a:pt x="77" y="48"/>
                </a:cubicBezTo>
                <a:cubicBezTo>
                  <a:pt x="76" y="50"/>
                  <a:pt x="75" y="52"/>
                  <a:pt x="73" y="55"/>
                </a:cubicBezTo>
                <a:cubicBezTo>
                  <a:pt x="58" y="78"/>
                  <a:pt x="58" y="78"/>
                  <a:pt x="58" y="78"/>
                </a:cubicBezTo>
                <a:lnTo>
                  <a:pt x="77" y="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8" name="Rectangle 447"/>
          <p:cNvSpPr/>
          <p:nvPr/>
        </p:nvSpPr>
        <p:spPr>
          <a:xfrm rot="5400000">
            <a:off x="4545533" y="567561"/>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9" name="TextBox 448"/>
          <p:cNvSpPr txBox="1"/>
          <p:nvPr/>
        </p:nvSpPr>
        <p:spPr>
          <a:xfrm>
            <a:off x="2850056" y="272652"/>
            <a:ext cx="3418500"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CLOCK INFOGRAPHIC</a:t>
            </a:r>
          </a:p>
        </p:txBody>
      </p:sp>
      <p:sp>
        <p:nvSpPr>
          <p:cNvPr id="450" name="Rectangle 449"/>
          <p:cNvSpPr/>
          <p:nvPr/>
        </p:nvSpPr>
        <p:spPr>
          <a:xfrm>
            <a:off x="1475656" y="611206"/>
            <a:ext cx="6167186" cy="246221"/>
          </a:xfrm>
          <a:prstGeom prst="rect">
            <a:avLst/>
          </a:prstGeom>
        </p:spPr>
        <p:txBody>
          <a:bodyPr wrap="square">
            <a:spAutoFit/>
          </a:bodyPr>
          <a:lstStyle/>
          <a:p>
            <a:pPr algn="ctr"/>
            <a:r>
              <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10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1" name="Dikdörtgen 36"/>
          <p:cNvSpPr/>
          <p:nvPr/>
        </p:nvSpPr>
        <p:spPr>
          <a:xfrm>
            <a:off x="3943453" y="1575518"/>
            <a:ext cx="2078970" cy="800219"/>
          </a:xfrm>
          <a:prstGeom prst="rect">
            <a:avLst/>
          </a:prstGeom>
        </p:spPr>
        <p:txBody>
          <a:bodyPr wrap="square">
            <a:spAutoFit/>
          </a:bodyPr>
          <a:lstStyle/>
          <a:p>
            <a:r>
              <a:rPr lang="tr-TR" sz="10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COMMUNİCATİON</a:t>
            </a:r>
            <a:r>
              <a:rPr lang="tr-TR" sz="900" dirty="0">
                <a:solidFill>
                  <a:schemeClr val="bg1">
                    <a:lumMod val="85000"/>
                  </a:schemeClr>
                </a:solidFill>
              </a:rPr>
              <a:t/>
            </a:r>
            <a:br>
              <a:rPr lang="tr-TR" sz="900" dirty="0">
                <a:solidFill>
                  <a:schemeClr val="bg1">
                    <a:lumMod val="85000"/>
                  </a:schemeClr>
                </a:solidFill>
              </a:rPr>
            </a:br>
            <a:r>
              <a:rPr lang="en-US" sz="900" dirty="0" err="1">
                <a:solidFill>
                  <a:schemeClr val="bg1">
                    <a:lumMod val="85000"/>
                  </a:schemeClr>
                </a:solidFill>
                <a:ea typeface="Arial Unicode MS" panose="020B0604020202020204" pitchFamily="34" charset="-128"/>
                <a:cs typeface="Arial Unicode MS" panose="020B0604020202020204" pitchFamily="34" charset="-128"/>
              </a:rPr>
              <a:t>Vivamus</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accumsan</a:t>
            </a:r>
            <a:r>
              <a:rPr lang="en-US" sz="900" dirty="0">
                <a:solidFill>
                  <a:schemeClr val="bg1">
                    <a:lumMod val="85000"/>
                  </a:schemeClr>
                </a:solidFill>
                <a:ea typeface="Arial Unicode MS" panose="020B0604020202020204" pitchFamily="34" charset="-128"/>
                <a:cs typeface="Arial Unicode MS" panose="020B0604020202020204" pitchFamily="34" charset="-128"/>
              </a:rPr>
              <a:t> nisi </a:t>
            </a:r>
            <a:r>
              <a:rPr lang="en-US" sz="900" dirty="0" err="1">
                <a:solidFill>
                  <a:schemeClr val="bg1">
                    <a:lumMod val="85000"/>
                  </a:schemeClr>
                </a:solidFill>
                <a:ea typeface="Arial Unicode MS" panose="020B0604020202020204" pitchFamily="34" charset="-128"/>
                <a:cs typeface="Arial Unicode MS" panose="020B0604020202020204" pitchFamily="34" charset="-128"/>
              </a:rPr>
              <a:t>vel</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nulla</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viverra</a:t>
            </a:r>
            <a:r>
              <a:rPr lang="en-US" sz="900" dirty="0">
                <a:solidFill>
                  <a:schemeClr val="bg1">
                    <a:lumMod val="85000"/>
                  </a:schemeClr>
                </a:solidFill>
                <a:ea typeface="Arial Unicode MS" panose="020B0604020202020204" pitchFamily="34" charset="-128"/>
                <a:cs typeface="Arial Unicode MS" panose="020B0604020202020204" pitchFamily="34" charset="-128"/>
              </a:rPr>
              <a:t> semper. </a:t>
            </a:r>
            <a:r>
              <a:rPr lang="en-US" sz="900" dirty="0" err="1">
                <a:solidFill>
                  <a:schemeClr val="bg1">
                    <a:lumMod val="85000"/>
                  </a:schemeClr>
                </a:solidFill>
                <a:ea typeface="Arial Unicode MS" panose="020B0604020202020204" pitchFamily="34" charset="-128"/>
                <a:cs typeface="Arial Unicode MS" panose="020B0604020202020204" pitchFamily="34" charset="-128"/>
              </a:rPr>
              <a:t>Donec</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purus</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enim</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sollicitudin</a:t>
            </a:r>
            <a:r>
              <a:rPr lang="en-US" sz="900" dirty="0">
                <a:solidFill>
                  <a:schemeClr val="bg1">
                    <a:lumMod val="85000"/>
                  </a:schemeClr>
                </a:solidFill>
                <a:ea typeface="Arial Unicode MS" panose="020B0604020202020204" pitchFamily="34" charset="-128"/>
                <a:cs typeface="Arial Unicode MS" panose="020B0604020202020204" pitchFamily="34" charset="-128"/>
              </a:rPr>
              <a:t> vitae porta a, </a:t>
            </a:r>
            <a:r>
              <a:rPr lang="en-US" sz="900" dirty="0" err="1">
                <a:solidFill>
                  <a:schemeClr val="bg1">
                    <a:lumMod val="85000"/>
                  </a:schemeClr>
                </a:solidFill>
                <a:ea typeface="Arial Unicode MS" panose="020B0604020202020204" pitchFamily="34" charset="-128"/>
                <a:cs typeface="Arial Unicode MS" panose="020B0604020202020204" pitchFamily="34" charset="-128"/>
              </a:rPr>
              <a:t>commodo</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sodales</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justo</a:t>
            </a:r>
            <a:r>
              <a:rPr lang="en-US" sz="900" dirty="0" smtClean="0">
                <a:solidFill>
                  <a:schemeClr val="bg1">
                    <a:lumMod val="85000"/>
                  </a:schemeClr>
                </a:solidFill>
                <a:ea typeface="Arial Unicode MS" panose="020B0604020202020204" pitchFamily="34" charset="-128"/>
                <a:cs typeface="Arial Unicode MS" panose="020B0604020202020204" pitchFamily="34" charset="-128"/>
              </a:rPr>
              <a:t>.</a:t>
            </a:r>
            <a:endParaRPr lang="tr-TR" sz="900" dirty="0">
              <a:solidFill>
                <a:schemeClr val="bg1">
                  <a:lumMod val="85000"/>
                </a:schemeClr>
              </a:solidFill>
            </a:endParaRPr>
          </a:p>
        </p:txBody>
      </p:sp>
      <p:sp>
        <p:nvSpPr>
          <p:cNvPr id="452" name="Dikdörtgen 41"/>
          <p:cNvSpPr/>
          <p:nvPr/>
        </p:nvSpPr>
        <p:spPr>
          <a:xfrm>
            <a:off x="3943451" y="2589842"/>
            <a:ext cx="2068709" cy="800219"/>
          </a:xfrm>
          <a:prstGeom prst="rect">
            <a:avLst/>
          </a:prstGeom>
        </p:spPr>
        <p:txBody>
          <a:bodyPr wrap="square">
            <a:spAutoFit/>
          </a:bodyPr>
          <a:lstStyle/>
          <a:p>
            <a:r>
              <a:rPr lang="tr-TR" sz="10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MANAGEMENT</a:t>
            </a:r>
            <a:r>
              <a:rPr lang="tr-TR" sz="900" dirty="0">
                <a:solidFill>
                  <a:schemeClr val="bg1">
                    <a:lumMod val="85000"/>
                  </a:schemeClr>
                </a:solidFill>
              </a:rPr>
              <a:t/>
            </a:r>
            <a:br>
              <a:rPr lang="tr-TR" sz="900" dirty="0">
                <a:solidFill>
                  <a:schemeClr val="bg1">
                    <a:lumMod val="85000"/>
                  </a:schemeClr>
                </a:solidFill>
              </a:rPr>
            </a:br>
            <a:r>
              <a:rPr lang="en-US" sz="900" dirty="0" err="1">
                <a:solidFill>
                  <a:schemeClr val="bg1">
                    <a:lumMod val="85000"/>
                  </a:schemeClr>
                </a:solidFill>
                <a:ea typeface="Arial Unicode MS" panose="020B0604020202020204" pitchFamily="34" charset="-128"/>
                <a:cs typeface="Arial Unicode MS" panose="020B0604020202020204" pitchFamily="34" charset="-128"/>
              </a:rPr>
              <a:t>Vivamus</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accumsan</a:t>
            </a:r>
            <a:r>
              <a:rPr lang="en-US" sz="900" dirty="0">
                <a:solidFill>
                  <a:schemeClr val="bg1">
                    <a:lumMod val="85000"/>
                  </a:schemeClr>
                </a:solidFill>
                <a:ea typeface="Arial Unicode MS" panose="020B0604020202020204" pitchFamily="34" charset="-128"/>
                <a:cs typeface="Arial Unicode MS" panose="020B0604020202020204" pitchFamily="34" charset="-128"/>
              </a:rPr>
              <a:t> nisi </a:t>
            </a:r>
            <a:r>
              <a:rPr lang="en-US" sz="900" dirty="0" err="1">
                <a:solidFill>
                  <a:schemeClr val="bg1">
                    <a:lumMod val="85000"/>
                  </a:schemeClr>
                </a:solidFill>
                <a:ea typeface="Arial Unicode MS" panose="020B0604020202020204" pitchFamily="34" charset="-128"/>
                <a:cs typeface="Arial Unicode MS" panose="020B0604020202020204" pitchFamily="34" charset="-128"/>
              </a:rPr>
              <a:t>vel</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nulla</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viverra</a:t>
            </a:r>
            <a:r>
              <a:rPr lang="en-US" sz="900" dirty="0">
                <a:solidFill>
                  <a:schemeClr val="bg1">
                    <a:lumMod val="85000"/>
                  </a:schemeClr>
                </a:solidFill>
                <a:ea typeface="Arial Unicode MS" panose="020B0604020202020204" pitchFamily="34" charset="-128"/>
                <a:cs typeface="Arial Unicode MS" panose="020B0604020202020204" pitchFamily="34" charset="-128"/>
              </a:rPr>
              <a:t> semper. </a:t>
            </a:r>
            <a:r>
              <a:rPr lang="en-US" sz="900" dirty="0" err="1">
                <a:solidFill>
                  <a:schemeClr val="bg1">
                    <a:lumMod val="85000"/>
                  </a:schemeClr>
                </a:solidFill>
                <a:ea typeface="Arial Unicode MS" panose="020B0604020202020204" pitchFamily="34" charset="-128"/>
                <a:cs typeface="Arial Unicode MS" panose="020B0604020202020204" pitchFamily="34" charset="-128"/>
              </a:rPr>
              <a:t>Donec</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purus</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enim</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sollicitudin</a:t>
            </a:r>
            <a:r>
              <a:rPr lang="en-US" sz="900" dirty="0">
                <a:solidFill>
                  <a:schemeClr val="bg1">
                    <a:lumMod val="85000"/>
                  </a:schemeClr>
                </a:solidFill>
                <a:ea typeface="Arial Unicode MS" panose="020B0604020202020204" pitchFamily="34" charset="-128"/>
                <a:cs typeface="Arial Unicode MS" panose="020B0604020202020204" pitchFamily="34" charset="-128"/>
              </a:rPr>
              <a:t> vitae porta a, </a:t>
            </a:r>
            <a:r>
              <a:rPr lang="en-US" sz="900" dirty="0" err="1">
                <a:solidFill>
                  <a:schemeClr val="bg1">
                    <a:lumMod val="85000"/>
                  </a:schemeClr>
                </a:solidFill>
                <a:ea typeface="Arial Unicode MS" panose="020B0604020202020204" pitchFamily="34" charset="-128"/>
                <a:cs typeface="Arial Unicode MS" panose="020B0604020202020204" pitchFamily="34" charset="-128"/>
              </a:rPr>
              <a:t>commodo</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sodales</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justo</a:t>
            </a:r>
            <a:r>
              <a:rPr lang="en-US" sz="900" dirty="0" smtClean="0">
                <a:solidFill>
                  <a:schemeClr val="bg1">
                    <a:lumMod val="85000"/>
                  </a:schemeClr>
                </a:solidFill>
                <a:ea typeface="Arial Unicode MS" panose="020B0604020202020204" pitchFamily="34" charset="-128"/>
                <a:cs typeface="Arial Unicode MS" panose="020B0604020202020204" pitchFamily="34" charset="-128"/>
              </a:rPr>
              <a:t>.</a:t>
            </a:r>
            <a:endParaRPr lang="tr-TR" sz="900" dirty="0">
              <a:solidFill>
                <a:schemeClr val="bg1">
                  <a:lumMod val="85000"/>
                </a:schemeClr>
              </a:solidFill>
            </a:endParaRPr>
          </a:p>
        </p:txBody>
      </p:sp>
      <p:sp>
        <p:nvSpPr>
          <p:cNvPr id="453" name="Dikdörtgen 46"/>
          <p:cNvSpPr/>
          <p:nvPr/>
        </p:nvSpPr>
        <p:spPr>
          <a:xfrm>
            <a:off x="3943451" y="3554982"/>
            <a:ext cx="2068709" cy="800219"/>
          </a:xfrm>
          <a:prstGeom prst="rect">
            <a:avLst/>
          </a:prstGeom>
        </p:spPr>
        <p:txBody>
          <a:bodyPr wrap="square">
            <a:spAutoFit/>
          </a:bodyPr>
          <a:lstStyle/>
          <a:p>
            <a:r>
              <a:rPr lang="tr-TR" sz="10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QUALİTY</a:t>
            </a:r>
            <a:r>
              <a:rPr lang="tr-TR" sz="900" dirty="0">
                <a:solidFill>
                  <a:schemeClr val="bg1">
                    <a:lumMod val="85000"/>
                  </a:schemeClr>
                </a:solidFill>
              </a:rPr>
              <a:t/>
            </a:r>
            <a:br>
              <a:rPr lang="tr-TR" sz="900" dirty="0">
                <a:solidFill>
                  <a:schemeClr val="bg1">
                    <a:lumMod val="85000"/>
                  </a:schemeClr>
                </a:solidFill>
              </a:rPr>
            </a:br>
            <a:r>
              <a:rPr lang="en-US" sz="900" dirty="0" err="1">
                <a:solidFill>
                  <a:schemeClr val="bg1">
                    <a:lumMod val="85000"/>
                  </a:schemeClr>
                </a:solidFill>
                <a:ea typeface="Arial Unicode MS" panose="020B0604020202020204" pitchFamily="34" charset="-128"/>
                <a:cs typeface="Arial Unicode MS" panose="020B0604020202020204" pitchFamily="34" charset="-128"/>
              </a:rPr>
              <a:t>Vivamus</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accumsan</a:t>
            </a:r>
            <a:r>
              <a:rPr lang="en-US" sz="900" dirty="0">
                <a:solidFill>
                  <a:schemeClr val="bg1">
                    <a:lumMod val="85000"/>
                  </a:schemeClr>
                </a:solidFill>
                <a:ea typeface="Arial Unicode MS" panose="020B0604020202020204" pitchFamily="34" charset="-128"/>
                <a:cs typeface="Arial Unicode MS" panose="020B0604020202020204" pitchFamily="34" charset="-128"/>
              </a:rPr>
              <a:t> nisi </a:t>
            </a:r>
            <a:r>
              <a:rPr lang="en-US" sz="900" dirty="0" err="1">
                <a:solidFill>
                  <a:schemeClr val="bg1">
                    <a:lumMod val="85000"/>
                  </a:schemeClr>
                </a:solidFill>
                <a:ea typeface="Arial Unicode MS" panose="020B0604020202020204" pitchFamily="34" charset="-128"/>
                <a:cs typeface="Arial Unicode MS" panose="020B0604020202020204" pitchFamily="34" charset="-128"/>
              </a:rPr>
              <a:t>vel</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nulla</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viverra</a:t>
            </a:r>
            <a:r>
              <a:rPr lang="en-US" sz="900" dirty="0">
                <a:solidFill>
                  <a:schemeClr val="bg1">
                    <a:lumMod val="85000"/>
                  </a:schemeClr>
                </a:solidFill>
                <a:ea typeface="Arial Unicode MS" panose="020B0604020202020204" pitchFamily="34" charset="-128"/>
                <a:cs typeface="Arial Unicode MS" panose="020B0604020202020204" pitchFamily="34" charset="-128"/>
              </a:rPr>
              <a:t> semper. </a:t>
            </a:r>
            <a:r>
              <a:rPr lang="en-US" sz="900" dirty="0" err="1">
                <a:solidFill>
                  <a:schemeClr val="bg1">
                    <a:lumMod val="85000"/>
                  </a:schemeClr>
                </a:solidFill>
                <a:ea typeface="Arial Unicode MS" panose="020B0604020202020204" pitchFamily="34" charset="-128"/>
                <a:cs typeface="Arial Unicode MS" panose="020B0604020202020204" pitchFamily="34" charset="-128"/>
              </a:rPr>
              <a:t>Donec</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purus</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enim</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sollicitudin</a:t>
            </a:r>
            <a:r>
              <a:rPr lang="en-US" sz="900" dirty="0">
                <a:solidFill>
                  <a:schemeClr val="bg1">
                    <a:lumMod val="85000"/>
                  </a:schemeClr>
                </a:solidFill>
                <a:ea typeface="Arial Unicode MS" panose="020B0604020202020204" pitchFamily="34" charset="-128"/>
                <a:cs typeface="Arial Unicode MS" panose="020B0604020202020204" pitchFamily="34" charset="-128"/>
              </a:rPr>
              <a:t> vitae porta a, </a:t>
            </a:r>
            <a:r>
              <a:rPr lang="en-US" sz="900" dirty="0" err="1">
                <a:solidFill>
                  <a:schemeClr val="bg1">
                    <a:lumMod val="85000"/>
                  </a:schemeClr>
                </a:solidFill>
                <a:ea typeface="Arial Unicode MS" panose="020B0604020202020204" pitchFamily="34" charset="-128"/>
                <a:cs typeface="Arial Unicode MS" panose="020B0604020202020204" pitchFamily="34" charset="-128"/>
              </a:rPr>
              <a:t>commodo</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sodales</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justo</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endParaRPr lang="tr-TR" sz="900" dirty="0">
              <a:solidFill>
                <a:schemeClr val="bg1">
                  <a:lumMod val="85000"/>
                </a:schemeClr>
              </a:solidFill>
            </a:endParaRPr>
          </a:p>
        </p:txBody>
      </p:sp>
      <p:sp>
        <p:nvSpPr>
          <p:cNvPr id="457" name="Dikdörtgen 36"/>
          <p:cNvSpPr/>
          <p:nvPr/>
        </p:nvSpPr>
        <p:spPr>
          <a:xfrm>
            <a:off x="6317002" y="1575518"/>
            <a:ext cx="2078970" cy="800219"/>
          </a:xfrm>
          <a:prstGeom prst="rect">
            <a:avLst/>
          </a:prstGeom>
        </p:spPr>
        <p:txBody>
          <a:bodyPr wrap="square">
            <a:spAutoFit/>
          </a:bodyPr>
          <a:lstStyle/>
          <a:p>
            <a:r>
              <a:rPr lang="tr-TR" sz="10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COMMUNİCATİON</a:t>
            </a:r>
            <a:r>
              <a:rPr lang="tr-TR" sz="900" dirty="0">
                <a:solidFill>
                  <a:schemeClr val="bg1">
                    <a:lumMod val="85000"/>
                  </a:schemeClr>
                </a:solidFill>
              </a:rPr>
              <a:t/>
            </a:r>
            <a:br>
              <a:rPr lang="tr-TR" sz="900" dirty="0">
                <a:solidFill>
                  <a:schemeClr val="bg1">
                    <a:lumMod val="85000"/>
                  </a:schemeClr>
                </a:solidFill>
              </a:rPr>
            </a:br>
            <a:r>
              <a:rPr lang="en-US" sz="900" dirty="0" err="1">
                <a:solidFill>
                  <a:schemeClr val="bg1">
                    <a:lumMod val="85000"/>
                  </a:schemeClr>
                </a:solidFill>
                <a:ea typeface="Arial Unicode MS" panose="020B0604020202020204" pitchFamily="34" charset="-128"/>
                <a:cs typeface="Arial Unicode MS" panose="020B0604020202020204" pitchFamily="34" charset="-128"/>
              </a:rPr>
              <a:t>Vivamus</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accumsan</a:t>
            </a:r>
            <a:r>
              <a:rPr lang="en-US" sz="900" dirty="0">
                <a:solidFill>
                  <a:schemeClr val="bg1">
                    <a:lumMod val="85000"/>
                  </a:schemeClr>
                </a:solidFill>
                <a:ea typeface="Arial Unicode MS" panose="020B0604020202020204" pitchFamily="34" charset="-128"/>
                <a:cs typeface="Arial Unicode MS" panose="020B0604020202020204" pitchFamily="34" charset="-128"/>
              </a:rPr>
              <a:t> nisi </a:t>
            </a:r>
            <a:r>
              <a:rPr lang="en-US" sz="900" dirty="0" err="1">
                <a:solidFill>
                  <a:schemeClr val="bg1">
                    <a:lumMod val="85000"/>
                  </a:schemeClr>
                </a:solidFill>
                <a:ea typeface="Arial Unicode MS" panose="020B0604020202020204" pitchFamily="34" charset="-128"/>
                <a:cs typeface="Arial Unicode MS" panose="020B0604020202020204" pitchFamily="34" charset="-128"/>
              </a:rPr>
              <a:t>vel</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nulla</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viverra</a:t>
            </a:r>
            <a:r>
              <a:rPr lang="en-US" sz="900" dirty="0">
                <a:solidFill>
                  <a:schemeClr val="bg1">
                    <a:lumMod val="85000"/>
                  </a:schemeClr>
                </a:solidFill>
                <a:ea typeface="Arial Unicode MS" panose="020B0604020202020204" pitchFamily="34" charset="-128"/>
                <a:cs typeface="Arial Unicode MS" panose="020B0604020202020204" pitchFamily="34" charset="-128"/>
              </a:rPr>
              <a:t> semper. </a:t>
            </a:r>
            <a:r>
              <a:rPr lang="en-US" sz="900" dirty="0" err="1">
                <a:solidFill>
                  <a:schemeClr val="bg1">
                    <a:lumMod val="85000"/>
                  </a:schemeClr>
                </a:solidFill>
                <a:ea typeface="Arial Unicode MS" panose="020B0604020202020204" pitchFamily="34" charset="-128"/>
                <a:cs typeface="Arial Unicode MS" panose="020B0604020202020204" pitchFamily="34" charset="-128"/>
              </a:rPr>
              <a:t>Donec</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purus</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enim</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sollicitudin</a:t>
            </a:r>
            <a:r>
              <a:rPr lang="en-US" sz="900" dirty="0">
                <a:solidFill>
                  <a:schemeClr val="bg1">
                    <a:lumMod val="85000"/>
                  </a:schemeClr>
                </a:solidFill>
                <a:ea typeface="Arial Unicode MS" panose="020B0604020202020204" pitchFamily="34" charset="-128"/>
                <a:cs typeface="Arial Unicode MS" panose="020B0604020202020204" pitchFamily="34" charset="-128"/>
              </a:rPr>
              <a:t> vitae porta a, </a:t>
            </a:r>
            <a:r>
              <a:rPr lang="en-US" sz="900" dirty="0" err="1">
                <a:solidFill>
                  <a:schemeClr val="bg1">
                    <a:lumMod val="85000"/>
                  </a:schemeClr>
                </a:solidFill>
                <a:ea typeface="Arial Unicode MS" panose="020B0604020202020204" pitchFamily="34" charset="-128"/>
                <a:cs typeface="Arial Unicode MS" panose="020B0604020202020204" pitchFamily="34" charset="-128"/>
              </a:rPr>
              <a:t>commodo</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sodales</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justo</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endParaRPr lang="tr-TR" sz="900" dirty="0">
              <a:solidFill>
                <a:schemeClr val="bg1">
                  <a:lumMod val="85000"/>
                </a:schemeClr>
              </a:solidFill>
            </a:endParaRPr>
          </a:p>
        </p:txBody>
      </p:sp>
      <p:sp>
        <p:nvSpPr>
          <p:cNvPr id="458" name="Dikdörtgen 41"/>
          <p:cNvSpPr/>
          <p:nvPr/>
        </p:nvSpPr>
        <p:spPr>
          <a:xfrm>
            <a:off x="6317000" y="2589842"/>
            <a:ext cx="2068709" cy="800219"/>
          </a:xfrm>
          <a:prstGeom prst="rect">
            <a:avLst/>
          </a:prstGeom>
        </p:spPr>
        <p:txBody>
          <a:bodyPr wrap="square">
            <a:spAutoFit/>
          </a:bodyPr>
          <a:lstStyle/>
          <a:p>
            <a:r>
              <a:rPr lang="tr-TR" sz="10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MANAGEMENT</a:t>
            </a:r>
            <a:r>
              <a:rPr lang="tr-TR" sz="900" dirty="0">
                <a:solidFill>
                  <a:schemeClr val="bg1">
                    <a:lumMod val="85000"/>
                  </a:schemeClr>
                </a:solidFill>
              </a:rPr>
              <a:t/>
            </a:r>
            <a:br>
              <a:rPr lang="tr-TR" sz="900" dirty="0">
                <a:solidFill>
                  <a:schemeClr val="bg1">
                    <a:lumMod val="85000"/>
                  </a:schemeClr>
                </a:solidFill>
              </a:rPr>
            </a:br>
            <a:r>
              <a:rPr lang="en-US" sz="900" dirty="0" err="1">
                <a:solidFill>
                  <a:schemeClr val="bg1">
                    <a:lumMod val="85000"/>
                  </a:schemeClr>
                </a:solidFill>
                <a:ea typeface="Arial Unicode MS" panose="020B0604020202020204" pitchFamily="34" charset="-128"/>
                <a:cs typeface="Arial Unicode MS" panose="020B0604020202020204" pitchFamily="34" charset="-128"/>
              </a:rPr>
              <a:t>Vivamus</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accumsan</a:t>
            </a:r>
            <a:r>
              <a:rPr lang="en-US" sz="900" dirty="0">
                <a:solidFill>
                  <a:schemeClr val="bg1">
                    <a:lumMod val="85000"/>
                  </a:schemeClr>
                </a:solidFill>
                <a:ea typeface="Arial Unicode MS" panose="020B0604020202020204" pitchFamily="34" charset="-128"/>
                <a:cs typeface="Arial Unicode MS" panose="020B0604020202020204" pitchFamily="34" charset="-128"/>
              </a:rPr>
              <a:t> nisi </a:t>
            </a:r>
            <a:r>
              <a:rPr lang="en-US" sz="900" dirty="0" err="1">
                <a:solidFill>
                  <a:schemeClr val="bg1">
                    <a:lumMod val="85000"/>
                  </a:schemeClr>
                </a:solidFill>
                <a:ea typeface="Arial Unicode MS" panose="020B0604020202020204" pitchFamily="34" charset="-128"/>
                <a:cs typeface="Arial Unicode MS" panose="020B0604020202020204" pitchFamily="34" charset="-128"/>
              </a:rPr>
              <a:t>vel</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nulla</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viverra</a:t>
            </a:r>
            <a:r>
              <a:rPr lang="en-US" sz="900" dirty="0">
                <a:solidFill>
                  <a:schemeClr val="bg1">
                    <a:lumMod val="85000"/>
                  </a:schemeClr>
                </a:solidFill>
                <a:ea typeface="Arial Unicode MS" panose="020B0604020202020204" pitchFamily="34" charset="-128"/>
                <a:cs typeface="Arial Unicode MS" panose="020B0604020202020204" pitchFamily="34" charset="-128"/>
              </a:rPr>
              <a:t> semper. </a:t>
            </a:r>
            <a:r>
              <a:rPr lang="en-US" sz="900" dirty="0" err="1">
                <a:solidFill>
                  <a:schemeClr val="bg1">
                    <a:lumMod val="85000"/>
                  </a:schemeClr>
                </a:solidFill>
                <a:ea typeface="Arial Unicode MS" panose="020B0604020202020204" pitchFamily="34" charset="-128"/>
                <a:cs typeface="Arial Unicode MS" panose="020B0604020202020204" pitchFamily="34" charset="-128"/>
              </a:rPr>
              <a:t>Donec</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purus</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enim</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sollicitudin</a:t>
            </a:r>
            <a:r>
              <a:rPr lang="en-US" sz="900" dirty="0">
                <a:solidFill>
                  <a:schemeClr val="bg1">
                    <a:lumMod val="85000"/>
                  </a:schemeClr>
                </a:solidFill>
                <a:ea typeface="Arial Unicode MS" panose="020B0604020202020204" pitchFamily="34" charset="-128"/>
                <a:cs typeface="Arial Unicode MS" panose="020B0604020202020204" pitchFamily="34" charset="-128"/>
              </a:rPr>
              <a:t> vitae porta a, </a:t>
            </a:r>
            <a:r>
              <a:rPr lang="en-US" sz="900" dirty="0" err="1">
                <a:solidFill>
                  <a:schemeClr val="bg1">
                    <a:lumMod val="85000"/>
                  </a:schemeClr>
                </a:solidFill>
                <a:ea typeface="Arial Unicode MS" panose="020B0604020202020204" pitchFamily="34" charset="-128"/>
                <a:cs typeface="Arial Unicode MS" panose="020B0604020202020204" pitchFamily="34" charset="-128"/>
              </a:rPr>
              <a:t>commodo</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sodales</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justo</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endParaRPr lang="tr-TR" sz="900" dirty="0">
              <a:solidFill>
                <a:schemeClr val="bg1">
                  <a:lumMod val="85000"/>
                </a:schemeClr>
              </a:solidFill>
            </a:endParaRPr>
          </a:p>
        </p:txBody>
      </p:sp>
      <p:sp>
        <p:nvSpPr>
          <p:cNvPr id="459" name="Dikdörtgen 46"/>
          <p:cNvSpPr/>
          <p:nvPr/>
        </p:nvSpPr>
        <p:spPr>
          <a:xfrm>
            <a:off x="6317000" y="3554982"/>
            <a:ext cx="2068709" cy="800219"/>
          </a:xfrm>
          <a:prstGeom prst="rect">
            <a:avLst/>
          </a:prstGeom>
        </p:spPr>
        <p:txBody>
          <a:bodyPr wrap="square">
            <a:spAutoFit/>
          </a:bodyPr>
          <a:lstStyle/>
          <a:p>
            <a:r>
              <a:rPr lang="tr-TR" sz="10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QUALİTY</a:t>
            </a:r>
            <a:r>
              <a:rPr lang="tr-TR" sz="900" dirty="0">
                <a:solidFill>
                  <a:schemeClr val="bg1">
                    <a:lumMod val="85000"/>
                  </a:schemeClr>
                </a:solidFill>
              </a:rPr>
              <a:t/>
            </a:r>
            <a:br>
              <a:rPr lang="tr-TR" sz="900" dirty="0">
                <a:solidFill>
                  <a:schemeClr val="bg1">
                    <a:lumMod val="85000"/>
                  </a:schemeClr>
                </a:solidFill>
              </a:rPr>
            </a:br>
            <a:r>
              <a:rPr lang="en-US" sz="900" dirty="0" err="1">
                <a:solidFill>
                  <a:schemeClr val="bg1">
                    <a:lumMod val="85000"/>
                  </a:schemeClr>
                </a:solidFill>
                <a:ea typeface="Arial Unicode MS" panose="020B0604020202020204" pitchFamily="34" charset="-128"/>
                <a:cs typeface="Arial Unicode MS" panose="020B0604020202020204" pitchFamily="34" charset="-128"/>
              </a:rPr>
              <a:t>Vivamus</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accumsan</a:t>
            </a:r>
            <a:r>
              <a:rPr lang="en-US" sz="900" dirty="0">
                <a:solidFill>
                  <a:schemeClr val="bg1">
                    <a:lumMod val="85000"/>
                  </a:schemeClr>
                </a:solidFill>
                <a:ea typeface="Arial Unicode MS" panose="020B0604020202020204" pitchFamily="34" charset="-128"/>
                <a:cs typeface="Arial Unicode MS" panose="020B0604020202020204" pitchFamily="34" charset="-128"/>
              </a:rPr>
              <a:t> nisi </a:t>
            </a:r>
            <a:r>
              <a:rPr lang="en-US" sz="900" dirty="0" err="1">
                <a:solidFill>
                  <a:schemeClr val="bg1">
                    <a:lumMod val="85000"/>
                  </a:schemeClr>
                </a:solidFill>
                <a:ea typeface="Arial Unicode MS" panose="020B0604020202020204" pitchFamily="34" charset="-128"/>
                <a:cs typeface="Arial Unicode MS" panose="020B0604020202020204" pitchFamily="34" charset="-128"/>
              </a:rPr>
              <a:t>vel</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nulla</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viverra</a:t>
            </a:r>
            <a:r>
              <a:rPr lang="en-US" sz="900" dirty="0">
                <a:solidFill>
                  <a:schemeClr val="bg1">
                    <a:lumMod val="85000"/>
                  </a:schemeClr>
                </a:solidFill>
                <a:ea typeface="Arial Unicode MS" panose="020B0604020202020204" pitchFamily="34" charset="-128"/>
                <a:cs typeface="Arial Unicode MS" panose="020B0604020202020204" pitchFamily="34" charset="-128"/>
              </a:rPr>
              <a:t> semper. </a:t>
            </a:r>
            <a:r>
              <a:rPr lang="en-US" sz="900" dirty="0" err="1">
                <a:solidFill>
                  <a:schemeClr val="bg1">
                    <a:lumMod val="85000"/>
                  </a:schemeClr>
                </a:solidFill>
                <a:ea typeface="Arial Unicode MS" panose="020B0604020202020204" pitchFamily="34" charset="-128"/>
                <a:cs typeface="Arial Unicode MS" panose="020B0604020202020204" pitchFamily="34" charset="-128"/>
              </a:rPr>
              <a:t>Donec</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purus</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enim</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sollicitudin</a:t>
            </a:r>
            <a:r>
              <a:rPr lang="en-US" sz="900" dirty="0">
                <a:solidFill>
                  <a:schemeClr val="bg1">
                    <a:lumMod val="85000"/>
                  </a:schemeClr>
                </a:solidFill>
                <a:ea typeface="Arial Unicode MS" panose="020B0604020202020204" pitchFamily="34" charset="-128"/>
                <a:cs typeface="Arial Unicode MS" panose="020B0604020202020204" pitchFamily="34" charset="-128"/>
              </a:rPr>
              <a:t> vitae porta a, </a:t>
            </a:r>
            <a:r>
              <a:rPr lang="en-US" sz="900" dirty="0" err="1">
                <a:solidFill>
                  <a:schemeClr val="bg1">
                    <a:lumMod val="85000"/>
                  </a:schemeClr>
                </a:solidFill>
                <a:ea typeface="Arial Unicode MS" panose="020B0604020202020204" pitchFamily="34" charset="-128"/>
                <a:cs typeface="Arial Unicode MS" panose="020B0604020202020204" pitchFamily="34" charset="-128"/>
              </a:rPr>
              <a:t>commodo</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sodales</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justo</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endParaRPr lang="tr-TR" sz="900" dirty="0">
              <a:solidFill>
                <a:schemeClr val="bg1">
                  <a:lumMod val="85000"/>
                </a:schemeClr>
              </a:solidFill>
            </a:endParaRPr>
          </a:p>
        </p:txBody>
      </p:sp>
      <p:cxnSp>
        <p:nvCxnSpPr>
          <p:cNvPr id="329" name="Straight Connector 328"/>
          <p:cNvCxnSpPr/>
          <p:nvPr/>
        </p:nvCxnSpPr>
        <p:spPr>
          <a:xfrm>
            <a:off x="6131265" y="1565944"/>
            <a:ext cx="0" cy="302101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60" name="Straight Connector 459"/>
          <p:cNvCxnSpPr/>
          <p:nvPr/>
        </p:nvCxnSpPr>
        <p:spPr>
          <a:xfrm flipV="1">
            <a:off x="3978276" y="2500163"/>
            <a:ext cx="4417698" cy="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61" name="Straight Connector 460"/>
          <p:cNvCxnSpPr/>
          <p:nvPr/>
        </p:nvCxnSpPr>
        <p:spPr>
          <a:xfrm flipV="1">
            <a:off x="3978276" y="3482656"/>
            <a:ext cx="4417698" cy="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5328722"/>
      </p:ext>
    </p:extLst>
  </p:cSld>
  <p:clrMapOvr>
    <a:masterClrMapping/>
  </p:clrMapOvr>
  <p:transition spd="slow">
    <p:comb/>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Rectangle 94"/>
          <p:cNvSpPr/>
          <p:nvPr/>
        </p:nvSpPr>
        <p:spPr>
          <a:xfrm>
            <a:off x="4561327" y="1482511"/>
            <a:ext cx="1330845" cy="491159"/>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lIns="234416" tIns="117208" rIns="234416" bIns="117208" rtlCol="0" anchor="ctr"/>
          <a:lstStyle/>
          <a:p>
            <a:pPr algn="ctr"/>
            <a:endParaRPr lang="en-US"/>
          </a:p>
        </p:txBody>
      </p:sp>
      <p:cxnSp>
        <p:nvCxnSpPr>
          <p:cNvPr id="147" name="Straight Connector 8"/>
          <p:cNvCxnSpPr/>
          <p:nvPr/>
        </p:nvCxnSpPr>
        <p:spPr>
          <a:xfrm>
            <a:off x="3234115" y="1971388"/>
            <a:ext cx="5321464" cy="0"/>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148" name="Straight Connector 16"/>
          <p:cNvCxnSpPr/>
          <p:nvPr/>
        </p:nvCxnSpPr>
        <p:spPr>
          <a:xfrm>
            <a:off x="649661" y="4223521"/>
            <a:ext cx="7905919" cy="0"/>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
        <p:nvSpPr>
          <p:cNvPr id="149" name="Rectangle 19"/>
          <p:cNvSpPr/>
          <p:nvPr/>
        </p:nvSpPr>
        <p:spPr>
          <a:xfrm>
            <a:off x="3233637" y="1478098"/>
            <a:ext cx="1330845" cy="491159"/>
          </a:xfrm>
          <a:prstGeom prst="rect">
            <a:avLst/>
          </a:prstGeom>
          <a:solidFill>
            <a:srgbClr val="FFC000"/>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50" name="Rectangle 21"/>
          <p:cNvSpPr/>
          <p:nvPr/>
        </p:nvSpPr>
        <p:spPr>
          <a:xfrm>
            <a:off x="5894368" y="1478098"/>
            <a:ext cx="1330845" cy="491159"/>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51" name="Rectangle 22"/>
          <p:cNvSpPr/>
          <p:nvPr/>
        </p:nvSpPr>
        <p:spPr>
          <a:xfrm>
            <a:off x="7224735" y="1478098"/>
            <a:ext cx="1330845" cy="491159"/>
          </a:xfrm>
          <a:prstGeom prst="rect">
            <a:avLst/>
          </a:prstGeom>
          <a:solidFill>
            <a:srgbClr val="00B0F0"/>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52" name="Rectangle 129"/>
          <p:cNvSpPr>
            <a:spLocks/>
          </p:cNvSpPr>
          <p:nvPr/>
        </p:nvSpPr>
        <p:spPr bwMode="auto">
          <a:xfrm>
            <a:off x="3234115" y="1596768"/>
            <a:ext cx="1327213" cy="209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400" dirty="0" smtClean="0">
                <a:solidFill>
                  <a:schemeClr val="bg1"/>
                </a:solidFill>
                <a:ea typeface="ＭＳ Ｐゴシック" charset="0"/>
                <a:cs typeface="Lato Regular"/>
                <a:sym typeface="Helvetica" charset="0"/>
              </a:rPr>
              <a:t>STORE 1</a:t>
            </a:r>
            <a:endParaRPr lang="en-US" sz="1400" dirty="0">
              <a:solidFill>
                <a:schemeClr val="bg1"/>
              </a:solidFill>
              <a:ea typeface="ＭＳ Ｐゴシック" charset="0"/>
              <a:cs typeface="Lato Regular"/>
              <a:sym typeface="Helvetica" charset="0"/>
            </a:endParaRPr>
          </a:p>
        </p:txBody>
      </p:sp>
      <p:sp>
        <p:nvSpPr>
          <p:cNvPr id="153" name="Rectangle 129"/>
          <p:cNvSpPr>
            <a:spLocks/>
          </p:cNvSpPr>
          <p:nvPr/>
        </p:nvSpPr>
        <p:spPr bwMode="auto">
          <a:xfrm>
            <a:off x="5894848" y="1596768"/>
            <a:ext cx="1329887" cy="209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400" dirty="0">
                <a:solidFill>
                  <a:schemeClr val="bg1"/>
                </a:solidFill>
                <a:ea typeface="ＭＳ Ｐゴシック" charset="0"/>
                <a:cs typeface="Lato Regular"/>
                <a:sym typeface="Helvetica" charset="0"/>
              </a:rPr>
              <a:t>STORE </a:t>
            </a:r>
            <a:r>
              <a:rPr lang="en-US" sz="1400" dirty="0" smtClean="0">
                <a:solidFill>
                  <a:schemeClr val="bg1"/>
                </a:solidFill>
                <a:ea typeface="ＭＳ Ｐゴシック" charset="0"/>
                <a:cs typeface="Lato Regular"/>
                <a:sym typeface="Helvetica" charset="0"/>
              </a:rPr>
              <a:t>3</a:t>
            </a:r>
            <a:endParaRPr lang="en-US" sz="1400" dirty="0">
              <a:solidFill>
                <a:schemeClr val="bg1"/>
              </a:solidFill>
              <a:ea typeface="ＭＳ Ｐゴシック" charset="0"/>
              <a:cs typeface="Lato Regular"/>
              <a:sym typeface="Helvetica" charset="0"/>
            </a:endParaRPr>
          </a:p>
        </p:txBody>
      </p:sp>
      <p:sp>
        <p:nvSpPr>
          <p:cNvPr id="154" name="Rectangle 129"/>
          <p:cNvSpPr>
            <a:spLocks/>
          </p:cNvSpPr>
          <p:nvPr/>
        </p:nvSpPr>
        <p:spPr bwMode="auto">
          <a:xfrm>
            <a:off x="7225214" y="1596768"/>
            <a:ext cx="1330366" cy="209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400" dirty="0">
                <a:solidFill>
                  <a:schemeClr val="bg1"/>
                </a:solidFill>
                <a:ea typeface="ＭＳ Ｐゴシック" charset="0"/>
                <a:cs typeface="Lato Regular"/>
                <a:sym typeface="Helvetica" charset="0"/>
              </a:rPr>
              <a:t>STORE </a:t>
            </a:r>
            <a:r>
              <a:rPr lang="en-US" sz="1400" dirty="0" smtClean="0">
                <a:solidFill>
                  <a:schemeClr val="bg1"/>
                </a:solidFill>
                <a:ea typeface="ＭＳ Ｐゴシック" charset="0"/>
                <a:cs typeface="Lato Regular"/>
                <a:sym typeface="Helvetica" charset="0"/>
              </a:rPr>
              <a:t>4</a:t>
            </a:r>
            <a:endParaRPr lang="en-US" sz="1400" dirty="0">
              <a:solidFill>
                <a:schemeClr val="bg1"/>
              </a:solidFill>
              <a:ea typeface="ＭＳ Ｐゴシック" charset="0"/>
              <a:cs typeface="Lato Regular"/>
              <a:sym typeface="Helvetica" charset="0"/>
            </a:endParaRPr>
          </a:p>
        </p:txBody>
      </p:sp>
      <p:sp>
        <p:nvSpPr>
          <p:cNvPr id="155" name="Rectangle 129"/>
          <p:cNvSpPr>
            <a:spLocks/>
          </p:cNvSpPr>
          <p:nvPr/>
        </p:nvSpPr>
        <p:spPr bwMode="auto">
          <a:xfrm>
            <a:off x="3352661" y="2014604"/>
            <a:ext cx="1087044" cy="20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smtClean="0">
                <a:solidFill>
                  <a:schemeClr val="bg1">
                    <a:lumMod val="85000"/>
                  </a:schemeClr>
                </a:solidFill>
                <a:ea typeface="ＭＳ Ｐゴシック" charset="0"/>
                <a:cs typeface="Lato Regular"/>
                <a:sym typeface="Helvetica" charset="0"/>
              </a:rPr>
              <a:t>$</a:t>
            </a:r>
            <a:r>
              <a:rPr lang="tr-TR" sz="1000" dirty="0" smtClean="0">
                <a:solidFill>
                  <a:schemeClr val="bg1">
                    <a:lumMod val="85000"/>
                  </a:schemeClr>
                </a:solidFill>
                <a:ea typeface="ＭＳ Ｐゴシック" charset="0"/>
                <a:cs typeface="Lato Regular"/>
                <a:sym typeface="Helvetica" charset="0"/>
              </a:rPr>
              <a:t>16</a:t>
            </a:r>
            <a:r>
              <a:rPr lang="en-US" sz="1000" dirty="0" smtClean="0">
                <a:solidFill>
                  <a:schemeClr val="bg1">
                    <a:lumMod val="85000"/>
                  </a:schemeClr>
                </a:solidFill>
                <a:ea typeface="ＭＳ Ｐゴシック" charset="0"/>
                <a:cs typeface="Lato Regular"/>
                <a:sym typeface="Helvetica" charset="0"/>
              </a:rPr>
              <a:t>00</a:t>
            </a:r>
            <a:endParaRPr lang="en-US" sz="1000" dirty="0">
              <a:solidFill>
                <a:schemeClr val="bg1">
                  <a:lumMod val="85000"/>
                </a:schemeClr>
              </a:solidFill>
              <a:ea typeface="ＭＳ Ｐゴシック" charset="0"/>
              <a:cs typeface="Lato Regular"/>
              <a:sym typeface="Helvetica" charset="0"/>
            </a:endParaRPr>
          </a:p>
        </p:txBody>
      </p:sp>
      <p:sp>
        <p:nvSpPr>
          <p:cNvPr id="156" name="Rectangle 129"/>
          <p:cNvSpPr>
            <a:spLocks/>
          </p:cNvSpPr>
          <p:nvPr/>
        </p:nvSpPr>
        <p:spPr bwMode="auto">
          <a:xfrm>
            <a:off x="3352661" y="2294924"/>
            <a:ext cx="1087044" cy="20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a:solidFill>
                  <a:schemeClr val="bg1">
                    <a:lumMod val="85000"/>
                  </a:schemeClr>
                </a:solidFill>
                <a:ea typeface="ＭＳ Ｐゴシック" charset="0"/>
                <a:cs typeface="Lato Regular"/>
                <a:sym typeface="Helvetica" charset="0"/>
              </a:rPr>
              <a:t>$2500</a:t>
            </a:r>
          </a:p>
        </p:txBody>
      </p:sp>
      <p:sp>
        <p:nvSpPr>
          <p:cNvPr id="157" name="Rectangle 129"/>
          <p:cNvSpPr>
            <a:spLocks/>
          </p:cNvSpPr>
          <p:nvPr/>
        </p:nvSpPr>
        <p:spPr bwMode="auto">
          <a:xfrm>
            <a:off x="3352661" y="2575245"/>
            <a:ext cx="1087044" cy="20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a:solidFill>
                  <a:schemeClr val="bg1">
                    <a:lumMod val="85000"/>
                  </a:schemeClr>
                </a:solidFill>
                <a:ea typeface="ＭＳ Ｐゴシック" charset="0"/>
                <a:cs typeface="Lato Regular"/>
                <a:sym typeface="Helvetica" charset="0"/>
              </a:rPr>
              <a:t>$</a:t>
            </a:r>
            <a:r>
              <a:rPr lang="en-US" sz="1000" dirty="0" smtClean="0">
                <a:solidFill>
                  <a:schemeClr val="bg1">
                    <a:lumMod val="85000"/>
                  </a:schemeClr>
                </a:solidFill>
                <a:ea typeface="ＭＳ Ｐゴシック" charset="0"/>
                <a:cs typeface="Lato Regular"/>
                <a:sym typeface="Helvetica" charset="0"/>
              </a:rPr>
              <a:t>2</a:t>
            </a:r>
            <a:r>
              <a:rPr lang="tr-TR" sz="1000" dirty="0" smtClean="0">
                <a:solidFill>
                  <a:schemeClr val="bg1">
                    <a:lumMod val="85000"/>
                  </a:schemeClr>
                </a:solidFill>
                <a:ea typeface="ＭＳ Ｐゴシック" charset="0"/>
                <a:cs typeface="Lato Regular"/>
                <a:sym typeface="Helvetica" charset="0"/>
              </a:rPr>
              <a:t>6</a:t>
            </a:r>
            <a:r>
              <a:rPr lang="en-US" sz="1000" dirty="0" smtClean="0">
                <a:solidFill>
                  <a:schemeClr val="bg1">
                    <a:lumMod val="85000"/>
                  </a:schemeClr>
                </a:solidFill>
                <a:ea typeface="ＭＳ Ｐゴシック" charset="0"/>
                <a:cs typeface="Lato Regular"/>
                <a:sym typeface="Helvetica" charset="0"/>
              </a:rPr>
              <a:t>00</a:t>
            </a:r>
            <a:endParaRPr lang="en-US" sz="1000" dirty="0">
              <a:solidFill>
                <a:schemeClr val="bg1">
                  <a:lumMod val="85000"/>
                </a:schemeClr>
              </a:solidFill>
              <a:ea typeface="ＭＳ Ｐゴシック" charset="0"/>
              <a:cs typeface="Lato Regular"/>
              <a:sym typeface="Helvetica" charset="0"/>
            </a:endParaRPr>
          </a:p>
        </p:txBody>
      </p:sp>
      <p:sp>
        <p:nvSpPr>
          <p:cNvPr id="158" name="Rectangle 129"/>
          <p:cNvSpPr>
            <a:spLocks/>
          </p:cNvSpPr>
          <p:nvPr/>
        </p:nvSpPr>
        <p:spPr bwMode="auto">
          <a:xfrm>
            <a:off x="3352661" y="2829079"/>
            <a:ext cx="1087044" cy="20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smtClean="0">
                <a:solidFill>
                  <a:schemeClr val="bg1">
                    <a:lumMod val="85000"/>
                  </a:schemeClr>
                </a:solidFill>
                <a:ea typeface="ＭＳ Ｐゴシック" charset="0"/>
                <a:cs typeface="Lato Regular"/>
                <a:sym typeface="Helvetica" charset="0"/>
              </a:rPr>
              <a:t>$</a:t>
            </a:r>
            <a:r>
              <a:rPr lang="tr-TR" sz="1000" dirty="0" smtClean="0">
                <a:solidFill>
                  <a:schemeClr val="bg1">
                    <a:lumMod val="85000"/>
                  </a:schemeClr>
                </a:solidFill>
                <a:ea typeface="ＭＳ Ｐゴシック" charset="0"/>
                <a:cs typeface="Lato Regular"/>
                <a:sym typeface="Helvetica" charset="0"/>
              </a:rPr>
              <a:t>3</a:t>
            </a:r>
            <a:r>
              <a:rPr lang="en-US" sz="1000" dirty="0" smtClean="0">
                <a:solidFill>
                  <a:schemeClr val="bg1">
                    <a:lumMod val="85000"/>
                  </a:schemeClr>
                </a:solidFill>
                <a:ea typeface="ＭＳ Ｐゴシック" charset="0"/>
                <a:cs typeface="Lato Regular"/>
                <a:sym typeface="Helvetica" charset="0"/>
              </a:rPr>
              <a:t>500</a:t>
            </a:r>
            <a:endParaRPr lang="en-US" sz="1000" dirty="0">
              <a:solidFill>
                <a:schemeClr val="bg1">
                  <a:lumMod val="85000"/>
                </a:schemeClr>
              </a:solidFill>
              <a:ea typeface="ＭＳ Ｐゴシック" charset="0"/>
              <a:cs typeface="Lato Regular"/>
              <a:sym typeface="Helvetica" charset="0"/>
            </a:endParaRPr>
          </a:p>
        </p:txBody>
      </p:sp>
      <p:sp>
        <p:nvSpPr>
          <p:cNvPr id="159" name="Rectangle 129"/>
          <p:cNvSpPr>
            <a:spLocks/>
          </p:cNvSpPr>
          <p:nvPr/>
        </p:nvSpPr>
        <p:spPr bwMode="auto">
          <a:xfrm>
            <a:off x="3352661" y="3100571"/>
            <a:ext cx="1087044" cy="20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a:solidFill>
                  <a:schemeClr val="bg1">
                    <a:lumMod val="85000"/>
                  </a:schemeClr>
                </a:solidFill>
                <a:ea typeface="ＭＳ Ｐゴシック" charset="0"/>
                <a:cs typeface="Lato Regular"/>
                <a:sym typeface="Helvetica" charset="0"/>
              </a:rPr>
              <a:t>$</a:t>
            </a:r>
            <a:r>
              <a:rPr lang="en-US" sz="1000" dirty="0" smtClean="0">
                <a:solidFill>
                  <a:schemeClr val="bg1">
                    <a:lumMod val="85000"/>
                  </a:schemeClr>
                </a:solidFill>
                <a:ea typeface="ＭＳ Ｐゴシック" charset="0"/>
                <a:cs typeface="Lato Regular"/>
                <a:sym typeface="Helvetica" charset="0"/>
              </a:rPr>
              <a:t>2</a:t>
            </a:r>
            <a:r>
              <a:rPr lang="tr-TR" sz="1000" dirty="0" smtClean="0">
                <a:solidFill>
                  <a:schemeClr val="bg1">
                    <a:lumMod val="85000"/>
                  </a:schemeClr>
                </a:solidFill>
                <a:ea typeface="ＭＳ Ｐゴシック" charset="0"/>
                <a:cs typeface="Lato Regular"/>
                <a:sym typeface="Helvetica" charset="0"/>
              </a:rPr>
              <a:t>9</a:t>
            </a:r>
            <a:r>
              <a:rPr lang="en-US" sz="1000" dirty="0" smtClean="0">
                <a:solidFill>
                  <a:schemeClr val="bg1">
                    <a:lumMod val="85000"/>
                  </a:schemeClr>
                </a:solidFill>
                <a:ea typeface="ＭＳ Ｐゴシック" charset="0"/>
                <a:cs typeface="Lato Regular"/>
                <a:sym typeface="Helvetica" charset="0"/>
              </a:rPr>
              <a:t>00</a:t>
            </a:r>
            <a:endParaRPr lang="en-US" sz="1000" dirty="0">
              <a:solidFill>
                <a:schemeClr val="bg1">
                  <a:lumMod val="85000"/>
                </a:schemeClr>
              </a:solidFill>
              <a:ea typeface="ＭＳ Ｐゴシック" charset="0"/>
              <a:cs typeface="Lato Regular"/>
              <a:sym typeface="Helvetica" charset="0"/>
            </a:endParaRPr>
          </a:p>
        </p:txBody>
      </p:sp>
      <p:sp>
        <p:nvSpPr>
          <p:cNvPr id="160" name="Rectangle 129"/>
          <p:cNvSpPr>
            <a:spLocks/>
          </p:cNvSpPr>
          <p:nvPr/>
        </p:nvSpPr>
        <p:spPr bwMode="auto">
          <a:xfrm>
            <a:off x="3352661" y="3372062"/>
            <a:ext cx="1087044" cy="20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smtClean="0">
                <a:solidFill>
                  <a:schemeClr val="bg1">
                    <a:lumMod val="85000"/>
                  </a:schemeClr>
                </a:solidFill>
                <a:ea typeface="ＭＳ Ｐゴシック" charset="0"/>
                <a:cs typeface="Lato Regular"/>
                <a:sym typeface="Helvetica" charset="0"/>
              </a:rPr>
              <a:t>$</a:t>
            </a:r>
            <a:r>
              <a:rPr lang="tr-TR" sz="1000" dirty="0" smtClean="0">
                <a:solidFill>
                  <a:schemeClr val="bg1">
                    <a:lumMod val="85000"/>
                  </a:schemeClr>
                </a:solidFill>
                <a:ea typeface="ＭＳ Ｐゴシック" charset="0"/>
                <a:cs typeface="Lato Regular"/>
                <a:sym typeface="Helvetica" charset="0"/>
              </a:rPr>
              <a:t>6</a:t>
            </a:r>
            <a:r>
              <a:rPr lang="en-US" sz="1000" dirty="0" smtClean="0">
                <a:solidFill>
                  <a:schemeClr val="bg1">
                    <a:lumMod val="85000"/>
                  </a:schemeClr>
                </a:solidFill>
                <a:ea typeface="ＭＳ Ｐゴシック" charset="0"/>
                <a:cs typeface="Lato Regular"/>
                <a:sym typeface="Helvetica" charset="0"/>
              </a:rPr>
              <a:t>500</a:t>
            </a:r>
            <a:endParaRPr lang="en-US" sz="1000" dirty="0">
              <a:solidFill>
                <a:schemeClr val="bg1">
                  <a:lumMod val="85000"/>
                </a:schemeClr>
              </a:solidFill>
              <a:ea typeface="ＭＳ Ｐゴシック" charset="0"/>
              <a:cs typeface="Lato Regular"/>
              <a:sym typeface="Helvetica" charset="0"/>
            </a:endParaRPr>
          </a:p>
        </p:txBody>
      </p:sp>
      <p:cxnSp>
        <p:nvCxnSpPr>
          <p:cNvPr id="161" name="Straight Connector 30"/>
          <p:cNvCxnSpPr/>
          <p:nvPr/>
        </p:nvCxnSpPr>
        <p:spPr>
          <a:xfrm>
            <a:off x="4564002" y="1978210"/>
            <a:ext cx="1330846" cy="0"/>
          </a:xfrm>
          <a:prstGeom prst="line">
            <a:avLst/>
          </a:prstGeom>
          <a:ln w="3175">
            <a:solidFill>
              <a:schemeClr val="bg1">
                <a:alpha val="40000"/>
              </a:schemeClr>
            </a:solidFill>
            <a:prstDash val="solid"/>
          </a:ln>
        </p:spPr>
        <p:style>
          <a:lnRef idx="1">
            <a:schemeClr val="dk1"/>
          </a:lnRef>
          <a:fillRef idx="0">
            <a:schemeClr val="dk1"/>
          </a:fillRef>
          <a:effectRef idx="0">
            <a:schemeClr val="dk1"/>
          </a:effectRef>
          <a:fontRef idx="minor">
            <a:schemeClr val="tx1"/>
          </a:fontRef>
        </p:style>
      </p:cxnSp>
      <p:cxnSp>
        <p:nvCxnSpPr>
          <p:cNvPr id="162" name="Straight Connector 31"/>
          <p:cNvCxnSpPr/>
          <p:nvPr/>
        </p:nvCxnSpPr>
        <p:spPr>
          <a:xfrm>
            <a:off x="4564002" y="2257879"/>
            <a:ext cx="1330846" cy="0"/>
          </a:xfrm>
          <a:prstGeom prst="line">
            <a:avLst/>
          </a:prstGeom>
          <a:ln w="3175">
            <a:solidFill>
              <a:schemeClr val="bg1">
                <a:alpha val="40000"/>
              </a:schemeClr>
            </a:solidFill>
            <a:prstDash val="solid"/>
          </a:ln>
        </p:spPr>
        <p:style>
          <a:lnRef idx="1">
            <a:schemeClr val="dk1"/>
          </a:lnRef>
          <a:fillRef idx="0">
            <a:schemeClr val="dk1"/>
          </a:fillRef>
          <a:effectRef idx="0">
            <a:schemeClr val="dk1"/>
          </a:effectRef>
          <a:fontRef idx="minor">
            <a:schemeClr val="tx1"/>
          </a:fontRef>
        </p:style>
      </p:cxnSp>
      <p:cxnSp>
        <p:nvCxnSpPr>
          <p:cNvPr id="163" name="Straight Connector 45"/>
          <p:cNvCxnSpPr/>
          <p:nvPr/>
        </p:nvCxnSpPr>
        <p:spPr>
          <a:xfrm>
            <a:off x="7225214" y="1482511"/>
            <a:ext cx="0" cy="2745423"/>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164" name="Straight Connector 47"/>
          <p:cNvCxnSpPr/>
          <p:nvPr/>
        </p:nvCxnSpPr>
        <p:spPr>
          <a:xfrm flipH="1">
            <a:off x="8556682" y="1482511"/>
            <a:ext cx="0" cy="2745423"/>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
        <p:nvSpPr>
          <p:cNvPr id="165" name="Rectangle 129"/>
          <p:cNvSpPr>
            <a:spLocks/>
          </p:cNvSpPr>
          <p:nvPr/>
        </p:nvSpPr>
        <p:spPr bwMode="auto">
          <a:xfrm>
            <a:off x="4564481" y="1608735"/>
            <a:ext cx="1327692" cy="209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400" dirty="0">
                <a:solidFill>
                  <a:schemeClr val="bg1"/>
                </a:solidFill>
                <a:ea typeface="ＭＳ Ｐゴシック" charset="0"/>
                <a:cs typeface="Lato Regular"/>
                <a:sym typeface="Helvetica" charset="0"/>
              </a:rPr>
              <a:t>STORE 2</a:t>
            </a:r>
          </a:p>
        </p:txBody>
      </p:sp>
      <p:cxnSp>
        <p:nvCxnSpPr>
          <p:cNvPr id="166" name="Straight Connector 93"/>
          <p:cNvCxnSpPr/>
          <p:nvPr/>
        </p:nvCxnSpPr>
        <p:spPr>
          <a:xfrm>
            <a:off x="4561327" y="1478098"/>
            <a:ext cx="0" cy="2749836"/>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167" name="Straight Connector 95"/>
          <p:cNvCxnSpPr/>
          <p:nvPr/>
        </p:nvCxnSpPr>
        <p:spPr>
          <a:xfrm>
            <a:off x="5892171" y="1482511"/>
            <a:ext cx="0" cy="2745423"/>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
        <p:nvSpPr>
          <p:cNvPr id="168" name="Rectangle 146"/>
          <p:cNvSpPr/>
          <p:nvPr/>
        </p:nvSpPr>
        <p:spPr>
          <a:xfrm>
            <a:off x="649660" y="1478098"/>
            <a:ext cx="2583974" cy="491159"/>
          </a:xfrm>
          <a:prstGeom prst="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cxnSp>
        <p:nvCxnSpPr>
          <p:cNvPr id="169" name="Straight Connector 9"/>
          <p:cNvCxnSpPr/>
          <p:nvPr/>
        </p:nvCxnSpPr>
        <p:spPr>
          <a:xfrm>
            <a:off x="653634" y="2251058"/>
            <a:ext cx="7901944" cy="0"/>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170" name="Straight Connector 11"/>
          <p:cNvCxnSpPr/>
          <p:nvPr/>
        </p:nvCxnSpPr>
        <p:spPr>
          <a:xfrm>
            <a:off x="653634" y="2764283"/>
            <a:ext cx="7901944" cy="0"/>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171" name="Straight Connector 13"/>
          <p:cNvCxnSpPr/>
          <p:nvPr/>
        </p:nvCxnSpPr>
        <p:spPr>
          <a:xfrm>
            <a:off x="650472" y="3299825"/>
            <a:ext cx="7901944" cy="0"/>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172" name="Straight Connector 15"/>
          <p:cNvCxnSpPr/>
          <p:nvPr/>
        </p:nvCxnSpPr>
        <p:spPr>
          <a:xfrm>
            <a:off x="653634" y="3678691"/>
            <a:ext cx="7901944" cy="0"/>
          </a:xfrm>
          <a:prstGeom prst="line">
            <a:avLst/>
          </a:prstGeom>
          <a:ln w="57150" cmpd="sng">
            <a:solidFill>
              <a:schemeClr val="tx2"/>
            </a:solidFill>
            <a:prstDash val="solid"/>
          </a:ln>
        </p:spPr>
        <p:style>
          <a:lnRef idx="1">
            <a:schemeClr val="dk1"/>
          </a:lnRef>
          <a:fillRef idx="0">
            <a:schemeClr val="dk1"/>
          </a:fillRef>
          <a:effectRef idx="0">
            <a:schemeClr val="dk1"/>
          </a:effectRef>
          <a:fontRef idx="minor">
            <a:schemeClr val="tx1"/>
          </a:fontRef>
        </p:style>
      </p:cxnSp>
      <p:cxnSp>
        <p:nvCxnSpPr>
          <p:cNvPr id="173" name="Straight Connector 150"/>
          <p:cNvCxnSpPr/>
          <p:nvPr/>
        </p:nvCxnSpPr>
        <p:spPr>
          <a:xfrm>
            <a:off x="3229767" y="1482511"/>
            <a:ext cx="0" cy="2745423"/>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174" name="Straight Connector 151"/>
          <p:cNvCxnSpPr/>
          <p:nvPr/>
        </p:nvCxnSpPr>
        <p:spPr>
          <a:xfrm>
            <a:off x="649706" y="1478098"/>
            <a:ext cx="0" cy="2745423"/>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
        <p:nvSpPr>
          <p:cNvPr id="175" name="Rectangle 129"/>
          <p:cNvSpPr>
            <a:spLocks/>
          </p:cNvSpPr>
          <p:nvPr/>
        </p:nvSpPr>
        <p:spPr bwMode="auto">
          <a:xfrm>
            <a:off x="654737" y="3826510"/>
            <a:ext cx="2575030" cy="250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400" b="1" dirty="0" smtClean="0">
                <a:solidFill>
                  <a:schemeClr val="bg1">
                    <a:lumMod val="85000"/>
                  </a:schemeClr>
                </a:solidFill>
                <a:ea typeface="ＭＳ Ｐゴシック" charset="0"/>
                <a:cs typeface="Lato Regular"/>
                <a:sym typeface="Helvetica" charset="0"/>
              </a:rPr>
              <a:t>TOTAL</a:t>
            </a:r>
            <a:endParaRPr lang="en-US" sz="1400" b="1" dirty="0">
              <a:solidFill>
                <a:schemeClr val="bg1">
                  <a:lumMod val="85000"/>
                </a:schemeClr>
              </a:solidFill>
              <a:ea typeface="ＭＳ Ｐゴシック" charset="0"/>
              <a:cs typeface="Lato Regular"/>
              <a:sym typeface="Helvetica" charset="0"/>
            </a:endParaRPr>
          </a:p>
        </p:txBody>
      </p:sp>
      <p:sp>
        <p:nvSpPr>
          <p:cNvPr id="176" name="Rectangle 129"/>
          <p:cNvSpPr>
            <a:spLocks/>
          </p:cNvSpPr>
          <p:nvPr/>
        </p:nvSpPr>
        <p:spPr bwMode="auto">
          <a:xfrm>
            <a:off x="649660" y="1596768"/>
            <a:ext cx="2580106" cy="209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tr-TR" sz="1400" dirty="0" smtClean="0">
                <a:solidFill>
                  <a:schemeClr val="bg1"/>
                </a:solidFill>
                <a:ea typeface="ＭＳ Ｐゴシック" charset="0"/>
                <a:cs typeface="Lato Regular"/>
                <a:sym typeface="Helvetica" charset="0"/>
              </a:rPr>
              <a:t>PRODUCT</a:t>
            </a:r>
            <a:r>
              <a:rPr lang="en-US" sz="1400" dirty="0" smtClean="0">
                <a:solidFill>
                  <a:schemeClr val="bg1"/>
                </a:solidFill>
                <a:ea typeface="ＭＳ Ｐゴシック" charset="0"/>
                <a:cs typeface="Lato Regular"/>
                <a:sym typeface="Helvetica" charset="0"/>
              </a:rPr>
              <a:t> DESCRIPTION</a:t>
            </a:r>
            <a:endParaRPr lang="en-US" sz="1400" dirty="0">
              <a:solidFill>
                <a:schemeClr val="bg1"/>
              </a:solidFill>
              <a:ea typeface="ＭＳ Ｐゴシック" charset="0"/>
              <a:cs typeface="Lato Regular"/>
              <a:sym typeface="Helvetica" charset="0"/>
            </a:endParaRPr>
          </a:p>
        </p:txBody>
      </p:sp>
      <p:sp>
        <p:nvSpPr>
          <p:cNvPr id="177" name="Rectangle 129"/>
          <p:cNvSpPr>
            <a:spLocks/>
          </p:cNvSpPr>
          <p:nvPr/>
        </p:nvSpPr>
        <p:spPr bwMode="auto">
          <a:xfrm>
            <a:off x="649660" y="2014604"/>
            <a:ext cx="2584455" cy="20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smtClean="0">
                <a:solidFill>
                  <a:schemeClr val="bg1">
                    <a:lumMod val="85000"/>
                  </a:schemeClr>
                </a:solidFill>
                <a:ea typeface="ＭＳ Ｐゴシック" charset="0"/>
                <a:cs typeface="Lato Regular"/>
                <a:sym typeface="Helvetica" charset="0"/>
              </a:rPr>
              <a:t>Desktop Computers</a:t>
            </a:r>
            <a:endParaRPr lang="en-US" sz="1000" dirty="0">
              <a:solidFill>
                <a:schemeClr val="bg1">
                  <a:lumMod val="85000"/>
                </a:schemeClr>
              </a:solidFill>
              <a:ea typeface="ＭＳ Ｐゴシック" charset="0"/>
              <a:cs typeface="Lato Regular"/>
              <a:sym typeface="Helvetica" charset="0"/>
            </a:endParaRPr>
          </a:p>
        </p:txBody>
      </p:sp>
      <p:sp>
        <p:nvSpPr>
          <p:cNvPr id="178" name="Rectangle 129"/>
          <p:cNvSpPr>
            <a:spLocks/>
          </p:cNvSpPr>
          <p:nvPr/>
        </p:nvSpPr>
        <p:spPr bwMode="auto">
          <a:xfrm>
            <a:off x="649660" y="2290532"/>
            <a:ext cx="2584455" cy="20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a:solidFill>
                  <a:schemeClr val="bg1">
                    <a:lumMod val="85000"/>
                  </a:schemeClr>
                </a:solidFill>
                <a:ea typeface="ＭＳ Ｐゴシック" charset="0"/>
                <a:cs typeface="Lato Regular"/>
                <a:sym typeface="Helvetica" charset="0"/>
              </a:rPr>
              <a:t>Desktop Computers</a:t>
            </a:r>
          </a:p>
        </p:txBody>
      </p:sp>
      <p:sp>
        <p:nvSpPr>
          <p:cNvPr id="179" name="Rectangle 129"/>
          <p:cNvSpPr>
            <a:spLocks/>
          </p:cNvSpPr>
          <p:nvPr/>
        </p:nvSpPr>
        <p:spPr bwMode="auto">
          <a:xfrm>
            <a:off x="653955" y="2819784"/>
            <a:ext cx="2584455" cy="20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a:solidFill>
                  <a:schemeClr val="bg1">
                    <a:lumMod val="85000"/>
                  </a:schemeClr>
                </a:solidFill>
                <a:ea typeface="ＭＳ Ｐゴシック" charset="0"/>
                <a:cs typeface="Lato Regular"/>
                <a:sym typeface="Helvetica" charset="0"/>
              </a:rPr>
              <a:t>Desktop Computers</a:t>
            </a:r>
          </a:p>
        </p:txBody>
      </p:sp>
      <p:sp>
        <p:nvSpPr>
          <p:cNvPr id="180" name="Rectangle 129"/>
          <p:cNvSpPr>
            <a:spLocks/>
          </p:cNvSpPr>
          <p:nvPr/>
        </p:nvSpPr>
        <p:spPr bwMode="auto">
          <a:xfrm>
            <a:off x="653955" y="2554714"/>
            <a:ext cx="2584455" cy="20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a:solidFill>
                  <a:schemeClr val="bg1">
                    <a:lumMod val="85000"/>
                  </a:schemeClr>
                </a:solidFill>
                <a:ea typeface="ＭＳ Ｐゴシック" charset="0"/>
                <a:cs typeface="Lato Regular"/>
                <a:sym typeface="Helvetica" charset="0"/>
              </a:rPr>
              <a:t>Desktop Computers</a:t>
            </a:r>
          </a:p>
        </p:txBody>
      </p:sp>
      <p:sp>
        <p:nvSpPr>
          <p:cNvPr id="181" name="Rectangle 129"/>
          <p:cNvSpPr>
            <a:spLocks/>
          </p:cNvSpPr>
          <p:nvPr/>
        </p:nvSpPr>
        <p:spPr bwMode="auto">
          <a:xfrm>
            <a:off x="651332" y="3076030"/>
            <a:ext cx="2584455" cy="20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a:solidFill>
                  <a:schemeClr val="bg1">
                    <a:lumMod val="85000"/>
                  </a:schemeClr>
                </a:solidFill>
                <a:ea typeface="ＭＳ Ｐゴシック" charset="0"/>
                <a:cs typeface="Lato Regular"/>
                <a:sym typeface="Helvetica" charset="0"/>
              </a:rPr>
              <a:t>Desktop Computers</a:t>
            </a:r>
          </a:p>
        </p:txBody>
      </p:sp>
      <p:sp>
        <p:nvSpPr>
          <p:cNvPr id="182" name="Rectangle 129"/>
          <p:cNvSpPr>
            <a:spLocks/>
          </p:cNvSpPr>
          <p:nvPr/>
        </p:nvSpPr>
        <p:spPr bwMode="auto">
          <a:xfrm>
            <a:off x="655627" y="3366699"/>
            <a:ext cx="2584455" cy="20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a:solidFill>
                  <a:schemeClr val="bg1">
                    <a:lumMod val="85000"/>
                  </a:schemeClr>
                </a:solidFill>
                <a:ea typeface="ＭＳ Ｐゴシック" charset="0"/>
                <a:cs typeface="Lato Regular"/>
                <a:sym typeface="Helvetica" charset="0"/>
              </a:rPr>
              <a:t>Desktop Computers</a:t>
            </a:r>
          </a:p>
        </p:txBody>
      </p:sp>
      <p:sp>
        <p:nvSpPr>
          <p:cNvPr id="183" name="Rectangle 129"/>
          <p:cNvSpPr>
            <a:spLocks/>
          </p:cNvSpPr>
          <p:nvPr/>
        </p:nvSpPr>
        <p:spPr bwMode="auto">
          <a:xfrm>
            <a:off x="4707080" y="2022507"/>
            <a:ext cx="1087044" cy="20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smtClean="0">
                <a:solidFill>
                  <a:schemeClr val="bg1">
                    <a:lumMod val="85000"/>
                  </a:schemeClr>
                </a:solidFill>
                <a:ea typeface="ＭＳ Ｐゴシック" charset="0"/>
                <a:cs typeface="Lato Regular"/>
                <a:sym typeface="Helvetica" charset="0"/>
              </a:rPr>
              <a:t>$</a:t>
            </a:r>
            <a:r>
              <a:rPr lang="tr-TR" sz="1000" dirty="0" smtClean="0">
                <a:solidFill>
                  <a:schemeClr val="bg1">
                    <a:lumMod val="85000"/>
                  </a:schemeClr>
                </a:solidFill>
                <a:ea typeface="ＭＳ Ｐゴシック" charset="0"/>
                <a:cs typeface="Lato Regular"/>
                <a:sym typeface="Helvetica" charset="0"/>
              </a:rPr>
              <a:t>85</a:t>
            </a:r>
            <a:r>
              <a:rPr lang="en-US" sz="1000" dirty="0" smtClean="0">
                <a:solidFill>
                  <a:schemeClr val="bg1">
                    <a:lumMod val="85000"/>
                  </a:schemeClr>
                </a:solidFill>
                <a:ea typeface="ＭＳ Ｐゴシック" charset="0"/>
                <a:cs typeface="Lato Regular"/>
                <a:sym typeface="Helvetica" charset="0"/>
              </a:rPr>
              <a:t>00</a:t>
            </a:r>
            <a:endParaRPr lang="en-US" sz="1000" dirty="0">
              <a:solidFill>
                <a:schemeClr val="bg1">
                  <a:lumMod val="85000"/>
                </a:schemeClr>
              </a:solidFill>
              <a:ea typeface="ＭＳ Ｐゴシック" charset="0"/>
              <a:cs typeface="Lato Regular"/>
              <a:sym typeface="Helvetica" charset="0"/>
            </a:endParaRPr>
          </a:p>
        </p:txBody>
      </p:sp>
      <p:sp>
        <p:nvSpPr>
          <p:cNvPr id="184" name="Rectangle 129"/>
          <p:cNvSpPr>
            <a:spLocks/>
          </p:cNvSpPr>
          <p:nvPr/>
        </p:nvSpPr>
        <p:spPr bwMode="auto">
          <a:xfrm>
            <a:off x="4707080" y="2302827"/>
            <a:ext cx="1087044" cy="20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smtClean="0">
                <a:solidFill>
                  <a:schemeClr val="bg1">
                    <a:lumMod val="85000"/>
                  </a:schemeClr>
                </a:solidFill>
                <a:ea typeface="ＭＳ Ｐゴシック" charset="0"/>
                <a:cs typeface="Lato Regular"/>
                <a:sym typeface="Helvetica" charset="0"/>
              </a:rPr>
              <a:t>$</a:t>
            </a:r>
            <a:r>
              <a:rPr lang="tr-TR" sz="1000" dirty="0" smtClean="0">
                <a:solidFill>
                  <a:schemeClr val="bg1">
                    <a:lumMod val="85000"/>
                  </a:schemeClr>
                </a:solidFill>
                <a:ea typeface="ＭＳ Ｐゴシック" charset="0"/>
                <a:cs typeface="Lato Regular"/>
                <a:sym typeface="Helvetica" charset="0"/>
              </a:rPr>
              <a:t>45</a:t>
            </a:r>
            <a:r>
              <a:rPr lang="en-US" sz="1000" dirty="0" smtClean="0">
                <a:solidFill>
                  <a:schemeClr val="bg1">
                    <a:lumMod val="85000"/>
                  </a:schemeClr>
                </a:solidFill>
                <a:ea typeface="ＭＳ Ｐゴシック" charset="0"/>
                <a:cs typeface="Lato Regular"/>
                <a:sym typeface="Helvetica" charset="0"/>
              </a:rPr>
              <a:t>00</a:t>
            </a:r>
            <a:endParaRPr lang="en-US" sz="1000" dirty="0">
              <a:solidFill>
                <a:schemeClr val="bg1">
                  <a:lumMod val="85000"/>
                </a:schemeClr>
              </a:solidFill>
              <a:ea typeface="ＭＳ Ｐゴシック" charset="0"/>
              <a:cs typeface="Lato Regular"/>
              <a:sym typeface="Helvetica" charset="0"/>
            </a:endParaRPr>
          </a:p>
        </p:txBody>
      </p:sp>
      <p:sp>
        <p:nvSpPr>
          <p:cNvPr id="185" name="Rectangle 129"/>
          <p:cNvSpPr>
            <a:spLocks/>
          </p:cNvSpPr>
          <p:nvPr/>
        </p:nvSpPr>
        <p:spPr bwMode="auto">
          <a:xfrm>
            <a:off x="4707080" y="2583148"/>
            <a:ext cx="1087044" cy="20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smtClean="0">
                <a:solidFill>
                  <a:schemeClr val="bg1">
                    <a:lumMod val="85000"/>
                  </a:schemeClr>
                </a:solidFill>
                <a:ea typeface="ＭＳ Ｐゴシック" charset="0"/>
                <a:cs typeface="Lato Regular"/>
                <a:sym typeface="Helvetica" charset="0"/>
              </a:rPr>
              <a:t>$</a:t>
            </a:r>
            <a:r>
              <a:rPr lang="tr-TR" sz="1000" dirty="0" smtClean="0">
                <a:solidFill>
                  <a:schemeClr val="bg1">
                    <a:lumMod val="85000"/>
                  </a:schemeClr>
                </a:solidFill>
                <a:ea typeface="ＭＳ Ｐゴシック" charset="0"/>
                <a:cs typeface="Lato Regular"/>
                <a:sym typeface="Helvetica" charset="0"/>
              </a:rPr>
              <a:t>18</a:t>
            </a:r>
            <a:r>
              <a:rPr lang="en-US" sz="1000" dirty="0" smtClean="0">
                <a:solidFill>
                  <a:schemeClr val="bg1">
                    <a:lumMod val="85000"/>
                  </a:schemeClr>
                </a:solidFill>
                <a:ea typeface="ＭＳ Ｐゴシック" charset="0"/>
                <a:cs typeface="Lato Regular"/>
                <a:sym typeface="Helvetica" charset="0"/>
              </a:rPr>
              <a:t>00</a:t>
            </a:r>
            <a:endParaRPr lang="en-US" sz="1000" dirty="0">
              <a:solidFill>
                <a:schemeClr val="bg1">
                  <a:lumMod val="85000"/>
                </a:schemeClr>
              </a:solidFill>
              <a:ea typeface="ＭＳ Ｐゴシック" charset="0"/>
              <a:cs typeface="Lato Regular"/>
              <a:sym typeface="Helvetica" charset="0"/>
            </a:endParaRPr>
          </a:p>
        </p:txBody>
      </p:sp>
      <p:sp>
        <p:nvSpPr>
          <p:cNvPr id="186" name="Rectangle 129"/>
          <p:cNvSpPr>
            <a:spLocks/>
          </p:cNvSpPr>
          <p:nvPr/>
        </p:nvSpPr>
        <p:spPr bwMode="auto">
          <a:xfrm>
            <a:off x="4707080" y="2836982"/>
            <a:ext cx="1087044" cy="20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a:solidFill>
                  <a:schemeClr val="bg1">
                    <a:lumMod val="85000"/>
                  </a:schemeClr>
                </a:solidFill>
                <a:ea typeface="ＭＳ Ｐゴシック" charset="0"/>
                <a:cs typeface="Lato Regular"/>
                <a:sym typeface="Helvetica" charset="0"/>
              </a:rPr>
              <a:t>$2500</a:t>
            </a:r>
          </a:p>
        </p:txBody>
      </p:sp>
      <p:sp>
        <p:nvSpPr>
          <p:cNvPr id="187" name="Rectangle 129"/>
          <p:cNvSpPr>
            <a:spLocks/>
          </p:cNvSpPr>
          <p:nvPr/>
        </p:nvSpPr>
        <p:spPr bwMode="auto">
          <a:xfrm>
            <a:off x="4707080" y="3108474"/>
            <a:ext cx="1087044" cy="20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smtClean="0">
                <a:solidFill>
                  <a:schemeClr val="bg1">
                    <a:lumMod val="85000"/>
                  </a:schemeClr>
                </a:solidFill>
                <a:ea typeface="ＭＳ Ｐゴシック" charset="0"/>
                <a:cs typeface="Lato Regular"/>
                <a:sym typeface="Helvetica" charset="0"/>
              </a:rPr>
              <a:t>$</a:t>
            </a:r>
            <a:r>
              <a:rPr lang="tr-TR" sz="1000" dirty="0" smtClean="0">
                <a:solidFill>
                  <a:schemeClr val="bg1">
                    <a:lumMod val="85000"/>
                  </a:schemeClr>
                </a:solidFill>
                <a:ea typeface="ＭＳ Ｐゴシック" charset="0"/>
                <a:cs typeface="Lato Regular"/>
                <a:sym typeface="Helvetica" charset="0"/>
              </a:rPr>
              <a:t>74</a:t>
            </a:r>
            <a:r>
              <a:rPr lang="en-US" sz="1000" dirty="0" smtClean="0">
                <a:solidFill>
                  <a:schemeClr val="bg1">
                    <a:lumMod val="85000"/>
                  </a:schemeClr>
                </a:solidFill>
                <a:ea typeface="ＭＳ Ｐゴシック" charset="0"/>
                <a:cs typeface="Lato Regular"/>
                <a:sym typeface="Helvetica" charset="0"/>
              </a:rPr>
              <a:t>00</a:t>
            </a:r>
            <a:endParaRPr lang="en-US" sz="1000" dirty="0">
              <a:solidFill>
                <a:schemeClr val="bg1">
                  <a:lumMod val="85000"/>
                </a:schemeClr>
              </a:solidFill>
              <a:ea typeface="ＭＳ Ｐゴシック" charset="0"/>
              <a:cs typeface="Lato Regular"/>
              <a:sym typeface="Helvetica" charset="0"/>
            </a:endParaRPr>
          </a:p>
        </p:txBody>
      </p:sp>
      <p:sp>
        <p:nvSpPr>
          <p:cNvPr id="188" name="Rectangle 129"/>
          <p:cNvSpPr>
            <a:spLocks/>
          </p:cNvSpPr>
          <p:nvPr/>
        </p:nvSpPr>
        <p:spPr bwMode="auto">
          <a:xfrm>
            <a:off x="4707080" y="3379965"/>
            <a:ext cx="1087044" cy="20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tr-TR" sz="1000" dirty="0">
                <a:solidFill>
                  <a:schemeClr val="bg1">
                    <a:lumMod val="85000"/>
                  </a:schemeClr>
                </a:solidFill>
                <a:ea typeface="ＭＳ Ｐゴシック" charset="0"/>
                <a:cs typeface="Lato Regular"/>
                <a:sym typeface="Helvetica" charset="0"/>
              </a:rPr>
              <a:t>$</a:t>
            </a:r>
            <a:r>
              <a:rPr lang="en-US" sz="1000" dirty="0" smtClean="0">
                <a:solidFill>
                  <a:schemeClr val="bg1">
                    <a:lumMod val="85000"/>
                  </a:schemeClr>
                </a:solidFill>
                <a:ea typeface="ＭＳ Ｐゴシック" charset="0"/>
                <a:cs typeface="Lato Regular"/>
                <a:sym typeface="Helvetica" charset="0"/>
              </a:rPr>
              <a:t>2500</a:t>
            </a:r>
            <a:endParaRPr lang="en-US" sz="1000" dirty="0">
              <a:solidFill>
                <a:schemeClr val="bg1">
                  <a:lumMod val="85000"/>
                </a:schemeClr>
              </a:solidFill>
              <a:ea typeface="ＭＳ Ｐゴシック" charset="0"/>
              <a:cs typeface="Lato Regular"/>
              <a:sym typeface="Helvetica" charset="0"/>
            </a:endParaRPr>
          </a:p>
        </p:txBody>
      </p:sp>
      <p:sp>
        <p:nvSpPr>
          <p:cNvPr id="189" name="Rectangle 129"/>
          <p:cNvSpPr>
            <a:spLocks/>
          </p:cNvSpPr>
          <p:nvPr/>
        </p:nvSpPr>
        <p:spPr bwMode="auto">
          <a:xfrm>
            <a:off x="6016771" y="2022507"/>
            <a:ext cx="1087044" cy="20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smtClean="0">
                <a:solidFill>
                  <a:schemeClr val="bg1">
                    <a:lumMod val="85000"/>
                  </a:schemeClr>
                </a:solidFill>
                <a:ea typeface="ＭＳ Ｐゴシック" charset="0"/>
                <a:cs typeface="Lato Regular"/>
                <a:sym typeface="Helvetica" charset="0"/>
              </a:rPr>
              <a:t>$2500</a:t>
            </a:r>
            <a:endParaRPr lang="en-US" sz="1000" dirty="0">
              <a:solidFill>
                <a:schemeClr val="bg1">
                  <a:lumMod val="85000"/>
                </a:schemeClr>
              </a:solidFill>
              <a:ea typeface="ＭＳ Ｐゴシック" charset="0"/>
              <a:cs typeface="Lato Regular"/>
              <a:sym typeface="Helvetica" charset="0"/>
            </a:endParaRPr>
          </a:p>
        </p:txBody>
      </p:sp>
      <p:sp>
        <p:nvSpPr>
          <p:cNvPr id="190" name="Rectangle 129"/>
          <p:cNvSpPr>
            <a:spLocks/>
          </p:cNvSpPr>
          <p:nvPr/>
        </p:nvSpPr>
        <p:spPr bwMode="auto">
          <a:xfrm>
            <a:off x="6016771" y="2302827"/>
            <a:ext cx="1087044" cy="20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a:solidFill>
                  <a:schemeClr val="bg1">
                    <a:lumMod val="85000"/>
                  </a:schemeClr>
                </a:solidFill>
                <a:ea typeface="ＭＳ Ｐゴシック" charset="0"/>
                <a:cs typeface="Lato Regular"/>
                <a:sym typeface="Helvetica" charset="0"/>
              </a:rPr>
              <a:t>$2500</a:t>
            </a:r>
          </a:p>
        </p:txBody>
      </p:sp>
      <p:sp>
        <p:nvSpPr>
          <p:cNvPr id="191" name="Rectangle 129"/>
          <p:cNvSpPr>
            <a:spLocks/>
          </p:cNvSpPr>
          <p:nvPr/>
        </p:nvSpPr>
        <p:spPr bwMode="auto">
          <a:xfrm>
            <a:off x="6016771" y="2583148"/>
            <a:ext cx="1087044" cy="20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a:solidFill>
                  <a:schemeClr val="bg1">
                    <a:lumMod val="85000"/>
                  </a:schemeClr>
                </a:solidFill>
                <a:ea typeface="ＭＳ Ｐゴシック" charset="0"/>
                <a:cs typeface="Lato Regular"/>
                <a:sym typeface="Helvetica" charset="0"/>
              </a:rPr>
              <a:t>$2500</a:t>
            </a:r>
          </a:p>
        </p:txBody>
      </p:sp>
      <p:sp>
        <p:nvSpPr>
          <p:cNvPr id="192" name="Rectangle 129"/>
          <p:cNvSpPr>
            <a:spLocks/>
          </p:cNvSpPr>
          <p:nvPr/>
        </p:nvSpPr>
        <p:spPr bwMode="auto">
          <a:xfrm>
            <a:off x="6016771" y="2836982"/>
            <a:ext cx="1087044" cy="20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a:solidFill>
                  <a:schemeClr val="bg1">
                    <a:lumMod val="85000"/>
                  </a:schemeClr>
                </a:solidFill>
                <a:ea typeface="ＭＳ Ｐゴシック" charset="0"/>
                <a:cs typeface="Lato Regular"/>
                <a:sym typeface="Helvetica" charset="0"/>
              </a:rPr>
              <a:t>$2500</a:t>
            </a:r>
          </a:p>
        </p:txBody>
      </p:sp>
      <p:sp>
        <p:nvSpPr>
          <p:cNvPr id="193" name="Rectangle 129"/>
          <p:cNvSpPr>
            <a:spLocks/>
          </p:cNvSpPr>
          <p:nvPr/>
        </p:nvSpPr>
        <p:spPr bwMode="auto">
          <a:xfrm>
            <a:off x="6016771" y="3108474"/>
            <a:ext cx="1087044" cy="20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a:solidFill>
                  <a:schemeClr val="bg1">
                    <a:lumMod val="85000"/>
                  </a:schemeClr>
                </a:solidFill>
                <a:ea typeface="ＭＳ Ｐゴシック" charset="0"/>
                <a:cs typeface="Lato Regular"/>
                <a:sym typeface="Helvetica" charset="0"/>
              </a:rPr>
              <a:t>$2500</a:t>
            </a:r>
          </a:p>
        </p:txBody>
      </p:sp>
      <p:sp>
        <p:nvSpPr>
          <p:cNvPr id="194" name="Rectangle 129"/>
          <p:cNvSpPr>
            <a:spLocks/>
          </p:cNvSpPr>
          <p:nvPr/>
        </p:nvSpPr>
        <p:spPr bwMode="auto">
          <a:xfrm>
            <a:off x="6016771" y="3379965"/>
            <a:ext cx="1087044" cy="20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a:solidFill>
                  <a:schemeClr val="bg1">
                    <a:lumMod val="85000"/>
                  </a:schemeClr>
                </a:solidFill>
                <a:ea typeface="ＭＳ Ｐゴシック" charset="0"/>
                <a:cs typeface="Lato Regular"/>
                <a:sym typeface="Helvetica" charset="0"/>
              </a:rPr>
              <a:t>$2500</a:t>
            </a:r>
          </a:p>
        </p:txBody>
      </p:sp>
      <p:sp>
        <p:nvSpPr>
          <p:cNvPr id="195" name="Rectangle 129"/>
          <p:cNvSpPr>
            <a:spLocks/>
          </p:cNvSpPr>
          <p:nvPr/>
        </p:nvSpPr>
        <p:spPr bwMode="auto">
          <a:xfrm>
            <a:off x="7367864" y="2022507"/>
            <a:ext cx="1087044" cy="20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smtClean="0">
                <a:solidFill>
                  <a:schemeClr val="bg1">
                    <a:lumMod val="85000"/>
                  </a:schemeClr>
                </a:solidFill>
                <a:ea typeface="ＭＳ Ｐゴシック" charset="0"/>
                <a:cs typeface="Lato Regular"/>
                <a:sym typeface="Helvetica" charset="0"/>
              </a:rPr>
              <a:t>$2500</a:t>
            </a:r>
            <a:endParaRPr lang="en-US" sz="1000" dirty="0">
              <a:solidFill>
                <a:schemeClr val="bg1">
                  <a:lumMod val="85000"/>
                </a:schemeClr>
              </a:solidFill>
              <a:ea typeface="ＭＳ Ｐゴシック" charset="0"/>
              <a:cs typeface="Lato Regular"/>
              <a:sym typeface="Helvetica" charset="0"/>
            </a:endParaRPr>
          </a:p>
        </p:txBody>
      </p:sp>
      <p:sp>
        <p:nvSpPr>
          <p:cNvPr id="196" name="Rectangle 129"/>
          <p:cNvSpPr>
            <a:spLocks/>
          </p:cNvSpPr>
          <p:nvPr/>
        </p:nvSpPr>
        <p:spPr bwMode="auto">
          <a:xfrm>
            <a:off x="7367864" y="2302827"/>
            <a:ext cx="1087044" cy="20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a:solidFill>
                  <a:schemeClr val="bg1">
                    <a:lumMod val="85000"/>
                  </a:schemeClr>
                </a:solidFill>
                <a:ea typeface="ＭＳ Ｐゴシック" charset="0"/>
                <a:cs typeface="Lato Regular"/>
                <a:sym typeface="Helvetica" charset="0"/>
              </a:rPr>
              <a:t>$2500</a:t>
            </a:r>
          </a:p>
        </p:txBody>
      </p:sp>
      <p:sp>
        <p:nvSpPr>
          <p:cNvPr id="197" name="Rectangle 129"/>
          <p:cNvSpPr>
            <a:spLocks/>
          </p:cNvSpPr>
          <p:nvPr/>
        </p:nvSpPr>
        <p:spPr bwMode="auto">
          <a:xfrm>
            <a:off x="7367864" y="2583148"/>
            <a:ext cx="1087044" cy="20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a:solidFill>
                  <a:schemeClr val="bg1">
                    <a:lumMod val="85000"/>
                  </a:schemeClr>
                </a:solidFill>
                <a:ea typeface="ＭＳ Ｐゴシック" charset="0"/>
                <a:cs typeface="Lato Regular"/>
                <a:sym typeface="Helvetica" charset="0"/>
              </a:rPr>
              <a:t>$2500</a:t>
            </a:r>
          </a:p>
        </p:txBody>
      </p:sp>
      <p:sp>
        <p:nvSpPr>
          <p:cNvPr id="198" name="Rectangle 129"/>
          <p:cNvSpPr>
            <a:spLocks/>
          </p:cNvSpPr>
          <p:nvPr/>
        </p:nvSpPr>
        <p:spPr bwMode="auto">
          <a:xfrm>
            <a:off x="7367864" y="2836982"/>
            <a:ext cx="1087044" cy="20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a:solidFill>
                  <a:schemeClr val="bg1">
                    <a:lumMod val="85000"/>
                  </a:schemeClr>
                </a:solidFill>
                <a:ea typeface="ＭＳ Ｐゴシック" charset="0"/>
                <a:cs typeface="Lato Regular"/>
                <a:sym typeface="Helvetica" charset="0"/>
              </a:rPr>
              <a:t>$2500</a:t>
            </a:r>
          </a:p>
        </p:txBody>
      </p:sp>
      <p:sp>
        <p:nvSpPr>
          <p:cNvPr id="199" name="Rectangle 129"/>
          <p:cNvSpPr>
            <a:spLocks/>
          </p:cNvSpPr>
          <p:nvPr/>
        </p:nvSpPr>
        <p:spPr bwMode="auto">
          <a:xfrm>
            <a:off x="7367864" y="3108474"/>
            <a:ext cx="1087044" cy="20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a:solidFill>
                  <a:schemeClr val="bg1">
                    <a:lumMod val="85000"/>
                  </a:schemeClr>
                </a:solidFill>
                <a:ea typeface="ＭＳ Ｐゴシック" charset="0"/>
                <a:cs typeface="Lato Regular"/>
                <a:sym typeface="Helvetica" charset="0"/>
              </a:rPr>
              <a:t>$2500</a:t>
            </a:r>
          </a:p>
        </p:txBody>
      </p:sp>
      <p:sp>
        <p:nvSpPr>
          <p:cNvPr id="200" name="Rectangle 129"/>
          <p:cNvSpPr>
            <a:spLocks/>
          </p:cNvSpPr>
          <p:nvPr/>
        </p:nvSpPr>
        <p:spPr bwMode="auto">
          <a:xfrm>
            <a:off x="7367864" y="3379965"/>
            <a:ext cx="1087044" cy="20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a:solidFill>
                  <a:schemeClr val="bg1">
                    <a:lumMod val="85000"/>
                  </a:schemeClr>
                </a:solidFill>
                <a:ea typeface="ＭＳ Ｐゴシック" charset="0"/>
                <a:cs typeface="Lato Regular"/>
                <a:sym typeface="Helvetica" charset="0"/>
              </a:rPr>
              <a:t>$2500</a:t>
            </a:r>
          </a:p>
        </p:txBody>
      </p:sp>
      <p:sp>
        <p:nvSpPr>
          <p:cNvPr id="201" name="Metin kutusu 200"/>
          <p:cNvSpPr txBox="1"/>
          <p:nvPr/>
        </p:nvSpPr>
        <p:spPr>
          <a:xfrm>
            <a:off x="3511303" y="3797909"/>
            <a:ext cx="697627" cy="307777"/>
          </a:xfrm>
          <a:prstGeom prst="rect">
            <a:avLst/>
          </a:prstGeom>
          <a:noFill/>
        </p:spPr>
        <p:txBody>
          <a:bodyPr wrap="none" rtlCol="0">
            <a:spAutoFit/>
          </a:bodyPr>
          <a:lstStyle/>
          <a:p>
            <a:r>
              <a:rPr lang="tr-TR" sz="1400" dirty="0" smtClean="0">
                <a:solidFill>
                  <a:schemeClr val="bg1">
                    <a:lumMod val="85000"/>
                  </a:schemeClr>
                </a:solidFill>
              </a:rPr>
              <a:t>19750</a:t>
            </a:r>
            <a:endParaRPr lang="tr-TR" sz="1400" dirty="0">
              <a:solidFill>
                <a:schemeClr val="bg1">
                  <a:lumMod val="85000"/>
                </a:schemeClr>
              </a:solidFill>
            </a:endParaRPr>
          </a:p>
        </p:txBody>
      </p:sp>
      <p:sp>
        <p:nvSpPr>
          <p:cNvPr id="202" name="Metin kutusu 201"/>
          <p:cNvSpPr txBox="1"/>
          <p:nvPr/>
        </p:nvSpPr>
        <p:spPr>
          <a:xfrm>
            <a:off x="4882359" y="3797909"/>
            <a:ext cx="697627" cy="307777"/>
          </a:xfrm>
          <a:prstGeom prst="rect">
            <a:avLst/>
          </a:prstGeom>
          <a:noFill/>
        </p:spPr>
        <p:txBody>
          <a:bodyPr wrap="none" rtlCol="0">
            <a:spAutoFit/>
          </a:bodyPr>
          <a:lstStyle/>
          <a:p>
            <a:r>
              <a:rPr lang="tr-TR" sz="1400" dirty="0" smtClean="0">
                <a:solidFill>
                  <a:schemeClr val="bg1">
                    <a:lumMod val="85000"/>
                  </a:schemeClr>
                </a:solidFill>
              </a:rPr>
              <a:t>19750</a:t>
            </a:r>
            <a:endParaRPr lang="tr-TR" sz="1400" dirty="0">
              <a:solidFill>
                <a:schemeClr val="bg1">
                  <a:lumMod val="85000"/>
                </a:schemeClr>
              </a:solidFill>
            </a:endParaRPr>
          </a:p>
        </p:txBody>
      </p:sp>
      <p:sp>
        <p:nvSpPr>
          <p:cNvPr id="203" name="Metin kutusu 202"/>
          <p:cNvSpPr txBox="1"/>
          <p:nvPr/>
        </p:nvSpPr>
        <p:spPr>
          <a:xfrm>
            <a:off x="6175599" y="3797909"/>
            <a:ext cx="697627" cy="307777"/>
          </a:xfrm>
          <a:prstGeom prst="rect">
            <a:avLst/>
          </a:prstGeom>
          <a:noFill/>
        </p:spPr>
        <p:txBody>
          <a:bodyPr wrap="none" rtlCol="0">
            <a:spAutoFit/>
          </a:bodyPr>
          <a:lstStyle/>
          <a:p>
            <a:r>
              <a:rPr lang="tr-TR" sz="1400" dirty="0" smtClean="0">
                <a:solidFill>
                  <a:schemeClr val="bg1">
                    <a:lumMod val="85000"/>
                  </a:schemeClr>
                </a:solidFill>
              </a:rPr>
              <a:t>19750</a:t>
            </a:r>
            <a:endParaRPr lang="tr-TR" sz="1400" dirty="0">
              <a:solidFill>
                <a:schemeClr val="bg1">
                  <a:lumMod val="85000"/>
                </a:schemeClr>
              </a:solidFill>
            </a:endParaRPr>
          </a:p>
        </p:txBody>
      </p:sp>
      <p:sp>
        <p:nvSpPr>
          <p:cNvPr id="204" name="Metin kutusu 203"/>
          <p:cNvSpPr txBox="1"/>
          <p:nvPr/>
        </p:nvSpPr>
        <p:spPr>
          <a:xfrm>
            <a:off x="7546655" y="3797909"/>
            <a:ext cx="697627" cy="307777"/>
          </a:xfrm>
          <a:prstGeom prst="rect">
            <a:avLst/>
          </a:prstGeom>
          <a:noFill/>
        </p:spPr>
        <p:txBody>
          <a:bodyPr wrap="none" rtlCol="0">
            <a:spAutoFit/>
          </a:bodyPr>
          <a:lstStyle/>
          <a:p>
            <a:r>
              <a:rPr lang="tr-TR" sz="1400" dirty="0" smtClean="0">
                <a:solidFill>
                  <a:schemeClr val="bg1">
                    <a:lumMod val="85000"/>
                  </a:schemeClr>
                </a:solidFill>
              </a:rPr>
              <a:t>19750</a:t>
            </a:r>
            <a:endParaRPr lang="tr-TR" sz="1400" dirty="0">
              <a:solidFill>
                <a:schemeClr val="bg1">
                  <a:lumMod val="85000"/>
                </a:schemeClr>
              </a:solidFill>
            </a:endParaRPr>
          </a:p>
        </p:txBody>
      </p:sp>
      <p:sp>
        <p:nvSpPr>
          <p:cNvPr id="135" name="Rectangle 134"/>
          <p:cNvSpPr/>
          <p:nvPr/>
        </p:nvSpPr>
        <p:spPr>
          <a:xfrm rot="5400000">
            <a:off x="4545533" y="567561"/>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6" name="TextBox 135"/>
          <p:cNvSpPr txBox="1"/>
          <p:nvPr/>
        </p:nvSpPr>
        <p:spPr>
          <a:xfrm>
            <a:off x="3402160" y="272652"/>
            <a:ext cx="2314288"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TABLE SAMPLE</a:t>
            </a:r>
          </a:p>
        </p:txBody>
      </p:sp>
      <p:sp>
        <p:nvSpPr>
          <p:cNvPr id="137" name="Rectangle 136"/>
          <p:cNvSpPr/>
          <p:nvPr/>
        </p:nvSpPr>
        <p:spPr>
          <a:xfrm>
            <a:off x="1475656" y="611206"/>
            <a:ext cx="6167186" cy="246221"/>
          </a:xfrm>
          <a:prstGeom prst="rect">
            <a:avLst/>
          </a:prstGeom>
        </p:spPr>
        <p:txBody>
          <a:bodyPr wrap="square">
            <a:spAutoFit/>
          </a:bodyPr>
          <a:lstStyle/>
          <a:p>
            <a:pPr algn="ctr"/>
            <a:r>
              <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10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64" name="Straight Connector 13"/>
          <p:cNvCxnSpPr/>
          <p:nvPr/>
        </p:nvCxnSpPr>
        <p:spPr>
          <a:xfrm>
            <a:off x="650472" y="3046907"/>
            <a:ext cx="7901944" cy="0"/>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65" name="Straight Connector 11"/>
          <p:cNvCxnSpPr/>
          <p:nvPr/>
        </p:nvCxnSpPr>
        <p:spPr>
          <a:xfrm>
            <a:off x="653634" y="2521091"/>
            <a:ext cx="7901944" cy="0"/>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Tree>
    <p:custDataLst>
      <p:tags r:id="rId1"/>
    </p:custDataLst>
    <p:extLst>
      <p:ext uri="{BB962C8B-B14F-4D97-AF65-F5344CB8AC3E}">
        <p14:creationId xmlns:p14="http://schemas.microsoft.com/office/powerpoint/2010/main" val="2786257623"/>
      </p:ext>
    </p:extLst>
  </p:cSld>
  <p:clrMapOvr>
    <a:masterClrMapping/>
  </p:clrMapOvr>
  <mc:AlternateContent xmlns:mc="http://schemas.openxmlformats.org/markup-compatibility/2006" xmlns:p14="http://schemas.microsoft.com/office/powerpoint/2010/main">
    <mc:Choice Requires="p14">
      <p:transition spd="slow" p14:dur="2000" advTm="12105"/>
    </mc:Choice>
    <mc:Fallback xmlns="">
      <p:transition spd="slow" advTm="121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01"/>
                                        </p:tgtEl>
                                        <p:attrNameLst>
                                          <p:attrName>style.visibility</p:attrName>
                                        </p:attrNameLst>
                                      </p:cBhvr>
                                      <p:to>
                                        <p:strVal val="visible"/>
                                      </p:to>
                                    </p:set>
                                    <p:anim calcmode="lin" valueType="num">
                                      <p:cBhvr>
                                        <p:cTn id="7" dur="500" fill="hold"/>
                                        <p:tgtEl>
                                          <p:spTgt spid="201"/>
                                        </p:tgtEl>
                                        <p:attrNameLst>
                                          <p:attrName>ppt_w</p:attrName>
                                        </p:attrNameLst>
                                      </p:cBhvr>
                                      <p:tavLst>
                                        <p:tav tm="0">
                                          <p:val>
                                            <p:fltVal val="0"/>
                                          </p:val>
                                        </p:tav>
                                        <p:tav tm="100000">
                                          <p:val>
                                            <p:strVal val="#ppt_w"/>
                                          </p:val>
                                        </p:tav>
                                      </p:tavLst>
                                    </p:anim>
                                    <p:anim calcmode="lin" valueType="num">
                                      <p:cBhvr>
                                        <p:cTn id="8" dur="500" fill="hold"/>
                                        <p:tgtEl>
                                          <p:spTgt spid="201"/>
                                        </p:tgtEl>
                                        <p:attrNameLst>
                                          <p:attrName>ppt_h</p:attrName>
                                        </p:attrNameLst>
                                      </p:cBhvr>
                                      <p:tavLst>
                                        <p:tav tm="0">
                                          <p:val>
                                            <p:fltVal val="0"/>
                                          </p:val>
                                        </p:tav>
                                        <p:tav tm="100000">
                                          <p:val>
                                            <p:strVal val="#ppt_h"/>
                                          </p:val>
                                        </p:tav>
                                      </p:tavLst>
                                    </p:anim>
                                    <p:animEffect transition="in" filter="fade">
                                      <p:cBhvr>
                                        <p:cTn id="9" dur="500"/>
                                        <p:tgtEl>
                                          <p:spTgt spid="20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02"/>
                                        </p:tgtEl>
                                        <p:attrNameLst>
                                          <p:attrName>style.visibility</p:attrName>
                                        </p:attrNameLst>
                                      </p:cBhvr>
                                      <p:to>
                                        <p:strVal val="visible"/>
                                      </p:to>
                                    </p:set>
                                    <p:anim calcmode="lin" valueType="num">
                                      <p:cBhvr>
                                        <p:cTn id="12" dur="500" fill="hold"/>
                                        <p:tgtEl>
                                          <p:spTgt spid="202"/>
                                        </p:tgtEl>
                                        <p:attrNameLst>
                                          <p:attrName>ppt_w</p:attrName>
                                        </p:attrNameLst>
                                      </p:cBhvr>
                                      <p:tavLst>
                                        <p:tav tm="0">
                                          <p:val>
                                            <p:fltVal val="0"/>
                                          </p:val>
                                        </p:tav>
                                        <p:tav tm="100000">
                                          <p:val>
                                            <p:strVal val="#ppt_w"/>
                                          </p:val>
                                        </p:tav>
                                      </p:tavLst>
                                    </p:anim>
                                    <p:anim calcmode="lin" valueType="num">
                                      <p:cBhvr>
                                        <p:cTn id="13" dur="500" fill="hold"/>
                                        <p:tgtEl>
                                          <p:spTgt spid="202"/>
                                        </p:tgtEl>
                                        <p:attrNameLst>
                                          <p:attrName>ppt_h</p:attrName>
                                        </p:attrNameLst>
                                      </p:cBhvr>
                                      <p:tavLst>
                                        <p:tav tm="0">
                                          <p:val>
                                            <p:fltVal val="0"/>
                                          </p:val>
                                        </p:tav>
                                        <p:tav tm="100000">
                                          <p:val>
                                            <p:strVal val="#ppt_h"/>
                                          </p:val>
                                        </p:tav>
                                      </p:tavLst>
                                    </p:anim>
                                    <p:animEffect transition="in" filter="fade">
                                      <p:cBhvr>
                                        <p:cTn id="14" dur="500"/>
                                        <p:tgtEl>
                                          <p:spTgt spid="20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03"/>
                                        </p:tgtEl>
                                        <p:attrNameLst>
                                          <p:attrName>style.visibility</p:attrName>
                                        </p:attrNameLst>
                                      </p:cBhvr>
                                      <p:to>
                                        <p:strVal val="visible"/>
                                      </p:to>
                                    </p:set>
                                    <p:anim calcmode="lin" valueType="num">
                                      <p:cBhvr>
                                        <p:cTn id="17" dur="500" fill="hold"/>
                                        <p:tgtEl>
                                          <p:spTgt spid="203"/>
                                        </p:tgtEl>
                                        <p:attrNameLst>
                                          <p:attrName>ppt_w</p:attrName>
                                        </p:attrNameLst>
                                      </p:cBhvr>
                                      <p:tavLst>
                                        <p:tav tm="0">
                                          <p:val>
                                            <p:fltVal val="0"/>
                                          </p:val>
                                        </p:tav>
                                        <p:tav tm="100000">
                                          <p:val>
                                            <p:strVal val="#ppt_w"/>
                                          </p:val>
                                        </p:tav>
                                      </p:tavLst>
                                    </p:anim>
                                    <p:anim calcmode="lin" valueType="num">
                                      <p:cBhvr>
                                        <p:cTn id="18" dur="500" fill="hold"/>
                                        <p:tgtEl>
                                          <p:spTgt spid="203"/>
                                        </p:tgtEl>
                                        <p:attrNameLst>
                                          <p:attrName>ppt_h</p:attrName>
                                        </p:attrNameLst>
                                      </p:cBhvr>
                                      <p:tavLst>
                                        <p:tav tm="0">
                                          <p:val>
                                            <p:fltVal val="0"/>
                                          </p:val>
                                        </p:tav>
                                        <p:tav tm="100000">
                                          <p:val>
                                            <p:strVal val="#ppt_h"/>
                                          </p:val>
                                        </p:tav>
                                      </p:tavLst>
                                    </p:anim>
                                    <p:animEffect transition="in" filter="fade">
                                      <p:cBhvr>
                                        <p:cTn id="19" dur="500"/>
                                        <p:tgtEl>
                                          <p:spTgt spid="20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04"/>
                                        </p:tgtEl>
                                        <p:attrNameLst>
                                          <p:attrName>style.visibility</p:attrName>
                                        </p:attrNameLst>
                                      </p:cBhvr>
                                      <p:to>
                                        <p:strVal val="visible"/>
                                      </p:to>
                                    </p:set>
                                    <p:anim calcmode="lin" valueType="num">
                                      <p:cBhvr>
                                        <p:cTn id="22" dur="500" fill="hold"/>
                                        <p:tgtEl>
                                          <p:spTgt spid="204"/>
                                        </p:tgtEl>
                                        <p:attrNameLst>
                                          <p:attrName>ppt_w</p:attrName>
                                        </p:attrNameLst>
                                      </p:cBhvr>
                                      <p:tavLst>
                                        <p:tav tm="0">
                                          <p:val>
                                            <p:fltVal val="0"/>
                                          </p:val>
                                        </p:tav>
                                        <p:tav tm="100000">
                                          <p:val>
                                            <p:strVal val="#ppt_w"/>
                                          </p:val>
                                        </p:tav>
                                      </p:tavLst>
                                    </p:anim>
                                    <p:anim calcmode="lin" valueType="num">
                                      <p:cBhvr>
                                        <p:cTn id="23" dur="500" fill="hold"/>
                                        <p:tgtEl>
                                          <p:spTgt spid="204"/>
                                        </p:tgtEl>
                                        <p:attrNameLst>
                                          <p:attrName>ppt_h</p:attrName>
                                        </p:attrNameLst>
                                      </p:cBhvr>
                                      <p:tavLst>
                                        <p:tav tm="0">
                                          <p:val>
                                            <p:fltVal val="0"/>
                                          </p:val>
                                        </p:tav>
                                        <p:tav tm="100000">
                                          <p:val>
                                            <p:strVal val="#ppt_h"/>
                                          </p:val>
                                        </p:tav>
                                      </p:tavLst>
                                    </p:anim>
                                    <p:animEffect transition="in" filter="fade">
                                      <p:cBhvr>
                                        <p:cTn id="24" dur="500"/>
                                        <p:tgtEl>
                                          <p:spTgt spid="2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 grpId="0"/>
      <p:bldP spid="202" grpId="0"/>
      <p:bldP spid="203" grpId="0"/>
      <p:bldP spid="20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DOSYAM\İCON\Version_04\Social Networking.png"/>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705761" y="3392438"/>
            <a:ext cx="785894" cy="785894"/>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D:\DOSYAM\İCON\Version_04\Website Optimization.png"/>
          <p:cNvPicPr>
            <a:picLocks noChangeAspect="1" noChangeArrowheads="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705761" y="2034341"/>
            <a:ext cx="785894" cy="785894"/>
          </a:xfrm>
          <a:prstGeom prst="rect">
            <a:avLst/>
          </a:prstGeom>
          <a:noFill/>
          <a:extLst>
            <a:ext uri="{909E8E84-426E-40DD-AFC4-6F175D3DCCD1}">
              <a14:hiddenFill xmlns:a14="http://schemas.microsoft.com/office/drawing/2010/main">
                <a:solidFill>
                  <a:srgbClr val="FFFFFF"/>
                </a:solidFill>
              </a14:hiddenFill>
            </a:ext>
          </a:extLst>
        </p:spPr>
      </p:pic>
      <p:sp>
        <p:nvSpPr>
          <p:cNvPr id="142" name="Dikdörtgen 141"/>
          <p:cNvSpPr/>
          <p:nvPr/>
        </p:nvSpPr>
        <p:spPr>
          <a:xfrm>
            <a:off x="5545402" y="2149986"/>
            <a:ext cx="3150096" cy="923330"/>
          </a:xfrm>
          <a:prstGeom prst="rect">
            <a:avLst/>
          </a:prstGeom>
        </p:spPr>
        <p:txBody>
          <a:bodyPr wrap="square">
            <a:spAutoFit/>
          </a:bodyPr>
          <a:lstStyle/>
          <a:p>
            <a:r>
              <a:rPr lang="en-US" sz="900" dirty="0">
                <a:solidFill>
                  <a:schemeClr val="bg1">
                    <a:lumMod val="85000"/>
                  </a:schemeClr>
                </a:solidFill>
                <a:ea typeface="Arial Unicode MS" panose="020B0604020202020204" pitchFamily="34" charset="-128"/>
                <a:cs typeface="Arial Unicode MS" panose="020B0604020202020204" pitchFamily="34" charset="-128"/>
              </a:rPr>
              <a:t>Lorem ipsum dolor sit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amet</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consectetur</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adipiscing</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elit</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Ut</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efficitur</a:t>
            </a:r>
            <a:r>
              <a:rPr lang="en-US" sz="900" dirty="0">
                <a:solidFill>
                  <a:schemeClr val="bg1">
                    <a:lumMod val="85000"/>
                  </a:schemeClr>
                </a:solidFill>
                <a:ea typeface="Arial Unicode MS" panose="020B0604020202020204" pitchFamily="34" charset="-128"/>
                <a:cs typeface="Arial Unicode MS" panose="020B0604020202020204" pitchFamily="34" charset="-128"/>
              </a:rPr>
              <a:t> ipsum vitae </a:t>
            </a:r>
            <a:r>
              <a:rPr lang="en-US" sz="900" dirty="0" err="1">
                <a:solidFill>
                  <a:schemeClr val="bg1">
                    <a:lumMod val="85000"/>
                  </a:schemeClr>
                </a:solidFill>
                <a:ea typeface="Arial Unicode MS" panose="020B0604020202020204" pitchFamily="34" charset="-128"/>
                <a:cs typeface="Arial Unicode MS" panose="020B0604020202020204" pitchFamily="34" charset="-128"/>
              </a:rPr>
              <a:t>tortor</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accumsan</a:t>
            </a:r>
            <a:r>
              <a:rPr lang="en-US" sz="900" dirty="0">
                <a:solidFill>
                  <a:schemeClr val="bg1">
                    <a:lumMod val="85000"/>
                  </a:schemeClr>
                </a:solidFill>
                <a:ea typeface="Arial Unicode MS" panose="020B0604020202020204" pitchFamily="34" charset="-128"/>
                <a:cs typeface="Arial Unicode MS" panose="020B0604020202020204" pitchFamily="34" charset="-128"/>
              </a:rPr>
              <a:t>, a </a:t>
            </a:r>
            <a:r>
              <a:rPr lang="en-US" sz="900" dirty="0" err="1">
                <a:solidFill>
                  <a:schemeClr val="bg1">
                    <a:lumMod val="85000"/>
                  </a:schemeClr>
                </a:solidFill>
                <a:ea typeface="Arial Unicode MS" panose="020B0604020202020204" pitchFamily="34" charset="-128"/>
                <a:cs typeface="Arial Unicode MS" panose="020B0604020202020204" pitchFamily="34" charset="-128"/>
              </a:rPr>
              <a:t>pulvinar</a:t>
            </a:r>
            <a:r>
              <a:rPr lang="en-US" sz="900" dirty="0">
                <a:solidFill>
                  <a:schemeClr val="bg1">
                    <a:lumMod val="85000"/>
                  </a:schemeClr>
                </a:solidFill>
                <a:ea typeface="Arial Unicode MS" panose="020B0604020202020204" pitchFamily="34" charset="-128"/>
                <a:cs typeface="Arial Unicode MS" panose="020B0604020202020204" pitchFamily="34" charset="-128"/>
              </a:rPr>
              <a:t> lorem </a:t>
            </a:r>
            <a:r>
              <a:rPr lang="en-US" sz="900" dirty="0" err="1">
                <a:solidFill>
                  <a:schemeClr val="bg1">
                    <a:lumMod val="85000"/>
                  </a:schemeClr>
                </a:solidFill>
                <a:ea typeface="Arial Unicode MS" panose="020B0604020202020204" pitchFamily="34" charset="-128"/>
                <a:cs typeface="Arial Unicode MS" panose="020B0604020202020204" pitchFamily="34" charset="-128"/>
              </a:rPr>
              <a:t>lacinia</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Donec</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eu</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arcu</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justo</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Fusce</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eget</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consequat</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risus</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Proin</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est</a:t>
            </a:r>
            <a:r>
              <a:rPr lang="en-US" sz="900" dirty="0">
                <a:solidFill>
                  <a:schemeClr val="bg1">
                    <a:lumMod val="85000"/>
                  </a:schemeClr>
                </a:solidFill>
                <a:ea typeface="Arial Unicode MS" panose="020B0604020202020204" pitchFamily="34" charset="-128"/>
                <a:cs typeface="Arial Unicode MS" panose="020B0604020202020204" pitchFamily="34" charset="-128"/>
              </a:rPr>
              <a:t> lacus, </a:t>
            </a:r>
            <a:r>
              <a:rPr lang="en-US" sz="900" dirty="0" err="1">
                <a:solidFill>
                  <a:schemeClr val="bg1">
                    <a:lumMod val="85000"/>
                  </a:schemeClr>
                </a:solidFill>
                <a:ea typeface="Arial Unicode MS" panose="020B0604020202020204" pitchFamily="34" charset="-128"/>
                <a:cs typeface="Arial Unicode MS" panose="020B0604020202020204" pitchFamily="34" charset="-128"/>
              </a:rPr>
              <a:t>interdum</a:t>
            </a:r>
            <a:r>
              <a:rPr lang="en-US" sz="900" dirty="0">
                <a:solidFill>
                  <a:schemeClr val="bg1">
                    <a:lumMod val="85000"/>
                  </a:schemeClr>
                </a:solidFill>
                <a:ea typeface="Arial Unicode MS" panose="020B0604020202020204" pitchFamily="34" charset="-128"/>
                <a:cs typeface="Arial Unicode MS" panose="020B0604020202020204" pitchFamily="34" charset="-128"/>
              </a:rPr>
              <a:t> vitae </a:t>
            </a:r>
            <a:r>
              <a:rPr lang="en-US" sz="900" dirty="0" err="1">
                <a:solidFill>
                  <a:schemeClr val="bg1">
                    <a:lumMod val="85000"/>
                  </a:schemeClr>
                </a:solidFill>
                <a:ea typeface="Arial Unicode MS" panose="020B0604020202020204" pitchFamily="34" charset="-128"/>
                <a:cs typeface="Arial Unicode MS" panose="020B0604020202020204" pitchFamily="34" charset="-128"/>
              </a:rPr>
              <a:t>feugiat</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quis</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faucibus</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vel</a:t>
            </a:r>
            <a:r>
              <a:rPr lang="en-US" sz="900" dirty="0">
                <a:solidFill>
                  <a:schemeClr val="bg1">
                    <a:lumMod val="85000"/>
                  </a:schemeClr>
                </a:solidFill>
                <a:ea typeface="Arial Unicode MS" panose="020B0604020202020204" pitchFamily="34" charset="-128"/>
                <a:cs typeface="Arial Unicode MS" panose="020B0604020202020204" pitchFamily="34" charset="-128"/>
              </a:rPr>
              <a:t> mi. </a:t>
            </a:r>
            <a:r>
              <a:rPr lang="en-US" sz="900" dirty="0" err="1">
                <a:solidFill>
                  <a:schemeClr val="bg1">
                    <a:lumMod val="85000"/>
                  </a:schemeClr>
                </a:solidFill>
                <a:ea typeface="Arial Unicode MS" panose="020B0604020202020204" pitchFamily="34" charset="-128"/>
                <a:cs typeface="Arial Unicode MS" panose="020B0604020202020204" pitchFamily="34" charset="-128"/>
              </a:rPr>
              <a:t>Vivamus</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accumsan</a:t>
            </a:r>
            <a:r>
              <a:rPr lang="en-US" sz="900" dirty="0">
                <a:solidFill>
                  <a:schemeClr val="bg1">
                    <a:lumMod val="85000"/>
                  </a:schemeClr>
                </a:solidFill>
                <a:ea typeface="Arial Unicode MS" panose="020B0604020202020204" pitchFamily="34" charset="-128"/>
                <a:cs typeface="Arial Unicode MS" panose="020B0604020202020204" pitchFamily="34" charset="-128"/>
              </a:rPr>
              <a:t> nisi </a:t>
            </a:r>
            <a:r>
              <a:rPr lang="en-US" sz="900" dirty="0" err="1">
                <a:solidFill>
                  <a:schemeClr val="bg1">
                    <a:lumMod val="85000"/>
                  </a:schemeClr>
                </a:solidFill>
                <a:ea typeface="Arial Unicode MS" panose="020B0604020202020204" pitchFamily="34" charset="-128"/>
                <a:cs typeface="Arial Unicode MS" panose="020B0604020202020204" pitchFamily="34" charset="-128"/>
              </a:rPr>
              <a:t>vel</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nulla</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viverra</a:t>
            </a:r>
            <a:r>
              <a:rPr lang="en-US" sz="900" dirty="0">
                <a:solidFill>
                  <a:schemeClr val="bg1">
                    <a:lumMod val="85000"/>
                  </a:schemeClr>
                </a:solidFill>
                <a:ea typeface="Arial Unicode MS" panose="020B0604020202020204" pitchFamily="34" charset="-128"/>
                <a:cs typeface="Arial Unicode MS" panose="020B0604020202020204" pitchFamily="34" charset="-128"/>
              </a:rPr>
              <a:t> semper. </a:t>
            </a:r>
            <a:r>
              <a:rPr lang="en-US" sz="900" dirty="0" err="1" smtClean="0">
                <a:solidFill>
                  <a:schemeClr val="bg1">
                    <a:lumMod val="85000"/>
                  </a:schemeClr>
                </a:solidFill>
                <a:ea typeface="Arial Unicode MS" panose="020B0604020202020204" pitchFamily="34" charset="-128"/>
                <a:cs typeface="Arial Unicode MS" panose="020B0604020202020204" pitchFamily="34" charset="-128"/>
              </a:rPr>
              <a:t>Donec</a:t>
            </a:r>
            <a:endParaRPr lang="en-US" sz="900" dirty="0">
              <a:solidFill>
                <a:schemeClr val="bg1">
                  <a:lumMod val="85000"/>
                </a:schemeClr>
              </a:solidFill>
              <a:ea typeface="Arial Unicode MS" panose="020B0604020202020204" pitchFamily="34" charset="-128"/>
              <a:cs typeface="Arial Unicode MS" panose="020B0604020202020204" pitchFamily="34" charset="-128"/>
            </a:endParaRPr>
          </a:p>
        </p:txBody>
      </p:sp>
      <p:sp>
        <p:nvSpPr>
          <p:cNvPr id="145" name="Dikdörtgen 144"/>
          <p:cNvSpPr/>
          <p:nvPr/>
        </p:nvSpPr>
        <p:spPr>
          <a:xfrm>
            <a:off x="5545402" y="3520628"/>
            <a:ext cx="3150096" cy="923330"/>
          </a:xfrm>
          <a:prstGeom prst="rect">
            <a:avLst/>
          </a:prstGeom>
        </p:spPr>
        <p:txBody>
          <a:bodyPr wrap="square">
            <a:spAutoFit/>
          </a:bodyPr>
          <a:lstStyle/>
          <a:p>
            <a:r>
              <a:rPr lang="en-US" sz="900" dirty="0">
                <a:solidFill>
                  <a:schemeClr val="bg1">
                    <a:lumMod val="85000"/>
                  </a:schemeClr>
                </a:solidFill>
                <a:ea typeface="Arial Unicode MS" panose="020B0604020202020204" pitchFamily="34" charset="-128"/>
                <a:cs typeface="Arial Unicode MS" panose="020B0604020202020204" pitchFamily="34" charset="-128"/>
              </a:rPr>
              <a:t>Lorem ipsum dolor sit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amet</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consectetur</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adipiscing</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elit</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Ut</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efficitur</a:t>
            </a:r>
            <a:r>
              <a:rPr lang="en-US" sz="900" dirty="0">
                <a:solidFill>
                  <a:schemeClr val="bg1">
                    <a:lumMod val="85000"/>
                  </a:schemeClr>
                </a:solidFill>
                <a:ea typeface="Arial Unicode MS" panose="020B0604020202020204" pitchFamily="34" charset="-128"/>
                <a:cs typeface="Arial Unicode MS" panose="020B0604020202020204" pitchFamily="34" charset="-128"/>
              </a:rPr>
              <a:t> ipsum vitae </a:t>
            </a:r>
            <a:r>
              <a:rPr lang="en-US" sz="900" dirty="0" err="1">
                <a:solidFill>
                  <a:schemeClr val="bg1">
                    <a:lumMod val="85000"/>
                  </a:schemeClr>
                </a:solidFill>
                <a:ea typeface="Arial Unicode MS" panose="020B0604020202020204" pitchFamily="34" charset="-128"/>
                <a:cs typeface="Arial Unicode MS" panose="020B0604020202020204" pitchFamily="34" charset="-128"/>
              </a:rPr>
              <a:t>tortor</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accumsan</a:t>
            </a:r>
            <a:r>
              <a:rPr lang="en-US" sz="900" dirty="0">
                <a:solidFill>
                  <a:schemeClr val="bg1">
                    <a:lumMod val="85000"/>
                  </a:schemeClr>
                </a:solidFill>
                <a:ea typeface="Arial Unicode MS" panose="020B0604020202020204" pitchFamily="34" charset="-128"/>
                <a:cs typeface="Arial Unicode MS" panose="020B0604020202020204" pitchFamily="34" charset="-128"/>
              </a:rPr>
              <a:t>, a </a:t>
            </a:r>
            <a:r>
              <a:rPr lang="en-US" sz="900" dirty="0" err="1">
                <a:solidFill>
                  <a:schemeClr val="bg1">
                    <a:lumMod val="85000"/>
                  </a:schemeClr>
                </a:solidFill>
                <a:ea typeface="Arial Unicode MS" panose="020B0604020202020204" pitchFamily="34" charset="-128"/>
                <a:cs typeface="Arial Unicode MS" panose="020B0604020202020204" pitchFamily="34" charset="-128"/>
              </a:rPr>
              <a:t>pulvinar</a:t>
            </a:r>
            <a:r>
              <a:rPr lang="en-US" sz="900" dirty="0">
                <a:solidFill>
                  <a:schemeClr val="bg1">
                    <a:lumMod val="85000"/>
                  </a:schemeClr>
                </a:solidFill>
                <a:ea typeface="Arial Unicode MS" panose="020B0604020202020204" pitchFamily="34" charset="-128"/>
                <a:cs typeface="Arial Unicode MS" panose="020B0604020202020204" pitchFamily="34" charset="-128"/>
              </a:rPr>
              <a:t> lorem </a:t>
            </a:r>
            <a:r>
              <a:rPr lang="en-US" sz="900" dirty="0" err="1">
                <a:solidFill>
                  <a:schemeClr val="bg1">
                    <a:lumMod val="85000"/>
                  </a:schemeClr>
                </a:solidFill>
                <a:ea typeface="Arial Unicode MS" panose="020B0604020202020204" pitchFamily="34" charset="-128"/>
                <a:cs typeface="Arial Unicode MS" panose="020B0604020202020204" pitchFamily="34" charset="-128"/>
              </a:rPr>
              <a:t>lacinia</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Donec</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eu</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arcu</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justo</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Fusce</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eget</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consequat</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risus</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Proin</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est</a:t>
            </a:r>
            <a:r>
              <a:rPr lang="en-US" sz="900" dirty="0">
                <a:solidFill>
                  <a:schemeClr val="bg1">
                    <a:lumMod val="85000"/>
                  </a:schemeClr>
                </a:solidFill>
                <a:ea typeface="Arial Unicode MS" panose="020B0604020202020204" pitchFamily="34" charset="-128"/>
                <a:cs typeface="Arial Unicode MS" panose="020B0604020202020204" pitchFamily="34" charset="-128"/>
              </a:rPr>
              <a:t> lacus, </a:t>
            </a:r>
            <a:r>
              <a:rPr lang="en-US" sz="900" dirty="0" err="1">
                <a:solidFill>
                  <a:schemeClr val="bg1">
                    <a:lumMod val="85000"/>
                  </a:schemeClr>
                </a:solidFill>
                <a:ea typeface="Arial Unicode MS" panose="020B0604020202020204" pitchFamily="34" charset="-128"/>
                <a:cs typeface="Arial Unicode MS" panose="020B0604020202020204" pitchFamily="34" charset="-128"/>
              </a:rPr>
              <a:t>interdum</a:t>
            </a:r>
            <a:r>
              <a:rPr lang="en-US" sz="900" dirty="0">
                <a:solidFill>
                  <a:schemeClr val="bg1">
                    <a:lumMod val="85000"/>
                  </a:schemeClr>
                </a:solidFill>
                <a:ea typeface="Arial Unicode MS" panose="020B0604020202020204" pitchFamily="34" charset="-128"/>
                <a:cs typeface="Arial Unicode MS" panose="020B0604020202020204" pitchFamily="34" charset="-128"/>
              </a:rPr>
              <a:t> vitae </a:t>
            </a:r>
            <a:r>
              <a:rPr lang="en-US" sz="900" dirty="0" err="1">
                <a:solidFill>
                  <a:schemeClr val="bg1">
                    <a:lumMod val="85000"/>
                  </a:schemeClr>
                </a:solidFill>
                <a:ea typeface="Arial Unicode MS" panose="020B0604020202020204" pitchFamily="34" charset="-128"/>
                <a:cs typeface="Arial Unicode MS" panose="020B0604020202020204" pitchFamily="34" charset="-128"/>
              </a:rPr>
              <a:t>feugiat</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quis</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faucibus</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vel</a:t>
            </a:r>
            <a:r>
              <a:rPr lang="en-US" sz="900" dirty="0">
                <a:solidFill>
                  <a:schemeClr val="bg1">
                    <a:lumMod val="85000"/>
                  </a:schemeClr>
                </a:solidFill>
                <a:ea typeface="Arial Unicode MS" panose="020B0604020202020204" pitchFamily="34" charset="-128"/>
                <a:cs typeface="Arial Unicode MS" panose="020B0604020202020204" pitchFamily="34" charset="-128"/>
              </a:rPr>
              <a:t> mi. </a:t>
            </a:r>
            <a:r>
              <a:rPr lang="en-US" sz="900" dirty="0" err="1">
                <a:solidFill>
                  <a:schemeClr val="bg1">
                    <a:lumMod val="85000"/>
                  </a:schemeClr>
                </a:solidFill>
                <a:ea typeface="Arial Unicode MS" panose="020B0604020202020204" pitchFamily="34" charset="-128"/>
                <a:cs typeface="Arial Unicode MS" panose="020B0604020202020204" pitchFamily="34" charset="-128"/>
              </a:rPr>
              <a:t>Vivamus</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accumsan</a:t>
            </a:r>
            <a:r>
              <a:rPr lang="en-US" sz="900" dirty="0">
                <a:solidFill>
                  <a:schemeClr val="bg1">
                    <a:lumMod val="85000"/>
                  </a:schemeClr>
                </a:solidFill>
                <a:ea typeface="Arial Unicode MS" panose="020B0604020202020204" pitchFamily="34" charset="-128"/>
                <a:cs typeface="Arial Unicode MS" panose="020B0604020202020204" pitchFamily="34" charset="-128"/>
              </a:rPr>
              <a:t> nisi </a:t>
            </a:r>
            <a:r>
              <a:rPr lang="en-US" sz="900" dirty="0" err="1">
                <a:solidFill>
                  <a:schemeClr val="bg1">
                    <a:lumMod val="85000"/>
                  </a:schemeClr>
                </a:solidFill>
                <a:ea typeface="Arial Unicode MS" panose="020B0604020202020204" pitchFamily="34" charset="-128"/>
                <a:cs typeface="Arial Unicode MS" panose="020B0604020202020204" pitchFamily="34" charset="-128"/>
              </a:rPr>
              <a:t>vel</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nulla</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viverra</a:t>
            </a:r>
            <a:r>
              <a:rPr lang="en-US" sz="900" dirty="0">
                <a:solidFill>
                  <a:schemeClr val="bg1">
                    <a:lumMod val="85000"/>
                  </a:schemeClr>
                </a:solidFill>
                <a:ea typeface="Arial Unicode MS" panose="020B0604020202020204" pitchFamily="34" charset="-128"/>
                <a:cs typeface="Arial Unicode MS" panose="020B0604020202020204" pitchFamily="34" charset="-128"/>
              </a:rPr>
              <a:t> semper. </a:t>
            </a:r>
            <a:r>
              <a:rPr lang="en-US" sz="900" dirty="0" err="1" smtClean="0">
                <a:solidFill>
                  <a:schemeClr val="bg1">
                    <a:lumMod val="85000"/>
                  </a:schemeClr>
                </a:solidFill>
                <a:ea typeface="Arial Unicode MS" panose="020B0604020202020204" pitchFamily="34" charset="-128"/>
                <a:cs typeface="Arial Unicode MS" panose="020B0604020202020204" pitchFamily="34" charset="-128"/>
              </a:rPr>
              <a:t>Donec</a:t>
            </a:r>
            <a:endParaRPr lang="en-US" sz="900" dirty="0">
              <a:solidFill>
                <a:schemeClr val="bg1">
                  <a:lumMod val="85000"/>
                </a:schemeClr>
              </a:solidFill>
              <a:ea typeface="Arial Unicode MS" panose="020B0604020202020204" pitchFamily="34" charset="-128"/>
              <a:cs typeface="Arial Unicode MS" panose="020B0604020202020204" pitchFamily="34" charset="-128"/>
            </a:endParaRPr>
          </a:p>
        </p:txBody>
      </p:sp>
      <p:sp>
        <p:nvSpPr>
          <p:cNvPr id="143" name="Metin kutusu 142"/>
          <p:cNvSpPr txBox="1"/>
          <p:nvPr/>
        </p:nvSpPr>
        <p:spPr>
          <a:xfrm>
            <a:off x="5545402" y="3277022"/>
            <a:ext cx="2292615" cy="230832"/>
          </a:xfrm>
          <a:prstGeom prst="rect">
            <a:avLst/>
          </a:prstGeom>
          <a:noFill/>
        </p:spPr>
        <p:txBody>
          <a:bodyPr wrap="none" rtlCol="0">
            <a:spAutoFit/>
          </a:bodyPr>
          <a:lstStyle/>
          <a:p>
            <a:r>
              <a:rPr lang="tr-TR" sz="9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OUR CALL CENTER İS AVAİLABLE 24/7</a:t>
            </a:r>
            <a:endParaRPr lang="tr-TR" sz="900" b="1"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47" name="Metin kutusu 146"/>
          <p:cNvSpPr txBox="1"/>
          <p:nvPr/>
        </p:nvSpPr>
        <p:spPr>
          <a:xfrm>
            <a:off x="5545402" y="1902024"/>
            <a:ext cx="1667444" cy="230832"/>
          </a:xfrm>
          <a:prstGeom prst="rect">
            <a:avLst/>
          </a:prstGeom>
          <a:noFill/>
        </p:spPr>
        <p:txBody>
          <a:bodyPr wrap="none" rtlCol="0">
            <a:spAutoFit/>
          </a:bodyPr>
          <a:lstStyle/>
          <a:p>
            <a:r>
              <a:rPr lang="tr-TR" sz="9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TECHNİCAL SUPPORT 24/7</a:t>
            </a:r>
            <a:endParaRPr lang="tr-TR" sz="900" b="1"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7" name="Rectangle 16"/>
          <p:cNvSpPr/>
          <p:nvPr/>
        </p:nvSpPr>
        <p:spPr>
          <a:xfrm rot="5400000">
            <a:off x="4545533" y="567561"/>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3416716" y="272652"/>
            <a:ext cx="2285177"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OUR SUPPORT</a:t>
            </a:r>
          </a:p>
        </p:txBody>
      </p:sp>
      <p:sp>
        <p:nvSpPr>
          <p:cNvPr id="19" name="Rectangle 18"/>
          <p:cNvSpPr/>
          <p:nvPr/>
        </p:nvSpPr>
        <p:spPr>
          <a:xfrm>
            <a:off x="1475656" y="611206"/>
            <a:ext cx="6167186" cy="246221"/>
          </a:xfrm>
          <a:prstGeom prst="rect">
            <a:avLst/>
          </a:prstGeom>
        </p:spPr>
        <p:txBody>
          <a:bodyPr wrap="square">
            <a:spAutoFit/>
          </a:bodyPr>
          <a:lstStyle/>
          <a:p>
            <a:pPr algn="ctr"/>
            <a:r>
              <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10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2257" name="Group 2256"/>
          <p:cNvGrpSpPr/>
          <p:nvPr/>
        </p:nvGrpSpPr>
        <p:grpSpPr>
          <a:xfrm>
            <a:off x="1588" y="1295400"/>
            <a:ext cx="4071937" cy="3644901"/>
            <a:chOff x="1588" y="1295400"/>
            <a:chExt cx="4071937" cy="3644901"/>
          </a:xfrm>
          <a:solidFill>
            <a:schemeClr val="bg1">
              <a:lumMod val="75000"/>
            </a:schemeClr>
          </a:solidFill>
        </p:grpSpPr>
        <p:sp>
          <p:nvSpPr>
            <p:cNvPr id="2063" name="Freeform 11"/>
            <p:cNvSpPr>
              <a:spLocks/>
            </p:cNvSpPr>
            <p:nvPr/>
          </p:nvSpPr>
          <p:spPr bwMode="auto">
            <a:xfrm>
              <a:off x="1217613" y="3098801"/>
              <a:ext cx="735012" cy="322263"/>
            </a:xfrm>
            <a:custGeom>
              <a:avLst/>
              <a:gdLst>
                <a:gd name="T0" fmla="*/ 54 w 256"/>
                <a:gd name="T1" fmla="*/ 107 h 112"/>
                <a:gd name="T2" fmla="*/ 70 w 256"/>
                <a:gd name="T3" fmla="*/ 108 h 112"/>
                <a:gd name="T4" fmla="*/ 143 w 256"/>
                <a:gd name="T5" fmla="*/ 80 h 112"/>
                <a:gd name="T6" fmla="*/ 239 w 256"/>
                <a:gd name="T7" fmla="*/ 65 h 112"/>
                <a:gd name="T8" fmla="*/ 239 w 256"/>
                <a:gd name="T9" fmla="*/ 63 h 112"/>
                <a:gd name="T10" fmla="*/ 256 w 256"/>
                <a:gd name="T11" fmla="*/ 52 h 112"/>
                <a:gd name="T12" fmla="*/ 252 w 256"/>
                <a:gd name="T13" fmla="*/ 0 h 112"/>
                <a:gd name="T14" fmla="*/ 0 w 256"/>
                <a:gd name="T15" fmla="*/ 22 h 112"/>
                <a:gd name="T16" fmla="*/ 37 w 256"/>
                <a:gd name="T17" fmla="*/ 112 h 112"/>
                <a:gd name="T18" fmla="*/ 54 w 256"/>
                <a:gd name="T19" fmla="*/ 10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6" h="112">
                  <a:moveTo>
                    <a:pt x="54" y="107"/>
                  </a:moveTo>
                  <a:cubicBezTo>
                    <a:pt x="60" y="105"/>
                    <a:pt x="65" y="106"/>
                    <a:pt x="70" y="108"/>
                  </a:cubicBezTo>
                  <a:cubicBezTo>
                    <a:pt x="143" y="80"/>
                    <a:pt x="143" y="80"/>
                    <a:pt x="143" y="80"/>
                  </a:cubicBezTo>
                  <a:cubicBezTo>
                    <a:pt x="239" y="65"/>
                    <a:pt x="239" y="65"/>
                    <a:pt x="239" y="65"/>
                  </a:cubicBezTo>
                  <a:cubicBezTo>
                    <a:pt x="239" y="64"/>
                    <a:pt x="239" y="64"/>
                    <a:pt x="239" y="63"/>
                  </a:cubicBezTo>
                  <a:cubicBezTo>
                    <a:pt x="256" y="52"/>
                    <a:pt x="256" y="52"/>
                    <a:pt x="256" y="52"/>
                  </a:cubicBezTo>
                  <a:cubicBezTo>
                    <a:pt x="252" y="0"/>
                    <a:pt x="252" y="0"/>
                    <a:pt x="252" y="0"/>
                  </a:cubicBezTo>
                  <a:cubicBezTo>
                    <a:pt x="0" y="22"/>
                    <a:pt x="0" y="22"/>
                    <a:pt x="0" y="22"/>
                  </a:cubicBezTo>
                  <a:cubicBezTo>
                    <a:pt x="37" y="112"/>
                    <a:pt x="37" y="112"/>
                    <a:pt x="37" y="112"/>
                  </a:cubicBezTo>
                  <a:lnTo>
                    <a:pt x="54" y="1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4" name="Freeform 12"/>
            <p:cNvSpPr>
              <a:spLocks/>
            </p:cNvSpPr>
            <p:nvPr/>
          </p:nvSpPr>
          <p:spPr bwMode="auto">
            <a:xfrm>
              <a:off x="1860550" y="4287838"/>
              <a:ext cx="439737" cy="319088"/>
            </a:xfrm>
            <a:custGeom>
              <a:avLst/>
              <a:gdLst>
                <a:gd name="T0" fmla="*/ 135 w 153"/>
                <a:gd name="T1" fmla="*/ 0 h 111"/>
                <a:gd name="T2" fmla="*/ 72 w 153"/>
                <a:gd name="T3" fmla="*/ 46 h 111"/>
                <a:gd name="T4" fmla="*/ 71 w 153"/>
                <a:gd name="T5" fmla="*/ 47 h 111"/>
                <a:gd name="T6" fmla="*/ 39 w 153"/>
                <a:gd name="T7" fmla="*/ 57 h 111"/>
                <a:gd name="T8" fmla="*/ 33 w 153"/>
                <a:gd name="T9" fmla="*/ 57 h 111"/>
                <a:gd name="T10" fmla="*/ 0 w 153"/>
                <a:gd name="T11" fmla="*/ 58 h 111"/>
                <a:gd name="T12" fmla="*/ 8 w 153"/>
                <a:gd name="T13" fmla="*/ 79 h 111"/>
                <a:gd name="T14" fmla="*/ 60 w 153"/>
                <a:gd name="T15" fmla="*/ 104 h 111"/>
                <a:gd name="T16" fmla="*/ 105 w 153"/>
                <a:gd name="T17" fmla="*/ 90 h 111"/>
                <a:gd name="T18" fmla="*/ 141 w 153"/>
                <a:gd name="T19" fmla="*/ 15 h 111"/>
                <a:gd name="T20" fmla="*/ 135 w 153"/>
                <a:gd name="T2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3" h="111">
                  <a:moveTo>
                    <a:pt x="135" y="0"/>
                  </a:moveTo>
                  <a:cubicBezTo>
                    <a:pt x="72" y="46"/>
                    <a:pt x="72" y="46"/>
                    <a:pt x="72" y="46"/>
                  </a:cubicBezTo>
                  <a:cubicBezTo>
                    <a:pt x="71" y="47"/>
                    <a:pt x="71" y="47"/>
                    <a:pt x="71" y="47"/>
                  </a:cubicBezTo>
                  <a:cubicBezTo>
                    <a:pt x="61" y="52"/>
                    <a:pt x="50" y="55"/>
                    <a:pt x="39" y="57"/>
                  </a:cubicBezTo>
                  <a:cubicBezTo>
                    <a:pt x="37" y="57"/>
                    <a:pt x="35" y="57"/>
                    <a:pt x="33" y="57"/>
                  </a:cubicBezTo>
                  <a:cubicBezTo>
                    <a:pt x="0" y="58"/>
                    <a:pt x="0" y="58"/>
                    <a:pt x="0" y="58"/>
                  </a:cubicBezTo>
                  <a:cubicBezTo>
                    <a:pt x="8" y="79"/>
                    <a:pt x="8" y="79"/>
                    <a:pt x="8" y="79"/>
                  </a:cubicBezTo>
                  <a:cubicBezTo>
                    <a:pt x="16" y="100"/>
                    <a:pt x="39" y="111"/>
                    <a:pt x="60" y="104"/>
                  </a:cubicBezTo>
                  <a:cubicBezTo>
                    <a:pt x="105" y="90"/>
                    <a:pt x="105" y="90"/>
                    <a:pt x="105" y="90"/>
                  </a:cubicBezTo>
                  <a:cubicBezTo>
                    <a:pt x="136" y="80"/>
                    <a:pt x="153" y="46"/>
                    <a:pt x="141" y="15"/>
                  </a:cubicBezTo>
                  <a:cubicBezTo>
                    <a:pt x="139" y="10"/>
                    <a:pt x="137" y="5"/>
                    <a:pt x="13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5" name="Freeform 13"/>
            <p:cNvSpPr>
              <a:spLocks/>
            </p:cNvSpPr>
            <p:nvPr/>
          </p:nvSpPr>
          <p:spPr bwMode="auto">
            <a:xfrm>
              <a:off x="665163" y="3265488"/>
              <a:ext cx="1657350" cy="1192213"/>
            </a:xfrm>
            <a:custGeom>
              <a:avLst/>
              <a:gdLst>
                <a:gd name="T0" fmla="*/ 338 w 578"/>
                <a:gd name="T1" fmla="*/ 30 h 415"/>
                <a:gd name="T2" fmla="*/ 229 w 578"/>
                <a:gd name="T3" fmla="*/ 72 h 415"/>
                <a:gd name="T4" fmla="*/ 195 w 578"/>
                <a:gd name="T5" fmla="*/ 94 h 415"/>
                <a:gd name="T6" fmla="*/ 156 w 578"/>
                <a:gd name="T7" fmla="*/ 131 h 415"/>
                <a:gd name="T8" fmla="*/ 0 w 578"/>
                <a:gd name="T9" fmla="*/ 173 h 415"/>
                <a:gd name="T10" fmla="*/ 76 w 578"/>
                <a:gd name="T11" fmla="*/ 415 h 415"/>
                <a:gd name="T12" fmla="*/ 234 w 578"/>
                <a:gd name="T13" fmla="*/ 388 h 415"/>
                <a:gd name="T14" fmla="*/ 317 w 578"/>
                <a:gd name="T15" fmla="*/ 406 h 415"/>
                <a:gd name="T16" fmla="*/ 350 w 578"/>
                <a:gd name="T17" fmla="*/ 409 h 415"/>
                <a:gd name="T18" fmla="*/ 450 w 578"/>
                <a:gd name="T19" fmla="*/ 405 h 415"/>
                <a:gd name="T20" fmla="*/ 484 w 578"/>
                <a:gd name="T21" fmla="*/ 396 h 415"/>
                <a:gd name="T22" fmla="*/ 558 w 578"/>
                <a:gd name="T23" fmla="*/ 341 h 415"/>
                <a:gd name="T24" fmla="*/ 574 w 578"/>
                <a:gd name="T25" fmla="*/ 314 h 415"/>
                <a:gd name="T26" fmla="*/ 574 w 578"/>
                <a:gd name="T27" fmla="*/ 295 h 415"/>
                <a:gd name="T28" fmla="*/ 552 w 578"/>
                <a:gd name="T29" fmla="*/ 268 h 415"/>
                <a:gd name="T30" fmla="*/ 552 w 578"/>
                <a:gd name="T31" fmla="*/ 268 h 415"/>
                <a:gd name="T32" fmla="*/ 552 w 578"/>
                <a:gd name="T33" fmla="*/ 266 h 415"/>
                <a:gd name="T34" fmla="*/ 560 w 578"/>
                <a:gd name="T35" fmla="*/ 263 h 415"/>
                <a:gd name="T36" fmla="*/ 578 w 578"/>
                <a:gd name="T37" fmla="*/ 236 h 415"/>
                <a:gd name="T38" fmla="*/ 575 w 578"/>
                <a:gd name="T39" fmla="*/ 210 h 415"/>
                <a:gd name="T40" fmla="*/ 554 w 578"/>
                <a:gd name="T41" fmla="*/ 180 h 415"/>
                <a:gd name="T42" fmla="*/ 544 w 578"/>
                <a:gd name="T43" fmla="*/ 178 h 415"/>
                <a:gd name="T44" fmla="*/ 544 w 578"/>
                <a:gd name="T45" fmla="*/ 175 h 415"/>
                <a:gd name="T46" fmla="*/ 555 w 578"/>
                <a:gd name="T47" fmla="*/ 173 h 415"/>
                <a:gd name="T48" fmla="*/ 568 w 578"/>
                <a:gd name="T49" fmla="*/ 143 h 415"/>
                <a:gd name="T50" fmla="*/ 566 w 578"/>
                <a:gd name="T51" fmla="*/ 122 h 415"/>
                <a:gd name="T52" fmla="*/ 527 w 578"/>
                <a:gd name="T53" fmla="*/ 100 h 415"/>
                <a:gd name="T54" fmla="*/ 520 w 578"/>
                <a:gd name="T55" fmla="*/ 99 h 415"/>
                <a:gd name="T56" fmla="*/ 520 w 578"/>
                <a:gd name="T57" fmla="*/ 97 h 415"/>
                <a:gd name="T58" fmla="*/ 538 w 578"/>
                <a:gd name="T59" fmla="*/ 89 h 415"/>
                <a:gd name="T60" fmla="*/ 554 w 578"/>
                <a:gd name="T61" fmla="*/ 57 h 415"/>
                <a:gd name="T62" fmla="*/ 549 w 578"/>
                <a:gd name="T63" fmla="*/ 26 h 415"/>
                <a:gd name="T64" fmla="*/ 516 w 578"/>
                <a:gd name="T65" fmla="*/ 2 h 415"/>
                <a:gd name="T66" fmla="*/ 338 w 578"/>
                <a:gd name="T67" fmla="*/ 3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8" h="415">
                  <a:moveTo>
                    <a:pt x="338" y="30"/>
                  </a:moveTo>
                  <a:cubicBezTo>
                    <a:pt x="229" y="72"/>
                    <a:pt x="229" y="72"/>
                    <a:pt x="229" y="72"/>
                  </a:cubicBezTo>
                  <a:cubicBezTo>
                    <a:pt x="216" y="77"/>
                    <a:pt x="204" y="84"/>
                    <a:pt x="195" y="94"/>
                  </a:cubicBezTo>
                  <a:cubicBezTo>
                    <a:pt x="156" y="131"/>
                    <a:pt x="156" y="131"/>
                    <a:pt x="156" y="131"/>
                  </a:cubicBezTo>
                  <a:cubicBezTo>
                    <a:pt x="0" y="173"/>
                    <a:pt x="0" y="173"/>
                    <a:pt x="0" y="173"/>
                  </a:cubicBezTo>
                  <a:cubicBezTo>
                    <a:pt x="76" y="415"/>
                    <a:pt x="76" y="415"/>
                    <a:pt x="76" y="415"/>
                  </a:cubicBezTo>
                  <a:cubicBezTo>
                    <a:pt x="234" y="388"/>
                    <a:pt x="234" y="388"/>
                    <a:pt x="234" y="388"/>
                  </a:cubicBezTo>
                  <a:cubicBezTo>
                    <a:pt x="317" y="406"/>
                    <a:pt x="317" y="406"/>
                    <a:pt x="317" y="406"/>
                  </a:cubicBezTo>
                  <a:cubicBezTo>
                    <a:pt x="328" y="409"/>
                    <a:pt x="339" y="409"/>
                    <a:pt x="350" y="409"/>
                  </a:cubicBezTo>
                  <a:cubicBezTo>
                    <a:pt x="450" y="405"/>
                    <a:pt x="450" y="405"/>
                    <a:pt x="450" y="405"/>
                  </a:cubicBezTo>
                  <a:cubicBezTo>
                    <a:pt x="462" y="404"/>
                    <a:pt x="474" y="401"/>
                    <a:pt x="484" y="396"/>
                  </a:cubicBezTo>
                  <a:cubicBezTo>
                    <a:pt x="558" y="341"/>
                    <a:pt x="558" y="341"/>
                    <a:pt x="558" y="341"/>
                  </a:cubicBezTo>
                  <a:cubicBezTo>
                    <a:pt x="569" y="336"/>
                    <a:pt x="575" y="325"/>
                    <a:pt x="574" y="314"/>
                  </a:cubicBezTo>
                  <a:cubicBezTo>
                    <a:pt x="574" y="295"/>
                    <a:pt x="574" y="295"/>
                    <a:pt x="574" y="295"/>
                  </a:cubicBezTo>
                  <a:cubicBezTo>
                    <a:pt x="573" y="283"/>
                    <a:pt x="564" y="272"/>
                    <a:pt x="552" y="268"/>
                  </a:cubicBezTo>
                  <a:cubicBezTo>
                    <a:pt x="552" y="268"/>
                    <a:pt x="552" y="268"/>
                    <a:pt x="552" y="268"/>
                  </a:cubicBezTo>
                  <a:cubicBezTo>
                    <a:pt x="551" y="268"/>
                    <a:pt x="551" y="266"/>
                    <a:pt x="552" y="266"/>
                  </a:cubicBezTo>
                  <a:cubicBezTo>
                    <a:pt x="560" y="263"/>
                    <a:pt x="560" y="263"/>
                    <a:pt x="560" y="263"/>
                  </a:cubicBezTo>
                  <a:cubicBezTo>
                    <a:pt x="572" y="259"/>
                    <a:pt x="578" y="249"/>
                    <a:pt x="578" y="236"/>
                  </a:cubicBezTo>
                  <a:cubicBezTo>
                    <a:pt x="575" y="210"/>
                    <a:pt x="575" y="210"/>
                    <a:pt x="575" y="210"/>
                  </a:cubicBezTo>
                  <a:cubicBezTo>
                    <a:pt x="574" y="197"/>
                    <a:pt x="566" y="184"/>
                    <a:pt x="554" y="180"/>
                  </a:cubicBezTo>
                  <a:cubicBezTo>
                    <a:pt x="544" y="178"/>
                    <a:pt x="544" y="178"/>
                    <a:pt x="544" y="178"/>
                  </a:cubicBezTo>
                  <a:cubicBezTo>
                    <a:pt x="542" y="177"/>
                    <a:pt x="542" y="175"/>
                    <a:pt x="544" y="175"/>
                  </a:cubicBezTo>
                  <a:cubicBezTo>
                    <a:pt x="555" y="173"/>
                    <a:pt x="555" y="173"/>
                    <a:pt x="555" y="173"/>
                  </a:cubicBezTo>
                  <a:cubicBezTo>
                    <a:pt x="570" y="170"/>
                    <a:pt x="570" y="158"/>
                    <a:pt x="568" y="143"/>
                  </a:cubicBezTo>
                  <a:cubicBezTo>
                    <a:pt x="566" y="122"/>
                    <a:pt x="566" y="122"/>
                    <a:pt x="566" y="122"/>
                  </a:cubicBezTo>
                  <a:cubicBezTo>
                    <a:pt x="560" y="99"/>
                    <a:pt x="541" y="100"/>
                    <a:pt x="527" y="100"/>
                  </a:cubicBezTo>
                  <a:cubicBezTo>
                    <a:pt x="520" y="99"/>
                    <a:pt x="520" y="99"/>
                    <a:pt x="520" y="99"/>
                  </a:cubicBezTo>
                  <a:cubicBezTo>
                    <a:pt x="519" y="99"/>
                    <a:pt x="519" y="97"/>
                    <a:pt x="520" y="97"/>
                  </a:cubicBezTo>
                  <a:cubicBezTo>
                    <a:pt x="538" y="89"/>
                    <a:pt x="538" y="89"/>
                    <a:pt x="538" y="89"/>
                  </a:cubicBezTo>
                  <a:cubicBezTo>
                    <a:pt x="550" y="83"/>
                    <a:pt x="557" y="70"/>
                    <a:pt x="554" y="57"/>
                  </a:cubicBezTo>
                  <a:cubicBezTo>
                    <a:pt x="549" y="26"/>
                    <a:pt x="549" y="26"/>
                    <a:pt x="549" y="26"/>
                  </a:cubicBezTo>
                  <a:cubicBezTo>
                    <a:pt x="546" y="10"/>
                    <a:pt x="531" y="0"/>
                    <a:pt x="516" y="2"/>
                  </a:cubicBezTo>
                  <a:lnTo>
                    <a:pt x="33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6" name="Freeform 14"/>
            <p:cNvSpPr>
              <a:spLocks/>
            </p:cNvSpPr>
            <p:nvPr/>
          </p:nvSpPr>
          <p:spPr bwMode="auto">
            <a:xfrm>
              <a:off x="1588" y="3587751"/>
              <a:ext cx="1130300" cy="1352550"/>
            </a:xfrm>
            <a:custGeom>
              <a:avLst/>
              <a:gdLst>
                <a:gd name="T0" fmla="*/ 0 w 394"/>
                <a:gd name="T1" fmla="*/ 85 h 471"/>
                <a:gd name="T2" fmla="*/ 0 w 394"/>
                <a:gd name="T3" fmla="*/ 471 h 471"/>
                <a:gd name="T4" fmla="*/ 377 w 394"/>
                <a:gd name="T5" fmla="*/ 346 h 471"/>
                <a:gd name="T6" fmla="*/ 391 w 394"/>
                <a:gd name="T7" fmla="*/ 322 h 471"/>
                <a:gd name="T8" fmla="*/ 310 w 394"/>
                <a:gd name="T9" fmla="*/ 0 h 471"/>
                <a:gd name="T10" fmla="*/ 0 w 394"/>
                <a:gd name="T11" fmla="*/ 85 h 471"/>
              </a:gdLst>
              <a:ahLst/>
              <a:cxnLst>
                <a:cxn ang="0">
                  <a:pos x="T0" y="T1"/>
                </a:cxn>
                <a:cxn ang="0">
                  <a:pos x="T2" y="T3"/>
                </a:cxn>
                <a:cxn ang="0">
                  <a:pos x="T4" y="T5"/>
                </a:cxn>
                <a:cxn ang="0">
                  <a:pos x="T6" y="T7"/>
                </a:cxn>
                <a:cxn ang="0">
                  <a:pos x="T8" y="T9"/>
                </a:cxn>
                <a:cxn ang="0">
                  <a:pos x="T10" y="T11"/>
                </a:cxn>
              </a:cxnLst>
              <a:rect l="0" t="0" r="r" b="b"/>
              <a:pathLst>
                <a:path w="394" h="471">
                  <a:moveTo>
                    <a:pt x="0" y="85"/>
                  </a:moveTo>
                  <a:cubicBezTo>
                    <a:pt x="0" y="471"/>
                    <a:pt x="0" y="471"/>
                    <a:pt x="0" y="471"/>
                  </a:cubicBezTo>
                  <a:cubicBezTo>
                    <a:pt x="377" y="346"/>
                    <a:pt x="377" y="346"/>
                    <a:pt x="377" y="346"/>
                  </a:cubicBezTo>
                  <a:cubicBezTo>
                    <a:pt x="388" y="343"/>
                    <a:pt x="394" y="332"/>
                    <a:pt x="391" y="322"/>
                  </a:cubicBezTo>
                  <a:cubicBezTo>
                    <a:pt x="310" y="0"/>
                    <a:pt x="310" y="0"/>
                    <a:pt x="310" y="0"/>
                  </a:cubicBezTo>
                  <a:lnTo>
                    <a:pt x="0"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7" name="Freeform 15"/>
            <p:cNvSpPr>
              <a:spLocks/>
            </p:cNvSpPr>
            <p:nvPr/>
          </p:nvSpPr>
          <p:spPr bwMode="auto">
            <a:xfrm>
              <a:off x="896938" y="3575051"/>
              <a:ext cx="373062" cy="939800"/>
            </a:xfrm>
            <a:custGeom>
              <a:avLst/>
              <a:gdLst>
                <a:gd name="T0" fmla="*/ 80 w 130"/>
                <a:gd name="T1" fmla="*/ 327 h 327"/>
                <a:gd name="T2" fmla="*/ 107 w 130"/>
                <a:gd name="T3" fmla="*/ 322 h 327"/>
                <a:gd name="T4" fmla="*/ 127 w 130"/>
                <a:gd name="T5" fmla="*/ 292 h 327"/>
                <a:gd name="T6" fmla="*/ 58 w 130"/>
                <a:gd name="T7" fmla="*/ 18 h 327"/>
                <a:gd name="T8" fmla="*/ 33 w 130"/>
                <a:gd name="T9" fmla="*/ 3 h 327"/>
                <a:gd name="T10" fmla="*/ 0 w 130"/>
                <a:gd name="T11" fmla="*/ 10 h 327"/>
                <a:gd name="T12" fmla="*/ 80 w 130"/>
                <a:gd name="T13" fmla="*/ 327 h 327"/>
              </a:gdLst>
              <a:ahLst/>
              <a:cxnLst>
                <a:cxn ang="0">
                  <a:pos x="T0" y="T1"/>
                </a:cxn>
                <a:cxn ang="0">
                  <a:pos x="T2" y="T3"/>
                </a:cxn>
                <a:cxn ang="0">
                  <a:pos x="T4" y="T5"/>
                </a:cxn>
                <a:cxn ang="0">
                  <a:pos x="T6" y="T7"/>
                </a:cxn>
                <a:cxn ang="0">
                  <a:pos x="T8" y="T9"/>
                </a:cxn>
                <a:cxn ang="0">
                  <a:pos x="T10" y="T11"/>
                </a:cxn>
                <a:cxn ang="0">
                  <a:pos x="T12" y="T13"/>
                </a:cxn>
              </a:cxnLst>
              <a:rect l="0" t="0" r="r" b="b"/>
              <a:pathLst>
                <a:path w="130" h="327">
                  <a:moveTo>
                    <a:pt x="80" y="327"/>
                  </a:moveTo>
                  <a:cubicBezTo>
                    <a:pt x="107" y="322"/>
                    <a:pt x="107" y="322"/>
                    <a:pt x="107" y="322"/>
                  </a:cubicBezTo>
                  <a:cubicBezTo>
                    <a:pt x="121" y="320"/>
                    <a:pt x="130" y="306"/>
                    <a:pt x="127" y="292"/>
                  </a:cubicBezTo>
                  <a:cubicBezTo>
                    <a:pt x="58" y="18"/>
                    <a:pt x="58" y="18"/>
                    <a:pt x="58" y="18"/>
                  </a:cubicBezTo>
                  <a:cubicBezTo>
                    <a:pt x="56" y="7"/>
                    <a:pt x="44" y="0"/>
                    <a:pt x="33" y="3"/>
                  </a:cubicBezTo>
                  <a:cubicBezTo>
                    <a:pt x="0" y="10"/>
                    <a:pt x="0" y="10"/>
                    <a:pt x="0" y="10"/>
                  </a:cubicBezTo>
                  <a:lnTo>
                    <a:pt x="80" y="3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8" name="Freeform 16"/>
            <p:cNvSpPr>
              <a:spLocks/>
            </p:cNvSpPr>
            <p:nvPr/>
          </p:nvSpPr>
          <p:spPr bwMode="auto">
            <a:xfrm>
              <a:off x="950913" y="3627438"/>
              <a:ext cx="266700" cy="835025"/>
            </a:xfrm>
            <a:custGeom>
              <a:avLst/>
              <a:gdLst>
                <a:gd name="T0" fmla="*/ 0 w 93"/>
                <a:gd name="T1" fmla="*/ 4 h 291"/>
                <a:gd name="T2" fmla="*/ 18 w 93"/>
                <a:gd name="T3" fmla="*/ 0 h 291"/>
                <a:gd name="T4" fmla="*/ 18 w 93"/>
                <a:gd name="T5" fmla="*/ 0 h 291"/>
                <a:gd name="T6" fmla="*/ 24 w 93"/>
                <a:gd name="T7" fmla="*/ 4 h 291"/>
                <a:gd name="T8" fmla="*/ 92 w 93"/>
                <a:gd name="T9" fmla="*/ 277 h 291"/>
                <a:gd name="T10" fmla="*/ 91 w 93"/>
                <a:gd name="T11" fmla="*/ 284 h 291"/>
                <a:gd name="T12" fmla="*/ 85 w 93"/>
                <a:gd name="T13" fmla="*/ 288 h 291"/>
                <a:gd name="T14" fmla="*/ 73 w 93"/>
                <a:gd name="T15" fmla="*/ 291 h 291"/>
                <a:gd name="T16" fmla="*/ 0 w 93"/>
                <a:gd name="T17" fmla="*/ 4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291">
                  <a:moveTo>
                    <a:pt x="0" y="4"/>
                  </a:moveTo>
                  <a:cubicBezTo>
                    <a:pt x="18" y="0"/>
                    <a:pt x="18" y="0"/>
                    <a:pt x="18" y="0"/>
                  </a:cubicBezTo>
                  <a:cubicBezTo>
                    <a:pt x="18" y="0"/>
                    <a:pt x="18" y="0"/>
                    <a:pt x="18" y="0"/>
                  </a:cubicBezTo>
                  <a:cubicBezTo>
                    <a:pt x="21" y="0"/>
                    <a:pt x="23" y="2"/>
                    <a:pt x="24" y="4"/>
                  </a:cubicBezTo>
                  <a:cubicBezTo>
                    <a:pt x="92" y="277"/>
                    <a:pt x="92" y="277"/>
                    <a:pt x="92" y="277"/>
                  </a:cubicBezTo>
                  <a:cubicBezTo>
                    <a:pt x="93" y="281"/>
                    <a:pt x="92" y="283"/>
                    <a:pt x="91" y="284"/>
                  </a:cubicBezTo>
                  <a:cubicBezTo>
                    <a:pt x="90" y="286"/>
                    <a:pt x="88" y="288"/>
                    <a:pt x="85" y="288"/>
                  </a:cubicBezTo>
                  <a:cubicBezTo>
                    <a:pt x="73" y="291"/>
                    <a:pt x="73" y="291"/>
                    <a:pt x="73" y="291"/>
                  </a:cubicBez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9" name="Freeform 17"/>
            <p:cNvSpPr>
              <a:spLocks/>
            </p:cNvSpPr>
            <p:nvPr/>
          </p:nvSpPr>
          <p:spPr bwMode="auto">
            <a:xfrm>
              <a:off x="1749425" y="2085976"/>
              <a:ext cx="125412" cy="231775"/>
            </a:xfrm>
            <a:custGeom>
              <a:avLst/>
              <a:gdLst>
                <a:gd name="T0" fmla="*/ 0 w 44"/>
                <a:gd name="T1" fmla="*/ 1 h 81"/>
                <a:gd name="T2" fmla="*/ 9 w 44"/>
                <a:gd name="T3" fmla="*/ 81 h 81"/>
                <a:gd name="T4" fmla="*/ 41 w 44"/>
                <a:gd name="T5" fmla="*/ 37 h 81"/>
                <a:gd name="T6" fmla="*/ 0 w 44"/>
                <a:gd name="T7" fmla="*/ 1 h 81"/>
              </a:gdLst>
              <a:ahLst/>
              <a:cxnLst>
                <a:cxn ang="0">
                  <a:pos x="T0" y="T1"/>
                </a:cxn>
                <a:cxn ang="0">
                  <a:pos x="T2" y="T3"/>
                </a:cxn>
                <a:cxn ang="0">
                  <a:pos x="T4" y="T5"/>
                </a:cxn>
                <a:cxn ang="0">
                  <a:pos x="T6" y="T7"/>
                </a:cxn>
              </a:cxnLst>
              <a:rect l="0" t="0" r="r" b="b"/>
              <a:pathLst>
                <a:path w="44" h="81">
                  <a:moveTo>
                    <a:pt x="0" y="1"/>
                  </a:moveTo>
                  <a:cubicBezTo>
                    <a:pt x="9" y="81"/>
                    <a:pt x="9" y="81"/>
                    <a:pt x="9" y="81"/>
                  </a:cubicBezTo>
                  <a:cubicBezTo>
                    <a:pt x="30" y="77"/>
                    <a:pt x="44" y="58"/>
                    <a:pt x="41" y="37"/>
                  </a:cubicBezTo>
                  <a:cubicBezTo>
                    <a:pt x="39" y="16"/>
                    <a:pt x="2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0" name="Freeform 18"/>
            <p:cNvSpPr>
              <a:spLocks/>
            </p:cNvSpPr>
            <p:nvPr/>
          </p:nvSpPr>
          <p:spPr bwMode="auto">
            <a:xfrm>
              <a:off x="1631950" y="2090738"/>
              <a:ext cx="111125" cy="123825"/>
            </a:xfrm>
            <a:custGeom>
              <a:avLst/>
              <a:gdLst>
                <a:gd name="T0" fmla="*/ 39 w 39"/>
                <a:gd name="T1" fmla="*/ 38 h 43"/>
                <a:gd name="T2" fmla="*/ 34 w 39"/>
                <a:gd name="T3" fmla="*/ 0 h 43"/>
                <a:gd name="T4" fmla="*/ 2 w 39"/>
                <a:gd name="T5" fmla="*/ 43 h 43"/>
                <a:gd name="T6" fmla="*/ 39 w 39"/>
                <a:gd name="T7" fmla="*/ 38 h 43"/>
              </a:gdLst>
              <a:ahLst/>
              <a:cxnLst>
                <a:cxn ang="0">
                  <a:pos x="T0" y="T1"/>
                </a:cxn>
                <a:cxn ang="0">
                  <a:pos x="T2" y="T3"/>
                </a:cxn>
                <a:cxn ang="0">
                  <a:pos x="T4" y="T5"/>
                </a:cxn>
                <a:cxn ang="0">
                  <a:pos x="T6" y="T7"/>
                </a:cxn>
              </a:cxnLst>
              <a:rect l="0" t="0" r="r" b="b"/>
              <a:pathLst>
                <a:path w="39" h="43">
                  <a:moveTo>
                    <a:pt x="39" y="38"/>
                  </a:moveTo>
                  <a:cubicBezTo>
                    <a:pt x="34" y="0"/>
                    <a:pt x="34" y="0"/>
                    <a:pt x="34" y="0"/>
                  </a:cubicBezTo>
                  <a:cubicBezTo>
                    <a:pt x="14" y="4"/>
                    <a:pt x="0" y="22"/>
                    <a:pt x="2" y="43"/>
                  </a:cubicBezTo>
                  <a:lnTo>
                    <a:pt x="39"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1" name="Freeform 19"/>
            <p:cNvSpPr>
              <a:spLocks/>
            </p:cNvSpPr>
            <p:nvPr/>
          </p:nvSpPr>
          <p:spPr bwMode="auto">
            <a:xfrm>
              <a:off x="1639888" y="2220913"/>
              <a:ext cx="117475" cy="103188"/>
            </a:xfrm>
            <a:custGeom>
              <a:avLst/>
              <a:gdLst>
                <a:gd name="T0" fmla="*/ 0 w 41"/>
                <a:gd name="T1" fmla="*/ 5 h 36"/>
                <a:gd name="T2" fmla="*/ 41 w 41"/>
                <a:gd name="T3" fmla="*/ 35 h 36"/>
                <a:gd name="T4" fmla="*/ 36 w 41"/>
                <a:gd name="T5" fmla="*/ 0 h 36"/>
                <a:gd name="T6" fmla="*/ 0 w 41"/>
                <a:gd name="T7" fmla="*/ 5 h 36"/>
              </a:gdLst>
              <a:ahLst/>
              <a:cxnLst>
                <a:cxn ang="0">
                  <a:pos x="T0" y="T1"/>
                </a:cxn>
                <a:cxn ang="0">
                  <a:pos x="T2" y="T3"/>
                </a:cxn>
                <a:cxn ang="0">
                  <a:pos x="T4" y="T5"/>
                </a:cxn>
                <a:cxn ang="0">
                  <a:pos x="T6" y="T7"/>
                </a:cxn>
              </a:cxnLst>
              <a:rect l="0" t="0" r="r" b="b"/>
              <a:pathLst>
                <a:path w="41" h="36">
                  <a:moveTo>
                    <a:pt x="0" y="5"/>
                  </a:moveTo>
                  <a:cubicBezTo>
                    <a:pt x="5" y="23"/>
                    <a:pt x="22" y="36"/>
                    <a:pt x="41" y="35"/>
                  </a:cubicBezTo>
                  <a:cubicBezTo>
                    <a:pt x="36" y="0"/>
                    <a:pt x="36" y="0"/>
                    <a:pt x="36" y="0"/>
                  </a:cubicBez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2" name="Freeform 20"/>
            <p:cNvSpPr>
              <a:spLocks/>
            </p:cNvSpPr>
            <p:nvPr/>
          </p:nvSpPr>
          <p:spPr bwMode="auto">
            <a:xfrm>
              <a:off x="3598863" y="2987676"/>
              <a:ext cx="127000" cy="228600"/>
            </a:xfrm>
            <a:custGeom>
              <a:avLst/>
              <a:gdLst>
                <a:gd name="T0" fmla="*/ 0 w 44"/>
                <a:gd name="T1" fmla="*/ 1 h 80"/>
                <a:gd name="T2" fmla="*/ 10 w 44"/>
                <a:gd name="T3" fmla="*/ 80 h 80"/>
                <a:gd name="T4" fmla="*/ 41 w 44"/>
                <a:gd name="T5" fmla="*/ 36 h 80"/>
                <a:gd name="T6" fmla="*/ 0 w 44"/>
                <a:gd name="T7" fmla="*/ 1 h 80"/>
              </a:gdLst>
              <a:ahLst/>
              <a:cxnLst>
                <a:cxn ang="0">
                  <a:pos x="T0" y="T1"/>
                </a:cxn>
                <a:cxn ang="0">
                  <a:pos x="T2" y="T3"/>
                </a:cxn>
                <a:cxn ang="0">
                  <a:pos x="T4" y="T5"/>
                </a:cxn>
                <a:cxn ang="0">
                  <a:pos x="T6" y="T7"/>
                </a:cxn>
              </a:cxnLst>
              <a:rect l="0" t="0" r="r" b="b"/>
              <a:pathLst>
                <a:path w="44" h="80">
                  <a:moveTo>
                    <a:pt x="0" y="1"/>
                  </a:moveTo>
                  <a:cubicBezTo>
                    <a:pt x="10" y="80"/>
                    <a:pt x="10" y="80"/>
                    <a:pt x="10" y="80"/>
                  </a:cubicBezTo>
                  <a:cubicBezTo>
                    <a:pt x="30" y="76"/>
                    <a:pt x="44" y="57"/>
                    <a:pt x="41" y="36"/>
                  </a:cubicBezTo>
                  <a:cubicBezTo>
                    <a:pt x="39" y="15"/>
                    <a:pt x="2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3" name="Freeform 21"/>
            <p:cNvSpPr>
              <a:spLocks/>
            </p:cNvSpPr>
            <p:nvPr/>
          </p:nvSpPr>
          <p:spPr bwMode="auto">
            <a:xfrm>
              <a:off x="3481388" y="2990851"/>
              <a:ext cx="112712" cy="122238"/>
            </a:xfrm>
            <a:custGeom>
              <a:avLst/>
              <a:gdLst>
                <a:gd name="T0" fmla="*/ 39 w 39"/>
                <a:gd name="T1" fmla="*/ 39 h 43"/>
                <a:gd name="T2" fmla="*/ 34 w 39"/>
                <a:gd name="T3" fmla="*/ 0 h 43"/>
                <a:gd name="T4" fmla="*/ 2 w 39"/>
                <a:gd name="T5" fmla="*/ 43 h 43"/>
                <a:gd name="T6" fmla="*/ 39 w 39"/>
                <a:gd name="T7" fmla="*/ 39 h 43"/>
              </a:gdLst>
              <a:ahLst/>
              <a:cxnLst>
                <a:cxn ang="0">
                  <a:pos x="T0" y="T1"/>
                </a:cxn>
                <a:cxn ang="0">
                  <a:pos x="T2" y="T3"/>
                </a:cxn>
                <a:cxn ang="0">
                  <a:pos x="T4" y="T5"/>
                </a:cxn>
                <a:cxn ang="0">
                  <a:pos x="T6" y="T7"/>
                </a:cxn>
              </a:cxnLst>
              <a:rect l="0" t="0" r="r" b="b"/>
              <a:pathLst>
                <a:path w="39" h="43">
                  <a:moveTo>
                    <a:pt x="39" y="39"/>
                  </a:moveTo>
                  <a:cubicBezTo>
                    <a:pt x="34" y="0"/>
                    <a:pt x="34" y="0"/>
                    <a:pt x="34" y="0"/>
                  </a:cubicBezTo>
                  <a:cubicBezTo>
                    <a:pt x="14" y="5"/>
                    <a:pt x="0" y="23"/>
                    <a:pt x="2" y="43"/>
                  </a:cubicBezTo>
                  <a:lnTo>
                    <a:pt x="39"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4" name="Freeform 22"/>
            <p:cNvSpPr>
              <a:spLocks/>
            </p:cNvSpPr>
            <p:nvPr/>
          </p:nvSpPr>
          <p:spPr bwMode="auto">
            <a:xfrm>
              <a:off x="3490913" y="3122613"/>
              <a:ext cx="117475" cy="100013"/>
            </a:xfrm>
            <a:custGeom>
              <a:avLst/>
              <a:gdLst>
                <a:gd name="T0" fmla="*/ 0 w 41"/>
                <a:gd name="T1" fmla="*/ 4 h 35"/>
                <a:gd name="T2" fmla="*/ 41 w 41"/>
                <a:gd name="T3" fmla="*/ 34 h 35"/>
                <a:gd name="T4" fmla="*/ 37 w 41"/>
                <a:gd name="T5" fmla="*/ 0 h 35"/>
                <a:gd name="T6" fmla="*/ 0 w 41"/>
                <a:gd name="T7" fmla="*/ 4 h 35"/>
              </a:gdLst>
              <a:ahLst/>
              <a:cxnLst>
                <a:cxn ang="0">
                  <a:pos x="T0" y="T1"/>
                </a:cxn>
                <a:cxn ang="0">
                  <a:pos x="T2" y="T3"/>
                </a:cxn>
                <a:cxn ang="0">
                  <a:pos x="T4" y="T5"/>
                </a:cxn>
                <a:cxn ang="0">
                  <a:pos x="T6" y="T7"/>
                </a:cxn>
              </a:cxnLst>
              <a:rect l="0" t="0" r="r" b="b"/>
              <a:pathLst>
                <a:path w="41" h="35">
                  <a:moveTo>
                    <a:pt x="0" y="4"/>
                  </a:moveTo>
                  <a:cubicBezTo>
                    <a:pt x="5" y="22"/>
                    <a:pt x="22" y="35"/>
                    <a:pt x="41" y="34"/>
                  </a:cubicBezTo>
                  <a:cubicBezTo>
                    <a:pt x="37" y="0"/>
                    <a:pt x="37" y="0"/>
                    <a:pt x="37" y="0"/>
                  </a:cubicBez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5" name="Freeform 23"/>
            <p:cNvSpPr>
              <a:spLocks/>
            </p:cNvSpPr>
            <p:nvPr/>
          </p:nvSpPr>
          <p:spPr bwMode="auto">
            <a:xfrm>
              <a:off x="1095375" y="2987676"/>
              <a:ext cx="53975" cy="103188"/>
            </a:xfrm>
            <a:custGeom>
              <a:avLst/>
              <a:gdLst>
                <a:gd name="T0" fmla="*/ 19 w 19"/>
                <a:gd name="T1" fmla="*/ 30 h 36"/>
                <a:gd name="T2" fmla="*/ 14 w 19"/>
                <a:gd name="T3" fmla="*/ 35 h 36"/>
                <a:gd name="T4" fmla="*/ 9 w 19"/>
                <a:gd name="T5" fmla="*/ 36 h 36"/>
                <a:gd name="T6" fmla="*/ 3 w 19"/>
                <a:gd name="T7" fmla="*/ 32 h 36"/>
                <a:gd name="T8" fmla="*/ 0 w 19"/>
                <a:gd name="T9" fmla="*/ 6 h 36"/>
                <a:gd name="T10" fmla="*/ 5 w 19"/>
                <a:gd name="T11" fmla="*/ 1 h 36"/>
                <a:gd name="T12" fmla="*/ 10 w 19"/>
                <a:gd name="T13" fmla="*/ 0 h 36"/>
                <a:gd name="T14" fmla="*/ 15 w 19"/>
                <a:gd name="T15" fmla="*/ 4 h 36"/>
                <a:gd name="T16" fmla="*/ 19 w 19"/>
                <a:gd name="T17" fmla="*/ 3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6">
                  <a:moveTo>
                    <a:pt x="19" y="30"/>
                  </a:moveTo>
                  <a:cubicBezTo>
                    <a:pt x="19" y="32"/>
                    <a:pt x="17" y="35"/>
                    <a:pt x="14" y="35"/>
                  </a:cubicBezTo>
                  <a:cubicBezTo>
                    <a:pt x="9" y="36"/>
                    <a:pt x="9" y="36"/>
                    <a:pt x="9" y="36"/>
                  </a:cubicBezTo>
                  <a:cubicBezTo>
                    <a:pt x="6" y="36"/>
                    <a:pt x="4" y="34"/>
                    <a:pt x="3" y="32"/>
                  </a:cubicBezTo>
                  <a:cubicBezTo>
                    <a:pt x="0" y="6"/>
                    <a:pt x="0" y="6"/>
                    <a:pt x="0" y="6"/>
                  </a:cubicBezTo>
                  <a:cubicBezTo>
                    <a:pt x="0" y="4"/>
                    <a:pt x="2" y="1"/>
                    <a:pt x="5" y="1"/>
                  </a:cubicBezTo>
                  <a:cubicBezTo>
                    <a:pt x="10" y="0"/>
                    <a:pt x="10" y="0"/>
                    <a:pt x="10" y="0"/>
                  </a:cubicBezTo>
                  <a:cubicBezTo>
                    <a:pt x="13" y="0"/>
                    <a:pt x="15" y="2"/>
                    <a:pt x="15" y="4"/>
                  </a:cubicBezTo>
                  <a:lnTo>
                    <a:pt x="19"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6" name="Freeform 24"/>
            <p:cNvSpPr>
              <a:spLocks/>
            </p:cNvSpPr>
            <p:nvPr/>
          </p:nvSpPr>
          <p:spPr bwMode="auto">
            <a:xfrm>
              <a:off x="1152525" y="2949576"/>
              <a:ext cx="57150" cy="134938"/>
            </a:xfrm>
            <a:custGeom>
              <a:avLst/>
              <a:gdLst>
                <a:gd name="T0" fmla="*/ 20 w 20"/>
                <a:gd name="T1" fmla="*/ 40 h 47"/>
                <a:gd name="T2" fmla="*/ 16 w 20"/>
                <a:gd name="T3" fmla="*/ 46 h 47"/>
                <a:gd name="T4" fmla="*/ 10 w 20"/>
                <a:gd name="T5" fmla="*/ 46 h 47"/>
                <a:gd name="T6" fmla="*/ 5 w 20"/>
                <a:gd name="T7" fmla="*/ 42 h 47"/>
                <a:gd name="T8" fmla="*/ 0 w 20"/>
                <a:gd name="T9" fmla="*/ 7 h 47"/>
                <a:gd name="T10" fmla="*/ 5 w 20"/>
                <a:gd name="T11" fmla="*/ 1 h 47"/>
                <a:gd name="T12" fmla="*/ 10 w 20"/>
                <a:gd name="T13" fmla="*/ 1 h 47"/>
                <a:gd name="T14" fmla="*/ 16 w 20"/>
                <a:gd name="T15" fmla="*/ 5 h 47"/>
                <a:gd name="T16" fmla="*/ 20 w 20"/>
                <a:gd name="T17" fmla="*/ 4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7">
                  <a:moveTo>
                    <a:pt x="20" y="40"/>
                  </a:moveTo>
                  <a:cubicBezTo>
                    <a:pt x="20" y="43"/>
                    <a:pt x="18" y="45"/>
                    <a:pt x="16" y="46"/>
                  </a:cubicBezTo>
                  <a:cubicBezTo>
                    <a:pt x="10" y="46"/>
                    <a:pt x="10" y="46"/>
                    <a:pt x="10" y="46"/>
                  </a:cubicBezTo>
                  <a:cubicBezTo>
                    <a:pt x="8" y="47"/>
                    <a:pt x="5" y="45"/>
                    <a:pt x="5" y="42"/>
                  </a:cubicBezTo>
                  <a:cubicBezTo>
                    <a:pt x="0" y="7"/>
                    <a:pt x="0" y="7"/>
                    <a:pt x="0" y="7"/>
                  </a:cubicBezTo>
                  <a:cubicBezTo>
                    <a:pt x="0" y="4"/>
                    <a:pt x="2" y="2"/>
                    <a:pt x="5" y="1"/>
                  </a:cubicBezTo>
                  <a:cubicBezTo>
                    <a:pt x="10" y="1"/>
                    <a:pt x="10" y="1"/>
                    <a:pt x="10" y="1"/>
                  </a:cubicBezTo>
                  <a:cubicBezTo>
                    <a:pt x="13" y="0"/>
                    <a:pt x="15" y="2"/>
                    <a:pt x="16" y="5"/>
                  </a:cubicBezTo>
                  <a:lnTo>
                    <a:pt x="20"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7" name="Freeform 25"/>
            <p:cNvSpPr>
              <a:spLocks/>
            </p:cNvSpPr>
            <p:nvPr/>
          </p:nvSpPr>
          <p:spPr bwMode="auto">
            <a:xfrm>
              <a:off x="1209675" y="2906713"/>
              <a:ext cx="63500" cy="169863"/>
            </a:xfrm>
            <a:custGeom>
              <a:avLst/>
              <a:gdLst>
                <a:gd name="T0" fmla="*/ 22 w 22"/>
                <a:gd name="T1" fmla="*/ 52 h 59"/>
                <a:gd name="T2" fmla="*/ 17 w 22"/>
                <a:gd name="T3" fmla="*/ 58 h 59"/>
                <a:gd name="T4" fmla="*/ 12 w 22"/>
                <a:gd name="T5" fmla="*/ 59 h 59"/>
                <a:gd name="T6" fmla="*/ 6 w 22"/>
                <a:gd name="T7" fmla="*/ 54 h 59"/>
                <a:gd name="T8" fmla="*/ 1 w 22"/>
                <a:gd name="T9" fmla="*/ 7 h 59"/>
                <a:gd name="T10" fmla="*/ 5 w 22"/>
                <a:gd name="T11" fmla="*/ 1 h 59"/>
                <a:gd name="T12" fmla="*/ 10 w 22"/>
                <a:gd name="T13" fmla="*/ 0 h 59"/>
                <a:gd name="T14" fmla="*/ 16 w 22"/>
                <a:gd name="T15" fmla="*/ 5 h 59"/>
                <a:gd name="T16" fmla="*/ 22 w 22"/>
                <a:gd name="T17" fmla="*/ 5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9">
                  <a:moveTo>
                    <a:pt x="22" y="52"/>
                  </a:moveTo>
                  <a:cubicBezTo>
                    <a:pt x="22" y="55"/>
                    <a:pt x="20" y="58"/>
                    <a:pt x="17" y="58"/>
                  </a:cubicBezTo>
                  <a:cubicBezTo>
                    <a:pt x="12" y="59"/>
                    <a:pt x="12" y="59"/>
                    <a:pt x="12" y="59"/>
                  </a:cubicBezTo>
                  <a:cubicBezTo>
                    <a:pt x="9" y="59"/>
                    <a:pt x="7" y="57"/>
                    <a:pt x="6" y="54"/>
                  </a:cubicBezTo>
                  <a:cubicBezTo>
                    <a:pt x="1" y="7"/>
                    <a:pt x="1" y="7"/>
                    <a:pt x="1" y="7"/>
                  </a:cubicBezTo>
                  <a:cubicBezTo>
                    <a:pt x="0" y="4"/>
                    <a:pt x="2" y="1"/>
                    <a:pt x="5" y="1"/>
                  </a:cubicBezTo>
                  <a:cubicBezTo>
                    <a:pt x="10" y="0"/>
                    <a:pt x="10" y="0"/>
                    <a:pt x="10" y="0"/>
                  </a:cubicBezTo>
                  <a:cubicBezTo>
                    <a:pt x="13" y="0"/>
                    <a:pt x="15" y="2"/>
                    <a:pt x="16" y="5"/>
                  </a:cubicBezTo>
                  <a:lnTo>
                    <a:pt x="22"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8" name="Freeform 26"/>
            <p:cNvSpPr>
              <a:spLocks/>
            </p:cNvSpPr>
            <p:nvPr/>
          </p:nvSpPr>
          <p:spPr bwMode="auto">
            <a:xfrm>
              <a:off x="1098550" y="3081338"/>
              <a:ext cx="249237" cy="69850"/>
            </a:xfrm>
            <a:custGeom>
              <a:avLst/>
              <a:gdLst>
                <a:gd name="T0" fmla="*/ 7 w 87"/>
                <a:gd name="T1" fmla="*/ 23 h 24"/>
                <a:gd name="T2" fmla="*/ 1 w 87"/>
                <a:gd name="T3" fmla="*/ 19 h 24"/>
                <a:gd name="T4" fmla="*/ 1 w 87"/>
                <a:gd name="T5" fmla="*/ 15 h 24"/>
                <a:gd name="T6" fmla="*/ 5 w 87"/>
                <a:gd name="T7" fmla="*/ 9 h 24"/>
                <a:gd name="T8" fmla="*/ 81 w 87"/>
                <a:gd name="T9" fmla="*/ 0 h 24"/>
                <a:gd name="T10" fmla="*/ 86 w 87"/>
                <a:gd name="T11" fmla="*/ 4 h 24"/>
                <a:gd name="T12" fmla="*/ 87 w 87"/>
                <a:gd name="T13" fmla="*/ 9 h 24"/>
                <a:gd name="T14" fmla="*/ 83 w 87"/>
                <a:gd name="T15" fmla="*/ 14 h 24"/>
                <a:gd name="T16" fmla="*/ 7 w 87"/>
                <a:gd name="T17"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24">
                  <a:moveTo>
                    <a:pt x="7" y="23"/>
                  </a:moveTo>
                  <a:cubicBezTo>
                    <a:pt x="4" y="24"/>
                    <a:pt x="1" y="22"/>
                    <a:pt x="1" y="19"/>
                  </a:cubicBezTo>
                  <a:cubicBezTo>
                    <a:pt x="1" y="15"/>
                    <a:pt x="1" y="15"/>
                    <a:pt x="1" y="15"/>
                  </a:cubicBezTo>
                  <a:cubicBezTo>
                    <a:pt x="0" y="12"/>
                    <a:pt x="2" y="10"/>
                    <a:pt x="5" y="9"/>
                  </a:cubicBezTo>
                  <a:cubicBezTo>
                    <a:pt x="81" y="0"/>
                    <a:pt x="81" y="0"/>
                    <a:pt x="81" y="0"/>
                  </a:cubicBezTo>
                  <a:cubicBezTo>
                    <a:pt x="84" y="0"/>
                    <a:pt x="86" y="2"/>
                    <a:pt x="86" y="4"/>
                  </a:cubicBezTo>
                  <a:cubicBezTo>
                    <a:pt x="87" y="9"/>
                    <a:pt x="87" y="9"/>
                    <a:pt x="87" y="9"/>
                  </a:cubicBezTo>
                  <a:cubicBezTo>
                    <a:pt x="87" y="11"/>
                    <a:pt x="85" y="14"/>
                    <a:pt x="83" y="14"/>
                  </a:cubicBezTo>
                  <a:lnTo>
                    <a:pt x="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9" name="Freeform 27"/>
            <p:cNvSpPr>
              <a:spLocks/>
            </p:cNvSpPr>
            <p:nvPr/>
          </p:nvSpPr>
          <p:spPr bwMode="auto">
            <a:xfrm>
              <a:off x="1273175" y="2935288"/>
              <a:ext cx="57150" cy="131763"/>
            </a:xfrm>
            <a:custGeom>
              <a:avLst/>
              <a:gdLst>
                <a:gd name="T0" fmla="*/ 20 w 20"/>
                <a:gd name="T1" fmla="*/ 40 h 46"/>
                <a:gd name="T2" fmla="*/ 15 w 20"/>
                <a:gd name="T3" fmla="*/ 45 h 46"/>
                <a:gd name="T4" fmla="*/ 10 w 20"/>
                <a:gd name="T5" fmla="*/ 46 h 46"/>
                <a:gd name="T6" fmla="*/ 5 w 20"/>
                <a:gd name="T7" fmla="*/ 42 h 46"/>
                <a:gd name="T8" fmla="*/ 0 w 20"/>
                <a:gd name="T9" fmla="*/ 7 h 46"/>
                <a:gd name="T10" fmla="*/ 5 w 20"/>
                <a:gd name="T11" fmla="*/ 1 h 46"/>
                <a:gd name="T12" fmla="*/ 10 w 20"/>
                <a:gd name="T13" fmla="*/ 1 h 46"/>
                <a:gd name="T14" fmla="*/ 15 w 20"/>
                <a:gd name="T15" fmla="*/ 5 h 46"/>
                <a:gd name="T16" fmla="*/ 20 w 20"/>
                <a:gd name="T17"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6">
                  <a:moveTo>
                    <a:pt x="20" y="40"/>
                  </a:moveTo>
                  <a:cubicBezTo>
                    <a:pt x="20" y="43"/>
                    <a:pt x="18" y="45"/>
                    <a:pt x="15" y="45"/>
                  </a:cubicBezTo>
                  <a:cubicBezTo>
                    <a:pt x="10" y="46"/>
                    <a:pt x="10" y="46"/>
                    <a:pt x="10" y="46"/>
                  </a:cubicBezTo>
                  <a:cubicBezTo>
                    <a:pt x="7" y="46"/>
                    <a:pt x="5" y="45"/>
                    <a:pt x="5" y="42"/>
                  </a:cubicBezTo>
                  <a:cubicBezTo>
                    <a:pt x="0" y="7"/>
                    <a:pt x="0" y="7"/>
                    <a:pt x="0" y="7"/>
                  </a:cubicBezTo>
                  <a:cubicBezTo>
                    <a:pt x="0" y="4"/>
                    <a:pt x="2" y="2"/>
                    <a:pt x="5" y="1"/>
                  </a:cubicBezTo>
                  <a:cubicBezTo>
                    <a:pt x="10" y="1"/>
                    <a:pt x="10" y="1"/>
                    <a:pt x="10" y="1"/>
                  </a:cubicBezTo>
                  <a:cubicBezTo>
                    <a:pt x="13" y="0"/>
                    <a:pt x="15" y="2"/>
                    <a:pt x="15" y="5"/>
                  </a:cubicBezTo>
                  <a:lnTo>
                    <a:pt x="20"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0" name="Freeform 28"/>
            <p:cNvSpPr>
              <a:spLocks/>
            </p:cNvSpPr>
            <p:nvPr/>
          </p:nvSpPr>
          <p:spPr bwMode="auto">
            <a:xfrm>
              <a:off x="3705225" y="1838326"/>
              <a:ext cx="55562" cy="103188"/>
            </a:xfrm>
            <a:custGeom>
              <a:avLst/>
              <a:gdLst>
                <a:gd name="T0" fmla="*/ 18 w 19"/>
                <a:gd name="T1" fmla="*/ 29 h 36"/>
                <a:gd name="T2" fmla="*/ 14 w 19"/>
                <a:gd name="T3" fmla="*/ 35 h 36"/>
                <a:gd name="T4" fmla="*/ 9 w 19"/>
                <a:gd name="T5" fmla="*/ 36 h 36"/>
                <a:gd name="T6" fmla="*/ 3 w 19"/>
                <a:gd name="T7" fmla="*/ 31 h 36"/>
                <a:gd name="T8" fmla="*/ 0 w 19"/>
                <a:gd name="T9" fmla="*/ 6 h 36"/>
                <a:gd name="T10" fmla="*/ 5 w 19"/>
                <a:gd name="T11" fmla="*/ 1 h 36"/>
                <a:gd name="T12" fmla="*/ 10 w 19"/>
                <a:gd name="T13" fmla="*/ 0 h 36"/>
                <a:gd name="T14" fmla="*/ 15 w 19"/>
                <a:gd name="T15" fmla="*/ 4 h 36"/>
                <a:gd name="T16" fmla="*/ 18 w 19"/>
                <a:gd name="T17" fmla="*/ 2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6">
                  <a:moveTo>
                    <a:pt x="18" y="29"/>
                  </a:moveTo>
                  <a:cubicBezTo>
                    <a:pt x="19" y="32"/>
                    <a:pt x="17" y="35"/>
                    <a:pt x="14" y="35"/>
                  </a:cubicBezTo>
                  <a:cubicBezTo>
                    <a:pt x="9" y="36"/>
                    <a:pt x="9" y="36"/>
                    <a:pt x="9" y="36"/>
                  </a:cubicBezTo>
                  <a:cubicBezTo>
                    <a:pt x="6" y="36"/>
                    <a:pt x="4" y="34"/>
                    <a:pt x="3" y="31"/>
                  </a:cubicBezTo>
                  <a:cubicBezTo>
                    <a:pt x="0" y="6"/>
                    <a:pt x="0" y="6"/>
                    <a:pt x="0" y="6"/>
                  </a:cubicBezTo>
                  <a:cubicBezTo>
                    <a:pt x="0" y="3"/>
                    <a:pt x="2" y="1"/>
                    <a:pt x="5" y="1"/>
                  </a:cubicBezTo>
                  <a:cubicBezTo>
                    <a:pt x="10" y="0"/>
                    <a:pt x="10" y="0"/>
                    <a:pt x="10" y="0"/>
                  </a:cubicBezTo>
                  <a:cubicBezTo>
                    <a:pt x="12" y="0"/>
                    <a:pt x="15" y="1"/>
                    <a:pt x="15" y="4"/>
                  </a:cubicBezTo>
                  <a:lnTo>
                    <a:pt x="18"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1" name="Freeform 29"/>
            <p:cNvSpPr>
              <a:spLocks/>
            </p:cNvSpPr>
            <p:nvPr/>
          </p:nvSpPr>
          <p:spPr bwMode="auto">
            <a:xfrm>
              <a:off x="3762375" y="1801813"/>
              <a:ext cx="58737" cy="131763"/>
            </a:xfrm>
            <a:custGeom>
              <a:avLst/>
              <a:gdLst>
                <a:gd name="T0" fmla="*/ 20 w 20"/>
                <a:gd name="T1" fmla="*/ 40 h 46"/>
                <a:gd name="T2" fmla="*/ 15 w 20"/>
                <a:gd name="T3" fmla="*/ 45 h 46"/>
                <a:gd name="T4" fmla="*/ 10 w 20"/>
                <a:gd name="T5" fmla="*/ 46 h 46"/>
                <a:gd name="T6" fmla="*/ 5 w 20"/>
                <a:gd name="T7" fmla="*/ 42 h 46"/>
                <a:gd name="T8" fmla="*/ 0 w 20"/>
                <a:gd name="T9" fmla="*/ 7 h 46"/>
                <a:gd name="T10" fmla="*/ 5 w 20"/>
                <a:gd name="T11" fmla="*/ 1 h 46"/>
                <a:gd name="T12" fmla="*/ 10 w 20"/>
                <a:gd name="T13" fmla="*/ 0 h 46"/>
                <a:gd name="T14" fmla="*/ 15 w 20"/>
                <a:gd name="T15" fmla="*/ 5 h 46"/>
                <a:gd name="T16" fmla="*/ 20 w 20"/>
                <a:gd name="T17"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6">
                  <a:moveTo>
                    <a:pt x="20" y="40"/>
                  </a:moveTo>
                  <a:cubicBezTo>
                    <a:pt x="20" y="43"/>
                    <a:pt x="18" y="45"/>
                    <a:pt x="15" y="45"/>
                  </a:cubicBezTo>
                  <a:cubicBezTo>
                    <a:pt x="10" y="46"/>
                    <a:pt x="10" y="46"/>
                    <a:pt x="10" y="46"/>
                  </a:cubicBezTo>
                  <a:cubicBezTo>
                    <a:pt x="7" y="46"/>
                    <a:pt x="5" y="44"/>
                    <a:pt x="5" y="42"/>
                  </a:cubicBezTo>
                  <a:cubicBezTo>
                    <a:pt x="0" y="7"/>
                    <a:pt x="0" y="7"/>
                    <a:pt x="0" y="7"/>
                  </a:cubicBezTo>
                  <a:cubicBezTo>
                    <a:pt x="0" y="4"/>
                    <a:pt x="2" y="1"/>
                    <a:pt x="5" y="1"/>
                  </a:cubicBezTo>
                  <a:cubicBezTo>
                    <a:pt x="10" y="0"/>
                    <a:pt x="10" y="0"/>
                    <a:pt x="10" y="0"/>
                  </a:cubicBezTo>
                  <a:cubicBezTo>
                    <a:pt x="13" y="0"/>
                    <a:pt x="15" y="2"/>
                    <a:pt x="15" y="5"/>
                  </a:cubicBezTo>
                  <a:lnTo>
                    <a:pt x="20"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2" name="Freeform 30"/>
            <p:cNvSpPr>
              <a:spLocks/>
            </p:cNvSpPr>
            <p:nvPr/>
          </p:nvSpPr>
          <p:spPr bwMode="auto">
            <a:xfrm>
              <a:off x="3821113" y="1758951"/>
              <a:ext cx="61912" cy="168275"/>
            </a:xfrm>
            <a:custGeom>
              <a:avLst/>
              <a:gdLst>
                <a:gd name="T0" fmla="*/ 21 w 22"/>
                <a:gd name="T1" fmla="*/ 52 h 59"/>
                <a:gd name="T2" fmla="*/ 17 w 22"/>
                <a:gd name="T3" fmla="*/ 58 h 59"/>
                <a:gd name="T4" fmla="*/ 12 w 22"/>
                <a:gd name="T5" fmla="*/ 58 h 59"/>
                <a:gd name="T6" fmla="*/ 6 w 22"/>
                <a:gd name="T7" fmla="*/ 54 h 59"/>
                <a:gd name="T8" fmla="*/ 0 w 22"/>
                <a:gd name="T9" fmla="*/ 6 h 59"/>
                <a:gd name="T10" fmla="*/ 5 w 22"/>
                <a:gd name="T11" fmla="*/ 1 h 59"/>
                <a:gd name="T12" fmla="*/ 10 w 22"/>
                <a:gd name="T13" fmla="*/ 0 h 59"/>
                <a:gd name="T14" fmla="*/ 16 w 22"/>
                <a:gd name="T15" fmla="*/ 4 h 59"/>
                <a:gd name="T16" fmla="*/ 21 w 22"/>
                <a:gd name="T17" fmla="*/ 5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9">
                  <a:moveTo>
                    <a:pt x="21" y="52"/>
                  </a:moveTo>
                  <a:cubicBezTo>
                    <a:pt x="22" y="55"/>
                    <a:pt x="20" y="57"/>
                    <a:pt x="17" y="58"/>
                  </a:cubicBezTo>
                  <a:cubicBezTo>
                    <a:pt x="12" y="58"/>
                    <a:pt x="12" y="58"/>
                    <a:pt x="12" y="58"/>
                  </a:cubicBezTo>
                  <a:cubicBezTo>
                    <a:pt x="9" y="59"/>
                    <a:pt x="7" y="57"/>
                    <a:pt x="6" y="54"/>
                  </a:cubicBezTo>
                  <a:cubicBezTo>
                    <a:pt x="0" y="6"/>
                    <a:pt x="0" y="6"/>
                    <a:pt x="0" y="6"/>
                  </a:cubicBezTo>
                  <a:cubicBezTo>
                    <a:pt x="0" y="4"/>
                    <a:pt x="2" y="1"/>
                    <a:pt x="5" y="1"/>
                  </a:cubicBezTo>
                  <a:cubicBezTo>
                    <a:pt x="10" y="0"/>
                    <a:pt x="10" y="0"/>
                    <a:pt x="10" y="0"/>
                  </a:cubicBezTo>
                  <a:cubicBezTo>
                    <a:pt x="13" y="0"/>
                    <a:pt x="15" y="2"/>
                    <a:pt x="16" y="4"/>
                  </a:cubicBezTo>
                  <a:lnTo>
                    <a:pt x="2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3" name="Freeform 31"/>
            <p:cNvSpPr>
              <a:spLocks/>
            </p:cNvSpPr>
            <p:nvPr/>
          </p:nvSpPr>
          <p:spPr bwMode="auto">
            <a:xfrm>
              <a:off x="3708400" y="1930401"/>
              <a:ext cx="249237" cy="71438"/>
            </a:xfrm>
            <a:custGeom>
              <a:avLst/>
              <a:gdLst>
                <a:gd name="T0" fmla="*/ 6 w 87"/>
                <a:gd name="T1" fmla="*/ 24 h 25"/>
                <a:gd name="T2" fmla="*/ 1 w 87"/>
                <a:gd name="T3" fmla="*/ 20 h 25"/>
                <a:gd name="T4" fmla="*/ 0 w 87"/>
                <a:gd name="T5" fmla="*/ 16 h 25"/>
                <a:gd name="T6" fmla="*/ 5 w 87"/>
                <a:gd name="T7" fmla="*/ 10 h 25"/>
                <a:gd name="T8" fmla="*/ 81 w 87"/>
                <a:gd name="T9" fmla="*/ 1 h 25"/>
                <a:gd name="T10" fmla="*/ 86 w 87"/>
                <a:gd name="T11" fmla="*/ 5 h 25"/>
                <a:gd name="T12" fmla="*/ 87 w 87"/>
                <a:gd name="T13" fmla="*/ 9 h 25"/>
                <a:gd name="T14" fmla="*/ 82 w 87"/>
                <a:gd name="T15" fmla="*/ 15 h 25"/>
                <a:gd name="T16" fmla="*/ 6 w 87"/>
                <a:gd name="T17"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25">
                  <a:moveTo>
                    <a:pt x="6" y="24"/>
                  </a:moveTo>
                  <a:cubicBezTo>
                    <a:pt x="4" y="25"/>
                    <a:pt x="1" y="23"/>
                    <a:pt x="1" y="20"/>
                  </a:cubicBezTo>
                  <a:cubicBezTo>
                    <a:pt x="0" y="16"/>
                    <a:pt x="0" y="16"/>
                    <a:pt x="0" y="16"/>
                  </a:cubicBezTo>
                  <a:cubicBezTo>
                    <a:pt x="0" y="13"/>
                    <a:pt x="2" y="10"/>
                    <a:pt x="5" y="10"/>
                  </a:cubicBezTo>
                  <a:cubicBezTo>
                    <a:pt x="81" y="1"/>
                    <a:pt x="81" y="1"/>
                    <a:pt x="81" y="1"/>
                  </a:cubicBezTo>
                  <a:cubicBezTo>
                    <a:pt x="83" y="0"/>
                    <a:pt x="86" y="2"/>
                    <a:pt x="86" y="5"/>
                  </a:cubicBezTo>
                  <a:cubicBezTo>
                    <a:pt x="87" y="9"/>
                    <a:pt x="87" y="9"/>
                    <a:pt x="87" y="9"/>
                  </a:cubicBezTo>
                  <a:cubicBezTo>
                    <a:pt x="87" y="12"/>
                    <a:pt x="85" y="14"/>
                    <a:pt x="82" y="15"/>
                  </a:cubicBezTo>
                  <a:lnTo>
                    <a:pt x="6"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4" name="Freeform 32"/>
            <p:cNvSpPr>
              <a:spLocks/>
            </p:cNvSpPr>
            <p:nvPr/>
          </p:nvSpPr>
          <p:spPr bwMode="auto">
            <a:xfrm>
              <a:off x="3883025" y="1787526"/>
              <a:ext cx="57150" cy="131763"/>
            </a:xfrm>
            <a:custGeom>
              <a:avLst/>
              <a:gdLst>
                <a:gd name="T0" fmla="*/ 20 w 20"/>
                <a:gd name="T1" fmla="*/ 40 h 46"/>
                <a:gd name="T2" fmla="*/ 15 w 20"/>
                <a:gd name="T3" fmla="*/ 45 h 46"/>
                <a:gd name="T4" fmla="*/ 10 w 20"/>
                <a:gd name="T5" fmla="*/ 46 h 46"/>
                <a:gd name="T6" fmla="*/ 4 w 20"/>
                <a:gd name="T7" fmla="*/ 42 h 46"/>
                <a:gd name="T8" fmla="*/ 0 w 20"/>
                <a:gd name="T9" fmla="*/ 6 h 46"/>
                <a:gd name="T10" fmla="*/ 4 w 20"/>
                <a:gd name="T11" fmla="*/ 1 h 46"/>
                <a:gd name="T12" fmla="*/ 10 w 20"/>
                <a:gd name="T13" fmla="*/ 0 h 46"/>
                <a:gd name="T14" fmla="*/ 15 w 20"/>
                <a:gd name="T15" fmla="*/ 5 h 46"/>
                <a:gd name="T16" fmla="*/ 20 w 20"/>
                <a:gd name="T17"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6">
                  <a:moveTo>
                    <a:pt x="20" y="40"/>
                  </a:moveTo>
                  <a:cubicBezTo>
                    <a:pt x="20" y="42"/>
                    <a:pt x="18" y="45"/>
                    <a:pt x="15" y="45"/>
                  </a:cubicBezTo>
                  <a:cubicBezTo>
                    <a:pt x="10" y="46"/>
                    <a:pt x="10" y="46"/>
                    <a:pt x="10" y="46"/>
                  </a:cubicBezTo>
                  <a:cubicBezTo>
                    <a:pt x="7" y="46"/>
                    <a:pt x="5" y="44"/>
                    <a:pt x="4" y="42"/>
                  </a:cubicBezTo>
                  <a:cubicBezTo>
                    <a:pt x="0" y="6"/>
                    <a:pt x="0" y="6"/>
                    <a:pt x="0" y="6"/>
                  </a:cubicBezTo>
                  <a:cubicBezTo>
                    <a:pt x="0" y="4"/>
                    <a:pt x="2" y="1"/>
                    <a:pt x="4" y="1"/>
                  </a:cubicBezTo>
                  <a:cubicBezTo>
                    <a:pt x="10" y="0"/>
                    <a:pt x="10" y="0"/>
                    <a:pt x="10" y="0"/>
                  </a:cubicBezTo>
                  <a:cubicBezTo>
                    <a:pt x="12" y="0"/>
                    <a:pt x="15" y="2"/>
                    <a:pt x="15" y="5"/>
                  </a:cubicBezTo>
                  <a:lnTo>
                    <a:pt x="20"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5" name="Freeform 33"/>
            <p:cNvSpPr>
              <a:spLocks/>
            </p:cNvSpPr>
            <p:nvPr/>
          </p:nvSpPr>
          <p:spPr bwMode="auto">
            <a:xfrm>
              <a:off x="598488" y="2395538"/>
              <a:ext cx="46037" cy="63500"/>
            </a:xfrm>
            <a:custGeom>
              <a:avLst/>
              <a:gdLst>
                <a:gd name="T0" fmla="*/ 16 w 16"/>
                <a:gd name="T1" fmla="*/ 16 h 22"/>
                <a:gd name="T2" fmla="*/ 12 w 16"/>
                <a:gd name="T3" fmla="*/ 21 h 22"/>
                <a:gd name="T4" fmla="*/ 7 w 16"/>
                <a:gd name="T5" fmla="*/ 22 h 22"/>
                <a:gd name="T6" fmla="*/ 1 w 16"/>
                <a:gd name="T7" fmla="*/ 18 h 22"/>
                <a:gd name="T8" fmla="*/ 0 w 16"/>
                <a:gd name="T9" fmla="*/ 6 h 22"/>
                <a:gd name="T10" fmla="*/ 4 w 16"/>
                <a:gd name="T11" fmla="*/ 1 h 22"/>
                <a:gd name="T12" fmla="*/ 9 w 16"/>
                <a:gd name="T13" fmla="*/ 0 h 22"/>
                <a:gd name="T14" fmla="*/ 15 w 16"/>
                <a:gd name="T15" fmla="*/ 4 h 22"/>
                <a:gd name="T16" fmla="*/ 16 w 16"/>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2">
                  <a:moveTo>
                    <a:pt x="16" y="16"/>
                  </a:moveTo>
                  <a:cubicBezTo>
                    <a:pt x="16" y="18"/>
                    <a:pt x="14" y="21"/>
                    <a:pt x="12" y="21"/>
                  </a:cubicBezTo>
                  <a:cubicBezTo>
                    <a:pt x="7" y="22"/>
                    <a:pt x="7" y="22"/>
                    <a:pt x="7" y="22"/>
                  </a:cubicBezTo>
                  <a:cubicBezTo>
                    <a:pt x="4" y="22"/>
                    <a:pt x="2" y="20"/>
                    <a:pt x="1" y="18"/>
                  </a:cubicBezTo>
                  <a:cubicBezTo>
                    <a:pt x="0" y="6"/>
                    <a:pt x="0" y="6"/>
                    <a:pt x="0" y="6"/>
                  </a:cubicBezTo>
                  <a:cubicBezTo>
                    <a:pt x="0" y="3"/>
                    <a:pt x="1" y="1"/>
                    <a:pt x="4" y="1"/>
                  </a:cubicBezTo>
                  <a:cubicBezTo>
                    <a:pt x="9" y="0"/>
                    <a:pt x="9" y="0"/>
                    <a:pt x="9" y="0"/>
                  </a:cubicBezTo>
                  <a:cubicBezTo>
                    <a:pt x="12" y="0"/>
                    <a:pt x="14" y="1"/>
                    <a:pt x="15" y="4"/>
                  </a:cubicBezTo>
                  <a:lnTo>
                    <a:pt x="1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6" name="Freeform 34"/>
            <p:cNvSpPr>
              <a:spLocks/>
            </p:cNvSpPr>
            <p:nvPr/>
          </p:nvSpPr>
          <p:spPr bwMode="auto">
            <a:xfrm>
              <a:off x="652463" y="2352676"/>
              <a:ext cx="52387" cy="96838"/>
            </a:xfrm>
            <a:custGeom>
              <a:avLst/>
              <a:gdLst>
                <a:gd name="T0" fmla="*/ 18 w 18"/>
                <a:gd name="T1" fmla="*/ 28 h 34"/>
                <a:gd name="T2" fmla="*/ 14 w 18"/>
                <a:gd name="T3" fmla="*/ 34 h 34"/>
                <a:gd name="T4" fmla="*/ 9 w 18"/>
                <a:gd name="T5" fmla="*/ 34 h 34"/>
                <a:gd name="T6" fmla="*/ 3 w 18"/>
                <a:gd name="T7" fmla="*/ 30 h 34"/>
                <a:gd name="T8" fmla="*/ 0 w 18"/>
                <a:gd name="T9" fmla="*/ 7 h 34"/>
                <a:gd name="T10" fmla="*/ 5 w 18"/>
                <a:gd name="T11" fmla="*/ 1 h 34"/>
                <a:gd name="T12" fmla="*/ 10 w 18"/>
                <a:gd name="T13" fmla="*/ 1 h 34"/>
                <a:gd name="T14" fmla="*/ 15 w 18"/>
                <a:gd name="T15" fmla="*/ 5 h 34"/>
                <a:gd name="T16" fmla="*/ 18 w 18"/>
                <a:gd name="T17"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4">
                  <a:moveTo>
                    <a:pt x="18" y="28"/>
                  </a:moveTo>
                  <a:cubicBezTo>
                    <a:pt x="18" y="31"/>
                    <a:pt x="16" y="33"/>
                    <a:pt x="14" y="34"/>
                  </a:cubicBezTo>
                  <a:cubicBezTo>
                    <a:pt x="9" y="34"/>
                    <a:pt x="9" y="34"/>
                    <a:pt x="9" y="34"/>
                  </a:cubicBezTo>
                  <a:cubicBezTo>
                    <a:pt x="6" y="34"/>
                    <a:pt x="4" y="33"/>
                    <a:pt x="3" y="30"/>
                  </a:cubicBezTo>
                  <a:cubicBezTo>
                    <a:pt x="0" y="7"/>
                    <a:pt x="0" y="7"/>
                    <a:pt x="0" y="7"/>
                  </a:cubicBezTo>
                  <a:cubicBezTo>
                    <a:pt x="0" y="4"/>
                    <a:pt x="2" y="2"/>
                    <a:pt x="5" y="1"/>
                  </a:cubicBezTo>
                  <a:cubicBezTo>
                    <a:pt x="10" y="1"/>
                    <a:pt x="10" y="1"/>
                    <a:pt x="10" y="1"/>
                  </a:cubicBezTo>
                  <a:cubicBezTo>
                    <a:pt x="12" y="0"/>
                    <a:pt x="15" y="2"/>
                    <a:pt x="15" y="5"/>
                  </a:cubicBezTo>
                  <a:lnTo>
                    <a:pt x="1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7" name="Freeform 35"/>
            <p:cNvSpPr>
              <a:spLocks/>
            </p:cNvSpPr>
            <p:nvPr/>
          </p:nvSpPr>
          <p:spPr bwMode="auto">
            <a:xfrm>
              <a:off x="704850" y="2314576"/>
              <a:ext cx="57150" cy="130175"/>
            </a:xfrm>
            <a:custGeom>
              <a:avLst/>
              <a:gdLst>
                <a:gd name="T0" fmla="*/ 19 w 20"/>
                <a:gd name="T1" fmla="*/ 39 h 45"/>
                <a:gd name="T2" fmla="*/ 15 w 20"/>
                <a:gd name="T3" fmla="*/ 44 h 45"/>
                <a:gd name="T4" fmla="*/ 10 w 20"/>
                <a:gd name="T5" fmla="*/ 45 h 45"/>
                <a:gd name="T6" fmla="*/ 5 w 20"/>
                <a:gd name="T7" fmla="*/ 41 h 45"/>
                <a:gd name="T8" fmla="*/ 1 w 20"/>
                <a:gd name="T9" fmla="*/ 7 h 45"/>
                <a:gd name="T10" fmla="*/ 5 w 20"/>
                <a:gd name="T11" fmla="*/ 1 h 45"/>
                <a:gd name="T12" fmla="*/ 10 w 20"/>
                <a:gd name="T13" fmla="*/ 1 h 45"/>
                <a:gd name="T14" fmla="*/ 15 w 20"/>
                <a:gd name="T15" fmla="*/ 5 h 45"/>
                <a:gd name="T16" fmla="*/ 19 w 20"/>
                <a:gd name="T17" fmla="*/ 3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5">
                  <a:moveTo>
                    <a:pt x="19" y="39"/>
                  </a:moveTo>
                  <a:cubicBezTo>
                    <a:pt x="20" y="41"/>
                    <a:pt x="18" y="44"/>
                    <a:pt x="15" y="44"/>
                  </a:cubicBezTo>
                  <a:cubicBezTo>
                    <a:pt x="10" y="45"/>
                    <a:pt x="10" y="45"/>
                    <a:pt x="10" y="45"/>
                  </a:cubicBezTo>
                  <a:cubicBezTo>
                    <a:pt x="8" y="45"/>
                    <a:pt x="5" y="43"/>
                    <a:pt x="5" y="41"/>
                  </a:cubicBezTo>
                  <a:cubicBezTo>
                    <a:pt x="1" y="7"/>
                    <a:pt x="1" y="7"/>
                    <a:pt x="1" y="7"/>
                  </a:cubicBezTo>
                  <a:cubicBezTo>
                    <a:pt x="0" y="4"/>
                    <a:pt x="2" y="2"/>
                    <a:pt x="5" y="1"/>
                  </a:cubicBezTo>
                  <a:cubicBezTo>
                    <a:pt x="10" y="1"/>
                    <a:pt x="10" y="1"/>
                    <a:pt x="10" y="1"/>
                  </a:cubicBezTo>
                  <a:cubicBezTo>
                    <a:pt x="13" y="0"/>
                    <a:pt x="15" y="2"/>
                    <a:pt x="15" y="5"/>
                  </a:cubicBezTo>
                  <a:lnTo>
                    <a:pt x="19"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8" name="Freeform 36"/>
            <p:cNvSpPr>
              <a:spLocks/>
            </p:cNvSpPr>
            <p:nvPr/>
          </p:nvSpPr>
          <p:spPr bwMode="auto">
            <a:xfrm>
              <a:off x="590550" y="2274888"/>
              <a:ext cx="122237" cy="109538"/>
            </a:xfrm>
            <a:custGeom>
              <a:avLst/>
              <a:gdLst>
                <a:gd name="T0" fmla="*/ 2 w 43"/>
                <a:gd name="T1" fmla="*/ 38 h 38"/>
                <a:gd name="T2" fmla="*/ 1 w 43"/>
                <a:gd name="T3" fmla="*/ 38 h 38"/>
                <a:gd name="T4" fmla="*/ 0 w 43"/>
                <a:gd name="T5" fmla="*/ 35 h 38"/>
                <a:gd name="T6" fmla="*/ 13 w 43"/>
                <a:gd name="T7" fmla="*/ 19 h 38"/>
                <a:gd name="T8" fmla="*/ 14 w 43"/>
                <a:gd name="T9" fmla="*/ 18 h 38"/>
                <a:gd name="T10" fmla="*/ 26 w 43"/>
                <a:gd name="T11" fmla="*/ 17 h 38"/>
                <a:gd name="T12" fmla="*/ 39 w 43"/>
                <a:gd name="T13" fmla="*/ 1 h 38"/>
                <a:gd name="T14" fmla="*/ 42 w 43"/>
                <a:gd name="T15" fmla="*/ 1 h 38"/>
                <a:gd name="T16" fmla="*/ 42 w 43"/>
                <a:gd name="T17" fmla="*/ 4 h 38"/>
                <a:gd name="T18" fmla="*/ 29 w 43"/>
                <a:gd name="T19" fmla="*/ 20 h 38"/>
                <a:gd name="T20" fmla="*/ 28 w 43"/>
                <a:gd name="T21" fmla="*/ 21 h 38"/>
                <a:gd name="T22" fmla="*/ 15 w 43"/>
                <a:gd name="T23" fmla="*/ 22 h 38"/>
                <a:gd name="T24" fmla="*/ 3 w 43"/>
                <a:gd name="T25" fmla="*/ 37 h 38"/>
                <a:gd name="T26" fmla="*/ 2 w 43"/>
                <a:gd name="T2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 h="38">
                  <a:moveTo>
                    <a:pt x="2" y="38"/>
                  </a:moveTo>
                  <a:cubicBezTo>
                    <a:pt x="2" y="38"/>
                    <a:pt x="1" y="38"/>
                    <a:pt x="1" y="38"/>
                  </a:cubicBezTo>
                  <a:cubicBezTo>
                    <a:pt x="0" y="37"/>
                    <a:pt x="0" y="36"/>
                    <a:pt x="0" y="35"/>
                  </a:cubicBezTo>
                  <a:cubicBezTo>
                    <a:pt x="13" y="19"/>
                    <a:pt x="13" y="19"/>
                    <a:pt x="13" y="19"/>
                  </a:cubicBezTo>
                  <a:cubicBezTo>
                    <a:pt x="13" y="19"/>
                    <a:pt x="14" y="18"/>
                    <a:pt x="14" y="18"/>
                  </a:cubicBezTo>
                  <a:cubicBezTo>
                    <a:pt x="26" y="17"/>
                    <a:pt x="26" y="17"/>
                    <a:pt x="26" y="17"/>
                  </a:cubicBezTo>
                  <a:cubicBezTo>
                    <a:pt x="39" y="1"/>
                    <a:pt x="39" y="1"/>
                    <a:pt x="39" y="1"/>
                  </a:cubicBezTo>
                  <a:cubicBezTo>
                    <a:pt x="40" y="0"/>
                    <a:pt x="41" y="0"/>
                    <a:pt x="42" y="1"/>
                  </a:cubicBezTo>
                  <a:cubicBezTo>
                    <a:pt x="43" y="2"/>
                    <a:pt x="43" y="3"/>
                    <a:pt x="42" y="4"/>
                  </a:cubicBezTo>
                  <a:cubicBezTo>
                    <a:pt x="29" y="20"/>
                    <a:pt x="29" y="20"/>
                    <a:pt x="29" y="20"/>
                  </a:cubicBezTo>
                  <a:cubicBezTo>
                    <a:pt x="29" y="20"/>
                    <a:pt x="28" y="21"/>
                    <a:pt x="28" y="21"/>
                  </a:cubicBezTo>
                  <a:cubicBezTo>
                    <a:pt x="15" y="22"/>
                    <a:pt x="15" y="22"/>
                    <a:pt x="15" y="22"/>
                  </a:cubicBezTo>
                  <a:cubicBezTo>
                    <a:pt x="3" y="37"/>
                    <a:pt x="3" y="37"/>
                    <a:pt x="3" y="37"/>
                  </a:cubicBezTo>
                  <a:cubicBezTo>
                    <a:pt x="3" y="38"/>
                    <a:pt x="3" y="38"/>
                    <a:pt x="2"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9" name="Freeform 37"/>
            <p:cNvSpPr>
              <a:spLocks noEditPoints="1"/>
            </p:cNvSpPr>
            <p:nvPr/>
          </p:nvSpPr>
          <p:spPr bwMode="auto">
            <a:xfrm>
              <a:off x="523875" y="2289176"/>
              <a:ext cx="266700" cy="233363"/>
            </a:xfrm>
            <a:custGeom>
              <a:avLst/>
              <a:gdLst>
                <a:gd name="T0" fmla="*/ 86 w 93"/>
                <a:gd name="T1" fmla="*/ 59 h 81"/>
                <a:gd name="T2" fmla="*/ 23 w 93"/>
                <a:gd name="T3" fmla="*/ 66 h 81"/>
                <a:gd name="T4" fmla="*/ 15 w 93"/>
                <a:gd name="T5" fmla="*/ 4 h 81"/>
                <a:gd name="T6" fmla="*/ 10 w 93"/>
                <a:gd name="T7" fmla="*/ 0 h 81"/>
                <a:gd name="T8" fmla="*/ 5 w 93"/>
                <a:gd name="T9" fmla="*/ 1 h 81"/>
                <a:gd name="T10" fmla="*/ 1 w 93"/>
                <a:gd name="T11" fmla="*/ 6 h 81"/>
                <a:gd name="T12" fmla="*/ 9 w 93"/>
                <a:gd name="T13" fmla="*/ 73 h 81"/>
                <a:gd name="T14" fmla="*/ 9 w 93"/>
                <a:gd name="T15" fmla="*/ 77 h 81"/>
                <a:gd name="T16" fmla="*/ 10 w 93"/>
                <a:gd name="T17" fmla="*/ 79 h 81"/>
                <a:gd name="T18" fmla="*/ 15 w 93"/>
                <a:gd name="T19" fmla="*/ 81 h 81"/>
                <a:gd name="T20" fmla="*/ 15 w 93"/>
                <a:gd name="T21" fmla="*/ 81 h 81"/>
                <a:gd name="T22" fmla="*/ 20 w 93"/>
                <a:gd name="T23" fmla="*/ 81 h 81"/>
                <a:gd name="T24" fmla="*/ 88 w 93"/>
                <a:gd name="T25" fmla="*/ 72 h 81"/>
                <a:gd name="T26" fmla="*/ 92 w 93"/>
                <a:gd name="T27" fmla="*/ 67 h 81"/>
                <a:gd name="T28" fmla="*/ 92 w 93"/>
                <a:gd name="T29" fmla="*/ 63 h 81"/>
                <a:gd name="T30" fmla="*/ 86 w 93"/>
                <a:gd name="T31" fmla="*/ 59 h 81"/>
                <a:gd name="T32" fmla="*/ 9 w 93"/>
                <a:gd name="T33" fmla="*/ 9 h 81"/>
                <a:gd name="T34" fmla="*/ 12 w 93"/>
                <a:gd name="T35" fmla="*/ 12 h 81"/>
                <a:gd name="T36" fmla="*/ 9 w 93"/>
                <a:gd name="T37" fmla="*/ 16 h 81"/>
                <a:gd name="T38" fmla="*/ 6 w 93"/>
                <a:gd name="T39" fmla="*/ 13 h 81"/>
                <a:gd name="T40" fmla="*/ 9 w 93"/>
                <a:gd name="T41" fmla="*/ 9 h 81"/>
                <a:gd name="T42" fmla="*/ 11 w 93"/>
                <a:gd name="T43" fmla="*/ 31 h 81"/>
                <a:gd name="T44" fmla="*/ 15 w 93"/>
                <a:gd name="T45" fmla="*/ 34 h 81"/>
                <a:gd name="T46" fmla="*/ 12 w 93"/>
                <a:gd name="T47" fmla="*/ 38 h 81"/>
                <a:gd name="T48" fmla="*/ 8 w 93"/>
                <a:gd name="T49" fmla="*/ 35 h 81"/>
                <a:gd name="T50" fmla="*/ 11 w 93"/>
                <a:gd name="T51" fmla="*/ 31 h 81"/>
                <a:gd name="T52" fmla="*/ 14 w 93"/>
                <a:gd name="T53" fmla="*/ 53 h 81"/>
                <a:gd name="T54" fmla="*/ 18 w 93"/>
                <a:gd name="T55" fmla="*/ 56 h 81"/>
                <a:gd name="T56" fmla="*/ 15 w 93"/>
                <a:gd name="T57" fmla="*/ 60 h 81"/>
                <a:gd name="T58" fmla="*/ 11 w 93"/>
                <a:gd name="T59" fmla="*/ 57 h 81"/>
                <a:gd name="T60" fmla="*/ 14 w 93"/>
                <a:gd name="T61" fmla="*/ 5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81">
                  <a:moveTo>
                    <a:pt x="86" y="59"/>
                  </a:moveTo>
                  <a:cubicBezTo>
                    <a:pt x="23" y="66"/>
                    <a:pt x="23" y="66"/>
                    <a:pt x="23" y="66"/>
                  </a:cubicBezTo>
                  <a:cubicBezTo>
                    <a:pt x="15" y="4"/>
                    <a:pt x="15" y="4"/>
                    <a:pt x="15" y="4"/>
                  </a:cubicBezTo>
                  <a:cubicBezTo>
                    <a:pt x="15" y="2"/>
                    <a:pt x="13" y="0"/>
                    <a:pt x="10" y="0"/>
                  </a:cubicBezTo>
                  <a:cubicBezTo>
                    <a:pt x="5" y="1"/>
                    <a:pt x="5" y="1"/>
                    <a:pt x="5" y="1"/>
                  </a:cubicBezTo>
                  <a:cubicBezTo>
                    <a:pt x="2" y="1"/>
                    <a:pt x="0" y="4"/>
                    <a:pt x="1" y="6"/>
                  </a:cubicBezTo>
                  <a:cubicBezTo>
                    <a:pt x="9" y="73"/>
                    <a:pt x="9" y="73"/>
                    <a:pt x="9" y="73"/>
                  </a:cubicBezTo>
                  <a:cubicBezTo>
                    <a:pt x="9" y="77"/>
                    <a:pt x="9" y="77"/>
                    <a:pt x="9" y="77"/>
                  </a:cubicBezTo>
                  <a:cubicBezTo>
                    <a:pt x="10" y="78"/>
                    <a:pt x="10" y="78"/>
                    <a:pt x="10" y="79"/>
                  </a:cubicBezTo>
                  <a:cubicBezTo>
                    <a:pt x="11" y="80"/>
                    <a:pt x="13" y="81"/>
                    <a:pt x="15" y="81"/>
                  </a:cubicBezTo>
                  <a:cubicBezTo>
                    <a:pt x="15" y="81"/>
                    <a:pt x="15" y="81"/>
                    <a:pt x="15" y="81"/>
                  </a:cubicBezTo>
                  <a:cubicBezTo>
                    <a:pt x="20" y="81"/>
                    <a:pt x="20" y="81"/>
                    <a:pt x="20" y="81"/>
                  </a:cubicBezTo>
                  <a:cubicBezTo>
                    <a:pt x="88" y="72"/>
                    <a:pt x="88" y="72"/>
                    <a:pt x="88" y="72"/>
                  </a:cubicBezTo>
                  <a:cubicBezTo>
                    <a:pt x="91" y="72"/>
                    <a:pt x="93" y="69"/>
                    <a:pt x="92" y="67"/>
                  </a:cubicBezTo>
                  <a:cubicBezTo>
                    <a:pt x="92" y="63"/>
                    <a:pt x="92" y="63"/>
                    <a:pt x="92" y="63"/>
                  </a:cubicBezTo>
                  <a:cubicBezTo>
                    <a:pt x="91" y="60"/>
                    <a:pt x="89" y="58"/>
                    <a:pt x="86" y="59"/>
                  </a:cubicBezTo>
                  <a:close/>
                  <a:moveTo>
                    <a:pt x="9" y="9"/>
                  </a:moveTo>
                  <a:cubicBezTo>
                    <a:pt x="11" y="9"/>
                    <a:pt x="12" y="11"/>
                    <a:pt x="12" y="12"/>
                  </a:cubicBezTo>
                  <a:cubicBezTo>
                    <a:pt x="13" y="14"/>
                    <a:pt x="11" y="16"/>
                    <a:pt x="9" y="16"/>
                  </a:cubicBezTo>
                  <a:cubicBezTo>
                    <a:pt x="7" y="17"/>
                    <a:pt x="6" y="15"/>
                    <a:pt x="6" y="13"/>
                  </a:cubicBezTo>
                  <a:cubicBezTo>
                    <a:pt x="5" y="11"/>
                    <a:pt x="7" y="10"/>
                    <a:pt x="9" y="9"/>
                  </a:cubicBezTo>
                  <a:close/>
                  <a:moveTo>
                    <a:pt x="11" y="31"/>
                  </a:moveTo>
                  <a:cubicBezTo>
                    <a:pt x="13" y="31"/>
                    <a:pt x="15" y="32"/>
                    <a:pt x="15" y="34"/>
                  </a:cubicBezTo>
                  <a:cubicBezTo>
                    <a:pt x="15" y="36"/>
                    <a:pt x="14" y="38"/>
                    <a:pt x="12" y="38"/>
                  </a:cubicBezTo>
                  <a:cubicBezTo>
                    <a:pt x="10" y="39"/>
                    <a:pt x="8" y="37"/>
                    <a:pt x="8" y="35"/>
                  </a:cubicBezTo>
                  <a:cubicBezTo>
                    <a:pt x="8" y="33"/>
                    <a:pt x="9" y="32"/>
                    <a:pt x="11" y="31"/>
                  </a:cubicBezTo>
                  <a:close/>
                  <a:moveTo>
                    <a:pt x="14" y="53"/>
                  </a:moveTo>
                  <a:cubicBezTo>
                    <a:pt x="16" y="53"/>
                    <a:pt x="18" y="54"/>
                    <a:pt x="18" y="56"/>
                  </a:cubicBezTo>
                  <a:cubicBezTo>
                    <a:pt x="18" y="58"/>
                    <a:pt x="17" y="60"/>
                    <a:pt x="15" y="60"/>
                  </a:cubicBezTo>
                  <a:cubicBezTo>
                    <a:pt x="13" y="60"/>
                    <a:pt x="11" y="59"/>
                    <a:pt x="11" y="57"/>
                  </a:cubicBezTo>
                  <a:cubicBezTo>
                    <a:pt x="11" y="55"/>
                    <a:pt x="12" y="53"/>
                    <a:pt x="14"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0" name="Freeform 38"/>
            <p:cNvSpPr>
              <a:spLocks/>
            </p:cNvSpPr>
            <p:nvPr/>
          </p:nvSpPr>
          <p:spPr bwMode="auto">
            <a:xfrm>
              <a:off x="2336800" y="2374901"/>
              <a:ext cx="49212" cy="63500"/>
            </a:xfrm>
            <a:custGeom>
              <a:avLst/>
              <a:gdLst>
                <a:gd name="T0" fmla="*/ 17 w 17"/>
                <a:gd name="T1" fmla="*/ 16 h 22"/>
                <a:gd name="T2" fmla="*/ 12 w 17"/>
                <a:gd name="T3" fmla="*/ 21 h 22"/>
                <a:gd name="T4" fmla="*/ 7 w 17"/>
                <a:gd name="T5" fmla="*/ 22 h 22"/>
                <a:gd name="T6" fmla="*/ 2 w 17"/>
                <a:gd name="T7" fmla="*/ 18 h 22"/>
                <a:gd name="T8" fmla="*/ 1 w 17"/>
                <a:gd name="T9" fmla="*/ 6 h 22"/>
                <a:gd name="T10" fmla="*/ 5 w 17"/>
                <a:gd name="T11" fmla="*/ 1 h 22"/>
                <a:gd name="T12" fmla="*/ 10 w 17"/>
                <a:gd name="T13" fmla="*/ 0 h 22"/>
                <a:gd name="T14" fmla="*/ 15 w 17"/>
                <a:gd name="T15" fmla="*/ 4 h 22"/>
                <a:gd name="T16" fmla="*/ 17 w 17"/>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2">
                  <a:moveTo>
                    <a:pt x="17" y="16"/>
                  </a:moveTo>
                  <a:cubicBezTo>
                    <a:pt x="17" y="19"/>
                    <a:pt x="15" y="21"/>
                    <a:pt x="12" y="21"/>
                  </a:cubicBezTo>
                  <a:cubicBezTo>
                    <a:pt x="7" y="22"/>
                    <a:pt x="7" y="22"/>
                    <a:pt x="7" y="22"/>
                  </a:cubicBezTo>
                  <a:cubicBezTo>
                    <a:pt x="5" y="22"/>
                    <a:pt x="2" y="21"/>
                    <a:pt x="2" y="18"/>
                  </a:cubicBezTo>
                  <a:cubicBezTo>
                    <a:pt x="1" y="6"/>
                    <a:pt x="1" y="6"/>
                    <a:pt x="1" y="6"/>
                  </a:cubicBezTo>
                  <a:cubicBezTo>
                    <a:pt x="0" y="4"/>
                    <a:pt x="2" y="1"/>
                    <a:pt x="5" y="1"/>
                  </a:cubicBezTo>
                  <a:cubicBezTo>
                    <a:pt x="10" y="0"/>
                    <a:pt x="10" y="0"/>
                    <a:pt x="10" y="0"/>
                  </a:cubicBezTo>
                  <a:cubicBezTo>
                    <a:pt x="12" y="0"/>
                    <a:pt x="15" y="2"/>
                    <a:pt x="15" y="4"/>
                  </a:cubicBezTo>
                  <a:lnTo>
                    <a:pt x="17"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1" name="Freeform 39"/>
            <p:cNvSpPr>
              <a:spLocks/>
            </p:cNvSpPr>
            <p:nvPr/>
          </p:nvSpPr>
          <p:spPr bwMode="auto">
            <a:xfrm>
              <a:off x="2393950" y="2335213"/>
              <a:ext cx="52387" cy="98425"/>
            </a:xfrm>
            <a:custGeom>
              <a:avLst/>
              <a:gdLst>
                <a:gd name="T0" fmla="*/ 18 w 18"/>
                <a:gd name="T1" fmla="*/ 27 h 34"/>
                <a:gd name="T2" fmla="*/ 13 w 18"/>
                <a:gd name="T3" fmla="*/ 33 h 34"/>
                <a:gd name="T4" fmla="*/ 8 w 18"/>
                <a:gd name="T5" fmla="*/ 33 h 34"/>
                <a:gd name="T6" fmla="*/ 3 w 18"/>
                <a:gd name="T7" fmla="*/ 29 h 34"/>
                <a:gd name="T8" fmla="*/ 0 w 18"/>
                <a:gd name="T9" fmla="*/ 6 h 34"/>
                <a:gd name="T10" fmla="*/ 4 w 18"/>
                <a:gd name="T11" fmla="*/ 1 h 34"/>
                <a:gd name="T12" fmla="*/ 9 w 18"/>
                <a:gd name="T13" fmla="*/ 0 h 34"/>
                <a:gd name="T14" fmla="*/ 15 w 18"/>
                <a:gd name="T15" fmla="*/ 4 h 34"/>
                <a:gd name="T16" fmla="*/ 18 w 18"/>
                <a:gd name="T17" fmla="*/ 2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4">
                  <a:moveTo>
                    <a:pt x="18" y="27"/>
                  </a:moveTo>
                  <a:cubicBezTo>
                    <a:pt x="18" y="30"/>
                    <a:pt x="16" y="33"/>
                    <a:pt x="13" y="33"/>
                  </a:cubicBezTo>
                  <a:cubicBezTo>
                    <a:pt x="8" y="33"/>
                    <a:pt x="8" y="33"/>
                    <a:pt x="8" y="33"/>
                  </a:cubicBezTo>
                  <a:cubicBezTo>
                    <a:pt x="6" y="34"/>
                    <a:pt x="3" y="32"/>
                    <a:pt x="3" y="29"/>
                  </a:cubicBezTo>
                  <a:cubicBezTo>
                    <a:pt x="0" y="6"/>
                    <a:pt x="0" y="6"/>
                    <a:pt x="0" y="6"/>
                  </a:cubicBezTo>
                  <a:cubicBezTo>
                    <a:pt x="0" y="3"/>
                    <a:pt x="2" y="1"/>
                    <a:pt x="4" y="1"/>
                  </a:cubicBezTo>
                  <a:cubicBezTo>
                    <a:pt x="9" y="0"/>
                    <a:pt x="9" y="0"/>
                    <a:pt x="9" y="0"/>
                  </a:cubicBezTo>
                  <a:cubicBezTo>
                    <a:pt x="12" y="0"/>
                    <a:pt x="14" y="2"/>
                    <a:pt x="15" y="4"/>
                  </a:cubicBezTo>
                  <a:lnTo>
                    <a:pt x="18"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2" name="Freeform 40"/>
            <p:cNvSpPr>
              <a:spLocks/>
            </p:cNvSpPr>
            <p:nvPr/>
          </p:nvSpPr>
          <p:spPr bwMode="auto">
            <a:xfrm>
              <a:off x="2446338" y="2298701"/>
              <a:ext cx="53975" cy="125413"/>
            </a:xfrm>
            <a:custGeom>
              <a:avLst/>
              <a:gdLst>
                <a:gd name="T0" fmla="*/ 19 w 19"/>
                <a:gd name="T1" fmla="*/ 38 h 44"/>
                <a:gd name="T2" fmla="*/ 15 w 19"/>
                <a:gd name="T3" fmla="*/ 43 h 44"/>
                <a:gd name="T4" fmla="*/ 10 w 19"/>
                <a:gd name="T5" fmla="*/ 44 h 44"/>
                <a:gd name="T6" fmla="*/ 4 w 19"/>
                <a:gd name="T7" fmla="*/ 40 h 44"/>
                <a:gd name="T8" fmla="*/ 0 w 19"/>
                <a:gd name="T9" fmla="*/ 6 h 44"/>
                <a:gd name="T10" fmla="*/ 4 w 19"/>
                <a:gd name="T11" fmla="*/ 1 h 44"/>
                <a:gd name="T12" fmla="*/ 9 w 19"/>
                <a:gd name="T13" fmla="*/ 0 h 44"/>
                <a:gd name="T14" fmla="*/ 15 w 19"/>
                <a:gd name="T15" fmla="*/ 4 h 44"/>
                <a:gd name="T16" fmla="*/ 19 w 19"/>
                <a:gd name="T17"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44">
                  <a:moveTo>
                    <a:pt x="19" y="38"/>
                  </a:moveTo>
                  <a:cubicBezTo>
                    <a:pt x="19" y="41"/>
                    <a:pt x="17" y="43"/>
                    <a:pt x="15" y="43"/>
                  </a:cubicBezTo>
                  <a:cubicBezTo>
                    <a:pt x="10" y="44"/>
                    <a:pt x="10" y="44"/>
                    <a:pt x="10" y="44"/>
                  </a:cubicBezTo>
                  <a:cubicBezTo>
                    <a:pt x="7" y="44"/>
                    <a:pt x="5" y="43"/>
                    <a:pt x="4" y="40"/>
                  </a:cubicBezTo>
                  <a:cubicBezTo>
                    <a:pt x="0" y="6"/>
                    <a:pt x="0" y="6"/>
                    <a:pt x="0" y="6"/>
                  </a:cubicBezTo>
                  <a:cubicBezTo>
                    <a:pt x="0" y="3"/>
                    <a:pt x="2" y="1"/>
                    <a:pt x="4" y="1"/>
                  </a:cubicBezTo>
                  <a:cubicBezTo>
                    <a:pt x="9" y="0"/>
                    <a:pt x="9" y="0"/>
                    <a:pt x="9" y="0"/>
                  </a:cubicBezTo>
                  <a:cubicBezTo>
                    <a:pt x="12" y="0"/>
                    <a:pt x="14" y="2"/>
                    <a:pt x="15" y="4"/>
                  </a:cubicBezTo>
                  <a:lnTo>
                    <a:pt x="19"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3" name="Freeform 41"/>
            <p:cNvSpPr>
              <a:spLocks/>
            </p:cNvSpPr>
            <p:nvPr/>
          </p:nvSpPr>
          <p:spPr bwMode="auto">
            <a:xfrm>
              <a:off x="2328863" y="2254251"/>
              <a:ext cx="125412" cy="109538"/>
            </a:xfrm>
            <a:custGeom>
              <a:avLst/>
              <a:gdLst>
                <a:gd name="T0" fmla="*/ 3 w 44"/>
                <a:gd name="T1" fmla="*/ 38 h 38"/>
                <a:gd name="T2" fmla="*/ 1 w 44"/>
                <a:gd name="T3" fmla="*/ 38 h 38"/>
                <a:gd name="T4" fmla="*/ 1 w 44"/>
                <a:gd name="T5" fmla="*/ 35 h 38"/>
                <a:gd name="T6" fmla="*/ 13 w 44"/>
                <a:gd name="T7" fmla="*/ 19 h 38"/>
                <a:gd name="T8" fmla="*/ 15 w 44"/>
                <a:gd name="T9" fmla="*/ 19 h 38"/>
                <a:gd name="T10" fmla="*/ 27 w 44"/>
                <a:gd name="T11" fmla="*/ 17 h 38"/>
                <a:gd name="T12" fmla="*/ 40 w 44"/>
                <a:gd name="T13" fmla="*/ 1 h 38"/>
                <a:gd name="T14" fmla="*/ 43 w 44"/>
                <a:gd name="T15" fmla="*/ 1 h 38"/>
                <a:gd name="T16" fmla="*/ 43 w 44"/>
                <a:gd name="T17" fmla="*/ 4 h 38"/>
                <a:gd name="T18" fmla="*/ 29 w 44"/>
                <a:gd name="T19" fmla="*/ 20 h 38"/>
                <a:gd name="T20" fmla="*/ 28 w 44"/>
                <a:gd name="T21" fmla="*/ 21 h 38"/>
                <a:gd name="T22" fmla="*/ 16 w 44"/>
                <a:gd name="T23" fmla="*/ 22 h 38"/>
                <a:gd name="T24" fmla="*/ 4 w 44"/>
                <a:gd name="T25" fmla="*/ 38 h 38"/>
                <a:gd name="T26" fmla="*/ 3 w 44"/>
                <a:gd name="T2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38">
                  <a:moveTo>
                    <a:pt x="3" y="38"/>
                  </a:moveTo>
                  <a:cubicBezTo>
                    <a:pt x="2" y="38"/>
                    <a:pt x="2" y="38"/>
                    <a:pt x="1" y="38"/>
                  </a:cubicBezTo>
                  <a:cubicBezTo>
                    <a:pt x="0" y="37"/>
                    <a:pt x="0" y="36"/>
                    <a:pt x="1" y="35"/>
                  </a:cubicBezTo>
                  <a:cubicBezTo>
                    <a:pt x="13" y="19"/>
                    <a:pt x="13" y="19"/>
                    <a:pt x="13" y="19"/>
                  </a:cubicBezTo>
                  <a:cubicBezTo>
                    <a:pt x="14" y="19"/>
                    <a:pt x="14" y="19"/>
                    <a:pt x="15" y="19"/>
                  </a:cubicBezTo>
                  <a:cubicBezTo>
                    <a:pt x="27" y="17"/>
                    <a:pt x="27" y="17"/>
                    <a:pt x="27" y="17"/>
                  </a:cubicBezTo>
                  <a:cubicBezTo>
                    <a:pt x="40" y="1"/>
                    <a:pt x="40" y="1"/>
                    <a:pt x="40" y="1"/>
                  </a:cubicBezTo>
                  <a:cubicBezTo>
                    <a:pt x="41" y="1"/>
                    <a:pt x="42" y="0"/>
                    <a:pt x="43" y="1"/>
                  </a:cubicBezTo>
                  <a:cubicBezTo>
                    <a:pt x="44" y="2"/>
                    <a:pt x="44" y="3"/>
                    <a:pt x="43" y="4"/>
                  </a:cubicBezTo>
                  <a:cubicBezTo>
                    <a:pt x="29" y="20"/>
                    <a:pt x="29" y="20"/>
                    <a:pt x="29" y="20"/>
                  </a:cubicBezTo>
                  <a:cubicBezTo>
                    <a:pt x="29" y="21"/>
                    <a:pt x="29" y="21"/>
                    <a:pt x="28" y="21"/>
                  </a:cubicBezTo>
                  <a:cubicBezTo>
                    <a:pt x="16" y="22"/>
                    <a:pt x="16" y="22"/>
                    <a:pt x="16" y="22"/>
                  </a:cubicBezTo>
                  <a:cubicBezTo>
                    <a:pt x="4" y="38"/>
                    <a:pt x="4" y="38"/>
                    <a:pt x="4" y="38"/>
                  </a:cubicBezTo>
                  <a:cubicBezTo>
                    <a:pt x="4" y="38"/>
                    <a:pt x="3" y="38"/>
                    <a:pt x="3"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4" name="Freeform 42"/>
            <p:cNvSpPr>
              <a:spLocks noEditPoints="1"/>
            </p:cNvSpPr>
            <p:nvPr/>
          </p:nvSpPr>
          <p:spPr bwMode="auto">
            <a:xfrm>
              <a:off x="2265363" y="2270126"/>
              <a:ext cx="263525" cy="234950"/>
            </a:xfrm>
            <a:custGeom>
              <a:avLst/>
              <a:gdLst>
                <a:gd name="T0" fmla="*/ 86 w 92"/>
                <a:gd name="T1" fmla="*/ 59 h 82"/>
                <a:gd name="T2" fmla="*/ 23 w 92"/>
                <a:gd name="T3" fmla="*/ 67 h 82"/>
                <a:gd name="T4" fmla="*/ 15 w 92"/>
                <a:gd name="T5" fmla="*/ 5 h 82"/>
                <a:gd name="T6" fmla="*/ 10 w 92"/>
                <a:gd name="T7" fmla="*/ 0 h 82"/>
                <a:gd name="T8" fmla="*/ 4 w 92"/>
                <a:gd name="T9" fmla="*/ 1 h 82"/>
                <a:gd name="T10" fmla="*/ 0 w 92"/>
                <a:gd name="T11" fmla="*/ 6 h 82"/>
                <a:gd name="T12" fmla="*/ 9 w 92"/>
                <a:gd name="T13" fmla="*/ 73 h 82"/>
                <a:gd name="T14" fmla="*/ 9 w 92"/>
                <a:gd name="T15" fmla="*/ 77 h 82"/>
                <a:gd name="T16" fmla="*/ 10 w 92"/>
                <a:gd name="T17" fmla="*/ 79 h 82"/>
                <a:gd name="T18" fmla="*/ 14 w 92"/>
                <a:gd name="T19" fmla="*/ 82 h 82"/>
                <a:gd name="T20" fmla="*/ 14 w 92"/>
                <a:gd name="T21" fmla="*/ 82 h 82"/>
                <a:gd name="T22" fmla="*/ 19 w 92"/>
                <a:gd name="T23" fmla="*/ 81 h 82"/>
                <a:gd name="T24" fmla="*/ 88 w 92"/>
                <a:gd name="T25" fmla="*/ 72 h 82"/>
                <a:gd name="T26" fmla="*/ 92 w 92"/>
                <a:gd name="T27" fmla="*/ 67 h 82"/>
                <a:gd name="T28" fmla="*/ 91 w 92"/>
                <a:gd name="T29" fmla="*/ 63 h 82"/>
                <a:gd name="T30" fmla="*/ 86 w 92"/>
                <a:gd name="T31" fmla="*/ 59 h 82"/>
                <a:gd name="T32" fmla="*/ 8 w 92"/>
                <a:gd name="T33" fmla="*/ 10 h 82"/>
                <a:gd name="T34" fmla="*/ 12 w 92"/>
                <a:gd name="T35" fmla="*/ 13 h 82"/>
                <a:gd name="T36" fmla="*/ 9 w 92"/>
                <a:gd name="T37" fmla="*/ 17 h 82"/>
                <a:gd name="T38" fmla="*/ 5 w 92"/>
                <a:gd name="T39" fmla="*/ 14 h 82"/>
                <a:gd name="T40" fmla="*/ 8 w 92"/>
                <a:gd name="T41" fmla="*/ 10 h 82"/>
                <a:gd name="T42" fmla="*/ 11 w 92"/>
                <a:gd name="T43" fmla="*/ 32 h 82"/>
                <a:gd name="T44" fmla="*/ 15 w 92"/>
                <a:gd name="T45" fmla="*/ 35 h 82"/>
                <a:gd name="T46" fmla="*/ 12 w 92"/>
                <a:gd name="T47" fmla="*/ 39 h 82"/>
                <a:gd name="T48" fmla="*/ 8 w 92"/>
                <a:gd name="T49" fmla="*/ 36 h 82"/>
                <a:gd name="T50" fmla="*/ 11 w 92"/>
                <a:gd name="T51" fmla="*/ 32 h 82"/>
                <a:gd name="T52" fmla="*/ 14 w 92"/>
                <a:gd name="T53" fmla="*/ 54 h 82"/>
                <a:gd name="T54" fmla="*/ 17 w 92"/>
                <a:gd name="T55" fmla="*/ 57 h 82"/>
                <a:gd name="T56" fmla="*/ 14 w 92"/>
                <a:gd name="T57" fmla="*/ 61 h 82"/>
                <a:gd name="T58" fmla="*/ 10 w 92"/>
                <a:gd name="T59" fmla="*/ 57 h 82"/>
                <a:gd name="T60" fmla="*/ 14 w 92"/>
                <a:gd name="T61" fmla="*/ 5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82">
                  <a:moveTo>
                    <a:pt x="86" y="59"/>
                  </a:moveTo>
                  <a:cubicBezTo>
                    <a:pt x="23" y="67"/>
                    <a:pt x="23" y="67"/>
                    <a:pt x="23" y="67"/>
                  </a:cubicBezTo>
                  <a:cubicBezTo>
                    <a:pt x="15" y="5"/>
                    <a:pt x="15" y="5"/>
                    <a:pt x="15" y="5"/>
                  </a:cubicBezTo>
                  <a:cubicBezTo>
                    <a:pt x="15" y="2"/>
                    <a:pt x="12" y="0"/>
                    <a:pt x="10" y="0"/>
                  </a:cubicBezTo>
                  <a:cubicBezTo>
                    <a:pt x="4" y="1"/>
                    <a:pt x="4" y="1"/>
                    <a:pt x="4" y="1"/>
                  </a:cubicBezTo>
                  <a:cubicBezTo>
                    <a:pt x="2" y="1"/>
                    <a:pt x="0" y="4"/>
                    <a:pt x="0" y="6"/>
                  </a:cubicBezTo>
                  <a:cubicBezTo>
                    <a:pt x="9" y="73"/>
                    <a:pt x="9" y="73"/>
                    <a:pt x="9" y="73"/>
                  </a:cubicBezTo>
                  <a:cubicBezTo>
                    <a:pt x="9" y="77"/>
                    <a:pt x="9" y="77"/>
                    <a:pt x="9" y="77"/>
                  </a:cubicBezTo>
                  <a:cubicBezTo>
                    <a:pt x="9" y="78"/>
                    <a:pt x="9" y="79"/>
                    <a:pt x="10" y="79"/>
                  </a:cubicBezTo>
                  <a:cubicBezTo>
                    <a:pt x="11" y="81"/>
                    <a:pt x="12" y="82"/>
                    <a:pt x="14" y="82"/>
                  </a:cubicBezTo>
                  <a:cubicBezTo>
                    <a:pt x="14" y="82"/>
                    <a:pt x="14" y="82"/>
                    <a:pt x="14" y="82"/>
                  </a:cubicBezTo>
                  <a:cubicBezTo>
                    <a:pt x="19" y="81"/>
                    <a:pt x="19" y="81"/>
                    <a:pt x="19" y="81"/>
                  </a:cubicBezTo>
                  <a:cubicBezTo>
                    <a:pt x="88" y="72"/>
                    <a:pt x="88" y="72"/>
                    <a:pt x="88" y="72"/>
                  </a:cubicBezTo>
                  <a:cubicBezTo>
                    <a:pt x="90" y="72"/>
                    <a:pt x="92" y="70"/>
                    <a:pt x="92" y="67"/>
                  </a:cubicBezTo>
                  <a:cubicBezTo>
                    <a:pt x="91" y="63"/>
                    <a:pt x="91" y="63"/>
                    <a:pt x="91" y="63"/>
                  </a:cubicBezTo>
                  <a:cubicBezTo>
                    <a:pt x="91" y="60"/>
                    <a:pt x="89" y="59"/>
                    <a:pt x="86" y="59"/>
                  </a:cubicBezTo>
                  <a:close/>
                  <a:moveTo>
                    <a:pt x="8" y="10"/>
                  </a:moveTo>
                  <a:cubicBezTo>
                    <a:pt x="10" y="9"/>
                    <a:pt x="12" y="11"/>
                    <a:pt x="12" y="13"/>
                  </a:cubicBezTo>
                  <a:cubicBezTo>
                    <a:pt x="12" y="15"/>
                    <a:pt x="11" y="16"/>
                    <a:pt x="9" y="17"/>
                  </a:cubicBezTo>
                  <a:cubicBezTo>
                    <a:pt x="7" y="17"/>
                    <a:pt x="5" y="16"/>
                    <a:pt x="5" y="14"/>
                  </a:cubicBezTo>
                  <a:cubicBezTo>
                    <a:pt x="5" y="12"/>
                    <a:pt x="6" y="10"/>
                    <a:pt x="8" y="10"/>
                  </a:cubicBezTo>
                  <a:close/>
                  <a:moveTo>
                    <a:pt x="11" y="32"/>
                  </a:moveTo>
                  <a:cubicBezTo>
                    <a:pt x="13" y="31"/>
                    <a:pt x="15" y="33"/>
                    <a:pt x="15" y="35"/>
                  </a:cubicBezTo>
                  <a:cubicBezTo>
                    <a:pt x="15" y="37"/>
                    <a:pt x="14" y="38"/>
                    <a:pt x="12" y="39"/>
                  </a:cubicBezTo>
                  <a:cubicBezTo>
                    <a:pt x="10" y="39"/>
                    <a:pt x="8" y="37"/>
                    <a:pt x="8" y="36"/>
                  </a:cubicBezTo>
                  <a:cubicBezTo>
                    <a:pt x="8" y="34"/>
                    <a:pt x="9" y="32"/>
                    <a:pt x="11" y="32"/>
                  </a:cubicBezTo>
                  <a:close/>
                  <a:moveTo>
                    <a:pt x="14" y="54"/>
                  </a:moveTo>
                  <a:cubicBezTo>
                    <a:pt x="15" y="53"/>
                    <a:pt x="17" y="55"/>
                    <a:pt x="17" y="57"/>
                  </a:cubicBezTo>
                  <a:cubicBezTo>
                    <a:pt x="18" y="59"/>
                    <a:pt x="16" y="60"/>
                    <a:pt x="14" y="61"/>
                  </a:cubicBezTo>
                  <a:cubicBezTo>
                    <a:pt x="12" y="61"/>
                    <a:pt x="11" y="59"/>
                    <a:pt x="10" y="57"/>
                  </a:cubicBezTo>
                  <a:cubicBezTo>
                    <a:pt x="10" y="56"/>
                    <a:pt x="12" y="54"/>
                    <a:pt x="14"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5" name="Freeform 43"/>
            <p:cNvSpPr>
              <a:spLocks/>
            </p:cNvSpPr>
            <p:nvPr/>
          </p:nvSpPr>
          <p:spPr bwMode="auto">
            <a:xfrm>
              <a:off x="3200400" y="2178051"/>
              <a:ext cx="49212" cy="61913"/>
            </a:xfrm>
            <a:custGeom>
              <a:avLst/>
              <a:gdLst>
                <a:gd name="T0" fmla="*/ 17 w 17"/>
                <a:gd name="T1" fmla="*/ 16 h 22"/>
                <a:gd name="T2" fmla="*/ 12 w 17"/>
                <a:gd name="T3" fmla="*/ 21 h 22"/>
                <a:gd name="T4" fmla="*/ 7 w 17"/>
                <a:gd name="T5" fmla="*/ 22 h 22"/>
                <a:gd name="T6" fmla="*/ 2 w 17"/>
                <a:gd name="T7" fmla="*/ 18 h 22"/>
                <a:gd name="T8" fmla="*/ 1 w 17"/>
                <a:gd name="T9" fmla="*/ 6 h 22"/>
                <a:gd name="T10" fmla="*/ 5 w 17"/>
                <a:gd name="T11" fmla="*/ 1 h 22"/>
                <a:gd name="T12" fmla="*/ 10 w 17"/>
                <a:gd name="T13" fmla="*/ 0 h 22"/>
                <a:gd name="T14" fmla="*/ 15 w 17"/>
                <a:gd name="T15" fmla="*/ 4 h 22"/>
                <a:gd name="T16" fmla="*/ 17 w 17"/>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2">
                  <a:moveTo>
                    <a:pt x="17" y="16"/>
                  </a:moveTo>
                  <a:cubicBezTo>
                    <a:pt x="17" y="19"/>
                    <a:pt x="15" y="21"/>
                    <a:pt x="12" y="21"/>
                  </a:cubicBezTo>
                  <a:cubicBezTo>
                    <a:pt x="7" y="22"/>
                    <a:pt x="7" y="22"/>
                    <a:pt x="7" y="22"/>
                  </a:cubicBezTo>
                  <a:cubicBezTo>
                    <a:pt x="5" y="22"/>
                    <a:pt x="2" y="20"/>
                    <a:pt x="2" y="18"/>
                  </a:cubicBezTo>
                  <a:cubicBezTo>
                    <a:pt x="1" y="6"/>
                    <a:pt x="1" y="6"/>
                    <a:pt x="1" y="6"/>
                  </a:cubicBezTo>
                  <a:cubicBezTo>
                    <a:pt x="0" y="3"/>
                    <a:pt x="2" y="1"/>
                    <a:pt x="5" y="1"/>
                  </a:cubicBezTo>
                  <a:cubicBezTo>
                    <a:pt x="10" y="0"/>
                    <a:pt x="10" y="0"/>
                    <a:pt x="10" y="0"/>
                  </a:cubicBezTo>
                  <a:cubicBezTo>
                    <a:pt x="12" y="0"/>
                    <a:pt x="15" y="2"/>
                    <a:pt x="15" y="4"/>
                  </a:cubicBezTo>
                  <a:lnTo>
                    <a:pt x="17"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6" name="Freeform 44"/>
            <p:cNvSpPr>
              <a:spLocks/>
            </p:cNvSpPr>
            <p:nvPr/>
          </p:nvSpPr>
          <p:spPr bwMode="auto">
            <a:xfrm>
              <a:off x="3257550" y="2136776"/>
              <a:ext cx="52387" cy="98425"/>
            </a:xfrm>
            <a:custGeom>
              <a:avLst/>
              <a:gdLst>
                <a:gd name="T0" fmla="*/ 18 w 18"/>
                <a:gd name="T1" fmla="*/ 27 h 34"/>
                <a:gd name="T2" fmla="*/ 13 w 18"/>
                <a:gd name="T3" fmla="*/ 33 h 34"/>
                <a:gd name="T4" fmla="*/ 8 w 18"/>
                <a:gd name="T5" fmla="*/ 33 h 34"/>
                <a:gd name="T6" fmla="*/ 3 w 18"/>
                <a:gd name="T7" fmla="*/ 29 h 34"/>
                <a:gd name="T8" fmla="*/ 0 w 18"/>
                <a:gd name="T9" fmla="*/ 6 h 34"/>
                <a:gd name="T10" fmla="*/ 4 w 18"/>
                <a:gd name="T11" fmla="*/ 1 h 34"/>
                <a:gd name="T12" fmla="*/ 9 w 18"/>
                <a:gd name="T13" fmla="*/ 0 h 34"/>
                <a:gd name="T14" fmla="*/ 15 w 18"/>
                <a:gd name="T15" fmla="*/ 4 h 34"/>
                <a:gd name="T16" fmla="*/ 18 w 18"/>
                <a:gd name="T17" fmla="*/ 2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4">
                  <a:moveTo>
                    <a:pt x="18" y="27"/>
                  </a:moveTo>
                  <a:cubicBezTo>
                    <a:pt x="18" y="30"/>
                    <a:pt x="16" y="32"/>
                    <a:pt x="13" y="33"/>
                  </a:cubicBezTo>
                  <a:cubicBezTo>
                    <a:pt x="8" y="33"/>
                    <a:pt x="8" y="33"/>
                    <a:pt x="8" y="33"/>
                  </a:cubicBezTo>
                  <a:cubicBezTo>
                    <a:pt x="6" y="34"/>
                    <a:pt x="3" y="32"/>
                    <a:pt x="3" y="29"/>
                  </a:cubicBezTo>
                  <a:cubicBezTo>
                    <a:pt x="0" y="6"/>
                    <a:pt x="0" y="6"/>
                    <a:pt x="0" y="6"/>
                  </a:cubicBezTo>
                  <a:cubicBezTo>
                    <a:pt x="0" y="3"/>
                    <a:pt x="2" y="1"/>
                    <a:pt x="4" y="1"/>
                  </a:cubicBezTo>
                  <a:cubicBezTo>
                    <a:pt x="9" y="0"/>
                    <a:pt x="9" y="0"/>
                    <a:pt x="9" y="0"/>
                  </a:cubicBezTo>
                  <a:cubicBezTo>
                    <a:pt x="12" y="0"/>
                    <a:pt x="14" y="1"/>
                    <a:pt x="15" y="4"/>
                  </a:cubicBezTo>
                  <a:lnTo>
                    <a:pt x="18"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7" name="Freeform 45"/>
            <p:cNvSpPr>
              <a:spLocks/>
            </p:cNvSpPr>
            <p:nvPr/>
          </p:nvSpPr>
          <p:spPr bwMode="auto">
            <a:xfrm>
              <a:off x="3309938" y="2100263"/>
              <a:ext cx="53975" cy="125413"/>
            </a:xfrm>
            <a:custGeom>
              <a:avLst/>
              <a:gdLst>
                <a:gd name="T0" fmla="*/ 19 w 19"/>
                <a:gd name="T1" fmla="*/ 38 h 44"/>
                <a:gd name="T2" fmla="*/ 15 w 19"/>
                <a:gd name="T3" fmla="*/ 43 h 44"/>
                <a:gd name="T4" fmla="*/ 10 w 19"/>
                <a:gd name="T5" fmla="*/ 44 h 44"/>
                <a:gd name="T6" fmla="*/ 4 w 19"/>
                <a:gd name="T7" fmla="*/ 40 h 44"/>
                <a:gd name="T8" fmla="*/ 0 w 19"/>
                <a:gd name="T9" fmla="*/ 6 h 44"/>
                <a:gd name="T10" fmla="*/ 4 w 19"/>
                <a:gd name="T11" fmla="*/ 1 h 44"/>
                <a:gd name="T12" fmla="*/ 10 w 19"/>
                <a:gd name="T13" fmla="*/ 0 h 44"/>
                <a:gd name="T14" fmla="*/ 15 w 19"/>
                <a:gd name="T15" fmla="*/ 4 h 44"/>
                <a:gd name="T16" fmla="*/ 19 w 19"/>
                <a:gd name="T17"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44">
                  <a:moveTo>
                    <a:pt x="19" y="38"/>
                  </a:moveTo>
                  <a:cubicBezTo>
                    <a:pt x="19" y="41"/>
                    <a:pt x="17" y="43"/>
                    <a:pt x="15" y="43"/>
                  </a:cubicBezTo>
                  <a:cubicBezTo>
                    <a:pt x="10" y="44"/>
                    <a:pt x="10" y="44"/>
                    <a:pt x="10" y="44"/>
                  </a:cubicBezTo>
                  <a:cubicBezTo>
                    <a:pt x="7" y="44"/>
                    <a:pt x="5" y="42"/>
                    <a:pt x="4" y="40"/>
                  </a:cubicBezTo>
                  <a:cubicBezTo>
                    <a:pt x="0" y="6"/>
                    <a:pt x="0" y="6"/>
                    <a:pt x="0" y="6"/>
                  </a:cubicBezTo>
                  <a:cubicBezTo>
                    <a:pt x="0" y="3"/>
                    <a:pt x="2" y="1"/>
                    <a:pt x="4" y="1"/>
                  </a:cubicBezTo>
                  <a:cubicBezTo>
                    <a:pt x="10" y="0"/>
                    <a:pt x="10" y="0"/>
                    <a:pt x="10" y="0"/>
                  </a:cubicBezTo>
                  <a:cubicBezTo>
                    <a:pt x="12" y="0"/>
                    <a:pt x="15" y="2"/>
                    <a:pt x="15" y="4"/>
                  </a:cubicBezTo>
                  <a:lnTo>
                    <a:pt x="19"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8" name="Freeform 46"/>
            <p:cNvSpPr>
              <a:spLocks/>
            </p:cNvSpPr>
            <p:nvPr/>
          </p:nvSpPr>
          <p:spPr bwMode="auto">
            <a:xfrm>
              <a:off x="3192463" y="2057401"/>
              <a:ext cx="125412" cy="107950"/>
            </a:xfrm>
            <a:custGeom>
              <a:avLst/>
              <a:gdLst>
                <a:gd name="T0" fmla="*/ 3 w 44"/>
                <a:gd name="T1" fmla="*/ 38 h 38"/>
                <a:gd name="T2" fmla="*/ 1 w 44"/>
                <a:gd name="T3" fmla="*/ 38 h 38"/>
                <a:gd name="T4" fmla="*/ 1 w 44"/>
                <a:gd name="T5" fmla="*/ 35 h 38"/>
                <a:gd name="T6" fmla="*/ 13 w 44"/>
                <a:gd name="T7" fmla="*/ 19 h 38"/>
                <a:gd name="T8" fmla="*/ 15 w 44"/>
                <a:gd name="T9" fmla="*/ 18 h 38"/>
                <a:gd name="T10" fmla="*/ 27 w 44"/>
                <a:gd name="T11" fmla="*/ 17 h 38"/>
                <a:gd name="T12" fmla="*/ 40 w 44"/>
                <a:gd name="T13" fmla="*/ 1 h 38"/>
                <a:gd name="T14" fmla="*/ 43 w 44"/>
                <a:gd name="T15" fmla="*/ 1 h 38"/>
                <a:gd name="T16" fmla="*/ 43 w 44"/>
                <a:gd name="T17" fmla="*/ 4 h 38"/>
                <a:gd name="T18" fmla="*/ 30 w 44"/>
                <a:gd name="T19" fmla="*/ 20 h 38"/>
                <a:gd name="T20" fmla="*/ 28 w 44"/>
                <a:gd name="T21" fmla="*/ 21 h 38"/>
                <a:gd name="T22" fmla="*/ 16 w 44"/>
                <a:gd name="T23" fmla="*/ 22 h 38"/>
                <a:gd name="T24" fmla="*/ 4 w 44"/>
                <a:gd name="T25" fmla="*/ 38 h 38"/>
                <a:gd name="T26" fmla="*/ 3 w 44"/>
                <a:gd name="T2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38">
                  <a:moveTo>
                    <a:pt x="3" y="38"/>
                  </a:moveTo>
                  <a:cubicBezTo>
                    <a:pt x="2" y="38"/>
                    <a:pt x="2" y="38"/>
                    <a:pt x="1" y="38"/>
                  </a:cubicBezTo>
                  <a:cubicBezTo>
                    <a:pt x="0" y="37"/>
                    <a:pt x="0" y="36"/>
                    <a:pt x="1" y="35"/>
                  </a:cubicBezTo>
                  <a:cubicBezTo>
                    <a:pt x="13" y="19"/>
                    <a:pt x="13" y="19"/>
                    <a:pt x="13" y="19"/>
                  </a:cubicBezTo>
                  <a:cubicBezTo>
                    <a:pt x="14" y="19"/>
                    <a:pt x="14" y="18"/>
                    <a:pt x="15" y="18"/>
                  </a:cubicBezTo>
                  <a:cubicBezTo>
                    <a:pt x="27" y="17"/>
                    <a:pt x="27" y="17"/>
                    <a:pt x="27" y="17"/>
                  </a:cubicBezTo>
                  <a:cubicBezTo>
                    <a:pt x="40" y="1"/>
                    <a:pt x="40" y="1"/>
                    <a:pt x="40" y="1"/>
                  </a:cubicBezTo>
                  <a:cubicBezTo>
                    <a:pt x="41" y="1"/>
                    <a:pt x="42" y="0"/>
                    <a:pt x="43" y="1"/>
                  </a:cubicBezTo>
                  <a:cubicBezTo>
                    <a:pt x="44" y="2"/>
                    <a:pt x="44" y="3"/>
                    <a:pt x="43" y="4"/>
                  </a:cubicBezTo>
                  <a:cubicBezTo>
                    <a:pt x="30" y="20"/>
                    <a:pt x="30" y="20"/>
                    <a:pt x="30" y="20"/>
                  </a:cubicBezTo>
                  <a:cubicBezTo>
                    <a:pt x="29" y="21"/>
                    <a:pt x="29" y="21"/>
                    <a:pt x="28" y="21"/>
                  </a:cubicBezTo>
                  <a:cubicBezTo>
                    <a:pt x="16" y="22"/>
                    <a:pt x="16" y="22"/>
                    <a:pt x="16" y="22"/>
                  </a:cubicBezTo>
                  <a:cubicBezTo>
                    <a:pt x="4" y="38"/>
                    <a:pt x="4" y="38"/>
                    <a:pt x="4" y="38"/>
                  </a:cubicBezTo>
                  <a:cubicBezTo>
                    <a:pt x="4" y="38"/>
                    <a:pt x="3" y="38"/>
                    <a:pt x="3"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9" name="Freeform 47"/>
            <p:cNvSpPr>
              <a:spLocks noEditPoints="1"/>
            </p:cNvSpPr>
            <p:nvPr/>
          </p:nvSpPr>
          <p:spPr bwMode="auto">
            <a:xfrm>
              <a:off x="3128963" y="2071688"/>
              <a:ext cx="263525" cy="234950"/>
            </a:xfrm>
            <a:custGeom>
              <a:avLst/>
              <a:gdLst>
                <a:gd name="T0" fmla="*/ 86 w 92"/>
                <a:gd name="T1" fmla="*/ 59 h 82"/>
                <a:gd name="T2" fmla="*/ 23 w 92"/>
                <a:gd name="T3" fmla="*/ 67 h 82"/>
                <a:gd name="T4" fmla="*/ 15 w 92"/>
                <a:gd name="T5" fmla="*/ 5 h 82"/>
                <a:gd name="T6" fmla="*/ 10 w 92"/>
                <a:gd name="T7" fmla="*/ 0 h 82"/>
                <a:gd name="T8" fmla="*/ 5 w 92"/>
                <a:gd name="T9" fmla="*/ 1 h 82"/>
                <a:gd name="T10" fmla="*/ 0 w 92"/>
                <a:gd name="T11" fmla="*/ 6 h 82"/>
                <a:gd name="T12" fmla="*/ 9 w 92"/>
                <a:gd name="T13" fmla="*/ 73 h 82"/>
                <a:gd name="T14" fmla="*/ 9 w 92"/>
                <a:gd name="T15" fmla="*/ 77 h 82"/>
                <a:gd name="T16" fmla="*/ 10 w 92"/>
                <a:gd name="T17" fmla="*/ 79 h 82"/>
                <a:gd name="T18" fmla="*/ 14 w 92"/>
                <a:gd name="T19" fmla="*/ 81 h 82"/>
                <a:gd name="T20" fmla="*/ 14 w 92"/>
                <a:gd name="T21" fmla="*/ 81 h 82"/>
                <a:gd name="T22" fmla="*/ 20 w 92"/>
                <a:gd name="T23" fmla="*/ 81 h 82"/>
                <a:gd name="T24" fmla="*/ 88 w 92"/>
                <a:gd name="T25" fmla="*/ 72 h 82"/>
                <a:gd name="T26" fmla="*/ 92 w 92"/>
                <a:gd name="T27" fmla="*/ 67 h 82"/>
                <a:gd name="T28" fmla="*/ 91 w 92"/>
                <a:gd name="T29" fmla="*/ 63 h 82"/>
                <a:gd name="T30" fmla="*/ 86 w 92"/>
                <a:gd name="T31" fmla="*/ 59 h 82"/>
                <a:gd name="T32" fmla="*/ 8 w 92"/>
                <a:gd name="T33" fmla="*/ 10 h 82"/>
                <a:gd name="T34" fmla="*/ 12 w 92"/>
                <a:gd name="T35" fmla="*/ 13 h 82"/>
                <a:gd name="T36" fmla="*/ 9 w 92"/>
                <a:gd name="T37" fmla="*/ 17 h 82"/>
                <a:gd name="T38" fmla="*/ 5 w 92"/>
                <a:gd name="T39" fmla="*/ 14 h 82"/>
                <a:gd name="T40" fmla="*/ 8 w 92"/>
                <a:gd name="T41" fmla="*/ 10 h 82"/>
                <a:gd name="T42" fmla="*/ 11 w 92"/>
                <a:gd name="T43" fmla="*/ 31 h 82"/>
                <a:gd name="T44" fmla="*/ 15 w 92"/>
                <a:gd name="T45" fmla="*/ 35 h 82"/>
                <a:gd name="T46" fmla="*/ 12 w 92"/>
                <a:gd name="T47" fmla="*/ 38 h 82"/>
                <a:gd name="T48" fmla="*/ 8 w 92"/>
                <a:gd name="T49" fmla="*/ 35 h 82"/>
                <a:gd name="T50" fmla="*/ 11 w 92"/>
                <a:gd name="T51" fmla="*/ 31 h 82"/>
                <a:gd name="T52" fmla="*/ 14 w 92"/>
                <a:gd name="T53" fmla="*/ 53 h 82"/>
                <a:gd name="T54" fmla="*/ 18 w 92"/>
                <a:gd name="T55" fmla="*/ 56 h 82"/>
                <a:gd name="T56" fmla="*/ 14 w 92"/>
                <a:gd name="T57" fmla="*/ 60 h 82"/>
                <a:gd name="T58" fmla="*/ 11 w 92"/>
                <a:gd name="T59" fmla="*/ 57 h 82"/>
                <a:gd name="T60" fmla="*/ 14 w 92"/>
                <a:gd name="T61" fmla="*/ 5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82">
                  <a:moveTo>
                    <a:pt x="86" y="59"/>
                  </a:moveTo>
                  <a:cubicBezTo>
                    <a:pt x="23" y="67"/>
                    <a:pt x="23" y="67"/>
                    <a:pt x="23" y="67"/>
                  </a:cubicBezTo>
                  <a:cubicBezTo>
                    <a:pt x="15" y="5"/>
                    <a:pt x="15" y="5"/>
                    <a:pt x="15" y="5"/>
                  </a:cubicBezTo>
                  <a:cubicBezTo>
                    <a:pt x="15" y="2"/>
                    <a:pt x="12" y="0"/>
                    <a:pt x="10" y="0"/>
                  </a:cubicBezTo>
                  <a:cubicBezTo>
                    <a:pt x="5" y="1"/>
                    <a:pt x="5" y="1"/>
                    <a:pt x="5" y="1"/>
                  </a:cubicBezTo>
                  <a:cubicBezTo>
                    <a:pt x="2" y="1"/>
                    <a:pt x="0" y="4"/>
                    <a:pt x="0" y="6"/>
                  </a:cubicBezTo>
                  <a:cubicBezTo>
                    <a:pt x="9" y="73"/>
                    <a:pt x="9" y="73"/>
                    <a:pt x="9" y="73"/>
                  </a:cubicBezTo>
                  <a:cubicBezTo>
                    <a:pt x="9" y="77"/>
                    <a:pt x="9" y="77"/>
                    <a:pt x="9" y="77"/>
                  </a:cubicBezTo>
                  <a:cubicBezTo>
                    <a:pt x="9" y="78"/>
                    <a:pt x="9" y="79"/>
                    <a:pt x="10" y="79"/>
                  </a:cubicBezTo>
                  <a:cubicBezTo>
                    <a:pt x="11" y="81"/>
                    <a:pt x="12" y="82"/>
                    <a:pt x="14" y="81"/>
                  </a:cubicBezTo>
                  <a:cubicBezTo>
                    <a:pt x="14" y="81"/>
                    <a:pt x="14" y="81"/>
                    <a:pt x="14" y="81"/>
                  </a:cubicBezTo>
                  <a:cubicBezTo>
                    <a:pt x="20" y="81"/>
                    <a:pt x="20" y="81"/>
                    <a:pt x="20" y="81"/>
                  </a:cubicBezTo>
                  <a:cubicBezTo>
                    <a:pt x="88" y="72"/>
                    <a:pt x="88" y="72"/>
                    <a:pt x="88" y="72"/>
                  </a:cubicBezTo>
                  <a:cubicBezTo>
                    <a:pt x="90" y="72"/>
                    <a:pt x="92" y="70"/>
                    <a:pt x="92" y="67"/>
                  </a:cubicBezTo>
                  <a:cubicBezTo>
                    <a:pt x="91" y="63"/>
                    <a:pt x="91" y="63"/>
                    <a:pt x="91" y="63"/>
                  </a:cubicBezTo>
                  <a:cubicBezTo>
                    <a:pt x="91" y="60"/>
                    <a:pt x="89" y="58"/>
                    <a:pt x="86" y="59"/>
                  </a:cubicBezTo>
                  <a:close/>
                  <a:moveTo>
                    <a:pt x="8" y="10"/>
                  </a:moveTo>
                  <a:cubicBezTo>
                    <a:pt x="10" y="9"/>
                    <a:pt x="12" y="11"/>
                    <a:pt x="12" y="13"/>
                  </a:cubicBezTo>
                  <a:cubicBezTo>
                    <a:pt x="12" y="15"/>
                    <a:pt x="11" y="16"/>
                    <a:pt x="9" y="17"/>
                  </a:cubicBezTo>
                  <a:cubicBezTo>
                    <a:pt x="7" y="17"/>
                    <a:pt x="5" y="15"/>
                    <a:pt x="5" y="14"/>
                  </a:cubicBezTo>
                  <a:cubicBezTo>
                    <a:pt x="5" y="12"/>
                    <a:pt x="6" y="10"/>
                    <a:pt x="8" y="10"/>
                  </a:cubicBezTo>
                  <a:close/>
                  <a:moveTo>
                    <a:pt x="11" y="31"/>
                  </a:moveTo>
                  <a:cubicBezTo>
                    <a:pt x="13" y="31"/>
                    <a:pt x="15" y="33"/>
                    <a:pt x="15" y="35"/>
                  </a:cubicBezTo>
                  <a:cubicBezTo>
                    <a:pt x="15" y="36"/>
                    <a:pt x="14" y="38"/>
                    <a:pt x="12" y="38"/>
                  </a:cubicBezTo>
                  <a:cubicBezTo>
                    <a:pt x="10" y="39"/>
                    <a:pt x="8" y="37"/>
                    <a:pt x="8" y="35"/>
                  </a:cubicBezTo>
                  <a:cubicBezTo>
                    <a:pt x="8" y="33"/>
                    <a:pt x="9" y="32"/>
                    <a:pt x="11" y="31"/>
                  </a:cubicBezTo>
                  <a:close/>
                  <a:moveTo>
                    <a:pt x="14" y="53"/>
                  </a:moveTo>
                  <a:cubicBezTo>
                    <a:pt x="16" y="53"/>
                    <a:pt x="17" y="55"/>
                    <a:pt x="18" y="56"/>
                  </a:cubicBezTo>
                  <a:cubicBezTo>
                    <a:pt x="18" y="58"/>
                    <a:pt x="16" y="60"/>
                    <a:pt x="14" y="60"/>
                  </a:cubicBezTo>
                  <a:cubicBezTo>
                    <a:pt x="13" y="61"/>
                    <a:pt x="11" y="59"/>
                    <a:pt x="11" y="57"/>
                  </a:cubicBezTo>
                  <a:cubicBezTo>
                    <a:pt x="10" y="55"/>
                    <a:pt x="12" y="54"/>
                    <a:pt x="14"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0" name="Freeform 48"/>
            <p:cNvSpPr>
              <a:spLocks noEditPoints="1"/>
            </p:cNvSpPr>
            <p:nvPr/>
          </p:nvSpPr>
          <p:spPr bwMode="auto">
            <a:xfrm>
              <a:off x="434975" y="2768601"/>
              <a:ext cx="261937" cy="223838"/>
            </a:xfrm>
            <a:custGeom>
              <a:avLst/>
              <a:gdLst>
                <a:gd name="T0" fmla="*/ 72 w 91"/>
                <a:gd name="T1" fmla="*/ 11 h 78"/>
                <a:gd name="T2" fmla="*/ 72 w 91"/>
                <a:gd name="T3" fmla="*/ 11 h 78"/>
                <a:gd name="T4" fmla="*/ 70 w 91"/>
                <a:gd name="T5" fmla="*/ 9 h 78"/>
                <a:gd name="T6" fmla="*/ 62 w 91"/>
                <a:gd name="T7" fmla="*/ 10 h 78"/>
                <a:gd name="T8" fmla="*/ 61 w 91"/>
                <a:gd name="T9" fmla="*/ 12 h 78"/>
                <a:gd name="T10" fmla="*/ 56 w 91"/>
                <a:gd name="T11" fmla="*/ 12 h 78"/>
                <a:gd name="T12" fmla="*/ 56 w 91"/>
                <a:gd name="T13" fmla="*/ 7 h 78"/>
                <a:gd name="T14" fmla="*/ 44 w 91"/>
                <a:gd name="T15" fmla="*/ 1 h 78"/>
                <a:gd name="T16" fmla="*/ 37 w 91"/>
                <a:gd name="T17" fmla="*/ 2 h 78"/>
                <a:gd name="T18" fmla="*/ 27 w 91"/>
                <a:gd name="T19" fmla="*/ 11 h 78"/>
                <a:gd name="T20" fmla="*/ 28 w 91"/>
                <a:gd name="T21" fmla="*/ 16 h 78"/>
                <a:gd name="T22" fmla="*/ 23 w 91"/>
                <a:gd name="T23" fmla="*/ 16 h 78"/>
                <a:gd name="T24" fmla="*/ 21 w 91"/>
                <a:gd name="T25" fmla="*/ 15 h 78"/>
                <a:gd name="T26" fmla="*/ 14 w 91"/>
                <a:gd name="T27" fmla="*/ 16 h 78"/>
                <a:gd name="T28" fmla="*/ 12 w 91"/>
                <a:gd name="T29" fmla="*/ 18 h 78"/>
                <a:gd name="T30" fmla="*/ 12 w 91"/>
                <a:gd name="T31" fmla="*/ 18 h 78"/>
                <a:gd name="T32" fmla="*/ 1 w 91"/>
                <a:gd name="T33" fmla="*/ 35 h 78"/>
                <a:gd name="T34" fmla="*/ 4 w 91"/>
                <a:gd name="T35" fmla="*/ 63 h 78"/>
                <a:gd name="T36" fmla="*/ 21 w 91"/>
                <a:gd name="T37" fmla="*/ 77 h 78"/>
                <a:gd name="T38" fmla="*/ 77 w 91"/>
                <a:gd name="T39" fmla="*/ 70 h 78"/>
                <a:gd name="T40" fmla="*/ 90 w 91"/>
                <a:gd name="T41" fmla="*/ 53 h 78"/>
                <a:gd name="T42" fmla="*/ 86 w 91"/>
                <a:gd name="T43" fmla="*/ 24 h 78"/>
                <a:gd name="T44" fmla="*/ 72 w 91"/>
                <a:gd name="T45" fmla="*/ 11 h 78"/>
                <a:gd name="T46" fmla="*/ 32 w 91"/>
                <a:gd name="T47" fmla="*/ 10 h 78"/>
                <a:gd name="T48" fmla="*/ 37 w 91"/>
                <a:gd name="T49" fmla="*/ 7 h 78"/>
                <a:gd name="T50" fmla="*/ 45 w 91"/>
                <a:gd name="T51" fmla="*/ 6 h 78"/>
                <a:gd name="T52" fmla="*/ 51 w 91"/>
                <a:gd name="T53" fmla="*/ 8 h 78"/>
                <a:gd name="T54" fmla="*/ 51 w 91"/>
                <a:gd name="T55" fmla="*/ 13 h 78"/>
                <a:gd name="T56" fmla="*/ 33 w 91"/>
                <a:gd name="T57" fmla="*/ 15 h 78"/>
                <a:gd name="T58" fmla="*/ 32 w 91"/>
                <a:gd name="T59" fmla="*/ 1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1" h="78">
                  <a:moveTo>
                    <a:pt x="72" y="11"/>
                  </a:moveTo>
                  <a:cubicBezTo>
                    <a:pt x="72" y="11"/>
                    <a:pt x="72" y="11"/>
                    <a:pt x="72" y="11"/>
                  </a:cubicBezTo>
                  <a:cubicBezTo>
                    <a:pt x="72" y="10"/>
                    <a:pt x="71" y="9"/>
                    <a:pt x="70" y="9"/>
                  </a:cubicBezTo>
                  <a:cubicBezTo>
                    <a:pt x="62" y="10"/>
                    <a:pt x="62" y="10"/>
                    <a:pt x="62" y="10"/>
                  </a:cubicBezTo>
                  <a:cubicBezTo>
                    <a:pt x="61" y="10"/>
                    <a:pt x="61" y="11"/>
                    <a:pt x="61" y="12"/>
                  </a:cubicBezTo>
                  <a:cubicBezTo>
                    <a:pt x="56" y="12"/>
                    <a:pt x="56" y="12"/>
                    <a:pt x="56" y="12"/>
                  </a:cubicBezTo>
                  <a:cubicBezTo>
                    <a:pt x="56" y="7"/>
                    <a:pt x="56" y="7"/>
                    <a:pt x="56" y="7"/>
                  </a:cubicBezTo>
                  <a:cubicBezTo>
                    <a:pt x="55" y="1"/>
                    <a:pt x="50" y="0"/>
                    <a:pt x="44" y="1"/>
                  </a:cubicBezTo>
                  <a:cubicBezTo>
                    <a:pt x="37" y="2"/>
                    <a:pt x="37" y="2"/>
                    <a:pt x="37" y="2"/>
                  </a:cubicBezTo>
                  <a:cubicBezTo>
                    <a:pt x="31" y="2"/>
                    <a:pt x="26" y="5"/>
                    <a:pt x="27" y="11"/>
                  </a:cubicBezTo>
                  <a:cubicBezTo>
                    <a:pt x="28" y="16"/>
                    <a:pt x="28" y="16"/>
                    <a:pt x="28" y="16"/>
                  </a:cubicBezTo>
                  <a:cubicBezTo>
                    <a:pt x="23" y="16"/>
                    <a:pt x="23" y="16"/>
                    <a:pt x="23" y="16"/>
                  </a:cubicBezTo>
                  <a:cubicBezTo>
                    <a:pt x="23" y="15"/>
                    <a:pt x="22" y="15"/>
                    <a:pt x="21" y="15"/>
                  </a:cubicBezTo>
                  <a:cubicBezTo>
                    <a:pt x="14" y="16"/>
                    <a:pt x="14" y="16"/>
                    <a:pt x="14" y="16"/>
                  </a:cubicBezTo>
                  <a:cubicBezTo>
                    <a:pt x="13" y="16"/>
                    <a:pt x="12" y="17"/>
                    <a:pt x="12" y="18"/>
                  </a:cubicBezTo>
                  <a:cubicBezTo>
                    <a:pt x="12" y="18"/>
                    <a:pt x="12" y="18"/>
                    <a:pt x="12" y="18"/>
                  </a:cubicBezTo>
                  <a:cubicBezTo>
                    <a:pt x="5" y="20"/>
                    <a:pt x="0" y="27"/>
                    <a:pt x="1" y="35"/>
                  </a:cubicBezTo>
                  <a:cubicBezTo>
                    <a:pt x="4" y="63"/>
                    <a:pt x="4" y="63"/>
                    <a:pt x="4" y="63"/>
                  </a:cubicBezTo>
                  <a:cubicBezTo>
                    <a:pt x="5" y="72"/>
                    <a:pt x="13" y="78"/>
                    <a:pt x="21" y="77"/>
                  </a:cubicBezTo>
                  <a:cubicBezTo>
                    <a:pt x="77" y="70"/>
                    <a:pt x="77" y="70"/>
                    <a:pt x="77" y="70"/>
                  </a:cubicBezTo>
                  <a:cubicBezTo>
                    <a:pt x="85" y="69"/>
                    <a:pt x="91" y="61"/>
                    <a:pt x="90" y="53"/>
                  </a:cubicBezTo>
                  <a:cubicBezTo>
                    <a:pt x="86" y="24"/>
                    <a:pt x="86" y="24"/>
                    <a:pt x="86" y="24"/>
                  </a:cubicBezTo>
                  <a:cubicBezTo>
                    <a:pt x="85" y="17"/>
                    <a:pt x="79" y="11"/>
                    <a:pt x="72" y="11"/>
                  </a:cubicBezTo>
                  <a:close/>
                  <a:moveTo>
                    <a:pt x="32" y="10"/>
                  </a:moveTo>
                  <a:cubicBezTo>
                    <a:pt x="32" y="9"/>
                    <a:pt x="32" y="8"/>
                    <a:pt x="37" y="7"/>
                  </a:cubicBezTo>
                  <a:cubicBezTo>
                    <a:pt x="45" y="6"/>
                    <a:pt x="45" y="6"/>
                    <a:pt x="45" y="6"/>
                  </a:cubicBezTo>
                  <a:cubicBezTo>
                    <a:pt x="50" y="5"/>
                    <a:pt x="50" y="7"/>
                    <a:pt x="51" y="8"/>
                  </a:cubicBezTo>
                  <a:cubicBezTo>
                    <a:pt x="51" y="13"/>
                    <a:pt x="51" y="13"/>
                    <a:pt x="51" y="13"/>
                  </a:cubicBezTo>
                  <a:cubicBezTo>
                    <a:pt x="33" y="15"/>
                    <a:pt x="33" y="15"/>
                    <a:pt x="33" y="15"/>
                  </a:cubicBezTo>
                  <a:lnTo>
                    <a:pt x="32"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1" name="Freeform 49"/>
            <p:cNvSpPr>
              <a:spLocks noEditPoints="1"/>
            </p:cNvSpPr>
            <p:nvPr/>
          </p:nvSpPr>
          <p:spPr bwMode="auto">
            <a:xfrm>
              <a:off x="1920875" y="2360613"/>
              <a:ext cx="184150" cy="155575"/>
            </a:xfrm>
            <a:custGeom>
              <a:avLst/>
              <a:gdLst>
                <a:gd name="T0" fmla="*/ 51 w 64"/>
                <a:gd name="T1" fmla="*/ 7 h 54"/>
                <a:gd name="T2" fmla="*/ 51 w 64"/>
                <a:gd name="T3" fmla="*/ 7 h 54"/>
                <a:gd name="T4" fmla="*/ 49 w 64"/>
                <a:gd name="T5" fmla="*/ 6 h 54"/>
                <a:gd name="T6" fmla="*/ 44 w 64"/>
                <a:gd name="T7" fmla="*/ 6 h 54"/>
                <a:gd name="T8" fmla="*/ 43 w 64"/>
                <a:gd name="T9" fmla="*/ 8 h 54"/>
                <a:gd name="T10" fmla="*/ 40 w 64"/>
                <a:gd name="T11" fmla="*/ 8 h 54"/>
                <a:gd name="T12" fmla="*/ 39 w 64"/>
                <a:gd name="T13" fmla="*/ 4 h 54"/>
                <a:gd name="T14" fmla="*/ 31 w 64"/>
                <a:gd name="T15" fmla="*/ 0 h 54"/>
                <a:gd name="T16" fmla="*/ 26 w 64"/>
                <a:gd name="T17" fmla="*/ 1 h 54"/>
                <a:gd name="T18" fmla="*/ 19 w 64"/>
                <a:gd name="T19" fmla="*/ 7 h 54"/>
                <a:gd name="T20" fmla="*/ 20 w 64"/>
                <a:gd name="T21" fmla="*/ 11 h 54"/>
                <a:gd name="T22" fmla="*/ 17 w 64"/>
                <a:gd name="T23" fmla="*/ 11 h 54"/>
                <a:gd name="T24" fmla="*/ 15 w 64"/>
                <a:gd name="T25" fmla="*/ 10 h 54"/>
                <a:gd name="T26" fmla="*/ 10 w 64"/>
                <a:gd name="T27" fmla="*/ 10 h 54"/>
                <a:gd name="T28" fmla="*/ 9 w 64"/>
                <a:gd name="T29" fmla="*/ 12 h 54"/>
                <a:gd name="T30" fmla="*/ 9 w 64"/>
                <a:gd name="T31" fmla="*/ 12 h 54"/>
                <a:gd name="T32" fmla="*/ 1 w 64"/>
                <a:gd name="T33" fmla="*/ 24 h 54"/>
                <a:gd name="T34" fmla="*/ 3 w 64"/>
                <a:gd name="T35" fmla="*/ 43 h 54"/>
                <a:gd name="T36" fmla="*/ 15 w 64"/>
                <a:gd name="T37" fmla="*/ 53 h 54"/>
                <a:gd name="T38" fmla="*/ 54 w 64"/>
                <a:gd name="T39" fmla="*/ 48 h 54"/>
                <a:gd name="T40" fmla="*/ 63 w 64"/>
                <a:gd name="T41" fmla="*/ 36 h 54"/>
                <a:gd name="T42" fmla="*/ 61 w 64"/>
                <a:gd name="T43" fmla="*/ 16 h 54"/>
                <a:gd name="T44" fmla="*/ 51 w 64"/>
                <a:gd name="T45" fmla="*/ 7 h 54"/>
                <a:gd name="T46" fmla="*/ 23 w 64"/>
                <a:gd name="T47" fmla="*/ 6 h 54"/>
                <a:gd name="T48" fmla="*/ 26 w 64"/>
                <a:gd name="T49" fmla="*/ 4 h 54"/>
                <a:gd name="T50" fmla="*/ 32 w 64"/>
                <a:gd name="T51" fmla="*/ 4 h 54"/>
                <a:gd name="T52" fmla="*/ 36 w 64"/>
                <a:gd name="T53" fmla="*/ 5 h 54"/>
                <a:gd name="T54" fmla="*/ 36 w 64"/>
                <a:gd name="T55" fmla="*/ 9 h 54"/>
                <a:gd name="T56" fmla="*/ 23 w 64"/>
                <a:gd name="T57" fmla="*/ 10 h 54"/>
                <a:gd name="T58" fmla="*/ 23 w 64"/>
                <a:gd name="T59" fmla="*/ 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4" h="54">
                  <a:moveTo>
                    <a:pt x="51" y="7"/>
                  </a:moveTo>
                  <a:cubicBezTo>
                    <a:pt x="51" y="7"/>
                    <a:pt x="51" y="7"/>
                    <a:pt x="51" y="7"/>
                  </a:cubicBezTo>
                  <a:cubicBezTo>
                    <a:pt x="50" y="6"/>
                    <a:pt x="50" y="6"/>
                    <a:pt x="49" y="6"/>
                  </a:cubicBezTo>
                  <a:cubicBezTo>
                    <a:pt x="44" y="6"/>
                    <a:pt x="44" y="6"/>
                    <a:pt x="44" y="6"/>
                  </a:cubicBezTo>
                  <a:cubicBezTo>
                    <a:pt x="43" y="6"/>
                    <a:pt x="43" y="7"/>
                    <a:pt x="43" y="8"/>
                  </a:cubicBezTo>
                  <a:cubicBezTo>
                    <a:pt x="40" y="8"/>
                    <a:pt x="40" y="8"/>
                    <a:pt x="40" y="8"/>
                  </a:cubicBezTo>
                  <a:cubicBezTo>
                    <a:pt x="39" y="4"/>
                    <a:pt x="39" y="4"/>
                    <a:pt x="39" y="4"/>
                  </a:cubicBezTo>
                  <a:cubicBezTo>
                    <a:pt x="39" y="0"/>
                    <a:pt x="35" y="0"/>
                    <a:pt x="31" y="0"/>
                  </a:cubicBezTo>
                  <a:cubicBezTo>
                    <a:pt x="26" y="1"/>
                    <a:pt x="26" y="1"/>
                    <a:pt x="26" y="1"/>
                  </a:cubicBezTo>
                  <a:cubicBezTo>
                    <a:pt x="22" y="1"/>
                    <a:pt x="19" y="3"/>
                    <a:pt x="19" y="7"/>
                  </a:cubicBezTo>
                  <a:cubicBezTo>
                    <a:pt x="20" y="11"/>
                    <a:pt x="20" y="11"/>
                    <a:pt x="20" y="11"/>
                  </a:cubicBezTo>
                  <a:cubicBezTo>
                    <a:pt x="17" y="11"/>
                    <a:pt x="17" y="11"/>
                    <a:pt x="17" y="11"/>
                  </a:cubicBezTo>
                  <a:cubicBezTo>
                    <a:pt x="17" y="10"/>
                    <a:pt x="16" y="10"/>
                    <a:pt x="15" y="10"/>
                  </a:cubicBezTo>
                  <a:cubicBezTo>
                    <a:pt x="10" y="10"/>
                    <a:pt x="10" y="10"/>
                    <a:pt x="10" y="10"/>
                  </a:cubicBezTo>
                  <a:cubicBezTo>
                    <a:pt x="9" y="11"/>
                    <a:pt x="9" y="11"/>
                    <a:pt x="9" y="12"/>
                  </a:cubicBezTo>
                  <a:cubicBezTo>
                    <a:pt x="9" y="12"/>
                    <a:pt x="9" y="12"/>
                    <a:pt x="9" y="12"/>
                  </a:cubicBezTo>
                  <a:cubicBezTo>
                    <a:pt x="4" y="13"/>
                    <a:pt x="0" y="18"/>
                    <a:pt x="1" y="24"/>
                  </a:cubicBezTo>
                  <a:cubicBezTo>
                    <a:pt x="3" y="43"/>
                    <a:pt x="3" y="43"/>
                    <a:pt x="3" y="43"/>
                  </a:cubicBezTo>
                  <a:cubicBezTo>
                    <a:pt x="4" y="49"/>
                    <a:pt x="10" y="54"/>
                    <a:pt x="15" y="53"/>
                  </a:cubicBezTo>
                  <a:cubicBezTo>
                    <a:pt x="54" y="48"/>
                    <a:pt x="54" y="48"/>
                    <a:pt x="54" y="48"/>
                  </a:cubicBezTo>
                  <a:cubicBezTo>
                    <a:pt x="60" y="47"/>
                    <a:pt x="64" y="42"/>
                    <a:pt x="63" y="36"/>
                  </a:cubicBezTo>
                  <a:cubicBezTo>
                    <a:pt x="61" y="16"/>
                    <a:pt x="61" y="16"/>
                    <a:pt x="61" y="16"/>
                  </a:cubicBezTo>
                  <a:cubicBezTo>
                    <a:pt x="60" y="11"/>
                    <a:pt x="56" y="7"/>
                    <a:pt x="51" y="7"/>
                  </a:cubicBezTo>
                  <a:close/>
                  <a:moveTo>
                    <a:pt x="23" y="6"/>
                  </a:moveTo>
                  <a:cubicBezTo>
                    <a:pt x="23" y="6"/>
                    <a:pt x="23" y="5"/>
                    <a:pt x="26" y="4"/>
                  </a:cubicBezTo>
                  <a:cubicBezTo>
                    <a:pt x="32" y="4"/>
                    <a:pt x="32" y="4"/>
                    <a:pt x="32" y="4"/>
                  </a:cubicBezTo>
                  <a:cubicBezTo>
                    <a:pt x="36" y="3"/>
                    <a:pt x="36" y="4"/>
                    <a:pt x="36" y="5"/>
                  </a:cubicBezTo>
                  <a:cubicBezTo>
                    <a:pt x="36" y="9"/>
                    <a:pt x="36" y="9"/>
                    <a:pt x="36" y="9"/>
                  </a:cubicBezTo>
                  <a:cubicBezTo>
                    <a:pt x="23" y="10"/>
                    <a:pt x="23" y="10"/>
                    <a:pt x="23" y="10"/>
                  </a:cubicBezTo>
                  <a:lnTo>
                    <a:pt x="23"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2" name="Freeform 50"/>
            <p:cNvSpPr>
              <a:spLocks noEditPoints="1"/>
            </p:cNvSpPr>
            <p:nvPr/>
          </p:nvSpPr>
          <p:spPr bwMode="auto">
            <a:xfrm>
              <a:off x="3636963" y="2085976"/>
              <a:ext cx="180975" cy="153988"/>
            </a:xfrm>
            <a:custGeom>
              <a:avLst/>
              <a:gdLst>
                <a:gd name="T0" fmla="*/ 50 w 63"/>
                <a:gd name="T1" fmla="*/ 7 h 54"/>
                <a:gd name="T2" fmla="*/ 50 w 63"/>
                <a:gd name="T3" fmla="*/ 7 h 54"/>
                <a:gd name="T4" fmla="*/ 49 w 63"/>
                <a:gd name="T5" fmla="*/ 6 h 54"/>
                <a:gd name="T6" fmla="*/ 43 w 63"/>
                <a:gd name="T7" fmla="*/ 6 h 54"/>
                <a:gd name="T8" fmla="*/ 42 w 63"/>
                <a:gd name="T9" fmla="*/ 8 h 54"/>
                <a:gd name="T10" fmla="*/ 39 w 63"/>
                <a:gd name="T11" fmla="*/ 8 h 54"/>
                <a:gd name="T12" fmla="*/ 39 w 63"/>
                <a:gd name="T13" fmla="*/ 5 h 54"/>
                <a:gd name="T14" fmla="*/ 31 w 63"/>
                <a:gd name="T15" fmla="*/ 0 h 54"/>
                <a:gd name="T16" fmla="*/ 26 w 63"/>
                <a:gd name="T17" fmla="*/ 1 h 54"/>
                <a:gd name="T18" fmla="*/ 19 w 63"/>
                <a:gd name="T19" fmla="*/ 7 h 54"/>
                <a:gd name="T20" fmla="*/ 19 w 63"/>
                <a:gd name="T21" fmla="*/ 11 h 54"/>
                <a:gd name="T22" fmla="*/ 16 w 63"/>
                <a:gd name="T23" fmla="*/ 11 h 54"/>
                <a:gd name="T24" fmla="*/ 15 w 63"/>
                <a:gd name="T25" fmla="*/ 10 h 54"/>
                <a:gd name="T26" fmla="*/ 10 w 63"/>
                <a:gd name="T27" fmla="*/ 11 h 54"/>
                <a:gd name="T28" fmla="*/ 8 w 63"/>
                <a:gd name="T29" fmla="*/ 12 h 54"/>
                <a:gd name="T30" fmla="*/ 8 w 63"/>
                <a:gd name="T31" fmla="*/ 12 h 54"/>
                <a:gd name="T32" fmla="*/ 1 w 63"/>
                <a:gd name="T33" fmla="*/ 24 h 54"/>
                <a:gd name="T34" fmla="*/ 3 w 63"/>
                <a:gd name="T35" fmla="*/ 44 h 54"/>
                <a:gd name="T36" fmla="*/ 15 w 63"/>
                <a:gd name="T37" fmla="*/ 53 h 54"/>
                <a:gd name="T38" fmla="*/ 53 w 63"/>
                <a:gd name="T39" fmla="*/ 48 h 54"/>
                <a:gd name="T40" fmla="*/ 63 w 63"/>
                <a:gd name="T41" fmla="*/ 36 h 54"/>
                <a:gd name="T42" fmla="*/ 60 w 63"/>
                <a:gd name="T43" fmla="*/ 16 h 54"/>
                <a:gd name="T44" fmla="*/ 50 w 63"/>
                <a:gd name="T45" fmla="*/ 7 h 54"/>
                <a:gd name="T46" fmla="*/ 22 w 63"/>
                <a:gd name="T47" fmla="*/ 7 h 54"/>
                <a:gd name="T48" fmla="*/ 26 w 63"/>
                <a:gd name="T49" fmla="*/ 4 h 54"/>
                <a:gd name="T50" fmla="*/ 31 w 63"/>
                <a:gd name="T51" fmla="*/ 4 h 54"/>
                <a:gd name="T52" fmla="*/ 35 w 63"/>
                <a:gd name="T53" fmla="*/ 5 h 54"/>
                <a:gd name="T54" fmla="*/ 36 w 63"/>
                <a:gd name="T55" fmla="*/ 9 h 54"/>
                <a:gd name="T56" fmla="*/ 23 w 63"/>
                <a:gd name="T57" fmla="*/ 10 h 54"/>
                <a:gd name="T58" fmla="*/ 22 w 63"/>
                <a:gd name="T5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54">
                  <a:moveTo>
                    <a:pt x="50" y="7"/>
                  </a:moveTo>
                  <a:cubicBezTo>
                    <a:pt x="50" y="7"/>
                    <a:pt x="50" y="7"/>
                    <a:pt x="50" y="7"/>
                  </a:cubicBezTo>
                  <a:cubicBezTo>
                    <a:pt x="50" y="6"/>
                    <a:pt x="49" y="6"/>
                    <a:pt x="49" y="6"/>
                  </a:cubicBezTo>
                  <a:cubicBezTo>
                    <a:pt x="43" y="6"/>
                    <a:pt x="43" y="6"/>
                    <a:pt x="43" y="6"/>
                  </a:cubicBezTo>
                  <a:cubicBezTo>
                    <a:pt x="43" y="7"/>
                    <a:pt x="42" y="7"/>
                    <a:pt x="42" y="8"/>
                  </a:cubicBezTo>
                  <a:cubicBezTo>
                    <a:pt x="39" y="8"/>
                    <a:pt x="39" y="8"/>
                    <a:pt x="39" y="8"/>
                  </a:cubicBezTo>
                  <a:cubicBezTo>
                    <a:pt x="39" y="5"/>
                    <a:pt x="39" y="5"/>
                    <a:pt x="39" y="5"/>
                  </a:cubicBezTo>
                  <a:cubicBezTo>
                    <a:pt x="38" y="0"/>
                    <a:pt x="35" y="0"/>
                    <a:pt x="31" y="0"/>
                  </a:cubicBezTo>
                  <a:cubicBezTo>
                    <a:pt x="26" y="1"/>
                    <a:pt x="26" y="1"/>
                    <a:pt x="26" y="1"/>
                  </a:cubicBezTo>
                  <a:cubicBezTo>
                    <a:pt x="21" y="1"/>
                    <a:pt x="18" y="3"/>
                    <a:pt x="19" y="7"/>
                  </a:cubicBezTo>
                  <a:cubicBezTo>
                    <a:pt x="19" y="11"/>
                    <a:pt x="19" y="11"/>
                    <a:pt x="19" y="11"/>
                  </a:cubicBezTo>
                  <a:cubicBezTo>
                    <a:pt x="16" y="11"/>
                    <a:pt x="16" y="11"/>
                    <a:pt x="16" y="11"/>
                  </a:cubicBezTo>
                  <a:cubicBezTo>
                    <a:pt x="16" y="10"/>
                    <a:pt x="15" y="10"/>
                    <a:pt x="15" y="10"/>
                  </a:cubicBezTo>
                  <a:cubicBezTo>
                    <a:pt x="10" y="11"/>
                    <a:pt x="10" y="11"/>
                    <a:pt x="10" y="11"/>
                  </a:cubicBezTo>
                  <a:cubicBezTo>
                    <a:pt x="9" y="11"/>
                    <a:pt x="8" y="11"/>
                    <a:pt x="8" y="12"/>
                  </a:cubicBezTo>
                  <a:cubicBezTo>
                    <a:pt x="8" y="12"/>
                    <a:pt x="8" y="12"/>
                    <a:pt x="8" y="12"/>
                  </a:cubicBezTo>
                  <a:cubicBezTo>
                    <a:pt x="3" y="13"/>
                    <a:pt x="0" y="18"/>
                    <a:pt x="1" y="24"/>
                  </a:cubicBezTo>
                  <a:cubicBezTo>
                    <a:pt x="3" y="44"/>
                    <a:pt x="3" y="44"/>
                    <a:pt x="3" y="44"/>
                  </a:cubicBezTo>
                  <a:cubicBezTo>
                    <a:pt x="4" y="49"/>
                    <a:pt x="9" y="54"/>
                    <a:pt x="15" y="53"/>
                  </a:cubicBezTo>
                  <a:cubicBezTo>
                    <a:pt x="53" y="48"/>
                    <a:pt x="53" y="48"/>
                    <a:pt x="53" y="48"/>
                  </a:cubicBezTo>
                  <a:cubicBezTo>
                    <a:pt x="59" y="47"/>
                    <a:pt x="63" y="42"/>
                    <a:pt x="63" y="36"/>
                  </a:cubicBezTo>
                  <a:cubicBezTo>
                    <a:pt x="60" y="16"/>
                    <a:pt x="60" y="16"/>
                    <a:pt x="60" y="16"/>
                  </a:cubicBezTo>
                  <a:cubicBezTo>
                    <a:pt x="59" y="11"/>
                    <a:pt x="55" y="7"/>
                    <a:pt x="50" y="7"/>
                  </a:cubicBezTo>
                  <a:close/>
                  <a:moveTo>
                    <a:pt x="22" y="7"/>
                  </a:moveTo>
                  <a:cubicBezTo>
                    <a:pt x="22" y="6"/>
                    <a:pt x="22" y="5"/>
                    <a:pt x="26" y="4"/>
                  </a:cubicBezTo>
                  <a:cubicBezTo>
                    <a:pt x="31" y="4"/>
                    <a:pt x="31" y="4"/>
                    <a:pt x="31" y="4"/>
                  </a:cubicBezTo>
                  <a:cubicBezTo>
                    <a:pt x="35" y="3"/>
                    <a:pt x="35" y="4"/>
                    <a:pt x="35" y="5"/>
                  </a:cubicBezTo>
                  <a:cubicBezTo>
                    <a:pt x="36" y="9"/>
                    <a:pt x="36" y="9"/>
                    <a:pt x="36" y="9"/>
                  </a:cubicBezTo>
                  <a:cubicBezTo>
                    <a:pt x="23" y="10"/>
                    <a:pt x="23" y="10"/>
                    <a:pt x="23" y="10"/>
                  </a:cubicBezTo>
                  <a:lnTo>
                    <a:pt x="22"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3" name="Freeform 51"/>
            <p:cNvSpPr>
              <a:spLocks noEditPoints="1"/>
            </p:cNvSpPr>
            <p:nvPr/>
          </p:nvSpPr>
          <p:spPr bwMode="auto">
            <a:xfrm>
              <a:off x="3579813" y="1589088"/>
              <a:ext cx="180975" cy="155575"/>
            </a:xfrm>
            <a:custGeom>
              <a:avLst/>
              <a:gdLst>
                <a:gd name="T0" fmla="*/ 50 w 63"/>
                <a:gd name="T1" fmla="*/ 7 h 54"/>
                <a:gd name="T2" fmla="*/ 50 w 63"/>
                <a:gd name="T3" fmla="*/ 7 h 54"/>
                <a:gd name="T4" fmla="*/ 48 w 63"/>
                <a:gd name="T5" fmla="*/ 6 h 54"/>
                <a:gd name="T6" fmla="*/ 43 w 63"/>
                <a:gd name="T7" fmla="*/ 7 h 54"/>
                <a:gd name="T8" fmla="*/ 42 w 63"/>
                <a:gd name="T9" fmla="*/ 8 h 54"/>
                <a:gd name="T10" fmla="*/ 39 w 63"/>
                <a:gd name="T11" fmla="*/ 8 h 54"/>
                <a:gd name="T12" fmla="*/ 39 w 63"/>
                <a:gd name="T13" fmla="*/ 5 h 54"/>
                <a:gd name="T14" fmla="*/ 31 w 63"/>
                <a:gd name="T15" fmla="*/ 0 h 54"/>
                <a:gd name="T16" fmla="*/ 26 w 63"/>
                <a:gd name="T17" fmla="*/ 1 h 54"/>
                <a:gd name="T18" fmla="*/ 19 w 63"/>
                <a:gd name="T19" fmla="*/ 7 h 54"/>
                <a:gd name="T20" fmla="*/ 19 w 63"/>
                <a:gd name="T21" fmla="*/ 11 h 54"/>
                <a:gd name="T22" fmla="*/ 16 w 63"/>
                <a:gd name="T23" fmla="*/ 11 h 54"/>
                <a:gd name="T24" fmla="*/ 15 w 63"/>
                <a:gd name="T25" fmla="*/ 10 h 54"/>
                <a:gd name="T26" fmla="*/ 10 w 63"/>
                <a:gd name="T27" fmla="*/ 11 h 54"/>
                <a:gd name="T28" fmla="*/ 8 w 63"/>
                <a:gd name="T29" fmla="*/ 12 h 54"/>
                <a:gd name="T30" fmla="*/ 8 w 63"/>
                <a:gd name="T31" fmla="*/ 12 h 54"/>
                <a:gd name="T32" fmla="*/ 1 w 63"/>
                <a:gd name="T33" fmla="*/ 24 h 54"/>
                <a:gd name="T34" fmla="*/ 3 w 63"/>
                <a:gd name="T35" fmla="*/ 44 h 54"/>
                <a:gd name="T36" fmla="*/ 15 w 63"/>
                <a:gd name="T37" fmla="*/ 53 h 54"/>
                <a:gd name="T38" fmla="*/ 53 w 63"/>
                <a:gd name="T39" fmla="*/ 48 h 54"/>
                <a:gd name="T40" fmla="*/ 63 w 63"/>
                <a:gd name="T41" fmla="*/ 36 h 54"/>
                <a:gd name="T42" fmla="*/ 60 w 63"/>
                <a:gd name="T43" fmla="*/ 17 h 54"/>
                <a:gd name="T44" fmla="*/ 50 w 63"/>
                <a:gd name="T45" fmla="*/ 7 h 54"/>
                <a:gd name="T46" fmla="*/ 22 w 63"/>
                <a:gd name="T47" fmla="*/ 7 h 54"/>
                <a:gd name="T48" fmla="*/ 26 w 63"/>
                <a:gd name="T49" fmla="*/ 5 h 54"/>
                <a:gd name="T50" fmla="*/ 31 w 63"/>
                <a:gd name="T51" fmla="*/ 4 h 54"/>
                <a:gd name="T52" fmla="*/ 35 w 63"/>
                <a:gd name="T53" fmla="*/ 5 h 54"/>
                <a:gd name="T54" fmla="*/ 36 w 63"/>
                <a:gd name="T55" fmla="*/ 9 h 54"/>
                <a:gd name="T56" fmla="*/ 23 w 63"/>
                <a:gd name="T57" fmla="*/ 10 h 54"/>
                <a:gd name="T58" fmla="*/ 22 w 63"/>
                <a:gd name="T5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54">
                  <a:moveTo>
                    <a:pt x="50" y="7"/>
                  </a:moveTo>
                  <a:cubicBezTo>
                    <a:pt x="50" y="7"/>
                    <a:pt x="50" y="7"/>
                    <a:pt x="50" y="7"/>
                  </a:cubicBezTo>
                  <a:cubicBezTo>
                    <a:pt x="50" y="6"/>
                    <a:pt x="49" y="6"/>
                    <a:pt x="48" y="6"/>
                  </a:cubicBezTo>
                  <a:cubicBezTo>
                    <a:pt x="43" y="7"/>
                    <a:pt x="43" y="7"/>
                    <a:pt x="43" y="7"/>
                  </a:cubicBezTo>
                  <a:cubicBezTo>
                    <a:pt x="43" y="7"/>
                    <a:pt x="42" y="7"/>
                    <a:pt x="42" y="8"/>
                  </a:cubicBezTo>
                  <a:cubicBezTo>
                    <a:pt x="39" y="8"/>
                    <a:pt x="39" y="8"/>
                    <a:pt x="39" y="8"/>
                  </a:cubicBezTo>
                  <a:cubicBezTo>
                    <a:pt x="39" y="5"/>
                    <a:pt x="39" y="5"/>
                    <a:pt x="39" y="5"/>
                  </a:cubicBezTo>
                  <a:cubicBezTo>
                    <a:pt x="38" y="1"/>
                    <a:pt x="35" y="0"/>
                    <a:pt x="31" y="0"/>
                  </a:cubicBezTo>
                  <a:cubicBezTo>
                    <a:pt x="26" y="1"/>
                    <a:pt x="26" y="1"/>
                    <a:pt x="26" y="1"/>
                  </a:cubicBezTo>
                  <a:cubicBezTo>
                    <a:pt x="21" y="2"/>
                    <a:pt x="18" y="3"/>
                    <a:pt x="19" y="7"/>
                  </a:cubicBezTo>
                  <a:cubicBezTo>
                    <a:pt x="19" y="11"/>
                    <a:pt x="19" y="11"/>
                    <a:pt x="19" y="11"/>
                  </a:cubicBezTo>
                  <a:cubicBezTo>
                    <a:pt x="16" y="11"/>
                    <a:pt x="16" y="11"/>
                    <a:pt x="16" y="11"/>
                  </a:cubicBezTo>
                  <a:cubicBezTo>
                    <a:pt x="16" y="11"/>
                    <a:pt x="15" y="10"/>
                    <a:pt x="15" y="10"/>
                  </a:cubicBezTo>
                  <a:cubicBezTo>
                    <a:pt x="10" y="11"/>
                    <a:pt x="10" y="11"/>
                    <a:pt x="10" y="11"/>
                  </a:cubicBezTo>
                  <a:cubicBezTo>
                    <a:pt x="9" y="11"/>
                    <a:pt x="8" y="12"/>
                    <a:pt x="8" y="12"/>
                  </a:cubicBezTo>
                  <a:cubicBezTo>
                    <a:pt x="8" y="12"/>
                    <a:pt x="8" y="12"/>
                    <a:pt x="8" y="12"/>
                  </a:cubicBezTo>
                  <a:cubicBezTo>
                    <a:pt x="3" y="14"/>
                    <a:pt x="0" y="19"/>
                    <a:pt x="1" y="24"/>
                  </a:cubicBezTo>
                  <a:cubicBezTo>
                    <a:pt x="3" y="44"/>
                    <a:pt x="3" y="44"/>
                    <a:pt x="3" y="44"/>
                  </a:cubicBezTo>
                  <a:cubicBezTo>
                    <a:pt x="4" y="50"/>
                    <a:pt x="9" y="54"/>
                    <a:pt x="15" y="53"/>
                  </a:cubicBezTo>
                  <a:cubicBezTo>
                    <a:pt x="53" y="48"/>
                    <a:pt x="53" y="48"/>
                    <a:pt x="53" y="48"/>
                  </a:cubicBezTo>
                  <a:cubicBezTo>
                    <a:pt x="59" y="48"/>
                    <a:pt x="63" y="42"/>
                    <a:pt x="63" y="36"/>
                  </a:cubicBezTo>
                  <a:cubicBezTo>
                    <a:pt x="60" y="17"/>
                    <a:pt x="60" y="17"/>
                    <a:pt x="60" y="17"/>
                  </a:cubicBezTo>
                  <a:cubicBezTo>
                    <a:pt x="59" y="11"/>
                    <a:pt x="55" y="8"/>
                    <a:pt x="50" y="7"/>
                  </a:cubicBezTo>
                  <a:close/>
                  <a:moveTo>
                    <a:pt x="22" y="7"/>
                  </a:moveTo>
                  <a:cubicBezTo>
                    <a:pt x="22" y="6"/>
                    <a:pt x="22" y="5"/>
                    <a:pt x="26" y="5"/>
                  </a:cubicBezTo>
                  <a:cubicBezTo>
                    <a:pt x="31" y="4"/>
                    <a:pt x="31" y="4"/>
                    <a:pt x="31" y="4"/>
                  </a:cubicBezTo>
                  <a:cubicBezTo>
                    <a:pt x="35" y="4"/>
                    <a:pt x="35" y="5"/>
                    <a:pt x="35" y="5"/>
                  </a:cubicBezTo>
                  <a:cubicBezTo>
                    <a:pt x="36" y="9"/>
                    <a:pt x="36" y="9"/>
                    <a:pt x="36" y="9"/>
                  </a:cubicBezTo>
                  <a:cubicBezTo>
                    <a:pt x="23" y="10"/>
                    <a:pt x="23" y="10"/>
                    <a:pt x="23" y="10"/>
                  </a:cubicBezTo>
                  <a:lnTo>
                    <a:pt x="22"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4" name="Freeform 52"/>
            <p:cNvSpPr>
              <a:spLocks noEditPoints="1"/>
            </p:cNvSpPr>
            <p:nvPr/>
          </p:nvSpPr>
          <p:spPr bwMode="auto">
            <a:xfrm>
              <a:off x="3878263" y="3021013"/>
              <a:ext cx="180975" cy="155575"/>
            </a:xfrm>
            <a:custGeom>
              <a:avLst/>
              <a:gdLst>
                <a:gd name="T0" fmla="*/ 50 w 63"/>
                <a:gd name="T1" fmla="*/ 7 h 54"/>
                <a:gd name="T2" fmla="*/ 50 w 63"/>
                <a:gd name="T3" fmla="*/ 7 h 54"/>
                <a:gd name="T4" fmla="*/ 48 w 63"/>
                <a:gd name="T5" fmla="*/ 6 h 54"/>
                <a:gd name="T6" fmla="*/ 43 w 63"/>
                <a:gd name="T7" fmla="*/ 7 h 54"/>
                <a:gd name="T8" fmla="*/ 42 w 63"/>
                <a:gd name="T9" fmla="*/ 8 h 54"/>
                <a:gd name="T10" fmla="*/ 39 w 63"/>
                <a:gd name="T11" fmla="*/ 8 h 54"/>
                <a:gd name="T12" fmla="*/ 39 w 63"/>
                <a:gd name="T13" fmla="*/ 5 h 54"/>
                <a:gd name="T14" fmla="*/ 31 w 63"/>
                <a:gd name="T15" fmla="*/ 0 h 54"/>
                <a:gd name="T16" fmla="*/ 25 w 63"/>
                <a:gd name="T17" fmla="*/ 1 h 54"/>
                <a:gd name="T18" fmla="*/ 19 w 63"/>
                <a:gd name="T19" fmla="*/ 7 h 54"/>
                <a:gd name="T20" fmla="*/ 19 w 63"/>
                <a:gd name="T21" fmla="*/ 11 h 54"/>
                <a:gd name="T22" fmla="*/ 16 w 63"/>
                <a:gd name="T23" fmla="*/ 11 h 54"/>
                <a:gd name="T24" fmla="*/ 15 w 63"/>
                <a:gd name="T25" fmla="*/ 10 h 54"/>
                <a:gd name="T26" fmla="*/ 9 w 63"/>
                <a:gd name="T27" fmla="*/ 11 h 54"/>
                <a:gd name="T28" fmla="*/ 8 w 63"/>
                <a:gd name="T29" fmla="*/ 12 h 54"/>
                <a:gd name="T30" fmla="*/ 8 w 63"/>
                <a:gd name="T31" fmla="*/ 12 h 54"/>
                <a:gd name="T32" fmla="*/ 0 w 63"/>
                <a:gd name="T33" fmla="*/ 24 h 54"/>
                <a:gd name="T34" fmla="*/ 3 w 63"/>
                <a:gd name="T35" fmla="*/ 44 h 54"/>
                <a:gd name="T36" fmla="*/ 15 w 63"/>
                <a:gd name="T37" fmla="*/ 53 h 54"/>
                <a:gd name="T38" fmla="*/ 53 w 63"/>
                <a:gd name="T39" fmla="*/ 48 h 54"/>
                <a:gd name="T40" fmla="*/ 62 w 63"/>
                <a:gd name="T41" fmla="*/ 37 h 54"/>
                <a:gd name="T42" fmla="*/ 60 w 63"/>
                <a:gd name="T43" fmla="*/ 17 h 54"/>
                <a:gd name="T44" fmla="*/ 50 w 63"/>
                <a:gd name="T45" fmla="*/ 7 h 54"/>
                <a:gd name="T46" fmla="*/ 22 w 63"/>
                <a:gd name="T47" fmla="*/ 7 h 54"/>
                <a:gd name="T48" fmla="*/ 26 w 63"/>
                <a:gd name="T49" fmla="*/ 5 h 54"/>
                <a:gd name="T50" fmla="*/ 31 w 63"/>
                <a:gd name="T51" fmla="*/ 4 h 54"/>
                <a:gd name="T52" fmla="*/ 35 w 63"/>
                <a:gd name="T53" fmla="*/ 5 h 54"/>
                <a:gd name="T54" fmla="*/ 35 w 63"/>
                <a:gd name="T55" fmla="*/ 9 h 54"/>
                <a:gd name="T56" fmla="*/ 23 w 63"/>
                <a:gd name="T57" fmla="*/ 10 h 54"/>
                <a:gd name="T58" fmla="*/ 22 w 63"/>
                <a:gd name="T5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54">
                  <a:moveTo>
                    <a:pt x="50" y="7"/>
                  </a:moveTo>
                  <a:cubicBezTo>
                    <a:pt x="50" y="7"/>
                    <a:pt x="50" y="7"/>
                    <a:pt x="50" y="7"/>
                  </a:cubicBezTo>
                  <a:cubicBezTo>
                    <a:pt x="50" y="6"/>
                    <a:pt x="49" y="6"/>
                    <a:pt x="48" y="6"/>
                  </a:cubicBezTo>
                  <a:cubicBezTo>
                    <a:pt x="43" y="7"/>
                    <a:pt x="43" y="7"/>
                    <a:pt x="43" y="7"/>
                  </a:cubicBezTo>
                  <a:cubicBezTo>
                    <a:pt x="42" y="7"/>
                    <a:pt x="42" y="7"/>
                    <a:pt x="42" y="8"/>
                  </a:cubicBezTo>
                  <a:cubicBezTo>
                    <a:pt x="39" y="8"/>
                    <a:pt x="39" y="8"/>
                    <a:pt x="39" y="8"/>
                  </a:cubicBezTo>
                  <a:cubicBezTo>
                    <a:pt x="39" y="5"/>
                    <a:pt x="39" y="5"/>
                    <a:pt x="39" y="5"/>
                  </a:cubicBezTo>
                  <a:cubicBezTo>
                    <a:pt x="38" y="1"/>
                    <a:pt x="35" y="0"/>
                    <a:pt x="31" y="0"/>
                  </a:cubicBezTo>
                  <a:cubicBezTo>
                    <a:pt x="25" y="1"/>
                    <a:pt x="25" y="1"/>
                    <a:pt x="25" y="1"/>
                  </a:cubicBezTo>
                  <a:cubicBezTo>
                    <a:pt x="21" y="2"/>
                    <a:pt x="18" y="3"/>
                    <a:pt x="19" y="7"/>
                  </a:cubicBezTo>
                  <a:cubicBezTo>
                    <a:pt x="19" y="11"/>
                    <a:pt x="19" y="11"/>
                    <a:pt x="19" y="11"/>
                  </a:cubicBezTo>
                  <a:cubicBezTo>
                    <a:pt x="16" y="11"/>
                    <a:pt x="16" y="11"/>
                    <a:pt x="16" y="11"/>
                  </a:cubicBezTo>
                  <a:cubicBezTo>
                    <a:pt x="16" y="11"/>
                    <a:pt x="15" y="10"/>
                    <a:pt x="15" y="10"/>
                  </a:cubicBezTo>
                  <a:cubicBezTo>
                    <a:pt x="9" y="11"/>
                    <a:pt x="9" y="11"/>
                    <a:pt x="9" y="11"/>
                  </a:cubicBezTo>
                  <a:cubicBezTo>
                    <a:pt x="9" y="11"/>
                    <a:pt x="8" y="12"/>
                    <a:pt x="8" y="12"/>
                  </a:cubicBezTo>
                  <a:cubicBezTo>
                    <a:pt x="8" y="12"/>
                    <a:pt x="8" y="12"/>
                    <a:pt x="8" y="12"/>
                  </a:cubicBezTo>
                  <a:cubicBezTo>
                    <a:pt x="3" y="14"/>
                    <a:pt x="0" y="19"/>
                    <a:pt x="0" y="24"/>
                  </a:cubicBezTo>
                  <a:cubicBezTo>
                    <a:pt x="3" y="44"/>
                    <a:pt x="3" y="44"/>
                    <a:pt x="3" y="44"/>
                  </a:cubicBezTo>
                  <a:cubicBezTo>
                    <a:pt x="4" y="50"/>
                    <a:pt x="9" y="54"/>
                    <a:pt x="15" y="53"/>
                  </a:cubicBezTo>
                  <a:cubicBezTo>
                    <a:pt x="53" y="48"/>
                    <a:pt x="53" y="48"/>
                    <a:pt x="53" y="48"/>
                  </a:cubicBezTo>
                  <a:cubicBezTo>
                    <a:pt x="59" y="48"/>
                    <a:pt x="63" y="42"/>
                    <a:pt x="62" y="37"/>
                  </a:cubicBezTo>
                  <a:cubicBezTo>
                    <a:pt x="60" y="17"/>
                    <a:pt x="60" y="17"/>
                    <a:pt x="60" y="17"/>
                  </a:cubicBezTo>
                  <a:cubicBezTo>
                    <a:pt x="59" y="11"/>
                    <a:pt x="55" y="8"/>
                    <a:pt x="50" y="7"/>
                  </a:cubicBezTo>
                  <a:close/>
                  <a:moveTo>
                    <a:pt x="22" y="7"/>
                  </a:moveTo>
                  <a:cubicBezTo>
                    <a:pt x="22" y="6"/>
                    <a:pt x="22" y="5"/>
                    <a:pt x="26" y="5"/>
                  </a:cubicBezTo>
                  <a:cubicBezTo>
                    <a:pt x="31" y="4"/>
                    <a:pt x="31" y="4"/>
                    <a:pt x="31" y="4"/>
                  </a:cubicBezTo>
                  <a:cubicBezTo>
                    <a:pt x="35" y="4"/>
                    <a:pt x="35" y="5"/>
                    <a:pt x="35" y="5"/>
                  </a:cubicBezTo>
                  <a:cubicBezTo>
                    <a:pt x="35" y="9"/>
                    <a:pt x="35" y="9"/>
                    <a:pt x="35" y="9"/>
                  </a:cubicBezTo>
                  <a:cubicBezTo>
                    <a:pt x="23" y="10"/>
                    <a:pt x="23" y="10"/>
                    <a:pt x="23" y="10"/>
                  </a:cubicBezTo>
                  <a:lnTo>
                    <a:pt x="22"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5" name="Freeform 53"/>
            <p:cNvSpPr>
              <a:spLocks noEditPoints="1"/>
            </p:cNvSpPr>
            <p:nvPr/>
          </p:nvSpPr>
          <p:spPr bwMode="auto">
            <a:xfrm>
              <a:off x="801688" y="2165351"/>
              <a:ext cx="204787" cy="273050"/>
            </a:xfrm>
            <a:custGeom>
              <a:avLst/>
              <a:gdLst>
                <a:gd name="T0" fmla="*/ 45 w 71"/>
                <a:gd name="T1" fmla="*/ 1 h 95"/>
                <a:gd name="T2" fmla="*/ 15 w 71"/>
                <a:gd name="T3" fmla="*/ 5 h 95"/>
                <a:gd name="T4" fmla="*/ 1 w 71"/>
                <a:gd name="T5" fmla="*/ 22 h 95"/>
                <a:gd name="T6" fmla="*/ 8 w 71"/>
                <a:gd name="T7" fmla="*/ 80 h 95"/>
                <a:gd name="T8" fmla="*/ 26 w 71"/>
                <a:gd name="T9" fmla="*/ 94 h 95"/>
                <a:gd name="T10" fmla="*/ 56 w 71"/>
                <a:gd name="T11" fmla="*/ 90 h 95"/>
                <a:gd name="T12" fmla="*/ 70 w 71"/>
                <a:gd name="T13" fmla="*/ 72 h 95"/>
                <a:gd name="T14" fmla="*/ 63 w 71"/>
                <a:gd name="T15" fmla="*/ 15 h 95"/>
                <a:gd name="T16" fmla="*/ 45 w 71"/>
                <a:gd name="T17" fmla="*/ 1 h 95"/>
                <a:gd name="T18" fmla="*/ 45 w 71"/>
                <a:gd name="T19" fmla="*/ 84 h 95"/>
                <a:gd name="T20" fmla="*/ 44 w 71"/>
                <a:gd name="T21" fmla="*/ 86 h 95"/>
                <a:gd name="T22" fmla="*/ 37 w 71"/>
                <a:gd name="T23" fmla="*/ 86 h 95"/>
                <a:gd name="T24" fmla="*/ 36 w 71"/>
                <a:gd name="T25" fmla="*/ 85 h 95"/>
                <a:gd name="T26" fmla="*/ 35 w 71"/>
                <a:gd name="T27" fmla="*/ 81 h 95"/>
                <a:gd name="T28" fmla="*/ 36 w 71"/>
                <a:gd name="T29" fmla="*/ 79 h 95"/>
                <a:gd name="T30" fmla="*/ 43 w 71"/>
                <a:gd name="T31" fmla="*/ 79 h 95"/>
                <a:gd name="T32" fmla="*/ 44 w 71"/>
                <a:gd name="T33" fmla="*/ 80 h 95"/>
                <a:gd name="T34" fmla="*/ 45 w 71"/>
                <a:gd name="T35" fmla="*/ 84 h 95"/>
                <a:gd name="T36" fmla="*/ 61 w 71"/>
                <a:gd name="T37" fmla="*/ 60 h 95"/>
                <a:gd name="T38" fmla="*/ 53 w 71"/>
                <a:gd name="T39" fmla="*/ 70 h 95"/>
                <a:gd name="T40" fmla="*/ 25 w 71"/>
                <a:gd name="T41" fmla="*/ 74 h 95"/>
                <a:gd name="T42" fmla="*/ 14 w 71"/>
                <a:gd name="T43" fmla="*/ 65 h 95"/>
                <a:gd name="T44" fmla="*/ 9 w 71"/>
                <a:gd name="T45" fmla="*/ 23 h 95"/>
                <a:gd name="T46" fmla="*/ 17 w 71"/>
                <a:gd name="T47" fmla="*/ 12 h 95"/>
                <a:gd name="T48" fmla="*/ 45 w 71"/>
                <a:gd name="T49" fmla="*/ 9 h 95"/>
                <a:gd name="T50" fmla="*/ 55 w 71"/>
                <a:gd name="T51" fmla="*/ 17 h 95"/>
                <a:gd name="T52" fmla="*/ 61 w 71"/>
                <a:gd name="T53" fmla="*/ 6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1" h="95">
                  <a:moveTo>
                    <a:pt x="45" y="1"/>
                  </a:moveTo>
                  <a:cubicBezTo>
                    <a:pt x="15" y="5"/>
                    <a:pt x="15" y="5"/>
                    <a:pt x="15" y="5"/>
                  </a:cubicBezTo>
                  <a:cubicBezTo>
                    <a:pt x="6" y="6"/>
                    <a:pt x="0" y="14"/>
                    <a:pt x="1" y="22"/>
                  </a:cubicBezTo>
                  <a:cubicBezTo>
                    <a:pt x="8" y="80"/>
                    <a:pt x="8" y="80"/>
                    <a:pt x="8" y="80"/>
                  </a:cubicBezTo>
                  <a:cubicBezTo>
                    <a:pt x="9" y="88"/>
                    <a:pt x="17" y="95"/>
                    <a:pt x="26" y="94"/>
                  </a:cubicBezTo>
                  <a:cubicBezTo>
                    <a:pt x="56" y="90"/>
                    <a:pt x="56" y="90"/>
                    <a:pt x="56" y="90"/>
                  </a:cubicBezTo>
                  <a:cubicBezTo>
                    <a:pt x="65" y="89"/>
                    <a:pt x="71" y="81"/>
                    <a:pt x="70" y="72"/>
                  </a:cubicBezTo>
                  <a:cubicBezTo>
                    <a:pt x="63" y="15"/>
                    <a:pt x="63" y="15"/>
                    <a:pt x="63" y="15"/>
                  </a:cubicBezTo>
                  <a:cubicBezTo>
                    <a:pt x="62" y="6"/>
                    <a:pt x="54" y="0"/>
                    <a:pt x="45" y="1"/>
                  </a:cubicBezTo>
                  <a:close/>
                  <a:moveTo>
                    <a:pt x="45" y="84"/>
                  </a:moveTo>
                  <a:cubicBezTo>
                    <a:pt x="45" y="85"/>
                    <a:pt x="44" y="86"/>
                    <a:pt x="44" y="86"/>
                  </a:cubicBezTo>
                  <a:cubicBezTo>
                    <a:pt x="37" y="86"/>
                    <a:pt x="37" y="86"/>
                    <a:pt x="37" y="86"/>
                  </a:cubicBezTo>
                  <a:cubicBezTo>
                    <a:pt x="36" y="87"/>
                    <a:pt x="36" y="86"/>
                    <a:pt x="36" y="85"/>
                  </a:cubicBezTo>
                  <a:cubicBezTo>
                    <a:pt x="35" y="81"/>
                    <a:pt x="35" y="81"/>
                    <a:pt x="35" y="81"/>
                  </a:cubicBezTo>
                  <a:cubicBezTo>
                    <a:pt x="35" y="80"/>
                    <a:pt x="36" y="80"/>
                    <a:pt x="36" y="79"/>
                  </a:cubicBezTo>
                  <a:cubicBezTo>
                    <a:pt x="43" y="79"/>
                    <a:pt x="43" y="79"/>
                    <a:pt x="43" y="79"/>
                  </a:cubicBezTo>
                  <a:cubicBezTo>
                    <a:pt x="43" y="79"/>
                    <a:pt x="44" y="79"/>
                    <a:pt x="44" y="80"/>
                  </a:cubicBezTo>
                  <a:lnTo>
                    <a:pt x="45" y="84"/>
                  </a:lnTo>
                  <a:close/>
                  <a:moveTo>
                    <a:pt x="61" y="60"/>
                  </a:moveTo>
                  <a:cubicBezTo>
                    <a:pt x="61" y="65"/>
                    <a:pt x="58" y="69"/>
                    <a:pt x="53" y="70"/>
                  </a:cubicBezTo>
                  <a:cubicBezTo>
                    <a:pt x="25" y="74"/>
                    <a:pt x="25" y="74"/>
                    <a:pt x="25" y="74"/>
                  </a:cubicBezTo>
                  <a:cubicBezTo>
                    <a:pt x="20" y="74"/>
                    <a:pt x="15" y="70"/>
                    <a:pt x="14" y="65"/>
                  </a:cubicBezTo>
                  <a:cubicBezTo>
                    <a:pt x="9" y="23"/>
                    <a:pt x="9" y="23"/>
                    <a:pt x="9" y="23"/>
                  </a:cubicBezTo>
                  <a:cubicBezTo>
                    <a:pt x="8" y="18"/>
                    <a:pt x="12" y="13"/>
                    <a:pt x="17" y="12"/>
                  </a:cubicBezTo>
                  <a:cubicBezTo>
                    <a:pt x="45" y="9"/>
                    <a:pt x="45" y="9"/>
                    <a:pt x="45" y="9"/>
                  </a:cubicBezTo>
                  <a:cubicBezTo>
                    <a:pt x="50" y="8"/>
                    <a:pt x="55" y="12"/>
                    <a:pt x="55" y="17"/>
                  </a:cubicBezTo>
                  <a:lnTo>
                    <a:pt x="61"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6" name="Freeform 54"/>
            <p:cNvSpPr>
              <a:spLocks/>
            </p:cNvSpPr>
            <p:nvPr/>
          </p:nvSpPr>
          <p:spPr bwMode="auto">
            <a:xfrm>
              <a:off x="993775" y="2174876"/>
              <a:ext cx="49212" cy="234950"/>
            </a:xfrm>
            <a:custGeom>
              <a:avLst/>
              <a:gdLst>
                <a:gd name="T0" fmla="*/ 4 w 17"/>
                <a:gd name="T1" fmla="*/ 0 h 82"/>
                <a:gd name="T2" fmla="*/ 0 w 17"/>
                <a:gd name="T3" fmla="*/ 4 h 82"/>
                <a:gd name="T4" fmla="*/ 9 w 17"/>
                <a:gd name="T5" fmla="*/ 78 h 82"/>
                <a:gd name="T6" fmla="*/ 14 w 17"/>
                <a:gd name="T7" fmla="*/ 82 h 82"/>
                <a:gd name="T8" fmla="*/ 17 w 17"/>
                <a:gd name="T9" fmla="*/ 78 h 82"/>
                <a:gd name="T10" fmla="*/ 8 w 17"/>
                <a:gd name="T11" fmla="*/ 3 h 82"/>
                <a:gd name="T12" fmla="*/ 4 w 17"/>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17" h="82">
                  <a:moveTo>
                    <a:pt x="4" y="0"/>
                  </a:moveTo>
                  <a:cubicBezTo>
                    <a:pt x="1" y="0"/>
                    <a:pt x="0" y="2"/>
                    <a:pt x="0" y="4"/>
                  </a:cubicBezTo>
                  <a:cubicBezTo>
                    <a:pt x="9" y="78"/>
                    <a:pt x="9" y="78"/>
                    <a:pt x="9" y="78"/>
                  </a:cubicBezTo>
                  <a:cubicBezTo>
                    <a:pt x="10" y="81"/>
                    <a:pt x="11" y="82"/>
                    <a:pt x="14" y="82"/>
                  </a:cubicBezTo>
                  <a:cubicBezTo>
                    <a:pt x="16" y="82"/>
                    <a:pt x="17" y="80"/>
                    <a:pt x="17" y="78"/>
                  </a:cubicBezTo>
                  <a:cubicBezTo>
                    <a:pt x="8" y="3"/>
                    <a:pt x="8" y="3"/>
                    <a:pt x="8" y="3"/>
                  </a:cubicBezTo>
                  <a:cubicBezTo>
                    <a:pt x="8" y="1"/>
                    <a:pt x="6"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7" name="Freeform 55"/>
            <p:cNvSpPr>
              <a:spLocks/>
            </p:cNvSpPr>
            <p:nvPr/>
          </p:nvSpPr>
          <p:spPr bwMode="auto">
            <a:xfrm>
              <a:off x="1020763" y="2182813"/>
              <a:ext cx="17462" cy="84138"/>
            </a:xfrm>
            <a:custGeom>
              <a:avLst/>
              <a:gdLst>
                <a:gd name="T0" fmla="*/ 1 w 6"/>
                <a:gd name="T1" fmla="*/ 0 h 29"/>
                <a:gd name="T2" fmla="*/ 0 w 6"/>
                <a:gd name="T3" fmla="*/ 2 h 29"/>
                <a:gd name="T4" fmla="*/ 3 w 6"/>
                <a:gd name="T5" fmla="*/ 27 h 29"/>
                <a:gd name="T6" fmla="*/ 5 w 6"/>
                <a:gd name="T7" fmla="*/ 29 h 29"/>
                <a:gd name="T8" fmla="*/ 6 w 6"/>
                <a:gd name="T9" fmla="*/ 27 h 29"/>
                <a:gd name="T10" fmla="*/ 3 w 6"/>
                <a:gd name="T11" fmla="*/ 1 h 29"/>
                <a:gd name="T12" fmla="*/ 1 w 6"/>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6" h="29">
                  <a:moveTo>
                    <a:pt x="1" y="0"/>
                  </a:moveTo>
                  <a:cubicBezTo>
                    <a:pt x="0" y="0"/>
                    <a:pt x="0" y="1"/>
                    <a:pt x="0" y="2"/>
                  </a:cubicBezTo>
                  <a:cubicBezTo>
                    <a:pt x="3" y="27"/>
                    <a:pt x="3" y="27"/>
                    <a:pt x="3" y="27"/>
                  </a:cubicBezTo>
                  <a:cubicBezTo>
                    <a:pt x="3" y="28"/>
                    <a:pt x="4" y="29"/>
                    <a:pt x="5" y="29"/>
                  </a:cubicBezTo>
                  <a:cubicBezTo>
                    <a:pt x="5" y="28"/>
                    <a:pt x="6" y="28"/>
                    <a:pt x="6" y="27"/>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8" name="Freeform 56"/>
            <p:cNvSpPr>
              <a:spLocks/>
            </p:cNvSpPr>
            <p:nvPr/>
          </p:nvSpPr>
          <p:spPr bwMode="auto">
            <a:xfrm>
              <a:off x="839788" y="2225676"/>
              <a:ext cx="111125" cy="28575"/>
            </a:xfrm>
            <a:custGeom>
              <a:avLst/>
              <a:gdLst>
                <a:gd name="T0" fmla="*/ 39 w 39"/>
                <a:gd name="T1" fmla="*/ 2 h 10"/>
                <a:gd name="T2" fmla="*/ 37 w 39"/>
                <a:gd name="T3" fmla="*/ 6 h 10"/>
                <a:gd name="T4" fmla="*/ 3 w 39"/>
                <a:gd name="T5" fmla="*/ 10 h 10"/>
                <a:gd name="T6" fmla="*/ 0 w 39"/>
                <a:gd name="T7" fmla="*/ 7 h 10"/>
                <a:gd name="T8" fmla="*/ 0 w 39"/>
                <a:gd name="T9" fmla="*/ 7 h 10"/>
                <a:gd name="T10" fmla="*/ 3 w 39"/>
                <a:gd name="T11" fmla="*/ 4 h 10"/>
                <a:gd name="T12" fmla="*/ 36 w 39"/>
                <a:gd name="T13" fmla="*/ 0 h 10"/>
                <a:gd name="T14" fmla="*/ 39 w 39"/>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10">
                  <a:moveTo>
                    <a:pt x="39" y="2"/>
                  </a:moveTo>
                  <a:cubicBezTo>
                    <a:pt x="39" y="4"/>
                    <a:pt x="38" y="5"/>
                    <a:pt x="37" y="6"/>
                  </a:cubicBezTo>
                  <a:cubicBezTo>
                    <a:pt x="3" y="10"/>
                    <a:pt x="3" y="10"/>
                    <a:pt x="3" y="10"/>
                  </a:cubicBezTo>
                  <a:cubicBezTo>
                    <a:pt x="2" y="10"/>
                    <a:pt x="0" y="9"/>
                    <a:pt x="0" y="7"/>
                  </a:cubicBezTo>
                  <a:cubicBezTo>
                    <a:pt x="0" y="7"/>
                    <a:pt x="0" y="7"/>
                    <a:pt x="0" y="7"/>
                  </a:cubicBezTo>
                  <a:cubicBezTo>
                    <a:pt x="0" y="6"/>
                    <a:pt x="1" y="4"/>
                    <a:pt x="3" y="4"/>
                  </a:cubicBezTo>
                  <a:cubicBezTo>
                    <a:pt x="36" y="0"/>
                    <a:pt x="36" y="0"/>
                    <a:pt x="36" y="0"/>
                  </a:cubicBezTo>
                  <a:cubicBezTo>
                    <a:pt x="38" y="0"/>
                    <a:pt x="39" y="1"/>
                    <a:pt x="3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9" name="Freeform 57"/>
            <p:cNvSpPr>
              <a:spLocks/>
            </p:cNvSpPr>
            <p:nvPr/>
          </p:nvSpPr>
          <p:spPr bwMode="auto">
            <a:xfrm>
              <a:off x="842963" y="2254251"/>
              <a:ext cx="114300" cy="30163"/>
            </a:xfrm>
            <a:custGeom>
              <a:avLst/>
              <a:gdLst>
                <a:gd name="T0" fmla="*/ 39 w 40"/>
                <a:gd name="T1" fmla="*/ 2 h 10"/>
                <a:gd name="T2" fmla="*/ 37 w 40"/>
                <a:gd name="T3" fmla="*/ 5 h 10"/>
                <a:gd name="T4" fmla="*/ 3 w 40"/>
                <a:gd name="T5" fmla="*/ 10 h 10"/>
                <a:gd name="T6" fmla="*/ 0 w 40"/>
                <a:gd name="T7" fmla="*/ 7 h 10"/>
                <a:gd name="T8" fmla="*/ 0 w 40"/>
                <a:gd name="T9" fmla="*/ 7 h 10"/>
                <a:gd name="T10" fmla="*/ 3 w 40"/>
                <a:gd name="T11" fmla="*/ 4 h 10"/>
                <a:gd name="T12" fmla="*/ 36 w 40"/>
                <a:gd name="T13" fmla="*/ 0 h 10"/>
                <a:gd name="T14" fmla="*/ 39 w 40"/>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10">
                  <a:moveTo>
                    <a:pt x="39" y="2"/>
                  </a:moveTo>
                  <a:cubicBezTo>
                    <a:pt x="40" y="4"/>
                    <a:pt x="38" y="5"/>
                    <a:pt x="37" y="5"/>
                  </a:cubicBezTo>
                  <a:cubicBezTo>
                    <a:pt x="3" y="10"/>
                    <a:pt x="3" y="10"/>
                    <a:pt x="3" y="10"/>
                  </a:cubicBezTo>
                  <a:cubicBezTo>
                    <a:pt x="2" y="10"/>
                    <a:pt x="1" y="9"/>
                    <a:pt x="0" y="7"/>
                  </a:cubicBezTo>
                  <a:cubicBezTo>
                    <a:pt x="0" y="7"/>
                    <a:pt x="0" y="7"/>
                    <a:pt x="0" y="7"/>
                  </a:cubicBezTo>
                  <a:cubicBezTo>
                    <a:pt x="0" y="6"/>
                    <a:pt x="1" y="4"/>
                    <a:pt x="3" y="4"/>
                  </a:cubicBezTo>
                  <a:cubicBezTo>
                    <a:pt x="36" y="0"/>
                    <a:pt x="36" y="0"/>
                    <a:pt x="36" y="0"/>
                  </a:cubicBezTo>
                  <a:cubicBezTo>
                    <a:pt x="38" y="0"/>
                    <a:pt x="39" y="1"/>
                    <a:pt x="3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0" name="Freeform 58"/>
            <p:cNvSpPr>
              <a:spLocks/>
            </p:cNvSpPr>
            <p:nvPr/>
          </p:nvSpPr>
          <p:spPr bwMode="auto">
            <a:xfrm>
              <a:off x="844550" y="2284413"/>
              <a:ext cx="115887" cy="28575"/>
            </a:xfrm>
            <a:custGeom>
              <a:avLst/>
              <a:gdLst>
                <a:gd name="T0" fmla="*/ 40 w 40"/>
                <a:gd name="T1" fmla="*/ 2 h 10"/>
                <a:gd name="T2" fmla="*/ 37 w 40"/>
                <a:gd name="T3" fmla="*/ 5 h 10"/>
                <a:gd name="T4" fmla="*/ 4 w 40"/>
                <a:gd name="T5" fmla="*/ 9 h 10"/>
                <a:gd name="T6" fmla="*/ 1 w 40"/>
                <a:gd name="T7" fmla="*/ 7 h 10"/>
                <a:gd name="T8" fmla="*/ 1 w 40"/>
                <a:gd name="T9" fmla="*/ 7 h 10"/>
                <a:gd name="T10" fmla="*/ 3 w 40"/>
                <a:gd name="T11" fmla="*/ 4 h 10"/>
                <a:gd name="T12" fmla="*/ 36 w 40"/>
                <a:gd name="T13" fmla="*/ 0 h 10"/>
                <a:gd name="T14" fmla="*/ 40 w 40"/>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10">
                  <a:moveTo>
                    <a:pt x="40" y="2"/>
                  </a:moveTo>
                  <a:cubicBezTo>
                    <a:pt x="40" y="4"/>
                    <a:pt x="39" y="5"/>
                    <a:pt x="37" y="5"/>
                  </a:cubicBezTo>
                  <a:cubicBezTo>
                    <a:pt x="4" y="9"/>
                    <a:pt x="4" y="9"/>
                    <a:pt x="4" y="9"/>
                  </a:cubicBezTo>
                  <a:cubicBezTo>
                    <a:pt x="2" y="10"/>
                    <a:pt x="1" y="9"/>
                    <a:pt x="1" y="7"/>
                  </a:cubicBezTo>
                  <a:cubicBezTo>
                    <a:pt x="1" y="7"/>
                    <a:pt x="1" y="7"/>
                    <a:pt x="1" y="7"/>
                  </a:cubicBezTo>
                  <a:cubicBezTo>
                    <a:pt x="0" y="6"/>
                    <a:pt x="1" y="4"/>
                    <a:pt x="3" y="4"/>
                  </a:cubicBezTo>
                  <a:cubicBezTo>
                    <a:pt x="36" y="0"/>
                    <a:pt x="36" y="0"/>
                    <a:pt x="36" y="0"/>
                  </a:cubicBezTo>
                  <a:cubicBezTo>
                    <a:pt x="38" y="0"/>
                    <a:pt x="39" y="1"/>
                    <a:pt x="4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1" name="Freeform 59"/>
            <p:cNvSpPr>
              <a:spLocks/>
            </p:cNvSpPr>
            <p:nvPr/>
          </p:nvSpPr>
          <p:spPr bwMode="auto">
            <a:xfrm>
              <a:off x="896938" y="2312988"/>
              <a:ext cx="66675" cy="22225"/>
            </a:xfrm>
            <a:custGeom>
              <a:avLst/>
              <a:gdLst>
                <a:gd name="T0" fmla="*/ 23 w 23"/>
                <a:gd name="T1" fmla="*/ 2 h 8"/>
                <a:gd name="T2" fmla="*/ 20 w 23"/>
                <a:gd name="T3" fmla="*/ 5 h 8"/>
                <a:gd name="T4" fmla="*/ 3 w 23"/>
                <a:gd name="T5" fmla="*/ 7 h 8"/>
                <a:gd name="T6" fmla="*/ 0 w 23"/>
                <a:gd name="T7" fmla="*/ 5 h 8"/>
                <a:gd name="T8" fmla="*/ 0 w 23"/>
                <a:gd name="T9" fmla="*/ 5 h 8"/>
                <a:gd name="T10" fmla="*/ 2 w 23"/>
                <a:gd name="T11" fmla="*/ 2 h 8"/>
                <a:gd name="T12" fmla="*/ 20 w 23"/>
                <a:gd name="T13" fmla="*/ 0 h 8"/>
                <a:gd name="T14" fmla="*/ 23 w 23"/>
                <a:gd name="T15" fmla="*/ 2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8">
                  <a:moveTo>
                    <a:pt x="23" y="2"/>
                  </a:moveTo>
                  <a:cubicBezTo>
                    <a:pt x="23" y="4"/>
                    <a:pt x="22" y="5"/>
                    <a:pt x="20" y="5"/>
                  </a:cubicBezTo>
                  <a:cubicBezTo>
                    <a:pt x="3" y="7"/>
                    <a:pt x="3" y="7"/>
                    <a:pt x="3" y="7"/>
                  </a:cubicBezTo>
                  <a:cubicBezTo>
                    <a:pt x="1" y="8"/>
                    <a:pt x="0" y="6"/>
                    <a:pt x="0" y="5"/>
                  </a:cubicBezTo>
                  <a:cubicBezTo>
                    <a:pt x="0" y="5"/>
                    <a:pt x="0" y="5"/>
                    <a:pt x="0" y="5"/>
                  </a:cubicBezTo>
                  <a:cubicBezTo>
                    <a:pt x="0" y="3"/>
                    <a:pt x="1" y="2"/>
                    <a:pt x="2" y="2"/>
                  </a:cubicBezTo>
                  <a:cubicBezTo>
                    <a:pt x="20" y="0"/>
                    <a:pt x="20" y="0"/>
                    <a:pt x="20" y="0"/>
                  </a:cubicBezTo>
                  <a:cubicBezTo>
                    <a:pt x="21" y="0"/>
                    <a:pt x="23" y="1"/>
                    <a:pt x="2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2" name="Freeform 60"/>
            <p:cNvSpPr>
              <a:spLocks noEditPoints="1"/>
            </p:cNvSpPr>
            <p:nvPr/>
          </p:nvSpPr>
          <p:spPr bwMode="auto">
            <a:xfrm>
              <a:off x="3413125" y="2289176"/>
              <a:ext cx="192087" cy="258763"/>
            </a:xfrm>
            <a:custGeom>
              <a:avLst/>
              <a:gdLst>
                <a:gd name="T0" fmla="*/ 43 w 67"/>
                <a:gd name="T1" fmla="*/ 1 h 90"/>
                <a:gd name="T2" fmla="*/ 14 w 67"/>
                <a:gd name="T3" fmla="*/ 4 h 90"/>
                <a:gd name="T4" fmla="*/ 1 w 67"/>
                <a:gd name="T5" fmla="*/ 21 h 90"/>
                <a:gd name="T6" fmla="*/ 8 w 67"/>
                <a:gd name="T7" fmla="*/ 76 h 90"/>
                <a:gd name="T8" fmla="*/ 25 w 67"/>
                <a:gd name="T9" fmla="*/ 89 h 90"/>
                <a:gd name="T10" fmla="*/ 53 w 67"/>
                <a:gd name="T11" fmla="*/ 85 h 90"/>
                <a:gd name="T12" fmla="*/ 66 w 67"/>
                <a:gd name="T13" fmla="*/ 68 h 90"/>
                <a:gd name="T14" fmla="*/ 60 w 67"/>
                <a:gd name="T15" fmla="*/ 14 h 90"/>
                <a:gd name="T16" fmla="*/ 43 w 67"/>
                <a:gd name="T17" fmla="*/ 1 h 90"/>
                <a:gd name="T18" fmla="*/ 43 w 67"/>
                <a:gd name="T19" fmla="*/ 80 h 90"/>
                <a:gd name="T20" fmla="*/ 41 w 67"/>
                <a:gd name="T21" fmla="*/ 81 h 90"/>
                <a:gd name="T22" fmla="*/ 35 w 67"/>
                <a:gd name="T23" fmla="*/ 82 h 90"/>
                <a:gd name="T24" fmla="*/ 34 w 67"/>
                <a:gd name="T25" fmla="*/ 81 h 90"/>
                <a:gd name="T26" fmla="*/ 33 w 67"/>
                <a:gd name="T27" fmla="*/ 77 h 90"/>
                <a:gd name="T28" fmla="*/ 35 w 67"/>
                <a:gd name="T29" fmla="*/ 75 h 90"/>
                <a:gd name="T30" fmla="*/ 41 w 67"/>
                <a:gd name="T31" fmla="*/ 75 h 90"/>
                <a:gd name="T32" fmla="*/ 42 w 67"/>
                <a:gd name="T33" fmla="*/ 76 h 90"/>
                <a:gd name="T34" fmla="*/ 43 w 67"/>
                <a:gd name="T35" fmla="*/ 80 h 90"/>
                <a:gd name="T36" fmla="*/ 58 w 67"/>
                <a:gd name="T37" fmla="*/ 57 h 90"/>
                <a:gd name="T38" fmla="*/ 50 w 67"/>
                <a:gd name="T39" fmla="*/ 66 h 90"/>
                <a:gd name="T40" fmla="*/ 23 w 67"/>
                <a:gd name="T41" fmla="*/ 70 h 90"/>
                <a:gd name="T42" fmla="*/ 14 w 67"/>
                <a:gd name="T43" fmla="*/ 62 h 90"/>
                <a:gd name="T44" fmla="*/ 9 w 67"/>
                <a:gd name="T45" fmla="*/ 22 h 90"/>
                <a:gd name="T46" fmla="*/ 16 w 67"/>
                <a:gd name="T47" fmla="*/ 12 h 90"/>
                <a:gd name="T48" fmla="*/ 43 w 67"/>
                <a:gd name="T49" fmla="*/ 8 h 90"/>
                <a:gd name="T50" fmla="*/ 53 w 67"/>
                <a:gd name="T51" fmla="*/ 16 h 90"/>
                <a:gd name="T52" fmla="*/ 58 w 67"/>
                <a:gd name="T53" fmla="*/ 5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7" h="90">
                  <a:moveTo>
                    <a:pt x="43" y="1"/>
                  </a:moveTo>
                  <a:cubicBezTo>
                    <a:pt x="14" y="4"/>
                    <a:pt x="14" y="4"/>
                    <a:pt x="14" y="4"/>
                  </a:cubicBezTo>
                  <a:cubicBezTo>
                    <a:pt x="6" y="5"/>
                    <a:pt x="0" y="13"/>
                    <a:pt x="1" y="21"/>
                  </a:cubicBezTo>
                  <a:cubicBezTo>
                    <a:pt x="8" y="76"/>
                    <a:pt x="8" y="76"/>
                    <a:pt x="8" y="76"/>
                  </a:cubicBezTo>
                  <a:cubicBezTo>
                    <a:pt x="9" y="84"/>
                    <a:pt x="17" y="90"/>
                    <a:pt x="25" y="89"/>
                  </a:cubicBezTo>
                  <a:cubicBezTo>
                    <a:pt x="53" y="85"/>
                    <a:pt x="53" y="85"/>
                    <a:pt x="53" y="85"/>
                  </a:cubicBezTo>
                  <a:cubicBezTo>
                    <a:pt x="61" y="84"/>
                    <a:pt x="67" y="77"/>
                    <a:pt x="66" y="68"/>
                  </a:cubicBezTo>
                  <a:cubicBezTo>
                    <a:pt x="60" y="14"/>
                    <a:pt x="60" y="14"/>
                    <a:pt x="60" y="14"/>
                  </a:cubicBezTo>
                  <a:cubicBezTo>
                    <a:pt x="59" y="6"/>
                    <a:pt x="51" y="0"/>
                    <a:pt x="43" y="1"/>
                  </a:cubicBezTo>
                  <a:close/>
                  <a:moveTo>
                    <a:pt x="43" y="80"/>
                  </a:moveTo>
                  <a:cubicBezTo>
                    <a:pt x="43" y="81"/>
                    <a:pt x="42" y="81"/>
                    <a:pt x="41" y="81"/>
                  </a:cubicBezTo>
                  <a:cubicBezTo>
                    <a:pt x="35" y="82"/>
                    <a:pt x="35" y="82"/>
                    <a:pt x="35" y="82"/>
                  </a:cubicBezTo>
                  <a:cubicBezTo>
                    <a:pt x="35" y="82"/>
                    <a:pt x="34" y="82"/>
                    <a:pt x="34" y="81"/>
                  </a:cubicBezTo>
                  <a:cubicBezTo>
                    <a:pt x="33" y="77"/>
                    <a:pt x="33" y="77"/>
                    <a:pt x="33" y="77"/>
                  </a:cubicBezTo>
                  <a:cubicBezTo>
                    <a:pt x="33" y="76"/>
                    <a:pt x="34" y="76"/>
                    <a:pt x="35" y="75"/>
                  </a:cubicBezTo>
                  <a:cubicBezTo>
                    <a:pt x="41" y="75"/>
                    <a:pt x="41" y="75"/>
                    <a:pt x="41" y="75"/>
                  </a:cubicBezTo>
                  <a:cubicBezTo>
                    <a:pt x="41" y="75"/>
                    <a:pt x="42" y="75"/>
                    <a:pt x="42" y="76"/>
                  </a:cubicBezTo>
                  <a:lnTo>
                    <a:pt x="43" y="80"/>
                  </a:lnTo>
                  <a:close/>
                  <a:moveTo>
                    <a:pt x="58" y="57"/>
                  </a:moveTo>
                  <a:cubicBezTo>
                    <a:pt x="58" y="61"/>
                    <a:pt x="55" y="66"/>
                    <a:pt x="50" y="66"/>
                  </a:cubicBezTo>
                  <a:cubicBezTo>
                    <a:pt x="23" y="70"/>
                    <a:pt x="23" y="70"/>
                    <a:pt x="23" y="70"/>
                  </a:cubicBezTo>
                  <a:cubicBezTo>
                    <a:pt x="19" y="70"/>
                    <a:pt x="14" y="67"/>
                    <a:pt x="14" y="62"/>
                  </a:cubicBezTo>
                  <a:cubicBezTo>
                    <a:pt x="9" y="22"/>
                    <a:pt x="9" y="22"/>
                    <a:pt x="9" y="22"/>
                  </a:cubicBezTo>
                  <a:cubicBezTo>
                    <a:pt x="8" y="17"/>
                    <a:pt x="11" y="12"/>
                    <a:pt x="16" y="12"/>
                  </a:cubicBezTo>
                  <a:cubicBezTo>
                    <a:pt x="43" y="8"/>
                    <a:pt x="43" y="8"/>
                    <a:pt x="43" y="8"/>
                  </a:cubicBezTo>
                  <a:cubicBezTo>
                    <a:pt x="48" y="8"/>
                    <a:pt x="52" y="11"/>
                    <a:pt x="53" y="16"/>
                  </a:cubicBezTo>
                  <a:lnTo>
                    <a:pt x="58"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3" name="Freeform 61"/>
            <p:cNvSpPr>
              <a:spLocks/>
            </p:cNvSpPr>
            <p:nvPr/>
          </p:nvSpPr>
          <p:spPr bwMode="auto">
            <a:xfrm>
              <a:off x="3597275" y="2298701"/>
              <a:ext cx="46037" cy="223838"/>
            </a:xfrm>
            <a:custGeom>
              <a:avLst/>
              <a:gdLst>
                <a:gd name="T0" fmla="*/ 3 w 16"/>
                <a:gd name="T1" fmla="*/ 0 h 78"/>
                <a:gd name="T2" fmla="*/ 0 w 16"/>
                <a:gd name="T3" fmla="*/ 4 h 78"/>
                <a:gd name="T4" fmla="*/ 9 w 16"/>
                <a:gd name="T5" fmla="*/ 74 h 78"/>
                <a:gd name="T6" fmla="*/ 13 w 16"/>
                <a:gd name="T7" fmla="*/ 78 h 78"/>
                <a:gd name="T8" fmla="*/ 16 w 16"/>
                <a:gd name="T9" fmla="*/ 73 h 78"/>
                <a:gd name="T10" fmla="*/ 7 w 16"/>
                <a:gd name="T11" fmla="*/ 3 h 78"/>
                <a:gd name="T12" fmla="*/ 3 w 16"/>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16" h="78">
                  <a:moveTo>
                    <a:pt x="3" y="0"/>
                  </a:moveTo>
                  <a:cubicBezTo>
                    <a:pt x="1" y="0"/>
                    <a:pt x="0" y="2"/>
                    <a:pt x="0" y="4"/>
                  </a:cubicBezTo>
                  <a:cubicBezTo>
                    <a:pt x="9" y="74"/>
                    <a:pt x="9" y="74"/>
                    <a:pt x="9" y="74"/>
                  </a:cubicBezTo>
                  <a:cubicBezTo>
                    <a:pt x="9" y="76"/>
                    <a:pt x="11" y="78"/>
                    <a:pt x="13" y="78"/>
                  </a:cubicBezTo>
                  <a:cubicBezTo>
                    <a:pt x="15" y="77"/>
                    <a:pt x="16" y="75"/>
                    <a:pt x="16" y="73"/>
                  </a:cubicBezTo>
                  <a:cubicBezTo>
                    <a:pt x="7" y="3"/>
                    <a:pt x="7" y="3"/>
                    <a:pt x="7" y="3"/>
                  </a:cubicBezTo>
                  <a:cubicBezTo>
                    <a:pt x="7" y="1"/>
                    <a:pt x="5"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4" name="Freeform 62"/>
            <p:cNvSpPr>
              <a:spLocks/>
            </p:cNvSpPr>
            <p:nvPr/>
          </p:nvSpPr>
          <p:spPr bwMode="auto">
            <a:xfrm>
              <a:off x="3619500" y="2306638"/>
              <a:ext cx="17462" cy="77788"/>
            </a:xfrm>
            <a:custGeom>
              <a:avLst/>
              <a:gdLst>
                <a:gd name="T0" fmla="*/ 1 w 6"/>
                <a:gd name="T1" fmla="*/ 0 h 27"/>
                <a:gd name="T2" fmla="*/ 0 w 6"/>
                <a:gd name="T3" fmla="*/ 1 h 27"/>
                <a:gd name="T4" fmla="*/ 3 w 6"/>
                <a:gd name="T5" fmla="*/ 26 h 27"/>
                <a:gd name="T6" fmla="*/ 5 w 6"/>
                <a:gd name="T7" fmla="*/ 27 h 27"/>
                <a:gd name="T8" fmla="*/ 6 w 6"/>
                <a:gd name="T9" fmla="*/ 25 h 27"/>
                <a:gd name="T10" fmla="*/ 3 w 6"/>
                <a:gd name="T11" fmla="*/ 1 h 27"/>
                <a:gd name="T12" fmla="*/ 1 w 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6" h="27">
                  <a:moveTo>
                    <a:pt x="1" y="0"/>
                  </a:moveTo>
                  <a:cubicBezTo>
                    <a:pt x="1" y="0"/>
                    <a:pt x="0" y="0"/>
                    <a:pt x="0" y="1"/>
                  </a:cubicBezTo>
                  <a:cubicBezTo>
                    <a:pt x="3" y="26"/>
                    <a:pt x="3" y="26"/>
                    <a:pt x="3" y="26"/>
                  </a:cubicBezTo>
                  <a:cubicBezTo>
                    <a:pt x="3" y="26"/>
                    <a:pt x="4" y="27"/>
                    <a:pt x="5" y="27"/>
                  </a:cubicBezTo>
                  <a:cubicBezTo>
                    <a:pt x="5" y="27"/>
                    <a:pt x="6" y="26"/>
                    <a:pt x="6" y="25"/>
                  </a:cubicBezTo>
                  <a:cubicBezTo>
                    <a:pt x="3" y="1"/>
                    <a:pt x="3" y="1"/>
                    <a:pt x="3" y="1"/>
                  </a:cubicBezTo>
                  <a:cubicBezTo>
                    <a:pt x="3"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5" name="Freeform 63"/>
            <p:cNvSpPr>
              <a:spLocks/>
            </p:cNvSpPr>
            <p:nvPr/>
          </p:nvSpPr>
          <p:spPr bwMode="auto">
            <a:xfrm>
              <a:off x="3448050" y="2346326"/>
              <a:ext cx="107950" cy="26988"/>
            </a:xfrm>
            <a:custGeom>
              <a:avLst/>
              <a:gdLst>
                <a:gd name="T0" fmla="*/ 38 w 38"/>
                <a:gd name="T1" fmla="*/ 2 h 9"/>
                <a:gd name="T2" fmla="*/ 35 w 38"/>
                <a:gd name="T3" fmla="*/ 5 h 9"/>
                <a:gd name="T4" fmla="*/ 3 w 38"/>
                <a:gd name="T5" fmla="*/ 9 h 9"/>
                <a:gd name="T6" fmla="*/ 0 w 38"/>
                <a:gd name="T7" fmla="*/ 7 h 9"/>
                <a:gd name="T8" fmla="*/ 0 w 38"/>
                <a:gd name="T9" fmla="*/ 7 h 9"/>
                <a:gd name="T10" fmla="*/ 3 w 38"/>
                <a:gd name="T11" fmla="*/ 4 h 9"/>
                <a:gd name="T12" fmla="*/ 35 w 38"/>
                <a:gd name="T13" fmla="*/ 0 h 9"/>
                <a:gd name="T14" fmla="*/ 38 w 38"/>
                <a:gd name="T15" fmla="*/ 2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9">
                  <a:moveTo>
                    <a:pt x="38" y="2"/>
                  </a:moveTo>
                  <a:cubicBezTo>
                    <a:pt x="38" y="4"/>
                    <a:pt x="37" y="5"/>
                    <a:pt x="35" y="5"/>
                  </a:cubicBezTo>
                  <a:cubicBezTo>
                    <a:pt x="3" y="9"/>
                    <a:pt x="3" y="9"/>
                    <a:pt x="3" y="9"/>
                  </a:cubicBezTo>
                  <a:cubicBezTo>
                    <a:pt x="2" y="9"/>
                    <a:pt x="1" y="8"/>
                    <a:pt x="0" y="7"/>
                  </a:cubicBezTo>
                  <a:cubicBezTo>
                    <a:pt x="0" y="7"/>
                    <a:pt x="0" y="7"/>
                    <a:pt x="0" y="7"/>
                  </a:cubicBezTo>
                  <a:cubicBezTo>
                    <a:pt x="0" y="5"/>
                    <a:pt x="1" y="4"/>
                    <a:pt x="3" y="4"/>
                  </a:cubicBezTo>
                  <a:cubicBezTo>
                    <a:pt x="35" y="0"/>
                    <a:pt x="35" y="0"/>
                    <a:pt x="35" y="0"/>
                  </a:cubicBezTo>
                  <a:cubicBezTo>
                    <a:pt x="36" y="0"/>
                    <a:pt x="37" y="1"/>
                    <a:pt x="3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6" name="Freeform 64"/>
            <p:cNvSpPr>
              <a:spLocks/>
            </p:cNvSpPr>
            <p:nvPr/>
          </p:nvSpPr>
          <p:spPr bwMode="auto">
            <a:xfrm>
              <a:off x="3449638" y="2373313"/>
              <a:ext cx="109537" cy="28575"/>
            </a:xfrm>
            <a:custGeom>
              <a:avLst/>
              <a:gdLst>
                <a:gd name="T0" fmla="*/ 38 w 38"/>
                <a:gd name="T1" fmla="*/ 3 h 10"/>
                <a:gd name="T2" fmla="*/ 35 w 38"/>
                <a:gd name="T3" fmla="*/ 6 h 10"/>
                <a:gd name="T4" fmla="*/ 4 w 38"/>
                <a:gd name="T5" fmla="*/ 9 h 10"/>
                <a:gd name="T6" fmla="*/ 1 w 38"/>
                <a:gd name="T7" fmla="*/ 7 h 10"/>
                <a:gd name="T8" fmla="*/ 1 w 38"/>
                <a:gd name="T9" fmla="*/ 7 h 10"/>
                <a:gd name="T10" fmla="*/ 3 w 38"/>
                <a:gd name="T11" fmla="*/ 4 h 10"/>
                <a:gd name="T12" fmla="*/ 35 w 38"/>
                <a:gd name="T13" fmla="*/ 0 h 10"/>
                <a:gd name="T14" fmla="*/ 38 w 38"/>
                <a:gd name="T15" fmla="*/ 3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10">
                  <a:moveTo>
                    <a:pt x="38" y="3"/>
                  </a:moveTo>
                  <a:cubicBezTo>
                    <a:pt x="38" y="4"/>
                    <a:pt x="37" y="5"/>
                    <a:pt x="35" y="6"/>
                  </a:cubicBezTo>
                  <a:cubicBezTo>
                    <a:pt x="4" y="9"/>
                    <a:pt x="4" y="9"/>
                    <a:pt x="4" y="9"/>
                  </a:cubicBezTo>
                  <a:cubicBezTo>
                    <a:pt x="2" y="10"/>
                    <a:pt x="1" y="9"/>
                    <a:pt x="1" y="7"/>
                  </a:cubicBezTo>
                  <a:cubicBezTo>
                    <a:pt x="1" y="7"/>
                    <a:pt x="1" y="7"/>
                    <a:pt x="1" y="7"/>
                  </a:cubicBezTo>
                  <a:cubicBezTo>
                    <a:pt x="0" y="6"/>
                    <a:pt x="1" y="4"/>
                    <a:pt x="3" y="4"/>
                  </a:cubicBezTo>
                  <a:cubicBezTo>
                    <a:pt x="35" y="0"/>
                    <a:pt x="35" y="0"/>
                    <a:pt x="35" y="0"/>
                  </a:cubicBezTo>
                  <a:cubicBezTo>
                    <a:pt x="36" y="0"/>
                    <a:pt x="38" y="1"/>
                    <a:pt x="3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7" name="Freeform 65"/>
            <p:cNvSpPr>
              <a:spLocks/>
            </p:cNvSpPr>
            <p:nvPr/>
          </p:nvSpPr>
          <p:spPr bwMode="auto">
            <a:xfrm>
              <a:off x="3455988" y="2401888"/>
              <a:ext cx="106362" cy="25400"/>
            </a:xfrm>
            <a:custGeom>
              <a:avLst/>
              <a:gdLst>
                <a:gd name="T0" fmla="*/ 37 w 37"/>
                <a:gd name="T1" fmla="*/ 2 h 9"/>
                <a:gd name="T2" fmla="*/ 35 w 37"/>
                <a:gd name="T3" fmla="*/ 5 h 9"/>
                <a:gd name="T4" fmla="*/ 3 w 37"/>
                <a:gd name="T5" fmla="*/ 9 h 9"/>
                <a:gd name="T6" fmla="*/ 0 w 37"/>
                <a:gd name="T7" fmla="*/ 7 h 9"/>
                <a:gd name="T8" fmla="*/ 0 w 37"/>
                <a:gd name="T9" fmla="*/ 7 h 9"/>
                <a:gd name="T10" fmla="*/ 2 w 37"/>
                <a:gd name="T11" fmla="*/ 4 h 9"/>
                <a:gd name="T12" fmla="*/ 34 w 37"/>
                <a:gd name="T13" fmla="*/ 0 h 9"/>
                <a:gd name="T14" fmla="*/ 37 w 37"/>
                <a:gd name="T15" fmla="*/ 2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9">
                  <a:moveTo>
                    <a:pt x="37" y="2"/>
                  </a:moveTo>
                  <a:cubicBezTo>
                    <a:pt x="37" y="3"/>
                    <a:pt x="36" y="5"/>
                    <a:pt x="35" y="5"/>
                  </a:cubicBezTo>
                  <a:cubicBezTo>
                    <a:pt x="3" y="9"/>
                    <a:pt x="3" y="9"/>
                    <a:pt x="3" y="9"/>
                  </a:cubicBezTo>
                  <a:cubicBezTo>
                    <a:pt x="1" y="9"/>
                    <a:pt x="0" y="8"/>
                    <a:pt x="0" y="7"/>
                  </a:cubicBezTo>
                  <a:cubicBezTo>
                    <a:pt x="0" y="7"/>
                    <a:pt x="0" y="7"/>
                    <a:pt x="0" y="7"/>
                  </a:cubicBezTo>
                  <a:cubicBezTo>
                    <a:pt x="0" y="5"/>
                    <a:pt x="1" y="4"/>
                    <a:pt x="2" y="4"/>
                  </a:cubicBezTo>
                  <a:cubicBezTo>
                    <a:pt x="34" y="0"/>
                    <a:pt x="34" y="0"/>
                    <a:pt x="34" y="0"/>
                  </a:cubicBezTo>
                  <a:cubicBezTo>
                    <a:pt x="35" y="0"/>
                    <a:pt x="37" y="1"/>
                    <a:pt x="3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8" name="Freeform 66"/>
            <p:cNvSpPr>
              <a:spLocks/>
            </p:cNvSpPr>
            <p:nvPr/>
          </p:nvSpPr>
          <p:spPr bwMode="auto">
            <a:xfrm>
              <a:off x="3502025" y="2427288"/>
              <a:ext cx="63500" cy="22225"/>
            </a:xfrm>
            <a:custGeom>
              <a:avLst/>
              <a:gdLst>
                <a:gd name="T0" fmla="*/ 22 w 22"/>
                <a:gd name="T1" fmla="*/ 2 h 8"/>
                <a:gd name="T2" fmla="*/ 20 w 22"/>
                <a:gd name="T3" fmla="*/ 5 h 8"/>
                <a:gd name="T4" fmla="*/ 3 w 22"/>
                <a:gd name="T5" fmla="*/ 7 h 8"/>
                <a:gd name="T6" fmla="*/ 0 w 22"/>
                <a:gd name="T7" fmla="*/ 5 h 8"/>
                <a:gd name="T8" fmla="*/ 0 w 22"/>
                <a:gd name="T9" fmla="*/ 5 h 8"/>
                <a:gd name="T10" fmla="*/ 2 w 22"/>
                <a:gd name="T11" fmla="*/ 2 h 8"/>
                <a:gd name="T12" fmla="*/ 19 w 22"/>
                <a:gd name="T13" fmla="*/ 0 h 8"/>
                <a:gd name="T14" fmla="*/ 22 w 22"/>
                <a:gd name="T15" fmla="*/ 2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8">
                  <a:moveTo>
                    <a:pt x="22" y="2"/>
                  </a:moveTo>
                  <a:cubicBezTo>
                    <a:pt x="22" y="4"/>
                    <a:pt x="21" y="5"/>
                    <a:pt x="20" y="5"/>
                  </a:cubicBezTo>
                  <a:cubicBezTo>
                    <a:pt x="3" y="7"/>
                    <a:pt x="3" y="7"/>
                    <a:pt x="3" y="7"/>
                  </a:cubicBezTo>
                  <a:cubicBezTo>
                    <a:pt x="2" y="8"/>
                    <a:pt x="0" y="7"/>
                    <a:pt x="0" y="5"/>
                  </a:cubicBezTo>
                  <a:cubicBezTo>
                    <a:pt x="0" y="5"/>
                    <a:pt x="0" y="5"/>
                    <a:pt x="0" y="5"/>
                  </a:cubicBezTo>
                  <a:cubicBezTo>
                    <a:pt x="0" y="4"/>
                    <a:pt x="1" y="2"/>
                    <a:pt x="2" y="2"/>
                  </a:cubicBezTo>
                  <a:cubicBezTo>
                    <a:pt x="19" y="0"/>
                    <a:pt x="19" y="0"/>
                    <a:pt x="19" y="0"/>
                  </a:cubicBezTo>
                  <a:cubicBezTo>
                    <a:pt x="21" y="0"/>
                    <a:pt x="22" y="1"/>
                    <a:pt x="2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9" name="Freeform 67"/>
            <p:cNvSpPr>
              <a:spLocks noEditPoints="1"/>
            </p:cNvSpPr>
            <p:nvPr/>
          </p:nvSpPr>
          <p:spPr bwMode="auto">
            <a:xfrm>
              <a:off x="1935163" y="2047876"/>
              <a:ext cx="269875" cy="282575"/>
            </a:xfrm>
            <a:custGeom>
              <a:avLst/>
              <a:gdLst>
                <a:gd name="T0" fmla="*/ 71 w 94"/>
                <a:gd name="T1" fmla="*/ 1 h 98"/>
                <a:gd name="T2" fmla="*/ 15 w 94"/>
                <a:gd name="T3" fmla="*/ 8 h 98"/>
                <a:gd name="T4" fmla="*/ 1 w 94"/>
                <a:gd name="T5" fmla="*/ 26 h 98"/>
                <a:gd name="T6" fmla="*/ 6 w 94"/>
                <a:gd name="T7" fmla="*/ 62 h 98"/>
                <a:gd name="T8" fmla="*/ 24 w 94"/>
                <a:gd name="T9" fmla="*/ 76 h 98"/>
                <a:gd name="T10" fmla="*/ 45 w 94"/>
                <a:gd name="T11" fmla="*/ 73 h 98"/>
                <a:gd name="T12" fmla="*/ 46 w 94"/>
                <a:gd name="T13" fmla="*/ 84 h 98"/>
                <a:gd name="T14" fmla="*/ 21 w 94"/>
                <a:gd name="T15" fmla="*/ 88 h 98"/>
                <a:gd name="T16" fmla="*/ 17 w 94"/>
                <a:gd name="T17" fmla="*/ 93 h 98"/>
                <a:gd name="T18" fmla="*/ 22 w 94"/>
                <a:gd name="T19" fmla="*/ 98 h 98"/>
                <a:gd name="T20" fmla="*/ 86 w 94"/>
                <a:gd name="T21" fmla="*/ 90 h 98"/>
                <a:gd name="T22" fmla="*/ 90 w 94"/>
                <a:gd name="T23" fmla="*/ 84 h 98"/>
                <a:gd name="T24" fmla="*/ 84 w 94"/>
                <a:gd name="T25" fmla="*/ 80 h 98"/>
                <a:gd name="T26" fmla="*/ 59 w 94"/>
                <a:gd name="T27" fmla="*/ 83 h 98"/>
                <a:gd name="T28" fmla="*/ 58 w 94"/>
                <a:gd name="T29" fmla="*/ 71 h 98"/>
                <a:gd name="T30" fmla="*/ 79 w 94"/>
                <a:gd name="T31" fmla="*/ 69 h 98"/>
                <a:gd name="T32" fmla="*/ 93 w 94"/>
                <a:gd name="T33" fmla="*/ 51 h 98"/>
                <a:gd name="T34" fmla="*/ 88 w 94"/>
                <a:gd name="T35" fmla="*/ 15 h 98"/>
                <a:gd name="T36" fmla="*/ 71 w 94"/>
                <a:gd name="T37" fmla="*/ 1 h 98"/>
                <a:gd name="T38" fmla="*/ 87 w 94"/>
                <a:gd name="T39" fmla="*/ 52 h 98"/>
                <a:gd name="T40" fmla="*/ 78 w 94"/>
                <a:gd name="T41" fmla="*/ 63 h 98"/>
                <a:gd name="T42" fmla="*/ 23 w 94"/>
                <a:gd name="T43" fmla="*/ 69 h 98"/>
                <a:gd name="T44" fmla="*/ 12 w 94"/>
                <a:gd name="T45" fmla="*/ 61 h 98"/>
                <a:gd name="T46" fmla="*/ 7 w 94"/>
                <a:gd name="T47" fmla="*/ 25 h 98"/>
                <a:gd name="T48" fmla="*/ 16 w 94"/>
                <a:gd name="T49" fmla="*/ 14 h 98"/>
                <a:gd name="T50" fmla="*/ 71 w 94"/>
                <a:gd name="T51" fmla="*/ 7 h 98"/>
                <a:gd name="T52" fmla="*/ 83 w 94"/>
                <a:gd name="T53" fmla="*/ 16 h 98"/>
                <a:gd name="T54" fmla="*/ 87 w 94"/>
                <a:gd name="T55" fmla="*/ 5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98">
                  <a:moveTo>
                    <a:pt x="71" y="1"/>
                  </a:moveTo>
                  <a:cubicBezTo>
                    <a:pt x="15" y="8"/>
                    <a:pt x="15" y="8"/>
                    <a:pt x="15" y="8"/>
                  </a:cubicBezTo>
                  <a:cubicBezTo>
                    <a:pt x="7" y="9"/>
                    <a:pt x="0" y="17"/>
                    <a:pt x="1" y="26"/>
                  </a:cubicBezTo>
                  <a:cubicBezTo>
                    <a:pt x="6" y="62"/>
                    <a:pt x="6" y="62"/>
                    <a:pt x="6" y="62"/>
                  </a:cubicBezTo>
                  <a:cubicBezTo>
                    <a:pt x="7" y="71"/>
                    <a:pt x="15" y="77"/>
                    <a:pt x="24" y="76"/>
                  </a:cubicBezTo>
                  <a:cubicBezTo>
                    <a:pt x="45" y="73"/>
                    <a:pt x="45" y="73"/>
                    <a:pt x="45" y="73"/>
                  </a:cubicBezTo>
                  <a:cubicBezTo>
                    <a:pt x="46" y="84"/>
                    <a:pt x="46" y="84"/>
                    <a:pt x="46" y="84"/>
                  </a:cubicBezTo>
                  <a:cubicBezTo>
                    <a:pt x="21" y="88"/>
                    <a:pt x="21" y="88"/>
                    <a:pt x="21" y="88"/>
                  </a:cubicBezTo>
                  <a:cubicBezTo>
                    <a:pt x="18" y="88"/>
                    <a:pt x="16" y="90"/>
                    <a:pt x="17" y="93"/>
                  </a:cubicBezTo>
                  <a:cubicBezTo>
                    <a:pt x="17" y="96"/>
                    <a:pt x="19" y="98"/>
                    <a:pt x="22" y="98"/>
                  </a:cubicBezTo>
                  <a:cubicBezTo>
                    <a:pt x="86" y="90"/>
                    <a:pt x="86" y="90"/>
                    <a:pt x="86" y="90"/>
                  </a:cubicBezTo>
                  <a:cubicBezTo>
                    <a:pt x="88" y="89"/>
                    <a:pt x="90" y="87"/>
                    <a:pt x="90" y="84"/>
                  </a:cubicBezTo>
                  <a:cubicBezTo>
                    <a:pt x="90" y="81"/>
                    <a:pt x="87" y="79"/>
                    <a:pt x="84" y="80"/>
                  </a:cubicBezTo>
                  <a:cubicBezTo>
                    <a:pt x="59" y="83"/>
                    <a:pt x="59" y="83"/>
                    <a:pt x="59" y="83"/>
                  </a:cubicBezTo>
                  <a:cubicBezTo>
                    <a:pt x="58" y="71"/>
                    <a:pt x="58" y="71"/>
                    <a:pt x="58" y="71"/>
                  </a:cubicBezTo>
                  <a:cubicBezTo>
                    <a:pt x="79" y="69"/>
                    <a:pt x="79" y="69"/>
                    <a:pt x="79" y="69"/>
                  </a:cubicBezTo>
                  <a:cubicBezTo>
                    <a:pt x="88" y="68"/>
                    <a:pt x="94" y="60"/>
                    <a:pt x="93" y="51"/>
                  </a:cubicBezTo>
                  <a:cubicBezTo>
                    <a:pt x="88" y="15"/>
                    <a:pt x="88" y="15"/>
                    <a:pt x="88" y="15"/>
                  </a:cubicBezTo>
                  <a:cubicBezTo>
                    <a:pt x="87" y="6"/>
                    <a:pt x="79" y="0"/>
                    <a:pt x="71" y="1"/>
                  </a:cubicBezTo>
                  <a:close/>
                  <a:moveTo>
                    <a:pt x="87" y="52"/>
                  </a:moveTo>
                  <a:cubicBezTo>
                    <a:pt x="88" y="57"/>
                    <a:pt x="84" y="62"/>
                    <a:pt x="78" y="63"/>
                  </a:cubicBezTo>
                  <a:cubicBezTo>
                    <a:pt x="23" y="69"/>
                    <a:pt x="23" y="69"/>
                    <a:pt x="23" y="69"/>
                  </a:cubicBezTo>
                  <a:cubicBezTo>
                    <a:pt x="17" y="70"/>
                    <a:pt x="12" y="66"/>
                    <a:pt x="12" y="61"/>
                  </a:cubicBezTo>
                  <a:cubicBezTo>
                    <a:pt x="7" y="25"/>
                    <a:pt x="7" y="25"/>
                    <a:pt x="7" y="25"/>
                  </a:cubicBezTo>
                  <a:cubicBezTo>
                    <a:pt x="7" y="20"/>
                    <a:pt x="11" y="15"/>
                    <a:pt x="16" y="14"/>
                  </a:cubicBezTo>
                  <a:cubicBezTo>
                    <a:pt x="71" y="7"/>
                    <a:pt x="71" y="7"/>
                    <a:pt x="71" y="7"/>
                  </a:cubicBezTo>
                  <a:cubicBezTo>
                    <a:pt x="77" y="7"/>
                    <a:pt x="82" y="10"/>
                    <a:pt x="83" y="16"/>
                  </a:cubicBezTo>
                  <a:lnTo>
                    <a:pt x="87"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0" name="Freeform 68"/>
            <p:cNvSpPr>
              <a:spLocks/>
            </p:cNvSpPr>
            <p:nvPr/>
          </p:nvSpPr>
          <p:spPr bwMode="auto">
            <a:xfrm>
              <a:off x="1978025" y="2100263"/>
              <a:ext cx="169862" cy="34925"/>
            </a:xfrm>
            <a:custGeom>
              <a:avLst/>
              <a:gdLst>
                <a:gd name="T0" fmla="*/ 59 w 59"/>
                <a:gd name="T1" fmla="*/ 2 h 12"/>
                <a:gd name="T2" fmla="*/ 57 w 59"/>
                <a:gd name="T3" fmla="*/ 5 h 12"/>
                <a:gd name="T4" fmla="*/ 4 w 59"/>
                <a:gd name="T5" fmla="*/ 12 h 12"/>
                <a:gd name="T6" fmla="*/ 1 w 59"/>
                <a:gd name="T7" fmla="*/ 9 h 12"/>
                <a:gd name="T8" fmla="*/ 1 w 59"/>
                <a:gd name="T9" fmla="*/ 9 h 12"/>
                <a:gd name="T10" fmla="*/ 3 w 59"/>
                <a:gd name="T11" fmla="*/ 6 h 12"/>
                <a:gd name="T12" fmla="*/ 56 w 59"/>
                <a:gd name="T13" fmla="*/ 0 h 12"/>
                <a:gd name="T14" fmla="*/ 59 w 59"/>
                <a:gd name="T15" fmla="*/ 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12">
                  <a:moveTo>
                    <a:pt x="59" y="2"/>
                  </a:moveTo>
                  <a:cubicBezTo>
                    <a:pt x="59" y="4"/>
                    <a:pt x="58" y="5"/>
                    <a:pt x="57" y="5"/>
                  </a:cubicBezTo>
                  <a:cubicBezTo>
                    <a:pt x="4" y="12"/>
                    <a:pt x="4" y="12"/>
                    <a:pt x="4" y="12"/>
                  </a:cubicBezTo>
                  <a:cubicBezTo>
                    <a:pt x="2" y="12"/>
                    <a:pt x="1" y="11"/>
                    <a:pt x="1" y="9"/>
                  </a:cubicBezTo>
                  <a:cubicBezTo>
                    <a:pt x="1" y="9"/>
                    <a:pt x="1" y="9"/>
                    <a:pt x="1" y="9"/>
                  </a:cubicBezTo>
                  <a:cubicBezTo>
                    <a:pt x="0" y="8"/>
                    <a:pt x="1" y="6"/>
                    <a:pt x="3" y="6"/>
                  </a:cubicBezTo>
                  <a:cubicBezTo>
                    <a:pt x="56" y="0"/>
                    <a:pt x="56" y="0"/>
                    <a:pt x="56" y="0"/>
                  </a:cubicBezTo>
                  <a:cubicBezTo>
                    <a:pt x="58" y="0"/>
                    <a:pt x="59" y="1"/>
                    <a:pt x="5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1" name="Freeform 69"/>
            <p:cNvSpPr>
              <a:spLocks/>
            </p:cNvSpPr>
            <p:nvPr/>
          </p:nvSpPr>
          <p:spPr bwMode="auto">
            <a:xfrm>
              <a:off x="1984375" y="2125663"/>
              <a:ext cx="169862" cy="38100"/>
            </a:xfrm>
            <a:custGeom>
              <a:avLst/>
              <a:gdLst>
                <a:gd name="T0" fmla="*/ 58 w 59"/>
                <a:gd name="T1" fmla="*/ 3 h 13"/>
                <a:gd name="T2" fmla="*/ 56 w 59"/>
                <a:gd name="T3" fmla="*/ 6 h 13"/>
                <a:gd name="T4" fmla="*/ 3 w 59"/>
                <a:gd name="T5" fmla="*/ 13 h 13"/>
                <a:gd name="T6" fmla="*/ 0 w 59"/>
                <a:gd name="T7" fmla="*/ 10 h 13"/>
                <a:gd name="T8" fmla="*/ 0 w 59"/>
                <a:gd name="T9" fmla="*/ 10 h 13"/>
                <a:gd name="T10" fmla="*/ 2 w 59"/>
                <a:gd name="T11" fmla="*/ 7 h 13"/>
                <a:gd name="T12" fmla="*/ 55 w 59"/>
                <a:gd name="T13" fmla="*/ 1 h 13"/>
                <a:gd name="T14" fmla="*/ 58 w 59"/>
                <a:gd name="T15" fmla="*/ 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13">
                  <a:moveTo>
                    <a:pt x="58" y="3"/>
                  </a:moveTo>
                  <a:cubicBezTo>
                    <a:pt x="59" y="4"/>
                    <a:pt x="57" y="6"/>
                    <a:pt x="56" y="6"/>
                  </a:cubicBezTo>
                  <a:cubicBezTo>
                    <a:pt x="3" y="13"/>
                    <a:pt x="3" y="13"/>
                    <a:pt x="3" y="13"/>
                  </a:cubicBezTo>
                  <a:cubicBezTo>
                    <a:pt x="1" y="13"/>
                    <a:pt x="0" y="12"/>
                    <a:pt x="0" y="10"/>
                  </a:cubicBezTo>
                  <a:cubicBezTo>
                    <a:pt x="0" y="10"/>
                    <a:pt x="0" y="10"/>
                    <a:pt x="0" y="10"/>
                  </a:cubicBezTo>
                  <a:cubicBezTo>
                    <a:pt x="0" y="9"/>
                    <a:pt x="1" y="7"/>
                    <a:pt x="2" y="7"/>
                  </a:cubicBezTo>
                  <a:cubicBezTo>
                    <a:pt x="55" y="1"/>
                    <a:pt x="55" y="1"/>
                    <a:pt x="55" y="1"/>
                  </a:cubicBezTo>
                  <a:cubicBezTo>
                    <a:pt x="57" y="0"/>
                    <a:pt x="58" y="1"/>
                    <a:pt x="5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2" name="Freeform 70"/>
            <p:cNvSpPr>
              <a:spLocks/>
            </p:cNvSpPr>
            <p:nvPr/>
          </p:nvSpPr>
          <p:spPr bwMode="auto">
            <a:xfrm>
              <a:off x="1987550" y="2154238"/>
              <a:ext cx="168275" cy="38100"/>
            </a:xfrm>
            <a:custGeom>
              <a:avLst/>
              <a:gdLst>
                <a:gd name="T0" fmla="*/ 59 w 59"/>
                <a:gd name="T1" fmla="*/ 3 h 13"/>
                <a:gd name="T2" fmla="*/ 56 w 59"/>
                <a:gd name="T3" fmla="*/ 6 h 13"/>
                <a:gd name="T4" fmla="*/ 3 w 59"/>
                <a:gd name="T5" fmla="*/ 12 h 13"/>
                <a:gd name="T6" fmla="*/ 0 w 59"/>
                <a:gd name="T7" fmla="*/ 10 h 13"/>
                <a:gd name="T8" fmla="*/ 0 w 59"/>
                <a:gd name="T9" fmla="*/ 10 h 13"/>
                <a:gd name="T10" fmla="*/ 2 w 59"/>
                <a:gd name="T11" fmla="*/ 7 h 13"/>
                <a:gd name="T12" fmla="*/ 56 w 59"/>
                <a:gd name="T13" fmla="*/ 0 h 13"/>
                <a:gd name="T14" fmla="*/ 59 w 59"/>
                <a:gd name="T15" fmla="*/ 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13">
                  <a:moveTo>
                    <a:pt x="59" y="3"/>
                  </a:moveTo>
                  <a:cubicBezTo>
                    <a:pt x="59" y="4"/>
                    <a:pt x="58" y="6"/>
                    <a:pt x="56" y="6"/>
                  </a:cubicBezTo>
                  <a:cubicBezTo>
                    <a:pt x="3" y="12"/>
                    <a:pt x="3" y="12"/>
                    <a:pt x="3" y="12"/>
                  </a:cubicBezTo>
                  <a:cubicBezTo>
                    <a:pt x="2" y="13"/>
                    <a:pt x="0" y="12"/>
                    <a:pt x="0" y="10"/>
                  </a:cubicBezTo>
                  <a:cubicBezTo>
                    <a:pt x="0" y="10"/>
                    <a:pt x="0" y="10"/>
                    <a:pt x="0" y="10"/>
                  </a:cubicBezTo>
                  <a:cubicBezTo>
                    <a:pt x="0" y="9"/>
                    <a:pt x="1" y="7"/>
                    <a:pt x="2" y="7"/>
                  </a:cubicBezTo>
                  <a:cubicBezTo>
                    <a:pt x="56" y="0"/>
                    <a:pt x="56" y="0"/>
                    <a:pt x="56" y="0"/>
                  </a:cubicBezTo>
                  <a:cubicBezTo>
                    <a:pt x="57" y="0"/>
                    <a:pt x="58" y="1"/>
                    <a:pt x="5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3" name="Freeform 71"/>
            <p:cNvSpPr>
              <a:spLocks/>
            </p:cNvSpPr>
            <p:nvPr/>
          </p:nvSpPr>
          <p:spPr bwMode="auto">
            <a:xfrm>
              <a:off x="2035175" y="2182813"/>
              <a:ext cx="123825" cy="31750"/>
            </a:xfrm>
            <a:custGeom>
              <a:avLst/>
              <a:gdLst>
                <a:gd name="T0" fmla="*/ 43 w 43"/>
                <a:gd name="T1" fmla="*/ 3 h 11"/>
                <a:gd name="T2" fmla="*/ 40 w 43"/>
                <a:gd name="T3" fmla="*/ 6 h 11"/>
                <a:gd name="T4" fmla="*/ 3 w 43"/>
                <a:gd name="T5" fmla="*/ 10 h 11"/>
                <a:gd name="T6" fmla="*/ 0 w 43"/>
                <a:gd name="T7" fmla="*/ 8 h 11"/>
                <a:gd name="T8" fmla="*/ 0 w 43"/>
                <a:gd name="T9" fmla="*/ 8 h 11"/>
                <a:gd name="T10" fmla="*/ 3 w 43"/>
                <a:gd name="T11" fmla="*/ 5 h 11"/>
                <a:gd name="T12" fmla="*/ 40 w 43"/>
                <a:gd name="T13" fmla="*/ 0 h 11"/>
                <a:gd name="T14" fmla="*/ 43 w 43"/>
                <a:gd name="T15" fmla="*/ 3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11">
                  <a:moveTo>
                    <a:pt x="43" y="3"/>
                  </a:moveTo>
                  <a:cubicBezTo>
                    <a:pt x="43" y="4"/>
                    <a:pt x="42" y="6"/>
                    <a:pt x="40" y="6"/>
                  </a:cubicBezTo>
                  <a:cubicBezTo>
                    <a:pt x="3" y="10"/>
                    <a:pt x="3" y="10"/>
                    <a:pt x="3" y="10"/>
                  </a:cubicBezTo>
                  <a:cubicBezTo>
                    <a:pt x="2" y="11"/>
                    <a:pt x="0" y="10"/>
                    <a:pt x="0" y="8"/>
                  </a:cubicBezTo>
                  <a:cubicBezTo>
                    <a:pt x="0" y="8"/>
                    <a:pt x="0" y="8"/>
                    <a:pt x="0" y="8"/>
                  </a:cubicBezTo>
                  <a:cubicBezTo>
                    <a:pt x="0" y="6"/>
                    <a:pt x="1" y="5"/>
                    <a:pt x="3" y="5"/>
                  </a:cubicBezTo>
                  <a:cubicBezTo>
                    <a:pt x="40" y="0"/>
                    <a:pt x="40" y="0"/>
                    <a:pt x="40" y="0"/>
                  </a:cubicBezTo>
                  <a:cubicBezTo>
                    <a:pt x="41" y="0"/>
                    <a:pt x="43" y="1"/>
                    <a:pt x="4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4" name="Freeform 72"/>
            <p:cNvSpPr>
              <a:spLocks noEditPoints="1"/>
            </p:cNvSpPr>
            <p:nvPr/>
          </p:nvSpPr>
          <p:spPr bwMode="auto">
            <a:xfrm>
              <a:off x="1098550" y="2139951"/>
              <a:ext cx="196850" cy="241300"/>
            </a:xfrm>
            <a:custGeom>
              <a:avLst/>
              <a:gdLst>
                <a:gd name="T0" fmla="*/ 15 w 69"/>
                <a:gd name="T1" fmla="*/ 5 h 84"/>
                <a:gd name="T2" fmla="*/ 7 w 69"/>
                <a:gd name="T3" fmla="*/ 69 h 84"/>
                <a:gd name="T4" fmla="*/ 54 w 69"/>
                <a:gd name="T5" fmla="*/ 79 h 84"/>
                <a:gd name="T6" fmla="*/ 62 w 69"/>
                <a:gd name="T7" fmla="*/ 15 h 84"/>
                <a:gd name="T8" fmla="*/ 23 w 69"/>
                <a:gd name="T9" fmla="*/ 71 h 84"/>
                <a:gd name="T10" fmla="*/ 15 w 69"/>
                <a:gd name="T11" fmla="*/ 74 h 84"/>
                <a:gd name="T12" fmla="*/ 12 w 69"/>
                <a:gd name="T13" fmla="*/ 68 h 84"/>
                <a:gd name="T14" fmla="*/ 21 w 69"/>
                <a:gd name="T15" fmla="*/ 65 h 84"/>
                <a:gd name="T16" fmla="*/ 23 w 69"/>
                <a:gd name="T17" fmla="*/ 71 h 84"/>
                <a:gd name="T18" fmla="*/ 20 w 69"/>
                <a:gd name="T19" fmla="*/ 60 h 84"/>
                <a:gd name="T20" fmla="*/ 11 w 69"/>
                <a:gd name="T21" fmla="*/ 59 h 84"/>
                <a:gd name="T22" fmla="*/ 12 w 69"/>
                <a:gd name="T23" fmla="*/ 53 h 84"/>
                <a:gd name="T24" fmla="*/ 21 w 69"/>
                <a:gd name="T25" fmla="*/ 53 h 84"/>
                <a:gd name="T26" fmla="*/ 20 w 69"/>
                <a:gd name="T27" fmla="*/ 45 h 84"/>
                <a:gd name="T28" fmla="*/ 12 w 69"/>
                <a:gd name="T29" fmla="*/ 48 h 84"/>
                <a:gd name="T30" fmla="*/ 9 w 69"/>
                <a:gd name="T31" fmla="*/ 42 h 84"/>
                <a:gd name="T32" fmla="*/ 18 w 69"/>
                <a:gd name="T33" fmla="*/ 39 h 84"/>
                <a:gd name="T34" fmla="*/ 20 w 69"/>
                <a:gd name="T35" fmla="*/ 45 h 84"/>
                <a:gd name="T36" fmla="*/ 35 w 69"/>
                <a:gd name="T37" fmla="*/ 71 h 84"/>
                <a:gd name="T38" fmla="*/ 26 w 69"/>
                <a:gd name="T39" fmla="*/ 71 h 84"/>
                <a:gd name="T40" fmla="*/ 27 w 69"/>
                <a:gd name="T41" fmla="*/ 64 h 84"/>
                <a:gd name="T42" fmla="*/ 36 w 69"/>
                <a:gd name="T43" fmla="*/ 65 h 84"/>
                <a:gd name="T44" fmla="*/ 35 w 69"/>
                <a:gd name="T45" fmla="*/ 57 h 84"/>
                <a:gd name="T46" fmla="*/ 26 w 69"/>
                <a:gd name="T47" fmla="*/ 59 h 84"/>
                <a:gd name="T48" fmla="*/ 24 w 69"/>
                <a:gd name="T49" fmla="*/ 53 h 84"/>
                <a:gd name="T50" fmla="*/ 32 w 69"/>
                <a:gd name="T51" fmla="*/ 51 h 84"/>
                <a:gd name="T52" fmla="*/ 35 w 69"/>
                <a:gd name="T53" fmla="*/ 57 h 84"/>
                <a:gd name="T54" fmla="*/ 32 w 69"/>
                <a:gd name="T55" fmla="*/ 45 h 84"/>
                <a:gd name="T56" fmla="*/ 23 w 69"/>
                <a:gd name="T57" fmla="*/ 45 h 84"/>
                <a:gd name="T58" fmla="*/ 24 w 69"/>
                <a:gd name="T59" fmla="*/ 39 h 84"/>
                <a:gd name="T60" fmla="*/ 33 w 69"/>
                <a:gd name="T61" fmla="*/ 39 h 84"/>
                <a:gd name="T62" fmla="*/ 49 w 69"/>
                <a:gd name="T63" fmla="*/ 68 h 84"/>
                <a:gd name="T64" fmla="*/ 41 w 69"/>
                <a:gd name="T65" fmla="*/ 70 h 84"/>
                <a:gd name="T66" fmla="*/ 39 w 69"/>
                <a:gd name="T67" fmla="*/ 64 h 84"/>
                <a:gd name="T68" fmla="*/ 47 w 69"/>
                <a:gd name="T69" fmla="*/ 62 h 84"/>
                <a:gd name="T70" fmla="*/ 49 w 69"/>
                <a:gd name="T71" fmla="*/ 68 h 84"/>
                <a:gd name="T72" fmla="*/ 47 w 69"/>
                <a:gd name="T73" fmla="*/ 57 h 84"/>
                <a:gd name="T74" fmla="*/ 38 w 69"/>
                <a:gd name="T75" fmla="*/ 56 h 84"/>
                <a:gd name="T76" fmla="*/ 38 w 69"/>
                <a:gd name="T77" fmla="*/ 50 h 84"/>
                <a:gd name="T78" fmla="*/ 47 w 69"/>
                <a:gd name="T79" fmla="*/ 50 h 84"/>
                <a:gd name="T80" fmla="*/ 46 w 69"/>
                <a:gd name="T81" fmla="*/ 42 h 84"/>
                <a:gd name="T82" fmla="*/ 38 w 69"/>
                <a:gd name="T83" fmla="*/ 45 h 84"/>
                <a:gd name="T84" fmla="*/ 36 w 69"/>
                <a:gd name="T85" fmla="*/ 39 h 84"/>
                <a:gd name="T86" fmla="*/ 44 w 69"/>
                <a:gd name="T87" fmla="*/ 36 h 84"/>
                <a:gd name="T88" fmla="*/ 46 w 69"/>
                <a:gd name="T89" fmla="*/ 42 h 84"/>
                <a:gd name="T90" fmla="*/ 61 w 69"/>
                <a:gd name="T91" fmla="*/ 68 h 84"/>
                <a:gd name="T92" fmla="*/ 52 w 69"/>
                <a:gd name="T93" fmla="*/ 67 h 84"/>
                <a:gd name="T94" fmla="*/ 53 w 69"/>
                <a:gd name="T95" fmla="*/ 61 h 84"/>
                <a:gd name="T96" fmla="*/ 62 w 69"/>
                <a:gd name="T97" fmla="*/ 61 h 84"/>
                <a:gd name="T98" fmla="*/ 61 w 69"/>
                <a:gd name="T99" fmla="*/ 53 h 84"/>
                <a:gd name="T100" fmla="*/ 53 w 69"/>
                <a:gd name="T101" fmla="*/ 56 h 84"/>
                <a:gd name="T102" fmla="*/ 50 w 69"/>
                <a:gd name="T103" fmla="*/ 50 h 84"/>
                <a:gd name="T104" fmla="*/ 59 w 69"/>
                <a:gd name="T105" fmla="*/ 47 h 84"/>
                <a:gd name="T106" fmla="*/ 61 w 69"/>
                <a:gd name="T107" fmla="*/ 53 h 84"/>
                <a:gd name="T108" fmla="*/ 58 w 69"/>
                <a:gd name="T109" fmla="*/ 42 h 84"/>
                <a:gd name="T110" fmla="*/ 49 w 69"/>
                <a:gd name="T111" fmla="*/ 42 h 84"/>
                <a:gd name="T112" fmla="*/ 50 w 69"/>
                <a:gd name="T113" fmla="*/ 35 h 84"/>
                <a:gd name="T114" fmla="*/ 59 w 69"/>
                <a:gd name="T115" fmla="*/ 36 h 84"/>
                <a:gd name="T116" fmla="*/ 57 w 69"/>
                <a:gd name="T117" fmla="*/ 20 h 84"/>
                <a:gd name="T118" fmla="*/ 18 w 69"/>
                <a:gd name="T119" fmla="*/ 34 h 84"/>
                <a:gd name="T120" fmla="*/ 7 w 69"/>
                <a:gd name="T121" fmla="*/ 22 h 84"/>
                <a:gd name="T122" fmla="*/ 45 w 69"/>
                <a:gd name="T123" fmla="*/ 7 h 84"/>
                <a:gd name="T124" fmla="*/ 57 w 69"/>
                <a:gd name="T125"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9" h="84">
                  <a:moveTo>
                    <a:pt x="45" y="1"/>
                  </a:moveTo>
                  <a:cubicBezTo>
                    <a:pt x="15" y="5"/>
                    <a:pt x="15" y="5"/>
                    <a:pt x="15" y="5"/>
                  </a:cubicBezTo>
                  <a:cubicBezTo>
                    <a:pt x="6" y="6"/>
                    <a:pt x="0" y="14"/>
                    <a:pt x="1" y="22"/>
                  </a:cubicBezTo>
                  <a:cubicBezTo>
                    <a:pt x="7" y="69"/>
                    <a:pt x="7" y="69"/>
                    <a:pt x="7" y="69"/>
                  </a:cubicBezTo>
                  <a:cubicBezTo>
                    <a:pt x="8" y="78"/>
                    <a:pt x="16" y="84"/>
                    <a:pt x="24" y="83"/>
                  </a:cubicBezTo>
                  <a:cubicBezTo>
                    <a:pt x="54" y="79"/>
                    <a:pt x="54" y="79"/>
                    <a:pt x="54" y="79"/>
                  </a:cubicBezTo>
                  <a:cubicBezTo>
                    <a:pt x="63" y="78"/>
                    <a:pt x="69" y="70"/>
                    <a:pt x="68" y="62"/>
                  </a:cubicBezTo>
                  <a:cubicBezTo>
                    <a:pt x="62" y="15"/>
                    <a:pt x="62" y="15"/>
                    <a:pt x="62" y="15"/>
                  </a:cubicBezTo>
                  <a:cubicBezTo>
                    <a:pt x="61" y="6"/>
                    <a:pt x="53" y="0"/>
                    <a:pt x="45" y="1"/>
                  </a:cubicBezTo>
                  <a:close/>
                  <a:moveTo>
                    <a:pt x="23" y="71"/>
                  </a:moveTo>
                  <a:cubicBezTo>
                    <a:pt x="23" y="72"/>
                    <a:pt x="23" y="73"/>
                    <a:pt x="22" y="73"/>
                  </a:cubicBezTo>
                  <a:cubicBezTo>
                    <a:pt x="15" y="74"/>
                    <a:pt x="15" y="74"/>
                    <a:pt x="15" y="74"/>
                  </a:cubicBezTo>
                  <a:cubicBezTo>
                    <a:pt x="14" y="74"/>
                    <a:pt x="13" y="73"/>
                    <a:pt x="13" y="72"/>
                  </a:cubicBezTo>
                  <a:cubicBezTo>
                    <a:pt x="12" y="68"/>
                    <a:pt x="12" y="68"/>
                    <a:pt x="12" y="68"/>
                  </a:cubicBezTo>
                  <a:cubicBezTo>
                    <a:pt x="12" y="67"/>
                    <a:pt x="13" y="66"/>
                    <a:pt x="14" y="66"/>
                  </a:cubicBezTo>
                  <a:cubicBezTo>
                    <a:pt x="21" y="65"/>
                    <a:pt x="21" y="65"/>
                    <a:pt x="21" y="65"/>
                  </a:cubicBezTo>
                  <a:cubicBezTo>
                    <a:pt x="22" y="65"/>
                    <a:pt x="23" y="65"/>
                    <a:pt x="23" y="66"/>
                  </a:cubicBezTo>
                  <a:lnTo>
                    <a:pt x="23" y="71"/>
                  </a:lnTo>
                  <a:close/>
                  <a:moveTo>
                    <a:pt x="22" y="58"/>
                  </a:moveTo>
                  <a:cubicBezTo>
                    <a:pt x="22" y="59"/>
                    <a:pt x="21" y="60"/>
                    <a:pt x="20" y="60"/>
                  </a:cubicBezTo>
                  <a:cubicBezTo>
                    <a:pt x="13" y="61"/>
                    <a:pt x="13" y="61"/>
                    <a:pt x="13" y="61"/>
                  </a:cubicBezTo>
                  <a:cubicBezTo>
                    <a:pt x="12" y="61"/>
                    <a:pt x="12" y="60"/>
                    <a:pt x="11" y="59"/>
                  </a:cubicBezTo>
                  <a:cubicBezTo>
                    <a:pt x="11" y="55"/>
                    <a:pt x="11" y="55"/>
                    <a:pt x="11" y="55"/>
                  </a:cubicBezTo>
                  <a:cubicBezTo>
                    <a:pt x="11" y="54"/>
                    <a:pt x="11" y="53"/>
                    <a:pt x="12" y="53"/>
                  </a:cubicBezTo>
                  <a:cubicBezTo>
                    <a:pt x="19" y="52"/>
                    <a:pt x="19" y="52"/>
                    <a:pt x="19" y="52"/>
                  </a:cubicBezTo>
                  <a:cubicBezTo>
                    <a:pt x="20" y="52"/>
                    <a:pt x="21" y="53"/>
                    <a:pt x="21" y="53"/>
                  </a:cubicBezTo>
                  <a:lnTo>
                    <a:pt x="22" y="58"/>
                  </a:lnTo>
                  <a:close/>
                  <a:moveTo>
                    <a:pt x="20" y="45"/>
                  </a:moveTo>
                  <a:cubicBezTo>
                    <a:pt x="20" y="46"/>
                    <a:pt x="20" y="47"/>
                    <a:pt x="19" y="47"/>
                  </a:cubicBezTo>
                  <a:cubicBezTo>
                    <a:pt x="12" y="48"/>
                    <a:pt x="12" y="48"/>
                    <a:pt x="12" y="48"/>
                  </a:cubicBezTo>
                  <a:cubicBezTo>
                    <a:pt x="11" y="48"/>
                    <a:pt x="10" y="47"/>
                    <a:pt x="10" y="47"/>
                  </a:cubicBezTo>
                  <a:cubicBezTo>
                    <a:pt x="9" y="42"/>
                    <a:pt x="9" y="42"/>
                    <a:pt x="9" y="42"/>
                  </a:cubicBezTo>
                  <a:cubicBezTo>
                    <a:pt x="9" y="41"/>
                    <a:pt x="10" y="40"/>
                    <a:pt x="11" y="40"/>
                  </a:cubicBezTo>
                  <a:cubicBezTo>
                    <a:pt x="18" y="39"/>
                    <a:pt x="18" y="39"/>
                    <a:pt x="18" y="39"/>
                  </a:cubicBezTo>
                  <a:cubicBezTo>
                    <a:pt x="19" y="39"/>
                    <a:pt x="19" y="40"/>
                    <a:pt x="20" y="41"/>
                  </a:cubicBezTo>
                  <a:lnTo>
                    <a:pt x="20" y="45"/>
                  </a:lnTo>
                  <a:close/>
                  <a:moveTo>
                    <a:pt x="36" y="69"/>
                  </a:moveTo>
                  <a:cubicBezTo>
                    <a:pt x="36" y="70"/>
                    <a:pt x="36" y="71"/>
                    <a:pt x="35" y="71"/>
                  </a:cubicBezTo>
                  <a:cubicBezTo>
                    <a:pt x="28" y="72"/>
                    <a:pt x="28" y="72"/>
                    <a:pt x="28" y="72"/>
                  </a:cubicBezTo>
                  <a:cubicBezTo>
                    <a:pt x="27" y="72"/>
                    <a:pt x="26" y="71"/>
                    <a:pt x="26" y="71"/>
                  </a:cubicBezTo>
                  <a:cubicBezTo>
                    <a:pt x="26" y="66"/>
                    <a:pt x="26" y="66"/>
                    <a:pt x="26" y="66"/>
                  </a:cubicBezTo>
                  <a:cubicBezTo>
                    <a:pt x="25" y="65"/>
                    <a:pt x="26" y="64"/>
                    <a:pt x="27" y="64"/>
                  </a:cubicBezTo>
                  <a:cubicBezTo>
                    <a:pt x="34" y="63"/>
                    <a:pt x="34" y="63"/>
                    <a:pt x="34" y="63"/>
                  </a:cubicBezTo>
                  <a:cubicBezTo>
                    <a:pt x="35" y="63"/>
                    <a:pt x="36" y="64"/>
                    <a:pt x="36" y="65"/>
                  </a:cubicBezTo>
                  <a:lnTo>
                    <a:pt x="36" y="69"/>
                  </a:lnTo>
                  <a:close/>
                  <a:moveTo>
                    <a:pt x="35" y="57"/>
                  </a:moveTo>
                  <a:cubicBezTo>
                    <a:pt x="35" y="57"/>
                    <a:pt x="34" y="58"/>
                    <a:pt x="33" y="58"/>
                  </a:cubicBezTo>
                  <a:cubicBezTo>
                    <a:pt x="26" y="59"/>
                    <a:pt x="26" y="59"/>
                    <a:pt x="26" y="59"/>
                  </a:cubicBezTo>
                  <a:cubicBezTo>
                    <a:pt x="25" y="59"/>
                    <a:pt x="25" y="59"/>
                    <a:pt x="25" y="58"/>
                  </a:cubicBezTo>
                  <a:cubicBezTo>
                    <a:pt x="24" y="53"/>
                    <a:pt x="24" y="53"/>
                    <a:pt x="24" y="53"/>
                  </a:cubicBezTo>
                  <a:cubicBezTo>
                    <a:pt x="24" y="52"/>
                    <a:pt x="25" y="51"/>
                    <a:pt x="25" y="51"/>
                  </a:cubicBezTo>
                  <a:cubicBezTo>
                    <a:pt x="32" y="51"/>
                    <a:pt x="32" y="51"/>
                    <a:pt x="32" y="51"/>
                  </a:cubicBezTo>
                  <a:cubicBezTo>
                    <a:pt x="33" y="50"/>
                    <a:pt x="34" y="51"/>
                    <a:pt x="34" y="52"/>
                  </a:cubicBezTo>
                  <a:lnTo>
                    <a:pt x="35" y="57"/>
                  </a:lnTo>
                  <a:close/>
                  <a:moveTo>
                    <a:pt x="33" y="44"/>
                  </a:moveTo>
                  <a:cubicBezTo>
                    <a:pt x="33" y="45"/>
                    <a:pt x="33" y="45"/>
                    <a:pt x="32" y="45"/>
                  </a:cubicBezTo>
                  <a:cubicBezTo>
                    <a:pt x="25" y="46"/>
                    <a:pt x="25" y="46"/>
                    <a:pt x="25" y="46"/>
                  </a:cubicBezTo>
                  <a:cubicBezTo>
                    <a:pt x="24" y="46"/>
                    <a:pt x="23" y="46"/>
                    <a:pt x="23" y="45"/>
                  </a:cubicBezTo>
                  <a:cubicBezTo>
                    <a:pt x="22" y="40"/>
                    <a:pt x="22" y="40"/>
                    <a:pt x="22" y="40"/>
                  </a:cubicBezTo>
                  <a:cubicBezTo>
                    <a:pt x="22" y="39"/>
                    <a:pt x="23" y="39"/>
                    <a:pt x="24" y="39"/>
                  </a:cubicBezTo>
                  <a:cubicBezTo>
                    <a:pt x="31" y="38"/>
                    <a:pt x="31" y="38"/>
                    <a:pt x="31" y="38"/>
                  </a:cubicBezTo>
                  <a:cubicBezTo>
                    <a:pt x="32" y="38"/>
                    <a:pt x="33" y="38"/>
                    <a:pt x="33" y="39"/>
                  </a:cubicBezTo>
                  <a:lnTo>
                    <a:pt x="33" y="44"/>
                  </a:lnTo>
                  <a:close/>
                  <a:moveTo>
                    <a:pt x="49" y="68"/>
                  </a:moveTo>
                  <a:cubicBezTo>
                    <a:pt x="50" y="69"/>
                    <a:pt x="49" y="69"/>
                    <a:pt x="48" y="69"/>
                  </a:cubicBezTo>
                  <a:cubicBezTo>
                    <a:pt x="41" y="70"/>
                    <a:pt x="41" y="70"/>
                    <a:pt x="41" y="70"/>
                  </a:cubicBezTo>
                  <a:cubicBezTo>
                    <a:pt x="40" y="70"/>
                    <a:pt x="39" y="70"/>
                    <a:pt x="39" y="69"/>
                  </a:cubicBezTo>
                  <a:cubicBezTo>
                    <a:pt x="39" y="64"/>
                    <a:pt x="39" y="64"/>
                    <a:pt x="39" y="64"/>
                  </a:cubicBezTo>
                  <a:cubicBezTo>
                    <a:pt x="39" y="63"/>
                    <a:pt x="39" y="63"/>
                    <a:pt x="40" y="63"/>
                  </a:cubicBezTo>
                  <a:cubicBezTo>
                    <a:pt x="47" y="62"/>
                    <a:pt x="47" y="62"/>
                    <a:pt x="47" y="62"/>
                  </a:cubicBezTo>
                  <a:cubicBezTo>
                    <a:pt x="48" y="62"/>
                    <a:pt x="49" y="62"/>
                    <a:pt x="49" y="63"/>
                  </a:cubicBezTo>
                  <a:lnTo>
                    <a:pt x="49" y="68"/>
                  </a:lnTo>
                  <a:close/>
                  <a:moveTo>
                    <a:pt x="48" y="55"/>
                  </a:moveTo>
                  <a:cubicBezTo>
                    <a:pt x="48" y="56"/>
                    <a:pt x="47" y="57"/>
                    <a:pt x="47" y="57"/>
                  </a:cubicBezTo>
                  <a:cubicBezTo>
                    <a:pt x="39" y="58"/>
                    <a:pt x="39" y="58"/>
                    <a:pt x="39" y="58"/>
                  </a:cubicBezTo>
                  <a:cubicBezTo>
                    <a:pt x="39" y="58"/>
                    <a:pt x="38" y="57"/>
                    <a:pt x="38" y="56"/>
                  </a:cubicBezTo>
                  <a:cubicBezTo>
                    <a:pt x="37" y="51"/>
                    <a:pt x="37" y="51"/>
                    <a:pt x="37" y="51"/>
                  </a:cubicBezTo>
                  <a:cubicBezTo>
                    <a:pt x="37" y="51"/>
                    <a:pt x="38" y="50"/>
                    <a:pt x="38" y="50"/>
                  </a:cubicBezTo>
                  <a:cubicBezTo>
                    <a:pt x="46" y="49"/>
                    <a:pt x="46" y="49"/>
                    <a:pt x="46" y="49"/>
                  </a:cubicBezTo>
                  <a:cubicBezTo>
                    <a:pt x="46" y="49"/>
                    <a:pt x="47" y="49"/>
                    <a:pt x="47" y="50"/>
                  </a:cubicBezTo>
                  <a:lnTo>
                    <a:pt x="48" y="55"/>
                  </a:lnTo>
                  <a:close/>
                  <a:moveTo>
                    <a:pt x="46" y="42"/>
                  </a:moveTo>
                  <a:cubicBezTo>
                    <a:pt x="46" y="43"/>
                    <a:pt x="46" y="44"/>
                    <a:pt x="45" y="44"/>
                  </a:cubicBezTo>
                  <a:cubicBezTo>
                    <a:pt x="38" y="45"/>
                    <a:pt x="38" y="45"/>
                    <a:pt x="38" y="45"/>
                  </a:cubicBezTo>
                  <a:cubicBezTo>
                    <a:pt x="37" y="45"/>
                    <a:pt x="36" y="44"/>
                    <a:pt x="36" y="43"/>
                  </a:cubicBezTo>
                  <a:cubicBezTo>
                    <a:pt x="36" y="39"/>
                    <a:pt x="36" y="39"/>
                    <a:pt x="36" y="39"/>
                  </a:cubicBezTo>
                  <a:cubicBezTo>
                    <a:pt x="35" y="38"/>
                    <a:pt x="36" y="37"/>
                    <a:pt x="37" y="37"/>
                  </a:cubicBezTo>
                  <a:cubicBezTo>
                    <a:pt x="44" y="36"/>
                    <a:pt x="44" y="36"/>
                    <a:pt x="44" y="36"/>
                  </a:cubicBezTo>
                  <a:cubicBezTo>
                    <a:pt x="45" y="36"/>
                    <a:pt x="46" y="37"/>
                    <a:pt x="46" y="37"/>
                  </a:cubicBezTo>
                  <a:lnTo>
                    <a:pt x="46" y="42"/>
                  </a:lnTo>
                  <a:close/>
                  <a:moveTo>
                    <a:pt x="63" y="66"/>
                  </a:moveTo>
                  <a:cubicBezTo>
                    <a:pt x="63" y="67"/>
                    <a:pt x="62" y="68"/>
                    <a:pt x="61" y="68"/>
                  </a:cubicBezTo>
                  <a:cubicBezTo>
                    <a:pt x="54" y="69"/>
                    <a:pt x="54" y="69"/>
                    <a:pt x="54" y="69"/>
                  </a:cubicBezTo>
                  <a:cubicBezTo>
                    <a:pt x="53" y="69"/>
                    <a:pt x="52" y="68"/>
                    <a:pt x="52" y="67"/>
                  </a:cubicBezTo>
                  <a:cubicBezTo>
                    <a:pt x="52" y="63"/>
                    <a:pt x="52" y="63"/>
                    <a:pt x="52" y="63"/>
                  </a:cubicBezTo>
                  <a:cubicBezTo>
                    <a:pt x="52" y="62"/>
                    <a:pt x="52" y="61"/>
                    <a:pt x="53" y="61"/>
                  </a:cubicBezTo>
                  <a:cubicBezTo>
                    <a:pt x="60" y="60"/>
                    <a:pt x="60" y="60"/>
                    <a:pt x="60" y="60"/>
                  </a:cubicBezTo>
                  <a:cubicBezTo>
                    <a:pt x="61" y="60"/>
                    <a:pt x="62" y="61"/>
                    <a:pt x="62" y="61"/>
                  </a:cubicBezTo>
                  <a:lnTo>
                    <a:pt x="63" y="66"/>
                  </a:lnTo>
                  <a:close/>
                  <a:moveTo>
                    <a:pt x="61" y="53"/>
                  </a:moveTo>
                  <a:cubicBezTo>
                    <a:pt x="61" y="54"/>
                    <a:pt x="60" y="55"/>
                    <a:pt x="60" y="55"/>
                  </a:cubicBezTo>
                  <a:cubicBezTo>
                    <a:pt x="53" y="56"/>
                    <a:pt x="53" y="56"/>
                    <a:pt x="53" y="56"/>
                  </a:cubicBezTo>
                  <a:cubicBezTo>
                    <a:pt x="52" y="56"/>
                    <a:pt x="51" y="55"/>
                    <a:pt x="51" y="55"/>
                  </a:cubicBezTo>
                  <a:cubicBezTo>
                    <a:pt x="50" y="50"/>
                    <a:pt x="50" y="50"/>
                    <a:pt x="50" y="50"/>
                  </a:cubicBezTo>
                  <a:cubicBezTo>
                    <a:pt x="50" y="49"/>
                    <a:pt x="51" y="48"/>
                    <a:pt x="52" y="48"/>
                  </a:cubicBezTo>
                  <a:cubicBezTo>
                    <a:pt x="59" y="47"/>
                    <a:pt x="59" y="47"/>
                    <a:pt x="59" y="47"/>
                  </a:cubicBezTo>
                  <a:cubicBezTo>
                    <a:pt x="60" y="47"/>
                    <a:pt x="60" y="48"/>
                    <a:pt x="60" y="49"/>
                  </a:cubicBezTo>
                  <a:lnTo>
                    <a:pt x="61" y="53"/>
                  </a:lnTo>
                  <a:close/>
                  <a:moveTo>
                    <a:pt x="59" y="40"/>
                  </a:moveTo>
                  <a:cubicBezTo>
                    <a:pt x="60" y="41"/>
                    <a:pt x="59" y="42"/>
                    <a:pt x="58" y="42"/>
                  </a:cubicBezTo>
                  <a:cubicBezTo>
                    <a:pt x="51" y="43"/>
                    <a:pt x="51" y="43"/>
                    <a:pt x="51" y="43"/>
                  </a:cubicBezTo>
                  <a:cubicBezTo>
                    <a:pt x="50" y="43"/>
                    <a:pt x="49" y="43"/>
                    <a:pt x="49" y="42"/>
                  </a:cubicBezTo>
                  <a:cubicBezTo>
                    <a:pt x="49" y="37"/>
                    <a:pt x="49" y="37"/>
                    <a:pt x="49" y="37"/>
                  </a:cubicBezTo>
                  <a:cubicBezTo>
                    <a:pt x="49" y="36"/>
                    <a:pt x="49" y="35"/>
                    <a:pt x="50" y="35"/>
                  </a:cubicBezTo>
                  <a:cubicBezTo>
                    <a:pt x="57" y="34"/>
                    <a:pt x="57" y="34"/>
                    <a:pt x="57" y="34"/>
                  </a:cubicBezTo>
                  <a:cubicBezTo>
                    <a:pt x="58" y="34"/>
                    <a:pt x="59" y="35"/>
                    <a:pt x="59" y="36"/>
                  </a:cubicBezTo>
                  <a:lnTo>
                    <a:pt x="59" y="40"/>
                  </a:lnTo>
                  <a:close/>
                  <a:moveTo>
                    <a:pt x="57" y="20"/>
                  </a:moveTo>
                  <a:cubicBezTo>
                    <a:pt x="58" y="25"/>
                    <a:pt x="54" y="30"/>
                    <a:pt x="48" y="31"/>
                  </a:cubicBezTo>
                  <a:cubicBezTo>
                    <a:pt x="18" y="34"/>
                    <a:pt x="18" y="34"/>
                    <a:pt x="18" y="34"/>
                  </a:cubicBezTo>
                  <a:cubicBezTo>
                    <a:pt x="13" y="35"/>
                    <a:pt x="8" y="31"/>
                    <a:pt x="7" y="26"/>
                  </a:cubicBezTo>
                  <a:cubicBezTo>
                    <a:pt x="7" y="22"/>
                    <a:pt x="7" y="22"/>
                    <a:pt x="7" y="22"/>
                  </a:cubicBezTo>
                  <a:cubicBezTo>
                    <a:pt x="6" y="16"/>
                    <a:pt x="10" y="11"/>
                    <a:pt x="16" y="11"/>
                  </a:cubicBezTo>
                  <a:cubicBezTo>
                    <a:pt x="45" y="7"/>
                    <a:pt x="45" y="7"/>
                    <a:pt x="45" y="7"/>
                  </a:cubicBezTo>
                  <a:cubicBezTo>
                    <a:pt x="51" y="6"/>
                    <a:pt x="56" y="10"/>
                    <a:pt x="56" y="16"/>
                  </a:cubicBezTo>
                  <a:lnTo>
                    <a:pt x="57"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5" name="Freeform 73"/>
            <p:cNvSpPr>
              <a:spLocks/>
            </p:cNvSpPr>
            <p:nvPr/>
          </p:nvSpPr>
          <p:spPr bwMode="auto">
            <a:xfrm>
              <a:off x="1128713" y="2178051"/>
              <a:ext cx="55562" cy="53975"/>
            </a:xfrm>
            <a:custGeom>
              <a:avLst/>
              <a:gdLst>
                <a:gd name="T0" fmla="*/ 16 w 19"/>
                <a:gd name="T1" fmla="*/ 6 h 19"/>
                <a:gd name="T2" fmla="*/ 12 w 19"/>
                <a:gd name="T3" fmla="*/ 6 h 19"/>
                <a:gd name="T4" fmla="*/ 11 w 19"/>
                <a:gd name="T5" fmla="*/ 2 h 19"/>
                <a:gd name="T6" fmla="*/ 8 w 19"/>
                <a:gd name="T7" fmla="*/ 0 h 19"/>
                <a:gd name="T8" fmla="*/ 6 w 19"/>
                <a:gd name="T9" fmla="*/ 3 h 19"/>
                <a:gd name="T10" fmla="*/ 7 w 19"/>
                <a:gd name="T11" fmla="*/ 7 h 19"/>
                <a:gd name="T12" fmla="*/ 2 w 19"/>
                <a:gd name="T13" fmla="*/ 8 h 19"/>
                <a:gd name="T14" fmla="*/ 0 w 19"/>
                <a:gd name="T15" fmla="*/ 11 h 19"/>
                <a:gd name="T16" fmla="*/ 3 w 19"/>
                <a:gd name="T17" fmla="*/ 13 h 19"/>
                <a:gd name="T18" fmla="*/ 7 w 19"/>
                <a:gd name="T19" fmla="*/ 12 h 19"/>
                <a:gd name="T20" fmla="*/ 8 w 19"/>
                <a:gd name="T21" fmla="*/ 17 h 19"/>
                <a:gd name="T22" fmla="*/ 11 w 19"/>
                <a:gd name="T23" fmla="*/ 19 h 19"/>
                <a:gd name="T24" fmla="*/ 13 w 19"/>
                <a:gd name="T25" fmla="*/ 16 h 19"/>
                <a:gd name="T26" fmla="*/ 13 w 19"/>
                <a:gd name="T27" fmla="*/ 12 h 19"/>
                <a:gd name="T28" fmla="*/ 17 w 19"/>
                <a:gd name="T29" fmla="*/ 11 h 19"/>
                <a:gd name="T30" fmla="*/ 19 w 19"/>
                <a:gd name="T31" fmla="*/ 8 h 19"/>
                <a:gd name="T32" fmla="*/ 16 w 19"/>
                <a:gd name="T33"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19">
                  <a:moveTo>
                    <a:pt x="16" y="6"/>
                  </a:moveTo>
                  <a:cubicBezTo>
                    <a:pt x="12" y="6"/>
                    <a:pt x="12" y="6"/>
                    <a:pt x="12" y="6"/>
                  </a:cubicBezTo>
                  <a:cubicBezTo>
                    <a:pt x="11" y="2"/>
                    <a:pt x="11" y="2"/>
                    <a:pt x="11" y="2"/>
                  </a:cubicBezTo>
                  <a:cubicBezTo>
                    <a:pt x="11" y="1"/>
                    <a:pt x="10" y="0"/>
                    <a:pt x="8" y="0"/>
                  </a:cubicBezTo>
                  <a:cubicBezTo>
                    <a:pt x="7" y="0"/>
                    <a:pt x="6" y="1"/>
                    <a:pt x="6" y="3"/>
                  </a:cubicBezTo>
                  <a:cubicBezTo>
                    <a:pt x="7" y="7"/>
                    <a:pt x="7" y="7"/>
                    <a:pt x="7" y="7"/>
                  </a:cubicBezTo>
                  <a:cubicBezTo>
                    <a:pt x="2" y="8"/>
                    <a:pt x="2" y="8"/>
                    <a:pt x="2" y="8"/>
                  </a:cubicBezTo>
                  <a:cubicBezTo>
                    <a:pt x="1" y="8"/>
                    <a:pt x="0" y="9"/>
                    <a:pt x="0" y="11"/>
                  </a:cubicBezTo>
                  <a:cubicBezTo>
                    <a:pt x="0" y="12"/>
                    <a:pt x="2" y="13"/>
                    <a:pt x="3" y="13"/>
                  </a:cubicBezTo>
                  <a:cubicBezTo>
                    <a:pt x="7" y="12"/>
                    <a:pt x="7" y="12"/>
                    <a:pt x="7" y="12"/>
                  </a:cubicBezTo>
                  <a:cubicBezTo>
                    <a:pt x="8" y="17"/>
                    <a:pt x="8" y="17"/>
                    <a:pt x="8" y="17"/>
                  </a:cubicBezTo>
                  <a:cubicBezTo>
                    <a:pt x="8" y="18"/>
                    <a:pt x="9" y="19"/>
                    <a:pt x="11" y="19"/>
                  </a:cubicBezTo>
                  <a:cubicBezTo>
                    <a:pt x="12" y="19"/>
                    <a:pt x="13" y="17"/>
                    <a:pt x="13" y="16"/>
                  </a:cubicBezTo>
                  <a:cubicBezTo>
                    <a:pt x="13" y="12"/>
                    <a:pt x="13" y="12"/>
                    <a:pt x="13" y="12"/>
                  </a:cubicBezTo>
                  <a:cubicBezTo>
                    <a:pt x="17" y="11"/>
                    <a:pt x="17" y="11"/>
                    <a:pt x="17" y="11"/>
                  </a:cubicBezTo>
                  <a:cubicBezTo>
                    <a:pt x="18" y="11"/>
                    <a:pt x="19" y="10"/>
                    <a:pt x="19" y="8"/>
                  </a:cubicBezTo>
                  <a:cubicBezTo>
                    <a:pt x="19" y="7"/>
                    <a:pt x="17"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6" name="Freeform 74"/>
            <p:cNvSpPr>
              <a:spLocks/>
            </p:cNvSpPr>
            <p:nvPr/>
          </p:nvSpPr>
          <p:spPr bwMode="auto">
            <a:xfrm>
              <a:off x="1192213" y="2185988"/>
              <a:ext cx="57150" cy="20638"/>
            </a:xfrm>
            <a:custGeom>
              <a:avLst/>
              <a:gdLst>
                <a:gd name="T0" fmla="*/ 16 w 20"/>
                <a:gd name="T1" fmla="*/ 0 h 7"/>
                <a:gd name="T2" fmla="*/ 3 w 20"/>
                <a:gd name="T3" fmla="*/ 2 h 7"/>
                <a:gd name="T4" fmla="*/ 1 w 20"/>
                <a:gd name="T5" fmla="*/ 5 h 7"/>
                <a:gd name="T6" fmla="*/ 4 w 20"/>
                <a:gd name="T7" fmla="*/ 7 h 7"/>
                <a:gd name="T8" fmla="*/ 17 w 20"/>
                <a:gd name="T9" fmla="*/ 5 h 7"/>
                <a:gd name="T10" fmla="*/ 20 w 20"/>
                <a:gd name="T11" fmla="*/ 2 h 7"/>
                <a:gd name="T12" fmla="*/ 16 w 20"/>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0" h="7">
                  <a:moveTo>
                    <a:pt x="16" y="0"/>
                  </a:moveTo>
                  <a:cubicBezTo>
                    <a:pt x="3" y="2"/>
                    <a:pt x="3" y="2"/>
                    <a:pt x="3" y="2"/>
                  </a:cubicBezTo>
                  <a:cubicBezTo>
                    <a:pt x="1" y="2"/>
                    <a:pt x="0" y="3"/>
                    <a:pt x="1" y="5"/>
                  </a:cubicBezTo>
                  <a:cubicBezTo>
                    <a:pt x="1" y="6"/>
                    <a:pt x="2" y="7"/>
                    <a:pt x="4" y="7"/>
                  </a:cubicBezTo>
                  <a:cubicBezTo>
                    <a:pt x="17" y="5"/>
                    <a:pt x="17" y="5"/>
                    <a:pt x="17" y="5"/>
                  </a:cubicBezTo>
                  <a:cubicBezTo>
                    <a:pt x="19" y="5"/>
                    <a:pt x="20" y="4"/>
                    <a:pt x="20" y="2"/>
                  </a:cubicBezTo>
                  <a:cubicBezTo>
                    <a:pt x="19" y="1"/>
                    <a:pt x="18"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7" name="Freeform 75"/>
            <p:cNvSpPr>
              <a:spLocks noEditPoints="1"/>
            </p:cNvSpPr>
            <p:nvPr/>
          </p:nvSpPr>
          <p:spPr bwMode="auto">
            <a:xfrm>
              <a:off x="3871913" y="2600326"/>
              <a:ext cx="201612" cy="239713"/>
            </a:xfrm>
            <a:custGeom>
              <a:avLst/>
              <a:gdLst>
                <a:gd name="T0" fmla="*/ 15 w 70"/>
                <a:gd name="T1" fmla="*/ 4 h 84"/>
                <a:gd name="T2" fmla="*/ 7 w 70"/>
                <a:gd name="T3" fmla="*/ 69 h 84"/>
                <a:gd name="T4" fmla="*/ 54 w 70"/>
                <a:gd name="T5" fmla="*/ 79 h 84"/>
                <a:gd name="T6" fmla="*/ 63 w 70"/>
                <a:gd name="T7" fmla="*/ 15 h 84"/>
                <a:gd name="T8" fmla="*/ 24 w 70"/>
                <a:gd name="T9" fmla="*/ 71 h 84"/>
                <a:gd name="T10" fmla="*/ 15 w 70"/>
                <a:gd name="T11" fmla="*/ 73 h 84"/>
                <a:gd name="T12" fmla="*/ 13 w 70"/>
                <a:gd name="T13" fmla="*/ 67 h 84"/>
                <a:gd name="T14" fmla="*/ 21 w 70"/>
                <a:gd name="T15" fmla="*/ 65 h 84"/>
                <a:gd name="T16" fmla="*/ 24 w 70"/>
                <a:gd name="T17" fmla="*/ 71 h 84"/>
                <a:gd name="T18" fmla="*/ 21 w 70"/>
                <a:gd name="T19" fmla="*/ 60 h 84"/>
                <a:gd name="T20" fmla="*/ 12 w 70"/>
                <a:gd name="T21" fmla="*/ 59 h 84"/>
                <a:gd name="T22" fmla="*/ 13 w 70"/>
                <a:gd name="T23" fmla="*/ 53 h 84"/>
                <a:gd name="T24" fmla="*/ 21 w 70"/>
                <a:gd name="T25" fmla="*/ 53 h 84"/>
                <a:gd name="T26" fmla="*/ 20 w 70"/>
                <a:gd name="T27" fmla="*/ 45 h 84"/>
                <a:gd name="T28" fmla="*/ 12 w 70"/>
                <a:gd name="T29" fmla="*/ 48 h 84"/>
                <a:gd name="T30" fmla="*/ 10 w 70"/>
                <a:gd name="T31" fmla="*/ 42 h 84"/>
                <a:gd name="T32" fmla="*/ 18 w 70"/>
                <a:gd name="T33" fmla="*/ 39 h 84"/>
                <a:gd name="T34" fmla="*/ 20 w 70"/>
                <a:gd name="T35" fmla="*/ 45 h 84"/>
                <a:gd name="T36" fmla="*/ 35 w 70"/>
                <a:gd name="T37" fmla="*/ 71 h 84"/>
                <a:gd name="T38" fmla="*/ 26 w 70"/>
                <a:gd name="T39" fmla="*/ 70 h 84"/>
                <a:gd name="T40" fmla="*/ 27 w 70"/>
                <a:gd name="T41" fmla="*/ 64 h 84"/>
                <a:gd name="T42" fmla="*/ 36 w 70"/>
                <a:gd name="T43" fmla="*/ 64 h 84"/>
                <a:gd name="T44" fmla="*/ 35 w 70"/>
                <a:gd name="T45" fmla="*/ 56 h 84"/>
                <a:gd name="T46" fmla="*/ 27 w 70"/>
                <a:gd name="T47" fmla="*/ 59 h 84"/>
                <a:gd name="T48" fmla="*/ 24 w 70"/>
                <a:gd name="T49" fmla="*/ 53 h 84"/>
                <a:gd name="T50" fmla="*/ 33 w 70"/>
                <a:gd name="T51" fmla="*/ 50 h 84"/>
                <a:gd name="T52" fmla="*/ 35 w 70"/>
                <a:gd name="T53" fmla="*/ 56 h 84"/>
                <a:gd name="T54" fmla="*/ 32 w 70"/>
                <a:gd name="T55" fmla="*/ 45 h 84"/>
                <a:gd name="T56" fmla="*/ 23 w 70"/>
                <a:gd name="T57" fmla="*/ 45 h 84"/>
                <a:gd name="T58" fmla="*/ 24 w 70"/>
                <a:gd name="T59" fmla="*/ 38 h 84"/>
                <a:gd name="T60" fmla="*/ 33 w 70"/>
                <a:gd name="T61" fmla="*/ 39 h 84"/>
                <a:gd name="T62" fmla="*/ 50 w 70"/>
                <a:gd name="T63" fmla="*/ 68 h 84"/>
                <a:gd name="T64" fmla="*/ 41 w 70"/>
                <a:gd name="T65" fmla="*/ 70 h 84"/>
                <a:gd name="T66" fmla="*/ 39 w 70"/>
                <a:gd name="T67" fmla="*/ 64 h 84"/>
                <a:gd name="T68" fmla="*/ 47 w 70"/>
                <a:gd name="T69" fmla="*/ 62 h 84"/>
                <a:gd name="T70" fmla="*/ 50 w 70"/>
                <a:gd name="T71" fmla="*/ 68 h 84"/>
                <a:gd name="T72" fmla="*/ 47 w 70"/>
                <a:gd name="T73" fmla="*/ 56 h 84"/>
                <a:gd name="T74" fmla="*/ 38 w 70"/>
                <a:gd name="T75" fmla="*/ 56 h 84"/>
                <a:gd name="T76" fmla="*/ 39 w 70"/>
                <a:gd name="T77" fmla="*/ 50 h 84"/>
                <a:gd name="T78" fmla="*/ 48 w 70"/>
                <a:gd name="T79" fmla="*/ 50 h 84"/>
                <a:gd name="T80" fmla="*/ 47 w 70"/>
                <a:gd name="T81" fmla="*/ 42 h 84"/>
                <a:gd name="T82" fmla="*/ 38 w 70"/>
                <a:gd name="T83" fmla="*/ 45 h 84"/>
                <a:gd name="T84" fmla="*/ 36 w 70"/>
                <a:gd name="T85" fmla="*/ 39 h 84"/>
                <a:gd name="T86" fmla="*/ 44 w 70"/>
                <a:gd name="T87" fmla="*/ 36 h 84"/>
                <a:gd name="T88" fmla="*/ 47 w 70"/>
                <a:gd name="T89" fmla="*/ 42 h 84"/>
                <a:gd name="T90" fmla="*/ 62 w 70"/>
                <a:gd name="T91" fmla="*/ 68 h 84"/>
                <a:gd name="T92" fmla="*/ 53 w 70"/>
                <a:gd name="T93" fmla="*/ 67 h 84"/>
                <a:gd name="T94" fmla="*/ 53 w 70"/>
                <a:gd name="T95" fmla="*/ 61 h 84"/>
                <a:gd name="T96" fmla="*/ 62 w 70"/>
                <a:gd name="T97" fmla="*/ 61 h 84"/>
                <a:gd name="T98" fmla="*/ 61 w 70"/>
                <a:gd name="T99" fmla="*/ 53 h 84"/>
                <a:gd name="T100" fmla="*/ 53 w 70"/>
                <a:gd name="T101" fmla="*/ 56 h 84"/>
                <a:gd name="T102" fmla="*/ 51 w 70"/>
                <a:gd name="T103" fmla="*/ 50 h 84"/>
                <a:gd name="T104" fmla="*/ 59 w 70"/>
                <a:gd name="T105" fmla="*/ 47 h 84"/>
                <a:gd name="T106" fmla="*/ 61 w 70"/>
                <a:gd name="T107" fmla="*/ 53 h 84"/>
                <a:gd name="T108" fmla="*/ 58 w 70"/>
                <a:gd name="T109" fmla="*/ 42 h 84"/>
                <a:gd name="T110" fmla="*/ 50 w 70"/>
                <a:gd name="T111" fmla="*/ 42 h 84"/>
                <a:gd name="T112" fmla="*/ 50 w 70"/>
                <a:gd name="T113" fmla="*/ 35 h 84"/>
                <a:gd name="T114" fmla="*/ 59 w 70"/>
                <a:gd name="T115" fmla="*/ 36 h 84"/>
                <a:gd name="T116" fmla="*/ 57 w 70"/>
                <a:gd name="T117" fmla="*/ 19 h 84"/>
                <a:gd name="T118" fmla="*/ 19 w 70"/>
                <a:gd name="T119" fmla="*/ 34 h 84"/>
                <a:gd name="T120" fmla="*/ 7 w 70"/>
                <a:gd name="T121" fmla="*/ 22 h 84"/>
                <a:gd name="T122" fmla="*/ 46 w 70"/>
                <a:gd name="T123" fmla="*/ 7 h 84"/>
                <a:gd name="T124" fmla="*/ 57 w 70"/>
                <a:gd name="T125"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 h="84">
                  <a:moveTo>
                    <a:pt x="45" y="1"/>
                  </a:moveTo>
                  <a:cubicBezTo>
                    <a:pt x="15" y="4"/>
                    <a:pt x="15" y="4"/>
                    <a:pt x="15" y="4"/>
                  </a:cubicBezTo>
                  <a:cubicBezTo>
                    <a:pt x="6" y="6"/>
                    <a:pt x="0" y="14"/>
                    <a:pt x="1" y="22"/>
                  </a:cubicBezTo>
                  <a:cubicBezTo>
                    <a:pt x="7" y="69"/>
                    <a:pt x="7" y="69"/>
                    <a:pt x="7" y="69"/>
                  </a:cubicBezTo>
                  <a:cubicBezTo>
                    <a:pt x="8" y="78"/>
                    <a:pt x="16" y="84"/>
                    <a:pt x="25" y="83"/>
                  </a:cubicBezTo>
                  <a:cubicBezTo>
                    <a:pt x="54" y="79"/>
                    <a:pt x="54" y="79"/>
                    <a:pt x="54" y="79"/>
                  </a:cubicBezTo>
                  <a:cubicBezTo>
                    <a:pt x="63" y="78"/>
                    <a:pt x="70" y="70"/>
                    <a:pt x="68" y="61"/>
                  </a:cubicBezTo>
                  <a:cubicBezTo>
                    <a:pt x="63" y="15"/>
                    <a:pt x="63" y="15"/>
                    <a:pt x="63" y="15"/>
                  </a:cubicBezTo>
                  <a:cubicBezTo>
                    <a:pt x="62" y="6"/>
                    <a:pt x="54" y="0"/>
                    <a:pt x="45" y="1"/>
                  </a:cubicBezTo>
                  <a:close/>
                  <a:moveTo>
                    <a:pt x="24" y="71"/>
                  </a:moveTo>
                  <a:cubicBezTo>
                    <a:pt x="24" y="72"/>
                    <a:pt x="23" y="72"/>
                    <a:pt x="22" y="72"/>
                  </a:cubicBezTo>
                  <a:cubicBezTo>
                    <a:pt x="15" y="73"/>
                    <a:pt x="15" y="73"/>
                    <a:pt x="15" y="73"/>
                  </a:cubicBezTo>
                  <a:cubicBezTo>
                    <a:pt x="14" y="73"/>
                    <a:pt x="13" y="73"/>
                    <a:pt x="13" y="72"/>
                  </a:cubicBezTo>
                  <a:cubicBezTo>
                    <a:pt x="13" y="67"/>
                    <a:pt x="13" y="67"/>
                    <a:pt x="13" y="67"/>
                  </a:cubicBezTo>
                  <a:cubicBezTo>
                    <a:pt x="13" y="67"/>
                    <a:pt x="13" y="66"/>
                    <a:pt x="14" y="66"/>
                  </a:cubicBezTo>
                  <a:cubicBezTo>
                    <a:pt x="21" y="65"/>
                    <a:pt x="21" y="65"/>
                    <a:pt x="21" y="65"/>
                  </a:cubicBezTo>
                  <a:cubicBezTo>
                    <a:pt x="22" y="65"/>
                    <a:pt x="23" y="65"/>
                    <a:pt x="23" y="66"/>
                  </a:cubicBezTo>
                  <a:lnTo>
                    <a:pt x="24" y="71"/>
                  </a:lnTo>
                  <a:close/>
                  <a:moveTo>
                    <a:pt x="22" y="58"/>
                  </a:moveTo>
                  <a:cubicBezTo>
                    <a:pt x="22" y="59"/>
                    <a:pt x="21" y="60"/>
                    <a:pt x="21" y="60"/>
                  </a:cubicBezTo>
                  <a:cubicBezTo>
                    <a:pt x="14" y="61"/>
                    <a:pt x="14" y="61"/>
                    <a:pt x="14" y="61"/>
                  </a:cubicBezTo>
                  <a:cubicBezTo>
                    <a:pt x="13" y="61"/>
                    <a:pt x="12" y="60"/>
                    <a:pt x="12" y="59"/>
                  </a:cubicBezTo>
                  <a:cubicBezTo>
                    <a:pt x="11" y="55"/>
                    <a:pt x="11" y="55"/>
                    <a:pt x="11" y="55"/>
                  </a:cubicBezTo>
                  <a:cubicBezTo>
                    <a:pt x="11" y="54"/>
                    <a:pt x="12" y="53"/>
                    <a:pt x="13" y="53"/>
                  </a:cubicBezTo>
                  <a:cubicBezTo>
                    <a:pt x="20" y="52"/>
                    <a:pt x="20" y="52"/>
                    <a:pt x="20" y="52"/>
                  </a:cubicBezTo>
                  <a:cubicBezTo>
                    <a:pt x="20" y="52"/>
                    <a:pt x="21" y="52"/>
                    <a:pt x="21" y="53"/>
                  </a:cubicBezTo>
                  <a:lnTo>
                    <a:pt x="22" y="58"/>
                  </a:lnTo>
                  <a:close/>
                  <a:moveTo>
                    <a:pt x="20" y="45"/>
                  </a:moveTo>
                  <a:cubicBezTo>
                    <a:pt x="20" y="46"/>
                    <a:pt x="20" y="47"/>
                    <a:pt x="19" y="47"/>
                  </a:cubicBezTo>
                  <a:cubicBezTo>
                    <a:pt x="12" y="48"/>
                    <a:pt x="12" y="48"/>
                    <a:pt x="12" y="48"/>
                  </a:cubicBezTo>
                  <a:cubicBezTo>
                    <a:pt x="11" y="48"/>
                    <a:pt x="10" y="47"/>
                    <a:pt x="10" y="46"/>
                  </a:cubicBezTo>
                  <a:cubicBezTo>
                    <a:pt x="10" y="42"/>
                    <a:pt x="10" y="42"/>
                    <a:pt x="10" y="42"/>
                  </a:cubicBezTo>
                  <a:cubicBezTo>
                    <a:pt x="10" y="41"/>
                    <a:pt x="10" y="40"/>
                    <a:pt x="11" y="40"/>
                  </a:cubicBezTo>
                  <a:cubicBezTo>
                    <a:pt x="18" y="39"/>
                    <a:pt x="18" y="39"/>
                    <a:pt x="18" y="39"/>
                  </a:cubicBezTo>
                  <a:cubicBezTo>
                    <a:pt x="19" y="39"/>
                    <a:pt x="20" y="40"/>
                    <a:pt x="20" y="40"/>
                  </a:cubicBezTo>
                  <a:lnTo>
                    <a:pt x="20" y="45"/>
                  </a:lnTo>
                  <a:close/>
                  <a:moveTo>
                    <a:pt x="37" y="69"/>
                  </a:moveTo>
                  <a:cubicBezTo>
                    <a:pt x="37" y="70"/>
                    <a:pt x="36" y="71"/>
                    <a:pt x="35" y="71"/>
                  </a:cubicBezTo>
                  <a:cubicBezTo>
                    <a:pt x="28" y="72"/>
                    <a:pt x="28" y="72"/>
                    <a:pt x="28" y="72"/>
                  </a:cubicBezTo>
                  <a:cubicBezTo>
                    <a:pt x="27" y="72"/>
                    <a:pt x="27" y="71"/>
                    <a:pt x="26" y="70"/>
                  </a:cubicBezTo>
                  <a:cubicBezTo>
                    <a:pt x="26" y="66"/>
                    <a:pt x="26" y="66"/>
                    <a:pt x="26" y="66"/>
                  </a:cubicBezTo>
                  <a:cubicBezTo>
                    <a:pt x="26" y="65"/>
                    <a:pt x="26" y="64"/>
                    <a:pt x="27" y="64"/>
                  </a:cubicBezTo>
                  <a:cubicBezTo>
                    <a:pt x="34" y="63"/>
                    <a:pt x="34" y="63"/>
                    <a:pt x="34" y="63"/>
                  </a:cubicBezTo>
                  <a:cubicBezTo>
                    <a:pt x="35" y="63"/>
                    <a:pt x="36" y="64"/>
                    <a:pt x="36" y="64"/>
                  </a:cubicBezTo>
                  <a:lnTo>
                    <a:pt x="37" y="69"/>
                  </a:lnTo>
                  <a:close/>
                  <a:moveTo>
                    <a:pt x="35" y="56"/>
                  </a:moveTo>
                  <a:cubicBezTo>
                    <a:pt x="35" y="57"/>
                    <a:pt x="35" y="58"/>
                    <a:pt x="34" y="58"/>
                  </a:cubicBezTo>
                  <a:cubicBezTo>
                    <a:pt x="27" y="59"/>
                    <a:pt x="27" y="59"/>
                    <a:pt x="27" y="59"/>
                  </a:cubicBezTo>
                  <a:cubicBezTo>
                    <a:pt x="26" y="59"/>
                    <a:pt x="25" y="58"/>
                    <a:pt x="25" y="58"/>
                  </a:cubicBezTo>
                  <a:cubicBezTo>
                    <a:pt x="24" y="53"/>
                    <a:pt x="24" y="53"/>
                    <a:pt x="24" y="53"/>
                  </a:cubicBezTo>
                  <a:cubicBezTo>
                    <a:pt x="24" y="52"/>
                    <a:pt x="25" y="51"/>
                    <a:pt x="26" y="51"/>
                  </a:cubicBezTo>
                  <a:cubicBezTo>
                    <a:pt x="33" y="50"/>
                    <a:pt x="33" y="50"/>
                    <a:pt x="33" y="50"/>
                  </a:cubicBezTo>
                  <a:cubicBezTo>
                    <a:pt x="34" y="50"/>
                    <a:pt x="34" y="51"/>
                    <a:pt x="34" y="52"/>
                  </a:cubicBezTo>
                  <a:lnTo>
                    <a:pt x="35" y="56"/>
                  </a:lnTo>
                  <a:close/>
                  <a:moveTo>
                    <a:pt x="33" y="44"/>
                  </a:moveTo>
                  <a:cubicBezTo>
                    <a:pt x="34" y="44"/>
                    <a:pt x="33" y="45"/>
                    <a:pt x="32" y="45"/>
                  </a:cubicBezTo>
                  <a:cubicBezTo>
                    <a:pt x="25" y="46"/>
                    <a:pt x="25" y="46"/>
                    <a:pt x="25" y="46"/>
                  </a:cubicBezTo>
                  <a:cubicBezTo>
                    <a:pt x="24" y="46"/>
                    <a:pt x="23" y="46"/>
                    <a:pt x="23" y="45"/>
                  </a:cubicBezTo>
                  <a:cubicBezTo>
                    <a:pt x="23" y="40"/>
                    <a:pt x="23" y="40"/>
                    <a:pt x="23" y="40"/>
                  </a:cubicBezTo>
                  <a:cubicBezTo>
                    <a:pt x="23" y="39"/>
                    <a:pt x="23" y="38"/>
                    <a:pt x="24" y="38"/>
                  </a:cubicBezTo>
                  <a:cubicBezTo>
                    <a:pt x="31" y="38"/>
                    <a:pt x="31" y="38"/>
                    <a:pt x="31" y="38"/>
                  </a:cubicBezTo>
                  <a:cubicBezTo>
                    <a:pt x="32" y="37"/>
                    <a:pt x="33" y="38"/>
                    <a:pt x="33" y="39"/>
                  </a:cubicBezTo>
                  <a:lnTo>
                    <a:pt x="33" y="44"/>
                  </a:lnTo>
                  <a:close/>
                  <a:moveTo>
                    <a:pt x="50" y="68"/>
                  </a:moveTo>
                  <a:cubicBezTo>
                    <a:pt x="50" y="68"/>
                    <a:pt x="49" y="69"/>
                    <a:pt x="48" y="69"/>
                  </a:cubicBezTo>
                  <a:cubicBezTo>
                    <a:pt x="41" y="70"/>
                    <a:pt x="41" y="70"/>
                    <a:pt x="41" y="70"/>
                  </a:cubicBezTo>
                  <a:cubicBezTo>
                    <a:pt x="40" y="70"/>
                    <a:pt x="40" y="70"/>
                    <a:pt x="40" y="69"/>
                  </a:cubicBezTo>
                  <a:cubicBezTo>
                    <a:pt x="39" y="64"/>
                    <a:pt x="39" y="64"/>
                    <a:pt x="39" y="64"/>
                  </a:cubicBezTo>
                  <a:cubicBezTo>
                    <a:pt x="39" y="63"/>
                    <a:pt x="40" y="62"/>
                    <a:pt x="40" y="62"/>
                  </a:cubicBezTo>
                  <a:cubicBezTo>
                    <a:pt x="47" y="62"/>
                    <a:pt x="47" y="62"/>
                    <a:pt x="47" y="62"/>
                  </a:cubicBezTo>
                  <a:cubicBezTo>
                    <a:pt x="48" y="61"/>
                    <a:pt x="49" y="62"/>
                    <a:pt x="49" y="63"/>
                  </a:cubicBezTo>
                  <a:lnTo>
                    <a:pt x="50" y="68"/>
                  </a:lnTo>
                  <a:close/>
                  <a:moveTo>
                    <a:pt x="48" y="55"/>
                  </a:moveTo>
                  <a:cubicBezTo>
                    <a:pt x="48" y="56"/>
                    <a:pt x="48" y="56"/>
                    <a:pt x="47" y="56"/>
                  </a:cubicBezTo>
                  <a:cubicBezTo>
                    <a:pt x="40" y="57"/>
                    <a:pt x="40" y="57"/>
                    <a:pt x="40" y="57"/>
                  </a:cubicBezTo>
                  <a:cubicBezTo>
                    <a:pt x="39" y="57"/>
                    <a:pt x="38" y="57"/>
                    <a:pt x="38" y="56"/>
                  </a:cubicBezTo>
                  <a:cubicBezTo>
                    <a:pt x="37" y="51"/>
                    <a:pt x="37" y="51"/>
                    <a:pt x="37" y="51"/>
                  </a:cubicBezTo>
                  <a:cubicBezTo>
                    <a:pt x="37" y="50"/>
                    <a:pt x="38" y="50"/>
                    <a:pt x="39" y="50"/>
                  </a:cubicBezTo>
                  <a:cubicBezTo>
                    <a:pt x="46" y="49"/>
                    <a:pt x="46" y="49"/>
                    <a:pt x="46" y="49"/>
                  </a:cubicBezTo>
                  <a:cubicBezTo>
                    <a:pt x="47" y="49"/>
                    <a:pt x="47" y="49"/>
                    <a:pt x="48" y="50"/>
                  </a:cubicBezTo>
                  <a:lnTo>
                    <a:pt x="48" y="55"/>
                  </a:lnTo>
                  <a:close/>
                  <a:moveTo>
                    <a:pt x="47" y="42"/>
                  </a:moveTo>
                  <a:cubicBezTo>
                    <a:pt x="47" y="43"/>
                    <a:pt x="46" y="44"/>
                    <a:pt x="45" y="44"/>
                  </a:cubicBezTo>
                  <a:cubicBezTo>
                    <a:pt x="38" y="45"/>
                    <a:pt x="38" y="45"/>
                    <a:pt x="38" y="45"/>
                  </a:cubicBezTo>
                  <a:cubicBezTo>
                    <a:pt x="37" y="45"/>
                    <a:pt x="37" y="44"/>
                    <a:pt x="36" y="43"/>
                  </a:cubicBezTo>
                  <a:cubicBezTo>
                    <a:pt x="36" y="39"/>
                    <a:pt x="36" y="39"/>
                    <a:pt x="36" y="39"/>
                  </a:cubicBezTo>
                  <a:cubicBezTo>
                    <a:pt x="36" y="38"/>
                    <a:pt x="36" y="37"/>
                    <a:pt x="37" y="37"/>
                  </a:cubicBezTo>
                  <a:cubicBezTo>
                    <a:pt x="44" y="36"/>
                    <a:pt x="44" y="36"/>
                    <a:pt x="44" y="36"/>
                  </a:cubicBezTo>
                  <a:cubicBezTo>
                    <a:pt x="45" y="36"/>
                    <a:pt x="46" y="36"/>
                    <a:pt x="46" y="37"/>
                  </a:cubicBezTo>
                  <a:lnTo>
                    <a:pt x="47" y="42"/>
                  </a:lnTo>
                  <a:close/>
                  <a:moveTo>
                    <a:pt x="63" y="66"/>
                  </a:moveTo>
                  <a:cubicBezTo>
                    <a:pt x="63" y="67"/>
                    <a:pt x="62" y="68"/>
                    <a:pt x="62" y="68"/>
                  </a:cubicBezTo>
                  <a:cubicBezTo>
                    <a:pt x="54" y="69"/>
                    <a:pt x="54" y="69"/>
                    <a:pt x="54" y="69"/>
                  </a:cubicBezTo>
                  <a:cubicBezTo>
                    <a:pt x="54" y="69"/>
                    <a:pt x="53" y="68"/>
                    <a:pt x="53" y="67"/>
                  </a:cubicBezTo>
                  <a:cubicBezTo>
                    <a:pt x="52" y="63"/>
                    <a:pt x="52" y="63"/>
                    <a:pt x="52" y="63"/>
                  </a:cubicBezTo>
                  <a:cubicBezTo>
                    <a:pt x="52" y="62"/>
                    <a:pt x="53" y="61"/>
                    <a:pt x="53" y="61"/>
                  </a:cubicBezTo>
                  <a:cubicBezTo>
                    <a:pt x="61" y="60"/>
                    <a:pt x="61" y="60"/>
                    <a:pt x="61" y="60"/>
                  </a:cubicBezTo>
                  <a:cubicBezTo>
                    <a:pt x="61" y="60"/>
                    <a:pt x="62" y="60"/>
                    <a:pt x="62" y="61"/>
                  </a:cubicBezTo>
                  <a:lnTo>
                    <a:pt x="63" y="66"/>
                  </a:lnTo>
                  <a:close/>
                  <a:moveTo>
                    <a:pt x="61" y="53"/>
                  </a:moveTo>
                  <a:cubicBezTo>
                    <a:pt x="61" y="54"/>
                    <a:pt x="61" y="55"/>
                    <a:pt x="60" y="55"/>
                  </a:cubicBezTo>
                  <a:cubicBezTo>
                    <a:pt x="53" y="56"/>
                    <a:pt x="53" y="56"/>
                    <a:pt x="53" y="56"/>
                  </a:cubicBezTo>
                  <a:cubicBezTo>
                    <a:pt x="52" y="56"/>
                    <a:pt x="51" y="55"/>
                    <a:pt x="51" y="54"/>
                  </a:cubicBezTo>
                  <a:cubicBezTo>
                    <a:pt x="51" y="50"/>
                    <a:pt x="51" y="50"/>
                    <a:pt x="51" y="50"/>
                  </a:cubicBezTo>
                  <a:cubicBezTo>
                    <a:pt x="50" y="49"/>
                    <a:pt x="51" y="48"/>
                    <a:pt x="52" y="48"/>
                  </a:cubicBezTo>
                  <a:cubicBezTo>
                    <a:pt x="59" y="47"/>
                    <a:pt x="59" y="47"/>
                    <a:pt x="59" y="47"/>
                  </a:cubicBezTo>
                  <a:cubicBezTo>
                    <a:pt x="60" y="47"/>
                    <a:pt x="61" y="48"/>
                    <a:pt x="61" y="48"/>
                  </a:cubicBezTo>
                  <a:lnTo>
                    <a:pt x="61" y="53"/>
                  </a:lnTo>
                  <a:close/>
                  <a:moveTo>
                    <a:pt x="60" y="40"/>
                  </a:moveTo>
                  <a:cubicBezTo>
                    <a:pt x="60" y="41"/>
                    <a:pt x="59" y="42"/>
                    <a:pt x="58" y="42"/>
                  </a:cubicBezTo>
                  <a:cubicBezTo>
                    <a:pt x="51" y="43"/>
                    <a:pt x="51" y="43"/>
                    <a:pt x="51" y="43"/>
                  </a:cubicBezTo>
                  <a:cubicBezTo>
                    <a:pt x="50" y="43"/>
                    <a:pt x="50" y="42"/>
                    <a:pt x="50" y="42"/>
                  </a:cubicBezTo>
                  <a:cubicBezTo>
                    <a:pt x="49" y="37"/>
                    <a:pt x="49" y="37"/>
                    <a:pt x="49" y="37"/>
                  </a:cubicBezTo>
                  <a:cubicBezTo>
                    <a:pt x="49" y="36"/>
                    <a:pt x="49" y="35"/>
                    <a:pt x="50" y="35"/>
                  </a:cubicBezTo>
                  <a:cubicBezTo>
                    <a:pt x="57" y="34"/>
                    <a:pt x="57" y="34"/>
                    <a:pt x="57" y="34"/>
                  </a:cubicBezTo>
                  <a:cubicBezTo>
                    <a:pt x="58" y="34"/>
                    <a:pt x="59" y="35"/>
                    <a:pt x="59" y="36"/>
                  </a:cubicBezTo>
                  <a:lnTo>
                    <a:pt x="60" y="40"/>
                  </a:lnTo>
                  <a:close/>
                  <a:moveTo>
                    <a:pt x="57" y="19"/>
                  </a:moveTo>
                  <a:cubicBezTo>
                    <a:pt x="58" y="25"/>
                    <a:pt x="54" y="30"/>
                    <a:pt x="49" y="31"/>
                  </a:cubicBezTo>
                  <a:cubicBezTo>
                    <a:pt x="19" y="34"/>
                    <a:pt x="19" y="34"/>
                    <a:pt x="19" y="34"/>
                  </a:cubicBezTo>
                  <a:cubicBezTo>
                    <a:pt x="13" y="35"/>
                    <a:pt x="8" y="31"/>
                    <a:pt x="8" y="26"/>
                  </a:cubicBezTo>
                  <a:cubicBezTo>
                    <a:pt x="7" y="22"/>
                    <a:pt x="7" y="22"/>
                    <a:pt x="7" y="22"/>
                  </a:cubicBezTo>
                  <a:cubicBezTo>
                    <a:pt x="6" y="16"/>
                    <a:pt x="10" y="11"/>
                    <a:pt x="16" y="10"/>
                  </a:cubicBezTo>
                  <a:cubicBezTo>
                    <a:pt x="46" y="7"/>
                    <a:pt x="46" y="7"/>
                    <a:pt x="46" y="7"/>
                  </a:cubicBezTo>
                  <a:cubicBezTo>
                    <a:pt x="51" y="6"/>
                    <a:pt x="56" y="10"/>
                    <a:pt x="57" y="15"/>
                  </a:cubicBezTo>
                  <a:lnTo>
                    <a:pt x="57"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8" name="Freeform 76"/>
            <p:cNvSpPr>
              <a:spLocks/>
            </p:cNvSpPr>
            <p:nvPr/>
          </p:nvSpPr>
          <p:spPr bwMode="auto">
            <a:xfrm>
              <a:off x="3903663" y="2636838"/>
              <a:ext cx="53975" cy="53975"/>
            </a:xfrm>
            <a:custGeom>
              <a:avLst/>
              <a:gdLst>
                <a:gd name="T0" fmla="*/ 16 w 19"/>
                <a:gd name="T1" fmla="*/ 6 h 19"/>
                <a:gd name="T2" fmla="*/ 12 w 19"/>
                <a:gd name="T3" fmla="*/ 6 h 19"/>
                <a:gd name="T4" fmla="*/ 12 w 19"/>
                <a:gd name="T5" fmla="*/ 2 h 19"/>
                <a:gd name="T6" fmla="*/ 9 w 19"/>
                <a:gd name="T7" fmla="*/ 0 h 19"/>
                <a:gd name="T8" fmla="*/ 6 w 19"/>
                <a:gd name="T9" fmla="*/ 3 h 19"/>
                <a:gd name="T10" fmla="*/ 7 w 19"/>
                <a:gd name="T11" fmla="*/ 7 h 19"/>
                <a:gd name="T12" fmla="*/ 3 w 19"/>
                <a:gd name="T13" fmla="*/ 7 h 19"/>
                <a:gd name="T14" fmla="*/ 0 w 19"/>
                <a:gd name="T15" fmla="*/ 10 h 19"/>
                <a:gd name="T16" fmla="*/ 3 w 19"/>
                <a:gd name="T17" fmla="*/ 13 h 19"/>
                <a:gd name="T18" fmla="*/ 7 w 19"/>
                <a:gd name="T19" fmla="*/ 12 h 19"/>
                <a:gd name="T20" fmla="*/ 8 w 19"/>
                <a:gd name="T21" fmla="*/ 16 h 19"/>
                <a:gd name="T22" fmla="*/ 11 w 19"/>
                <a:gd name="T23" fmla="*/ 19 h 19"/>
                <a:gd name="T24" fmla="*/ 13 w 19"/>
                <a:gd name="T25" fmla="*/ 16 h 19"/>
                <a:gd name="T26" fmla="*/ 13 w 19"/>
                <a:gd name="T27" fmla="*/ 12 h 19"/>
                <a:gd name="T28" fmla="*/ 17 w 19"/>
                <a:gd name="T29" fmla="*/ 11 h 19"/>
                <a:gd name="T30" fmla="*/ 19 w 19"/>
                <a:gd name="T31" fmla="*/ 8 h 19"/>
                <a:gd name="T32" fmla="*/ 16 w 19"/>
                <a:gd name="T33"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19">
                  <a:moveTo>
                    <a:pt x="16" y="6"/>
                  </a:moveTo>
                  <a:cubicBezTo>
                    <a:pt x="12" y="6"/>
                    <a:pt x="12" y="6"/>
                    <a:pt x="12" y="6"/>
                  </a:cubicBezTo>
                  <a:cubicBezTo>
                    <a:pt x="12" y="2"/>
                    <a:pt x="12" y="2"/>
                    <a:pt x="12" y="2"/>
                  </a:cubicBezTo>
                  <a:cubicBezTo>
                    <a:pt x="11" y="1"/>
                    <a:pt x="10" y="0"/>
                    <a:pt x="9" y="0"/>
                  </a:cubicBezTo>
                  <a:cubicBezTo>
                    <a:pt x="7" y="0"/>
                    <a:pt x="6" y="1"/>
                    <a:pt x="6" y="3"/>
                  </a:cubicBezTo>
                  <a:cubicBezTo>
                    <a:pt x="7" y="7"/>
                    <a:pt x="7" y="7"/>
                    <a:pt x="7" y="7"/>
                  </a:cubicBezTo>
                  <a:cubicBezTo>
                    <a:pt x="3" y="7"/>
                    <a:pt x="3" y="7"/>
                    <a:pt x="3" y="7"/>
                  </a:cubicBezTo>
                  <a:cubicBezTo>
                    <a:pt x="1" y="8"/>
                    <a:pt x="0" y="9"/>
                    <a:pt x="0" y="10"/>
                  </a:cubicBezTo>
                  <a:cubicBezTo>
                    <a:pt x="1" y="12"/>
                    <a:pt x="2" y="13"/>
                    <a:pt x="3" y="13"/>
                  </a:cubicBezTo>
                  <a:cubicBezTo>
                    <a:pt x="7" y="12"/>
                    <a:pt x="7" y="12"/>
                    <a:pt x="7" y="12"/>
                  </a:cubicBezTo>
                  <a:cubicBezTo>
                    <a:pt x="8" y="16"/>
                    <a:pt x="8" y="16"/>
                    <a:pt x="8" y="16"/>
                  </a:cubicBezTo>
                  <a:cubicBezTo>
                    <a:pt x="8" y="18"/>
                    <a:pt x="10" y="19"/>
                    <a:pt x="11" y="19"/>
                  </a:cubicBezTo>
                  <a:cubicBezTo>
                    <a:pt x="12" y="19"/>
                    <a:pt x="14" y="17"/>
                    <a:pt x="13" y="16"/>
                  </a:cubicBezTo>
                  <a:cubicBezTo>
                    <a:pt x="13" y="12"/>
                    <a:pt x="13" y="12"/>
                    <a:pt x="13" y="12"/>
                  </a:cubicBezTo>
                  <a:cubicBezTo>
                    <a:pt x="17" y="11"/>
                    <a:pt x="17" y="11"/>
                    <a:pt x="17" y="11"/>
                  </a:cubicBezTo>
                  <a:cubicBezTo>
                    <a:pt x="18" y="11"/>
                    <a:pt x="19" y="10"/>
                    <a:pt x="19" y="8"/>
                  </a:cubicBezTo>
                  <a:cubicBezTo>
                    <a:pt x="19" y="7"/>
                    <a:pt x="18"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9" name="Freeform 77"/>
            <p:cNvSpPr>
              <a:spLocks/>
            </p:cNvSpPr>
            <p:nvPr/>
          </p:nvSpPr>
          <p:spPr bwMode="auto">
            <a:xfrm>
              <a:off x="3970338" y="2644776"/>
              <a:ext cx="53975" cy="20638"/>
            </a:xfrm>
            <a:custGeom>
              <a:avLst/>
              <a:gdLst>
                <a:gd name="T0" fmla="*/ 16 w 19"/>
                <a:gd name="T1" fmla="*/ 0 h 7"/>
                <a:gd name="T2" fmla="*/ 2 w 19"/>
                <a:gd name="T3" fmla="*/ 2 h 7"/>
                <a:gd name="T4" fmla="*/ 0 w 19"/>
                <a:gd name="T5" fmla="*/ 5 h 7"/>
                <a:gd name="T6" fmla="*/ 3 w 19"/>
                <a:gd name="T7" fmla="*/ 7 h 7"/>
                <a:gd name="T8" fmla="*/ 16 w 19"/>
                <a:gd name="T9" fmla="*/ 5 h 7"/>
                <a:gd name="T10" fmla="*/ 19 w 19"/>
                <a:gd name="T11" fmla="*/ 2 h 7"/>
                <a:gd name="T12" fmla="*/ 16 w 19"/>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9" h="7">
                  <a:moveTo>
                    <a:pt x="16" y="0"/>
                  </a:moveTo>
                  <a:cubicBezTo>
                    <a:pt x="2" y="2"/>
                    <a:pt x="2" y="2"/>
                    <a:pt x="2" y="2"/>
                  </a:cubicBezTo>
                  <a:cubicBezTo>
                    <a:pt x="1" y="2"/>
                    <a:pt x="0" y="3"/>
                    <a:pt x="0" y="5"/>
                  </a:cubicBezTo>
                  <a:cubicBezTo>
                    <a:pt x="0" y="6"/>
                    <a:pt x="1" y="7"/>
                    <a:pt x="3" y="7"/>
                  </a:cubicBezTo>
                  <a:cubicBezTo>
                    <a:pt x="16" y="5"/>
                    <a:pt x="16" y="5"/>
                    <a:pt x="16" y="5"/>
                  </a:cubicBezTo>
                  <a:cubicBezTo>
                    <a:pt x="18" y="5"/>
                    <a:pt x="19" y="4"/>
                    <a:pt x="19" y="2"/>
                  </a:cubicBezTo>
                  <a:cubicBezTo>
                    <a:pt x="19" y="1"/>
                    <a:pt x="17"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0" name="Freeform 78"/>
            <p:cNvSpPr>
              <a:spLocks noEditPoints="1"/>
            </p:cNvSpPr>
            <p:nvPr/>
          </p:nvSpPr>
          <p:spPr bwMode="auto">
            <a:xfrm>
              <a:off x="2058988" y="2840038"/>
              <a:ext cx="249237" cy="219075"/>
            </a:xfrm>
            <a:custGeom>
              <a:avLst/>
              <a:gdLst>
                <a:gd name="T0" fmla="*/ 68 w 87"/>
                <a:gd name="T1" fmla="*/ 5 h 76"/>
                <a:gd name="T2" fmla="*/ 39 w 87"/>
                <a:gd name="T3" fmla="*/ 0 h 76"/>
                <a:gd name="T4" fmla="*/ 38 w 87"/>
                <a:gd name="T5" fmla="*/ 0 h 76"/>
                <a:gd name="T6" fmla="*/ 11 w 87"/>
                <a:gd name="T7" fmla="*/ 12 h 76"/>
                <a:gd name="T8" fmla="*/ 1 w 87"/>
                <a:gd name="T9" fmla="*/ 22 h 76"/>
                <a:gd name="T10" fmla="*/ 6 w 87"/>
                <a:gd name="T11" fmla="*/ 64 h 76"/>
                <a:gd name="T12" fmla="*/ 19 w 87"/>
                <a:gd name="T13" fmla="*/ 75 h 76"/>
                <a:gd name="T14" fmla="*/ 75 w 87"/>
                <a:gd name="T15" fmla="*/ 69 h 76"/>
                <a:gd name="T16" fmla="*/ 86 w 87"/>
                <a:gd name="T17" fmla="*/ 55 h 76"/>
                <a:gd name="T18" fmla="*/ 81 w 87"/>
                <a:gd name="T19" fmla="*/ 13 h 76"/>
                <a:gd name="T20" fmla="*/ 68 w 87"/>
                <a:gd name="T21" fmla="*/ 5 h 76"/>
                <a:gd name="T22" fmla="*/ 13 w 87"/>
                <a:gd name="T23" fmla="*/ 17 h 76"/>
                <a:gd name="T24" fmla="*/ 13 w 87"/>
                <a:gd name="T25" fmla="*/ 17 h 76"/>
                <a:gd name="T26" fmla="*/ 39 w 87"/>
                <a:gd name="T27" fmla="*/ 6 h 76"/>
                <a:gd name="T28" fmla="*/ 67 w 87"/>
                <a:gd name="T29" fmla="*/ 10 h 76"/>
                <a:gd name="T30" fmla="*/ 75 w 87"/>
                <a:gd name="T31" fmla="*/ 14 h 76"/>
                <a:gd name="T32" fmla="*/ 77 w 87"/>
                <a:gd name="T33" fmla="*/ 27 h 76"/>
                <a:gd name="T34" fmla="*/ 74 w 87"/>
                <a:gd name="T35" fmla="*/ 28 h 76"/>
                <a:gd name="T36" fmla="*/ 73 w 87"/>
                <a:gd name="T37" fmla="*/ 25 h 76"/>
                <a:gd name="T38" fmla="*/ 62 w 87"/>
                <a:gd name="T39" fmla="*/ 17 h 76"/>
                <a:gd name="T40" fmla="*/ 19 w 87"/>
                <a:gd name="T41" fmla="*/ 22 h 76"/>
                <a:gd name="T42" fmla="*/ 10 w 87"/>
                <a:gd name="T43" fmla="*/ 33 h 76"/>
                <a:gd name="T44" fmla="*/ 11 w 87"/>
                <a:gd name="T45" fmla="*/ 35 h 76"/>
                <a:gd name="T46" fmla="*/ 8 w 87"/>
                <a:gd name="T47" fmla="*/ 35 h 76"/>
                <a:gd name="T48" fmla="*/ 6 w 87"/>
                <a:gd name="T49" fmla="*/ 22 h 76"/>
                <a:gd name="T50" fmla="*/ 13 w 87"/>
                <a:gd name="T51" fmla="*/ 17 h 76"/>
                <a:gd name="T52" fmla="*/ 70 w 87"/>
                <a:gd name="T53" fmla="*/ 30 h 76"/>
                <a:gd name="T54" fmla="*/ 44 w 87"/>
                <a:gd name="T55" fmla="*/ 43 h 76"/>
                <a:gd name="T56" fmla="*/ 15 w 87"/>
                <a:gd name="T57" fmla="*/ 36 h 76"/>
                <a:gd name="T58" fmla="*/ 15 w 87"/>
                <a:gd name="T59" fmla="*/ 33 h 76"/>
                <a:gd name="T60" fmla="*/ 19 w 87"/>
                <a:gd name="T61" fmla="*/ 26 h 76"/>
                <a:gd name="T62" fmla="*/ 63 w 87"/>
                <a:gd name="T63" fmla="*/ 21 h 76"/>
                <a:gd name="T64" fmla="*/ 69 w 87"/>
                <a:gd name="T65" fmla="*/ 26 h 76"/>
                <a:gd name="T66" fmla="*/ 70 w 87"/>
                <a:gd name="T67" fmla="*/ 30 h 76"/>
                <a:gd name="T68" fmla="*/ 74 w 87"/>
                <a:gd name="T69" fmla="*/ 63 h 76"/>
                <a:gd name="T70" fmla="*/ 19 w 87"/>
                <a:gd name="T71" fmla="*/ 70 h 76"/>
                <a:gd name="T72" fmla="*/ 11 w 87"/>
                <a:gd name="T73" fmla="*/ 64 h 76"/>
                <a:gd name="T74" fmla="*/ 9 w 87"/>
                <a:gd name="T75" fmla="*/ 41 h 76"/>
                <a:gd name="T76" fmla="*/ 44 w 87"/>
                <a:gd name="T77" fmla="*/ 49 h 76"/>
                <a:gd name="T78" fmla="*/ 45 w 87"/>
                <a:gd name="T79" fmla="*/ 49 h 76"/>
                <a:gd name="T80" fmla="*/ 46 w 87"/>
                <a:gd name="T81" fmla="*/ 49 h 76"/>
                <a:gd name="T82" fmla="*/ 77 w 87"/>
                <a:gd name="T83" fmla="*/ 33 h 76"/>
                <a:gd name="T84" fmla="*/ 80 w 87"/>
                <a:gd name="T85" fmla="*/ 55 h 76"/>
                <a:gd name="T86" fmla="*/ 74 w 87"/>
                <a:gd name="T87" fmla="*/ 6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7" h="76">
                  <a:moveTo>
                    <a:pt x="68" y="5"/>
                  </a:moveTo>
                  <a:cubicBezTo>
                    <a:pt x="39" y="0"/>
                    <a:pt x="39" y="0"/>
                    <a:pt x="39" y="0"/>
                  </a:cubicBezTo>
                  <a:cubicBezTo>
                    <a:pt x="39" y="0"/>
                    <a:pt x="38" y="0"/>
                    <a:pt x="38" y="0"/>
                  </a:cubicBezTo>
                  <a:cubicBezTo>
                    <a:pt x="11" y="12"/>
                    <a:pt x="11" y="12"/>
                    <a:pt x="11" y="12"/>
                  </a:cubicBezTo>
                  <a:cubicBezTo>
                    <a:pt x="9" y="12"/>
                    <a:pt x="0" y="16"/>
                    <a:pt x="1" y="22"/>
                  </a:cubicBezTo>
                  <a:cubicBezTo>
                    <a:pt x="6" y="64"/>
                    <a:pt x="6" y="64"/>
                    <a:pt x="6" y="64"/>
                  </a:cubicBezTo>
                  <a:cubicBezTo>
                    <a:pt x="7" y="71"/>
                    <a:pt x="13" y="76"/>
                    <a:pt x="19" y="75"/>
                  </a:cubicBezTo>
                  <a:cubicBezTo>
                    <a:pt x="75" y="69"/>
                    <a:pt x="75" y="69"/>
                    <a:pt x="75" y="69"/>
                  </a:cubicBezTo>
                  <a:cubicBezTo>
                    <a:pt x="82" y="68"/>
                    <a:pt x="87" y="61"/>
                    <a:pt x="86" y="55"/>
                  </a:cubicBezTo>
                  <a:cubicBezTo>
                    <a:pt x="81" y="13"/>
                    <a:pt x="81" y="13"/>
                    <a:pt x="81" y="13"/>
                  </a:cubicBezTo>
                  <a:cubicBezTo>
                    <a:pt x="80" y="7"/>
                    <a:pt x="70" y="5"/>
                    <a:pt x="68" y="5"/>
                  </a:cubicBezTo>
                  <a:close/>
                  <a:moveTo>
                    <a:pt x="13" y="17"/>
                  </a:moveTo>
                  <a:cubicBezTo>
                    <a:pt x="13" y="17"/>
                    <a:pt x="13" y="17"/>
                    <a:pt x="13" y="17"/>
                  </a:cubicBezTo>
                  <a:cubicBezTo>
                    <a:pt x="39" y="6"/>
                    <a:pt x="39" y="6"/>
                    <a:pt x="39" y="6"/>
                  </a:cubicBezTo>
                  <a:cubicBezTo>
                    <a:pt x="67" y="10"/>
                    <a:pt x="67" y="10"/>
                    <a:pt x="67" y="10"/>
                  </a:cubicBezTo>
                  <a:cubicBezTo>
                    <a:pt x="71" y="11"/>
                    <a:pt x="75" y="12"/>
                    <a:pt x="75" y="14"/>
                  </a:cubicBezTo>
                  <a:cubicBezTo>
                    <a:pt x="77" y="27"/>
                    <a:pt x="77" y="27"/>
                    <a:pt x="77" y="27"/>
                  </a:cubicBezTo>
                  <a:cubicBezTo>
                    <a:pt x="74" y="28"/>
                    <a:pt x="74" y="28"/>
                    <a:pt x="74" y="28"/>
                  </a:cubicBezTo>
                  <a:cubicBezTo>
                    <a:pt x="73" y="25"/>
                    <a:pt x="73" y="25"/>
                    <a:pt x="73" y="25"/>
                  </a:cubicBezTo>
                  <a:cubicBezTo>
                    <a:pt x="73" y="20"/>
                    <a:pt x="68" y="16"/>
                    <a:pt x="62" y="17"/>
                  </a:cubicBezTo>
                  <a:cubicBezTo>
                    <a:pt x="19" y="22"/>
                    <a:pt x="19" y="22"/>
                    <a:pt x="19" y="22"/>
                  </a:cubicBezTo>
                  <a:cubicBezTo>
                    <a:pt x="13" y="23"/>
                    <a:pt x="10" y="28"/>
                    <a:pt x="10" y="33"/>
                  </a:cubicBezTo>
                  <a:cubicBezTo>
                    <a:pt x="11" y="35"/>
                    <a:pt x="11" y="35"/>
                    <a:pt x="11" y="35"/>
                  </a:cubicBezTo>
                  <a:cubicBezTo>
                    <a:pt x="8" y="35"/>
                    <a:pt x="8" y="35"/>
                    <a:pt x="8" y="35"/>
                  </a:cubicBezTo>
                  <a:cubicBezTo>
                    <a:pt x="6" y="22"/>
                    <a:pt x="6" y="22"/>
                    <a:pt x="6" y="22"/>
                  </a:cubicBezTo>
                  <a:cubicBezTo>
                    <a:pt x="6" y="20"/>
                    <a:pt x="9" y="18"/>
                    <a:pt x="13" y="17"/>
                  </a:cubicBezTo>
                  <a:close/>
                  <a:moveTo>
                    <a:pt x="70" y="30"/>
                  </a:moveTo>
                  <a:cubicBezTo>
                    <a:pt x="44" y="43"/>
                    <a:pt x="44" y="43"/>
                    <a:pt x="44" y="43"/>
                  </a:cubicBezTo>
                  <a:cubicBezTo>
                    <a:pt x="15" y="36"/>
                    <a:pt x="15" y="36"/>
                    <a:pt x="15" y="36"/>
                  </a:cubicBezTo>
                  <a:cubicBezTo>
                    <a:pt x="15" y="33"/>
                    <a:pt x="15" y="33"/>
                    <a:pt x="15" y="33"/>
                  </a:cubicBezTo>
                  <a:cubicBezTo>
                    <a:pt x="14" y="30"/>
                    <a:pt x="16" y="27"/>
                    <a:pt x="19" y="26"/>
                  </a:cubicBezTo>
                  <a:cubicBezTo>
                    <a:pt x="63" y="21"/>
                    <a:pt x="63" y="21"/>
                    <a:pt x="63" y="21"/>
                  </a:cubicBezTo>
                  <a:cubicBezTo>
                    <a:pt x="66" y="21"/>
                    <a:pt x="69" y="23"/>
                    <a:pt x="69" y="26"/>
                  </a:cubicBezTo>
                  <a:lnTo>
                    <a:pt x="70" y="30"/>
                  </a:lnTo>
                  <a:close/>
                  <a:moveTo>
                    <a:pt x="74" y="63"/>
                  </a:moveTo>
                  <a:cubicBezTo>
                    <a:pt x="19" y="70"/>
                    <a:pt x="19" y="70"/>
                    <a:pt x="19" y="70"/>
                  </a:cubicBezTo>
                  <a:cubicBezTo>
                    <a:pt x="15" y="70"/>
                    <a:pt x="12" y="68"/>
                    <a:pt x="11" y="64"/>
                  </a:cubicBezTo>
                  <a:cubicBezTo>
                    <a:pt x="9" y="41"/>
                    <a:pt x="9" y="41"/>
                    <a:pt x="9" y="41"/>
                  </a:cubicBezTo>
                  <a:cubicBezTo>
                    <a:pt x="44" y="49"/>
                    <a:pt x="44" y="49"/>
                    <a:pt x="44" y="49"/>
                  </a:cubicBezTo>
                  <a:cubicBezTo>
                    <a:pt x="44" y="49"/>
                    <a:pt x="44" y="49"/>
                    <a:pt x="45" y="49"/>
                  </a:cubicBezTo>
                  <a:cubicBezTo>
                    <a:pt x="45" y="49"/>
                    <a:pt x="45" y="49"/>
                    <a:pt x="46" y="49"/>
                  </a:cubicBezTo>
                  <a:cubicBezTo>
                    <a:pt x="77" y="33"/>
                    <a:pt x="77" y="33"/>
                    <a:pt x="77" y="33"/>
                  </a:cubicBezTo>
                  <a:cubicBezTo>
                    <a:pt x="80" y="55"/>
                    <a:pt x="80" y="55"/>
                    <a:pt x="80" y="55"/>
                  </a:cubicBezTo>
                  <a:cubicBezTo>
                    <a:pt x="81" y="59"/>
                    <a:pt x="78" y="63"/>
                    <a:pt x="74"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1" name="Freeform 79"/>
            <p:cNvSpPr>
              <a:spLocks/>
            </p:cNvSpPr>
            <p:nvPr/>
          </p:nvSpPr>
          <p:spPr bwMode="auto">
            <a:xfrm>
              <a:off x="1395413" y="2211388"/>
              <a:ext cx="31750" cy="55563"/>
            </a:xfrm>
            <a:custGeom>
              <a:avLst/>
              <a:gdLst>
                <a:gd name="T0" fmla="*/ 10 w 11"/>
                <a:gd name="T1" fmla="*/ 9 h 19"/>
                <a:gd name="T2" fmla="*/ 11 w 11"/>
                <a:gd name="T3" fmla="*/ 6 h 19"/>
                <a:gd name="T4" fmla="*/ 2 w 11"/>
                <a:gd name="T5" fmla="*/ 0 h 19"/>
                <a:gd name="T6" fmla="*/ 0 w 11"/>
                <a:gd name="T7" fmla="*/ 10 h 19"/>
                <a:gd name="T8" fmla="*/ 5 w 11"/>
                <a:gd name="T9" fmla="*/ 19 h 19"/>
                <a:gd name="T10" fmla="*/ 11 w 11"/>
                <a:gd name="T11" fmla="*/ 11 h 19"/>
                <a:gd name="T12" fmla="*/ 10 w 11"/>
                <a:gd name="T13" fmla="*/ 9 h 19"/>
              </a:gdLst>
              <a:ahLst/>
              <a:cxnLst>
                <a:cxn ang="0">
                  <a:pos x="T0" y="T1"/>
                </a:cxn>
                <a:cxn ang="0">
                  <a:pos x="T2" y="T3"/>
                </a:cxn>
                <a:cxn ang="0">
                  <a:pos x="T4" y="T5"/>
                </a:cxn>
                <a:cxn ang="0">
                  <a:pos x="T6" y="T7"/>
                </a:cxn>
                <a:cxn ang="0">
                  <a:pos x="T8" y="T9"/>
                </a:cxn>
                <a:cxn ang="0">
                  <a:pos x="T10" y="T11"/>
                </a:cxn>
                <a:cxn ang="0">
                  <a:pos x="T12" y="T13"/>
                </a:cxn>
              </a:cxnLst>
              <a:rect l="0" t="0" r="r" b="b"/>
              <a:pathLst>
                <a:path w="11" h="19">
                  <a:moveTo>
                    <a:pt x="10" y="9"/>
                  </a:moveTo>
                  <a:cubicBezTo>
                    <a:pt x="10" y="8"/>
                    <a:pt x="10" y="7"/>
                    <a:pt x="11" y="6"/>
                  </a:cubicBezTo>
                  <a:cubicBezTo>
                    <a:pt x="2" y="0"/>
                    <a:pt x="2" y="0"/>
                    <a:pt x="2" y="0"/>
                  </a:cubicBezTo>
                  <a:cubicBezTo>
                    <a:pt x="0" y="3"/>
                    <a:pt x="0" y="6"/>
                    <a:pt x="0" y="10"/>
                  </a:cubicBezTo>
                  <a:cubicBezTo>
                    <a:pt x="1" y="14"/>
                    <a:pt x="2" y="17"/>
                    <a:pt x="5" y="19"/>
                  </a:cubicBezTo>
                  <a:cubicBezTo>
                    <a:pt x="11" y="11"/>
                    <a:pt x="11" y="11"/>
                    <a:pt x="11" y="11"/>
                  </a:cubicBezTo>
                  <a:cubicBezTo>
                    <a:pt x="11" y="10"/>
                    <a:pt x="11" y="9"/>
                    <a:pt x="1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2" name="Freeform 80"/>
            <p:cNvSpPr>
              <a:spLocks/>
            </p:cNvSpPr>
            <p:nvPr/>
          </p:nvSpPr>
          <p:spPr bwMode="auto">
            <a:xfrm>
              <a:off x="1419225" y="2249488"/>
              <a:ext cx="53975" cy="31750"/>
            </a:xfrm>
            <a:custGeom>
              <a:avLst/>
              <a:gdLst>
                <a:gd name="T0" fmla="*/ 9 w 19"/>
                <a:gd name="T1" fmla="*/ 0 h 11"/>
                <a:gd name="T2" fmla="*/ 6 w 19"/>
                <a:gd name="T3" fmla="*/ 0 h 11"/>
                <a:gd name="T4" fmla="*/ 0 w 19"/>
                <a:gd name="T5" fmla="*/ 9 h 11"/>
                <a:gd name="T6" fmla="*/ 10 w 19"/>
                <a:gd name="T7" fmla="*/ 11 h 11"/>
                <a:gd name="T8" fmla="*/ 19 w 19"/>
                <a:gd name="T9" fmla="*/ 6 h 11"/>
                <a:gd name="T10" fmla="*/ 11 w 19"/>
                <a:gd name="T11" fmla="*/ 0 h 11"/>
                <a:gd name="T12" fmla="*/ 9 w 19"/>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9" h="11">
                  <a:moveTo>
                    <a:pt x="9" y="0"/>
                  </a:moveTo>
                  <a:cubicBezTo>
                    <a:pt x="8" y="1"/>
                    <a:pt x="7" y="0"/>
                    <a:pt x="6" y="0"/>
                  </a:cubicBezTo>
                  <a:cubicBezTo>
                    <a:pt x="0" y="9"/>
                    <a:pt x="0" y="9"/>
                    <a:pt x="0" y="9"/>
                  </a:cubicBezTo>
                  <a:cubicBezTo>
                    <a:pt x="3" y="10"/>
                    <a:pt x="6" y="11"/>
                    <a:pt x="10" y="11"/>
                  </a:cubicBezTo>
                  <a:cubicBezTo>
                    <a:pt x="14" y="10"/>
                    <a:pt x="17" y="9"/>
                    <a:pt x="19" y="6"/>
                  </a:cubicBezTo>
                  <a:cubicBezTo>
                    <a:pt x="11" y="0"/>
                    <a:pt x="11" y="0"/>
                    <a:pt x="11" y="0"/>
                  </a:cubicBezTo>
                  <a:cubicBezTo>
                    <a:pt x="10" y="0"/>
                    <a:pt x="9"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3" name="Freeform 81"/>
            <p:cNvSpPr>
              <a:spLocks/>
            </p:cNvSpPr>
            <p:nvPr/>
          </p:nvSpPr>
          <p:spPr bwMode="auto">
            <a:xfrm>
              <a:off x="1411288" y="2189163"/>
              <a:ext cx="53975" cy="31750"/>
            </a:xfrm>
            <a:custGeom>
              <a:avLst/>
              <a:gdLst>
                <a:gd name="T0" fmla="*/ 10 w 19"/>
                <a:gd name="T1" fmla="*/ 11 h 11"/>
                <a:gd name="T2" fmla="*/ 12 w 19"/>
                <a:gd name="T3" fmla="*/ 11 h 11"/>
                <a:gd name="T4" fmla="*/ 19 w 19"/>
                <a:gd name="T5" fmla="*/ 2 h 11"/>
                <a:gd name="T6" fmla="*/ 9 w 19"/>
                <a:gd name="T7" fmla="*/ 0 h 11"/>
                <a:gd name="T8" fmla="*/ 0 w 19"/>
                <a:gd name="T9" fmla="*/ 5 h 11"/>
                <a:gd name="T10" fmla="*/ 8 w 19"/>
                <a:gd name="T11" fmla="*/ 11 h 11"/>
                <a:gd name="T12" fmla="*/ 10 w 19"/>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9" h="11">
                  <a:moveTo>
                    <a:pt x="10" y="11"/>
                  </a:moveTo>
                  <a:cubicBezTo>
                    <a:pt x="11" y="10"/>
                    <a:pt x="12" y="11"/>
                    <a:pt x="12" y="11"/>
                  </a:cubicBezTo>
                  <a:cubicBezTo>
                    <a:pt x="19" y="2"/>
                    <a:pt x="19" y="2"/>
                    <a:pt x="19" y="2"/>
                  </a:cubicBezTo>
                  <a:cubicBezTo>
                    <a:pt x="16" y="1"/>
                    <a:pt x="13" y="0"/>
                    <a:pt x="9" y="0"/>
                  </a:cubicBezTo>
                  <a:cubicBezTo>
                    <a:pt x="5" y="1"/>
                    <a:pt x="2" y="2"/>
                    <a:pt x="0" y="5"/>
                  </a:cubicBezTo>
                  <a:cubicBezTo>
                    <a:pt x="8" y="11"/>
                    <a:pt x="8" y="11"/>
                    <a:pt x="8" y="11"/>
                  </a:cubicBezTo>
                  <a:cubicBezTo>
                    <a:pt x="9" y="11"/>
                    <a:pt x="9" y="11"/>
                    <a:pt x="1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4" name="Freeform 82"/>
            <p:cNvSpPr>
              <a:spLocks/>
            </p:cNvSpPr>
            <p:nvPr/>
          </p:nvSpPr>
          <p:spPr bwMode="auto">
            <a:xfrm>
              <a:off x="1455738" y="2203451"/>
              <a:ext cx="31750" cy="53975"/>
            </a:xfrm>
            <a:custGeom>
              <a:avLst/>
              <a:gdLst>
                <a:gd name="T0" fmla="*/ 0 w 11"/>
                <a:gd name="T1" fmla="*/ 8 h 19"/>
                <a:gd name="T2" fmla="*/ 0 w 11"/>
                <a:gd name="T3" fmla="*/ 10 h 19"/>
                <a:gd name="T4" fmla="*/ 0 w 11"/>
                <a:gd name="T5" fmla="*/ 13 h 19"/>
                <a:gd name="T6" fmla="*/ 9 w 11"/>
                <a:gd name="T7" fmla="*/ 19 h 19"/>
                <a:gd name="T8" fmla="*/ 11 w 11"/>
                <a:gd name="T9" fmla="*/ 9 h 19"/>
                <a:gd name="T10" fmla="*/ 6 w 11"/>
                <a:gd name="T11" fmla="*/ 0 h 19"/>
                <a:gd name="T12" fmla="*/ 0 w 11"/>
                <a:gd name="T13" fmla="*/ 8 h 19"/>
              </a:gdLst>
              <a:ahLst/>
              <a:cxnLst>
                <a:cxn ang="0">
                  <a:pos x="T0" y="T1"/>
                </a:cxn>
                <a:cxn ang="0">
                  <a:pos x="T2" y="T3"/>
                </a:cxn>
                <a:cxn ang="0">
                  <a:pos x="T4" y="T5"/>
                </a:cxn>
                <a:cxn ang="0">
                  <a:pos x="T6" y="T7"/>
                </a:cxn>
                <a:cxn ang="0">
                  <a:pos x="T8" y="T9"/>
                </a:cxn>
                <a:cxn ang="0">
                  <a:pos x="T10" y="T11"/>
                </a:cxn>
                <a:cxn ang="0">
                  <a:pos x="T12" y="T13"/>
                </a:cxn>
              </a:cxnLst>
              <a:rect l="0" t="0" r="r" b="b"/>
              <a:pathLst>
                <a:path w="11" h="19">
                  <a:moveTo>
                    <a:pt x="0" y="8"/>
                  </a:moveTo>
                  <a:cubicBezTo>
                    <a:pt x="0" y="9"/>
                    <a:pt x="0" y="10"/>
                    <a:pt x="0" y="10"/>
                  </a:cubicBezTo>
                  <a:cubicBezTo>
                    <a:pt x="0" y="11"/>
                    <a:pt x="0" y="12"/>
                    <a:pt x="0" y="13"/>
                  </a:cubicBezTo>
                  <a:cubicBezTo>
                    <a:pt x="9" y="19"/>
                    <a:pt x="9" y="19"/>
                    <a:pt x="9" y="19"/>
                  </a:cubicBezTo>
                  <a:cubicBezTo>
                    <a:pt x="10" y="16"/>
                    <a:pt x="11" y="13"/>
                    <a:pt x="11" y="9"/>
                  </a:cubicBezTo>
                  <a:cubicBezTo>
                    <a:pt x="10" y="5"/>
                    <a:pt x="9" y="2"/>
                    <a:pt x="6" y="0"/>
                  </a:cubicBez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5" name="Freeform 83"/>
            <p:cNvSpPr>
              <a:spLocks noEditPoints="1"/>
            </p:cNvSpPr>
            <p:nvPr/>
          </p:nvSpPr>
          <p:spPr bwMode="auto">
            <a:xfrm>
              <a:off x="1341438" y="2111376"/>
              <a:ext cx="241300" cy="261938"/>
            </a:xfrm>
            <a:custGeom>
              <a:avLst/>
              <a:gdLst>
                <a:gd name="T0" fmla="*/ 59 w 84"/>
                <a:gd name="T1" fmla="*/ 1 h 91"/>
                <a:gd name="T2" fmla="*/ 14 w 84"/>
                <a:gd name="T3" fmla="*/ 6 h 91"/>
                <a:gd name="T4" fmla="*/ 2 w 84"/>
                <a:gd name="T5" fmla="*/ 22 h 91"/>
                <a:gd name="T6" fmla="*/ 6 w 84"/>
                <a:gd name="T7" fmla="*/ 62 h 91"/>
                <a:gd name="T8" fmla="*/ 7 w 84"/>
                <a:gd name="T9" fmla="*/ 67 h 91"/>
                <a:gd name="T10" fmla="*/ 10 w 84"/>
                <a:gd name="T11" fmla="*/ 87 h 91"/>
                <a:gd name="T12" fmla="*/ 14 w 84"/>
                <a:gd name="T13" fmla="*/ 91 h 91"/>
                <a:gd name="T14" fmla="*/ 25 w 84"/>
                <a:gd name="T15" fmla="*/ 89 h 91"/>
                <a:gd name="T16" fmla="*/ 29 w 84"/>
                <a:gd name="T17" fmla="*/ 85 h 91"/>
                <a:gd name="T18" fmla="*/ 28 w 84"/>
                <a:gd name="T19" fmla="*/ 82 h 91"/>
                <a:gd name="T20" fmla="*/ 64 w 84"/>
                <a:gd name="T21" fmla="*/ 78 h 91"/>
                <a:gd name="T22" fmla="*/ 64 w 84"/>
                <a:gd name="T23" fmla="*/ 81 h 91"/>
                <a:gd name="T24" fmla="*/ 69 w 84"/>
                <a:gd name="T25" fmla="*/ 84 h 91"/>
                <a:gd name="T26" fmla="*/ 80 w 84"/>
                <a:gd name="T27" fmla="*/ 82 h 91"/>
                <a:gd name="T28" fmla="*/ 84 w 84"/>
                <a:gd name="T29" fmla="*/ 78 h 91"/>
                <a:gd name="T30" fmla="*/ 81 w 84"/>
                <a:gd name="T31" fmla="*/ 58 h 91"/>
                <a:gd name="T32" fmla="*/ 81 w 84"/>
                <a:gd name="T33" fmla="*/ 54 h 91"/>
                <a:gd name="T34" fmla="*/ 76 w 84"/>
                <a:gd name="T35" fmla="*/ 13 h 91"/>
                <a:gd name="T36" fmla="*/ 59 w 84"/>
                <a:gd name="T37" fmla="*/ 1 h 91"/>
                <a:gd name="T38" fmla="*/ 38 w 84"/>
                <a:gd name="T39" fmla="*/ 65 h 91"/>
                <a:gd name="T40" fmla="*/ 13 w 84"/>
                <a:gd name="T41" fmla="*/ 46 h 91"/>
                <a:gd name="T42" fmla="*/ 32 w 84"/>
                <a:gd name="T43" fmla="*/ 21 h 91"/>
                <a:gd name="T44" fmla="*/ 57 w 84"/>
                <a:gd name="T45" fmla="*/ 40 h 91"/>
                <a:gd name="T46" fmla="*/ 38 w 84"/>
                <a:gd name="T47" fmla="*/ 65 h 91"/>
                <a:gd name="T48" fmla="*/ 70 w 84"/>
                <a:gd name="T49" fmla="*/ 32 h 91"/>
                <a:gd name="T50" fmla="*/ 68 w 84"/>
                <a:gd name="T51" fmla="*/ 35 h 91"/>
                <a:gd name="T52" fmla="*/ 70 w 84"/>
                <a:gd name="T53" fmla="*/ 49 h 91"/>
                <a:gd name="T54" fmla="*/ 68 w 84"/>
                <a:gd name="T55" fmla="*/ 51 h 91"/>
                <a:gd name="T56" fmla="*/ 66 w 84"/>
                <a:gd name="T57" fmla="*/ 49 h 91"/>
                <a:gd name="T58" fmla="*/ 64 w 84"/>
                <a:gd name="T59" fmla="*/ 35 h 91"/>
                <a:gd name="T60" fmla="*/ 62 w 84"/>
                <a:gd name="T61" fmla="*/ 33 h 91"/>
                <a:gd name="T62" fmla="*/ 62 w 84"/>
                <a:gd name="T63" fmla="*/ 31 h 91"/>
                <a:gd name="T64" fmla="*/ 65 w 84"/>
                <a:gd name="T65" fmla="*/ 27 h 91"/>
                <a:gd name="T66" fmla="*/ 70 w 84"/>
                <a:gd name="T67" fmla="*/ 30 h 91"/>
                <a:gd name="T68" fmla="*/ 70 w 84"/>
                <a:gd name="T69" fmla="*/ 3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4" h="91">
                  <a:moveTo>
                    <a:pt x="59" y="1"/>
                  </a:moveTo>
                  <a:cubicBezTo>
                    <a:pt x="14" y="6"/>
                    <a:pt x="14" y="6"/>
                    <a:pt x="14" y="6"/>
                  </a:cubicBezTo>
                  <a:cubicBezTo>
                    <a:pt x="6" y="7"/>
                    <a:pt x="0" y="10"/>
                    <a:pt x="2" y="22"/>
                  </a:cubicBezTo>
                  <a:cubicBezTo>
                    <a:pt x="6" y="62"/>
                    <a:pt x="6" y="62"/>
                    <a:pt x="6" y="62"/>
                  </a:cubicBezTo>
                  <a:cubicBezTo>
                    <a:pt x="7" y="67"/>
                    <a:pt x="7" y="67"/>
                    <a:pt x="7" y="67"/>
                  </a:cubicBezTo>
                  <a:cubicBezTo>
                    <a:pt x="10" y="87"/>
                    <a:pt x="10" y="87"/>
                    <a:pt x="10" y="87"/>
                  </a:cubicBezTo>
                  <a:cubicBezTo>
                    <a:pt x="10" y="89"/>
                    <a:pt x="12" y="91"/>
                    <a:pt x="14" y="91"/>
                  </a:cubicBezTo>
                  <a:cubicBezTo>
                    <a:pt x="25" y="89"/>
                    <a:pt x="25" y="89"/>
                    <a:pt x="25" y="89"/>
                  </a:cubicBezTo>
                  <a:cubicBezTo>
                    <a:pt x="28" y="89"/>
                    <a:pt x="29" y="87"/>
                    <a:pt x="29" y="85"/>
                  </a:cubicBezTo>
                  <a:cubicBezTo>
                    <a:pt x="28" y="82"/>
                    <a:pt x="28" y="82"/>
                    <a:pt x="28" y="82"/>
                  </a:cubicBezTo>
                  <a:cubicBezTo>
                    <a:pt x="64" y="78"/>
                    <a:pt x="64" y="78"/>
                    <a:pt x="64" y="78"/>
                  </a:cubicBezTo>
                  <a:cubicBezTo>
                    <a:pt x="64" y="81"/>
                    <a:pt x="64" y="81"/>
                    <a:pt x="64" y="81"/>
                  </a:cubicBezTo>
                  <a:cubicBezTo>
                    <a:pt x="65" y="83"/>
                    <a:pt x="67" y="84"/>
                    <a:pt x="69" y="84"/>
                  </a:cubicBezTo>
                  <a:cubicBezTo>
                    <a:pt x="80" y="82"/>
                    <a:pt x="80" y="82"/>
                    <a:pt x="80" y="82"/>
                  </a:cubicBezTo>
                  <a:cubicBezTo>
                    <a:pt x="82" y="82"/>
                    <a:pt x="84" y="80"/>
                    <a:pt x="84" y="78"/>
                  </a:cubicBezTo>
                  <a:cubicBezTo>
                    <a:pt x="81" y="58"/>
                    <a:pt x="81" y="58"/>
                    <a:pt x="81" y="58"/>
                  </a:cubicBezTo>
                  <a:cubicBezTo>
                    <a:pt x="81" y="54"/>
                    <a:pt x="81" y="54"/>
                    <a:pt x="81" y="54"/>
                  </a:cubicBezTo>
                  <a:cubicBezTo>
                    <a:pt x="76" y="13"/>
                    <a:pt x="76" y="13"/>
                    <a:pt x="76" y="13"/>
                  </a:cubicBezTo>
                  <a:cubicBezTo>
                    <a:pt x="74" y="0"/>
                    <a:pt x="67" y="0"/>
                    <a:pt x="59" y="1"/>
                  </a:cubicBezTo>
                  <a:close/>
                  <a:moveTo>
                    <a:pt x="38" y="65"/>
                  </a:moveTo>
                  <a:cubicBezTo>
                    <a:pt x="26" y="66"/>
                    <a:pt x="15" y="58"/>
                    <a:pt x="13" y="46"/>
                  </a:cubicBezTo>
                  <a:cubicBezTo>
                    <a:pt x="12" y="34"/>
                    <a:pt x="20" y="23"/>
                    <a:pt x="32" y="21"/>
                  </a:cubicBezTo>
                  <a:cubicBezTo>
                    <a:pt x="44" y="20"/>
                    <a:pt x="55" y="28"/>
                    <a:pt x="57" y="40"/>
                  </a:cubicBezTo>
                  <a:cubicBezTo>
                    <a:pt x="58" y="52"/>
                    <a:pt x="50" y="63"/>
                    <a:pt x="38" y="65"/>
                  </a:cubicBezTo>
                  <a:close/>
                  <a:moveTo>
                    <a:pt x="70" y="32"/>
                  </a:moveTo>
                  <a:cubicBezTo>
                    <a:pt x="70" y="33"/>
                    <a:pt x="69" y="34"/>
                    <a:pt x="68" y="35"/>
                  </a:cubicBezTo>
                  <a:cubicBezTo>
                    <a:pt x="70" y="49"/>
                    <a:pt x="70" y="49"/>
                    <a:pt x="70" y="49"/>
                  </a:cubicBezTo>
                  <a:cubicBezTo>
                    <a:pt x="70" y="50"/>
                    <a:pt x="69" y="51"/>
                    <a:pt x="68" y="51"/>
                  </a:cubicBezTo>
                  <a:cubicBezTo>
                    <a:pt x="67" y="51"/>
                    <a:pt x="66" y="50"/>
                    <a:pt x="66" y="49"/>
                  </a:cubicBezTo>
                  <a:cubicBezTo>
                    <a:pt x="64" y="35"/>
                    <a:pt x="64" y="35"/>
                    <a:pt x="64" y="35"/>
                  </a:cubicBezTo>
                  <a:cubicBezTo>
                    <a:pt x="63" y="35"/>
                    <a:pt x="63" y="34"/>
                    <a:pt x="62" y="33"/>
                  </a:cubicBezTo>
                  <a:cubicBezTo>
                    <a:pt x="62" y="31"/>
                    <a:pt x="62" y="31"/>
                    <a:pt x="62" y="31"/>
                  </a:cubicBezTo>
                  <a:cubicBezTo>
                    <a:pt x="62" y="29"/>
                    <a:pt x="63" y="27"/>
                    <a:pt x="65" y="27"/>
                  </a:cubicBezTo>
                  <a:cubicBezTo>
                    <a:pt x="67" y="27"/>
                    <a:pt x="69" y="28"/>
                    <a:pt x="70" y="30"/>
                  </a:cubicBezTo>
                  <a:lnTo>
                    <a:pt x="7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6" name="Freeform 84"/>
            <p:cNvSpPr>
              <a:spLocks/>
            </p:cNvSpPr>
            <p:nvPr/>
          </p:nvSpPr>
          <p:spPr bwMode="auto">
            <a:xfrm>
              <a:off x="3211513" y="2419351"/>
              <a:ext cx="31750" cy="57150"/>
            </a:xfrm>
            <a:custGeom>
              <a:avLst/>
              <a:gdLst>
                <a:gd name="T0" fmla="*/ 10 w 11"/>
                <a:gd name="T1" fmla="*/ 9 h 20"/>
                <a:gd name="T2" fmla="*/ 11 w 11"/>
                <a:gd name="T3" fmla="*/ 7 h 20"/>
                <a:gd name="T4" fmla="*/ 2 w 11"/>
                <a:gd name="T5" fmla="*/ 0 h 20"/>
                <a:gd name="T6" fmla="*/ 0 w 11"/>
                <a:gd name="T7" fmla="*/ 10 h 20"/>
                <a:gd name="T8" fmla="*/ 5 w 11"/>
                <a:gd name="T9" fmla="*/ 20 h 20"/>
                <a:gd name="T10" fmla="*/ 11 w 11"/>
                <a:gd name="T11" fmla="*/ 11 h 20"/>
                <a:gd name="T12" fmla="*/ 10 w 11"/>
                <a:gd name="T13" fmla="*/ 9 h 20"/>
              </a:gdLst>
              <a:ahLst/>
              <a:cxnLst>
                <a:cxn ang="0">
                  <a:pos x="T0" y="T1"/>
                </a:cxn>
                <a:cxn ang="0">
                  <a:pos x="T2" y="T3"/>
                </a:cxn>
                <a:cxn ang="0">
                  <a:pos x="T4" y="T5"/>
                </a:cxn>
                <a:cxn ang="0">
                  <a:pos x="T6" y="T7"/>
                </a:cxn>
                <a:cxn ang="0">
                  <a:pos x="T8" y="T9"/>
                </a:cxn>
                <a:cxn ang="0">
                  <a:pos x="T10" y="T11"/>
                </a:cxn>
                <a:cxn ang="0">
                  <a:pos x="T12" y="T13"/>
                </a:cxn>
              </a:cxnLst>
              <a:rect l="0" t="0" r="r" b="b"/>
              <a:pathLst>
                <a:path w="11" h="20">
                  <a:moveTo>
                    <a:pt x="10" y="9"/>
                  </a:moveTo>
                  <a:cubicBezTo>
                    <a:pt x="10" y="8"/>
                    <a:pt x="10" y="8"/>
                    <a:pt x="11" y="7"/>
                  </a:cubicBezTo>
                  <a:cubicBezTo>
                    <a:pt x="2" y="0"/>
                    <a:pt x="2" y="0"/>
                    <a:pt x="2" y="0"/>
                  </a:cubicBezTo>
                  <a:cubicBezTo>
                    <a:pt x="0" y="3"/>
                    <a:pt x="0" y="7"/>
                    <a:pt x="0" y="10"/>
                  </a:cubicBezTo>
                  <a:cubicBezTo>
                    <a:pt x="0" y="14"/>
                    <a:pt x="2" y="17"/>
                    <a:pt x="5" y="20"/>
                  </a:cubicBezTo>
                  <a:cubicBezTo>
                    <a:pt x="11" y="11"/>
                    <a:pt x="11" y="11"/>
                    <a:pt x="11" y="11"/>
                  </a:cubicBezTo>
                  <a:cubicBezTo>
                    <a:pt x="11" y="11"/>
                    <a:pt x="11" y="10"/>
                    <a:pt x="1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7" name="Freeform 85"/>
            <p:cNvSpPr>
              <a:spLocks/>
            </p:cNvSpPr>
            <p:nvPr/>
          </p:nvSpPr>
          <p:spPr bwMode="auto">
            <a:xfrm>
              <a:off x="3235325" y="2455863"/>
              <a:ext cx="53975" cy="34925"/>
            </a:xfrm>
            <a:custGeom>
              <a:avLst/>
              <a:gdLst>
                <a:gd name="T0" fmla="*/ 9 w 19"/>
                <a:gd name="T1" fmla="*/ 1 h 12"/>
                <a:gd name="T2" fmla="*/ 6 w 19"/>
                <a:gd name="T3" fmla="*/ 1 h 12"/>
                <a:gd name="T4" fmla="*/ 0 w 19"/>
                <a:gd name="T5" fmla="*/ 9 h 12"/>
                <a:gd name="T6" fmla="*/ 10 w 19"/>
                <a:gd name="T7" fmla="*/ 11 h 12"/>
                <a:gd name="T8" fmla="*/ 19 w 19"/>
                <a:gd name="T9" fmla="*/ 7 h 12"/>
                <a:gd name="T10" fmla="*/ 11 w 19"/>
                <a:gd name="T11" fmla="*/ 0 h 12"/>
                <a:gd name="T12" fmla="*/ 9 w 19"/>
                <a:gd name="T13" fmla="*/ 1 h 12"/>
              </a:gdLst>
              <a:ahLst/>
              <a:cxnLst>
                <a:cxn ang="0">
                  <a:pos x="T0" y="T1"/>
                </a:cxn>
                <a:cxn ang="0">
                  <a:pos x="T2" y="T3"/>
                </a:cxn>
                <a:cxn ang="0">
                  <a:pos x="T4" y="T5"/>
                </a:cxn>
                <a:cxn ang="0">
                  <a:pos x="T6" y="T7"/>
                </a:cxn>
                <a:cxn ang="0">
                  <a:pos x="T8" y="T9"/>
                </a:cxn>
                <a:cxn ang="0">
                  <a:pos x="T10" y="T11"/>
                </a:cxn>
                <a:cxn ang="0">
                  <a:pos x="T12" y="T13"/>
                </a:cxn>
              </a:cxnLst>
              <a:rect l="0" t="0" r="r" b="b"/>
              <a:pathLst>
                <a:path w="19" h="12">
                  <a:moveTo>
                    <a:pt x="9" y="1"/>
                  </a:moveTo>
                  <a:cubicBezTo>
                    <a:pt x="8" y="1"/>
                    <a:pt x="7" y="1"/>
                    <a:pt x="6" y="1"/>
                  </a:cubicBezTo>
                  <a:cubicBezTo>
                    <a:pt x="0" y="9"/>
                    <a:pt x="0" y="9"/>
                    <a:pt x="0" y="9"/>
                  </a:cubicBezTo>
                  <a:cubicBezTo>
                    <a:pt x="3" y="11"/>
                    <a:pt x="6" y="12"/>
                    <a:pt x="10" y="11"/>
                  </a:cubicBezTo>
                  <a:cubicBezTo>
                    <a:pt x="13" y="11"/>
                    <a:pt x="17" y="9"/>
                    <a:pt x="19" y="7"/>
                  </a:cubicBezTo>
                  <a:cubicBezTo>
                    <a:pt x="11" y="0"/>
                    <a:pt x="11" y="0"/>
                    <a:pt x="11" y="0"/>
                  </a:cubicBezTo>
                  <a:cubicBezTo>
                    <a:pt x="10" y="0"/>
                    <a:pt x="9"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8" name="Freeform 86"/>
            <p:cNvSpPr>
              <a:spLocks/>
            </p:cNvSpPr>
            <p:nvPr/>
          </p:nvSpPr>
          <p:spPr bwMode="auto">
            <a:xfrm>
              <a:off x="3225800" y="2395538"/>
              <a:ext cx="55562" cy="34925"/>
            </a:xfrm>
            <a:custGeom>
              <a:avLst/>
              <a:gdLst>
                <a:gd name="T0" fmla="*/ 10 w 19"/>
                <a:gd name="T1" fmla="*/ 11 h 12"/>
                <a:gd name="T2" fmla="*/ 12 w 19"/>
                <a:gd name="T3" fmla="*/ 11 h 12"/>
                <a:gd name="T4" fmla="*/ 19 w 19"/>
                <a:gd name="T5" fmla="*/ 3 h 12"/>
                <a:gd name="T6" fmla="*/ 9 w 19"/>
                <a:gd name="T7" fmla="*/ 1 h 12"/>
                <a:gd name="T8" fmla="*/ 0 w 19"/>
                <a:gd name="T9" fmla="*/ 5 h 12"/>
                <a:gd name="T10" fmla="*/ 8 w 19"/>
                <a:gd name="T11" fmla="*/ 12 h 12"/>
                <a:gd name="T12" fmla="*/ 10 w 19"/>
                <a:gd name="T13" fmla="*/ 11 h 12"/>
              </a:gdLst>
              <a:ahLst/>
              <a:cxnLst>
                <a:cxn ang="0">
                  <a:pos x="T0" y="T1"/>
                </a:cxn>
                <a:cxn ang="0">
                  <a:pos x="T2" y="T3"/>
                </a:cxn>
                <a:cxn ang="0">
                  <a:pos x="T4" y="T5"/>
                </a:cxn>
                <a:cxn ang="0">
                  <a:pos x="T6" y="T7"/>
                </a:cxn>
                <a:cxn ang="0">
                  <a:pos x="T8" y="T9"/>
                </a:cxn>
                <a:cxn ang="0">
                  <a:pos x="T10" y="T11"/>
                </a:cxn>
                <a:cxn ang="0">
                  <a:pos x="T12" y="T13"/>
                </a:cxn>
              </a:cxnLst>
              <a:rect l="0" t="0" r="r" b="b"/>
              <a:pathLst>
                <a:path w="19" h="12">
                  <a:moveTo>
                    <a:pt x="10" y="11"/>
                  </a:moveTo>
                  <a:cubicBezTo>
                    <a:pt x="11" y="11"/>
                    <a:pt x="12" y="11"/>
                    <a:pt x="12" y="11"/>
                  </a:cubicBezTo>
                  <a:cubicBezTo>
                    <a:pt x="19" y="3"/>
                    <a:pt x="19" y="3"/>
                    <a:pt x="19" y="3"/>
                  </a:cubicBezTo>
                  <a:cubicBezTo>
                    <a:pt x="16" y="1"/>
                    <a:pt x="13" y="0"/>
                    <a:pt x="9" y="1"/>
                  </a:cubicBezTo>
                  <a:cubicBezTo>
                    <a:pt x="5" y="1"/>
                    <a:pt x="2" y="3"/>
                    <a:pt x="0" y="5"/>
                  </a:cubicBezTo>
                  <a:cubicBezTo>
                    <a:pt x="8" y="12"/>
                    <a:pt x="8" y="12"/>
                    <a:pt x="8" y="12"/>
                  </a:cubicBezTo>
                  <a:cubicBezTo>
                    <a:pt x="9" y="11"/>
                    <a:pt x="9" y="11"/>
                    <a:pt x="1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9" name="Freeform 87"/>
            <p:cNvSpPr>
              <a:spLocks/>
            </p:cNvSpPr>
            <p:nvPr/>
          </p:nvSpPr>
          <p:spPr bwMode="auto">
            <a:xfrm>
              <a:off x="3271838" y="2409826"/>
              <a:ext cx="31750" cy="57150"/>
            </a:xfrm>
            <a:custGeom>
              <a:avLst/>
              <a:gdLst>
                <a:gd name="T0" fmla="*/ 0 w 11"/>
                <a:gd name="T1" fmla="*/ 9 h 20"/>
                <a:gd name="T2" fmla="*/ 0 w 11"/>
                <a:gd name="T3" fmla="*/ 11 h 20"/>
                <a:gd name="T4" fmla="*/ 0 w 11"/>
                <a:gd name="T5" fmla="*/ 13 h 20"/>
                <a:gd name="T6" fmla="*/ 9 w 11"/>
                <a:gd name="T7" fmla="*/ 20 h 20"/>
                <a:gd name="T8" fmla="*/ 11 w 11"/>
                <a:gd name="T9" fmla="*/ 9 h 20"/>
                <a:gd name="T10" fmla="*/ 6 w 11"/>
                <a:gd name="T11" fmla="*/ 0 h 20"/>
                <a:gd name="T12" fmla="*/ 0 w 11"/>
                <a:gd name="T13" fmla="*/ 9 h 20"/>
              </a:gdLst>
              <a:ahLst/>
              <a:cxnLst>
                <a:cxn ang="0">
                  <a:pos x="T0" y="T1"/>
                </a:cxn>
                <a:cxn ang="0">
                  <a:pos x="T2" y="T3"/>
                </a:cxn>
                <a:cxn ang="0">
                  <a:pos x="T4" y="T5"/>
                </a:cxn>
                <a:cxn ang="0">
                  <a:pos x="T6" y="T7"/>
                </a:cxn>
                <a:cxn ang="0">
                  <a:pos x="T8" y="T9"/>
                </a:cxn>
                <a:cxn ang="0">
                  <a:pos x="T10" y="T11"/>
                </a:cxn>
                <a:cxn ang="0">
                  <a:pos x="T12" y="T13"/>
                </a:cxn>
              </a:cxnLst>
              <a:rect l="0" t="0" r="r" b="b"/>
              <a:pathLst>
                <a:path w="11" h="20">
                  <a:moveTo>
                    <a:pt x="0" y="9"/>
                  </a:moveTo>
                  <a:cubicBezTo>
                    <a:pt x="0" y="9"/>
                    <a:pt x="0" y="10"/>
                    <a:pt x="0" y="11"/>
                  </a:cubicBezTo>
                  <a:cubicBezTo>
                    <a:pt x="0" y="12"/>
                    <a:pt x="0" y="12"/>
                    <a:pt x="0" y="13"/>
                  </a:cubicBezTo>
                  <a:cubicBezTo>
                    <a:pt x="9" y="20"/>
                    <a:pt x="9" y="20"/>
                    <a:pt x="9" y="20"/>
                  </a:cubicBezTo>
                  <a:cubicBezTo>
                    <a:pt x="10" y="17"/>
                    <a:pt x="11" y="13"/>
                    <a:pt x="11" y="9"/>
                  </a:cubicBezTo>
                  <a:cubicBezTo>
                    <a:pt x="10" y="6"/>
                    <a:pt x="9" y="3"/>
                    <a:pt x="6" y="0"/>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0" name="Freeform 88"/>
            <p:cNvSpPr>
              <a:spLocks noEditPoints="1"/>
            </p:cNvSpPr>
            <p:nvPr/>
          </p:nvSpPr>
          <p:spPr bwMode="auto">
            <a:xfrm>
              <a:off x="3157538" y="2317751"/>
              <a:ext cx="241300" cy="261938"/>
            </a:xfrm>
            <a:custGeom>
              <a:avLst/>
              <a:gdLst>
                <a:gd name="T0" fmla="*/ 59 w 84"/>
                <a:gd name="T1" fmla="*/ 1 h 91"/>
                <a:gd name="T2" fmla="*/ 14 w 84"/>
                <a:gd name="T3" fmla="*/ 6 h 91"/>
                <a:gd name="T4" fmla="*/ 2 w 84"/>
                <a:gd name="T5" fmla="*/ 23 h 91"/>
                <a:gd name="T6" fmla="*/ 6 w 84"/>
                <a:gd name="T7" fmla="*/ 62 h 91"/>
                <a:gd name="T8" fmla="*/ 7 w 84"/>
                <a:gd name="T9" fmla="*/ 68 h 91"/>
                <a:gd name="T10" fmla="*/ 10 w 84"/>
                <a:gd name="T11" fmla="*/ 88 h 91"/>
                <a:gd name="T12" fmla="*/ 14 w 84"/>
                <a:gd name="T13" fmla="*/ 91 h 91"/>
                <a:gd name="T14" fmla="*/ 25 w 84"/>
                <a:gd name="T15" fmla="*/ 90 h 91"/>
                <a:gd name="T16" fmla="*/ 29 w 84"/>
                <a:gd name="T17" fmla="*/ 85 h 91"/>
                <a:gd name="T18" fmla="*/ 28 w 84"/>
                <a:gd name="T19" fmla="*/ 83 h 91"/>
                <a:gd name="T20" fmla="*/ 64 w 84"/>
                <a:gd name="T21" fmla="*/ 78 h 91"/>
                <a:gd name="T22" fmla="*/ 64 w 84"/>
                <a:gd name="T23" fmla="*/ 81 h 91"/>
                <a:gd name="T24" fmla="*/ 69 w 84"/>
                <a:gd name="T25" fmla="*/ 84 h 91"/>
                <a:gd name="T26" fmla="*/ 80 w 84"/>
                <a:gd name="T27" fmla="*/ 83 h 91"/>
                <a:gd name="T28" fmla="*/ 84 w 84"/>
                <a:gd name="T29" fmla="*/ 79 h 91"/>
                <a:gd name="T30" fmla="*/ 81 w 84"/>
                <a:gd name="T31" fmla="*/ 59 h 91"/>
                <a:gd name="T32" fmla="*/ 81 w 84"/>
                <a:gd name="T33" fmla="*/ 54 h 91"/>
                <a:gd name="T34" fmla="*/ 76 w 84"/>
                <a:gd name="T35" fmla="*/ 14 h 91"/>
                <a:gd name="T36" fmla="*/ 59 w 84"/>
                <a:gd name="T37" fmla="*/ 1 h 91"/>
                <a:gd name="T38" fmla="*/ 38 w 84"/>
                <a:gd name="T39" fmla="*/ 65 h 91"/>
                <a:gd name="T40" fmla="*/ 13 w 84"/>
                <a:gd name="T41" fmla="*/ 46 h 91"/>
                <a:gd name="T42" fmla="*/ 32 w 84"/>
                <a:gd name="T43" fmla="*/ 22 h 91"/>
                <a:gd name="T44" fmla="*/ 57 w 84"/>
                <a:gd name="T45" fmla="*/ 41 h 91"/>
                <a:gd name="T46" fmla="*/ 38 w 84"/>
                <a:gd name="T47" fmla="*/ 65 h 91"/>
                <a:gd name="T48" fmla="*/ 70 w 84"/>
                <a:gd name="T49" fmla="*/ 32 h 91"/>
                <a:gd name="T50" fmla="*/ 68 w 84"/>
                <a:gd name="T51" fmla="*/ 35 h 91"/>
                <a:gd name="T52" fmla="*/ 70 w 84"/>
                <a:gd name="T53" fmla="*/ 49 h 91"/>
                <a:gd name="T54" fmla="*/ 68 w 84"/>
                <a:gd name="T55" fmla="*/ 51 h 91"/>
                <a:gd name="T56" fmla="*/ 66 w 84"/>
                <a:gd name="T57" fmla="*/ 50 h 91"/>
                <a:gd name="T58" fmla="*/ 64 w 84"/>
                <a:gd name="T59" fmla="*/ 36 h 91"/>
                <a:gd name="T60" fmla="*/ 62 w 84"/>
                <a:gd name="T61" fmla="*/ 33 h 91"/>
                <a:gd name="T62" fmla="*/ 62 w 84"/>
                <a:gd name="T63" fmla="*/ 32 h 91"/>
                <a:gd name="T64" fmla="*/ 65 w 84"/>
                <a:gd name="T65" fmla="*/ 28 h 91"/>
                <a:gd name="T66" fmla="*/ 69 w 84"/>
                <a:gd name="T67" fmla="*/ 31 h 91"/>
                <a:gd name="T68" fmla="*/ 70 w 84"/>
                <a:gd name="T69" fmla="*/ 3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4" h="91">
                  <a:moveTo>
                    <a:pt x="59" y="1"/>
                  </a:moveTo>
                  <a:cubicBezTo>
                    <a:pt x="14" y="6"/>
                    <a:pt x="14" y="6"/>
                    <a:pt x="14" y="6"/>
                  </a:cubicBezTo>
                  <a:cubicBezTo>
                    <a:pt x="6" y="7"/>
                    <a:pt x="0" y="11"/>
                    <a:pt x="2" y="23"/>
                  </a:cubicBezTo>
                  <a:cubicBezTo>
                    <a:pt x="6" y="62"/>
                    <a:pt x="6" y="62"/>
                    <a:pt x="6" y="62"/>
                  </a:cubicBezTo>
                  <a:cubicBezTo>
                    <a:pt x="7" y="68"/>
                    <a:pt x="7" y="68"/>
                    <a:pt x="7" y="68"/>
                  </a:cubicBezTo>
                  <a:cubicBezTo>
                    <a:pt x="10" y="88"/>
                    <a:pt x="10" y="88"/>
                    <a:pt x="10" y="88"/>
                  </a:cubicBezTo>
                  <a:cubicBezTo>
                    <a:pt x="10" y="90"/>
                    <a:pt x="12" y="91"/>
                    <a:pt x="14" y="91"/>
                  </a:cubicBezTo>
                  <a:cubicBezTo>
                    <a:pt x="25" y="90"/>
                    <a:pt x="25" y="90"/>
                    <a:pt x="25" y="90"/>
                  </a:cubicBezTo>
                  <a:cubicBezTo>
                    <a:pt x="28" y="89"/>
                    <a:pt x="29" y="87"/>
                    <a:pt x="29" y="85"/>
                  </a:cubicBezTo>
                  <a:cubicBezTo>
                    <a:pt x="28" y="83"/>
                    <a:pt x="28" y="83"/>
                    <a:pt x="28" y="83"/>
                  </a:cubicBezTo>
                  <a:cubicBezTo>
                    <a:pt x="64" y="78"/>
                    <a:pt x="64" y="78"/>
                    <a:pt x="64" y="78"/>
                  </a:cubicBezTo>
                  <a:cubicBezTo>
                    <a:pt x="64" y="81"/>
                    <a:pt x="64" y="81"/>
                    <a:pt x="64" y="81"/>
                  </a:cubicBezTo>
                  <a:cubicBezTo>
                    <a:pt x="65" y="83"/>
                    <a:pt x="66" y="85"/>
                    <a:pt x="69" y="84"/>
                  </a:cubicBezTo>
                  <a:cubicBezTo>
                    <a:pt x="80" y="83"/>
                    <a:pt x="80" y="83"/>
                    <a:pt x="80" y="83"/>
                  </a:cubicBezTo>
                  <a:cubicBezTo>
                    <a:pt x="82" y="83"/>
                    <a:pt x="84" y="81"/>
                    <a:pt x="84" y="79"/>
                  </a:cubicBezTo>
                  <a:cubicBezTo>
                    <a:pt x="81" y="59"/>
                    <a:pt x="81" y="59"/>
                    <a:pt x="81" y="59"/>
                  </a:cubicBezTo>
                  <a:cubicBezTo>
                    <a:pt x="81" y="54"/>
                    <a:pt x="81" y="54"/>
                    <a:pt x="81" y="54"/>
                  </a:cubicBezTo>
                  <a:cubicBezTo>
                    <a:pt x="76" y="14"/>
                    <a:pt x="76" y="14"/>
                    <a:pt x="76" y="14"/>
                  </a:cubicBezTo>
                  <a:cubicBezTo>
                    <a:pt x="74" y="1"/>
                    <a:pt x="67" y="0"/>
                    <a:pt x="59" y="1"/>
                  </a:cubicBezTo>
                  <a:close/>
                  <a:moveTo>
                    <a:pt x="38" y="65"/>
                  </a:moveTo>
                  <a:cubicBezTo>
                    <a:pt x="26" y="67"/>
                    <a:pt x="15" y="58"/>
                    <a:pt x="13" y="46"/>
                  </a:cubicBezTo>
                  <a:cubicBezTo>
                    <a:pt x="12" y="34"/>
                    <a:pt x="20" y="23"/>
                    <a:pt x="32" y="22"/>
                  </a:cubicBezTo>
                  <a:cubicBezTo>
                    <a:pt x="44" y="20"/>
                    <a:pt x="55" y="29"/>
                    <a:pt x="57" y="41"/>
                  </a:cubicBezTo>
                  <a:cubicBezTo>
                    <a:pt x="58" y="53"/>
                    <a:pt x="49" y="64"/>
                    <a:pt x="38" y="65"/>
                  </a:cubicBezTo>
                  <a:close/>
                  <a:moveTo>
                    <a:pt x="70" y="32"/>
                  </a:moveTo>
                  <a:cubicBezTo>
                    <a:pt x="70" y="33"/>
                    <a:pt x="69" y="35"/>
                    <a:pt x="68" y="35"/>
                  </a:cubicBezTo>
                  <a:cubicBezTo>
                    <a:pt x="70" y="49"/>
                    <a:pt x="70" y="49"/>
                    <a:pt x="70" y="49"/>
                  </a:cubicBezTo>
                  <a:cubicBezTo>
                    <a:pt x="70" y="50"/>
                    <a:pt x="69" y="51"/>
                    <a:pt x="68" y="51"/>
                  </a:cubicBezTo>
                  <a:cubicBezTo>
                    <a:pt x="67" y="51"/>
                    <a:pt x="66" y="51"/>
                    <a:pt x="66" y="50"/>
                  </a:cubicBezTo>
                  <a:cubicBezTo>
                    <a:pt x="64" y="36"/>
                    <a:pt x="64" y="36"/>
                    <a:pt x="64" y="36"/>
                  </a:cubicBezTo>
                  <a:cubicBezTo>
                    <a:pt x="63" y="35"/>
                    <a:pt x="63" y="34"/>
                    <a:pt x="62" y="33"/>
                  </a:cubicBezTo>
                  <a:cubicBezTo>
                    <a:pt x="62" y="32"/>
                    <a:pt x="62" y="32"/>
                    <a:pt x="62" y="32"/>
                  </a:cubicBezTo>
                  <a:cubicBezTo>
                    <a:pt x="62" y="30"/>
                    <a:pt x="63" y="28"/>
                    <a:pt x="65" y="28"/>
                  </a:cubicBezTo>
                  <a:cubicBezTo>
                    <a:pt x="67" y="27"/>
                    <a:pt x="69" y="29"/>
                    <a:pt x="69" y="31"/>
                  </a:cubicBezTo>
                  <a:lnTo>
                    <a:pt x="7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1" name="Freeform 89"/>
            <p:cNvSpPr>
              <a:spLocks noEditPoints="1"/>
            </p:cNvSpPr>
            <p:nvPr/>
          </p:nvSpPr>
          <p:spPr bwMode="auto">
            <a:xfrm>
              <a:off x="900113" y="2452688"/>
              <a:ext cx="212725" cy="215900"/>
            </a:xfrm>
            <a:custGeom>
              <a:avLst/>
              <a:gdLst>
                <a:gd name="T0" fmla="*/ 33 w 74"/>
                <a:gd name="T1" fmla="*/ 2 h 75"/>
                <a:gd name="T2" fmla="*/ 2 w 74"/>
                <a:gd name="T3" fmla="*/ 41 h 75"/>
                <a:gd name="T4" fmla="*/ 41 w 74"/>
                <a:gd name="T5" fmla="*/ 72 h 75"/>
                <a:gd name="T6" fmla="*/ 72 w 74"/>
                <a:gd name="T7" fmla="*/ 33 h 75"/>
                <a:gd name="T8" fmla="*/ 33 w 74"/>
                <a:gd name="T9" fmla="*/ 2 h 75"/>
                <a:gd name="T10" fmla="*/ 40 w 74"/>
                <a:gd name="T11" fmla="*/ 65 h 75"/>
                <a:gd name="T12" fmla="*/ 9 w 74"/>
                <a:gd name="T13" fmla="*/ 41 h 75"/>
                <a:gd name="T14" fmla="*/ 33 w 74"/>
                <a:gd name="T15" fmla="*/ 9 h 75"/>
                <a:gd name="T16" fmla="*/ 65 w 74"/>
                <a:gd name="T17" fmla="*/ 34 h 75"/>
                <a:gd name="T18" fmla="*/ 40 w 74"/>
                <a:gd name="T19" fmla="*/ 6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75">
                  <a:moveTo>
                    <a:pt x="33" y="2"/>
                  </a:moveTo>
                  <a:cubicBezTo>
                    <a:pt x="13" y="5"/>
                    <a:pt x="0" y="22"/>
                    <a:pt x="2" y="41"/>
                  </a:cubicBezTo>
                  <a:cubicBezTo>
                    <a:pt x="4" y="61"/>
                    <a:pt x="22" y="75"/>
                    <a:pt x="41" y="72"/>
                  </a:cubicBezTo>
                  <a:cubicBezTo>
                    <a:pt x="61" y="70"/>
                    <a:pt x="74" y="52"/>
                    <a:pt x="72" y="33"/>
                  </a:cubicBezTo>
                  <a:cubicBezTo>
                    <a:pt x="70" y="14"/>
                    <a:pt x="52" y="0"/>
                    <a:pt x="33" y="2"/>
                  </a:cubicBezTo>
                  <a:close/>
                  <a:moveTo>
                    <a:pt x="40" y="65"/>
                  </a:moveTo>
                  <a:cubicBezTo>
                    <a:pt x="25" y="67"/>
                    <a:pt x="11" y="56"/>
                    <a:pt x="9" y="41"/>
                  </a:cubicBezTo>
                  <a:cubicBezTo>
                    <a:pt x="7" y="25"/>
                    <a:pt x="18" y="11"/>
                    <a:pt x="33" y="9"/>
                  </a:cubicBezTo>
                  <a:cubicBezTo>
                    <a:pt x="49" y="7"/>
                    <a:pt x="63" y="18"/>
                    <a:pt x="65" y="34"/>
                  </a:cubicBezTo>
                  <a:cubicBezTo>
                    <a:pt x="67" y="49"/>
                    <a:pt x="56" y="63"/>
                    <a:pt x="40"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2" name="Freeform 90"/>
            <p:cNvSpPr>
              <a:spLocks noEditPoints="1"/>
            </p:cNvSpPr>
            <p:nvPr/>
          </p:nvSpPr>
          <p:spPr bwMode="auto">
            <a:xfrm>
              <a:off x="974725" y="2490788"/>
              <a:ext cx="68262" cy="138113"/>
            </a:xfrm>
            <a:custGeom>
              <a:avLst/>
              <a:gdLst>
                <a:gd name="T0" fmla="*/ 16 w 24"/>
                <a:gd name="T1" fmla="*/ 21 h 48"/>
                <a:gd name="T2" fmla="*/ 15 w 24"/>
                <a:gd name="T3" fmla="*/ 12 h 48"/>
                <a:gd name="T4" fmla="*/ 15 w 24"/>
                <a:gd name="T5" fmla="*/ 12 h 48"/>
                <a:gd name="T6" fmla="*/ 18 w 24"/>
                <a:gd name="T7" fmla="*/ 12 h 48"/>
                <a:gd name="T8" fmla="*/ 19 w 24"/>
                <a:gd name="T9" fmla="*/ 11 h 48"/>
                <a:gd name="T10" fmla="*/ 20 w 24"/>
                <a:gd name="T11" fmla="*/ 9 h 48"/>
                <a:gd name="T12" fmla="*/ 20 w 24"/>
                <a:gd name="T13" fmla="*/ 8 h 48"/>
                <a:gd name="T14" fmla="*/ 19 w 24"/>
                <a:gd name="T15" fmla="*/ 7 h 48"/>
                <a:gd name="T16" fmla="*/ 18 w 24"/>
                <a:gd name="T17" fmla="*/ 6 h 48"/>
                <a:gd name="T18" fmla="*/ 17 w 24"/>
                <a:gd name="T19" fmla="*/ 6 h 48"/>
                <a:gd name="T20" fmla="*/ 14 w 24"/>
                <a:gd name="T21" fmla="*/ 6 h 48"/>
                <a:gd name="T22" fmla="*/ 14 w 24"/>
                <a:gd name="T23" fmla="*/ 2 h 48"/>
                <a:gd name="T24" fmla="*/ 12 w 24"/>
                <a:gd name="T25" fmla="*/ 1 h 48"/>
                <a:gd name="T26" fmla="*/ 11 w 24"/>
                <a:gd name="T27" fmla="*/ 2 h 48"/>
                <a:gd name="T28" fmla="*/ 11 w 24"/>
                <a:gd name="T29" fmla="*/ 6 h 48"/>
                <a:gd name="T30" fmla="*/ 11 w 24"/>
                <a:gd name="T31" fmla="*/ 7 h 48"/>
                <a:gd name="T32" fmla="*/ 8 w 24"/>
                <a:gd name="T33" fmla="*/ 7 h 48"/>
                <a:gd name="T34" fmla="*/ 8 w 24"/>
                <a:gd name="T35" fmla="*/ 3 h 48"/>
                <a:gd name="T36" fmla="*/ 6 w 24"/>
                <a:gd name="T37" fmla="*/ 1 h 48"/>
                <a:gd name="T38" fmla="*/ 5 w 24"/>
                <a:gd name="T39" fmla="*/ 3 h 48"/>
                <a:gd name="T40" fmla="*/ 5 w 24"/>
                <a:gd name="T41" fmla="*/ 8 h 48"/>
                <a:gd name="T42" fmla="*/ 2 w 24"/>
                <a:gd name="T43" fmla="*/ 10 h 48"/>
                <a:gd name="T44" fmla="*/ 0 w 24"/>
                <a:gd name="T45" fmla="*/ 13 h 48"/>
                <a:gd name="T46" fmla="*/ 0 w 24"/>
                <a:gd name="T47" fmla="*/ 17 h 48"/>
                <a:gd name="T48" fmla="*/ 1 w 24"/>
                <a:gd name="T49" fmla="*/ 21 h 48"/>
                <a:gd name="T50" fmla="*/ 3 w 24"/>
                <a:gd name="T51" fmla="*/ 23 h 48"/>
                <a:gd name="T52" fmla="*/ 7 w 24"/>
                <a:gd name="T53" fmla="*/ 25 h 48"/>
                <a:gd name="T54" fmla="*/ 7 w 24"/>
                <a:gd name="T55" fmla="*/ 25 h 48"/>
                <a:gd name="T56" fmla="*/ 9 w 24"/>
                <a:gd name="T57" fmla="*/ 36 h 48"/>
                <a:gd name="T58" fmla="*/ 6 w 24"/>
                <a:gd name="T59" fmla="*/ 36 h 48"/>
                <a:gd name="T60" fmla="*/ 2 w 24"/>
                <a:gd name="T61" fmla="*/ 35 h 48"/>
                <a:gd name="T62" fmla="*/ 2 w 24"/>
                <a:gd name="T63" fmla="*/ 36 h 48"/>
                <a:gd name="T64" fmla="*/ 2 w 24"/>
                <a:gd name="T65" fmla="*/ 37 h 48"/>
                <a:gd name="T66" fmla="*/ 1 w 24"/>
                <a:gd name="T67" fmla="*/ 39 h 48"/>
                <a:gd name="T68" fmla="*/ 2 w 24"/>
                <a:gd name="T69" fmla="*/ 40 h 48"/>
                <a:gd name="T70" fmla="*/ 5 w 24"/>
                <a:gd name="T71" fmla="*/ 41 h 48"/>
                <a:gd name="T72" fmla="*/ 9 w 24"/>
                <a:gd name="T73" fmla="*/ 41 h 48"/>
                <a:gd name="T74" fmla="*/ 10 w 24"/>
                <a:gd name="T75" fmla="*/ 47 h 48"/>
                <a:gd name="T76" fmla="*/ 12 w 24"/>
                <a:gd name="T77" fmla="*/ 48 h 48"/>
                <a:gd name="T78" fmla="*/ 13 w 24"/>
                <a:gd name="T79" fmla="*/ 46 h 48"/>
                <a:gd name="T80" fmla="*/ 12 w 24"/>
                <a:gd name="T81" fmla="*/ 41 h 48"/>
                <a:gd name="T82" fmla="*/ 15 w 24"/>
                <a:gd name="T83" fmla="*/ 40 h 48"/>
                <a:gd name="T84" fmla="*/ 16 w 24"/>
                <a:gd name="T85" fmla="*/ 46 h 48"/>
                <a:gd name="T86" fmla="*/ 18 w 24"/>
                <a:gd name="T87" fmla="*/ 47 h 48"/>
                <a:gd name="T88" fmla="*/ 19 w 24"/>
                <a:gd name="T89" fmla="*/ 45 h 48"/>
                <a:gd name="T90" fmla="*/ 18 w 24"/>
                <a:gd name="T91" fmla="*/ 39 h 48"/>
                <a:gd name="T92" fmla="*/ 21 w 24"/>
                <a:gd name="T93" fmla="*/ 38 h 48"/>
                <a:gd name="T94" fmla="*/ 23 w 24"/>
                <a:gd name="T95" fmla="*/ 35 h 48"/>
                <a:gd name="T96" fmla="*/ 24 w 24"/>
                <a:gd name="T97" fmla="*/ 30 h 48"/>
                <a:gd name="T98" fmla="*/ 21 w 24"/>
                <a:gd name="T99" fmla="*/ 24 h 48"/>
                <a:gd name="T100" fmla="*/ 16 w 24"/>
                <a:gd name="T101" fmla="*/ 21 h 48"/>
                <a:gd name="T102" fmla="*/ 15 w 24"/>
                <a:gd name="T103" fmla="*/ 35 h 48"/>
                <a:gd name="T104" fmla="*/ 12 w 24"/>
                <a:gd name="T105" fmla="*/ 35 h 48"/>
                <a:gd name="T106" fmla="*/ 11 w 24"/>
                <a:gd name="T107" fmla="*/ 26 h 48"/>
                <a:gd name="T108" fmla="*/ 14 w 24"/>
                <a:gd name="T109" fmla="*/ 27 h 48"/>
                <a:gd name="T110" fmla="*/ 15 w 24"/>
                <a:gd name="T111" fmla="*/ 35 h 48"/>
                <a:gd name="T112" fmla="*/ 13 w 24"/>
                <a:gd name="T113" fmla="*/ 20 h 48"/>
                <a:gd name="T114" fmla="*/ 10 w 24"/>
                <a:gd name="T115" fmla="*/ 19 h 48"/>
                <a:gd name="T116" fmla="*/ 9 w 24"/>
                <a:gd name="T117" fmla="*/ 12 h 48"/>
                <a:gd name="T118" fmla="*/ 12 w 24"/>
                <a:gd name="T119" fmla="*/ 12 h 48"/>
                <a:gd name="T120" fmla="*/ 13 w 24"/>
                <a:gd name="T121"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4" h="48">
                  <a:moveTo>
                    <a:pt x="16" y="21"/>
                  </a:moveTo>
                  <a:cubicBezTo>
                    <a:pt x="15" y="12"/>
                    <a:pt x="15" y="12"/>
                    <a:pt x="15" y="12"/>
                  </a:cubicBezTo>
                  <a:cubicBezTo>
                    <a:pt x="15" y="12"/>
                    <a:pt x="15" y="12"/>
                    <a:pt x="15" y="12"/>
                  </a:cubicBezTo>
                  <a:cubicBezTo>
                    <a:pt x="17" y="12"/>
                    <a:pt x="18" y="12"/>
                    <a:pt x="18" y="12"/>
                  </a:cubicBezTo>
                  <a:cubicBezTo>
                    <a:pt x="19" y="12"/>
                    <a:pt x="19" y="12"/>
                    <a:pt x="19" y="11"/>
                  </a:cubicBezTo>
                  <a:cubicBezTo>
                    <a:pt x="19" y="11"/>
                    <a:pt x="20" y="10"/>
                    <a:pt x="20" y="9"/>
                  </a:cubicBezTo>
                  <a:cubicBezTo>
                    <a:pt x="20" y="9"/>
                    <a:pt x="20" y="8"/>
                    <a:pt x="20" y="8"/>
                  </a:cubicBezTo>
                  <a:cubicBezTo>
                    <a:pt x="20" y="7"/>
                    <a:pt x="19" y="7"/>
                    <a:pt x="19" y="7"/>
                  </a:cubicBezTo>
                  <a:cubicBezTo>
                    <a:pt x="19" y="6"/>
                    <a:pt x="18" y="6"/>
                    <a:pt x="18" y="6"/>
                  </a:cubicBezTo>
                  <a:cubicBezTo>
                    <a:pt x="18" y="6"/>
                    <a:pt x="17" y="6"/>
                    <a:pt x="17" y="6"/>
                  </a:cubicBezTo>
                  <a:cubicBezTo>
                    <a:pt x="16" y="6"/>
                    <a:pt x="15" y="6"/>
                    <a:pt x="14" y="6"/>
                  </a:cubicBezTo>
                  <a:cubicBezTo>
                    <a:pt x="14" y="2"/>
                    <a:pt x="14" y="2"/>
                    <a:pt x="14" y="2"/>
                  </a:cubicBezTo>
                  <a:cubicBezTo>
                    <a:pt x="14" y="1"/>
                    <a:pt x="13" y="0"/>
                    <a:pt x="12" y="1"/>
                  </a:cubicBezTo>
                  <a:cubicBezTo>
                    <a:pt x="11" y="1"/>
                    <a:pt x="11" y="1"/>
                    <a:pt x="11" y="2"/>
                  </a:cubicBezTo>
                  <a:cubicBezTo>
                    <a:pt x="11" y="6"/>
                    <a:pt x="11" y="6"/>
                    <a:pt x="11" y="6"/>
                  </a:cubicBezTo>
                  <a:cubicBezTo>
                    <a:pt x="11" y="7"/>
                    <a:pt x="11" y="7"/>
                    <a:pt x="11" y="7"/>
                  </a:cubicBezTo>
                  <a:cubicBezTo>
                    <a:pt x="10" y="7"/>
                    <a:pt x="9" y="7"/>
                    <a:pt x="8" y="7"/>
                  </a:cubicBezTo>
                  <a:cubicBezTo>
                    <a:pt x="8" y="3"/>
                    <a:pt x="8" y="3"/>
                    <a:pt x="8" y="3"/>
                  </a:cubicBezTo>
                  <a:cubicBezTo>
                    <a:pt x="8" y="2"/>
                    <a:pt x="7" y="1"/>
                    <a:pt x="6" y="1"/>
                  </a:cubicBezTo>
                  <a:cubicBezTo>
                    <a:pt x="5" y="1"/>
                    <a:pt x="5" y="2"/>
                    <a:pt x="5" y="3"/>
                  </a:cubicBezTo>
                  <a:cubicBezTo>
                    <a:pt x="5" y="8"/>
                    <a:pt x="5" y="8"/>
                    <a:pt x="5" y="8"/>
                  </a:cubicBezTo>
                  <a:cubicBezTo>
                    <a:pt x="4" y="9"/>
                    <a:pt x="3" y="9"/>
                    <a:pt x="2" y="10"/>
                  </a:cubicBezTo>
                  <a:cubicBezTo>
                    <a:pt x="1" y="11"/>
                    <a:pt x="1" y="12"/>
                    <a:pt x="0" y="13"/>
                  </a:cubicBezTo>
                  <a:cubicBezTo>
                    <a:pt x="0" y="14"/>
                    <a:pt x="0" y="16"/>
                    <a:pt x="0" y="17"/>
                  </a:cubicBezTo>
                  <a:cubicBezTo>
                    <a:pt x="0" y="18"/>
                    <a:pt x="1" y="20"/>
                    <a:pt x="1" y="21"/>
                  </a:cubicBezTo>
                  <a:cubicBezTo>
                    <a:pt x="2" y="22"/>
                    <a:pt x="3" y="22"/>
                    <a:pt x="3" y="23"/>
                  </a:cubicBezTo>
                  <a:cubicBezTo>
                    <a:pt x="4" y="24"/>
                    <a:pt x="5" y="24"/>
                    <a:pt x="7" y="25"/>
                  </a:cubicBezTo>
                  <a:cubicBezTo>
                    <a:pt x="7" y="25"/>
                    <a:pt x="7" y="25"/>
                    <a:pt x="7" y="25"/>
                  </a:cubicBezTo>
                  <a:cubicBezTo>
                    <a:pt x="9" y="36"/>
                    <a:pt x="9" y="36"/>
                    <a:pt x="9" y="36"/>
                  </a:cubicBezTo>
                  <a:cubicBezTo>
                    <a:pt x="8" y="36"/>
                    <a:pt x="7" y="36"/>
                    <a:pt x="6" y="36"/>
                  </a:cubicBezTo>
                  <a:cubicBezTo>
                    <a:pt x="5" y="35"/>
                    <a:pt x="4" y="35"/>
                    <a:pt x="2" y="35"/>
                  </a:cubicBezTo>
                  <a:cubicBezTo>
                    <a:pt x="2" y="35"/>
                    <a:pt x="2" y="35"/>
                    <a:pt x="2" y="36"/>
                  </a:cubicBezTo>
                  <a:cubicBezTo>
                    <a:pt x="2" y="36"/>
                    <a:pt x="2" y="37"/>
                    <a:pt x="2" y="37"/>
                  </a:cubicBezTo>
                  <a:cubicBezTo>
                    <a:pt x="1" y="38"/>
                    <a:pt x="1" y="39"/>
                    <a:pt x="1" y="39"/>
                  </a:cubicBezTo>
                  <a:cubicBezTo>
                    <a:pt x="2" y="40"/>
                    <a:pt x="2" y="40"/>
                    <a:pt x="2" y="40"/>
                  </a:cubicBezTo>
                  <a:cubicBezTo>
                    <a:pt x="3" y="41"/>
                    <a:pt x="4" y="41"/>
                    <a:pt x="5" y="41"/>
                  </a:cubicBezTo>
                  <a:cubicBezTo>
                    <a:pt x="7" y="41"/>
                    <a:pt x="8" y="41"/>
                    <a:pt x="9" y="41"/>
                  </a:cubicBezTo>
                  <a:cubicBezTo>
                    <a:pt x="10" y="47"/>
                    <a:pt x="10" y="47"/>
                    <a:pt x="10" y="47"/>
                  </a:cubicBezTo>
                  <a:cubicBezTo>
                    <a:pt x="10" y="47"/>
                    <a:pt x="11" y="48"/>
                    <a:pt x="12" y="48"/>
                  </a:cubicBezTo>
                  <a:cubicBezTo>
                    <a:pt x="13" y="48"/>
                    <a:pt x="13" y="47"/>
                    <a:pt x="13" y="46"/>
                  </a:cubicBezTo>
                  <a:cubicBezTo>
                    <a:pt x="12" y="41"/>
                    <a:pt x="12" y="41"/>
                    <a:pt x="12" y="41"/>
                  </a:cubicBezTo>
                  <a:cubicBezTo>
                    <a:pt x="13" y="41"/>
                    <a:pt x="14" y="41"/>
                    <a:pt x="15" y="40"/>
                  </a:cubicBezTo>
                  <a:cubicBezTo>
                    <a:pt x="16" y="46"/>
                    <a:pt x="16" y="46"/>
                    <a:pt x="16" y="46"/>
                  </a:cubicBezTo>
                  <a:cubicBezTo>
                    <a:pt x="16" y="47"/>
                    <a:pt x="17" y="47"/>
                    <a:pt x="18" y="47"/>
                  </a:cubicBezTo>
                  <a:cubicBezTo>
                    <a:pt x="19" y="47"/>
                    <a:pt x="19" y="46"/>
                    <a:pt x="19" y="45"/>
                  </a:cubicBezTo>
                  <a:cubicBezTo>
                    <a:pt x="18" y="39"/>
                    <a:pt x="18" y="39"/>
                    <a:pt x="18" y="39"/>
                  </a:cubicBezTo>
                  <a:cubicBezTo>
                    <a:pt x="19" y="39"/>
                    <a:pt x="20" y="39"/>
                    <a:pt x="21" y="38"/>
                  </a:cubicBezTo>
                  <a:cubicBezTo>
                    <a:pt x="22" y="37"/>
                    <a:pt x="23" y="36"/>
                    <a:pt x="23" y="35"/>
                  </a:cubicBezTo>
                  <a:cubicBezTo>
                    <a:pt x="24" y="33"/>
                    <a:pt x="24" y="32"/>
                    <a:pt x="24" y="30"/>
                  </a:cubicBezTo>
                  <a:cubicBezTo>
                    <a:pt x="24" y="27"/>
                    <a:pt x="22" y="25"/>
                    <a:pt x="21" y="24"/>
                  </a:cubicBezTo>
                  <a:cubicBezTo>
                    <a:pt x="20" y="23"/>
                    <a:pt x="18" y="22"/>
                    <a:pt x="16" y="21"/>
                  </a:cubicBezTo>
                  <a:close/>
                  <a:moveTo>
                    <a:pt x="15" y="35"/>
                  </a:moveTo>
                  <a:cubicBezTo>
                    <a:pt x="14" y="35"/>
                    <a:pt x="13" y="35"/>
                    <a:pt x="12" y="35"/>
                  </a:cubicBezTo>
                  <a:cubicBezTo>
                    <a:pt x="11" y="26"/>
                    <a:pt x="11" y="26"/>
                    <a:pt x="11" y="26"/>
                  </a:cubicBezTo>
                  <a:cubicBezTo>
                    <a:pt x="12" y="26"/>
                    <a:pt x="13" y="27"/>
                    <a:pt x="14" y="27"/>
                  </a:cubicBezTo>
                  <a:lnTo>
                    <a:pt x="15" y="35"/>
                  </a:lnTo>
                  <a:close/>
                  <a:moveTo>
                    <a:pt x="13" y="20"/>
                  </a:moveTo>
                  <a:cubicBezTo>
                    <a:pt x="12" y="20"/>
                    <a:pt x="11" y="20"/>
                    <a:pt x="10" y="19"/>
                  </a:cubicBezTo>
                  <a:cubicBezTo>
                    <a:pt x="9" y="12"/>
                    <a:pt x="9" y="12"/>
                    <a:pt x="9" y="12"/>
                  </a:cubicBezTo>
                  <a:cubicBezTo>
                    <a:pt x="10" y="12"/>
                    <a:pt x="11" y="12"/>
                    <a:pt x="12" y="12"/>
                  </a:cubicBezTo>
                  <a:lnTo>
                    <a:pt x="1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3" name="Freeform 91"/>
            <p:cNvSpPr>
              <a:spLocks noEditPoints="1"/>
            </p:cNvSpPr>
            <p:nvPr/>
          </p:nvSpPr>
          <p:spPr bwMode="auto">
            <a:xfrm>
              <a:off x="2357438" y="2852738"/>
              <a:ext cx="234950" cy="185738"/>
            </a:xfrm>
            <a:custGeom>
              <a:avLst/>
              <a:gdLst>
                <a:gd name="T0" fmla="*/ 64 w 82"/>
                <a:gd name="T1" fmla="*/ 1 h 65"/>
                <a:gd name="T2" fmla="*/ 11 w 82"/>
                <a:gd name="T3" fmla="*/ 7 h 65"/>
                <a:gd name="T4" fmla="*/ 0 w 82"/>
                <a:gd name="T5" fmla="*/ 21 h 65"/>
                <a:gd name="T6" fmla="*/ 4 w 82"/>
                <a:gd name="T7" fmla="*/ 54 h 65"/>
                <a:gd name="T8" fmla="*/ 18 w 82"/>
                <a:gd name="T9" fmla="*/ 64 h 65"/>
                <a:gd name="T10" fmla="*/ 71 w 82"/>
                <a:gd name="T11" fmla="*/ 58 h 65"/>
                <a:gd name="T12" fmla="*/ 82 w 82"/>
                <a:gd name="T13" fmla="*/ 44 h 65"/>
                <a:gd name="T14" fmla="*/ 77 w 82"/>
                <a:gd name="T15" fmla="*/ 11 h 65"/>
                <a:gd name="T16" fmla="*/ 64 w 82"/>
                <a:gd name="T17" fmla="*/ 1 h 65"/>
                <a:gd name="T18" fmla="*/ 11 w 82"/>
                <a:gd name="T19" fmla="*/ 13 h 65"/>
                <a:gd name="T20" fmla="*/ 65 w 82"/>
                <a:gd name="T21" fmla="*/ 6 h 65"/>
                <a:gd name="T22" fmla="*/ 72 w 82"/>
                <a:gd name="T23" fmla="*/ 12 h 65"/>
                <a:gd name="T24" fmla="*/ 73 w 82"/>
                <a:gd name="T25" fmla="*/ 15 h 65"/>
                <a:gd name="T26" fmla="*/ 6 w 82"/>
                <a:gd name="T27" fmla="*/ 23 h 65"/>
                <a:gd name="T28" fmla="*/ 6 w 82"/>
                <a:gd name="T29" fmla="*/ 20 h 65"/>
                <a:gd name="T30" fmla="*/ 11 w 82"/>
                <a:gd name="T31" fmla="*/ 13 h 65"/>
                <a:gd name="T32" fmla="*/ 70 w 82"/>
                <a:gd name="T33" fmla="*/ 52 h 65"/>
                <a:gd name="T34" fmla="*/ 17 w 82"/>
                <a:gd name="T35" fmla="*/ 59 h 65"/>
                <a:gd name="T36" fmla="*/ 10 w 82"/>
                <a:gd name="T37" fmla="*/ 53 h 65"/>
                <a:gd name="T38" fmla="*/ 7 w 82"/>
                <a:gd name="T39" fmla="*/ 36 h 65"/>
                <a:gd name="T40" fmla="*/ 74 w 82"/>
                <a:gd name="T41" fmla="*/ 28 h 65"/>
                <a:gd name="T42" fmla="*/ 76 w 82"/>
                <a:gd name="T43" fmla="*/ 45 h 65"/>
                <a:gd name="T44" fmla="*/ 70 w 82"/>
                <a:gd name="T45" fmla="*/ 5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2" h="65">
                  <a:moveTo>
                    <a:pt x="64" y="1"/>
                  </a:moveTo>
                  <a:cubicBezTo>
                    <a:pt x="11" y="7"/>
                    <a:pt x="11" y="7"/>
                    <a:pt x="11" y="7"/>
                  </a:cubicBezTo>
                  <a:cubicBezTo>
                    <a:pt x="4" y="8"/>
                    <a:pt x="0" y="14"/>
                    <a:pt x="0" y="21"/>
                  </a:cubicBezTo>
                  <a:cubicBezTo>
                    <a:pt x="4" y="54"/>
                    <a:pt x="4" y="54"/>
                    <a:pt x="4" y="54"/>
                  </a:cubicBezTo>
                  <a:cubicBezTo>
                    <a:pt x="5" y="60"/>
                    <a:pt x="11" y="65"/>
                    <a:pt x="18" y="64"/>
                  </a:cubicBezTo>
                  <a:cubicBezTo>
                    <a:pt x="71" y="58"/>
                    <a:pt x="71" y="58"/>
                    <a:pt x="71" y="58"/>
                  </a:cubicBezTo>
                  <a:cubicBezTo>
                    <a:pt x="78" y="57"/>
                    <a:pt x="82" y="51"/>
                    <a:pt x="82" y="44"/>
                  </a:cubicBezTo>
                  <a:cubicBezTo>
                    <a:pt x="77" y="11"/>
                    <a:pt x="77" y="11"/>
                    <a:pt x="77" y="11"/>
                  </a:cubicBezTo>
                  <a:cubicBezTo>
                    <a:pt x="77" y="5"/>
                    <a:pt x="71" y="0"/>
                    <a:pt x="64" y="1"/>
                  </a:cubicBezTo>
                  <a:close/>
                  <a:moveTo>
                    <a:pt x="11" y="13"/>
                  </a:moveTo>
                  <a:cubicBezTo>
                    <a:pt x="65" y="6"/>
                    <a:pt x="65" y="6"/>
                    <a:pt x="65" y="6"/>
                  </a:cubicBezTo>
                  <a:cubicBezTo>
                    <a:pt x="68" y="6"/>
                    <a:pt x="72" y="8"/>
                    <a:pt x="72" y="12"/>
                  </a:cubicBezTo>
                  <a:cubicBezTo>
                    <a:pt x="73" y="15"/>
                    <a:pt x="73" y="15"/>
                    <a:pt x="73" y="15"/>
                  </a:cubicBezTo>
                  <a:cubicBezTo>
                    <a:pt x="6" y="23"/>
                    <a:pt x="6" y="23"/>
                    <a:pt x="6" y="23"/>
                  </a:cubicBezTo>
                  <a:cubicBezTo>
                    <a:pt x="6" y="20"/>
                    <a:pt x="6" y="20"/>
                    <a:pt x="6" y="20"/>
                  </a:cubicBezTo>
                  <a:cubicBezTo>
                    <a:pt x="5" y="16"/>
                    <a:pt x="8" y="13"/>
                    <a:pt x="11" y="13"/>
                  </a:cubicBezTo>
                  <a:close/>
                  <a:moveTo>
                    <a:pt x="70" y="52"/>
                  </a:moveTo>
                  <a:cubicBezTo>
                    <a:pt x="17" y="59"/>
                    <a:pt x="17" y="59"/>
                    <a:pt x="17" y="59"/>
                  </a:cubicBezTo>
                  <a:cubicBezTo>
                    <a:pt x="13" y="59"/>
                    <a:pt x="10" y="57"/>
                    <a:pt x="10" y="53"/>
                  </a:cubicBezTo>
                  <a:cubicBezTo>
                    <a:pt x="7" y="36"/>
                    <a:pt x="7" y="36"/>
                    <a:pt x="7" y="36"/>
                  </a:cubicBezTo>
                  <a:cubicBezTo>
                    <a:pt x="74" y="28"/>
                    <a:pt x="74" y="28"/>
                    <a:pt x="74" y="28"/>
                  </a:cubicBezTo>
                  <a:cubicBezTo>
                    <a:pt x="76" y="45"/>
                    <a:pt x="76" y="45"/>
                    <a:pt x="76" y="45"/>
                  </a:cubicBezTo>
                  <a:cubicBezTo>
                    <a:pt x="77" y="48"/>
                    <a:pt x="74" y="52"/>
                    <a:pt x="70"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4" name="Freeform 92"/>
            <p:cNvSpPr>
              <a:spLocks/>
            </p:cNvSpPr>
            <p:nvPr/>
          </p:nvSpPr>
          <p:spPr bwMode="auto">
            <a:xfrm>
              <a:off x="2393950" y="2952751"/>
              <a:ext cx="109537" cy="28575"/>
            </a:xfrm>
            <a:custGeom>
              <a:avLst/>
              <a:gdLst>
                <a:gd name="T0" fmla="*/ 38 w 38"/>
                <a:gd name="T1" fmla="*/ 3 h 10"/>
                <a:gd name="T2" fmla="*/ 35 w 38"/>
                <a:gd name="T3" fmla="*/ 6 h 10"/>
                <a:gd name="T4" fmla="*/ 3 w 38"/>
                <a:gd name="T5" fmla="*/ 10 h 10"/>
                <a:gd name="T6" fmla="*/ 0 w 38"/>
                <a:gd name="T7" fmla="*/ 7 h 10"/>
                <a:gd name="T8" fmla="*/ 0 w 38"/>
                <a:gd name="T9" fmla="*/ 7 h 10"/>
                <a:gd name="T10" fmla="*/ 3 w 38"/>
                <a:gd name="T11" fmla="*/ 4 h 10"/>
                <a:gd name="T12" fmla="*/ 35 w 38"/>
                <a:gd name="T13" fmla="*/ 1 h 10"/>
                <a:gd name="T14" fmla="*/ 38 w 38"/>
                <a:gd name="T15" fmla="*/ 3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10">
                  <a:moveTo>
                    <a:pt x="38" y="3"/>
                  </a:moveTo>
                  <a:cubicBezTo>
                    <a:pt x="38" y="4"/>
                    <a:pt x="37" y="6"/>
                    <a:pt x="35" y="6"/>
                  </a:cubicBezTo>
                  <a:cubicBezTo>
                    <a:pt x="3" y="10"/>
                    <a:pt x="3" y="10"/>
                    <a:pt x="3" y="10"/>
                  </a:cubicBezTo>
                  <a:cubicBezTo>
                    <a:pt x="2" y="10"/>
                    <a:pt x="0" y="9"/>
                    <a:pt x="0" y="7"/>
                  </a:cubicBezTo>
                  <a:cubicBezTo>
                    <a:pt x="0" y="7"/>
                    <a:pt x="0" y="7"/>
                    <a:pt x="0" y="7"/>
                  </a:cubicBezTo>
                  <a:cubicBezTo>
                    <a:pt x="0" y="6"/>
                    <a:pt x="1" y="5"/>
                    <a:pt x="3" y="4"/>
                  </a:cubicBezTo>
                  <a:cubicBezTo>
                    <a:pt x="35" y="1"/>
                    <a:pt x="35" y="1"/>
                    <a:pt x="35" y="1"/>
                  </a:cubicBezTo>
                  <a:cubicBezTo>
                    <a:pt x="36" y="0"/>
                    <a:pt x="38" y="1"/>
                    <a:pt x="3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5" name="Freeform 93"/>
            <p:cNvSpPr>
              <a:spLocks/>
            </p:cNvSpPr>
            <p:nvPr/>
          </p:nvSpPr>
          <p:spPr bwMode="auto">
            <a:xfrm>
              <a:off x="2397125" y="2987676"/>
              <a:ext cx="66675" cy="19050"/>
            </a:xfrm>
            <a:custGeom>
              <a:avLst/>
              <a:gdLst>
                <a:gd name="T0" fmla="*/ 23 w 23"/>
                <a:gd name="T1" fmla="*/ 2 h 7"/>
                <a:gd name="T2" fmla="*/ 20 w 23"/>
                <a:gd name="T3" fmla="*/ 5 h 7"/>
                <a:gd name="T4" fmla="*/ 3 w 23"/>
                <a:gd name="T5" fmla="*/ 7 h 7"/>
                <a:gd name="T6" fmla="*/ 0 w 23"/>
                <a:gd name="T7" fmla="*/ 5 h 7"/>
                <a:gd name="T8" fmla="*/ 0 w 23"/>
                <a:gd name="T9" fmla="*/ 5 h 7"/>
                <a:gd name="T10" fmla="*/ 3 w 23"/>
                <a:gd name="T11" fmla="*/ 2 h 7"/>
                <a:gd name="T12" fmla="*/ 20 w 23"/>
                <a:gd name="T13" fmla="*/ 0 h 7"/>
                <a:gd name="T14" fmla="*/ 23 w 23"/>
                <a:gd name="T15" fmla="*/ 2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7">
                  <a:moveTo>
                    <a:pt x="23" y="2"/>
                  </a:moveTo>
                  <a:cubicBezTo>
                    <a:pt x="23" y="4"/>
                    <a:pt x="22" y="5"/>
                    <a:pt x="20" y="5"/>
                  </a:cubicBezTo>
                  <a:cubicBezTo>
                    <a:pt x="3" y="7"/>
                    <a:pt x="3" y="7"/>
                    <a:pt x="3" y="7"/>
                  </a:cubicBezTo>
                  <a:cubicBezTo>
                    <a:pt x="2" y="7"/>
                    <a:pt x="1" y="6"/>
                    <a:pt x="0" y="5"/>
                  </a:cubicBezTo>
                  <a:cubicBezTo>
                    <a:pt x="0" y="5"/>
                    <a:pt x="0" y="5"/>
                    <a:pt x="0" y="5"/>
                  </a:cubicBezTo>
                  <a:cubicBezTo>
                    <a:pt x="0" y="4"/>
                    <a:pt x="1" y="2"/>
                    <a:pt x="3" y="2"/>
                  </a:cubicBezTo>
                  <a:cubicBezTo>
                    <a:pt x="20" y="0"/>
                    <a:pt x="20" y="0"/>
                    <a:pt x="20" y="0"/>
                  </a:cubicBezTo>
                  <a:cubicBezTo>
                    <a:pt x="21" y="0"/>
                    <a:pt x="22" y="1"/>
                    <a:pt x="2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6" name="Freeform 94"/>
            <p:cNvSpPr>
              <a:spLocks noEditPoints="1"/>
            </p:cNvSpPr>
            <p:nvPr/>
          </p:nvSpPr>
          <p:spPr bwMode="auto">
            <a:xfrm>
              <a:off x="1760538" y="2682876"/>
              <a:ext cx="34925" cy="66675"/>
            </a:xfrm>
            <a:custGeom>
              <a:avLst/>
              <a:gdLst>
                <a:gd name="T0" fmla="*/ 8 w 12"/>
                <a:gd name="T1" fmla="*/ 10 h 23"/>
                <a:gd name="T2" fmla="*/ 8 w 12"/>
                <a:gd name="T3" fmla="*/ 5 h 23"/>
                <a:gd name="T4" fmla="*/ 8 w 12"/>
                <a:gd name="T5" fmla="*/ 5 h 23"/>
                <a:gd name="T6" fmla="*/ 9 w 12"/>
                <a:gd name="T7" fmla="*/ 5 h 23"/>
                <a:gd name="T8" fmla="*/ 10 w 12"/>
                <a:gd name="T9" fmla="*/ 5 h 23"/>
                <a:gd name="T10" fmla="*/ 10 w 12"/>
                <a:gd name="T11" fmla="*/ 4 h 23"/>
                <a:gd name="T12" fmla="*/ 10 w 12"/>
                <a:gd name="T13" fmla="*/ 3 h 23"/>
                <a:gd name="T14" fmla="*/ 10 w 12"/>
                <a:gd name="T15" fmla="*/ 3 h 23"/>
                <a:gd name="T16" fmla="*/ 9 w 12"/>
                <a:gd name="T17" fmla="*/ 3 h 23"/>
                <a:gd name="T18" fmla="*/ 9 w 12"/>
                <a:gd name="T19" fmla="*/ 2 h 23"/>
                <a:gd name="T20" fmla="*/ 7 w 12"/>
                <a:gd name="T21" fmla="*/ 2 h 23"/>
                <a:gd name="T22" fmla="*/ 7 w 12"/>
                <a:gd name="T23" fmla="*/ 0 h 23"/>
                <a:gd name="T24" fmla="*/ 6 w 12"/>
                <a:gd name="T25" fmla="*/ 0 h 23"/>
                <a:gd name="T26" fmla="*/ 6 w 12"/>
                <a:gd name="T27" fmla="*/ 1 h 23"/>
                <a:gd name="T28" fmla="*/ 6 w 12"/>
                <a:gd name="T29" fmla="*/ 3 h 23"/>
                <a:gd name="T30" fmla="*/ 6 w 12"/>
                <a:gd name="T31" fmla="*/ 3 h 23"/>
                <a:gd name="T32" fmla="*/ 5 w 12"/>
                <a:gd name="T33" fmla="*/ 3 h 23"/>
                <a:gd name="T34" fmla="*/ 4 w 12"/>
                <a:gd name="T35" fmla="*/ 1 h 23"/>
                <a:gd name="T36" fmla="*/ 3 w 12"/>
                <a:gd name="T37" fmla="*/ 0 h 23"/>
                <a:gd name="T38" fmla="*/ 3 w 12"/>
                <a:gd name="T39" fmla="*/ 1 h 23"/>
                <a:gd name="T40" fmla="*/ 3 w 12"/>
                <a:gd name="T41" fmla="*/ 3 h 23"/>
                <a:gd name="T42" fmla="*/ 2 w 12"/>
                <a:gd name="T43" fmla="*/ 4 h 23"/>
                <a:gd name="T44" fmla="*/ 1 w 12"/>
                <a:gd name="T45" fmla="*/ 6 h 23"/>
                <a:gd name="T46" fmla="*/ 1 w 12"/>
                <a:gd name="T47" fmla="*/ 8 h 23"/>
                <a:gd name="T48" fmla="*/ 1 w 12"/>
                <a:gd name="T49" fmla="*/ 9 h 23"/>
                <a:gd name="T50" fmla="*/ 2 w 12"/>
                <a:gd name="T51" fmla="*/ 11 h 23"/>
                <a:gd name="T52" fmla="*/ 4 w 12"/>
                <a:gd name="T53" fmla="*/ 12 h 23"/>
                <a:gd name="T54" fmla="*/ 4 w 12"/>
                <a:gd name="T55" fmla="*/ 12 h 23"/>
                <a:gd name="T56" fmla="*/ 5 w 12"/>
                <a:gd name="T57" fmla="*/ 17 h 23"/>
                <a:gd name="T58" fmla="*/ 3 w 12"/>
                <a:gd name="T59" fmla="*/ 17 h 23"/>
                <a:gd name="T60" fmla="*/ 2 w 12"/>
                <a:gd name="T61" fmla="*/ 16 h 23"/>
                <a:gd name="T62" fmla="*/ 1 w 12"/>
                <a:gd name="T63" fmla="*/ 17 h 23"/>
                <a:gd name="T64" fmla="*/ 1 w 12"/>
                <a:gd name="T65" fmla="*/ 18 h 23"/>
                <a:gd name="T66" fmla="*/ 1 w 12"/>
                <a:gd name="T67" fmla="*/ 19 h 23"/>
                <a:gd name="T68" fmla="*/ 1 w 12"/>
                <a:gd name="T69" fmla="*/ 19 h 23"/>
                <a:gd name="T70" fmla="*/ 3 w 12"/>
                <a:gd name="T71" fmla="*/ 19 h 23"/>
                <a:gd name="T72" fmla="*/ 5 w 12"/>
                <a:gd name="T73" fmla="*/ 20 h 23"/>
                <a:gd name="T74" fmla="*/ 5 w 12"/>
                <a:gd name="T75" fmla="*/ 22 h 23"/>
                <a:gd name="T76" fmla="*/ 6 w 12"/>
                <a:gd name="T77" fmla="*/ 23 h 23"/>
                <a:gd name="T78" fmla="*/ 7 w 12"/>
                <a:gd name="T79" fmla="*/ 22 h 23"/>
                <a:gd name="T80" fmla="*/ 7 w 12"/>
                <a:gd name="T81" fmla="*/ 19 h 23"/>
                <a:gd name="T82" fmla="*/ 8 w 12"/>
                <a:gd name="T83" fmla="*/ 19 h 23"/>
                <a:gd name="T84" fmla="*/ 8 w 12"/>
                <a:gd name="T85" fmla="*/ 22 h 23"/>
                <a:gd name="T86" fmla="*/ 9 w 12"/>
                <a:gd name="T87" fmla="*/ 22 h 23"/>
                <a:gd name="T88" fmla="*/ 10 w 12"/>
                <a:gd name="T89" fmla="*/ 22 h 23"/>
                <a:gd name="T90" fmla="*/ 9 w 12"/>
                <a:gd name="T91" fmla="*/ 19 h 23"/>
                <a:gd name="T92" fmla="*/ 11 w 12"/>
                <a:gd name="T93" fmla="*/ 18 h 23"/>
                <a:gd name="T94" fmla="*/ 12 w 12"/>
                <a:gd name="T95" fmla="*/ 16 h 23"/>
                <a:gd name="T96" fmla="*/ 12 w 12"/>
                <a:gd name="T97" fmla="*/ 14 h 23"/>
                <a:gd name="T98" fmla="*/ 11 w 12"/>
                <a:gd name="T99" fmla="*/ 11 h 23"/>
                <a:gd name="T100" fmla="*/ 8 w 12"/>
                <a:gd name="T101" fmla="*/ 10 h 23"/>
                <a:gd name="T102" fmla="*/ 8 w 12"/>
                <a:gd name="T103" fmla="*/ 16 h 23"/>
                <a:gd name="T104" fmla="*/ 6 w 12"/>
                <a:gd name="T105" fmla="*/ 17 h 23"/>
                <a:gd name="T106" fmla="*/ 6 w 12"/>
                <a:gd name="T107" fmla="*/ 12 h 23"/>
                <a:gd name="T108" fmla="*/ 7 w 12"/>
                <a:gd name="T109" fmla="*/ 13 h 23"/>
                <a:gd name="T110" fmla="*/ 8 w 12"/>
                <a:gd name="T111" fmla="*/ 16 h 23"/>
                <a:gd name="T112" fmla="*/ 7 w 12"/>
                <a:gd name="T113" fmla="*/ 9 h 23"/>
                <a:gd name="T114" fmla="*/ 5 w 12"/>
                <a:gd name="T115" fmla="*/ 9 h 23"/>
                <a:gd name="T116" fmla="*/ 5 w 12"/>
                <a:gd name="T117" fmla="*/ 5 h 23"/>
                <a:gd name="T118" fmla="*/ 6 w 12"/>
                <a:gd name="T119" fmla="*/ 5 h 23"/>
                <a:gd name="T120" fmla="*/ 7 w 12"/>
                <a:gd name="T121" fmla="*/ 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 h="23">
                  <a:moveTo>
                    <a:pt x="8" y="10"/>
                  </a:moveTo>
                  <a:cubicBezTo>
                    <a:pt x="8" y="5"/>
                    <a:pt x="8" y="5"/>
                    <a:pt x="8" y="5"/>
                  </a:cubicBezTo>
                  <a:cubicBezTo>
                    <a:pt x="8" y="5"/>
                    <a:pt x="8" y="5"/>
                    <a:pt x="8" y="5"/>
                  </a:cubicBezTo>
                  <a:cubicBezTo>
                    <a:pt x="9" y="5"/>
                    <a:pt x="9" y="5"/>
                    <a:pt x="9" y="5"/>
                  </a:cubicBezTo>
                  <a:cubicBezTo>
                    <a:pt x="10" y="5"/>
                    <a:pt x="10" y="5"/>
                    <a:pt x="10" y="5"/>
                  </a:cubicBezTo>
                  <a:cubicBezTo>
                    <a:pt x="10" y="5"/>
                    <a:pt x="10" y="4"/>
                    <a:pt x="10" y="4"/>
                  </a:cubicBezTo>
                  <a:cubicBezTo>
                    <a:pt x="10" y="4"/>
                    <a:pt x="10" y="3"/>
                    <a:pt x="10" y="3"/>
                  </a:cubicBezTo>
                  <a:cubicBezTo>
                    <a:pt x="10" y="3"/>
                    <a:pt x="10" y="3"/>
                    <a:pt x="10" y="3"/>
                  </a:cubicBezTo>
                  <a:cubicBezTo>
                    <a:pt x="10" y="3"/>
                    <a:pt x="9" y="3"/>
                    <a:pt x="9" y="3"/>
                  </a:cubicBezTo>
                  <a:cubicBezTo>
                    <a:pt x="9" y="2"/>
                    <a:pt x="9" y="2"/>
                    <a:pt x="9" y="2"/>
                  </a:cubicBezTo>
                  <a:cubicBezTo>
                    <a:pt x="8" y="2"/>
                    <a:pt x="8" y="2"/>
                    <a:pt x="7" y="2"/>
                  </a:cubicBezTo>
                  <a:cubicBezTo>
                    <a:pt x="7" y="0"/>
                    <a:pt x="7" y="0"/>
                    <a:pt x="7" y="0"/>
                  </a:cubicBezTo>
                  <a:cubicBezTo>
                    <a:pt x="7" y="0"/>
                    <a:pt x="7" y="0"/>
                    <a:pt x="6" y="0"/>
                  </a:cubicBezTo>
                  <a:cubicBezTo>
                    <a:pt x="6" y="0"/>
                    <a:pt x="6" y="0"/>
                    <a:pt x="6" y="1"/>
                  </a:cubicBezTo>
                  <a:cubicBezTo>
                    <a:pt x="6" y="3"/>
                    <a:pt x="6" y="3"/>
                    <a:pt x="6" y="3"/>
                  </a:cubicBezTo>
                  <a:cubicBezTo>
                    <a:pt x="6" y="3"/>
                    <a:pt x="6" y="3"/>
                    <a:pt x="6" y="3"/>
                  </a:cubicBezTo>
                  <a:cubicBezTo>
                    <a:pt x="5" y="3"/>
                    <a:pt x="5" y="3"/>
                    <a:pt x="5" y="3"/>
                  </a:cubicBezTo>
                  <a:cubicBezTo>
                    <a:pt x="4" y="1"/>
                    <a:pt x="4" y="1"/>
                    <a:pt x="4" y="1"/>
                  </a:cubicBezTo>
                  <a:cubicBezTo>
                    <a:pt x="4" y="0"/>
                    <a:pt x="4" y="0"/>
                    <a:pt x="3" y="0"/>
                  </a:cubicBezTo>
                  <a:cubicBezTo>
                    <a:pt x="3" y="0"/>
                    <a:pt x="3" y="0"/>
                    <a:pt x="3" y="1"/>
                  </a:cubicBezTo>
                  <a:cubicBezTo>
                    <a:pt x="3" y="3"/>
                    <a:pt x="3" y="3"/>
                    <a:pt x="3" y="3"/>
                  </a:cubicBezTo>
                  <a:cubicBezTo>
                    <a:pt x="2" y="4"/>
                    <a:pt x="2" y="4"/>
                    <a:pt x="2" y="4"/>
                  </a:cubicBezTo>
                  <a:cubicBezTo>
                    <a:pt x="1" y="5"/>
                    <a:pt x="1" y="5"/>
                    <a:pt x="1" y="6"/>
                  </a:cubicBezTo>
                  <a:cubicBezTo>
                    <a:pt x="0" y="6"/>
                    <a:pt x="0" y="7"/>
                    <a:pt x="1" y="8"/>
                  </a:cubicBezTo>
                  <a:cubicBezTo>
                    <a:pt x="1" y="8"/>
                    <a:pt x="1" y="9"/>
                    <a:pt x="1" y="9"/>
                  </a:cubicBezTo>
                  <a:cubicBezTo>
                    <a:pt x="1" y="10"/>
                    <a:pt x="2" y="10"/>
                    <a:pt x="2" y="11"/>
                  </a:cubicBezTo>
                  <a:cubicBezTo>
                    <a:pt x="3" y="11"/>
                    <a:pt x="3" y="11"/>
                    <a:pt x="4" y="12"/>
                  </a:cubicBezTo>
                  <a:cubicBezTo>
                    <a:pt x="4" y="12"/>
                    <a:pt x="4" y="12"/>
                    <a:pt x="4" y="12"/>
                  </a:cubicBezTo>
                  <a:cubicBezTo>
                    <a:pt x="5" y="17"/>
                    <a:pt x="5" y="17"/>
                    <a:pt x="5" y="17"/>
                  </a:cubicBezTo>
                  <a:cubicBezTo>
                    <a:pt x="4" y="17"/>
                    <a:pt x="4" y="17"/>
                    <a:pt x="3" y="17"/>
                  </a:cubicBezTo>
                  <a:cubicBezTo>
                    <a:pt x="3" y="17"/>
                    <a:pt x="2" y="17"/>
                    <a:pt x="2" y="16"/>
                  </a:cubicBezTo>
                  <a:cubicBezTo>
                    <a:pt x="2" y="16"/>
                    <a:pt x="2" y="17"/>
                    <a:pt x="1" y="17"/>
                  </a:cubicBezTo>
                  <a:cubicBezTo>
                    <a:pt x="1" y="17"/>
                    <a:pt x="1" y="17"/>
                    <a:pt x="1" y="18"/>
                  </a:cubicBezTo>
                  <a:cubicBezTo>
                    <a:pt x="1" y="18"/>
                    <a:pt x="1" y="18"/>
                    <a:pt x="1" y="19"/>
                  </a:cubicBezTo>
                  <a:cubicBezTo>
                    <a:pt x="1" y="19"/>
                    <a:pt x="1" y="19"/>
                    <a:pt x="1" y="19"/>
                  </a:cubicBezTo>
                  <a:cubicBezTo>
                    <a:pt x="2" y="19"/>
                    <a:pt x="2" y="19"/>
                    <a:pt x="3" y="19"/>
                  </a:cubicBezTo>
                  <a:cubicBezTo>
                    <a:pt x="4" y="20"/>
                    <a:pt x="4" y="20"/>
                    <a:pt x="5" y="20"/>
                  </a:cubicBezTo>
                  <a:cubicBezTo>
                    <a:pt x="5" y="22"/>
                    <a:pt x="5" y="22"/>
                    <a:pt x="5" y="22"/>
                  </a:cubicBezTo>
                  <a:cubicBezTo>
                    <a:pt x="5" y="22"/>
                    <a:pt x="6" y="23"/>
                    <a:pt x="6" y="23"/>
                  </a:cubicBezTo>
                  <a:cubicBezTo>
                    <a:pt x="7" y="23"/>
                    <a:pt x="7" y="22"/>
                    <a:pt x="7" y="22"/>
                  </a:cubicBezTo>
                  <a:cubicBezTo>
                    <a:pt x="7" y="19"/>
                    <a:pt x="7" y="19"/>
                    <a:pt x="7" y="19"/>
                  </a:cubicBezTo>
                  <a:cubicBezTo>
                    <a:pt x="7" y="19"/>
                    <a:pt x="8" y="19"/>
                    <a:pt x="8" y="19"/>
                  </a:cubicBezTo>
                  <a:cubicBezTo>
                    <a:pt x="8" y="22"/>
                    <a:pt x="8" y="22"/>
                    <a:pt x="8" y="22"/>
                  </a:cubicBezTo>
                  <a:cubicBezTo>
                    <a:pt x="8" y="22"/>
                    <a:pt x="9" y="22"/>
                    <a:pt x="9" y="22"/>
                  </a:cubicBezTo>
                  <a:cubicBezTo>
                    <a:pt x="10" y="22"/>
                    <a:pt x="10" y="22"/>
                    <a:pt x="10" y="22"/>
                  </a:cubicBezTo>
                  <a:cubicBezTo>
                    <a:pt x="9" y="19"/>
                    <a:pt x="9" y="19"/>
                    <a:pt x="9" y="19"/>
                  </a:cubicBezTo>
                  <a:cubicBezTo>
                    <a:pt x="10" y="18"/>
                    <a:pt x="10" y="18"/>
                    <a:pt x="11" y="18"/>
                  </a:cubicBezTo>
                  <a:cubicBezTo>
                    <a:pt x="11" y="17"/>
                    <a:pt x="12" y="17"/>
                    <a:pt x="12" y="16"/>
                  </a:cubicBezTo>
                  <a:cubicBezTo>
                    <a:pt x="12" y="16"/>
                    <a:pt x="12" y="15"/>
                    <a:pt x="12" y="14"/>
                  </a:cubicBezTo>
                  <a:cubicBezTo>
                    <a:pt x="12" y="13"/>
                    <a:pt x="11" y="12"/>
                    <a:pt x="11" y="11"/>
                  </a:cubicBezTo>
                  <a:cubicBezTo>
                    <a:pt x="10" y="11"/>
                    <a:pt x="9" y="10"/>
                    <a:pt x="8" y="10"/>
                  </a:cubicBezTo>
                  <a:close/>
                  <a:moveTo>
                    <a:pt x="8" y="16"/>
                  </a:moveTo>
                  <a:cubicBezTo>
                    <a:pt x="7" y="16"/>
                    <a:pt x="7" y="17"/>
                    <a:pt x="6" y="17"/>
                  </a:cubicBezTo>
                  <a:cubicBezTo>
                    <a:pt x="6" y="12"/>
                    <a:pt x="6" y="12"/>
                    <a:pt x="6" y="12"/>
                  </a:cubicBezTo>
                  <a:cubicBezTo>
                    <a:pt x="6" y="12"/>
                    <a:pt x="7" y="12"/>
                    <a:pt x="7" y="13"/>
                  </a:cubicBezTo>
                  <a:lnTo>
                    <a:pt x="8" y="16"/>
                  </a:lnTo>
                  <a:close/>
                  <a:moveTo>
                    <a:pt x="7" y="9"/>
                  </a:moveTo>
                  <a:cubicBezTo>
                    <a:pt x="6" y="9"/>
                    <a:pt x="6" y="9"/>
                    <a:pt x="5" y="9"/>
                  </a:cubicBezTo>
                  <a:cubicBezTo>
                    <a:pt x="5" y="5"/>
                    <a:pt x="5" y="5"/>
                    <a:pt x="5" y="5"/>
                  </a:cubicBezTo>
                  <a:cubicBezTo>
                    <a:pt x="5" y="5"/>
                    <a:pt x="6" y="5"/>
                    <a:pt x="6" y="5"/>
                  </a:cubicBezTo>
                  <a:lnTo>
                    <a:pt x="7"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7" name="Freeform 95"/>
            <p:cNvSpPr>
              <a:spLocks noEditPoints="1"/>
            </p:cNvSpPr>
            <p:nvPr/>
          </p:nvSpPr>
          <p:spPr bwMode="auto">
            <a:xfrm>
              <a:off x="1708150" y="2644776"/>
              <a:ext cx="138112" cy="201613"/>
            </a:xfrm>
            <a:custGeom>
              <a:avLst/>
              <a:gdLst>
                <a:gd name="T0" fmla="*/ 46 w 48"/>
                <a:gd name="T1" fmla="*/ 22 h 70"/>
                <a:gd name="T2" fmla="*/ 21 w 48"/>
                <a:gd name="T3" fmla="*/ 2 h 70"/>
                <a:gd name="T4" fmla="*/ 2 w 48"/>
                <a:gd name="T5" fmla="*/ 27 h 70"/>
                <a:gd name="T6" fmla="*/ 21 w 48"/>
                <a:gd name="T7" fmla="*/ 46 h 70"/>
                <a:gd name="T8" fmla="*/ 23 w 48"/>
                <a:gd name="T9" fmla="*/ 66 h 70"/>
                <a:gd name="T10" fmla="*/ 27 w 48"/>
                <a:gd name="T11" fmla="*/ 69 h 70"/>
                <a:gd name="T12" fmla="*/ 32 w 48"/>
                <a:gd name="T13" fmla="*/ 69 h 70"/>
                <a:gd name="T14" fmla="*/ 35 w 48"/>
                <a:gd name="T15" fmla="*/ 64 h 70"/>
                <a:gd name="T16" fmla="*/ 33 w 48"/>
                <a:gd name="T17" fmla="*/ 45 h 70"/>
                <a:gd name="T18" fmla="*/ 46 w 48"/>
                <a:gd name="T19" fmla="*/ 22 h 70"/>
                <a:gd name="T20" fmla="*/ 26 w 48"/>
                <a:gd name="T21" fmla="*/ 40 h 70"/>
                <a:gd name="T22" fmla="*/ 8 w 48"/>
                <a:gd name="T23" fmla="*/ 26 h 70"/>
                <a:gd name="T24" fmla="*/ 22 w 48"/>
                <a:gd name="T25" fmla="*/ 8 h 70"/>
                <a:gd name="T26" fmla="*/ 40 w 48"/>
                <a:gd name="T27" fmla="*/ 22 h 70"/>
                <a:gd name="T28" fmla="*/ 26 w 48"/>
                <a:gd name="T29" fmla="*/ 4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70">
                  <a:moveTo>
                    <a:pt x="46" y="22"/>
                  </a:moveTo>
                  <a:cubicBezTo>
                    <a:pt x="45" y="9"/>
                    <a:pt x="34" y="0"/>
                    <a:pt x="21" y="2"/>
                  </a:cubicBezTo>
                  <a:cubicBezTo>
                    <a:pt x="9" y="3"/>
                    <a:pt x="0" y="15"/>
                    <a:pt x="2" y="27"/>
                  </a:cubicBezTo>
                  <a:cubicBezTo>
                    <a:pt x="3" y="37"/>
                    <a:pt x="11" y="45"/>
                    <a:pt x="21" y="46"/>
                  </a:cubicBezTo>
                  <a:cubicBezTo>
                    <a:pt x="23" y="66"/>
                    <a:pt x="23" y="66"/>
                    <a:pt x="23" y="66"/>
                  </a:cubicBezTo>
                  <a:cubicBezTo>
                    <a:pt x="23" y="68"/>
                    <a:pt x="25" y="70"/>
                    <a:pt x="27" y="69"/>
                  </a:cubicBezTo>
                  <a:cubicBezTo>
                    <a:pt x="32" y="69"/>
                    <a:pt x="32" y="69"/>
                    <a:pt x="32" y="69"/>
                  </a:cubicBezTo>
                  <a:cubicBezTo>
                    <a:pt x="34" y="68"/>
                    <a:pt x="36" y="66"/>
                    <a:pt x="35" y="64"/>
                  </a:cubicBezTo>
                  <a:cubicBezTo>
                    <a:pt x="33" y="45"/>
                    <a:pt x="33" y="45"/>
                    <a:pt x="33" y="45"/>
                  </a:cubicBezTo>
                  <a:cubicBezTo>
                    <a:pt x="42" y="41"/>
                    <a:pt x="48" y="32"/>
                    <a:pt x="46" y="22"/>
                  </a:cubicBezTo>
                  <a:close/>
                  <a:moveTo>
                    <a:pt x="26" y="40"/>
                  </a:moveTo>
                  <a:cubicBezTo>
                    <a:pt x="17" y="41"/>
                    <a:pt x="9" y="35"/>
                    <a:pt x="8" y="26"/>
                  </a:cubicBezTo>
                  <a:cubicBezTo>
                    <a:pt x="7" y="17"/>
                    <a:pt x="13" y="9"/>
                    <a:pt x="22" y="8"/>
                  </a:cubicBezTo>
                  <a:cubicBezTo>
                    <a:pt x="31" y="7"/>
                    <a:pt x="39" y="14"/>
                    <a:pt x="40" y="22"/>
                  </a:cubicBezTo>
                  <a:cubicBezTo>
                    <a:pt x="41" y="31"/>
                    <a:pt x="35" y="39"/>
                    <a:pt x="26"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8" name="Freeform 96"/>
            <p:cNvSpPr>
              <a:spLocks/>
            </p:cNvSpPr>
            <p:nvPr/>
          </p:nvSpPr>
          <p:spPr bwMode="auto">
            <a:xfrm>
              <a:off x="1674813" y="2614613"/>
              <a:ext cx="249237" cy="171450"/>
            </a:xfrm>
            <a:custGeom>
              <a:avLst/>
              <a:gdLst>
                <a:gd name="T0" fmla="*/ 71 w 87"/>
                <a:gd name="T1" fmla="*/ 1 h 60"/>
                <a:gd name="T2" fmla="*/ 10 w 87"/>
                <a:gd name="T3" fmla="*/ 8 h 60"/>
                <a:gd name="T4" fmla="*/ 0 w 87"/>
                <a:gd name="T5" fmla="*/ 20 h 60"/>
                <a:gd name="T6" fmla="*/ 4 w 87"/>
                <a:gd name="T7" fmla="*/ 50 h 60"/>
                <a:gd name="T8" fmla="*/ 16 w 87"/>
                <a:gd name="T9" fmla="*/ 59 h 60"/>
                <a:gd name="T10" fmla="*/ 20 w 87"/>
                <a:gd name="T11" fmla="*/ 59 h 60"/>
                <a:gd name="T12" fmla="*/ 15 w 87"/>
                <a:gd name="T13" fmla="*/ 55 h 60"/>
                <a:gd name="T14" fmla="*/ 15 w 87"/>
                <a:gd name="T15" fmla="*/ 55 h 60"/>
                <a:gd name="T16" fmla="*/ 9 w 87"/>
                <a:gd name="T17" fmla="*/ 50 h 60"/>
                <a:gd name="T18" fmla="*/ 5 w 87"/>
                <a:gd name="T19" fmla="*/ 20 h 60"/>
                <a:gd name="T20" fmla="*/ 10 w 87"/>
                <a:gd name="T21" fmla="*/ 13 h 60"/>
                <a:gd name="T22" fmla="*/ 71 w 87"/>
                <a:gd name="T23" fmla="*/ 6 h 60"/>
                <a:gd name="T24" fmla="*/ 78 w 87"/>
                <a:gd name="T25" fmla="*/ 11 h 60"/>
                <a:gd name="T26" fmla="*/ 82 w 87"/>
                <a:gd name="T27" fmla="*/ 41 h 60"/>
                <a:gd name="T28" fmla="*/ 76 w 87"/>
                <a:gd name="T29" fmla="*/ 47 h 60"/>
                <a:gd name="T30" fmla="*/ 61 w 87"/>
                <a:gd name="T31" fmla="*/ 49 h 60"/>
                <a:gd name="T32" fmla="*/ 57 w 87"/>
                <a:gd name="T33" fmla="*/ 54 h 60"/>
                <a:gd name="T34" fmla="*/ 77 w 87"/>
                <a:gd name="T35" fmla="*/ 52 h 60"/>
                <a:gd name="T36" fmla="*/ 86 w 87"/>
                <a:gd name="T37" fmla="*/ 40 h 60"/>
                <a:gd name="T38" fmla="*/ 83 w 87"/>
                <a:gd name="T39" fmla="*/ 10 h 60"/>
                <a:gd name="T40" fmla="*/ 71 w 87"/>
                <a:gd name="T41" fmla="*/ 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7" h="60">
                  <a:moveTo>
                    <a:pt x="71" y="1"/>
                  </a:moveTo>
                  <a:cubicBezTo>
                    <a:pt x="10" y="8"/>
                    <a:pt x="10" y="8"/>
                    <a:pt x="10" y="8"/>
                  </a:cubicBezTo>
                  <a:cubicBezTo>
                    <a:pt x="4" y="9"/>
                    <a:pt x="0" y="15"/>
                    <a:pt x="0" y="20"/>
                  </a:cubicBezTo>
                  <a:cubicBezTo>
                    <a:pt x="4" y="50"/>
                    <a:pt x="4" y="50"/>
                    <a:pt x="4" y="50"/>
                  </a:cubicBezTo>
                  <a:cubicBezTo>
                    <a:pt x="5" y="56"/>
                    <a:pt x="10" y="60"/>
                    <a:pt x="16" y="59"/>
                  </a:cubicBezTo>
                  <a:cubicBezTo>
                    <a:pt x="20" y="59"/>
                    <a:pt x="20" y="59"/>
                    <a:pt x="20" y="59"/>
                  </a:cubicBezTo>
                  <a:cubicBezTo>
                    <a:pt x="19" y="58"/>
                    <a:pt x="17" y="56"/>
                    <a:pt x="15" y="55"/>
                  </a:cubicBezTo>
                  <a:cubicBezTo>
                    <a:pt x="15" y="55"/>
                    <a:pt x="15" y="55"/>
                    <a:pt x="15" y="55"/>
                  </a:cubicBezTo>
                  <a:cubicBezTo>
                    <a:pt x="12" y="55"/>
                    <a:pt x="9" y="53"/>
                    <a:pt x="9" y="50"/>
                  </a:cubicBezTo>
                  <a:cubicBezTo>
                    <a:pt x="5" y="20"/>
                    <a:pt x="5" y="20"/>
                    <a:pt x="5" y="20"/>
                  </a:cubicBezTo>
                  <a:cubicBezTo>
                    <a:pt x="5" y="16"/>
                    <a:pt x="7" y="13"/>
                    <a:pt x="10" y="13"/>
                  </a:cubicBezTo>
                  <a:cubicBezTo>
                    <a:pt x="71" y="6"/>
                    <a:pt x="71" y="6"/>
                    <a:pt x="71" y="6"/>
                  </a:cubicBezTo>
                  <a:cubicBezTo>
                    <a:pt x="75" y="5"/>
                    <a:pt x="78" y="7"/>
                    <a:pt x="78" y="11"/>
                  </a:cubicBezTo>
                  <a:cubicBezTo>
                    <a:pt x="82" y="41"/>
                    <a:pt x="82" y="41"/>
                    <a:pt x="82" y="41"/>
                  </a:cubicBezTo>
                  <a:cubicBezTo>
                    <a:pt x="82" y="44"/>
                    <a:pt x="80" y="47"/>
                    <a:pt x="76" y="47"/>
                  </a:cubicBezTo>
                  <a:cubicBezTo>
                    <a:pt x="61" y="49"/>
                    <a:pt x="61" y="49"/>
                    <a:pt x="61" y="49"/>
                  </a:cubicBezTo>
                  <a:cubicBezTo>
                    <a:pt x="60" y="51"/>
                    <a:pt x="59" y="53"/>
                    <a:pt x="57" y="54"/>
                  </a:cubicBezTo>
                  <a:cubicBezTo>
                    <a:pt x="77" y="52"/>
                    <a:pt x="77" y="52"/>
                    <a:pt x="77" y="52"/>
                  </a:cubicBezTo>
                  <a:cubicBezTo>
                    <a:pt x="83" y="51"/>
                    <a:pt x="87" y="46"/>
                    <a:pt x="86" y="40"/>
                  </a:cubicBezTo>
                  <a:cubicBezTo>
                    <a:pt x="83" y="10"/>
                    <a:pt x="83" y="10"/>
                    <a:pt x="83" y="10"/>
                  </a:cubicBezTo>
                  <a:cubicBezTo>
                    <a:pt x="82" y="4"/>
                    <a:pt x="77" y="0"/>
                    <a:pt x="7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9" name="Freeform 97"/>
            <p:cNvSpPr>
              <a:spLocks noEditPoints="1"/>
            </p:cNvSpPr>
            <p:nvPr/>
          </p:nvSpPr>
          <p:spPr bwMode="auto">
            <a:xfrm>
              <a:off x="2959100" y="2401888"/>
              <a:ext cx="31750" cy="65088"/>
            </a:xfrm>
            <a:custGeom>
              <a:avLst/>
              <a:gdLst>
                <a:gd name="T0" fmla="*/ 8 w 11"/>
                <a:gd name="T1" fmla="*/ 10 h 23"/>
                <a:gd name="T2" fmla="*/ 7 w 11"/>
                <a:gd name="T3" fmla="*/ 5 h 23"/>
                <a:gd name="T4" fmla="*/ 7 w 11"/>
                <a:gd name="T5" fmla="*/ 5 h 23"/>
                <a:gd name="T6" fmla="*/ 9 w 11"/>
                <a:gd name="T7" fmla="*/ 5 h 23"/>
                <a:gd name="T8" fmla="*/ 9 w 11"/>
                <a:gd name="T9" fmla="*/ 5 h 23"/>
                <a:gd name="T10" fmla="*/ 9 w 11"/>
                <a:gd name="T11" fmla="*/ 4 h 23"/>
                <a:gd name="T12" fmla="*/ 9 w 11"/>
                <a:gd name="T13" fmla="*/ 3 h 23"/>
                <a:gd name="T14" fmla="*/ 9 w 11"/>
                <a:gd name="T15" fmla="*/ 3 h 23"/>
                <a:gd name="T16" fmla="*/ 8 w 11"/>
                <a:gd name="T17" fmla="*/ 3 h 23"/>
                <a:gd name="T18" fmla="*/ 8 w 11"/>
                <a:gd name="T19" fmla="*/ 3 h 23"/>
                <a:gd name="T20" fmla="*/ 7 w 11"/>
                <a:gd name="T21" fmla="*/ 3 h 23"/>
                <a:gd name="T22" fmla="*/ 6 w 11"/>
                <a:gd name="T23" fmla="*/ 1 h 23"/>
                <a:gd name="T24" fmla="*/ 6 w 11"/>
                <a:gd name="T25" fmla="*/ 0 h 23"/>
                <a:gd name="T26" fmla="*/ 5 w 11"/>
                <a:gd name="T27" fmla="*/ 1 h 23"/>
                <a:gd name="T28" fmla="*/ 5 w 11"/>
                <a:gd name="T29" fmla="*/ 3 h 23"/>
                <a:gd name="T30" fmla="*/ 5 w 11"/>
                <a:gd name="T31" fmla="*/ 3 h 23"/>
                <a:gd name="T32" fmla="*/ 4 w 11"/>
                <a:gd name="T33" fmla="*/ 3 h 23"/>
                <a:gd name="T34" fmla="*/ 3 w 11"/>
                <a:gd name="T35" fmla="*/ 1 h 23"/>
                <a:gd name="T36" fmla="*/ 3 w 11"/>
                <a:gd name="T37" fmla="*/ 0 h 23"/>
                <a:gd name="T38" fmla="*/ 2 w 11"/>
                <a:gd name="T39" fmla="*/ 1 h 23"/>
                <a:gd name="T40" fmla="*/ 2 w 11"/>
                <a:gd name="T41" fmla="*/ 4 h 23"/>
                <a:gd name="T42" fmla="*/ 1 w 11"/>
                <a:gd name="T43" fmla="*/ 5 h 23"/>
                <a:gd name="T44" fmla="*/ 0 w 11"/>
                <a:gd name="T45" fmla="*/ 6 h 23"/>
                <a:gd name="T46" fmla="*/ 0 w 11"/>
                <a:gd name="T47" fmla="*/ 8 h 23"/>
                <a:gd name="T48" fmla="*/ 0 w 11"/>
                <a:gd name="T49" fmla="*/ 10 h 23"/>
                <a:gd name="T50" fmla="*/ 1 w 11"/>
                <a:gd name="T51" fmla="*/ 11 h 23"/>
                <a:gd name="T52" fmla="*/ 3 w 11"/>
                <a:gd name="T53" fmla="*/ 12 h 23"/>
                <a:gd name="T54" fmla="*/ 3 w 11"/>
                <a:gd name="T55" fmla="*/ 12 h 23"/>
                <a:gd name="T56" fmla="*/ 4 w 11"/>
                <a:gd name="T57" fmla="*/ 17 h 23"/>
                <a:gd name="T58" fmla="*/ 3 w 11"/>
                <a:gd name="T59" fmla="*/ 17 h 23"/>
                <a:gd name="T60" fmla="*/ 1 w 11"/>
                <a:gd name="T61" fmla="*/ 17 h 23"/>
                <a:gd name="T62" fmla="*/ 1 w 11"/>
                <a:gd name="T63" fmla="*/ 17 h 23"/>
                <a:gd name="T64" fmla="*/ 0 w 11"/>
                <a:gd name="T65" fmla="*/ 18 h 23"/>
                <a:gd name="T66" fmla="*/ 0 w 11"/>
                <a:gd name="T67" fmla="*/ 19 h 23"/>
                <a:gd name="T68" fmla="*/ 1 w 11"/>
                <a:gd name="T69" fmla="*/ 19 h 23"/>
                <a:gd name="T70" fmla="*/ 2 w 11"/>
                <a:gd name="T71" fmla="*/ 20 h 23"/>
                <a:gd name="T72" fmla="*/ 4 w 11"/>
                <a:gd name="T73" fmla="*/ 20 h 23"/>
                <a:gd name="T74" fmla="*/ 5 w 11"/>
                <a:gd name="T75" fmla="*/ 22 h 23"/>
                <a:gd name="T76" fmla="*/ 5 w 11"/>
                <a:gd name="T77" fmla="*/ 23 h 23"/>
                <a:gd name="T78" fmla="*/ 6 w 11"/>
                <a:gd name="T79" fmla="*/ 22 h 23"/>
                <a:gd name="T80" fmla="*/ 6 w 11"/>
                <a:gd name="T81" fmla="*/ 20 h 23"/>
                <a:gd name="T82" fmla="*/ 7 w 11"/>
                <a:gd name="T83" fmla="*/ 19 h 23"/>
                <a:gd name="T84" fmla="*/ 8 w 11"/>
                <a:gd name="T85" fmla="*/ 22 h 23"/>
                <a:gd name="T86" fmla="*/ 8 w 11"/>
                <a:gd name="T87" fmla="*/ 23 h 23"/>
                <a:gd name="T88" fmla="*/ 9 w 11"/>
                <a:gd name="T89" fmla="*/ 22 h 23"/>
                <a:gd name="T90" fmla="*/ 9 w 11"/>
                <a:gd name="T91" fmla="*/ 19 h 23"/>
                <a:gd name="T92" fmla="*/ 10 w 11"/>
                <a:gd name="T93" fmla="*/ 18 h 23"/>
                <a:gd name="T94" fmla="*/ 11 w 11"/>
                <a:gd name="T95" fmla="*/ 17 h 23"/>
                <a:gd name="T96" fmla="*/ 11 w 11"/>
                <a:gd name="T97" fmla="*/ 14 h 23"/>
                <a:gd name="T98" fmla="*/ 10 w 11"/>
                <a:gd name="T99" fmla="*/ 11 h 23"/>
                <a:gd name="T100" fmla="*/ 8 w 11"/>
                <a:gd name="T101" fmla="*/ 10 h 23"/>
                <a:gd name="T102" fmla="*/ 7 w 11"/>
                <a:gd name="T103" fmla="*/ 16 h 23"/>
                <a:gd name="T104" fmla="*/ 5 w 11"/>
                <a:gd name="T105" fmla="*/ 17 h 23"/>
                <a:gd name="T106" fmla="*/ 5 w 11"/>
                <a:gd name="T107" fmla="*/ 12 h 23"/>
                <a:gd name="T108" fmla="*/ 6 w 11"/>
                <a:gd name="T109" fmla="*/ 13 h 23"/>
                <a:gd name="T110" fmla="*/ 7 w 11"/>
                <a:gd name="T111" fmla="*/ 16 h 23"/>
                <a:gd name="T112" fmla="*/ 6 w 11"/>
                <a:gd name="T113" fmla="*/ 10 h 23"/>
                <a:gd name="T114" fmla="*/ 4 w 11"/>
                <a:gd name="T115" fmla="*/ 9 h 23"/>
                <a:gd name="T116" fmla="*/ 4 w 11"/>
                <a:gd name="T117" fmla="*/ 6 h 23"/>
                <a:gd name="T118" fmla="*/ 5 w 11"/>
                <a:gd name="T119" fmla="*/ 5 h 23"/>
                <a:gd name="T120" fmla="*/ 6 w 11"/>
                <a:gd name="T121" fmla="*/ 1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 h="23">
                  <a:moveTo>
                    <a:pt x="8" y="10"/>
                  </a:moveTo>
                  <a:cubicBezTo>
                    <a:pt x="7" y="5"/>
                    <a:pt x="7" y="5"/>
                    <a:pt x="7" y="5"/>
                  </a:cubicBezTo>
                  <a:cubicBezTo>
                    <a:pt x="7" y="5"/>
                    <a:pt x="7" y="5"/>
                    <a:pt x="7" y="5"/>
                  </a:cubicBezTo>
                  <a:cubicBezTo>
                    <a:pt x="8" y="5"/>
                    <a:pt x="8" y="5"/>
                    <a:pt x="9" y="5"/>
                  </a:cubicBezTo>
                  <a:cubicBezTo>
                    <a:pt x="9" y="6"/>
                    <a:pt x="9" y="5"/>
                    <a:pt x="9" y="5"/>
                  </a:cubicBezTo>
                  <a:cubicBezTo>
                    <a:pt x="9" y="5"/>
                    <a:pt x="9" y="5"/>
                    <a:pt x="9" y="4"/>
                  </a:cubicBezTo>
                  <a:cubicBezTo>
                    <a:pt x="9" y="4"/>
                    <a:pt x="9" y="4"/>
                    <a:pt x="9" y="3"/>
                  </a:cubicBezTo>
                  <a:cubicBezTo>
                    <a:pt x="9" y="3"/>
                    <a:pt x="9" y="3"/>
                    <a:pt x="9" y="3"/>
                  </a:cubicBezTo>
                  <a:cubicBezTo>
                    <a:pt x="9" y="3"/>
                    <a:pt x="9" y="3"/>
                    <a:pt x="8" y="3"/>
                  </a:cubicBezTo>
                  <a:cubicBezTo>
                    <a:pt x="8" y="3"/>
                    <a:pt x="8" y="3"/>
                    <a:pt x="8" y="3"/>
                  </a:cubicBezTo>
                  <a:cubicBezTo>
                    <a:pt x="7" y="3"/>
                    <a:pt x="7" y="3"/>
                    <a:pt x="7" y="3"/>
                  </a:cubicBezTo>
                  <a:cubicBezTo>
                    <a:pt x="6" y="1"/>
                    <a:pt x="6" y="1"/>
                    <a:pt x="6" y="1"/>
                  </a:cubicBezTo>
                  <a:cubicBezTo>
                    <a:pt x="6" y="0"/>
                    <a:pt x="6" y="0"/>
                    <a:pt x="6" y="0"/>
                  </a:cubicBezTo>
                  <a:cubicBezTo>
                    <a:pt x="5" y="0"/>
                    <a:pt x="5" y="0"/>
                    <a:pt x="5" y="1"/>
                  </a:cubicBezTo>
                  <a:cubicBezTo>
                    <a:pt x="5" y="3"/>
                    <a:pt x="5" y="3"/>
                    <a:pt x="5" y="3"/>
                  </a:cubicBezTo>
                  <a:cubicBezTo>
                    <a:pt x="5" y="3"/>
                    <a:pt x="5" y="3"/>
                    <a:pt x="5" y="3"/>
                  </a:cubicBezTo>
                  <a:cubicBezTo>
                    <a:pt x="5" y="3"/>
                    <a:pt x="4" y="3"/>
                    <a:pt x="4" y="3"/>
                  </a:cubicBezTo>
                  <a:cubicBezTo>
                    <a:pt x="3" y="1"/>
                    <a:pt x="3" y="1"/>
                    <a:pt x="3" y="1"/>
                  </a:cubicBezTo>
                  <a:cubicBezTo>
                    <a:pt x="3" y="1"/>
                    <a:pt x="3" y="0"/>
                    <a:pt x="3" y="0"/>
                  </a:cubicBezTo>
                  <a:cubicBezTo>
                    <a:pt x="2" y="0"/>
                    <a:pt x="2" y="1"/>
                    <a:pt x="2" y="1"/>
                  </a:cubicBezTo>
                  <a:cubicBezTo>
                    <a:pt x="2" y="4"/>
                    <a:pt x="2" y="4"/>
                    <a:pt x="2" y="4"/>
                  </a:cubicBezTo>
                  <a:cubicBezTo>
                    <a:pt x="2" y="4"/>
                    <a:pt x="1" y="4"/>
                    <a:pt x="1" y="5"/>
                  </a:cubicBezTo>
                  <a:cubicBezTo>
                    <a:pt x="0" y="5"/>
                    <a:pt x="0" y="6"/>
                    <a:pt x="0" y="6"/>
                  </a:cubicBezTo>
                  <a:cubicBezTo>
                    <a:pt x="0" y="7"/>
                    <a:pt x="0" y="7"/>
                    <a:pt x="0" y="8"/>
                  </a:cubicBezTo>
                  <a:cubicBezTo>
                    <a:pt x="0" y="9"/>
                    <a:pt x="0" y="9"/>
                    <a:pt x="0" y="10"/>
                  </a:cubicBezTo>
                  <a:cubicBezTo>
                    <a:pt x="1" y="10"/>
                    <a:pt x="1" y="11"/>
                    <a:pt x="1" y="11"/>
                  </a:cubicBezTo>
                  <a:cubicBezTo>
                    <a:pt x="2" y="11"/>
                    <a:pt x="2" y="12"/>
                    <a:pt x="3" y="12"/>
                  </a:cubicBezTo>
                  <a:cubicBezTo>
                    <a:pt x="3" y="12"/>
                    <a:pt x="3" y="12"/>
                    <a:pt x="3" y="12"/>
                  </a:cubicBezTo>
                  <a:cubicBezTo>
                    <a:pt x="4" y="17"/>
                    <a:pt x="4" y="17"/>
                    <a:pt x="4" y="17"/>
                  </a:cubicBezTo>
                  <a:cubicBezTo>
                    <a:pt x="3" y="17"/>
                    <a:pt x="3" y="17"/>
                    <a:pt x="3" y="17"/>
                  </a:cubicBezTo>
                  <a:cubicBezTo>
                    <a:pt x="2" y="17"/>
                    <a:pt x="1" y="17"/>
                    <a:pt x="1" y="17"/>
                  </a:cubicBezTo>
                  <a:cubicBezTo>
                    <a:pt x="1" y="17"/>
                    <a:pt x="1" y="17"/>
                    <a:pt x="1" y="17"/>
                  </a:cubicBezTo>
                  <a:cubicBezTo>
                    <a:pt x="1" y="17"/>
                    <a:pt x="0" y="18"/>
                    <a:pt x="0" y="18"/>
                  </a:cubicBezTo>
                  <a:cubicBezTo>
                    <a:pt x="0" y="18"/>
                    <a:pt x="0" y="18"/>
                    <a:pt x="0" y="19"/>
                  </a:cubicBezTo>
                  <a:cubicBezTo>
                    <a:pt x="0" y="19"/>
                    <a:pt x="0" y="19"/>
                    <a:pt x="1" y="19"/>
                  </a:cubicBezTo>
                  <a:cubicBezTo>
                    <a:pt x="1" y="19"/>
                    <a:pt x="2" y="20"/>
                    <a:pt x="2" y="20"/>
                  </a:cubicBezTo>
                  <a:cubicBezTo>
                    <a:pt x="3" y="20"/>
                    <a:pt x="4" y="20"/>
                    <a:pt x="4" y="20"/>
                  </a:cubicBezTo>
                  <a:cubicBezTo>
                    <a:pt x="5" y="22"/>
                    <a:pt x="5" y="22"/>
                    <a:pt x="5" y="22"/>
                  </a:cubicBezTo>
                  <a:cubicBezTo>
                    <a:pt x="5" y="23"/>
                    <a:pt x="5" y="23"/>
                    <a:pt x="5" y="23"/>
                  </a:cubicBezTo>
                  <a:cubicBezTo>
                    <a:pt x="6" y="23"/>
                    <a:pt x="6" y="23"/>
                    <a:pt x="6" y="22"/>
                  </a:cubicBezTo>
                  <a:cubicBezTo>
                    <a:pt x="6" y="20"/>
                    <a:pt x="6" y="20"/>
                    <a:pt x="6" y="20"/>
                  </a:cubicBezTo>
                  <a:cubicBezTo>
                    <a:pt x="6" y="20"/>
                    <a:pt x="7" y="19"/>
                    <a:pt x="7" y="19"/>
                  </a:cubicBezTo>
                  <a:cubicBezTo>
                    <a:pt x="8" y="22"/>
                    <a:pt x="8" y="22"/>
                    <a:pt x="8" y="22"/>
                  </a:cubicBezTo>
                  <a:cubicBezTo>
                    <a:pt x="8" y="22"/>
                    <a:pt x="8" y="23"/>
                    <a:pt x="8" y="23"/>
                  </a:cubicBezTo>
                  <a:cubicBezTo>
                    <a:pt x="9" y="23"/>
                    <a:pt x="9" y="22"/>
                    <a:pt x="9" y="22"/>
                  </a:cubicBezTo>
                  <a:cubicBezTo>
                    <a:pt x="9" y="19"/>
                    <a:pt x="9" y="19"/>
                    <a:pt x="9" y="19"/>
                  </a:cubicBezTo>
                  <a:cubicBezTo>
                    <a:pt x="9" y="19"/>
                    <a:pt x="9" y="18"/>
                    <a:pt x="10" y="18"/>
                  </a:cubicBezTo>
                  <a:cubicBezTo>
                    <a:pt x="10" y="18"/>
                    <a:pt x="11" y="17"/>
                    <a:pt x="11" y="17"/>
                  </a:cubicBezTo>
                  <a:cubicBezTo>
                    <a:pt x="11" y="16"/>
                    <a:pt x="11" y="15"/>
                    <a:pt x="11" y="14"/>
                  </a:cubicBezTo>
                  <a:cubicBezTo>
                    <a:pt x="11" y="13"/>
                    <a:pt x="11" y="12"/>
                    <a:pt x="10" y="11"/>
                  </a:cubicBezTo>
                  <a:cubicBezTo>
                    <a:pt x="9" y="11"/>
                    <a:pt x="8" y="10"/>
                    <a:pt x="8" y="10"/>
                  </a:cubicBezTo>
                  <a:close/>
                  <a:moveTo>
                    <a:pt x="7" y="16"/>
                  </a:moveTo>
                  <a:cubicBezTo>
                    <a:pt x="6" y="17"/>
                    <a:pt x="6" y="17"/>
                    <a:pt x="5" y="17"/>
                  </a:cubicBezTo>
                  <a:cubicBezTo>
                    <a:pt x="5" y="12"/>
                    <a:pt x="5" y="12"/>
                    <a:pt x="5" y="12"/>
                  </a:cubicBezTo>
                  <a:cubicBezTo>
                    <a:pt x="5" y="12"/>
                    <a:pt x="6" y="13"/>
                    <a:pt x="6" y="13"/>
                  </a:cubicBezTo>
                  <a:lnTo>
                    <a:pt x="7" y="16"/>
                  </a:lnTo>
                  <a:close/>
                  <a:moveTo>
                    <a:pt x="6" y="10"/>
                  </a:moveTo>
                  <a:cubicBezTo>
                    <a:pt x="5" y="9"/>
                    <a:pt x="5" y="9"/>
                    <a:pt x="4" y="9"/>
                  </a:cubicBezTo>
                  <a:cubicBezTo>
                    <a:pt x="4" y="6"/>
                    <a:pt x="4" y="6"/>
                    <a:pt x="4" y="6"/>
                  </a:cubicBezTo>
                  <a:cubicBezTo>
                    <a:pt x="4" y="6"/>
                    <a:pt x="5" y="5"/>
                    <a:pt x="5" y="5"/>
                  </a:cubicBezTo>
                  <a:lnTo>
                    <a:pt x="6"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0" name="Freeform 98"/>
            <p:cNvSpPr>
              <a:spLocks noEditPoints="1"/>
            </p:cNvSpPr>
            <p:nvPr/>
          </p:nvSpPr>
          <p:spPr bwMode="auto">
            <a:xfrm>
              <a:off x="2905125" y="2366963"/>
              <a:ext cx="138112" cy="198438"/>
            </a:xfrm>
            <a:custGeom>
              <a:avLst/>
              <a:gdLst>
                <a:gd name="T0" fmla="*/ 47 w 48"/>
                <a:gd name="T1" fmla="*/ 21 h 69"/>
                <a:gd name="T2" fmla="*/ 21 w 48"/>
                <a:gd name="T3" fmla="*/ 1 h 69"/>
                <a:gd name="T4" fmla="*/ 2 w 48"/>
                <a:gd name="T5" fmla="*/ 26 h 69"/>
                <a:gd name="T6" fmla="*/ 21 w 48"/>
                <a:gd name="T7" fmla="*/ 46 h 69"/>
                <a:gd name="T8" fmla="*/ 23 w 48"/>
                <a:gd name="T9" fmla="*/ 65 h 69"/>
                <a:gd name="T10" fmla="*/ 28 w 48"/>
                <a:gd name="T11" fmla="*/ 69 h 69"/>
                <a:gd name="T12" fmla="*/ 32 w 48"/>
                <a:gd name="T13" fmla="*/ 68 h 69"/>
                <a:gd name="T14" fmla="*/ 35 w 48"/>
                <a:gd name="T15" fmla="*/ 63 h 69"/>
                <a:gd name="T16" fmla="*/ 33 w 48"/>
                <a:gd name="T17" fmla="*/ 44 h 69"/>
                <a:gd name="T18" fmla="*/ 47 w 48"/>
                <a:gd name="T19" fmla="*/ 21 h 69"/>
                <a:gd name="T20" fmla="*/ 26 w 48"/>
                <a:gd name="T21" fmla="*/ 39 h 69"/>
                <a:gd name="T22" fmla="*/ 8 w 48"/>
                <a:gd name="T23" fmla="*/ 25 h 69"/>
                <a:gd name="T24" fmla="*/ 22 w 48"/>
                <a:gd name="T25" fmla="*/ 8 h 69"/>
                <a:gd name="T26" fmla="*/ 40 w 48"/>
                <a:gd name="T27" fmla="*/ 22 h 69"/>
                <a:gd name="T28" fmla="*/ 26 w 48"/>
                <a:gd name="T29" fmla="*/ 3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69">
                  <a:moveTo>
                    <a:pt x="47" y="21"/>
                  </a:moveTo>
                  <a:cubicBezTo>
                    <a:pt x="45" y="8"/>
                    <a:pt x="34" y="0"/>
                    <a:pt x="21" y="1"/>
                  </a:cubicBezTo>
                  <a:cubicBezTo>
                    <a:pt x="9" y="3"/>
                    <a:pt x="0" y="14"/>
                    <a:pt x="2" y="26"/>
                  </a:cubicBezTo>
                  <a:cubicBezTo>
                    <a:pt x="3" y="36"/>
                    <a:pt x="11" y="44"/>
                    <a:pt x="21" y="46"/>
                  </a:cubicBezTo>
                  <a:cubicBezTo>
                    <a:pt x="23" y="65"/>
                    <a:pt x="23" y="65"/>
                    <a:pt x="23" y="65"/>
                  </a:cubicBezTo>
                  <a:cubicBezTo>
                    <a:pt x="23" y="67"/>
                    <a:pt x="25" y="69"/>
                    <a:pt x="28" y="69"/>
                  </a:cubicBezTo>
                  <a:cubicBezTo>
                    <a:pt x="32" y="68"/>
                    <a:pt x="32" y="68"/>
                    <a:pt x="32" y="68"/>
                  </a:cubicBezTo>
                  <a:cubicBezTo>
                    <a:pt x="34" y="68"/>
                    <a:pt x="36" y="66"/>
                    <a:pt x="35" y="63"/>
                  </a:cubicBezTo>
                  <a:cubicBezTo>
                    <a:pt x="33" y="44"/>
                    <a:pt x="33" y="44"/>
                    <a:pt x="33" y="44"/>
                  </a:cubicBezTo>
                  <a:cubicBezTo>
                    <a:pt x="42" y="40"/>
                    <a:pt x="48" y="31"/>
                    <a:pt x="47" y="21"/>
                  </a:cubicBezTo>
                  <a:close/>
                  <a:moveTo>
                    <a:pt x="26" y="39"/>
                  </a:moveTo>
                  <a:cubicBezTo>
                    <a:pt x="17" y="41"/>
                    <a:pt x="9" y="34"/>
                    <a:pt x="8" y="25"/>
                  </a:cubicBezTo>
                  <a:cubicBezTo>
                    <a:pt x="7" y="17"/>
                    <a:pt x="13" y="9"/>
                    <a:pt x="22" y="8"/>
                  </a:cubicBezTo>
                  <a:cubicBezTo>
                    <a:pt x="31" y="7"/>
                    <a:pt x="39" y="13"/>
                    <a:pt x="40" y="22"/>
                  </a:cubicBezTo>
                  <a:cubicBezTo>
                    <a:pt x="41" y="30"/>
                    <a:pt x="35" y="38"/>
                    <a:pt x="26"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1" name="Freeform 99"/>
            <p:cNvSpPr>
              <a:spLocks/>
            </p:cNvSpPr>
            <p:nvPr/>
          </p:nvSpPr>
          <p:spPr bwMode="auto">
            <a:xfrm>
              <a:off x="2870200" y="2332038"/>
              <a:ext cx="250825" cy="173038"/>
            </a:xfrm>
            <a:custGeom>
              <a:avLst/>
              <a:gdLst>
                <a:gd name="T0" fmla="*/ 71 w 87"/>
                <a:gd name="T1" fmla="*/ 1 h 60"/>
                <a:gd name="T2" fmla="*/ 10 w 87"/>
                <a:gd name="T3" fmla="*/ 9 h 60"/>
                <a:gd name="T4" fmla="*/ 1 w 87"/>
                <a:gd name="T5" fmla="*/ 21 h 60"/>
                <a:gd name="T6" fmla="*/ 4 w 87"/>
                <a:gd name="T7" fmla="*/ 50 h 60"/>
                <a:gd name="T8" fmla="*/ 16 w 87"/>
                <a:gd name="T9" fmla="*/ 60 h 60"/>
                <a:gd name="T10" fmla="*/ 20 w 87"/>
                <a:gd name="T11" fmla="*/ 59 h 60"/>
                <a:gd name="T12" fmla="*/ 16 w 87"/>
                <a:gd name="T13" fmla="*/ 55 h 60"/>
                <a:gd name="T14" fmla="*/ 16 w 87"/>
                <a:gd name="T15" fmla="*/ 55 h 60"/>
                <a:gd name="T16" fmla="*/ 9 w 87"/>
                <a:gd name="T17" fmla="*/ 50 h 60"/>
                <a:gd name="T18" fmla="*/ 5 w 87"/>
                <a:gd name="T19" fmla="*/ 20 h 60"/>
                <a:gd name="T20" fmla="*/ 10 w 87"/>
                <a:gd name="T21" fmla="*/ 13 h 60"/>
                <a:gd name="T22" fmla="*/ 71 w 87"/>
                <a:gd name="T23" fmla="*/ 6 h 60"/>
                <a:gd name="T24" fmla="*/ 78 w 87"/>
                <a:gd name="T25" fmla="*/ 11 h 60"/>
                <a:gd name="T26" fmla="*/ 82 w 87"/>
                <a:gd name="T27" fmla="*/ 41 h 60"/>
                <a:gd name="T28" fmla="*/ 77 w 87"/>
                <a:gd name="T29" fmla="*/ 48 h 60"/>
                <a:gd name="T30" fmla="*/ 61 w 87"/>
                <a:gd name="T31" fmla="*/ 49 h 60"/>
                <a:gd name="T32" fmla="*/ 57 w 87"/>
                <a:gd name="T33" fmla="*/ 55 h 60"/>
                <a:gd name="T34" fmla="*/ 77 w 87"/>
                <a:gd name="T35" fmla="*/ 52 h 60"/>
                <a:gd name="T36" fmla="*/ 86 w 87"/>
                <a:gd name="T37" fmla="*/ 40 h 60"/>
                <a:gd name="T38" fmla="*/ 83 w 87"/>
                <a:gd name="T39" fmla="*/ 10 h 60"/>
                <a:gd name="T40" fmla="*/ 71 w 87"/>
                <a:gd name="T41" fmla="*/ 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7" h="60">
                  <a:moveTo>
                    <a:pt x="71" y="1"/>
                  </a:moveTo>
                  <a:cubicBezTo>
                    <a:pt x="10" y="9"/>
                    <a:pt x="10" y="9"/>
                    <a:pt x="10" y="9"/>
                  </a:cubicBezTo>
                  <a:cubicBezTo>
                    <a:pt x="4" y="9"/>
                    <a:pt x="0" y="15"/>
                    <a:pt x="1" y="21"/>
                  </a:cubicBezTo>
                  <a:cubicBezTo>
                    <a:pt x="4" y="50"/>
                    <a:pt x="4" y="50"/>
                    <a:pt x="4" y="50"/>
                  </a:cubicBezTo>
                  <a:cubicBezTo>
                    <a:pt x="5" y="56"/>
                    <a:pt x="10" y="60"/>
                    <a:pt x="16" y="60"/>
                  </a:cubicBezTo>
                  <a:cubicBezTo>
                    <a:pt x="20" y="59"/>
                    <a:pt x="20" y="59"/>
                    <a:pt x="20" y="59"/>
                  </a:cubicBezTo>
                  <a:cubicBezTo>
                    <a:pt x="19" y="58"/>
                    <a:pt x="17" y="57"/>
                    <a:pt x="16" y="55"/>
                  </a:cubicBezTo>
                  <a:cubicBezTo>
                    <a:pt x="16" y="55"/>
                    <a:pt x="16" y="55"/>
                    <a:pt x="16" y="55"/>
                  </a:cubicBezTo>
                  <a:cubicBezTo>
                    <a:pt x="12" y="55"/>
                    <a:pt x="9" y="53"/>
                    <a:pt x="9" y="50"/>
                  </a:cubicBezTo>
                  <a:cubicBezTo>
                    <a:pt x="5" y="20"/>
                    <a:pt x="5" y="20"/>
                    <a:pt x="5" y="20"/>
                  </a:cubicBezTo>
                  <a:cubicBezTo>
                    <a:pt x="5" y="17"/>
                    <a:pt x="7" y="14"/>
                    <a:pt x="10" y="13"/>
                  </a:cubicBezTo>
                  <a:cubicBezTo>
                    <a:pt x="71" y="6"/>
                    <a:pt x="71" y="6"/>
                    <a:pt x="71" y="6"/>
                  </a:cubicBezTo>
                  <a:cubicBezTo>
                    <a:pt x="75" y="5"/>
                    <a:pt x="78" y="8"/>
                    <a:pt x="78" y="11"/>
                  </a:cubicBezTo>
                  <a:cubicBezTo>
                    <a:pt x="82" y="41"/>
                    <a:pt x="82" y="41"/>
                    <a:pt x="82" y="41"/>
                  </a:cubicBezTo>
                  <a:cubicBezTo>
                    <a:pt x="82" y="44"/>
                    <a:pt x="80" y="47"/>
                    <a:pt x="77" y="48"/>
                  </a:cubicBezTo>
                  <a:cubicBezTo>
                    <a:pt x="61" y="49"/>
                    <a:pt x="61" y="49"/>
                    <a:pt x="61" y="49"/>
                  </a:cubicBezTo>
                  <a:cubicBezTo>
                    <a:pt x="60" y="51"/>
                    <a:pt x="59" y="53"/>
                    <a:pt x="57" y="55"/>
                  </a:cubicBezTo>
                  <a:cubicBezTo>
                    <a:pt x="77" y="52"/>
                    <a:pt x="77" y="52"/>
                    <a:pt x="77" y="52"/>
                  </a:cubicBezTo>
                  <a:cubicBezTo>
                    <a:pt x="83" y="51"/>
                    <a:pt x="87" y="46"/>
                    <a:pt x="86" y="40"/>
                  </a:cubicBezTo>
                  <a:cubicBezTo>
                    <a:pt x="83" y="10"/>
                    <a:pt x="83" y="10"/>
                    <a:pt x="83" y="10"/>
                  </a:cubicBezTo>
                  <a:cubicBezTo>
                    <a:pt x="82" y="5"/>
                    <a:pt x="77" y="0"/>
                    <a:pt x="7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2" name="Freeform 100"/>
            <p:cNvSpPr>
              <a:spLocks/>
            </p:cNvSpPr>
            <p:nvPr/>
          </p:nvSpPr>
          <p:spPr bwMode="auto">
            <a:xfrm>
              <a:off x="787400" y="2927351"/>
              <a:ext cx="241300" cy="185738"/>
            </a:xfrm>
            <a:custGeom>
              <a:avLst/>
              <a:gdLst>
                <a:gd name="T0" fmla="*/ 84 w 84"/>
                <a:gd name="T1" fmla="*/ 1 h 65"/>
                <a:gd name="T2" fmla="*/ 45 w 84"/>
                <a:gd name="T3" fmla="*/ 51 h 65"/>
                <a:gd name="T4" fmla="*/ 28 w 84"/>
                <a:gd name="T5" fmla="*/ 38 h 65"/>
                <a:gd name="T6" fmla="*/ 2 w 84"/>
                <a:gd name="T7" fmla="*/ 65 h 65"/>
                <a:gd name="T8" fmla="*/ 0 w 84"/>
                <a:gd name="T9" fmla="*/ 52 h 65"/>
                <a:gd name="T10" fmla="*/ 27 w 84"/>
                <a:gd name="T11" fmla="*/ 26 h 65"/>
                <a:gd name="T12" fmla="*/ 44 w 84"/>
                <a:gd name="T13" fmla="*/ 39 h 65"/>
                <a:gd name="T14" fmla="*/ 83 w 84"/>
                <a:gd name="T15" fmla="*/ 1 h 65"/>
                <a:gd name="T16" fmla="*/ 84 w 84"/>
                <a:gd name="T17" fmla="*/ 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65">
                  <a:moveTo>
                    <a:pt x="84" y="1"/>
                  </a:moveTo>
                  <a:cubicBezTo>
                    <a:pt x="45" y="51"/>
                    <a:pt x="45" y="51"/>
                    <a:pt x="45" y="51"/>
                  </a:cubicBezTo>
                  <a:cubicBezTo>
                    <a:pt x="28" y="38"/>
                    <a:pt x="28" y="38"/>
                    <a:pt x="28" y="38"/>
                  </a:cubicBezTo>
                  <a:cubicBezTo>
                    <a:pt x="2" y="65"/>
                    <a:pt x="2" y="65"/>
                    <a:pt x="2" y="65"/>
                  </a:cubicBezTo>
                  <a:cubicBezTo>
                    <a:pt x="0" y="52"/>
                    <a:pt x="0" y="52"/>
                    <a:pt x="0" y="52"/>
                  </a:cubicBezTo>
                  <a:cubicBezTo>
                    <a:pt x="27" y="26"/>
                    <a:pt x="27" y="26"/>
                    <a:pt x="27" y="26"/>
                  </a:cubicBezTo>
                  <a:cubicBezTo>
                    <a:pt x="44" y="39"/>
                    <a:pt x="44" y="39"/>
                    <a:pt x="44" y="39"/>
                  </a:cubicBezTo>
                  <a:cubicBezTo>
                    <a:pt x="83" y="1"/>
                    <a:pt x="83" y="1"/>
                    <a:pt x="83" y="1"/>
                  </a:cubicBezTo>
                  <a:cubicBezTo>
                    <a:pt x="83" y="1"/>
                    <a:pt x="84" y="0"/>
                    <a:pt x="8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3" name="Freeform 101"/>
            <p:cNvSpPr>
              <a:spLocks/>
            </p:cNvSpPr>
            <p:nvPr/>
          </p:nvSpPr>
          <p:spPr bwMode="auto">
            <a:xfrm>
              <a:off x="1008063" y="3105151"/>
              <a:ext cx="6350" cy="14288"/>
            </a:xfrm>
            <a:custGeom>
              <a:avLst/>
              <a:gdLst>
                <a:gd name="T0" fmla="*/ 0 w 2"/>
                <a:gd name="T1" fmla="*/ 5 h 5"/>
                <a:gd name="T2" fmla="*/ 2 w 2"/>
                <a:gd name="T3" fmla="*/ 5 h 5"/>
                <a:gd name="T4" fmla="*/ 1 w 2"/>
                <a:gd name="T5" fmla="*/ 1 h 5"/>
                <a:gd name="T6" fmla="*/ 0 w 2"/>
                <a:gd name="T7" fmla="*/ 0 h 5"/>
                <a:gd name="T8" fmla="*/ 0 w 2"/>
                <a:gd name="T9" fmla="*/ 5 h 5"/>
              </a:gdLst>
              <a:ahLst/>
              <a:cxnLst>
                <a:cxn ang="0">
                  <a:pos x="T0" y="T1"/>
                </a:cxn>
                <a:cxn ang="0">
                  <a:pos x="T2" y="T3"/>
                </a:cxn>
                <a:cxn ang="0">
                  <a:pos x="T4" y="T5"/>
                </a:cxn>
                <a:cxn ang="0">
                  <a:pos x="T6" y="T7"/>
                </a:cxn>
                <a:cxn ang="0">
                  <a:pos x="T8" y="T9"/>
                </a:cxn>
              </a:cxnLst>
              <a:rect l="0" t="0" r="r" b="b"/>
              <a:pathLst>
                <a:path w="2" h="5">
                  <a:moveTo>
                    <a:pt x="0" y="5"/>
                  </a:moveTo>
                  <a:cubicBezTo>
                    <a:pt x="1" y="5"/>
                    <a:pt x="1" y="5"/>
                    <a:pt x="2" y="5"/>
                  </a:cubicBezTo>
                  <a:cubicBezTo>
                    <a:pt x="1" y="1"/>
                    <a:pt x="1" y="1"/>
                    <a:pt x="1" y="1"/>
                  </a:cubicBezTo>
                  <a:cubicBezTo>
                    <a:pt x="1" y="1"/>
                    <a:pt x="0" y="0"/>
                    <a:pt x="0" y="0"/>
                  </a:cubicBez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4" name="Freeform 102"/>
            <p:cNvSpPr>
              <a:spLocks/>
            </p:cNvSpPr>
            <p:nvPr/>
          </p:nvSpPr>
          <p:spPr bwMode="auto">
            <a:xfrm>
              <a:off x="1006475" y="3081338"/>
              <a:ext cx="4762" cy="14288"/>
            </a:xfrm>
            <a:custGeom>
              <a:avLst/>
              <a:gdLst>
                <a:gd name="T0" fmla="*/ 0 w 2"/>
                <a:gd name="T1" fmla="*/ 4 h 5"/>
                <a:gd name="T2" fmla="*/ 2 w 2"/>
                <a:gd name="T3" fmla="*/ 5 h 5"/>
                <a:gd name="T4" fmla="*/ 1 w 2"/>
                <a:gd name="T5" fmla="*/ 0 h 5"/>
                <a:gd name="T6" fmla="*/ 0 w 2"/>
                <a:gd name="T7" fmla="*/ 1 h 5"/>
                <a:gd name="T8" fmla="*/ 0 w 2"/>
                <a:gd name="T9" fmla="*/ 4 h 5"/>
              </a:gdLst>
              <a:ahLst/>
              <a:cxnLst>
                <a:cxn ang="0">
                  <a:pos x="T0" y="T1"/>
                </a:cxn>
                <a:cxn ang="0">
                  <a:pos x="T2" y="T3"/>
                </a:cxn>
                <a:cxn ang="0">
                  <a:pos x="T4" y="T5"/>
                </a:cxn>
                <a:cxn ang="0">
                  <a:pos x="T6" y="T7"/>
                </a:cxn>
                <a:cxn ang="0">
                  <a:pos x="T8" y="T9"/>
                </a:cxn>
              </a:cxnLst>
              <a:rect l="0" t="0" r="r" b="b"/>
              <a:pathLst>
                <a:path w="2" h="5">
                  <a:moveTo>
                    <a:pt x="0" y="4"/>
                  </a:moveTo>
                  <a:cubicBezTo>
                    <a:pt x="1" y="5"/>
                    <a:pt x="1" y="5"/>
                    <a:pt x="2" y="5"/>
                  </a:cubicBezTo>
                  <a:cubicBezTo>
                    <a:pt x="1" y="0"/>
                    <a:pt x="1" y="0"/>
                    <a:pt x="1" y="0"/>
                  </a:cubicBezTo>
                  <a:cubicBezTo>
                    <a:pt x="1" y="0"/>
                    <a:pt x="0" y="0"/>
                    <a:pt x="0" y="1"/>
                  </a:cubicBez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5" name="Freeform 103"/>
            <p:cNvSpPr>
              <a:spLocks noEditPoints="1"/>
            </p:cNvSpPr>
            <p:nvPr/>
          </p:nvSpPr>
          <p:spPr bwMode="auto">
            <a:xfrm>
              <a:off x="796925" y="2967038"/>
              <a:ext cx="257175" cy="212725"/>
            </a:xfrm>
            <a:custGeom>
              <a:avLst/>
              <a:gdLst>
                <a:gd name="T0" fmla="*/ 76 w 90"/>
                <a:gd name="T1" fmla="*/ 8 h 74"/>
                <a:gd name="T2" fmla="*/ 44 w 90"/>
                <a:gd name="T3" fmla="*/ 50 h 74"/>
                <a:gd name="T4" fmla="*/ 27 w 90"/>
                <a:gd name="T5" fmla="*/ 37 h 74"/>
                <a:gd name="T6" fmla="*/ 0 w 90"/>
                <a:gd name="T7" fmla="*/ 63 h 74"/>
                <a:gd name="T8" fmla="*/ 1 w 90"/>
                <a:gd name="T9" fmla="*/ 68 h 74"/>
                <a:gd name="T10" fmla="*/ 9 w 90"/>
                <a:gd name="T11" fmla="*/ 74 h 74"/>
                <a:gd name="T12" fmla="*/ 84 w 90"/>
                <a:gd name="T13" fmla="*/ 65 h 74"/>
                <a:gd name="T14" fmla="*/ 90 w 90"/>
                <a:gd name="T15" fmla="*/ 57 h 74"/>
                <a:gd name="T16" fmla="*/ 83 w 90"/>
                <a:gd name="T17" fmla="*/ 0 h 74"/>
                <a:gd name="T18" fmla="*/ 76 w 90"/>
                <a:gd name="T19" fmla="*/ 8 h 74"/>
                <a:gd name="T20" fmla="*/ 81 w 90"/>
                <a:gd name="T21" fmla="*/ 53 h 74"/>
                <a:gd name="T22" fmla="*/ 79 w 90"/>
                <a:gd name="T23" fmla="*/ 55 h 74"/>
                <a:gd name="T24" fmla="*/ 78 w 90"/>
                <a:gd name="T25" fmla="*/ 56 h 74"/>
                <a:gd name="T26" fmla="*/ 78 w 90"/>
                <a:gd name="T27" fmla="*/ 59 h 74"/>
                <a:gd name="T28" fmla="*/ 78 w 90"/>
                <a:gd name="T29" fmla="*/ 60 h 74"/>
                <a:gd name="T30" fmla="*/ 77 w 90"/>
                <a:gd name="T31" fmla="*/ 59 h 74"/>
                <a:gd name="T32" fmla="*/ 76 w 90"/>
                <a:gd name="T33" fmla="*/ 56 h 74"/>
                <a:gd name="T34" fmla="*/ 75 w 90"/>
                <a:gd name="T35" fmla="*/ 56 h 74"/>
                <a:gd name="T36" fmla="*/ 75 w 90"/>
                <a:gd name="T37" fmla="*/ 59 h 74"/>
                <a:gd name="T38" fmla="*/ 74 w 90"/>
                <a:gd name="T39" fmla="*/ 60 h 74"/>
                <a:gd name="T40" fmla="*/ 73 w 90"/>
                <a:gd name="T41" fmla="*/ 60 h 74"/>
                <a:gd name="T42" fmla="*/ 73 w 90"/>
                <a:gd name="T43" fmla="*/ 57 h 74"/>
                <a:gd name="T44" fmla="*/ 71 w 90"/>
                <a:gd name="T45" fmla="*/ 57 h 74"/>
                <a:gd name="T46" fmla="*/ 69 w 90"/>
                <a:gd name="T47" fmla="*/ 56 h 74"/>
                <a:gd name="T48" fmla="*/ 69 w 90"/>
                <a:gd name="T49" fmla="*/ 56 h 74"/>
                <a:gd name="T50" fmla="*/ 69 w 90"/>
                <a:gd name="T51" fmla="*/ 55 h 74"/>
                <a:gd name="T52" fmla="*/ 69 w 90"/>
                <a:gd name="T53" fmla="*/ 54 h 74"/>
                <a:gd name="T54" fmla="*/ 69 w 90"/>
                <a:gd name="T55" fmla="*/ 53 h 74"/>
                <a:gd name="T56" fmla="*/ 71 w 90"/>
                <a:gd name="T57" fmla="*/ 53 h 74"/>
                <a:gd name="T58" fmla="*/ 73 w 90"/>
                <a:gd name="T59" fmla="*/ 54 h 74"/>
                <a:gd name="T60" fmla="*/ 72 w 90"/>
                <a:gd name="T61" fmla="*/ 48 h 74"/>
                <a:gd name="T62" fmla="*/ 72 w 90"/>
                <a:gd name="T63" fmla="*/ 48 h 74"/>
                <a:gd name="T64" fmla="*/ 70 w 90"/>
                <a:gd name="T65" fmla="*/ 47 h 74"/>
                <a:gd name="T66" fmla="*/ 68 w 90"/>
                <a:gd name="T67" fmla="*/ 45 h 74"/>
                <a:gd name="T68" fmla="*/ 68 w 90"/>
                <a:gd name="T69" fmla="*/ 43 h 74"/>
                <a:gd name="T70" fmla="*/ 68 w 90"/>
                <a:gd name="T71" fmla="*/ 41 h 74"/>
                <a:gd name="T72" fmla="*/ 69 w 90"/>
                <a:gd name="T73" fmla="*/ 39 h 74"/>
                <a:gd name="T74" fmla="*/ 71 w 90"/>
                <a:gd name="T75" fmla="*/ 38 h 74"/>
                <a:gd name="T76" fmla="*/ 70 w 90"/>
                <a:gd name="T77" fmla="*/ 35 h 74"/>
                <a:gd name="T78" fmla="*/ 71 w 90"/>
                <a:gd name="T79" fmla="*/ 34 h 74"/>
                <a:gd name="T80" fmla="*/ 72 w 90"/>
                <a:gd name="T81" fmla="*/ 35 h 74"/>
                <a:gd name="T82" fmla="*/ 72 w 90"/>
                <a:gd name="T83" fmla="*/ 38 h 74"/>
                <a:gd name="T84" fmla="*/ 74 w 90"/>
                <a:gd name="T85" fmla="*/ 37 h 74"/>
                <a:gd name="T86" fmla="*/ 74 w 90"/>
                <a:gd name="T87" fmla="*/ 37 h 74"/>
                <a:gd name="T88" fmla="*/ 74 w 90"/>
                <a:gd name="T89" fmla="*/ 35 h 74"/>
                <a:gd name="T90" fmla="*/ 74 w 90"/>
                <a:gd name="T91" fmla="*/ 34 h 74"/>
                <a:gd name="T92" fmla="*/ 75 w 90"/>
                <a:gd name="T93" fmla="*/ 35 h 74"/>
                <a:gd name="T94" fmla="*/ 76 w 90"/>
                <a:gd name="T95" fmla="*/ 37 h 74"/>
                <a:gd name="T96" fmla="*/ 77 w 90"/>
                <a:gd name="T97" fmla="*/ 37 h 74"/>
                <a:gd name="T98" fmla="*/ 78 w 90"/>
                <a:gd name="T99" fmla="*/ 37 h 74"/>
                <a:gd name="T100" fmla="*/ 78 w 90"/>
                <a:gd name="T101" fmla="*/ 37 h 74"/>
                <a:gd name="T102" fmla="*/ 79 w 90"/>
                <a:gd name="T103" fmla="*/ 38 h 74"/>
                <a:gd name="T104" fmla="*/ 79 w 90"/>
                <a:gd name="T105" fmla="*/ 39 h 74"/>
                <a:gd name="T106" fmla="*/ 78 w 90"/>
                <a:gd name="T107" fmla="*/ 40 h 74"/>
                <a:gd name="T108" fmla="*/ 78 w 90"/>
                <a:gd name="T109" fmla="*/ 40 h 74"/>
                <a:gd name="T110" fmla="*/ 76 w 90"/>
                <a:gd name="T111" fmla="*/ 40 h 74"/>
                <a:gd name="T112" fmla="*/ 76 w 90"/>
                <a:gd name="T113" fmla="*/ 40 h 74"/>
                <a:gd name="T114" fmla="*/ 77 w 90"/>
                <a:gd name="T115" fmla="*/ 46 h 74"/>
                <a:gd name="T116" fmla="*/ 79 w 90"/>
                <a:gd name="T117" fmla="*/ 47 h 74"/>
                <a:gd name="T118" fmla="*/ 81 w 90"/>
                <a:gd name="T119" fmla="*/ 50 h 74"/>
                <a:gd name="T120" fmla="*/ 81 w 90"/>
                <a:gd name="T121" fmla="*/ 5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 h="74">
                  <a:moveTo>
                    <a:pt x="76" y="8"/>
                  </a:moveTo>
                  <a:cubicBezTo>
                    <a:pt x="44" y="50"/>
                    <a:pt x="44" y="50"/>
                    <a:pt x="44" y="50"/>
                  </a:cubicBezTo>
                  <a:cubicBezTo>
                    <a:pt x="27" y="37"/>
                    <a:pt x="27" y="37"/>
                    <a:pt x="27" y="37"/>
                  </a:cubicBezTo>
                  <a:cubicBezTo>
                    <a:pt x="0" y="63"/>
                    <a:pt x="0" y="63"/>
                    <a:pt x="0" y="63"/>
                  </a:cubicBezTo>
                  <a:cubicBezTo>
                    <a:pt x="1" y="68"/>
                    <a:pt x="1" y="68"/>
                    <a:pt x="1" y="68"/>
                  </a:cubicBezTo>
                  <a:cubicBezTo>
                    <a:pt x="1" y="73"/>
                    <a:pt x="9" y="74"/>
                    <a:pt x="9" y="74"/>
                  </a:cubicBezTo>
                  <a:cubicBezTo>
                    <a:pt x="9" y="74"/>
                    <a:pt x="77" y="66"/>
                    <a:pt x="84" y="65"/>
                  </a:cubicBezTo>
                  <a:cubicBezTo>
                    <a:pt x="90" y="64"/>
                    <a:pt x="90" y="57"/>
                    <a:pt x="90" y="57"/>
                  </a:cubicBezTo>
                  <a:cubicBezTo>
                    <a:pt x="83" y="0"/>
                    <a:pt x="83" y="0"/>
                    <a:pt x="83" y="0"/>
                  </a:cubicBezTo>
                  <a:lnTo>
                    <a:pt x="76" y="8"/>
                  </a:lnTo>
                  <a:close/>
                  <a:moveTo>
                    <a:pt x="81" y="53"/>
                  </a:moveTo>
                  <a:cubicBezTo>
                    <a:pt x="80" y="54"/>
                    <a:pt x="80" y="54"/>
                    <a:pt x="79" y="55"/>
                  </a:cubicBezTo>
                  <a:cubicBezTo>
                    <a:pt x="79" y="55"/>
                    <a:pt x="78" y="55"/>
                    <a:pt x="78" y="56"/>
                  </a:cubicBezTo>
                  <a:cubicBezTo>
                    <a:pt x="78" y="59"/>
                    <a:pt x="78" y="59"/>
                    <a:pt x="78" y="59"/>
                  </a:cubicBezTo>
                  <a:cubicBezTo>
                    <a:pt x="78" y="59"/>
                    <a:pt x="78" y="60"/>
                    <a:pt x="78" y="60"/>
                  </a:cubicBezTo>
                  <a:cubicBezTo>
                    <a:pt x="77" y="60"/>
                    <a:pt x="77" y="60"/>
                    <a:pt x="77" y="59"/>
                  </a:cubicBezTo>
                  <a:cubicBezTo>
                    <a:pt x="76" y="56"/>
                    <a:pt x="76" y="56"/>
                    <a:pt x="76" y="56"/>
                  </a:cubicBezTo>
                  <a:cubicBezTo>
                    <a:pt x="76" y="56"/>
                    <a:pt x="75" y="56"/>
                    <a:pt x="75" y="56"/>
                  </a:cubicBezTo>
                  <a:cubicBezTo>
                    <a:pt x="75" y="59"/>
                    <a:pt x="75" y="59"/>
                    <a:pt x="75" y="59"/>
                  </a:cubicBezTo>
                  <a:cubicBezTo>
                    <a:pt x="75" y="60"/>
                    <a:pt x="75" y="60"/>
                    <a:pt x="74" y="60"/>
                  </a:cubicBezTo>
                  <a:cubicBezTo>
                    <a:pt x="74" y="60"/>
                    <a:pt x="73" y="60"/>
                    <a:pt x="73" y="60"/>
                  </a:cubicBezTo>
                  <a:cubicBezTo>
                    <a:pt x="73" y="57"/>
                    <a:pt x="73" y="57"/>
                    <a:pt x="73" y="57"/>
                  </a:cubicBezTo>
                  <a:cubicBezTo>
                    <a:pt x="72" y="57"/>
                    <a:pt x="71" y="57"/>
                    <a:pt x="71" y="57"/>
                  </a:cubicBezTo>
                  <a:cubicBezTo>
                    <a:pt x="70" y="56"/>
                    <a:pt x="69" y="56"/>
                    <a:pt x="69" y="56"/>
                  </a:cubicBezTo>
                  <a:cubicBezTo>
                    <a:pt x="69" y="56"/>
                    <a:pt x="69" y="56"/>
                    <a:pt x="69" y="56"/>
                  </a:cubicBezTo>
                  <a:cubicBezTo>
                    <a:pt x="69" y="55"/>
                    <a:pt x="69" y="55"/>
                    <a:pt x="69" y="55"/>
                  </a:cubicBezTo>
                  <a:cubicBezTo>
                    <a:pt x="69" y="54"/>
                    <a:pt x="69" y="54"/>
                    <a:pt x="69" y="54"/>
                  </a:cubicBezTo>
                  <a:cubicBezTo>
                    <a:pt x="69" y="53"/>
                    <a:pt x="69" y="53"/>
                    <a:pt x="69" y="53"/>
                  </a:cubicBezTo>
                  <a:cubicBezTo>
                    <a:pt x="70" y="53"/>
                    <a:pt x="70" y="53"/>
                    <a:pt x="71" y="53"/>
                  </a:cubicBezTo>
                  <a:cubicBezTo>
                    <a:pt x="72" y="54"/>
                    <a:pt x="72" y="54"/>
                    <a:pt x="73" y="54"/>
                  </a:cubicBezTo>
                  <a:cubicBezTo>
                    <a:pt x="72" y="48"/>
                    <a:pt x="72" y="48"/>
                    <a:pt x="72" y="48"/>
                  </a:cubicBezTo>
                  <a:cubicBezTo>
                    <a:pt x="72" y="48"/>
                    <a:pt x="72" y="48"/>
                    <a:pt x="72" y="48"/>
                  </a:cubicBezTo>
                  <a:cubicBezTo>
                    <a:pt x="71" y="47"/>
                    <a:pt x="70" y="47"/>
                    <a:pt x="70" y="47"/>
                  </a:cubicBezTo>
                  <a:cubicBezTo>
                    <a:pt x="69" y="46"/>
                    <a:pt x="69" y="46"/>
                    <a:pt x="68" y="45"/>
                  </a:cubicBezTo>
                  <a:cubicBezTo>
                    <a:pt x="68" y="45"/>
                    <a:pt x="68" y="44"/>
                    <a:pt x="68" y="43"/>
                  </a:cubicBezTo>
                  <a:cubicBezTo>
                    <a:pt x="68" y="42"/>
                    <a:pt x="68" y="42"/>
                    <a:pt x="68" y="41"/>
                  </a:cubicBezTo>
                  <a:cubicBezTo>
                    <a:pt x="68" y="40"/>
                    <a:pt x="68" y="40"/>
                    <a:pt x="69" y="39"/>
                  </a:cubicBezTo>
                  <a:cubicBezTo>
                    <a:pt x="69" y="39"/>
                    <a:pt x="70" y="39"/>
                    <a:pt x="71" y="38"/>
                  </a:cubicBezTo>
                  <a:cubicBezTo>
                    <a:pt x="70" y="35"/>
                    <a:pt x="70" y="35"/>
                    <a:pt x="70" y="35"/>
                  </a:cubicBezTo>
                  <a:cubicBezTo>
                    <a:pt x="70" y="35"/>
                    <a:pt x="71" y="35"/>
                    <a:pt x="71" y="34"/>
                  </a:cubicBezTo>
                  <a:cubicBezTo>
                    <a:pt x="72" y="34"/>
                    <a:pt x="72" y="35"/>
                    <a:pt x="72" y="35"/>
                  </a:cubicBezTo>
                  <a:cubicBezTo>
                    <a:pt x="72" y="38"/>
                    <a:pt x="72" y="38"/>
                    <a:pt x="72" y="38"/>
                  </a:cubicBezTo>
                  <a:cubicBezTo>
                    <a:pt x="73" y="38"/>
                    <a:pt x="73" y="37"/>
                    <a:pt x="74" y="37"/>
                  </a:cubicBezTo>
                  <a:cubicBezTo>
                    <a:pt x="74" y="37"/>
                    <a:pt x="74" y="37"/>
                    <a:pt x="74" y="37"/>
                  </a:cubicBezTo>
                  <a:cubicBezTo>
                    <a:pt x="74" y="35"/>
                    <a:pt x="74" y="35"/>
                    <a:pt x="74" y="35"/>
                  </a:cubicBezTo>
                  <a:cubicBezTo>
                    <a:pt x="74" y="35"/>
                    <a:pt x="74" y="34"/>
                    <a:pt x="74" y="34"/>
                  </a:cubicBezTo>
                  <a:cubicBezTo>
                    <a:pt x="75" y="34"/>
                    <a:pt x="75" y="34"/>
                    <a:pt x="75" y="35"/>
                  </a:cubicBezTo>
                  <a:cubicBezTo>
                    <a:pt x="76" y="37"/>
                    <a:pt x="76" y="37"/>
                    <a:pt x="76" y="37"/>
                  </a:cubicBezTo>
                  <a:cubicBezTo>
                    <a:pt x="76" y="37"/>
                    <a:pt x="77" y="37"/>
                    <a:pt x="77" y="37"/>
                  </a:cubicBezTo>
                  <a:cubicBezTo>
                    <a:pt x="77" y="37"/>
                    <a:pt x="78" y="37"/>
                    <a:pt x="78" y="37"/>
                  </a:cubicBezTo>
                  <a:cubicBezTo>
                    <a:pt x="78" y="37"/>
                    <a:pt x="78" y="37"/>
                    <a:pt x="78" y="37"/>
                  </a:cubicBezTo>
                  <a:cubicBezTo>
                    <a:pt x="79" y="37"/>
                    <a:pt x="79" y="38"/>
                    <a:pt x="79" y="38"/>
                  </a:cubicBezTo>
                  <a:cubicBezTo>
                    <a:pt x="79" y="38"/>
                    <a:pt x="79" y="39"/>
                    <a:pt x="79" y="39"/>
                  </a:cubicBezTo>
                  <a:cubicBezTo>
                    <a:pt x="79" y="39"/>
                    <a:pt x="79" y="40"/>
                    <a:pt x="78" y="40"/>
                  </a:cubicBezTo>
                  <a:cubicBezTo>
                    <a:pt x="78" y="40"/>
                    <a:pt x="78" y="40"/>
                    <a:pt x="78" y="40"/>
                  </a:cubicBezTo>
                  <a:cubicBezTo>
                    <a:pt x="78" y="40"/>
                    <a:pt x="77" y="40"/>
                    <a:pt x="76" y="40"/>
                  </a:cubicBezTo>
                  <a:cubicBezTo>
                    <a:pt x="76" y="40"/>
                    <a:pt x="76" y="40"/>
                    <a:pt x="76" y="40"/>
                  </a:cubicBezTo>
                  <a:cubicBezTo>
                    <a:pt x="77" y="46"/>
                    <a:pt x="77" y="46"/>
                    <a:pt x="77" y="46"/>
                  </a:cubicBezTo>
                  <a:cubicBezTo>
                    <a:pt x="78" y="46"/>
                    <a:pt x="79" y="46"/>
                    <a:pt x="79" y="47"/>
                  </a:cubicBezTo>
                  <a:cubicBezTo>
                    <a:pt x="80" y="48"/>
                    <a:pt x="81" y="49"/>
                    <a:pt x="81" y="50"/>
                  </a:cubicBezTo>
                  <a:cubicBezTo>
                    <a:pt x="81" y="51"/>
                    <a:pt x="81" y="52"/>
                    <a:pt x="81"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6" name="Freeform 104"/>
            <p:cNvSpPr>
              <a:spLocks/>
            </p:cNvSpPr>
            <p:nvPr/>
          </p:nvSpPr>
          <p:spPr bwMode="auto">
            <a:xfrm>
              <a:off x="3151188" y="1830388"/>
              <a:ext cx="204787" cy="157163"/>
            </a:xfrm>
            <a:custGeom>
              <a:avLst/>
              <a:gdLst>
                <a:gd name="T0" fmla="*/ 71 w 71"/>
                <a:gd name="T1" fmla="*/ 2 h 55"/>
                <a:gd name="T2" fmla="*/ 38 w 71"/>
                <a:gd name="T3" fmla="*/ 43 h 55"/>
                <a:gd name="T4" fmla="*/ 24 w 71"/>
                <a:gd name="T5" fmla="*/ 32 h 55"/>
                <a:gd name="T6" fmla="*/ 1 w 71"/>
                <a:gd name="T7" fmla="*/ 55 h 55"/>
                <a:gd name="T8" fmla="*/ 0 w 71"/>
                <a:gd name="T9" fmla="*/ 45 h 55"/>
                <a:gd name="T10" fmla="*/ 23 w 71"/>
                <a:gd name="T11" fmla="*/ 22 h 55"/>
                <a:gd name="T12" fmla="*/ 37 w 71"/>
                <a:gd name="T13" fmla="*/ 34 h 55"/>
                <a:gd name="T14" fmla="*/ 70 w 71"/>
                <a:gd name="T15" fmla="*/ 1 h 55"/>
                <a:gd name="T16" fmla="*/ 71 w 71"/>
                <a:gd name="T17" fmla="*/ 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55">
                  <a:moveTo>
                    <a:pt x="71" y="2"/>
                  </a:moveTo>
                  <a:cubicBezTo>
                    <a:pt x="38" y="43"/>
                    <a:pt x="38" y="43"/>
                    <a:pt x="38" y="43"/>
                  </a:cubicBezTo>
                  <a:cubicBezTo>
                    <a:pt x="24" y="32"/>
                    <a:pt x="24" y="32"/>
                    <a:pt x="24" y="32"/>
                  </a:cubicBezTo>
                  <a:cubicBezTo>
                    <a:pt x="1" y="55"/>
                    <a:pt x="1" y="55"/>
                    <a:pt x="1" y="55"/>
                  </a:cubicBezTo>
                  <a:cubicBezTo>
                    <a:pt x="0" y="45"/>
                    <a:pt x="0" y="45"/>
                    <a:pt x="0" y="45"/>
                  </a:cubicBezTo>
                  <a:cubicBezTo>
                    <a:pt x="23" y="22"/>
                    <a:pt x="23" y="22"/>
                    <a:pt x="23" y="22"/>
                  </a:cubicBezTo>
                  <a:cubicBezTo>
                    <a:pt x="37" y="34"/>
                    <a:pt x="37" y="34"/>
                    <a:pt x="37" y="34"/>
                  </a:cubicBezTo>
                  <a:cubicBezTo>
                    <a:pt x="70" y="1"/>
                    <a:pt x="70" y="1"/>
                    <a:pt x="70" y="1"/>
                  </a:cubicBezTo>
                  <a:cubicBezTo>
                    <a:pt x="70" y="1"/>
                    <a:pt x="71" y="0"/>
                    <a:pt x="7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7" name="Freeform 105"/>
            <p:cNvSpPr>
              <a:spLocks/>
            </p:cNvSpPr>
            <p:nvPr/>
          </p:nvSpPr>
          <p:spPr bwMode="auto">
            <a:xfrm>
              <a:off x="3338513" y="1982788"/>
              <a:ext cx="6350" cy="11113"/>
            </a:xfrm>
            <a:custGeom>
              <a:avLst/>
              <a:gdLst>
                <a:gd name="T0" fmla="*/ 0 w 2"/>
                <a:gd name="T1" fmla="*/ 4 h 4"/>
                <a:gd name="T2" fmla="*/ 2 w 2"/>
                <a:gd name="T3" fmla="*/ 4 h 4"/>
                <a:gd name="T4" fmla="*/ 1 w 2"/>
                <a:gd name="T5" fmla="*/ 1 h 4"/>
                <a:gd name="T6" fmla="*/ 0 w 2"/>
                <a:gd name="T7" fmla="*/ 0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cubicBezTo>
                    <a:pt x="1" y="4"/>
                    <a:pt x="1" y="4"/>
                    <a:pt x="2" y="4"/>
                  </a:cubicBezTo>
                  <a:cubicBezTo>
                    <a:pt x="1" y="1"/>
                    <a:pt x="1" y="1"/>
                    <a:pt x="1" y="1"/>
                  </a:cubicBezTo>
                  <a:cubicBezTo>
                    <a:pt x="1" y="0"/>
                    <a:pt x="0" y="0"/>
                    <a:pt x="0" y="0"/>
                  </a:cubicBez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8" name="Freeform 106"/>
            <p:cNvSpPr>
              <a:spLocks/>
            </p:cNvSpPr>
            <p:nvPr/>
          </p:nvSpPr>
          <p:spPr bwMode="auto">
            <a:xfrm>
              <a:off x="3335338" y="1962151"/>
              <a:ext cx="6350" cy="11113"/>
            </a:xfrm>
            <a:custGeom>
              <a:avLst/>
              <a:gdLst>
                <a:gd name="T0" fmla="*/ 0 w 2"/>
                <a:gd name="T1" fmla="*/ 4 h 4"/>
                <a:gd name="T2" fmla="*/ 2 w 2"/>
                <a:gd name="T3" fmla="*/ 4 h 4"/>
                <a:gd name="T4" fmla="*/ 1 w 2"/>
                <a:gd name="T5" fmla="*/ 0 h 4"/>
                <a:gd name="T6" fmla="*/ 0 w 2"/>
                <a:gd name="T7" fmla="*/ 1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cubicBezTo>
                    <a:pt x="1" y="4"/>
                    <a:pt x="1" y="4"/>
                    <a:pt x="2" y="4"/>
                  </a:cubicBezTo>
                  <a:cubicBezTo>
                    <a:pt x="1" y="0"/>
                    <a:pt x="1" y="0"/>
                    <a:pt x="1" y="0"/>
                  </a:cubicBezTo>
                  <a:cubicBezTo>
                    <a:pt x="1" y="0"/>
                    <a:pt x="0" y="1"/>
                    <a:pt x="0" y="1"/>
                  </a:cubicBez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9" name="Freeform 107"/>
            <p:cNvSpPr>
              <a:spLocks noEditPoints="1"/>
            </p:cNvSpPr>
            <p:nvPr/>
          </p:nvSpPr>
          <p:spPr bwMode="auto">
            <a:xfrm>
              <a:off x="3160713" y="1863726"/>
              <a:ext cx="217487" cy="180975"/>
            </a:xfrm>
            <a:custGeom>
              <a:avLst/>
              <a:gdLst>
                <a:gd name="T0" fmla="*/ 64 w 76"/>
                <a:gd name="T1" fmla="*/ 8 h 63"/>
                <a:gd name="T2" fmla="*/ 37 w 76"/>
                <a:gd name="T3" fmla="*/ 43 h 63"/>
                <a:gd name="T4" fmla="*/ 22 w 76"/>
                <a:gd name="T5" fmla="*/ 32 h 63"/>
                <a:gd name="T6" fmla="*/ 0 w 76"/>
                <a:gd name="T7" fmla="*/ 54 h 63"/>
                <a:gd name="T8" fmla="*/ 0 w 76"/>
                <a:gd name="T9" fmla="*/ 58 h 63"/>
                <a:gd name="T10" fmla="*/ 7 w 76"/>
                <a:gd name="T11" fmla="*/ 63 h 63"/>
                <a:gd name="T12" fmla="*/ 70 w 76"/>
                <a:gd name="T13" fmla="*/ 55 h 63"/>
                <a:gd name="T14" fmla="*/ 75 w 76"/>
                <a:gd name="T15" fmla="*/ 48 h 63"/>
                <a:gd name="T16" fmla="*/ 70 w 76"/>
                <a:gd name="T17" fmla="*/ 0 h 63"/>
                <a:gd name="T18" fmla="*/ 64 w 76"/>
                <a:gd name="T19" fmla="*/ 8 h 63"/>
                <a:gd name="T20" fmla="*/ 68 w 76"/>
                <a:gd name="T21" fmla="*/ 45 h 63"/>
                <a:gd name="T22" fmla="*/ 67 w 76"/>
                <a:gd name="T23" fmla="*/ 47 h 63"/>
                <a:gd name="T24" fmla="*/ 65 w 76"/>
                <a:gd name="T25" fmla="*/ 47 h 63"/>
                <a:gd name="T26" fmla="*/ 66 w 76"/>
                <a:gd name="T27" fmla="*/ 50 h 63"/>
                <a:gd name="T28" fmla="*/ 65 w 76"/>
                <a:gd name="T29" fmla="*/ 51 h 63"/>
                <a:gd name="T30" fmla="*/ 64 w 76"/>
                <a:gd name="T31" fmla="*/ 50 h 63"/>
                <a:gd name="T32" fmla="*/ 64 w 76"/>
                <a:gd name="T33" fmla="*/ 48 h 63"/>
                <a:gd name="T34" fmla="*/ 63 w 76"/>
                <a:gd name="T35" fmla="*/ 48 h 63"/>
                <a:gd name="T36" fmla="*/ 63 w 76"/>
                <a:gd name="T37" fmla="*/ 50 h 63"/>
                <a:gd name="T38" fmla="*/ 62 w 76"/>
                <a:gd name="T39" fmla="*/ 51 h 63"/>
                <a:gd name="T40" fmla="*/ 62 w 76"/>
                <a:gd name="T41" fmla="*/ 51 h 63"/>
                <a:gd name="T42" fmla="*/ 61 w 76"/>
                <a:gd name="T43" fmla="*/ 48 h 63"/>
                <a:gd name="T44" fmla="*/ 59 w 76"/>
                <a:gd name="T45" fmla="*/ 48 h 63"/>
                <a:gd name="T46" fmla="*/ 58 w 76"/>
                <a:gd name="T47" fmla="*/ 48 h 63"/>
                <a:gd name="T48" fmla="*/ 58 w 76"/>
                <a:gd name="T49" fmla="*/ 47 h 63"/>
                <a:gd name="T50" fmla="*/ 58 w 76"/>
                <a:gd name="T51" fmla="*/ 46 h 63"/>
                <a:gd name="T52" fmla="*/ 58 w 76"/>
                <a:gd name="T53" fmla="*/ 46 h 63"/>
                <a:gd name="T54" fmla="*/ 58 w 76"/>
                <a:gd name="T55" fmla="*/ 45 h 63"/>
                <a:gd name="T56" fmla="*/ 60 w 76"/>
                <a:gd name="T57" fmla="*/ 46 h 63"/>
                <a:gd name="T58" fmla="*/ 61 w 76"/>
                <a:gd name="T59" fmla="*/ 46 h 63"/>
                <a:gd name="T60" fmla="*/ 60 w 76"/>
                <a:gd name="T61" fmla="*/ 41 h 63"/>
                <a:gd name="T62" fmla="*/ 60 w 76"/>
                <a:gd name="T63" fmla="*/ 40 h 63"/>
                <a:gd name="T64" fmla="*/ 58 w 76"/>
                <a:gd name="T65" fmla="*/ 40 h 63"/>
                <a:gd name="T66" fmla="*/ 57 w 76"/>
                <a:gd name="T67" fmla="*/ 39 h 63"/>
                <a:gd name="T68" fmla="*/ 57 w 76"/>
                <a:gd name="T69" fmla="*/ 37 h 63"/>
                <a:gd name="T70" fmla="*/ 57 w 76"/>
                <a:gd name="T71" fmla="*/ 35 h 63"/>
                <a:gd name="T72" fmla="*/ 58 w 76"/>
                <a:gd name="T73" fmla="*/ 34 h 63"/>
                <a:gd name="T74" fmla="*/ 59 w 76"/>
                <a:gd name="T75" fmla="*/ 33 h 63"/>
                <a:gd name="T76" fmla="*/ 59 w 76"/>
                <a:gd name="T77" fmla="*/ 30 h 63"/>
                <a:gd name="T78" fmla="*/ 60 w 76"/>
                <a:gd name="T79" fmla="*/ 29 h 63"/>
                <a:gd name="T80" fmla="*/ 60 w 76"/>
                <a:gd name="T81" fmla="*/ 30 h 63"/>
                <a:gd name="T82" fmla="*/ 61 w 76"/>
                <a:gd name="T83" fmla="*/ 32 h 63"/>
                <a:gd name="T84" fmla="*/ 62 w 76"/>
                <a:gd name="T85" fmla="*/ 32 h 63"/>
                <a:gd name="T86" fmla="*/ 62 w 76"/>
                <a:gd name="T87" fmla="*/ 32 h 63"/>
                <a:gd name="T88" fmla="*/ 62 w 76"/>
                <a:gd name="T89" fmla="*/ 30 h 63"/>
                <a:gd name="T90" fmla="*/ 62 w 76"/>
                <a:gd name="T91" fmla="*/ 29 h 63"/>
                <a:gd name="T92" fmla="*/ 63 w 76"/>
                <a:gd name="T93" fmla="*/ 30 h 63"/>
                <a:gd name="T94" fmla="*/ 64 w 76"/>
                <a:gd name="T95" fmla="*/ 32 h 63"/>
                <a:gd name="T96" fmla="*/ 65 w 76"/>
                <a:gd name="T97" fmla="*/ 32 h 63"/>
                <a:gd name="T98" fmla="*/ 65 w 76"/>
                <a:gd name="T99" fmla="*/ 32 h 63"/>
                <a:gd name="T100" fmla="*/ 66 w 76"/>
                <a:gd name="T101" fmla="*/ 32 h 63"/>
                <a:gd name="T102" fmla="*/ 66 w 76"/>
                <a:gd name="T103" fmla="*/ 32 h 63"/>
                <a:gd name="T104" fmla="*/ 66 w 76"/>
                <a:gd name="T105" fmla="*/ 33 h 63"/>
                <a:gd name="T106" fmla="*/ 66 w 76"/>
                <a:gd name="T107" fmla="*/ 34 h 63"/>
                <a:gd name="T108" fmla="*/ 65 w 76"/>
                <a:gd name="T109" fmla="*/ 34 h 63"/>
                <a:gd name="T110" fmla="*/ 64 w 76"/>
                <a:gd name="T111" fmla="*/ 34 h 63"/>
                <a:gd name="T112" fmla="*/ 64 w 76"/>
                <a:gd name="T113" fmla="*/ 34 h 63"/>
                <a:gd name="T114" fmla="*/ 64 w 76"/>
                <a:gd name="T115" fmla="*/ 39 h 63"/>
                <a:gd name="T116" fmla="*/ 67 w 76"/>
                <a:gd name="T117" fmla="*/ 40 h 63"/>
                <a:gd name="T118" fmla="*/ 68 w 76"/>
                <a:gd name="T119" fmla="*/ 43 h 63"/>
                <a:gd name="T120" fmla="*/ 68 w 76"/>
                <a:gd name="T121"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6" h="63">
                  <a:moveTo>
                    <a:pt x="64" y="8"/>
                  </a:moveTo>
                  <a:cubicBezTo>
                    <a:pt x="37" y="43"/>
                    <a:pt x="37" y="43"/>
                    <a:pt x="37" y="43"/>
                  </a:cubicBezTo>
                  <a:cubicBezTo>
                    <a:pt x="22" y="32"/>
                    <a:pt x="22" y="32"/>
                    <a:pt x="22" y="32"/>
                  </a:cubicBezTo>
                  <a:cubicBezTo>
                    <a:pt x="0" y="54"/>
                    <a:pt x="0" y="54"/>
                    <a:pt x="0" y="54"/>
                  </a:cubicBezTo>
                  <a:cubicBezTo>
                    <a:pt x="0" y="58"/>
                    <a:pt x="0" y="58"/>
                    <a:pt x="0" y="58"/>
                  </a:cubicBezTo>
                  <a:cubicBezTo>
                    <a:pt x="1" y="62"/>
                    <a:pt x="7" y="63"/>
                    <a:pt x="7" y="63"/>
                  </a:cubicBezTo>
                  <a:cubicBezTo>
                    <a:pt x="7" y="63"/>
                    <a:pt x="65" y="56"/>
                    <a:pt x="70" y="55"/>
                  </a:cubicBezTo>
                  <a:cubicBezTo>
                    <a:pt x="76" y="55"/>
                    <a:pt x="75" y="48"/>
                    <a:pt x="75" y="48"/>
                  </a:cubicBezTo>
                  <a:cubicBezTo>
                    <a:pt x="70" y="0"/>
                    <a:pt x="70" y="0"/>
                    <a:pt x="70" y="0"/>
                  </a:cubicBezTo>
                  <a:lnTo>
                    <a:pt x="64" y="8"/>
                  </a:lnTo>
                  <a:close/>
                  <a:moveTo>
                    <a:pt x="68" y="45"/>
                  </a:moveTo>
                  <a:cubicBezTo>
                    <a:pt x="67" y="46"/>
                    <a:pt x="67" y="46"/>
                    <a:pt x="67" y="47"/>
                  </a:cubicBezTo>
                  <a:cubicBezTo>
                    <a:pt x="66" y="47"/>
                    <a:pt x="66" y="47"/>
                    <a:pt x="65" y="47"/>
                  </a:cubicBezTo>
                  <a:cubicBezTo>
                    <a:pt x="66" y="50"/>
                    <a:pt x="66" y="50"/>
                    <a:pt x="66" y="50"/>
                  </a:cubicBezTo>
                  <a:cubicBezTo>
                    <a:pt x="66" y="51"/>
                    <a:pt x="66" y="51"/>
                    <a:pt x="65" y="51"/>
                  </a:cubicBezTo>
                  <a:cubicBezTo>
                    <a:pt x="65" y="51"/>
                    <a:pt x="64" y="51"/>
                    <a:pt x="64" y="50"/>
                  </a:cubicBezTo>
                  <a:cubicBezTo>
                    <a:pt x="64" y="48"/>
                    <a:pt x="64" y="48"/>
                    <a:pt x="64" y="48"/>
                  </a:cubicBezTo>
                  <a:cubicBezTo>
                    <a:pt x="64" y="48"/>
                    <a:pt x="63" y="48"/>
                    <a:pt x="63" y="48"/>
                  </a:cubicBezTo>
                  <a:cubicBezTo>
                    <a:pt x="63" y="50"/>
                    <a:pt x="63" y="50"/>
                    <a:pt x="63" y="50"/>
                  </a:cubicBezTo>
                  <a:cubicBezTo>
                    <a:pt x="63" y="51"/>
                    <a:pt x="63" y="51"/>
                    <a:pt x="62" y="51"/>
                  </a:cubicBezTo>
                  <a:cubicBezTo>
                    <a:pt x="62" y="51"/>
                    <a:pt x="62" y="51"/>
                    <a:pt x="62" y="51"/>
                  </a:cubicBezTo>
                  <a:cubicBezTo>
                    <a:pt x="61" y="48"/>
                    <a:pt x="61" y="48"/>
                    <a:pt x="61" y="48"/>
                  </a:cubicBezTo>
                  <a:cubicBezTo>
                    <a:pt x="61" y="48"/>
                    <a:pt x="60" y="48"/>
                    <a:pt x="59" y="48"/>
                  </a:cubicBezTo>
                  <a:cubicBezTo>
                    <a:pt x="59" y="48"/>
                    <a:pt x="58" y="48"/>
                    <a:pt x="58" y="48"/>
                  </a:cubicBezTo>
                  <a:cubicBezTo>
                    <a:pt x="58" y="48"/>
                    <a:pt x="58" y="48"/>
                    <a:pt x="58" y="47"/>
                  </a:cubicBezTo>
                  <a:cubicBezTo>
                    <a:pt x="58" y="47"/>
                    <a:pt x="58" y="47"/>
                    <a:pt x="58" y="46"/>
                  </a:cubicBezTo>
                  <a:cubicBezTo>
                    <a:pt x="58" y="46"/>
                    <a:pt x="58" y="46"/>
                    <a:pt x="58" y="46"/>
                  </a:cubicBezTo>
                  <a:cubicBezTo>
                    <a:pt x="58" y="45"/>
                    <a:pt x="58" y="45"/>
                    <a:pt x="58" y="45"/>
                  </a:cubicBezTo>
                  <a:cubicBezTo>
                    <a:pt x="58" y="45"/>
                    <a:pt x="59" y="45"/>
                    <a:pt x="60" y="46"/>
                  </a:cubicBezTo>
                  <a:cubicBezTo>
                    <a:pt x="60" y="46"/>
                    <a:pt x="60" y="46"/>
                    <a:pt x="61" y="46"/>
                  </a:cubicBezTo>
                  <a:cubicBezTo>
                    <a:pt x="60" y="41"/>
                    <a:pt x="60" y="41"/>
                    <a:pt x="60" y="41"/>
                  </a:cubicBezTo>
                  <a:cubicBezTo>
                    <a:pt x="60" y="41"/>
                    <a:pt x="60" y="41"/>
                    <a:pt x="60" y="40"/>
                  </a:cubicBezTo>
                  <a:cubicBezTo>
                    <a:pt x="59" y="40"/>
                    <a:pt x="59" y="40"/>
                    <a:pt x="58" y="40"/>
                  </a:cubicBezTo>
                  <a:cubicBezTo>
                    <a:pt x="58" y="39"/>
                    <a:pt x="58" y="39"/>
                    <a:pt x="57" y="39"/>
                  </a:cubicBezTo>
                  <a:cubicBezTo>
                    <a:pt x="57" y="38"/>
                    <a:pt x="57" y="37"/>
                    <a:pt x="57" y="37"/>
                  </a:cubicBezTo>
                  <a:cubicBezTo>
                    <a:pt x="57" y="36"/>
                    <a:pt x="57" y="36"/>
                    <a:pt x="57" y="35"/>
                  </a:cubicBezTo>
                  <a:cubicBezTo>
                    <a:pt x="57" y="35"/>
                    <a:pt x="57" y="34"/>
                    <a:pt x="58" y="34"/>
                  </a:cubicBezTo>
                  <a:cubicBezTo>
                    <a:pt x="58" y="33"/>
                    <a:pt x="59" y="33"/>
                    <a:pt x="59" y="33"/>
                  </a:cubicBezTo>
                  <a:cubicBezTo>
                    <a:pt x="59" y="30"/>
                    <a:pt x="59" y="30"/>
                    <a:pt x="59" y="30"/>
                  </a:cubicBezTo>
                  <a:cubicBezTo>
                    <a:pt x="59" y="30"/>
                    <a:pt x="59" y="30"/>
                    <a:pt x="60" y="29"/>
                  </a:cubicBezTo>
                  <a:cubicBezTo>
                    <a:pt x="60" y="29"/>
                    <a:pt x="60" y="30"/>
                    <a:pt x="60" y="30"/>
                  </a:cubicBezTo>
                  <a:cubicBezTo>
                    <a:pt x="61" y="32"/>
                    <a:pt x="61" y="32"/>
                    <a:pt x="61" y="32"/>
                  </a:cubicBezTo>
                  <a:cubicBezTo>
                    <a:pt x="61" y="32"/>
                    <a:pt x="61" y="32"/>
                    <a:pt x="62" y="32"/>
                  </a:cubicBezTo>
                  <a:cubicBezTo>
                    <a:pt x="62" y="32"/>
                    <a:pt x="62" y="32"/>
                    <a:pt x="62" y="32"/>
                  </a:cubicBezTo>
                  <a:cubicBezTo>
                    <a:pt x="62" y="30"/>
                    <a:pt x="62" y="30"/>
                    <a:pt x="62" y="30"/>
                  </a:cubicBezTo>
                  <a:cubicBezTo>
                    <a:pt x="62" y="30"/>
                    <a:pt x="62" y="29"/>
                    <a:pt x="62" y="29"/>
                  </a:cubicBezTo>
                  <a:cubicBezTo>
                    <a:pt x="63" y="29"/>
                    <a:pt x="63" y="29"/>
                    <a:pt x="63" y="30"/>
                  </a:cubicBezTo>
                  <a:cubicBezTo>
                    <a:pt x="64" y="32"/>
                    <a:pt x="64" y="32"/>
                    <a:pt x="64" y="32"/>
                  </a:cubicBezTo>
                  <a:cubicBezTo>
                    <a:pt x="64" y="32"/>
                    <a:pt x="64" y="32"/>
                    <a:pt x="65" y="32"/>
                  </a:cubicBezTo>
                  <a:cubicBezTo>
                    <a:pt x="65" y="32"/>
                    <a:pt x="65" y="32"/>
                    <a:pt x="65" y="32"/>
                  </a:cubicBezTo>
                  <a:cubicBezTo>
                    <a:pt x="65" y="32"/>
                    <a:pt x="66" y="32"/>
                    <a:pt x="66" y="32"/>
                  </a:cubicBezTo>
                  <a:cubicBezTo>
                    <a:pt x="66" y="32"/>
                    <a:pt x="66" y="32"/>
                    <a:pt x="66" y="32"/>
                  </a:cubicBezTo>
                  <a:cubicBezTo>
                    <a:pt x="66" y="33"/>
                    <a:pt x="66" y="33"/>
                    <a:pt x="66" y="33"/>
                  </a:cubicBezTo>
                  <a:cubicBezTo>
                    <a:pt x="66" y="34"/>
                    <a:pt x="66" y="34"/>
                    <a:pt x="66" y="34"/>
                  </a:cubicBezTo>
                  <a:cubicBezTo>
                    <a:pt x="66" y="34"/>
                    <a:pt x="66" y="34"/>
                    <a:pt x="65" y="34"/>
                  </a:cubicBezTo>
                  <a:cubicBezTo>
                    <a:pt x="65" y="34"/>
                    <a:pt x="65" y="34"/>
                    <a:pt x="64" y="34"/>
                  </a:cubicBezTo>
                  <a:cubicBezTo>
                    <a:pt x="64" y="34"/>
                    <a:pt x="64" y="34"/>
                    <a:pt x="64" y="34"/>
                  </a:cubicBezTo>
                  <a:cubicBezTo>
                    <a:pt x="64" y="39"/>
                    <a:pt x="64" y="39"/>
                    <a:pt x="64" y="39"/>
                  </a:cubicBezTo>
                  <a:cubicBezTo>
                    <a:pt x="65" y="39"/>
                    <a:pt x="66" y="40"/>
                    <a:pt x="67" y="40"/>
                  </a:cubicBezTo>
                  <a:cubicBezTo>
                    <a:pt x="67" y="41"/>
                    <a:pt x="68" y="42"/>
                    <a:pt x="68" y="43"/>
                  </a:cubicBezTo>
                  <a:cubicBezTo>
                    <a:pt x="68" y="44"/>
                    <a:pt x="68" y="44"/>
                    <a:pt x="68"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0" name="Freeform 108"/>
            <p:cNvSpPr>
              <a:spLocks/>
            </p:cNvSpPr>
            <p:nvPr/>
          </p:nvSpPr>
          <p:spPr bwMode="auto">
            <a:xfrm>
              <a:off x="2297113" y="2547938"/>
              <a:ext cx="273050" cy="106363"/>
            </a:xfrm>
            <a:custGeom>
              <a:avLst/>
              <a:gdLst>
                <a:gd name="T0" fmla="*/ 84 w 95"/>
                <a:gd name="T1" fmla="*/ 27 h 37"/>
                <a:gd name="T2" fmla="*/ 89 w 95"/>
                <a:gd name="T3" fmla="*/ 18 h 37"/>
                <a:gd name="T4" fmla="*/ 54 w 95"/>
                <a:gd name="T5" fmla="*/ 3 h 37"/>
                <a:gd name="T6" fmla="*/ 35 w 95"/>
                <a:gd name="T7" fmla="*/ 6 h 37"/>
                <a:gd name="T8" fmla="*/ 5 w 95"/>
                <a:gd name="T9" fmla="*/ 29 h 37"/>
                <a:gd name="T10" fmla="*/ 13 w 95"/>
                <a:gd name="T11" fmla="*/ 35 h 37"/>
                <a:gd name="T12" fmla="*/ 84 w 95"/>
                <a:gd name="T13" fmla="*/ 27 h 37"/>
              </a:gdLst>
              <a:ahLst/>
              <a:cxnLst>
                <a:cxn ang="0">
                  <a:pos x="T0" y="T1"/>
                </a:cxn>
                <a:cxn ang="0">
                  <a:pos x="T2" y="T3"/>
                </a:cxn>
                <a:cxn ang="0">
                  <a:pos x="T4" y="T5"/>
                </a:cxn>
                <a:cxn ang="0">
                  <a:pos x="T6" y="T7"/>
                </a:cxn>
                <a:cxn ang="0">
                  <a:pos x="T8" y="T9"/>
                </a:cxn>
                <a:cxn ang="0">
                  <a:pos x="T10" y="T11"/>
                </a:cxn>
                <a:cxn ang="0">
                  <a:pos x="T12" y="T13"/>
                </a:cxn>
              </a:cxnLst>
              <a:rect l="0" t="0" r="r" b="b"/>
              <a:pathLst>
                <a:path w="95" h="37">
                  <a:moveTo>
                    <a:pt x="84" y="27"/>
                  </a:moveTo>
                  <a:cubicBezTo>
                    <a:pt x="94" y="25"/>
                    <a:pt x="95" y="22"/>
                    <a:pt x="89" y="18"/>
                  </a:cubicBezTo>
                  <a:cubicBezTo>
                    <a:pt x="54" y="3"/>
                    <a:pt x="54" y="3"/>
                    <a:pt x="54" y="3"/>
                  </a:cubicBezTo>
                  <a:cubicBezTo>
                    <a:pt x="48" y="0"/>
                    <a:pt x="40" y="1"/>
                    <a:pt x="35" y="6"/>
                  </a:cubicBezTo>
                  <a:cubicBezTo>
                    <a:pt x="5" y="29"/>
                    <a:pt x="5" y="29"/>
                    <a:pt x="5" y="29"/>
                  </a:cubicBezTo>
                  <a:cubicBezTo>
                    <a:pt x="0" y="34"/>
                    <a:pt x="3" y="37"/>
                    <a:pt x="13" y="35"/>
                  </a:cubicBezTo>
                  <a:lnTo>
                    <a:pt x="84"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1" name="Freeform 109"/>
            <p:cNvSpPr>
              <a:spLocks/>
            </p:cNvSpPr>
            <p:nvPr/>
          </p:nvSpPr>
          <p:spPr bwMode="auto">
            <a:xfrm>
              <a:off x="2339975" y="2657476"/>
              <a:ext cx="52387" cy="82550"/>
            </a:xfrm>
            <a:custGeom>
              <a:avLst/>
              <a:gdLst>
                <a:gd name="T0" fmla="*/ 15 w 18"/>
                <a:gd name="T1" fmla="*/ 2 h 29"/>
                <a:gd name="T2" fmla="*/ 15 w 18"/>
                <a:gd name="T3" fmla="*/ 1 h 29"/>
                <a:gd name="T4" fmla="*/ 13 w 18"/>
                <a:gd name="T5" fmla="*/ 0 h 29"/>
                <a:gd name="T6" fmla="*/ 1 w 18"/>
                <a:gd name="T7" fmla="*/ 1 h 29"/>
                <a:gd name="T8" fmla="*/ 0 w 18"/>
                <a:gd name="T9" fmla="*/ 2 h 29"/>
                <a:gd name="T10" fmla="*/ 0 w 18"/>
                <a:gd name="T11" fmla="*/ 4 h 29"/>
                <a:gd name="T12" fmla="*/ 2 w 18"/>
                <a:gd name="T13" fmla="*/ 5 h 29"/>
                <a:gd name="T14" fmla="*/ 3 w 18"/>
                <a:gd name="T15" fmla="*/ 5 h 29"/>
                <a:gd name="T16" fmla="*/ 3 w 18"/>
                <a:gd name="T17" fmla="*/ 5 h 29"/>
                <a:gd name="T18" fmla="*/ 5 w 18"/>
                <a:gd name="T19" fmla="*/ 25 h 29"/>
                <a:gd name="T20" fmla="*/ 4 w 18"/>
                <a:gd name="T21" fmla="*/ 25 h 29"/>
                <a:gd name="T22" fmla="*/ 3 w 18"/>
                <a:gd name="T23" fmla="*/ 26 h 29"/>
                <a:gd name="T24" fmla="*/ 3 w 18"/>
                <a:gd name="T25" fmla="*/ 28 h 29"/>
                <a:gd name="T26" fmla="*/ 5 w 18"/>
                <a:gd name="T27" fmla="*/ 29 h 29"/>
                <a:gd name="T28" fmla="*/ 9 w 18"/>
                <a:gd name="T29" fmla="*/ 28 h 29"/>
                <a:gd name="T30" fmla="*/ 12 w 18"/>
                <a:gd name="T31" fmla="*/ 28 h 29"/>
                <a:gd name="T32" fmla="*/ 17 w 18"/>
                <a:gd name="T33" fmla="*/ 27 h 29"/>
                <a:gd name="T34" fmla="*/ 18 w 18"/>
                <a:gd name="T35" fmla="*/ 26 h 29"/>
                <a:gd name="T36" fmla="*/ 17 w 18"/>
                <a:gd name="T37" fmla="*/ 24 h 29"/>
                <a:gd name="T38" fmla="*/ 16 w 18"/>
                <a:gd name="T39" fmla="*/ 23 h 29"/>
                <a:gd name="T40" fmla="*/ 15 w 18"/>
                <a:gd name="T41" fmla="*/ 23 h 29"/>
                <a:gd name="T42" fmla="*/ 13 w 18"/>
                <a:gd name="T43" fmla="*/ 4 h 29"/>
                <a:gd name="T44" fmla="*/ 13 w 18"/>
                <a:gd name="T45" fmla="*/ 4 h 29"/>
                <a:gd name="T46" fmla="*/ 14 w 18"/>
                <a:gd name="T47" fmla="*/ 3 h 29"/>
                <a:gd name="T48" fmla="*/ 15 w 18"/>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2"/>
                  </a:moveTo>
                  <a:cubicBezTo>
                    <a:pt x="15" y="1"/>
                    <a:pt x="15" y="1"/>
                    <a:pt x="15" y="1"/>
                  </a:cubicBezTo>
                  <a:cubicBezTo>
                    <a:pt x="14" y="0"/>
                    <a:pt x="14" y="0"/>
                    <a:pt x="13" y="0"/>
                  </a:cubicBezTo>
                  <a:cubicBezTo>
                    <a:pt x="1" y="1"/>
                    <a:pt x="1" y="1"/>
                    <a:pt x="1" y="1"/>
                  </a:cubicBezTo>
                  <a:cubicBezTo>
                    <a:pt x="1" y="1"/>
                    <a:pt x="0" y="2"/>
                    <a:pt x="0" y="2"/>
                  </a:cubicBezTo>
                  <a:cubicBezTo>
                    <a:pt x="0" y="4"/>
                    <a:pt x="0" y="4"/>
                    <a:pt x="0" y="4"/>
                  </a:cubicBezTo>
                  <a:cubicBezTo>
                    <a:pt x="0" y="5"/>
                    <a:pt x="1" y="5"/>
                    <a:pt x="2" y="5"/>
                  </a:cubicBezTo>
                  <a:cubicBezTo>
                    <a:pt x="3" y="5"/>
                    <a:pt x="3" y="5"/>
                    <a:pt x="3" y="5"/>
                  </a:cubicBezTo>
                  <a:cubicBezTo>
                    <a:pt x="3" y="5"/>
                    <a:pt x="3" y="5"/>
                    <a:pt x="3" y="5"/>
                  </a:cubicBezTo>
                  <a:cubicBezTo>
                    <a:pt x="5" y="25"/>
                    <a:pt x="5" y="25"/>
                    <a:pt x="5" y="25"/>
                  </a:cubicBezTo>
                  <a:cubicBezTo>
                    <a:pt x="4" y="25"/>
                    <a:pt x="4" y="25"/>
                    <a:pt x="4" y="25"/>
                  </a:cubicBezTo>
                  <a:cubicBezTo>
                    <a:pt x="4" y="25"/>
                    <a:pt x="3" y="26"/>
                    <a:pt x="3" y="26"/>
                  </a:cubicBezTo>
                  <a:cubicBezTo>
                    <a:pt x="3" y="28"/>
                    <a:pt x="3" y="28"/>
                    <a:pt x="3" y="28"/>
                  </a:cubicBezTo>
                  <a:cubicBezTo>
                    <a:pt x="3" y="28"/>
                    <a:pt x="4" y="29"/>
                    <a:pt x="5" y="29"/>
                  </a:cubicBezTo>
                  <a:cubicBezTo>
                    <a:pt x="9" y="28"/>
                    <a:pt x="9" y="28"/>
                    <a:pt x="9" y="28"/>
                  </a:cubicBezTo>
                  <a:cubicBezTo>
                    <a:pt x="12" y="28"/>
                    <a:pt x="12" y="28"/>
                    <a:pt x="12" y="28"/>
                  </a:cubicBezTo>
                  <a:cubicBezTo>
                    <a:pt x="17" y="27"/>
                    <a:pt x="17" y="27"/>
                    <a:pt x="17" y="27"/>
                  </a:cubicBezTo>
                  <a:cubicBezTo>
                    <a:pt x="17" y="27"/>
                    <a:pt x="18" y="27"/>
                    <a:pt x="18" y="26"/>
                  </a:cubicBezTo>
                  <a:cubicBezTo>
                    <a:pt x="17" y="24"/>
                    <a:pt x="17" y="24"/>
                    <a:pt x="17" y="24"/>
                  </a:cubicBezTo>
                  <a:cubicBezTo>
                    <a:pt x="17" y="24"/>
                    <a:pt x="17" y="23"/>
                    <a:pt x="16" y="23"/>
                  </a:cubicBezTo>
                  <a:cubicBezTo>
                    <a:pt x="15" y="23"/>
                    <a:pt x="15" y="23"/>
                    <a:pt x="15" y="23"/>
                  </a:cubicBezTo>
                  <a:cubicBezTo>
                    <a:pt x="13" y="4"/>
                    <a:pt x="13" y="4"/>
                    <a:pt x="13" y="4"/>
                  </a:cubicBezTo>
                  <a:cubicBezTo>
                    <a:pt x="13" y="4"/>
                    <a:pt x="13" y="4"/>
                    <a:pt x="13" y="4"/>
                  </a:cubicBezTo>
                  <a:cubicBezTo>
                    <a:pt x="14" y="3"/>
                    <a:pt x="14" y="3"/>
                    <a:pt x="14" y="3"/>
                  </a:cubicBezTo>
                  <a:cubicBezTo>
                    <a:pt x="14" y="3"/>
                    <a:pt x="15" y="3"/>
                    <a:pt x="1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2" name="Freeform 110"/>
            <p:cNvSpPr>
              <a:spLocks/>
            </p:cNvSpPr>
            <p:nvPr/>
          </p:nvSpPr>
          <p:spPr bwMode="auto">
            <a:xfrm>
              <a:off x="2392363" y="2647951"/>
              <a:ext cx="50800" cy="87313"/>
            </a:xfrm>
            <a:custGeom>
              <a:avLst/>
              <a:gdLst>
                <a:gd name="T0" fmla="*/ 15 w 18"/>
                <a:gd name="T1" fmla="*/ 3 h 30"/>
                <a:gd name="T2" fmla="*/ 15 w 18"/>
                <a:gd name="T3" fmla="*/ 1 h 30"/>
                <a:gd name="T4" fmla="*/ 13 w 18"/>
                <a:gd name="T5" fmla="*/ 0 h 30"/>
                <a:gd name="T6" fmla="*/ 2 w 18"/>
                <a:gd name="T7" fmla="*/ 2 h 30"/>
                <a:gd name="T8" fmla="*/ 1 w 18"/>
                <a:gd name="T9" fmla="*/ 3 h 30"/>
                <a:gd name="T10" fmla="*/ 1 w 18"/>
                <a:gd name="T11" fmla="*/ 5 h 30"/>
                <a:gd name="T12" fmla="*/ 2 w 18"/>
                <a:gd name="T13" fmla="*/ 6 h 30"/>
                <a:gd name="T14" fmla="*/ 3 w 18"/>
                <a:gd name="T15" fmla="*/ 6 h 30"/>
                <a:gd name="T16" fmla="*/ 3 w 18"/>
                <a:gd name="T17" fmla="*/ 6 h 30"/>
                <a:gd name="T18" fmla="*/ 5 w 18"/>
                <a:gd name="T19" fmla="*/ 25 h 30"/>
                <a:gd name="T20" fmla="*/ 5 w 18"/>
                <a:gd name="T21" fmla="*/ 26 h 30"/>
                <a:gd name="T22" fmla="*/ 3 w 18"/>
                <a:gd name="T23" fmla="*/ 27 h 30"/>
                <a:gd name="T24" fmla="*/ 4 w 18"/>
                <a:gd name="T25" fmla="*/ 28 h 30"/>
                <a:gd name="T26" fmla="*/ 5 w 18"/>
                <a:gd name="T27" fmla="*/ 29 h 30"/>
                <a:gd name="T28" fmla="*/ 9 w 18"/>
                <a:gd name="T29" fmla="*/ 29 h 30"/>
                <a:gd name="T30" fmla="*/ 13 w 18"/>
                <a:gd name="T31" fmla="*/ 28 h 30"/>
                <a:gd name="T32" fmla="*/ 17 w 18"/>
                <a:gd name="T33" fmla="*/ 28 h 30"/>
                <a:gd name="T34" fmla="*/ 18 w 18"/>
                <a:gd name="T35" fmla="*/ 27 h 30"/>
                <a:gd name="T36" fmla="*/ 18 w 18"/>
                <a:gd name="T37" fmla="*/ 25 h 30"/>
                <a:gd name="T38" fmla="*/ 16 w 18"/>
                <a:gd name="T39" fmla="*/ 24 h 30"/>
                <a:gd name="T40" fmla="*/ 16 w 18"/>
                <a:gd name="T41" fmla="*/ 24 h 30"/>
                <a:gd name="T42" fmla="*/ 13 w 18"/>
                <a:gd name="T43" fmla="*/ 4 h 30"/>
                <a:gd name="T44" fmla="*/ 13 w 18"/>
                <a:gd name="T45" fmla="*/ 4 h 30"/>
                <a:gd name="T46" fmla="*/ 14 w 18"/>
                <a:gd name="T47" fmla="*/ 4 h 30"/>
                <a:gd name="T48" fmla="*/ 15 w 18"/>
                <a:gd name="T49"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30">
                  <a:moveTo>
                    <a:pt x="15" y="3"/>
                  </a:moveTo>
                  <a:cubicBezTo>
                    <a:pt x="15" y="1"/>
                    <a:pt x="15" y="1"/>
                    <a:pt x="15" y="1"/>
                  </a:cubicBezTo>
                  <a:cubicBezTo>
                    <a:pt x="15" y="1"/>
                    <a:pt x="14" y="0"/>
                    <a:pt x="13" y="0"/>
                  </a:cubicBezTo>
                  <a:cubicBezTo>
                    <a:pt x="2" y="2"/>
                    <a:pt x="2" y="2"/>
                    <a:pt x="2" y="2"/>
                  </a:cubicBezTo>
                  <a:cubicBezTo>
                    <a:pt x="1" y="2"/>
                    <a:pt x="0" y="3"/>
                    <a:pt x="1" y="3"/>
                  </a:cubicBezTo>
                  <a:cubicBezTo>
                    <a:pt x="1" y="5"/>
                    <a:pt x="1" y="5"/>
                    <a:pt x="1" y="5"/>
                  </a:cubicBezTo>
                  <a:cubicBezTo>
                    <a:pt x="1" y="5"/>
                    <a:pt x="1" y="6"/>
                    <a:pt x="2" y="6"/>
                  </a:cubicBezTo>
                  <a:cubicBezTo>
                    <a:pt x="3" y="6"/>
                    <a:pt x="3" y="6"/>
                    <a:pt x="3" y="6"/>
                  </a:cubicBezTo>
                  <a:cubicBezTo>
                    <a:pt x="3" y="6"/>
                    <a:pt x="3" y="6"/>
                    <a:pt x="3" y="6"/>
                  </a:cubicBezTo>
                  <a:cubicBezTo>
                    <a:pt x="5" y="25"/>
                    <a:pt x="5" y="25"/>
                    <a:pt x="5" y="25"/>
                  </a:cubicBezTo>
                  <a:cubicBezTo>
                    <a:pt x="5" y="26"/>
                    <a:pt x="5" y="26"/>
                    <a:pt x="5" y="26"/>
                  </a:cubicBezTo>
                  <a:cubicBezTo>
                    <a:pt x="4" y="26"/>
                    <a:pt x="3" y="26"/>
                    <a:pt x="3" y="27"/>
                  </a:cubicBezTo>
                  <a:cubicBezTo>
                    <a:pt x="4" y="28"/>
                    <a:pt x="4" y="28"/>
                    <a:pt x="4" y="28"/>
                  </a:cubicBezTo>
                  <a:cubicBezTo>
                    <a:pt x="4" y="29"/>
                    <a:pt x="4" y="30"/>
                    <a:pt x="5" y="29"/>
                  </a:cubicBezTo>
                  <a:cubicBezTo>
                    <a:pt x="9" y="29"/>
                    <a:pt x="9" y="29"/>
                    <a:pt x="9" y="29"/>
                  </a:cubicBezTo>
                  <a:cubicBezTo>
                    <a:pt x="13" y="28"/>
                    <a:pt x="13" y="28"/>
                    <a:pt x="13" y="28"/>
                  </a:cubicBezTo>
                  <a:cubicBezTo>
                    <a:pt x="17" y="28"/>
                    <a:pt x="17" y="28"/>
                    <a:pt x="17" y="28"/>
                  </a:cubicBezTo>
                  <a:cubicBezTo>
                    <a:pt x="18" y="28"/>
                    <a:pt x="18" y="27"/>
                    <a:pt x="18" y="27"/>
                  </a:cubicBezTo>
                  <a:cubicBezTo>
                    <a:pt x="18" y="25"/>
                    <a:pt x="18" y="25"/>
                    <a:pt x="18" y="25"/>
                  </a:cubicBezTo>
                  <a:cubicBezTo>
                    <a:pt x="18" y="25"/>
                    <a:pt x="17" y="24"/>
                    <a:pt x="16" y="24"/>
                  </a:cubicBezTo>
                  <a:cubicBezTo>
                    <a:pt x="16" y="24"/>
                    <a:pt x="16" y="24"/>
                    <a:pt x="16" y="24"/>
                  </a:cubicBezTo>
                  <a:cubicBezTo>
                    <a:pt x="13" y="4"/>
                    <a:pt x="13" y="4"/>
                    <a:pt x="13" y="4"/>
                  </a:cubicBezTo>
                  <a:cubicBezTo>
                    <a:pt x="13" y="4"/>
                    <a:pt x="13" y="4"/>
                    <a:pt x="13" y="4"/>
                  </a:cubicBezTo>
                  <a:cubicBezTo>
                    <a:pt x="14" y="4"/>
                    <a:pt x="14" y="4"/>
                    <a:pt x="14" y="4"/>
                  </a:cubicBezTo>
                  <a:cubicBezTo>
                    <a:pt x="15" y="4"/>
                    <a:pt x="15" y="3"/>
                    <a:pt x="1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3" name="Freeform 111"/>
            <p:cNvSpPr>
              <a:spLocks/>
            </p:cNvSpPr>
            <p:nvPr/>
          </p:nvSpPr>
          <p:spPr bwMode="auto">
            <a:xfrm>
              <a:off x="2446338" y="2643188"/>
              <a:ext cx="49212" cy="82550"/>
            </a:xfrm>
            <a:custGeom>
              <a:avLst/>
              <a:gdLst>
                <a:gd name="T0" fmla="*/ 14 w 17"/>
                <a:gd name="T1" fmla="*/ 3 h 29"/>
                <a:gd name="T2" fmla="*/ 14 w 17"/>
                <a:gd name="T3" fmla="*/ 1 h 29"/>
                <a:gd name="T4" fmla="*/ 13 w 17"/>
                <a:gd name="T5" fmla="*/ 0 h 29"/>
                <a:gd name="T6" fmla="*/ 1 w 17"/>
                <a:gd name="T7" fmla="*/ 2 h 29"/>
                <a:gd name="T8" fmla="*/ 0 w 17"/>
                <a:gd name="T9" fmla="*/ 3 h 29"/>
                <a:gd name="T10" fmla="*/ 0 w 17"/>
                <a:gd name="T11" fmla="*/ 4 h 29"/>
                <a:gd name="T12" fmla="*/ 1 w 17"/>
                <a:gd name="T13" fmla="*/ 5 h 29"/>
                <a:gd name="T14" fmla="*/ 2 w 17"/>
                <a:gd name="T15" fmla="*/ 5 h 29"/>
                <a:gd name="T16" fmla="*/ 2 w 17"/>
                <a:gd name="T17" fmla="*/ 5 h 29"/>
                <a:gd name="T18" fmla="*/ 5 w 17"/>
                <a:gd name="T19" fmla="*/ 25 h 29"/>
                <a:gd name="T20" fmla="*/ 4 w 17"/>
                <a:gd name="T21" fmla="*/ 25 h 29"/>
                <a:gd name="T22" fmla="*/ 3 w 17"/>
                <a:gd name="T23" fmla="*/ 27 h 29"/>
                <a:gd name="T24" fmla="*/ 3 w 17"/>
                <a:gd name="T25" fmla="*/ 28 h 29"/>
                <a:gd name="T26" fmla="*/ 4 w 17"/>
                <a:gd name="T27" fmla="*/ 29 h 29"/>
                <a:gd name="T28" fmla="*/ 8 w 17"/>
                <a:gd name="T29" fmla="*/ 29 h 29"/>
                <a:gd name="T30" fmla="*/ 12 w 17"/>
                <a:gd name="T31" fmla="*/ 28 h 29"/>
                <a:gd name="T32" fmla="*/ 16 w 17"/>
                <a:gd name="T33" fmla="*/ 28 h 29"/>
                <a:gd name="T34" fmla="*/ 17 w 17"/>
                <a:gd name="T35" fmla="*/ 26 h 29"/>
                <a:gd name="T36" fmla="*/ 17 w 17"/>
                <a:gd name="T37" fmla="*/ 25 h 29"/>
                <a:gd name="T38" fmla="*/ 16 w 17"/>
                <a:gd name="T39" fmla="*/ 24 h 29"/>
                <a:gd name="T40" fmla="*/ 15 w 17"/>
                <a:gd name="T41" fmla="*/ 24 h 29"/>
                <a:gd name="T42" fmla="*/ 12 w 17"/>
                <a:gd name="T43" fmla="*/ 4 h 29"/>
                <a:gd name="T44" fmla="*/ 12 w 17"/>
                <a:gd name="T45" fmla="*/ 4 h 29"/>
                <a:gd name="T46" fmla="*/ 13 w 17"/>
                <a:gd name="T47" fmla="*/ 4 h 29"/>
                <a:gd name="T48" fmla="*/ 14 w 17"/>
                <a:gd name="T49"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29">
                  <a:moveTo>
                    <a:pt x="14" y="3"/>
                  </a:moveTo>
                  <a:cubicBezTo>
                    <a:pt x="14" y="1"/>
                    <a:pt x="14" y="1"/>
                    <a:pt x="14" y="1"/>
                  </a:cubicBezTo>
                  <a:cubicBezTo>
                    <a:pt x="14" y="0"/>
                    <a:pt x="13" y="0"/>
                    <a:pt x="13" y="0"/>
                  </a:cubicBezTo>
                  <a:cubicBezTo>
                    <a:pt x="1" y="2"/>
                    <a:pt x="1" y="2"/>
                    <a:pt x="1" y="2"/>
                  </a:cubicBezTo>
                  <a:cubicBezTo>
                    <a:pt x="0" y="2"/>
                    <a:pt x="0" y="2"/>
                    <a:pt x="0" y="3"/>
                  </a:cubicBezTo>
                  <a:cubicBezTo>
                    <a:pt x="0" y="4"/>
                    <a:pt x="0" y="4"/>
                    <a:pt x="0" y="4"/>
                  </a:cubicBezTo>
                  <a:cubicBezTo>
                    <a:pt x="0" y="5"/>
                    <a:pt x="1" y="5"/>
                    <a:pt x="1"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7"/>
                  </a:cubicBezTo>
                  <a:cubicBezTo>
                    <a:pt x="3" y="28"/>
                    <a:pt x="3" y="28"/>
                    <a:pt x="3" y="28"/>
                  </a:cubicBezTo>
                  <a:cubicBezTo>
                    <a:pt x="3" y="29"/>
                    <a:pt x="4" y="29"/>
                    <a:pt x="4" y="29"/>
                  </a:cubicBezTo>
                  <a:cubicBezTo>
                    <a:pt x="8" y="29"/>
                    <a:pt x="8" y="29"/>
                    <a:pt x="8" y="29"/>
                  </a:cubicBezTo>
                  <a:cubicBezTo>
                    <a:pt x="12" y="28"/>
                    <a:pt x="12" y="28"/>
                    <a:pt x="12" y="28"/>
                  </a:cubicBezTo>
                  <a:cubicBezTo>
                    <a:pt x="16" y="28"/>
                    <a:pt x="16" y="28"/>
                    <a:pt x="16" y="28"/>
                  </a:cubicBezTo>
                  <a:cubicBezTo>
                    <a:pt x="17" y="28"/>
                    <a:pt x="17" y="27"/>
                    <a:pt x="17" y="26"/>
                  </a:cubicBezTo>
                  <a:cubicBezTo>
                    <a:pt x="17" y="25"/>
                    <a:pt x="17" y="25"/>
                    <a:pt x="17" y="25"/>
                  </a:cubicBezTo>
                  <a:cubicBezTo>
                    <a:pt x="17" y="24"/>
                    <a:pt x="16" y="24"/>
                    <a:pt x="16" y="24"/>
                  </a:cubicBezTo>
                  <a:cubicBezTo>
                    <a:pt x="15" y="24"/>
                    <a:pt x="15" y="24"/>
                    <a:pt x="15" y="24"/>
                  </a:cubicBezTo>
                  <a:cubicBezTo>
                    <a:pt x="12" y="4"/>
                    <a:pt x="12" y="4"/>
                    <a:pt x="12" y="4"/>
                  </a:cubicBezTo>
                  <a:cubicBezTo>
                    <a:pt x="12" y="4"/>
                    <a:pt x="12" y="4"/>
                    <a:pt x="12" y="4"/>
                  </a:cubicBezTo>
                  <a:cubicBezTo>
                    <a:pt x="13" y="4"/>
                    <a:pt x="13" y="4"/>
                    <a:pt x="13" y="4"/>
                  </a:cubicBezTo>
                  <a:cubicBezTo>
                    <a:pt x="14" y="4"/>
                    <a:pt x="14" y="3"/>
                    <a:pt x="1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4" name="Freeform 112"/>
            <p:cNvSpPr>
              <a:spLocks/>
            </p:cNvSpPr>
            <p:nvPr/>
          </p:nvSpPr>
          <p:spPr bwMode="auto">
            <a:xfrm>
              <a:off x="2497138" y="2636838"/>
              <a:ext cx="52387" cy="82550"/>
            </a:xfrm>
            <a:custGeom>
              <a:avLst/>
              <a:gdLst>
                <a:gd name="T0" fmla="*/ 15 w 18"/>
                <a:gd name="T1" fmla="*/ 2 h 29"/>
                <a:gd name="T2" fmla="*/ 14 w 18"/>
                <a:gd name="T3" fmla="*/ 1 h 29"/>
                <a:gd name="T4" fmla="*/ 13 w 18"/>
                <a:gd name="T5" fmla="*/ 0 h 29"/>
                <a:gd name="T6" fmla="*/ 1 w 18"/>
                <a:gd name="T7" fmla="*/ 1 h 29"/>
                <a:gd name="T8" fmla="*/ 0 w 18"/>
                <a:gd name="T9" fmla="*/ 3 h 29"/>
                <a:gd name="T10" fmla="*/ 0 w 18"/>
                <a:gd name="T11" fmla="*/ 4 h 29"/>
                <a:gd name="T12" fmla="*/ 2 w 18"/>
                <a:gd name="T13" fmla="*/ 5 h 29"/>
                <a:gd name="T14" fmla="*/ 2 w 18"/>
                <a:gd name="T15" fmla="*/ 5 h 29"/>
                <a:gd name="T16" fmla="*/ 2 w 18"/>
                <a:gd name="T17" fmla="*/ 5 h 29"/>
                <a:gd name="T18" fmla="*/ 5 w 18"/>
                <a:gd name="T19" fmla="*/ 25 h 29"/>
                <a:gd name="T20" fmla="*/ 4 w 18"/>
                <a:gd name="T21" fmla="*/ 25 h 29"/>
                <a:gd name="T22" fmla="*/ 3 w 18"/>
                <a:gd name="T23" fmla="*/ 26 h 29"/>
                <a:gd name="T24" fmla="*/ 3 w 18"/>
                <a:gd name="T25" fmla="*/ 28 h 29"/>
                <a:gd name="T26" fmla="*/ 5 w 18"/>
                <a:gd name="T27" fmla="*/ 29 h 29"/>
                <a:gd name="T28" fmla="*/ 9 w 18"/>
                <a:gd name="T29" fmla="*/ 28 h 29"/>
                <a:gd name="T30" fmla="*/ 12 w 18"/>
                <a:gd name="T31" fmla="*/ 28 h 29"/>
                <a:gd name="T32" fmla="*/ 16 w 18"/>
                <a:gd name="T33" fmla="*/ 27 h 29"/>
                <a:gd name="T34" fmla="*/ 18 w 18"/>
                <a:gd name="T35" fmla="*/ 26 h 29"/>
                <a:gd name="T36" fmla="*/ 17 w 18"/>
                <a:gd name="T37" fmla="*/ 25 h 29"/>
                <a:gd name="T38" fmla="*/ 16 w 18"/>
                <a:gd name="T39" fmla="*/ 24 h 29"/>
                <a:gd name="T40" fmla="*/ 15 w 18"/>
                <a:gd name="T41" fmla="*/ 24 h 29"/>
                <a:gd name="T42" fmla="*/ 13 w 18"/>
                <a:gd name="T43" fmla="*/ 4 h 29"/>
                <a:gd name="T44" fmla="*/ 13 w 18"/>
                <a:gd name="T45" fmla="*/ 4 h 29"/>
                <a:gd name="T46" fmla="*/ 14 w 18"/>
                <a:gd name="T47" fmla="*/ 4 h 29"/>
                <a:gd name="T48" fmla="*/ 15 w 18"/>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2"/>
                  </a:moveTo>
                  <a:cubicBezTo>
                    <a:pt x="14" y="1"/>
                    <a:pt x="14" y="1"/>
                    <a:pt x="14" y="1"/>
                  </a:cubicBezTo>
                  <a:cubicBezTo>
                    <a:pt x="14" y="0"/>
                    <a:pt x="14" y="0"/>
                    <a:pt x="13" y="0"/>
                  </a:cubicBezTo>
                  <a:cubicBezTo>
                    <a:pt x="1" y="1"/>
                    <a:pt x="1" y="1"/>
                    <a:pt x="1" y="1"/>
                  </a:cubicBezTo>
                  <a:cubicBezTo>
                    <a:pt x="0" y="1"/>
                    <a:pt x="0" y="2"/>
                    <a:pt x="0" y="3"/>
                  </a:cubicBezTo>
                  <a:cubicBezTo>
                    <a:pt x="0" y="4"/>
                    <a:pt x="0" y="4"/>
                    <a:pt x="0" y="4"/>
                  </a:cubicBezTo>
                  <a:cubicBezTo>
                    <a:pt x="0" y="5"/>
                    <a:pt x="1" y="5"/>
                    <a:pt x="2"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6"/>
                  </a:cubicBezTo>
                  <a:cubicBezTo>
                    <a:pt x="3" y="28"/>
                    <a:pt x="3" y="28"/>
                    <a:pt x="3" y="28"/>
                  </a:cubicBezTo>
                  <a:cubicBezTo>
                    <a:pt x="3" y="29"/>
                    <a:pt x="4" y="29"/>
                    <a:pt x="5" y="29"/>
                  </a:cubicBezTo>
                  <a:cubicBezTo>
                    <a:pt x="9" y="28"/>
                    <a:pt x="9" y="28"/>
                    <a:pt x="9" y="28"/>
                  </a:cubicBezTo>
                  <a:cubicBezTo>
                    <a:pt x="12" y="28"/>
                    <a:pt x="12" y="28"/>
                    <a:pt x="12" y="28"/>
                  </a:cubicBezTo>
                  <a:cubicBezTo>
                    <a:pt x="16" y="27"/>
                    <a:pt x="16" y="27"/>
                    <a:pt x="16" y="27"/>
                  </a:cubicBezTo>
                  <a:cubicBezTo>
                    <a:pt x="17" y="27"/>
                    <a:pt x="18" y="27"/>
                    <a:pt x="18" y="26"/>
                  </a:cubicBezTo>
                  <a:cubicBezTo>
                    <a:pt x="17" y="25"/>
                    <a:pt x="17" y="25"/>
                    <a:pt x="17" y="25"/>
                  </a:cubicBezTo>
                  <a:cubicBezTo>
                    <a:pt x="17" y="24"/>
                    <a:pt x="17" y="24"/>
                    <a:pt x="16" y="24"/>
                  </a:cubicBezTo>
                  <a:cubicBezTo>
                    <a:pt x="15" y="24"/>
                    <a:pt x="15" y="24"/>
                    <a:pt x="15" y="24"/>
                  </a:cubicBezTo>
                  <a:cubicBezTo>
                    <a:pt x="13" y="4"/>
                    <a:pt x="13" y="4"/>
                    <a:pt x="13" y="4"/>
                  </a:cubicBezTo>
                  <a:cubicBezTo>
                    <a:pt x="13" y="4"/>
                    <a:pt x="13" y="4"/>
                    <a:pt x="13" y="4"/>
                  </a:cubicBezTo>
                  <a:cubicBezTo>
                    <a:pt x="14" y="4"/>
                    <a:pt x="14" y="4"/>
                    <a:pt x="14" y="4"/>
                  </a:cubicBezTo>
                  <a:cubicBezTo>
                    <a:pt x="14" y="4"/>
                    <a:pt x="15" y="3"/>
                    <a:pt x="1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5" name="Freeform 113"/>
            <p:cNvSpPr>
              <a:spLocks/>
            </p:cNvSpPr>
            <p:nvPr/>
          </p:nvSpPr>
          <p:spPr bwMode="auto">
            <a:xfrm>
              <a:off x="2322513" y="2722563"/>
              <a:ext cx="258762" cy="87313"/>
            </a:xfrm>
            <a:custGeom>
              <a:avLst/>
              <a:gdLst>
                <a:gd name="T0" fmla="*/ 85 w 90"/>
                <a:gd name="T1" fmla="*/ 7 h 30"/>
                <a:gd name="T2" fmla="*/ 82 w 90"/>
                <a:gd name="T3" fmla="*/ 8 h 30"/>
                <a:gd name="T4" fmla="*/ 82 w 90"/>
                <a:gd name="T5" fmla="*/ 7 h 30"/>
                <a:gd name="T6" fmla="*/ 82 w 90"/>
                <a:gd name="T7" fmla="*/ 4 h 30"/>
                <a:gd name="T8" fmla="*/ 78 w 90"/>
                <a:gd name="T9" fmla="*/ 0 h 30"/>
                <a:gd name="T10" fmla="*/ 9 w 90"/>
                <a:gd name="T11" fmla="*/ 9 h 30"/>
                <a:gd name="T12" fmla="*/ 6 w 90"/>
                <a:gd name="T13" fmla="*/ 13 h 30"/>
                <a:gd name="T14" fmla="*/ 7 w 90"/>
                <a:gd name="T15" fmla="*/ 17 h 30"/>
                <a:gd name="T16" fmla="*/ 7 w 90"/>
                <a:gd name="T17" fmla="*/ 17 h 30"/>
                <a:gd name="T18" fmla="*/ 4 w 90"/>
                <a:gd name="T19" fmla="*/ 17 h 30"/>
                <a:gd name="T20" fmla="*/ 1 w 90"/>
                <a:gd name="T21" fmla="*/ 21 h 30"/>
                <a:gd name="T22" fmla="*/ 1 w 90"/>
                <a:gd name="T23" fmla="*/ 26 h 30"/>
                <a:gd name="T24" fmla="*/ 5 w 90"/>
                <a:gd name="T25" fmla="*/ 29 h 30"/>
                <a:gd name="T26" fmla="*/ 87 w 90"/>
                <a:gd name="T27" fmla="*/ 19 h 30"/>
                <a:gd name="T28" fmla="*/ 90 w 90"/>
                <a:gd name="T29" fmla="*/ 16 h 30"/>
                <a:gd name="T30" fmla="*/ 89 w 90"/>
                <a:gd name="T31" fmla="*/ 10 h 30"/>
                <a:gd name="T32" fmla="*/ 85 w 90"/>
                <a:gd name="T33" fmla="*/ 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30">
                  <a:moveTo>
                    <a:pt x="85" y="7"/>
                  </a:moveTo>
                  <a:cubicBezTo>
                    <a:pt x="82" y="8"/>
                    <a:pt x="82" y="8"/>
                    <a:pt x="82" y="8"/>
                  </a:cubicBezTo>
                  <a:cubicBezTo>
                    <a:pt x="82" y="8"/>
                    <a:pt x="82" y="8"/>
                    <a:pt x="82" y="7"/>
                  </a:cubicBezTo>
                  <a:cubicBezTo>
                    <a:pt x="82" y="4"/>
                    <a:pt x="82" y="4"/>
                    <a:pt x="82" y="4"/>
                  </a:cubicBezTo>
                  <a:cubicBezTo>
                    <a:pt x="81" y="2"/>
                    <a:pt x="80" y="0"/>
                    <a:pt x="78" y="0"/>
                  </a:cubicBezTo>
                  <a:cubicBezTo>
                    <a:pt x="9" y="9"/>
                    <a:pt x="9" y="9"/>
                    <a:pt x="9" y="9"/>
                  </a:cubicBezTo>
                  <a:cubicBezTo>
                    <a:pt x="7" y="9"/>
                    <a:pt x="6" y="11"/>
                    <a:pt x="6" y="13"/>
                  </a:cubicBezTo>
                  <a:cubicBezTo>
                    <a:pt x="7" y="17"/>
                    <a:pt x="7" y="17"/>
                    <a:pt x="7" y="17"/>
                  </a:cubicBezTo>
                  <a:cubicBezTo>
                    <a:pt x="7" y="17"/>
                    <a:pt x="7" y="17"/>
                    <a:pt x="7" y="17"/>
                  </a:cubicBezTo>
                  <a:cubicBezTo>
                    <a:pt x="4" y="17"/>
                    <a:pt x="4" y="17"/>
                    <a:pt x="4" y="17"/>
                  </a:cubicBezTo>
                  <a:cubicBezTo>
                    <a:pt x="2" y="18"/>
                    <a:pt x="0" y="19"/>
                    <a:pt x="1" y="21"/>
                  </a:cubicBezTo>
                  <a:cubicBezTo>
                    <a:pt x="1" y="26"/>
                    <a:pt x="1" y="26"/>
                    <a:pt x="1" y="26"/>
                  </a:cubicBezTo>
                  <a:cubicBezTo>
                    <a:pt x="1" y="28"/>
                    <a:pt x="3" y="30"/>
                    <a:pt x="5" y="29"/>
                  </a:cubicBezTo>
                  <a:cubicBezTo>
                    <a:pt x="87" y="19"/>
                    <a:pt x="87" y="19"/>
                    <a:pt x="87" y="19"/>
                  </a:cubicBezTo>
                  <a:cubicBezTo>
                    <a:pt x="89" y="19"/>
                    <a:pt x="90" y="17"/>
                    <a:pt x="90" y="16"/>
                  </a:cubicBezTo>
                  <a:cubicBezTo>
                    <a:pt x="89" y="10"/>
                    <a:pt x="89" y="10"/>
                    <a:pt x="89" y="10"/>
                  </a:cubicBezTo>
                  <a:cubicBezTo>
                    <a:pt x="89" y="8"/>
                    <a:pt x="87" y="7"/>
                    <a:pt x="8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6" name="Freeform 114"/>
            <p:cNvSpPr>
              <a:spLocks/>
            </p:cNvSpPr>
            <p:nvPr/>
          </p:nvSpPr>
          <p:spPr bwMode="auto">
            <a:xfrm>
              <a:off x="3409950" y="2074863"/>
              <a:ext cx="203200" cy="76200"/>
            </a:xfrm>
            <a:custGeom>
              <a:avLst/>
              <a:gdLst>
                <a:gd name="T0" fmla="*/ 63 w 71"/>
                <a:gd name="T1" fmla="*/ 20 h 27"/>
                <a:gd name="T2" fmla="*/ 67 w 71"/>
                <a:gd name="T3" fmla="*/ 14 h 27"/>
                <a:gd name="T4" fmla="*/ 41 w 71"/>
                <a:gd name="T5" fmla="*/ 3 h 27"/>
                <a:gd name="T6" fmla="*/ 26 w 71"/>
                <a:gd name="T7" fmla="*/ 4 h 27"/>
                <a:gd name="T8" fmla="*/ 4 w 71"/>
                <a:gd name="T9" fmla="*/ 22 h 27"/>
                <a:gd name="T10" fmla="*/ 10 w 71"/>
                <a:gd name="T11" fmla="*/ 27 h 27"/>
                <a:gd name="T12" fmla="*/ 63 w 71"/>
                <a:gd name="T13" fmla="*/ 20 h 27"/>
              </a:gdLst>
              <a:ahLst/>
              <a:cxnLst>
                <a:cxn ang="0">
                  <a:pos x="T0" y="T1"/>
                </a:cxn>
                <a:cxn ang="0">
                  <a:pos x="T2" y="T3"/>
                </a:cxn>
                <a:cxn ang="0">
                  <a:pos x="T4" y="T5"/>
                </a:cxn>
                <a:cxn ang="0">
                  <a:pos x="T6" y="T7"/>
                </a:cxn>
                <a:cxn ang="0">
                  <a:pos x="T8" y="T9"/>
                </a:cxn>
                <a:cxn ang="0">
                  <a:pos x="T10" y="T11"/>
                </a:cxn>
                <a:cxn ang="0">
                  <a:pos x="T12" y="T13"/>
                </a:cxn>
              </a:cxnLst>
              <a:rect l="0" t="0" r="r" b="b"/>
              <a:pathLst>
                <a:path w="71" h="27">
                  <a:moveTo>
                    <a:pt x="63" y="20"/>
                  </a:moveTo>
                  <a:cubicBezTo>
                    <a:pt x="71" y="19"/>
                    <a:pt x="71" y="16"/>
                    <a:pt x="67" y="14"/>
                  </a:cubicBezTo>
                  <a:cubicBezTo>
                    <a:pt x="41" y="3"/>
                    <a:pt x="41" y="3"/>
                    <a:pt x="41" y="3"/>
                  </a:cubicBezTo>
                  <a:cubicBezTo>
                    <a:pt x="36" y="0"/>
                    <a:pt x="30" y="1"/>
                    <a:pt x="26" y="4"/>
                  </a:cubicBezTo>
                  <a:cubicBezTo>
                    <a:pt x="4" y="22"/>
                    <a:pt x="4" y="22"/>
                    <a:pt x="4" y="22"/>
                  </a:cubicBezTo>
                  <a:cubicBezTo>
                    <a:pt x="0" y="25"/>
                    <a:pt x="2" y="27"/>
                    <a:pt x="10" y="27"/>
                  </a:cubicBezTo>
                  <a:lnTo>
                    <a:pt x="6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7" name="Freeform 115"/>
            <p:cNvSpPr>
              <a:spLocks/>
            </p:cNvSpPr>
            <p:nvPr/>
          </p:nvSpPr>
          <p:spPr bwMode="auto">
            <a:xfrm>
              <a:off x="3441700" y="2154238"/>
              <a:ext cx="39687" cy="63500"/>
            </a:xfrm>
            <a:custGeom>
              <a:avLst/>
              <a:gdLst>
                <a:gd name="T0" fmla="*/ 11 w 14"/>
                <a:gd name="T1" fmla="*/ 2 h 22"/>
                <a:gd name="T2" fmla="*/ 11 w 14"/>
                <a:gd name="T3" fmla="*/ 1 h 22"/>
                <a:gd name="T4" fmla="*/ 10 w 14"/>
                <a:gd name="T5" fmla="*/ 0 h 22"/>
                <a:gd name="T6" fmla="*/ 1 w 14"/>
                <a:gd name="T7" fmla="*/ 1 h 22"/>
                <a:gd name="T8" fmla="*/ 0 w 14"/>
                <a:gd name="T9" fmla="*/ 2 h 22"/>
                <a:gd name="T10" fmla="*/ 1 w 14"/>
                <a:gd name="T11" fmla="*/ 3 h 22"/>
                <a:gd name="T12" fmla="*/ 2 w 14"/>
                <a:gd name="T13" fmla="*/ 4 h 22"/>
                <a:gd name="T14" fmla="*/ 2 w 14"/>
                <a:gd name="T15" fmla="*/ 4 h 22"/>
                <a:gd name="T16" fmla="*/ 2 w 14"/>
                <a:gd name="T17" fmla="*/ 4 h 22"/>
                <a:gd name="T18" fmla="*/ 4 w 14"/>
                <a:gd name="T19" fmla="*/ 19 h 22"/>
                <a:gd name="T20" fmla="*/ 3 w 14"/>
                <a:gd name="T21" fmla="*/ 19 h 22"/>
                <a:gd name="T22" fmla="*/ 3 w 14"/>
                <a:gd name="T23" fmla="*/ 20 h 22"/>
                <a:gd name="T24" fmla="*/ 3 w 14"/>
                <a:gd name="T25" fmla="*/ 21 h 22"/>
                <a:gd name="T26" fmla="*/ 4 w 14"/>
                <a:gd name="T27" fmla="*/ 22 h 22"/>
                <a:gd name="T28" fmla="*/ 7 w 14"/>
                <a:gd name="T29" fmla="*/ 22 h 22"/>
                <a:gd name="T30" fmla="*/ 10 w 14"/>
                <a:gd name="T31" fmla="*/ 21 h 22"/>
                <a:gd name="T32" fmla="*/ 13 w 14"/>
                <a:gd name="T33" fmla="*/ 21 h 22"/>
                <a:gd name="T34" fmla="*/ 13 w 14"/>
                <a:gd name="T35" fmla="*/ 20 h 22"/>
                <a:gd name="T36" fmla="*/ 13 w 14"/>
                <a:gd name="T37" fmla="*/ 19 h 22"/>
                <a:gd name="T38" fmla="*/ 12 w 14"/>
                <a:gd name="T39" fmla="*/ 18 h 22"/>
                <a:gd name="T40" fmla="*/ 12 w 14"/>
                <a:gd name="T41" fmla="*/ 18 h 22"/>
                <a:gd name="T42" fmla="*/ 10 w 14"/>
                <a:gd name="T43" fmla="*/ 3 h 22"/>
                <a:gd name="T44" fmla="*/ 10 w 14"/>
                <a:gd name="T45" fmla="*/ 3 h 22"/>
                <a:gd name="T46" fmla="*/ 10 w 14"/>
                <a:gd name="T47" fmla="*/ 3 h 22"/>
                <a:gd name="T48" fmla="*/ 11 w 14"/>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 h="22">
                  <a:moveTo>
                    <a:pt x="11" y="2"/>
                  </a:moveTo>
                  <a:cubicBezTo>
                    <a:pt x="11" y="1"/>
                    <a:pt x="11" y="1"/>
                    <a:pt x="11" y="1"/>
                  </a:cubicBezTo>
                  <a:cubicBezTo>
                    <a:pt x="11" y="0"/>
                    <a:pt x="11" y="0"/>
                    <a:pt x="10" y="0"/>
                  </a:cubicBezTo>
                  <a:cubicBezTo>
                    <a:pt x="1" y="1"/>
                    <a:pt x="1" y="1"/>
                    <a:pt x="1" y="1"/>
                  </a:cubicBezTo>
                  <a:cubicBezTo>
                    <a:pt x="1" y="1"/>
                    <a:pt x="0" y="2"/>
                    <a:pt x="0" y="2"/>
                  </a:cubicBezTo>
                  <a:cubicBezTo>
                    <a:pt x="1" y="3"/>
                    <a:pt x="1" y="3"/>
                    <a:pt x="1" y="3"/>
                  </a:cubicBezTo>
                  <a:cubicBezTo>
                    <a:pt x="1" y="4"/>
                    <a:pt x="1" y="4"/>
                    <a:pt x="2" y="4"/>
                  </a:cubicBezTo>
                  <a:cubicBezTo>
                    <a:pt x="2" y="4"/>
                    <a:pt x="2" y="4"/>
                    <a:pt x="2" y="4"/>
                  </a:cubicBezTo>
                  <a:cubicBezTo>
                    <a:pt x="2" y="4"/>
                    <a:pt x="2" y="4"/>
                    <a:pt x="2" y="4"/>
                  </a:cubicBezTo>
                  <a:cubicBezTo>
                    <a:pt x="4" y="19"/>
                    <a:pt x="4" y="19"/>
                    <a:pt x="4" y="19"/>
                  </a:cubicBezTo>
                  <a:cubicBezTo>
                    <a:pt x="3" y="19"/>
                    <a:pt x="3" y="19"/>
                    <a:pt x="3" y="19"/>
                  </a:cubicBezTo>
                  <a:cubicBezTo>
                    <a:pt x="3" y="19"/>
                    <a:pt x="3" y="20"/>
                    <a:pt x="3" y="20"/>
                  </a:cubicBezTo>
                  <a:cubicBezTo>
                    <a:pt x="3" y="21"/>
                    <a:pt x="3" y="21"/>
                    <a:pt x="3" y="21"/>
                  </a:cubicBezTo>
                  <a:cubicBezTo>
                    <a:pt x="3" y="22"/>
                    <a:pt x="3" y="22"/>
                    <a:pt x="4" y="22"/>
                  </a:cubicBezTo>
                  <a:cubicBezTo>
                    <a:pt x="7" y="22"/>
                    <a:pt x="7" y="22"/>
                    <a:pt x="7" y="22"/>
                  </a:cubicBezTo>
                  <a:cubicBezTo>
                    <a:pt x="10" y="21"/>
                    <a:pt x="10" y="21"/>
                    <a:pt x="10" y="21"/>
                  </a:cubicBezTo>
                  <a:cubicBezTo>
                    <a:pt x="13" y="21"/>
                    <a:pt x="13" y="21"/>
                    <a:pt x="13" y="21"/>
                  </a:cubicBezTo>
                  <a:cubicBezTo>
                    <a:pt x="13" y="21"/>
                    <a:pt x="14" y="20"/>
                    <a:pt x="13" y="20"/>
                  </a:cubicBezTo>
                  <a:cubicBezTo>
                    <a:pt x="13" y="19"/>
                    <a:pt x="13" y="19"/>
                    <a:pt x="13" y="19"/>
                  </a:cubicBezTo>
                  <a:cubicBezTo>
                    <a:pt x="13" y="18"/>
                    <a:pt x="13" y="18"/>
                    <a:pt x="12" y="18"/>
                  </a:cubicBezTo>
                  <a:cubicBezTo>
                    <a:pt x="12" y="18"/>
                    <a:pt x="12" y="18"/>
                    <a:pt x="12" y="18"/>
                  </a:cubicBezTo>
                  <a:cubicBezTo>
                    <a:pt x="10" y="3"/>
                    <a:pt x="10" y="3"/>
                    <a:pt x="10" y="3"/>
                  </a:cubicBezTo>
                  <a:cubicBezTo>
                    <a:pt x="10" y="3"/>
                    <a:pt x="10" y="3"/>
                    <a:pt x="10" y="3"/>
                  </a:cubicBezTo>
                  <a:cubicBezTo>
                    <a:pt x="10" y="3"/>
                    <a:pt x="10" y="3"/>
                    <a:pt x="10" y="3"/>
                  </a:cubicBezTo>
                  <a:cubicBezTo>
                    <a:pt x="11" y="3"/>
                    <a:pt x="11" y="3"/>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8" name="Freeform 116"/>
            <p:cNvSpPr>
              <a:spLocks/>
            </p:cNvSpPr>
            <p:nvPr/>
          </p:nvSpPr>
          <p:spPr bwMode="auto">
            <a:xfrm>
              <a:off x="3481388" y="2149476"/>
              <a:ext cx="38100" cy="61913"/>
            </a:xfrm>
            <a:custGeom>
              <a:avLst/>
              <a:gdLst>
                <a:gd name="T0" fmla="*/ 11 w 13"/>
                <a:gd name="T1" fmla="*/ 2 h 22"/>
                <a:gd name="T2" fmla="*/ 11 w 13"/>
                <a:gd name="T3" fmla="*/ 1 h 22"/>
                <a:gd name="T4" fmla="*/ 10 w 13"/>
                <a:gd name="T5" fmla="*/ 0 h 22"/>
                <a:gd name="T6" fmla="*/ 1 w 13"/>
                <a:gd name="T7" fmla="*/ 2 h 22"/>
                <a:gd name="T8" fmla="*/ 0 w 13"/>
                <a:gd name="T9" fmla="*/ 3 h 22"/>
                <a:gd name="T10" fmla="*/ 0 w 13"/>
                <a:gd name="T11" fmla="*/ 4 h 22"/>
                <a:gd name="T12" fmla="*/ 1 w 13"/>
                <a:gd name="T13" fmla="*/ 4 h 22"/>
                <a:gd name="T14" fmla="*/ 2 w 13"/>
                <a:gd name="T15" fmla="*/ 4 h 22"/>
                <a:gd name="T16" fmla="*/ 2 w 13"/>
                <a:gd name="T17" fmla="*/ 4 h 22"/>
                <a:gd name="T18" fmla="*/ 4 w 13"/>
                <a:gd name="T19" fmla="*/ 19 h 22"/>
                <a:gd name="T20" fmla="*/ 3 w 13"/>
                <a:gd name="T21" fmla="*/ 19 h 22"/>
                <a:gd name="T22" fmla="*/ 2 w 13"/>
                <a:gd name="T23" fmla="*/ 20 h 22"/>
                <a:gd name="T24" fmla="*/ 2 w 13"/>
                <a:gd name="T25" fmla="*/ 21 h 22"/>
                <a:gd name="T26" fmla="*/ 3 w 13"/>
                <a:gd name="T27" fmla="*/ 22 h 22"/>
                <a:gd name="T28" fmla="*/ 7 w 13"/>
                <a:gd name="T29" fmla="*/ 22 h 22"/>
                <a:gd name="T30" fmla="*/ 9 w 13"/>
                <a:gd name="T31" fmla="*/ 22 h 22"/>
                <a:gd name="T32" fmla="*/ 12 w 13"/>
                <a:gd name="T33" fmla="*/ 21 h 22"/>
                <a:gd name="T34" fmla="*/ 13 w 13"/>
                <a:gd name="T35" fmla="*/ 20 h 22"/>
                <a:gd name="T36" fmla="*/ 13 w 13"/>
                <a:gd name="T37" fmla="*/ 19 h 22"/>
                <a:gd name="T38" fmla="*/ 12 w 13"/>
                <a:gd name="T39" fmla="*/ 18 h 22"/>
                <a:gd name="T40" fmla="*/ 11 w 13"/>
                <a:gd name="T41" fmla="*/ 18 h 22"/>
                <a:gd name="T42" fmla="*/ 10 w 13"/>
                <a:gd name="T43" fmla="*/ 3 h 22"/>
                <a:gd name="T44" fmla="*/ 10 w 13"/>
                <a:gd name="T45" fmla="*/ 3 h 22"/>
                <a:gd name="T46" fmla="*/ 10 w 13"/>
                <a:gd name="T47" fmla="*/ 3 h 22"/>
                <a:gd name="T48" fmla="*/ 11 w 13"/>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 h="22">
                  <a:moveTo>
                    <a:pt x="11" y="2"/>
                  </a:moveTo>
                  <a:cubicBezTo>
                    <a:pt x="11" y="1"/>
                    <a:pt x="11" y="1"/>
                    <a:pt x="11" y="1"/>
                  </a:cubicBezTo>
                  <a:cubicBezTo>
                    <a:pt x="11" y="1"/>
                    <a:pt x="10" y="0"/>
                    <a:pt x="10" y="0"/>
                  </a:cubicBezTo>
                  <a:cubicBezTo>
                    <a:pt x="1" y="2"/>
                    <a:pt x="1" y="2"/>
                    <a:pt x="1" y="2"/>
                  </a:cubicBezTo>
                  <a:cubicBezTo>
                    <a:pt x="0" y="2"/>
                    <a:pt x="0" y="2"/>
                    <a:pt x="0" y="3"/>
                  </a:cubicBezTo>
                  <a:cubicBezTo>
                    <a:pt x="0" y="4"/>
                    <a:pt x="0" y="4"/>
                    <a:pt x="0" y="4"/>
                  </a:cubicBezTo>
                  <a:cubicBezTo>
                    <a:pt x="0" y="4"/>
                    <a:pt x="1" y="5"/>
                    <a:pt x="1" y="4"/>
                  </a:cubicBezTo>
                  <a:cubicBezTo>
                    <a:pt x="2" y="4"/>
                    <a:pt x="2" y="4"/>
                    <a:pt x="2" y="4"/>
                  </a:cubicBezTo>
                  <a:cubicBezTo>
                    <a:pt x="2" y="4"/>
                    <a:pt x="2" y="4"/>
                    <a:pt x="2" y="4"/>
                  </a:cubicBezTo>
                  <a:cubicBezTo>
                    <a:pt x="4" y="19"/>
                    <a:pt x="4" y="19"/>
                    <a:pt x="4" y="19"/>
                  </a:cubicBezTo>
                  <a:cubicBezTo>
                    <a:pt x="3" y="19"/>
                    <a:pt x="3" y="19"/>
                    <a:pt x="3" y="19"/>
                  </a:cubicBezTo>
                  <a:cubicBezTo>
                    <a:pt x="3" y="19"/>
                    <a:pt x="2" y="20"/>
                    <a:pt x="2" y="20"/>
                  </a:cubicBezTo>
                  <a:cubicBezTo>
                    <a:pt x="2" y="21"/>
                    <a:pt x="2" y="21"/>
                    <a:pt x="2" y="21"/>
                  </a:cubicBezTo>
                  <a:cubicBezTo>
                    <a:pt x="2" y="22"/>
                    <a:pt x="3" y="22"/>
                    <a:pt x="3" y="22"/>
                  </a:cubicBezTo>
                  <a:cubicBezTo>
                    <a:pt x="7" y="22"/>
                    <a:pt x="7" y="22"/>
                    <a:pt x="7" y="22"/>
                  </a:cubicBezTo>
                  <a:cubicBezTo>
                    <a:pt x="9" y="22"/>
                    <a:pt x="9" y="22"/>
                    <a:pt x="9" y="22"/>
                  </a:cubicBezTo>
                  <a:cubicBezTo>
                    <a:pt x="12" y="21"/>
                    <a:pt x="12" y="21"/>
                    <a:pt x="12" y="21"/>
                  </a:cubicBezTo>
                  <a:cubicBezTo>
                    <a:pt x="13" y="21"/>
                    <a:pt x="13" y="21"/>
                    <a:pt x="13" y="20"/>
                  </a:cubicBezTo>
                  <a:cubicBezTo>
                    <a:pt x="13" y="19"/>
                    <a:pt x="13" y="19"/>
                    <a:pt x="13" y="19"/>
                  </a:cubicBezTo>
                  <a:cubicBezTo>
                    <a:pt x="13" y="19"/>
                    <a:pt x="12" y="18"/>
                    <a:pt x="12" y="18"/>
                  </a:cubicBezTo>
                  <a:cubicBezTo>
                    <a:pt x="11" y="18"/>
                    <a:pt x="11" y="18"/>
                    <a:pt x="11" y="18"/>
                  </a:cubicBezTo>
                  <a:cubicBezTo>
                    <a:pt x="10" y="3"/>
                    <a:pt x="10" y="3"/>
                    <a:pt x="10" y="3"/>
                  </a:cubicBezTo>
                  <a:cubicBezTo>
                    <a:pt x="10" y="3"/>
                    <a:pt x="10" y="3"/>
                    <a:pt x="10" y="3"/>
                  </a:cubicBezTo>
                  <a:cubicBezTo>
                    <a:pt x="10" y="3"/>
                    <a:pt x="10" y="3"/>
                    <a:pt x="10" y="3"/>
                  </a:cubicBezTo>
                  <a:cubicBezTo>
                    <a:pt x="11" y="3"/>
                    <a:pt x="11" y="3"/>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9" name="Freeform 117"/>
            <p:cNvSpPr>
              <a:spLocks/>
            </p:cNvSpPr>
            <p:nvPr/>
          </p:nvSpPr>
          <p:spPr bwMode="auto">
            <a:xfrm>
              <a:off x="3522663" y="2146301"/>
              <a:ext cx="36512" cy="63500"/>
            </a:xfrm>
            <a:custGeom>
              <a:avLst/>
              <a:gdLst>
                <a:gd name="T0" fmla="*/ 11 w 13"/>
                <a:gd name="T1" fmla="*/ 2 h 22"/>
                <a:gd name="T2" fmla="*/ 10 w 13"/>
                <a:gd name="T3" fmla="*/ 1 h 22"/>
                <a:gd name="T4" fmla="*/ 9 w 13"/>
                <a:gd name="T5" fmla="*/ 0 h 22"/>
                <a:gd name="T6" fmla="*/ 1 w 13"/>
                <a:gd name="T7" fmla="*/ 1 h 22"/>
                <a:gd name="T8" fmla="*/ 0 w 13"/>
                <a:gd name="T9" fmla="*/ 2 h 22"/>
                <a:gd name="T10" fmla="*/ 0 w 13"/>
                <a:gd name="T11" fmla="*/ 3 h 22"/>
                <a:gd name="T12" fmla="*/ 1 w 13"/>
                <a:gd name="T13" fmla="*/ 4 h 22"/>
                <a:gd name="T14" fmla="*/ 2 w 13"/>
                <a:gd name="T15" fmla="*/ 4 h 22"/>
                <a:gd name="T16" fmla="*/ 2 w 13"/>
                <a:gd name="T17" fmla="*/ 4 h 22"/>
                <a:gd name="T18" fmla="*/ 3 w 13"/>
                <a:gd name="T19" fmla="*/ 19 h 22"/>
                <a:gd name="T20" fmla="*/ 3 w 13"/>
                <a:gd name="T21" fmla="*/ 19 h 22"/>
                <a:gd name="T22" fmla="*/ 2 w 13"/>
                <a:gd name="T23" fmla="*/ 20 h 22"/>
                <a:gd name="T24" fmla="*/ 2 w 13"/>
                <a:gd name="T25" fmla="*/ 21 h 22"/>
                <a:gd name="T26" fmla="*/ 3 w 13"/>
                <a:gd name="T27" fmla="*/ 22 h 22"/>
                <a:gd name="T28" fmla="*/ 6 w 13"/>
                <a:gd name="T29" fmla="*/ 21 h 22"/>
                <a:gd name="T30" fmla="*/ 9 w 13"/>
                <a:gd name="T31" fmla="*/ 21 h 22"/>
                <a:gd name="T32" fmla="*/ 12 w 13"/>
                <a:gd name="T33" fmla="*/ 20 h 22"/>
                <a:gd name="T34" fmla="*/ 13 w 13"/>
                <a:gd name="T35" fmla="*/ 19 h 22"/>
                <a:gd name="T36" fmla="*/ 13 w 13"/>
                <a:gd name="T37" fmla="*/ 18 h 22"/>
                <a:gd name="T38" fmla="*/ 12 w 13"/>
                <a:gd name="T39" fmla="*/ 18 h 22"/>
                <a:gd name="T40" fmla="*/ 11 w 13"/>
                <a:gd name="T41" fmla="*/ 18 h 22"/>
                <a:gd name="T42" fmla="*/ 9 w 13"/>
                <a:gd name="T43" fmla="*/ 3 h 22"/>
                <a:gd name="T44" fmla="*/ 9 w 13"/>
                <a:gd name="T45" fmla="*/ 3 h 22"/>
                <a:gd name="T46" fmla="*/ 10 w 13"/>
                <a:gd name="T47" fmla="*/ 3 h 22"/>
                <a:gd name="T48" fmla="*/ 11 w 13"/>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 h="22">
                  <a:moveTo>
                    <a:pt x="11" y="2"/>
                  </a:moveTo>
                  <a:cubicBezTo>
                    <a:pt x="10" y="1"/>
                    <a:pt x="10" y="1"/>
                    <a:pt x="10" y="1"/>
                  </a:cubicBezTo>
                  <a:cubicBezTo>
                    <a:pt x="10" y="0"/>
                    <a:pt x="10" y="0"/>
                    <a:pt x="9" y="0"/>
                  </a:cubicBezTo>
                  <a:cubicBezTo>
                    <a:pt x="1" y="1"/>
                    <a:pt x="1" y="1"/>
                    <a:pt x="1" y="1"/>
                  </a:cubicBezTo>
                  <a:cubicBezTo>
                    <a:pt x="0" y="1"/>
                    <a:pt x="0" y="1"/>
                    <a:pt x="0" y="2"/>
                  </a:cubicBezTo>
                  <a:cubicBezTo>
                    <a:pt x="0" y="3"/>
                    <a:pt x="0" y="3"/>
                    <a:pt x="0" y="3"/>
                  </a:cubicBezTo>
                  <a:cubicBezTo>
                    <a:pt x="0" y="3"/>
                    <a:pt x="0" y="4"/>
                    <a:pt x="1" y="4"/>
                  </a:cubicBezTo>
                  <a:cubicBezTo>
                    <a:pt x="2" y="4"/>
                    <a:pt x="2" y="4"/>
                    <a:pt x="2" y="4"/>
                  </a:cubicBezTo>
                  <a:cubicBezTo>
                    <a:pt x="2" y="4"/>
                    <a:pt x="2" y="4"/>
                    <a:pt x="2" y="4"/>
                  </a:cubicBezTo>
                  <a:cubicBezTo>
                    <a:pt x="3" y="19"/>
                    <a:pt x="3" y="19"/>
                    <a:pt x="3" y="19"/>
                  </a:cubicBezTo>
                  <a:cubicBezTo>
                    <a:pt x="3" y="19"/>
                    <a:pt x="3" y="19"/>
                    <a:pt x="3" y="19"/>
                  </a:cubicBezTo>
                  <a:cubicBezTo>
                    <a:pt x="2" y="19"/>
                    <a:pt x="2" y="19"/>
                    <a:pt x="2" y="20"/>
                  </a:cubicBezTo>
                  <a:cubicBezTo>
                    <a:pt x="2" y="21"/>
                    <a:pt x="2" y="21"/>
                    <a:pt x="2" y="21"/>
                  </a:cubicBezTo>
                  <a:cubicBezTo>
                    <a:pt x="2" y="21"/>
                    <a:pt x="3" y="22"/>
                    <a:pt x="3" y="22"/>
                  </a:cubicBezTo>
                  <a:cubicBezTo>
                    <a:pt x="6" y="21"/>
                    <a:pt x="6" y="21"/>
                    <a:pt x="6" y="21"/>
                  </a:cubicBezTo>
                  <a:cubicBezTo>
                    <a:pt x="9" y="21"/>
                    <a:pt x="9" y="21"/>
                    <a:pt x="9" y="21"/>
                  </a:cubicBezTo>
                  <a:cubicBezTo>
                    <a:pt x="12" y="20"/>
                    <a:pt x="12" y="20"/>
                    <a:pt x="12" y="20"/>
                  </a:cubicBezTo>
                  <a:cubicBezTo>
                    <a:pt x="13" y="20"/>
                    <a:pt x="13" y="20"/>
                    <a:pt x="13" y="19"/>
                  </a:cubicBezTo>
                  <a:cubicBezTo>
                    <a:pt x="13" y="18"/>
                    <a:pt x="13" y="18"/>
                    <a:pt x="13" y="18"/>
                  </a:cubicBezTo>
                  <a:cubicBezTo>
                    <a:pt x="13" y="18"/>
                    <a:pt x="12" y="18"/>
                    <a:pt x="12" y="18"/>
                  </a:cubicBezTo>
                  <a:cubicBezTo>
                    <a:pt x="11" y="18"/>
                    <a:pt x="11" y="18"/>
                    <a:pt x="11" y="18"/>
                  </a:cubicBezTo>
                  <a:cubicBezTo>
                    <a:pt x="9" y="3"/>
                    <a:pt x="9" y="3"/>
                    <a:pt x="9" y="3"/>
                  </a:cubicBezTo>
                  <a:cubicBezTo>
                    <a:pt x="9" y="3"/>
                    <a:pt x="9" y="3"/>
                    <a:pt x="9" y="3"/>
                  </a:cubicBezTo>
                  <a:cubicBezTo>
                    <a:pt x="10" y="3"/>
                    <a:pt x="10" y="3"/>
                    <a:pt x="10" y="3"/>
                  </a:cubicBezTo>
                  <a:cubicBezTo>
                    <a:pt x="10" y="3"/>
                    <a:pt x="11" y="2"/>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0" name="Freeform 118"/>
            <p:cNvSpPr>
              <a:spLocks/>
            </p:cNvSpPr>
            <p:nvPr/>
          </p:nvSpPr>
          <p:spPr bwMode="auto">
            <a:xfrm>
              <a:off x="3559175" y="2139951"/>
              <a:ext cx="39687" cy="63500"/>
            </a:xfrm>
            <a:custGeom>
              <a:avLst/>
              <a:gdLst>
                <a:gd name="T0" fmla="*/ 11 w 14"/>
                <a:gd name="T1" fmla="*/ 2 h 22"/>
                <a:gd name="T2" fmla="*/ 11 w 14"/>
                <a:gd name="T3" fmla="*/ 1 h 22"/>
                <a:gd name="T4" fmla="*/ 10 w 14"/>
                <a:gd name="T5" fmla="*/ 0 h 22"/>
                <a:gd name="T6" fmla="*/ 1 w 14"/>
                <a:gd name="T7" fmla="*/ 1 h 22"/>
                <a:gd name="T8" fmla="*/ 0 w 14"/>
                <a:gd name="T9" fmla="*/ 2 h 22"/>
                <a:gd name="T10" fmla="*/ 1 w 14"/>
                <a:gd name="T11" fmla="*/ 3 h 22"/>
                <a:gd name="T12" fmla="*/ 2 w 14"/>
                <a:gd name="T13" fmla="*/ 4 h 22"/>
                <a:gd name="T14" fmla="*/ 2 w 14"/>
                <a:gd name="T15" fmla="*/ 4 h 22"/>
                <a:gd name="T16" fmla="*/ 2 w 14"/>
                <a:gd name="T17" fmla="*/ 4 h 22"/>
                <a:gd name="T18" fmla="*/ 4 w 14"/>
                <a:gd name="T19" fmla="*/ 19 h 22"/>
                <a:gd name="T20" fmla="*/ 3 w 14"/>
                <a:gd name="T21" fmla="*/ 19 h 22"/>
                <a:gd name="T22" fmla="*/ 3 w 14"/>
                <a:gd name="T23" fmla="*/ 20 h 22"/>
                <a:gd name="T24" fmla="*/ 3 w 14"/>
                <a:gd name="T25" fmla="*/ 21 h 22"/>
                <a:gd name="T26" fmla="*/ 4 w 14"/>
                <a:gd name="T27" fmla="*/ 22 h 22"/>
                <a:gd name="T28" fmla="*/ 7 w 14"/>
                <a:gd name="T29" fmla="*/ 21 h 22"/>
                <a:gd name="T30" fmla="*/ 10 w 14"/>
                <a:gd name="T31" fmla="*/ 21 h 22"/>
                <a:gd name="T32" fmla="*/ 13 w 14"/>
                <a:gd name="T33" fmla="*/ 21 h 22"/>
                <a:gd name="T34" fmla="*/ 13 w 14"/>
                <a:gd name="T35" fmla="*/ 20 h 22"/>
                <a:gd name="T36" fmla="*/ 13 w 14"/>
                <a:gd name="T37" fmla="*/ 19 h 22"/>
                <a:gd name="T38" fmla="*/ 12 w 14"/>
                <a:gd name="T39" fmla="*/ 18 h 22"/>
                <a:gd name="T40" fmla="*/ 12 w 14"/>
                <a:gd name="T41" fmla="*/ 18 h 22"/>
                <a:gd name="T42" fmla="*/ 10 w 14"/>
                <a:gd name="T43" fmla="*/ 3 h 22"/>
                <a:gd name="T44" fmla="*/ 10 w 14"/>
                <a:gd name="T45" fmla="*/ 3 h 22"/>
                <a:gd name="T46" fmla="*/ 10 w 14"/>
                <a:gd name="T47" fmla="*/ 3 h 22"/>
                <a:gd name="T48" fmla="*/ 11 w 14"/>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 h="22">
                  <a:moveTo>
                    <a:pt x="11" y="2"/>
                  </a:moveTo>
                  <a:cubicBezTo>
                    <a:pt x="11" y="1"/>
                    <a:pt x="11" y="1"/>
                    <a:pt x="11" y="1"/>
                  </a:cubicBezTo>
                  <a:cubicBezTo>
                    <a:pt x="11" y="0"/>
                    <a:pt x="11" y="0"/>
                    <a:pt x="10" y="0"/>
                  </a:cubicBezTo>
                  <a:cubicBezTo>
                    <a:pt x="1" y="1"/>
                    <a:pt x="1" y="1"/>
                    <a:pt x="1" y="1"/>
                  </a:cubicBezTo>
                  <a:cubicBezTo>
                    <a:pt x="1" y="1"/>
                    <a:pt x="0" y="2"/>
                    <a:pt x="0" y="2"/>
                  </a:cubicBezTo>
                  <a:cubicBezTo>
                    <a:pt x="1" y="3"/>
                    <a:pt x="1" y="3"/>
                    <a:pt x="1" y="3"/>
                  </a:cubicBezTo>
                  <a:cubicBezTo>
                    <a:pt x="1" y="4"/>
                    <a:pt x="1" y="4"/>
                    <a:pt x="2" y="4"/>
                  </a:cubicBezTo>
                  <a:cubicBezTo>
                    <a:pt x="2" y="4"/>
                    <a:pt x="2" y="4"/>
                    <a:pt x="2" y="4"/>
                  </a:cubicBezTo>
                  <a:cubicBezTo>
                    <a:pt x="2" y="4"/>
                    <a:pt x="2" y="4"/>
                    <a:pt x="2" y="4"/>
                  </a:cubicBezTo>
                  <a:cubicBezTo>
                    <a:pt x="4" y="19"/>
                    <a:pt x="4" y="19"/>
                    <a:pt x="4" y="19"/>
                  </a:cubicBezTo>
                  <a:cubicBezTo>
                    <a:pt x="3" y="19"/>
                    <a:pt x="3" y="19"/>
                    <a:pt x="3" y="19"/>
                  </a:cubicBezTo>
                  <a:cubicBezTo>
                    <a:pt x="3" y="19"/>
                    <a:pt x="3" y="20"/>
                    <a:pt x="3" y="20"/>
                  </a:cubicBezTo>
                  <a:cubicBezTo>
                    <a:pt x="3" y="21"/>
                    <a:pt x="3" y="21"/>
                    <a:pt x="3" y="21"/>
                  </a:cubicBezTo>
                  <a:cubicBezTo>
                    <a:pt x="3" y="22"/>
                    <a:pt x="3" y="22"/>
                    <a:pt x="4" y="22"/>
                  </a:cubicBezTo>
                  <a:cubicBezTo>
                    <a:pt x="7" y="21"/>
                    <a:pt x="7" y="21"/>
                    <a:pt x="7" y="21"/>
                  </a:cubicBezTo>
                  <a:cubicBezTo>
                    <a:pt x="10" y="21"/>
                    <a:pt x="10" y="21"/>
                    <a:pt x="10" y="21"/>
                  </a:cubicBezTo>
                  <a:cubicBezTo>
                    <a:pt x="13" y="21"/>
                    <a:pt x="13" y="21"/>
                    <a:pt x="13" y="21"/>
                  </a:cubicBezTo>
                  <a:cubicBezTo>
                    <a:pt x="13" y="21"/>
                    <a:pt x="14" y="20"/>
                    <a:pt x="13" y="20"/>
                  </a:cubicBezTo>
                  <a:cubicBezTo>
                    <a:pt x="13" y="19"/>
                    <a:pt x="13" y="19"/>
                    <a:pt x="13" y="19"/>
                  </a:cubicBezTo>
                  <a:cubicBezTo>
                    <a:pt x="13" y="18"/>
                    <a:pt x="13" y="18"/>
                    <a:pt x="12" y="18"/>
                  </a:cubicBezTo>
                  <a:cubicBezTo>
                    <a:pt x="12" y="18"/>
                    <a:pt x="12" y="18"/>
                    <a:pt x="12" y="18"/>
                  </a:cubicBezTo>
                  <a:cubicBezTo>
                    <a:pt x="10" y="3"/>
                    <a:pt x="10" y="3"/>
                    <a:pt x="10" y="3"/>
                  </a:cubicBezTo>
                  <a:cubicBezTo>
                    <a:pt x="10" y="3"/>
                    <a:pt x="10" y="3"/>
                    <a:pt x="10" y="3"/>
                  </a:cubicBezTo>
                  <a:cubicBezTo>
                    <a:pt x="10" y="3"/>
                    <a:pt x="10" y="3"/>
                    <a:pt x="10" y="3"/>
                  </a:cubicBezTo>
                  <a:cubicBezTo>
                    <a:pt x="11" y="3"/>
                    <a:pt x="11" y="2"/>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1" name="Freeform 119"/>
            <p:cNvSpPr>
              <a:spLocks/>
            </p:cNvSpPr>
            <p:nvPr/>
          </p:nvSpPr>
          <p:spPr bwMode="auto">
            <a:xfrm>
              <a:off x="3430588" y="2206626"/>
              <a:ext cx="192087" cy="63500"/>
            </a:xfrm>
            <a:custGeom>
              <a:avLst/>
              <a:gdLst>
                <a:gd name="T0" fmla="*/ 63 w 67"/>
                <a:gd name="T1" fmla="*/ 5 h 22"/>
                <a:gd name="T2" fmla="*/ 61 w 67"/>
                <a:gd name="T3" fmla="*/ 5 h 22"/>
                <a:gd name="T4" fmla="*/ 61 w 67"/>
                <a:gd name="T5" fmla="*/ 5 h 22"/>
                <a:gd name="T6" fmla="*/ 61 w 67"/>
                <a:gd name="T7" fmla="*/ 2 h 22"/>
                <a:gd name="T8" fmla="*/ 58 w 67"/>
                <a:gd name="T9" fmla="*/ 0 h 22"/>
                <a:gd name="T10" fmla="*/ 7 w 67"/>
                <a:gd name="T11" fmla="*/ 6 h 22"/>
                <a:gd name="T12" fmla="*/ 5 w 67"/>
                <a:gd name="T13" fmla="*/ 9 h 22"/>
                <a:gd name="T14" fmla="*/ 5 w 67"/>
                <a:gd name="T15" fmla="*/ 12 h 22"/>
                <a:gd name="T16" fmla="*/ 5 w 67"/>
                <a:gd name="T17" fmla="*/ 12 h 22"/>
                <a:gd name="T18" fmla="*/ 3 w 67"/>
                <a:gd name="T19" fmla="*/ 13 h 22"/>
                <a:gd name="T20" fmla="*/ 0 w 67"/>
                <a:gd name="T21" fmla="*/ 16 h 22"/>
                <a:gd name="T22" fmla="*/ 1 w 67"/>
                <a:gd name="T23" fmla="*/ 19 h 22"/>
                <a:gd name="T24" fmla="*/ 4 w 67"/>
                <a:gd name="T25" fmla="*/ 22 h 22"/>
                <a:gd name="T26" fmla="*/ 65 w 67"/>
                <a:gd name="T27" fmla="*/ 14 h 22"/>
                <a:gd name="T28" fmla="*/ 67 w 67"/>
                <a:gd name="T29" fmla="*/ 11 h 22"/>
                <a:gd name="T30" fmla="*/ 66 w 67"/>
                <a:gd name="T31" fmla="*/ 7 h 22"/>
                <a:gd name="T32" fmla="*/ 63 w 67"/>
                <a:gd name="T33" fmla="*/ 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22">
                  <a:moveTo>
                    <a:pt x="63" y="5"/>
                  </a:moveTo>
                  <a:cubicBezTo>
                    <a:pt x="61" y="5"/>
                    <a:pt x="61" y="5"/>
                    <a:pt x="61" y="5"/>
                  </a:cubicBezTo>
                  <a:cubicBezTo>
                    <a:pt x="61" y="5"/>
                    <a:pt x="61" y="5"/>
                    <a:pt x="61" y="5"/>
                  </a:cubicBezTo>
                  <a:cubicBezTo>
                    <a:pt x="61" y="2"/>
                    <a:pt x="61" y="2"/>
                    <a:pt x="61" y="2"/>
                  </a:cubicBezTo>
                  <a:cubicBezTo>
                    <a:pt x="61" y="1"/>
                    <a:pt x="59" y="0"/>
                    <a:pt x="58" y="0"/>
                  </a:cubicBezTo>
                  <a:cubicBezTo>
                    <a:pt x="7" y="6"/>
                    <a:pt x="7" y="6"/>
                    <a:pt x="7" y="6"/>
                  </a:cubicBezTo>
                  <a:cubicBezTo>
                    <a:pt x="5" y="6"/>
                    <a:pt x="4" y="8"/>
                    <a:pt x="5" y="9"/>
                  </a:cubicBezTo>
                  <a:cubicBezTo>
                    <a:pt x="5" y="12"/>
                    <a:pt x="5" y="12"/>
                    <a:pt x="5" y="12"/>
                  </a:cubicBezTo>
                  <a:cubicBezTo>
                    <a:pt x="5" y="12"/>
                    <a:pt x="5" y="12"/>
                    <a:pt x="5" y="12"/>
                  </a:cubicBezTo>
                  <a:cubicBezTo>
                    <a:pt x="3" y="13"/>
                    <a:pt x="3" y="13"/>
                    <a:pt x="3" y="13"/>
                  </a:cubicBezTo>
                  <a:cubicBezTo>
                    <a:pt x="1" y="13"/>
                    <a:pt x="0" y="14"/>
                    <a:pt x="0" y="16"/>
                  </a:cubicBezTo>
                  <a:cubicBezTo>
                    <a:pt x="1" y="19"/>
                    <a:pt x="1" y="19"/>
                    <a:pt x="1" y="19"/>
                  </a:cubicBezTo>
                  <a:cubicBezTo>
                    <a:pt x="1" y="21"/>
                    <a:pt x="2" y="22"/>
                    <a:pt x="4" y="22"/>
                  </a:cubicBezTo>
                  <a:cubicBezTo>
                    <a:pt x="65" y="14"/>
                    <a:pt x="65" y="14"/>
                    <a:pt x="65" y="14"/>
                  </a:cubicBezTo>
                  <a:cubicBezTo>
                    <a:pt x="66" y="14"/>
                    <a:pt x="67" y="13"/>
                    <a:pt x="67" y="11"/>
                  </a:cubicBezTo>
                  <a:cubicBezTo>
                    <a:pt x="66" y="7"/>
                    <a:pt x="66" y="7"/>
                    <a:pt x="66" y="7"/>
                  </a:cubicBezTo>
                  <a:cubicBezTo>
                    <a:pt x="66" y="6"/>
                    <a:pt x="65" y="5"/>
                    <a:pt x="6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2" name="Freeform 120"/>
            <p:cNvSpPr>
              <a:spLocks/>
            </p:cNvSpPr>
            <p:nvPr/>
          </p:nvSpPr>
          <p:spPr bwMode="auto">
            <a:xfrm>
              <a:off x="2951163" y="1624013"/>
              <a:ext cx="273050" cy="103188"/>
            </a:xfrm>
            <a:custGeom>
              <a:avLst/>
              <a:gdLst>
                <a:gd name="T0" fmla="*/ 84 w 95"/>
                <a:gd name="T1" fmla="*/ 26 h 36"/>
                <a:gd name="T2" fmla="*/ 90 w 95"/>
                <a:gd name="T3" fmla="*/ 18 h 36"/>
                <a:gd name="T4" fmla="*/ 54 w 95"/>
                <a:gd name="T5" fmla="*/ 3 h 36"/>
                <a:gd name="T6" fmla="*/ 35 w 95"/>
                <a:gd name="T7" fmla="*/ 5 h 36"/>
                <a:gd name="T8" fmla="*/ 5 w 95"/>
                <a:gd name="T9" fmla="*/ 29 h 36"/>
                <a:gd name="T10" fmla="*/ 13 w 95"/>
                <a:gd name="T11" fmla="*/ 35 h 36"/>
                <a:gd name="T12" fmla="*/ 84 w 95"/>
                <a:gd name="T13" fmla="*/ 26 h 36"/>
              </a:gdLst>
              <a:ahLst/>
              <a:cxnLst>
                <a:cxn ang="0">
                  <a:pos x="T0" y="T1"/>
                </a:cxn>
                <a:cxn ang="0">
                  <a:pos x="T2" y="T3"/>
                </a:cxn>
                <a:cxn ang="0">
                  <a:pos x="T4" y="T5"/>
                </a:cxn>
                <a:cxn ang="0">
                  <a:pos x="T6" y="T7"/>
                </a:cxn>
                <a:cxn ang="0">
                  <a:pos x="T8" y="T9"/>
                </a:cxn>
                <a:cxn ang="0">
                  <a:pos x="T10" y="T11"/>
                </a:cxn>
                <a:cxn ang="0">
                  <a:pos x="T12" y="T13"/>
                </a:cxn>
              </a:cxnLst>
              <a:rect l="0" t="0" r="r" b="b"/>
              <a:pathLst>
                <a:path w="95" h="36">
                  <a:moveTo>
                    <a:pt x="84" y="26"/>
                  </a:moveTo>
                  <a:cubicBezTo>
                    <a:pt x="95" y="25"/>
                    <a:pt x="95" y="22"/>
                    <a:pt x="90" y="18"/>
                  </a:cubicBezTo>
                  <a:cubicBezTo>
                    <a:pt x="54" y="3"/>
                    <a:pt x="54" y="3"/>
                    <a:pt x="54" y="3"/>
                  </a:cubicBezTo>
                  <a:cubicBezTo>
                    <a:pt x="49" y="0"/>
                    <a:pt x="40" y="1"/>
                    <a:pt x="35" y="5"/>
                  </a:cubicBezTo>
                  <a:cubicBezTo>
                    <a:pt x="5" y="29"/>
                    <a:pt x="5" y="29"/>
                    <a:pt x="5" y="29"/>
                  </a:cubicBezTo>
                  <a:cubicBezTo>
                    <a:pt x="0" y="33"/>
                    <a:pt x="3" y="36"/>
                    <a:pt x="13" y="35"/>
                  </a:cubicBezTo>
                  <a:lnTo>
                    <a:pt x="84"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3" name="Freeform 121"/>
            <p:cNvSpPr>
              <a:spLocks/>
            </p:cNvSpPr>
            <p:nvPr/>
          </p:nvSpPr>
          <p:spPr bwMode="auto">
            <a:xfrm>
              <a:off x="2994025" y="1728788"/>
              <a:ext cx="52387" cy="84138"/>
            </a:xfrm>
            <a:custGeom>
              <a:avLst/>
              <a:gdLst>
                <a:gd name="T0" fmla="*/ 15 w 18"/>
                <a:gd name="T1" fmla="*/ 3 h 29"/>
                <a:gd name="T2" fmla="*/ 15 w 18"/>
                <a:gd name="T3" fmla="*/ 1 h 29"/>
                <a:gd name="T4" fmla="*/ 13 w 18"/>
                <a:gd name="T5" fmla="*/ 0 h 29"/>
                <a:gd name="T6" fmla="*/ 2 w 18"/>
                <a:gd name="T7" fmla="*/ 2 h 29"/>
                <a:gd name="T8" fmla="*/ 0 w 18"/>
                <a:gd name="T9" fmla="*/ 3 h 29"/>
                <a:gd name="T10" fmla="*/ 1 w 18"/>
                <a:gd name="T11" fmla="*/ 4 h 29"/>
                <a:gd name="T12" fmla="*/ 2 w 18"/>
                <a:gd name="T13" fmla="*/ 6 h 29"/>
                <a:gd name="T14" fmla="*/ 3 w 18"/>
                <a:gd name="T15" fmla="*/ 5 h 29"/>
                <a:gd name="T16" fmla="*/ 3 w 18"/>
                <a:gd name="T17" fmla="*/ 6 h 29"/>
                <a:gd name="T18" fmla="*/ 5 w 18"/>
                <a:gd name="T19" fmla="*/ 25 h 29"/>
                <a:gd name="T20" fmla="*/ 5 w 18"/>
                <a:gd name="T21" fmla="*/ 25 h 29"/>
                <a:gd name="T22" fmla="*/ 3 w 18"/>
                <a:gd name="T23" fmla="*/ 27 h 29"/>
                <a:gd name="T24" fmla="*/ 4 w 18"/>
                <a:gd name="T25" fmla="*/ 28 h 29"/>
                <a:gd name="T26" fmla="*/ 5 w 18"/>
                <a:gd name="T27" fmla="*/ 29 h 29"/>
                <a:gd name="T28" fmla="*/ 9 w 18"/>
                <a:gd name="T29" fmla="*/ 29 h 29"/>
                <a:gd name="T30" fmla="*/ 13 w 18"/>
                <a:gd name="T31" fmla="*/ 28 h 29"/>
                <a:gd name="T32" fmla="*/ 17 w 18"/>
                <a:gd name="T33" fmla="*/ 28 h 29"/>
                <a:gd name="T34" fmla="*/ 18 w 18"/>
                <a:gd name="T35" fmla="*/ 27 h 29"/>
                <a:gd name="T36" fmla="*/ 18 w 18"/>
                <a:gd name="T37" fmla="*/ 25 h 29"/>
                <a:gd name="T38" fmla="*/ 16 w 18"/>
                <a:gd name="T39" fmla="*/ 24 h 29"/>
                <a:gd name="T40" fmla="*/ 16 w 18"/>
                <a:gd name="T41" fmla="*/ 24 h 29"/>
                <a:gd name="T42" fmla="*/ 13 w 18"/>
                <a:gd name="T43" fmla="*/ 4 h 29"/>
                <a:gd name="T44" fmla="*/ 13 w 18"/>
                <a:gd name="T45" fmla="*/ 4 h 29"/>
                <a:gd name="T46" fmla="*/ 14 w 18"/>
                <a:gd name="T47" fmla="*/ 4 h 29"/>
                <a:gd name="T48" fmla="*/ 15 w 18"/>
                <a:gd name="T49"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3"/>
                  </a:moveTo>
                  <a:cubicBezTo>
                    <a:pt x="15" y="1"/>
                    <a:pt x="15" y="1"/>
                    <a:pt x="15" y="1"/>
                  </a:cubicBezTo>
                  <a:cubicBezTo>
                    <a:pt x="15" y="1"/>
                    <a:pt x="14" y="0"/>
                    <a:pt x="13" y="0"/>
                  </a:cubicBezTo>
                  <a:cubicBezTo>
                    <a:pt x="2" y="2"/>
                    <a:pt x="2" y="2"/>
                    <a:pt x="2" y="2"/>
                  </a:cubicBezTo>
                  <a:cubicBezTo>
                    <a:pt x="1" y="2"/>
                    <a:pt x="0" y="2"/>
                    <a:pt x="0" y="3"/>
                  </a:cubicBezTo>
                  <a:cubicBezTo>
                    <a:pt x="1" y="4"/>
                    <a:pt x="1" y="4"/>
                    <a:pt x="1" y="4"/>
                  </a:cubicBezTo>
                  <a:cubicBezTo>
                    <a:pt x="1" y="5"/>
                    <a:pt x="1" y="6"/>
                    <a:pt x="2" y="6"/>
                  </a:cubicBezTo>
                  <a:cubicBezTo>
                    <a:pt x="3" y="5"/>
                    <a:pt x="3" y="5"/>
                    <a:pt x="3" y="5"/>
                  </a:cubicBezTo>
                  <a:cubicBezTo>
                    <a:pt x="3" y="6"/>
                    <a:pt x="3" y="6"/>
                    <a:pt x="3" y="6"/>
                  </a:cubicBezTo>
                  <a:cubicBezTo>
                    <a:pt x="5" y="25"/>
                    <a:pt x="5" y="25"/>
                    <a:pt x="5" y="25"/>
                  </a:cubicBezTo>
                  <a:cubicBezTo>
                    <a:pt x="5" y="25"/>
                    <a:pt x="5" y="25"/>
                    <a:pt x="5" y="25"/>
                  </a:cubicBezTo>
                  <a:cubicBezTo>
                    <a:pt x="4" y="26"/>
                    <a:pt x="3" y="26"/>
                    <a:pt x="3" y="27"/>
                  </a:cubicBezTo>
                  <a:cubicBezTo>
                    <a:pt x="4" y="28"/>
                    <a:pt x="4" y="28"/>
                    <a:pt x="4" y="28"/>
                  </a:cubicBezTo>
                  <a:cubicBezTo>
                    <a:pt x="4" y="29"/>
                    <a:pt x="4" y="29"/>
                    <a:pt x="5" y="29"/>
                  </a:cubicBezTo>
                  <a:cubicBezTo>
                    <a:pt x="9" y="29"/>
                    <a:pt x="9" y="29"/>
                    <a:pt x="9" y="29"/>
                  </a:cubicBezTo>
                  <a:cubicBezTo>
                    <a:pt x="13" y="28"/>
                    <a:pt x="13" y="28"/>
                    <a:pt x="13" y="28"/>
                  </a:cubicBezTo>
                  <a:cubicBezTo>
                    <a:pt x="17" y="28"/>
                    <a:pt x="17" y="28"/>
                    <a:pt x="17" y="28"/>
                  </a:cubicBezTo>
                  <a:cubicBezTo>
                    <a:pt x="18" y="28"/>
                    <a:pt x="18" y="27"/>
                    <a:pt x="18" y="27"/>
                  </a:cubicBezTo>
                  <a:cubicBezTo>
                    <a:pt x="18" y="25"/>
                    <a:pt x="18" y="25"/>
                    <a:pt x="18" y="25"/>
                  </a:cubicBezTo>
                  <a:cubicBezTo>
                    <a:pt x="18" y="24"/>
                    <a:pt x="17" y="24"/>
                    <a:pt x="16" y="24"/>
                  </a:cubicBezTo>
                  <a:cubicBezTo>
                    <a:pt x="16" y="24"/>
                    <a:pt x="16" y="24"/>
                    <a:pt x="16" y="24"/>
                  </a:cubicBezTo>
                  <a:cubicBezTo>
                    <a:pt x="13" y="4"/>
                    <a:pt x="13" y="4"/>
                    <a:pt x="13" y="4"/>
                  </a:cubicBezTo>
                  <a:cubicBezTo>
                    <a:pt x="13" y="4"/>
                    <a:pt x="13" y="4"/>
                    <a:pt x="13" y="4"/>
                  </a:cubicBezTo>
                  <a:cubicBezTo>
                    <a:pt x="14" y="4"/>
                    <a:pt x="14" y="4"/>
                    <a:pt x="14" y="4"/>
                  </a:cubicBezTo>
                  <a:cubicBezTo>
                    <a:pt x="15" y="4"/>
                    <a:pt x="15" y="3"/>
                    <a:pt x="1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4" name="Freeform 122"/>
            <p:cNvSpPr>
              <a:spLocks/>
            </p:cNvSpPr>
            <p:nvPr/>
          </p:nvSpPr>
          <p:spPr bwMode="auto">
            <a:xfrm>
              <a:off x="3048000" y="1724026"/>
              <a:ext cx="49212" cy="82550"/>
            </a:xfrm>
            <a:custGeom>
              <a:avLst/>
              <a:gdLst>
                <a:gd name="T0" fmla="*/ 14 w 17"/>
                <a:gd name="T1" fmla="*/ 2 h 29"/>
                <a:gd name="T2" fmla="*/ 14 w 17"/>
                <a:gd name="T3" fmla="*/ 1 h 29"/>
                <a:gd name="T4" fmla="*/ 13 w 17"/>
                <a:gd name="T5" fmla="*/ 0 h 29"/>
                <a:gd name="T6" fmla="*/ 1 w 17"/>
                <a:gd name="T7" fmla="*/ 1 h 29"/>
                <a:gd name="T8" fmla="*/ 0 w 17"/>
                <a:gd name="T9" fmla="*/ 3 h 29"/>
                <a:gd name="T10" fmla="*/ 0 w 17"/>
                <a:gd name="T11" fmla="*/ 4 h 29"/>
                <a:gd name="T12" fmla="*/ 1 w 17"/>
                <a:gd name="T13" fmla="*/ 5 h 29"/>
                <a:gd name="T14" fmla="*/ 2 w 17"/>
                <a:gd name="T15" fmla="*/ 5 h 29"/>
                <a:gd name="T16" fmla="*/ 2 w 17"/>
                <a:gd name="T17" fmla="*/ 5 h 29"/>
                <a:gd name="T18" fmla="*/ 5 w 17"/>
                <a:gd name="T19" fmla="*/ 25 h 29"/>
                <a:gd name="T20" fmla="*/ 4 w 17"/>
                <a:gd name="T21" fmla="*/ 25 h 29"/>
                <a:gd name="T22" fmla="*/ 3 w 17"/>
                <a:gd name="T23" fmla="*/ 27 h 29"/>
                <a:gd name="T24" fmla="*/ 3 w 17"/>
                <a:gd name="T25" fmla="*/ 28 h 29"/>
                <a:gd name="T26" fmla="*/ 4 w 17"/>
                <a:gd name="T27" fmla="*/ 29 h 29"/>
                <a:gd name="T28" fmla="*/ 8 w 17"/>
                <a:gd name="T29" fmla="*/ 29 h 29"/>
                <a:gd name="T30" fmla="*/ 12 w 17"/>
                <a:gd name="T31" fmla="*/ 28 h 29"/>
                <a:gd name="T32" fmla="*/ 16 w 17"/>
                <a:gd name="T33" fmla="*/ 28 h 29"/>
                <a:gd name="T34" fmla="*/ 17 w 17"/>
                <a:gd name="T35" fmla="*/ 26 h 29"/>
                <a:gd name="T36" fmla="*/ 17 w 17"/>
                <a:gd name="T37" fmla="*/ 25 h 29"/>
                <a:gd name="T38" fmla="*/ 16 w 17"/>
                <a:gd name="T39" fmla="*/ 24 h 29"/>
                <a:gd name="T40" fmla="*/ 15 w 17"/>
                <a:gd name="T41" fmla="*/ 24 h 29"/>
                <a:gd name="T42" fmla="*/ 12 w 17"/>
                <a:gd name="T43" fmla="*/ 4 h 29"/>
                <a:gd name="T44" fmla="*/ 12 w 17"/>
                <a:gd name="T45" fmla="*/ 4 h 29"/>
                <a:gd name="T46" fmla="*/ 13 w 17"/>
                <a:gd name="T47" fmla="*/ 4 h 29"/>
                <a:gd name="T48" fmla="*/ 14 w 17"/>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29">
                  <a:moveTo>
                    <a:pt x="14" y="2"/>
                  </a:moveTo>
                  <a:cubicBezTo>
                    <a:pt x="14" y="1"/>
                    <a:pt x="14" y="1"/>
                    <a:pt x="14" y="1"/>
                  </a:cubicBezTo>
                  <a:cubicBezTo>
                    <a:pt x="14" y="0"/>
                    <a:pt x="13" y="0"/>
                    <a:pt x="13" y="0"/>
                  </a:cubicBezTo>
                  <a:cubicBezTo>
                    <a:pt x="1" y="1"/>
                    <a:pt x="1" y="1"/>
                    <a:pt x="1" y="1"/>
                  </a:cubicBezTo>
                  <a:cubicBezTo>
                    <a:pt x="0" y="2"/>
                    <a:pt x="0" y="2"/>
                    <a:pt x="0" y="3"/>
                  </a:cubicBezTo>
                  <a:cubicBezTo>
                    <a:pt x="0" y="4"/>
                    <a:pt x="0" y="4"/>
                    <a:pt x="0" y="4"/>
                  </a:cubicBezTo>
                  <a:cubicBezTo>
                    <a:pt x="0" y="5"/>
                    <a:pt x="1" y="5"/>
                    <a:pt x="1"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7"/>
                  </a:cubicBezTo>
                  <a:cubicBezTo>
                    <a:pt x="3" y="28"/>
                    <a:pt x="3" y="28"/>
                    <a:pt x="3" y="28"/>
                  </a:cubicBezTo>
                  <a:cubicBezTo>
                    <a:pt x="3" y="29"/>
                    <a:pt x="4" y="29"/>
                    <a:pt x="4" y="29"/>
                  </a:cubicBezTo>
                  <a:cubicBezTo>
                    <a:pt x="8" y="29"/>
                    <a:pt x="8" y="29"/>
                    <a:pt x="8" y="29"/>
                  </a:cubicBezTo>
                  <a:cubicBezTo>
                    <a:pt x="12" y="28"/>
                    <a:pt x="12" y="28"/>
                    <a:pt x="12" y="28"/>
                  </a:cubicBezTo>
                  <a:cubicBezTo>
                    <a:pt x="16" y="28"/>
                    <a:pt x="16" y="28"/>
                    <a:pt x="16" y="28"/>
                  </a:cubicBezTo>
                  <a:cubicBezTo>
                    <a:pt x="17" y="28"/>
                    <a:pt x="17" y="27"/>
                    <a:pt x="17" y="26"/>
                  </a:cubicBezTo>
                  <a:cubicBezTo>
                    <a:pt x="17" y="25"/>
                    <a:pt x="17" y="25"/>
                    <a:pt x="17" y="25"/>
                  </a:cubicBezTo>
                  <a:cubicBezTo>
                    <a:pt x="17" y="24"/>
                    <a:pt x="16" y="24"/>
                    <a:pt x="16" y="24"/>
                  </a:cubicBezTo>
                  <a:cubicBezTo>
                    <a:pt x="15" y="24"/>
                    <a:pt x="15" y="24"/>
                    <a:pt x="15" y="24"/>
                  </a:cubicBezTo>
                  <a:cubicBezTo>
                    <a:pt x="12" y="4"/>
                    <a:pt x="12" y="4"/>
                    <a:pt x="12" y="4"/>
                  </a:cubicBezTo>
                  <a:cubicBezTo>
                    <a:pt x="12" y="4"/>
                    <a:pt x="12" y="4"/>
                    <a:pt x="12" y="4"/>
                  </a:cubicBezTo>
                  <a:cubicBezTo>
                    <a:pt x="13" y="4"/>
                    <a:pt x="13" y="4"/>
                    <a:pt x="13" y="4"/>
                  </a:cubicBezTo>
                  <a:cubicBezTo>
                    <a:pt x="14" y="4"/>
                    <a:pt x="14" y="3"/>
                    <a:pt x="1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5" name="Freeform 123"/>
            <p:cNvSpPr>
              <a:spLocks/>
            </p:cNvSpPr>
            <p:nvPr/>
          </p:nvSpPr>
          <p:spPr bwMode="auto">
            <a:xfrm>
              <a:off x="3100388" y="1717676"/>
              <a:ext cx="50800" cy="84138"/>
            </a:xfrm>
            <a:custGeom>
              <a:avLst/>
              <a:gdLst>
                <a:gd name="T0" fmla="*/ 15 w 18"/>
                <a:gd name="T1" fmla="*/ 2 h 29"/>
                <a:gd name="T2" fmla="*/ 14 w 18"/>
                <a:gd name="T3" fmla="*/ 1 h 29"/>
                <a:gd name="T4" fmla="*/ 13 w 18"/>
                <a:gd name="T5" fmla="*/ 0 h 29"/>
                <a:gd name="T6" fmla="*/ 1 w 18"/>
                <a:gd name="T7" fmla="*/ 1 h 29"/>
                <a:gd name="T8" fmla="*/ 0 w 18"/>
                <a:gd name="T9" fmla="*/ 3 h 29"/>
                <a:gd name="T10" fmla="*/ 0 w 18"/>
                <a:gd name="T11" fmla="*/ 4 h 29"/>
                <a:gd name="T12" fmla="*/ 2 w 18"/>
                <a:gd name="T13" fmla="*/ 5 h 29"/>
                <a:gd name="T14" fmla="*/ 2 w 18"/>
                <a:gd name="T15" fmla="*/ 5 h 29"/>
                <a:gd name="T16" fmla="*/ 2 w 18"/>
                <a:gd name="T17" fmla="*/ 5 h 29"/>
                <a:gd name="T18" fmla="*/ 5 w 18"/>
                <a:gd name="T19" fmla="*/ 25 h 29"/>
                <a:gd name="T20" fmla="*/ 4 w 18"/>
                <a:gd name="T21" fmla="*/ 25 h 29"/>
                <a:gd name="T22" fmla="*/ 3 w 18"/>
                <a:gd name="T23" fmla="*/ 26 h 29"/>
                <a:gd name="T24" fmla="*/ 3 w 18"/>
                <a:gd name="T25" fmla="*/ 28 h 29"/>
                <a:gd name="T26" fmla="*/ 5 w 18"/>
                <a:gd name="T27" fmla="*/ 29 h 29"/>
                <a:gd name="T28" fmla="*/ 9 w 18"/>
                <a:gd name="T29" fmla="*/ 28 h 29"/>
                <a:gd name="T30" fmla="*/ 12 w 18"/>
                <a:gd name="T31" fmla="*/ 28 h 29"/>
                <a:gd name="T32" fmla="*/ 16 w 18"/>
                <a:gd name="T33" fmla="*/ 27 h 29"/>
                <a:gd name="T34" fmla="*/ 18 w 18"/>
                <a:gd name="T35" fmla="*/ 26 h 29"/>
                <a:gd name="T36" fmla="*/ 17 w 18"/>
                <a:gd name="T37" fmla="*/ 25 h 29"/>
                <a:gd name="T38" fmla="*/ 16 w 18"/>
                <a:gd name="T39" fmla="*/ 24 h 29"/>
                <a:gd name="T40" fmla="*/ 15 w 18"/>
                <a:gd name="T41" fmla="*/ 24 h 29"/>
                <a:gd name="T42" fmla="*/ 13 w 18"/>
                <a:gd name="T43" fmla="*/ 4 h 29"/>
                <a:gd name="T44" fmla="*/ 13 w 18"/>
                <a:gd name="T45" fmla="*/ 4 h 29"/>
                <a:gd name="T46" fmla="*/ 13 w 18"/>
                <a:gd name="T47" fmla="*/ 4 h 29"/>
                <a:gd name="T48" fmla="*/ 15 w 18"/>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2"/>
                  </a:moveTo>
                  <a:cubicBezTo>
                    <a:pt x="14" y="1"/>
                    <a:pt x="14" y="1"/>
                    <a:pt x="14" y="1"/>
                  </a:cubicBezTo>
                  <a:cubicBezTo>
                    <a:pt x="14" y="0"/>
                    <a:pt x="14" y="0"/>
                    <a:pt x="13" y="0"/>
                  </a:cubicBezTo>
                  <a:cubicBezTo>
                    <a:pt x="1" y="1"/>
                    <a:pt x="1" y="1"/>
                    <a:pt x="1" y="1"/>
                  </a:cubicBezTo>
                  <a:cubicBezTo>
                    <a:pt x="0" y="1"/>
                    <a:pt x="0" y="2"/>
                    <a:pt x="0" y="3"/>
                  </a:cubicBezTo>
                  <a:cubicBezTo>
                    <a:pt x="0" y="4"/>
                    <a:pt x="0" y="4"/>
                    <a:pt x="0" y="4"/>
                  </a:cubicBezTo>
                  <a:cubicBezTo>
                    <a:pt x="0" y="5"/>
                    <a:pt x="1" y="5"/>
                    <a:pt x="2"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6"/>
                  </a:cubicBezTo>
                  <a:cubicBezTo>
                    <a:pt x="3" y="28"/>
                    <a:pt x="3" y="28"/>
                    <a:pt x="3" y="28"/>
                  </a:cubicBezTo>
                  <a:cubicBezTo>
                    <a:pt x="3" y="28"/>
                    <a:pt x="4" y="29"/>
                    <a:pt x="5" y="29"/>
                  </a:cubicBezTo>
                  <a:cubicBezTo>
                    <a:pt x="9" y="28"/>
                    <a:pt x="9" y="28"/>
                    <a:pt x="9" y="28"/>
                  </a:cubicBezTo>
                  <a:cubicBezTo>
                    <a:pt x="12" y="28"/>
                    <a:pt x="12" y="28"/>
                    <a:pt x="12" y="28"/>
                  </a:cubicBezTo>
                  <a:cubicBezTo>
                    <a:pt x="16" y="27"/>
                    <a:pt x="16" y="27"/>
                    <a:pt x="16" y="27"/>
                  </a:cubicBezTo>
                  <a:cubicBezTo>
                    <a:pt x="17" y="27"/>
                    <a:pt x="18" y="27"/>
                    <a:pt x="18" y="26"/>
                  </a:cubicBezTo>
                  <a:cubicBezTo>
                    <a:pt x="17" y="25"/>
                    <a:pt x="17" y="25"/>
                    <a:pt x="17" y="25"/>
                  </a:cubicBezTo>
                  <a:cubicBezTo>
                    <a:pt x="17" y="24"/>
                    <a:pt x="17" y="23"/>
                    <a:pt x="16" y="24"/>
                  </a:cubicBezTo>
                  <a:cubicBezTo>
                    <a:pt x="15" y="24"/>
                    <a:pt x="15" y="24"/>
                    <a:pt x="15" y="24"/>
                  </a:cubicBezTo>
                  <a:cubicBezTo>
                    <a:pt x="13" y="4"/>
                    <a:pt x="13" y="4"/>
                    <a:pt x="13" y="4"/>
                  </a:cubicBezTo>
                  <a:cubicBezTo>
                    <a:pt x="13" y="4"/>
                    <a:pt x="13" y="4"/>
                    <a:pt x="13" y="4"/>
                  </a:cubicBezTo>
                  <a:cubicBezTo>
                    <a:pt x="13" y="4"/>
                    <a:pt x="13" y="4"/>
                    <a:pt x="13" y="4"/>
                  </a:cubicBezTo>
                  <a:cubicBezTo>
                    <a:pt x="14" y="4"/>
                    <a:pt x="15" y="3"/>
                    <a:pt x="1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6" name="Freeform 124"/>
            <p:cNvSpPr>
              <a:spLocks/>
            </p:cNvSpPr>
            <p:nvPr/>
          </p:nvSpPr>
          <p:spPr bwMode="auto">
            <a:xfrm>
              <a:off x="3151188" y="1709738"/>
              <a:ext cx="52387" cy="85725"/>
            </a:xfrm>
            <a:custGeom>
              <a:avLst/>
              <a:gdLst>
                <a:gd name="T0" fmla="*/ 15 w 18"/>
                <a:gd name="T1" fmla="*/ 3 h 30"/>
                <a:gd name="T2" fmla="*/ 15 w 18"/>
                <a:gd name="T3" fmla="*/ 2 h 30"/>
                <a:gd name="T4" fmla="*/ 13 w 18"/>
                <a:gd name="T5" fmla="*/ 0 h 30"/>
                <a:gd name="T6" fmla="*/ 1 w 18"/>
                <a:gd name="T7" fmla="*/ 2 h 30"/>
                <a:gd name="T8" fmla="*/ 0 w 18"/>
                <a:gd name="T9" fmla="*/ 3 h 30"/>
                <a:gd name="T10" fmla="*/ 1 w 18"/>
                <a:gd name="T11" fmla="*/ 5 h 30"/>
                <a:gd name="T12" fmla="*/ 2 w 18"/>
                <a:gd name="T13" fmla="*/ 6 h 30"/>
                <a:gd name="T14" fmla="*/ 3 w 18"/>
                <a:gd name="T15" fmla="*/ 6 h 30"/>
                <a:gd name="T16" fmla="*/ 3 w 18"/>
                <a:gd name="T17" fmla="*/ 6 h 30"/>
                <a:gd name="T18" fmla="*/ 5 w 18"/>
                <a:gd name="T19" fmla="*/ 26 h 30"/>
                <a:gd name="T20" fmla="*/ 4 w 18"/>
                <a:gd name="T21" fmla="*/ 26 h 30"/>
                <a:gd name="T22" fmla="*/ 3 w 18"/>
                <a:gd name="T23" fmla="*/ 27 h 30"/>
                <a:gd name="T24" fmla="*/ 3 w 18"/>
                <a:gd name="T25" fmla="*/ 29 h 30"/>
                <a:gd name="T26" fmla="*/ 5 w 18"/>
                <a:gd name="T27" fmla="*/ 30 h 30"/>
                <a:gd name="T28" fmla="*/ 9 w 18"/>
                <a:gd name="T29" fmla="*/ 29 h 30"/>
                <a:gd name="T30" fmla="*/ 13 w 18"/>
                <a:gd name="T31" fmla="*/ 29 h 30"/>
                <a:gd name="T32" fmla="*/ 17 w 18"/>
                <a:gd name="T33" fmla="*/ 28 h 30"/>
                <a:gd name="T34" fmla="*/ 18 w 18"/>
                <a:gd name="T35" fmla="*/ 27 h 30"/>
                <a:gd name="T36" fmla="*/ 18 w 18"/>
                <a:gd name="T37" fmla="*/ 25 h 30"/>
                <a:gd name="T38" fmla="*/ 16 w 18"/>
                <a:gd name="T39" fmla="*/ 24 h 30"/>
                <a:gd name="T40" fmla="*/ 15 w 18"/>
                <a:gd name="T41" fmla="*/ 24 h 30"/>
                <a:gd name="T42" fmla="*/ 13 w 18"/>
                <a:gd name="T43" fmla="*/ 5 h 30"/>
                <a:gd name="T44" fmla="*/ 13 w 18"/>
                <a:gd name="T45" fmla="*/ 4 h 30"/>
                <a:gd name="T46" fmla="*/ 14 w 18"/>
                <a:gd name="T47" fmla="*/ 4 h 30"/>
                <a:gd name="T48" fmla="*/ 15 w 18"/>
                <a:gd name="T49"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30">
                  <a:moveTo>
                    <a:pt x="15" y="3"/>
                  </a:moveTo>
                  <a:cubicBezTo>
                    <a:pt x="15" y="2"/>
                    <a:pt x="15" y="2"/>
                    <a:pt x="15" y="2"/>
                  </a:cubicBezTo>
                  <a:cubicBezTo>
                    <a:pt x="15" y="1"/>
                    <a:pt x="14" y="0"/>
                    <a:pt x="13" y="0"/>
                  </a:cubicBezTo>
                  <a:cubicBezTo>
                    <a:pt x="1" y="2"/>
                    <a:pt x="1" y="2"/>
                    <a:pt x="1" y="2"/>
                  </a:cubicBezTo>
                  <a:cubicBezTo>
                    <a:pt x="1" y="2"/>
                    <a:pt x="0" y="3"/>
                    <a:pt x="0" y="3"/>
                  </a:cubicBezTo>
                  <a:cubicBezTo>
                    <a:pt x="1" y="5"/>
                    <a:pt x="1" y="5"/>
                    <a:pt x="1" y="5"/>
                  </a:cubicBezTo>
                  <a:cubicBezTo>
                    <a:pt x="1" y="5"/>
                    <a:pt x="1" y="6"/>
                    <a:pt x="2" y="6"/>
                  </a:cubicBezTo>
                  <a:cubicBezTo>
                    <a:pt x="3" y="6"/>
                    <a:pt x="3" y="6"/>
                    <a:pt x="3" y="6"/>
                  </a:cubicBezTo>
                  <a:cubicBezTo>
                    <a:pt x="3" y="6"/>
                    <a:pt x="3" y="6"/>
                    <a:pt x="3" y="6"/>
                  </a:cubicBezTo>
                  <a:cubicBezTo>
                    <a:pt x="5" y="26"/>
                    <a:pt x="5" y="26"/>
                    <a:pt x="5" y="26"/>
                  </a:cubicBezTo>
                  <a:cubicBezTo>
                    <a:pt x="4" y="26"/>
                    <a:pt x="4" y="26"/>
                    <a:pt x="4" y="26"/>
                  </a:cubicBezTo>
                  <a:cubicBezTo>
                    <a:pt x="4" y="26"/>
                    <a:pt x="3" y="26"/>
                    <a:pt x="3" y="27"/>
                  </a:cubicBezTo>
                  <a:cubicBezTo>
                    <a:pt x="3" y="29"/>
                    <a:pt x="3" y="29"/>
                    <a:pt x="3" y="29"/>
                  </a:cubicBezTo>
                  <a:cubicBezTo>
                    <a:pt x="4" y="29"/>
                    <a:pt x="4" y="30"/>
                    <a:pt x="5" y="30"/>
                  </a:cubicBezTo>
                  <a:cubicBezTo>
                    <a:pt x="9" y="29"/>
                    <a:pt x="9" y="29"/>
                    <a:pt x="9" y="29"/>
                  </a:cubicBezTo>
                  <a:cubicBezTo>
                    <a:pt x="13" y="29"/>
                    <a:pt x="13" y="29"/>
                    <a:pt x="13" y="29"/>
                  </a:cubicBezTo>
                  <a:cubicBezTo>
                    <a:pt x="17" y="28"/>
                    <a:pt x="17" y="28"/>
                    <a:pt x="17" y="28"/>
                  </a:cubicBezTo>
                  <a:cubicBezTo>
                    <a:pt x="17" y="28"/>
                    <a:pt x="18" y="27"/>
                    <a:pt x="18" y="27"/>
                  </a:cubicBezTo>
                  <a:cubicBezTo>
                    <a:pt x="18" y="25"/>
                    <a:pt x="18" y="25"/>
                    <a:pt x="18" y="25"/>
                  </a:cubicBezTo>
                  <a:cubicBezTo>
                    <a:pt x="18" y="25"/>
                    <a:pt x="17" y="24"/>
                    <a:pt x="16" y="24"/>
                  </a:cubicBezTo>
                  <a:cubicBezTo>
                    <a:pt x="15" y="24"/>
                    <a:pt x="15" y="24"/>
                    <a:pt x="15" y="24"/>
                  </a:cubicBezTo>
                  <a:cubicBezTo>
                    <a:pt x="13" y="5"/>
                    <a:pt x="13" y="5"/>
                    <a:pt x="13" y="5"/>
                  </a:cubicBezTo>
                  <a:cubicBezTo>
                    <a:pt x="13" y="4"/>
                    <a:pt x="13" y="4"/>
                    <a:pt x="13" y="4"/>
                  </a:cubicBezTo>
                  <a:cubicBezTo>
                    <a:pt x="14" y="4"/>
                    <a:pt x="14" y="4"/>
                    <a:pt x="14" y="4"/>
                  </a:cubicBezTo>
                  <a:cubicBezTo>
                    <a:pt x="14" y="4"/>
                    <a:pt x="15" y="4"/>
                    <a:pt x="1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7" name="Freeform 125"/>
            <p:cNvSpPr>
              <a:spLocks/>
            </p:cNvSpPr>
            <p:nvPr/>
          </p:nvSpPr>
          <p:spPr bwMode="auto">
            <a:xfrm>
              <a:off x="2979738" y="1798638"/>
              <a:ext cx="255587" cy="82550"/>
            </a:xfrm>
            <a:custGeom>
              <a:avLst/>
              <a:gdLst>
                <a:gd name="T0" fmla="*/ 85 w 89"/>
                <a:gd name="T1" fmla="*/ 7 h 29"/>
                <a:gd name="T2" fmla="*/ 81 w 89"/>
                <a:gd name="T3" fmla="*/ 7 h 29"/>
                <a:gd name="T4" fmla="*/ 81 w 89"/>
                <a:gd name="T5" fmla="*/ 7 h 29"/>
                <a:gd name="T6" fmla="*/ 81 w 89"/>
                <a:gd name="T7" fmla="*/ 3 h 29"/>
                <a:gd name="T8" fmla="*/ 77 w 89"/>
                <a:gd name="T9" fmla="*/ 0 h 29"/>
                <a:gd name="T10" fmla="*/ 9 w 89"/>
                <a:gd name="T11" fmla="*/ 9 h 29"/>
                <a:gd name="T12" fmla="*/ 6 w 89"/>
                <a:gd name="T13" fmla="*/ 12 h 29"/>
                <a:gd name="T14" fmla="*/ 6 w 89"/>
                <a:gd name="T15" fmla="*/ 16 h 29"/>
                <a:gd name="T16" fmla="*/ 6 w 89"/>
                <a:gd name="T17" fmla="*/ 17 h 29"/>
                <a:gd name="T18" fmla="*/ 3 w 89"/>
                <a:gd name="T19" fmla="*/ 17 h 29"/>
                <a:gd name="T20" fmla="*/ 0 w 89"/>
                <a:gd name="T21" fmla="*/ 21 h 29"/>
                <a:gd name="T22" fmla="*/ 1 w 89"/>
                <a:gd name="T23" fmla="*/ 26 h 29"/>
                <a:gd name="T24" fmla="*/ 4 w 89"/>
                <a:gd name="T25" fmla="*/ 29 h 29"/>
                <a:gd name="T26" fmla="*/ 86 w 89"/>
                <a:gd name="T27" fmla="*/ 19 h 29"/>
                <a:gd name="T28" fmla="*/ 89 w 89"/>
                <a:gd name="T29" fmla="*/ 15 h 29"/>
                <a:gd name="T30" fmla="*/ 88 w 89"/>
                <a:gd name="T31" fmla="*/ 10 h 29"/>
                <a:gd name="T32" fmla="*/ 85 w 89"/>
                <a:gd name="T33"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9" h="29">
                  <a:moveTo>
                    <a:pt x="85" y="7"/>
                  </a:moveTo>
                  <a:cubicBezTo>
                    <a:pt x="81" y="7"/>
                    <a:pt x="81" y="7"/>
                    <a:pt x="81" y="7"/>
                  </a:cubicBezTo>
                  <a:cubicBezTo>
                    <a:pt x="81" y="7"/>
                    <a:pt x="81" y="7"/>
                    <a:pt x="81" y="7"/>
                  </a:cubicBezTo>
                  <a:cubicBezTo>
                    <a:pt x="81" y="3"/>
                    <a:pt x="81" y="3"/>
                    <a:pt x="81" y="3"/>
                  </a:cubicBezTo>
                  <a:cubicBezTo>
                    <a:pt x="81" y="1"/>
                    <a:pt x="79" y="0"/>
                    <a:pt x="77" y="0"/>
                  </a:cubicBezTo>
                  <a:cubicBezTo>
                    <a:pt x="9" y="9"/>
                    <a:pt x="9" y="9"/>
                    <a:pt x="9" y="9"/>
                  </a:cubicBezTo>
                  <a:cubicBezTo>
                    <a:pt x="7" y="9"/>
                    <a:pt x="5" y="11"/>
                    <a:pt x="6" y="12"/>
                  </a:cubicBezTo>
                  <a:cubicBezTo>
                    <a:pt x="6" y="16"/>
                    <a:pt x="6" y="16"/>
                    <a:pt x="6" y="16"/>
                  </a:cubicBezTo>
                  <a:cubicBezTo>
                    <a:pt x="6" y="16"/>
                    <a:pt x="6" y="17"/>
                    <a:pt x="6" y="17"/>
                  </a:cubicBezTo>
                  <a:cubicBezTo>
                    <a:pt x="3" y="17"/>
                    <a:pt x="3" y="17"/>
                    <a:pt x="3" y="17"/>
                  </a:cubicBezTo>
                  <a:cubicBezTo>
                    <a:pt x="1" y="17"/>
                    <a:pt x="0" y="19"/>
                    <a:pt x="0" y="21"/>
                  </a:cubicBezTo>
                  <a:cubicBezTo>
                    <a:pt x="1" y="26"/>
                    <a:pt x="1" y="26"/>
                    <a:pt x="1" y="26"/>
                  </a:cubicBezTo>
                  <a:cubicBezTo>
                    <a:pt x="1" y="28"/>
                    <a:pt x="3" y="29"/>
                    <a:pt x="4" y="29"/>
                  </a:cubicBezTo>
                  <a:cubicBezTo>
                    <a:pt x="86" y="19"/>
                    <a:pt x="86" y="19"/>
                    <a:pt x="86" y="19"/>
                  </a:cubicBezTo>
                  <a:cubicBezTo>
                    <a:pt x="88" y="19"/>
                    <a:pt x="89" y="17"/>
                    <a:pt x="89" y="15"/>
                  </a:cubicBezTo>
                  <a:cubicBezTo>
                    <a:pt x="88" y="10"/>
                    <a:pt x="88" y="10"/>
                    <a:pt x="88" y="10"/>
                  </a:cubicBezTo>
                  <a:cubicBezTo>
                    <a:pt x="88" y="8"/>
                    <a:pt x="86" y="7"/>
                    <a:pt x="8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8" name="Freeform 126"/>
            <p:cNvSpPr>
              <a:spLocks/>
            </p:cNvSpPr>
            <p:nvPr/>
          </p:nvSpPr>
          <p:spPr bwMode="auto">
            <a:xfrm>
              <a:off x="2005013" y="2536826"/>
              <a:ext cx="220662" cy="252413"/>
            </a:xfrm>
            <a:custGeom>
              <a:avLst/>
              <a:gdLst>
                <a:gd name="T0" fmla="*/ 59 w 77"/>
                <a:gd name="T1" fmla="*/ 76 h 88"/>
                <a:gd name="T2" fmla="*/ 59 w 77"/>
                <a:gd name="T3" fmla="*/ 75 h 88"/>
                <a:gd name="T4" fmla="*/ 55 w 77"/>
                <a:gd name="T5" fmla="*/ 72 h 88"/>
                <a:gd name="T6" fmla="*/ 50 w 77"/>
                <a:gd name="T7" fmla="*/ 73 h 88"/>
                <a:gd name="T8" fmla="*/ 44 w 77"/>
                <a:gd name="T9" fmla="*/ 17 h 88"/>
                <a:gd name="T10" fmla="*/ 46 w 77"/>
                <a:gd name="T11" fmla="*/ 13 h 88"/>
                <a:gd name="T12" fmla="*/ 69 w 77"/>
                <a:gd name="T13" fmla="*/ 10 h 88"/>
                <a:gd name="T14" fmla="*/ 72 w 77"/>
                <a:gd name="T15" fmla="*/ 12 h 88"/>
                <a:gd name="T16" fmla="*/ 77 w 77"/>
                <a:gd name="T17" fmla="*/ 6 h 88"/>
                <a:gd name="T18" fmla="*/ 71 w 77"/>
                <a:gd name="T19" fmla="*/ 2 h 88"/>
                <a:gd name="T20" fmla="*/ 68 w 77"/>
                <a:gd name="T21" fmla="*/ 5 h 88"/>
                <a:gd name="T22" fmla="*/ 47 w 77"/>
                <a:gd name="T23" fmla="*/ 7 h 88"/>
                <a:gd name="T24" fmla="*/ 37 w 77"/>
                <a:gd name="T25" fmla="*/ 1 h 88"/>
                <a:gd name="T26" fmla="*/ 30 w 77"/>
                <a:gd name="T27" fmla="*/ 9 h 88"/>
                <a:gd name="T28" fmla="*/ 8 w 77"/>
                <a:gd name="T29" fmla="*/ 12 h 88"/>
                <a:gd name="T30" fmla="*/ 4 w 77"/>
                <a:gd name="T31" fmla="*/ 11 h 88"/>
                <a:gd name="T32" fmla="*/ 0 w 77"/>
                <a:gd name="T33" fmla="*/ 16 h 88"/>
                <a:gd name="T34" fmla="*/ 5 w 77"/>
                <a:gd name="T35" fmla="*/ 20 h 88"/>
                <a:gd name="T36" fmla="*/ 9 w 77"/>
                <a:gd name="T37" fmla="*/ 18 h 88"/>
                <a:gd name="T38" fmla="*/ 32 w 77"/>
                <a:gd name="T39" fmla="*/ 15 h 88"/>
                <a:gd name="T40" fmla="*/ 35 w 77"/>
                <a:gd name="T41" fmla="*/ 18 h 88"/>
                <a:gd name="T42" fmla="*/ 42 w 77"/>
                <a:gd name="T43" fmla="*/ 74 h 88"/>
                <a:gd name="T44" fmla="*/ 38 w 77"/>
                <a:gd name="T45" fmla="*/ 74 h 88"/>
                <a:gd name="T46" fmla="*/ 35 w 77"/>
                <a:gd name="T47" fmla="*/ 78 h 88"/>
                <a:gd name="T48" fmla="*/ 35 w 77"/>
                <a:gd name="T49" fmla="*/ 79 h 88"/>
                <a:gd name="T50" fmla="*/ 32 w 77"/>
                <a:gd name="T51" fmla="*/ 83 h 88"/>
                <a:gd name="T52" fmla="*/ 33 w 77"/>
                <a:gd name="T53" fmla="*/ 84 h 88"/>
                <a:gd name="T54" fmla="*/ 37 w 77"/>
                <a:gd name="T55" fmla="*/ 87 h 88"/>
                <a:gd name="T56" fmla="*/ 59 w 77"/>
                <a:gd name="T57" fmla="*/ 84 h 88"/>
                <a:gd name="T58" fmla="*/ 62 w 77"/>
                <a:gd name="T59" fmla="*/ 80 h 88"/>
                <a:gd name="T60" fmla="*/ 62 w 77"/>
                <a:gd name="T61" fmla="*/ 79 h 88"/>
                <a:gd name="T62" fmla="*/ 59 w 77"/>
                <a:gd name="T63" fmla="*/ 7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 h="88">
                  <a:moveTo>
                    <a:pt x="59" y="76"/>
                  </a:moveTo>
                  <a:cubicBezTo>
                    <a:pt x="59" y="75"/>
                    <a:pt x="59" y="75"/>
                    <a:pt x="59" y="75"/>
                  </a:cubicBezTo>
                  <a:cubicBezTo>
                    <a:pt x="58" y="73"/>
                    <a:pt x="56" y="72"/>
                    <a:pt x="55" y="72"/>
                  </a:cubicBezTo>
                  <a:cubicBezTo>
                    <a:pt x="50" y="73"/>
                    <a:pt x="50" y="73"/>
                    <a:pt x="50" y="73"/>
                  </a:cubicBezTo>
                  <a:cubicBezTo>
                    <a:pt x="44" y="17"/>
                    <a:pt x="44" y="17"/>
                    <a:pt x="44" y="17"/>
                  </a:cubicBezTo>
                  <a:cubicBezTo>
                    <a:pt x="45" y="16"/>
                    <a:pt x="46" y="15"/>
                    <a:pt x="46" y="13"/>
                  </a:cubicBezTo>
                  <a:cubicBezTo>
                    <a:pt x="69" y="10"/>
                    <a:pt x="69" y="10"/>
                    <a:pt x="69" y="10"/>
                  </a:cubicBezTo>
                  <a:cubicBezTo>
                    <a:pt x="70" y="11"/>
                    <a:pt x="71" y="12"/>
                    <a:pt x="72" y="12"/>
                  </a:cubicBezTo>
                  <a:cubicBezTo>
                    <a:pt x="75" y="11"/>
                    <a:pt x="77" y="9"/>
                    <a:pt x="77" y="6"/>
                  </a:cubicBezTo>
                  <a:cubicBezTo>
                    <a:pt x="76" y="4"/>
                    <a:pt x="74" y="2"/>
                    <a:pt x="71" y="2"/>
                  </a:cubicBezTo>
                  <a:cubicBezTo>
                    <a:pt x="70" y="3"/>
                    <a:pt x="69" y="3"/>
                    <a:pt x="68" y="5"/>
                  </a:cubicBezTo>
                  <a:cubicBezTo>
                    <a:pt x="47" y="7"/>
                    <a:pt x="47" y="7"/>
                    <a:pt x="47" y="7"/>
                  </a:cubicBezTo>
                  <a:cubicBezTo>
                    <a:pt x="46" y="3"/>
                    <a:pt x="42" y="0"/>
                    <a:pt x="37" y="1"/>
                  </a:cubicBezTo>
                  <a:cubicBezTo>
                    <a:pt x="33" y="2"/>
                    <a:pt x="30" y="5"/>
                    <a:pt x="30" y="9"/>
                  </a:cubicBezTo>
                  <a:cubicBezTo>
                    <a:pt x="8" y="12"/>
                    <a:pt x="8" y="12"/>
                    <a:pt x="8" y="12"/>
                  </a:cubicBezTo>
                  <a:cubicBezTo>
                    <a:pt x="7" y="11"/>
                    <a:pt x="6" y="10"/>
                    <a:pt x="4" y="11"/>
                  </a:cubicBezTo>
                  <a:cubicBezTo>
                    <a:pt x="2" y="11"/>
                    <a:pt x="0" y="13"/>
                    <a:pt x="0" y="16"/>
                  </a:cubicBezTo>
                  <a:cubicBezTo>
                    <a:pt x="1" y="19"/>
                    <a:pt x="3" y="20"/>
                    <a:pt x="5" y="20"/>
                  </a:cubicBezTo>
                  <a:cubicBezTo>
                    <a:pt x="7" y="20"/>
                    <a:pt x="8" y="19"/>
                    <a:pt x="9" y="18"/>
                  </a:cubicBezTo>
                  <a:cubicBezTo>
                    <a:pt x="32" y="15"/>
                    <a:pt x="32" y="15"/>
                    <a:pt x="32" y="15"/>
                  </a:cubicBezTo>
                  <a:cubicBezTo>
                    <a:pt x="32" y="16"/>
                    <a:pt x="34" y="17"/>
                    <a:pt x="35" y="18"/>
                  </a:cubicBezTo>
                  <a:cubicBezTo>
                    <a:pt x="42" y="74"/>
                    <a:pt x="42" y="74"/>
                    <a:pt x="42" y="74"/>
                  </a:cubicBezTo>
                  <a:cubicBezTo>
                    <a:pt x="38" y="74"/>
                    <a:pt x="38" y="74"/>
                    <a:pt x="38" y="74"/>
                  </a:cubicBezTo>
                  <a:cubicBezTo>
                    <a:pt x="36" y="74"/>
                    <a:pt x="35" y="76"/>
                    <a:pt x="35" y="78"/>
                  </a:cubicBezTo>
                  <a:cubicBezTo>
                    <a:pt x="35" y="79"/>
                    <a:pt x="35" y="79"/>
                    <a:pt x="35" y="79"/>
                  </a:cubicBezTo>
                  <a:cubicBezTo>
                    <a:pt x="33" y="79"/>
                    <a:pt x="32" y="81"/>
                    <a:pt x="32" y="83"/>
                  </a:cubicBezTo>
                  <a:cubicBezTo>
                    <a:pt x="33" y="84"/>
                    <a:pt x="33" y="84"/>
                    <a:pt x="33" y="84"/>
                  </a:cubicBezTo>
                  <a:cubicBezTo>
                    <a:pt x="33" y="86"/>
                    <a:pt x="35" y="88"/>
                    <a:pt x="37" y="87"/>
                  </a:cubicBezTo>
                  <a:cubicBezTo>
                    <a:pt x="59" y="84"/>
                    <a:pt x="59" y="84"/>
                    <a:pt x="59" y="84"/>
                  </a:cubicBezTo>
                  <a:cubicBezTo>
                    <a:pt x="61" y="84"/>
                    <a:pt x="62" y="82"/>
                    <a:pt x="62" y="80"/>
                  </a:cubicBezTo>
                  <a:cubicBezTo>
                    <a:pt x="62" y="79"/>
                    <a:pt x="62" y="79"/>
                    <a:pt x="62" y="79"/>
                  </a:cubicBezTo>
                  <a:cubicBezTo>
                    <a:pt x="62" y="77"/>
                    <a:pt x="60" y="76"/>
                    <a:pt x="5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9" name="Freeform 127"/>
            <p:cNvSpPr>
              <a:spLocks noEditPoints="1"/>
            </p:cNvSpPr>
            <p:nvPr/>
          </p:nvSpPr>
          <p:spPr bwMode="auto">
            <a:xfrm>
              <a:off x="2190750" y="2579688"/>
              <a:ext cx="77787" cy="142875"/>
            </a:xfrm>
            <a:custGeom>
              <a:avLst/>
              <a:gdLst>
                <a:gd name="T0" fmla="*/ 24 w 27"/>
                <a:gd name="T1" fmla="*/ 38 h 50"/>
                <a:gd name="T2" fmla="*/ 9 w 27"/>
                <a:gd name="T3" fmla="*/ 1 h 50"/>
                <a:gd name="T4" fmla="*/ 8 w 27"/>
                <a:gd name="T5" fmla="*/ 0 h 50"/>
                <a:gd name="T6" fmla="*/ 8 w 27"/>
                <a:gd name="T7" fmla="*/ 0 h 50"/>
                <a:gd name="T8" fmla="*/ 7 w 27"/>
                <a:gd name="T9" fmla="*/ 1 h 50"/>
                <a:gd name="T10" fmla="*/ 1 w 27"/>
                <a:gd name="T11" fmla="*/ 41 h 50"/>
                <a:gd name="T12" fmla="*/ 0 w 27"/>
                <a:gd name="T13" fmla="*/ 43 h 50"/>
                <a:gd name="T14" fmla="*/ 0 w 27"/>
                <a:gd name="T15" fmla="*/ 44 h 50"/>
                <a:gd name="T16" fmla="*/ 3 w 27"/>
                <a:gd name="T17" fmla="*/ 46 h 50"/>
                <a:gd name="T18" fmla="*/ 3 w 27"/>
                <a:gd name="T19" fmla="*/ 46 h 50"/>
                <a:gd name="T20" fmla="*/ 3 w 27"/>
                <a:gd name="T21" fmla="*/ 47 h 50"/>
                <a:gd name="T22" fmla="*/ 3 w 27"/>
                <a:gd name="T23" fmla="*/ 48 h 50"/>
                <a:gd name="T24" fmla="*/ 6 w 27"/>
                <a:gd name="T25" fmla="*/ 50 h 50"/>
                <a:gd name="T26" fmla="*/ 22 w 27"/>
                <a:gd name="T27" fmla="*/ 48 h 50"/>
                <a:gd name="T28" fmla="*/ 24 w 27"/>
                <a:gd name="T29" fmla="*/ 45 h 50"/>
                <a:gd name="T30" fmla="*/ 24 w 27"/>
                <a:gd name="T31" fmla="*/ 44 h 50"/>
                <a:gd name="T32" fmla="*/ 24 w 27"/>
                <a:gd name="T33" fmla="*/ 44 h 50"/>
                <a:gd name="T34" fmla="*/ 24 w 27"/>
                <a:gd name="T35" fmla="*/ 44 h 50"/>
                <a:gd name="T36" fmla="*/ 27 w 27"/>
                <a:gd name="T37" fmla="*/ 41 h 50"/>
                <a:gd name="T38" fmla="*/ 26 w 27"/>
                <a:gd name="T39" fmla="*/ 40 h 50"/>
                <a:gd name="T40" fmla="*/ 24 w 27"/>
                <a:gd name="T41" fmla="*/ 38 h 50"/>
                <a:gd name="T42" fmla="*/ 4 w 27"/>
                <a:gd name="T43" fmla="*/ 40 h 50"/>
                <a:gd name="T44" fmla="*/ 9 w 27"/>
                <a:gd name="T45" fmla="*/ 6 h 50"/>
                <a:gd name="T46" fmla="*/ 22 w 27"/>
                <a:gd name="T47" fmla="*/ 38 h 50"/>
                <a:gd name="T48" fmla="*/ 4 w 27"/>
                <a:gd name="T49" fmla="*/ 4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9" y="1"/>
                    <a:pt x="9" y="1"/>
                    <a:pt x="9" y="1"/>
                  </a:cubicBezTo>
                  <a:cubicBezTo>
                    <a:pt x="9" y="0"/>
                    <a:pt x="9" y="0"/>
                    <a:pt x="8" y="0"/>
                  </a:cubicBezTo>
                  <a:cubicBezTo>
                    <a:pt x="8" y="0"/>
                    <a:pt x="8" y="0"/>
                    <a:pt x="8" y="0"/>
                  </a:cubicBezTo>
                  <a:cubicBezTo>
                    <a:pt x="8" y="0"/>
                    <a:pt x="7" y="1"/>
                    <a:pt x="7" y="1"/>
                  </a:cubicBezTo>
                  <a:cubicBezTo>
                    <a:pt x="1" y="41"/>
                    <a:pt x="1" y="41"/>
                    <a:pt x="1" y="41"/>
                  </a:cubicBezTo>
                  <a:cubicBezTo>
                    <a:pt x="1" y="41"/>
                    <a:pt x="0" y="42"/>
                    <a:pt x="0" y="43"/>
                  </a:cubicBezTo>
                  <a:cubicBezTo>
                    <a:pt x="0" y="44"/>
                    <a:pt x="0" y="44"/>
                    <a:pt x="0" y="44"/>
                  </a:cubicBezTo>
                  <a:cubicBezTo>
                    <a:pt x="0" y="46"/>
                    <a:pt x="2" y="47"/>
                    <a:pt x="3" y="46"/>
                  </a:cubicBezTo>
                  <a:cubicBezTo>
                    <a:pt x="3" y="46"/>
                    <a:pt x="3" y="46"/>
                    <a:pt x="3" y="46"/>
                  </a:cubicBezTo>
                  <a:cubicBezTo>
                    <a:pt x="3" y="47"/>
                    <a:pt x="3" y="47"/>
                    <a:pt x="3" y="47"/>
                  </a:cubicBezTo>
                  <a:cubicBezTo>
                    <a:pt x="3" y="48"/>
                    <a:pt x="3" y="48"/>
                    <a:pt x="3" y="48"/>
                  </a:cubicBezTo>
                  <a:cubicBezTo>
                    <a:pt x="4" y="49"/>
                    <a:pt x="5" y="50"/>
                    <a:pt x="6" y="50"/>
                  </a:cubicBezTo>
                  <a:cubicBezTo>
                    <a:pt x="22" y="48"/>
                    <a:pt x="22" y="48"/>
                    <a:pt x="22" y="48"/>
                  </a:cubicBezTo>
                  <a:cubicBezTo>
                    <a:pt x="24" y="48"/>
                    <a:pt x="25" y="46"/>
                    <a:pt x="24" y="45"/>
                  </a:cubicBezTo>
                  <a:cubicBezTo>
                    <a:pt x="24" y="44"/>
                    <a:pt x="24" y="44"/>
                    <a:pt x="24" y="44"/>
                  </a:cubicBezTo>
                  <a:cubicBezTo>
                    <a:pt x="24" y="44"/>
                    <a:pt x="24" y="44"/>
                    <a:pt x="24" y="44"/>
                  </a:cubicBezTo>
                  <a:cubicBezTo>
                    <a:pt x="24" y="44"/>
                    <a:pt x="24" y="44"/>
                    <a:pt x="24" y="44"/>
                  </a:cubicBezTo>
                  <a:cubicBezTo>
                    <a:pt x="26" y="44"/>
                    <a:pt x="27" y="42"/>
                    <a:pt x="27" y="41"/>
                  </a:cubicBezTo>
                  <a:cubicBezTo>
                    <a:pt x="26" y="40"/>
                    <a:pt x="26" y="40"/>
                    <a:pt x="26" y="40"/>
                  </a:cubicBezTo>
                  <a:cubicBezTo>
                    <a:pt x="26" y="39"/>
                    <a:pt x="25" y="38"/>
                    <a:pt x="24" y="38"/>
                  </a:cubicBezTo>
                  <a:close/>
                  <a:moveTo>
                    <a:pt x="4" y="40"/>
                  </a:moveTo>
                  <a:cubicBezTo>
                    <a:pt x="9" y="6"/>
                    <a:pt x="9" y="6"/>
                    <a:pt x="9" y="6"/>
                  </a:cubicBezTo>
                  <a:cubicBezTo>
                    <a:pt x="22" y="38"/>
                    <a:pt x="22" y="38"/>
                    <a:pt x="22" y="38"/>
                  </a:cubicBezTo>
                  <a:lnTo>
                    <a:pt x="4"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0" name="Freeform 128"/>
            <p:cNvSpPr>
              <a:spLocks noEditPoints="1"/>
            </p:cNvSpPr>
            <p:nvPr/>
          </p:nvSpPr>
          <p:spPr bwMode="auto">
            <a:xfrm>
              <a:off x="1995488" y="2601913"/>
              <a:ext cx="77787" cy="144463"/>
            </a:xfrm>
            <a:custGeom>
              <a:avLst/>
              <a:gdLst>
                <a:gd name="T0" fmla="*/ 24 w 27"/>
                <a:gd name="T1" fmla="*/ 38 h 50"/>
                <a:gd name="T2" fmla="*/ 10 w 27"/>
                <a:gd name="T3" fmla="*/ 1 h 50"/>
                <a:gd name="T4" fmla="*/ 8 w 27"/>
                <a:gd name="T5" fmla="*/ 0 h 50"/>
                <a:gd name="T6" fmla="*/ 8 w 27"/>
                <a:gd name="T7" fmla="*/ 0 h 50"/>
                <a:gd name="T8" fmla="*/ 7 w 27"/>
                <a:gd name="T9" fmla="*/ 1 h 50"/>
                <a:gd name="T10" fmla="*/ 2 w 27"/>
                <a:gd name="T11" fmla="*/ 41 h 50"/>
                <a:gd name="T12" fmla="*/ 1 w 27"/>
                <a:gd name="T13" fmla="*/ 44 h 50"/>
                <a:gd name="T14" fmla="*/ 1 w 27"/>
                <a:gd name="T15" fmla="*/ 45 h 50"/>
                <a:gd name="T16" fmla="*/ 3 w 27"/>
                <a:gd name="T17" fmla="*/ 47 h 50"/>
                <a:gd name="T18" fmla="*/ 4 w 27"/>
                <a:gd name="T19" fmla="*/ 47 h 50"/>
                <a:gd name="T20" fmla="*/ 4 w 27"/>
                <a:gd name="T21" fmla="*/ 47 h 50"/>
                <a:gd name="T22" fmla="*/ 4 w 27"/>
                <a:gd name="T23" fmla="*/ 48 h 50"/>
                <a:gd name="T24" fmla="*/ 7 w 27"/>
                <a:gd name="T25" fmla="*/ 50 h 50"/>
                <a:gd name="T26" fmla="*/ 23 w 27"/>
                <a:gd name="T27" fmla="*/ 48 h 50"/>
                <a:gd name="T28" fmla="*/ 25 w 27"/>
                <a:gd name="T29" fmla="*/ 45 h 50"/>
                <a:gd name="T30" fmla="*/ 25 w 27"/>
                <a:gd name="T31" fmla="*/ 44 h 50"/>
                <a:gd name="T32" fmla="*/ 25 w 27"/>
                <a:gd name="T33" fmla="*/ 44 h 50"/>
                <a:gd name="T34" fmla="*/ 25 w 27"/>
                <a:gd name="T35" fmla="*/ 44 h 50"/>
                <a:gd name="T36" fmla="*/ 27 w 27"/>
                <a:gd name="T37" fmla="*/ 41 h 50"/>
                <a:gd name="T38" fmla="*/ 27 w 27"/>
                <a:gd name="T39" fmla="*/ 40 h 50"/>
                <a:gd name="T40" fmla="*/ 24 w 27"/>
                <a:gd name="T41" fmla="*/ 38 h 50"/>
                <a:gd name="T42" fmla="*/ 4 w 27"/>
                <a:gd name="T43" fmla="*/ 41 h 50"/>
                <a:gd name="T44" fmla="*/ 9 w 27"/>
                <a:gd name="T45" fmla="*/ 6 h 50"/>
                <a:gd name="T46" fmla="*/ 22 w 27"/>
                <a:gd name="T47" fmla="*/ 38 h 50"/>
                <a:gd name="T48" fmla="*/ 4 w 27"/>
                <a:gd name="T49" fmla="*/ 4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10" y="1"/>
                    <a:pt x="10" y="1"/>
                    <a:pt x="10" y="1"/>
                  </a:cubicBezTo>
                  <a:cubicBezTo>
                    <a:pt x="10" y="1"/>
                    <a:pt x="9" y="0"/>
                    <a:pt x="8" y="0"/>
                  </a:cubicBezTo>
                  <a:cubicBezTo>
                    <a:pt x="8" y="0"/>
                    <a:pt x="8" y="0"/>
                    <a:pt x="8" y="0"/>
                  </a:cubicBezTo>
                  <a:cubicBezTo>
                    <a:pt x="8" y="0"/>
                    <a:pt x="8" y="1"/>
                    <a:pt x="7" y="1"/>
                  </a:cubicBezTo>
                  <a:cubicBezTo>
                    <a:pt x="2" y="41"/>
                    <a:pt x="2" y="41"/>
                    <a:pt x="2" y="41"/>
                  </a:cubicBezTo>
                  <a:cubicBezTo>
                    <a:pt x="1" y="42"/>
                    <a:pt x="0" y="43"/>
                    <a:pt x="1" y="44"/>
                  </a:cubicBezTo>
                  <a:cubicBezTo>
                    <a:pt x="1" y="45"/>
                    <a:pt x="1" y="45"/>
                    <a:pt x="1" y="45"/>
                  </a:cubicBezTo>
                  <a:cubicBezTo>
                    <a:pt x="1" y="46"/>
                    <a:pt x="2" y="47"/>
                    <a:pt x="3" y="47"/>
                  </a:cubicBezTo>
                  <a:cubicBezTo>
                    <a:pt x="4" y="47"/>
                    <a:pt x="4" y="47"/>
                    <a:pt x="4" y="47"/>
                  </a:cubicBezTo>
                  <a:cubicBezTo>
                    <a:pt x="4" y="47"/>
                    <a:pt x="4" y="47"/>
                    <a:pt x="4" y="47"/>
                  </a:cubicBezTo>
                  <a:cubicBezTo>
                    <a:pt x="4" y="48"/>
                    <a:pt x="4" y="48"/>
                    <a:pt x="4" y="48"/>
                  </a:cubicBezTo>
                  <a:cubicBezTo>
                    <a:pt x="4" y="49"/>
                    <a:pt x="5" y="50"/>
                    <a:pt x="7" y="50"/>
                  </a:cubicBezTo>
                  <a:cubicBezTo>
                    <a:pt x="23" y="48"/>
                    <a:pt x="23" y="48"/>
                    <a:pt x="23" y="48"/>
                  </a:cubicBezTo>
                  <a:cubicBezTo>
                    <a:pt x="24" y="48"/>
                    <a:pt x="25" y="47"/>
                    <a:pt x="25" y="45"/>
                  </a:cubicBezTo>
                  <a:cubicBezTo>
                    <a:pt x="25" y="44"/>
                    <a:pt x="25" y="44"/>
                    <a:pt x="25" y="44"/>
                  </a:cubicBezTo>
                  <a:cubicBezTo>
                    <a:pt x="25" y="44"/>
                    <a:pt x="25" y="44"/>
                    <a:pt x="25" y="44"/>
                  </a:cubicBezTo>
                  <a:cubicBezTo>
                    <a:pt x="25" y="44"/>
                    <a:pt x="25" y="44"/>
                    <a:pt x="25" y="44"/>
                  </a:cubicBezTo>
                  <a:cubicBezTo>
                    <a:pt x="26" y="44"/>
                    <a:pt x="27" y="43"/>
                    <a:pt x="27" y="41"/>
                  </a:cubicBezTo>
                  <a:cubicBezTo>
                    <a:pt x="27" y="40"/>
                    <a:pt x="27" y="40"/>
                    <a:pt x="27" y="40"/>
                  </a:cubicBezTo>
                  <a:cubicBezTo>
                    <a:pt x="27" y="39"/>
                    <a:pt x="26" y="38"/>
                    <a:pt x="24" y="38"/>
                  </a:cubicBezTo>
                  <a:close/>
                  <a:moveTo>
                    <a:pt x="4" y="41"/>
                  </a:moveTo>
                  <a:cubicBezTo>
                    <a:pt x="9" y="6"/>
                    <a:pt x="9" y="6"/>
                    <a:pt x="9" y="6"/>
                  </a:cubicBezTo>
                  <a:cubicBezTo>
                    <a:pt x="22" y="38"/>
                    <a:pt x="22" y="38"/>
                    <a:pt x="22" y="38"/>
                  </a:cubicBezTo>
                  <a:lnTo>
                    <a:pt x="4"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1" name="Freeform 129"/>
            <p:cNvSpPr>
              <a:spLocks/>
            </p:cNvSpPr>
            <p:nvPr/>
          </p:nvSpPr>
          <p:spPr bwMode="auto">
            <a:xfrm>
              <a:off x="3452813" y="2689226"/>
              <a:ext cx="220662" cy="249238"/>
            </a:xfrm>
            <a:custGeom>
              <a:avLst/>
              <a:gdLst>
                <a:gd name="T0" fmla="*/ 58 w 77"/>
                <a:gd name="T1" fmla="*/ 75 h 87"/>
                <a:gd name="T2" fmla="*/ 58 w 77"/>
                <a:gd name="T3" fmla="*/ 74 h 87"/>
                <a:gd name="T4" fmla="*/ 54 w 77"/>
                <a:gd name="T5" fmla="*/ 71 h 87"/>
                <a:gd name="T6" fmla="*/ 50 w 77"/>
                <a:gd name="T7" fmla="*/ 72 h 87"/>
                <a:gd name="T8" fmla="*/ 43 w 77"/>
                <a:gd name="T9" fmla="*/ 16 h 87"/>
                <a:gd name="T10" fmla="*/ 46 w 77"/>
                <a:gd name="T11" fmla="*/ 12 h 87"/>
                <a:gd name="T12" fmla="*/ 68 w 77"/>
                <a:gd name="T13" fmla="*/ 10 h 87"/>
                <a:gd name="T14" fmla="*/ 72 w 77"/>
                <a:gd name="T15" fmla="*/ 11 h 87"/>
                <a:gd name="T16" fmla="*/ 76 w 77"/>
                <a:gd name="T17" fmla="*/ 6 h 87"/>
                <a:gd name="T18" fmla="*/ 71 w 77"/>
                <a:gd name="T19" fmla="*/ 1 h 87"/>
                <a:gd name="T20" fmla="*/ 68 w 77"/>
                <a:gd name="T21" fmla="*/ 4 h 87"/>
                <a:gd name="T22" fmla="*/ 47 w 77"/>
                <a:gd name="T23" fmla="*/ 6 h 87"/>
                <a:gd name="T24" fmla="*/ 37 w 77"/>
                <a:gd name="T25" fmla="*/ 0 h 87"/>
                <a:gd name="T26" fmla="*/ 29 w 77"/>
                <a:gd name="T27" fmla="*/ 8 h 87"/>
                <a:gd name="T28" fmla="*/ 8 w 77"/>
                <a:gd name="T29" fmla="*/ 11 h 87"/>
                <a:gd name="T30" fmla="*/ 4 w 77"/>
                <a:gd name="T31" fmla="*/ 10 h 87"/>
                <a:gd name="T32" fmla="*/ 0 w 77"/>
                <a:gd name="T33" fmla="*/ 15 h 87"/>
                <a:gd name="T34" fmla="*/ 5 w 77"/>
                <a:gd name="T35" fmla="*/ 19 h 87"/>
                <a:gd name="T36" fmla="*/ 9 w 77"/>
                <a:gd name="T37" fmla="*/ 17 h 87"/>
                <a:gd name="T38" fmla="*/ 31 w 77"/>
                <a:gd name="T39" fmla="*/ 14 h 87"/>
                <a:gd name="T40" fmla="*/ 35 w 77"/>
                <a:gd name="T41" fmla="*/ 17 h 87"/>
                <a:gd name="T42" fmla="*/ 42 w 77"/>
                <a:gd name="T43" fmla="*/ 73 h 87"/>
                <a:gd name="T44" fmla="*/ 38 w 77"/>
                <a:gd name="T45" fmla="*/ 73 h 87"/>
                <a:gd name="T46" fmla="*/ 35 w 77"/>
                <a:gd name="T47" fmla="*/ 77 h 87"/>
                <a:gd name="T48" fmla="*/ 35 w 77"/>
                <a:gd name="T49" fmla="*/ 78 h 87"/>
                <a:gd name="T50" fmla="*/ 32 w 77"/>
                <a:gd name="T51" fmla="*/ 82 h 87"/>
                <a:gd name="T52" fmla="*/ 32 w 77"/>
                <a:gd name="T53" fmla="*/ 83 h 87"/>
                <a:gd name="T54" fmla="*/ 36 w 77"/>
                <a:gd name="T55" fmla="*/ 86 h 87"/>
                <a:gd name="T56" fmla="*/ 59 w 77"/>
                <a:gd name="T57" fmla="*/ 84 h 87"/>
                <a:gd name="T58" fmla="*/ 62 w 77"/>
                <a:gd name="T59" fmla="*/ 80 h 87"/>
                <a:gd name="T60" fmla="*/ 62 w 77"/>
                <a:gd name="T61" fmla="*/ 78 h 87"/>
                <a:gd name="T62" fmla="*/ 58 w 77"/>
                <a:gd name="T63" fmla="*/ 75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 h="87">
                  <a:moveTo>
                    <a:pt x="58" y="75"/>
                  </a:moveTo>
                  <a:cubicBezTo>
                    <a:pt x="58" y="74"/>
                    <a:pt x="58" y="74"/>
                    <a:pt x="58" y="74"/>
                  </a:cubicBezTo>
                  <a:cubicBezTo>
                    <a:pt x="58" y="72"/>
                    <a:pt x="56" y="71"/>
                    <a:pt x="54" y="71"/>
                  </a:cubicBezTo>
                  <a:cubicBezTo>
                    <a:pt x="50" y="72"/>
                    <a:pt x="50" y="72"/>
                    <a:pt x="50" y="72"/>
                  </a:cubicBezTo>
                  <a:cubicBezTo>
                    <a:pt x="43" y="16"/>
                    <a:pt x="43" y="16"/>
                    <a:pt x="43" y="16"/>
                  </a:cubicBezTo>
                  <a:cubicBezTo>
                    <a:pt x="45" y="15"/>
                    <a:pt x="46" y="14"/>
                    <a:pt x="46" y="12"/>
                  </a:cubicBezTo>
                  <a:cubicBezTo>
                    <a:pt x="68" y="10"/>
                    <a:pt x="68" y="10"/>
                    <a:pt x="68" y="10"/>
                  </a:cubicBezTo>
                  <a:cubicBezTo>
                    <a:pt x="69" y="11"/>
                    <a:pt x="71" y="11"/>
                    <a:pt x="72" y="11"/>
                  </a:cubicBezTo>
                  <a:cubicBezTo>
                    <a:pt x="75" y="11"/>
                    <a:pt x="77" y="8"/>
                    <a:pt x="76" y="6"/>
                  </a:cubicBezTo>
                  <a:cubicBezTo>
                    <a:pt x="76" y="3"/>
                    <a:pt x="74" y="1"/>
                    <a:pt x="71" y="1"/>
                  </a:cubicBezTo>
                  <a:cubicBezTo>
                    <a:pt x="70" y="2"/>
                    <a:pt x="68" y="3"/>
                    <a:pt x="68" y="4"/>
                  </a:cubicBezTo>
                  <a:cubicBezTo>
                    <a:pt x="47" y="6"/>
                    <a:pt x="47" y="6"/>
                    <a:pt x="47" y="6"/>
                  </a:cubicBezTo>
                  <a:cubicBezTo>
                    <a:pt x="45" y="2"/>
                    <a:pt x="41" y="0"/>
                    <a:pt x="37" y="0"/>
                  </a:cubicBezTo>
                  <a:cubicBezTo>
                    <a:pt x="33" y="1"/>
                    <a:pt x="30" y="4"/>
                    <a:pt x="29" y="8"/>
                  </a:cubicBezTo>
                  <a:cubicBezTo>
                    <a:pt x="8" y="11"/>
                    <a:pt x="8" y="11"/>
                    <a:pt x="8" y="11"/>
                  </a:cubicBezTo>
                  <a:cubicBezTo>
                    <a:pt x="7" y="10"/>
                    <a:pt x="6" y="10"/>
                    <a:pt x="4" y="10"/>
                  </a:cubicBezTo>
                  <a:cubicBezTo>
                    <a:pt x="2" y="10"/>
                    <a:pt x="0" y="12"/>
                    <a:pt x="0" y="15"/>
                  </a:cubicBezTo>
                  <a:cubicBezTo>
                    <a:pt x="0" y="18"/>
                    <a:pt x="3" y="19"/>
                    <a:pt x="5" y="19"/>
                  </a:cubicBezTo>
                  <a:cubicBezTo>
                    <a:pt x="7" y="19"/>
                    <a:pt x="8" y="18"/>
                    <a:pt x="9" y="17"/>
                  </a:cubicBezTo>
                  <a:cubicBezTo>
                    <a:pt x="31" y="14"/>
                    <a:pt x="31" y="14"/>
                    <a:pt x="31" y="14"/>
                  </a:cubicBezTo>
                  <a:cubicBezTo>
                    <a:pt x="32" y="15"/>
                    <a:pt x="33" y="16"/>
                    <a:pt x="35" y="17"/>
                  </a:cubicBezTo>
                  <a:cubicBezTo>
                    <a:pt x="42" y="73"/>
                    <a:pt x="42" y="73"/>
                    <a:pt x="42" y="73"/>
                  </a:cubicBezTo>
                  <a:cubicBezTo>
                    <a:pt x="38" y="73"/>
                    <a:pt x="38" y="73"/>
                    <a:pt x="38" y="73"/>
                  </a:cubicBezTo>
                  <a:cubicBezTo>
                    <a:pt x="36" y="74"/>
                    <a:pt x="34" y="75"/>
                    <a:pt x="35" y="77"/>
                  </a:cubicBezTo>
                  <a:cubicBezTo>
                    <a:pt x="35" y="78"/>
                    <a:pt x="35" y="78"/>
                    <a:pt x="35" y="78"/>
                  </a:cubicBezTo>
                  <a:cubicBezTo>
                    <a:pt x="33" y="79"/>
                    <a:pt x="32" y="80"/>
                    <a:pt x="32" y="82"/>
                  </a:cubicBezTo>
                  <a:cubicBezTo>
                    <a:pt x="32" y="83"/>
                    <a:pt x="32" y="83"/>
                    <a:pt x="32" y="83"/>
                  </a:cubicBezTo>
                  <a:cubicBezTo>
                    <a:pt x="33" y="85"/>
                    <a:pt x="34" y="87"/>
                    <a:pt x="36" y="86"/>
                  </a:cubicBezTo>
                  <a:cubicBezTo>
                    <a:pt x="59" y="84"/>
                    <a:pt x="59" y="84"/>
                    <a:pt x="59" y="84"/>
                  </a:cubicBezTo>
                  <a:cubicBezTo>
                    <a:pt x="61" y="83"/>
                    <a:pt x="62" y="82"/>
                    <a:pt x="62" y="80"/>
                  </a:cubicBezTo>
                  <a:cubicBezTo>
                    <a:pt x="62" y="78"/>
                    <a:pt x="62" y="78"/>
                    <a:pt x="62" y="78"/>
                  </a:cubicBezTo>
                  <a:cubicBezTo>
                    <a:pt x="62" y="76"/>
                    <a:pt x="60" y="75"/>
                    <a:pt x="58"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2" name="Freeform 130"/>
            <p:cNvSpPr>
              <a:spLocks noEditPoints="1"/>
            </p:cNvSpPr>
            <p:nvPr/>
          </p:nvSpPr>
          <p:spPr bwMode="auto">
            <a:xfrm>
              <a:off x="3640138" y="2728913"/>
              <a:ext cx="76200" cy="142875"/>
            </a:xfrm>
            <a:custGeom>
              <a:avLst/>
              <a:gdLst>
                <a:gd name="T0" fmla="*/ 24 w 27"/>
                <a:gd name="T1" fmla="*/ 38 h 50"/>
                <a:gd name="T2" fmla="*/ 9 w 27"/>
                <a:gd name="T3" fmla="*/ 1 h 50"/>
                <a:gd name="T4" fmla="*/ 8 w 27"/>
                <a:gd name="T5" fmla="*/ 0 h 50"/>
                <a:gd name="T6" fmla="*/ 8 w 27"/>
                <a:gd name="T7" fmla="*/ 0 h 50"/>
                <a:gd name="T8" fmla="*/ 7 w 27"/>
                <a:gd name="T9" fmla="*/ 1 h 50"/>
                <a:gd name="T10" fmla="*/ 1 w 27"/>
                <a:gd name="T11" fmla="*/ 41 h 50"/>
                <a:gd name="T12" fmla="*/ 0 w 27"/>
                <a:gd name="T13" fmla="*/ 43 h 50"/>
                <a:gd name="T14" fmla="*/ 0 w 27"/>
                <a:gd name="T15" fmla="*/ 44 h 50"/>
                <a:gd name="T16" fmla="*/ 3 w 27"/>
                <a:gd name="T17" fmla="*/ 47 h 50"/>
                <a:gd name="T18" fmla="*/ 3 w 27"/>
                <a:gd name="T19" fmla="*/ 47 h 50"/>
                <a:gd name="T20" fmla="*/ 3 w 27"/>
                <a:gd name="T21" fmla="*/ 47 h 50"/>
                <a:gd name="T22" fmla="*/ 3 w 27"/>
                <a:gd name="T23" fmla="*/ 48 h 50"/>
                <a:gd name="T24" fmla="*/ 6 w 27"/>
                <a:gd name="T25" fmla="*/ 50 h 50"/>
                <a:gd name="T26" fmla="*/ 22 w 27"/>
                <a:gd name="T27" fmla="*/ 48 h 50"/>
                <a:gd name="T28" fmla="*/ 24 w 27"/>
                <a:gd name="T29" fmla="*/ 45 h 50"/>
                <a:gd name="T30" fmla="*/ 24 w 27"/>
                <a:gd name="T31" fmla="*/ 44 h 50"/>
                <a:gd name="T32" fmla="*/ 24 w 27"/>
                <a:gd name="T33" fmla="*/ 44 h 50"/>
                <a:gd name="T34" fmla="*/ 24 w 27"/>
                <a:gd name="T35" fmla="*/ 44 h 50"/>
                <a:gd name="T36" fmla="*/ 26 w 27"/>
                <a:gd name="T37" fmla="*/ 41 h 50"/>
                <a:gd name="T38" fmla="*/ 26 w 27"/>
                <a:gd name="T39" fmla="*/ 40 h 50"/>
                <a:gd name="T40" fmla="*/ 24 w 27"/>
                <a:gd name="T41" fmla="*/ 38 h 50"/>
                <a:gd name="T42" fmla="*/ 4 w 27"/>
                <a:gd name="T43" fmla="*/ 40 h 50"/>
                <a:gd name="T44" fmla="*/ 9 w 27"/>
                <a:gd name="T45" fmla="*/ 6 h 50"/>
                <a:gd name="T46" fmla="*/ 21 w 27"/>
                <a:gd name="T47" fmla="*/ 38 h 50"/>
                <a:gd name="T48" fmla="*/ 4 w 27"/>
                <a:gd name="T49" fmla="*/ 4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9" y="1"/>
                    <a:pt x="9" y="1"/>
                    <a:pt x="9" y="1"/>
                  </a:cubicBezTo>
                  <a:cubicBezTo>
                    <a:pt x="9" y="0"/>
                    <a:pt x="8" y="0"/>
                    <a:pt x="8" y="0"/>
                  </a:cubicBezTo>
                  <a:cubicBezTo>
                    <a:pt x="8" y="0"/>
                    <a:pt x="8" y="0"/>
                    <a:pt x="8" y="0"/>
                  </a:cubicBezTo>
                  <a:cubicBezTo>
                    <a:pt x="7" y="0"/>
                    <a:pt x="7" y="1"/>
                    <a:pt x="7" y="1"/>
                  </a:cubicBezTo>
                  <a:cubicBezTo>
                    <a:pt x="1" y="41"/>
                    <a:pt x="1" y="41"/>
                    <a:pt x="1" y="41"/>
                  </a:cubicBezTo>
                  <a:cubicBezTo>
                    <a:pt x="0" y="42"/>
                    <a:pt x="0" y="42"/>
                    <a:pt x="0" y="43"/>
                  </a:cubicBezTo>
                  <a:cubicBezTo>
                    <a:pt x="0" y="44"/>
                    <a:pt x="0" y="44"/>
                    <a:pt x="0" y="44"/>
                  </a:cubicBezTo>
                  <a:cubicBezTo>
                    <a:pt x="0" y="46"/>
                    <a:pt x="2" y="47"/>
                    <a:pt x="3" y="47"/>
                  </a:cubicBezTo>
                  <a:cubicBezTo>
                    <a:pt x="3" y="47"/>
                    <a:pt x="3" y="47"/>
                    <a:pt x="3" y="47"/>
                  </a:cubicBezTo>
                  <a:cubicBezTo>
                    <a:pt x="3" y="47"/>
                    <a:pt x="3" y="47"/>
                    <a:pt x="3" y="47"/>
                  </a:cubicBezTo>
                  <a:cubicBezTo>
                    <a:pt x="3" y="48"/>
                    <a:pt x="3" y="48"/>
                    <a:pt x="3" y="48"/>
                  </a:cubicBezTo>
                  <a:cubicBezTo>
                    <a:pt x="3" y="49"/>
                    <a:pt x="5" y="50"/>
                    <a:pt x="6" y="50"/>
                  </a:cubicBezTo>
                  <a:cubicBezTo>
                    <a:pt x="22" y="48"/>
                    <a:pt x="22" y="48"/>
                    <a:pt x="22" y="48"/>
                  </a:cubicBezTo>
                  <a:cubicBezTo>
                    <a:pt x="23" y="48"/>
                    <a:pt x="24" y="47"/>
                    <a:pt x="24" y="45"/>
                  </a:cubicBezTo>
                  <a:cubicBezTo>
                    <a:pt x="24" y="44"/>
                    <a:pt x="24" y="44"/>
                    <a:pt x="24" y="44"/>
                  </a:cubicBezTo>
                  <a:cubicBezTo>
                    <a:pt x="24" y="44"/>
                    <a:pt x="24" y="44"/>
                    <a:pt x="24" y="44"/>
                  </a:cubicBezTo>
                  <a:cubicBezTo>
                    <a:pt x="24" y="44"/>
                    <a:pt x="24" y="44"/>
                    <a:pt x="24" y="44"/>
                  </a:cubicBezTo>
                  <a:cubicBezTo>
                    <a:pt x="26" y="44"/>
                    <a:pt x="27" y="43"/>
                    <a:pt x="26" y="41"/>
                  </a:cubicBezTo>
                  <a:cubicBezTo>
                    <a:pt x="26" y="40"/>
                    <a:pt x="26" y="40"/>
                    <a:pt x="26" y="40"/>
                  </a:cubicBezTo>
                  <a:cubicBezTo>
                    <a:pt x="26" y="39"/>
                    <a:pt x="25" y="38"/>
                    <a:pt x="24" y="38"/>
                  </a:cubicBezTo>
                  <a:close/>
                  <a:moveTo>
                    <a:pt x="4" y="40"/>
                  </a:moveTo>
                  <a:cubicBezTo>
                    <a:pt x="9" y="6"/>
                    <a:pt x="9" y="6"/>
                    <a:pt x="9" y="6"/>
                  </a:cubicBezTo>
                  <a:cubicBezTo>
                    <a:pt x="21" y="38"/>
                    <a:pt x="21" y="38"/>
                    <a:pt x="21" y="38"/>
                  </a:cubicBezTo>
                  <a:lnTo>
                    <a:pt x="4"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3" name="Freeform 131"/>
            <p:cNvSpPr>
              <a:spLocks noEditPoints="1"/>
            </p:cNvSpPr>
            <p:nvPr/>
          </p:nvSpPr>
          <p:spPr bwMode="auto">
            <a:xfrm>
              <a:off x="3444875" y="2751138"/>
              <a:ext cx="77787" cy="144463"/>
            </a:xfrm>
            <a:custGeom>
              <a:avLst/>
              <a:gdLst>
                <a:gd name="T0" fmla="*/ 24 w 27"/>
                <a:gd name="T1" fmla="*/ 38 h 50"/>
                <a:gd name="T2" fmla="*/ 9 w 27"/>
                <a:gd name="T3" fmla="*/ 1 h 50"/>
                <a:gd name="T4" fmla="*/ 8 w 27"/>
                <a:gd name="T5" fmla="*/ 0 h 50"/>
                <a:gd name="T6" fmla="*/ 8 w 27"/>
                <a:gd name="T7" fmla="*/ 0 h 50"/>
                <a:gd name="T8" fmla="*/ 7 w 27"/>
                <a:gd name="T9" fmla="*/ 1 h 50"/>
                <a:gd name="T10" fmla="*/ 1 w 27"/>
                <a:gd name="T11" fmla="*/ 41 h 50"/>
                <a:gd name="T12" fmla="*/ 0 w 27"/>
                <a:gd name="T13" fmla="*/ 44 h 50"/>
                <a:gd name="T14" fmla="*/ 0 w 27"/>
                <a:gd name="T15" fmla="*/ 45 h 50"/>
                <a:gd name="T16" fmla="*/ 3 w 27"/>
                <a:gd name="T17" fmla="*/ 47 h 50"/>
                <a:gd name="T18" fmla="*/ 3 w 27"/>
                <a:gd name="T19" fmla="*/ 47 h 50"/>
                <a:gd name="T20" fmla="*/ 3 w 27"/>
                <a:gd name="T21" fmla="*/ 47 h 50"/>
                <a:gd name="T22" fmla="*/ 4 w 27"/>
                <a:gd name="T23" fmla="*/ 48 h 50"/>
                <a:gd name="T24" fmla="*/ 6 w 27"/>
                <a:gd name="T25" fmla="*/ 50 h 50"/>
                <a:gd name="T26" fmla="*/ 22 w 27"/>
                <a:gd name="T27" fmla="*/ 48 h 50"/>
                <a:gd name="T28" fmla="*/ 24 w 27"/>
                <a:gd name="T29" fmla="*/ 46 h 50"/>
                <a:gd name="T30" fmla="*/ 24 w 27"/>
                <a:gd name="T31" fmla="*/ 45 h 50"/>
                <a:gd name="T32" fmla="*/ 24 w 27"/>
                <a:gd name="T33" fmla="*/ 44 h 50"/>
                <a:gd name="T34" fmla="*/ 25 w 27"/>
                <a:gd name="T35" fmla="*/ 44 h 50"/>
                <a:gd name="T36" fmla="*/ 27 w 27"/>
                <a:gd name="T37" fmla="*/ 41 h 50"/>
                <a:gd name="T38" fmla="*/ 27 w 27"/>
                <a:gd name="T39" fmla="*/ 41 h 50"/>
                <a:gd name="T40" fmla="*/ 24 w 27"/>
                <a:gd name="T41" fmla="*/ 38 h 50"/>
                <a:gd name="T42" fmla="*/ 4 w 27"/>
                <a:gd name="T43" fmla="*/ 41 h 50"/>
                <a:gd name="T44" fmla="*/ 9 w 27"/>
                <a:gd name="T45" fmla="*/ 6 h 50"/>
                <a:gd name="T46" fmla="*/ 22 w 27"/>
                <a:gd name="T47" fmla="*/ 39 h 50"/>
                <a:gd name="T48" fmla="*/ 4 w 27"/>
                <a:gd name="T49" fmla="*/ 4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9" y="1"/>
                    <a:pt x="9" y="1"/>
                    <a:pt x="9" y="1"/>
                  </a:cubicBezTo>
                  <a:cubicBezTo>
                    <a:pt x="9" y="1"/>
                    <a:pt x="9" y="0"/>
                    <a:pt x="8" y="0"/>
                  </a:cubicBezTo>
                  <a:cubicBezTo>
                    <a:pt x="8" y="0"/>
                    <a:pt x="8" y="0"/>
                    <a:pt x="8" y="0"/>
                  </a:cubicBezTo>
                  <a:cubicBezTo>
                    <a:pt x="8" y="1"/>
                    <a:pt x="7" y="1"/>
                    <a:pt x="7" y="1"/>
                  </a:cubicBezTo>
                  <a:cubicBezTo>
                    <a:pt x="1" y="41"/>
                    <a:pt x="1" y="41"/>
                    <a:pt x="1" y="41"/>
                  </a:cubicBezTo>
                  <a:cubicBezTo>
                    <a:pt x="1" y="42"/>
                    <a:pt x="0" y="43"/>
                    <a:pt x="0" y="44"/>
                  </a:cubicBezTo>
                  <a:cubicBezTo>
                    <a:pt x="0" y="45"/>
                    <a:pt x="0" y="45"/>
                    <a:pt x="0" y="45"/>
                  </a:cubicBezTo>
                  <a:cubicBezTo>
                    <a:pt x="1" y="46"/>
                    <a:pt x="2" y="47"/>
                    <a:pt x="3" y="47"/>
                  </a:cubicBezTo>
                  <a:cubicBezTo>
                    <a:pt x="3" y="47"/>
                    <a:pt x="3" y="47"/>
                    <a:pt x="3" y="47"/>
                  </a:cubicBezTo>
                  <a:cubicBezTo>
                    <a:pt x="3" y="47"/>
                    <a:pt x="3" y="47"/>
                    <a:pt x="3" y="47"/>
                  </a:cubicBezTo>
                  <a:cubicBezTo>
                    <a:pt x="4" y="48"/>
                    <a:pt x="4" y="48"/>
                    <a:pt x="4" y="48"/>
                  </a:cubicBezTo>
                  <a:cubicBezTo>
                    <a:pt x="4" y="49"/>
                    <a:pt x="5" y="50"/>
                    <a:pt x="6" y="50"/>
                  </a:cubicBezTo>
                  <a:cubicBezTo>
                    <a:pt x="22" y="48"/>
                    <a:pt x="22" y="48"/>
                    <a:pt x="22" y="48"/>
                  </a:cubicBezTo>
                  <a:cubicBezTo>
                    <a:pt x="24" y="48"/>
                    <a:pt x="25" y="47"/>
                    <a:pt x="24" y="46"/>
                  </a:cubicBezTo>
                  <a:cubicBezTo>
                    <a:pt x="24" y="45"/>
                    <a:pt x="24" y="45"/>
                    <a:pt x="24" y="45"/>
                  </a:cubicBezTo>
                  <a:cubicBezTo>
                    <a:pt x="24" y="44"/>
                    <a:pt x="24" y="44"/>
                    <a:pt x="24" y="44"/>
                  </a:cubicBezTo>
                  <a:cubicBezTo>
                    <a:pt x="25" y="44"/>
                    <a:pt x="25" y="44"/>
                    <a:pt x="25" y="44"/>
                  </a:cubicBezTo>
                  <a:cubicBezTo>
                    <a:pt x="26" y="44"/>
                    <a:pt x="27" y="43"/>
                    <a:pt x="27" y="41"/>
                  </a:cubicBezTo>
                  <a:cubicBezTo>
                    <a:pt x="27" y="41"/>
                    <a:pt x="27" y="41"/>
                    <a:pt x="27" y="41"/>
                  </a:cubicBezTo>
                  <a:cubicBezTo>
                    <a:pt x="26" y="39"/>
                    <a:pt x="25" y="38"/>
                    <a:pt x="24" y="38"/>
                  </a:cubicBezTo>
                  <a:close/>
                  <a:moveTo>
                    <a:pt x="4" y="41"/>
                  </a:moveTo>
                  <a:cubicBezTo>
                    <a:pt x="9" y="6"/>
                    <a:pt x="9" y="6"/>
                    <a:pt x="9" y="6"/>
                  </a:cubicBezTo>
                  <a:cubicBezTo>
                    <a:pt x="22" y="39"/>
                    <a:pt x="22" y="39"/>
                    <a:pt x="22" y="39"/>
                  </a:cubicBezTo>
                  <a:lnTo>
                    <a:pt x="4"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4" name="Freeform 132"/>
            <p:cNvSpPr>
              <a:spLocks/>
            </p:cNvSpPr>
            <p:nvPr/>
          </p:nvSpPr>
          <p:spPr bwMode="auto">
            <a:xfrm>
              <a:off x="1068388" y="2657476"/>
              <a:ext cx="176212" cy="168275"/>
            </a:xfrm>
            <a:custGeom>
              <a:avLst/>
              <a:gdLst>
                <a:gd name="T0" fmla="*/ 59 w 61"/>
                <a:gd name="T1" fmla="*/ 26 h 59"/>
                <a:gd name="T2" fmla="*/ 37 w 61"/>
                <a:gd name="T3" fmla="*/ 2 h 59"/>
                <a:gd name="T4" fmla="*/ 29 w 61"/>
                <a:gd name="T5" fmla="*/ 2 h 59"/>
                <a:gd name="T6" fmla="*/ 22 w 61"/>
                <a:gd name="T7" fmla="*/ 9 h 59"/>
                <a:gd name="T8" fmla="*/ 21 w 61"/>
                <a:gd name="T9" fmla="*/ 17 h 59"/>
                <a:gd name="T10" fmla="*/ 29 w 61"/>
                <a:gd name="T11" fmla="*/ 25 h 59"/>
                <a:gd name="T12" fmla="*/ 1 w 61"/>
                <a:gd name="T13" fmla="*/ 50 h 59"/>
                <a:gd name="T14" fmla="*/ 1 w 61"/>
                <a:gd name="T15" fmla="*/ 56 h 59"/>
                <a:gd name="T16" fmla="*/ 2 w 61"/>
                <a:gd name="T17" fmla="*/ 57 h 59"/>
                <a:gd name="T18" fmla="*/ 8 w 61"/>
                <a:gd name="T19" fmla="*/ 58 h 59"/>
                <a:gd name="T20" fmla="*/ 36 w 61"/>
                <a:gd name="T21" fmla="*/ 32 h 59"/>
                <a:gd name="T22" fmla="*/ 43 w 61"/>
                <a:gd name="T23" fmla="*/ 40 h 59"/>
                <a:gd name="T24" fmla="*/ 51 w 61"/>
                <a:gd name="T25" fmla="*/ 41 h 59"/>
                <a:gd name="T26" fmla="*/ 59 w 61"/>
                <a:gd name="T27" fmla="*/ 34 h 59"/>
                <a:gd name="T28" fmla="*/ 59 w 61"/>
                <a:gd name="T29" fmla="*/ 2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 h="59">
                  <a:moveTo>
                    <a:pt x="59" y="26"/>
                  </a:moveTo>
                  <a:cubicBezTo>
                    <a:pt x="37" y="2"/>
                    <a:pt x="37" y="2"/>
                    <a:pt x="37" y="2"/>
                  </a:cubicBezTo>
                  <a:cubicBezTo>
                    <a:pt x="35" y="0"/>
                    <a:pt x="32" y="0"/>
                    <a:pt x="29" y="2"/>
                  </a:cubicBezTo>
                  <a:cubicBezTo>
                    <a:pt x="22" y="9"/>
                    <a:pt x="22" y="9"/>
                    <a:pt x="22" y="9"/>
                  </a:cubicBezTo>
                  <a:cubicBezTo>
                    <a:pt x="19" y="11"/>
                    <a:pt x="19" y="14"/>
                    <a:pt x="21" y="17"/>
                  </a:cubicBezTo>
                  <a:cubicBezTo>
                    <a:pt x="29" y="25"/>
                    <a:pt x="29" y="25"/>
                    <a:pt x="29" y="25"/>
                  </a:cubicBezTo>
                  <a:cubicBezTo>
                    <a:pt x="1" y="50"/>
                    <a:pt x="1" y="50"/>
                    <a:pt x="1" y="50"/>
                  </a:cubicBezTo>
                  <a:cubicBezTo>
                    <a:pt x="0" y="52"/>
                    <a:pt x="0" y="54"/>
                    <a:pt x="1" y="56"/>
                  </a:cubicBezTo>
                  <a:cubicBezTo>
                    <a:pt x="2" y="57"/>
                    <a:pt x="2" y="57"/>
                    <a:pt x="2" y="57"/>
                  </a:cubicBezTo>
                  <a:cubicBezTo>
                    <a:pt x="4" y="59"/>
                    <a:pt x="6" y="59"/>
                    <a:pt x="8" y="58"/>
                  </a:cubicBezTo>
                  <a:cubicBezTo>
                    <a:pt x="36" y="32"/>
                    <a:pt x="36" y="32"/>
                    <a:pt x="36" y="32"/>
                  </a:cubicBezTo>
                  <a:cubicBezTo>
                    <a:pt x="43" y="40"/>
                    <a:pt x="43" y="40"/>
                    <a:pt x="43" y="40"/>
                  </a:cubicBezTo>
                  <a:cubicBezTo>
                    <a:pt x="45" y="43"/>
                    <a:pt x="49" y="43"/>
                    <a:pt x="51" y="41"/>
                  </a:cubicBezTo>
                  <a:cubicBezTo>
                    <a:pt x="59" y="34"/>
                    <a:pt x="59" y="34"/>
                    <a:pt x="59" y="34"/>
                  </a:cubicBezTo>
                  <a:cubicBezTo>
                    <a:pt x="61" y="32"/>
                    <a:pt x="61" y="28"/>
                    <a:pt x="59"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5" name="Freeform 133"/>
            <p:cNvSpPr>
              <a:spLocks/>
            </p:cNvSpPr>
            <p:nvPr/>
          </p:nvSpPr>
          <p:spPr bwMode="auto">
            <a:xfrm>
              <a:off x="1177925" y="2795588"/>
              <a:ext cx="138112" cy="65088"/>
            </a:xfrm>
            <a:custGeom>
              <a:avLst/>
              <a:gdLst>
                <a:gd name="T0" fmla="*/ 42 w 48"/>
                <a:gd name="T1" fmla="*/ 6 h 23"/>
                <a:gd name="T2" fmla="*/ 42 w 48"/>
                <a:gd name="T3" fmla="*/ 6 h 23"/>
                <a:gd name="T4" fmla="*/ 41 w 48"/>
                <a:gd name="T5" fmla="*/ 4 h 23"/>
                <a:gd name="T6" fmla="*/ 36 w 48"/>
                <a:gd name="T7" fmla="*/ 0 h 23"/>
                <a:gd name="T8" fmla="*/ 8 w 48"/>
                <a:gd name="T9" fmla="*/ 4 h 23"/>
                <a:gd name="T10" fmla="*/ 4 w 48"/>
                <a:gd name="T11" fmla="*/ 9 h 23"/>
                <a:gd name="T12" fmla="*/ 5 w 48"/>
                <a:gd name="T13" fmla="*/ 11 h 23"/>
                <a:gd name="T14" fmla="*/ 4 w 48"/>
                <a:gd name="T15" fmla="*/ 11 h 23"/>
                <a:gd name="T16" fmla="*/ 0 w 48"/>
                <a:gd name="T17" fmla="*/ 16 h 23"/>
                <a:gd name="T18" fmla="*/ 0 w 48"/>
                <a:gd name="T19" fmla="*/ 19 h 23"/>
                <a:gd name="T20" fmla="*/ 5 w 48"/>
                <a:gd name="T21" fmla="*/ 23 h 23"/>
                <a:gd name="T22" fmla="*/ 44 w 48"/>
                <a:gd name="T23" fmla="*/ 18 h 23"/>
                <a:gd name="T24" fmla="*/ 48 w 48"/>
                <a:gd name="T25" fmla="*/ 13 h 23"/>
                <a:gd name="T26" fmla="*/ 48 w 48"/>
                <a:gd name="T27" fmla="*/ 10 h 23"/>
                <a:gd name="T28" fmla="*/ 42 w 48"/>
                <a:gd name="T29"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23">
                  <a:moveTo>
                    <a:pt x="42" y="6"/>
                  </a:moveTo>
                  <a:cubicBezTo>
                    <a:pt x="42" y="6"/>
                    <a:pt x="42" y="6"/>
                    <a:pt x="42" y="6"/>
                  </a:cubicBezTo>
                  <a:cubicBezTo>
                    <a:pt x="41" y="4"/>
                    <a:pt x="41" y="4"/>
                    <a:pt x="41" y="4"/>
                  </a:cubicBezTo>
                  <a:cubicBezTo>
                    <a:pt x="41" y="2"/>
                    <a:pt x="39" y="0"/>
                    <a:pt x="36" y="0"/>
                  </a:cubicBezTo>
                  <a:cubicBezTo>
                    <a:pt x="8" y="4"/>
                    <a:pt x="8" y="4"/>
                    <a:pt x="8" y="4"/>
                  </a:cubicBezTo>
                  <a:cubicBezTo>
                    <a:pt x="6" y="4"/>
                    <a:pt x="4" y="6"/>
                    <a:pt x="4" y="9"/>
                  </a:cubicBezTo>
                  <a:cubicBezTo>
                    <a:pt x="5" y="11"/>
                    <a:pt x="5" y="11"/>
                    <a:pt x="5" y="11"/>
                  </a:cubicBezTo>
                  <a:cubicBezTo>
                    <a:pt x="4" y="11"/>
                    <a:pt x="4" y="11"/>
                    <a:pt x="4" y="11"/>
                  </a:cubicBezTo>
                  <a:cubicBezTo>
                    <a:pt x="1" y="11"/>
                    <a:pt x="0" y="14"/>
                    <a:pt x="0" y="16"/>
                  </a:cubicBezTo>
                  <a:cubicBezTo>
                    <a:pt x="0" y="19"/>
                    <a:pt x="0" y="19"/>
                    <a:pt x="0" y="19"/>
                  </a:cubicBezTo>
                  <a:cubicBezTo>
                    <a:pt x="0" y="21"/>
                    <a:pt x="3" y="23"/>
                    <a:pt x="5" y="23"/>
                  </a:cubicBezTo>
                  <a:cubicBezTo>
                    <a:pt x="44" y="18"/>
                    <a:pt x="44" y="18"/>
                    <a:pt x="44" y="18"/>
                  </a:cubicBezTo>
                  <a:cubicBezTo>
                    <a:pt x="46" y="17"/>
                    <a:pt x="48" y="15"/>
                    <a:pt x="48" y="13"/>
                  </a:cubicBezTo>
                  <a:cubicBezTo>
                    <a:pt x="48" y="10"/>
                    <a:pt x="48" y="10"/>
                    <a:pt x="48" y="10"/>
                  </a:cubicBezTo>
                  <a:cubicBezTo>
                    <a:pt x="47" y="8"/>
                    <a:pt x="45" y="6"/>
                    <a:pt x="4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6" name="Freeform 134"/>
            <p:cNvSpPr>
              <a:spLocks/>
            </p:cNvSpPr>
            <p:nvPr/>
          </p:nvSpPr>
          <p:spPr bwMode="auto">
            <a:xfrm>
              <a:off x="2844800" y="2100263"/>
              <a:ext cx="174625" cy="171450"/>
            </a:xfrm>
            <a:custGeom>
              <a:avLst/>
              <a:gdLst>
                <a:gd name="T0" fmla="*/ 59 w 61"/>
                <a:gd name="T1" fmla="*/ 27 h 60"/>
                <a:gd name="T2" fmla="*/ 37 w 61"/>
                <a:gd name="T3" fmla="*/ 3 h 60"/>
                <a:gd name="T4" fmla="*/ 29 w 61"/>
                <a:gd name="T5" fmla="*/ 3 h 60"/>
                <a:gd name="T6" fmla="*/ 22 w 61"/>
                <a:gd name="T7" fmla="*/ 10 h 60"/>
                <a:gd name="T8" fmla="*/ 21 w 61"/>
                <a:gd name="T9" fmla="*/ 17 h 60"/>
                <a:gd name="T10" fmla="*/ 29 w 61"/>
                <a:gd name="T11" fmla="*/ 26 h 60"/>
                <a:gd name="T12" fmla="*/ 1 w 61"/>
                <a:gd name="T13" fmla="*/ 51 h 60"/>
                <a:gd name="T14" fmla="*/ 1 w 61"/>
                <a:gd name="T15" fmla="*/ 57 h 60"/>
                <a:gd name="T16" fmla="*/ 2 w 61"/>
                <a:gd name="T17" fmla="*/ 58 h 60"/>
                <a:gd name="T18" fmla="*/ 8 w 61"/>
                <a:gd name="T19" fmla="*/ 58 h 60"/>
                <a:gd name="T20" fmla="*/ 36 w 61"/>
                <a:gd name="T21" fmla="*/ 33 h 60"/>
                <a:gd name="T22" fmla="*/ 43 w 61"/>
                <a:gd name="T23" fmla="*/ 41 h 60"/>
                <a:gd name="T24" fmla="*/ 51 w 61"/>
                <a:gd name="T25" fmla="*/ 42 h 60"/>
                <a:gd name="T26" fmla="*/ 59 w 61"/>
                <a:gd name="T27" fmla="*/ 35 h 60"/>
                <a:gd name="T28" fmla="*/ 59 w 61"/>
                <a:gd name="T29" fmla="*/ 2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 h="60">
                  <a:moveTo>
                    <a:pt x="59" y="27"/>
                  </a:moveTo>
                  <a:cubicBezTo>
                    <a:pt x="37" y="3"/>
                    <a:pt x="37" y="3"/>
                    <a:pt x="37" y="3"/>
                  </a:cubicBezTo>
                  <a:cubicBezTo>
                    <a:pt x="35" y="1"/>
                    <a:pt x="32" y="0"/>
                    <a:pt x="29" y="3"/>
                  </a:cubicBezTo>
                  <a:cubicBezTo>
                    <a:pt x="22" y="10"/>
                    <a:pt x="22" y="10"/>
                    <a:pt x="22" y="10"/>
                  </a:cubicBezTo>
                  <a:cubicBezTo>
                    <a:pt x="19" y="12"/>
                    <a:pt x="19" y="15"/>
                    <a:pt x="21" y="17"/>
                  </a:cubicBezTo>
                  <a:cubicBezTo>
                    <a:pt x="29" y="26"/>
                    <a:pt x="29" y="26"/>
                    <a:pt x="29" y="26"/>
                  </a:cubicBezTo>
                  <a:cubicBezTo>
                    <a:pt x="1" y="51"/>
                    <a:pt x="1" y="51"/>
                    <a:pt x="1" y="51"/>
                  </a:cubicBezTo>
                  <a:cubicBezTo>
                    <a:pt x="0" y="53"/>
                    <a:pt x="0" y="55"/>
                    <a:pt x="1" y="57"/>
                  </a:cubicBezTo>
                  <a:cubicBezTo>
                    <a:pt x="2" y="58"/>
                    <a:pt x="2" y="58"/>
                    <a:pt x="2" y="58"/>
                  </a:cubicBezTo>
                  <a:cubicBezTo>
                    <a:pt x="4" y="60"/>
                    <a:pt x="6" y="60"/>
                    <a:pt x="8" y="58"/>
                  </a:cubicBezTo>
                  <a:cubicBezTo>
                    <a:pt x="36" y="33"/>
                    <a:pt x="36" y="33"/>
                    <a:pt x="36" y="33"/>
                  </a:cubicBezTo>
                  <a:cubicBezTo>
                    <a:pt x="43" y="41"/>
                    <a:pt x="43" y="41"/>
                    <a:pt x="43" y="41"/>
                  </a:cubicBezTo>
                  <a:cubicBezTo>
                    <a:pt x="45" y="44"/>
                    <a:pt x="49" y="44"/>
                    <a:pt x="51" y="42"/>
                  </a:cubicBezTo>
                  <a:cubicBezTo>
                    <a:pt x="59" y="35"/>
                    <a:pt x="59" y="35"/>
                    <a:pt x="59" y="35"/>
                  </a:cubicBezTo>
                  <a:cubicBezTo>
                    <a:pt x="61" y="33"/>
                    <a:pt x="61" y="29"/>
                    <a:pt x="59"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7" name="Freeform 135"/>
            <p:cNvSpPr>
              <a:spLocks/>
            </p:cNvSpPr>
            <p:nvPr/>
          </p:nvSpPr>
          <p:spPr bwMode="auto">
            <a:xfrm>
              <a:off x="2954338" y="2239963"/>
              <a:ext cx="138112" cy="66675"/>
            </a:xfrm>
            <a:custGeom>
              <a:avLst/>
              <a:gdLst>
                <a:gd name="T0" fmla="*/ 42 w 48"/>
                <a:gd name="T1" fmla="*/ 6 h 23"/>
                <a:gd name="T2" fmla="*/ 42 w 48"/>
                <a:gd name="T3" fmla="*/ 6 h 23"/>
                <a:gd name="T4" fmla="*/ 41 w 48"/>
                <a:gd name="T5" fmla="*/ 4 h 23"/>
                <a:gd name="T6" fmla="*/ 36 w 48"/>
                <a:gd name="T7" fmla="*/ 0 h 23"/>
                <a:gd name="T8" fmla="*/ 8 w 48"/>
                <a:gd name="T9" fmla="*/ 4 h 23"/>
                <a:gd name="T10" fmla="*/ 4 w 48"/>
                <a:gd name="T11" fmla="*/ 9 h 23"/>
                <a:gd name="T12" fmla="*/ 5 w 48"/>
                <a:gd name="T13" fmla="*/ 11 h 23"/>
                <a:gd name="T14" fmla="*/ 4 w 48"/>
                <a:gd name="T15" fmla="*/ 11 h 23"/>
                <a:gd name="T16" fmla="*/ 0 w 48"/>
                <a:gd name="T17" fmla="*/ 16 h 23"/>
                <a:gd name="T18" fmla="*/ 0 w 48"/>
                <a:gd name="T19" fmla="*/ 18 h 23"/>
                <a:gd name="T20" fmla="*/ 5 w 48"/>
                <a:gd name="T21" fmla="*/ 22 h 23"/>
                <a:gd name="T22" fmla="*/ 44 w 48"/>
                <a:gd name="T23" fmla="*/ 18 h 23"/>
                <a:gd name="T24" fmla="*/ 48 w 48"/>
                <a:gd name="T25" fmla="*/ 12 h 23"/>
                <a:gd name="T26" fmla="*/ 48 w 48"/>
                <a:gd name="T27" fmla="*/ 10 h 23"/>
                <a:gd name="T28" fmla="*/ 42 w 48"/>
                <a:gd name="T29"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23">
                  <a:moveTo>
                    <a:pt x="42" y="6"/>
                  </a:moveTo>
                  <a:cubicBezTo>
                    <a:pt x="42" y="6"/>
                    <a:pt x="42" y="6"/>
                    <a:pt x="42" y="6"/>
                  </a:cubicBezTo>
                  <a:cubicBezTo>
                    <a:pt x="41" y="4"/>
                    <a:pt x="41" y="4"/>
                    <a:pt x="41" y="4"/>
                  </a:cubicBezTo>
                  <a:cubicBezTo>
                    <a:pt x="41" y="2"/>
                    <a:pt x="39" y="0"/>
                    <a:pt x="36" y="0"/>
                  </a:cubicBezTo>
                  <a:cubicBezTo>
                    <a:pt x="8" y="4"/>
                    <a:pt x="8" y="4"/>
                    <a:pt x="8" y="4"/>
                  </a:cubicBezTo>
                  <a:cubicBezTo>
                    <a:pt x="6" y="4"/>
                    <a:pt x="4" y="6"/>
                    <a:pt x="4" y="9"/>
                  </a:cubicBezTo>
                  <a:cubicBezTo>
                    <a:pt x="5" y="11"/>
                    <a:pt x="5" y="11"/>
                    <a:pt x="5" y="11"/>
                  </a:cubicBezTo>
                  <a:cubicBezTo>
                    <a:pt x="4" y="11"/>
                    <a:pt x="4" y="11"/>
                    <a:pt x="4" y="11"/>
                  </a:cubicBezTo>
                  <a:cubicBezTo>
                    <a:pt x="1" y="11"/>
                    <a:pt x="0" y="14"/>
                    <a:pt x="0" y="16"/>
                  </a:cubicBezTo>
                  <a:cubicBezTo>
                    <a:pt x="0" y="18"/>
                    <a:pt x="0" y="18"/>
                    <a:pt x="0" y="18"/>
                  </a:cubicBezTo>
                  <a:cubicBezTo>
                    <a:pt x="0" y="21"/>
                    <a:pt x="3" y="23"/>
                    <a:pt x="5" y="22"/>
                  </a:cubicBezTo>
                  <a:cubicBezTo>
                    <a:pt x="44" y="18"/>
                    <a:pt x="44" y="18"/>
                    <a:pt x="44" y="18"/>
                  </a:cubicBezTo>
                  <a:cubicBezTo>
                    <a:pt x="46" y="17"/>
                    <a:pt x="48" y="15"/>
                    <a:pt x="48" y="12"/>
                  </a:cubicBezTo>
                  <a:cubicBezTo>
                    <a:pt x="48" y="10"/>
                    <a:pt x="48" y="10"/>
                    <a:pt x="48" y="10"/>
                  </a:cubicBezTo>
                  <a:cubicBezTo>
                    <a:pt x="47" y="8"/>
                    <a:pt x="45" y="6"/>
                    <a:pt x="4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8" name="Freeform 136"/>
            <p:cNvSpPr>
              <a:spLocks/>
            </p:cNvSpPr>
            <p:nvPr/>
          </p:nvSpPr>
          <p:spPr bwMode="auto">
            <a:xfrm>
              <a:off x="2670175" y="2616201"/>
              <a:ext cx="60325" cy="63500"/>
            </a:xfrm>
            <a:custGeom>
              <a:avLst/>
              <a:gdLst>
                <a:gd name="T0" fmla="*/ 12 w 21"/>
                <a:gd name="T1" fmla="*/ 21 h 22"/>
                <a:gd name="T2" fmla="*/ 20 w 21"/>
                <a:gd name="T3" fmla="*/ 10 h 22"/>
                <a:gd name="T4" fmla="*/ 9 w 21"/>
                <a:gd name="T5" fmla="*/ 1 h 22"/>
                <a:gd name="T6" fmla="*/ 0 w 21"/>
                <a:gd name="T7" fmla="*/ 12 h 22"/>
                <a:gd name="T8" fmla="*/ 12 w 21"/>
                <a:gd name="T9" fmla="*/ 21 h 22"/>
              </a:gdLst>
              <a:ahLst/>
              <a:cxnLst>
                <a:cxn ang="0">
                  <a:pos x="T0" y="T1"/>
                </a:cxn>
                <a:cxn ang="0">
                  <a:pos x="T2" y="T3"/>
                </a:cxn>
                <a:cxn ang="0">
                  <a:pos x="T4" y="T5"/>
                </a:cxn>
                <a:cxn ang="0">
                  <a:pos x="T6" y="T7"/>
                </a:cxn>
                <a:cxn ang="0">
                  <a:pos x="T8" y="T9"/>
                </a:cxn>
              </a:cxnLst>
              <a:rect l="0" t="0" r="r" b="b"/>
              <a:pathLst>
                <a:path w="21" h="22">
                  <a:moveTo>
                    <a:pt x="12" y="21"/>
                  </a:moveTo>
                  <a:cubicBezTo>
                    <a:pt x="17" y="20"/>
                    <a:pt x="21" y="15"/>
                    <a:pt x="20" y="10"/>
                  </a:cubicBezTo>
                  <a:cubicBezTo>
                    <a:pt x="20" y="4"/>
                    <a:pt x="15" y="0"/>
                    <a:pt x="9" y="1"/>
                  </a:cubicBezTo>
                  <a:cubicBezTo>
                    <a:pt x="4" y="1"/>
                    <a:pt x="0" y="7"/>
                    <a:pt x="0" y="12"/>
                  </a:cubicBezTo>
                  <a:cubicBezTo>
                    <a:pt x="1" y="18"/>
                    <a:pt x="6" y="22"/>
                    <a:pt x="1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9" name="Freeform 137"/>
            <p:cNvSpPr>
              <a:spLocks/>
            </p:cNvSpPr>
            <p:nvPr/>
          </p:nvSpPr>
          <p:spPr bwMode="auto">
            <a:xfrm>
              <a:off x="2638425" y="2679701"/>
              <a:ext cx="138112" cy="80963"/>
            </a:xfrm>
            <a:custGeom>
              <a:avLst/>
              <a:gdLst>
                <a:gd name="T0" fmla="*/ 46 w 48"/>
                <a:gd name="T1" fmla="*/ 8 h 28"/>
                <a:gd name="T2" fmla="*/ 46 w 48"/>
                <a:gd name="T3" fmla="*/ 8 h 28"/>
                <a:gd name="T4" fmla="*/ 28 w 48"/>
                <a:gd name="T5" fmla="*/ 0 h 28"/>
                <a:gd name="T6" fmla="*/ 27 w 48"/>
                <a:gd name="T7" fmla="*/ 0 h 28"/>
                <a:gd name="T8" fmla="*/ 20 w 48"/>
                <a:gd name="T9" fmla="*/ 1 h 28"/>
                <a:gd name="T10" fmla="*/ 2 w 48"/>
                <a:gd name="T11" fmla="*/ 14 h 28"/>
                <a:gd name="T12" fmla="*/ 3 w 48"/>
                <a:gd name="T13" fmla="*/ 28 h 28"/>
                <a:gd name="T14" fmla="*/ 13 w 48"/>
                <a:gd name="T15" fmla="*/ 27 h 28"/>
                <a:gd name="T16" fmla="*/ 12 w 48"/>
                <a:gd name="T17" fmla="*/ 20 h 28"/>
                <a:gd name="T18" fmla="*/ 13 w 48"/>
                <a:gd name="T19" fmla="*/ 19 h 28"/>
                <a:gd name="T20" fmla="*/ 14 w 48"/>
                <a:gd name="T21" fmla="*/ 27 h 28"/>
                <a:gd name="T22" fmla="*/ 37 w 48"/>
                <a:gd name="T23" fmla="*/ 24 h 28"/>
                <a:gd name="T24" fmla="*/ 37 w 48"/>
                <a:gd name="T25" fmla="*/ 17 h 28"/>
                <a:gd name="T26" fmla="*/ 38 w 48"/>
                <a:gd name="T27" fmla="*/ 16 h 28"/>
                <a:gd name="T28" fmla="*/ 39 w 48"/>
                <a:gd name="T29" fmla="*/ 24 h 28"/>
                <a:gd name="T30" fmla="*/ 48 w 48"/>
                <a:gd name="T31" fmla="*/ 23 h 28"/>
                <a:gd name="T32" fmla="*/ 46 w 48"/>
                <a:gd name="T33" fmla="*/ 9 h 28"/>
                <a:gd name="T34" fmla="*/ 46 w 48"/>
                <a:gd name="T35" fmla="*/ 8 h 28"/>
                <a:gd name="T36" fmla="*/ 46 w 48"/>
                <a:gd name="T3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 h="28">
                  <a:moveTo>
                    <a:pt x="46" y="8"/>
                  </a:moveTo>
                  <a:cubicBezTo>
                    <a:pt x="46" y="8"/>
                    <a:pt x="46" y="8"/>
                    <a:pt x="46" y="8"/>
                  </a:cubicBezTo>
                  <a:cubicBezTo>
                    <a:pt x="44" y="0"/>
                    <a:pt x="33" y="0"/>
                    <a:pt x="28" y="0"/>
                  </a:cubicBezTo>
                  <a:cubicBezTo>
                    <a:pt x="28" y="0"/>
                    <a:pt x="27" y="0"/>
                    <a:pt x="27" y="0"/>
                  </a:cubicBezTo>
                  <a:cubicBezTo>
                    <a:pt x="20" y="1"/>
                    <a:pt x="20" y="1"/>
                    <a:pt x="20" y="1"/>
                  </a:cubicBezTo>
                  <a:cubicBezTo>
                    <a:pt x="20" y="1"/>
                    <a:pt x="0" y="2"/>
                    <a:pt x="2" y="14"/>
                  </a:cubicBezTo>
                  <a:cubicBezTo>
                    <a:pt x="3" y="28"/>
                    <a:pt x="3" y="28"/>
                    <a:pt x="3" y="28"/>
                  </a:cubicBezTo>
                  <a:cubicBezTo>
                    <a:pt x="13" y="27"/>
                    <a:pt x="13" y="27"/>
                    <a:pt x="13" y="27"/>
                  </a:cubicBezTo>
                  <a:cubicBezTo>
                    <a:pt x="12" y="20"/>
                    <a:pt x="12" y="20"/>
                    <a:pt x="12" y="20"/>
                  </a:cubicBezTo>
                  <a:cubicBezTo>
                    <a:pt x="13" y="19"/>
                    <a:pt x="13" y="19"/>
                    <a:pt x="13" y="19"/>
                  </a:cubicBezTo>
                  <a:cubicBezTo>
                    <a:pt x="14" y="27"/>
                    <a:pt x="14" y="27"/>
                    <a:pt x="14" y="27"/>
                  </a:cubicBezTo>
                  <a:cubicBezTo>
                    <a:pt x="37" y="24"/>
                    <a:pt x="37" y="24"/>
                    <a:pt x="37" y="24"/>
                  </a:cubicBezTo>
                  <a:cubicBezTo>
                    <a:pt x="37" y="17"/>
                    <a:pt x="37" y="17"/>
                    <a:pt x="37" y="17"/>
                  </a:cubicBezTo>
                  <a:cubicBezTo>
                    <a:pt x="38" y="16"/>
                    <a:pt x="38" y="16"/>
                    <a:pt x="38" y="16"/>
                  </a:cubicBezTo>
                  <a:cubicBezTo>
                    <a:pt x="39" y="24"/>
                    <a:pt x="39" y="24"/>
                    <a:pt x="39" y="24"/>
                  </a:cubicBezTo>
                  <a:cubicBezTo>
                    <a:pt x="48" y="23"/>
                    <a:pt x="48" y="23"/>
                    <a:pt x="48" y="23"/>
                  </a:cubicBezTo>
                  <a:cubicBezTo>
                    <a:pt x="46" y="9"/>
                    <a:pt x="46" y="9"/>
                    <a:pt x="46" y="9"/>
                  </a:cubicBezTo>
                  <a:cubicBezTo>
                    <a:pt x="46" y="8"/>
                    <a:pt x="46" y="8"/>
                    <a:pt x="46" y="8"/>
                  </a:cubicBezTo>
                  <a:cubicBezTo>
                    <a:pt x="46" y="8"/>
                    <a:pt x="46" y="8"/>
                    <a:pt x="4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0" name="Freeform 138"/>
            <p:cNvSpPr>
              <a:spLocks/>
            </p:cNvSpPr>
            <p:nvPr/>
          </p:nvSpPr>
          <p:spPr bwMode="auto">
            <a:xfrm>
              <a:off x="2773363" y="2540001"/>
              <a:ext cx="7937" cy="14288"/>
            </a:xfrm>
            <a:custGeom>
              <a:avLst/>
              <a:gdLst>
                <a:gd name="T0" fmla="*/ 1 w 3"/>
                <a:gd name="T1" fmla="*/ 4 h 5"/>
                <a:gd name="T2" fmla="*/ 3 w 3"/>
                <a:gd name="T3" fmla="*/ 5 h 5"/>
                <a:gd name="T4" fmla="*/ 2 w 3"/>
                <a:gd name="T5" fmla="*/ 0 h 5"/>
                <a:gd name="T6" fmla="*/ 0 w 3"/>
                <a:gd name="T7" fmla="*/ 1 h 5"/>
                <a:gd name="T8" fmla="*/ 1 w 3"/>
                <a:gd name="T9" fmla="*/ 4 h 5"/>
              </a:gdLst>
              <a:ahLst/>
              <a:cxnLst>
                <a:cxn ang="0">
                  <a:pos x="T0" y="T1"/>
                </a:cxn>
                <a:cxn ang="0">
                  <a:pos x="T2" y="T3"/>
                </a:cxn>
                <a:cxn ang="0">
                  <a:pos x="T4" y="T5"/>
                </a:cxn>
                <a:cxn ang="0">
                  <a:pos x="T6" y="T7"/>
                </a:cxn>
                <a:cxn ang="0">
                  <a:pos x="T8" y="T9"/>
                </a:cxn>
              </a:cxnLst>
              <a:rect l="0" t="0" r="r" b="b"/>
              <a:pathLst>
                <a:path w="3" h="5">
                  <a:moveTo>
                    <a:pt x="1" y="4"/>
                  </a:moveTo>
                  <a:cubicBezTo>
                    <a:pt x="1" y="5"/>
                    <a:pt x="2" y="5"/>
                    <a:pt x="3" y="5"/>
                  </a:cubicBezTo>
                  <a:cubicBezTo>
                    <a:pt x="2" y="0"/>
                    <a:pt x="2" y="0"/>
                    <a:pt x="2" y="0"/>
                  </a:cubicBezTo>
                  <a:cubicBezTo>
                    <a:pt x="1" y="0"/>
                    <a:pt x="1" y="0"/>
                    <a:pt x="0" y="1"/>
                  </a:cubicBezTo>
                  <a:lnTo>
                    <a:pt x="1"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1" name="Freeform 139"/>
            <p:cNvSpPr>
              <a:spLocks/>
            </p:cNvSpPr>
            <p:nvPr/>
          </p:nvSpPr>
          <p:spPr bwMode="auto">
            <a:xfrm>
              <a:off x="2776538" y="2562226"/>
              <a:ext cx="4762" cy="14288"/>
            </a:xfrm>
            <a:custGeom>
              <a:avLst/>
              <a:gdLst>
                <a:gd name="T0" fmla="*/ 1 w 2"/>
                <a:gd name="T1" fmla="*/ 5 h 5"/>
                <a:gd name="T2" fmla="*/ 2 w 2"/>
                <a:gd name="T3" fmla="*/ 5 h 5"/>
                <a:gd name="T4" fmla="*/ 2 w 2"/>
                <a:gd name="T5" fmla="*/ 1 h 5"/>
                <a:gd name="T6" fmla="*/ 0 w 2"/>
                <a:gd name="T7" fmla="*/ 0 h 5"/>
                <a:gd name="T8" fmla="*/ 1 w 2"/>
                <a:gd name="T9" fmla="*/ 5 h 5"/>
              </a:gdLst>
              <a:ahLst/>
              <a:cxnLst>
                <a:cxn ang="0">
                  <a:pos x="T0" y="T1"/>
                </a:cxn>
                <a:cxn ang="0">
                  <a:pos x="T2" y="T3"/>
                </a:cxn>
                <a:cxn ang="0">
                  <a:pos x="T4" y="T5"/>
                </a:cxn>
                <a:cxn ang="0">
                  <a:pos x="T6" y="T7"/>
                </a:cxn>
                <a:cxn ang="0">
                  <a:pos x="T8" y="T9"/>
                </a:cxn>
              </a:cxnLst>
              <a:rect l="0" t="0" r="r" b="b"/>
              <a:pathLst>
                <a:path w="2" h="5">
                  <a:moveTo>
                    <a:pt x="1" y="5"/>
                  </a:moveTo>
                  <a:cubicBezTo>
                    <a:pt x="1" y="5"/>
                    <a:pt x="2" y="5"/>
                    <a:pt x="2" y="5"/>
                  </a:cubicBezTo>
                  <a:cubicBezTo>
                    <a:pt x="2" y="1"/>
                    <a:pt x="2" y="1"/>
                    <a:pt x="2" y="1"/>
                  </a:cubicBezTo>
                  <a:cubicBezTo>
                    <a:pt x="2" y="0"/>
                    <a:pt x="1" y="0"/>
                    <a:pt x="0" y="0"/>
                  </a:cubicBezTo>
                  <a:lnTo>
                    <a:pt x="1"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2" name="Freeform 140"/>
            <p:cNvSpPr>
              <a:spLocks noEditPoints="1"/>
            </p:cNvSpPr>
            <p:nvPr/>
          </p:nvSpPr>
          <p:spPr bwMode="auto">
            <a:xfrm>
              <a:off x="2606675" y="2484438"/>
              <a:ext cx="238125" cy="176213"/>
            </a:xfrm>
            <a:custGeom>
              <a:avLst/>
              <a:gdLst>
                <a:gd name="T0" fmla="*/ 9 w 83"/>
                <a:gd name="T1" fmla="*/ 8 h 61"/>
                <a:gd name="T2" fmla="*/ 4 w 83"/>
                <a:gd name="T3" fmla="*/ 46 h 61"/>
                <a:gd name="T4" fmla="*/ 18 w 83"/>
                <a:gd name="T5" fmla="*/ 54 h 61"/>
                <a:gd name="T6" fmla="*/ 46 w 83"/>
                <a:gd name="T7" fmla="*/ 51 h 61"/>
                <a:gd name="T8" fmla="*/ 48 w 83"/>
                <a:gd name="T9" fmla="*/ 61 h 61"/>
                <a:gd name="T10" fmla="*/ 74 w 83"/>
                <a:gd name="T11" fmla="*/ 47 h 61"/>
                <a:gd name="T12" fmla="*/ 79 w 83"/>
                <a:gd name="T13" fmla="*/ 9 h 61"/>
                <a:gd name="T14" fmla="*/ 39 w 83"/>
                <a:gd name="T15" fmla="*/ 31 h 61"/>
                <a:gd name="T16" fmla="*/ 22 w 83"/>
                <a:gd name="T17" fmla="*/ 29 h 61"/>
                <a:gd name="T18" fmla="*/ 32 w 83"/>
                <a:gd name="T19" fmla="*/ 19 h 61"/>
                <a:gd name="T20" fmla="*/ 39 w 83"/>
                <a:gd name="T21" fmla="*/ 31 h 61"/>
                <a:gd name="T22" fmla="*/ 65 w 83"/>
                <a:gd name="T23" fmla="*/ 34 h 61"/>
                <a:gd name="T24" fmla="*/ 64 w 83"/>
                <a:gd name="T25" fmla="*/ 38 h 61"/>
                <a:gd name="T26" fmla="*/ 62 w 83"/>
                <a:gd name="T27" fmla="*/ 38 h 61"/>
                <a:gd name="T28" fmla="*/ 60 w 83"/>
                <a:gd name="T29" fmla="*/ 35 h 61"/>
                <a:gd name="T30" fmla="*/ 60 w 83"/>
                <a:gd name="T31" fmla="*/ 39 h 61"/>
                <a:gd name="T32" fmla="*/ 59 w 83"/>
                <a:gd name="T33" fmla="*/ 36 h 61"/>
                <a:gd name="T34" fmla="*/ 54 w 83"/>
                <a:gd name="T35" fmla="*/ 35 h 61"/>
                <a:gd name="T36" fmla="*/ 54 w 83"/>
                <a:gd name="T37" fmla="*/ 33 h 61"/>
                <a:gd name="T38" fmla="*/ 55 w 83"/>
                <a:gd name="T39" fmla="*/ 32 h 61"/>
                <a:gd name="T40" fmla="*/ 58 w 83"/>
                <a:gd name="T41" fmla="*/ 32 h 61"/>
                <a:gd name="T42" fmla="*/ 57 w 83"/>
                <a:gd name="T43" fmla="*/ 26 h 61"/>
                <a:gd name="T44" fmla="*/ 54 w 83"/>
                <a:gd name="T45" fmla="*/ 24 h 61"/>
                <a:gd name="T46" fmla="*/ 53 w 83"/>
                <a:gd name="T47" fmla="*/ 20 h 61"/>
                <a:gd name="T48" fmla="*/ 56 w 83"/>
                <a:gd name="T49" fmla="*/ 17 h 61"/>
                <a:gd name="T50" fmla="*/ 57 w 83"/>
                <a:gd name="T51" fmla="*/ 13 h 61"/>
                <a:gd name="T52" fmla="*/ 58 w 83"/>
                <a:gd name="T53" fmla="*/ 17 h 61"/>
                <a:gd name="T54" fmla="*/ 60 w 83"/>
                <a:gd name="T55" fmla="*/ 16 h 61"/>
                <a:gd name="T56" fmla="*/ 60 w 83"/>
                <a:gd name="T57" fmla="*/ 13 h 61"/>
                <a:gd name="T58" fmla="*/ 61 w 83"/>
                <a:gd name="T59" fmla="*/ 16 h 61"/>
                <a:gd name="T60" fmla="*/ 63 w 83"/>
                <a:gd name="T61" fmla="*/ 16 h 61"/>
                <a:gd name="T62" fmla="*/ 64 w 83"/>
                <a:gd name="T63" fmla="*/ 17 h 61"/>
                <a:gd name="T64" fmla="*/ 64 w 83"/>
                <a:gd name="T65" fmla="*/ 19 h 61"/>
                <a:gd name="T66" fmla="*/ 62 w 83"/>
                <a:gd name="T67" fmla="*/ 19 h 61"/>
                <a:gd name="T68" fmla="*/ 62 w 83"/>
                <a:gd name="T69" fmla="*/ 24 h 61"/>
                <a:gd name="T70" fmla="*/ 67 w 83"/>
                <a:gd name="T71" fmla="*/ 2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 h="61">
                  <a:moveTo>
                    <a:pt x="68" y="1"/>
                  </a:moveTo>
                  <a:cubicBezTo>
                    <a:pt x="9" y="8"/>
                    <a:pt x="9" y="8"/>
                    <a:pt x="9" y="8"/>
                  </a:cubicBezTo>
                  <a:cubicBezTo>
                    <a:pt x="4" y="9"/>
                    <a:pt x="0" y="14"/>
                    <a:pt x="1" y="19"/>
                  </a:cubicBezTo>
                  <a:cubicBezTo>
                    <a:pt x="4" y="46"/>
                    <a:pt x="4" y="46"/>
                    <a:pt x="4" y="46"/>
                  </a:cubicBezTo>
                  <a:cubicBezTo>
                    <a:pt x="5" y="51"/>
                    <a:pt x="10" y="55"/>
                    <a:pt x="15" y="55"/>
                  </a:cubicBezTo>
                  <a:cubicBezTo>
                    <a:pt x="18" y="54"/>
                    <a:pt x="18" y="54"/>
                    <a:pt x="18" y="54"/>
                  </a:cubicBezTo>
                  <a:cubicBezTo>
                    <a:pt x="19" y="49"/>
                    <a:pt x="24" y="43"/>
                    <a:pt x="31" y="42"/>
                  </a:cubicBezTo>
                  <a:cubicBezTo>
                    <a:pt x="38" y="41"/>
                    <a:pt x="43" y="46"/>
                    <a:pt x="46" y="51"/>
                  </a:cubicBezTo>
                  <a:cubicBezTo>
                    <a:pt x="56" y="50"/>
                    <a:pt x="56" y="50"/>
                    <a:pt x="56" y="50"/>
                  </a:cubicBezTo>
                  <a:cubicBezTo>
                    <a:pt x="55" y="57"/>
                    <a:pt x="48" y="61"/>
                    <a:pt x="48" y="61"/>
                  </a:cubicBezTo>
                  <a:cubicBezTo>
                    <a:pt x="59" y="60"/>
                    <a:pt x="66" y="53"/>
                    <a:pt x="68" y="48"/>
                  </a:cubicBezTo>
                  <a:cubicBezTo>
                    <a:pt x="74" y="47"/>
                    <a:pt x="74" y="47"/>
                    <a:pt x="74" y="47"/>
                  </a:cubicBezTo>
                  <a:cubicBezTo>
                    <a:pt x="79" y="47"/>
                    <a:pt x="83" y="42"/>
                    <a:pt x="83" y="36"/>
                  </a:cubicBezTo>
                  <a:cubicBezTo>
                    <a:pt x="79" y="9"/>
                    <a:pt x="79" y="9"/>
                    <a:pt x="79" y="9"/>
                  </a:cubicBezTo>
                  <a:cubicBezTo>
                    <a:pt x="79" y="4"/>
                    <a:pt x="74" y="0"/>
                    <a:pt x="68" y="1"/>
                  </a:cubicBezTo>
                  <a:close/>
                  <a:moveTo>
                    <a:pt x="39" y="31"/>
                  </a:moveTo>
                  <a:cubicBezTo>
                    <a:pt x="25" y="33"/>
                    <a:pt x="25" y="33"/>
                    <a:pt x="25" y="33"/>
                  </a:cubicBezTo>
                  <a:cubicBezTo>
                    <a:pt x="23" y="33"/>
                    <a:pt x="21" y="31"/>
                    <a:pt x="22" y="29"/>
                  </a:cubicBezTo>
                  <a:cubicBezTo>
                    <a:pt x="28" y="19"/>
                    <a:pt x="28" y="19"/>
                    <a:pt x="28" y="19"/>
                  </a:cubicBezTo>
                  <a:cubicBezTo>
                    <a:pt x="29" y="17"/>
                    <a:pt x="31" y="17"/>
                    <a:pt x="32" y="19"/>
                  </a:cubicBezTo>
                  <a:cubicBezTo>
                    <a:pt x="41" y="27"/>
                    <a:pt x="41" y="27"/>
                    <a:pt x="41" y="27"/>
                  </a:cubicBezTo>
                  <a:cubicBezTo>
                    <a:pt x="42" y="29"/>
                    <a:pt x="41" y="31"/>
                    <a:pt x="39" y="31"/>
                  </a:cubicBezTo>
                  <a:close/>
                  <a:moveTo>
                    <a:pt x="66" y="32"/>
                  </a:moveTo>
                  <a:cubicBezTo>
                    <a:pt x="66" y="33"/>
                    <a:pt x="65" y="33"/>
                    <a:pt x="65" y="34"/>
                  </a:cubicBezTo>
                  <a:cubicBezTo>
                    <a:pt x="64" y="34"/>
                    <a:pt x="64" y="34"/>
                    <a:pt x="64" y="35"/>
                  </a:cubicBezTo>
                  <a:cubicBezTo>
                    <a:pt x="64" y="38"/>
                    <a:pt x="64" y="38"/>
                    <a:pt x="64" y="38"/>
                  </a:cubicBezTo>
                  <a:cubicBezTo>
                    <a:pt x="64" y="38"/>
                    <a:pt x="64" y="39"/>
                    <a:pt x="63" y="39"/>
                  </a:cubicBezTo>
                  <a:cubicBezTo>
                    <a:pt x="63" y="39"/>
                    <a:pt x="62" y="39"/>
                    <a:pt x="62" y="38"/>
                  </a:cubicBezTo>
                  <a:cubicBezTo>
                    <a:pt x="62" y="35"/>
                    <a:pt x="62" y="35"/>
                    <a:pt x="62" y="35"/>
                  </a:cubicBezTo>
                  <a:cubicBezTo>
                    <a:pt x="61" y="35"/>
                    <a:pt x="61" y="35"/>
                    <a:pt x="60" y="35"/>
                  </a:cubicBezTo>
                  <a:cubicBezTo>
                    <a:pt x="61" y="38"/>
                    <a:pt x="61" y="38"/>
                    <a:pt x="61" y="38"/>
                  </a:cubicBezTo>
                  <a:cubicBezTo>
                    <a:pt x="61" y="39"/>
                    <a:pt x="60" y="39"/>
                    <a:pt x="60" y="39"/>
                  </a:cubicBezTo>
                  <a:cubicBezTo>
                    <a:pt x="59" y="39"/>
                    <a:pt x="59" y="39"/>
                    <a:pt x="59" y="38"/>
                  </a:cubicBezTo>
                  <a:cubicBezTo>
                    <a:pt x="59" y="36"/>
                    <a:pt x="59" y="36"/>
                    <a:pt x="59" y="36"/>
                  </a:cubicBezTo>
                  <a:cubicBezTo>
                    <a:pt x="58" y="36"/>
                    <a:pt x="57" y="36"/>
                    <a:pt x="56" y="36"/>
                  </a:cubicBezTo>
                  <a:cubicBezTo>
                    <a:pt x="55" y="35"/>
                    <a:pt x="55" y="35"/>
                    <a:pt x="54" y="35"/>
                  </a:cubicBezTo>
                  <a:cubicBezTo>
                    <a:pt x="54" y="35"/>
                    <a:pt x="54" y="35"/>
                    <a:pt x="54" y="34"/>
                  </a:cubicBezTo>
                  <a:cubicBezTo>
                    <a:pt x="54" y="34"/>
                    <a:pt x="54" y="34"/>
                    <a:pt x="54" y="33"/>
                  </a:cubicBezTo>
                  <a:cubicBezTo>
                    <a:pt x="54" y="33"/>
                    <a:pt x="54" y="33"/>
                    <a:pt x="54" y="32"/>
                  </a:cubicBezTo>
                  <a:cubicBezTo>
                    <a:pt x="54" y="32"/>
                    <a:pt x="55" y="32"/>
                    <a:pt x="55" y="32"/>
                  </a:cubicBezTo>
                  <a:cubicBezTo>
                    <a:pt x="55" y="32"/>
                    <a:pt x="56" y="32"/>
                    <a:pt x="57" y="32"/>
                  </a:cubicBezTo>
                  <a:cubicBezTo>
                    <a:pt x="57" y="32"/>
                    <a:pt x="58" y="32"/>
                    <a:pt x="58" y="32"/>
                  </a:cubicBezTo>
                  <a:cubicBezTo>
                    <a:pt x="57" y="27"/>
                    <a:pt x="57" y="27"/>
                    <a:pt x="57" y="27"/>
                  </a:cubicBezTo>
                  <a:cubicBezTo>
                    <a:pt x="57" y="27"/>
                    <a:pt x="57" y="26"/>
                    <a:pt x="57" y="26"/>
                  </a:cubicBezTo>
                  <a:cubicBezTo>
                    <a:pt x="56" y="26"/>
                    <a:pt x="56" y="26"/>
                    <a:pt x="55" y="26"/>
                  </a:cubicBezTo>
                  <a:cubicBezTo>
                    <a:pt x="55" y="25"/>
                    <a:pt x="54" y="25"/>
                    <a:pt x="54" y="24"/>
                  </a:cubicBezTo>
                  <a:cubicBezTo>
                    <a:pt x="54" y="24"/>
                    <a:pt x="53" y="23"/>
                    <a:pt x="53" y="22"/>
                  </a:cubicBezTo>
                  <a:cubicBezTo>
                    <a:pt x="53" y="21"/>
                    <a:pt x="53" y="21"/>
                    <a:pt x="53" y="20"/>
                  </a:cubicBezTo>
                  <a:cubicBezTo>
                    <a:pt x="54" y="19"/>
                    <a:pt x="54" y="19"/>
                    <a:pt x="54" y="18"/>
                  </a:cubicBezTo>
                  <a:cubicBezTo>
                    <a:pt x="55" y="18"/>
                    <a:pt x="56" y="17"/>
                    <a:pt x="56" y="17"/>
                  </a:cubicBezTo>
                  <a:cubicBezTo>
                    <a:pt x="56" y="14"/>
                    <a:pt x="56" y="14"/>
                    <a:pt x="56" y="14"/>
                  </a:cubicBezTo>
                  <a:cubicBezTo>
                    <a:pt x="56" y="14"/>
                    <a:pt x="56" y="13"/>
                    <a:pt x="57" y="13"/>
                  </a:cubicBezTo>
                  <a:cubicBezTo>
                    <a:pt x="57" y="13"/>
                    <a:pt x="58" y="14"/>
                    <a:pt x="58" y="14"/>
                  </a:cubicBezTo>
                  <a:cubicBezTo>
                    <a:pt x="58" y="17"/>
                    <a:pt x="58" y="17"/>
                    <a:pt x="58" y="17"/>
                  </a:cubicBezTo>
                  <a:cubicBezTo>
                    <a:pt x="58" y="16"/>
                    <a:pt x="59" y="16"/>
                    <a:pt x="59" y="16"/>
                  </a:cubicBezTo>
                  <a:cubicBezTo>
                    <a:pt x="59" y="16"/>
                    <a:pt x="60" y="16"/>
                    <a:pt x="60" y="16"/>
                  </a:cubicBezTo>
                  <a:cubicBezTo>
                    <a:pt x="59" y="14"/>
                    <a:pt x="59" y="14"/>
                    <a:pt x="59" y="14"/>
                  </a:cubicBezTo>
                  <a:cubicBezTo>
                    <a:pt x="59" y="13"/>
                    <a:pt x="60" y="13"/>
                    <a:pt x="60" y="13"/>
                  </a:cubicBezTo>
                  <a:cubicBezTo>
                    <a:pt x="60" y="13"/>
                    <a:pt x="61" y="13"/>
                    <a:pt x="61" y="14"/>
                  </a:cubicBezTo>
                  <a:cubicBezTo>
                    <a:pt x="61" y="16"/>
                    <a:pt x="61" y="16"/>
                    <a:pt x="61" y="16"/>
                  </a:cubicBezTo>
                  <a:cubicBezTo>
                    <a:pt x="62" y="16"/>
                    <a:pt x="62" y="16"/>
                    <a:pt x="63" y="16"/>
                  </a:cubicBezTo>
                  <a:cubicBezTo>
                    <a:pt x="63" y="16"/>
                    <a:pt x="63" y="16"/>
                    <a:pt x="63" y="16"/>
                  </a:cubicBezTo>
                  <a:cubicBezTo>
                    <a:pt x="64" y="16"/>
                    <a:pt x="64" y="16"/>
                    <a:pt x="64" y="16"/>
                  </a:cubicBezTo>
                  <a:cubicBezTo>
                    <a:pt x="64" y="16"/>
                    <a:pt x="64" y="16"/>
                    <a:pt x="64" y="17"/>
                  </a:cubicBezTo>
                  <a:cubicBezTo>
                    <a:pt x="64" y="17"/>
                    <a:pt x="64" y="17"/>
                    <a:pt x="64" y="18"/>
                  </a:cubicBezTo>
                  <a:cubicBezTo>
                    <a:pt x="64" y="18"/>
                    <a:pt x="64" y="19"/>
                    <a:pt x="64" y="19"/>
                  </a:cubicBezTo>
                  <a:cubicBezTo>
                    <a:pt x="64" y="19"/>
                    <a:pt x="64" y="19"/>
                    <a:pt x="64" y="19"/>
                  </a:cubicBezTo>
                  <a:cubicBezTo>
                    <a:pt x="63" y="19"/>
                    <a:pt x="63" y="19"/>
                    <a:pt x="62" y="19"/>
                  </a:cubicBezTo>
                  <a:cubicBezTo>
                    <a:pt x="62" y="19"/>
                    <a:pt x="62" y="19"/>
                    <a:pt x="62" y="19"/>
                  </a:cubicBezTo>
                  <a:cubicBezTo>
                    <a:pt x="62" y="24"/>
                    <a:pt x="62" y="24"/>
                    <a:pt x="62" y="24"/>
                  </a:cubicBezTo>
                  <a:cubicBezTo>
                    <a:pt x="63" y="25"/>
                    <a:pt x="64" y="25"/>
                    <a:pt x="65" y="26"/>
                  </a:cubicBezTo>
                  <a:cubicBezTo>
                    <a:pt x="66" y="27"/>
                    <a:pt x="66" y="28"/>
                    <a:pt x="67" y="29"/>
                  </a:cubicBezTo>
                  <a:cubicBezTo>
                    <a:pt x="67" y="30"/>
                    <a:pt x="67" y="31"/>
                    <a:pt x="6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3" name="Freeform 141"/>
            <p:cNvSpPr>
              <a:spLocks/>
            </p:cNvSpPr>
            <p:nvPr/>
          </p:nvSpPr>
          <p:spPr bwMode="auto">
            <a:xfrm>
              <a:off x="1427163" y="2565401"/>
              <a:ext cx="117475" cy="114300"/>
            </a:xfrm>
            <a:custGeom>
              <a:avLst/>
              <a:gdLst>
                <a:gd name="T0" fmla="*/ 23 w 41"/>
                <a:gd name="T1" fmla="*/ 39 h 40"/>
                <a:gd name="T2" fmla="*/ 39 w 41"/>
                <a:gd name="T3" fmla="*/ 17 h 40"/>
                <a:gd name="T4" fmla="*/ 18 w 41"/>
                <a:gd name="T5" fmla="*/ 1 h 40"/>
                <a:gd name="T6" fmla="*/ 2 w 41"/>
                <a:gd name="T7" fmla="*/ 22 h 40"/>
                <a:gd name="T8" fmla="*/ 23 w 41"/>
                <a:gd name="T9" fmla="*/ 39 h 40"/>
              </a:gdLst>
              <a:ahLst/>
              <a:cxnLst>
                <a:cxn ang="0">
                  <a:pos x="T0" y="T1"/>
                </a:cxn>
                <a:cxn ang="0">
                  <a:pos x="T2" y="T3"/>
                </a:cxn>
                <a:cxn ang="0">
                  <a:pos x="T4" y="T5"/>
                </a:cxn>
                <a:cxn ang="0">
                  <a:pos x="T6" y="T7"/>
                </a:cxn>
                <a:cxn ang="0">
                  <a:pos x="T8" y="T9"/>
                </a:cxn>
              </a:cxnLst>
              <a:rect l="0" t="0" r="r" b="b"/>
              <a:pathLst>
                <a:path w="41" h="40">
                  <a:moveTo>
                    <a:pt x="23" y="39"/>
                  </a:moveTo>
                  <a:cubicBezTo>
                    <a:pt x="33" y="37"/>
                    <a:pt x="41" y="28"/>
                    <a:pt x="39" y="17"/>
                  </a:cubicBezTo>
                  <a:cubicBezTo>
                    <a:pt x="38" y="7"/>
                    <a:pt x="29" y="0"/>
                    <a:pt x="18" y="1"/>
                  </a:cubicBezTo>
                  <a:cubicBezTo>
                    <a:pt x="8" y="2"/>
                    <a:pt x="0" y="12"/>
                    <a:pt x="2" y="22"/>
                  </a:cubicBezTo>
                  <a:cubicBezTo>
                    <a:pt x="3" y="33"/>
                    <a:pt x="12" y="40"/>
                    <a:pt x="23"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4" name="Freeform 142"/>
            <p:cNvSpPr>
              <a:spLocks noEditPoints="1"/>
            </p:cNvSpPr>
            <p:nvPr/>
          </p:nvSpPr>
          <p:spPr bwMode="auto">
            <a:xfrm>
              <a:off x="1370013" y="2679701"/>
              <a:ext cx="261937" cy="155575"/>
            </a:xfrm>
            <a:custGeom>
              <a:avLst/>
              <a:gdLst>
                <a:gd name="T0" fmla="*/ 87 w 91"/>
                <a:gd name="T1" fmla="*/ 16 h 54"/>
                <a:gd name="T2" fmla="*/ 87 w 91"/>
                <a:gd name="T3" fmla="*/ 15 h 54"/>
                <a:gd name="T4" fmla="*/ 87 w 91"/>
                <a:gd name="T5" fmla="*/ 15 h 54"/>
                <a:gd name="T6" fmla="*/ 53 w 91"/>
                <a:gd name="T7" fmla="*/ 0 h 54"/>
                <a:gd name="T8" fmla="*/ 51 w 91"/>
                <a:gd name="T9" fmla="*/ 0 h 54"/>
                <a:gd name="T10" fmla="*/ 38 w 91"/>
                <a:gd name="T11" fmla="*/ 2 h 54"/>
                <a:gd name="T12" fmla="*/ 3 w 91"/>
                <a:gd name="T13" fmla="*/ 28 h 54"/>
                <a:gd name="T14" fmla="*/ 7 w 91"/>
                <a:gd name="T15" fmla="*/ 54 h 54"/>
                <a:gd name="T16" fmla="*/ 24 w 91"/>
                <a:gd name="T17" fmla="*/ 52 h 54"/>
                <a:gd name="T18" fmla="*/ 22 w 91"/>
                <a:gd name="T19" fmla="*/ 38 h 54"/>
                <a:gd name="T20" fmla="*/ 25 w 91"/>
                <a:gd name="T21" fmla="*/ 37 h 54"/>
                <a:gd name="T22" fmla="*/ 27 w 91"/>
                <a:gd name="T23" fmla="*/ 52 h 54"/>
                <a:gd name="T24" fmla="*/ 71 w 91"/>
                <a:gd name="T25" fmla="*/ 46 h 54"/>
                <a:gd name="T26" fmla="*/ 69 w 91"/>
                <a:gd name="T27" fmla="*/ 32 h 54"/>
                <a:gd name="T28" fmla="*/ 72 w 91"/>
                <a:gd name="T29" fmla="*/ 32 h 54"/>
                <a:gd name="T30" fmla="*/ 74 w 91"/>
                <a:gd name="T31" fmla="*/ 46 h 54"/>
                <a:gd name="T32" fmla="*/ 91 w 91"/>
                <a:gd name="T33" fmla="*/ 44 h 54"/>
                <a:gd name="T34" fmla="*/ 87 w 91"/>
                <a:gd name="T35" fmla="*/ 17 h 54"/>
                <a:gd name="T36" fmla="*/ 87 w 91"/>
                <a:gd name="T37" fmla="*/ 16 h 54"/>
                <a:gd name="T38" fmla="*/ 53 w 91"/>
                <a:gd name="T39" fmla="*/ 40 h 54"/>
                <a:gd name="T40" fmla="*/ 48 w 91"/>
                <a:gd name="T41" fmla="*/ 44 h 54"/>
                <a:gd name="T42" fmla="*/ 42 w 91"/>
                <a:gd name="T43" fmla="*/ 41 h 54"/>
                <a:gd name="T44" fmla="*/ 42 w 91"/>
                <a:gd name="T45" fmla="*/ 21 h 54"/>
                <a:gd name="T46" fmla="*/ 38 w 91"/>
                <a:gd name="T47" fmla="*/ 16 h 54"/>
                <a:gd name="T48" fmla="*/ 44 w 91"/>
                <a:gd name="T49" fmla="*/ 9 h 54"/>
                <a:gd name="T50" fmla="*/ 51 w 91"/>
                <a:gd name="T51" fmla="*/ 14 h 54"/>
                <a:gd name="T52" fmla="*/ 49 w 91"/>
                <a:gd name="T53" fmla="*/ 20 h 54"/>
                <a:gd name="T54" fmla="*/ 53 w 91"/>
                <a:gd name="T55"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54">
                  <a:moveTo>
                    <a:pt x="87" y="16"/>
                  </a:moveTo>
                  <a:cubicBezTo>
                    <a:pt x="87" y="16"/>
                    <a:pt x="87" y="16"/>
                    <a:pt x="87" y="15"/>
                  </a:cubicBezTo>
                  <a:cubicBezTo>
                    <a:pt x="87" y="15"/>
                    <a:pt x="87" y="15"/>
                    <a:pt x="87" y="15"/>
                  </a:cubicBezTo>
                  <a:cubicBezTo>
                    <a:pt x="83" y="1"/>
                    <a:pt x="62" y="0"/>
                    <a:pt x="53" y="0"/>
                  </a:cubicBezTo>
                  <a:cubicBezTo>
                    <a:pt x="52" y="0"/>
                    <a:pt x="51" y="0"/>
                    <a:pt x="51" y="0"/>
                  </a:cubicBezTo>
                  <a:cubicBezTo>
                    <a:pt x="38" y="2"/>
                    <a:pt x="38" y="2"/>
                    <a:pt x="38" y="2"/>
                  </a:cubicBezTo>
                  <a:cubicBezTo>
                    <a:pt x="38" y="2"/>
                    <a:pt x="0" y="4"/>
                    <a:pt x="3" y="28"/>
                  </a:cubicBezTo>
                  <a:cubicBezTo>
                    <a:pt x="7" y="54"/>
                    <a:pt x="7" y="54"/>
                    <a:pt x="7" y="54"/>
                  </a:cubicBezTo>
                  <a:cubicBezTo>
                    <a:pt x="24" y="52"/>
                    <a:pt x="24" y="52"/>
                    <a:pt x="24" y="52"/>
                  </a:cubicBezTo>
                  <a:cubicBezTo>
                    <a:pt x="22" y="38"/>
                    <a:pt x="22" y="38"/>
                    <a:pt x="22" y="38"/>
                  </a:cubicBezTo>
                  <a:cubicBezTo>
                    <a:pt x="25" y="37"/>
                    <a:pt x="25" y="37"/>
                    <a:pt x="25" y="37"/>
                  </a:cubicBezTo>
                  <a:cubicBezTo>
                    <a:pt x="27" y="52"/>
                    <a:pt x="27" y="52"/>
                    <a:pt x="27" y="52"/>
                  </a:cubicBezTo>
                  <a:cubicBezTo>
                    <a:pt x="71" y="46"/>
                    <a:pt x="71" y="46"/>
                    <a:pt x="71" y="46"/>
                  </a:cubicBezTo>
                  <a:cubicBezTo>
                    <a:pt x="69" y="32"/>
                    <a:pt x="69" y="32"/>
                    <a:pt x="69" y="32"/>
                  </a:cubicBezTo>
                  <a:cubicBezTo>
                    <a:pt x="72" y="32"/>
                    <a:pt x="72" y="32"/>
                    <a:pt x="72" y="32"/>
                  </a:cubicBezTo>
                  <a:cubicBezTo>
                    <a:pt x="74" y="46"/>
                    <a:pt x="74" y="46"/>
                    <a:pt x="74" y="46"/>
                  </a:cubicBezTo>
                  <a:cubicBezTo>
                    <a:pt x="91" y="44"/>
                    <a:pt x="91" y="44"/>
                    <a:pt x="91" y="44"/>
                  </a:cubicBezTo>
                  <a:cubicBezTo>
                    <a:pt x="87" y="17"/>
                    <a:pt x="87" y="17"/>
                    <a:pt x="87" y="17"/>
                  </a:cubicBezTo>
                  <a:cubicBezTo>
                    <a:pt x="87" y="17"/>
                    <a:pt x="87" y="16"/>
                    <a:pt x="87" y="16"/>
                  </a:cubicBezTo>
                  <a:close/>
                  <a:moveTo>
                    <a:pt x="53" y="40"/>
                  </a:moveTo>
                  <a:cubicBezTo>
                    <a:pt x="48" y="44"/>
                    <a:pt x="48" y="44"/>
                    <a:pt x="48" y="44"/>
                  </a:cubicBezTo>
                  <a:cubicBezTo>
                    <a:pt x="42" y="41"/>
                    <a:pt x="42" y="41"/>
                    <a:pt x="42" y="41"/>
                  </a:cubicBezTo>
                  <a:cubicBezTo>
                    <a:pt x="42" y="21"/>
                    <a:pt x="42" y="21"/>
                    <a:pt x="42" y="21"/>
                  </a:cubicBezTo>
                  <a:cubicBezTo>
                    <a:pt x="40" y="20"/>
                    <a:pt x="39" y="18"/>
                    <a:pt x="38" y="16"/>
                  </a:cubicBezTo>
                  <a:cubicBezTo>
                    <a:pt x="38" y="12"/>
                    <a:pt x="40" y="9"/>
                    <a:pt x="44" y="9"/>
                  </a:cubicBezTo>
                  <a:cubicBezTo>
                    <a:pt x="47" y="8"/>
                    <a:pt x="50" y="11"/>
                    <a:pt x="51" y="14"/>
                  </a:cubicBezTo>
                  <a:cubicBezTo>
                    <a:pt x="51" y="17"/>
                    <a:pt x="50" y="19"/>
                    <a:pt x="49" y="20"/>
                  </a:cubicBezTo>
                  <a:lnTo>
                    <a:pt x="5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5" name="Freeform 143"/>
            <p:cNvSpPr>
              <a:spLocks/>
            </p:cNvSpPr>
            <p:nvPr/>
          </p:nvSpPr>
          <p:spPr bwMode="auto">
            <a:xfrm>
              <a:off x="3481388" y="1763713"/>
              <a:ext cx="112712" cy="109538"/>
            </a:xfrm>
            <a:custGeom>
              <a:avLst/>
              <a:gdLst>
                <a:gd name="T0" fmla="*/ 22 w 39"/>
                <a:gd name="T1" fmla="*/ 37 h 38"/>
                <a:gd name="T2" fmla="*/ 38 w 39"/>
                <a:gd name="T3" fmla="*/ 17 h 38"/>
                <a:gd name="T4" fmla="*/ 17 w 39"/>
                <a:gd name="T5" fmla="*/ 1 h 38"/>
                <a:gd name="T6" fmla="*/ 2 w 39"/>
                <a:gd name="T7" fmla="*/ 21 h 38"/>
                <a:gd name="T8" fmla="*/ 22 w 39"/>
                <a:gd name="T9" fmla="*/ 37 h 38"/>
              </a:gdLst>
              <a:ahLst/>
              <a:cxnLst>
                <a:cxn ang="0">
                  <a:pos x="T0" y="T1"/>
                </a:cxn>
                <a:cxn ang="0">
                  <a:pos x="T2" y="T3"/>
                </a:cxn>
                <a:cxn ang="0">
                  <a:pos x="T4" y="T5"/>
                </a:cxn>
                <a:cxn ang="0">
                  <a:pos x="T6" y="T7"/>
                </a:cxn>
                <a:cxn ang="0">
                  <a:pos x="T8" y="T9"/>
                </a:cxn>
              </a:cxnLst>
              <a:rect l="0" t="0" r="r" b="b"/>
              <a:pathLst>
                <a:path w="39" h="38">
                  <a:moveTo>
                    <a:pt x="22" y="37"/>
                  </a:moveTo>
                  <a:cubicBezTo>
                    <a:pt x="32" y="36"/>
                    <a:pt x="39" y="27"/>
                    <a:pt x="38" y="17"/>
                  </a:cubicBezTo>
                  <a:cubicBezTo>
                    <a:pt x="36" y="7"/>
                    <a:pt x="27" y="0"/>
                    <a:pt x="17" y="1"/>
                  </a:cubicBezTo>
                  <a:cubicBezTo>
                    <a:pt x="7" y="2"/>
                    <a:pt x="0" y="11"/>
                    <a:pt x="2" y="21"/>
                  </a:cubicBezTo>
                  <a:cubicBezTo>
                    <a:pt x="3" y="31"/>
                    <a:pt x="12" y="38"/>
                    <a:pt x="22"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6" name="Freeform 144"/>
            <p:cNvSpPr>
              <a:spLocks noEditPoints="1"/>
            </p:cNvSpPr>
            <p:nvPr/>
          </p:nvSpPr>
          <p:spPr bwMode="auto">
            <a:xfrm>
              <a:off x="3427413" y="1876426"/>
              <a:ext cx="246062" cy="146050"/>
            </a:xfrm>
            <a:custGeom>
              <a:avLst/>
              <a:gdLst>
                <a:gd name="T0" fmla="*/ 83 w 86"/>
                <a:gd name="T1" fmla="*/ 15 h 51"/>
                <a:gd name="T2" fmla="*/ 83 w 86"/>
                <a:gd name="T3" fmla="*/ 14 h 51"/>
                <a:gd name="T4" fmla="*/ 83 w 86"/>
                <a:gd name="T5" fmla="*/ 14 h 51"/>
                <a:gd name="T6" fmla="*/ 50 w 86"/>
                <a:gd name="T7" fmla="*/ 0 h 51"/>
                <a:gd name="T8" fmla="*/ 48 w 86"/>
                <a:gd name="T9" fmla="*/ 0 h 51"/>
                <a:gd name="T10" fmla="*/ 36 w 86"/>
                <a:gd name="T11" fmla="*/ 1 h 51"/>
                <a:gd name="T12" fmla="*/ 3 w 86"/>
                <a:gd name="T13" fmla="*/ 26 h 51"/>
                <a:gd name="T14" fmla="*/ 6 w 86"/>
                <a:gd name="T15" fmla="*/ 51 h 51"/>
                <a:gd name="T16" fmla="*/ 23 w 86"/>
                <a:gd name="T17" fmla="*/ 49 h 51"/>
                <a:gd name="T18" fmla="*/ 21 w 86"/>
                <a:gd name="T19" fmla="*/ 35 h 51"/>
                <a:gd name="T20" fmla="*/ 24 w 86"/>
                <a:gd name="T21" fmla="*/ 35 h 51"/>
                <a:gd name="T22" fmla="*/ 26 w 86"/>
                <a:gd name="T23" fmla="*/ 49 h 51"/>
                <a:gd name="T24" fmla="*/ 67 w 86"/>
                <a:gd name="T25" fmla="*/ 43 h 51"/>
                <a:gd name="T26" fmla="*/ 66 w 86"/>
                <a:gd name="T27" fmla="*/ 30 h 51"/>
                <a:gd name="T28" fmla="*/ 68 w 86"/>
                <a:gd name="T29" fmla="*/ 30 h 51"/>
                <a:gd name="T30" fmla="*/ 70 w 86"/>
                <a:gd name="T31" fmla="*/ 43 h 51"/>
                <a:gd name="T32" fmla="*/ 86 w 86"/>
                <a:gd name="T33" fmla="*/ 41 h 51"/>
                <a:gd name="T34" fmla="*/ 83 w 86"/>
                <a:gd name="T35" fmla="*/ 16 h 51"/>
                <a:gd name="T36" fmla="*/ 83 w 86"/>
                <a:gd name="T37" fmla="*/ 15 h 51"/>
                <a:gd name="T38" fmla="*/ 50 w 86"/>
                <a:gd name="T39" fmla="*/ 37 h 51"/>
                <a:gd name="T40" fmla="*/ 46 w 86"/>
                <a:gd name="T41" fmla="*/ 42 h 51"/>
                <a:gd name="T42" fmla="*/ 40 w 86"/>
                <a:gd name="T43" fmla="*/ 39 h 51"/>
                <a:gd name="T44" fmla="*/ 40 w 86"/>
                <a:gd name="T45" fmla="*/ 19 h 51"/>
                <a:gd name="T46" fmla="*/ 36 w 86"/>
                <a:gd name="T47" fmla="*/ 15 h 51"/>
                <a:gd name="T48" fmla="*/ 42 w 86"/>
                <a:gd name="T49" fmla="*/ 8 h 51"/>
                <a:gd name="T50" fmla="*/ 48 w 86"/>
                <a:gd name="T51" fmla="*/ 13 h 51"/>
                <a:gd name="T52" fmla="*/ 46 w 86"/>
                <a:gd name="T53" fmla="*/ 19 h 51"/>
                <a:gd name="T54" fmla="*/ 50 w 86"/>
                <a:gd name="T55"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6" h="51">
                  <a:moveTo>
                    <a:pt x="83" y="15"/>
                  </a:moveTo>
                  <a:cubicBezTo>
                    <a:pt x="83" y="15"/>
                    <a:pt x="83" y="14"/>
                    <a:pt x="83" y="14"/>
                  </a:cubicBezTo>
                  <a:cubicBezTo>
                    <a:pt x="83" y="14"/>
                    <a:pt x="83" y="14"/>
                    <a:pt x="83" y="14"/>
                  </a:cubicBezTo>
                  <a:cubicBezTo>
                    <a:pt x="79" y="0"/>
                    <a:pt x="59" y="0"/>
                    <a:pt x="50" y="0"/>
                  </a:cubicBezTo>
                  <a:cubicBezTo>
                    <a:pt x="50" y="0"/>
                    <a:pt x="49" y="0"/>
                    <a:pt x="48" y="0"/>
                  </a:cubicBezTo>
                  <a:cubicBezTo>
                    <a:pt x="36" y="1"/>
                    <a:pt x="36" y="1"/>
                    <a:pt x="36" y="1"/>
                  </a:cubicBezTo>
                  <a:cubicBezTo>
                    <a:pt x="36" y="1"/>
                    <a:pt x="0" y="3"/>
                    <a:pt x="3" y="26"/>
                  </a:cubicBezTo>
                  <a:cubicBezTo>
                    <a:pt x="6" y="51"/>
                    <a:pt x="6" y="51"/>
                    <a:pt x="6" y="51"/>
                  </a:cubicBezTo>
                  <a:cubicBezTo>
                    <a:pt x="23" y="49"/>
                    <a:pt x="23" y="49"/>
                    <a:pt x="23" y="49"/>
                  </a:cubicBezTo>
                  <a:cubicBezTo>
                    <a:pt x="21" y="35"/>
                    <a:pt x="21" y="35"/>
                    <a:pt x="21" y="35"/>
                  </a:cubicBezTo>
                  <a:cubicBezTo>
                    <a:pt x="24" y="35"/>
                    <a:pt x="24" y="35"/>
                    <a:pt x="24" y="35"/>
                  </a:cubicBezTo>
                  <a:cubicBezTo>
                    <a:pt x="26" y="49"/>
                    <a:pt x="26" y="49"/>
                    <a:pt x="26" y="49"/>
                  </a:cubicBezTo>
                  <a:cubicBezTo>
                    <a:pt x="67" y="43"/>
                    <a:pt x="67" y="43"/>
                    <a:pt x="67" y="43"/>
                  </a:cubicBezTo>
                  <a:cubicBezTo>
                    <a:pt x="66" y="30"/>
                    <a:pt x="66" y="30"/>
                    <a:pt x="66" y="30"/>
                  </a:cubicBezTo>
                  <a:cubicBezTo>
                    <a:pt x="68" y="30"/>
                    <a:pt x="68" y="30"/>
                    <a:pt x="68" y="30"/>
                  </a:cubicBezTo>
                  <a:cubicBezTo>
                    <a:pt x="70" y="43"/>
                    <a:pt x="70" y="43"/>
                    <a:pt x="70" y="43"/>
                  </a:cubicBezTo>
                  <a:cubicBezTo>
                    <a:pt x="86" y="41"/>
                    <a:pt x="86" y="41"/>
                    <a:pt x="86" y="41"/>
                  </a:cubicBezTo>
                  <a:cubicBezTo>
                    <a:pt x="83" y="16"/>
                    <a:pt x="83" y="16"/>
                    <a:pt x="83" y="16"/>
                  </a:cubicBezTo>
                  <a:cubicBezTo>
                    <a:pt x="83" y="15"/>
                    <a:pt x="83" y="15"/>
                    <a:pt x="83" y="15"/>
                  </a:cubicBezTo>
                  <a:close/>
                  <a:moveTo>
                    <a:pt x="50" y="37"/>
                  </a:moveTo>
                  <a:cubicBezTo>
                    <a:pt x="46" y="42"/>
                    <a:pt x="46" y="42"/>
                    <a:pt x="46" y="42"/>
                  </a:cubicBezTo>
                  <a:cubicBezTo>
                    <a:pt x="40" y="39"/>
                    <a:pt x="40" y="39"/>
                    <a:pt x="40" y="39"/>
                  </a:cubicBezTo>
                  <a:cubicBezTo>
                    <a:pt x="40" y="19"/>
                    <a:pt x="40" y="19"/>
                    <a:pt x="40" y="19"/>
                  </a:cubicBezTo>
                  <a:cubicBezTo>
                    <a:pt x="38" y="19"/>
                    <a:pt x="37" y="17"/>
                    <a:pt x="36" y="15"/>
                  </a:cubicBezTo>
                  <a:cubicBezTo>
                    <a:pt x="36" y="11"/>
                    <a:pt x="38" y="8"/>
                    <a:pt x="42" y="8"/>
                  </a:cubicBezTo>
                  <a:cubicBezTo>
                    <a:pt x="45" y="8"/>
                    <a:pt x="48" y="10"/>
                    <a:pt x="48" y="13"/>
                  </a:cubicBezTo>
                  <a:cubicBezTo>
                    <a:pt x="49" y="15"/>
                    <a:pt x="48" y="17"/>
                    <a:pt x="46" y="19"/>
                  </a:cubicBezTo>
                  <a:lnTo>
                    <a:pt x="50"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7" name="Freeform 145"/>
            <p:cNvSpPr>
              <a:spLocks/>
            </p:cNvSpPr>
            <p:nvPr/>
          </p:nvSpPr>
          <p:spPr bwMode="auto">
            <a:xfrm>
              <a:off x="3221038" y="2660651"/>
              <a:ext cx="114300" cy="117475"/>
            </a:xfrm>
            <a:custGeom>
              <a:avLst/>
              <a:gdLst>
                <a:gd name="T0" fmla="*/ 23 w 40"/>
                <a:gd name="T1" fmla="*/ 39 h 41"/>
                <a:gd name="T2" fmla="*/ 39 w 40"/>
                <a:gd name="T3" fmla="*/ 18 h 41"/>
                <a:gd name="T4" fmla="*/ 18 w 40"/>
                <a:gd name="T5" fmla="*/ 2 h 41"/>
                <a:gd name="T6" fmla="*/ 1 w 40"/>
                <a:gd name="T7" fmla="*/ 23 h 41"/>
                <a:gd name="T8" fmla="*/ 23 w 40"/>
                <a:gd name="T9" fmla="*/ 39 h 41"/>
              </a:gdLst>
              <a:ahLst/>
              <a:cxnLst>
                <a:cxn ang="0">
                  <a:pos x="T0" y="T1"/>
                </a:cxn>
                <a:cxn ang="0">
                  <a:pos x="T2" y="T3"/>
                </a:cxn>
                <a:cxn ang="0">
                  <a:pos x="T4" y="T5"/>
                </a:cxn>
                <a:cxn ang="0">
                  <a:pos x="T6" y="T7"/>
                </a:cxn>
                <a:cxn ang="0">
                  <a:pos x="T8" y="T9"/>
                </a:cxn>
              </a:cxnLst>
              <a:rect l="0" t="0" r="r" b="b"/>
              <a:pathLst>
                <a:path w="40" h="41">
                  <a:moveTo>
                    <a:pt x="23" y="39"/>
                  </a:moveTo>
                  <a:cubicBezTo>
                    <a:pt x="33" y="38"/>
                    <a:pt x="40" y="29"/>
                    <a:pt x="39" y="18"/>
                  </a:cubicBezTo>
                  <a:cubicBezTo>
                    <a:pt x="38" y="8"/>
                    <a:pt x="28" y="0"/>
                    <a:pt x="18" y="2"/>
                  </a:cubicBezTo>
                  <a:cubicBezTo>
                    <a:pt x="8" y="3"/>
                    <a:pt x="0" y="12"/>
                    <a:pt x="1" y="23"/>
                  </a:cubicBezTo>
                  <a:cubicBezTo>
                    <a:pt x="3" y="33"/>
                    <a:pt x="12" y="41"/>
                    <a:pt x="23"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8" name="Freeform 146"/>
            <p:cNvSpPr>
              <a:spLocks noEditPoints="1"/>
            </p:cNvSpPr>
            <p:nvPr/>
          </p:nvSpPr>
          <p:spPr bwMode="auto">
            <a:xfrm>
              <a:off x="3163888" y="2778126"/>
              <a:ext cx="260350" cy="153988"/>
            </a:xfrm>
            <a:custGeom>
              <a:avLst/>
              <a:gdLst>
                <a:gd name="T0" fmla="*/ 87 w 91"/>
                <a:gd name="T1" fmla="*/ 16 h 54"/>
                <a:gd name="T2" fmla="*/ 87 w 91"/>
                <a:gd name="T3" fmla="*/ 15 h 54"/>
                <a:gd name="T4" fmla="*/ 87 w 91"/>
                <a:gd name="T5" fmla="*/ 15 h 54"/>
                <a:gd name="T6" fmla="*/ 52 w 91"/>
                <a:gd name="T7" fmla="*/ 0 h 54"/>
                <a:gd name="T8" fmla="*/ 51 w 91"/>
                <a:gd name="T9" fmla="*/ 0 h 54"/>
                <a:gd name="T10" fmla="*/ 38 w 91"/>
                <a:gd name="T11" fmla="*/ 2 h 54"/>
                <a:gd name="T12" fmla="*/ 3 w 91"/>
                <a:gd name="T13" fmla="*/ 28 h 54"/>
                <a:gd name="T14" fmla="*/ 6 w 91"/>
                <a:gd name="T15" fmla="*/ 54 h 54"/>
                <a:gd name="T16" fmla="*/ 24 w 91"/>
                <a:gd name="T17" fmla="*/ 52 h 54"/>
                <a:gd name="T18" fmla="*/ 22 w 91"/>
                <a:gd name="T19" fmla="*/ 38 h 54"/>
                <a:gd name="T20" fmla="*/ 25 w 91"/>
                <a:gd name="T21" fmla="*/ 37 h 54"/>
                <a:gd name="T22" fmla="*/ 27 w 91"/>
                <a:gd name="T23" fmla="*/ 51 h 54"/>
                <a:gd name="T24" fmla="*/ 71 w 91"/>
                <a:gd name="T25" fmla="*/ 46 h 54"/>
                <a:gd name="T26" fmla="*/ 69 w 91"/>
                <a:gd name="T27" fmla="*/ 32 h 54"/>
                <a:gd name="T28" fmla="*/ 72 w 91"/>
                <a:gd name="T29" fmla="*/ 32 h 54"/>
                <a:gd name="T30" fmla="*/ 73 w 91"/>
                <a:gd name="T31" fmla="*/ 46 h 54"/>
                <a:gd name="T32" fmla="*/ 91 w 91"/>
                <a:gd name="T33" fmla="*/ 44 h 54"/>
                <a:gd name="T34" fmla="*/ 87 w 91"/>
                <a:gd name="T35" fmla="*/ 17 h 54"/>
                <a:gd name="T36" fmla="*/ 87 w 91"/>
                <a:gd name="T37" fmla="*/ 16 h 54"/>
                <a:gd name="T38" fmla="*/ 53 w 91"/>
                <a:gd name="T39" fmla="*/ 40 h 54"/>
                <a:gd name="T40" fmla="*/ 48 w 91"/>
                <a:gd name="T41" fmla="*/ 44 h 54"/>
                <a:gd name="T42" fmla="*/ 42 w 91"/>
                <a:gd name="T43" fmla="*/ 41 h 54"/>
                <a:gd name="T44" fmla="*/ 42 w 91"/>
                <a:gd name="T45" fmla="*/ 21 h 54"/>
                <a:gd name="T46" fmla="*/ 38 w 91"/>
                <a:gd name="T47" fmla="*/ 16 h 54"/>
                <a:gd name="T48" fmla="*/ 44 w 91"/>
                <a:gd name="T49" fmla="*/ 9 h 54"/>
                <a:gd name="T50" fmla="*/ 51 w 91"/>
                <a:gd name="T51" fmla="*/ 14 h 54"/>
                <a:gd name="T52" fmla="*/ 48 w 91"/>
                <a:gd name="T53" fmla="*/ 20 h 54"/>
                <a:gd name="T54" fmla="*/ 53 w 91"/>
                <a:gd name="T55"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54">
                  <a:moveTo>
                    <a:pt x="87" y="16"/>
                  </a:moveTo>
                  <a:cubicBezTo>
                    <a:pt x="87" y="16"/>
                    <a:pt x="87" y="15"/>
                    <a:pt x="87" y="15"/>
                  </a:cubicBezTo>
                  <a:cubicBezTo>
                    <a:pt x="87" y="15"/>
                    <a:pt x="87" y="15"/>
                    <a:pt x="87" y="15"/>
                  </a:cubicBezTo>
                  <a:cubicBezTo>
                    <a:pt x="83" y="1"/>
                    <a:pt x="62" y="0"/>
                    <a:pt x="52" y="0"/>
                  </a:cubicBezTo>
                  <a:cubicBezTo>
                    <a:pt x="52" y="0"/>
                    <a:pt x="51" y="0"/>
                    <a:pt x="51" y="0"/>
                  </a:cubicBezTo>
                  <a:cubicBezTo>
                    <a:pt x="38" y="2"/>
                    <a:pt x="38" y="2"/>
                    <a:pt x="38" y="2"/>
                  </a:cubicBezTo>
                  <a:cubicBezTo>
                    <a:pt x="38" y="2"/>
                    <a:pt x="0" y="4"/>
                    <a:pt x="3" y="28"/>
                  </a:cubicBezTo>
                  <a:cubicBezTo>
                    <a:pt x="6" y="54"/>
                    <a:pt x="6" y="54"/>
                    <a:pt x="6" y="54"/>
                  </a:cubicBezTo>
                  <a:cubicBezTo>
                    <a:pt x="24" y="52"/>
                    <a:pt x="24" y="52"/>
                    <a:pt x="24" y="52"/>
                  </a:cubicBezTo>
                  <a:cubicBezTo>
                    <a:pt x="22" y="38"/>
                    <a:pt x="22" y="38"/>
                    <a:pt x="22" y="38"/>
                  </a:cubicBezTo>
                  <a:cubicBezTo>
                    <a:pt x="25" y="37"/>
                    <a:pt x="25" y="37"/>
                    <a:pt x="25" y="37"/>
                  </a:cubicBezTo>
                  <a:cubicBezTo>
                    <a:pt x="27" y="51"/>
                    <a:pt x="27" y="51"/>
                    <a:pt x="27" y="51"/>
                  </a:cubicBezTo>
                  <a:cubicBezTo>
                    <a:pt x="71" y="46"/>
                    <a:pt x="71" y="46"/>
                    <a:pt x="71" y="46"/>
                  </a:cubicBezTo>
                  <a:cubicBezTo>
                    <a:pt x="69" y="32"/>
                    <a:pt x="69" y="32"/>
                    <a:pt x="69" y="32"/>
                  </a:cubicBezTo>
                  <a:cubicBezTo>
                    <a:pt x="72" y="32"/>
                    <a:pt x="72" y="32"/>
                    <a:pt x="72" y="32"/>
                  </a:cubicBezTo>
                  <a:cubicBezTo>
                    <a:pt x="73" y="46"/>
                    <a:pt x="73" y="46"/>
                    <a:pt x="73" y="46"/>
                  </a:cubicBezTo>
                  <a:cubicBezTo>
                    <a:pt x="91" y="44"/>
                    <a:pt x="91" y="44"/>
                    <a:pt x="91" y="44"/>
                  </a:cubicBezTo>
                  <a:cubicBezTo>
                    <a:pt x="87" y="17"/>
                    <a:pt x="87" y="17"/>
                    <a:pt x="87" y="17"/>
                  </a:cubicBezTo>
                  <a:cubicBezTo>
                    <a:pt x="87" y="16"/>
                    <a:pt x="87" y="16"/>
                    <a:pt x="87" y="16"/>
                  </a:cubicBezTo>
                  <a:close/>
                  <a:moveTo>
                    <a:pt x="53" y="40"/>
                  </a:moveTo>
                  <a:cubicBezTo>
                    <a:pt x="48" y="44"/>
                    <a:pt x="48" y="44"/>
                    <a:pt x="48" y="44"/>
                  </a:cubicBezTo>
                  <a:cubicBezTo>
                    <a:pt x="42" y="41"/>
                    <a:pt x="42" y="41"/>
                    <a:pt x="42" y="41"/>
                  </a:cubicBezTo>
                  <a:cubicBezTo>
                    <a:pt x="42" y="21"/>
                    <a:pt x="42" y="21"/>
                    <a:pt x="42" y="21"/>
                  </a:cubicBezTo>
                  <a:cubicBezTo>
                    <a:pt x="40" y="20"/>
                    <a:pt x="38" y="18"/>
                    <a:pt x="38" y="16"/>
                  </a:cubicBezTo>
                  <a:cubicBezTo>
                    <a:pt x="38" y="12"/>
                    <a:pt x="40" y="9"/>
                    <a:pt x="44" y="9"/>
                  </a:cubicBezTo>
                  <a:cubicBezTo>
                    <a:pt x="47" y="8"/>
                    <a:pt x="50" y="11"/>
                    <a:pt x="51" y="14"/>
                  </a:cubicBezTo>
                  <a:cubicBezTo>
                    <a:pt x="51" y="16"/>
                    <a:pt x="50" y="19"/>
                    <a:pt x="48" y="20"/>
                  </a:cubicBezTo>
                  <a:lnTo>
                    <a:pt x="5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9" name="Freeform 147"/>
            <p:cNvSpPr>
              <a:spLocks/>
            </p:cNvSpPr>
            <p:nvPr/>
          </p:nvSpPr>
          <p:spPr bwMode="auto">
            <a:xfrm>
              <a:off x="2228850" y="2005013"/>
              <a:ext cx="60325" cy="120650"/>
            </a:xfrm>
            <a:custGeom>
              <a:avLst/>
              <a:gdLst>
                <a:gd name="T0" fmla="*/ 5 w 21"/>
                <a:gd name="T1" fmla="*/ 1 h 42"/>
                <a:gd name="T2" fmla="*/ 5 w 21"/>
                <a:gd name="T3" fmla="*/ 3 h 42"/>
                <a:gd name="T4" fmla="*/ 6 w 21"/>
                <a:gd name="T5" fmla="*/ 4 h 42"/>
                <a:gd name="T6" fmla="*/ 6 w 21"/>
                <a:gd name="T7" fmla="*/ 4 h 42"/>
                <a:gd name="T8" fmla="*/ 6 w 21"/>
                <a:gd name="T9" fmla="*/ 7 h 42"/>
                <a:gd name="T10" fmla="*/ 6 w 21"/>
                <a:gd name="T11" fmla="*/ 7 h 42"/>
                <a:gd name="T12" fmla="*/ 0 w 21"/>
                <a:gd name="T13" fmla="*/ 16 h 42"/>
                <a:gd name="T14" fmla="*/ 2 w 21"/>
                <a:gd name="T15" fmla="*/ 42 h 42"/>
                <a:gd name="T16" fmla="*/ 7 w 21"/>
                <a:gd name="T17" fmla="*/ 31 h 42"/>
                <a:gd name="T18" fmla="*/ 15 w 21"/>
                <a:gd name="T19" fmla="*/ 24 h 42"/>
                <a:gd name="T20" fmla="*/ 15 w 21"/>
                <a:gd name="T21" fmla="*/ 24 h 42"/>
                <a:gd name="T22" fmla="*/ 15 w 21"/>
                <a:gd name="T23" fmla="*/ 24 h 42"/>
                <a:gd name="T24" fmla="*/ 17 w 21"/>
                <a:gd name="T25" fmla="*/ 24 h 42"/>
                <a:gd name="T26" fmla="*/ 17 w 21"/>
                <a:gd name="T27" fmla="*/ 24 h 42"/>
                <a:gd name="T28" fmla="*/ 18 w 21"/>
                <a:gd name="T29" fmla="*/ 27 h 42"/>
                <a:gd name="T30" fmla="*/ 18 w 21"/>
                <a:gd name="T31" fmla="*/ 27 h 42"/>
                <a:gd name="T32" fmla="*/ 18 w 21"/>
                <a:gd name="T33" fmla="*/ 27 h 42"/>
                <a:gd name="T34" fmla="*/ 19 w 21"/>
                <a:gd name="T35" fmla="*/ 27 h 42"/>
                <a:gd name="T36" fmla="*/ 20 w 21"/>
                <a:gd name="T37" fmla="*/ 28 h 42"/>
                <a:gd name="T38" fmla="*/ 21 w 21"/>
                <a:gd name="T39" fmla="*/ 26 h 42"/>
                <a:gd name="T40" fmla="*/ 19 w 21"/>
                <a:gd name="T41" fmla="*/ 10 h 42"/>
                <a:gd name="T42" fmla="*/ 6 w 21"/>
                <a:gd name="T43" fmla="*/ 1 h 42"/>
                <a:gd name="T44" fmla="*/ 6 w 21"/>
                <a:gd name="T45" fmla="*/ 1 h 42"/>
                <a:gd name="T46" fmla="*/ 5 w 21"/>
                <a:gd name="T47" fmla="*/ 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 h="42">
                  <a:moveTo>
                    <a:pt x="5" y="1"/>
                  </a:moveTo>
                  <a:cubicBezTo>
                    <a:pt x="5" y="2"/>
                    <a:pt x="5" y="3"/>
                    <a:pt x="5" y="3"/>
                  </a:cubicBezTo>
                  <a:cubicBezTo>
                    <a:pt x="6" y="4"/>
                    <a:pt x="6" y="4"/>
                    <a:pt x="6" y="4"/>
                  </a:cubicBezTo>
                  <a:cubicBezTo>
                    <a:pt x="6" y="4"/>
                    <a:pt x="6" y="4"/>
                    <a:pt x="6" y="4"/>
                  </a:cubicBezTo>
                  <a:cubicBezTo>
                    <a:pt x="7" y="6"/>
                    <a:pt x="6" y="7"/>
                    <a:pt x="6" y="7"/>
                  </a:cubicBezTo>
                  <a:cubicBezTo>
                    <a:pt x="6" y="7"/>
                    <a:pt x="6" y="7"/>
                    <a:pt x="6" y="7"/>
                  </a:cubicBezTo>
                  <a:cubicBezTo>
                    <a:pt x="4" y="9"/>
                    <a:pt x="1" y="12"/>
                    <a:pt x="0" y="16"/>
                  </a:cubicBezTo>
                  <a:cubicBezTo>
                    <a:pt x="2" y="42"/>
                    <a:pt x="2" y="42"/>
                    <a:pt x="2" y="42"/>
                  </a:cubicBezTo>
                  <a:cubicBezTo>
                    <a:pt x="2" y="42"/>
                    <a:pt x="3" y="34"/>
                    <a:pt x="7" y="31"/>
                  </a:cubicBezTo>
                  <a:cubicBezTo>
                    <a:pt x="10" y="28"/>
                    <a:pt x="13" y="25"/>
                    <a:pt x="15" y="24"/>
                  </a:cubicBezTo>
                  <a:cubicBezTo>
                    <a:pt x="15" y="24"/>
                    <a:pt x="15" y="24"/>
                    <a:pt x="15" y="24"/>
                  </a:cubicBezTo>
                  <a:cubicBezTo>
                    <a:pt x="15" y="24"/>
                    <a:pt x="15" y="24"/>
                    <a:pt x="15" y="24"/>
                  </a:cubicBezTo>
                  <a:cubicBezTo>
                    <a:pt x="15" y="24"/>
                    <a:pt x="16" y="23"/>
                    <a:pt x="17" y="24"/>
                  </a:cubicBezTo>
                  <a:cubicBezTo>
                    <a:pt x="17" y="24"/>
                    <a:pt x="17" y="24"/>
                    <a:pt x="17" y="24"/>
                  </a:cubicBezTo>
                  <a:cubicBezTo>
                    <a:pt x="18" y="27"/>
                    <a:pt x="18" y="27"/>
                    <a:pt x="18" y="27"/>
                  </a:cubicBezTo>
                  <a:cubicBezTo>
                    <a:pt x="18" y="27"/>
                    <a:pt x="18" y="27"/>
                    <a:pt x="18" y="27"/>
                  </a:cubicBezTo>
                  <a:cubicBezTo>
                    <a:pt x="18" y="27"/>
                    <a:pt x="18" y="27"/>
                    <a:pt x="18" y="27"/>
                  </a:cubicBezTo>
                  <a:cubicBezTo>
                    <a:pt x="19" y="27"/>
                    <a:pt x="19" y="27"/>
                    <a:pt x="19" y="27"/>
                  </a:cubicBezTo>
                  <a:cubicBezTo>
                    <a:pt x="19" y="27"/>
                    <a:pt x="19" y="28"/>
                    <a:pt x="20" y="28"/>
                  </a:cubicBezTo>
                  <a:cubicBezTo>
                    <a:pt x="20" y="27"/>
                    <a:pt x="21" y="27"/>
                    <a:pt x="21" y="26"/>
                  </a:cubicBezTo>
                  <a:cubicBezTo>
                    <a:pt x="19" y="10"/>
                    <a:pt x="19" y="10"/>
                    <a:pt x="19" y="10"/>
                  </a:cubicBezTo>
                  <a:cubicBezTo>
                    <a:pt x="6" y="1"/>
                    <a:pt x="6" y="1"/>
                    <a:pt x="6" y="1"/>
                  </a:cubicBezTo>
                  <a:cubicBezTo>
                    <a:pt x="6" y="1"/>
                    <a:pt x="6" y="1"/>
                    <a:pt x="6" y="1"/>
                  </a:cubicBezTo>
                  <a:cubicBezTo>
                    <a:pt x="6" y="0"/>
                    <a:pt x="5" y="0"/>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0" name="Freeform 148"/>
            <p:cNvSpPr>
              <a:spLocks/>
            </p:cNvSpPr>
            <p:nvPr/>
          </p:nvSpPr>
          <p:spPr bwMode="auto">
            <a:xfrm>
              <a:off x="2236788" y="2105026"/>
              <a:ext cx="63500" cy="92075"/>
            </a:xfrm>
            <a:custGeom>
              <a:avLst/>
              <a:gdLst>
                <a:gd name="T0" fmla="*/ 19 w 22"/>
                <a:gd name="T1" fmla="*/ 31 h 32"/>
                <a:gd name="T2" fmla="*/ 22 w 22"/>
                <a:gd name="T3" fmla="*/ 30 h 32"/>
                <a:gd name="T4" fmla="*/ 20 w 22"/>
                <a:gd name="T5" fmla="*/ 11 h 32"/>
                <a:gd name="T6" fmla="*/ 20 w 22"/>
                <a:gd name="T7" fmla="*/ 11 h 32"/>
                <a:gd name="T8" fmla="*/ 19 w 22"/>
                <a:gd name="T9" fmla="*/ 8 h 32"/>
                <a:gd name="T10" fmla="*/ 7 w 22"/>
                <a:gd name="T11" fmla="*/ 0 h 32"/>
                <a:gd name="T12" fmla="*/ 2 w 22"/>
                <a:gd name="T13" fmla="*/ 8 h 32"/>
                <a:gd name="T14" fmla="*/ 7 w 22"/>
                <a:gd name="T15" fmla="*/ 23 h 32"/>
                <a:gd name="T16" fmla="*/ 19 w 22"/>
                <a:gd name="T17"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32">
                  <a:moveTo>
                    <a:pt x="19" y="31"/>
                  </a:moveTo>
                  <a:cubicBezTo>
                    <a:pt x="19" y="31"/>
                    <a:pt x="22" y="32"/>
                    <a:pt x="22" y="30"/>
                  </a:cubicBezTo>
                  <a:cubicBezTo>
                    <a:pt x="20" y="11"/>
                    <a:pt x="20" y="11"/>
                    <a:pt x="20" y="11"/>
                  </a:cubicBezTo>
                  <a:cubicBezTo>
                    <a:pt x="20" y="11"/>
                    <a:pt x="20" y="11"/>
                    <a:pt x="20" y="11"/>
                  </a:cubicBezTo>
                  <a:cubicBezTo>
                    <a:pt x="20" y="11"/>
                    <a:pt x="20" y="8"/>
                    <a:pt x="19" y="8"/>
                  </a:cubicBezTo>
                  <a:cubicBezTo>
                    <a:pt x="7" y="0"/>
                    <a:pt x="7" y="0"/>
                    <a:pt x="7" y="0"/>
                  </a:cubicBezTo>
                  <a:cubicBezTo>
                    <a:pt x="3" y="4"/>
                    <a:pt x="2" y="8"/>
                    <a:pt x="2" y="8"/>
                  </a:cubicBezTo>
                  <a:cubicBezTo>
                    <a:pt x="0" y="18"/>
                    <a:pt x="7" y="23"/>
                    <a:pt x="7" y="23"/>
                  </a:cubicBezTo>
                  <a:cubicBezTo>
                    <a:pt x="19" y="31"/>
                    <a:pt x="19" y="31"/>
                    <a:pt x="19"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1" name="Freeform 149"/>
            <p:cNvSpPr>
              <a:spLocks/>
            </p:cNvSpPr>
            <p:nvPr/>
          </p:nvSpPr>
          <p:spPr bwMode="auto">
            <a:xfrm>
              <a:off x="2422525" y="2057401"/>
              <a:ext cx="60325" cy="117475"/>
            </a:xfrm>
            <a:custGeom>
              <a:avLst/>
              <a:gdLst>
                <a:gd name="T0" fmla="*/ 15 w 21"/>
                <a:gd name="T1" fmla="*/ 41 h 41"/>
                <a:gd name="T2" fmla="*/ 15 w 21"/>
                <a:gd name="T3" fmla="*/ 39 h 41"/>
                <a:gd name="T4" fmla="*/ 14 w 21"/>
                <a:gd name="T5" fmla="*/ 37 h 41"/>
                <a:gd name="T6" fmla="*/ 14 w 21"/>
                <a:gd name="T7" fmla="*/ 37 h 41"/>
                <a:gd name="T8" fmla="*/ 15 w 21"/>
                <a:gd name="T9" fmla="*/ 34 h 41"/>
                <a:gd name="T10" fmla="*/ 15 w 21"/>
                <a:gd name="T11" fmla="*/ 34 h 41"/>
                <a:gd name="T12" fmla="*/ 21 w 21"/>
                <a:gd name="T13" fmla="*/ 25 h 41"/>
                <a:gd name="T14" fmla="*/ 18 w 21"/>
                <a:gd name="T15" fmla="*/ 0 h 41"/>
                <a:gd name="T16" fmla="*/ 13 w 21"/>
                <a:gd name="T17" fmla="*/ 11 h 41"/>
                <a:gd name="T18" fmla="*/ 6 w 21"/>
                <a:gd name="T19" fmla="*/ 18 h 41"/>
                <a:gd name="T20" fmla="*/ 6 w 21"/>
                <a:gd name="T21" fmla="*/ 18 h 41"/>
                <a:gd name="T22" fmla="*/ 6 w 21"/>
                <a:gd name="T23" fmla="*/ 18 h 41"/>
                <a:gd name="T24" fmla="*/ 3 w 21"/>
                <a:gd name="T25" fmla="*/ 17 h 41"/>
                <a:gd name="T26" fmla="*/ 3 w 21"/>
                <a:gd name="T27" fmla="*/ 17 h 41"/>
                <a:gd name="T28" fmla="*/ 2 w 21"/>
                <a:gd name="T29" fmla="*/ 15 h 41"/>
                <a:gd name="T30" fmla="*/ 2 w 21"/>
                <a:gd name="T31" fmla="*/ 15 h 41"/>
                <a:gd name="T32" fmla="*/ 2 w 21"/>
                <a:gd name="T33" fmla="*/ 15 h 41"/>
                <a:gd name="T34" fmla="*/ 2 w 21"/>
                <a:gd name="T35" fmla="*/ 15 h 41"/>
                <a:gd name="T36" fmla="*/ 1 w 21"/>
                <a:gd name="T37" fmla="*/ 14 h 41"/>
                <a:gd name="T38" fmla="*/ 0 w 21"/>
                <a:gd name="T39" fmla="*/ 16 h 41"/>
                <a:gd name="T40" fmla="*/ 1 w 21"/>
                <a:gd name="T41" fmla="*/ 32 h 41"/>
                <a:gd name="T42" fmla="*/ 14 w 21"/>
                <a:gd name="T43" fmla="*/ 41 h 41"/>
                <a:gd name="T44" fmla="*/ 14 w 21"/>
                <a:gd name="T45" fmla="*/ 41 h 41"/>
                <a:gd name="T46" fmla="*/ 15 w 21"/>
                <a:gd name="T4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 h="41">
                  <a:moveTo>
                    <a:pt x="15" y="41"/>
                  </a:moveTo>
                  <a:cubicBezTo>
                    <a:pt x="16" y="40"/>
                    <a:pt x="15" y="39"/>
                    <a:pt x="15" y="39"/>
                  </a:cubicBezTo>
                  <a:cubicBezTo>
                    <a:pt x="14" y="37"/>
                    <a:pt x="14" y="37"/>
                    <a:pt x="14" y="37"/>
                  </a:cubicBezTo>
                  <a:cubicBezTo>
                    <a:pt x="14" y="37"/>
                    <a:pt x="14" y="37"/>
                    <a:pt x="14" y="37"/>
                  </a:cubicBezTo>
                  <a:cubicBezTo>
                    <a:pt x="14" y="35"/>
                    <a:pt x="15" y="34"/>
                    <a:pt x="15" y="34"/>
                  </a:cubicBezTo>
                  <a:cubicBezTo>
                    <a:pt x="15" y="34"/>
                    <a:pt x="15" y="34"/>
                    <a:pt x="15" y="34"/>
                  </a:cubicBezTo>
                  <a:cubicBezTo>
                    <a:pt x="17" y="33"/>
                    <a:pt x="20" y="30"/>
                    <a:pt x="21" y="25"/>
                  </a:cubicBezTo>
                  <a:cubicBezTo>
                    <a:pt x="18" y="0"/>
                    <a:pt x="18" y="0"/>
                    <a:pt x="18" y="0"/>
                  </a:cubicBezTo>
                  <a:cubicBezTo>
                    <a:pt x="18" y="0"/>
                    <a:pt x="17" y="7"/>
                    <a:pt x="13" y="11"/>
                  </a:cubicBezTo>
                  <a:cubicBezTo>
                    <a:pt x="10" y="14"/>
                    <a:pt x="7" y="16"/>
                    <a:pt x="6" y="18"/>
                  </a:cubicBezTo>
                  <a:cubicBezTo>
                    <a:pt x="6" y="18"/>
                    <a:pt x="6" y="18"/>
                    <a:pt x="6" y="18"/>
                  </a:cubicBezTo>
                  <a:cubicBezTo>
                    <a:pt x="6" y="18"/>
                    <a:pt x="6" y="18"/>
                    <a:pt x="6" y="18"/>
                  </a:cubicBezTo>
                  <a:cubicBezTo>
                    <a:pt x="5" y="18"/>
                    <a:pt x="4" y="18"/>
                    <a:pt x="3" y="17"/>
                  </a:cubicBezTo>
                  <a:cubicBezTo>
                    <a:pt x="3" y="17"/>
                    <a:pt x="3" y="17"/>
                    <a:pt x="3" y="17"/>
                  </a:cubicBezTo>
                  <a:cubicBezTo>
                    <a:pt x="2" y="15"/>
                    <a:pt x="2" y="15"/>
                    <a:pt x="2" y="15"/>
                  </a:cubicBezTo>
                  <a:cubicBezTo>
                    <a:pt x="2" y="15"/>
                    <a:pt x="2" y="15"/>
                    <a:pt x="2" y="15"/>
                  </a:cubicBezTo>
                  <a:cubicBezTo>
                    <a:pt x="2" y="15"/>
                    <a:pt x="2" y="15"/>
                    <a:pt x="2" y="15"/>
                  </a:cubicBezTo>
                  <a:cubicBezTo>
                    <a:pt x="2" y="15"/>
                    <a:pt x="2" y="15"/>
                    <a:pt x="2" y="15"/>
                  </a:cubicBezTo>
                  <a:cubicBezTo>
                    <a:pt x="2" y="14"/>
                    <a:pt x="1" y="14"/>
                    <a:pt x="1" y="14"/>
                  </a:cubicBezTo>
                  <a:cubicBezTo>
                    <a:pt x="0" y="14"/>
                    <a:pt x="0" y="15"/>
                    <a:pt x="0" y="16"/>
                  </a:cubicBezTo>
                  <a:cubicBezTo>
                    <a:pt x="1" y="32"/>
                    <a:pt x="1" y="32"/>
                    <a:pt x="1" y="32"/>
                  </a:cubicBezTo>
                  <a:cubicBezTo>
                    <a:pt x="14" y="41"/>
                    <a:pt x="14" y="41"/>
                    <a:pt x="14" y="41"/>
                  </a:cubicBezTo>
                  <a:cubicBezTo>
                    <a:pt x="14" y="41"/>
                    <a:pt x="14" y="41"/>
                    <a:pt x="14" y="41"/>
                  </a:cubicBezTo>
                  <a:cubicBezTo>
                    <a:pt x="15" y="41"/>
                    <a:pt x="15" y="41"/>
                    <a:pt x="15"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2" name="Freeform 150"/>
            <p:cNvSpPr>
              <a:spLocks/>
            </p:cNvSpPr>
            <p:nvPr/>
          </p:nvSpPr>
          <p:spPr bwMode="auto">
            <a:xfrm>
              <a:off x="2408238" y="1982788"/>
              <a:ext cx="63500" cy="93663"/>
            </a:xfrm>
            <a:custGeom>
              <a:avLst/>
              <a:gdLst>
                <a:gd name="T0" fmla="*/ 3 w 22"/>
                <a:gd name="T1" fmla="*/ 2 h 33"/>
                <a:gd name="T2" fmla="*/ 0 w 22"/>
                <a:gd name="T3" fmla="*/ 3 h 33"/>
                <a:gd name="T4" fmla="*/ 2 w 22"/>
                <a:gd name="T5" fmla="*/ 22 h 33"/>
                <a:gd name="T6" fmla="*/ 2 w 22"/>
                <a:gd name="T7" fmla="*/ 22 h 33"/>
                <a:gd name="T8" fmla="*/ 4 w 22"/>
                <a:gd name="T9" fmla="*/ 25 h 33"/>
                <a:gd name="T10" fmla="*/ 16 w 22"/>
                <a:gd name="T11" fmla="*/ 33 h 33"/>
                <a:gd name="T12" fmla="*/ 20 w 22"/>
                <a:gd name="T13" fmla="*/ 25 h 33"/>
                <a:gd name="T14" fmla="*/ 16 w 22"/>
                <a:gd name="T15" fmla="*/ 9 h 33"/>
                <a:gd name="T16" fmla="*/ 3 w 22"/>
                <a:gd name="T17" fmla="*/ 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33">
                  <a:moveTo>
                    <a:pt x="3" y="2"/>
                  </a:moveTo>
                  <a:cubicBezTo>
                    <a:pt x="3" y="2"/>
                    <a:pt x="0" y="0"/>
                    <a:pt x="0" y="3"/>
                  </a:cubicBezTo>
                  <a:cubicBezTo>
                    <a:pt x="2" y="22"/>
                    <a:pt x="2" y="22"/>
                    <a:pt x="2" y="22"/>
                  </a:cubicBezTo>
                  <a:cubicBezTo>
                    <a:pt x="2" y="22"/>
                    <a:pt x="2" y="22"/>
                    <a:pt x="2" y="22"/>
                  </a:cubicBezTo>
                  <a:cubicBezTo>
                    <a:pt x="2" y="22"/>
                    <a:pt x="3" y="24"/>
                    <a:pt x="4" y="25"/>
                  </a:cubicBezTo>
                  <a:cubicBezTo>
                    <a:pt x="16" y="33"/>
                    <a:pt x="16" y="33"/>
                    <a:pt x="16" y="33"/>
                  </a:cubicBezTo>
                  <a:cubicBezTo>
                    <a:pt x="20" y="28"/>
                    <a:pt x="20" y="25"/>
                    <a:pt x="20" y="25"/>
                  </a:cubicBezTo>
                  <a:cubicBezTo>
                    <a:pt x="22" y="15"/>
                    <a:pt x="16" y="9"/>
                    <a:pt x="16" y="9"/>
                  </a:cubicBezTo>
                  <a:cubicBezTo>
                    <a:pt x="3" y="2"/>
                    <a:pt x="3"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3" name="Freeform 151"/>
            <p:cNvSpPr>
              <a:spLocks noEditPoints="1"/>
            </p:cNvSpPr>
            <p:nvPr/>
          </p:nvSpPr>
          <p:spPr bwMode="auto">
            <a:xfrm>
              <a:off x="2290763" y="1958976"/>
              <a:ext cx="109537" cy="112713"/>
            </a:xfrm>
            <a:custGeom>
              <a:avLst/>
              <a:gdLst>
                <a:gd name="T0" fmla="*/ 17 w 38"/>
                <a:gd name="T1" fmla="*/ 1 h 39"/>
                <a:gd name="T2" fmla="*/ 1 w 38"/>
                <a:gd name="T3" fmla="*/ 22 h 39"/>
                <a:gd name="T4" fmla="*/ 21 w 38"/>
                <a:gd name="T5" fmla="*/ 38 h 39"/>
                <a:gd name="T6" fmla="*/ 37 w 38"/>
                <a:gd name="T7" fmla="*/ 17 h 39"/>
                <a:gd name="T8" fmla="*/ 17 w 38"/>
                <a:gd name="T9" fmla="*/ 1 h 39"/>
                <a:gd name="T10" fmla="*/ 21 w 38"/>
                <a:gd name="T11" fmla="*/ 34 h 39"/>
                <a:gd name="T12" fmla="*/ 5 w 38"/>
                <a:gd name="T13" fmla="*/ 21 h 39"/>
                <a:gd name="T14" fmla="*/ 17 w 38"/>
                <a:gd name="T15" fmla="*/ 5 h 39"/>
                <a:gd name="T16" fmla="*/ 33 w 38"/>
                <a:gd name="T17" fmla="*/ 18 h 39"/>
                <a:gd name="T18" fmla="*/ 21 w 38"/>
                <a:gd name="T19"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39">
                  <a:moveTo>
                    <a:pt x="17" y="1"/>
                  </a:moveTo>
                  <a:cubicBezTo>
                    <a:pt x="7" y="3"/>
                    <a:pt x="0" y="12"/>
                    <a:pt x="1" y="22"/>
                  </a:cubicBezTo>
                  <a:cubicBezTo>
                    <a:pt x="2" y="32"/>
                    <a:pt x="11" y="39"/>
                    <a:pt x="21" y="38"/>
                  </a:cubicBezTo>
                  <a:cubicBezTo>
                    <a:pt x="31" y="36"/>
                    <a:pt x="38" y="27"/>
                    <a:pt x="37" y="17"/>
                  </a:cubicBezTo>
                  <a:cubicBezTo>
                    <a:pt x="36" y="7"/>
                    <a:pt x="27" y="0"/>
                    <a:pt x="17" y="1"/>
                  </a:cubicBezTo>
                  <a:close/>
                  <a:moveTo>
                    <a:pt x="21" y="34"/>
                  </a:moveTo>
                  <a:cubicBezTo>
                    <a:pt x="13" y="35"/>
                    <a:pt x="5" y="29"/>
                    <a:pt x="5" y="21"/>
                  </a:cubicBezTo>
                  <a:cubicBezTo>
                    <a:pt x="4" y="13"/>
                    <a:pt x="9" y="6"/>
                    <a:pt x="17" y="5"/>
                  </a:cubicBezTo>
                  <a:cubicBezTo>
                    <a:pt x="25" y="4"/>
                    <a:pt x="33" y="10"/>
                    <a:pt x="33" y="18"/>
                  </a:cubicBezTo>
                  <a:cubicBezTo>
                    <a:pt x="34" y="26"/>
                    <a:pt x="29" y="33"/>
                    <a:pt x="2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4" name="Freeform 152"/>
            <p:cNvSpPr>
              <a:spLocks noEditPoints="1"/>
            </p:cNvSpPr>
            <p:nvPr/>
          </p:nvSpPr>
          <p:spPr bwMode="auto">
            <a:xfrm>
              <a:off x="2328863" y="1979613"/>
              <a:ext cx="36512" cy="71438"/>
            </a:xfrm>
            <a:custGeom>
              <a:avLst/>
              <a:gdLst>
                <a:gd name="T0" fmla="*/ 9 w 13"/>
                <a:gd name="T1" fmla="*/ 11 h 25"/>
                <a:gd name="T2" fmla="*/ 8 w 13"/>
                <a:gd name="T3" fmla="*/ 6 h 25"/>
                <a:gd name="T4" fmla="*/ 8 w 13"/>
                <a:gd name="T5" fmla="*/ 6 h 25"/>
                <a:gd name="T6" fmla="*/ 10 w 13"/>
                <a:gd name="T7" fmla="*/ 6 h 25"/>
                <a:gd name="T8" fmla="*/ 10 w 13"/>
                <a:gd name="T9" fmla="*/ 6 h 25"/>
                <a:gd name="T10" fmla="*/ 10 w 13"/>
                <a:gd name="T11" fmla="*/ 5 h 25"/>
                <a:gd name="T12" fmla="*/ 10 w 13"/>
                <a:gd name="T13" fmla="*/ 4 h 25"/>
                <a:gd name="T14" fmla="*/ 10 w 13"/>
                <a:gd name="T15" fmla="*/ 3 h 25"/>
                <a:gd name="T16" fmla="*/ 10 w 13"/>
                <a:gd name="T17" fmla="*/ 3 h 25"/>
                <a:gd name="T18" fmla="*/ 9 w 13"/>
                <a:gd name="T19" fmla="*/ 3 h 25"/>
                <a:gd name="T20" fmla="*/ 8 w 13"/>
                <a:gd name="T21" fmla="*/ 3 h 25"/>
                <a:gd name="T22" fmla="*/ 7 w 13"/>
                <a:gd name="T23" fmla="*/ 1 h 25"/>
                <a:gd name="T24" fmla="*/ 7 w 13"/>
                <a:gd name="T25" fmla="*/ 0 h 25"/>
                <a:gd name="T26" fmla="*/ 6 w 13"/>
                <a:gd name="T27" fmla="*/ 1 h 25"/>
                <a:gd name="T28" fmla="*/ 6 w 13"/>
                <a:gd name="T29" fmla="*/ 3 h 25"/>
                <a:gd name="T30" fmla="*/ 6 w 13"/>
                <a:gd name="T31" fmla="*/ 3 h 25"/>
                <a:gd name="T32" fmla="*/ 5 w 13"/>
                <a:gd name="T33" fmla="*/ 4 h 25"/>
                <a:gd name="T34" fmla="*/ 4 w 13"/>
                <a:gd name="T35" fmla="*/ 1 h 25"/>
                <a:gd name="T36" fmla="*/ 3 w 13"/>
                <a:gd name="T37" fmla="*/ 1 h 25"/>
                <a:gd name="T38" fmla="*/ 3 w 13"/>
                <a:gd name="T39" fmla="*/ 2 h 25"/>
                <a:gd name="T40" fmla="*/ 3 w 13"/>
                <a:gd name="T41" fmla="*/ 4 h 25"/>
                <a:gd name="T42" fmla="*/ 1 w 13"/>
                <a:gd name="T43" fmla="*/ 5 h 25"/>
                <a:gd name="T44" fmla="*/ 0 w 13"/>
                <a:gd name="T45" fmla="*/ 7 h 25"/>
                <a:gd name="T46" fmla="*/ 0 w 13"/>
                <a:gd name="T47" fmla="*/ 9 h 25"/>
                <a:gd name="T48" fmla="*/ 1 w 13"/>
                <a:gd name="T49" fmla="*/ 11 h 25"/>
                <a:gd name="T50" fmla="*/ 2 w 13"/>
                <a:gd name="T51" fmla="*/ 12 h 25"/>
                <a:gd name="T52" fmla="*/ 4 w 13"/>
                <a:gd name="T53" fmla="*/ 13 h 25"/>
                <a:gd name="T54" fmla="*/ 4 w 13"/>
                <a:gd name="T55" fmla="*/ 13 h 25"/>
                <a:gd name="T56" fmla="*/ 5 w 13"/>
                <a:gd name="T57" fmla="*/ 18 h 25"/>
                <a:gd name="T58" fmla="*/ 3 w 13"/>
                <a:gd name="T59" fmla="*/ 18 h 25"/>
                <a:gd name="T60" fmla="*/ 2 w 13"/>
                <a:gd name="T61" fmla="*/ 18 h 25"/>
                <a:gd name="T62" fmla="*/ 1 w 13"/>
                <a:gd name="T63" fmla="*/ 18 h 25"/>
                <a:gd name="T64" fmla="*/ 1 w 13"/>
                <a:gd name="T65" fmla="*/ 19 h 25"/>
                <a:gd name="T66" fmla="*/ 1 w 13"/>
                <a:gd name="T67" fmla="*/ 20 h 25"/>
                <a:gd name="T68" fmla="*/ 1 w 13"/>
                <a:gd name="T69" fmla="*/ 21 h 25"/>
                <a:gd name="T70" fmla="*/ 3 w 13"/>
                <a:gd name="T71" fmla="*/ 21 h 25"/>
                <a:gd name="T72" fmla="*/ 5 w 13"/>
                <a:gd name="T73" fmla="*/ 21 h 25"/>
                <a:gd name="T74" fmla="*/ 6 w 13"/>
                <a:gd name="T75" fmla="*/ 24 h 25"/>
                <a:gd name="T76" fmla="*/ 6 w 13"/>
                <a:gd name="T77" fmla="*/ 25 h 25"/>
                <a:gd name="T78" fmla="*/ 7 w 13"/>
                <a:gd name="T79" fmla="*/ 24 h 25"/>
                <a:gd name="T80" fmla="*/ 7 w 13"/>
                <a:gd name="T81" fmla="*/ 21 h 25"/>
                <a:gd name="T82" fmla="*/ 8 w 13"/>
                <a:gd name="T83" fmla="*/ 21 h 25"/>
                <a:gd name="T84" fmla="*/ 9 w 13"/>
                <a:gd name="T85" fmla="*/ 24 h 25"/>
                <a:gd name="T86" fmla="*/ 10 w 13"/>
                <a:gd name="T87" fmla="*/ 24 h 25"/>
                <a:gd name="T88" fmla="*/ 10 w 13"/>
                <a:gd name="T89" fmla="*/ 23 h 25"/>
                <a:gd name="T90" fmla="*/ 10 w 13"/>
                <a:gd name="T91" fmla="*/ 20 h 25"/>
                <a:gd name="T92" fmla="*/ 11 w 13"/>
                <a:gd name="T93" fmla="*/ 20 h 25"/>
                <a:gd name="T94" fmla="*/ 12 w 13"/>
                <a:gd name="T95" fmla="*/ 18 h 25"/>
                <a:gd name="T96" fmla="*/ 13 w 13"/>
                <a:gd name="T97" fmla="*/ 15 h 25"/>
                <a:gd name="T98" fmla="*/ 11 w 13"/>
                <a:gd name="T99" fmla="*/ 12 h 25"/>
                <a:gd name="T100" fmla="*/ 9 w 13"/>
                <a:gd name="T101" fmla="*/ 11 h 25"/>
                <a:gd name="T102" fmla="*/ 8 w 13"/>
                <a:gd name="T103" fmla="*/ 18 h 25"/>
                <a:gd name="T104" fmla="*/ 6 w 13"/>
                <a:gd name="T105" fmla="*/ 18 h 25"/>
                <a:gd name="T106" fmla="*/ 6 w 13"/>
                <a:gd name="T107" fmla="*/ 13 h 25"/>
                <a:gd name="T108" fmla="*/ 7 w 13"/>
                <a:gd name="T109" fmla="*/ 14 h 25"/>
                <a:gd name="T110" fmla="*/ 8 w 13"/>
                <a:gd name="T111" fmla="*/ 18 h 25"/>
                <a:gd name="T112" fmla="*/ 7 w 13"/>
                <a:gd name="T113" fmla="*/ 10 h 25"/>
                <a:gd name="T114" fmla="*/ 5 w 13"/>
                <a:gd name="T115" fmla="*/ 10 h 25"/>
                <a:gd name="T116" fmla="*/ 5 w 13"/>
                <a:gd name="T117" fmla="*/ 6 h 25"/>
                <a:gd name="T118" fmla="*/ 6 w 13"/>
                <a:gd name="T119" fmla="*/ 6 h 25"/>
                <a:gd name="T120" fmla="*/ 7 w 13"/>
                <a:gd name="T121"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 h="25">
                  <a:moveTo>
                    <a:pt x="9" y="11"/>
                  </a:moveTo>
                  <a:cubicBezTo>
                    <a:pt x="8" y="6"/>
                    <a:pt x="8" y="6"/>
                    <a:pt x="8" y="6"/>
                  </a:cubicBezTo>
                  <a:cubicBezTo>
                    <a:pt x="8" y="6"/>
                    <a:pt x="8" y="6"/>
                    <a:pt x="8" y="6"/>
                  </a:cubicBezTo>
                  <a:cubicBezTo>
                    <a:pt x="9" y="6"/>
                    <a:pt x="9" y="6"/>
                    <a:pt x="10" y="6"/>
                  </a:cubicBezTo>
                  <a:cubicBezTo>
                    <a:pt x="10" y="6"/>
                    <a:pt x="10" y="6"/>
                    <a:pt x="10" y="6"/>
                  </a:cubicBezTo>
                  <a:cubicBezTo>
                    <a:pt x="10" y="6"/>
                    <a:pt x="10" y="5"/>
                    <a:pt x="10" y="5"/>
                  </a:cubicBezTo>
                  <a:cubicBezTo>
                    <a:pt x="10" y="5"/>
                    <a:pt x="10" y="4"/>
                    <a:pt x="10" y="4"/>
                  </a:cubicBezTo>
                  <a:cubicBezTo>
                    <a:pt x="10" y="4"/>
                    <a:pt x="10" y="3"/>
                    <a:pt x="10" y="3"/>
                  </a:cubicBezTo>
                  <a:cubicBezTo>
                    <a:pt x="10" y="3"/>
                    <a:pt x="10" y="3"/>
                    <a:pt x="10" y="3"/>
                  </a:cubicBezTo>
                  <a:cubicBezTo>
                    <a:pt x="9" y="3"/>
                    <a:pt x="9" y="3"/>
                    <a:pt x="9" y="3"/>
                  </a:cubicBezTo>
                  <a:cubicBezTo>
                    <a:pt x="9" y="3"/>
                    <a:pt x="8" y="3"/>
                    <a:pt x="8" y="3"/>
                  </a:cubicBezTo>
                  <a:cubicBezTo>
                    <a:pt x="7" y="1"/>
                    <a:pt x="7" y="1"/>
                    <a:pt x="7" y="1"/>
                  </a:cubicBezTo>
                  <a:cubicBezTo>
                    <a:pt x="7" y="1"/>
                    <a:pt x="7" y="0"/>
                    <a:pt x="7" y="0"/>
                  </a:cubicBezTo>
                  <a:cubicBezTo>
                    <a:pt x="6" y="0"/>
                    <a:pt x="6" y="1"/>
                    <a:pt x="6" y="1"/>
                  </a:cubicBezTo>
                  <a:cubicBezTo>
                    <a:pt x="6" y="3"/>
                    <a:pt x="6" y="3"/>
                    <a:pt x="6" y="3"/>
                  </a:cubicBezTo>
                  <a:cubicBezTo>
                    <a:pt x="6" y="3"/>
                    <a:pt x="6" y="3"/>
                    <a:pt x="6" y="3"/>
                  </a:cubicBezTo>
                  <a:cubicBezTo>
                    <a:pt x="5" y="3"/>
                    <a:pt x="5" y="4"/>
                    <a:pt x="5" y="4"/>
                  </a:cubicBezTo>
                  <a:cubicBezTo>
                    <a:pt x="4" y="1"/>
                    <a:pt x="4" y="1"/>
                    <a:pt x="4" y="1"/>
                  </a:cubicBezTo>
                  <a:cubicBezTo>
                    <a:pt x="4" y="1"/>
                    <a:pt x="4" y="1"/>
                    <a:pt x="3" y="1"/>
                  </a:cubicBezTo>
                  <a:cubicBezTo>
                    <a:pt x="3" y="1"/>
                    <a:pt x="3" y="1"/>
                    <a:pt x="3" y="2"/>
                  </a:cubicBezTo>
                  <a:cubicBezTo>
                    <a:pt x="3" y="4"/>
                    <a:pt x="3" y="4"/>
                    <a:pt x="3" y="4"/>
                  </a:cubicBezTo>
                  <a:cubicBezTo>
                    <a:pt x="2" y="4"/>
                    <a:pt x="2" y="5"/>
                    <a:pt x="1" y="5"/>
                  </a:cubicBezTo>
                  <a:cubicBezTo>
                    <a:pt x="1" y="6"/>
                    <a:pt x="1" y="6"/>
                    <a:pt x="0" y="7"/>
                  </a:cubicBezTo>
                  <a:cubicBezTo>
                    <a:pt x="0" y="7"/>
                    <a:pt x="0" y="8"/>
                    <a:pt x="0" y="9"/>
                  </a:cubicBezTo>
                  <a:cubicBezTo>
                    <a:pt x="0" y="9"/>
                    <a:pt x="1" y="10"/>
                    <a:pt x="1" y="11"/>
                  </a:cubicBezTo>
                  <a:cubicBezTo>
                    <a:pt x="1" y="11"/>
                    <a:pt x="2" y="12"/>
                    <a:pt x="2" y="12"/>
                  </a:cubicBezTo>
                  <a:cubicBezTo>
                    <a:pt x="3" y="12"/>
                    <a:pt x="3" y="13"/>
                    <a:pt x="4" y="13"/>
                  </a:cubicBezTo>
                  <a:cubicBezTo>
                    <a:pt x="4" y="13"/>
                    <a:pt x="4" y="13"/>
                    <a:pt x="4" y="13"/>
                  </a:cubicBezTo>
                  <a:cubicBezTo>
                    <a:pt x="5" y="18"/>
                    <a:pt x="5" y="18"/>
                    <a:pt x="5" y="18"/>
                  </a:cubicBezTo>
                  <a:cubicBezTo>
                    <a:pt x="4" y="18"/>
                    <a:pt x="4" y="18"/>
                    <a:pt x="3" y="18"/>
                  </a:cubicBezTo>
                  <a:cubicBezTo>
                    <a:pt x="3" y="18"/>
                    <a:pt x="2" y="18"/>
                    <a:pt x="2" y="18"/>
                  </a:cubicBezTo>
                  <a:cubicBezTo>
                    <a:pt x="2" y="18"/>
                    <a:pt x="1" y="18"/>
                    <a:pt x="1" y="18"/>
                  </a:cubicBezTo>
                  <a:cubicBezTo>
                    <a:pt x="1" y="19"/>
                    <a:pt x="1" y="19"/>
                    <a:pt x="1" y="19"/>
                  </a:cubicBezTo>
                  <a:cubicBezTo>
                    <a:pt x="1" y="20"/>
                    <a:pt x="1" y="20"/>
                    <a:pt x="1" y="20"/>
                  </a:cubicBezTo>
                  <a:cubicBezTo>
                    <a:pt x="1" y="21"/>
                    <a:pt x="1" y="21"/>
                    <a:pt x="1" y="21"/>
                  </a:cubicBezTo>
                  <a:cubicBezTo>
                    <a:pt x="2" y="21"/>
                    <a:pt x="2" y="21"/>
                    <a:pt x="3" y="21"/>
                  </a:cubicBezTo>
                  <a:cubicBezTo>
                    <a:pt x="4" y="21"/>
                    <a:pt x="4" y="21"/>
                    <a:pt x="5" y="21"/>
                  </a:cubicBezTo>
                  <a:cubicBezTo>
                    <a:pt x="6" y="24"/>
                    <a:pt x="6" y="24"/>
                    <a:pt x="6" y="24"/>
                  </a:cubicBezTo>
                  <a:cubicBezTo>
                    <a:pt x="6" y="25"/>
                    <a:pt x="6" y="25"/>
                    <a:pt x="6" y="25"/>
                  </a:cubicBezTo>
                  <a:cubicBezTo>
                    <a:pt x="7" y="25"/>
                    <a:pt x="7" y="24"/>
                    <a:pt x="7" y="24"/>
                  </a:cubicBezTo>
                  <a:cubicBezTo>
                    <a:pt x="7" y="21"/>
                    <a:pt x="7" y="21"/>
                    <a:pt x="7" y="21"/>
                  </a:cubicBezTo>
                  <a:cubicBezTo>
                    <a:pt x="7" y="21"/>
                    <a:pt x="8" y="21"/>
                    <a:pt x="8" y="21"/>
                  </a:cubicBezTo>
                  <a:cubicBezTo>
                    <a:pt x="9" y="24"/>
                    <a:pt x="9" y="24"/>
                    <a:pt x="9" y="24"/>
                  </a:cubicBezTo>
                  <a:cubicBezTo>
                    <a:pt x="9" y="24"/>
                    <a:pt x="9" y="24"/>
                    <a:pt x="10" y="24"/>
                  </a:cubicBezTo>
                  <a:cubicBezTo>
                    <a:pt x="10" y="24"/>
                    <a:pt x="10" y="24"/>
                    <a:pt x="10" y="23"/>
                  </a:cubicBezTo>
                  <a:cubicBezTo>
                    <a:pt x="10" y="20"/>
                    <a:pt x="10" y="20"/>
                    <a:pt x="10" y="20"/>
                  </a:cubicBezTo>
                  <a:cubicBezTo>
                    <a:pt x="10" y="20"/>
                    <a:pt x="11" y="20"/>
                    <a:pt x="11" y="20"/>
                  </a:cubicBezTo>
                  <a:cubicBezTo>
                    <a:pt x="12" y="19"/>
                    <a:pt x="12" y="19"/>
                    <a:pt x="12" y="18"/>
                  </a:cubicBezTo>
                  <a:cubicBezTo>
                    <a:pt x="13" y="17"/>
                    <a:pt x="13" y="16"/>
                    <a:pt x="13" y="15"/>
                  </a:cubicBezTo>
                  <a:cubicBezTo>
                    <a:pt x="12" y="14"/>
                    <a:pt x="12" y="13"/>
                    <a:pt x="11" y="12"/>
                  </a:cubicBezTo>
                  <a:cubicBezTo>
                    <a:pt x="10" y="12"/>
                    <a:pt x="10" y="11"/>
                    <a:pt x="9" y="11"/>
                  </a:cubicBezTo>
                  <a:close/>
                  <a:moveTo>
                    <a:pt x="8" y="18"/>
                  </a:moveTo>
                  <a:cubicBezTo>
                    <a:pt x="7" y="18"/>
                    <a:pt x="7" y="18"/>
                    <a:pt x="6" y="18"/>
                  </a:cubicBezTo>
                  <a:cubicBezTo>
                    <a:pt x="6" y="13"/>
                    <a:pt x="6" y="13"/>
                    <a:pt x="6" y="13"/>
                  </a:cubicBezTo>
                  <a:cubicBezTo>
                    <a:pt x="6" y="14"/>
                    <a:pt x="7" y="14"/>
                    <a:pt x="7" y="14"/>
                  </a:cubicBezTo>
                  <a:lnTo>
                    <a:pt x="8" y="18"/>
                  </a:lnTo>
                  <a:close/>
                  <a:moveTo>
                    <a:pt x="7" y="10"/>
                  </a:moveTo>
                  <a:cubicBezTo>
                    <a:pt x="6" y="10"/>
                    <a:pt x="6" y="10"/>
                    <a:pt x="5" y="10"/>
                  </a:cubicBezTo>
                  <a:cubicBezTo>
                    <a:pt x="5" y="6"/>
                    <a:pt x="5" y="6"/>
                    <a:pt x="5" y="6"/>
                  </a:cubicBezTo>
                  <a:cubicBezTo>
                    <a:pt x="5" y="6"/>
                    <a:pt x="6" y="6"/>
                    <a:pt x="6" y="6"/>
                  </a:cubicBezTo>
                  <a:lnTo>
                    <a:pt x="7"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5" name="Freeform 153"/>
            <p:cNvSpPr>
              <a:spLocks noEditPoints="1"/>
            </p:cNvSpPr>
            <p:nvPr/>
          </p:nvSpPr>
          <p:spPr bwMode="auto">
            <a:xfrm>
              <a:off x="2308225" y="2111376"/>
              <a:ext cx="112712" cy="109538"/>
            </a:xfrm>
            <a:custGeom>
              <a:avLst/>
              <a:gdLst>
                <a:gd name="T0" fmla="*/ 17 w 39"/>
                <a:gd name="T1" fmla="*/ 1 h 38"/>
                <a:gd name="T2" fmla="*/ 1 w 39"/>
                <a:gd name="T3" fmla="*/ 21 h 38"/>
                <a:gd name="T4" fmla="*/ 22 w 39"/>
                <a:gd name="T5" fmla="*/ 37 h 38"/>
                <a:gd name="T6" fmla="*/ 38 w 39"/>
                <a:gd name="T7" fmla="*/ 17 h 38"/>
                <a:gd name="T8" fmla="*/ 17 w 39"/>
                <a:gd name="T9" fmla="*/ 1 h 38"/>
                <a:gd name="T10" fmla="*/ 21 w 39"/>
                <a:gd name="T11" fmla="*/ 34 h 38"/>
                <a:gd name="T12" fmla="*/ 5 w 39"/>
                <a:gd name="T13" fmla="*/ 21 h 38"/>
                <a:gd name="T14" fmla="*/ 18 w 39"/>
                <a:gd name="T15" fmla="*/ 5 h 38"/>
                <a:gd name="T16" fmla="*/ 34 w 39"/>
                <a:gd name="T17" fmla="*/ 17 h 38"/>
                <a:gd name="T18" fmla="*/ 21 w 39"/>
                <a:gd name="T19"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8">
                  <a:moveTo>
                    <a:pt x="17" y="1"/>
                  </a:moveTo>
                  <a:cubicBezTo>
                    <a:pt x="7" y="2"/>
                    <a:pt x="0" y="11"/>
                    <a:pt x="1" y="21"/>
                  </a:cubicBezTo>
                  <a:cubicBezTo>
                    <a:pt x="3" y="31"/>
                    <a:pt x="12" y="38"/>
                    <a:pt x="22" y="37"/>
                  </a:cubicBezTo>
                  <a:cubicBezTo>
                    <a:pt x="32" y="36"/>
                    <a:pt x="39" y="27"/>
                    <a:pt x="38" y="17"/>
                  </a:cubicBezTo>
                  <a:cubicBezTo>
                    <a:pt x="36" y="7"/>
                    <a:pt x="27" y="0"/>
                    <a:pt x="17" y="1"/>
                  </a:cubicBezTo>
                  <a:close/>
                  <a:moveTo>
                    <a:pt x="21" y="34"/>
                  </a:moveTo>
                  <a:cubicBezTo>
                    <a:pt x="13" y="35"/>
                    <a:pt x="6" y="29"/>
                    <a:pt x="5" y="21"/>
                  </a:cubicBezTo>
                  <a:cubicBezTo>
                    <a:pt x="4" y="13"/>
                    <a:pt x="10" y="6"/>
                    <a:pt x="18" y="5"/>
                  </a:cubicBezTo>
                  <a:cubicBezTo>
                    <a:pt x="26" y="4"/>
                    <a:pt x="33" y="9"/>
                    <a:pt x="34" y="17"/>
                  </a:cubicBezTo>
                  <a:cubicBezTo>
                    <a:pt x="35" y="25"/>
                    <a:pt x="29" y="33"/>
                    <a:pt x="2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6" name="Freeform 154"/>
            <p:cNvSpPr>
              <a:spLocks/>
            </p:cNvSpPr>
            <p:nvPr/>
          </p:nvSpPr>
          <p:spPr bwMode="auto">
            <a:xfrm>
              <a:off x="2336800" y="2139951"/>
              <a:ext cx="57150" cy="52388"/>
            </a:xfrm>
            <a:custGeom>
              <a:avLst/>
              <a:gdLst>
                <a:gd name="T0" fmla="*/ 13 w 20"/>
                <a:gd name="T1" fmla="*/ 15 h 18"/>
                <a:gd name="T2" fmla="*/ 7 w 20"/>
                <a:gd name="T3" fmla="*/ 13 h 18"/>
                <a:gd name="T4" fmla="*/ 11 w 20"/>
                <a:gd name="T5" fmla="*/ 12 h 18"/>
                <a:gd name="T6" fmla="*/ 13 w 20"/>
                <a:gd name="T7" fmla="*/ 11 h 18"/>
                <a:gd name="T8" fmla="*/ 11 w 20"/>
                <a:gd name="T9" fmla="*/ 10 h 18"/>
                <a:gd name="T10" fmla="*/ 6 w 20"/>
                <a:gd name="T11" fmla="*/ 10 h 18"/>
                <a:gd name="T12" fmla="*/ 6 w 20"/>
                <a:gd name="T13" fmla="*/ 9 h 18"/>
                <a:gd name="T14" fmla="*/ 6 w 20"/>
                <a:gd name="T15" fmla="*/ 9 h 18"/>
                <a:gd name="T16" fmla="*/ 11 w 20"/>
                <a:gd name="T17" fmla="*/ 8 h 18"/>
                <a:gd name="T18" fmla="*/ 12 w 20"/>
                <a:gd name="T19" fmla="*/ 7 h 18"/>
                <a:gd name="T20" fmla="*/ 11 w 20"/>
                <a:gd name="T21" fmla="*/ 6 h 18"/>
                <a:gd name="T22" fmla="*/ 7 w 20"/>
                <a:gd name="T23" fmla="*/ 6 h 18"/>
                <a:gd name="T24" fmla="*/ 11 w 20"/>
                <a:gd name="T25" fmla="*/ 3 h 18"/>
                <a:gd name="T26" fmla="*/ 15 w 20"/>
                <a:gd name="T27" fmla="*/ 4 h 18"/>
                <a:gd name="T28" fmla="*/ 19 w 20"/>
                <a:gd name="T29" fmla="*/ 3 h 18"/>
                <a:gd name="T30" fmla="*/ 11 w 20"/>
                <a:gd name="T31" fmla="*/ 0 h 18"/>
                <a:gd name="T32" fmla="*/ 4 w 20"/>
                <a:gd name="T33" fmla="*/ 7 h 18"/>
                <a:gd name="T34" fmla="*/ 1 w 20"/>
                <a:gd name="T35" fmla="*/ 7 h 18"/>
                <a:gd name="T36" fmla="*/ 0 w 20"/>
                <a:gd name="T37" fmla="*/ 8 h 18"/>
                <a:gd name="T38" fmla="*/ 1 w 20"/>
                <a:gd name="T39" fmla="*/ 9 h 18"/>
                <a:gd name="T40" fmla="*/ 3 w 20"/>
                <a:gd name="T41" fmla="*/ 9 h 18"/>
                <a:gd name="T42" fmla="*/ 3 w 20"/>
                <a:gd name="T43" fmla="*/ 10 h 18"/>
                <a:gd name="T44" fmla="*/ 4 w 20"/>
                <a:gd name="T45" fmla="*/ 11 h 18"/>
                <a:gd name="T46" fmla="*/ 1 w 20"/>
                <a:gd name="T47" fmla="*/ 11 h 18"/>
                <a:gd name="T48" fmla="*/ 0 w 20"/>
                <a:gd name="T49" fmla="*/ 12 h 18"/>
                <a:gd name="T50" fmla="*/ 1 w 20"/>
                <a:gd name="T51" fmla="*/ 13 h 18"/>
                <a:gd name="T52" fmla="*/ 4 w 20"/>
                <a:gd name="T53" fmla="*/ 13 h 18"/>
                <a:gd name="T54" fmla="*/ 13 w 20"/>
                <a:gd name="T55" fmla="*/ 17 h 18"/>
                <a:gd name="T56" fmla="*/ 20 w 20"/>
                <a:gd name="T57" fmla="*/ 12 h 18"/>
                <a:gd name="T58" fmla="*/ 16 w 20"/>
                <a:gd name="T59" fmla="*/ 13 h 18"/>
                <a:gd name="T60" fmla="*/ 13 w 20"/>
                <a:gd name="T61"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 h="18">
                  <a:moveTo>
                    <a:pt x="13" y="15"/>
                  </a:moveTo>
                  <a:cubicBezTo>
                    <a:pt x="11" y="15"/>
                    <a:pt x="9" y="14"/>
                    <a:pt x="7" y="13"/>
                  </a:cubicBezTo>
                  <a:cubicBezTo>
                    <a:pt x="11" y="12"/>
                    <a:pt x="11" y="12"/>
                    <a:pt x="11" y="12"/>
                  </a:cubicBezTo>
                  <a:cubicBezTo>
                    <a:pt x="12" y="12"/>
                    <a:pt x="13" y="11"/>
                    <a:pt x="13" y="11"/>
                  </a:cubicBezTo>
                  <a:cubicBezTo>
                    <a:pt x="12" y="10"/>
                    <a:pt x="12" y="10"/>
                    <a:pt x="11" y="10"/>
                  </a:cubicBezTo>
                  <a:cubicBezTo>
                    <a:pt x="6" y="10"/>
                    <a:pt x="6" y="10"/>
                    <a:pt x="6" y="10"/>
                  </a:cubicBezTo>
                  <a:cubicBezTo>
                    <a:pt x="6" y="10"/>
                    <a:pt x="6" y="10"/>
                    <a:pt x="6" y="9"/>
                  </a:cubicBezTo>
                  <a:cubicBezTo>
                    <a:pt x="6" y="9"/>
                    <a:pt x="6" y="9"/>
                    <a:pt x="6" y="9"/>
                  </a:cubicBezTo>
                  <a:cubicBezTo>
                    <a:pt x="11" y="8"/>
                    <a:pt x="11" y="8"/>
                    <a:pt x="11" y="8"/>
                  </a:cubicBezTo>
                  <a:cubicBezTo>
                    <a:pt x="12" y="8"/>
                    <a:pt x="12" y="7"/>
                    <a:pt x="12" y="7"/>
                  </a:cubicBezTo>
                  <a:cubicBezTo>
                    <a:pt x="12" y="6"/>
                    <a:pt x="11" y="6"/>
                    <a:pt x="11" y="6"/>
                  </a:cubicBezTo>
                  <a:cubicBezTo>
                    <a:pt x="7" y="6"/>
                    <a:pt x="7" y="6"/>
                    <a:pt x="7" y="6"/>
                  </a:cubicBezTo>
                  <a:cubicBezTo>
                    <a:pt x="7" y="4"/>
                    <a:pt x="9" y="3"/>
                    <a:pt x="11" y="3"/>
                  </a:cubicBezTo>
                  <a:cubicBezTo>
                    <a:pt x="13" y="3"/>
                    <a:pt x="14" y="3"/>
                    <a:pt x="15" y="4"/>
                  </a:cubicBezTo>
                  <a:cubicBezTo>
                    <a:pt x="19" y="3"/>
                    <a:pt x="19" y="3"/>
                    <a:pt x="19" y="3"/>
                  </a:cubicBezTo>
                  <a:cubicBezTo>
                    <a:pt x="17" y="1"/>
                    <a:pt x="14" y="0"/>
                    <a:pt x="11" y="0"/>
                  </a:cubicBezTo>
                  <a:cubicBezTo>
                    <a:pt x="7" y="0"/>
                    <a:pt x="4" y="3"/>
                    <a:pt x="4" y="7"/>
                  </a:cubicBezTo>
                  <a:cubicBezTo>
                    <a:pt x="1" y="7"/>
                    <a:pt x="1" y="7"/>
                    <a:pt x="1" y="7"/>
                  </a:cubicBezTo>
                  <a:cubicBezTo>
                    <a:pt x="0" y="7"/>
                    <a:pt x="0" y="8"/>
                    <a:pt x="0" y="8"/>
                  </a:cubicBezTo>
                  <a:cubicBezTo>
                    <a:pt x="0" y="9"/>
                    <a:pt x="0" y="9"/>
                    <a:pt x="1" y="9"/>
                  </a:cubicBezTo>
                  <a:cubicBezTo>
                    <a:pt x="3" y="9"/>
                    <a:pt x="3" y="9"/>
                    <a:pt x="3" y="9"/>
                  </a:cubicBezTo>
                  <a:cubicBezTo>
                    <a:pt x="3" y="9"/>
                    <a:pt x="3" y="10"/>
                    <a:pt x="3" y="10"/>
                  </a:cubicBezTo>
                  <a:cubicBezTo>
                    <a:pt x="3" y="10"/>
                    <a:pt x="3" y="10"/>
                    <a:pt x="4" y="11"/>
                  </a:cubicBezTo>
                  <a:cubicBezTo>
                    <a:pt x="1" y="11"/>
                    <a:pt x="1" y="11"/>
                    <a:pt x="1" y="11"/>
                  </a:cubicBezTo>
                  <a:cubicBezTo>
                    <a:pt x="1" y="11"/>
                    <a:pt x="0" y="12"/>
                    <a:pt x="0" y="12"/>
                  </a:cubicBezTo>
                  <a:cubicBezTo>
                    <a:pt x="0" y="13"/>
                    <a:pt x="1" y="13"/>
                    <a:pt x="1" y="13"/>
                  </a:cubicBezTo>
                  <a:cubicBezTo>
                    <a:pt x="4" y="13"/>
                    <a:pt x="4" y="13"/>
                    <a:pt x="4" y="13"/>
                  </a:cubicBezTo>
                  <a:cubicBezTo>
                    <a:pt x="6" y="16"/>
                    <a:pt x="9" y="18"/>
                    <a:pt x="13" y="17"/>
                  </a:cubicBezTo>
                  <a:cubicBezTo>
                    <a:pt x="16" y="17"/>
                    <a:pt x="18" y="15"/>
                    <a:pt x="20" y="12"/>
                  </a:cubicBezTo>
                  <a:cubicBezTo>
                    <a:pt x="16" y="13"/>
                    <a:pt x="16" y="13"/>
                    <a:pt x="16" y="13"/>
                  </a:cubicBezTo>
                  <a:cubicBezTo>
                    <a:pt x="15" y="14"/>
                    <a:pt x="14" y="15"/>
                    <a:pt x="13"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7" name="Freeform 155"/>
            <p:cNvSpPr>
              <a:spLocks noEditPoints="1"/>
            </p:cNvSpPr>
            <p:nvPr/>
          </p:nvSpPr>
          <p:spPr bwMode="auto">
            <a:xfrm>
              <a:off x="1390650" y="2884488"/>
              <a:ext cx="263525" cy="234950"/>
            </a:xfrm>
            <a:custGeom>
              <a:avLst/>
              <a:gdLst>
                <a:gd name="T0" fmla="*/ 69 w 92"/>
                <a:gd name="T1" fmla="*/ 12 h 82"/>
                <a:gd name="T2" fmla="*/ 68 w 92"/>
                <a:gd name="T3" fmla="*/ 12 h 82"/>
                <a:gd name="T4" fmla="*/ 67 w 92"/>
                <a:gd name="T5" fmla="*/ 4 h 82"/>
                <a:gd name="T6" fmla="*/ 62 w 92"/>
                <a:gd name="T7" fmla="*/ 0 h 82"/>
                <a:gd name="T8" fmla="*/ 61 w 92"/>
                <a:gd name="T9" fmla="*/ 0 h 82"/>
                <a:gd name="T10" fmla="*/ 57 w 92"/>
                <a:gd name="T11" fmla="*/ 5 h 82"/>
                <a:gd name="T12" fmla="*/ 58 w 92"/>
                <a:gd name="T13" fmla="*/ 13 h 82"/>
                <a:gd name="T14" fmla="*/ 26 w 92"/>
                <a:gd name="T15" fmla="*/ 17 h 82"/>
                <a:gd name="T16" fmla="*/ 25 w 92"/>
                <a:gd name="T17" fmla="*/ 9 h 82"/>
                <a:gd name="T18" fmla="*/ 20 w 92"/>
                <a:gd name="T19" fmla="*/ 5 h 82"/>
                <a:gd name="T20" fmla="*/ 18 w 92"/>
                <a:gd name="T21" fmla="*/ 5 h 82"/>
                <a:gd name="T22" fmla="*/ 15 w 92"/>
                <a:gd name="T23" fmla="*/ 10 h 82"/>
                <a:gd name="T24" fmla="*/ 16 w 92"/>
                <a:gd name="T25" fmla="*/ 18 h 82"/>
                <a:gd name="T26" fmla="*/ 14 w 92"/>
                <a:gd name="T27" fmla="*/ 19 h 82"/>
                <a:gd name="T28" fmla="*/ 1 w 92"/>
                <a:gd name="T29" fmla="*/ 36 h 82"/>
                <a:gd name="T30" fmla="*/ 5 w 92"/>
                <a:gd name="T31" fmla="*/ 68 h 82"/>
                <a:gd name="T32" fmla="*/ 22 w 92"/>
                <a:gd name="T33" fmla="*/ 81 h 82"/>
                <a:gd name="T34" fmla="*/ 77 w 92"/>
                <a:gd name="T35" fmla="*/ 74 h 82"/>
                <a:gd name="T36" fmla="*/ 91 w 92"/>
                <a:gd name="T37" fmla="*/ 57 h 82"/>
                <a:gd name="T38" fmla="*/ 87 w 92"/>
                <a:gd name="T39" fmla="*/ 25 h 82"/>
                <a:gd name="T40" fmla="*/ 69 w 92"/>
                <a:gd name="T41" fmla="*/ 12 h 82"/>
                <a:gd name="T42" fmla="*/ 84 w 92"/>
                <a:gd name="T43" fmla="*/ 58 h 82"/>
                <a:gd name="T44" fmla="*/ 76 w 92"/>
                <a:gd name="T45" fmla="*/ 68 h 82"/>
                <a:gd name="T46" fmla="*/ 21 w 92"/>
                <a:gd name="T47" fmla="*/ 74 h 82"/>
                <a:gd name="T48" fmla="*/ 11 w 92"/>
                <a:gd name="T49" fmla="*/ 67 h 82"/>
                <a:gd name="T50" fmla="*/ 8 w 92"/>
                <a:gd name="T51" fmla="*/ 35 h 82"/>
                <a:gd name="T52" fmla="*/ 15 w 92"/>
                <a:gd name="T53" fmla="*/ 25 h 82"/>
                <a:gd name="T54" fmla="*/ 17 w 92"/>
                <a:gd name="T55" fmla="*/ 25 h 82"/>
                <a:gd name="T56" fmla="*/ 17 w 92"/>
                <a:gd name="T57" fmla="*/ 29 h 82"/>
                <a:gd name="T58" fmla="*/ 22 w 92"/>
                <a:gd name="T59" fmla="*/ 33 h 82"/>
                <a:gd name="T60" fmla="*/ 23 w 92"/>
                <a:gd name="T61" fmla="*/ 33 h 82"/>
                <a:gd name="T62" fmla="*/ 27 w 92"/>
                <a:gd name="T63" fmla="*/ 28 h 82"/>
                <a:gd name="T64" fmla="*/ 27 w 92"/>
                <a:gd name="T65" fmla="*/ 24 h 82"/>
                <a:gd name="T66" fmla="*/ 59 w 92"/>
                <a:gd name="T67" fmla="*/ 20 h 82"/>
                <a:gd name="T68" fmla="*/ 59 w 92"/>
                <a:gd name="T69" fmla="*/ 24 h 82"/>
                <a:gd name="T70" fmla="*/ 64 w 92"/>
                <a:gd name="T71" fmla="*/ 28 h 82"/>
                <a:gd name="T72" fmla="*/ 66 w 92"/>
                <a:gd name="T73" fmla="*/ 27 h 82"/>
                <a:gd name="T74" fmla="*/ 69 w 92"/>
                <a:gd name="T75" fmla="*/ 23 h 82"/>
                <a:gd name="T76" fmla="*/ 69 w 92"/>
                <a:gd name="T77" fmla="*/ 19 h 82"/>
                <a:gd name="T78" fmla="*/ 70 w 92"/>
                <a:gd name="T79" fmla="*/ 18 h 82"/>
                <a:gd name="T80" fmla="*/ 80 w 92"/>
                <a:gd name="T81" fmla="*/ 26 h 82"/>
                <a:gd name="T82" fmla="*/ 84 w 92"/>
                <a:gd name="T83"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 h="82">
                  <a:moveTo>
                    <a:pt x="69" y="12"/>
                  </a:moveTo>
                  <a:cubicBezTo>
                    <a:pt x="68" y="12"/>
                    <a:pt x="68" y="12"/>
                    <a:pt x="68" y="12"/>
                  </a:cubicBezTo>
                  <a:cubicBezTo>
                    <a:pt x="67" y="4"/>
                    <a:pt x="67" y="4"/>
                    <a:pt x="67" y="4"/>
                  </a:cubicBezTo>
                  <a:cubicBezTo>
                    <a:pt x="67" y="1"/>
                    <a:pt x="65" y="0"/>
                    <a:pt x="62" y="0"/>
                  </a:cubicBezTo>
                  <a:cubicBezTo>
                    <a:pt x="61" y="0"/>
                    <a:pt x="61" y="0"/>
                    <a:pt x="61" y="0"/>
                  </a:cubicBezTo>
                  <a:cubicBezTo>
                    <a:pt x="58" y="1"/>
                    <a:pt x="57" y="3"/>
                    <a:pt x="57" y="5"/>
                  </a:cubicBezTo>
                  <a:cubicBezTo>
                    <a:pt x="58" y="13"/>
                    <a:pt x="58" y="13"/>
                    <a:pt x="58" y="13"/>
                  </a:cubicBezTo>
                  <a:cubicBezTo>
                    <a:pt x="26" y="17"/>
                    <a:pt x="26" y="17"/>
                    <a:pt x="26" y="17"/>
                  </a:cubicBezTo>
                  <a:cubicBezTo>
                    <a:pt x="25" y="9"/>
                    <a:pt x="25" y="9"/>
                    <a:pt x="25" y="9"/>
                  </a:cubicBezTo>
                  <a:cubicBezTo>
                    <a:pt x="24" y="7"/>
                    <a:pt x="22" y="5"/>
                    <a:pt x="20" y="5"/>
                  </a:cubicBezTo>
                  <a:cubicBezTo>
                    <a:pt x="18" y="5"/>
                    <a:pt x="18" y="5"/>
                    <a:pt x="18" y="5"/>
                  </a:cubicBezTo>
                  <a:cubicBezTo>
                    <a:pt x="16" y="6"/>
                    <a:pt x="15" y="8"/>
                    <a:pt x="15" y="10"/>
                  </a:cubicBezTo>
                  <a:cubicBezTo>
                    <a:pt x="16" y="18"/>
                    <a:pt x="16" y="18"/>
                    <a:pt x="16" y="18"/>
                  </a:cubicBezTo>
                  <a:cubicBezTo>
                    <a:pt x="14" y="19"/>
                    <a:pt x="14" y="19"/>
                    <a:pt x="14" y="19"/>
                  </a:cubicBezTo>
                  <a:cubicBezTo>
                    <a:pt x="6" y="20"/>
                    <a:pt x="0" y="27"/>
                    <a:pt x="1" y="36"/>
                  </a:cubicBezTo>
                  <a:cubicBezTo>
                    <a:pt x="5" y="68"/>
                    <a:pt x="5" y="68"/>
                    <a:pt x="5" y="68"/>
                  </a:cubicBezTo>
                  <a:cubicBezTo>
                    <a:pt x="6" y="76"/>
                    <a:pt x="14" y="82"/>
                    <a:pt x="22" y="81"/>
                  </a:cubicBezTo>
                  <a:cubicBezTo>
                    <a:pt x="77" y="74"/>
                    <a:pt x="77" y="74"/>
                    <a:pt x="77" y="74"/>
                  </a:cubicBezTo>
                  <a:cubicBezTo>
                    <a:pt x="86" y="73"/>
                    <a:pt x="92" y="65"/>
                    <a:pt x="91" y="57"/>
                  </a:cubicBezTo>
                  <a:cubicBezTo>
                    <a:pt x="87" y="25"/>
                    <a:pt x="87" y="25"/>
                    <a:pt x="87" y="25"/>
                  </a:cubicBezTo>
                  <a:cubicBezTo>
                    <a:pt x="86" y="17"/>
                    <a:pt x="78" y="11"/>
                    <a:pt x="69" y="12"/>
                  </a:cubicBezTo>
                  <a:close/>
                  <a:moveTo>
                    <a:pt x="84" y="58"/>
                  </a:moveTo>
                  <a:cubicBezTo>
                    <a:pt x="85" y="63"/>
                    <a:pt x="81" y="67"/>
                    <a:pt x="76" y="68"/>
                  </a:cubicBezTo>
                  <a:cubicBezTo>
                    <a:pt x="21" y="74"/>
                    <a:pt x="21" y="74"/>
                    <a:pt x="21" y="74"/>
                  </a:cubicBezTo>
                  <a:cubicBezTo>
                    <a:pt x="16" y="75"/>
                    <a:pt x="12" y="72"/>
                    <a:pt x="11" y="67"/>
                  </a:cubicBezTo>
                  <a:cubicBezTo>
                    <a:pt x="8" y="35"/>
                    <a:pt x="8" y="35"/>
                    <a:pt x="8" y="35"/>
                  </a:cubicBezTo>
                  <a:cubicBezTo>
                    <a:pt x="7" y="30"/>
                    <a:pt x="10" y="26"/>
                    <a:pt x="15" y="25"/>
                  </a:cubicBezTo>
                  <a:cubicBezTo>
                    <a:pt x="17" y="25"/>
                    <a:pt x="17" y="25"/>
                    <a:pt x="17" y="25"/>
                  </a:cubicBezTo>
                  <a:cubicBezTo>
                    <a:pt x="17" y="29"/>
                    <a:pt x="17" y="29"/>
                    <a:pt x="17" y="29"/>
                  </a:cubicBezTo>
                  <a:cubicBezTo>
                    <a:pt x="17" y="31"/>
                    <a:pt x="20" y="33"/>
                    <a:pt x="22" y="33"/>
                  </a:cubicBezTo>
                  <a:cubicBezTo>
                    <a:pt x="23" y="33"/>
                    <a:pt x="23" y="33"/>
                    <a:pt x="23" y="33"/>
                  </a:cubicBezTo>
                  <a:cubicBezTo>
                    <a:pt x="26" y="32"/>
                    <a:pt x="27" y="30"/>
                    <a:pt x="27" y="28"/>
                  </a:cubicBezTo>
                  <a:cubicBezTo>
                    <a:pt x="27" y="24"/>
                    <a:pt x="27" y="24"/>
                    <a:pt x="27" y="24"/>
                  </a:cubicBezTo>
                  <a:cubicBezTo>
                    <a:pt x="59" y="20"/>
                    <a:pt x="59" y="20"/>
                    <a:pt x="59" y="20"/>
                  </a:cubicBezTo>
                  <a:cubicBezTo>
                    <a:pt x="59" y="24"/>
                    <a:pt x="59" y="24"/>
                    <a:pt x="59" y="24"/>
                  </a:cubicBezTo>
                  <a:cubicBezTo>
                    <a:pt x="60" y="26"/>
                    <a:pt x="62" y="28"/>
                    <a:pt x="64" y="28"/>
                  </a:cubicBezTo>
                  <a:cubicBezTo>
                    <a:pt x="66" y="27"/>
                    <a:pt x="66" y="27"/>
                    <a:pt x="66" y="27"/>
                  </a:cubicBezTo>
                  <a:cubicBezTo>
                    <a:pt x="68" y="27"/>
                    <a:pt x="70" y="25"/>
                    <a:pt x="69" y="23"/>
                  </a:cubicBezTo>
                  <a:cubicBezTo>
                    <a:pt x="69" y="19"/>
                    <a:pt x="69" y="19"/>
                    <a:pt x="69" y="19"/>
                  </a:cubicBezTo>
                  <a:cubicBezTo>
                    <a:pt x="70" y="18"/>
                    <a:pt x="70" y="18"/>
                    <a:pt x="70" y="18"/>
                  </a:cubicBezTo>
                  <a:cubicBezTo>
                    <a:pt x="75" y="18"/>
                    <a:pt x="79" y="21"/>
                    <a:pt x="80" y="26"/>
                  </a:cubicBezTo>
                  <a:lnTo>
                    <a:pt x="84"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8" name="Freeform 156"/>
            <p:cNvSpPr>
              <a:spLocks noEditPoints="1"/>
            </p:cNvSpPr>
            <p:nvPr/>
          </p:nvSpPr>
          <p:spPr bwMode="auto">
            <a:xfrm>
              <a:off x="1436688" y="2995613"/>
              <a:ext cx="53975" cy="77788"/>
            </a:xfrm>
            <a:custGeom>
              <a:avLst/>
              <a:gdLst>
                <a:gd name="T0" fmla="*/ 11 w 19"/>
                <a:gd name="T1" fmla="*/ 27 h 27"/>
                <a:gd name="T2" fmla="*/ 8 w 19"/>
                <a:gd name="T3" fmla="*/ 27 h 27"/>
                <a:gd name="T4" fmla="*/ 5 w 19"/>
                <a:gd name="T5" fmla="*/ 26 h 27"/>
                <a:gd name="T6" fmla="*/ 3 w 19"/>
                <a:gd name="T7" fmla="*/ 24 h 27"/>
                <a:gd name="T8" fmla="*/ 1 w 19"/>
                <a:gd name="T9" fmla="*/ 20 h 27"/>
                <a:gd name="T10" fmla="*/ 0 w 19"/>
                <a:gd name="T11" fmla="*/ 10 h 27"/>
                <a:gd name="T12" fmla="*/ 0 w 19"/>
                <a:gd name="T13" fmla="*/ 6 h 27"/>
                <a:gd name="T14" fmla="*/ 2 w 19"/>
                <a:gd name="T15" fmla="*/ 3 h 27"/>
                <a:gd name="T16" fmla="*/ 4 w 19"/>
                <a:gd name="T17" fmla="*/ 1 h 27"/>
                <a:gd name="T18" fmla="*/ 8 w 19"/>
                <a:gd name="T19" fmla="*/ 0 h 27"/>
                <a:gd name="T20" fmla="*/ 11 w 19"/>
                <a:gd name="T21" fmla="*/ 0 h 27"/>
                <a:gd name="T22" fmla="*/ 14 w 19"/>
                <a:gd name="T23" fmla="*/ 1 h 27"/>
                <a:gd name="T24" fmla="*/ 17 w 19"/>
                <a:gd name="T25" fmla="*/ 3 h 27"/>
                <a:gd name="T26" fmla="*/ 18 w 19"/>
                <a:gd name="T27" fmla="*/ 7 h 27"/>
                <a:gd name="T28" fmla="*/ 19 w 19"/>
                <a:gd name="T29" fmla="*/ 17 h 27"/>
                <a:gd name="T30" fmla="*/ 19 w 19"/>
                <a:gd name="T31" fmla="*/ 22 h 27"/>
                <a:gd name="T32" fmla="*/ 17 w 19"/>
                <a:gd name="T33" fmla="*/ 24 h 27"/>
                <a:gd name="T34" fmla="*/ 15 w 19"/>
                <a:gd name="T35" fmla="*/ 26 h 27"/>
                <a:gd name="T36" fmla="*/ 11 w 19"/>
                <a:gd name="T37" fmla="*/ 27 h 27"/>
                <a:gd name="T38" fmla="*/ 14 w 19"/>
                <a:gd name="T39" fmla="*/ 9 h 27"/>
                <a:gd name="T40" fmla="*/ 12 w 19"/>
                <a:gd name="T41" fmla="*/ 5 h 27"/>
                <a:gd name="T42" fmla="*/ 9 w 19"/>
                <a:gd name="T43" fmla="*/ 4 h 27"/>
                <a:gd name="T44" fmla="*/ 6 w 19"/>
                <a:gd name="T45" fmla="*/ 4 h 27"/>
                <a:gd name="T46" fmla="*/ 5 w 19"/>
                <a:gd name="T47" fmla="*/ 6 h 27"/>
                <a:gd name="T48" fmla="*/ 4 w 19"/>
                <a:gd name="T49" fmla="*/ 8 h 27"/>
                <a:gd name="T50" fmla="*/ 4 w 19"/>
                <a:gd name="T51" fmla="*/ 10 h 27"/>
                <a:gd name="T52" fmla="*/ 5 w 19"/>
                <a:gd name="T53" fmla="*/ 19 h 27"/>
                <a:gd name="T54" fmla="*/ 7 w 19"/>
                <a:gd name="T55" fmla="*/ 23 h 27"/>
                <a:gd name="T56" fmla="*/ 11 w 19"/>
                <a:gd name="T57" fmla="*/ 23 h 27"/>
                <a:gd name="T58" fmla="*/ 13 w 19"/>
                <a:gd name="T59" fmla="*/ 23 h 27"/>
                <a:gd name="T60" fmla="*/ 14 w 19"/>
                <a:gd name="T61" fmla="*/ 22 h 27"/>
                <a:gd name="T62" fmla="*/ 15 w 19"/>
                <a:gd name="T63" fmla="*/ 20 h 27"/>
                <a:gd name="T64" fmla="*/ 15 w 19"/>
                <a:gd name="T65" fmla="*/ 17 h 27"/>
                <a:gd name="T66" fmla="*/ 14 w 19"/>
                <a:gd name="T67" fmla="*/ 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 h="27">
                  <a:moveTo>
                    <a:pt x="11" y="27"/>
                  </a:moveTo>
                  <a:cubicBezTo>
                    <a:pt x="10" y="27"/>
                    <a:pt x="9" y="27"/>
                    <a:pt x="8" y="27"/>
                  </a:cubicBezTo>
                  <a:cubicBezTo>
                    <a:pt x="7" y="27"/>
                    <a:pt x="6" y="26"/>
                    <a:pt x="5" y="26"/>
                  </a:cubicBezTo>
                  <a:cubicBezTo>
                    <a:pt x="4" y="25"/>
                    <a:pt x="3" y="25"/>
                    <a:pt x="3" y="24"/>
                  </a:cubicBezTo>
                  <a:cubicBezTo>
                    <a:pt x="2" y="23"/>
                    <a:pt x="2" y="22"/>
                    <a:pt x="1" y="20"/>
                  </a:cubicBezTo>
                  <a:cubicBezTo>
                    <a:pt x="0" y="10"/>
                    <a:pt x="0" y="10"/>
                    <a:pt x="0" y="10"/>
                  </a:cubicBezTo>
                  <a:cubicBezTo>
                    <a:pt x="0" y="8"/>
                    <a:pt x="0" y="7"/>
                    <a:pt x="0" y="6"/>
                  </a:cubicBezTo>
                  <a:cubicBezTo>
                    <a:pt x="1" y="5"/>
                    <a:pt x="1" y="4"/>
                    <a:pt x="2" y="3"/>
                  </a:cubicBezTo>
                  <a:cubicBezTo>
                    <a:pt x="2" y="2"/>
                    <a:pt x="3" y="1"/>
                    <a:pt x="4" y="1"/>
                  </a:cubicBezTo>
                  <a:cubicBezTo>
                    <a:pt x="6" y="1"/>
                    <a:pt x="7" y="0"/>
                    <a:pt x="8" y="0"/>
                  </a:cubicBezTo>
                  <a:cubicBezTo>
                    <a:pt x="9" y="0"/>
                    <a:pt x="10" y="0"/>
                    <a:pt x="11" y="0"/>
                  </a:cubicBezTo>
                  <a:cubicBezTo>
                    <a:pt x="13" y="0"/>
                    <a:pt x="14" y="1"/>
                    <a:pt x="14" y="1"/>
                  </a:cubicBezTo>
                  <a:cubicBezTo>
                    <a:pt x="15" y="2"/>
                    <a:pt x="16" y="2"/>
                    <a:pt x="17" y="3"/>
                  </a:cubicBezTo>
                  <a:cubicBezTo>
                    <a:pt x="17" y="4"/>
                    <a:pt x="18" y="6"/>
                    <a:pt x="18" y="7"/>
                  </a:cubicBezTo>
                  <a:cubicBezTo>
                    <a:pt x="19" y="17"/>
                    <a:pt x="19" y="17"/>
                    <a:pt x="19" y="17"/>
                  </a:cubicBezTo>
                  <a:cubicBezTo>
                    <a:pt x="19" y="19"/>
                    <a:pt x="19" y="20"/>
                    <a:pt x="19" y="22"/>
                  </a:cubicBezTo>
                  <a:cubicBezTo>
                    <a:pt x="18" y="23"/>
                    <a:pt x="18" y="24"/>
                    <a:pt x="17" y="24"/>
                  </a:cubicBezTo>
                  <a:cubicBezTo>
                    <a:pt x="16" y="25"/>
                    <a:pt x="16" y="26"/>
                    <a:pt x="15" y="26"/>
                  </a:cubicBezTo>
                  <a:cubicBezTo>
                    <a:pt x="14" y="26"/>
                    <a:pt x="13" y="26"/>
                    <a:pt x="11" y="27"/>
                  </a:cubicBezTo>
                  <a:close/>
                  <a:moveTo>
                    <a:pt x="14" y="9"/>
                  </a:moveTo>
                  <a:cubicBezTo>
                    <a:pt x="14" y="7"/>
                    <a:pt x="13" y="5"/>
                    <a:pt x="12" y="5"/>
                  </a:cubicBezTo>
                  <a:cubicBezTo>
                    <a:pt x="12" y="4"/>
                    <a:pt x="10" y="3"/>
                    <a:pt x="9" y="4"/>
                  </a:cubicBezTo>
                  <a:cubicBezTo>
                    <a:pt x="8" y="4"/>
                    <a:pt x="7" y="4"/>
                    <a:pt x="6" y="4"/>
                  </a:cubicBezTo>
                  <a:cubicBezTo>
                    <a:pt x="5" y="5"/>
                    <a:pt x="5" y="5"/>
                    <a:pt x="5" y="6"/>
                  </a:cubicBezTo>
                  <a:cubicBezTo>
                    <a:pt x="4" y="6"/>
                    <a:pt x="4" y="7"/>
                    <a:pt x="4" y="8"/>
                  </a:cubicBezTo>
                  <a:cubicBezTo>
                    <a:pt x="4" y="8"/>
                    <a:pt x="4" y="9"/>
                    <a:pt x="4" y="10"/>
                  </a:cubicBezTo>
                  <a:cubicBezTo>
                    <a:pt x="5" y="19"/>
                    <a:pt x="5" y="19"/>
                    <a:pt x="5" y="19"/>
                  </a:cubicBezTo>
                  <a:cubicBezTo>
                    <a:pt x="6" y="21"/>
                    <a:pt x="6" y="22"/>
                    <a:pt x="7" y="23"/>
                  </a:cubicBezTo>
                  <a:cubicBezTo>
                    <a:pt x="8" y="23"/>
                    <a:pt x="9" y="23"/>
                    <a:pt x="11" y="23"/>
                  </a:cubicBezTo>
                  <a:cubicBezTo>
                    <a:pt x="12" y="23"/>
                    <a:pt x="12" y="23"/>
                    <a:pt x="13" y="23"/>
                  </a:cubicBezTo>
                  <a:cubicBezTo>
                    <a:pt x="13" y="23"/>
                    <a:pt x="14" y="22"/>
                    <a:pt x="14" y="22"/>
                  </a:cubicBezTo>
                  <a:cubicBezTo>
                    <a:pt x="15" y="21"/>
                    <a:pt x="15" y="21"/>
                    <a:pt x="15" y="20"/>
                  </a:cubicBezTo>
                  <a:cubicBezTo>
                    <a:pt x="15" y="19"/>
                    <a:pt x="15" y="19"/>
                    <a:pt x="15" y="17"/>
                  </a:cubicBezTo>
                  <a:lnTo>
                    <a:pt x="14"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9" name="Freeform 157"/>
            <p:cNvSpPr>
              <a:spLocks/>
            </p:cNvSpPr>
            <p:nvPr/>
          </p:nvSpPr>
          <p:spPr bwMode="auto">
            <a:xfrm>
              <a:off x="1493838" y="2990851"/>
              <a:ext cx="31750" cy="74613"/>
            </a:xfrm>
            <a:custGeom>
              <a:avLst/>
              <a:gdLst>
                <a:gd name="T0" fmla="*/ 10 w 11"/>
                <a:gd name="T1" fmla="*/ 26 h 26"/>
                <a:gd name="T2" fmla="*/ 8 w 11"/>
                <a:gd name="T3" fmla="*/ 26 h 26"/>
                <a:gd name="T4" fmla="*/ 7 w 11"/>
                <a:gd name="T5" fmla="*/ 26 h 26"/>
                <a:gd name="T6" fmla="*/ 7 w 11"/>
                <a:gd name="T7" fmla="*/ 25 h 26"/>
                <a:gd name="T8" fmla="*/ 4 w 11"/>
                <a:gd name="T9" fmla="*/ 6 h 26"/>
                <a:gd name="T10" fmla="*/ 4 w 11"/>
                <a:gd name="T11" fmla="*/ 6 h 26"/>
                <a:gd name="T12" fmla="*/ 3 w 11"/>
                <a:gd name="T13" fmla="*/ 5 h 26"/>
                <a:gd name="T14" fmla="*/ 1 w 11"/>
                <a:gd name="T15" fmla="*/ 6 h 26"/>
                <a:gd name="T16" fmla="*/ 0 w 11"/>
                <a:gd name="T17" fmla="*/ 6 h 26"/>
                <a:gd name="T18" fmla="*/ 0 w 11"/>
                <a:gd name="T19" fmla="*/ 5 h 26"/>
                <a:gd name="T20" fmla="*/ 0 w 11"/>
                <a:gd name="T21" fmla="*/ 4 h 26"/>
                <a:gd name="T22" fmla="*/ 0 w 11"/>
                <a:gd name="T23" fmla="*/ 3 h 26"/>
                <a:gd name="T24" fmla="*/ 1 w 11"/>
                <a:gd name="T25" fmla="*/ 3 h 26"/>
                <a:gd name="T26" fmla="*/ 3 w 11"/>
                <a:gd name="T27" fmla="*/ 1 h 26"/>
                <a:gd name="T28" fmla="*/ 4 w 11"/>
                <a:gd name="T29" fmla="*/ 1 h 26"/>
                <a:gd name="T30" fmla="*/ 5 w 11"/>
                <a:gd name="T31" fmla="*/ 1 h 26"/>
                <a:gd name="T32" fmla="*/ 7 w 11"/>
                <a:gd name="T33" fmla="*/ 0 h 26"/>
                <a:gd name="T34" fmla="*/ 8 w 11"/>
                <a:gd name="T35" fmla="*/ 1 h 26"/>
                <a:gd name="T36" fmla="*/ 8 w 11"/>
                <a:gd name="T37" fmla="*/ 2 h 26"/>
                <a:gd name="T38" fmla="*/ 11 w 11"/>
                <a:gd name="T39" fmla="*/ 25 h 26"/>
                <a:gd name="T40" fmla="*/ 11 w 11"/>
                <a:gd name="T41" fmla="*/ 26 h 26"/>
                <a:gd name="T42" fmla="*/ 10 w 11"/>
                <a:gd name="T4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 h="26">
                  <a:moveTo>
                    <a:pt x="10" y="26"/>
                  </a:moveTo>
                  <a:cubicBezTo>
                    <a:pt x="8" y="26"/>
                    <a:pt x="8" y="26"/>
                    <a:pt x="8" y="26"/>
                  </a:cubicBezTo>
                  <a:cubicBezTo>
                    <a:pt x="7" y="26"/>
                    <a:pt x="7" y="26"/>
                    <a:pt x="7" y="26"/>
                  </a:cubicBezTo>
                  <a:cubicBezTo>
                    <a:pt x="7" y="26"/>
                    <a:pt x="7" y="26"/>
                    <a:pt x="7" y="25"/>
                  </a:cubicBezTo>
                  <a:cubicBezTo>
                    <a:pt x="4" y="6"/>
                    <a:pt x="4" y="6"/>
                    <a:pt x="4" y="6"/>
                  </a:cubicBezTo>
                  <a:cubicBezTo>
                    <a:pt x="4" y="6"/>
                    <a:pt x="4" y="6"/>
                    <a:pt x="4" y="6"/>
                  </a:cubicBezTo>
                  <a:cubicBezTo>
                    <a:pt x="4" y="5"/>
                    <a:pt x="4" y="5"/>
                    <a:pt x="3" y="5"/>
                  </a:cubicBezTo>
                  <a:cubicBezTo>
                    <a:pt x="1" y="6"/>
                    <a:pt x="1" y="6"/>
                    <a:pt x="1" y="6"/>
                  </a:cubicBezTo>
                  <a:cubicBezTo>
                    <a:pt x="0" y="6"/>
                    <a:pt x="0" y="6"/>
                    <a:pt x="0" y="6"/>
                  </a:cubicBezTo>
                  <a:cubicBezTo>
                    <a:pt x="0" y="5"/>
                    <a:pt x="0" y="5"/>
                    <a:pt x="0" y="5"/>
                  </a:cubicBezTo>
                  <a:cubicBezTo>
                    <a:pt x="0" y="4"/>
                    <a:pt x="0" y="4"/>
                    <a:pt x="0" y="4"/>
                  </a:cubicBezTo>
                  <a:cubicBezTo>
                    <a:pt x="0" y="3"/>
                    <a:pt x="0" y="3"/>
                    <a:pt x="0" y="3"/>
                  </a:cubicBezTo>
                  <a:cubicBezTo>
                    <a:pt x="0" y="3"/>
                    <a:pt x="0" y="3"/>
                    <a:pt x="1" y="3"/>
                  </a:cubicBezTo>
                  <a:cubicBezTo>
                    <a:pt x="3" y="1"/>
                    <a:pt x="3" y="1"/>
                    <a:pt x="3" y="1"/>
                  </a:cubicBezTo>
                  <a:cubicBezTo>
                    <a:pt x="3" y="1"/>
                    <a:pt x="4" y="1"/>
                    <a:pt x="4" y="1"/>
                  </a:cubicBezTo>
                  <a:cubicBezTo>
                    <a:pt x="4" y="1"/>
                    <a:pt x="4" y="1"/>
                    <a:pt x="5" y="1"/>
                  </a:cubicBezTo>
                  <a:cubicBezTo>
                    <a:pt x="7" y="0"/>
                    <a:pt x="7" y="0"/>
                    <a:pt x="7" y="0"/>
                  </a:cubicBezTo>
                  <a:cubicBezTo>
                    <a:pt x="7" y="0"/>
                    <a:pt x="7" y="1"/>
                    <a:pt x="8" y="1"/>
                  </a:cubicBezTo>
                  <a:cubicBezTo>
                    <a:pt x="8" y="1"/>
                    <a:pt x="8" y="1"/>
                    <a:pt x="8" y="2"/>
                  </a:cubicBezTo>
                  <a:cubicBezTo>
                    <a:pt x="11" y="25"/>
                    <a:pt x="11" y="25"/>
                    <a:pt x="11" y="25"/>
                  </a:cubicBezTo>
                  <a:cubicBezTo>
                    <a:pt x="11" y="25"/>
                    <a:pt x="11" y="26"/>
                    <a:pt x="11" y="26"/>
                  </a:cubicBezTo>
                  <a:cubicBezTo>
                    <a:pt x="11" y="26"/>
                    <a:pt x="10" y="26"/>
                    <a:pt x="1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0" name="Freeform 158"/>
            <p:cNvSpPr>
              <a:spLocks/>
            </p:cNvSpPr>
            <p:nvPr/>
          </p:nvSpPr>
          <p:spPr bwMode="auto">
            <a:xfrm>
              <a:off x="1530350" y="2987676"/>
              <a:ext cx="23812" cy="22225"/>
            </a:xfrm>
            <a:custGeom>
              <a:avLst/>
              <a:gdLst>
                <a:gd name="T0" fmla="*/ 8 w 8"/>
                <a:gd name="T1" fmla="*/ 6 h 8"/>
                <a:gd name="T2" fmla="*/ 8 w 8"/>
                <a:gd name="T3" fmla="*/ 7 h 8"/>
                <a:gd name="T4" fmla="*/ 2 w 8"/>
                <a:gd name="T5" fmla="*/ 8 h 8"/>
                <a:gd name="T6" fmla="*/ 1 w 8"/>
                <a:gd name="T7" fmla="*/ 7 h 8"/>
                <a:gd name="T8" fmla="*/ 1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8" y="7"/>
                    <a:pt x="8" y="7"/>
                  </a:cubicBezTo>
                  <a:cubicBezTo>
                    <a:pt x="2" y="8"/>
                    <a:pt x="2" y="8"/>
                    <a:pt x="2" y="8"/>
                  </a:cubicBezTo>
                  <a:cubicBezTo>
                    <a:pt x="2" y="8"/>
                    <a:pt x="1" y="7"/>
                    <a:pt x="1" y="7"/>
                  </a:cubicBezTo>
                  <a:cubicBezTo>
                    <a:pt x="1" y="2"/>
                    <a:pt x="1" y="2"/>
                    <a:pt x="1" y="2"/>
                  </a:cubicBezTo>
                  <a:cubicBezTo>
                    <a:pt x="0" y="2"/>
                    <a:pt x="1" y="1"/>
                    <a:pt x="1" y="1"/>
                  </a:cubicBezTo>
                  <a:cubicBezTo>
                    <a:pt x="7" y="0"/>
                    <a:pt x="7" y="0"/>
                    <a:pt x="7" y="0"/>
                  </a:cubicBezTo>
                  <a:cubicBezTo>
                    <a:pt x="7" y="0"/>
                    <a:pt x="8" y="1"/>
                    <a:pt x="8" y="1"/>
                  </a:cubicBezTo>
                  <a:lnTo>
                    <a:pt x="8"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1" name="Freeform 159"/>
            <p:cNvSpPr>
              <a:spLocks/>
            </p:cNvSpPr>
            <p:nvPr/>
          </p:nvSpPr>
          <p:spPr bwMode="auto">
            <a:xfrm>
              <a:off x="1558925" y="2984501"/>
              <a:ext cx="23812" cy="22225"/>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6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8"/>
                    <a:pt x="2" y="8"/>
                    <a:pt x="2" y="8"/>
                  </a:cubicBezTo>
                  <a:cubicBezTo>
                    <a:pt x="1" y="8"/>
                    <a:pt x="1" y="7"/>
                    <a:pt x="1" y="7"/>
                  </a:cubicBezTo>
                  <a:cubicBezTo>
                    <a:pt x="0" y="2"/>
                    <a:pt x="0" y="2"/>
                    <a:pt x="0" y="2"/>
                  </a:cubicBezTo>
                  <a:cubicBezTo>
                    <a:pt x="0" y="1"/>
                    <a:pt x="1" y="1"/>
                    <a:pt x="1" y="1"/>
                  </a:cubicBezTo>
                  <a:cubicBezTo>
                    <a:pt x="6" y="0"/>
                    <a:pt x="6" y="0"/>
                    <a:pt x="6" y="0"/>
                  </a:cubicBezTo>
                  <a:cubicBezTo>
                    <a:pt x="7" y="0"/>
                    <a:pt x="8" y="0"/>
                    <a:pt x="8" y="1"/>
                  </a:cubicBezTo>
                  <a:lnTo>
                    <a:pt x="8"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2" name="Freeform 160"/>
            <p:cNvSpPr>
              <a:spLocks/>
            </p:cNvSpPr>
            <p:nvPr/>
          </p:nvSpPr>
          <p:spPr bwMode="auto">
            <a:xfrm>
              <a:off x="1589088" y="2981326"/>
              <a:ext cx="22225" cy="20638"/>
            </a:xfrm>
            <a:custGeom>
              <a:avLst/>
              <a:gdLst>
                <a:gd name="T0" fmla="*/ 8 w 8"/>
                <a:gd name="T1" fmla="*/ 6 h 7"/>
                <a:gd name="T2" fmla="*/ 7 w 8"/>
                <a:gd name="T3" fmla="*/ 7 h 7"/>
                <a:gd name="T4" fmla="*/ 2 w 8"/>
                <a:gd name="T5" fmla="*/ 7 h 7"/>
                <a:gd name="T6" fmla="*/ 1 w 8"/>
                <a:gd name="T7" fmla="*/ 7 h 7"/>
                <a:gd name="T8" fmla="*/ 0 w 8"/>
                <a:gd name="T9" fmla="*/ 2 h 7"/>
                <a:gd name="T10" fmla="*/ 1 w 8"/>
                <a:gd name="T11" fmla="*/ 1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8" y="7"/>
                    <a:pt x="7" y="7"/>
                  </a:cubicBezTo>
                  <a:cubicBezTo>
                    <a:pt x="2" y="7"/>
                    <a:pt x="2" y="7"/>
                    <a:pt x="2" y="7"/>
                  </a:cubicBezTo>
                  <a:cubicBezTo>
                    <a:pt x="1" y="7"/>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3" name="Freeform 161"/>
            <p:cNvSpPr>
              <a:spLocks/>
            </p:cNvSpPr>
            <p:nvPr/>
          </p:nvSpPr>
          <p:spPr bwMode="auto">
            <a:xfrm>
              <a:off x="1536700" y="3013076"/>
              <a:ext cx="22225" cy="22225"/>
            </a:xfrm>
            <a:custGeom>
              <a:avLst/>
              <a:gdLst>
                <a:gd name="T0" fmla="*/ 7 w 8"/>
                <a:gd name="T1" fmla="*/ 6 h 8"/>
                <a:gd name="T2" fmla="*/ 7 w 8"/>
                <a:gd name="T3" fmla="*/ 7 h 8"/>
                <a:gd name="T4" fmla="*/ 1 w 8"/>
                <a:gd name="T5" fmla="*/ 8 h 8"/>
                <a:gd name="T6" fmla="*/ 0 w 8"/>
                <a:gd name="T7" fmla="*/ 7 h 8"/>
                <a:gd name="T8" fmla="*/ 0 w 8"/>
                <a:gd name="T9" fmla="*/ 2 h 8"/>
                <a:gd name="T10" fmla="*/ 0 w 8"/>
                <a:gd name="T11" fmla="*/ 1 h 8"/>
                <a:gd name="T12" fmla="*/ 6 w 8"/>
                <a:gd name="T13" fmla="*/ 0 h 8"/>
                <a:gd name="T14" fmla="*/ 7 w 8"/>
                <a:gd name="T15" fmla="*/ 1 h 8"/>
                <a:gd name="T16" fmla="*/ 7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7" y="6"/>
                  </a:moveTo>
                  <a:cubicBezTo>
                    <a:pt x="8" y="7"/>
                    <a:pt x="7" y="7"/>
                    <a:pt x="7" y="7"/>
                  </a:cubicBezTo>
                  <a:cubicBezTo>
                    <a:pt x="1" y="8"/>
                    <a:pt x="1" y="8"/>
                    <a:pt x="1" y="8"/>
                  </a:cubicBezTo>
                  <a:cubicBezTo>
                    <a:pt x="1" y="8"/>
                    <a:pt x="0" y="8"/>
                    <a:pt x="0" y="7"/>
                  </a:cubicBezTo>
                  <a:cubicBezTo>
                    <a:pt x="0" y="2"/>
                    <a:pt x="0" y="2"/>
                    <a:pt x="0" y="2"/>
                  </a:cubicBezTo>
                  <a:cubicBezTo>
                    <a:pt x="0" y="2"/>
                    <a:pt x="0" y="1"/>
                    <a:pt x="0" y="1"/>
                  </a:cubicBezTo>
                  <a:cubicBezTo>
                    <a:pt x="6" y="0"/>
                    <a:pt x="6" y="0"/>
                    <a:pt x="6" y="0"/>
                  </a:cubicBezTo>
                  <a:cubicBezTo>
                    <a:pt x="6" y="0"/>
                    <a:pt x="7" y="1"/>
                    <a:pt x="7" y="1"/>
                  </a:cubicBezTo>
                  <a:lnTo>
                    <a:pt x="7"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4" name="Freeform 162"/>
            <p:cNvSpPr>
              <a:spLocks/>
            </p:cNvSpPr>
            <p:nvPr/>
          </p:nvSpPr>
          <p:spPr bwMode="auto">
            <a:xfrm>
              <a:off x="1562100" y="3009901"/>
              <a:ext cx="23812" cy="23813"/>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8" y="7"/>
                    <a:pt x="7" y="7"/>
                  </a:cubicBezTo>
                  <a:cubicBezTo>
                    <a:pt x="2" y="8"/>
                    <a:pt x="2" y="8"/>
                    <a:pt x="2" y="8"/>
                  </a:cubicBezTo>
                  <a:cubicBezTo>
                    <a:pt x="2" y="8"/>
                    <a:pt x="1" y="7"/>
                    <a:pt x="1" y="7"/>
                  </a:cubicBezTo>
                  <a:cubicBezTo>
                    <a:pt x="0" y="2"/>
                    <a:pt x="0" y="2"/>
                    <a:pt x="0" y="2"/>
                  </a:cubicBezTo>
                  <a:cubicBezTo>
                    <a:pt x="0" y="1"/>
                    <a:pt x="1" y="1"/>
                    <a:pt x="1" y="1"/>
                  </a:cubicBezTo>
                  <a:cubicBezTo>
                    <a:pt x="7" y="0"/>
                    <a:pt x="7" y="0"/>
                    <a:pt x="7" y="0"/>
                  </a:cubicBezTo>
                  <a:cubicBezTo>
                    <a:pt x="7" y="0"/>
                    <a:pt x="8" y="1"/>
                    <a:pt x="8" y="1"/>
                  </a:cubicBezTo>
                  <a:lnTo>
                    <a:pt x="8"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5" name="Freeform 163"/>
            <p:cNvSpPr>
              <a:spLocks/>
            </p:cNvSpPr>
            <p:nvPr/>
          </p:nvSpPr>
          <p:spPr bwMode="auto">
            <a:xfrm>
              <a:off x="1590675" y="3006726"/>
              <a:ext cx="23812" cy="23813"/>
            </a:xfrm>
            <a:custGeom>
              <a:avLst/>
              <a:gdLst>
                <a:gd name="T0" fmla="*/ 8 w 8"/>
                <a:gd name="T1" fmla="*/ 6 h 8"/>
                <a:gd name="T2" fmla="*/ 7 w 8"/>
                <a:gd name="T3" fmla="*/ 7 h 8"/>
                <a:gd name="T4" fmla="*/ 2 w 8"/>
                <a:gd name="T5" fmla="*/ 7 h 8"/>
                <a:gd name="T6" fmla="*/ 1 w 8"/>
                <a:gd name="T7" fmla="*/ 7 h 8"/>
                <a:gd name="T8" fmla="*/ 0 w 8"/>
                <a:gd name="T9" fmla="*/ 2 h 8"/>
                <a:gd name="T10" fmla="*/ 1 w 8"/>
                <a:gd name="T11" fmla="*/ 1 h 8"/>
                <a:gd name="T12" fmla="*/ 6 w 8"/>
                <a:gd name="T13" fmla="*/ 0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7"/>
                    <a:pt x="2" y="7"/>
                    <a:pt x="2" y="7"/>
                  </a:cubicBezTo>
                  <a:cubicBezTo>
                    <a:pt x="1" y="8"/>
                    <a:pt x="1" y="7"/>
                    <a:pt x="1" y="7"/>
                  </a:cubicBezTo>
                  <a:cubicBezTo>
                    <a:pt x="0" y="2"/>
                    <a:pt x="0" y="2"/>
                    <a:pt x="0" y="2"/>
                  </a:cubicBezTo>
                  <a:cubicBezTo>
                    <a:pt x="0" y="1"/>
                    <a:pt x="1" y="1"/>
                    <a:pt x="1" y="1"/>
                  </a:cubicBezTo>
                  <a:cubicBezTo>
                    <a:pt x="6" y="0"/>
                    <a:pt x="6" y="0"/>
                    <a:pt x="6" y="0"/>
                  </a:cubicBezTo>
                  <a:cubicBezTo>
                    <a:pt x="7" y="0"/>
                    <a:pt x="7" y="0"/>
                    <a:pt x="7" y="1"/>
                  </a:cubicBezTo>
                  <a:lnTo>
                    <a:pt x="8"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6" name="Freeform 164"/>
            <p:cNvSpPr>
              <a:spLocks/>
            </p:cNvSpPr>
            <p:nvPr/>
          </p:nvSpPr>
          <p:spPr bwMode="auto">
            <a:xfrm>
              <a:off x="1539875" y="3038476"/>
              <a:ext cx="22225" cy="23813"/>
            </a:xfrm>
            <a:custGeom>
              <a:avLst/>
              <a:gdLst>
                <a:gd name="T0" fmla="*/ 8 w 8"/>
                <a:gd name="T1" fmla="*/ 6 h 8"/>
                <a:gd name="T2" fmla="*/ 7 w 8"/>
                <a:gd name="T3" fmla="*/ 7 h 8"/>
                <a:gd name="T4" fmla="*/ 1 w 8"/>
                <a:gd name="T5" fmla="*/ 8 h 8"/>
                <a:gd name="T6" fmla="*/ 0 w 8"/>
                <a:gd name="T7" fmla="*/ 7 h 8"/>
                <a:gd name="T8" fmla="*/ 0 w 8"/>
                <a:gd name="T9" fmla="*/ 2 h 8"/>
                <a:gd name="T10" fmla="*/ 1 w 8"/>
                <a:gd name="T11" fmla="*/ 1 h 8"/>
                <a:gd name="T12" fmla="*/ 6 w 8"/>
                <a:gd name="T13" fmla="*/ 1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7" y="7"/>
                    <a:pt x="7" y="7"/>
                  </a:cubicBezTo>
                  <a:cubicBezTo>
                    <a:pt x="1" y="8"/>
                    <a:pt x="1" y="8"/>
                    <a:pt x="1" y="8"/>
                  </a:cubicBezTo>
                  <a:cubicBezTo>
                    <a:pt x="1" y="8"/>
                    <a:pt x="0" y="8"/>
                    <a:pt x="0" y="7"/>
                  </a:cubicBezTo>
                  <a:cubicBezTo>
                    <a:pt x="0" y="2"/>
                    <a:pt x="0" y="2"/>
                    <a:pt x="0" y="2"/>
                  </a:cubicBezTo>
                  <a:cubicBezTo>
                    <a:pt x="0" y="2"/>
                    <a:pt x="0" y="1"/>
                    <a:pt x="1" y="1"/>
                  </a:cubicBezTo>
                  <a:cubicBezTo>
                    <a:pt x="6" y="1"/>
                    <a:pt x="6" y="1"/>
                    <a:pt x="6" y="1"/>
                  </a:cubicBezTo>
                  <a:cubicBezTo>
                    <a:pt x="6" y="0"/>
                    <a:pt x="7" y="1"/>
                    <a:pt x="7" y="1"/>
                  </a:cubicBezTo>
                  <a:lnTo>
                    <a:pt x="8"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7" name="Freeform 165"/>
            <p:cNvSpPr>
              <a:spLocks/>
            </p:cNvSpPr>
            <p:nvPr/>
          </p:nvSpPr>
          <p:spPr bwMode="auto">
            <a:xfrm>
              <a:off x="1568450" y="3035301"/>
              <a:ext cx="20637" cy="23813"/>
            </a:xfrm>
            <a:custGeom>
              <a:avLst/>
              <a:gdLst>
                <a:gd name="T0" fmla="*/ 7 w 7"/>
                <a:gd name="T1" fmla="*/ 6 h 8"/>
                <a:gd name="T2" fmla="*/ 7 w 7"/>
                <a:gd name="T3" fmla="*/ 7 h 8"/>
                <a:gd name="T4" fmla="*/ 1 w 7"/>
                <a:gd name="T5" fmla="*/ 8 h 8"/>
                <a:gd name="T6" fmla="*/ 0 w 7"/>
                <a:gd name="T7" fmla="*/ 7 h 8"/>
                <a:gd name="T8" fmla="*/ 0 w 7"/>
                <a:gd name="T9" fmla="*/ 2 h 8"/>
                <a:gd name="T10" fmla="*/ 0 w 7"/>
                <a:gd name="T11" fmla="*/ 1 h 8"/>
                <a:gd name="T12" fmla="*/ 6 w 7"/>
                <a:gd name="T13" fmla="*/ 0 h 8"/>
                <a:gd name="T14" fmla="*/ 7 w 7"/>
                <a:gd name="T15" fmla="*/ 1 h 8"/>
                <a:gd name="T16" fmla="*/ 7 w 7"/>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7" y="6"/>
                  </a:moveTo>
                  <a:cubicBezTo>
                    <a:pt x="7" y="7"/>
                    <a:pt x="7" y="7"/>
                    <a:pt x="7" y="7"/>
                  </a:cubicBezTo>
                  <a:cubicBezTo>
                    <a:pt x="1" y="8"/>
                    <a:pt x="1" y="8"/>
                    <a:pt x="1" y="8"/>
                  </a:cubicBezTo>
                  <a:cubicBezTo>
                    <a:pt x="1" y="8"/>
                    <a:pt x="0" y="8"/>
                    <a:pt x="0" y="7"/>
                  </a:cubicBezTo>
                  <a:cubicBezTo>
                    <a:pt x="0" y="2"/>
                    <a:pt x="0" y="2"/>
                    <a:pt x="0" y="2"/>
                  </a:cubicBezTo>
                  <a:cubicBezTo>
                    <a:pt x="0" y="2"/>
                    <a:pt x="0" y="1"/>
                    <a:pt x="0" y="1"/>
                  </a:cubicBezTo>
                  <a:cubicBezTo>
                    <a:pt x="6" y="0"/>
                    <a:pt x="6" y="0"/>
                    <a:pt x="6" y="0"/>
                  </a:cubicBezTo>
                  <a:cubicBezTo>
                    <a:pt x="6" y="0"/>
                    <a:pt x="7" y="1"/>
                    <a:pt x="7" y="1"/>
                  </a:cubicBezTo>
                  <a:lnTo>
                    <a:pt x="7"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8" name="Freeform 166"/>
            <p:cNvSpPr>
              <a:spLocks/>
            </p:cNvSpPr>
            <p:nvPr/>
          </p:nvSpPr>
          <p:spPr bwMode="auto">
            <a:xfrm>
              <a:off x="1593850" y="3033713"/>
              <a:ext cx="23812" cy="22225"/>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8"/>
                    <a:pt x="2" y="8"/>
                    <a:pt x="2" y="8"/>
                  </a:cubicBezTo>
                  <a:cubicBezTo>
                    <a:pt x="2" y="8"/>
                    <a:pt x="1" y="7"/>
                    <a:pt x="1" y="7"/>
                  </a:cubicBezTo>
                  <a:cubicBezTo>
                    <a:pt x="0" y="2"/>
                    <a:pt x="0" y="2"/>
                    <a:pt x="0" y="2"/>
                  </a:cubicBezTo>
                  <a:cubicBezTo>
                    <a:pt x="0" y="1"/>
                    <a:pt x="1" y="1"/>
                    <a:pt x="1" y="1"/>
                  </a:cubicBezTo>
                  <a:cubicBezTo>
                    <a:pt x="7" y="0"/>
                    <a:pt x="7" y="0"/>
                    <a:pt x="7" y="0"/>
                  </a:cubicBezTo>
                  <a:cubicBezTo>
                    <a:pt x="7" y="0"/>
                    <a:pt x="8" y="0"/>
                    <a:pt x="8" y="1"/>
                  </a:cubicBezTo>
                  <a:lnTo>
                    <a:pt x="8"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9" name="Freeform 167"/>
            <p:cNvSpPr>
              <a:spLocks noEditPoints="1"/>
            </p:cNvSpPr>
            <p:nvPr/>
          </p:nvSpPr>
          <p:spPr bwMode="auto">
            <a:xfrm>
              <a:off x="2570163" y="2214563"/>
              <a:ext cx="263525" cy="238125"/>
            </a:xfrm>
            <a:custGeom>
              <a:avLst/>
              <a:gdLst>
                <a:gd name="T0" fmla="*/ 70 w 92"/>
                <a:gd name="T1" fmla="*/ 12 h 83"/>
                <a:gd name="T2" fmla="*/ 68 w 92"/>
                <a:gd name="T3" fmla="*/ 13 h 83"/>
                <a:gd name="T4" fmla="*/ 67 w 92"/>
                <a:gd name="T5" fmla="*/ 4 h 83"/>
                <a:gd name="T6" fmla="*/ 63 w 92"/>
                <a:gd name="T7" fmla="*/ 1 h 83"/>
                <a:gd name="T8" fmla="*/ 61 w 92"/>
                <a:gd name="T9" fmla="*/ 1 h 83"/>
                <a:gd name="T10" fmla="*/ 58 w 92"/>
                <a:gd name="T11" fmla="*/ 6 h 83"/>
                <a:gd name="T12" fmla="*/ 59 w 92"/>
                <a:gd name="T13" fmla="*/ 14 h 83"/>
                <a:gd name="T14" fmla="*/ 26 w 92"/>
                <a:gd name="T15" fmla="*/ 18 h 83"/>
                <a:gd name="T16" fmla="*/ 25 w 92"/>
                <a:gd name="T17" fmla="*/ 10 h 83"/>
                <a:gd name="T18" fmla="*/ 20 w 92"/>
                <a:gd name="T19" fmla="*/ 6 h 83"/>
                <a:gd name="T20" fmla="*/ 19 w 92"/>
                <a:gd name="T21" fmla="*/ 6 h 83"/>
                <a:gd name="T22" fmla="*/ 15 w 92"/>
                <a:gd name="T23" fmla="*/ 11 h 83"/>
                <a:gd name="T24" fmla="*/ 16 w 92"/>
                <a:gd name="T25" fmla="*/ 19 h 83"/>
                <a:gd name="T26" fmla="*/ 15 w 92"/>
                <a:gd name="T27" fmla="*/ 19 h 83"/>
                <a:gd name="T28" fmla="*/ 1 w 92"/>
                <a:gd name="T29" fmla="*/ 36 h 83"/>
                <a:gd name="T30" fmla="*/ 5 w 92"/>
                <a:gd name="T31" fmla="*/ 68 h 83"/>
                <a:gd name="T32" fmla="*/ 23 w 92"/>
                <a:gd name="T33" fmla="*/ 82 h 83"/>
                <a:gd name="T34" fmla="*/ 78 w 92"/>
                <a:gd name="T35" fmla="*/ 75 h 83"/>
                <a:gd name="T36" fmla="*/ 91 w 92"/>
                <a:gd name="T37" fmla="*/ 58 h 83"/>
                <a:gd name="T38" fmla="*/ 87 w 92"/>
                <a:gd name="T39" fmla="*/ 26 h 83"/>
                <a:gd name="T40" fmla="*/ 70 w 92"/>
                <a:gd name="T41" fmla="*/ 12 h 83"/>
                <a:gd name="T42" fmla="*/ 84 w 92"/>
                <a:gd name="T43" fmla="*/ 58 h 83"/>
                <a:gd name="T44" fmla="*/ 77 w 92"/>
                <a:gd name="T45" fmla="*/ 68 h 83"/>
                <a:gd name="T46" fmla="*/ 22 w 92"/>
                <a:gd name="T47" fmla="*/ 75 h 83"/>
                <a:gd name="T48" fmla="*/ 12 w 92"/>
                <a:gd name="T49" fmla="*/ 67 h 83"/>
                <a:gd name="T50" fmla="*/ 8 w 92"/>
                <a:gd name="T51" fmla="*/ 36 h 83"/>
                <a:gd name="T52" fmla="*/ 16 w 92"/>
                <a:gd name="T53" fmla="*/ 26 h 83"/>
                <a:gd name="T54" fmla="*/ 17 w 92"/>
                <a:gd name="T55" fmla="*/ 26 h 83"/>
                <a:gd name="T56" fmla="*/ 18 w 92"/>
                <a:gd name="T57" fmla="*/ 30 h 83"/>
                <a:gd name="T58" fmla="*/ 22 w 92"/>
                <a:gd name="T59" fmla="*/ 33 h 83"/>
                <a:gd name="T60" fmla="*/ 24 w 92"/>
                <a:gd name="T61" fmla="*/ 33 h 83"/>
                <a:gd name="T62" fmla="*/ 28 w 92"/>
                <a:gd name="T63" fmla="*/ 28 h 83"/>
                <a:gd name="T64" fmla="*/ 27 w 92"/>
                <a:gd name="T65" fmla="*/ 24 h 83"/>
                <a:gd name="T66" fmla="*/ 59 w 92"/>
                <a:gd name="T67" fmla="*/ 20 h 83"/>
                <a:gd name="T68" fmla="*/ 60 w 92"/>
                <a:gd name="T69" fmla="*/ 25 h 83"/>
                <a:gd name="T70" fmla="*/ 65 w 92"/>
                <a:gd name="T71" fmla="*/ 28 h 83"/>
                <a:gd name="T72" fmla="*/ 66 w 92"/>
                <a:gd name="T73" fmla="*/ 28 h 83"/>
                <a:gd name="T74" fmla="*/ 70 w 92"/>
                <a:gd name="T75" fmla="*/ 23 h 83"/>
                <a:gd name="T76" fmla="*/ 69 w 92"/>
                <a:gd name="T77" fmla="*/ 19 h 83"/>
                <a:gd name="T78" fmla="*/ 71 w 92"/>
                <a:gd name="T79" fmla="*/ 19 h 83"/>
                <a:gd name="T80" fmla="*/ 80 w 92"/>
                <a:gd name="T81" fmla="*/ 27 h 83"/>
                <a:gd name="T82" fmla="*/ 84 w 92"/>
                <a:gd name="T83" fmla="*/ 5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 h="83">
                  <a:moveTo>
                    <a:pt x="70" y="12"/>
                  </a:moveTo>
                  <a:cubicBezTo>
                    <a:pt x="68" y="13"/>
                    <a:pt x="68" y="13"/>
                    <a:pt x="68" y="13"/>
                  </a:cubicBezTo>
                  <a:cubicBezTo>
                    <a:pt x="67" y="4"/>
                    <a:pt x="67" y="4"/>
                    <a:pt x="67" y="4"/>
                  </a:cubicBezTo>
                  <a:cubicBezTo>
                    <a:pt x="67" y="2"/>
                    <a:pt x="65" y="0"/>
                    <a:pt x="63" y="1"/>
                  </a:cubicBezTo>
                  <a:cubicBezTo>
                    <a:pt x="61" y="1"/>
                    <a:pt x="61" y="1"/>
                    <a:pt x="61" y="1"/>
                  </a:cubicBezTo>
                  <a:cubicBezTo>
                    <a:pt x="59" y="1"/>
                    <a:pt x="57" y="3"/>
                    <a:pt x="58" y="6"/>
                  </a:cubicBezTo>
                  <a:cubicBezTo>
                    <a:pt x="59" y="14"/>
                    <a:pt x="59" y="14"/>
                    <a:pt x="59" y="14"/>
                  </a:cubicBezTo>
                  <a:cubicBezTo>
                    <a:pt x="26" y="18"/>
                    <a:pt x="26" y="18"/>
                    <a:pt x="26" y="18"/>
                  </a:cubicBezTo>
                  <a:cubicBezTo>
                    <a:pt x="25" y="10"/>
                    <a:pt x="25" y="10"/>
                    <a:pt x="25" y="10"/>
                  </a:cubicBezTo>
                  <a:cubicBezTo>
                    <a:pt x="25" y="7"/>
                    <a:pt x="23" y="6"/>
                    <a:pt x="20" y="6"/>
                  </a:cubicBezTo>
                  <a:cubicBezTo>
                    <a:pt x="19" y="6"/>
                    <a:pt x="19" y="6"/>
                    <a:pt x="19" y="6"/>
                  </a:cubicBezTo>
                  <a:cubicBezTo>
                    <a:pt x="17" y="6"/>
                    <a:pt x="15" y="8"/>
                    <a:pt x="15" y="11"/>
                  </a:cubicBezTo>
                  <a:cubicBezTo>
                    <a:pt x="16" y="19"/>
                    <a:pt x="16" y="19"/>
                    <a:pt x="16" y="19"/>
                  </a:cubicBezTo>
                  <a:cubicBezTo>
                    <a:pt x="15" y="19"/>
                    <a:pt x="15" y="19"/>
                    <a:pt x="15" y="19"/>
                  </a:cubicBezTo>
                  <a:cubicBezTo>
                    <a:pt x="6" y="20"/>
                    <a:pt x="0" y="28"/>
                    <a:pt x="1" y="36"/>
                  </a:cubicBezTo>
                  <a:cubicBezTo>
                    <a:pt x="5" y="68"/>
                    <a:pt x="5" y="68"/>
                    <a:pt x="5" y="68"/>
                  </a:cubicBezTo>
                  <a:cubicBezTo>
                    <a:pt x="6" y="77"/>
                    <a:pt x="14" y="83"/>
                    <a:pt x="23" y="82"/>
                  </a:cubicBezTo>
                  <a:cubicBezTo>
                    <a:pt x="78" y="75"/>
                    <a:pt x="78" y="75"/>
                    <a:pt x="78" y="75"/>
                  </a:cubicBezTo>
                  <a:cubicBezTo>
                    <a:pt x="86" y="74"/>
                    <a:pt x="92" y="66"/>
                    <a:pt x="91" y="58"/>
                  </a:cubicBezTo>
                  <a:cubicBezTo>
                    <a:pt x="87" y="26"/>
                    <a:pt x="87" y="26"/>
                    <a:pt x="87" y="26"/>
                  </a:cubicBezTo>
                  <a:cubicBezTo>
                    <a:pt x="86" y="17"/>
                    <a:pt x="78" y="11"/>
                    <a:pt x="70" y="12"/>
                  </a:cubicBezTo>
                  <a:close/>
                  <a:moveTo>
                    <a:pt x="84" y="58"/>
                  </a:moveTo>
                  <a:cubicBezTo>
                    <a:pt x="85" y="63"/>
                    <a:pt x="82" y="68"/>
                    <a:pt x="77" y="68"/>
                  </a:cubicBezTo>
                  <a:cubicBezTo>
                    <a:pt x="22" y="75"/>
                    <a:pt x="22" y="75"/>
                    <a:pt x="22" y="75"/>
                  </a:cubicBezTo>
                  <a:cubicBezTo>
                    <a:pt x="17" y="76"/>
                    <a:pt x="13" y="72"/>
                    <a:pt x="12" y="67"/>
                  </a:cubicBezTo>
                  <a:cubicBezTo>
                    <a:pt x="8" y="36"/>
                    <a:pt x="8" y="36"/>
                    <a:pt x="8" y="36"/>
                  </a:cubicBezTo>
                  <a:cubicBezTo>
                    <a:pt x="7" y="31"/>
                    <a:pt x="11" y="26"/>
                    <a:pt x="16" y="26"/>
                  </a:cubicBezTo>
                  <a:cubicBezTo>
                    <a:pt x="17" y="26"/>
                    <a:pt x="17" y="26"/>
                    <a:pt x="17" y="26"/>
                  </a:cubicBezTo>
                  <a:cubicBezTo>
                    <a:pt x="18" y="30"/>
                    <a:pt x="18" y="30"/>
                    <a:pt x="18" y="30"/>
                  </a:cubicBezTo>
                  <a:cubicBezTo>
                    <a:pt x="18" y="32"/>
                    <a:pt x="20" y="34"/>
                    <a:pt x="22" y="33"/>
                  </a:cubicBezTo>
                  <a:cubicBezTo>
                    <a:pt x="24" y="33"/>
                    <a:pt x="24" y="33"/>
                    <a:pt x="24" y="33"/>
                  </a:cubicBezTo>
                  <a:cubicBezTo>
                    <a:pt x="26" y="33"/>
                    <a:pt x="28" y="31"/>
                    <a:pt x="28" y="28"/>
                  </a:cubicBezTo>
                  <a:cubicBezTo>
                    <a:pt x="27" y="24"/>
                    <a:pt x="27" y="24"/>
                    <a:pt x="27" y="24"/>
                  </a:cubicBezTo>
                  <a:cubicBezTo>
                    <a:pt x="59" y="20"/>
                    <a:pt x="59" y="20"/>
                    <a:pt x="59" y="20"/>
                  </a:cubicBezTo>
                  <a:cubicBezTo>
                    <a:pt x="60" y="25"/>
                    <a:pt x="60" y="25"/>
                    <a:pt x="60" y="25"/>
                  </a:cubicBezTo>
                  <a:cubicBezTo>
                    <a:pt x="60" y="27"/>
                    <a:pt x="62" y="28"/>
                    <a:pt x="65" y="28"/>
                  </a:cubicBezTo>
                  <a:cubicBezTo>
                    <a:pt x="66" y="28"/>
                    <a:pt x="66" y="28"/>
                    <a:pt x="66" y="28"/>
                  </a:cubicBezTo>
                  <a:cubicBezTo>
                    <a:pt x="68" y="28"/>
                    <a:pt x="70" y="26"/>
                    <a:pt x="70" y="23"/>
                  </a:cubicBezTo>
                  <a:cubicBezTo>
                    <a:pt x="69" y="19"/>
                    <a:pt x="69" y="19"/>
                    <a:pt x="69" y="19"/>
                  </a:cubicBezTo>
                  <a:cubicBezTo>
                    <a:pt x="71" y="19"/>
                    <a:pt x="71" y="19"/>
                    <a:pt x="71" y="19"/>
                  </a:cubicBezTo>
                  <a:cubicBezTo>
                    <a:pt x="76" y="18"/>
                    <a:pt x="80" y="22"/>
                    <a:pt x="80" y="27"/>
                  </a:cubicBezTo>
                  <a:lnTo>
                    <a:pt x="84"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0" name="Freeform 168"/>
            <p:cNvSpPr>
              <a:spLocks noEditPoints="1"/>
            </p:cNvSpPr>
            <p:nvPr/>
          </p:nvSpPr>
          <p:spPr bwMode="auto">
            <a:xfrm>
              <a:off x="2616200" y="2330451"/>
              <a:ext cx="57150" cy="74613"/>
            </a:xfrm>
            <a:custGeom>
              <a:avLst/>
              <a:gdLst>
                <a:gd name="T0" fmla="*/ 12 w 20"/>
                <a:gd name="T1" fmla="*/ 26 h 26"/>
                <a:gd name="T2" fmla="*/ 9 w 20"/>
                <a:gd name="T3" fmla="*/ 26 h 26"/>
                <a:gd name="T4" fmla="*/ 5 w 20"/>
                <a:gd name="T5" fmla="*/ 26 h 26"/>
                <a:gd name="T6" fmla="*/ 3 w 20"/>
                <a:gd name="T7" fmla="*/ 23 h 26"/>
                <a:gd name="T8" fmla="*/ 2 w 20"/>
                <a:gd name="T9" fmla="*/ 20 h 26"/>
                <a:gd name="T10" fmla="*/ 1 w 20"/>
                <a:gd name="T11" fmla="*/ 10 h 26"/>
                <a:gd name="T12" fmla="*/ 1 w 20"/>
                <a:gd name="T13" fmla="*/ 5 h 26"/>
                <a:gd name="T14" fmla="*/ 2 w 20"/>
                <a:gd name="T15" fmla="*/ 2 h 26"/>
                <a:gd name="T16" fmla="*/ 5 w 20"/>
                <a:gd name="T17" fmla="*/ 1 h 26"/>
                <a:gd name="T18" fmla="*/ 9 w 20"/>
                <a:gd name="T19" fmla="*/ 0 h 26"/>
                <a:gd name="T20" fmla="*/ 12 w 20"/>
                <a:gd name="T21" fmla="*/ 0 h 26"/>
                <a:gd name="T22" fmla="*/ 15 w 20"/>
                <a:gd name="T23" fmla="*/ 1 h 26"/>
                <a:gd name="T24" fmla="*/ 17 w 20"/>
                <a:gd name="T25" fmla="*/ 3 h 26"/>
                <a:gd name="T26" fmla="*/ 18 w 20"/>
                <a:gd name="T27" fmla="*/ 7 h 26"/>
                <a:gd name="T28" fmla="*/ 19 w 20"/>
                <a:gd name="T29" fmla="*/ 17 h 26"/>
                <a:gd name="T30" fmla="*/ 19 w 20"/>
                <a:gd name="T31" fmla="*/ 21 h 26"/>
                <a:gd name="T32" fmla="*/ 18 w 20"/>
                <a:gd name="T33" fmla="*/ 24 h 26"/>
                <a:gd name="T34" fmla="*/ 15 w 20"/>
                <a:gd name="T35" fmla="*/ 26 h 26"/>
                <a:gd name="T36" fmla="*/ 12 w 20"/>
                <a:gd name="T37" fmla="*/ 26 h 26"/>
                <a:gd name="T38" fmla="*/ 14 w 20"/>
                <a:gd name="T39" fmla="*/ 8 h 26"/>
                <a:gd name="T40" fmla="*/ 13 w 20"/>
                <a:gd name="T41" fmla="*/ 4 h 26"/>
                <a:gd name="T42" fmla="*/ 9 w 20"/>
                <a:gd name="T43" fmla="*/ 3 h 26"/>
                <a:gd name="T44" fmla="*/ 6 w 20"/>
                <a:gd name="T45" fmla="*/ 4 h 26"/>
                <a:gd name="T46" fmla="*/ 5 w 20"/>
                <a:gd name="T47" fmla="*/ 5 h 26"/>
                <a:gd name="T48" fmla="*/ 5 w 20"/>
                <a:gd name="T49" fmla="*/ 7 h 26"/>
                <a:gd name="T50" fmla="*/ 5 w 20"/>
                <a:gd name="T51" fmla="*/ 10 h 26"/>
                <a:gd name="T52" fmla="*/ 6 w 20"/>
                <a:gd name="T53" fmla="*/ 19 h 26"/>
                <a:gd name="T54" fmla="*/ 8 w 20"/>
                <a:gd name="T55" fmla="*/ 22 h 26"/>
                <a:gd name="T56" fmla="*/ 11 w 20"/>
                <a:gd name="T57" fmla="*/ 23 h 26"/>
                <a:gd name="T58" fmla="*/ 13 w 20"/>
                <a:gd name="T59" fmla="*/ 22 h 26"/>
                <a:gd name="T60" fmla="*/ 15 w 20"/>
                <a:gd name="T61" fmla="*/ 21 h 26"/>
                <a:gd name="T62" fmla="*/ 15 w 20"/>
                <a:gd name="T63" fmla="*/ 20 h 26"/>
                <a:gd name="T64" fmla="*/ 15 w 20"/>
                <a:gd name="T65" fmla="*/ 17 h 26"/>
                <a:gd name="T66" fmla="*/ 14 w 20"/>
                <a:gd name="T67"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26">
                  <a:moveTo>
                    <a:pt x="12" y="26"/>
                  </a:moveTo>
                  <a:cubicBezTo>
                    <a:pt x="11" y="26"/>
                    <a:pt x="10" y="26"/>
                    <a:pt x="9" y="26"/>
                  </a:cubicBezTo>
                  <a:cubicBezTo>
                    <a:pt x="7" y="26"/>
                    <a:pt x="6" y="26"/>
                    <a:pt x="5" y="26"/>
                  </a:cubicBezTo>
                  <a:cubicBezTo>
                    <a:pt x="5" y="25"/>
                    <a:pt x="4" y="24"/>
                    <a:pt x="3" y="23"/>
                  </a:cubicBezTo>
                  <a:cubicBezTo>
                    <a:pt x="2" y="22"/>
                    <a:pt x="2" y="21"/>
                    <a:pt x="2" y="20"/>
                  </a:cubicBezTo>
                  <a:cubicBezTo>
                    <a:pt x="1" y="10"/>
                    <a:pt x="1" y="10"/>
                    <a:pt x="1" y="10"/>
                  </a:cubicBezTo>
                  <a:cubicBezTo>
                    <a:pt x="0" y="8"/>
                    <a:pt x="0" y="6"/>
                    <a:pt x="1" y="5"/>
                  </a:cubicBezTo>
                  <a:cubicBezTo>
                    <a:pt x="1" y="4"/>
                    <a:pt x="1" y="3"/>
                    <a:pt x="2" y="2"/>
                  </a:cubicBezTo>
                  <a:cubicBezTo>
                    <a:pt x="3" y="2"/>
                    <a:pt x="4" y="1"/>
                    <a:pt x="5" y="1"/>
                  </a:cubicBezTo>
                  <a:cubicBezTo>
                    <a:pt x="6" y="0"/>
                    <a:pt x="7" y="0"/>
                    <a:pt x="9" y="0"/>
                  </a:cubicBezTo>
                  <a:cubicBezTo>
                    <a:pt x="10" y="0"/>
                    <a:pt x="11" y="0"/>
                    <a:pt x="12" y="0"/>
                  </a:cubicBezTo>
                  <a:cubicBezTo>
                    <a:pt x="13" y="0"/>
                    <a:pt x="14" y="0"/>
                    <a:pt x="15" y="1"/>
                  </a:cubicBezTo>
                  <a:cubicBezTo>
                    <a:pt x="16" y="1"/>
                    <a:pt x="16" y="2"/>
                    <a:pt x="17" y="3"/>
                  </a:cubicBezTo>
                  <a:cubicBezTo>
                    <a:pt x="18" y="4"/>
                    <a:pt x="18" y="5"/>
                    <a:pt x="18" y="7"/>
                  </a:cubicBezTo>
                  <a:cubicBezTo>
                    <a:pt x="19" y="17"/>
                    <a:pt x="19" y="17"/>
                    <a:pt x="19" y="17"/>
                  </a:cubicBezTo>
                  <a:cubicBezTo>
                    <a:pt x="20" y="18"/>
                    <a:pt x="20" y="20"/>
                    <a:pt x="19" y="21"/>
                  </a:cubicBezTo>
                  <a:cubicBezTo>
                    <a:pt x="19" y="22"/>
                    <a:pt x="18" y="23"/>
                    <a:pt x="18" y="24"/>
                  </a:cubicBezTo>
                  <a:cubicBezTo>
                    <a:pt x="17" y="25"/>
                    <a:pt x="16" y="25"/>
                    <a:pt x="15" y="26"/>
                  </a:cubicBezTo>
                  <a:cubicBezTo>
                    <a:pt x="14" y="26"/>
                    <a:pt x="13" y="26"/>
                    <a:pt x="12" y="26"/>
                  </a:cubicBezTo>
                  <a:close/>
                  <a:moveTo>
                    <a:pt x="14" y="8"/>
                  </a:moveTo>
                  <a:cubicBezTo>
                    <a:pt x="14" y="6"/>
                    <a:pt x="14" y="5"/>
                    <a:pt x="13" y="4"/>
                  </a:cubicBezTo>
                  <a:cubicBezTo>
                    <a:pt x="12" y="3"/>
                    <a:pt x="11" y="3"/>
                    <a:pt x="9" y="3"/>
                  </a:cubicBezTo>
                  <a:cubicBezTo>
                    <a:pt x="8" y="3"/>
                    <a:pt x="7" y="4"/>
                    <a:pt x="6" y="4"/>
                  </a:cubicBezTo>
                  <a:cubicBezTo>
                    <a:pt x="6" y="4"/>
                    <a:pt x="5" y="5"/>
                    <a:pt x="5" y="5"/>
                  </a:cubicBezTo>
                  <a:cubicBezTo>
                    <a:pt x="5" y="6"/>
                    <a:pt x="5" y="6"/>
                    <a:pt x="5" y="7"/>
                  </a:cubicBezTo>
                  <a:cubicBezTo>
                    <a:pt x="5" y="8"/>
                    <a:pt x="5" y="9"/>
                    <a:pt x="5" y="10"/>
                  </a:cubicBezTo>
                  <a:cubicBezTo>
                    <a:pt x="6" y="19"/>
                    <a:pt x="6" y="19"/>
                    <a:pt x="6" y="19"/>
                  </a:cubicBezTo>
                  <a:cubicBezTo>
                    <a:pt x="6" y="21"/>
                    <a:pt x="7" y="22"/>
                    <a:pt x="8" y="22"/>
                  </a:cubicBezTo>
                  <a:cubicBezTo>
                    <a:pt x="9" y="23"/>
                    <a:pt x="10" y="23"/>
                    <a:pt x="11" y="23"/>
                  </a:cubicBezTo>
                  <a:cubicBezTo>
                    <a:pt x="12" y="23"/>
                    <a:pt x="13" y="23"/>
                    <a:pt x="13" y="22"/>
                  </a:cubicBezTo>
                  <a:cubicBezTo>
                    <a:pt x="14" y="22"/>
                    <a:pt x="14" y="22"/>
                    <a:pt x="15" y="21"/>
                  </a:cubicBezTo>
                  <a:cubicBezTo>
                    <a:pt x="15" y="21"/>
                    <a:pt x="15" y="20"/>
                    <a:pt x="15" y="20"/>
                  </a:cubicBezTo>
                  <a:cubicBezTo>
                    <a:pt x="16" y="19"/>
                    <a:pt x="16" y="18"/>
                    <a:pt x="15" y="17"/>
                  </a:cubicBezTo>
                  <a:lnTo>
                    <a:pt x="14"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1" name="Freeform 169"/>
            <p:cNvSpPr>
              <a:spLocks/>
            </p:cNvSpPr>
            <p:nvPr/>
          </p:nvSpPr>
          <p:spPr bwMode="auto">
            <a:xfrm>
              <a:off x="2673350" y="2324101"/>
              <a:ext cx="31750" cy="74613"/>
            </a:xfrm>
            <a:custGeom>
              <a:avLst/>
              <a:gdLst>
                <a:gd name="T0" fmla="*/ 10 w 11"/>
                <a:gd name="T1" fmla="*/ 26 h 26"/>
                <a:gd name="T2" fmla="*/ 8 w 11"/>
                <a:gd name="T3" fmla="*/ 26 h 26"/>
                <a:gd name="T4" fmla="*/ 7 w 11"/>
                <a:gd name="T5" fmla="*/ 26 h 26"/>
                <a:gd name="T6" fmla="*/ 7 w 11"/>
                <a:gd name="T7" fmla="*/ 25 h 26"/>
                <a:gd name="T8" fmla="*/ 5 w 11"/>
                <a:gd name="T9" fmla="*/ 6 h 26"/>
                <a:gd name="T10" fmla="*/ 4 w 11"/>
                <a:gd name="T11" fmla="*/ 5 h 26"/>
                <a:gd name="T12" fmla="*/ 4 w 11"/>
                <a:gd name="T13" fmla="*/ 5 h 26"/>
                <a:gd name="T14" fmla="*/ 1 w 11"/>
                <a:gd name="T15" fmla="*/ 5 h 26"/>
                <a:gd name="T16" fmla="*/ 0 w 11"/>
                <a:gd name="T17" fmla="*/ 5 h 26"/>
                <a:gd name="T18" fmla="*/ 0 w 11"/>
                <a:gd name="T19" fmla="*/ 5 h 26"/>
                <a:gd name="T20" fmla="*/ 0 w 11"/>
                <a:gd name="T21" fmla="*/ 3 h 26"/>
                <a:gd name="T22" fmla="*/ 0 w 11"/>
                <a:gd name="T23" fmla="*/ 3 h 26"/>
                <a:gd name="T24" fmla="*/ 1 w 11"/>
                <a:gd name="T25" fmla="*/ 2 h 26"/>
                <a:gd name="T26" fmla="*/ 4 w 11"/>
                <a:gd name="T27" fmla="*/ 1 h 26"/>
                <a:gd name="T28" fmla="*/ 4 w 11"/>
                <a:gd name="T29" fmla="*/ 1 h 26"/>
                <a:gd name="T30" fmla="*/ 5 w 11"/>
                <a:gd name="T31" fmla="*/ 0 h 26"/>
                <a:gd name="T32" fmla="*/ 7 w 11"/>
                <a:gd name="T33" fmla="*/ 0 h 26"/>
                <a:gd name="T34" fmla="*/ 8 w 11"/>
                <a:gd name="T35" fmla="*/ 0 h 26"/>
                <a:gd name="T36" fmla="*/ 8 w 11"/>
                <a:gd name="T37" fmla="*/ 1 h 26"/>
                <a:gd name="T38" fmla="*/ 11 w 11"/>
                <a:gd name="T39" fmla="*/ 24 h 26"/>
                <a:gd name="T40" fmla="*/ 11 w 11"/>
                <a:gd name="T41" fmla="*/ 25 h 26"/>
                <a:gd name="T42" fmla="*/ 10 w 11"/>
                <a:gd name="T4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 h="26">
                  <a:moveTo>
                    <a:pt x="10" y="26"/>
                  </a:moveTo>
                  <a:cubicBezTo>
                    <a:pt x="8" y="26"/>
                    <a:pt x="8" y="26"/>
                    <a:pt x="8" y="26"/>
                  </a:cubicBezTo>
                  <a:cubicBezTo>
                    <a:pt x="8" y="26"/>
                    <a:pt x="7" y="26"/>
                    <a:pt x="7" y="26"/>
                  </a:cubicBezTo>
                  <a:cubicBezTo>
                    <a:pt x="7" y="26"/>
                    <a:pt x="7" y="25"/>
                    <a:pt x="7" y="25"/>
                  </a:cubicBezTo>
                  <a:cubicBezTo>
                    <a:pt x="5" y="6"/>
                    <a:pt x="5" y="6"/>
                    <a:pt x="5" y="6"/>
                  </a:cubicBezTo>
                  <a:cubicBezTo>
                    <a:pt x="5" y="5"/>
                    <a:pt x="5" y="5"/>
                    <a:pt x="4" y="5"/>
                  </a:cubicBezTo>
                  <a:cubicBezTo>
                    <a:pt x="4" y="5"/>
                    <a:pt x="4" y="5"/>
                    <a:pt x="4" y="5"/>
                  </a:cubicBezTo>
                  <a:cubicBezTo>
                    <a:pt x="1" y="5"/>
                    <a:pt x="1" y="5"/>
                    <a:pt x="1" y="5"/>
                  </a:cubicBezTo>
                  <a:cubicBezTo>
                    <a:pt x="1" y="5"/>
                    <a:pt x="1" y="5"/>
                    <a:pt x="0" y="5"/>
                  </a:cubicBezTo>
                  <a:cubicBezTo>
                    <a:pt x="0" y="5"/>
                    <a:pt x="0" y="5"/>
                    <a:pt x="0" y="5"/>
                  </a:cubicBezTo>
                  <a:cubicBezTo>
                    <a:pt x="0" y="3"/>
                    <a:pt x="0" y="3"/>
                    <a:pt x="0" y="3"/>
                  </a:cubicBezTo>
                  <a:cubicBezTo>
                    <a:pt x="0" y="3"/>
                    <a:pt x="0" y="3"/>
                    <a:pt x="0" y="3"/>
                  </a:cubicBezTo>
                  <a:cubicBezTo>
                    <a:pt x="0" y="3"/>
                    <a:pt x="1" y="2"/>
                    <a:pt x="1" y="2"/>
                  </a:cubicBezTo>
                  <a:cubicBezTo>
                    <a:pt x="4" y="1"/>
                    <a:pt x="4" y="1"/>
                    <a:pt x="4" y="1"/>
                  </a:cubicBezTo>
                  <a:cubicBezTo>
                    <a:pt x="4" y="1"/>
                    <a:pt x="4" y="1"/>
                    <a:pt x="4" y="1"/>
                  </a:cubicBezTo>
                  <a:cubicBezTo>
                    <a:pt x="5" y="0"/>
                    <a:pt x="5" y="0"/>
                    <a:pt x="5" y="0"/>
                  </a:cubicBezTo>
                  <a:cubicBezTo>
                    <a:pt x="7" y="0"/>
                    <a:pt x="7" y="0"/>
                    <a:pt x="7" y="0"/>
                  </a:cubicBezTo>
                  <a:cubicBezTo>
                    <a:pt x="8" y="0"/>
                    <a:pt x="8" y="0"/>
                    <a:pt x="8" y="0"/>
                  </a:cubicBezTo>
                  <a:cubicBezTo>
                    <a:pt x="8" y="0"/>
                    <a:pt x="8" y="1"/>
                    <a:pt x="8" y="1"/>
                  </a:cubicBezTo>
                  <a:cubicBezTo>
                    <a:pt x="11" y="24"/>
                    <a:pt x="11" y="24"/>
                    <a:pt x="11" y="24"/>
                  </a:cubicBezTo>
                  <a:cubicBezTo>
                    <a:pt x="11" y="25"/>
                    <a:pt x="11" y="25"/>
                    <a:pt x="11" y="25"/>
                  </a:cubicBezTo>
                  <a:cubicBezTo>
                    <a:pt x="11" y="26"/>
                    <a:pt x="11" y="26"/>
                    <a:pt x="1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2" name="Freeform 170"/>
            <p:cNvSpPr>
              <a:spLocks/>
            </p:cNvSpPr>
            <p:nvPr/>
          </p:nvSpPr>
          <p:spPr bwMode="auto">
            <a:xfrm>
              <a:off x="2713038" y="2320926"/>
              <a:ext cx="22225" cy="20638"/>
            </a:xfrm>
            <a:custGeom>
              <a:avLst/>
              <a:gdLst>
                <a:gd name="T0" fmla="*/ 8 w 8"/>
                <a:gd name="T1" fmla="*/ 6 h 7"/>
                <a:gd name="T2" fmla="*/ 7 w 8"/>
                <a:gd name="T3" fmla="*/ 7 h 7"/>
                <a:gd name="T4" fmla="*/ 2 w 8"/>
                <a:gd name="T5" fmla="*/ 7 h 7"/>
                <a:gd name="T6" fmla="*/ 1 w 8"/>
                <a:gd name="T7" fmla="*/ 7 h 7"/>
                <a:gd name="T8" fmla="*/ 0 w 8"/>
                <a:gd name="T9" fmla="*/ 2 h 7"/>
                <a:gd name="T10" fmla="*/ 1 w 8"/>
                <a:gd name="T11" fmla="*/ 1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8" y="7"/>
                    <a:pt x="7" y="7"/>
                  </a:cubicBezTo>
                  <a:cubicBezTo>
                    <a:pt x="2" y="7"/>
                    <a:pt x="2" y="7"/>
                    <a:pt x="2" y="7"/>
                  </a:cubicBezTo>
                  <a:cubicBezTo>
                    <a:pt x="1" y="7"/>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3" name="Freeform 171"/>
            <p:cNvSpPr>
              <a:spLocks/>
            </p:cNvSpPr>
            <p:nvPr/>
          </p:nvSpPr>
          <p:spPr bwMode="auto">
            <a:xfrm>
              <a:off x="2741613" y="2317751"/>
              <a:ext cx="23812" cy="20638"/>
            </a:xfrm>
            <a:custGeom>
              <a:avLst/>
              <a:gdLst>
                <a:gd name="T0" fmla="*/ 8 w 8"/>
                <a:gd name="T1" fmla="*/ 5 h 7"/>
                <a:gd name="T2" fmla="*/ 7 w 8"/>
                <a:gd name="T3" fmla="*/ 7 h 7"/>
                <a:gd name="T4" fmla="*/ 1 w 8"/>
                <a:gd name="T5" fmla="*/ 7 h 7"/>
                <a:gd name="T6" fmla="*/ 0 w 8"/>
                <a:gd name="T7" fmla="*/ 6 h 7"/>
                <a:gd name="T8" fmla="*/ 0 w 8"/>
                <a:gd name="T9" fmla="*/ 1 h 7"/>
                <a:gd name="T10" fmla="*/ 1 w 8"/>
                <a:gd name="T11" fmla="*/ 0 h 7"/>
                <a:gd name="T12" fmla="*/ 6 w 8"/>
                <a:gd name="T13" fmla="*/ 0 h 7"/>
                <a:gd name="T14" fmla="*/ 7 w 8"/>
                <a:gd name="T15" fmla="*/ 1 h 7"/>
                <a:gd name="T16" fmla="*/ 8 w 8"/>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5"/>
                  </a:moveTo>
                  <a:cubicBezTo>
                    <a:pt x="8" y="6"/>
                    <a:pt x="7" y="6"/>
                    <a:pt x="7" y="7"/>
                  </a:cubicBezTo>
                  <a:cubicBezTo>
                    <a:pt x="1" y="7"/>
                    <a:pt x="1" y="7"/>
                    <a:pt x="1" y="7"/>
                  </a:cubicBezTo>
                  <a:cubicBezTo>
                    <a:pt x="1" y="7"/>
                    <a:pt x="0" y="7"/>
                    <a:pt x="0" y="6"/>
                  </a:cubicBezTo>
                  <a:cubicBezTo>
                    <a:pt x="0" y="1"/>
                    <a:pt x="0" y="1"/>
                    <a:pt x="0" y="1"/>
                  </a:cubicBezTo>
                  <a:cubicBezTo>
                    <a:pt x="0" y="1"/>
                    <a:pt x="0" y="0"/>
                    <a:pt x="1" y="0"/>
                  </a:cubicBezTo>
                  <a:cubicBezTo>
                    <a:pt x="6" y="0"/>
                    <a:pt x="6" y="0"/>
                    <a:pt x="6" y="0"/>
                  </a:cubicBezTo>
                  <a:cubicBezTo>
                    <a:pt x="6" y="0"/>
                    <a:pt x="7" y="0"/>
                    <a:pt x="7" y="1"/>
                  </a:cubicBezTo>
                  <a:lnTo>
                    <a:pt x="8"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4" name="Freeform 172"/>
            <p:cNvSpPr>
              <a:spLocks/>
            </p:cNvSpPr>
            <p:nvPr/>
          </p:nvSpPr>
          <p:spPr bwMode="auto">
            <a:xfrm>
              <a:off x="2767013" y="2312988"/>
              <a:ext cx="23812" cy="22225"/>
            </a:xfrm>
            <a:custGeom>
              <a:avLst/>
              <a:gdLst>
                <a:gd name="T0" fmla="*/ 8 w 8"/>
                <a:gd name="T1" fmla="*/ 6 h 8"/>
                <a:gd name="T2" fmla="*/ 8 w 8"/>
                <a:gd name="T3" fmla="*/ 7 h 8"/>
                <a:gd name="T4" fmla="*/ 2 w 8"/>
                <a:gd name="T5" fmla="*/ 8 h 8"/>
                <a:gd name="T6" fmla="*/ 1 w 8"/>
                <a:gd name="T7" fmla="*/ 7 h 8"/>
                <a:gd name="T8" fmla="*/ 1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8" y="7"/>
                    <a:pt x="8" y="7"/>
                  </a:cubicBezTo>
                  <a:cubicBezTo>
                    <a:pt x="2" y="8"/>
                    <a:pt x="2" y="8"/>
                    <a:pt x="2" y="8"/>
                  </a:cubicBezTo>
                  <a:cubicBezTo>
                    <a:pt x="2" y="8"/>
                    <a:pt x="1" y="8"/>
                    <a:pt x="1" y="7"/>
                  </a:cubicBezTo>
                  <a:cubicBezTo>
                    <a:pt x="1" y="2"/>
                    <a:pt x="1" y="2"/>
                    <a:pt x="1" y="2"/>
                  </a:cubicBezTo>
                  <a:cubicBezTo>
                    <a:pt x="0" y="2"/>
                    <a:pt x="1" y="1"/>
                    <a:pt x="1" y="1"/>
                  </a:cubicBezTo>
                  <a:cubicBezTo>
                    <a:pt x="7" y="0"/>
                    <a:pt x="7" y="0"/>
                    <a:pt x="7" y="0"/>
                  </a:cubicBezTo>
                  <a:cubicBezTo>
                    <a:pt x="7" y="0"/>
                    <a:pt x="8" y="1"/>
                    <a:pt x="8" y="1"/>
                  </a:cubicBezTo>
                  <a:lnTo>
                    <a:pt x="8"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5" name="Freeform 173"/>
            <p:cNvSpPr>
              <a:spLocks/>
            </p:cNvSpPr>
            <p:nvPr/>
          </p:nvSpPr>
          <p:spPr bwMode="auto">
            <a:xfrm>
              <a:off x="2716213" y="2346326"/>
              <a:ext cx="22225" cy="23813"/>
            </a:xfrm>
            <a:custGeom>
              <a:avLst/>
              <a:gdLst>
                <a:gd name="T0" fmla="*/ 8 w 8"/>
                <a:gd name="T1" fmla="*/ 6 h 8"/>
                <a:gd name="T2" fmla="*/ 7 w 8"/>
                <a:gd name="T3" fmla="*/ 7 h 8"/>
                <a:gd name="T4" fmla="*/ 2 w 8"/>
                <a:gd name="T5" fmla="*/ 7 h 8"/>
                <a:gd name="T6" fmla="*/ 1 w 8"/>
                <a:gd name="T7" fmla="*/ 7 h 8"/>
                <a:gd name="T8" fmla="*/ 0 w 8"/>
                <a:gd name="T9" fmla="*/ 2 h 8"/>
                <a:gd name="T10" fmla="*/ 1 w 8"/>
                <a:gd name="T11" fmla="*/ 1 h 8"/>
                <a:gd name="T12" fmla="*/ 6 w 8"/>
                <a:gd name="T13" fmla="*/ 0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7"/>
                    <a:pt x="2" y="7"/>
                    <a:pt x="2" y="7"/>
                  </a:cubicBezTo>
                  <a:cubicBezTo>
                    <a:pt x="1" y="8"/>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6" name="Freeform 174"/>
            <p:cNvSpPr>
              <a:spLocks/>
            </p:cNvSpPr>
            <p:nvPr/>
          </p:nvSpPr>
          <p:spPr bwMode="auto">
            <a:xfrm>
              <a:off x="2744788" y="2344738"/>
              <a:ext cx="22225" cy="19050"/>
            </a:xfrm>
            <a:custGeom>
              <a:avLst/>
              <a:gdLst>
                <a:gd name="T0" fmla="*/ 8 w 8"/>
                <a:gd name="T1" fmla="*/ 6 h 7"/>
                <a:gd name="T2" fmla="*/ 7 w 8"/>
                <a:gd name="T3" fmla="*/ 7 h 7"/>
                <a:gd name="T4" fmla="*/ 2 w 8"/>
                <a:gd name="T5" fmla="*/ 7 h 7"/>
                <a:gd name="T6" fmla="*/ 0 w 8"/>
                <a:gd name="T7" fmla="*/ 6 h 7"/>
                <a:gd name="T8" fmla="*/ 0 w 8"/>
                <a:gd name="T9" fmla="*/ 2 h 7"/>
                <a:gd name="T10" fmla="*/ 1 w 8"/>
                <a:gd name="T11" fmla="*/ 0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7" y="7"/>
                    <a:pt x="7" y="7"/>
                  </a:cubicBezTo>
                  <a:cubicBezTo>
                    <a:pt x="2" y="7"/>
                    <a:pt x="2" y="7"/>
                    <a:pt x="2" y="7"/>
                  </a:cubicBezTo>
                  <a:cubicBezTo>
                    <a:pt x="1" y="7"/>
                    <a:pt x="1" y="7"/>
                    <a:pt x="0" y="6"/>
                  </a:cubicBezTo>
                  <a:cubicBezTo>
                    <a:pt x="0" y="2"/>
                    <a:pt x="0" y="2"/>
                    <a:pt x="0" y="2"/>
                  </a:cubicBezTo>
                  <a:cubicBezTo>
                    <a:pt x="0" y="1"/>
                    <a:pt x="0" y="1"/>
                    <a:pt x="1" y="0"/>
                  </a:cubicBezTo>
                  <a:cubicBezTo>
                    <a:pt x="6" y="0"/>
                    <a:pt x="6" y="0"/>
                    <a:pt x="6" y="0"/>
                  </a:cubicBezTo>
                  <a:cubicBezTo>
                    <a:pt x="7" y="0"/>
                    <a:pt x="7" y="0"/>
                    <a:pt x="7" y="1"/>
                  </a:cubicBezTo>
                  <a:lnTo>
                    <a:pt x="8"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7" name="Freeform 175"/>
            <p:cNvSpPr>
              <a:spLocks/>
            </p:cNvSpPr>
            <p:nvPr/>
          </p:nvSpPr>
          <p:spPr bwMode="auto">
            <a:xfrm>
              <a:off x="2773363" y="2341563"/>
              <a:ext cx="22225" cy="19050"/>
            </a:xfrm>
            <a:custGeom>
              <a:avLst/>
              <a:gdLst>
                <a:gd name="T0" fmla="*/ 8 w 8"/>
                <a:gd name="T1" fmla="*/ 5 h 7"/>
                <a:gd name="T2" fmla="*/ 7 w 8"/>
                <a:gd name="T3" fmla="*/ 6 h 7"/>
                <a:gd name="T4" fmla="*/ 1 w 8"/>
                <a:gd name="T5" fmla="*/ 7 h 7"/>
                <a:gd name="T6" fmla="*/ 0 w 8"/>
                <a:gd name="T7" fmla="*/ 6 h 7"/>
                <a:gd name="T8" fmla="*/ 0 w 8"/>
                <a:gd name="T9" fmla="*/ 1 h 7"/>
                <a:gd name="T10" fmla="*/ 1 w 8"/>
                <a:gd name="T11" fmla="*/ 0 h 7"/>
                <a:gd name="T12" fmla="*/ 6 w 8"/>
                <a:gd name="T13" fmla="*/ 0 h 7"/>
                <a:gd name="T14" fmla="*/ 7 w 8"/>
                <a:gd name="T15" fmla="*/ 0 h 7"/>
                <a:gd name="T16" fmla="*/ 8 w 8"/>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5"/>
                  </a:moveTo>
                  <a:cubicBezTo>
                    <a:pt x="8" y="6"/>
                    <a:pt x="7" y="6"/>
                    <a:pt x="7" y="6"/>
                  </a:cubicBezTo>
                  <a:cubicBezTo>
                    <a:pt x="1" y="7"/>
                    <a:pt x="1" y="7"/>
                    <a:pt x="1" y="7"/>
                  </a:cubicBezTo>
                  <a:cubicBezTo>
                    <a:pt x="1" y="7"/>
                    <a:pt x="0" y="7"/>
                    <a:pt x="0" y="6"/>
                  </a:cubicBezTo>
                  <a:cubicBezTo>
                    <a:pt x="0" y="1"/>
                    <a:pt x="0" y="1"/>
                    <a:pt x="0" y="1"/>
                  </a:cubicBezTo>
                  <a:cubicBezTo>
                    <a:pt x="0" y="1"/>
                    <a:pt x="0" y="0"/>
                    <a:pt x="1" y="0"/>
                  </a:cubicBezTo>
                  <a:cubicBezTo>
                    <a:pt x="6" y="0"/>
                    <a:pt x="6" y="0"/>
                    <a:pt x="6" y="0"/>
                  </a:cubicBezTo>
                  <a:cubicBezTo>
                    <a:pt x="6" y="0"/>
                    <a:pt x="7" y="0"/>
                    <a:pt x="7" y="0"/>
                  </a:cubicBezTo>
                  <a:lnTo>
                    <a:pt x="8"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8" name="Freeform 176"/>
            <p:cNvSpPr>
              <a:spLocks/>
            </p:cNvSpPr>
            <p:nvPr/>
          </p:nvSpPr>
          <p:spPr bwMode="auto">
            <a:xfrm>
              <a:off x="2719388" y="2373313"/>
              <a:ext cx="22225" cy="22225"/>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6 w 8"/>
                <a:gd name="T13" fmla="*/ 0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8"/>
                    <a:pt x="2" y="8"/>
                    <a:pt x="2" y="8"/>
                  </a:cubicBezTo>
                  <a:cubicBezTo>
                    <a:pt x="1" y="8"/>
                    <a:pt x="1" y="7"/>
                    <a:pt x="1" y="7"/>
                  </a:cubicBezTo>
                  <a:cubicBezTo>
                    <a:pt x="0" y="2"/>
                    <a:pt x="0" y="2"/>
                    <a:pt x="0" y="2"/>
                  </a:cubicBezTo>
                  <a:cubicBezTo>
                    <a:pt x="0" y="1"/>
                    <a:pt x="1" y="1"/>
                    <a:pt x="1" y="1"/>
                  </a:cubicBezTo>
                  <a:cubicBezTo>
                    <a:pt x="6" y="0"/>
                    <a:pt x="6" y="0"/>
                    <a:pt x="6" y="0"/>
                  </a:cubicBezTo>
                  <a:cubicBezTo>
                    <a:pt x="7" y="0"/>
                    <a:pt x="7" y="0"/>
                    <a:pt x="7" y="1"/>
                  </a:cubicBezTo>
                  <a:lnTo>
                    <a:pt x="8"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9" name="Freeform 177"/>
            <p:cNvSpPr>
              <a:spLocks/>
            </p:cNvSpPr>
            <p:nvPr/>
          </p:nvSpPr>
          <p:spPr bwMode="auto">
            <a:xfrm>
              <a:off x="2747963" y="2370138"/>
              <a:ext cx="22225" cy="19050"/>
            </a:xfrm>
            <a:custGeom>
              <a:avLst/>
              <a:gdLst>
                <a:gd name="T0" fmla="*/ 8 w 8"/>
                <a:gd name="T1" fmla="*/ 6 h 7"/>
                <a:gd name="T2" fmla="*/ 7 w 8"/>
                <a:gd name="T3" fmla="*/ 7 h 7"/>
                <a:gd name="T4" fmla="*/ 2 w 8"/>
                <a:gd name="T5" fmla="*/ 7 h 7"/>
                <a:gd name="T6" fmla="*/ 1 w 8"/>
                <a:gd name="T7" fmla="*/ 7 h 7"/>
                <a:gd name="T8" fmla="*/ 0 w 8"/>
                <a:gd name="T9" fmla="*/ 2 h 7"/>
                <a:gd name="T10" fmla="*/ 1 w 8"/>
                <a:gd name="T11" fmla="*/ 1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8" y="7"/>
                    <a:pt x="7" y="7"/>
                  </a:cubicBezTo>
                  <a:cubicBezTo>
                    <a:pt x="2" y="7"/>
                    <a:pt x="2" y="7"/>
                    <a:pt x="2" y="7"/>
                  </a:cubicBezTo>
                  <a:cubicBezTo>
                    <a:pt x="1" y="7"/>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0" name="Freeform 178"/>
            <p:cNvSpPr>
              <a:spLocks/>
            </p:cNvSpPr>
            <p:nvPr/>
          </p:nvSpPr>
          <p:spPr bwMode="auto">
            <a:xfrm>
              <a:off x="2776538" y="2366963"/>
              <a:ext cx="22225" cy="20638"/>
            </a:xfrm>
            <a:custGeom>
              <a:avLst/>
              <a:gdLst>
                <a:gd name="T0" fmla="*/ 8 w 8"/>
                <a:gd name="T1" fmla="*/ 5 h 7"/>
                <a:gd name="T2" fmla="*/ 7 w 8"/>
                <a:gd name="T3" fmla="*/ 7 h 7"/>
                <a:gd name="T4" fmla="*/ 1 w 8"/>
                <a:gd name="T5" fmla="*/ 7 h 7"/>
                <a:gd name="T6" fmla="*/ 0 w 8"/>
                <a:gd name="T7" fmla="*/ 6 h 7"/>
                <a:gd name="T8" fmla="*/ 0 w 8"/>
                <a:gd name="T9" fmla="*/ 1 h 7"/>
                <a:gd name="T10" fmla="*/ 1 w 8"/>
                <a:gd name="T11" fmla="*/ 0 h 7"/>
                <a:gd name="T12" fmla="*/ 6 w 8"/>
                <a:gd name="T13" fmla="*/ 0 h 7"/>
                <a:gd name="T14" fmla="*/ 7 w 8"/>
                <a:gd name="T15" fmla="*/ 1 h 7"/>
                <a:gd name="T16" fmla="*/ 8 w 8"/>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5"/>
                  </a:moveTo>
                  <a:cubicBezTo>
                    <a:pt x="8" y="6"/>
                    <a:pt x="7" y="6"/>
                    <a:pt x="7" y="7"/>
                  </a:cubicBezTo>
                  <a:cubicBezTo>
                    <a:pt x="1" y="7"/>
                    <a:pt x="1" y="7"/>
                    <a:pt x="1" y="7"/>
                  </a:cubicBezTo>
                  <a:cubicBezTo>
                    <a:pt x="1" y="7"/>
                    <a:pt x="0" y="7"/>
                    <a:pt x="0" y="6"/>
                  </a:cubicBezTo>
                  <a:cubicBezTo>
                    <a:pt x="0" y="1"/>
                    <a:pt x="0" y="1"/>
                    <a:pt x="0" y="1"/>
                  </a:cubicBezTo>
                  <a:cubicBezTo>
                    <a:pt x="0" y="1"/>
                    <a:pt x="0" y="0"/>
                    <a:pt x="1" y="0"/>
                  </a:cubicBezTo>
                  <a:cubicBezTo>
                    <a:pt x="6" y="0"/>
                    <a:pt x="6" y="0"/>
                    <a:pt x="6" y="0"/>
                  </a:cubicBezTo>
                  <a:cubicBezTo>
                    <a:pt x="7" y="0"/>
                    <a:pt x="7" y="0"/>
                    <a:pt x="7" y="1"/>
                  </a:cubicBezTo>
                  <a:lnTo>
                    <a:pt x="8"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1" name="Freeform 179"/>
            <p:cNvSpPr>
              <a:spLocks noEditPoints="1"/>
            </p:cNvSpPr>
            <p:nvPr/>
          </p:nvSpPr>
          <p:spPr bwMode="auto">
            <a:xfrm>
              <a:off x="1706563" y="2878138"/>
              <a:ext cx="150812" cy="215900"/>
            </a:xfrm>
            <a:custGeom>
              <a:avLst/>
              <a:gdLst>
                <a:gd name="T0" fmla="*/ 34 w 53"/>
                <a:gd name="T1" fmla="*/ 1 h 75"/>
                <a:gd name="T2" fmla="*/ 10 w 53"/>
                <a:gd name="T3" fmla="*/ 4 h 75"/>
                <a:gd name="T4" fmla="*/ 1 w 53"/>
                <a:gd name="T5" fmla="*/ 16 h 75"/>
                <a:gd name="T6" fmla="*/ 7 w 53"/>
                <a:gd name="T7" fmla="*/ 65 h 75"/>
                <a:gd name="T8" fmla="*/ 19 w 53"/>
                <a:gd name="T9" fmla="*/ 74 h 75"/>
                <a:gd name="T10" fmla="*/ 42 w 53"/>
                <a:gd name="T11" fmla="*/ 71 h 75"/>
                <a:gd name="T12" fmla="*/ 52 w 53"/>
                <a:gd name="T13" fmla="*/ 59 h 75"/>
                <a:gd name="T14" fmla="*/ 46 w 53"/>
                <a:gd name="T15" fmla="*/ 11 h 75"/>
                <a:gd name="T16" fmla="*/ 34 w 53"/>
                <a:gd name="T17" fmla="*/ 1 h 75"/>
                <a:gd name="T18" fmla="*/ 47 w 53"/>
                <a:gd name="T19" fmla="*/ 60 h 75"/>
                <a:gd name="T20" fmla="*/ 42 w 53"/>
                <a:gd name="T21" fmla="*/ 67 h 75"/>
                <a:gd name="T22" fmla="*/ 18 w 53"/>
                <a:gd name="T23" fmla="*/ 69 h 75"/>
                <a:gd name="T24" fmla="*/ 12 w 53"/>
                <a:gd name="T25" fmla="*/ 64 h 75"/>
                <a:gd name="T26" fmla="*/ 6 w 53"/>
                <a:gd name="T27" fmla="*/ 16 h 75"/>
                <a:gd name="T28" fmla="*/ 11 w 53"/>
                <a:gd name="T29" fmla="*/ 9 h 75"/>
                <a:gd name="T30" fmla="*/ 34 w 53"/>
                <a:gd name="T31" fmla="*/ 6 h 75"/>
                <a:gd name="T32" fmla="*/ 41 w 53"/>
                <a:gd name="T33" fmla="*/ 11 h 75"/>
                <a:gd name="T34" fmla="*/ 47 w 53"/>
                <a:gd name="T35" fmla="*/ 6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4"/>
                    <a:pt x="10" y="4"/>
                    <a:pt x="10" y="4"/>
                  </a:cubicBezTo>
                  <a:cubicBezTo>
                    <a:pt x="4" y="5"/>
                    <a:pt x="0" y="10"/>
                    <a:pt x="1" y="16"/>
                  </a:cubicBezTo>
                  <a:cubicBezTo>
                    <a:pt x="7" y="65"/>
                    <a:pt x="7" y="65"/>
                    <a:pt x="7" y="65"/>
                  </a:cubicBezTo>
                  <a:cubicBezTo>
                    <a:pt x="8" y="71"/>
                    <a:pt x="13" y="75"/>
                    <a:pt x="19" y="74"/>
                  </a:cubicBezTo>
                  <a:cubicBezTo>
                    <a:pt x="42" y="71"/>
                    <a:pt x="42" y="71"/>
                    <a:pt x="42" y="71"/>
                  </a:cubicBezTo>
                  <a:cubicBezTo>
                    <a:pt x="49" y="71"/>
                    <a:pt x="53" y="65"/>
                    <a:pt x="52" y="59"/>
                  </a:cubicBezTo>
                  <a:cubicBezTo>
                    <a:pt x="46" y="11"/>
                    <a:pt x="46" y="11"/>
                    <a:pt x="46" y="11"/>
                  </a:cubicBezTo>
                  <a:cubicBezTo>
                    <a:pt x="45" y="4"/>
                    <a:pt x="40" y="0"/>
                    <a:pt x="34" y="1"/>
                  </a:cubicBezTo>
                  <a:close/>
                  <a:moveTo>
                    <a:pt x="47" y="60"/>
                  </a:moveTo>
                  <a:cubicBezTo>
                    <a:pt x="48" y="63"/>
                    <a:pt x="45" y="66"/>
                    <a:pt x="42" y="67"/>
                  </a:cubicBezTo>
                  <a:cubicBezTo>
                    <a:pt x="18" y="69"/>
                    <a:pt x="18" y="69"/>
                    <a:pt x="18" y="69"/>
                  </a:cubicBezTo>
                  <a:cubicBezTo>
                    <a:pt x="15" y="70"/>
                    <a:pt x="12" y="67"/>
                    <a:pt x="12" y="64"/>
                  </a:cubicBezTo>
                  <a:cubicBezTo>
                    <a:pt x="6" y="16"/>
                    <a:pt x="6" y="16"/>
                    <a:pt x="6" y="16"/>
                  </a:cubicBezTo>
                  <a:cubicBezTo>
                    <a:pt x="5" y="12"/>
                    <a:pt x="8" y="9"/>
                    <a:pt x="11" y="9"/>
                  </a:cubicBezTo>
                  <a:cubicBezTo>
                    <a:pt x="34" y="6"/>
                    <a:pt x="34" y="6"/>
                    <a:pt x="34" y="6"/>
                  </a:cubicBezTo>
                  <a:cubicBezTo>
                    <a:pt x="38" y="5"/>
                    <a:pt x="41" y="8"/>
                    <a:pt x="41" y="11"/>
                  </a:cubicBezTo>
                  <a:lnTo>
                    <a:pt x="47"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2" name="Freeform 180"/>
            <p:cNvSpPr>
              <a:spLocks/>
            </p:cNvSpPr>
            <p:nvPr/>
          </p:nvSpPr>
          <p:spPr bwMode="auto">
            <a:xfrm>
              <a:off x="1738313" y="2978151"/>
              <a:ext cx="25400" cy="26988"/>
            </a:xfrm>
            <a:custGeom>
              <a:avLst/>
              <a:gdLst>
                <a:gd name="T0" fmla="*/ 6 w 9"/>
                <a:gd name="T1" fmla="*/ 0 h 9"/>
                <a:gd name="T2" fmla="*/ 2 w 9"/>
                <a:gd name="T3" fmla="*/ 1 h 9"/>
                <a:gd name="T4" fmla="*/ 0 w 9"/>
                <a:gd name="T5" fmla="*/ 3 h 9"/>
                <a:gd name="T6" fmla="*/ 1 w 9"/>
                <a:gd name="T7" fmla="*/ 7 h 9"/>
                <a:gd name="T8" fmla="*/ 3 w 9"/>
                <a:gd name="T9" fmla="*/ 9 h 9"/>
                <a:gd name="T10" fmla="*/ 7 w 9"/>
                <a:gd name="T11" fmla="*/ 8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1"/>
                    <a:pt x="2" y="1"/>
                    <a:pt x="2" y="1"/>
                  </a:cubicBezTo>
                  <a:cubicBezTo>
                    <a:pt x="1" y="1"/>
                    <a:pt x="0" y="2"/>
                    <a:pt x="0" y="3"/>
                  </a:cubicBezTo>
                  <a:cubicBezTo>
                    <a:pt x="1" y="7"/>
                    <a:pt x="1" y="7"/>
                    <a:pt x="1" y="7"/>
                  </a:cubicBezTo>
                  <a:cubicBezTo>
                    <a:pt x="1" y="8"/>
                    <a:pt x="2" y="9"/>
                    <a:pt x="3" y="9"/>
                  </a:cubicBezTo>
                  <a:cubicBezTo>
                    <a:pt x="7" y="8"/>
                    <a:pt x="7" y="8"/>
                    <a:pt x="7" y="8"/>
                  </a:cubicBezTo>
                  <a:cubicBezTo>
                    <a:pt x="8" y="8"/>
                    <a:pt x="9" y="7"/>
                    <a:pt x="9" y="6"/>
                  </a:cubicBezTo>
                  <a:cubicBezTo>
                    <a:pt x="8" y="2"/>
                    <a:pt x="8" y="2"/>
                    <a:pt x="8" y="2"/>
                  </a:cubicBezTo>
                  <a:cubicBezTo>
                    <a:pt x="8" y="1"/>
                    <a:pt x="7"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3" name="Freeform 181"/>
            <p:cNvSpPr>
              <a:spLocks/>
            </p:cNvSpPr>
            <p:nvPr/>
          </p:nvSpPr>
          <p:spPr bwMode="auto">
            <a:xfrm>
              <a:off x="1768475" y="2974976"/>
              <a:ext cx="26987" cy="26988"/>
            </a:xfrm>
            <a:custGeom>
              <a:avLst/>
              <a:gdLst>
                <a:gd name="T0" fmla="*/ 6 w 9"/>
                <a:gd name="T1" fmla="*/ 0 h 9"/>
                <a:gd name="T2" fmla="*/ 2 w 9"/>
                <a:gd name="T3" fmla="*/ 0 h 9"/>
                <a:gd name="T4" fmla="*/ 0 w 9"/>
                <a:gd name="T5" fmla="*/ 2 h 9"/>
                <a:gd name="T6" fmla="*/ 1 w 9"/>
                <a:gd name="T7" fmla="*/ 7 h 9"/>
                <a:gd name="T8" fmla="*/ 3 w 9"/>
                <a:gd name="T9" fmla="*/ 9 h 9"/>
                <a:gd name="T10" fmla="*/ 7 w 9"/>
                <a:gd name="T11" fmla="*/ 8 h 9"/>
                <a:gd name="T12" fmla="*/ 9 w 9"/>
                <a:gd name="T13" fmla="*/ 6 h 9"/>
                <a:gd name="T14" fmla="*/ 8 w 9"/>
                <a:gd name="T15" fmla="*/ 1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0"/>
                    <a:pt x="2" y="0"/>
                    <a:pt x="2" y="0"/>
                  </a:cubicBezTo>
                  <a:cubicBezTo>
                    <a:pt x="1" y="0"/>
                    <a:pt x="0" y="1"/>
                    <a:pt x="0" y="2"/>
                  </a:cubicBezTo>
                  <a:cubicBezTo>
                    <a:pt x="1" y="7"/>
                    <a:pt x="1" y="7"/>
                    <a:pt x="1" y="7"/>
                  </a:cubicBezTo>
                  <a:cubicBezTo>
                    <a:pt x="1" y="8"/>
                    <a:pt x="2" y="9"/>
                    <a:pt x="3" y="9"/>
                  </a:cubicBezTo>
                  <a:cubicBezTo>
                    <a:pt x="7" y="8"/>
                    <a:pt x="7" y="8"/>
                    <a:pt x="7" y="8"/>
                  </a:cubicBezTo>
                  <a:cubicBezTo>
                    <a:pt x="8" y="8"/>
                    <a:pt x="9" y="7"/>
                    <a:pt x="9" y="6"/>
                  </a:cubicBezTo>
                  <a:cubicBezTo>
                    <a:pt x="8" y="1"/>
                    <a:pt x="8" y="1"/>
                    <a:pt x="8" y="1"/>
                  </a:cubicBezTo>
                  <a:cubicBezTo>
                    <a:pt x="8" y="0"/>
                    <a:pt x="7"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4" name="Freeform 182"/>
            <p:cNvSpPr>
              <a:spLocks/>
            </p:cNvSpPr>
            <p:nvPr/>
          </p:nvSpPr>
          <p:spPr bwMode="auto">
            <a:xfrm>
              <a:off x="1800225" y="2970213"/>
              <a:ext cx="26987" cy="25400"/>
            </a:xfrm>
            <a:custGeom>
              <a:avLst/>
              <a:gdLst>
                <a:gd name="T0" fmla="*/ 6 w 9"/>
                <a:gd name="T1" fmla="*/ 0 h 9"/>
                <a:gd name="T2" fmla="*/ 2 w 9"/>
                <a:gd name="T3" fmla="*/ 1 h 9"/>
                <a:gd name="T4" fmla="*/ 0 w 9"/>
                <a:gd name="T5" fmla="*/ 3 h 9"/>
                <a:gd name="T6" fmla="*/ 1 w 9"/>
                <a:gd name="T7" fmla="*/ 8 h 9"/>
                <a:gd name="T8" fmla="*/ 3 w 9"/>
                <a:gd name="T9" fmla="*/ 9 h 9"/>
                <a:gd name="T10" fmla="*/ 7 w 9"/>
                <a:gd name="T11" fmla="*/ 9 h 9"/>
                <a:gd name="T12" fmla="*/ 9 w 9"/>
                <a:gd name="T13" fmla="*/ 7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1"/>
                    <a:pt x="2" y="1"/>
                    <a:pt x="2" y="1"/>
                  </a:cubicBezTo>
                  <a:cubicBezTo>
                    <a:pt x="1" y="1"/>
                    <a:pt x="0" y="2"/>
                    <a:pt x="0" y="3"/>
                  </a:cubicBezTo>
                  <a:cubicBezTo>
                    <a:pt x="1" y="8"/>
                    <a:pt x="1" y="8"/>
                    <a:pt x="1" y="8"/>
                  </a:cubicBezTo>
                  <a:cubicBezTo>
                    <a:pt x="1" y="9"/>
                    <a:pt x="2" y="9"/>
                    <a:pt x="3" y="9"/>
                  </a:cubicBezTo>
                  <a:cubicBezTo>
                    <a:pt x="7" y="9"/>
                    <a:pt x="7" y="9"/>
                    <a:pt x="7" y="9"/>
                  </a:cubicBezTo>
                  <a:cubicBezTo>
                    <a:pt x="8" y="9"/>
                    <a:pt x="9" y="8"/>
                    <a:pt x="9" y="7"/>
                  </a:cubicBezTo>
                  <a:cubicBezTo>
                    <a:pt x="8" y="2"/>
                    <a:pt x="8" y="2"/>
                    <a:pt x="8" y="2"/>
                  </a:cubicBezTo>
                  <a:cubicBezTo>
                    <a:pt x="8" y="1"/>
                    <a:pt x="7"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5" name="Freeform 183"/>
            <p:cNvSpPr>
              <a:spLocks/>
            </p:cNvSpPr>
            <p:nvPr/>
          </p:nvSpPr>
          <p:spPr bwMode="auto">
            <a:xfrm>
              <a:off x="1739900" y="3006726"/>
              <a:ext cx="26987" cy="28575"/>
            </a:xfrm>
            <a:custGeom>
              <a:avLst/>
              <a:gdLst>
                <a:gd name="T0" fmla="*/ 7 w 9"/>
                <a:gd name="T1" fmla="*/ 1 h 10"/>
                <a:gd name="T2" fmla="*/ 2 w 9"/>
                <a:gd name="T3" fmla="*/ 1 h 10"/>
                <a:gd name="T4" fmla="*/ 0 w 9"/>
                <a:gd name="T5" fmla="*/ 3 h 10"/>
                <a:gd name="T6" fmla="*/ 1 w 9"/>
                <a:gd name="T7" fmla="*/ 8 h 10"/>
                <a:gd name="T8" fmla="*/ 3 w 9"/>
                <a:gd name="T9" fmla="*/ 9 h 10"/>
                <a:gd name="T10" fmla="*/ 8 w 9"/>
                <a:gd name="T11" fmla="*/ 9 h 10"/>
                <a:gd name="T12" fmla="*/ 9 w 9"/>
                <a:gd name="T13" fmla="*/ 7 h 10"/>
                <a:gd name="T14" fmla="*/ 9 w 9"/>
                <a:gd name="T15" fmla="*/ 2 h 10"/>
                <a:gd name="T16" fmla="*/ 7 w 9"/>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7" y="1"/>
                  </a:moveTo>
                  <a:cubicBezTo>
                    <a:pt x="2" y="1"/>
                    <a:pt x="2" y="1"/>
                    <a:pt x="2" y="1"/>
                  </a:cubicBezTo>
                  <a:cubicBezTo>
                    <a:pt x="1" y="1"/>
                    <a:pt x="0" y="2"/>
                    <a:pt x="0" y="3"/>
                  </a:cubicBezTo>
                  <a:cubicBezTo>
                    <a:pt x="1" y="8"/>
                    <a:pt x="1" y="8"/>
                    <a:pt x="1" y="8"/>
                  </a:cubicBezTo>
                  <a:cubicBezTo>
                    <a:pt x="1" y="9"/>
                    <a:pt x="2" y="10"/>
                    <a:pt x="3" y="9"/>
                  </a:cubicBezTo>
                  <a:cubicBezTo>
                    <a:pt x="8" y="9"/>
                    <a:pt x="8" y="9"/>
                    <a:pt x="8" y="9"/>
                  </a:cubicBezTo>
                  <a:cubicBezTo>
                    <a:pt x="9" y="9"/>
                    <a:pt x="9" y="8"/>
                    <a:pt x="9" y="7"/>
                  </a:cubicBezTo>
                  <a:cubicBezTo>
                    <a:pt x="9" y="2"/>
                    <a:pt x="9" y="2"/>
                    <a:pt x="9" y="2"/>
                  </a:cubicBezTo>
                  <a:cubicBezTo>
                    <a:pt x="9" y="1"/>
                    <a:pt x="8" y="0"/>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6" name="Freeform 184"/>
            <p:cNvSpPr>
              <a:spLocks/>
            </p:cNvSpPr>
            <p:nvPr/>
          </p:nvSpPr>
          <p:spPr bwMode="auto">
            <a:xfrm>
              <a:off x="1771650" y="3005138"/>
              <a:ext cx="25400" cy="25400"/>
            </a:xfrm>
            <a:custGeom>
              <a:avLst/>
              <a:gdLst>
                <a:gd name="T0" fmla="*/ 7 w 9"/>
                <a:gd name="T1" fmla="*/ 0 h 9"/>
                <a:gd name="T2" fmla="*/ 2 w 9"/>
                <a:gd name="T3" fmla="*/ 1 h 9"/>
                <a:gd name="T4" fmla="*/ 0 w 9"/>
                <a:gd name="T5" fmla="*/ 3 h 9"/>
                <a:gd name="T6" fmla="*/ 1 w 9"/>
                <a:gd name="T7" fmla="*/ 7 h 9"/>
                <a:gd name="T8" fmla="*/ 3 w 9"/>
                <a:gd name="T9" fmla="*/ 9 h 9"/>
                <a:gd name="T10" fmla="*/ 8 w 9"/>
                <a:gd name="T11" fmla="*/ 8 h 9"/>
                <a:gd name="T12" fmla="*/ 9 w 9"/>
                <a:gd name="T13" fmla="*/ 6 h 9"/>
                <a:gd name="T14" fmla="*/ 9 w 9"/>
                <a:gd name="T15" fmla="*/ 2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1"/>
                    <a:pt x="2" y="1"/>
                    <a:pt x="2" y="1"/>
                  </a:cubicBezTo>
                  <a:cubicBezTo>
                    <a:pt x="1" y="1"/>
                    <a:pt x="0" y="2"/>
                    <a:pt x="0" y="3"/>
                  </a:cubicBezTo>
                  <a:cubicBezTo>
                    <a:pt x="1" y="7"/>
                    <a:pt x="1" y="7"/>
                    <a:pt x="1" y="7"/>
                  </a:cubicBezTo>
                  <a:cubicBezTo>
                    <a:pt x="1" y="8"/>
                    <a:pt x="2" y="9"/>
                    <a:pt x="3" y="9"/>
                  </a:cubicBezTo>
                  <a:cubicBezTo>
                    <a:pt x="8" y="8"/>
                    <a:pt x="8" y="8"/>
                    <a:pt x="8" y="8"/>
                  </a:cubicBezTo>
                  <a:cubicBezTo>
                    <a:pt x="9" y="8"/>
                    <a:pt x="9" y="7"/>
                    <a:pt x="9" y="6"/>
                  </a:cubicBezTo>
                  <a:cubicBezTo>
                    <a:pt x="9" y="2"/>
                    <a:pt x="9" y="2"/>
                    <a:pt x="9" y="2"/>
                  </a:cubicBezTo>
                  <a:cubicBezTo>
                    <a:pt x="9" y="1"/>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7" name="Freeform 185"/>
            <p:cNvSpPr>
              <a:spLocks/>
            </p:cNvSpPr>
            <p:nvPr/>
          </p:nvSpPr>
          <p:spPr bwMode="auto">
            <a:xfrm>
              <a:off x="1803400" y="3001963"/>
              <a:ext cx="25400" cy="25400"/>
            </a:xfrm>
            <a:custGeom>
              <a:avLst/>
              <a:gdLst>
                <a:gd name="T0" fmla="*/ 7 w 9"/>
                <a:gd name="T1" fmla="*/ 0 h 9"/>
                <a:gd name="T2" fmla="*/ 2 w 9"/>
                <a:gd name="T3" fmla="*/ 0 h 9"/>
                <a:gd name="T4" fmla="*/ 0 w 9"/>
                <a:gd name="T5" fmla="*/ 2 h 9"/>
                <a:gd name="T6" fmla="*/ 1 w 9"/>
                <a:gd name="T7" fmla="*/ 7 h 9"/>
                <a:gd name="T8" fmla="*/ 3 w 9"/>
                <a:gd name="T9" fmla="*/ 9 h 9"/>
                <a:gd name="T10" fmla="*/ 8 w 9"/>
                <a:gd name="T11" fmla="*/ 8 h 9"/>
                <a:gd name="T12" fmla="*/ 9 w 9"/>
                <a:gd name="T13" fmla="*/ 6 h 9"/>
                <a:gd name="T14" fmla="*/ 9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0"/>
                    <a:pt x="2" y="0"/>
                    <a:pt x="2" y="0"/>
                  </a:cubicBezTo>
                  <a:cubicBezTo>
                    <a:pt x="1" y="1"/>
                    <a:pt x="0" y="1"/>
                    <a:pt x="0" y="2"/>
                  </a:cubicBezTo>
                  <a:cubicBezTo>
                    <a:pt x="1" y="7"/>
                    <a:pt x="1" y="7"/>
                    <a:pt x="1" y="7"/>
                  </a:cubicBezTo>
                  <a:cubicBezTo>
                    <a:pt x="1" y="8"/>
                    <a:pt x="2" y="9"/>
                    <a:pt x="3" y="9"/>
                  </a:cubicBezTo>
                  <a:cubicBezTo>
                    <a:pt x="8" y="8"/>
                    <a:pt x="8" y="8"/>
                    <a:pt x="8" y="8"/>
                  </a:cubicBezTo>
                  <a:cubicBezTo>
                    <a:pt x="9" y="8"/>
                    <a:pt x="9" y="7"/>
                    <a:pt x="9" y="6"/>
                  </a:cubicBezTo>
                  <a:cubicBezTo>
                    <a:pt x="9" y="1"/>
                    <a:pt x="9" y="1"/>
                    <a:pt x="9" y="1"/>
                  </a:cubicBezTo>
                  <a:cubicBezTo>
                    <a:pt x="9" y="0"/>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8" name="Freeform 186"/>
            <p:cNvSpPr>
              <a:spLocks/>
            </p:cNvSpPr>
            <p:nvPr/>
          </p:nvSpPr>
          <p:spPr bwMode="auto">
            <a:xfrm>
              <a:off x="1743075" y="3038476"/>
              <a:ext cx="28575" cy="26988"/>
            </a:xfrm>
            <a:custGeom>
              <a:avLst/>
              <a:gdLst>
                <a:gd name="T0" fmla="*/ 7 w 10"/>
                <a:gd name="T1" fmla="*/ 0 h 9"/>
                <a:gd name="T2" fmla="*/ 2 w 10"/>
                <a:gd name="T3" fmla="*/ 1 h 9"/>
                <a:gd name="T4" fmla="*/ 1 w 10"/>
                <a:gd name="T5" fmla="*/ 3 h 9"/>
                <a:gd name="T6" fmla="*/ 1 w 10"/>
                <a:gd name="T7" fmla="*/ 7 h 9"/>
                <a:gd name="T8" fmla="*/ 3 w 10"/>
                <a:gd name="T9" fmla="*/ 9 h 9"/>
                <a:gd name="T10" fmla="*/ 8 w 10"/>
                <a:gd name="T11" fmla="*/ 8 h 9"/>
                <a:gd name="T12" fmla="*/ 10 w 10"/>
                <a:gd name="T13" fmla="*/ 6 h 9"/>
                <a:gd name="T14" fmla="*/ 9 w 10"/>
                <a:gd name="T15" fmla="*/ 1 h 9"/>
                <a:gd name="T16" fmla="*/ 7 w 10"/>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7" y="0"/>
                  </a:moveTo>
                  <a:cubicBezTo>
                    <a:pt x="2" y="1"/>
                    <a:pt x="2" y="1"/>
                    <a:pt x="2" y="1"/>
                  </a:cubicBezTo>
                  <a:cubicBezTo>
                    <a:pt x="1" y="1"/>
                    <a:pt x="0" y="2"/>
                    <a:pt x="1" y="3"/>
                  </a:cubicBezTo>
                  <a:cubicBezTo>
                    <a:pt x="1" y="7"/>
                    <a:pt x="1" y="7"/>
                    <a:pt x="1" y="7"/>
                  </a:cubicBezTo>
                  <a:cubicBezTo>
                    <a:pt x="1" y="8"/>
                    <a:pt x="2" y="9"/>
                    <a:pt x="3" y="9"/>
                  </a:cubicBezTo>
                  <a:cubicBezTo>
                    <a:pt x="8" y="8"/>
                    <a:pt x="8" y="8"/>
                    <a:pt x="8" y="8"/>
                  </a:cubicBezTo>
                  <a:cubicBezTo>
                    <a:pt x="9" y="8"/>
                    <a:pt x="10" y="7"/>
                    <a:pt x="10" y="6"/>
                  </a:cubicBezTo>
                  <a:cubicBezTo>
                    <a:pt x="9" y="1"/>
                    <a:pt x="9" y="1"/>
                    <a:pt x="9" y="1"/>
                  </a:cubicBezTo>
                  <a:cubicBezTo>
                    <a:pt x="9" y="1"/>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9" name="Freeform 187"/>
            <p:cNvSpPr>
              <a:spLocks/>
            </p:cNvSpPr>
            <p:nvPr/>
          </p:nvSpPr>
          <p:spPr bwMode="auto">
            <a:xfrm>
              <a:off x="1774825" y="3033713"/>
              <a:ext cx="28575" cy="28575"/>
            </a:xfrm>
            <a:custGeom>
              <a:avLst/>
              <a:gdLst>
                <a:gd name="T0" fmla="*/ 7 w 10"/>
                <a:gd name="T1" fmla="*/ 1 h 10"/>
                <a:gd name="T2" fmla="*/ 2 w 10"/>
                <a:gd name="T3" fmla="*/ 1 h 10"/>
                <a:gd name="T4" fmla="*/ 1 w 10"/>
                <a:gd name="T5" fmla="*/ 3 h 10"/>
                <a:gd name="T6" fmla="*/ 1 w 10"/>
                <a:gd name="T7" fmla="*/ 8 h 10"/>
                <a:gd name="T8" fmla="*/ 3 w 10"/>
                <a:gd name="T9" fmla="*/ 9 h 10"/>
                <a:gd name="T10" fmla="*/ 8 w 10"/>
                <a:gd name="T11" fmla="*/ 9 h 10"/>
                <a:gd name="T12" fmla="*/ 10 w 10"/>
                <a:gd name="T13" fmla="*/ 7 h 10"/>
                <a:gd name="T14" fmla="*/ 9 w 10"/>
                <a:gd name="T15" fmla="*/ 2 h 10"/>
                <a:gd name="T16" fmla="*/ 7 w 10"/>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0">
                  <a:moveTo>
                    <a:pt x="7" y="1"/>
                  </a:moveTo>
                  <a:cubicBezTo>
                    <a:pt x="2" y="1"/>
                    <a:pt x="2" y="1"/>
                    <a:pt x="2" y="1"/>
                  </a:cubicBezTo>
                  <a:cubicBezTo>
                    <a:pt x="1" y="1"/>
                    <a:pt x="0" y="2"/>
                    <a:pt x="1" y="3"/>
                  </a:cubicBezTo>
                  <a:cubicBezTo>
                    <a:pt x="1" y="8"/>
                    <a:pt x="1" y="8"/>
                    <a:pt x="1" y="8"/>
                  </a:cubicBezTo>
                  <a:cubicBezTo>
                    <a:pt x="1" y="9"/>
                    <a:pt x="2" y="10"/>
                    <a:pt x="3" y="9"/>
                  </a:cubicBezTo>
                  <a:cubicBezTo>
                    <a:pt x="8" y="9"/>
                    <a:pt x="8" y="9"/>
                    <a:pt x="8" y="9"/>
                  </a:cubicBezTo>
                  <a:cubicBezTo>
                    <a:pt x="9" y="9"/>
                    <a:pt x="10" y="8"/>
                    <a:pt x="10" y="7"/>
                  </a:cubicBezTo>
                  <a:cubicBezTo>
                    <a:pt x="9" y="2"/>
                    <a:pt x="9" y="2"/>
                    <a:pt x="9" y="2"/>
                  </a:cubicBezTo>
                  <a:cubicBezTo>
                    <a:pt x="9" y="1"/>
                    <a:pt x="8" y="0"/>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0" name="Freeform 188"/>
            <p:cNvSpPr>
              <a:spLocks/>
            </p:cNvSpPr>
            <p:nvPr/>
          </p:nvSpPr>
          <p:spPr bwMode="auto">
            <a:xfrm>
              <a:off x="1806575" y="3030538"/>
              <a:ext cx="28575" cy="25400"/>
            </a:xfrm>
            <a:custGeom>
              <a:avLst/>
              <a:gdLst>
                <a:gd name="T0" fmla="*/ 7 w 10"/>
                <a:gd name="T1" fmla="*/ 0 h 9"/>
                <a:gd name="T2" fmla="*/ 2 w 10"/>
                <a:gd name="T3" fmla="*/ 1 h 9"/>
                <a:gd name="T4" fmla="*/ 1 w 10"/>
                <a:gd name="T5" fmla="*/ 3 h 9"/>
                <a:gd name="T6" fmla="*/ 1 w 10"/>
                <a:gd name="T7" fmla="*/ 8 h 9"/>
                <a:gd name="T8" fmla="*/ 3 w 10"/>
                <a:gd name="T9" fmla="*/ 9 h 9"/>
                <a:gd name="T10" fmla="*/ 8 w 10"/>
                <a:gd name="T11" fmla="*/ 9 h 9"/>
                <a:gd name="T12" fmla="*/ 10 w 10"/>
                <a:gd name="T13" fmla="*/ 7 h 9"/>
                <a:gd name="T14" fmla="*/ 9 w 10"/>
                <a:gd name="T15" fmla="*/ 2 h 9"/>
                <a:gd name="T16" fmla="*/ 7 w 10"/>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7" y="0"/>
                  </a:moveTo>
                  <a:cubicBezTo>
                    <a:pt x="2" y="1"/>
                    <a:pt x="2" y="1"/>
                    <a:pt x="2" y="1"/>
                  </a:cubicBezTo>
                  <a:cubicBezTo>
                    <a:pt x="1" y="1"/>
                    <a:pt x="0" y="2"/>
                    <a:pt x="1" y="3"/>
                  </a:cubicBezTo>
                  <a:cubicBezTo>
                    <a:pt x="1" y="8"/>
                    <a:pt x="1" y="8"/>
                    <a:pt x="1" y="8"/>
                  </a:cubicBezTo>
                  <a:cubicBezTo>
                    <a:pt x="1" y="9"/>
                    <a:pt x="2" y="9"/>
                    <a:pt x="3" y="9"/>
                  </a:cubicBezTo>
                  <a:cubicBezTo>
                    <a:pt x="8" y="9"/>
                    <a:pt x="8" y="9"/>
                    <a:pt x="8" y="9"/>
                  </a:cubicBezTo>
                  <a:cubicBezTo>
                    <a:pt x="9" y="8"/>
                    <a:pt x="10" y="7"/>
                    <a:pt x="10" y="7"/>
                  </a:cubicBezTo>
                  <a:cubicBezTo>
                    <a:pt x="9" y="2"/>
                    <a:pt x="9" y="2"/>
                    <a:pt x="9" y="2"/>
                  </a:cubicBezTo>
                  <a:cubicBezTo>
                    <a:pt x="9" y="1"/>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1" name="Freeform 189"/>
            <p:cNvSpPr>
              <a:spLocks/>
            </p:cNvSpPr>
            <p:nvPr/>
          </p:nvSpPr>
          <p:spPr bwMode="auto">
            <a:xfrm>
              <a:off x="1728788" y="2906713"/>
              <a:ext cx="95250" cy="66675"/>
            </a:xfrm>
            <a:custGeom>
              <a:avLst/>
              <a:gdLst>
                <a:gd name="T0" fmla="*/ 4 w 33"/>
                <a:gd name="T1" fmla="*/ 23 h 23"/>
                <a:gd name="T2" fmla="*/ 31 w 33"/>
                <a:gd name="T3" fmla="*/ 19 h 23"/>
                <a:gd name="T4" fmla="*/ 32 w 33"/>
                <a:gd name="T5" fmla="*/ 17 h 23"/>
                <a:gd name="T6" fmla="*/ 30 w 33"/>
                <a:gd name="T7" fmla="*/ 2 h 23"/>
                <a:gd name="T8" fmla="*/ 28 w 33"/>
                <a:gd name="T9" fmla="*/ 0 h 23"/>
                <a:gd name="T10" fmla="*/ 2 w 33"/>
                <a:gd name="T11" fmla="*/ 3 h 23"/>
                <a:gd name="T12" fmla="*/ 0 w 33"/>
                <a:gd name="T13" fmla="*/ 5 h 23"/>
                <a:gd name="T14" fmla="*/ 2 w 33"/>
                <a:gd name="T15" fmla="*/ 21 h 23"/>
                <a:gd name="T16" fmla="*/ 4 w 33"/>
                <a:gd name="T17"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3">
                  <a:moveTo>
                    <a:pt x="4" y="23"/>
                  </a:moveTo>
                  <a:cubicBezTo>
                    <a:pt x="31" y="19"/>
                    <a:pt x="31" y="19"/>
                    <a:pt x="31" y="19"/>
                  </a:cubicBezTo>
                  <a:cubicBezTo>
                    <a:pt x="32" y="19"/>
                    <a:pt x="33" y="18"/>
                    <a:pt x="32" y="17"/>
                  </a:cubicBezTo>
                  <a:cubicBezTo>
                    <a:pt x="30" y="2"/>
                    <a:pt x="30" y="2"/>
                    <a:pt x="30" y="2"/>
                  </a:cubicBezTo>
                  <a:cubicBezTo>
                    <a:pt x="30" y="1"/>
                    <a:pt x="29" y="0"/>
                    <a:pt x="28" y="0"/>
                  </a:cubicBezTo>
                  <a:cubicBezTo>
                    <a:pt x="2" y="3"/>
                    <a:pt x="2" y="3"/>
                    <a:pt x="2" y="3"/>
                  </a:cubicBezTo>
                  <a:cubicBezTo>
                    <a:pt x="1" y="3"/>
                    <a:pt x="0" y="4"/>
                    <a:pt x="0" y="5"/>
                  </a:cubicBezTo>
                  <a:cubicBezTo>
                    <a:pt x="2" y="21"/>
                    <a:pt x="2" y="21"/>
                    <a:pt x="2" y="21"/>
                  </a:cubicBezTo>
                  <a:cubicBezTo>
                    <a:pt x="3" y="22"/>
                    <a:pt x="3" y="23"/>
                    <a:pt x="4"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2" name="Freeform 190"/>
            <p:cNvSpPr>
              <a:spLocks noEditPoints="1"/>
            </p:cNvSpPr>
            <p:nvPr/>
          </p:nvSpPr>
          <p:spPr bwMode="auto">
            <a:xfrm>
              <a:off x="1855788" y="2860676"/>
              <a:ext cx="150812" cy="215900"/>
            </a:xfrm>
            <a:custGeom>
              <a:avLst/>
              <a:gdLst>
                <a:gd name="T0" fmla="*/ 34 w 53"/>
                <a:gd name="T1" fmla="*/ 1 h 75"/>
                <a:gd name="T2" fmla="*/ 10 w 53"/>
                <a:gd name="T3" fmla="*/ 3 h 75"/>
                <a:gd name="T4" fmla="*/ 1 w 53"/>
                <a:gd name="T5" fmla="*/ 16 h 75"/>
                <a:gd name="T6" fmla="*/ 7 w 53"/>
                <a:gd name="T7" fmla="*/ 64 h 75"/>
                <a:gd name="T8" fmla="*/ 19 w 53"/>
                <a:gd name="T9" fmla="*/ 74 h 75"/>
                <a:gd name="T10" fmla="*/ 43 w 53"/>
                <a:gd name="T11" fmla="*/ 71 h 75"/>
                <a:gd name="T12" fmla="*/ 52 w 53"/>
                <a:gd name="T13" fmla="*/ 59 h 75"/>
                <a:gd name="T14" fmla="*/ 46 w 53"/>
                <a:gd name="T15" fmla="*/ 10 h 75"/>
                <a:gd name="T16" fmla="*/ 34 w 53"/>
                <a:gd name="T17" fmla="*/ 1 h 75"/>
                <a:gd name="T18" fmla="*/ 47 w 53"/>
                <a:gd name="T19" fmla="*/ 59 h 75"/>
                <a:gd name="T20" fmla="*/ 42 w 53"/>
                <a:gd name="T21" fmla="*/ 66 h 75"/>
                <a:gd name="T22" fmla="*/ 19 w 53"/>
                <a:gd name="T23" fmla="*/ 69 h 75"/>
                <a:gd name="T24" fmla="*/ 12 w 53"/>
                <a:gd name="T25" fmla="*/ 64 h 75"/>
                <a:gd name="T26" fmla="*/ 6 w 53"/>
                <a:gd name="T27" fmla="*/ 15 h 75"/>
                <a:gd name="T28" fmla="*/ 11 w 53"/>
                <a:gd name="T29" fmla="*/ 8 h 75"/>
                <a:gd name="T30" fmla="*/ 34 w 53"/>
                <a:gd name="T31" fmla="*/ 5 h 75"/>
                <a:gd name="T32" fmla="*/ 41 w 53"/>
                <a:gd name="T33" fmla="*/ 11 h 75"/>
                <a:gd name="T34" fmla="*/ 47 w 53"/>
                <a:gd name="T35" fmla="*/ 5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3"/>
                    <a:pt x="10" y="3"/>
                    <a:pt x="10" y="3"/>
                  </a:cubicBezTo>
                  <a:cubicBezTo>
                    <a:pt x="4" y="4"/>
                    <a:pt x="0" y="10"/>
                    <a:pt x="1" y="16"/>
                  </a:cubicBezTo>
                  <a:cubicBezTo>
                    <a:pt x="7" y="64"/>
                    <a:pt x="7" y="64"/>
                    <a:pt x="7" y="64"/>
                  </a:cubicBezTo>
                  <a:cubicBezTo>
                    <a:pt x="8" y="70"/>
                    <a:pt x="13" y="75"/>
                    <a:pt x="19" y="74"/>
                  </a:cubicBezTo>
                  <a:cubicBezTo>
                    <a:pt x="43" y="71"/>
                    <a:pt x="43" y="71"/>
                    <a:pt x="43" y="71"/>
                  </a:cubicBezTo>
                  <a:cubicBezTo>
                    <a:pt x="49" y="70"/>
                    <a:pt x="53" y="65"/>
                    <a:pt x="52" y="59"/>
                  </a:cubicBezTo>
                  <a:cubicBezTo>
                    <a:pt x="46" y="10"/>
                    <a:pt x="46" y="10"/>
                    <a:pt x="46" y="10"/>
                  </a:cubicBezTo>
                  <a:cubicBezTo>
                    <a:pt x="45" y="4"/>
                    <a:pt x="40" y="0"/>
                    <a:pt x="34" y="1"/>
                  </a:cubicBezTo>
                  <a:close/>
                  <a:moveTo>
                    <a:pt x="47" y="59"/>
                  </a:moveTo>
                  <a:cubicBezTo>
                    <a:pt x="48" y="63"/>
                    <a:pt x="45" y="66"/>
                    <a:pt x="42" y="66"/>
                  </a:cubicBezTo>
                  <a:cubicBezTo>
                    <a:pt x="19" y="69"/>
                    <a:pt x="19" y="69"/>
                    <a:pt x="19" y="69"/>
                  </a:cubicBezTo>
                  <a:cubicBezTo>
                    <a:pt x="15" y="69"/>
                    <a:pt x="12" y="67"/>
                    <a:pt x="12" y="64"/>
                  </a:cubicBezTo>
                  <a:cubicBezTo>
                    <a:pt x="6" y="15"/>
                    <a:pt x="6" y="15"/>
                    <a:pt x="6" y="15"/>
                  </a:cubicBezTo>
                  <a:cubicBezTo>
                    <a:pt x="5" y="12"/>
                    <a:pt x="8" y="9"/>
                    <a:pt x="11" y="8"/>
                  </a:cubicBezTo>
                  <a:cubicBezTo>
                    <a:pt x="34" y="5"/>
                    <a:pt x="34" y="5"/>
                    <a:pt x="34" y="5"/>
                  </a:cubicBezTo>
                  <a:cubicBezTo>
                    <a:pt x="38" y="5"/>
                    <a:pt x="41" y="7"/>
                    <a:pt x="41" y="11"/>
                  </a:cubicBezTo>
                  <a:lnTo>
                    <a:pt x="47"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3" name="Freeform 191"/>
            <p:cNvSpPr>
              <a:spLocks/>
            </p:cNvSpPr>
            <p:nvPr/>
          </p:nvSpPr>
          <p:spPr bwMode="auto">
            <a:xfrm>
              <a:off x="1927225" y="3019426"/>
              <a:ext cx="25400" cy="25400"/>
            </a:xfrm>
            <a:custGeom>
              <a:avLst/>
              <a:gdLst>
                <a:gd name="T0" fmla="*/ 6 w 9"/>
                <a:gd name="T1" fmla="*/ 0 h 9"/>
                <a:gd name="T2" fmla="*/ 1 w 9"/>
                <a:gd name="T3" fmla="*/ 1 h 9"/>
                <a:gd name="T4" fmla="*/ 0 w 9"/>
                <a:gd name="T5" fmla="*/ 3 h 9"/>
                <a:gd name="T6" fmla="*/ 0 w 9"/>
                <a:gd name="T7" fmla="*/ 8 h 9"/>
                <a:gd name="T8" fmla="*/ 2 w 9"/>
                <a:gd name="T9" fmla="*/ 9 h 9"/>
                <a:gd name="T10" fmla="*/ 7 w 9"/>
                <a:gd name="T11" fmla="*/ 8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1"/>
                    <a:pt x="1" y="1"/>
                    <a:pt x="1" y="1"/>
                  </a:cubicBezTo>
                  <a:cubicBezTo>
                    <a:pt x="0" y="1"/>
                    <a:pt x="0" y="2"/>
                    <a:pt x="0" y="3"/>
                  </a:cubicBezTo>
                  <a:cubicBezTo>
                    <a:pt x="0" y="8"/>
                    <a:pt x="0" y="8"/>
                    <a:pt x="0" y="8"/>
                  </a:cubicBezTo>
                  <a:cubicBezTo>
                    <a:pt x="0" y="9"/>
                    <a:pt x="1" y="9"/>
                    <a:pt x="2" y="9"/>
                  </a:cubicBezTo>
                  <a:cubicBezTo>
                    <a:pt x="7" y="8"/>
                    <a:pt x="7" y="8"/>
                    <a:pt x="7" y="8"/>
                  </a:cubicBezTo>
                  <a:cubicBezTo>
                    <a:pt x="8" y="8"/>
                    <a:pt x="9" y="7"/>
                    <a:pt x="9" y="6"/>
                  </a:cubicBezTo>
                  <a:cubicBezTo>
                    <a:pt x="8" y="2"/>
                    <a:pt x="8" y="2"/>
                    <a:pt x="8" y="2"/>
                  </a:cubicBezTo>
                  <a:cubicBezTo>
                    <a:pt x="8" y="1"/>
                    <a:pt x="7"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4" name="Freeform 192"/>
            <p:cNvSpPr>
              <a:spLocks/>
            </p:cNvSpPr>
            <p:nvPr/>
          </p:nvSpPr>
          <p:spPr bwMode="auto">
            <a:xfrm>
              <a:off x="1878013" y="2889251"/>
              <a:ext cx="100012" cy="127000"/>
            </a:xfrm>
            <a:custGeom>
              <a:avLst/>
              <a:gdLst>
                <a:gd name="T0" fmla="*/ 28 w 35"/>
                <a:gd name="T1" fmla="*/ 0 h 44"/>
                <a:gd name="T2" fmla="*/ 2 w 35"/>
                <a:gd name="T3" fmla="*/ 3 h 44"/>
                <a:gd name="T4" fmla="*/ 0 w 35"/>
                <a:gd name="T5" fmla="*/ 5 h 44"/>
                <a:gd name="T6" fmla="*/ 5 w 35"/>
                <a:gd name="T7" fmla="*/ 42 h 44"/>
                <a:gd name="T8" fmla="*/ 7 w 35"/>
                <a:gd name="T9" fmla="*/ 44 h 44"/>
                <a:gd name="T10" fmla="*/ 34 w 35"/>
                <a:gd name="T11" fmla="*/ 41 h 44"/>
                <a:gd name="T12" fmla="*/ 35 w 35"/>
                <a:gd name="T13" fmla="*/ 39 h 44"/>
                <a:gd name="T14" fmla="*/ 31 w 35"/>
                <a:gd name="T15" fmla="*/ 1 h 44"/>
                <a:gd name="T16" fmla="*/ 28 w 35"/>
                <a:gd name="T1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44">
                  <a:moveTo>
                    <a:pt x="28" y="0"/>
                  </a:moveTo>
                  <a:cubicBezTo>
                    <a:pt x="2" y="3"/>
                    <a:pt x="2" y="3"/>
                    <a:pt x="2" y="3"/>
                  </a:cubicBezTo>
                  <a:cubicBezTo>
                    <a:pt x="1" y="3"/>
                    <a:pt x="0" y="4"/>
                    <a:pt x="0" y="5"/>
                  </a:cubicBezTo>
                  <a:cubicBezTo>
                    <a:pt x="5" y="42"/>
                    <a:pt x="5" y="42"/>
                    <a:pt x="5" y="42"/>
                  </a:cubicBezTo>
                  <a:cubicBezTo>
                    <a:pt x="5" y="43"/>
                    <a:pt x="6" y="44"/>
                    <a:pt x="7" y="44"/>
                  </a:cubicBezTo>
                  <a:cubicBezTo>
                    <a:pt x="34" y="41"/>
                    <a:pt x="34" y="41"/>
                    <a:pt x="34" y="41"/>
                  </a:cubicBezTo>
                  <a:cubicBezTo>
                    <a:pt x="35" y="40"/>
                    <a:pt x="35" y="40"/>
                    <a:pt x="35" y="39"/>
                  </a:cubicBezTo>
                  <a:cubicBezTo>
                    <a:pt x="31" y="1"/>
                    <a:pt x="31" y="1"/>
                    <a:pt x="31" y="1"/>
                  </a:cubicBezTo>
                  <a:cubicBezTo>
                    <a:pt x="30" y="0"/>
                    <a:pt x="29" y="0"/>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5" name="Freeform 193"/>
            <p:cNvSpPr>
              <a:spLocks noEditPoints="1"/>
            </p:cNvSpPr>
            <p:nvPr/>
          </p:nvSpPr>
          <p:spPr bwMode="auto">
            <a:xfrm>
              <a:off x="2868613" y="2605088"/>
              <a:ext cx="150812" cy="215900"/>
            </a:xfrm>
            <a:custGeom>
              <a:avLst/>
              <a:gdLst>
                <a:gd name="T0" fmla="*/ 34 w 53"/>
                <a:gd name="T1" fmla="*/ 1 h 75"/>
                <a:gd name="T2" fmla="*/ 10 w 53"/>
                <a:gd name="T3" fmla="*/ 4 h 75"/>
                <a:gd name="T4" fmla="*/ 1 w 53"/>
                <a:gd name="T5" fmla="*/ 16 h 75"/>
                <a:gd name="T6" fmla="*/ 7 w 53"/>
                <a:gd name="T7" fmla="*/ 64 h 75"/>
                <a:gd name="T8" fmla="*/ 19 w 53"/>
                <a:gd name="T9" fmla="*/ 74 h 75"/>
                <a:gd name="T10" fmla="*/ 42 w 53"/>
                <a:gd name="T11" fmla="*/ 71 h 75"/>
                <a:gd name="T12" fmla="*/ 52 w 53"/>
                <a:gd name="T13" fmla="*/ 59 h 75"/>
                <a:gd name="T14" fmla="*/ 46 w 53"/>
                <a:gd name="T15" fmla="*/ 10 h 75"/>
                <a:gd name="T16" fmla="*/ 34 w 53"/>
                <a:gd name="T17" fmla="*/ 1 h 75"/>
                <a:gd name="T18" fmla="*/ 47 w 53"/>
                <a:gd name="T19" fmla="*/ 59 h 75"/>
                <a:gd name="T20" fmla="*/ 42 w 53"/>
                <a:gd name="T21" fmla="*/ 66 h 75"/>
                <a:gd name="T22" fmla="*/ 18 w 53"/>
                <a:gd name="T23" fmla="*/ 69 h 75"/>
                <a:gd name="T24" fmla="*/ 11 w 53"/>
                <a:gd name="T25" fmla="*/ 64 h 75"/>
                <a:gd name="T26" fmla="*/ 5 w 53"/>
                <a:gd name="T27" fmla="*/ 15 h 75"/>
                <a:gd name="T28" fmla="*/ 11 w 53"/>
                <a:gd name="T29" fmla="*/ 8 h 75"/>
                <a:gd name="T30" fmla="*/ 34 w 53"/>
                <a:gd name="T31" fmla="*/ 5 h 75"/>
                <a:gd name="T32" fmla="*/ 41 w 53"/>
                <a:gd name="T33" fmla="*/ 11 h 75"/>
                <a:gd name="T34" fmla="*/ 47 w 53"/>
                <a:gd name="T35" fmla="*/ 5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4"/>
                    <a:pt x="10" y="4"/>
                    <a:pt x="10" y="4"/>
                  </a:cubicBezTo>
                  <a:cubicBezTo>
                    <a:pt x="4" y="4"/>
                    <a:pt x="0" y="10"/>
                    <a:pt x="1" y="16"/>
                  </a:cubicBezTo>
                  <a:cubicBezTo>
                    <a:pt x="7" y="64"/>
                    <a:pt x="7" y="64"/>
                    <a:pt x="7" y="64"/>
                  </a:cubicBezTo>
                  <a:cubicBezTo>
                    <a:pt x="7" y="70"/>
                    <a:pt x="13" y="75"/>
                    <a:pt x="19" y="74"/>
                  </a:cubicBezTo>
                  <a:cubicBezTo>
                    <a:pt x="42" y="71"/>
                    <a:pt x="42" y="71"/>
                    <a:pt x="42" y="71"/>
                  </a:cubicBezTo>
                  <a:cubicBezTo>
                    <a:pt x="48" y="70"/>
                    <a:pt x="53" y="65"/>
                    <a:pt x="52" y="59"/>
                  </a:cubicBezTo>
                  <a:cubicBezTo>
                    <a:pt x="46" y="10"/>
                    <a:pt x="46" y="10"/>
                    <a:pt x="46" y="10"/>
                  </a:cubicBezTo>
                  <a:cubicBezTo>
                    <a:pt x="45" y="4"/>
                    <a:pt x="40" y="0"/>
                    <a:pt x="34" y="1"/>
                  </a:cubicBezTo>
                  <a:close/>
                  <a:moveTo>
                    <a:pt x="47" y="59"/>
                  </a:moveTo>
                  <a:cubicBezTo>
                    <a:pt x="47" y="63"/>
                    <a:pt x="45" y="66"/>
                    <a:pt x="42" y="66"/>
                  </a:cubicBezTo>
                  <a:cubicBezTo>
                    <a:pt x="18" y="69"/>
                    <a:pt x="18" y="69"/>
                    <a:pt x="18" y="69"/>
                  </a:cubicBezTo>
                  <a:cubicBezTo>
                    <a:pt x="15" y="70"/>
                    <a:pt x="12" y="67"/>
                    <a:pt x="11" y="64"/>
                  </a:cubicBezTo>
                  <a:cubicBezTo>
                    <a:pt x="5" y="15"/>
                    <a:pt x="5" y="15"/>
                    <a:pt x="5" y="15"/>
                  </a:cubicBezTo>
                  <a:cubicBezTo>
                    <a:pt x="5" y="12"/>
                    <a:pt x="7" y="9"/>
                    <a:pt x="11" y="8"/>
                  </a:cubicBezTo>
                  <a:cubicBezTo>
                    <a:pt x="34" y="5"/>
                    <a:pt x="34" y="5"/>
                    <a:pt x="34" y="5"/>
                  </a:cubicBezTo>
                  <a:cubicBezTo>
                    <a:pt x="38" y="5"/>
                    <a:pt x="41" y="7"/>
                    <a:pt x="41" y="11"/>
                  </a:cubicBezTo>
                  <a:lnTo>
                    <a:pt x="47"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6" name="Freeform 194"/>
            <p:cNvSpPr>
              <a:spLocks/>
            </p:cNvSpPr>
            <p:nvPr/>
          </p:nvSpPr>
          <p:spPr bwMode="auto">
            <a:xfrm>
              <a:off x="2898775" y="2705101"/>
              <a:ext cx="26987" cy="26988"/>
            </a:xfrm>
            <a:custGeom>
              <a:avLst/>
              <a:gdLst>
                <a:gd name="T0" fmla="*/ 6 w 9"/>
                <a:gd name="T1" fmla="*/ 0 h 9"/>
                <a:gd name="T2" fmla="*/ 1 w 9"/>
                <a:gd name="T3" fmla="*/ 0 h 9"/>
                <a:gd name="T4" fmla="*/ 0 w 9"/>
                <a:gd name="T5" fmla="*/ 2 h 9"/>
                <a:gd name="T6" fmla="*/ 0 w 9"/>
                <a:gd name="T7" fmla="*/ 7 h 9"/>
                <a:gd name="T8" fmla="*/ 2 w 9"/>
                <a:gd name="T9" fmla="*/ 9 h 9"/>
                <a:gd name="T10" fmla="*/ 7 w 9"/>
                <a:gd name="T11" fmla="*/ 8 h 9"/>
                <a:gd name="T12" fmla="*/ 9 w 9"/>
                <a:gd name="T13" fmla="*/ 6 h 9"/>
                <a:gd name="T14" fmla="*/ 8 w 9"/>
                <a:gd name="T15" fmla="*/ 1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0"/>
                    <a:pt x="1" y="0"/>
                    <a:pt x="1" y="0"/>
                  </a:cubicBezTo>
                  <a:cubicBezTo>
                    <a:pt x="0" y="1"/>
                    <a:pt x="0" y="1"/>
                    <a:pt x="0" y="2"/>
                  </a:cubicBezTo>
                  <a:cubicBezTo>
                    <a:pt x="0" y="7"/>
                    <a:pt x="0" y="7"/>
                    <a:pt x="0" y="7"/>
                  </a:cubicBezTo>
                  <a:cubicBezTo>
                    <a:pt x="0" y="8"/>
                    <a:pt x="1" y="9"/>
                    <a:pt x="2" y="9"/>
                  </a:cubicBezTo>
                  <a:cubicBezTo>
                    <a:pt x="7" y="8"/>
                    <a:pt x="7" y="8"/>
                    <a:pt x="7" y="8"/>
                  </a:cubicBezTo>
                  <a:cubicBezTo>
                    <a:pt x="8" y="8"/>
                    <a:pt x="9" y="7"/>
                    <a:pt x="9" y="6"/>
                  </a:cubicBezTo>
                  <a:cubicBezTo>
                    <a:pt x="8" y="1"/>
                    <a:pt x="8" y="1"/>
                    <a:pt x="8" y="1"/>
                  </a:cubicBezTo>
                  <a:cubicBezTo>
                    <a:pt x="8" y="0"/>
                    <a:pt x="7"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7" name="Freeform 195"/>
            <p:cNvSpPr>
              <a:spLocks/>
            </p:cNvSpPr>
            <p:nvPr/>
          </p:nvSpPr>
          <p:spPr bwMode="auto">
            <a:xfrm>
              <a:off x="2930525" y="2700338"/>
              <a:ext cx="26987" cy="25400"/>
            </a:xfrm>
            <a:custGeom>
              <a:avLst/>
              <a:gdLst>
                <a:gd name="T0" fmla="*/ 6 w 9"/>
                <a:gd name="T1" fmla="*/ 0 h 9"/>
                <a:gd name="T2" fmla="*/ 1 w 9"/>
                <a:gd name="T3" fmla="*/ 1 h 9"/>
                <a:gd name="T4" fmla="*/ 0 w 9"/>
                <a:gd name="T5" fmla="*/ 3 h 9"/>
                <a:gd name="T6" fmla="*/ 0 w 9"/>
                <a:gd name="T7" fmla="*/ 8 h 9"/>
                <a:gd name="T8" fmla="*/ 2 w 9"/>
                <a:gd name="T9" fmla="*/ 9 h 9"/>
                <a:gd name="T10" fmla="*/ 7 w 9"/>
                <a:gd name="T11" fmla="*/ 9 h 9"/>
                <a:gd name="T12" fmla="*/ 9 w 9"/>
                <a:gd name="T13" fmla="*/ 7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1"/>
                    <a:pt x="1" y="1"/>
                    <a:pt x="1" y="1"/>
                  </a:cubicBezTo>
                  <a:cubicBezTo>
                    <a:pt x="0" y="1"/>
                    <a:pt x="0" y="2"/>
                    <a:pt x="0" y="3"/>
                  </a:cubicBezTo>
                  <a:cubicBezTo>
                    <a:pt x="0" y="8"/>
                    <a:pt x="0" y="8"/>
                    <a:pt x="0" y="8"/>
                  </a:cubicBezTo>
                  <a:cubicBezTo>
                    <a:pt x="0" y="9"/>
                    <a:pt x="1" y="9"/>
                    <a:pt x="2" y="9"/>
                  </a:cubicBezTo>
                  <a:cubicBezTo>
                    <a:pt x="7" y="9"/>
                    <a:pt x="7" y="9"/>
                    <a:pt x="7" y="9"/>
                  </a:cubicBezTo>
                  <a:cubicBezTo>
                    <a:pt x="8" y="9"/>
                    <a:pt x="9" y="8"/>
                    <a:pt x="9" y="7"/>
                  </a:cubicBezTo>
                  <a:cubicBezTo>
                    <a:pt x="8" y="2"/>
                    <a:pt x="8" y="2"/>
                    <a:pt x="8" y="2"/>
                  </a:cubicBezTo>
                  <a:cubicBezTo>
                    <a:pt x="8" y="1"/>
                    <a:pt x="7"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8" name="Freeform 196"/>
            <p:cNvSpPr>
              <a:spLocks/>
            </p:cNvSpPr>
            <p:nvPr/>
          </p:nvSpPr>
          <p:spPr bwMode="auto">
            <a:xfrm>
              <a:off x="2962275" y="2697163"/>
              <a:ext cx="25400" cy="25400"/>
            </a:xfrm>
            <a:custGeom>
              <a:avLst/>
              <a:gdLst>
                <a:gd name="T0" fmla="*/ 6 w 9"/>
                <a:gd name="T1" fmla="*/ 0 h 9"/>
                <a:gd name="T2" fmla="*/ 1 w 9"/>
                <a:gd name="T3" fmla="*/ 1 h 9"/>
                <a:gd name="T4" fmla="*/ 0 w 9"/>
                <a:gd name="T5" fmla="*/ 3 h 9"/>
                <a:gd name="T6" fmla="*/ 0 w 9"/>
                <a:gd name="T7" fmla="*/ 7 h 9"/>
                <a:gd name="T8" fmla="*/ 2 w 9"/>
                <a:gd name="T9" fmla="*/ 9 h 9"/>
                <a:gd name="T10" fmla="*/ 7 w 9"/>
                <a:gd name="T11" fmla="*/ 8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1"/>
                    <a:pt x="1" y="1"/>
                    <a:pt x="1" y="1"/>
                  </a:cubicBezTo>
                  <a:cubicBezTo>
                    <a:pt x="0" y="1"/>
                    <a:pt x="0" y="2"/>
                    <a:pt x="0" y="3"/>
                  </a:cubicBezTo>
                  <a:cubicBezTo>
                    <a:pt x="0" y="7"/>
                    <a:pt x="0" y="7"/>
                    <a:pt x="0" y="7"/>
                  </a:cubicBezTo>
                  <a:cubicBezTo>
                    <a:pt x="0" y="8"/>
                    <a:pt x="1" y="9"/>
                    <a:pt x="2" y="9"/>
                  </a:cubicBezTo>
                  <a:cubicBezTo>
                    <a:pt x="7" y="8"/>
                    <a:pt x="7" y="8"/>
                    <a:pt x="7" y="8"/>
                  </a:cubicBezTo>
                  <a:cubicBezTo>
                    <a:pt x="8" y="8"/>
                    <a:pt x="9" y="7"/>
                    <a:pt x="9" y="6"/>
                  </a:cubicBezTo>
                  <a:cubicBezTo>
                    <a:pt x="8" y="2"/>
                    <a:pt x="8" y="2"/>
                    <a:pt x="8" y="2"/>
                  </a:cubicBezTo>
                  <a:cubicBezTo>
                    <a:pt x="8" y="1"/>
                    <a:pt x="7"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9" name="Freeform 197"/>
            <p:cNvSpPr>
              <a:spLocks/>
            </p:cNvSpPr>
            <p:nvPr/>
          </p:nvSpPr>
          <p:spPr bwMode="auto">
            <a:xfrm>
              <a:off x="2901950" y="2735263"/>
              <a:ext cx="26987" cy="25400"/>
            </a:xfrm>
            <a:custGeom>
              <a:avLst/>
              <a:gdLst>
                <a:gd name="T0" fmla="*/ 6 w 9"/>
                <a:gd name="T1" fmla="*/ 0 h 9"/>
                <a:gd name="T2" fmla="*/ 2 w 9"/>
                <a:gd name="T3" fmla="*/ 1 h 9"/>
                <a:gd name="T4" fmla="*/ 0 w 9"/>
                <a:gd name="T5" fmla="*/ 3 h 9"/>
                <a:gd name="T6" fmla="*/ 1 w 9"/>
                <a:gd name="T7" fmla="*/ 8 h 9"/>
                <a:gd name="T8" fmla="*/ 3 w 9"/>
                <a:gd name="T9" fmla="*/ 9 h 9"/>
                <a:gd name="T10" fmla="*/ 7 w 9"/>
                <a:gd name="T11" fmla="*/ 9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1"/>
                    <a:pt x="2" y="1"/>
                    <a:pt x="2" y="1"/>
                  </a:cubicBezTo>
                  <a:cubicBezTo>
                    <a:pt x="1" y="1"/>
                    <a:pt x="0" y="2"/>
                    <a:pt x="0" y="3"/>
                  </a:cubicBezTo>
                  <a:cubicBezTo>
                    <a:pt x="1" y="8"/>
                    <a:pt x="1" y="8"/>
                    <a:pt x="1" y="8"/>
                  </a:cubicBezTo>
                  <a:cubicBezTo>
                    <a:pt x="1" y="9"/>
                    <a:pt x="2" y="9"/>
                    <a:pt x="3" y="9"/>
                  </a:cubicBezTo>
                  <a:cubicBezTo>
                    <a:pt x="7" y="9"/>
                    <a:pt x="7" y="9"/>
                    <a:pt x="7" y="9"/>
                  </a:cubicBezTo>
                  <a:cubicBezTo>
                    <a:pt x="8" y="8"/>
                    <a:pt x="9" y="7"/>
                    <a:pt x="9" y="6"/>
                  </a:cubicBezTo>
                  <a:cubicBezTo>
                    <a:pt x="8" y="2"/>
                    <a:pt x="8" y="2"/>
                    <a:pt x="8" y="2"/>
                  </a:cubicBezTo>
                  <a:cubicBezTo>
                    <a:pt x="8" y="1"/>
                    <a:pt x="7"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0" name="Freeform 198"/>
            <p:cNvSpPr>
              <a:spLocks/>
            </p:cNvSpPr>
            <p:nvPr/>
          </p:nvSpPr>
          <p:spPr bwMode="auto">
            <a:xfrm>
              <a:off x="2933700" y="2732088"/>
              <a:ext cx="25400" cy="25400"/>
            </a:xfrm>
            <a:custGeom>
              <a:avLst/>
              <a:gdLst>
                <a:gd name="T0" fmla="*/ 6 w 9"/>
                <a:gd name="T1" fmla="*/ 0 h 9"/>
                <a:gd name="T2" fmla="*/ 2 w 9"/>
                <a:gd name="T3" fmla="*/ 0 h 9"/>
                <a:gd name="T4" fmla="*/ 0 w 9"/>
                <a:gd name="T5" fmla="*/ 2 h 9"/>
                <a:gd name="T6" fmla="*/ 1 w 9"/>
                <a:gd name="T7" fmla="*/ 7 h 9"/>
                <a:gd name="T8" fmla="*/ 3 w 9"/>
                <a:gd name="T9" fmla="*/ 9 h 9"/>
                <a:gd name="T10" fmla="*/ 7 w 9"/>
                <a:gd name="T11" fmla="*/ 8 h 9"/>
                <a:gd name="T12" fmla="*/ 9 w 9"/>
                <a:gd name="T13" fmla="*/ 6 h 9"/>
                <a:gd name="T14" fmla="*/ 8 w 9"/>
                <a:gd name="T15" fmla="*/ 1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0"/>
                    <a:pt x="2" y="0"/>
                    <a:pt x="2" y="0"/>
                  </a:cubicBezTo>
                  <a:cubicBezTo>
                    <a:pt x="1" y="1"/>
                    <a:pt x="0" y="1"/>
                    <a:pt x="0" y="2"/>
                  </a:cubicBezTo>
                  <a:cubicBezTo>
                    <a:pt x="1" y="7"/>
                    <a:pt x="1" y="7"/>
                    <a:pt x="1" y="7"/>
                  </a:cubicBezTo>
                  <a:cubicBezTo>
                    <a:pt x="1" y="8"/>
                    <a:pt x="2" y="9"/>
                    <a:pt x="3" y="9"/>
                  </a:cubicBezTo>
                  <a:cubicBezTo>
                    <a:pt x="7" y="8"/>
                    <a:pt x="7" y="8"/>
                    <a:pt x="7" y="8"/>
                  </a:cubicBezTo>
                  <a:cubicBezTo>
                    <a:pt x="8" y="8"/>
                    <a:pt x="9" y="7"/>
                    <a:pt x="9" y="6"/>
                  </a:cubicBezTo>
                  <a:cubicBezTo>
                    <a:pt x="8" y="1"/>
                    <a:pt x="8" y="1"/>
                    <a:pt x="8" y="1"/>
                  </a:cubicBezTo>
                  <a:cubicBezTo>
                    <a:pt x="8" y="0"/>
                    <a:pt x="7"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1" name="Freeform 199"/>
            <p:cNvSpPr>
              <a:spLocks/>
            </p:cNvSpPr>
            <p:nvPr/>
          </p:nvSpPr>
          <p:spPr bwMode="auto">
            <a:xfrm>
              <a:off x="2965450" y="2725738"/>
              <a:ext cx="25400" cy="28575"/>
            </a:xfrm>
            <a:custGeom>
              <a:avLst/>
              <a:gdLst>
                <a:gd name="T0" fmla="*/ 6 w 9"/>
                <a:gd name="T1" fmla="*/ 0 h 10"/>
                <a:gd name="T2" fmla="*/ 2 w 9"/>
                <a:gd name="T3" fmla="*/ 1 h 10"/>
                <a:gd name="T4" fmla="*/ 0 w 9"/>
                <a:gd name="T5" fmla="*/ 3 h 10"/>
                <a:gd name="T6" fmla="*/ 1 w 9"/>
                <a:gd name="T7" fmla="*/ 8 h 10"/>
                <a:gd name="T8" fmla="*/ 3 w 9"/>
                <a:gd name="T9" fmla="*/ 9 h 10"/>
                <a:gd name="T10" fmla="*/ 7 w 9"/>
                <a:gd name="T11" fmla="*/ 9 h 10"/>
                <a:gd name="T12" fmla="*/ 9 w 9"/>
                <a:gd name="T13" fmla="*/ 7 h 10"/>
                <a:gd name="T14" fmla="*/ 8 w 9"/>
                <a:gd name="T15" fmla="*/ 2 h 10"/>
                <a:gd name="T16" fmla="*/ 6 w 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6" y="0"/>
                  </a:moveTo>
                  <a:cubicBezTo>
                    <a:pt x="2" y="1"/>
                    <a:pt x="2" y="1"/>
                    <a:pt x="2" y="1"/>
                  </a:cubicBezTo>
                  <a:cubicBezTo>
                    <a:pt x="1" y="1"/>
                    <a:pt x="0" y="2"/>
                    <a:pt x="0" y="3"/>
                  </a:cubicBezTo>
                  <a:cubicBezTo>
                    <a:pt x="1" y="8"/>
                    <a:pt x="1" y="8"/>
                    <a:pt x="1" y="8"/>
                  </a:cubicBezTo>
                  <a:cubicBezTo>
                    <a:pt x="1" y="9"/>
                    <a:pt x="2" y="10"/>
                    <a:pt x="3" y="9"/>
                  </a:cubicBezTo>
                  <a:cubicBezTo>
                    <a:pt x="7" y="9"/>
                    <a:pt x="7" y="9"/>
                    <a:pt x="7" y="9"/>
                  </a:cubicBezTo>
                  <a:cubicBezTo>
                    <a:pt x="8" y="9"/>
                    <a:pt x="9" y="8"/>
                    <a:pt x="9" y="7"/>
                  </a:cubicBezTo>
                  <a:cubicBezTo>
                    <a:pt x="8" y="2"/>
                    <a:pt x="8" y="2"/>
                    <a:pt x="8" y="2"/>
                  </a:cubicBezTo>
                  <a:cubicBezTo>
                    <a:pt x="8" y="1"/>
                    <a:pt x="7"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2" name="Freeform 200"/>
            <p:cNvSpPr>
              <a:spLocks/>
            </p:cNvSpPr>
            <p:nvPr/>
          </p:nvSpPr>
          <p:spPr bwMode="auto">
            <a:xfrm>
              <a:off x="2905125" y="2765426"/>
              <a:ext cx="25400" cy="26988"/>
            </a:xfrm>
            <a:custGeom>
              <a:avLst/>
              <a:gdLst>
                <a:gd name="T0" fmla="*/ 7 w 9"/>
                <a:gd name="T1" fmla="*/ 0 h 9"/>
                <a:gd name="T2" fmla="*/ 2 w 9"/>
                <a:gd name="T3" fmla="*/ 0 h 9"/>
                <a:gd name="T4" fmla="*/ 0 w 9"/>
                <a:gd name="T5" fmla="*/ 2 h 9"/>
                <a:gd name="T6" fmla="*/ 1 w 9"/>
                <a:gd name="T7" fmla="*/ 7 h 9"/>
                <a:gd name="T8" fmla="*/ 3 w 9"/>
                <a:gd name="T9" fmla="*/ 9 h 9"/>
                <a:gd name="T10" fmla="*/ 8 w 9"/>
                <a:gd name="T11" fmla="*/ 8 h 9"/>
                <a:gd name="T12" fmla="*/ 9 w 9"/>
                <a:gd name="T13" fmla="*/ 6 h 9"/>
                <a:gd name="T14" fmla="*/ 9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0"/>
                    <a:pt x="2" y="0"/>
                    <a:pt x="2" y="0"/>
                  </a:cubicBezTo>
                  <a:cubicBezTo>
                    <a:pt x="1" y="0"/>
                    <a:pt x="0" y="1"/>
                    <a:pt x="0" y="2"/>
                  </a:cubicBezTo>
                  <a:cubicBezTo>
                    <a:pt x="1" y="7"/>
                    <a:pt x="1" y="7"/>
                    <a:pt x="1" y="7"/>
                  </a:cubicBezTo>
                  <a:cubicBezTo>
                    <a:pt x="1" y="8"/>
                    <a:pt x="2" y="9"/>
                    <a:pt x="3" y="9"/>
                  </a:cubicBezTo>
                  <a:cubicBezTo>
                    <a:pt x="8" y="8"/>
                    <a:pt x="8" y="8"/>
                    <a:pt x="8" y="8"/>
                  </a:cubicBezTo>
                  <a:cubicBezTo>
                    <a:pt x="9" y="8"/>
                    <a:pt x="9" y="7"/>
                    <a:pt x="9" y="6"/>
                  </a:cubicBezTo>
                  <a:cubicBezTo>
                    <a:pt x="9" y="1"/>
                    <a:pt x="9" y="1"/>
                    <a:pt x="9" y="1"/>
                  </a:cubicBezTo>
                  <a:cubicBezTo>
                    <a:pt x="9" y="0"/>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3" name="Freeform 201"/>
            <p:cNvSpPr>
              <a:spLocks/>
            </p:cNvSpPr>
            <p:nvPr/>
          </p:nvSpPr>
          <p:spPr bwMode="auto">
            <a:xfrm>
              <a:off x="2936875" y="2760663"/>
              <a:ext cx="25400" cy="25400"/>
            </a:xfrm>
            <a:custGeom>
              <a:avLst/>
              <a:gdLst>
                <a:gd name="T0" fmla="*/ 7 w 9"/>
                <a:gd name="T1" fmla="*/ 0 h 9"/>
                <a:gd name="T2" fmla="*/ 2 w 9"/>
                <a:gd name="T3" fmla="*/ 1 h 9"/>
                <a:gd name="T4" fmla="*/ 0 w 9"/>
                <a:gd name="T5" fmla="*/ 3 h 9"/>
                <a:gd name="T6" fmla="*/ 1 w 9"/>
                <a:gd name="T7" fmla="*/ 8 h 9"/>
                <a:gd name="T8" fmla="*/ 3 w 9"/>
                <a:gd name="T9" fmla="*/ 9 h 9"/>
                <a:gd name="T10" fmla="*/ 8 w 9"/>
                <a:gd name="T11" fmla="*/ 9 h 9"/>
                <a:gd name="T12" fmla="*/ 9 w 9"/>
                <a:gd name="T13" fmla="*/ 7 h 9"/>
                <a:gd name="T14" fmla="*/ 9 w 9"/>
                <a:gd name="T15" fmla="*/ 2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1"/>
                    <a:pt x="2" y="1"/>
                    <a:pt x="2" y="1"/>
                  </a:cubicBezTo>
                  <a:cubicBezTo>
                    <a:pt x="1" y="1"/>
                    <a:pt x="0" y="2"/>
                    <a:pt x="0" y="3"/>
                  </a:cubicBezTo>
                  <a:cubicBezTo>
                    <a:pt x="1" y="8"/>
                    <a:pt x="1" y="8"/>
                    <a:pt x="1" y="8"/>
                  </a:cubicBezTo>
                  <a:cubicBezTo>
                    <a:pt x="1" y="9"/>
                    <a:pt x="2" y="9"/>
                    <a:pt x="3" y="9"/>
                  </a:cubicBezTo>
                  <a:cubicBezTo>
                    <a:pt x="8" y="9"/>
                    <a:pt x="8" y="9"/>
                    <a:pt x="8" y="9"/>
                  </a:cubicBezTo>
                  <a:cubicBezTo>
                    <a:pt x="9" y="8"/>
                    <a:pt x="9" y="8"/>
                    <a:pt x="9" y="7"/>
                  </a:cubicBezTo>
                  <a:cubicBezTo>
                    <a:pt x="9" y="2"/>
                    <a:pt x="9" y="2"/>
                    <a:pt x="9" y="2"/>
                  </a:cubicBezTo>
                  <a:cubicBezTo>
                    <a:pt x="9" y="1"/>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4" name="Freeform 202"/>
            <p:cNvSpPr>
              <a:spLocks/>
            </p:cNvSpPr>
            <p:nvPr/>
          </p:nvSpPr>
          <p:spPr bwMode="auto">
            <a:xfrm>
              <a:off x="2968625" y="2757488"/>
              <a:ext cx="25400" cy="25400"/>
            </a:xfrm>
            <a:custGeom>
              <a:avLst/>
              <a:gdLst>
                <a:gd name="T0" fmla="*/ 7 w 9"/>
                <a:gd name="T1" fmla="*/ 0 h 9"/>
                <a:gd name="T2" fmla="*/ 2 w 9"/>
                <a:gd name="T3" fmla="*/ 1 h 9"/>
                <a:gd name="T4" fmla="*/ 0 w 9"/>
                <a:gd name="T5" fmla="*/ 3 h 9"/>
                <a:gd name="T6" fmla="*/ 1 w 9"/>
                <a:gd name="T7" fmla="*/ 7 h 9"/>
                <a:gd name="T8" fmla="*/ 3 w 9"/>
                <a:gd name="T9" fmla="*/ 9 h 9"/>
                <a:gd name="T10" fmla="*/ 8 w 9"/>
                <a:gd name="T11" fmla="*/ 8 h 9"/>
                <a:gd name="T12" fmla="*/ 9 w 9"/>
                <a:gd name="T13" fmla="*/ 6 h 9"/>
                <a:gd name="T14" fmla="*/ 9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1"/>
                    <a:pt x="2" y="1"/>
                    <a:pt x="2" y="1"/>
                  </a:cubicBezTo>
                  <a:cubicBezTo>
                    <a:pt x="1" y="1"/>
                    <a:pt x="0" y="2"/>
                    <a:pt x="0" y="3"/>
                  </a:cubicBezTo>
                  <a:cubicBezTo>
                    <a:pt x="1" y="7"/>
                    <a:pt x="1" y="7"/>
                    <a:pt x="1" y="7"/>
                  </a:cubicBezTo>
                  <a:cubicBezTo>
                    <a:pt x="1" y="8"/>
                    <a:pt x="2" y="9"/>
                    <a:pt x="3" y="9"/>
                  </a:cubicBezTo>
                  <a:cubicBezTo>
                    <a:pt x="8" y="8"/>
                    <a:pt x="8" y="8"/>
                    <a:pt x="8" y="8"/>
                  </a:cubicBezTo>
                  <a:cubicBezTo>
                    <a:pt x="9" y="8"/>
                    <a:pt x="9" y="7"/>
                    <a:pt x="9" y="6"/>
                  </a:cubicBezTo>
                  <a:cubicBezTo>
                    <a:pt x="9" y="1"/>
                    <a:pt x="9" y="1"/>
                    <a:pt x="9" y="1"/>
                  </a:cubicBezTo>
                  <a:cubicBezTo>
                    <a:pt x="9" y="0"/>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5" name="Freeform 203"/>
            <p:cNvSpPr>
              <a:spLocks/>
            </p:cNvSpPr>
            <p:nvPr/>
          </p:nvSpPr>
          <p:spPr bwMode="auto">
            <a:xfrm>
              <a:off x="2890838" y="2633663"/>
              <a:ext cx="92075" cy="63500"/>
            </a:xfrm>
            <a:custGeom>
              <a:avLst/>
              <a:gdLst>
                <a:gd name="T0" fmla="*/ 4 w 32"/>
                <a:gd name="T1" fmla="*/ 22 h 22"/>
                <a:gd name="T2" fmla="*/ 31 w 32"/>
                <a:gd name="T3" fmla="*/ 19 h 22"/>
                <a:gd name="T4" fmla="*/ 32 w 32"/>
                <a:gd name="T5" fmla="*/ 17 h 22"/>
                <a:gd name="T6" fmla="*/ 30 w 32"/>
                <a:gd name="T7" fmla="*/ 1 h 22"/>
                <a:gd name="T8" fmla="*/ 28 w 32"/>
                <a:gd name="T9" fmla="*/ 0 h 22"/>
                <a:gd name="T10" fmla="*/ 2 w 32"/>
                <a:gd name="T11" fmla="*/ 3 h 22"/>
                <a:gd name="T12" fmla="*/ 0 w 32"/>
                <a:gd name="T13" fmla="*/ 5 h 22"/>
                <a:gd name="T14" fmla="*/ 2 w 32"/>
                <a:gd name="T15" fmla="*/ 21 h 22"/>
                <a:gd name="T16" fmla="*/ 4 w 3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2">
                  <a:moveTo>
                    <a:pt x="4" y="22"/>
                  </a:moveTo>
                  <a:cubicBezTo>
                    <a:pt x="31" y="19"/>
                    <a:pt x="31" y="19"/>
                    <a:pt x="31" y="19"/>
                  </a:cubicBezTo>
                  <a:cubicBezTo>
                    <a:pt x="32" y="19"/>
                    <a:pt x="32" y="18"/>
                    <a:pt x="32" y="17"/>
                  </a:cubicBezTo>
                  <a:cubicBezTo>
                    <a:pt x="30" y="1"/>
                    <a:pt x="30" y="1"/>
                    <a:pt x="30" y="1"/>
                  </a:cubicBezTo>
                  <a:cubicBezTo>
                    <a:pt x="30" y="0"/>
                    <a:pt x="29" y="0"/>
                    <a:pt x="28" y="0"/>
                  </a:cubicBezTo>
                  <a:cubicBezTo>
                    <a:pt x="2" y="3"/>
                    <a:pt x="2" y="3"/>
                    <a:pt x="2" y="3"/>
                  </a:cubicBezTo>
                  <a:cubicBezTo>
                    <a:pt x="1" y="3"/>
                    <a:pt x="0" y="4"/>
                    <a:pt x="0" y="5"/>
                  </a:cubicBezTo>
                  <a:cubicBezTo>
                    <a:pt x="2" y="21"/>
                    <a:pt x="2" y="21"/>
                    <a:pt x="2" y="21"/>
                  </a:cubicBezTo>
                  <a:cubicBezTo>
                    <a:pt x="2" y="22"/>
                    <a:pt x="3" y="22"/>
                    <a:pt x="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6" name="Freeform 204"/>
            <p:cNvSpPr>
              <a:spLocks noEditPoints="1"/>
            </p:cNvSpPr>
            <p:nvPr/>
          </p:nvSpPr>
          <p:spPr bwMode="auto">
            <a:xfrm>
              <a:off x="3017838" y="2584451"/>
              <a:ext cx="150812" cy="215900"/>
            </a:xfrm>
            <a:custGeom>
              <a:avLst/>
              <a:gdLst>
                <a:gd name="T0" fmla="*/ 34 w 53"/>
                <a:gd name="T1" fmla="*/ 1 h 75"/>
                <a:gd name="T2" fmla="*/ 10 w 53"/>
                <a:gd name="T3" fmla="*/ 4 h 75"/>
                <a:gd name="T4" fmla="*/ 1 w 53"/>
                <a:gd name="T5" fmla="*/ 16 h 75"/>
                <a:gd name="T6" fmla="*/ 7 w 53"/>
                <a:gd name="T7" fmla="*/ 65 h 75"/>
                <a:gd name="T8" fmla="*/ 19 w 53"/>
                <a:gd name="T9" fmla="*/ 74 h 75"/>
                <a:gd name="T10" fmla="*/ 42 w 53"/>
                <a:gd name="T11" fmla="*/ 72 h 75"/>
                <a:gd name="T12" fmla="*/ 52 w 53"/>
                <a:gd name="T13" fmla="*/ 59 h 75"/>
                <a:gd name="T14" fmla="*/ 46 w 53"/>
                <a:gd name="T15" fmla="*/ 11 h 75"/>
                <a:gd name="T16" fmla="*/ 34 w 53"/>
                <a:gd name="T17" fmla="*/ 1 h 75"/>
                <a:gd name="T18" fmla="*/ 47 w 53"/>
                <a:gd name="T19" fmla="*/ 60 h 75"/>
                <a:gd name="T20" fmla="*/ 42 w 53"/>
                <a:gd name="T21" fmla="*/ 67 h 75"/>
                <a:gd name="T22" fmla="*/ 18 w 53"/>
                <a:gd name="T23" fmla="*/ 70 h 75"/>
                <a:gd name="T24" fmla="*/ 11 w 53"/>
                <a:gd name="T25" fmla="*/ 64 h 75"/>
                <a:gd name="T26" fmla="*/ 5 w 53"/>
                <a:gd name="T27" fmla="*/ 16 h 75"/>
                <a:gd name="T28" fmla="*/ 11 w 53"/>
                <a:gd name="T29" fmla="*/ 9 h 75"/>
                <a:gd name="T30" fmla="*/ 34 w 53"/>
                <a:gd name="T31" fmla="*/ 6 h 75"/>
                <a:gd name="T32" fmla="*/ 41 w 53"/>
                <a:gd name="T33" fmla="*/ 11 h 75"/>
                <a:gd name="T34" fmla="*/ 47 w 53"/>
                <a:gd name="T35" fmla="*/ 6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4"/>
                    <a:pt x="10" y="4"/>
                    <a:pt x="10" y="4"/>
                  </a:cubicBezTo>
                  <a:cubicBezTo>
                    <a:pt x="4" y="5"/>
                    <a:pt x="0" y="10"/>
                    <a:pt x="1" y="16"/>
                  </a:cubicBezTo>
                  <a:cubicBezTo>
                    <a:pt x="7" y="65"/>
                    <a:pt x="7" y="65"/>
                    <a:pt x="7" y="65"/>
                  </a:cubicBezTo>
                  <a:cubicBezTo>
                    <a:pt x="7" y="71"/>
                    <a:pt x="13" y="75"/>
                    <a:pt x="19" y="74"/>
                  </a:cubicBezTo>
                  <a:cubicBezTo>
                    <a:pt x="42" y="72"/>
                    <a:pt x="42" y="72"/>
                    <a:pt x="42" y="72"/>
                  </a:cubicBezTo>
                  <a:cubicBezTo>
                    <a:pt x="48" y="71"/>
                    <a:pt x="53" y="65"/>
                    <a:pt x="52" y="59"/>
                  </a:cubicBezTo>
                  <a:cubicBezTo>
                    <a:pt x="46" y="11"/>
                    <a:pt x="46" y="11"/>
                    <a:pt x="46" y="11"/>
                  </a:cubicBezTo>
                  <a:cubicBezTo>
                    <a:pt x="45" y="5"/>
                    <a:pt x="40" y="0"/>
                    <a:pt x="34" y="1"/>
                  </a:cubicBezTo>
                  <a:close/>
                  <a:moveTo>
                    <a:pt x="47" y="60"/>
                  </a:moveTo>
                  <a:cubicBezTo>
                    <a:pt x="47" y="63"/>
                    <a:pt x="45" y="66"/>
                    <a:pt x="42" y="67"/>
                  </a:cubicBezTo>
                  <a:cubicBezTo>
                    <a:pt x="18" y="70"/>
                    <a:pt x="18" y="70"/>
                    <a:pt x="18" y="70"/>
                  </a:cubicBezTo>
                  <a:cubicBezTo>
                    <a:pt x="15" y="70"/>
                    <a:pt x="12" y="68"/>
                    <a:pt x="11" y="64"/>
                  </a:cubicBezTo>
                  <a:cubicBezTo>
                    <a:pt x="5" y="16"/>
                    <a:pt x="5" y="16"/>
                    <a:pt x="5" y="16"/>
                  </a:cubicBezTo>
                  <a:cubicBezTo>
                    <a:pt x="5" y="12"/>
                    <a:pt x="7" y="9"/>
                    <a:pt x="11" y="9"/>
                  </a:cubicBezTo>
                  <a:cubicBezTo>
                    <a:pt x="34" y="6"/>
                    <a:pt x="34" y="6"/>
                    <a:pt x="34" y="6"/>
                  </a:cubicBezTo>
                  <a:cubicBezTo>
                    <a:pt x="38" y="6"/>
                    <a:pt x="41" y="8"/>
                    <a:pt x="41" y="11"/>
                  </a:cubicBezTo>
                  <a:lnTo>
                    <a:pt x="47"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206"/>
            <p:cNvSpPr>
              <a:spLocks/>
            </p:cNvSpPr>
            <p:nvPr/>
          </p:nvSpPr>
          <p:spPr bwMode="auto">
            <a:xfrm>
              <a:off x="3086100" y="2746375"/>
              <a:ext cx="28575" cy="25400"/>
            </a:xfrm>
            <a:custGeom>
              <a:avLst/>
              <a:gdLst>
                <a:gd name="T0" fmla="*/ 7 w 10"/>
                <a:gd name="T1" fmla="*/ 0 h 9"/>
                <a:gd name="T2" fmla="*/ 2 w 10"/>
                <a:gd name="T3" fmla="*/ 0 h 9"/>
                <a:gd name="T4" fmla="*/ 0 w 10"/>
                <a:gd name="T5" fmla="*/ 3 h 9"/>
                <a:gd name="T6" fmla="*/ 1 w 10"/>
                <a:gd name="T7" fmla="*/ 7 h 9"/>
                <a:gd name="T8" fmla="*/ 3 w 10"/>
                <a:gd name="T9" fmla="*/ 9 h 9"/>
                <a:gd name="T10" fmla="*/ 8 w 10"/>
                <a:gd name="T11" fmla="*/ 8 h 9"/>
                <a:gd name="T12" fmla="*/ 9 w 10"/>
                <a:gd name="T13" fmla="*/ 6 h 9"/>
                <a:gd name="T14" fmla="*/ 9 w 10"/>
                <a:gd name="T15" fmla="*/ 1 h 9"/>
                <a:gd name="T16" fmla="*/ 7 w 10"/>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7" y="0"/>
                  </a:moveTo>
                  <a:cubicBezTo>
                    <a:pt x="2" y="0"/>
                    <a:pt x="2" y="0"/>
                    <a:pt x="2" y="0"/>
                  </a:cubicBezTo>
                  <a:cubicBezTo>
                    <a:pt x="1" y="1"/>
                    <a:pt x="0" y="2"/>
                    <a:pt x="0" y="3"/>
                  </a:cubicBezTo>
                  <a:cubicBezTo>
                    <a:pt x="1" y="7"/>
                    <a:pt x="1" y="7"/>
                    <a:pt x="1" y="7"/>
                  </a:cubicBezTo>
                  <a:cubicBezTo>
                    <a:pt x="1" y="8"/>
                    <a:pt x="2" y="9"/>
                    <a:pt x="3" y="9"/>
                  </a:cubicBezTo>
                  <a:cubicBezTo>
                    <a:pt x="8" y="8"/>
                    <a:pt x="8" y="8"/>
                    <a:pt x="8" y="8"/>
                  </a:cubicBezTo>
                  <a:cubicBezTo>
                    <a:pt x="9" y="8"/>
                    <a:pt x="10" y="7"/>
                    <a:pt x="9" y="6"/>
                  </a:cubicBezTo>
                  <a:cubicBezTo>
                    <a:pt x="9" y="1"/>
                    <a:pt x="9" y="1"/>
                    <a:pt x="9" y="1"/>
                  </a:cubicBezTo>
                  <a:cubicBezTo>
                    <a:pt x="9" y="0"/>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207"/>
            <p:cNvSpPr>
              <a:spLocks/>
            </p:cNvSpPr>
            <p:nvPr/>
          </p:nvSpPr>
          <p:spPr bwMode="auto">
            <a:xfrm>
              <a:off x="3040063" y="2614613"/>
              <a:ext cx="100012" cy="128588"/>
            </a:xfrm>
            <a:custGeom>
              <a:avLst/>
              <a:gdLst>
                <a:gd name="T0" fmla="*/ 28 w 35"/>
                <a:gd name="T1" fmla="*/ 0 h 45"/>
                <a:gd name="T2" fmla="*/ 2 w 35"/>
                <a:gd name="T3" fmla="*/ 4 h 45"/>
                <a:gd name="T4" fmla="*/ 0 w 35"/>
                <a:gd name="T5" fmla="*/ 6 h 45"/>
                <a:gd name="T6" fmla="*/ 5 w 35"/>
                <a:gd name="T7" fmla="*/ 43 h 45"/>
                <a:gd name="T8" fmla="*/ 7 w 35"/>
                <a:gd name="T9" fmla="*/ 45 h 45"/>
                <a:gd name="T10" fmla="*/ 33 w 35"/>
                <a:gd name="T11" fmla="*/ 41 h 45"/>
                <a:gd name="T12" fmla="*/ 35 w 35"/>
                <a:gd name="T13" fmla="*/ 39 h 45"/>
                <a:gd name="T14" fmla="*/ 30 w 35"/>
                <a:gd name="T15" fmla="*/ 2 h 45"/>
                <a:gd name="T16" fmla="*/ 28 w 35"/>
                <a:gd name="T1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45">
                  <a:moveTo>
                    <a:pt x="28" y="0"/>
                  </a:moveTo>
                  <a:cubicBezTo>
                    <a:pt x="2" y="4"/>
                    <a:pt x="2" y="4"/>
                    <a:pt x="2" y="4"/>
                  </a:cubicBezTo>
                  <a:cubicBezTo>
                    <a:pt x="1" y="4"/>
                    <a:pt x="0" y="5"/>
                    <a:pt x="0" y="6"/>
                  </a:cubicBezTo>
                  <a:cubicBezTo>
                    <a:pt x="5" y="43"/>
                    <a:pt x="5" y="43"/>
                    <a:pt x="5" y="43"/>
                  </a:cubicBezTo>
                  <a:cubicBezTo>
                    <a:pt x="5" y="44"/>
                    <a:pt x="6" y="45"/>
                    <a:pt x="7" y="45"/>
                  </a:cubicBezTo>
                  <a:cubicBezTo>
                    <a:pt x="33" y="41"/>
                    <a:pt x="33" y="41"/>
                    <a:pt x="33" y="41"/>
                  </a:cubicBezTo>
                  <a:cubicBezTo>
                    <a:pt x="34" y="41"/>
                    <a:pt x="35" y="40"/>
                    <a:pt x="35" y="39"/>
                  </a:cubicBezTo>
                  <a:cubicBezTo>
                    <a:pt x="30" y="2"/>
                    <a:pt x="30" y="2"/>
                    <a:pt x="30" y="2"/>
                  </a:cubicBezTo>
                  <a:cubicBezTo>
                    <a:pt x="30" y="1"/>
                    <a:pt x="29" y="0"/>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208"/>
            <p:cNvSpPr>
              <a:spLocks/>
            </p:cNvSpPr>
            <p:nvPr/>
          </p:nvSpPr>
          <p:spPr bwMode="auto">
            <a:xfrm>
              <a:off x="406400" y="2501900"/>
              <a:ext cx="71437" cy="53975"/>
            </a:xfrm>
            <a:custGeom>
              <a:avLst/>
              <a:gdLst>
                <a:gd name="T0" fmla="*/ 12 w 25"/>
                <a:gd name="T1" fmla="*/ 18 h 19"/>
                <a:gd name="T2" fmla="*/ 16 w 25"/>
                <a:gd name="T3" fmla="*/ 17 h 19"/>
                <a:gd name="T4" fmla="*/ 24 w 25"/>
                <a:gd name="T5" fmla="*/ 16 h 19"/>
                <a:gd name="T6" fmla="*/ 25 w 25"/>
                <a:gd name="T7" fmla="*/ 2 h 19"/>
                <a:gd name="T8" fmla="*/ 22 w 25"/>
                <a:gd name="T9" fmla="*/ 0 h 19"/>
                <a:gd name="T10" fmla="*/ 14 w 25"/>
                <a:gd name="T11" fmla="*/ 1 h 19"/>
                <a:gd name="T12" fmla="*/ 10 w 25"/>
                <a:gd name="T13" fmla="*/ 2 h 19"/>
                <a:gd name="T14" fmla="*/ 2 w 25"/>
                <a:gd name="T15" fmla="*/ 3 h 19"/>
                <a:gd name="T16" fmla="*/ 0 w 25"/>
                <a:gd name="T17" fmla="*/ 5 h 19"/>
                <a:gd name="T18" fmla="*/ 5 w 25"/>
                <a:gd name="T19" fmla="*/ 19 h 19"/>
                <a:gd name="T20" fmla="*/ 12 w 25"/>
                <a:gd name="T2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19">
                  <a:moveTo>
                    <a:pt x="12" y="18"/>
                  </a:moveTo>
                  <a:cubicBezTo>
                    <a:pt x="16" y="17"/>
                    <a:pt x="16" y="17"/>
                    <a:pt x="16" y="17"/>
                  </a:cubicBezTo>
                  <a:cubicBezTo>
                    <a:pt x="24" y="16"/>
                    <a:pt x="24" y="16"/>
                    <a:pt x="24" y="16"/>
                  </a:cubicBezTo>
                  <a:cubicBezTo>
                    <a:pt x="25" y="2"/>
                    <a:pt x="25" y="2"/>
                    <a:pt x="25" y="2"/>
                  </a:cubicBezTo>
                  <a:cubicBezTo>
                    <a:pt x="25" y="2"/>
                    <a:pt x="25" y="0"/>
                    <a:pt x="22" y="0"/>
                  </a:cubicBezTo>
                  <a:cubicBezTo>
                    <a:pt x="21" y="0"/>
                    <a:pt x="18" y="1"/>
                    <a:pt x="14" y="1"/>
                  </a:cubicBezTo>
                  <a:cubicBezTo>
                    <a:pt x="12" y="2"/>
                    <a:pt x="10" y="2"/>
                    <a:pt x="10" y="2"/>
                  </a:cubicBezTo>
                  <a:cubicBezTo>
                    <a:pt x="7" y="2"/>
                    <a:pt x="3" y="3"/>
                    <a:pt x="2" y="3"/>
                  </a:cubicBezTo>
                  <a:cubicBezTo>
                    <a:pt x="0" y="3"/>
                    <a:pt x="0" y="5"/>
                    <a:pt x="0" y="5"/>
                  </a:cubicBezTo>
                  <a:cubicBezTo>
                    <a:pt x="5" y="19"/>
                    <a:pt x="5" y="19"/>
                    <a:pt x="5" y="19"/>
                  </a:cubicBezTo>
                  <a:lnTo>
                    <a:pt x="12"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209"/>
            <p:cNvSpPr>
              <a:spLocks/>
            </p:cNvSpPr>
            <p:nvPr/>
          </p:nvSpPr>
          <p:spPr bwMode="auto">
            <a:xfrm>
              <a:off x="474663" y="2533650"/>
              <a:ext cx="69850" cy="49213"/>
            </a:xfrm>
            <a:custGeom>
              <a:avLst/>
              <a:gdLst>
                <a:gd name="T0" fmla="*/ 24 w 24"/>
                <a:gd name="T1" fmla="*/ 8 h 17"/>
                <a:gd name="T2" fmla="*/ 1 w 24"/>
                <a:gd name="T3" fmla="*/ 5 h 17"/>
                <a:gd name="T4" fmla="*/ 1 w 24"/>
                <a:gd name="T5" fmla="*/ 5 h 17"/>
                <a:gd name="T6" fmla="*/ 1 w 24"/>
                <a:gd name="T7" fmla="*/ 5 h 17"/>
                <a:gd name="T8" fmla="*/ 1 w 24"/>
                <a:gd name="T9" fmla="*/ 5 h 17"/>
                <a:gd name="T10" fmla="*/ 1 w 24"/>
                <a:gd name="T11" fmla="*/ 7 h 17"/>
                <a:gd name="T12" fmla="*/ 1 w 24"/>
                <a:gd name="T13" fmla="*/ 7 h 17"/>
                <a:gd name="T14" fmla="*/ 20 w 24"/>
                <a:gd name="T15" fmla="*/ 17 h 17"/>
                <a:gd name="T16" fmla="*/ 22 w 24"/>
                <a:gd name="T17" fmla="*/ 15 h 17"/>
                <a:gd name="T18" fmla="*/ 8 w 24"/>
                <a:gd name="T19" fmla="*/ 6 h 17"/>
                <a:gd name="T20" fmla="*/ 23 w 24"/>
                <a:gd name="T21" fmla="*/ 10 h 17"/>
                <a:gd name="T22" fmla="*/ 24 w 24"/>
                <a:gd name="T23"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17">
                  <a:moveTo>
                    <a:pt x="24" y="8"/>
                  </a:moveTo>
                  <a:cubicBezTo>
                    <a:pt x="16" y="0"/>
                    <a:pt x="3" y="4"/>
                    <a:pt x="1" y="5"/>
                  </a:cubicBezTo>
                  <a:cubicBezTo>
                    <a:pt x="1" y="5"/>
                    <a:pt x="1" y="5"/>
                    <a:pt x="1" y="5"/>
                  </a:cubicBezTo>
                  <a:cubicBezTo>
                    <a:pt x="1" y="5"/>
                    <a:pt x="1" y="5"/>
                    <a:pt x="1" y="5"/>
                  </a:cubicBezTo>
                  <a:cubicBezTo>
                    <a:pt x="1" y="5"/>
                    <a:pt x="1" y="5"/>
                    <a:pt x="1" y="5"/>
                  </a:cubicBezTo>
                  <a:cubicBezTo>
                    <a:pt x="0" y="6"/>
                    <a:pt x="1" y="7"/>
                    <a:pt x="1" y="7"/>
                  </a:cubicBezTo>
                  <a:cubicBezTo>
                    <a:pt x="1" y="7"/>
                    <a:pt x="1" y="7"/>
                    <a:pt x="1" y="7"/>
                  </a:cubicBezTo>
                  <a:cubicBezTo>
                    <a:pt x="14" y="8"/>
                    <a:pt x="19" y="16"/>
                    <a:pt x="20" y="17"/>
                  </a:cubicBezTo>
                  <a:cubicBezTo>
                    <a:pt x="22" y="17"/>
                    <a:pt x="22" y="15"/>
                    <a:pt x="22" y="15"/>
                  </a:cubicBezTo>
                  <a:cubicBezTo>
                    <a:pt x="19" y="9"/>
                    <a:pt x="13" y="7"/>
                    <a:pt x="8" y="6"/>
                  </a:cubicBezTo>
                  <a:cubicBezTo>
                    <a:pt x="16" y="6"/>
                    <a:pt x="21" y="10"/>
                    <a:pt x="23" y="10"/>
                  </a:cubicBezTo>
                  <a:cubicBezTo>
                    <a:pt x="24" y="9"/>
                    <a:pt x="24" y="8"/>
                    <a:pt x="2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210"/>
            <p:cNvSpPr>
              <a:spLocks/>
            </p:cNvSpPr>
            <p:nvPr/>
          </p:nvSpPr>
          <p:spPr bwMode="auto">
            <a:xfrm>
              <a:off x="452438" y="2628900"/>
              <a:ext cx="11112" cy="22225"/>
            </a:xfrm>
            <a:custGeom>
              <a:avLst/>
              <a:gdLst>
                <a:gd name="T0" fmla="*/ 1 w 4"/>
                <a:gd name="T1" fmla="*/ 7 h 8"/>
                <a:gd name="T2" fmla="*/ 4 w 4"/>
                <a:gd name="T3" fmla="*/ 8 h 8"/>
                <a:gd name="T4" fmla="*/ 3 w 4"/>
                <a:gd name="T5" fmla="*/ 0 h 8"/>
                <a:gd name="T6" fmla="*/ 0 w 4"/>
                <a:gd name="T7" fmla="*/ 1 h 8"/>
                <a:gd name="T8" fmla="*/ 1 w 4"/>
                <a:gd name="T9" fmla="*/ 7 h 8"/>
              </a:gdLst>
              <a:ahLst/>
              <a:cxnLst>
                <a:cxn ang="0">
                  <a:pos x="T0" y="T1"/>
                </a:cxn>
                <a:cxn ang="0">
                  <a:pos x="T2" y="T3"/>
                </a:cxn>
                <a:cxn ang="0">
                  <a:pos x="T4" y="T5"/>
                </a:cxn>
                <a:cxn ang="0">
                  <a:pos x="T6" y="T7"/>
                </a:cxn>
                <a:cxn ang="0">
                  <a:pos x="T8" y="T9"/>
                </a:cxn>
              </a:cxnLst>
              <a:rect l="0" t="0" r="r" b="b"/>
              <a:pathLst>
                <a:path w="4" h="8">
                  <a:moveTo>
                    <a:pt x="1" y="7"/>
                  </a:moveTo>
                  <a:cubicBezTo>
                    <a:pt x="2" y="7"/>
                    <a:pt x="3" y="7"/>
                    <a:pt x="4" y="8"/>
                  </a:cubicBezTo>
                  <a:cubicBezTo>
                    <a:pt x="3" y="0"/>
                    <a:pt x="3" y="0"/>
                    <a:pt x="3" y="0"/>
                  </a:cubicBezTo>
                  <a:cubicBezTo>
                    <a:pt x="2" y="1"/>
                    <a:pt x="1" y="1"/>
                    <a:pt x="0" y="1"/>
                  </a:cubicBezTo>
                  <a:lnTo>
                    <a:pt x="1"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211"/>
            <p:cNvSpPr>
              <a:spLocks/>
            </p:cNvSpPr>
            <p:nvPr/>
          </p:nvSpPr>
          <p:spPr bwMode="auto">
            <a:xfrm>
              <a:off x="458788" y="2662238"/>
              <a:ext cx="7937" cy="23813"/>
            </a:xfrm>
            <a:custGeom>
              <a:avLst/>
              <a:gdLst>
                <a:gd name="T0" fmla="*/ 1 w 3"/>
                <a:gd name="T1" fmla="*/ 8 h 8"/>
                <a:gd name="T2" fmla="*/ 3 w 3"/>
                <a:gd name="T3" fmla="*/ 7 h 8"/>
                <a:gd name="T4" fmla="*/ 3 w 3"/>
                <a:gd name="T5" fmla="*/ 1 h 8"/>
                <a:gd name="T6" fmla="*/ 0 w 3"/>
                <a:gd name="T7" fmla="*/ 0 h 8"/>
                <a:gd name="T8" fmla="*/ 1 w 3"/>
                <a:gd name="T9" fmla="*/ 8 h 8"/>
              </a:gdLst>
              <a:ahLst/>
              <a:cxnLst>
                <a:cxn ang="0">
                  <a:pos x="T0" y="T1"/>
                </a:cxn>
                <a:cxn ang="0">
                  <a:pos x="T2" y="T3"/>
                </a:cxn>
                <a:cxn ang="0">
                  <a:pos x="T4" y="T5"/>
                </a:cxn>
                <a:cxn ang="0">
                  <a:pos x="T6" y="T7"/>
                </a:cxn>
                <a:cxn ang="0">
                  <a:pos x="T8" y="T9"/>
                </a:cxn>
              </a:cxnLst>
              <a:rect l="0" t="0" r="r" b="b"/>
              <a:pathLst>
                <a:path w="3" h="8">
                  <a:moveTo>
                    <a:pt x="1" y="8"/>
                  </a:moveTo>
                  <a:cubicBezTo>
                    <a:pt x="2" y="8"/>
                    <a:pt x="3" y="8"/>
                    <a:pt x="3" y="7"/>
                  </a:cubicBezTo>
                  <a:cubicBezTo>
                    <a:pt x="3" y="1"/>
                    <a:pt x="3" y="1"/>
                    <a:pt x="3" y="1"/>
                  </a:cubicBezTo>
                  <a:cubicBezTo>
                    <a:pt x="2" y="1"/>
                    <a:pt x="1" y="1"/>
                    <a:pt x="0" y="0"/>
                  </a:cubicBezTo>
                  <a:lnTo>
                    <a:pt x="1"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212"/>
            <p:cNvSpPr>
              <a:spLocks noEditPoints="1"/>
            </p:cNvSpPr>
            <p:nvPr/>
          </p:nvSpPr>
          <p:spPr bwMode="auto">
            <a:xfrm>
              <a:off x="374650" y="2555875"/>
              <a:ext cx="174625" cy="201613"/>
            </a:xfrm>
            <a:custGeom>
              <a:avLst/>
              <a:gdLst>
                <a:gd name="T0" fmla="*/ 35 w 61"/>
                <a:gd name="T1" fmla="*/ 1 h 70"/>
                <a:gd name="T2" fmla="*/ 16 w 61"/>
                <a:gd name="T3" fmla="*/ 3 h 70"/>
                <a:gd name="T4" fmla="*/ 1 w 61"/>
                <a:gd name="T5" fmla="*/ 35 h 70"/>
                <a:gd name="T6" fmla="*/ 4 w 61"/>
                <a:gd name="T7" fmla="*/ 54 h 70"/>
                <a:gd name="T8" fmla="*/ 23 w 61"/>
                <a:gd name="T9" fmla="*/ 69 h 70"/>
                <a:gd name="T10" fmla="*/ 45 w 61"/>
                <a:gd name="T11" fmla="*/ 67 h 70"/>
                <a:gd name="T12" fmla="*/ 59 w 61"/>
                <a:gd name="T13" fmla="*/ 47 h 70"/>
                <a:gd name="T14" fmla="*/ 57 w 61"/>
                <a:gd name="T15" fmla="*/ 28 h 70"/>
                <a:gd name="T16" fmla="*/ 35 w 61"/>
                <a:gd name="T17" fmla="*/ 1 h 70"/>
                <a:gd name="T18" fmla="*/ 39 w 61"/>
                <a:gd name="T19" fmla="*/ 45 h 70"/>
                <a:gd name="T20" fmla="*/ 37 w 61"/>
                <a:gd name="T21" fmla="*/ 47 h 70"/>
                <a:gd name="T22" fmla="*/ 35 w 61"/>
                <a:gd name="T23" fmla="*/ 49 h 70"/>
                <a:gd name="T24" fmla="*/ 36 w 61"/>
                <a:gd name="T25" fmla="*/ 54 h 70"/>
                <a:gd name="T26" fmla="*/ 35 w 61"/>
                <a:gd name="T27" fmla="*/ 55 h 70"/>
                <a:gd name="T28" fmla="*/ 33 w 61"/>
                <a:gd name="T29" fmla="*/ 54 h 70"/>
                <a:gd name="T30" fmla="*/ 33 w 61"/>
                <a:gd name="T31" fmla="*/ 49 h 70"/>
                <a:gd name="T32" fmla="*/ 30 w 61"/>
                <a:gd name="T33" fmla="*/ 50 h 70"/>
                <a:gd name="T34" fmla="*/ 31 w 61"/>
                <a:gd name="T35" fmla="*/ 54 h 70"/>
                <a:gd name="T36" fmla="*/ 30 w 61"/>
                <a:gd name="T37" fmla="*/ 56 h 70"/>
                <a:gd name="T38" fmla="*/ 28 w 61"/>
                <a:gd name="T39" fmla="*/ 54 h 70"/>
                <a:gd name="T40" fmla="*/ 28 w 61"/>
                <a:gd name="T41" fmla="*/ 50 h 70"/>
                <a:gd name="T42" fmla="*/ 25 w 61"/>
                <a:gd name="T43" fmla="*/ 50 h 70"/>
                <a:gd name="T44" fmla="*/ 22 w 61"/>
                <a:gd name="T45" fmla="*/ 49 h 70"/>
                <a:gd name="T46" fmla="*/ 21 w 61"/>
                <a:gd name="T47" fmla="*/ 48 h 70"/>
                <a:gd name="T48" fmla="*/ 21 w 61"/>
                <a:gd name="T49" fmla="*/ 47 h 70"/>
                <a:gd name="T50" fmla="*/ 22 w 61"/>
                <a:gd name="T51" fmla="*/ 45 h 70"/>
                <a:gd name="T52" fmla="*/ 22 w 61"/>
                <a:gd name="T53" fmla="*/ 45 h 70"/>
                <a:gd name="T54" fmla="*/ 25 w 61"/>
                <a:gd name="T55" fmla="*/ 45 h 70"/>
                <a:gd name="T56" fmla="*/ 27 w 61"/>
                <a:gd name="T57" fmla="*/ 45 h 70"/>
                <a:gd name="T58" fmla="*/ 26 w 61"/>
                <a:gd name="T59" fmla="*/ 37 h 70"/>
                <a:gd name="T60" fmla="*/ 26 w 61"/>
                <a:gd name="T61" fmla="*/ 36 h 70"/>
                <a:gd name="T62" fmla="*/ 23 w 61"/>
                <a:gd name="T63" fmla="*/ 35 h 70"/>
                <a:gd name="T64" fmla="*/ 21 w 61"/>
                <a:gd name="T65" fmla="*/ 33 h 70"/>
                <a:gd name="T66" fmla="*/ 20 w 61"/>
                <a:gd name="T67" fmla="*/ 30 h 70"/>
                <a:gd name="T68" fmla="*/ 20 w 61"/>
                <a:gd name="T69" fmla="*/ 27 h 70"/>
                <a:gd name="T70" fmla="*/ 22 w 61"/>
                <a:gd name="T71" fmla="*/ 24 h 70"/>
                <a:gd name="T72" fmla="*/ 24 w 61"/>
                <a:gd name="T73" fmla="*/ 22 h 70"/>
                <a:gd name="T74" fmla="*/ 24 w 61"/>
                <a:gd name="T75" fmla="*/ 18 h 70"/>
                <a:gd name="T76" fmla="*/ 25 w 61"/>
                <a:gd name="T77" fmla="*/ 17 h 70"/>
                <a:gd name="T78" fmla="*/ 26 w 61"/>
                <a:gd name="T79" fmla="*/ 18 h 70"/>
                <a:gd name="T80" fmla="*/ 27 w 61"/>
                <a:gd name="T81" fmla="*/ 21 h 70"/>
                <a:gd name="T82" fmla="*/ 29 w 61"/>
                <a:gd name="T83" fmla="*/ 21 h 70"/>
                <a:gd name="T84" fmla="*/ 29 w 61"/>
                <a:gd name="T85" fmla="*/ 21 h 70"/>
                <a:gd name="T86" fmla="*/ 29 w 61"/>
                <a:gd name="T87" fmla="*/ 17 h 70"/>
                <a:gd name="T88" fmla="*/ 30 w 61"/>
                <a:gd name="T89" fmla="*/ 16 h 70"/>
                <a:gd name="T90" fmla="*/ 31 w 61"/>
                <a:gd name="T91" fmla="*/ 17 h 70"/>
                <a:gd name="T92" fmla="*/ 32 w 61"/>
                <a:gd name="T93" fmla="*/ 21 h 70"/>
                <a:gd name="T94" fmla="*/ 34 w 61"/>
                <a:gd name="T95" fmla="*/ 21 h 70"/>
                <a:gd name="T96" fmla="*/ 35 w 61"/>
                <a:gd name="T97" fmla="*/ 21 h 70"/>
                <a:gd name="T98" fmla="*/ 36 w 61"/>
                <a:gd name="T99" fmla="*/ 21 h 70"/>
                <a:gd name="T100" fmla="*/ 36 w 61"/>
                <a:gd name="T101" fmla="*/ 22 h 70"/>
                <a:gd name="T102" fmla="*/ 36 w 61"/>
                <a:gd name="T103" fmla="*/ 23 h 70"/>
                <a:gd name="T104" fmla="*/ 36 w 61"/>
                <a:gd name="T105" fmla="*/ 25 h 70"/>
                <a:gd name="T106" fmla="*/ 35 w 61"/>
                <a:gd name="T107" fmla="*/ 26 h 70"/>
                <a:gd name="T108" fmla="*/ 33 w 61"/>
                <a:gd name="T109" fmla="*/ 25 h 70"/>
                <a:gd name="T110" fmla="*/ 32 w 61"/>
                <a:gd name="T111" fmla="*/ 25 h 70"/>
                <a:gd name="T112" fmla="*/ 33 w 61"/>
                <a:gd name="T113" fmla="*/ 33 h 70"/>
                <a:gd name="T114" fmla="*/ 37 w 61"/>
                <a:gd name="T115" fmla="*/ 35 h 70"/>
                <a:gd name="T116" fmla="*/ 40 w 61"/>
                <a:gd name="T117" fmla="*/ 40 h 70"/>
                <a:gd name="T118" fmla="*/ 39 w 61"/>
                <a:gd name="T119" fmla="*/ 4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1" h="70">
                  <a:moveTo>
                    <a:pt x="35" y="1"/>
                  </a:moveTo>
                  <a:cubicBezTo>
                    <a:pt x="16" y="3"/>
                    <a:pt x="16" y="3"/>
                    <a:pt x="16" y="3"/>
                  </a:cubicBezTo>
                  <a:cubicBezTo>
                    <a:pt x="7" y="4"/>
                    <a:pt x="0" y="26"/>
                    <a:pt x="1" y="35"/>
                  </a:cubicBezTo>
                  <a:cubicBezTo>
                    <a:pt x="4" y="54"/>
                    <a:pt x="4" y="54"/>
                    <a:pt x="4" y="54"/>
                  </a:cubicBezTo>
                  <a:cubicBezTo>
                    <a:pt x="5" y="64"/>
                    <a:pt x="13" y="70"/>
                    <a:pt x="23" y="69"/>
                  </a:cubicBezTo>
                  <a:cubicBezTo>
                    <a:pt x="45" y="67"/>
                    <a:pt x="45" y="67"/>
                    <a:pt x="45" y="67"/>
                  </a:cubicBezTo>
                  <a:cubicBezTo>
                    <a:pt x="54" y="65"/>
                    <a:pt x="61" y="57"/>
                    <a:pt x="59" y="47"/>
                  </a:cubicBezTo>
                  <a:cubicBezTo>
                    <a:pt x="57" y="28"/>
                    <a:pt x="57" y="28"/>
                    <a:pt x="57" y="28"/>
                  </a:cubicBezTo>
                  <a:cubicBezTo>
                    <a:pt x="56" y="19"/>
                    <a:pt x="44" y="0"/>
                    <a:pt x="35" y="1"/>
                  </a:cubicBezTo>
                  <a:close/>
                  <a:moveTo>
                    <a:pt x="39" y="45"/>
                  </a:moveTo>
                  <a:cubicBezTo>
                    <a:pt x="39" y="46"/>
                    <a:pt x="38" y="47"/>
                    <a:pt x="37" y="47"/>
                  </a:cubicBezTo>
                  <a:cubicBezTo>
                    <a:pt x="37" y="48"/>
                    <a:pt x="36" y="48"/>
                    <a:pt x="35" y="49"/>
                  </a:cubicBezTo>
                  <a:cubicBezTo>
                    <a:pt x="36" y="54"/>
                    <a:pt x="36" y="54"/>
                    <a:pt x="36" y="54"/>
                  </a:cubicBezTo>
                  <a:cubicBezTo>
                    <a:pt x="36" y="54"/>
                    <a:pt x="36" y="55"/>
                    <a:pt x="35" y="55"/>
                  </a:cubicBezTo>
                  <a:cubicBezTo>
                    <a:pt x="34" y="55"/>
                    <a:pt x="34" y="55"/>
                    <a:pt x="33" y="54"/>
                  </a:cubicBezTo>
                  <a:cubicBezTo>
                    <a:pt x="33" y="49"/>
                    <a:pt x="33" y="49"/>
                    <a:pt x="33" y="49"/>
                  </a:cubicBezTo>
                  <a:cubicBezTo>
                    <a:pt x="32" y="50"/>
                    <a:pt x="31" y="50"/>
                    <a:pt x="30" y="50"/>
                  </a:cubicBezTo>
                  <a:cubicBezTo>
                    <a:pt x="31" y="54"/>
                    <a:pt x="31" y="54"/>
                    <a:pt x="31" y="54"/>
                  </a:cubicBezTo>
                  <a:cubicBezTo>
                    <a:pt x="31" y="55"/>
                    <a:pt x="30" y="56"/>
                    <a:pt x="30" y="56"/>
                  </a:cubicBezTo>
                  <a:cubicBezTo>
                    <a:pt x="29" y="56"/>
                    <a:pt x="28" y="55"/>
                    <a:pt x="28" y="54"/>
                  </a:cubicBezTo>
                  <a:cubicBezTo>
                    <a:pt x="28" y="50"/>
                    <a:pt x="28" y="50"/>
                    <a:pt x="28" y="50"/>
                  </a:cubicBezTo>
                  <a:cubicBezTo>
                    <a:pt x="27" y="50"/>
                    <a:pt x="26" y="50"/>
                    <a:pt x="25" y="50"/>
                  </a:cubicBezTo>
                  <a:cubicBezTo>
                    <a:pt x="23" y="50"/>
                    <a:pt x="22" y="50"/>
                    <a:pt x="22" y="49"/>
                  </a:cubicBezTo>
                  <a:cubicBezTo>
                    <a:pt x="21" y="49"/>
                    <a:pt x="21" y="49"/>
                    <a:pt x="21" y="48"/>
                  </a:cubicBezTo>
                  <a:cubicBezTo>
                    <a:pt x="21" y="48"/>
                    <a:pt x="21" y="47"/>
                    <a:pt x="21" y="47"/>
                  </a:cubicBezTo>
                  <a:cubicBezTo>
                    <a:pt x="21" y="46"/>
                    <a:pt x="21" y="46"/>
                    <a:pt x="22" y="45"/>
                  </a:cubicBezTo>
                  <a:cubicBezTo>
                    <a:pt x="22" y="45"/>
                    <a:pt x="22" y="45"/>
                    <a:pt x="22" y="45"/>
                  </a:cubicBezTo>
                  <a:cubicBezTo>
                    <a:pt x="23" y="45"/>
                    <a:pt x="24" y="45"/>
                    <a:pt x="25" y="45"/>
                  </a:cubicBezTo>
                  <a:cubicBezTo>
                    <a:pt x="26" y="45"/>
                    <a:pt x="26" y="45"/>
                    <a:pt x="27" y="45"/>
                  </a:cubicBezTo>
                  <a:cubicBezTo>
                    <a:pt x="26" y="37"/>
                    <a:pt x="26" y="37"/>
                    <a:pt x="26" y="37"/>
                  </a:cubicBezTo>
                  <a:cubicBezTo>
                    <a:pt x="26" y="36"/>
                    <a:pt x="26" y="36"/>
                    <a:pt x="26" y="36"/>
                  </a:cubicBezTo>
                  <a:cubicBezTo>
                    <a:pt x="25" y="36"/>
                    <a:pt x="24" y="36"/>
                    <a:pt x="23" y="35"/>
                  </a:cubicBezTo>
                  <a:cubicBezTo>
                    <a:pt x="22" y="34"/>
                    <a:pt x="22" y="34"/>
                    <a:pt x="21" y="33"/>
                  </a:cubicBezTo>
                  <a:cubicBezTo>
                    <a:pt x="20" y="32"/>
                    <a:pt x="20" y="31"/>
                    <a:pt x="20" y="30"/>
                  </a:cubicBezTo>
                  <a:cubicBezTo>
                    <a:pt x="20" y="29"/>
                    <a:pt x="20" y="28"/>
                    <a:pt x="20" y="27"/>
                  </a:cubicBezTo>
                  <a:cubicBezTo>
                    <a:pt x="20" y="26"/>
                    <a:pt x="21" y="25"/>
                    <a:pt x="22" y="24"/>
                  </a:cubicBezTo>
                  <a:cubicBezTo>
                    <a:pt x="22" y="23"/>
                    <a:pt x="23" y="23"/>
                    <a:pt x="24" y="22"/>
                  </a:cubicBezTo>
                  <a:cubicBezTo>
                    <a:pt x="24" y="18"/>
                    <a:pt x="24" y="18"/>
                    <a:pt x="24" y="18"/>
                  </a:cubicBezTo>
                  <a:cubicBezTo>
                    <a:pt x="24" y="17"/>
                    <a:pt x="24" y="17"/>
                    <a:pt x="25" y="17"/>
                  </a:cubicBezTo>
                  <a:cubicBezTo>
                    <a:pt x="26" y="17"/>
                    <a:pt x="26" y="17"/>
                    <a:pt x="26" y="18"/>
                  </a:cubicBezTo>
                  <a:cubicBezTo>
                    <a:pt x="27" y="21"/>
                    <a:pt x="27" y="21"/>
                    <a:pt x="27" y="21"/>
                  </a:cubicBezTo>
                  <a:cubicBezTo>
                    <a:pt x="28" y="21"/>
                    <a:pt x="28" y="21"/>
                    <a:pt x="29" y="21"/>
                  </a:cubicBezTo>
                  <a:cubicBezTo>
                    <a:pt x="29" y="21"/>
                    <a:pt x="29" y="21"/>
                    <a:pt x="29" y="21"/>
                  </a:cubicBezTo>
                  <a:cubicBezTo>
                    <a:pt x="29" y="17"/>
                    <a:pt x="29" y="17"/>
                    <a:pt x="29" y="17"/>
                  </a:cubicBezTo>
                  <a:cubicBezTo>
                    <a:pt x="29" y="17"/>
                    <a:pt x="29" y="16"/>
                    <a:pt x="30" y="16"/>
                  </a:cubicBezTo>
                  <a:cubicBezTo>
                    <a:pt x="31" y="16"/>
                    <a:pt x="31" y="16"/>
                    <a:pt x="31" y="17"/>
                  </a:cubicBezTo>
                  <a:cubicBezTo>
                    <a:pt x="32" y="21"/>
                    <a:pt x="32" y="21"/>
                    <a:pt x="32" y="21"/>
                  </a:cubicBezTo>
                  <a:cubicBezTo>
                    <a:pt x="33" y="21"/>
                    <a:pt x="33" y="21"/>
                    <a:pt x="34" y="21"/>
                  </a:cubicBezTo>
                  <a:cubicBezTo>
                    <a:pt x="34" y="21"/>
                    <a:pt x="35" y="21"/>
                    <a:pt x="35" y="21"/>
                  </a:cubicBezTo>
                  <a:cubicBezTo>
                    <a:pt x="35" y="21"/>
                    <a:pt x="36" y="21"/>
                    <a:pt x="36" y="21"/>
                  </a:cubicBezTo>
                  <a:cubicBezTo>
                    <a:pt x="36" y="21"/>
                    <a:pt x="36" y="21"/>
                    <a:pt x="36" y="22"/>
                  </a:cubicBezTo>
                  <a:cubicBezTo>
                    <a:pt x="36" y="22"/>
                    <a:pt x="36" y="23"/>
                    <a:pt x="36" y="23"/>
                  </a:cubicBezTo>
                  <a:cubicBezTo>
                    <a:pt x="36" y="24"/>
                    <a:pt x="36" y="25"/>
                    <a:pt x="36" y="25"/>
                  </a:cubicBezTo>
                  <a:cubicBezTo>
                    <a:pt x="36" y="25"/>
                    <a:pt x="36" y="26"/>
                    <a:pt x="35" y="26"/>
                  </a:cubicBezTo>
                  <a:cubicBezTo>
                    <a:pt x="35" y="26"/>
                    <a:pt x="34" y="25"/>
                    <a:pt x="33" y="25"/>
                  </a:cubicBezTo>
                  <a:cubicBezTo>
                    <a:pt x="33" y="25"/>
                    <a:pt x="33" y="25"/>
                    <a:pt x="32" y="25"/>
                  </a:cubicBezTo>
                  <a:cubicBezTo>
                    <a:pt x="33" y="33"/>
                    <a:pt x="33" y="33"/>
                    <a:pt x="33" y="33"/>
                  </a:cubicBezTo>
                  <a:cubicBezTo>
                    <a:pt x="35" y="34"/>
                    <a:pt x="36" y="35"/>
                    <a:pt x="37" y="35"/>
                  </a:cubicBezTo>
                  <a:cubicBezTo>
                    <a:pt x="39" y="37"/>
                    <a:pt x="40" y="38"/>
                    <a:pt x="40" y="40"/>
                  </a:cubicBezTo>
                  <a:cubicBezTo>
                    <a:pt x="40" y="42"/>
                    <a:pt x="40" y="43"/>
                    <a:pt x="39"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213"/>
            <p:cNvSpPr>
              <a:spLocks/>
            </p:cNvSpPr>
            <p:nvPr/>
          </p:nvSpPr>
          <p:spPr bwMode="auto">
            <a:xfrm>
              <a:off x="3857625" y="2022475"/>
              <a:ext cx="71437" cy="53975"/>
            </a:xfrm>
            <a:custGeom>
              <a:avLst/>
              <a:gdLst>
                <a:gd name="T0" fmla="*/ 12 w 25"/>
                <a:gd name="T1" fmla="*/ 18 h 19"/>
                <a:gd name="T2" fmla="*/ 16 w 25"/>
                <a:gd name="T3" fmla="*/ 17 h 19"/>
                <a:gd name="T4" fmla="*/ 24 w 25"/>
                <a:gd name="T5" fmla="*/ 16 h 19"/>
                <a:gd name="T6" fmla="*/ 25 w 25"/>
                <a:gd name="T7" fmla="*/ 2 h 19"/>
                <a:gd name="T8" fmla="*/ 23 w 25"/>
                <a:gd name="T9" fmla="*/ 0 h 19"/>
                <a:gd name="T10" fmla="*/ 15 w 25"/>
                <a:gd name="T11" fmla="*/ 1 h 19"/>
                <a:gd name="T12" fmla="*/ 10 w 25"/>
                <a:gd name="T13" fmla="*/ 2 h 19"/>
                <a:gd name="T14" fmla="*/ 2 w 25"/>
                <a:gd name="T15" fmla="*/ 3 h 19"/>
                <a:gd name="T16" fmla="*/ 0 w 25"/>
                <a:gd name="T17" fmla="*/ 5 h 19"/>
                <a:gd name="T18" fmla="*/ 5 w 25"/>
                <a:gd name="T19" fmla="*/ 19 h 19"/>
                <a:gd name="T20" fmla="*/ 12 w 25"/>
                <a:gd name="T2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19">
                  <a:moveTo>
                    <a:pt x="12" y="18"/>
                  </a:moveTo>
                  <a:cubicBezTo>
                    <a:pt x="16" y="17"/>
                    <a:pt x="16" y="17"/>
                    <a:pt x="16" y="17"/>
                  </a:cubicBezTo>
                  <a:cubicBezTo>
                    <a:pt x="24" y="16"/>
                    <a:pt x="24" y="16"/>
                    <a:pt x="24" y="16"/>
                  </a:cubicBezTo>
                  <a:cubicBezTo>
                    <a:pt x="25" y="2"/>
                    <a:pt x="25" y="2"/>
                    <a:pt x="25" y="2"/>
                  </a:cubicBezTo>
                  <a:cubicBezTo>
                    <a:pt x="25" y="2"/>
                    <a:pt x="25" y="0"/>
                    <a:pt x="23" y="0"/>
                  </a:cubicBezTo>
                  <a:cubicBezTo>
                    <a:pt x="22" y="0"/>
                    <a:pt x="18" y="1"/>
                    <a:pt x="15" y="1"/>
                  </a:cubicBezTo>
                  <a:cubicBezTo>
                    <a:pt x="12" y="1"/>
                    <a:pt x="10" y="2"/>
                    <a:pt x="10" y="2"/>
                  </a:cubicBezTo>
                  <a:cubicBezTo>
                    <a:pt x="7" y="2"/>
                    <a:pt x="3" y="2"/>
                    <a:pt x="2" y="3"/>
                  </a:cubicBezTo>
                  <a:cubicBezTo>
                    <a:pt x="0" y="3"/>
                    <a:pt x="0" y="5"/>
                    <a:pt x="0" y="5"/>
                  </a:cubicBezTo>
                  <a:cubicBezTo>
                    <a:pt x="5" y="19"/>
                    <a:pt x="5" y="19"/>
                    <a:pt x="5" y="19"/>
                  </a:cubicBezTo>
                  <a:lnTo>
                    <a:pt x="12"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214"/>
            <p:cNvSpPr>
              <a:spLocks/>
            </p:cNvSpPr>
            <p:nvPr/>
          </p:nvSpPr>
          <p:spPr bwMode="auto">
            <a:xfrm>
              <a:off x="3925888" y="2054225"/>
              <a:ext cx="73025" cy="49213"/>
            </a:xfrm>
            <a:custGeom>
              <a:avLst/>
              <a:gdLst>
                <a:gd name="T0" fmla="*/ 24 w 25"/>
                <a:gd name="T1" fmla="*/ 8 h 17"/>
                <a:gd name="T2" fmla="*/ 1 w 25"/>
                <a:gd name="T3" fmla="*/ 5 h 17"/>
                <a:gd name="T4" fmla="*/ 1 w 25"/>
                <a:gd name="T5" fmla="*/ 5 h 17"/>
                <a:gd name="T6" fmla="*/ 1 w 25"/>
                <a:gd name="T7" fmla="*/ 5 h 17"/>
                <a:gd name="T8" fmla="*/ 1 w 25"/>
                <a:gd name="T9" fmla="*/ 5 h 17"/>
                <a:gd name="T10" fmla="*/ 1 w 25"/>
                <a:gd name="T11" fmla="*/ 7 h 17"/>
                <a:gd name="T12" fmla="*/ 2 w 25"/>
                <a:gd name="T13" fmla="*/ 7 h 17"/>
                <a:gd name="T14" fmla="*/ 21 w 25"/>
                <a:gd name="T15" fmla="*/ 16 h 17"/>
                <a:gd name="T16" fmla="*/ 22 w 25"/>
                <a:gd name="T17" fmla="*/ 15 h 17"/>
                <a:gd name="T18" fmla="*/ 8 w 25"/>
                <a:gd name="T19" fmla="*/ 6 h 17"/>
                <a:gd name="T20" fmla="*/ 23 w 25"/>
                <a:gd name="T21" fmla="*/ 9 h 17"/>
                <a:gd name="T22" fmla="*/ 24 w 25"/>
                <a:gd name="T23"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17">
                  <a:moveTo>
                    <a:pt x="24" y="8"/>
                  </a:moveTo>
                  <a:cubicBezTo>
                    <a:pt x="17" y="0"/>
                    <a:pt x="4" y="4"/>
                    <a:pt x="1" y="5"/>
                  </a:cubicBezTo>
                  <a:cubicBezTo>
                    <a:pt x="1" y="5"/>
                    <a:pt x="1" y="5"/>
                    <a:pt x="1" y="5"/>
                  </a:cubicBezTo>
                  <a:cubicBezTo>
                    <a:pt x="1" y="5"/>
                    <a:pt x="1" y="5"/>
                    <a:pt x="1" y="5"/>
                  </a:cubicBezTo>
                  <a:cubicBezTo>
                    <a:pt x="1" y="5"/>
                    <a:pt x="1" y="5"/>
                    <a:pt x="1" y="5"/>
                  </a:cubicBezTo>
                  <a:cubicBezTo>
                    <a:pt x="0" y="6"/>
                    <a:pt x="1" y="7"/>
                    <a:pt x="1" y="7"/>
                  </a:cubicBezTo>
                  <a:cubicBezTo>
                    <a:pt x="1" y="7"/>
                    <a:pt x="2" y="7"/>
                    <a:pt x="2" y="7"/>
                  </a:cubicBezTo>
                  <a:cubicBezTo>
                    <a:pt x="15" y="8"/>
                    <a:pt x="19" y="16"/>
                    <a:pt x="21" y="16"/>
                  </a:cubicBezTo>
                  <a:cubicBezTo>
                    <a:pt x="22" y="17"/>
                    <a:pt x="22" y="15"/>
                    <a:pt x="22" y="15"/>
                  </a:cubicBezTo>
                  <a:cubicBezTo>
                    <a:pt x="20" y="9"/>
                    <a:pt x="13" y="7"/>
                    <a:pt x="8" y="6"/>
                  </a:cubicBezTo>
                  <a:cubicBezTo>
                    <a:pt x="17" y="5"/>
                    <a:pt x="21" y="9"/>
                    <a:pt x="23" y="9"/>
                  </a:cubicBezTo>
                  <a:cubicBezTo>
                    <a:pt x="25" y="9"/>
                    <a:pt x="24" y="8"/>
                    <a:pt x="2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215"/>
            <p:cNvSpPr>
              <a:spLocks/>
            </p:cNvSpPr>
            <p:nvPr/>
          </p:nvSpPr>
          <p:spPr bwMode="auto">
            <a:xfrm>
              <a:off x="3906838" y="2149475"/>
              <a:ext cx="7937" cy="19050"/>
            </a:xfrm>
            <a:custGeom>
              <a:avLst/>
              <a:gdLst>
                <a:gd name="T0" fmla="*/ 0 w 3"/>
                <a:gd name="T1" fmla="*/ 7 h 7"/>
                <a:gd name="T2" fmla="*/ 3 w 3"/>
                <a:gd name="T3" fmla="*/ 7 h 7"/>
                <a:gd name="T4" fmla="*/ 2 w 3"/>
                <a:gd name="T5" fmla="*/ 0 h 7"/>
                <a:gd name="T6" fmla="*/ 0 w 3"/>
                <a:gd name="T7" fmla="*/ 1 h 7"/>
                <a:gd name="T8" fmla="*/ 0 w 3"/>
                <a:gd name="T9" fmla="*/ 7 h 7"/>
              </a:gdLst>
              <a:ahLst/>
              <a:cxnLst>
                <a:cxn ang="0">
                  <a:pos x="T0" y="T1"/>
                </a:cxn>
                <a:cxn ang="0">
                  <a:pos x="T2" y="T3"/>
                </a:cxn>
                <a:cxn ang="0">
                  <a:pos x="T4" y="T5"/>
                </a:cxn>
                <a:cxn ang="0">
                  <a:pos x="T6" y="T7"/>
                </a:cxn>
                <a:cxn ang="0">
                  <a:pos x="T8" y="T9"/>
                </a:cxn>
              </a:cxnLst>
              <a:rect l="0" t="0" r="r" b="b"/>
              <a:pathLst>
                <a:path w="3" h="7">
                  <a:moveTo>
                    <a:pt x="0" y="7"/>
                  </a:moveTo>
                  <a:cubicBezTo>
                    <a:pt x="1" y="7"/>
                    <a:pt x="2" y="7"/>
                    <a:pt x="3" y="7"/>
                  </a:cubicBezTo>
                  <a:cubicBezTo>
                    <a:pt x="2" y="0"/>
                    <a:pt x="2" y="0"/>
                    <a:pt x="2" y="0"/>
                  </a:cubicBezTo>
                  <a:cubicBezTo>
                    <a:pt x="1" y="0"/>
                    <a:pt x="0" y="1"/>
                    <a:pt x="0" y="1"/>
                  </a:cubicBezTo>
                  <a:lnTo>
                    <a:pt x="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216"/>
            <p:cNvSpPr>
              <a:spLocks/>
            </p:cNvSpPr>
            <p:nvPr/>
          </p:nvSpPr>
          <p:spPr bwMode="auto">
            <a:xfrm>
              <a:off x="3910013" y="2182813"/>
              <a:ext cx="11112" cy="23813"/>
            </a:xfrm>
            <a:custGeom>
              <a:avLst/>
              <a:gdLst>
                <a:gd name="T0" fmla="*/ 1 w 4"/>
                <a:gd name="T1" fmla="*/ 8 h 8"/>
                <a:gd name="T2" fmla="*/ 4 w 4"/>
                <a:gd name="T3" fmla="*/ 7 h 8"/>
                <a:gd name="T4" fmla="*/ 3 w 4"/>
                <a:gd name="T5" fmla="*/ 1 h 8"/>
                <a:gd name="T6" fmla="*/ 0 w 4"/>
                <a:gd name="T7" fmla="*/ 0 h 8"/>
                <a:gd name="T8" fmla="*/ 1 w 4"/>
                <a:gd name="T9" fmla="*/ 8 h 8"/>
              </a:gdLst>
              <a:ahLst/>
              <a:cxnLst>
                <a:cxn ang="0">
                  <a:pos x="T0" y="T1"/>
                </a:cxn>
                <a:cxn ang="0">
                  <a:pos x="T2" y="T3"/>
                </a:cxn>
                <a:cxn ang="0">
                  <a:pos x="T4" y="T5"/>
                </a:cxn>
                <a:cxn ang="0">
                  <a:pos x="T6" y="T7"/>
                </a:cxn>
                <a:cxn ang="0">
                  <a:pos x="T8" y="T9"/>
                </a:cxn>
              </a:cxnLst>
              <a:rect l="0" t="0" r="r" b="b"/>
              <a:pathLst>
                <a:path w="4" h="8">
                  <a:moveTo>
                    <a:pt x="1" y="8"/>
                  </a:moveTo>
                  <a:cubicBezTo>
                    <a:pt x="2" y="8"/>
                    <a:pt x="3" y="8"/>
                    <a:pt x="4" y="7"/>
                  </a:cubicBezTo>
                  <a:cubicBezTo>
                    <a:pt x="3" y="1"/>
                    <a:pt x="3" y="1"/>
                    <a:pt x="3" y="1"/>
                  </a:cubicBezTo>
                  <a:cubicBezTo>
                    <a:pt x="2" y="1"/>
                    <a:pt x="1" y="0"/>
                    <a:pt x="0" y="0"/>
                  </a:cubicBezTo>
                  <a:lnTo>
                    <a:pt x="1"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 name="Freeform 217"/>
            <p:cNvSpPr>
              <a:spLocks noEditPoints="1"/>
            </p:cNvSpPr>
            <p:nvPr/>
          </p:nvSpPr>
          <p:spPr bwMode="auto">
            <a:xfrm>
              <a:off x="3825875" y="2074863"/>
              <a:ext cx="174625" cy="203200"/>
            </a:xfrm>
            <a:custGeom>
              <a:avLst/>
              <a:gdLst>
                <a:gd name="T0" fmla="*/ 35 w 61"/>
                <a:gd name="T1" fmla="*/ 2 h 71"/>
                <a:gd name="T2" fmla="*/ 17 w 61"/>
                <a:gd name="T3" fmla="*/ 4 h 71"/>
                <a:gd name="T4" fmla="*/ 2 w 61"/>
                <a:gd name="T5" fmla="*/ 36 h 71"/>
                <a:gd name="T6" fmla="*/ 4 w 61"/>
                <a:gd name="T7" fmla="*/ 55 h 71"/>
                <a:gd name="T8" fmla="*/ 23 w 61"/>
                <a:gd name="T9" fmla="*/ 70 h 71"/>
                <a:gd name="T10" fmla="*/ 45 w 61"/>
                <a:gd name="T11" fmla="*/ 67 h 71"/>
                <a:gd name="T12" fmla="*/ 60 w 61"/>
                <a:gd name="T13" fmla="*/ 48 h 71"/>
                <a:gd name="T14" fmla="*/ 57 w 61"/>
                <a:gd name="T15" fmla="*/ 29 h 71"/>
                <a:gd name="T16" fmla="*/ 35 w 61"/>
                <a:gd name="T17" fmla="*/ 2 h 71"/>
                <a:gd name="T18" fmla="*/ 40 w 61"/>
                <a:gd name="T19" fmla="*/ 45 h 71"/>
                <a:gd name="T20" fmla="*/ 38 w 61"/>
                <a:gd name="T21" fmla="*/ 48 h 71"/>
                <a:gd name="T22" fmla="*/ 36 w 61"/>
                <a:gd name="T23" fmla="*/ 49 h 71"/>
                <a:gd name="T24" fmla="*/ 36 w 61"/>
                <a:gd name="T25" fmla="*/ 54 h 71"/>
                <a:gd name="T26" fmla="*/ 35 w 61"/>
                <a:gd name="T27" fmla="*/ 56 h 71"/>
                <a:gd name="T28" fmla="*/ 34 w 61"/>
                <a:gd name="T29" fmla="*/ 55 h 71"/>
                <a:gd name="T30" fmla="*/ 33 w 61"/>
                <a:gd name="T31" fmla="*/ 50 h 71"/>
                <a:gd name="T32" fmla="*/ 31 w 61"/>
                <a:gd name="T33" fmla="*/ 51 h 71"/>
                <a:gd name="T34" fmla="*/ 31 w 61"/>
                <a:gd name="T35" fmla="*/ 55 h 71"/>
                <a:gd name="T36" fmla="*/ 30 w 61"/>
                <a:gd name="T37" fmla="*/ 56 h 71"/>
                <a:gd name="T38" fmla="*/ 29 w 61"/>
                <a:gd name="T39" fmla="*/ 55 h 71"/>
                <a:gd name="T40" fmla="*/ 28 w 61"/>
                <a:gd name="T41" fmla="*/ 51 h 71"/>
                <a:gd name="T42" fmla="*/ 25 w 61"/>
                <a:gd name="T43" fmla="*/ 51 h 71"/>
                <a:gd name="T44" fmla="*/ 22 w 61"/>
                <a:gd name="T45" fmla="*/ 50 h 71"/>
                <a:gd name="T46" fmla="*/ 22 w 61"/>
                <a:gd name="T47" fmla="*/ 49 h 71"/>
                <a:gd name="T48" fmla="*/ 22 w 61"/>
                <a:gd name="T49" fmla="*/ 48 h 71"/>
                <a:gd name="T50" fmla="*/ 22 w 61"/>
                <a:gd name="T51" fmla="*/ 46 h 71"/>
                <a:gd name="T52" fmla="*/ 22 w 61"/>
                <a:gd name="T53" fmla="*/ 46 h 71"/>
                <a:gd name="T54" fmla="*/ 25 w 61"/>
                <a:gd name="T55" fmla="*/ 46 h 71"/>
                <a:gd name="T56" fmla="*/ 28 w 61"/>
                <a:gd name="T57" fmla="*/ 46 h 71"/>
                <a:gd name="T58" fmla="*/ 26 w 61"/>
                <a:gd name="T59" fmla="*/ 37 h 71"/>
                <a:gd name="T60" fmla="*/ 26 w 61"/>
                <a:gd name="T61" fmla="*/ 37 h 71"/>
                <a:gd name="T62" fmla="*/ 23 w 61"/>
                <a:gd name="T63" fmla="*/ 36 h 71"/>
                <a:gd name="T64" fmla="*/ 21 w 61"/>
                <a:gd name="T65" fmla="*/ 34 h 71"/>
                <a:gd name="T66" fmla="*/ 20 w 61"/>
                <a:gd name="T67" fmla="*/ 30 h 71"/>
                <a:gd name="T68" fmla="*/ 20 w 61"/>
                <a:gd name="T69" fmla="*/ 28 h 71"/>
                <a:gd name="T70" fmla="*/ 22 w 61"/>
                <a:gd name="T71" fmla="*/ 25 h 71"/>
                <a:gd name="T72" fmla="*/ 25 w 61"/>
                <a:gd name="T73" fmla="*/ 23 h 71"/>
                <a:gd name="T74" fmla="*/ 24 w 61"/>
                <a:gd name="T75" fmla="*/ 19 h 71"/>
                <a:gd name="T76" fmla="*/ 25 w 61"/>
                <a:gd name="T77" fmla="*/ 18 h 71"/>
                <a:gd name="T78" fmla="*/ 27 w 61"/>
                <a:gd name="T79" fmla="*/ 19 h 71"/>
                <a:gd name="T80" fmla="*/ 27 w 61"/>
                <a:gd name="T81" fmla="*/ 22 h 71"/>
                <a:gd name="T82" fmla="*/ 29 w 61"/>
                <a:gd name="T83" fmla="*/ 22 h 71"/>
                <a:gd name="T84" fmla="*/ 30 w 61"/>
                <a:gd name="T85" fmla="*/ 22 h 71"/>
                <a:gd name="T86" fmla="*/ 29 w 61"/>
                <a:gd name="T87" fmla="*/ 18 h 71"/>
                <a:gd name="T88" fmla="*/ 30 w 61"/>
                <a:gd name="T89" fmla="*/ 17 h 71"/>
                <a:gd name="T90" fmla="*/ 32 w 61"/>
                <a:gd name="T91" fmla="*/ 18 h 71"/>
                <a:gd name="T92" fmla="*/ 32 w 61"/>
                <a:gd name="T93" fmla="*/ 22 h 71"/>
                <a:gd name="T94" fmla="*/ 34 w 61"/>
                <a:gd name="T95" fmla="*/ 22 h 71"/>
                <a:gd name="T96" fmla="*/ 35 w 61"/>
                <a:gd name="T97" fmla="*/ 22 h 71"/>
                <a:gd name="T98" fmla="*/ 36 w 61"/>
                <a:gd name="T99" fmla="*/ 22 h 71"/>
                <a:gd name="T100" fmla="*/ 37 w 61"/>
                <a:gd name="T101" fmla="*/ 23 h 71"/>
                <a:gd name="T102" fmla="*/ 37 w 61"/>
                <a:gd name="T103" fmla="*/ 24 h 71"/>
                <a:gd name="T104" fmla="*/ 36 w 61"/>
                <a:gd name="T105" fmla="*/ 26 h 71"/>
                <a:gd name="T106" fmla="*/ 36 w 61"/>
                <a:gd name="T107" fmla="*/ 26 h 71"/>
                <a:gd name="T108" fmla="*/ 33 w 61"/>
                <a:gd name="T109" fmla="*/ 26 h 71"/>
                <a:gd name="T110" fmla="*/ 33 w 61"/>
                <a:gd name="T111" fmla="*/ 26 h 71"/>
                <a:gd name="T112" fmla="*/ 34 w 61"/>
                <a:gd name="T113" fmla="*/ 34 h 71"/>
                <a:gd name="T114" fmla="*/ 38 w 61"/>
                <a:gd name="T115" fmla="*/ 36 h 71"/>
                <a:gd name="T116" fmla="*/ 40 w 61"/>
                <a:gd name="T117" fmla="*/ 41 h 71"/>
                <a:gd name="T118" fmla="*/ 40 w 61"/>
                <a:gd name="T119" fmla="*/ 4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1" h="71">
                  <a:moveTo>
                    <a:pt x="35" y="2"/>
                  </a:moveTo>
                  <a:cubicBezTo>
                    <a:pt x="17" y="4"/>
                    <a:pt x="17" y="4"/>
                    <a:pt x="17" y="4"/>
                  </a:cubicBezTo>
                  <a:cubicBezTo>
                    <a:pt x="7" y="5"/>
                    <a:pt x="0" y="26"/>
                    <a:pt x="2" y="36"/>
                  </a:cubicBezTo>
                  <a:cubicBezTo>
                    <a:pt x="4" y="55"/>
                    <a:pt x="4" y="55"/>
                    <a:pt x="4" y="55"/>
                  </a:cubicBezTo>
                  <a:cubicBezTo>
                    <a:pt x="5" y="65"/>
                    <a:pt x="14" y="71"/>
                    <a:pt x="23" y="70"/>
                  </a:cubicBezTo>
                  <a:cubicBezTo>
                    <a:pt x="45" y="67"/>
                    <a:pt x="45" y="67"/>
                    <a:pt x="45" y="67"/>
                  </a:cubicBezTo>
                  <a:cubicBezTo>
                    <a:pt x="54" y="66"/>
                    <a:pt x="61" y="58"/>
                    <a:pt x="60" y="48"/>
                  </a:cubicBezTo>
                  <a:cubicBezTo>
                    <a:pt x="57" y="29"/>
                    <a:pt x="57" y="29"/>
                    <a:pt x="57" y="29"/>
                  </a:cubicBezTo>
                  <a:cubicBezTo>
                    <a:pt x="56" y="19"/>
                    <a:pt x="44" y="0"/>
                    <a:pt x="35" y="2"/>
                  </a:cubicBezTo>
                  <a:close/>
                  <a:moveTo>
                    <a:pt x="40" y="45"/>
                  </a:moveTo>
                  <a:cubicBezTo>
                    <a:pt x="39" y="46"/>
                    <a:pt x="39" y="47"/>
                    <a:pt x="38" y="48"/>
                  </a:cubicBezTo>
                  <a:cubicBezTo>
                    <a:pt x="37" y="49"/>
                    <a:pt x="36" y="49"/>
                    <a:pt x="36" y="49"/>
                  </a:cubicBezTo>
                  <a:cubicBezTo>
                    <a:pt x="36" y="54"/>
                    <a:pt x="36" y="54"/>
                    <a:pt x="36" y="54"/>
                  </a:cubicBezTo>
                  <a:cubicBezTo>
                    <a:pt x="36" y="55"/>
                    <a:pt x="36" y="56"/>
                    <a:pt x="35" y="56"/>
                  </a:cubicBezTo>
                  <a:cubicBezTo>
                    <a:pt x="34" y="56"/>
                    <a:pt x="34" y="55"/>
                    <a:pt x="34" y="55"/>
                  </a:cubicBezTo>
                  <a:cubicBezTo>
                    <a:pt x="33" y="50"/>
                    <a:pt x="33" y="50"/>
                    <a:pt x="33" y="50"/>
                  </a:cubicBezTo>
                  <a:cubicBezTo>
                    <a:pt x="32" y="50"/>
                    <a:pt x="32" y="51"/>
                    <a:pt x="31" y="51"/>
                  </a:cubicBezTo>
                  <a:cubicBezTo>
                    <a:pt x="31" y="55"/>
                    <a:pt x="31" y="55"/>
                    <a:pt x="31" y="55"/>
                  </a:cubicBezTo>
                  <a:cubicBezTo>
                    <a:pt x="31" y="56"/>
                    <a:pt x="31" y="56"/>
                    <a:pt x="30" y="56"/>
                  </a:cubicBezTo>
                  <a:cubicBezTo>
                    <a:pt x="29" y="56"/>
                    <a:pt x="29" y="56"/>
                    <a:pt x="29" y="55"/>
                  </a:cubicBezTo>
                  <a:cubicBezTo>
                    <a:pt x="28" y="51"/>
                    <a:pt x="28" y="51"/>
                    <a:pt x="28" y="51"/>
                  </a:cubicBezTo>
                  <a:cubicBezTo>
                    <a:pt x="27" y="51"/>
                    <a:pt x="26" y="51"/>
                    <a:pt x="25" y="51"/>
                  </a:cubicBezTo>
                  <a:cubicBezTo>
                    <a:pt x="23" y="51"/>
                    <a:pt x="22" y="50"/>
                    <a:pt x="22" y="50"/>
                  </a:cubicBezTo>
                  <a:cubicBezTo>
                    <a:pt x="22" y="50"/>
                    <a:pt x="22" y="50"/>
                    <a:pt x="22" y="49"/>
                  </a:cubicBezTo>
                  <a:cubicBezTo>
                    <a:pt x="22" y="49"/>
                    <a:pt x="22" y="48"/>
                    <a:pt x="22" y="48"/>
                  </a:cubicBezTo>
                  <a:cubicBezTo>
                    <a:pt x="22" y="47"/>
                    <a:pt x="22" y="47"/>
                    <a:pt x="22" y="46"/>
                  </a:cubicBezTo>
                  <a:cubicBezTo>
                    <a:pt x="22" y="46"/>
                    <a:pt x="22" y="46"/>
                    <a:pt x="22" y="46"/>
                  </a:cubicBezTo>
                  <a:cubicBezTo>
                    <a:pt x="23" y="46"/>
                    <a:pt x="24" y="46"/>
                    <a:pt x="25" y="46"/>
                  </a:cubicBezTo>
                  <a:cubicBezTo>
                    <a:pt x="26" y="46"/>
                    <a:pt x="27" y="46"/>
                    <a:pt x="28" y="46"/>
                  </a:cubicBezTo>
                  <a:cubicBezTo>
                    <a:pt x="26" y="37"/>
                    <a:pt x="26" y="37"/>
                    <a:pt x="26" y="37"/>
                  </a:cubicBezTo>
                  <a:cubicBezTo>
                    <a:pt x="26" y="37"/>
                    <a:pt x="26" y="37"/>
                    <a:pt x="26" y="37"/>
                  </a:cubicBezTo>
                  <a:cubicBezTo>
                    <a:pt x="25" y="37"/>
                    <a:pt x="24" y="36"/>
                    <a:pt x="23" y="36"/>
                  </a:cubicBezTo>
                  <a:cubicBezTo>
                    <a:pt x="22" y="35"/>
                    <a:pt x="22" y="34"/>
                    <a:pt x="21" y="34"/>
                  </a:cubicBezTo>
                  <a:cubicBezTo>
                    <a:pt x="21" y="33"/>
                    <a:pt x="20" y="32"/>
                    <a:pt x="20" y="30"/>
                  </a:cubicBezTo>
                  <a:cubicBezTo>
                    <a:pt x="20" y="29"/>
                    <a:pt x="20" y="28"/>
                    <a:pt x="20" y="28"/>
                  </a:cubicBezTo>
                  <a:cubicBezTo>
                    <a:pt x="21" y="27"/>
                    <a:pt x="21" y="26"/>
                    <a:pt x="22" y="25"/>
                  </a:cubicBezTo>
                  <a:cubicBezTo>
                    <a:pt x="23" y="24"/>
                    <a:pt x="24" y="24"/>
                    <a:pt x="25" y="23"/>
                  </a:cubicBezTo>
                  <a:cubicBezTo>
                    <a:pt x="24" y="19"/>
                    <a:pt x="24" y="19"/>
                    <a:pt x="24" y="19"/>
                  </a:cubicBezTo>
                  <a:cubicBezTo>
                    <a:pt x="24" y="18"/>
                    <a:pt x="25" y="18"/>
                    <a:pt x="25" y="18"/>
                  </a:cubicBezTo>
                  <a:cubicBezTo>
                    <a:pt x="26" y="17"/>
                    <a:pt x="27" y="18"/>
                    <a:pt x="27" y="19"/>
                  </a:cubicBezTo>
                  <a:cubicBezTo>
                    <a:pt x="27" y="22"/>
                    <a:pt x="27" y="22"/>
                    <a:pt x="27" y="22"/>
                  </a:cubicBezTo>
                  <a:cubicBezTo>
                    <a:pt x="28" y="22"/>
                    <a:pt x="29" y="22"/>
                    <a:pt x="29" y="22"/>
                  </a:cubicBezTo>
                  <a:cubicBezTo>
                    <a:pt x="29" y="22"/>
                    <a:pt x="30" y="22"/>
                    <a:pt x="30" y="22"/>
                  </a:cubicBezTo>
                  <a:cubicBezTo>
                    <a:pt x="29" y="18"/>
                    <a:pt x="29" y="18"/>
                    <a:pt x="29" y="18"/>
                  </a:cubicBezTo>
                  <a:cubicBezTo>
                    <a:pt x="29" y="18"/>
                    <a:pt x="30" y="17"/>
                    <a:pt x="30" y="17"/>
                  </a:cubicBezTo>
                  <a:cubicBezTo>
                    <a:pt x="31" y="17"/>
                    <a:pt x="32" y="17"/>
                    <a:pt x="32" y="18"/>
                  </a:cubicBezTo>
                  <a:cubicBezTo>
                    <a:pt x="32" y="22"/>
                    <a:pt x="32" y="22"/>
                    <a:pt x="32" y="22"/>
                  </a:cubicBezTo>
                  <a:cubicBezTo>
                    <a:pt x="33" y="22"/>
                    <a:pt x="34" y="22"/>
                    <a:pt x="34" y="22"/>
                  </a:cubicBezTo>
                  <a:cubicBezTo>
                    <a:pt x="35" y="22"/>
                    <a:pt x="35" y="22"/>
                    <a:pt x="35" y="22"/>
                  </a:cubicBezTo>
                  <a:cubicBezTo>
                    <a:pt x="36" y="22"/>
                    <a:pt x="36" y="22"/>
                    <a:pt x="36" y="22"/>
                  </a:cubicBezTo>
                  <a:cubicBezTo>
                    <a:pt x="36" y="22"/>
                    <a:pt x="37" y="22"/>
                    <a:pt x="37" y="23"/>
                  </a:cubicBezTo>
                  <a:cubicBezTo>
                    <a:pt x="37" y="23"/>
                    <a:pt x="37" y="24"/>
                    <a:pt x="37" y="24"/>
                  </a:cubicBezTo>
                  <a:cubicBezTo>
                    <a:pt x="37" y="25"/>
                    <a:pt x="36" y="25"/>
                    <a:pt x="36" y="26"/>
                  </a:cubicBezTo>
                  <a:cubicBezTo>
                    <a:pt x="36" y="26"/>
                    <a:pt x="36" y="26"/>
                    <a:pt x="36" y="26"/>
                  </a:cubicBezTo>
                  <a:cubicBezTo>
                    <a:pt x="35" y="26"/>
                    <a:pt x="34" y="26"/>
                    <a:pt x="33" y="26"/>
                  </a:cubicBezTo>
                  <a:cubicBezTo>
                    <a:pt x="33" y="26"/>
                    <a:pt x="33" y="26"/>
                    <a:pt x="33" y="26"/>
                  </a:cubicBezTo>
                  <a:cubicBezTo>
                    <a:pt x="34" y="34"/>
                    <a:pt x="34" y="34"/>
                    <a:pt x="34" y="34"/>
                  </a:cubicBezTo>
                  <a:cubicBezTo>
                    <a:pt x="35" y="35"/>
                    <a:pt x="37" y="35"/>
                    <a:pt x="38" y="36"/>
                  </a:cubicBezTo>
                  <a:cubicBezTo>
                    <a:pt x="39" y="38"/>
                    <a:pt x="40" y="39"/>
                    <a:pt x="40" y="41"/>
                  </a:cubicBezTo>
                  <a:cubicBezTo>
                    <a:pt x="40" y="43"/>
                    <a:pt x="40" y="44"/>
                    <a:pt x="4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Freeform 218"/>
            <p:cNvSpPr>
              <a:spLocks noEditPoints="1"/>
            </p:cNvSpPr>
            <p:nvPr/>
          </p:nvSpPr>
          <p:spPr bwMode="auto">
            <a:xfrm>
              <a:off x="541338" y="3001963"/>
              <a:ext cx="103187" cy="106363"/>
            </a:xfrm>
            <a:custGeom>
              <a:avLst/>
              <a:gdLst>
                <a:gd name="T0" fmla="*/ 15 w 36"/>
                <a:gd name="T1" fmla="*/ 2 h 37"/>
                <a:gd name="T2" fmla="*/ 1 w 36"/>
                <a:gd name="T3" fmla="*/ 21 h 37"/>
                <a:gd name="T4" fmla="*/ 20 w 36"/>
                <a:gd name="T5" fmla="*/ 36 h 37"/>
                <a:gd name="T6" fmla="*/ 35 w 36"/>
                <a:gd name="T7" fmla="*/ 16 h 37"/>
                <a:gd name="T8" fmla="*/ 15 w 36"/>
                <a:gd name="T9" fmla="*/ 2 h 37"/>
                <a:gd name="T10" fmla="*/ 20 w 36"/>
                <a:gd name="T11" fmla="*/ 32 h 37"/>
                <a:gd name="T12" fmla="*/ 4 w 36"/>
                <a:gd name="T13" fmla="*/ 21 h 37"/>
                <a:gd name="T14" fmla="*/ 16 w 36"/>
                <a:gd name="T15" fmla="*/ 5 h 37"/>
                <a:gd name="T16" fmla="*/ 32 w 36"/>
                <a:gd name="T17" fmla="*/ 17 h 37"/>
                <a:gd name="T18" fmla="*/ 20 w 36"/>
                <a:gd name="T19" fmla="*/ 3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7">
                  <a:moveTo>
                    <a:pt x="15" y="2"/>
                  </a:moveTo>
                  <a:cubicBezTo>
                    <a:pt x="6" y="3"/>
                    <a:pt x="0" y="12"/>
                    <a:pt x="1" y="21"/>
                  </a:cubicBezTo>
                  <a:cubicBezTo>
                    <a:pt x="2" y="31"/>
                    <a:pt x="11" y="37"/>
                    <a:pt x="20" y="36"/>
                  </a:cubicBezTo>
                  <a:cubicBezTo>
                    <a:pt x="30" y="34"/>
                    <a:pt x="36" y="26"/>
                    <a:pt x="35" y="16"/>
                  </a:cubicBezTo>
                  <a:cubicBezTo>
                    <a:pt x="34" y="7"/>
                    <a:pt x="25" y="0"/>
                    <a:pt x="15" y="2"/>
                  </a:cubicBezTo>
                  <a:close/>
                  <a:moveTo>
                    <a:pt x="20" y="32"/>
                  </a:moveTo>
                  <a:cubicBezTo>
                    <a:pt x="12" y="34"/>
                    <a:pt x="5" y="28"/>
                    <a:pt x="4" y="21"/>
                  </a:cubicBezTo>
                  <a:cubicBezTo>
                    <a:pt x="3" y="13"/>
                    <a:pt x="8" y="6"/>
                    <a:pt x="16" y="5"/>
                  </a:cubicBezTo>
                  <a:cubicBezTo>
                    <a:pt x="23" y="4"/>
                    <a:pt x="30" y="9"/>
                    <a:pt x="32" y="17"/>
                  </a:cubicBezTo>
                  <a:cubicBezTo>
                    <a:pt x="33" y="24"/>
                    <a:pt x="27" y="31"/>
                    <a:pt x="2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Freeform 219"/>
            <p:cNvSpPr>
              <a:spLocks noEditPoints="1"/>
            </p:cNvSpPr>
            <p:nvPr/>
          </p:nvSpPr>
          <p:spPr bwMode="auto">
            <a:xfrm>
              <a:off x="576263" y="3021013"/>
              <a:ext cx="33337" cy="66675"/>
            </a:xfrm>
            <a:custGeom>
              <a:avLst/>
              <a:gdLst>
                <a:gd name="T0" fmla="*/ 8 w 12"/>
                <a:gd name="T1" fmla="*/ 10 h 23"/>
                <a:gd name="T2" fmla="*/ 8 w 12"/>
                <a:gd name="T3" fmla="*/ 6 h 23"/>
                <a:gd name="T4" fmla="*/ 8 w 12"/>
                <a:gd name="T5" fmla="*/ 6 h 23"/>
                <a:gd name="T6" fmla="*/ 9 w 12"/>
                <a:gd name="T7" fmla="*/ 6 h 23"/>
                <a:gd name="T8" fmla="*/ 10 w 12"/>
                <a:gd name="T9" fmla="*/ 5 h 23"/>
                <a:gd name="T10" fmla="*/ 10 w 12"/>
                <a:gd name="T11" fmla="*/ 5 h 23"/>
                <a:gd name="T12" fmla="*/ 10 w 12"/>
                <a:gd name="T13" fmla="*/ 4 h 23"/>
                <a:gd name="T14" fmla="*/ 10 w 12"/>
                <a:gd name="T15" fmla="*/ 3 h 23"/>
                <a:gd name="T16" fmla="*/ 9 w 12"/>
                <a:gd name="T17" fmla="*/ 3 h 23"/>
                <a:gd name="T18" fmla="*/ 8 w 12"/>
                <a:gd name="T19" fmla="*/ 3 h 23"/>
                <a:gd name="T20" fmla="*/ 7 w 12"/>
                <a:gd name="T21" fmla="*/ 3 h 23"/>
                <a:gd name="T22" fmla="*/ 7 w 12"/>
                <a:gd name="T23" fmla="*/ 1 h 23"/>
                <a:gd name="T24" fmla="*/ 6 w 12"/>
                <a:gd name="T25" fmla="*/ 0 h 23"/>
                <a:gd name="T26" fmla="*/ 6 w 12"/>
                <a:gd name="T27" fmla="*/ 1 h 23"/>
                <a:gd name="T28" fmla="*/ 6 w 12"/>
                <a:gd name="T29" fmla="*/ 3 h 23"/>
                <a:gd name="T30" fmla="*/ 6 w 12"/>
                <a:gd name="T31" fmla="*/ 3 h 23"/>
                <a:gd name="T32" fmla="*/ 4 w 12"/>
                <a:gd name="T33" fmla="*/ 4 h 23"/>
                <a:gd name="T34" fmla="*/ 4 w 12"/>
                <a:gd name="T35" fmla="*/ 1 h 23"/>
                <a:gd name="T36" fmla="*/ 3 w 12"/>
                <a:gd name="T37" fmla="*/ 1 h 23"/>
                <a:gd name="T38" fmla="*/ 3 w 12"/>
                <a:gd name="T39" fmla="*/ 2 h 23"/>
                <a:gd name="T40" fmla="*/ 3 w 12"/>
                <a:gd name="T41" fmla="*/ 4 h 23"/>
                <a:gd name="T42" fmla="*/ 1 w 12"/>
                <a:gd name="T43" fmla="*/ 5 h 23"/>
                <a:gd name="T44" fmla="*/ 1 w 12"/>
                <a:gd name="T45" fmla="*/ 7 h 23"/>
                <a:gd name="T46" fmla="*/ 0 w 12"/>
                <a:gd name="T47" fmla="*/ 8 h 23"/>
                <a:gd name="T48" fmla="*/ 1 w 12"/>
                <a:gd name="T49" fmla="*/ 10 h 23"/>
                <a:gd name="T50" fmla="*/ 2 w 12"/>
                <a:gd name="T51" fmla="*/ 11 h 23"/>
                <a:gd name="T52" fmla="*/ 4 w 12"/>
                <a:gd name="T53" fmla="*/ 12 h 23"/>
                <a:gd name="T54" fmla="*/ 4 w 12"/>
                <a:gd name="T55" fmla="*/ 12 h 23"/>
                <a:gd name="T56" fmla="*/ 5 w 12"/>
                <a:gd name="T57" fmla="*/ 17 h 23"/>
                <a:gd name="T58" fmla="*/ 4 w 12"/>
                <a:gd name="T59" fmla="*/ 17 h 23"/>
                <a:gd name="T60" fmla="*/ 2 w 12"/>
                <a:gd name="T61" fmla="*/ 17 h 23"/>
                <a:gd name="T62" fmla="*/ 2 w 12"/>
                <a:gd name="T63" fmla="*/ 18 h 23"/>
                <a:gd name="T64" fmla="*/ 2 w 12"/>
                <a:gd name="T65" fmla="*/ 18 h 23"/>
                <a:gd name="T66" fmla="*/ 2 w 12"/>
                <a:gd name="T67" fmla="*/ 19 h 23"/>
                <a:gd name="T68" fmla="*/ 2 w 12"/>
                <a:gd name="T69" fmla="*/ 20 h 23"/>
                <a:gd name="T70" fmla="*/ 3 w 12"/>
                <a:gd name="T71" fmla="*/ 20 h 23"/>
                <a:gd name="T72" fmla="*/ 5 w 12"/>
                <a:gd name="T73" fmla="*/ 20 h 23"/>
                <a:gd name="T74" fmla="*/ 6 w 12"/>
                <a:gd name="T75" fmla="*/ 23 h 23"/>
                <a:gd name="T76" fmla="*/ 7 w 12"/>
                <a:gd name="T77" fmla="*/ 23 h 23"/>
                <a:gd name="T78" fmla="*/ 7 w 12"/>
                <a:gd name="T79" fmla="*/ 23 h 23"/>
                <a:gd name="T80" fmla="*/ 7 w 12"/>
                <a:gd name="T81" fmla="*/ 20 h 23"/>
                <a:gd name="T82" fmla="*/ 8 w 12"/>
                <a:gd name="T83" fmla="*/ 20 h 23"/>
                <a:gd name="T84" fmla="*/ 9 w 12"/>
                <a:gd name="T85" fmla="*/ 22 h 23"/>
                <a:gd name="T86" fmla="*/ 10 w 12"/>
                <a:gd name="T87" fmla="*/ 23 h 23"/>
                <a:gd name="T88" fmla="*/ 10 w 12"/>
                <a:gd name="T89" fmla="*/ 22 h 23"/>
                <a:gd name="T90" fmla="*/ 10 w 12"/>
                <a:gd name="T91" fmla="*/ 19 h 23"/>
                <a:gd name="T92" fmla="*/ 11 w 12"/>
                <a:gd name="T93" fmla="*/ 18 h 23"/>
                <a:gd name="T94" fmla="*/ 12 w 12"/>
                <a:gd name="T95" fmla="*/ 17 h 23"/>
                <a:gd name="T96" fmla="*/ 12 w 12"/>
                <a:gd name="T97" fmla="*/ 14 h 23"/>
                <a:gd name="T98" fmla="*/ 11 w 12"/>
                <a:gd name="T99" fmla="*/ 12 h 23"/>
                <a:gd name="T100" fmla="*/ 8 w 12"/>
                <a:gd name="T101" fmla="*/ 10 h 23"/>
                <a:gd name="T102" fmla="*/ 5 w 12"/>
                <a:gd name="T103" fmla="*/ 6 h 23"/>
                <a:gd name="T104" fmla="*/ 6 w 12"/>
                <a:gd name="T105" fmla="*/ 6 h 23"/>
                <a:gd name="T106" fmla="*/ 7 w 12"/>
                <a:gd name="T107" fmla="*/ 10 h 23"/>
                <a:gd name="T108" fmla="*/ 5 w 12"/>
                <a:gd name="T109" fmla="*/ 9 h 23"/>
                <a:gd name="T110" fmla="*/ 5 w 12"/>
                <a:gd name="T111" fmla="*/ 6 h 23"/>
                <a:gd name="T112" fmla="*/ 6 w 12"/>
                <a:gd name="T113" fmla="*/ 17 h 23"/>
                <a:gd name="T114" fmla="*/ 6 w 12"/>
                <a:gd name="T115" fmla="*/ 13 h 23"/>
                <a:gd name="T116" fmla="*/ 7 w 12"/>
                <a:gd name="T117" fmla="*/ 13 h 23"/>
                <a:gd name="T118" fmla="*/ 8 w 12"/>
                <a:gd name="T119" fmla="*/ 17 h 23"/>
                <a:gd name="T120" fmla="*/ 6 w 12"/>
                <a:gd name="T121"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 h="23">
                  <a:moveTo>
                    <a:pt x="8" y="10"/>
                  </a:moveTo>
                  <a:cubicBezTo>
                    <a:pt x="8" y="6"/>
                    <a:pt x="8" y="6"/>
                    <a:pt x="8" y="6"/>
                  </a:cubicBezTo>
                  <a:cubicBezTo>
                    <a:pt x="8" y="6"/>
                    <a:pt x="8" y="6"/>
                    <a:pt x="8" y="6"/>
                  </a:cubicBezTo>
                  <a:cubicBezTo>
                    <a:pt x="9" y="6"/>
                    <a:pt x="9" y="6"/>
                    <a:pt x="9" y="6"/>
                  </a:cubicBezTo>
                  <a:cubicBezTo>
                    <a:pt x="10" y="6"/>
                    <a:pt x="10" y="6"/>
                    <a:pt x="10" y="5"/>
                  </a:cubicBezTo>
                  <a:cubicBezTo>
                    <a:pt x="10" y="5"/>
                    <a:pt x="10" y="5"/>
                    <a:pt x="10" y="5"/>
                  </a:cubicBezTo>
                  <a:cubicBezTo>
                    <a:pt x="10" y="4"/>
                    <a:pt x="10" y="4"/>
                    <a:pt x="10" y="4"/>
                  </a:cubicBezTo>
                  <a:cubicBezTo>
                    <a:pt x="10" y="3"/>
                    <a:pt x="10" y="3"/>
                    <a:pt x="10" y="3"/>
                  </a:cubicBezTo>
                  <a:cubicBezTo>
                    <a:pt x="9" y="3"/>
                    <a:pt x="9" y="3"/>
                    <a:pt x="9" y="3"/>
                  </a:cubicBezTo>
                  <a:cubicBezTo>
                    <a:pt x="9" y="3"/>
                    <a:pt x="9" y="3"/>
                    <a:pt x="8" y="3"/>
                  </a:cubicBezTo>
                  <a:cubicBezTo>
                    <a:pt x="8" y="3"/>
                    <a:pt x="8" y="3"/>
                    <a:pt x="7" y="3"/>
                  </a:cubicBezTo>
                  <a:cubicBezTo>
                    <a:pt x="7" y="1"/>
                    <a:pt x="7" y="1"/>
                    <a:pt x="7" y="1"/>
                  </a:cubicBezTo>
                  <a:cubicBezTo>
                    <a:pt x="7" y="1"/>
                    <a:pt x="7" y="0"/>
                    <a:pt x="6" y="0"/>
                  </a:cubicBezTo>
                  <a:cubicBezTo>
                    <a:pt x="6" y="0"/>
                    <a:pt x="5" y="1"/>
                    <a:pt x="6" y="1"/>
                  </a:cubicBezTo>
                  <a:cubicBezTo>
                    <a:pt x="6" y="3"/>
                    <a:pt x="6" y="3"/>
                    <a:pt x="6" y="3"/>
                  </a:cubicBezTo>
                  <a:cubicBezTo>
                    <a:pt x="6" y="3"/>
                    <a:pt x="6" y="3"/>
                    <a:pt x="6" y="3"/>
                  </a:cubicBezTo>
                  <a:cubicBezTo>
                    <a:pt x="5" y="3"/>
                    <a:pt x="5" y="3"/>
                    <a:pt x="4" y="4"/>
                  </a:cubicBezTo>
                  <a:cubicBezTo>
                    <a:pt x="4" y="1"/>
                    <a:pt x="4" y="1"/>
                    <a:pt x="4" y="1"/>
                  </a:cubicBezTo>
                  <a:cubicBezTo>
                    <a:pt x="4" y="1"/>
                    <a:pt x="4" y="1"/>
                    <a:pt x="3" y="1"/>
                  </a:cubicBezTo>
                  <a:cubicBezTo>
                    <a:pt x="3" y="1"/>
                    <a:pt x="3" y="1"/>
                    <a:pt x="3" y="2"/>
                  </a:cubicBezTo>
                  <a:cubicBezTo>
                    <a:pt x="3" y="4"/>
                    <a:pt x="3" y="4"/>
                    <a:pt x="3" y="4"/>
                  </a:cubicBezTo>
                  <a:cubicBezTo>
                    <a:pt x="2" y="4"/>
                    <a:pt x="2" y="5"/>
                    <a:pt x="1" y="5"/>
                  </a:cubicBezTo>
                  <a:cubicBezTo>
                    <a:pt x="1" y="6"/>
                    <a:pt x="1" y="6"/>
                    <a:pt x="1" y="7"/>
                  </a:cubicBezTo>
                  <a:cubicBezTo>
                    <a:pt x="0" y="7"/>
                    <a:pt x="0" y="8"/>
                    <a:pt x="0" y="8"/>
                  </a:cubicBezTo>
                  <a:cubicBezTo>
                    <a:pt x="1" y="9"/>
                    <a:pt x="1" y="10"/>
                    <a:pt x="1" y="10"/>
                  </a:cubicBezTo>
                  <a:cubicBezTo>
                    <a:pt x="1" y="11"/>
                    <a:pt x="2" y="11"/>
                    <a:pt x="2" y="11"/>
                  </a:cubicBezTo>
                  <a:cubicBezTo>
                    <a:pt x="3" y="12"/>
                    <a:pt x="3" y="12"/>
                    <a:pt x="4" y="12"/>
                  </a:cubicBezTo>
                  <a:cubicBezTo>
                    <a:pt x="4" y="12"/>
                    <a:pt x="4" y="12"/>
                    <a:pt x="4" y="12"/>
                  </a:cubicBezTo>
                  <a:cubicBezTo>
                    <a:pt x="5" y="17"/>
                    <a:pt x="5" y="17"/>
                    <a:pt x="5" y="17"/>
                  </a:cubicBezTo>
                  <a:cubicBezTo>
                    <a:pt x="4" y="18"/>
                    <a:pt x="4" y="18"/>
                    <a:pt x="4" y="17"/>
                  </a:cubicBezTo>
                  <a:cubicBezTo>
                    <a:pt x="3" y="17"/>
                    <a:pt x="2" y="17"/>
                    <a:pt x="2" y="17"/>
                  </a:cubicBezTo>
                  <a:cubicBezTo>
                    <a:pt x="2" y="17"/>
                    <a:pt x="2" y="17"/>
                    <a:pt x="2" y="18"/>
                  </a:cubicBezTo>
                  <a:cubicBezTo>
                    <a:pt x="2" y="18"/>
                    <a:pt x="2" y="18"/>
                    <a:pt x="2" y="18"/>
                  </a:cubicBezTo>
                  <a:cubicBezTo>
                    <a:pt x="2" y="19"/>
                    <a:pt x="2" y="19"/>
                    <a:pt x="2" y="19"/>
                  </a:cubicBezTo>
                  <a:cubicBezTo>
                    <a:pt x="2" y="20"/>
                    <a:pt x="2" y="20"/>
                    <a:pt x="2" y="20"/>
                  </a:cubicBezTo>
                  <a:cubicBezTo>
                    <a:pt x="2" y="20"/>
                    <a:pt x="3" y="20"/>
                    <a:pt x="3" y="20"/>
                  </a:cubicBezTo>
                  <a:cubicBezTo>
                    <a:pt x="4" y="20"/>
                    <a:pt x="5" y="20"/>
                    <a:pt x="5" y="20"/>
                  </a:cubicBezTo>
                  <a:cubicBezTo>
                    <a:pt x="6" y="23"/>
                    <a:pt x="6" y="23"/>
                    <a:pt x="6" y="23"/>
                  </a:cubicBezTo>
                  <a:cubicBezTo>
                    <a:pt x="6" y="23"/>
                    <a:pt x="6" y="23"/>
                    <a:pt x="7" y="23"/>
                  </a:cubicBezTo>
                  <a:cubicBezTo>
                    <a:pt x="7" y="23"/>
                    <a:pt x="7" y="23"/>
                    <a:pt x="7" y="23"/>
                  </a:cubicBezTo>
                  <a:cubicBezTo>
                    <a:pt x="7" y="20"/>
                    <a:pt x="7" y="20"/>
                    <a:pt x="7" y="20"/>
                  </a:cubicBezTo>
                  <a:cubicBezTo>
                    <a:pt x="7" y="20"/>
                    <a:pt x="8" y="20"/>
                    <a:pt x="8" y="20"/>
                  </a:cubicBezTo>
                  <a:cubicBezTo>
                    <a:pt x="9" y="22"/>
                    <a:pt x="9" y="22"/>
                    <a:pt x="9" y="22"/>
                  </a:cubicBezTo>
                  <a:cubicBezTo>
                    <a:pt x="9" y="23"/>
                    <a:pt x="9" y="23"/>
                    <a:pt x="10" y="23"/>
                  </a:cubicBezTo>
                  <a:cubicBezTo>
                    <a:pt x="10" y="23"/>
                    <a:pt x="10" y="23"/>
                    <a:pt x="10" y="22"/>
                  </a:cubicBezTo>
                  <a:cubicBezTo>
                    <a:pt x="10" y="19"/>
                    <a:pt x="10" y="19"/>
                    <a:pt x="10" y="19"/>
                  </a:cubicBezTo>
                  <a:cubicBezTo>
                    <a:pt x="10" y="19"/>
                    <a:pt x="11" y="19"/>
                    <a:pt x="11" y="18"/>
                  </a:cubicBezTo>
                  <a:cubicBezTo>
                    <a:pt x="11" y="18"/>
                    <a:pt x="12" y="17"/>
                    <a:pt x="12" y="17"/>
                  </a:cubicBezTo>
                  <a:cubicBezTo>
                    <a:pt x="12" y="16"/>
                    <a:pt x="12" y="15"/>
                    <a:pt x="12" y="14"/>
                  </a:cubicBezTo>
                  <a:cubicBezTo>
                    <a:pt x="12" y="13"/>
                    <a:pt x="12" y="12"/>
                    <a:pt x="11" y="12"/>
                  </a:cubicBezTo>
                  <a:cubicBezTo>
                    <a:pt x="10" y="11"/>
                    <a:pt x="9" y="11"/>
                    <a:pt x="8" y="10"/>
                  </a:cubicBezTo>
                  <a:close/>
                  <a:moveTo>
                    <a:pt x="5" y="6"/>
                  </a:moveTo>
                  <a:cubicBezTo>
                    <a:pt x="5" y="6"/>
                    <a:pt x="6" y="6"/>
                    <a:pt x="6" y="6"/>
                  </a:cubicBezTo>
                  <a:cubicBezTo>
                    <a:pt x="7" y="10"/>
                    <a:pt x="7" y="10"/>
                    <a:pt x="7" y="10"/>
                  </a:cubicBezTo>
                  <a:cubicBezTo>
                    <a:pt x="6" y="10"/>
                    <a:pt x="6" y="10"/>
                    <a:pt x="5" y="9"/>
                  </a:cubicBezTo>
                  <a:lnTo>
                    <a:pt x="5" y="6"/>
                  </a:lnTo>
                  <a:close/>
                  <a:moveTo>
                    <a:pt x="6" y="17"/>
                  </a:moveTo>
                  <a:cubicBezTo>
                    <a:pt x="6" y="13"/>
                    <a:pt x="6" y="13"/>
                    <a:pt x="6" y="13"/>
                  </a:cubicBezTo>
                  <a:cubicBezTo>
                    <a:pt x="6" y="13"/>
                    <a:pt x="7" y="13"/>
                    <a:pt x="7" y="13"/>
                  </a:cubicBezTo>
                  <a:cubicBezTo>
                    <a:pt x="8" y="17"/>
                    <a:pt x="8" y="17"/>
                    <a:pt x="8" y="17"/>
                  </a:cubicBezTo>
                  <a:cubicBezTo>
                    <a:pt x="7" y="17"/>
                    <a:pt x="7" y="17"/>
                    <a:pt x="6"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Freeform 220"/>
            <p:cNvSpPr>
              <a:spLocks noEditPoints="1"/>
            </p:cNvSpPr>
            <p:nvPr/>
          </p:nvSpPr>
          <p:spPr bwMode="auto">
            <a:xfrm>
              <a:off x="3605213" y="1295400"/>
              <a:ext cx="184150" cy="187325"/>
            </a:xfrm>
            <a:custGeom>
              <a:avLst/>
              <a:gdLst>
                <a:gd name="T0" fmla="*/ 28 w 64"/>
                <a:gd name="T1" fmla="*/ 3 h 65"/>
                <a:gd name="T2" fmla="*/ 2 w 64"/>
                <a:gd name="T3" fmla="*/ 37 h 65"/>
                <a:gd name="T4" fmla="*/ 37 w 64"/>
                <a:gd name="T5" fmla="*/ 62 h 65"/>
                <a:gd name="T6" fmla="*/ 62 w 64"/>
                <a:gd name="T7" fmla="*/ 28 h 65"/>
                <a:gd name="T8" fmla="*/ 28 w 64"/>
                <a:gd name="T9" fmla="*/ 3 h 65"/>
                <a:gd name="T10" fmla="*/ 36 w 64"/>
                <a:gd name="T11" fmla="*/ 56 h 65"/>
                <a:gd name="T12" fmla="*/ 8 w 64"/>
                <a:gd name="T13" fmla="*/ 36 h 65"/>
                <a:gd name="T14" fmla="*/ 28 w 64"/>
                <a:gd name="T15" fmla="*/ 8 h 65"/>
                <a:gd name="T16" fmla="*/ 56 w 64"/>
                <a:gd name="T17" fmla="*/ 29 h 65"/>
                <a:gd name="T18" fmla="*/ 36 w 64"/>
                <a:gd name="T1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5">
                  <a:moveTo>
                    <a:pt x="28" y="3"/>
                  </a:moveTo>
                  <a:cubicBezTo>
                    <a:pt x="11" y="5"/>
                    <a:pt x="0" y="20"/>
                    <a:pt x="2" y="37"/>
                  </a:cubicBezTo>
                  <a:cubicBezTo>
                    <a:pt x="5" y="53"/>
                    <a:pt x="20" y="65"/>
                    <a:pt x="37" y="62"/>
                  </a:cubicBezTo>
                  <a:cubicBezTo>
                    <a:pt x="53" y="60"/>
                    <a:pt x="64" y="44"/>
                    <a:pt x="62" y="28"/>
                  </a:cubicBezTo>
                  <a:cubicBezTo>
                    <a:pt x="59" y="11"/>
                    <a:pt x="44" y="0"/>
                    <a:pt x="28" y="3"/>
                  </a:cubicBezTo>
                  <a:close/>
                  <a:moveTo>
                    <a:pt x="36" y="56"/>
                  </a:moveTo>
                  <a:cubicBezTo>
                    <a:pt x="22" y="58"/>
                    <a:pt x="10" y="49"/>
                    <a:pt x="8" y="36"/>
                  </a:cubicBezTo>
                  <a:cubicBezTo>
                    <a:pt x="6" y="23"/>
                    <a:pt x="15" y="10"/>
                    <a:pt x="28" y="8"/>
                  </a:cubicBezTo>
                  <a:cubicBezTo>
                    <a:pt x="42" y="6"/>
                    <a:pt x="54" y="16"/>
                    <a:pt x="56" y="29"/>
                  </a:cubicBezTo>
                  <a:cubicBezTo>
                    <a:pt x="58" y="42"/>
                    <a:pt x="49" y="54"/>
                    <a:pt x="3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 name="Freeform 221"/>
            <p:cNvSpPr>
              <a:spLocks noEditPoints="1"/>
            </p:cNvSpPr>
            <p:nvPr/>
          </p:nvSpPr>
          <p:spPr bwMode="auto">
            <a:xfrm>
              <a:off x="3668713" y="1330325"/>
              <a:ext cx="60325" cy="117475"/>
            </a:xfrm>
            <a:custGeom>
              <a:avLst/>
              <a:gdLst>
                <a:gd name="T0" fmla="*/ 14 w 21"/>
                <a:gd name="T1" fmla="*/ 18 h 41"/>
                <a:gd name="T2" fmla="*/ 13 w 21"/>
                <a:gd name="T3" fmla="*/ 10 h 41"/>
                <a:gd name="T4" fmla="*/ 14 w 21"/>
                <a:gd name="T5" fmla="*/ 10 h 41"/>
                <a:gd name="T6" fmla="*/ 16 w 21"/>
                <a:gd name="T7" fmla="*/ 10 h 41"/>
                <a:gd name="T8" fmla="*/ 17 w 21"/>
                <a:gd name="T9" fmla="*/ 9 h 41"/>
                <a:gd name="T10" fmla="*/ 17 w 21"/>
                <a:gd name="T11" fmla="*/ 8 h 41"/>
                <a:gd name="T12" fmla="*/ 17 w 21"/>
                <a:gd name="T13" fmla="*/ 6 h 41"/>
                <a:gd name="T14" fmla="*/ 17 w 21"/>
                <a:gd name="T15" fmla="*/ 5 h 41"/>
                <a:gd name="T16" fmla="*/ 16 w 21"/>
                <a:gd name="T17" fmla="*/ 5 h 41"/>
                <a:gd name="T18" fmla="*/ 14 w 21"/>
                <a:gd name="T19" fmla="*/ 5 h 41"/>
                <a:gd name="T20" fmla="*/ 12 w 21"/>
                <a:gd name="T21" fmla="*/ 5 h 41"/>
                <a:gd name="T22" fmla="*/ 12 w 21"/>
                <a:gd name="T23" fmla="*/ 1 h 41"/>
                <a:gd name="T24" fmla="*/ 10 w 21"/>
                <a:gd name="T25" fmla="*/ 0 h 41"/>
                <a:gd name="T26" fmla="*/ 9 w 21"/>
                <a:gd name="T27" fmla="*/ 2 h 41"/>
                <a:gd name="T28" fmla="*/ 10 w 21"/>
                <a:gd name="T29" fmla="*/ 5 h 41"/>
                <a:gd name="T30" fmla="*/ 10 w 21"/>
                <a:gd name="T31" fmla="*/ 5 h 41"/>
                <a:gd name="T32" fmla="*/ 7 w 21"/>
                <a:gd name="T33" fmla="*/ 6 h 41"/>
                <a:gd name="T34" fmla="*/ 7 w 21"/>
                <a:gd name="T35" fmla="*/ 2 h 41"/>
                <a:gd name="T36" fmla="*/ 5 w 21"/>
                <a:gd name="T37" fmla="*/ 1 h 41"/>
                <a:gd name="T38" fmla="*/ 4 w 21"/>
                <a:gd name="T39" fmla="*/ 2 h 41"/>
                <a:gd name="T40" fmla="*/ 5 w 21"/>
                <a:gd name="T41" fmla="*/ 7 h 41"/>
                <a:gd name="T42" fmla="*/ 2 w 21"/>
                <a:gd name="T43" fmla="*/ 9 h 41"/>
                <a:gd name="T44" fmla="*/ 1 w 21"/>
                <a:gd name="T45" fmla="*/ 11 h 41"/>
                <a:gd name="T46" fmla="*/ 0 w 21"/>
                <a:gd name="T47" fmla="*/ 14 h 41"/>
                <a:gd name="T48" fmla="*/ 2 w 21"/>
                <a:gd name="T49" fmla="*/ 18 h 41"/>
                <a:gd name="T50" fmla="*/ 4 w 21"/>
                <a:gd name="T51" fmla="*/ 20 h 41"/>
                <a:gd name="T52" fmla="*/ 6 w 21"/>
                <a:gd name="T53" fmla="*/ 21 h 41"/>
                <a:gd name="T54" fmla="*/ 7 w 21"/>
                <a:gd name="T55" fmla="*/ 21 h 41"/>
                <a:gd name="T56" fmla="*/ 8 w 21"/>
                <a:gd name="T57" fmla="*/ 30 h 41"/>
                <a:gd name="T58" fmla="*/ 6 w 21"/>
                <a:gd name="T59" fmla="*/ 30 h 41"/>
                <a:gd name="T60" fmla="*/ 3 w 21"/>
                <a:gd name="T61" fmla="*/ 30 h 41"/>
                <a:gd name="T62" fmla="*/ 3 w 21"/>
                <a:gd name="T63" fmla="*/ 31 h 41"/>
                <a:gd name="T64" fmla="*/ 2 w 21"/>
                <a:gd name="T65" fmla="*/ 32 h 41"/>
                <a:gd name="T66" fmla="*/ 2 w 21"/>
                <a:gd name="T67" fmla="*/ 34 h 41"/>
                <a:gd name="T68" fmla="*/ 3 w 21"/>
                <a:gd name="T69" fmla="*/ 35 h 41"/>
                <a:gd name="T70" fmla="*/ 6 w 21"/>
                <a:gd name="T71" fmla="*/ 35 h 41"/>
                <a:gd name="T72" fmla="*/ 9 w 21"/>
                <a:gd name="T73" fmla="*/ 35 h 41"/>
                <a:gd name="T74" fmla="*/ 10 w 21"/>
                <a:gd name="T75" fmla="*/ 40 h 41"/>
                <a:gd name="T76" fmla="*/ 11 w 21"/>
                <a:gd name="T77" fmla="*/ 41 h 41"/>
                <a:gd name="T78" fmla="*/ 12 w 21"/>
                <a:gd name="T79" fmla="*/ 39 h 41"/>
                <a:gd name="T80" fmla="*/ 12 w 21"/>
                <a:gd name="T81" fmla="*/ 35 h 41"/>
                <a:gd name="T82" fmla="*/ 14 w 21"/>
                <a:gd name="T83" fmla="*/ 34 h 41"/>
                <a:gd name="T84" fmla="*/ 15 w 21"/>
                <a:gd name="T85" fmla="*/ 39 h 41"/>
                <a:gd name="T86" fmla="*/ 16 w 21"/>
                <a:gd name="T87" fmla="*/ 40 h 41"/>
                <a:gd name="T88" fmla="*/ 18 w 21"/>
                <a:gd name="T89" fmla="*/ 38 h 41"/>
                <a:gd name="T90" fmla="*/ 17 w 21"/>
                <a:gd name="T91" fmla="*/ 33 h 41"/>
                <a:gd name="T92" fmla="*/ 19 w 21"/>
                <a:gd name="T93" fmla="*/ 32 h 41"/>
                <a:gd name="T94" fmla="*/ 21 w 21"/>
                <a:gd name="T95" fmla="*/ 29 h 41"/>
                <a:gd name="T96" fmla="*/ 21 w 21"/>
                <a:gd name="T97" fmla="*/ 25 h 41"/>
                <a:gd name="T98" fmla="*/ 18 w 21"/>
                <a:gd name="T99" fmla="*/ 20 h 41"/>
                <a:gd name="T100" fmla="*/ 14 w 21"/>
                <a:gd name="T101" fmla="*/ 18 h 41"/>
                <a:gd name="T102" fmla="*/ 8 w 21"/>
                <a:gd name="T103" fmla="*/ 10 h 41"/>
                <a:gd name="T104" fmla="*/ 11 w 21"/>
                <a:gd name="T105" fmla="*/ 10 h 41"/>
                <a:gd name="T106" fmla="*/ 12 w 21"/>
                <a:gd name="T107" fmla="*/ 17 h 41"/>
                <a:gd name="T108" fmla="*/ 9 w 21"/>
                <a:gd name="T109" fmla="*/ 16 h 41"/>
                <a:gd name="T110" fmla="*/ 8 w 21"/>
                <a:gd name="T111" fmla="*/ 10 h 41"/>
                <a:gd name="T112" fmla="*/ 11 w 21"/>
                <a:gd name="T113" fmla="*/ 30 h 41"/>
                <a:gd name="T114" fmla="*/ 10 w 21"/>
                <a:gd name="T115" fmla="*/ 22 h 41"/>
                <a:gd name="T116" fmla="*/ 13 w 21"/>
                <a:gd name="T117" fmla="*/ 23 h 41"/>
                <a:gd name="T118" fmla="*/ 13 w 21"/>
                <a:gd name="T119" fmla="*/ 29 h 41"/>
                <a:gd name="T120" fmla="*/ 11 w 21"/>
                <a:gd name="T121" fmla="*/ 3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 h="41">
                  <a:moveTo>
                    <a:pt x="14" y="18"/>
                  </a:moveTo>
                  <a:cubicBezTo>
                    <a:pt x="13" y="10"/>
                    <a:pt x="13" y="10"/>
                    <a:pt x="13" y="10"/>
                  </a:cubicBezTo>
                  <a:cubicBezTo>
                    <a:pt x="13" y="10"/>
                    <a:pt x="13" y="10"/>
                    <a:pt x="14" y="10"/>
                  </a:cubicBezTo>
                  <a:cubicBezTo>
                    <a:pt x="15" y="10"/>
                    <a:pt x="16" y="10"/>
                    <a:pt x="16" y="10"/>
                  </a:cubicBezTo>
                  <a:cubicBezTo>
                    <a:pt x="16" y="10"/>
                    <a:pt x="17" y="10"/>
                    <a:pt x="17" y="9"/>
                  </a:cubicBezTo>
                  <a:cubicBezTo>
                    <a:pt x="17" y="9"/>
                    <a:pt x="17" y="8"/>
                    <a:pt x="17" y="8"/>
                  </a:cubicBezTo>
                  <a:cubicBezTo>
                    <a:pt x="17" y="7"/>
                    <a:pt x="17" y="6"/>
                    <a:pt x="17" y="6"/>
                  </a:cubicBezTo>
                  <a:cubicBezTo>
                    <a:pt x="17" y="5"/>
                    <a:pt x="17" y="5"/>
                    <a:pt x="17" y="5"/>
                  </a:cubicBezTo>
                  <a:cubicBezTo>
                    <a:pt x="16" y="5"/>
                    <a:pt x="16" y="5"/>
                    <a:pt x="16" y="5"/>
                  </a:cubicBezTo>
                  <a:cubicBezTo>
                    <a:pt x="15" y="5"/>
                    <a:pt x="15" y="5"/>
                    <a:pt x="14" y="5"/>
                  </a:cubicBezTo>
                  <a:cubicBezTo>
                    <a:pt x="14" y="5"/>
                    <a:pt x="13" y="5"/>
                    <a:pt x="12" y="5"/>
                  </a:cubicBezTo>
                  <a:cubicBezTo>
                    <a:pt x="12" y="1"/>
                    <a:pt x="12" y="1"/>
                    <a:pt x="12" y="1"/>
                  </a:cubicBezTo>
                  <a:cubicBezTo>
                    <a:pt x="12" y="1"/>
                    <a:pt x="11" y="0"/>
                    <a:pt x="10" y="0"/>
                  </a:cubicBezTo>
                  <a:cubicBezTo>
                    <a:pt x="10" y="0"/>
                    <a:pt x="9" y="1"/>
                    <a:pt x="9" y="2"/>
                  </a:cubicBezTo>
                  <a:cubicBezTo>
                    <a:pt x="10" y="5"/>
                    <a:pt x="10" y="5"/>
                    <a:pt x="10" y="5"/>
                  </a:cubicBezTo>
                  <a:cubicBezTo>
                    <a:pt x="10" y="5"/>
                    <a:pt x="10" y="5"/>
                    <a:pt x="10" y="5"/>
                  </a:cubicBezTo>
                  <a:cubicBezTo>
                    <a:pt x="9" y="5"/>
                    <a:pt x="8" y="6"/>
                    <a:pt x="7" y="6"/>
                  </a:cubicBezTo>
                  <a:cubicBezTo>
                    <a:pt x="7" y="2"/>
                    <a:pt x="7" y="2"/>
                    <a:pt x="7" y="2"/>
                  </a:cubicBezTo>
                  <a:cubicBezTo>
                    <a:pt x="7" y="1"/>
                    <a:pt x="6" y="1"/>
                    <a:pt x="5" y="1"/>
                  </a:cubicBezTo>
                  <a:cubicBezTo>
                    <a:pt x="5" y="1"/>
                    <a:pt x="4" y="2"/>
                    <a:pt x="4" y="2"/>
                  </a:cubicBezTo>
                  <a:cubicBezTo>
                    <a:pt x="5" y="7"/>
                    <a:pt x="5" y="7"/>
                    <a:pt x="5" y="7"/>
                  </a:cubicBezTo>
                  <a:cubicBezTo>
                    <a:pt x="4" y="7"/>
                    <a:pt x="3" y="8"/>
                    <a:pt x="2" y="9"/>
                  </a:cubicBezTo>
                  <a:cubicBezTo>
                    <a:pt x="1" y="9"/>
                    <a:pt x="1" y="10"/>
                    <a:pt x="1" y="11"/>
                  </a:cubicBezTo>
                  <a:cubicBezTo>
                    <a:pt x="0" y="12"/>
                    <a:pt x="0" y="13"/>
                    <a:pt x="0" y="14"/>
                  </a:cubicBezTo>
                  <a:cubicBezTo>
                    <a:pt x="1" y="16"/>
                    <a:pt x="1" y="17"/>
                    <a:pt x="2" y="18"/>
                  </a:cubicBezTo>
                  <a:cubicBezTo>
                    <a:pt x="2" y="18"/>
                    <a:pt x="3" y="19"/>
                    <a:pt x="4" y="20"/>
                  </a:cubicBezTo>
                  <a:cubicBezTo>
                    <a:pt x="4" y="20"/>
                    <a:pt x="5" y="21"/>
                    <a:pt x="6" y="21"/>
                  </a:cubicBezTo>
                  <a:cubicBezTo>
                    <a:pt x="7" y="21"/>
                    <a:pt x="7" y="21"/>
                    <a:pt x="7" y="21"/>
                  </a:cubicBezTo>
                  <a:cubicBezTo>
                    <a:pt x="8" y="30"/>
                    <a:pt x="8" y="30"/>
                    <a:pt x="8" y="30"/>
                  </a:cubicBezTo>
                  <a:cubicBezTo>
                    <a:pt x="8" y="30"/>
                    <a:pt x="7" y="30"/>
                    <a:pt x="6" y="30"/>
                  </a:cubicBezTo>
                  <a:cubicBezTo>
                    <a:pt x="5" y="30"/>
                    <a:pt x="4" y="30"/>
                    <a:pt x="3" y="30"/>
                  </a:cubicBezTo>
                  <a:cubicBezTo>
                    <a:pt x="3" y="30"/>
                    <a:pt x="3" y="30"/>
                    <a:pt x="3" y="31"/>
                  </a:cubicBezTo>
                  <a:cubicBezTo>
                    <a:pt x="2" y="31"/>
                    <a:pt x="2" y="31"/>
                    <a:pt x="2" y="32"/>
                  </a:cubicBezTo>
                  <a:cubicBezTo>
                    <a:pt x="2" y="33"/>
                    <a:pt x="2" y="33"/>
                    <a:pt x="2" y="34"/>
                  </a:cubicBezTo>
                  <a:cubicBezTo>
                    <a:pt x="2" y="34"/>
                    <a:pt x="2" y="34"/>
                    <a:pt x="3" y="35"/>
                  </a:cubicBezTo>
                  <a:cubicBezTo>
                    <a:pt x="3" y="35"/>
                    <a:pt x="4" y="35"/>
                    <a:pt x="6" y="35"/>
                  </a:cubicBezTo>
                  <a:cubicBezTo>
                    <a:pt x="7" y="35"/>
                    <a:pt x="8" y="35"/>
                    <a:pt x="9" y="35"/>
                  </a:cubicBezTo>
                  <a:cubicBezTo>
                    <a:pt x="10" y="40"/>
                    <a:pt x="10" y="40"/>
                    <a:pt x="10" y="40"/>
                  </a:cubicBezTo>
                  <a:cubicBezTo>
                    <a:pt x="10" y="40"/>
                    <a:pt x="11" y="41"/>
                    <a:pt x="11" y="41"/>
                  </a:cubicBezTo>
                  <a:cubicBezTo>
                    <a:pt x="12" y="41"/>
                    <a:pt x="12" y="40"/>
                    <a:pt x="12" y="39"/>
                  </a:cubicBezTo>
                  <a:cubicBezTo>
                    <a:pt x="12" y="35"/>
                    <a:pt x="12" y="35"/>
                    <a:pt x="12" y="35"/>
                  </a:cubicBezTo>
                  <a:cubicBezTo>
                    <a:pt x="13" y="35"/>
                    <a:pt x="13" y="34"/>
                    <a:pt x="14" y="34"/>
                  </a:cubicBezTo>
                  <a:cubicBezTo>
                    <a:pt x="15" y="39"/>
                    <a:pt x="15" y="39"/>
                    <a:pt x="15" y="39"/>
                  </a:cubicBezTo>
                  <a:cubicBezTo>
                    <a:pt x="15" y="40"/>
                    <a:pt x="16" y="40"/>
                    <a:pt x="16" y="40"/>
                  </a:cubicBezTo>
                  <a:cubicBezTo>
                    <a:pt x="17" y="40"/>
                    <a:pt x="18" y="39"/>
                    <a:pt x="18" y="38"/>
                  </a:cubicBezTo>
                  <a:cubicBezTo>
                    <a:pt x="17" y="33"/>
                    <a:pt x="17" y="33"/>
                    <a:pt x="17" y="33"/>
                  </a:cubicBezTo>
                  <a:cubicBezTo>
                    <a:pt x="17" y="33"/>
                    <a:pt x="18" y="33"/>
                    <a:pt x="19" y="32"/>
                  </a:cubicBezTo>
                  <a:cubicBezTo>
                    <a:pt x="20" y="31"/>
                    <a:pt x="20" y="30"/>
                    <a:pt x="21" y="29"/>
                  </a:cubicBezTo>
                  <a:cubicBezTo>
                    <a:pt x="21" y="28"/>
                    <a:pt x="21" y="27"/>
                    <a:pt x="21" y="25"/>
                  </a:cubicBezTo>
                  <a:cubicBezTo>
                    <a:pt x="21" y="23"/>
                    <a:pt x="20" y="21"/>
                    <a:pt x="18" y="20"/>
                  </a:cubicBezTo>
                  <a:cubicBezTo>
                    <a:pt x="17" y="19"/>
                    <a:pt x="16" y="18"/>
                    <a:pt x="14" y="18"/>
                  </a:cubicBezTo>
                  <a:close/>
                  <a:moveTo>
                    <a:pt x="8" y="10"/>
                  </a:moveTo>
                  <a:cubicBezTo>
                    <a:pt x="9" y="10"/>
                    <a:pt x="10" y="10"/>
                    <a:pt x="11" y="10"/>
                  </a:cubicBezTo>
                  <a:cubicBezTo>
                    <a:pt x="12" y="17"/>
                    <a:pt x="12" y="17"/>
                    <a:pt x="12" y="17"/>
                  </a:cubicBezTo>
                  <a:cubicBezTo>
                    <a:pt x="11" y="17"/>
                    <a:pt x="10" y="17"/>
                    <a:pt x="9" y="16"/>
                  </a:cubicBezTo>
                  <a:lnTo>
                    <a:pt x="8" y="10"/>
                  </a:lnTo>
                  <a:close/>
                  <a:moveTo>
                    <a:pt x="11" y="30"/>
                  </a:moveTo>
                  <a:cubicBezTo>
                    <a:pt x="10" y="22"/>
                    <a:pt x="10" y="22"/>
                    <a:pt x="10" y="22"/>
                  </a:cubicBezTo>
                  <a:cubicBezTo>
                    <a:pt x="11" y="22"/>
                    <a:pt x="12" y="23"/>
                    <a:pt x="13" y="23"/>
                  </a:cubicBezTo>
                  <a:cubicBezTo>
                    <a:pt x="13" y="29"/>
                    <a:pt x="13" y="29"/>
                    <a:pt x="13" y="29"/>
                  </a:cubicBezTo>
                  <a:cubicBezTo>
                    <a:pt x="13" y="30"/>
                    <a:pt x="12" y="30"/>
                    <a:pt x="11"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Freeform 222"/>
            <p:cNvSpPr>
              <a:spLocks noEditPoints="1"/>
            </p:cNvSpPr>
            <p:nvPr/>
          </p:nvSpPr>
          <p:spPr bwMode="auto">
            <a:xfrm>
              <a:off x="719138" y="2644775"/>
              <a:ext cx="288925" cy="290513"/>
            </a:xfrm>
            <a:custGeom>
              <a:avLst/>
              <a:gdLst>
                <a:gd name="T0" fmla="*/ 95 w 101"/>
                <a:gd name="T1" fmla="*/ 46 h 101"/>
                <a:gd name="T2" fmla="*/ 88 w 101"/>
                <a:gd name="T3" fmla="*/ 45 h 101"/>
                <a:gd name="T4" fmla="*/ 86 w 101"/>
                <a:gd name="T5" fmla="*/ 38 h 101"/>
                <a:gd name="T6" fmla="*/ 92 w 101"/>
                <a:gd name="T7" fmla="*/ 34 h 101"/>
                <a:gd name="T8" fmla="*/ 94 w 101"/>
                <a:gd name="T9" fmla="*/ 24 h 101"/>
                <a:gd name="T10" fmla="*/ 89 w 101"/>
                <a:gd name="T11" fmla="*/ 18 h 101"/>
                <a:gd name="T12" fmla="*/ 79 w 101"/>
                <a:gd name="T13" fmla="*/ 16 h 101"/>
                <a:gd name="T14" fmla="*/ 73 w 101"/>
                <a:gd name="T15" fmla="*/ 20 h 101"/>
                <a:gd name="T16" fmla="*/ 67 w 101"/>
                <a:gd name="T17" fmla="*/ 17 h 101"/>
                <a:gd name="T18" fmla="*/ 68 w 101"/>
                <a:gd name="T19" fmla="*/ 9 h 101"/>
                <a:gd name="T20" fmla="*/ 62 w 101"/>
                <a:gd name="T21" fmla="*/ 1 h 101"/>
                <a:gd name="T22" fmla="*/ 55 w 101"/>
                <a:gd name="T23" fmla="*/ 0 h 101"/>
                <a:gd name="T24" fmla="*/ 47 w 101"/>
                <a:gd name="T25" fmla="*/ 6 h 101"/>
                <a:gd name="T26" fmla="*/ 46 w 101"/>
                <a:gd name="T27" fmla="*/ 13 h 101"/>
                <a:gd name="T28" fmla="*/ 38 w 101"/>
                <a:gd name="T29" fmla="*/ 15 h 101"/>
                <a:gd name="T30" fmla="*/ 34 w 101"/>
                <a:gd name="T31" fmla="*/ 9 h 101"/>
                <a:gd name="T32" fmla="*/ 25 w 101"/>
                <a:gd name="T33" fmla="*/ 8 h 101"/>
                <a:gd name="T34" fmla="*/ 18 w 101"/>
                <a:gd name="T35" fmla="*/ 12 h 101"/>
                <a:gd name="T36" fmla="*/ 17 w 101"/>
                <a:gd name="T37" fmla="*/ 22 h 101"/>
                <a:gd name="T38" fmla="*/ 20 w 101"/>
                <a:gd name="T39" fmla="*/ 27 h 101"/>
                <a:gd name="T40" fmla="*/ 16 w 101"/>
                <a:gd name="T41" fmla="*/ 34 h 101"/>
                <a:gd name="T42" fmla="*/ 10 w 101"/>
                <a:gd name="T43" fmla="*/ 33 h 101"/>
                <a:gd name="T44" fmla="*/ 2 w 101"/>
                <a:gd name="T45" fmla="*/ 39 h 101"/>
                <a:gd name="T46" fmla="*/ 1 w 101"/>
                <a:gd name="T47" fmla="*/ 47 h 101"/>
                <a:gd name="T48" fmla="*/ 7 w 101"/>
                <a:gd name="T49" fmla="*/ 55 h 101"/>
                <a:gd name="T50" fmla="*/ 13 w 101"/>
                <a:gd name="T51" fmla="*/ 55 h 101"/>
                <a:gd name="T52" fmla="*/ 14 w 101"/>
                <a:gd name="T53" fmla="*/ 63 h 101"/>
                <a:gd name="T54" fmla="*/ 10 w 101"/>
                <a:gd name="T55" fmla="*/ 67 h 101"/>
                <a:gd name="T56" fmla="*/ 8 w 101"/>
                <a:gd name="T57" fmla="*/ 77 h 101"/>
                <a:gd name="T58" fmla="*/ 13 w 101"/>
                <a:gd name="T59" fmla="*/ 83 h 101"/>
                <a:gd name="T60" fmla="*/ 23 w 101"/>
                <a:gd name="T61" fmla="*/ 84 h 101"/>
                <a:gd name="T62" fmla="*/ 27 w 101"/>
                <a:gd name="T63" fmla="*/ 81 h 101"/>
                <a:gd name="T64" fmla="*/ 34 w 101"/>
                <a:gd name="T65" fmla="*/ 85 h 101"/>
                <a:gd name="T66" fmla="*/ 34 w 101"/>
                <a:gd name="T67" fmla="*/ 91 h 101"/>
                <a:gd name="T68" fmla="*/ 39 w 101"/>
                <a:gd name="T69" fmla="*/ 99 h 101"/>
                <a:gd name="T70" fmla="*/ 47 w 101"/>
                <a:gd name="T71" fmla="*/ 100 h 101"/>
                <a:gd name="T72" fmla="*/ 55 w 101"/>
                <a:gd name="T73" fmla="*/ 94 h 101"/>
                <a:gd name="T74" fmla="*/ 56 w 101"/>
                <a:gd name="T75" fmla="*/ 88 h 101"/>
                <a:gd name="T76" fmla="*/ 64 w 101"/>
                <a:gd name="T77" fmla="*/ 86 h 101"/>
                <a:gd name="T78" fmla="*/ 67 w 101"/>
                <a:gd name="T79" fmla="*/ 91 h 101"/>
                <a:gd name="T80" fmla="*/ 77 w 101"/>
                <a:gd name="T81" fmla="*/ 93 h 101"/>
                <a:gd name="T82" fmla="*/ 84 w 101"/>
                <a:gd name="T83" fmla="*/ 88 h 101"/>
                <a:gd name="T84" fmla="*/ 85 w 101"/>
                <a:gd name="T85" fmla="*/ 78 h 101"/>
                <a:gd name="T86" fmla="*/ 81 w 101"/>
                <a:gd name="T87" fmla="*/ 73 h 101"/>
                <a:gd name="T88" fmla="*/ 85 w 101"/>
                <a:gd name="T89" fmla="*/ 67 h 101"/>
                <a:gd name="T90" fmla="*/ 92 w 101"/>
                <a:gd name="T91" fmla="*/ 68 h 101"/>
                <a:gd name="T92" fmla="*/ 100 w 101"/>
                <a:gd name="T93" fmla="*/ 62 h 101"/>
                <a:gd name="T94" fmla="*/ 101 w 101"/>
                <a:gd name="T95" fmla="*/ 54 h 101"/>
                <a:gd name="T96" fmla="*/ 95 w 101"/>
                <a:gd name="T97" fmla="*/ 46 h 101"/>
                <a:gd name="T98" fmla="*/ 61 w 101"/>
                <a:gd name="T99" fmla="*/ 66 h 101"/>
                <a:gd name="T100" fmla="*/ 35 w 101"/>
                <a:gd name="T101" fmla="*/ 62 h 101"/>
                <a:gd name="T102" fmla="*/ 39 w 101"/>
                <a:gd name="T103" fmla="*/ 35 h 101"/>
                <a:gd name="T104" fmla="*/ 65 w 101"/>
                <a:gd name="T105" fmla="*/ 40 h 101"/>
                <a:gd name="T106" fmla="*/ 61 w 101"/>
                <a:gd name="T107" fmla="*/ 6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 h="101">
                  <a:moveTo>
                    <a:pt x="95" y="46"/>
                  </a:moveTo>
                  <a:cubicBezTo>
                    <a:pt x="88" y="45"/>
                    <a:pt x="88" y="45"/>
                    <a:pt x="88" y="45"/>
                  </a:cubicBezTo>
                  <a:cubicBezTo>
                    <a:pt x="87" y="43"/>
                    <a:pt x="87" y="40"/>
                    <a:pt x="86" y="38"/>
                  </a:cubicBezTo>
                  <a:cubicBezTo>
                    <a:pt x="92" y="34"/>
                    <a:pt x="92" y="34"/>
                    <a:pt x="92" y="34"/>
                  </a:cubicBezTo>
                  <a:cubicBezTo>
                    <a:pt x="95" y="31"/>
                    <a:pt x="96" y="27"/>
                    <a:pt x="94" y="24"/>
                  </a:cubicBezTo>
                  <a:cubicBezTo>
                    <a:pt x="89" y="18"/>
                    <a:pt x="89" y="18"/>
                    <a:pt x="89" y="18"/>
                  </a:cubicBezTo>
                  <a:cubicBezTo>
                    <a:pt x="87" y="14"/>
                    <a:pt x="82" y="14"/>
                    <a:pt x="79" y="16"/>
                  </a:cubicBezTo>
                  <a:cubicBezTo>
                    <a:pt x="73" y="20"/>
                    <a:pt x="73" y="20"/>
                    <a:pt x="73" y="20"/>
                  </a:cubicBezTo>
                  <a:cubicBezTo>
                    <a:pt x="71" y="19"/>
                    <a:pt x="69" y="18"/>
                    <a:pt x="67" y="17"/>
                  </a:cubicBezTo>
                  <a:cubicBezTo>
                    <a:pt x="68" y="9"/>
                    <a:pt x="68" y="9"/>
                    <a:pt x="68" y="9"/>
                  </a:cubicBezTo>
                  <a:cubicBezTo>
                    <a:pt x="69" y="6"/>
                    <a:pt x="66" y="2"/>
                    <a:pt x="62" y="1"/>
                  </a:cubicBezTo>
                  <a:cubicBezTo>
                    <a:pt x="55" y="0"/>
                    <a:pt x="55" y="0"/>
                    <a:pt x="55" y="0"/>
                  </a:cubicBezTo>
                  <a:cubicBezTo>
                    <a:pt x="51" y="0"/>
                    <a:pt x="47" y="2"/>
                    <a:pt x="47" y="6"/>
                  </a:cubicBezTo>
                  <a:cubicBezTo>
                    <a:pt x="46" y="13"/>
                    <a:pt x="46" y="13"/>
                    <a:pt x="46" y="13"/>
                  </a:cubicBezTo>
                  <a:cubicBezTo>
                    <a:pt x="43" y="13"/>
                    <a:pt x="41" y="14"/>
                    <a:pt x="38" y="15"/>
                  </a:cubicBezTo>
                  <a:cubicBezTo>
                    <a:pt x="34" y="9"/>
                    <a:pt x="34" y="9"/>
                    <a:pt x="34" y="9"/>
                  </a:cubicBezTo>
                  <a:cubicBezTo>
                    <a:pt x="32" y="6"/>
                    <a:pt x="28" y="5"/>
                    <a:pt x="25" y="8"/>
                  </a:cubicBezTo>
                  <a:cubicBezTo>
                    <a:pt x="18" y="12"/>
                    <a:pt x="18" y="12"/>
                    <a:pt x="18" y="12"/>
                  </a:cubicBezTo>
                  <a:cubicBezTo>
                    <a:pt x="15" y="15"/>
                    <a:pt x="14" y="19"/>
                    <a:pt x="17" y="22"/>
                  </a:cubicBezTo>
                  <a:cubicBezTo>
                    <a:pt x="20" y="27"/>
                    <a:pt x="20" y="27"/>
                    <a:pt x="20" y="27"/>
                  </a:cubicBezTo>
                  <a:cubicBezTo>
                    <a:pt x="19" y="29"/>
                    <a:pt x="17" y="32"/>
                    <a:pt x="16" y="34"/>
                  </a:cubicBezTo>
                  <a:cubicBezTo>
                    <a:pt x="10" y="33"/>
                    <a:pt x="10" y="33"/>
                    <a:pt x="10" y="33"/>
                  </a:cubicBezTo>
                  <a:cubicBezTo>
                    <a:pt x="6" y="32"/>
                    <a:pt x="3" y="35"/>
                    <a:pt x="2" y="39"/>
                  </a:cubicBezTo>
                  <a:cubicBezTo>
                    <a:pt x="1" y="47"/>
                    <a:pt x="1" y="47"/>
                    <a:pt x="1" y="47"/>
                  </a:cubicBezTo>
                  <a:cubicBezTo>
                    <a:pt x="0" y="50"/>
                    <a:pt x="3" y="54"/>
                    <a:pt x="7" y="55"/>
                  </a:cubicBezTo>
                  <a:cubicBezTo>
                    <a:pt x="13" y="55"/>
                    <a:pt x="13" y="55"/>
                    <a:pt x="13" y="55"/>
                  </a:cubicBezTo>
                  <a:cubicBezTo>
                    <a:pt x="13" y="58"/>
                    <a:pt x="14" y="61"/>
                    <a:pt x="14" y="63"/>
                  </a:cubicBezTo>
                  <a:cubicBezTo>
                    <a:pt x="10" y="67"/>
                    <a:pt x="10" y="67"/>
                    <a:pt x="10" y="67"/>
                  </a:cubicBezTo>
                  <a:cubicBezTo>
                    <a:pt x="7" y="69"/>
                    <a:pt x="6" y="73"/>
                    <a:pt x="8" y="77"/>
                  </a:cubicBezTo>
                  <a:cubicBezTo>
                    <a:pt x="13" y="83"/>
                    <a:pt x="13" y="83"/>
                    <a:pt x="13" y="83"/>
                  </a:cubicBezTo>
                  <a:cubicBezTo>
                    <a:pt x="15" y="86"/>
                    <a:pt x="20" y="87"/>
                    <a:pt x="23" y="84"/>
                  </a:cubicBezTo>
                  <a:cubicBezTo>
                    <a:pt x="27" y="81"/>
                    <a:pt x="27" y="81"/>
                    <a:pt x="27" y="81"/>
                  </a:cubicBezTo>
                  <a:cubicBezTo>
                    <a:pt x="30" y="83"/>
                    <a:pt x="32" y="84"/>
                    <a:pt x="34" y="85"/>
                  </a:cubicBezTo>
                  <a:cubicBezTo>
                    <a:pt x="34" y="91"/>
                    <a:pt x="34" y="91"/>
                    <a:pt x="34" y="91"/>
                  </a:cubicBezTo>
                  <a:cubicBezTo>
                    <a:pt x="33" y="95"/>
                    <a:pt x="36" y="98"/>
                    <a:pt x="39" y="99"/>
                  </a:cubicBezTo>
                  <a:cubicBezTo>
                    <a:pt x="47" y="100"/>
                    <a:pt x="47" y="100"/>
                    <a:pt x="47" y="100"/>
                  </a:cubicBezTo>
                  <a:cubicBezTo>
                    <a:pt x="51" y="101"/>
                    <a:pt x="55" y="98"/>
                    <a:pt x="55" y="94"/>
                  </a:cubicBezTo>
                  <a:cubicBezTo>
                    <a:pt x="56" y="88"/>
                    <a:pt x="56" y="88"/>
                    <a:pt x="56" y="88"/>
                  </a:cubicBezTo>
                  <a:cubicBezTo>
                    <a:pt x="59" y="88"/>
                    <a:pt x="61" y="87"/>
                    <a:pt x="64" y="86"/>
                  </a:cubicBezTo>
                  <a:cubicBezTo>
                    <a:pt x="67" y="91"/>
                    <a:pt x="67" y="91"/>
                    <a:pt x="67" y="91"/>
                  </a:cubicBezTo>
                  <a:cubicBezTo>
                    <a:pt x="70" y="94"/>
                    <a:pt x="74" y="95"/>
                    <a:pt x="77" y="93"/>
                  </a:cubicBezTo>
                  <a:cubicBezTo>
                    <a:pt x="84" y="88"/>
                    <a:pt x="84" y="88"/>
                    <a:pt x="84" y="88"/>
                  </a:cubicBezTo>
                  <a:cubicBezTo>
                    <a:pt x="87" y="86"/>
                    <a:pt x="87" y="82"/>
                    <a:pt x="85" y="78"/>
                  </a:cubicBezTo>
                  <a:cubicBezTo>
                    <a:pt x="81" y="73"/>
                    <a:pt x="81" y="73"/>
                    <a:pt x="81" y="73"/>
                  </a:cubicBezTo>
                  <a:cubicBezTo>
                    <a:pt x="82" y="71"/>
                    <a:pt x="84" y="69"/>
                    <a:pt x="85" y="67"/>
                  </a:cubicBezTo>
                  <a:cubicBezTo>
                    <a:pt x="92" y="68"/>
                    <a:pt x="92" y="68"/>
                    <a:pt x="92" y="68"/>
                  </a:cubicBezTo>
                  <a:cubicBezTo>
                    <a:pt x="95" y="68"/>
                    <a:pt x="99" y="66"/>
                    <a:pt x="100" y="62"/>
                  </a:cubicBezTo>
                  <a:cubicBezTo>
                    <a:pt x="101" y="54"/>
                    <a:pt x="101" y="54"/>
                    <a:pt x="101" y="54"/>
                  </a:cubicBezTo>
                  <a:cubicBezTo>
                    <a:pt x="101" y="50"/>
                    <a:pt x="99" y="47"/>
                    <a:pt x="95" y="46"/>
                  </a:cubicBezTo>
                  <a:close/>
                  <a:moveTo>
                    <a:pt x="61" y="66"/>
                  </a:moveTo>
                  <a:cubicBezTo>
                    <a:pt x="53" y="72"/>
                    <a:pt x="41" y="70"/>
                    <a:pt x="35" y="62"/>
                  </a:cubicBezTo>
                  <a:cubicBezTo>
                    <a:pt x="29" y="53"/>
                    <a:pt x="31" y="42"/>
                    <a:pt x="39" y="35"/>
                  </a:cubicBezTo>
                  <a:cubicBezTo>
                    <a:pt x="47" y="29"/>
                    <a:pt x="59" y="31"/>
                    <a:pt x="65" y="40"/>
                  </a:cubicBezTo>
                  <a:cubicBezTo>
                    <a:pt x="72" y="48"/>
                    <a:pt x="70" y="60"/>
                    <a:pt x="61"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Freeform 223"/>
            <p:cNvSpPr>
              <a:spLocks noEditPoints="1"/>
            </p:cNvSpPr>
            <p:nvPr/>
          </p:nvSpPr>
          <p:spPr bwMode="auto">
            <a:xfrm>
              <a:off x="658813" y="2992438"/>
              <a:ext cx="103187" cy="101600"/>
            </a:xfrm>
            <a:custGeom>
              <a:avLst/>
              <a:gdLst>
                <a:gd name="T0" fmla="*/ 35 w 36"/>
                <a:gd name="T1" fmla="*/ 12 h 35"/>
                <a:gd name="T2" fmla="*/ 32 w 36"/>
                <a:gd name="T3" fmla="*/ 10 h 35"/>
                <a:gd name="T4" fmla="*/ 29 w 36"/>
                <a:gd name="T5" fmla="*/ 11 h 35"/>
                <a:gd name="T6" fmla="*/ 28 w 36"/>
                <a:gd name="T7" fmla="*/ 9 h 35"/>
                <a:gd name="T8" fmla="*/ 29 w 36"/>
                <a:gd name="T9" fmla="*/ 7 h 35"/>
                <a:gd name="T10" fmla="*/ 28 w 36"/>
                <a:gd name="T11" fmla="*/ 3 h 35"/>
                <a:gd name="T12" fmla="*/ 26 w 36"/>
                <a:gd name="T13" fmla="*/ 2 h 35"/>
                <a:gd name="T14" fmla="*/ 22 w 36"/>
                <a:gd name="T15" fmla="*/ 3 h 35"/>
                <a:gd name="T16" fmla="*/ 21 w 36"/>
                <a:gd name="T17" fmla="*/ 5 h 35"/>
                <a:gd name="T18" fmla="*/ 19 w 36"/>
                <a:gd name="T19" fmla="*/ 4 h 35"/>
                <a:gd name="T20" fmla="*/ 18 w 36"/>
                <a:gd name="T21" fmla="*/ 2 h 35"/>
                <a:gd name="T22" fmla="*/ 15 w 36"/>
                <a:gd name="T23" fmla="*/ 0 h 35"/>
                <a:gd name="T24" fmla="*/ 12 w 36"/>
                <a:gd name="T25" fmla="*/ 1 h 35"/>
                <a:gd name="T26" fmla="*/ 11 w 36"/>
                <a:gd name="T27" fmla="*/ 4 h 35"/>
                <a:gd name="T28" fmla="*/ 11 w 36"/>
                <a:gd name="T29" fmla="*/ 6 h 35"/>
                <a:gd name="T30" fmla="*/ 9 w 36"/>
                <a:gd name="T31" fmla="*/ 8 h 35"/>
                <a:gd name="T32" fmla="*/ 7 w 36"/>
                <a:gd name="T33" fmla="*/ 6 h 35"/>
                <a:gd name="T34" fmla="*/ 4 w 36"/>
                <a:gd name="T35" fmla="*/ 7 h 35"/>
                <a:gd name="T36" fmla="*/ 2 w 36"/>
                <a:gd name="T37" fmla="*/ 10 h 35"/>
                <a:gd name="T38" fmla="*/ 3 w 36"/>
                <a:gd name="T39" fmla="*/ 13 h 35"/>
                <a:gd name="T40" fmla="*/ 5 w 36"/>
                <a:gd name="T41" fmla="*/ 14 h 35"/>
                <a:gd name="T42" fmla="*/ 4 w 36"/>
                <a:gd name="T43" fmla="*/ 17 h 35"/>
                <a:gd name="T44" fmla="*/ 2 w 36"/>
                <a:gd name="T45" fmla="*/ 17 h 35"/>
                <a:gd name="T46" fmla="*/ 1 w 36"/>
                <a:gd name="T47" fmla="*/ 20 h 35"/>
                <a:gd name="T48" fmla="*/ 1 w 36"/>
                <a:gd name="T49" fmla="*/ 23 h 35"/>
                <a:gd name="T50" fmla="*/ 4 w 36"/>
                <a:gd name="T51" fmla="*/ 25 h 35"/>
                <a:gd name="T52" fmla="*/ 6 w 36"/>
                <a:gd name="T53" fmla="*/ 24 h 35"/>
                <a:gd name="T54" fmla="*/ 8 w 36"/>
                <a:gd name="T55" fmla="*/ 27 h 35"/>
                <a:gd name="T56" fmla="*/ 7 w 36"/>
                <a:gd name="T57" fmla="*/ 28 h 35"/>
                <a:gd name="T58" fmla="*/ 8 w 36"/>
                <a:gd name="T59" fmla="*/ 32 h 35"/>
                <a:gd name="T60" fmla="*/ 10 w 36"/>
                <a:gd name="T61" fmla="*/ 33 h 35"/>
                <a:gd name="T62" fmla="*/ 14 w 36"/>
                <a:gd name="T63" fmla="*/ 32 h 35"/>
                <a:gd name="T64" fmla="*/ 15 w 36"/>
                <a:gd name="T65" fmla="*/ 30 h 35"/>
                <a:gd name="T66" fmla="*/ 17 w 36"/>
                <a:gd name="T67" fmla="*/ 31 h 35"/>
                <a:gd name="T68" fmla="*/ 18 w 36"/>
                <a:gd name="T69" fmla="*/ 33 h 35"/>
                <a:gd name="T70" fmla="*/ 21 w 36"/>
                <a:gd name="T71" fmla="*/ 35 h 35"/>
                <a:gd name="T72" fmla="*/ 24 w 36"/>
                <a:gd name="T73" fmla="*/ 34 h 35"/>
                <a:gd name="T74" fmla="*/ 25 w 36"/>
                <a:gd name="T75" fmla="*/ 31 h 35"/>
                <a:gd name="T76" fmla="*/ 25 w 36"/>
                <a:gd name="T77" fmla="*/ 29 h 35"/>
                <a:gd name="T78" fmla="*/ 27 w 36"/>
                <a:gd name="T79" fmla="*/ 27 h 35"/>
                <a:gd name="T80" fmla="*/ 29 w 36"/>
                <a:gd name="T81" fmla="*/ 29 h 35"/>
                <a:gd name="T82" fmla="*/ 32 w 36"/>
                <a:gd name="T83" fmla="*/ 28 h 35"/>
                <a:gd name="T84" fmla="*/ 34 w 36"/>
                <a:gd name="T85" fmla="*/ 25 h 35"/>
                <a:gd name="T86" fmla="*/ 33 w 36"/>
                <a:gd name="T87" fmla="*/ 22 h 35"/>
                <a:gd name="T88" fmla="*/ 31 w 36"/>
                <a:gd name="T89" fmla="*/ 21 h 35"/>
                <a:gd name="T90" fmla="*/ 31 w 36"/>
                <a:gd name="T91" fmla="*/ 18 h 35"/>
                <a:gd name="T92" fmla="*/ 34 w 36"/>
                <a:gd name="T93" fmla="*/ 18 h 35"/>
                <a:gd name="T94" fmla="*/ 35 w 36"/>
                <a:gd name="T95" fmla="*/ 15 h 35"/>
                <a:gd name="T96" fmla="*/ 35 w 36"/>
                <a:gd name="T97" fmla="*/ 12 h 35"/>
                <a:gd name="T98" fmla="*/ 19 w 36"/>
                <a:gd name="T99" fmla="*/ 24 h 35"/>
                <a:gd name="T100" fmla="*/ 11 w 36"/>
                <a:gd name="T101" fmla="*/ 19 h 35"/>
                <a:gd name="T102" fmla="*/ 16 w 36"/>
                <a:gd name="T103" fmla="*/ 11 h 35"/>
                <a:gd name="T104" fmla="*/ 24 w 36"/>
                <a:gd name="T105" fmla="*/ 16 h 35"/>
                <a:gd name="T106" fmla="*/ 19 w 36"/>
                <a:gd name="T107"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 h="35">
                  <a:moveTo>
                    <a:pt x="35" y="12"/>
                  </a:moveTo>
                  <a:cubicBezTo>
                    <a:pt x="34" y="11"/>
                    <a:pt x="33" y="10"/>
                    <a:pt x="32" y="10"/>
                  </a:cubicBezTo>
                  <a:cubicBezTo>
                    <a:pt x="29" y="11"/>
                    <a:pt x="29" y="11"/>
                    <a:pt x="29" y="11"/>
                  </a:cubicBezTo>
                  <a:cubicBezTo>
                    <a:pt x="29" y="10"/>
                    <a:pt x="28" y="9"/>
                    <a:pt x="28" y="9"/>
                  </a:cubicBezTo>
                  <a:cubicBezTo>
                    <a:pt x="29" y="7"/>
                    <a:pt x="29" y="7"/>
                    <a:pt x="29" y="7"/>
                  </a:cubicBezTo>
                  <a:cubicBezTo>
                    <a:pt x="30" y="5"/>
                    <a:pt x="29" y="4"/>
                    <a:pt x="28" y="3"/>
                  </a:cubicBezTo>
                  <a:cubicBezTo>
                    <a:pt x="26" y="2"/>
                    <a:pt x="26" y="2"/>
                    <a:pt x="26" y="2"/>
                  </a:cubicBezTo>
                  <a:cubicBezTo>
                    <a:pt x="25" y="1"/>
                    <a:pt x="23" y="1"/>
                    <a:pt x="22" y="3"/>
                  </a:cubicBezTo>
                  <a:cubicBezTo>
                    <a:pt x="21" y="5"/>
                    <a:pt x="21" y="5"/>
                    <a:pt x="21" y="5"/>
                  </a:cubicBezTo>
                  <a:cubicBezTo>
                    <a:pt x="20" y="4"/>
                    <a:pt x="20" y="4"/>
                    <a:pt x="19" y="4"/>
                  </a:cubicBezTo>
                  <a:cubicBezTo>
                    <a:pt x="18" y="2"/>
                    <a:pt x="18" y="2"/>
                    <a:pt x="18" y="2"/>
                  </a:cubicBezTo>
                  <a:cubicBezTo>
                    <a:pt x="18" y="1"/>
                    <a:pt x="16" y="0"/>
                    <a:pt x="15" y="0"/>
                  </a:cubicBezTo>
                  <a:cubicBezTo>
                    <a:pt x="12" y="1"/>
                    <a:pt x="12" y="1"/>
                    <a:pt x="12" y="1"/>
                  </a:cubicBezTo>
                  <a:cubicBezTo>
                    <a:pt x="11" y="1"/>
                    <a:pt x="10" y="2"/>
                    <a:pt x="11" y="4"/>
                  </a:cubicBezTo>
                  <a:cubicBezTo>
                    <a:pt x="11" y="6"/>
                    <a:pt x="11" y="6"/>
                    <a:pt x="11" y="6"/>
                  </a:cubicBezTo>
                  <a:cubicBezTo>
                    <a:pt x="10" y="6"/>
                    <a:pt x="10" y="7"/>
                    <a:pt x="9" y="8"/>
                  </a:cubicBezTo>
                  <a:cubicBezTo>
                    <a:pt x="7" y="6"/>
                    <a:pt x="7" y="6"/>
                    <a:pt x="7" y="6"/>
                  </a:cubicBezTo>
                  <a:cubicBezTo>
                    <a:pt x="6" y="6"/>
                    <a:pt x="4" y="6"/>
                    <a:pt x="4" y="7"/>
                  </a:cubicBezTo>
                  <a:cubicBezTo>
                    <a:pt x="2" y="10"/>
                    <a:pt x="2" y="10"/>
                    <a:pt x="2" y="10"/>
                  </a:cubicBezTo>
                  <a:cubicBezTo>
                    <a:pt x="2" y="11"/>
                    <a:pt x="2" y="12"/>
                    <a:pt x="3" y="13"/>
                  </a:cubicBezTo>
                  <a:cubicBezTo>
                    <a:pt x="5" y="14"/>
                    <a:pt x="5" y="14"/>
                    <a:pt x="5" y="14"/>
                  </a:cubicBezTo>
                  <a:cubicBezTo>
                    <a:pt x="5" y="15"/>
                    <a:pt x="4" y="16"/>
                    <a:pt x="4" y="17"/>
                  </a:cubicBezTo>
                  <a:cubicBezTo>
                    <a:pt x="2" y="17"/>
                    <a:pt x="2" y="17"/>
                    <a:pt x="2" y="17"/>
                  </a:cubicBezTo>
                  <a:cubicBezTo>
                    <a:pt x="1" y="18"/>
                    <a:pt x="0" y="19"/>
                    <a:pt x="1" y="20"/>
                  </a:cubicBezTo>
                  <a:cubicBezTo>
                    <a:pt x="1" y="23"/>
                    <a:pt x="1" y="23"/>
                    <a:pt x="1" y="23"/>
                  </a:cubicBezTo>
                  <a:cubicBezTo>
                    <a:pt x="2" y="24"/>
                    <a:pt x="3" y="25"/>
                    <a:pt x="4" y="25"/>
                  </a:cubicBezTo>
                  <a:cubicBezTo>
                    <a:pt x="6" y="24"/>
                    <a:pt x="6" y="24"/>
                    <a:pt x="6" y="24"/>
                  </a:cubicBezTo>
                  <a:cubicBezTo>
                    <a:pt x="7" y="25"/>
                    <a:pt x="7" y="26"/>
                    <a:pt x="8" y="27"/>
                  </a:cubicBezTo>
                  <a:cubicBezTo>
                    <a:pt x="7" y="28"/>
                    <a:pt x="7" y="28"/>
                    <a:pt x="7" y="28"/>
                  </a:cubicBezTo>
                  <a:cubicBezTo>
                    <a:pt x="6" y="30"/>
                    <a:pt x="7" y="31"/>
                    <a:pt x="8" y="32"/>
                  </a:cubicBezTo>
                  <a:cubicBezTo>
                    <a:pt x="10" y="33"/>
                    <a:pt x="10" y="33"/>
                    <a:pt x="10" y="33"/>
                  </a:cubicBezTo>
                  <a:cubicBezTo>
                    <a:pt x="11" y="34"/>
                    <a:pt x="13" y="34"/>
                    <a:pt x="14" y="32"/>
                  </a:cubicBezTo>
                  <a:cubicBezTo>
                    <a:pt x="15" y="30"/>
                    <a:pt x="15" y="30"/>
                    <a:pt x="15" y="30"/>
                  </a:cubicBezTo>
                  <a:cubicBezTo>
                    <a:pt x="16" y="31"/>
                    <a:pt x="16" y="31"/>
                    <a:pt x="17" y="31"/>
                  </a:cubicBezTo>
                  <a:cubicBezTo>
                    <a:pt x="18" y="33"/>
                    <a:pt x="18" y="33"/>
                    <a:pt x="18" y="33"/>
                  </a:cubicBezTo>
                  <a:cubicBezTo>
                    <a:pt x="18" y="34"/>
                    <a:pt x="20" y="35"/>
                    <a:pt x="21" y="35"/>
                  </a:cubicBezTo>
                  <a:cubicBezTo>
                    <a:pt x="24" y="34"/>
                    <a:pt x="24" y="34"/>
                    <a:pt x="24" y="34"/>
                  </a:cubicBezTo>
                  <a:cubicBezTo>
                    <a:pt x="25" y="34"/>
                    <a:pt x="26" y="32"/>
                    <a:pt x="25" y="31"/>
                  </a:cubicBezTo>
                  <a:cubicBezTo>
                    <a:pt x="25" y="29"/>
                    <a:pt x="25" y="29"/>
                    <a:pt x="25" y="29"/>
                  </a:cubicBezTo>
                  <a:cubicBezTo>
                    <a:pt x="26" y="28"/>
                    <a:pt x="26" y="28"/>
                    <a:pt x="27" y="27"/>
                  </a:cubicBezTo>
                  <a:cubicBezTo>
                    <a:pt x="29" y="29"/>
                    <a:pt x="29" y="29"/>
                    <a:pt x="29" y="29"/>
                  </a:cubicBezTo>
                  <a:cubicBezTo>
                    <a:pt x="30" y="29"/>
                    <a:pt x="32" y="29"/>
                    <a:pt x="32" y="28"/>
                  </a:cubicBezTo>
                  <a:cubicBezTo>
                    <a:pt x="34" y="25"/>
                    <a:pt x="34" y="25"/>
                    <a:pt x="34" y="25"/>
                  </a:cubicBezTo>
                  <a:cubicBezTo>
                    <a:pt x="34" y="24"/>
                    <a:pt x="34" y="23"/>
                    <a:pt x="33" y="22"/>
                  </a:cubicBezTo>
                  <a:cubicBezTo>
                    <a:pt x="31" y="21"/>
                    <a:pt x="31" y="21"/>
                    <a:pt x="31" y="21"/>
                  </a:cubicBezTo>
                  <a:cubicBezTo>
                    <a:pt x="31" y="20"/>
                    <a:pt x="31" y="19"/>
                    <a:pt x="31" y="18"/>
                  </a:cubicBezTo>
                  <a:cubicBezTo>
                    <a:pt x="34" y="18"/>
                    <a:pt x="34" y="18"/>
                    <a:pt x="34" y="18"/>
                  </a:cubicBezTo>
                  <a:cubicBezTo>
                    <a:pt x="35" y="17"/>
                    <a:pt x="36" y="16"/>
                    <a:pt x="35" y="15"/>
                  </a:cubicBezTo>
                  <a:lnTo>
                    <a:pt x="35" y="12"/>
                  </a:lnTo>
                  <a:close/>
                  <a:moveTo>
                    <a:pt x="19" y="24"/>
                  </a:moveTo>
                  <a:cubicBezTo>
                    <a:pt x="16" y="25"/>
                    <a:pt x="12" y="23"/>
                    <a:pt x="11" y="19"/>
                  </a:cubicBezTo>
                  <a:cubicBezTo>
                    <a:pt x="10" y="16"/>
                    <a:pt x="13" y="12"/>
                    <a:pt x="16" y="11"/>
                  </a:cubicBezTo>
                  <a:cubicBezTo>
                    <a:pt x="20" y="10"/>
                    <a:pt x="23" y="12"/>
                    <a:pt x="24" y="16"/>
                  </a:cubicBezTo>
                  <a:cubicBezTo>
                    <a:pt x="25" y="19"/>
                    <a:pt x="23" y="23"/>
                    <a:pt x="1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Freeform 224"/>
            <p:cNvSpPr>
              <a:spLocks noEditPoints="1"/>
            </p:cNvSpPr>
            <p:nvPr/>
          </p:nvSpPr>
          <p:spPr bwMode="auto">
            <a:xfrm>
              <a:off x="712788" y="2536825"/>
              <a:ext cx="112712" cy="111125"/>
            </a:xfrm>
            <a:custGeom>
              <a:avLst/>
              <a:gdLst>
                <a:gd name="T0" fmla="*/ 38 w 39"/>
                <a:gd name="T1" fmla="*/ 13 h 39"/>
                <a:gd name="T2" fmla="*/ 34 w 39"/>
                <a:gd name="T3" fmla="*/ 11 h 39"/>
                <a:gd name="T4" fmla="*/ 32 w 39"/>
                <a:gd name="T5" fmla="*/ 12 h 39"/>
                <a:gd name="T6" fmla="*/ 30 w 39"/>
                <a:gd name="T7" fmla="*/ 10 h 39"/>
                <a:gd name="T8" fmla="*/ 32 w 39"/>
                <a:gd name="T9" fmla="*/ 7 h 39"/>
                <a:gd name="T10" fmla="*/ 31 w 39"/>
                <a:gd name="T11" fmla="*/ 3 h 39"/>
                <a:gd name="T12" fmla="*/ 28 w 39"/>
                <a:gd name="T13" fmla="*/ 2 h 39"/>
                <a:gd name="T14" fmla="*/ 24 w 39"/>
                <a:gd name="T15" fmla="*/ 3 h 39"/>
                <a:gd name="T16" fmla="*/ 23 w 39"/>
                <a:gd name="T17" fmla="*/ 5 h 39"/>
                <a:gd name="T18" fmla="*/ 20 w 39"/>
                <a:gd name="T19" fmla="*/ 5 h 39"/>
                <a:gd name="T20" fmla="*/ 19 w 39"/>
                <a:gd name="T21" fmla="*/ 2 h 39"/>
                <a:gd name="T22" fmla="*/ 16 w 39"/>
                <a:gd name="T23" fmla="*/ 0 h 39"/>
                <a:gd name="T24" fmla="*/ 13 w 39"/>
                <a:gd name="T25" fmla="*/ 1 h 39"/>
                <a:gd name="T26" fmla="*/ 11 w 39"/>
                <a:gd name="T27" fmla="*/ 4 h 39"/>
                <a:gd name="T28" fmla="*/ 12 w 39"/>
                <a:gd name="T29" fmla="*/ 7 h 39"/>
                <a:gd name="T30" fmla="*/ 9 w 39"/>
                <a:gd name="T31" fmla="*/ 8 h 39"/>
                <a:gd name="T32" fmla="*/ 7 w 39"/>
                <a:gd name="T33" fmla="*/ 7 h 39"/>
                <a:gd name="T34" fmla="*/ 4 w 39"/>
                <a:gd name="T35" fmla="*/ 8 h 39"/>
                <a:gd name="T36" fmla="*/ 2 w 39"/>
                <a:gd name="T37" fmla="*/ 11 h 39"/>
                <a:gd name="T38" fmla="*/ 3 w 39"/>
                <a:gd name="T39" fmla="*/ 14 h 39"/>
                <a:gd name="T40" fmla="*/ 5 w 39"/>
                <a:gd name="T41" fmla="*/ 15 h 39"/>
                <a:gd name="T42" fmla="*/ 4 w 39"/>
                <a:gd name="T43" fmla="*/ 19 h 39"/>
                <a:gd name="T44" fmla="*/ 2 w 39"/>
                <a:gd name="T45" fmla="*/ 19 h 39"/>
                <a:gd name="T46" fmla="*/ 0 w 39"/>
                <a:gd name="T47" fmla="*/ 22 h 39"/>
                <a:gd name="T48" fmla="*/ 1 w 39"/>
                <a:gd name="T49" fmla="*/ 25 h 39"/>
                <a:gd name="T50" fmla="*/ 4 w 39"/>
                <a:gd name="T51" fmla="*/ 27 h 39"/>
                <a:gd name="T52" fmla="*/ 6 w 39"/>
                <a:gd name="T53" fmla="*/ 27 h 39"/>
                <a:gd name="T54" fmla="*/ 8 w 39"/>
                <a:gd name="T55" fmla="*/ 29 h 39"/>
                <a:gd name="T56" fmla="*/ 7 w 39"/>
                <a:gd name="T57" fmla="*/ 31 h 39"/>
                <a:gd name="T58" fmla="*/ 8 w 39"/>
                <a:gd name="T59" fmla="*/ 35 h 39"/>
                <a:gd name="T60" fmla="*/ 11 w 39"/>
                <a:gd name="T61" fmla="*/ 37 h 39"/>
                <a:gd name="T62" fmla="*/ 14 w 39"/>
                <a:gd name="T63" fmla="*/ 36 h 39"/>
                <a:gd name="T64" fmla="*/ 16 w 39"/>
                <a:gd name="T65" fmla="*/ 34 h 39"/>
                <a:gd name="T66" fmla="*/ 19 w 39"/>
                <a:gd name="T67" fmla="*/ 34 h 39"/>
                <a:gd name="T68" fmla="*/ 19 w 39"/>
                <a:gd name="T69" fmla="*/ 36 h 39"/>
                <a:gd name="T70" fmla="*/ 23 w 39"/>
                <a:gd name="T71" fmla="*/ 38 h 39"/>
                <a:gd name="T72" fmla="*/ 26 w 39"/>
                <a:gd name="T73" fmla="*/ 38 h 39"/>
                <a:gd name="T74" fmla="*/ 27 w 39"/>
                <a:gd name="T75" fmla="*/ 34 h 39"/>
                <a:gd name="T76" fmla="*/ 27 w 39"/>
                <a:gd name="T77" fmla="*/ 32 h 39"/>
                <a:gd name="T78" fmla="*/ 29 w 39"/>
                <a:gd name="T79" fmla="*/ 30 h 39"/>
                <a:gd name="T80" fmla="*/ 31 w 39"/>
                <a:gd name="T81" fmla="*/ 31 h 39"/>
                <a:gd name="T82" fmla="*/ 35 w 39"/>
                <a:gd name="T83" fmla="*/ 30 h 39"/>
                <a:gd name="T84" fmla="*/ 37 w 39"/>
                <a:gd name="T85" fmla="*/ 28 h 39"/>
                <a:gd name="T86" fmla="*/ 36 w 39"/>
                <a:gd name="T87" fmla="*/ 24 h 39"/>
                <a:gd name="T88" fmla="*/ 33 w 39"/>
                <a:gd name="T89" fmla="*/ 23 h 39"/>
                <a:gd name="T90" fmla="*/ 34 w 39"/>
                <a:gd name="T91" fmla="*/ 20 h 39"/>
                <a:gd name="T92" fmla="*/ 36 w 39"/>
                <a:gd name="T93" fmla="*/ 19 h 39"/>
                <a:gd name="T94" fmla="*/ 38 w 39"/>
                <a:gd name="T95" fmla="*/ 16 h 39"/>
                <a:gd name="T96" fmla="*/ 38 w 39"/>
                <a:gd name="T97" fmla="*/ 13 h 39"/>
                <a:gd name="T98" fmla="*/ 21 w 39"/>
                <a:gd name="T99" fmla="*/ 26 h 39"/>
                <a:gd name="T100" fmla="*/ 12 w 39"/>
                <a:gd name="T101" fmla="*/ 21 h 39"/>
                <a:gd name="T102" fmla="*/ 17 w 39"/>
                <a:gd name="T103" fmla="*/ 12 h 39"/>
                <a:gd name="T104" fmla="*/ 26 w 39"/>
                <a:gd name="T105" fmla="*/ 18 h 39"/>
                <a:gd name="T106" fmla="*/ 21 w 39"/>
                <a:gd name="T107" fmla="*/ 2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7" y="12"/>
                    <a:pt x="36" y="11"/>
                    <a:pt x="34" y="11"/>
                  </a:cubicBezTo>
                  <a:cubicBezTo>
                    <a:pt x="32" y="12"/>
                    <a:pt x="32" y="12"/>
                    <a:pt x="32" y="12"/>
                  </a:cubicBezTo>
                  <a:cubicBezTo>
                    <a:pt x="31" y="11"/>
                    <a:pt x="31" y="10"/>
                    <a:pt x="30" y="10"/>
                  </a:cubicBezTo>
                  <a:cubicBezTo>
                    <a:pt x="32" y="7"/>
                    <a:pt x="32" y="7"/>
                    <a:pt x="32" y="7"/>
                  </a:cubicBezTo>
                  <a:cubicBezTo>
                    <a:pt x="32" y="6"/>
                    <a:pt x="32" y="4"/>
                    <a:pt x="31" y="3"/>
                  </a:cubicBezTo>
                  <a:cubicBezTo>
                    <a:pt x="28" y="2"/>
                    <a:pt x="28" y="2"/>
                    <a:pt x="28" y="2"/>
                  </a:cubicBezTo>
                  <a:cubicBezTo>
                    <a:pt x="27" y="1"/>
                    <a:pt x="25" y="2"/>
                    <a:pt x="24" y="3"/>
                  </a:cubicBezTo>
                  <a:cubicBezTo>
                    <a:pt x="23" y="5"/>
                    <a:pt x="23" y="5"/>
                    <a:pt x="23" y="5"/>
                  </a:cubicBezTo>
                  <a:cubicBezTo>
                    <a:pt x="22" y="5"/>
                    <a:pt x="21" y="5"/>
                    <a:pt x="20" y="5"/>
                  </a:cubicBezTo>
                  <a:cubicBezTo>
                    <a:pt x="19" y="2"/>
                    <a:pt x="19" y="2"/>
                    <a:pt x="19" y="2"/>
                  </a:cubicBezTo>
                  <a:cubicBezTo>
                    <a:pt x="19" y="1"/>
                    <a:pt x="18" y="0"/>
                    <a:pt x="16" y="0"/>
                  </a:cubicBezTo>
                  <a:cubicBezTo>
                    <a:pt x="13" y="1"/>
                    <a:pt x="13" y="1"/>
                    <a:pt x="13" y="1"/>
                  </a:cubicBezTo>
                  <a:cubicBezTo>
                    <a:pt x="12" y="1"/>
                    <a:pt x="11" y="3"/>
                    <a:pt x="11" y="4"/>
                  </a:cubicBezTo>
                  <a:cubicBezTo>
                    <a:pt x="12" y="7"/>
                    <a:pt x="12" y="7"/>
                    <a:pt x="12" y="7"/>
                  </a:cubicBezTo>
                  <a:cubicBezTo>
                    <a:pt x="11" y="7"/>
                    <a:pt x="10" y="8"/>
                    <a:pt x="9" y="8"/>
                  </a:cubicBezTo>
                  <a:cubicBezTo>
                    <a:pt x="7" y="7"/>
                    <a:pt x="7" y="7"/>
                    <a:pt x="7" y="7"/>
                  </a:cubicBezTo>
                  <a:cubicBezTo>
                    <a:pt x="6" y="6"/>
                    <a:pt x="4" y="7"/>
                    <a:pt x="4" y="8"/>
                  </a:cubicBezTo>
                  <a:cubicBezTo>
                    <a:pt x="2" y="11"/>
                    <a:pt x="2" y="11"/>
                    <a:pt x="2" y="11"/>
                  </a:cubicBezTo>
                  <a:cubicBezTo>
                    <a:pt x="1" y="12"/>
                    <a:pt x="2" y="14"/>
                    <a:pt x="3" y="14"/>
                  </a:cubicBezTo>
                  <a:cubicBezTo>
                    <a:pt x="5" y="15"/>
                    <a:pt x="5" y="15"/>
                    <a:pt x="5" y="15"/>
                  </a:cubicBezTo>
                  <a:cubicBezTo>
                    <a:pt x="5" y="16"/>
                    <a:pt x="4" y="18"/>
                    <a:pt x="4" y="19"/>
                  </a:cubicBezTo>
                  <a:cubicBezTo>
                    <a:pt x="2" y="19"/>
                    <a:pt x="2" y="19"/>
                    <a:pt x="2" y="19"/>
                  </a:cubicBezTo>
                  <a:cubicBezTo>
                    <a:pt x="1" y="19"/>
                    <a:pt x="0" y="21"/>
                    <a:pt x="0" y="22"/>
                  </a:cubicBezTo>
                  <a:cubicBezTo>
                    <a:pt x="1" y="25"/>
                    <a:pt x="1" y="25"/>
                    <a:pt x="1" y="25"/>
                  </a:cubicBezTo>
                  <a:cubicBezTo>
                    <a:pt x="1" y="27"/>
                    <a:pt x="3" y="28"/>
                    <a:pt x="4" y="27"/>
                  </a:cubicBezTo>
                  <a:cubicBezTo>
                    <a:pt x="6" y="27"/>
                    <a:pt x="6" y="27"/>
                    <a:pt x="6" y="27"/>
                  </a:cubicBezTo>
                  <a:cubicBezTo>
                    <a:pt x="7" y="28"/>
                    <a:pt x="8" y="29"/>
                    <a:pt x="8" y="29"/>
                  </a:cubicBezTo>
                  <a:cubicBezTo>
                    <a:pt x="7" y="31"/>
                    <a:pt x="7" y="31"/>
                    <a:pt x="7" y="31"/>
                  </a:cubicBezTo>
                  <a:cubicBezTo>
                    <a:pt x="6" y="33"/>
                    <a:pt x="7" y="34"/>
                    <a:pt x="8" y="35"/>
                  </a:cubicBezTo>
                  <a:cubicBezTo>
                    <a:pt x="11" y="37"/>
                    <a:pt x="11" y="37"/>
                    <a:pt x="11" y="37"/>
                  </a:cubicBezTo>
                  <a:cubicBezTo>
                    <a:pt x="12" y="37"/>
                    <a:pt x="14" y="37"/>
                    <a:pt x="14" y="36"/>
                  </a:cubicBezTo>
                  <a:cubicBezTo>
                    <a:pt x="16" y="34"/>
                    <a:pt x="16" y="34"/>
                    <a:pt x="16" y="34"/>
                  </a:cubicBezTo>
                  <a:cubicBezTo>
                    <a:pt x="17" y="34"/>
                    <a:pt x="18" y="34"/>
                    <a:pt x="19" y="34"/>
                  </a:cubicBezTo>
                  <a:cubicBezTo>
                    <a:pt x="19" y="36"/>
                    <a:pt x="19" y="36"/>
                    <a:pt x="19" y="36"/>
                  </a:cubicBezTo>
                  <a:cubicBezTo>
                    <a:pt x="20" y="38"/>
                    <a:pt x="21" y="39"/>
                    <a:pt x="23" y="38"/>
                  </a:cubicBezTo>
                  <a:cubicBezTo>
                    <a:pt x="26" y="38"/>
                    <a:pt x="26" y="38"/>
                    <a:pt x="26" y="38"/>
                  </a:cubicBezTo>
                  <a:cubicBezTo>
                    <a:pt x="27" y="37"/>
                    <a:pt x="28" y="36"/>
                    <a:pt x="27" y="34"/>
                  </a:cubicBezTo>
                  <a:cubicBezTo>
                    <a:pt x="27" y="32"/>
                    <a:pt x="27" y="32"/>
                    <a:pt x="27" y="32"/>
                  </a:cubicBezTo>
                  <a:cubicBezTo>
                    <a:pt x="28" y="31"/>
                    <a:pt x="28" y="31"/>
                    <a:pt x="29" y="30"/>
                  </a:cubicBezTo>
                  <a:cubicBezTo>
                    <a:pt x="31" y="31"/>
                    <a:pt x="31" y="31"/>
                    <a:pt x="31" y="31"/>
                  </a:cubicBezTo>
                  <a:cubicBezTo>
                    <a:pt x="33" y="32"/>
                    <a:pt x="34" y="32"/>
                    <a:pt x="35" y="30"/>
                  </a:cubicBezTo>
                  <a:cubicBezTo>
                    <a:pt x="37" y="28"/>
                    <a:pt x="37" y="28"/>
                    <a:pt x="37" y="28"/>
                  </a:cubicBezTo>
                  <a:cubicBezTo>
                    <a:pt x="37" y="27"/>
                    <a:pt x="37" y="25"/>
                    <a:pt x="36" y="24"/>
                  </a:cubicBezTo>
                  <a:cubicBezTo>
                    <a:pt x="33" y="23"/>
                    <a:pt x="33" y="23"/>
                    <a:pt x="33" y="23"/>
                  </a:cubicBezTo>
                  <a:cubicBezTo>
                    <a:pt x="34" y="22"/>
                    <a:pt x="34" y="21"/>
                    <a:pt x="34" y="20"/>
                  </a:cubicBezTo>
                  <a:cubicBezTo>
                    <a:pt x="36" y="19"/>
                    <a:pt x="36" y="19"/>
                    <a:pt x="36" y="19"/>
                  </a:cubicBezTo>
                  <a:cubicBezTo>
                    <a:pt x="38" y="19"/>
                    <a:pt x="39" y="17"/>
                    <a:pt x="38" y="16"/>
                  </a:cubicBezTo>
                  <a:lnTo>
                    <a:pt x="38" y="13"/>
                  </a:lnTo>
                  <a:close/>
                  <a:moveTo>
                    <a:pt x="21" y="26"/>
                  </a:moveTo>
                  <a:cubicBezTo>
                    <a:pt x="17" y="27"/>
                    <a:pt x="13" y="25"/>
                    <a:pt x="12" y="21"/>
                  </a:cubicBezTo>
                  <a:cubicBezTo>
                    <a:pt x="11" y="17"/>
                    <a:pt x="13" y="13"/>
                    <a:pt x="17" y="12"/>
                  </a:cubicBezTo>
                  <a:cubicBezTo>
                    <a:pt x="21" y="11"/>
                    <a:pt x="25" y="14"/>
                    <a:pt x="26" y="18"/>
                  </a:cubicBezTo>
                  <a:cubicBezTo>
                    <a:pt x="27" y="21"/>
                    <a:pt x="25" y="25"/>
                    <a:pt x="2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Freeform 225"/>
            <p:cNvSpPr>
              <a:spLocks noEditPoints="1"/>
            </p:cNvSpPr>
            <p:nvPr/>
          </p:nvSpPr>
          <p:spPr bwMode="auto">
            <a:xfrm>
              <a:off x="2130425" y="2374900"/>
              <a:ext cx="112712" cy="112713"/>
            </a:xfrm>
            <a:custGeom>
              <a:avLst/>
              <a:gdLst>
                <a:gd name="T0" fmla="*/ 38 w 39"/>
                <a:gd name="T1" fmla="*/ 14 h 39"/>
                <a:gd name="T2" fmla="*/ 35 w 39"/>
                <a:gd name="T3" fmla="*/ 12 h 39"/>
                <a:gd name="T4" fmla="*/ 32 w 39"/>
                <a:gd name="T5" fmla="*/ 12 h 39"/>
                <a:gd name="T6" fmla="*/ 30 w 39"/>
                <a:gd name="T7" fmla="*/ 10 h 39"/>
                <a:gd name="T8" fmla="*/ 32 w 39"/>
                <a:gd name="T9" fmla="*/ 8 h 39"/>
                <a:gd name="T10" fmla="*/ 31 w 39"/>
                <a:gd name="T11" fmla="*/ 4 h 39"/>
                <a:gd name="T12" fmla="*/ 28 w 39"/>
                <a:gd name="T13" fmla="*/ 2 h 39"/>
                <a:gd name="T14" fmla="*/ 24 w 39"/>
                <a:gd name="T15" fmla="*/ 3 h 39"/>
                <a:gd name="T16" fmla="*/ 23 w 39"/>
                <a:gd name="T17" fmla="*/ 6 h 39"/>
                <a:gd name="T18" fmla="*/ 20 w 39"/>
                <a:gd name="T19" fmla="*/ 5 h 39"/>
                <a:gd name="T20" fmla="*/ 20 w 39"/>
                <a:gd name="T21" fmla="*/ 3 h 39"/>
                <a:gd name="T22" fmla="*/ 16 w 39"/>
                <a:gd name="T23" fmla="*/ 1 h 39"/>
                <a:gd name="T24" fmla="*/ 13 w 39"/>
                <a:gd name="T25" fmla="*/ 1 h 39"/>
                <a:gd name="T26" fmla="*/ 11 w 39"/>
                <a:gd name="T27" fmla="*/ 5 h 39"/>
                <a:gd name="T28" fmla="*/ 12 w 39"/>
                <a:gd name="T29" fmla="*/ 7 h 39"/>
                <a:gd name="T30" fmla="*/ 10 w 39"/>
                <a:gd name="T31" fmla="*/ 9 h 39"/>
                <a:gd name="T32" fmla="*/ 7 w 39"/>
                <a:gd name="T33" fmla="*/ 8 h 39"/>
                <a:gd name="T34" fmla="*/ 4 w 39"/>
                <a:gd name="T35" fmla="*/ 9 h 39"/>
                <a:gd name="T36" fmla="*/ 2 w 39"/>
                <a:gd name="T37" fmla="*/ 11 h 39"/>
                <a:gd name="T38" fmla="*/ 3 w 39"/>
                <a:gd name="T39" fmla="*/ 15 h 39"/>
                <a:gd name="T40" fmla="*/ 5 w 39"/>
                <a:gd name="T41" fmla="*/ 16 h 39"/>
                <a:gd name="T42" fmla="*/ 5 w 39"/>
                <a:gd name="T43" fmla="*/ 19 h 39"/>
                <a:gd name="T44" fmla="*/ 2 w 39"/>
                <a:gd name="T45" fmla="*/ 20 h 39"/>
                <a:gd name="T46" fmla="*/ 0 w 39"/>
                <a:gd name="T47" fmla="*/ 23 h 39"/>
                <a:gd name="T48" fmla="*/ 1 w 39"/>
                <a:gd name="T49" fmla="*/ 26 h 39"/>
                <a:gd name="T50" fmla="*/ 4 w 39"/>
                <a:gd name="T51" fmla="*/ 28 h 39"/>
                <a:gd name="T52" fmla="*/ 7 w 39"/>
                <a:gd name="T53" fmla="*/ 27 h 39"/>
                <a:gd name="T54" fmla="*/ 9 w 39"/>
                <a:gd name="T55" fmla="*/ 30 h 39"/>
                <a:gd name="T56" fmla="*/ 7 w 39"/>
                <a:gd name="T57" fmla="*/ 32 h 39"/>
                <a:gd name="T58" fmla="*/ 8 w 39"/>
                <a:gd name="T59" fmla="*/ 36 h 39"/>
                <a:gd name="T60" fmla="*/ 11 w 39"/>
                <a:gd name="T61" fmla="*/ 37 h 39"/>
                <a:gd name="T62" fmla="*/ 15 w 39"/>
                <a:gd name="T63" fmla="*/ 36 h 39"/>
                <a:gd name="T64" fmla="*/ 16 w 39"/>
                <a:gd name="T65" fmla="*/ 34 h 39"/>
                <a:gd name="T66" fmla="*/ 19 w 39"/>
                <a:gd name="T67" fmla="*/ 35 h 39"/>
                <a:gd name="T68" fmla="*/ 19 w 39"/>
                <a:gd name="T69" fmla="*/ 37 h 39"/>
                <a:gd name="T70" fmla="*/ 23 w 39"/>
                <a:gd name="T71" fmla="*/ 39 h 39"/>
                <a:gd name="T72" fmla="*/ 26 w 39"/>
                <a:gd name="T73" fmla="*/ 38 h 39"/>
                <a:gd name="T74" fmla="*/ 28 w 39"/>
                <a:gd name="T75" fmla="*/ 35 h 39"/>
                <a:gd name="T76" fmla="*/ 27 w 39"/>
                <a:gd name="T77" fmla="*/ 32 h 39"/>
                <a:gd name="T78" fmla="*/ 29 w 39"/>
                <a:gd name="T79" fmla="*/ 31 h 39"/>
                <a:gd name="T80" fmla="*/ 32 w 39"/>
                <a:gd name="T81" fmla="*/ 32 h 39"/>
                <a:gd name="T82" fmla="*/ 35 w 39"/>
                <a:gd name="T83" fmla="*/ 31 h 39"/>
                <a:gd name="T84" fmla="*/ 37 w 39"/>
                <a:gd name="T85" fmla="*/ 28 h 39"/>
                <a:gd name="T86" fmla="*/ 36 w 39"/>
                <a:gd name="T87" fmla="*/ 25 h 39"/>
                <a:gd name="T88" fmla="*/ 34 w 39"/>
                <a:gd name="T89" fmla="*/ 23 h 39"/>
                <a:gd name="T90" fmla="*/ 34 w 39"/>
                <a:gd name="T91" fmla="*/ 21 h 39"/>
                <a:gd name="T92" fmla="*/ 37 w 39"/>
                <a:gd name="T93" fmla="*/ 20 h 39"/>
                <a:gd name="T94" fmla="*/ 39 w 39"/>
                <a:gd name="T95" fmla="*/ 17 h 39"/>
                <a:gd name="T96" fmla="*/ 38 w 39"/>
                <a:gd name="T97" fmla="*/ 14 h 39"/>
                <a:gd name="T98" fmla="*/ 21 w 39"/>
                <a:gd name="T99" fmla="*/ 27 h 39"/>
                <a:gd name="T100" fmla="*/ 12 w 39"/>
                <a:gd name="T101" fmla="*/ 22 h 39"/>
                <a:gd name="T102" fmla="*/ 17 w 39"/>
                <a:gd name="T103" fmla="*/ 13 h 39"/>
                <a:gd name="T104" fmla="*/ 26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4"/>
                  </a:moveTo>
                  <a:cubicBezTo>
                    <a:pt x="38" y="12"/>
                    <a:pt x="36" y="11"/>
                    <a:pt x="35" y="12"/>
                  </a:cubicBezTo>
                  <a:cubicBezTo>
                    <a:pt x="32" y="12"/>
                    <a:pt x="32" y="12"/>
                    <a:pt x="32" y="12"/>
                  </a:cubicBezTo>
                  <a:cubicBezTo>
                    <a:pt x="31" y="12"/>
                    <a:pt x="31" y="11"/>
                    <a:pt x="30" y="10"/>
                  </a:cubicBezTo>
                  <a:cubicBezTo>
                    <a:pt x="32" y="8"/>
                    <a:pt x="32" y="8"/>
                    <a:pt x="32" y="8"/>
                  </a:cubicBezTo>
                  <a:cubicBezTo>
                    <a:pt x="33" y="6"/>
                    <a:pt x="32" y="5"/>
                    <a:pt x="31" y="4"/>
                  </a:cubicBezTo>
                  <a:cubicBezTo>
                    <a:pt x="28" y="2"/>
                    <a:pt x="28" y="2"/>
                    <a:pt x="28" y="2"/>
                  </a:cubicBezTo>
                  <a:cubicBezTo>
                    <a:pt x="27" y="2"/>
                    <a:pt x="25" y="2"/>
                    <a:pt x="24" y="3"/>
                  </a:cubicBezTo>
                  <a:cubicBezTo>
                    <a:pt x="23" y="6"/>
                    <a:pt x="23" y="6"/>
                    <a:pt x="23" y="6"/>
                  </a:cubicBezTo>
                  <a:cubicBezTo>
                    <a:pt x="22" y="5"/>
                    <a:pt x="21" y="5"/>
                    <a:pt x="20" y="5"/>
                  </a:cubicBezTo>
                  <a:cubicBezTo>
                    <a:pt x="20" y="3"/>
                    <a:pt x="20" y="3"/>
                    <a:pt x="20" y="3"/>
                  </a:cubicBezTo>
                  <a:cubicBezTo>
                    <a:pt x="19" y="1"/>
                    <a:pt x="18" y="0"/>
                    <a:pt x="16" y="1"/>
                  </a:cubicBezTo>
                  <a:cubicBezTo>
                    <a:pt x="13" y="1"/>
                    <a:pt x="13" y="1"/>
                    <a:pt x="13" y="1"/>
                  </a:cubicBezTo>
                  <a:cubicBezTo>
                    <a:pt x="12" y="2"/>
                    <a:pt x="11" y="3"/>
                    <a:pt x="11" y="5"/>
                  </a:cubicBezTo>
                  <a:cubicBezTo>
                    <a:pt x="12" y="7"/>
                    <a:pt x="12" y="7"/>
                    <a:pt x="12" y="7"/>
                  </a:cubicBezTo>
                  <a:cubicBezTo>
                    <a:pt x="11" y="8"/>
                    <a:pt x="10" y="8"/>
                    <a:pt x="10" y="9"/>
                  </a:cubicBezTo>
                  <a:cubicBezTo>
                    <a:pt x="7" y="8"/>
                    <a:pt x="7" y="8"/>
                    <a:pt x="7" y="8"/>
                  </a:cubicBezTo>
                  <a:cubicBezTo>
                    <a:pt x="6" y="7"/>
                    <a:pt x="5" y="7"/>
                    <a:pt x="4" y="9"/>
                  </a:cubicBezTo>
                  <a:cubicBezTo>
                    <a:pt x="2" y="11"/>
                    <a:pt x="2" y="11"/>
                    <a:pt x="2" y="11"/>
                  </a:cubicBezTo>
                  <a:cubicBezTo>
                    <a:pt x="1" y="12"/>
                    <a:pt x="2" y="14"/>
                    <a:pt x="3" y="15"/>
                  </a:cubicBezTo>
                  <a:cubicBezTo>
                    <a:pt x="5" y="16"/>
                    <a:pt x="5" y="16"/>
                    <a:pt x="5" y="16"/>
                  </a:cubicBezTo>
                  <a:cubicBezTo>
                    <a:pt x="5" y="17"/>
                    <a:pt x="5" y="18"/>
                    <a:pt x="5" y="19"/>
                  </a:cubicBezTo>
                  <a:cubicBezTo>
                    <a:pt x="2" y="20"/>
                    <a:pt x="2" y="20"/>
                    <a:pt x="2" y="20"/>
                  </a:cubicBezTo>
                  <a:cubicBezTo>
                    <a:pt x="1" y="20"/>
                    <a:pt x="0" y="22"/>
                    <a:pt x="0" y="23"/>
                  </a:cubicBezTo>
                  <a:cubicBezTo>
                    <a:pt x="1" y="26"/>
                    <a:pt x="1" y="26"/>
                    <a:pt x="1" y="26"/>
                  </a:cubicBezTo>
                  <a:cubicBezTo>
                    <a:pt x="2" y="27"/>
                    <a:pt x="3" y="28"/>
                    <a:pt x="4" y="28"/>
                  </a:cubicBezTo>
                  <a:cubicBezTo>
                    <a:pt x="7" y="27"/>
                    <a:pt x="7" y="27"/>
                    <a:pt x="7" y="27"/>
                  </a:cubicBezTo>
                  <a:cubicBezTo>
                    <a:pt x="7" y="28"/>
                    <a:pt x="8" y="29"/>
                    <a:pt x="9" y="30"/>
                  </a:cubicBezTo>
                  <a:cubicBezTo>
                    <a:pt x="7" y="32"/>
                    <a:pt x="7" y="32"/>
                    <a:pt x="7" y="32"/>
                  </a:cubicBezTo>
                  <a:cubicBezTo>
                    <a:pt x="7" y="33"/>
                    <a:pt x="7" y="35"/>
                    <a:pt x="8" y="36"/>
                  </a:cubicBezTo>
                  <a:cubicBezTo>
                    <a:pt x="11" y="37"/>
                    <a:pt x="11" y="37"/>
                    <a:pt x="11" y="37"/>
                  </a:cubicBezTo>
                  <a:cubicBezTo>
                    <a:pt x="12" y="38"/>
                    <a:pt x="14" y="38"/>
                    <a:pt x="15" y="36"/>
                  </a:cubicBezTo>
                  <a:cubicBezTo>
                    <a:pt x="16" y="34"/>
                    <a:pt x="16" y="34"/>
                    <a:pt x="16" y="34"/>
                  </a:cubicBezTo>
                  <a:cubicBezTo>
                    <a:pt x="17" y="34"/>
                    <a:pt x="18" y="35"/>
                    <a:pt x="19" y="35"/>
                  </a:cubicBezTo>
                  <a:cubicBezTo>
                    <a:pt x="19" y="37"/>
                    <a:pt x="19" y="37"/>
                    <a:pt x="19" y="37"/>
                  </a:cubicBezTo>
                  <a:cubicBezTo>
                    <a:pt x="20" y="38"/>
                    <a:pt x="21" y="39"/>
                    <a:pt x="23" y="39"/>
                  </a:cubicBezTo>
                  <a:cubicBezTo>
                    <a:pt x="26" y="38"/>
                    <a:pt x="26" y="38"/>
                    <a:pt x="26" y="38"/>
                  </a:cubicBezTo>
                  <a:cubicBezTo>
                    <a:pt x="27" y="38"/>
                    <a:pt x="28" y="36"/>
                    <a:pt x="28" y="35"/>
                  </a:cubicBezTo>
                  <a:cubicBezTo>
                    <a:pt x="27" y="32"/>
                    <a:pt x="27" y="32"/>
                    <a:pt x="27" y="32"/>
                  </a:cubicBezTo>
                  <a:cubicBezTo>
                    <a:pt x="28" y="32"/>
                    <a:pt x="29" y="31"/>
                    <a:pt x="29" y="31"/>
                  </a:cubicBezTo>
                  <a:cubicBezTo>
                    <a:pt x="32" y="32"/>
                    <a:pt x="32" y="32"/>
                    <a:pt x="32" y="32"/>
                  </a:cubicBezTo>
                  <a:cubicBezTo>
                    <a:pt x="33" y="33"/>
                    <a:pt x="35" y="32"/>
                    <a:pt x="35" y="31"/>
                  </a:cubicBezTo>
                  <a:cubicBezTo>
                    <a:pt x="37" y="28"/>
                    <a:pt x="37" y="28"/>
                    <a:pt x="37" y="28"/>
                  </a:cubicBezTo>
                  <a:cubicBezTo>
                    <a:pt x="38" y="27"/>
                    <a:pt x="37" y="26"/>
                    <a:pt x="36" y="25"/>
                  </a:cubicBezTo>
                  <a:cubicBezTo>
                    <a:pt x="34" y="23"/>
                    <a:pt x="34" y="23"/>
                    <a:pt x="34" y="23"/>
                  </a:cubicBezTo>
                  <a:cubicBezTo>
                    <a:pt x="34" y="22"/>
                    <a:pt x="34" y="22"/>
                    <a:pt x="34" y="21"/>
                  </a:cubicBezTo>
                  <a:cubicBezTo>
                    <a:pt x="37" y="20"/>
                    <a:pt x="37" y="20"/>
                    <a:pt x="37" y="20"/>
                  </a:cubicBezTo>
                  <a:cubicBezTo>
                    <a:pt x="38" y="20"/>
                    <a:pt x="39" y="18"/>
                    <a:pt x="39" y="17"/>
                  </a:cubicBezTo>
                  <a:lnTo>
                    <a:pt x="38" y="14"/>
                  </a:lnTo>
                  <a:close/>
                  <a:moveTo>
                    <a:pt x="21" y="27"/>
                  </a:moveTo>
                  <a:cubicBezTo>
                    <a:pt x="17" y="28"/>
                    <a:pt x="13" y="26"/>
                    <a:pt x="12" y="22"/>
                  </a:cubicBezTo>
                  <a:cubicBezTo>
                    <a:pt x="11" y="18"/>
                    <a:pt x="14" y="14"/>
                    <a:pt x="17" y="13"/>
                  </a:cubicBezTo>
                  <a:cubicBezTo>
                    <a:pt x="21" y="12"/>
                    <a:pt x="25" y="14"/>
                    <a:pt x="26" y="18"/>
                  </a:cubicBezTo>
                  <a:cubicBezTo>
                    <a:pt x="27" y="22"/>
                    <a:pt x="25" y="26"/>
                    <a:pt x="2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Freeform 226"/>
            <p:cNvSpPr>
              <a:spLocks noEditPoints="1"/>
            </p:cNvSpPr>
            <p:nvPr/>
          </p:nvSpPr>
          <p:spPr bwMode="auto">
            <a:xfrm>
              <a:off x="2630488" y="2089150"/>
              <a:ext cx="111125" cy="111125"/>
            </a:xfrm>
            <a:custGeom>
              <a:avLst/>
              <a:gdLst>
                <a:gd name="T0" fmla="*/ 38 w 39"/>
                <a:gd name="T1" fmla="*/ 13 h 39"/>
                <a:gd name="T2" fmla="*/ 35 w 39"/>
                <a:gd name="T3" fmla="*/ 11 h 39"/>
                <a:gd name="T4" fmla="*/ 32 w 39"/>
                <a:gd name="T5" fmla="*/ 12 h 39"/>
                <a:gd name="T6" fmla="*/ 31 w 39"/>
                <a:gd name="T7" fmla="*/ 10 h 39"/>
                <a:gd name="T8" fmla="*/ 32 w 39"/>
                <a:gd name="T9" fmla="*/ 7 h 39"/>
                <a:gd name="T10" fmla="*/ 31 w 39"/>
                <a:gd name="T11" fmla="*/ 4 h 39"/>
                <a:gd name="T12" fmla="*/ 28 w 39"/>
                <a:gd name="T13" fmla="*/ 2 h 39"/>
                <a:gd name="T14" fmla="*/ 25 w 39"/>
                <a:gd name="T15" fmla="*/ 3 h 39"/>
                <a:gd name="T16" fmla="*/ 23 w 39"/>
                <a:gd name="T17" fmla="*/ 5 h 39"/>
                <a:gd name="T18" fmla="*/ 21 w 39"/>
                <a:gd name="T19" fmla="*/ 5 h 39"/>
                <a:gd name="T20" fmla="*/ 20 w 39"/>
                <a:gd name="T21" fmla="*/ 2 h 39"/>
                <a:gd name="T22" fmla="*/ 17 w 39"/>
                <a:gd name="T23" fmla="*/ 0 h 39"/>
                <a:gd name="T24" fmla="*/ 14 w 39"/>
                <a:gd name="T25" fmla="*/ 1 h 39"/>
                <a:gd name="T26" fmla="*/ 12 w 39"/>
                <a:gd name="T27" fmla="*/ 4 h 39"/>
                <a:gd name="T28" fmla="*/ 12 w 39"/>
                <a:gd name="T29" fmla="*/ 7 h 39"/>
                <a:gd name="T30" fmla="*/ 10 w 39"/>
                <a:gd name="T31" fmla="*/ 9 h 39"/>
                <a:gd name="T32" fmla="*/ 8 w 39"/>
                <a:gd name="T33" fmla="*/ 7 h 39"/>
                <a:gd name="T34" fmla="*/ 4 w 39"/>
                <a:gd name="T35" fmla="*/ 8 h 39"/>
                <a:gd name="T36" fmla="*/ 2 w 39"/>
                <a:gd name="T37" fmla="*/ 11 h 39"/>
                <a:gd name="T38" fmla="*/ 3 w 39"/>
                <a:gd name="T39" fmla="*/ 15 h 39"/>
                <a:gd name="T40" fmla="*/ 5 w 39"/>
                <a:gd name="T41" fmla="*/ 16 h 39"/>
                <a:gd name="T42" fmla="*/ 5 w 39"/>
                <a:gd name="T43" fmla="*/ 19 h 39"/>
                <a:gd name="T44" fmla="*/ 3 w 39"/>
                <a:gd name="T45" fmla="*/ 19 h 39"/>
                <a:gd name="T46" fmla="*/ 1 w 39"/>
                <a:gd name="T47" fmla="*/ 23 h 39"/>
                <a:gd name="T48" fmla="*/ 1 w 39"/>
                <a:gd name="T49" fmla="*/ 26 h 39"/>
                <a:gd name="T50" fmla="*/ 5 w 39"/>
                <a:gd name="T51" fmla="*/ 28 h 39"/>
                <a:gd name="T52" fmla="*/ 7 w 39"/>
                <a:gd name="T53" fmla="*/ 27 h 39"/>
                <a:gd name="T54" fmla="*/ 9 w 39"/>
                <a:gd name="T55" fmla="*/ 30 h 39"/>
                <a:gd name="T56" fmla="*/ 8 w 39"/>
                <a:gd name="T57" fmla="*/ 32 h 39"/>
                <a:gd name="T58" fmla="*/ 9 w 39"/>
                <a:gd name="T59" fmla="*/ 35 h 39"/>
                <a:gd name="T60" fmla="*/ 11 w 39"/>
                <a:gd name="T61" fmla="*/ 37 h 39"/>
                <a:gd name="T62" fmla="*/ 15 w 39"/>
                <a:gd name="T63" fmla="*/ 36 h 39"/>
                <a:gd name="T64" fmla="*/ 16 w 39"/>
                <a:gd name="T65" fmla="*/ 34 h 39"/>
                <a:gd name="T66" fmla="*/ 19 w 39"/>
                <a:gd name="T67" fmla="*/ 34 h 39"/>
                <a:gd name="T68" fmla="*/ 20 w 39"/>
                <a:gd name="T69" fmla="*/ 37 h 39"/>
                <a:gd name="T70" fmla="*/ 23 w 39"/>
                <a:gd name="T71" fmla="*/ 39 h 39"/>
                <a:gd name="T72" fmla="*/ 26 w 39"/>
                <a:gd name="T73" fmla="*/ 38 h 39"/>
                <a:gd name="T74" fmla="*/ 28 w 39"/>
                <a:gd name="T75" fmla="*/ 35 h 39"/>
                <a:gd name="T76" fmla="*/ 27 w 39"/>
                <a:gd name="T77" fmla="*/ 32 h 39"/>
                <a:gd name="T78" fmla="*/ 30 w 39"/>
                <a:gd name="T79" fmla="*/ 30 h 39"/>
                <a:gd name="T80" fmla="*/ 32 w 39"/>
                <a:gd name="T81" fmla="*/ 32 h 39"/>
                <a:gd name="T82" fmla="*/ 36 w 39"/>
                <a:gd name="T83" fmla="*/ 31 h 39"/>
                <a:gd name="T84" fmla="*/ 37 w 39"/>
                <a:gd name="T85" fmla="*/ 28 h 39"/>
                <a:gd name="T86" fmla="*/ 36 w 39"/>
                <a:gd name="T87" fmla="*/ 24 h 39"/>
                <a:gd name="T88" fmla="*/ 34 w 39"/>
                <a:gd name="T89" fmla="*/ 23 h 39"/>
                <a:gd name="T90" fmla="*/ 34 w 39"/>
                <a:gd name="T91" fmla="*/ 20 h 39"/>
                <a:gd name="T92" fmla="*/ 37 w 39"/>
                <a:gd name="T93" fmla="*/ 20 h 39"/>
                <a:gd name="T94" fmla="*/ 39 w 39"/>
                <a:gd name="T95" fmla="*/ 16 h 39"/>
                <a:gd name="T96" fmla="*/ 38 w 39"/>
                <a:gd name="T97" fmla="*/ 13 h 39"/>
                <a:gd name="T98" fmla="*/ 21 w 39"/>
                <a:gd name="T99" fmla="*/ 27 h 39"/>
                <a:gd name="T100" fmla="*/ 12 w 39"/>
                <a:gd name="T101" fmla="*/ 21 h 39"/>
                <a:gd name="T102" fmla="*/ 18 w 39"/>
                <a:gd name="T103" fmla="*/ 12 h 39"/>
                <a:gd name="T104" fmla="*/ 27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8" y="12"/>
                    <a:pt x="36" y="11"/>
                    <a:pt x="35" y="11"/>
                  </a:cubicBezTo>
                  <a:cubicBezTo>
                    <a:pt x="32" y="12"/>
                    <a:pt x="32" y="12"/>
                    <a:pt x="32" y="12"/>
                  </a:cubicBezTo>
                  <a:cubicBezTo>
                    <a:pt x="32" y="11"/>
                    <a:pt x="31" y="11"/>
                    <a:pt x="31" y="10"/>
                  </a:cubicBezTo>
                  <a:cubicBezTo>
                    <a:pt x="32" y="7"/>
                    <a:pt x="32" y="7"/>
                    <a:pt x="32" y="7"/>
                  </a:cubicBezTo>
                  <a:cubicBezTo>
                    <a:pt x="33" y="6"/>
                    <a:pt x="32" y="5"/>
                    <a:pt x="31" y="4"/>
                  </a:cubicBezTo>
                  <a:cubicBezTo>
                    <a:pt x="28" y="2"/>
                    <a:pt x="28" y="2"/>
                    <a:pt x="28" y="2"/>
                  </a:cubicBezTo>
                  <a:cubicBezTo>
                    <a:pt x="27" y="1"/>
                    <a:pt x="25" y="2"/>
                    <a:pt x="25" y="3"/>
                  </a:cubicBezTo>
                  <a:cubicBezTo>
                    <a:pt x="23" y="5"/>
                    <a:pt x="23" y="5"/>
                    <a:pt x="23" y="5"/>
                  </a:cubicBezTo>
                  <a:cubicBezTo>
                    <a:pt x="22" y="5"/>
                    <a:pt x="21" y="5"/>
                    <a:pt x="21" y="5"/>
                  </a:cubicBezTo>
                  <a:cubicBezTo>
                    <a:pt x="20" y="2"/>
                    <a:pt x="20" y="2"/>
                    <a:pt x="20" y="2"/>
                  </a:cubicBezTo>
                  <a:cubicBezTo>
                    <a:pt x="20" y="1"/>
                    <a:pt x="18" y="0"/>
                    <a:pt x="17" y="0"/>
                  </a:cubicBezTo>
                  <a:cubicBezTo>
                    <a:pt x="14" y="1"/>
                    <a:pt x="14" y="1"/>
                    <a:pt x="14" y="1"/>
                  </a:cubicBezTo>
                  <a:cubicBezTo>
                    <a:pt x="12" y="1"/>
                    <a:pt x="11" y="3"/>
                    <a:pt x="12" y="4"/>
                  </a:cubicBezTo>
                  <a:cubicBezTo>
                    <a:pt x="12" y="7"/>
                    <a:pt x="12" y="7"/>
                    <a:pt x="12" y="7"/>
                  </a:cubicBezTo>
                  <a:cubicBezTo>
                    <a:pt x="11" y="7"/>
                    <a:pt x="11" y="8"/>
                    <a:pt x="10" y="9"/>
                  </a:cubicBezTo>
                  <a:cubicBezTo>
                    <a:pt x="8" y="7"/>
                    <a:pt x="8" y="7"/>
                    <a:pt x="8" y="7"/>
                  </a:cubicBezTo>
                  <a:cubicBezTo>
                    <a:pt x="6" y="7"/>
                    <a:pt x="5" y="7"/>
                    <a:pt x="4" y="8"/>
                  </a:cubicBezTo>
                  <a:cubicBezTo>
                    <a:pt x="2" y="11"/>
                    <a:pt x="2" y="11"/>
                    <a:pt x="2" y="11"/>
                  </a:cubicBezTo>
                  <a:cubicBezTo>
                    <a:pt x="2" y="12"/>
                    <a:pt x="2" y="14"/>
                    <a:pt x="3" y="15"/>
                  </a:cubicBezTo>
                  <a:cubicBezTo>
                    <a:pt x="5" y="16"/>
                    <a:pt x="5" y="16"/>
                    <a:pt x="5" y="16"/>
                  </a:cubicBezTo>
                  <a:cubicBezTo>
                    <a:pt x="5" y="17"/>
                    <a:pt x="5" y="18"/>
                    <a:pt x="5" y="19"/>
                  </a:cubicBezTo>
                  <a:cubicBezTo>
                    <a:pt x="3" y="19"/>
                    <a:pt x="3" y="19"/>
                    <a:pt x="3" y="19"/>
                  </a:cubicBezTo>
                  <a:cubicBezTo>
                    <a:pt x="1" y="20"/>
                    <a:pt x="0" y="21"/>
                    <a:pt x="1" y="23"/>
                  </a:cubicBezTo>
                  <a:cubicBezTo>
                    <a:pt x="1" y="26"/>
                    <a:pt x="1" y="26"/>
                    <a:pt x="1" y="26"/>
                  </a:cubicBezTo>
                  <a:cubicBezTo>
                    <a:pt x="2" y="27"/>
                    <a:pt x="3" y="28"/>
                    <a:pt x="5" y="28"/>
                  </a:cubicBezTo>
                  <a:cubicBezTo>
                    <a:pt x="7" y="27"/>
                    <a:pt x="7" y="27"/>
                    <a:pt x="7" y="27"/>
                  </a:cubicBezTo>
                  <a:cubicBezTo>
                    <a:pt x="7" y="28"/>
                    <a:pt x="8" y="29"/>
                    <a:pt x="9" y="30"/>
                  </a:cubicBezTo>
                  <a:cubicBezTo>
                    <a:pt x="8" y="32"/>
                    <a:pt x="8" y="32"/>
                    <a:pt x="8" y="32"/>
                  </a:cubicBezTo>
                  <a:cubicBezTo>
                    <a:pt x="7" y="33"/>
                    <a:pt x="7" y="35"/>
                    <a:pt x="9" y="35"/>
                  </a:cubicBezTo>
                  <a:cubicBezTo>
                    <a:pt x="11" y="37"/>
                    <a:pt x="11" y="37"/>
                    <a:pt x="11" y="37"/>
                  </a:cubicBezTo>
                  <a:cubicBezTo>
                    <a:pt x="12" y="38"/>
                    <a:pt x="14" y="37"/>
                    <a:pt x="15" y="36"/>
                  </a:cubicBezTo>
                  <a:cubicBezTo>
                    <a:pt x="16" y="34"/>
                    <a:pt x="16" y="34"/>
                    <a:pt x="16" y="34"/>
                  </a:cubicBezTo>
                  <a:cubicBezTo>
                    <a:pt x="17" y="34"/>
                    <a:pt x="18" y="34"/>
                    <a:pt x="19" y="34"/>
                  </a:cubicBezTo>
                  <a:cubicBezTo>
                    <a:pt x="20" y="37"/>
                    <a:pt x="20" y="37"/>
                    <a:pt x="20" y="37"/>
                  </a:cubicBezTo>
                  <a:cubicBezTo>
                    <a:pt x="20" y="38"/>
                    <a:pt x="22" y="39"/>
                    <a:pt x="23" y="39"/>
                  </a:cubicBezTo>
                  <a:cubicBezTo>
                    <a:pt x="26" y="38"/>
                    <a:pt x="26" y="38"/>
                    <a:pt x="26" y="38"/>
                  </a:cubicBezTo>
                  <a:cubicBezTo>
                    <a:pt x="27" y="38"/>
                    <a:pt x="28" y="36"/>
                    <a:pt x="28" y="35"/>
                  </a:cubicBezTo>
                  <a:cubicBezTo>
                    <a:pt x="27" y="32"/>
                    <a:pt x="27" y="32"/>
                    <a:pt x="27" y="32"/>
                  </a:cubicBezTo>
                  <a:cubicBezTo>
                    <a:pt x="28" y="32"/>
                    <a:pt x="29" y="31"/>
                    <a:pt x="30" y="30"/>
                  </a:cubicBezTo>
                  <a:cubicBezTo>
                    <a:pt x="32" y="32"/>
                    <a:pt x="32" y="32"/>
                    <a:pt x="32" y="32"/>
                  </a:cubicBezTo>
                  <a:cubicBezTo>
                    <a:pt x="33" y="32"/>
                    <a:pt x="35" y="32"/>
                    <a:pt x="36" y="31"/>
                  </a:cubicBezTo>
                  <a:cubicBezTo>
                    <a:pt x="37" y="28"/>
                    <a:pt x="37" y="28"/>
                    <a:pt x="37" y="28"/>
                  </a:cubicBezTo>
                  <a:cubicBezTo>
                    <a:pt x="38" y="27"/>
                    <a:pt x="38" y="25"/>
                    <a:pt x="36" y="24"/>
                  </a:cubicBezTo>
                  <a:cubicBezTo>
                    <a:pt x="34" y="23"/>
                    <a:pt x="34" y="23"/>
                    <a:pt x="34" y="23"/>
                  </a:cubicBezTo>
                  <a:cubicBezTo>
                    <a:pt x="34" y="22"/>
                    <a:pt x="34" y="21"/>
                    <a:pt x="34" y="20"/>
                  </a:cubicBezTo>
                  <a:cubicBezTo>
                    <a:pt x="37" y="20"/>
                    <a:pt x="37" y="20"/>
                    <a:pt x="37" y="20"/>
                  </a:cubicBezTo>
                  <a:cubicBezTo>
                    <a:pt x="38" y="19"/>
                    <a:pt x="39" y="18"/>
                    <a:pt x="39" y="16"/>
                  </a:cubicBezTo>
                  <a:lnTo>
                    <a:pt x="38" y="13"/>
                  </a:lnTo>
                  <a:close/>
                  <a:moveTo>
                    <a:pt x="21" y="27"/>
                  </a:moveTo>
                  <a:cubicBezTo>
                    <a:pt x="17" y="28"/>
                    <a:pt x="13" y="25"/>
                    <a:pt x="12" y="21"/>
                  </a:cubicBezTo>
                  <a:cubicBezTo>
                    <a:pt x="11" y="17"/>
                    <a:pt x="14" y="13"/>
                    <a:pt x="18" y="12"/>
                  </a:cubicBezTo>
                  <a:cubicBezTo>
                    <a:pt x="22" y="12"/>
                    <a:pt x="26" y="14"/>
                    <a:pt x="27" y="18"/>
                  </a:cubicBezTo>
                  <a:cubicBezTo>
                    <a:pt x="28" y="22"/>
                    <a:pt x="25" y="26"/>
                    <a:pt x="2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 name="Freeform 227"/>
            <p:cNvSpPr>
              <a:spLocks noEditPoints="1"/>
            </p:cNvSpPr>
            <p:nvPr/>
          </p:nvSpPr>
          <p:spPr bwMode="auto">
            <a:xfrm>
              <a:off x="3957638" y="2867025"/>
              <a:ext cx="112712" cy="107950"/>
            </a:xfrm>
            <a:custGeom>
              <a:avLst/>
              <a:gdLst>
                <a:gd name="T0" fmla="*/ 37 w 39"/>
                <a:gd name="T1" fmla="*/ 13 h 38"/>
                <a:gd name="T2" fmla="*/ 34 w 39"/>
                <a:gd name="T3" fmla="*/ 11 h 38"/>
                <a:gd name="T4" fmla="*/ 31 w 39"/>
                <a:gd name="T5" fmla="*/ 12 h 38"/>
                <a:gd name="T6" fmla="*/ 30 w 39"/>
                <a:gd name="T7" fmla="*/ 9 h 38"/>
                <a:gd name="T8" fmla="*/ 31 w 39"/>
                <a:gd name="T9" fmla="*/ 7 h 38"/>
                <a:gd name="T10" fmla="*/ 30 w 39"/>
                <a:gd name="T11" fmla="*/ 3 h 38"/>
                <a:gd name="T12" fmla="*/ 28 w 39"/>
                <a:gd name="T13" fmla="*/ 2 h 38"/>
                <a:gd name="T14" fmla="*/ 24 w 39"/>
                <a:gd name="T15" fmla="*/ 3 h 38"/>
                <a:gd name="T16" fmla="*/ 23 w 39"/>
                <a:gd name="T17" fmla="*/ 5 h 38"/>
                <a:gd name="T18" fmla="*/ 20 w 39"/>
                <a:gd name="T19" fmla="*/ 4 h 38"/>
                <a:gd name="T20" fmla="*/ 19 w 39"/>
                <a:gd name="T21" fmla="*/ 2 h 38"/>
                <a:gd name="T22" fmla="*/ 16 w 39"/>
                <a:gd name="T23" fmla="*/ 0 h 38"/>
                <a:gd name="T24" fmla="*/ 13 w 39"/>
                <a:gd name="T25" fmla="*/ 1 h 38"/>
                <a:gd name="T26" fmla="*/ 11 w 39"/>
                <a:gd name="T27" fmla="*/ 4 h 38"/>
                <a:gd name="T28" fmla="*/ 11 w 39"/>
                <a:gd name="T29" fmla="*/ 6 h 38"/>
                <a:gd name="T30" fmla="*/ 9 w 39"/>
                <a:gd name="T31" fmla="*/ 8 h 38"/>
                <a:gd name="T32" fmla="*/ 7 w 39"/>
                <a:gd name="T33" fmla="*/ 7 h 38"/>
                <a:gd name="T34" fmla="*/ 3 w 39"/>
                <a:gd name="T35" fmla="*/ 8 h 38"/>
                <a:gd name="T36" fmla="*/ 2 w 39"/>
                <a:gd name="T37" fmla="*/ 10 h 38"/>
                <a:gd name="T38" fmla="*/ 3 w 39"/>
                <a:gd name="T39" fmla="*/ 14 h 38"/>
                <a:gd name="T40" fmla="*/ 5 w 39"/>
                <a:gd name="T41" fmla="*/ 15 h 38"/>
                <a:gd name="T42" fmla="*/ 4 w 39"/>
                <a:gd name="T43" fmla="*/ 18 h 38"/>
                <a:gd name="T44" fmla="*/ 2 w 39"/>
                <a:gd name="T45" fmla="*/ 19 h 38"/>
                <a:gd name="T46" fmla="*/ 0 w 39"/>
                <a:gd name="T47" fmla="*/ 22 h 38"/>
                <a:gd name="T48" fmla="*/ 1 w 39"/>
                <a:gd name="T49" fmla="*/ 25 h 38"/>
                <a:gd name="T50" fmla="*/ 4 w 39"/>
                <a:gd name="T51" fmla="*/ 27 h 38"/>
                <a:gd name="T52" fmla="*/ 6 w 39"/>
                <a:gd name="T53" fmla="*/ 27 h 38"/>
                <a:gd name="T54" fmla="*/ 8 w 39"/>
                <a:gd name="T55" fmla="*/ 29 h 38"/>
                <a:gd name="T56" fmla="*/ 7 w 39"/>
                <a:gd name="T57" fmla="*/ 31 h 38"/>
                <a:gd name="T58" fmla="*/ 8 w 39"/>
                <a:gd name="T59" fmla="*/ 35 h 38"/>
                <a:gd name="T60" fmla="*/ 10 w 39"/>
                <a:gd name="T61" fmla="*/ 36 h 38"/>
                <a:gd name="T62" fmla="*/ 14 w 39"/>
                <a:gd name="T63" fmla="*/ 35 h 38"/>
                <a:gd name="T64" fmla="*/ 15 w 39"/>
                <a:gd name="T65" fmla="*/ 33 h 38"/>
                <a:gd name="T66" fmla="*/ 18 w 39"/>
                <a:gd name="T67" fmla="*/ 34 h 38"/>
                <a:gd name="T68" fmla="*/ 19 w 39"/>
                <a:gd name="T69" fmla="*/ 36 h 38"/>
                <a:gd name="T70" fmla="*/ 22 w 39"/>
                <a:gd name="T71" fmla="*/ 38 h 38"/>
                <a:gd name="T72" fmla="*/ 25 w 39"/>
                <a:gd name="T73" fmla="*/ 37 h 38"/>
                <a:gd name="T74" fmla="*/ 27 w 39"/>
                <a:gd name="T75" fmla="*/ 34 h 38"/>
                <a:gd name="T76" fmla="*/ 27 w 39"/>
                <a:gd name="T77" fmla="*/ 32 h 38"/>
                <a:gd name="T78" fmla="*/ 29 w 39"/>
                <a:gd name="T79" fmla="*/ 30 h 38"/>
                <a:gd name="T80" fmla="*/ 31 w 39"/>
                <a:gd name="T81" fmla="*/ 31 h 38"/>
                <a:gd name="T82" fmla="*/ 35 w 39"/>
                <a:gd name="T83" fmla="*/ 30 h 38"/>
                <a:gd name="T84" fmla="*/ 36 w 39"/>
                <a:gd name="T85" fmla="*/ 28 h 38"/>
                <a:gd name="T86" fmla="*/ 35 w 39"/>
                <a:gd name="T87" fmla="*/ 24 h 38"/>
                <a:gd name="T88" fmla="*/ 33 w 39"/>
                <a:gd name="T89" fmla="*/ 22 h 38"/>
                <a:gd name="T90" fmla="*/ 33 w 39"/>
                <a:gd name="T91" fmla="*/ 20 h 38"/>
                <a:gd name="T92" fmla="*/ 36 w 39"/>
                <a:gd name="T93" fmla="*/ 19 h 38"/>
                <a:gd name="T94" fmla="*/ 38 w 39"/>
                <a:gd name="T95" fmla="*/ 16 h 38"/>
                <a:gd name="T96" fmla="*/ 37 w 39"/>
                <a:gd name="T97" fmla="*/ 13 h 38"/>
                <a:gd name="T98" fmla="*/ 20 w 39"/>
                <a:gd name="T99" fmla="*/ 26 h 38"/>
                <a:gd name="T100" fmla="*/ 12 w 39"/>
                <a:gd name="T101" fmla="*/ 21 h 38"/>
                <a:gd name="T102" fmla="*/ 17 w 39"/>
                <a:gd name="T103" fmla="*/ 12 h 38"/>
                <a:gd name="T104" fmla="*/ 26 w 39"/>
                <a:gd name="T105" fmla="*/ 17 h 38"/>
                <a:gd name="T106" fmla="*/ 20 w 39"/>
                <a:gd name="T107"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8">
                  <a:moveTo>
                    <a:pt x="37" y="13"/>
                  </a:moveTo>
                  <a:cubicBezTo>
                    <a:pt x="37" y="11"/>
                    <a:pt x="36" y="11"/>
                    <a:pt x="34" y="11"/>
                  </a:cubicBezTo>
                  <a:cubicBezTo>
                    <a:pt x="31" y="12"/>
                    <a:pt x="31" y="12"/>
                    <a:pt x="31" y="12"/>
                  </a:cubicBezTo>
                  <a:cubicBezTo>
                    <a:pt x="31" y="11"/>
                    <a:pt x="30" y="10"/>
                    <a:pt x="30" y="9"/>
                  </a:cubicBezTo>
                  <a:cubicBezTo>
                    <a:pt x="31" y="7"/>
                    <a:pt x="31" y="7"/>
                    <a:pt x="31" y="7"/>
                  </a:cubicBezTo>
                  <a:cubicBezTo>
                    <a:pt x="32" y="6"/>
                    <a:pt x="32" y="4"/>
                    <a:pt x="30" y="3"/>
                  </a:cubicBezTo>
                  <a:cubicBezTo>
                    <a:pt x="28" y="2"/>
                    <a:pt x="28" y="2"/>
                    <a:pt x="28" y="2"/>
                  </a:cubicBezTo>
                  <a:cubicBezTo>
                    <a:pt x="26" y="1"/>
                    <a:pt x="25" y="1"/>
                    <a:pt x="24" y="3"/>
                  </a:cubicBezTo>
                  <a:cubicBezTo>
                    <a:pt x="23" y="5"/>
                    <a:pt x="23" y="5"/>
                    <a:pt x="23" y="5"/>
                  </a:cubicBezTo>
                  <a:cubicBezTo>
                    <a:pt x="22" y="5"/>
                    <a:pt x="21" y="4"/>
                    <a:pt x="20" y="4"/>
                  </a:cubicBezTo>
                  <a:cubicBezTo>
                    <a:pt x="19" y="2"/>
                    <a:pt x="19" y="2"/>
                    <a:pt x="19" y="2"/>
                  </a:cubicBezTo>
                  <a:cubicBezTo>
                    <a:pt x="19" y="0"/>
                    <a:pt x="17" y="0"/>
                    <a:pt x="16" y="0"/>
                  </a:cubicBezTo>
                  <a:cubicBezTo>
                    <a:pt x="13" y="1"/>
                    <a:pt x="13" y="1"/>
                    <a:pt x="13" y="1"/>
                  </a:cubicBezTo>
                  <a:cubicBezTo>
                    <a:pt x="11" y="1"/>
                    <a:pt x="11" y="2"/>
                    <a:pt x="11" y="4"/>
                  </a:cubicBezTo>
                  <a:cubicBezTo>
                    <a:pt x="11" y="6"/>
                    <a:pt x="11" y="6"/>
                    <a:pt x="11" y="6"/>
                  </a:cubicBezTo>
                  <a:cubicBezTo>
                    <a:pt x="11" y="7"/>
                    <a:pt x="10" y="7"/>
                    <a:pt x="9" y="8"/>
                  </a:cubicBezTo>
                  <a:cubicBezTo>
                    <a:pt x="7" y="7"/>
                    <a:pt x="7" y="7"/>
                    <a:pt x="7" y="7"/>
                  </a:cubicBezTo>
                  <a:cubicBezTo>
                    <a:pt x="6" y="6"/>
                    <a:pt x="4" y="6"/>
                    <a:pt x="3" y="8"/>
                  </a:cubicBezTo>
                  <a:cubicBezTo>
                    <a:pt x="2" y="10"/>
                    <a:pt x="2" y="10"/>
                    <a:pt x="2" y="10"/>
                  </a:cubicBezTo>
                  <a:cubicBezTo>
                    <a:pt x="1" y="12"/>
                    <a:pt x="1" y="13"/>
                    <a:pt x="3" y="14"/>
                  </a:cubicBezTo>
                  <a:cubicBezTo>
                    <a:pt x="5" y="15"/>
                    <a:pt x="5" y="15"/>
                    <a:pt x="5" y="15"/>
                  </a:cubicBezTo>
                  <a:cubicBezTo>
                    <a:pt x="4" y="16"/>
                    <a:pt x="4" y="17"/>
                    <a:pt x="4" y="18"/>
                  </a:cubicBezTo>
                  <a:cubicBezTo>
                    <a:pt x="2" y="19"/>
                    <a:pt x="2" y="19"/>
                    <a:pt x="2" y="19"/>
                  </a:cubicBezTo>
                  <a:cubicBezTo>
                    <a:pt x="0" y="19"/>
                    <a:pt x="0" y="21"/>
                    <a:pt x="0" y="22"/>
                  </a:cubicBezTo>
                  <a:cubicBezTo>
                    <a:pt x="1" y="25"/>
                    <a:pt x="1" y="25"/>
                    <a:pt x="1" y="25"/>
                  </a:cubicBezTo>
                  <a:cubicBezTo>
                    <a:pt x="1" y="27"/>
                    <a:pt x="2" y="28"/>
                    <a:pt x="4" y="27"/>
                  </a:cubicBezTo>
                  <a:cubicBezTo>
                    <a:pt x="6" y="27"/>
                    <a:pt x="6" y="27"/>
                    <a:pt x="6" y="27"/>
                  </a:cubicBezTo>
                  <a:cubicBezTo>
                    <a:pt x="7" y="28"/>
                    <a:pt x="7" y="28"/>
                    <a:pt x="8" y="29"/>
                  </a:cubicBezTo>
                  <a:cubicBezTo>
                    <a:pt x="7" y="31"/>
                    <a:pt x="7" y="31"/>
                    <a:pt x="7" y="31"/>
                  </a:cubicBezTo>
                  <a:cubicBezTo>
                    <a:pt x="6" y="32"/>
                    <a:pt x="6" y="34"/>
                    <a:pt x="8" y="35"/>
                  </a:cubicBezTo>
                  <a:cubicBezTo>
                    <a:pt x="10" y="36"/>
                    <a:pt x="10" y="36"/>
                    <a:pt x="10" y="36"/>
                  </a:cubicBezTo>
                  <a:cubicBezTo>
                    <a:pt x="12" y="37"/>
                    <a:pt x="13" y="37"/>
                    <a:pt x="14" y="35"/>
                  </a:cubicBezTo>
                  <a:cubicBezTo>
                    <a:pt x="15" y="33"/>
                    <a:pt x="15" y="33"/>
                    <a:pt x="15" y="33"/>
                  </a:cubicBezTo>
                  <a:cubicBezTo>
                    <a:pt x="16" y="34"/>
                    <a:pt x="17" y="34"/>
                    <a:pt x="18" y="34"/>
                  </a:cubicBezTo>
                  <a:cubicBezTo>
                    <a:pt x="19" y="36"/>
                    <a:pt x="19" y="36"/>
                    <a:pt x="19" y="36"/>
                  </a:cubicBezTo>
                  <a:cubicBezTo>
                    <a:pt x="19" y="38"/>
                    <a:pt x="21" y="38"/>
                    <a:pt x="22" y="38"/>
                  </a:cubicBezTo>
                  <a:cubicBezTo>
                    <a:pt x="25" y="37"/>
                    <a:pt x="25" y="37"/>
                    <a:pt x="25" y="37"/>
                  </a:cubicBezTo>
                  <a:cubicBezTo>
                    <a:pt x="27" y="37"/>
                    <a:pt x="28" y="36"/>
                    <a:pt x="27" y="34"/>
                  </a:cubicBezTo>
                  <a:cubicBezTo>
                    <a:pt x="27" y="32"/>
                    <a:pt x="27" y="32"/>
                    <a:pt x="27" y="32"/>
                  </a:cubicBezTo>
                  <a:cubicBezTo>
                    <a:pt x="27" y="31"/>
                    <a:pt x="28" y="30"/>
                    <a:pt x="29" y="30"/>
                  </a:cubicBezTo>
                  <a:cubicBezTo>
                    <a:pt x="31" y="31"/>
                    <a:pt x="31" y="31"/>
                    <a:pt x="31" y="31"/>
                  </a:cubicBezTo>
                  <a:cubicBezTo>
                    <a:pt x="32" y="32"/>
                    <a:pt x="34" y="32"/>
                    <a:pt x="35" y="30"/>
                  </a:cubicBezTo>
                  <a:cubicBezTo>
                    <a:pt x="36" y="28"/>
                    <a:pt x="36" y="28"/>
                    <a:pt x="36" y="28"/>
                  </a:cubicBezTo>
                  <a:cubicBezTo>
                    <a:pt x="37" y="26"/>
                    <a:pt x="37" y="25"/>
                    <a:pt x="35" y="24"/>
                  </a:cubicBezTo>
                  <a:cubicBezTo>
                    <a:pt x="33" y="22"/>
                    <a:pt x="33" y="22"/>
                    <a:pt x="33" y="22"/>
                  </a:cubicBezTo>
                  <a:cubicBezTo>
                    <a:pt x="33" y="22"/>
                    <a:pt x="33" y="21"/>
                    <a:pt x="33" y="20"/>
                  </a:cubicBezTo>
                  <a:cubicBezTo>
                    <a:pt x="36" y="19"/>
                    <a:pt x="36" y="19"/>
                    <a:pt x="36" y="19"/>
                  </a:cubicBezTo>
                  <a:cubicBezTo>
                    <a:pt x="38" y="19"/>
                    <a:pt x="39" y="17"/>
                    <a:pt x="38" y="16"/>
                  </a:cubicBezTo>
                  <a:lnTo>
                    <a:pt x="37" y="13"/>
                  </a:lnTo>
                  <a:close/>
                  <a:moveTo>
                    <a:pt x="20" y="26"/>
                  </a:moveTo>
                  <a:cubicBezTo>
                    <a:pt x="17" y="27"/>
                    <a:pt x="13" y="25"/>
                    <a:pt x="12" y="21"/>
                  </a:cubicBezTo>
                  <a:cubicBezTo>
                    <a:pt x="11" y="17"/>
                    <a:pt x="13" y="13"/>
                    <a:pt x="17" y="12"/>
                  </a:cubicBezTo>
                  <a:cubicBezTo>
                    <a:pt x="21" y="11"/>
                    <a:pt x="25" y="13"/>
                    <a:pt x="26" y="17"/>
                  </a:cubicBezTo>
                  <a:cubicBezTo>
                    <a:pt x="27" y="21"/>
                    <a:pt x="24" y="25"/>
                    <a:pt x="2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Freeform 228"/>
            <p:cNvSpPr>
              <a:spLocks noEditPoints="1"/>
            </p:cNvSpPr>
            <p:nvPr/>
          </p:nvSpPr>
          <p:spPr bwMode="auto">
            <a:xfrm>
              <a:off x="3524250" y="2554288"/>
              <a:ext cx="112712" cy="111125"/>
            </a:xfrm>
            <a:custGeom>
              <a:avLst/>
              <a:gdLst>
                <a:gd name="T0" fmla="*/ 38 w 39"/>
                <a:gd name="T1" fmla="*/ 13 h 39"/>
                <a:gd name="T2" fmla="*/ 34 w 39"/>
                <a:gd name="T3" fmla="*/ 11 h 39"/>
                <a:gd name="T4" fmla="*/ 31 w 39"/>
                <a:gd name="T5" fmla="*/ 12 h 39"/>
                <a:gd name="T6" fmla="*/ 30 w 39"/>
                <a:gd name="T7" fmla="*/ 10 h 39"/>
                <a:gd name="T8" fmla="*/ 31 w 39"/>
                <a:gd name="T9" fmla="*/ 7 h 39"/>
                <a:gd name="T10" fmla="*/ 30 w 39"/>
                <a:gd name="T11" fmla="*/ 4 h 39"/>
                <a:gd name="T12" fmla="*/ 28 w 39"/>
                <a:gd name="T13" fmla="*/ 2 h 39"/>
                <a:gd name="T14" fmla="*/ 24 w 39"/>
                <a:gd name="T15" fmla="*/ 3 h 39"/>
                <a:gd name="T16" fmla="*/ 23 w 39"/>
                <a:gd name="T17" fmla="*/ 5 h 39"/>
                <a:gd name="T18" fmla="*/ 20 w 39"/>
                <a:gd name="T19" fmla="*/ 5 h 39"/>
                <a:gd name="T20" fmla="*/ 19 w 39"/>
                <a:gd name="T21" fmla="*/ 2 h 39"/>
                <a:gd name="T22" fmla="*/ 16 w 39"/>
                <a:gd name="T23" fmla="*/ 0 h 39"/>
                <a:gd name="T24" fmla="*/ 13 w 39"/>
                <a:gd name="T25" fmla="*/ 1 h 39"/>
                <a:gd name="T26" fmla="*/ 11 w 39"/>
                <a:gd name="T27" fmla="*/ 4 h 39"/>
                <a:gd name="T28" fmla="*/ 12 w 39"/>
                <a:gd name="T29" fmla="*/ 7 h 39"/>
                <a:gd name="T30" fmla="*/ 9 w 39"/>
                <a:gd name="T31" fmla="*/ 8 h 39"/>
                <a:gd name="T32" fmla="*/ 7 w 39"/>
                <a:gd name="T33" fmla="*/ 7 h 39"/>
                <a:gd name="T34" fmla="*/ 3 w 39"/>
                <a:gd name="T35" fmla="*/ 8 h 39"/>
                <a:gd name="T36" fmla="*/ 2 w 39"/>
                <a:gd name="T37" fmla="*/ 11 h 39"/>
                <a:gd name="T38" fmla="*/ 3 w 39"/>
                <a:gd name="T39" fmla="*/ 15 h 39"/>
                <a:gd name="T40" fmla="*/ 5 w 39"/>
                <a:gd name="T41" fmla="*/ 16 h 39"/>
                <a:gd name="T42" fmla="*/ 4 w 39"/>
                <a:gd name="T43" fmla="*/ 19 h 39"/>
                <a:gd name="T44" fmla="*/ 2 w 39"/>
                <a:gd name="T45" fmla="*/ 19 h 39"/>
                <a:gd name="T46" fmla="*/ 0 w 39"/>
                <a:gd name="T47" fmla="*/ 23 h 39"/>
                <a:gd name="T48" fmla="*/ 1 w 39"/>
                <a:gd name="T49" fmla="*/ 26 h 39"/>
                <a:gd name="T50" fmla="*/ 4 w 39"/>
                <a:gd name="T51" fmla="*/ 28 h 39"/>
                <a:gd name="T52" fmla="*/ 6 w 39"/>
                <a:gd name="T53" fmla="*/ 27 h 39"/>
                <a:gd name="T54" fmla="*/ 8 w 39"/>
                <a:gd name="T55" fmla="*/ 30 h 39"/>
                <a:gd name="T56" fmla="*/ 7 w 39"/>
                <a:gd name="T57" fmla="*/ 32 h 39"/>
                <a:gd name="T58" fmla="*/ 8 w 39"/>
                <a:gd name="T59" fmla="*/ 35 h 39"/>
                <a:gd name="T60" fmla="*/ 11 w 39"/>
                <a:gd name="T61" fmla="*/ 37 h 39"/>
                <a:gd name="T62" fmla="*/ 14 w 39"/>
                <a:gd name="T63" fmla="*/ 36 h 39"/>
                <a:gd name="T64" fmla="*/ 15 w 39"/>
                <a:gd name="T65" fmla="*/ 34 h 39"/>
                <a:gd name="T66" fmla="*/ 18 w 39"/>
                <a:gd name="T67" fmla="*/ 34 h 39"/>
                <a:gd name="T68" fmla="*/ 19 w 39"/>
                <a:gd name="T69" fmla="*/ 37 h 39"/>
                <a:gd name="T70" fmla="*/ 22 w 39"/>
                <a:gd name="T71" fmla="*/ 39 h 39"/>
                <a:gd name="T72" fmla="*/ 25 w 39"/>
                <a:gd name="T73" fmla="*/ 38 h 39"/>
                <a:gd name="T74" fmla="*/ 27 w 39"/>
                <a:gd name="T75" fmla="*/ 35 h 39"/>
                <a:gd name="T76" fmla="*/ 27 w 39"/>
                <a:gd name="T77" fmla="*/ 32 h 39"/>
                <a:gd name="T78" fmla="*/ 29 w 39"/>
                <a:gd name="T79" fmla="*/ 30 h 39"/>
                <a:gd name="T80" fmla="*/ 31 w 39"/>
                <a:gd name="T81" fmla="*/ 32 h 39"/>
                <a:gd name="T82" fmla="*/ 35 w 39"/>
                <a:gd name="T83" fmla="*/ 31 h 39"/>
                <a:gd name="T84" fmla="*/ 37 w 39"/>
                <a:gd name="T85" fmla="*/ 28 h 39"/>
                <a:gd name="T86" fmla="*/ 36 w 39"/>
                <a:gd name="T87" fmla="*/ 24 h 39"/>
                <a:gd name="T88" fmla="*/ 33 w 39"/>
                <a:gd name="T89" fmla="*/ 23 h 39"/>
                <a:gd name="T90" fmla="*/ 34 w 39"/>
                <a:gd name="T91" fmla="*/ 20 h 39"/>
                <a:gd name="T92" fmla="*/ 36 w 39"/>
                <a:gd name="T93" fmla="*/ 20 h 39"/>
                <a:gd name="T94" fmla="*/ 38 w 39"/>
                <a:gd name="T95" fmla="*/ 16 h 39"/>
                <a:gd name="T96" fmla="*/ 38 w 39"/>
                <a:gd name="T97" fmla="*/ 13 h 39"/>
                <a:gd name="T98" fmla="*/ 21 w 39"/>
                <a:gd name="T99" fmla="*/ 27 h 39"/>
                <a:gd name="T100" fmla="*/ 12 w 39"/>
                <a:gd name="T101" fmla="*/ 21 h 39"/>
                <a:gd name="T102" fmla="*/ 17 w 39"/>
                <a:gd name="T103" fmla="*/ 12 h 39"/>
                <a:gd name="T104" fmla="*/ 26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7" y="12"/>
                    <a:pt x="36" y="11"/>
                    <a:pt x="34" y="11"/>
                  </a:cubicBezTo>
                  <a:cubicBezTo>
                    <a:pt x="31" y="12"/>
                    <a:pt x="31" y="12"/>
                    <a:pt x="31" y="12"/>
                  </a:cubicBezTo>
                  <a:cubicBezTo>
                    <a:pt x="31" y="11"/>
                    <a:pt x="30" y="11"/>
                    <a:pt x="30" y="10"/>
                  </a:cubicBezTo>
                  <a:cubicBezTo>
                    <a:pt x="31" y="7"/>
                    <a:pt x="31" y="7"/>
                    <a:pt x="31" y="7"/>
                  </a:cubicBezTo>
                  <a:cubicBezTo>
                    <a:pt x="32" y="6"/>
                    <a:pt x="32" y="4"/>
                    <a:pt x="30" y="4"/>
                  </a:cubicBezTo>
                  <a:cubicBezTo>
                    <a:pt x="28" y="2"/>
                    <a:pt x="28" y="2"/>
                    <a:pt x="28" y="2"/>
                  </a:cubicBezTo>
                  <a:cubicBezTo>
                    <a:pt x="27" y="1"/>
                    <a:pt x="25" y="2"/>
                    <a:pt x="24" y="3"/>
                  </a:cubicBezTo>
                  <a:cubicBezTo>
                    <a:pt x="23" y="5"/>
                    <a:pt x="23" y="5"/>
                    <a:pt x="23" y="5"/>
                  </a:cubicBezTo>
                  <a:cubicBezTo>
                    <a:pt x="22" y="5"/>
                    <a:pt x="21" y="5"/>
                    <a:pt x="20" y="5"/>
                  </a:cubicBezTo>
                  <a:cubicBezTo>
                    <a:pt x="19" y="2"/>
                    <a:pt x="19" y="2"/>
                    <a:pt x="19" y="2"/>
                  </a:cubicBezTo>
                  <a:cubicBezTo>
                    <a:pt x="19" y="1"/>
                    <a:pt x="17" y="0"/>
                    <a:pt x="16" y="0"/>
                  </a:cubicBezTo>
                  <a:cubicBezTo>
                    <a:pt x="13" y="1"/>
                    <a:pt x="13" y="1"/>
                    <a:pt x="13" y="1"/>
                  </a:cubicBezTo>
                  <a:cubicBezTo>
                    <a:pt x="12" y="1"/>
                    <a:pt x="11" y="3"/>
                    <a:pt x="11" y="4"/>
                  </a:cubicBezTo>
                  <a:cubicBezTo>
                    <a:pt x="12" y="7"/>
                    <a:pt x="12" y="7"/>
                    <a:pt x="12" y="7"/>
                  </a:cubicBezTo>
                  <a:cubicBezTo>
                    <a:pt x="11" y="7"/>
                    <a:pt x="10" y="8"/>
                    <a:pt x="9" y="8"/>
                  </a:cubicBezTo>
                  <a:cubicBezTo>
                    <a:pt x="7" y="7"/>
                    <a:pt x="7" y="7"/>
                    <a:pt x="7" y="7"/>
                  </a:cubicBezTo>
                  <a:cubicBezTo>
                    <a:pt x="6" y="6"/>
                    <a:pt x="4" y="7"/>
                    <a:pt x="3" y="8"/>
                  </a:cubicBezTo>
                  <a:cubicBezTo>
                    <a:pt x="2" y="11"/>
                    <a:pt x="2" y="11"/>
                    <a:pt x="2" y="11"/>
                  </a:cubicBezTo>
                  <a:cubicBezTo>
                    <a:pt x="1" y="12"/>
                    <a:pt x="1" y="14"/>
                    <a:pt x="3" y="15"/>
                  </a:cubicBezTo>
                  <a:cubicBezTo>
                    <a:pt x="5" y="16"/>
                    <a:pt x="5" y="16"/>
                    <a:pt x="5" y="16"/>
                  </a:cubicBezTo>
                  <a:cubicBezTo>
                    <a:pt x="4" y="17"/>
                    <a:pt x="4" y="18"/>
                    <a:pt x="4" y="19"/>
                  </a:cubicBezTo>
                  <a:cubicBezTo>
                    <a:pt x="2" y="19"/>
                    <a:pt x="2" y="19"/>
                    <a:pt x="2" y="19"/>
                  </a:cubicBezTo>
                  <a:cubicBezTo>
                    <a:pt x="1" y="20"/>
                    <a:pt x="0" y="21"/>
                    <a:pt x="0" y="23"/>
                  </a:cubicBezTo>
                  <a:cubicBezTo>
                    <a:pt x="1" y="26"/>
                    <a:pt x="1" y="26"/>
                    <a:pt x="1" y="26"/>
                  </a:cubicBezTo>
                  <a:cubicBezTo>
                    <a:pt x="1" y="27"/>
                    <a:pt x="3" y="28"/>
                    <a:pt x="4" y="28"/>
                  </a:cubicBezTo>
                  <a:cubicBezTo>
                    <a:pt x="6" y="27"/>
                    <a:pt x="6" y="27"/>
                    <a:pt x="6" y="27"/>
                  </a:cubicBezTo>
                  <a:cubicBezTo>
                    <a:pt x="7" y="28"/>
                    <a:pt x="7" y="29"/>
                    <a:pt x="8" y="30"/>
                  </a:cubicBezTo>
                  <a:cubicBezTo>
                    <a:pt x="7" y="32"/>
                    <a:pt x="7" y="32"/>
                    <a:pt x="7" y="32"/>
                  </a:cubicBezTo>
                  <a:cubicBezTo>
                    <a:pt x="6" y="33"/>
                    <a:pt x="7" y="34"/>
                    <a:pt x="8" y="35"/>
                  </a:cubicBezTo>
                  <a:cubicBezTo>
                    <a:pt x="11" y="37"/>
                    <a:pt x="11" y="37"/>
                    <a:pt x="11" y="37"/>
                  </a:cubicBezTo>
                  <a:cubicBezTo>
                    <a:pt x="12" y="38"/>
                    <a:pt x="13" y="37"/>
                    <a:pt x="14" y="36"/>
                  </a:cubicBezTo>
                  <a:cubicBezTo>
                    <a:pt x="15" y="34"/>
                    <a:pt x="15" y="34"/>
                    <a:pt x="15" y="34"/>
                  </a:cubicBezTo>
                  <a:cubicBezTo>
                    <a:pt x="16" y="34"/>
                    <a:pt x="17" y="34"/>
                    <a:pt x="18" y="34"/>
                  </a:cubicBezTo>
                  <a:cubicBezTo>
                    <a:pt x="19" y="37"/>
                    <a:pt x="19" y="37"/>
                    <a:pt x="19" y="37"/>
                  </a:cubicBezTo>
                  <a:cubicBezTo>
                    <a:pt x="19" y="38"/>
                    <a:pt x="21" y="39"/>
                    <a:pt x="22" y="39"/>
                  </a:cubicBezTo>
                  <a:cubicBezTo>
                    <a:pt x="25" y="38"/>
                    <a:pt x="25" y="38"/>
                    <a:pt x="25" y="38"/>
                  </a:cubicBezTo>
                  <a:cubicBezTo>
                    <a:pt x="27" y="37"/>
                    <a:pt x="28" y="36"/>
                    <a:pt x="27" y="35"/>
                  </a:cubicBezTo>
                  <a:cubicBezTo>
                    <a:pt x="27" y="32"/>
                    <a:pt x="27" y="32"/>
                    <a:pt x="27" y="32"/>
                  </a:cubicBezTo>
                  <a:cubicBezTo>
                    <a:pt x="27" y="31"/>
                    <a:pt x="28" y="31"/>
                    <a:pt x="29" y="30"/>
                  </a:cubicBezTo>
                  <a:cubicBezTo>
                    <a:pt x="31" y="32"/>
                    <a:pt x="31" y="32"/>
                    <a:pt x="31" y="32"/>
                  </a:cubicBezTo>
                  <a:cubicBezTo>
                    <a:pt x="33" y="32"/>
                    <a:pt x="34" y="32"/>
                    <a:pt x="35" y="31"/>
                  </a:cubicBezTo>
                  <a:cubicBezTo>
                    <a:pt x="37" y="28"/>
                    <a:pt x="37" y="28"/>
                    <a:pt x="37" y="28"/>
                  </a:cubicBezTo>
                  <a:cubicBezTo>
                    <a:pt x="37" y="27"/>
                    <a:pt x="37" y="25"/>
                    <a:pt x="36" y="24"/>
                  </a:cubicBezTo>
                  <a:cubicBezTo>
                    <a:pt x="33" y="23"/>
                    <a:pt x="33" y="23"/>
                    <a:pt x="33" y="23"/>
                  </a:cubicBezTo>
                  <a:cubicBezTo>
                    <a:pt x="33" y="22"/>
                    <a:pt x="33" y="21"/>
                    <a:pt x="34" y="20"/>
                  </a:cubicBezTo>
                  <a:cubicBezTo>
                    <a:pt x="36" y="20"/>
                    <a:pt x="36" y="20"/>
                    <a:pt x="36" y="20"/>
                  </a:cubicBezTo>
                  <a:cubicBezTo>
                    <a:pt x="38" y="19"/>
                    <a:pt x="39" y="18"/>
                    <a:pt x="38" y="16"/>
                  </a:cubicBezTo>
                  <a:lnTo>
                    <a:pt x="38" y="13"/>
                  </a:lnTo>
                  <a:close/>
                  <a:moveTo>
                    <a:pt x="21" y="27"/>
                  </a:moveTo>
                  <a:cubicBezTo>
                    <a:pt x="17" y="28"/>
                    <a:pt x="13" y="25"/>
                    <a:pt x="12" y="21"/>
                  </a:cubicBezTo>
                  <a:cubicBezTo>
                    <a:pt x="11" y="17"/>
                    <a:pt x="13" y="13"/>
                    <a:pt x="17" y="12"/>
                  </a:cubicBezTo>
                  <a:cubicBezTo>
                    <a:pt x="21" y="11"/>
                    <a:pt x="25" y="14"/>
                    <a:pt x="26" y="18"/>
                  </a:cubicBezTo>
                  <a:cubicBezTo>
                    <a:pt x="27" y="22"/>
                    <a:pt x="25" y="26"/>
                    <a:pt x="2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 name="Freeform 229"/>
            <p:cNvSpPr>
              <a:spLocks noEditPoints="1"/>
            </p:cNvSpPr>
            <p:nvPr/>
          </p:nvSpPr>
          <p:spPr bwMode="auto">
            <a:xfrm>
              <a:off x="3594100" y="2019300"/>
              <a:ext cx="79375" cy="77788"/>
            </a:xfrm>
            <a:custGeom>
              <a:avLst/>
              <a:gdLst>
                <a:gd name="T0" fmla="*/ 27 w 28"/>
                <a:gd name="T1" fmla="*/ 9 h 27"/>
                <a:gd name="T2" fmla="*/ 25 w 28"/>
                <a:gd name="T3" fmla="*/ 8 h 27"/>
                <a:gd name="T4" fmla="*/ 23 w 28"/>
                <a:gd name="T5" fmla="*/ 9 h 27"/>
                <a:gd name="T6" fmla="*/ 21 w 28"/>
                <a:gd name="T7" fmla="*/ 7 h 27"/>
                <a:gd name="T8" fmla="*/ 23 w 28"/>
                <a:gd name="T9" fmla="*/ 5 h 27"/>
                <a:gd name="T10" fmla="*/ 22 w 28"/>
                <a:gd name="T11" fmla="*/ 3 h 27"/>
                <a:gd name="T12" fmla="*/ 20 w 28"/>
                <a:gd name="T13" fmla="*/ 2 h 27"/>
                <a:gd name="T14" fmla="*/ 17 w 28"/>
                <a:gd name="T15" fmla="*/ 2 h 27"/>
                <a:gd name="T16" fmla="*/ 16 w 28"/>
                <a:gd name="T17" fmla="*/ 4 h 27"/>
                <a:gd name="T18" fmla="*/ 14 w 28"/>
                <a:gd name="T19" fmla="*/ 4 h 27"/>
                <a:gd name="T20" fmla="*/ 14 w 28"/>
                <a:gd name="T21" fmla="*/ 2 h 27"/>
                <a:gd name="T22" fmla="*/ 12 w 28"/>
                <a:gd name="T23" fmla="*/ 0 h 27"/>
                <a:gd name="T24" fmla="*/ 10 w 28"/>
                <a:gd name="T25" fmla="*/ 1 h 27"/>
                <a:gd name="T26" fmla="*/ 8 w 28"/>
                <a:gd name="T27" fmla="*/ 3 h 27"/>
                <a:gd name="T28" fmla="*/ 9 w 28"/>
                <a:gd name="T29" fmla="*/ 5 h 27"/>
                <a:gd name="T30" fmla="*/ 7 w 28"/>
                <a:gd name="T31" fmla="*/ 6 h 27"/>
                <a:gd name="T32" fmla="*/ 6 w 28"/>
                <a:gd name="T33" fmla="*/ 5 h 27"/>
                <a:gd name="T34" fmla="*/ 3 w 28"/>
                <a:gd name="T35" fmla="*/ 6 h 27"/>
                <a:gd name="T36" fmla="*/ 2 w 28"/>
                <a:gd name="T37" fmla="*/ 8 h 27"/>
                <a:gd name="T38" fmla="*/ 2 w 28"/>
                <a:gd name="T39" fmla="*/ 10 h 27"/>
                <a:gd name="T40" fmla="*/ 4 w 28"/>
                <a:gd name="T41" fmla="*/ 11 h 27"/>
                <a:gd name="T42" fmla="*/ 4 w 28"/>
                <a:gd name="T43" fmla="*/ 13 h 27"/>
                <a:gd name="T44" fmla="*/ 2 w 28"/>
                <a:gd name="T45" fmla="*/ 14 h 27"/>
                <a:gd name="T46" fmla="*/ 1 w 28"/>
                <a:gd name="T47" fmla="*/ 16 h 27"/>
                <a:gd name="T48" fmla="*/ 1 w 28"/>
                <a:gd name="T49" fmla="*/ 18 h 27"/>
                <a:gd name="T50" fmla="*/ 3 w 28"/>
                <a:gd name="T51" fmla="*/ 19 h 27"/>
                <a:gd name="T52" fmla="*/ 5 w 28"/>
                <a:gd name="T53" fmla="*/ 19 h 27"/>
                <a:gd name="T54" fmla="*/ 6 w 28"/>
                <a:gd name="T55" fmla="*/ 21 h 27"/>
                <a:gd name="T56" fmla="*/ 5 w 28"/>
                <a:gd name="T57" fmla="*/ 22 h 27"/>
                <a:gd name="T58" fmla="*/ 6 w 28"/>
                <a:gd name="T59" fmla="*/ 25 h 27"/>
                <a:gd name="T60" fmla="*/ 8 w 28"/>
                <a:gd name="T61" fmla="*/ 26 h 27"/>
                <a:gd name="T62" fmla="*/ 11 w 28"/>
                <a:gd name="T63" fmla="*/ 25 h 27"/>
                <a:gd name="T64" fmla="*/ 11 w 28"/>
                <a:gd name="T65" fmla="*/ 24 h 27"/>
                <a:gd name="T66" fmla="*/ 13 w 28"/>
                <a:gd name="T67" fmla="*/ 24 h 27"/>
                <a:gd name="T68" fmla="*/ 14 w 28"/>
                <a:gd name="T69" fmla="*/ 26 h 27"/>
                <a:gd name="T70" fmla="*/ 16 w 28"/>
                <a:gd name="T71" fmla="*/ 27 h 27"/>
                <a:gd name="T72" fmla="*/ 18 w 28"/>
                <a:gd name="T73" fmla="*/ 27 h 27"/>
                <a:gd name="T74" fmla="*/ 20 w 28"/>
                <a:gd name="T75" fmla="*/ 24 h 27"/>
                <a:gd name="T76" fmla="*/ 19 w 28"/>
                <a:gd name="T77" fmla="*/ 22 h 27"/>
                <a:gd name="T78" fmla="*/ 21 w 28"/>
                <a:gd name="T79" fmla="*/ 21 h 27"/>
                <a:gd name="T80" fmla="*/ 22 w 28"/>
                <a:gd name="T81" fmla="*/ 22 h 27"/>
                <a:gd name="T82" fmla="*/ 25 w 28"/>
                <a:gd name="T83" fmla="*/ 22 h 27"/>
                <a:gd name="T84" fmla="*/ 26 w 28"/>
                <a:gd name="T85" fmla="*/ 20 h 27"/>
                <a:gd name="T86" fmla="*/ 25 w 28"/>
                <a:gd name="T87" fmla="*/ 17 h 27"/>
                <a:gd name="T88" fmla="*/ 24 w 28"/>
                <a:gd name="T89" fmla="*/ 16 h 27"/>
                <a:gd name="T90" fmla="*/ 24 w 28"/>
                <a:gd name="T91" fmla="*/ 14 h 27"/>
                <a:gd name="T92" fmla="*/ 26 w 28"/>
                <a:gd name="T93" fmla="*/ 14 h 27"/>
                <a:gd name="T94" fmla="*/ 27 w 28"/>
                <a:gd name="T95" fmla="*/ 11 h 27"/>
                <a:gd name="T96" fmla="*/ 27 w 28"/>
                <a:gd name="T97" fmla="*/ 9 h 27"/>
                <a:gd name="T98" fmla="*/ 15 w 28"/>
                <a:gd name="T99" fmla="*/ 19 h 27"/>
                <a:gd name="T100" fmla="*/ 9 w 28"/>
                <a:gd name="T101" fmla="*/ 15 h 27"/>
                <a:gd name="T102" fmla="*/ 13 w 28"/>
                <a:gd name="T103" fmla="*/ 9 h 27"/>
                <a:gd name="T104" fmla="*/ 19 w 28"/>
                <a:gd name="T105" fmla="*/ 13 h 27"/>
                <a:gd name="T106" fmla="*/ 15 w 28"/>
                <a:gd name="T107"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 h="27">
                  <a:moveTo>
                    <a:pt x="27" y="9"/>
                  </a:moveTo>
                  <a:cubicBezTo>
                    <a:pt x="27" y="8"/>
                    <a:pt x="26" y="8"/>
                    <a:pt x="25" y="8"/>
                  </a:cubicBezTo>
                  <a:cubicBezTo>
                    <a:pt x="23" y="9"/>
                    <a:pt x="23" y="9"/>
                    <a:pt x="23" y="9"/>
                  </a:cubicBezTo>
                  <a:cubicBezTo>
                    <a:pt x="22" y="8"/>
                    <a:pt x="22" y="7"/>
                    <a:pt x="21" y="7"/>
                  </a:cubicBezTo>
                  <a:cubicBezTo>
                    <a:pt x="23" y="5"/>
                    <a:pt x="23" y="5"/>
                    <a:pt x="23" y="5"/>
                  </a:cubicBezTo>
                  <a:cubicBezTo>
                    <a:pt x="23" y="4"/>
                    <a:pt x="23" y="3"/>
                    <a:pt x="22" y="3"/>
                  </a:cubicBezTo>
                  <a:cubicBezTo>
                    <a:pt x="20" y="2"/>
                    <a:pt x="20" y="2"/>
                    <a:pt x="20" y="2"/>
                  </a:cubicBezTo>
                  <a:cubicBezTo>
                    <a:pt x="19" y="1"/>
                    <a:pt x="18" y="1"/>
                    <a:pt x="17" y="2"/>
                  </a:cubicBezTo>
                  <a:cubicBezTo>
                    <a:pt x="16" y="4"/>
                    <a:pt x="16" y="4"/>
                    <a:pt x="16" y="4"/>
                  </a:cubicBezTo>
                  <a:cubicBezTo>
                    <a:pt x="16" y="4"/>
                    <a:pt x="15" y="4"/>
                    <a:pt x="14" y="4"/>
                  </a:cubicBezTo>
                  <a:cubicBezTo>
                    <a:pt x="14" y="2"/>
                    <a:pt x="14" y="2"/>
                    <a:pt x="14" y="2"/>
                  </a:cubicBezTo>
                  <a:cubicBezTo>
                    <a:pt x="14" y="1"/>
                    <a:pt x="13" y="0"/>
                    <a:pt x="12" y="0"/>
                  </a:cubicBezTo>
                  <a:cubicBezTo>
                    <a:pt x="10" y="1"/>
                    <a:pt x="10" y="1"/>
                    <a:pt x="10" y="1"/>
                  </a:cubicBezTo>
                  <a:cubicBezTo>
                    <a:pt x="9" y="1"/>
                    <a:pt x="8" y="2"/>
                    <a:pt x="8" y="3"/>
                  </a:cubicBezTo>
                  <a:cubicBezTo>
                    <a:pt x="9" y="5"/>
                    <a:pt x="9" y="5"/>
                    <a:pt x="9" y="5"/>
                  </a:cubicBezTo>
                  <a:cubicBezTo>
                    <a:pt x="8" y="5"/>
                    <a:pt x="8" y="6"/>
                    <a:pt x="7" y="6"/>
                  </a:cubicBezTo>
                  <a:cubicBezTo>
                    <a:pt x="6" y="5"/>
                    <a:pt x="6" y="5"/>
                    <a:pt x="6" y="5"/>
                  </a:cubicBezTo>
                  <a:cubicBezTo>
                    <a:pt x="5" y="5"/>
                    <a:pt x="3" y="5"/>
                    <a:pt x="3" y="6"/>
                  </a:cubicBezTo>
                  <a:cubicBezTo>
                    <a:pt x="2" y="8"/>
                    <a:pt x="2" y="8"/>
                    <a:pt x="2" y="8"/>
                  </a:cubicBezTo>
                  <a:cubicBezTo>
                    <a:pt x="1" y="9"/>
                    <a:pt x="2" y="10"/>
                    <a:pt x="2" y="10"/>
                  </a:cubicBezTo>
                  <a:cubicBezTo>
                    <a:pt x="4" y="11"/>
                    <a:pt x="4" y="11"/>
                    <a:pt x="4" y="11"/>
                  </a:cubicBezTo>
                  <a:cubicBezTo>
                    <a:pt x="4" y="12"/>
                    <a:pt x="4" y="13"/>
                    <a:pt x="4" y="13"/>
                  </a:cubicBezTo>
                  <a:cubicBezTo>
                    <a:pt x="2" y="14"/>
                    <a:pt x="2" y="14"/>
                    <a:pt x="2" y="14"/>
                  </a:cubicBezTo>
                  <a:cubicBezTo>
                    <a:pt x="1" y="14"/>
                    <a:pt x="0" y="15"/>
                    <a:pt x="1" y="16"/>
                  </a:cubicBezTo>
                  <a:cubicBezTo>
                    <a:pt x="1" y="18"/>
                    <a:pt x="1" y="18"/>
                    <a:pt x="1" y="18"/>
                  </a:cubicBezTo>
                  <a:cubicBezTo>
                    <a:pt x="1" y="19"/>
                    <a:pt x="2" y="20"/>
                    <a:pt x="3" y="19"/>
                  </a:cubicBezTo>
                  <a:cubicBezTo>
                    <a:pt x="5" y="19"/>
                    <a:pt x="5" y="19"/>
                    <a:pt x="5" y="19"/>
                  </a:cubicBezTo>
                  <a:cubicBezTo>
                    <a:pt x="5" y="20"/>
                    <a:pt x="6" y="20"/>
                    <a:pt x="6" y="21"/>
                  </a:cubicBezTo>
                  <a:cubicBezTo>
                    <a:pt x="5" y="22"/>
                    <a:pt x="5" y="22"/>
                    <a:pt x="5" y="22"/>
                  </a:cubicBezTo>
                  <a:cubicBezTo>
                    <a:pt x="5" y="23"/>
                    <a:pt x="5" y="24"/>
                    <a:pt x="6" y="25"/>
                  </a:cubicBezTo>
                  <a:cubicBezTo>
                    <a:pt x="8" y="26"/>
                    <a:pt x="8" y="26"/>
                    <a:pt x="8" y="26"/>
                  </a:cubicBezTo>
                  <a:cubicBezTo>
                    <a:pt x="9" y="26"/>
                    <a:pt x="10" y="26"/>
                    <a:pt x="11" y="25"/>
                  </a:cubicBezTo>
                  <a:cubicBezTo>
                    <a:pt x="11" y="24"/>
                    <a:pt x="11" y="24"/>
                    <a:pt x="11" y="24"/>
                  </a:cubicBezTo>
                  <a:cubicBezTo>
                    <a:pt x="12" y="24"/>
                    <a:pt x="13" y="24"/>
                    <a:pt x="13" y="24"/>
                  </a:cubicBezTo>
                  <a:cubicBezTo>
                    <a:pt x="14" y="26"/>
                    <a:pt x="14" y="26"/>
                    <a:pt x="14" y="26"/>
                  </a:cubicBezTo>
                  <a:cubicBezTo>
                    <a:pt x="14" y="27"/>
                    <a:pt x="15" y="27"/>
                    <a:pt x="16" y="27"/>
                  </a:cubicBezTo>
                  <a:cubicBezTo>
                    <a:pt x="18" y="27"/>
                    <a:pt x="18" y="27"/>
                    <a:pt x="18" y="27"/>
                  </a:cubicBezTo>
                  <a:cubicBezTo>
                    <a:pt x="19" y="26"/>
                    <a:pt x="20" y="25"/>
                    <a:pt x="20" y="24"/>
                  </a:cubicBezTo>
                  <a:cubicBezTo>
                    <a:pt x="19" y="22"/>
                    <a:pt x="19" y="22"/>
                    <a:pt x="19" y="22"/>
                  </a:cubicBezTo>
                  <a:cubicBezTo>
                    <a:pt x="20" y="22"/>
                    <a:pt x="20" y="22"/>
                    <a:pt x="21" y="21"/>
                  </a:cubicBezTo>
                  <a:cubicBezTo>
                    <a:pt x="22" y="22"/>
                    <a:pt x="22" y="22"/>
                    <a:pt x="22" y="22"/>
                  </a:cubicBezTo>
                  <a:cubicBezTo>
                    <a:pt x="23" y="23"/>
                    <a:pt x="24" y="22"/>
                    <a:pt x="25" y="22"/>
                  </a:cubicBezTo>
                  <a:cubicBezTo>
                    <a:pt x="26" y="20"/>
                    <a:pt x="26" y="20"/>
                    <a:pt x="26" y="20"/>
                  </a:cubicBezTo>
                  <a:cubicBezTo>
                    <a:pt x="27" y="19"/>
                    <a:pt x="26" y="18"/>
                    <a:pt x="25" y="17"/>
                  </a:cubicBezTo>
                  <a:cubicBezTo>
                    <a:pt x="24" y="16"/>
                    <a:pt x="24" y="16"/>
                    <a:pt x="24" y="16"/>
                  </a:cubicBezTo>
                  <a:cubicBezTo>
                    <a:pt x="24" y="16"/>
                    <a:pt x="24" y="15"/>
                    <a:pt x="24" y="14"/>
                  </a:cubicBezTo>
                  <a:cubicBezTo>
                    <a:pt x="26" y="14"/>
                    <a:pt x="26" y="14"/>
                    <a:pt x="26" y="14"/>
                  </a:cubicBezTo>
                  <a:cubicBezTo>
                    <a:pt x="27" y="14"/>
                    <a:pt x="28" y="13"/>
                    <a:pt x="27" y="11"/>
                  </a:cubicBezTo>
                  <a:lnTo>
                    <a:pt x="27" y="9"/>
                  </a:lnTo>
                  <a:close/>
                  <a:moveTo>
                    <a:pt x="15" y="19"/>
                  </a:moveTo>
                  <a:cubicBezTo>
                    <a:pt x="12" y="19"/>
                    <a:pt x="9" y="18"/>
                    <a:pt x="9" y="15"/>
                  </a:cubicBezTo>
                  <a:cubicBezTo>
                    <a:pt x="8" y="12"/>
                    <a:pt x="10" y="9"/>
                    <a:pt x="13" y="9"/>
                  </a:cubicBezTo>
                  <a:cubicBezTo>
                    <a:pt x="15" y="8"/>
                    <a:pt x="18" y="10"/>
                    <a:pt x="19" y="13"/>
                  </a:cubicBezTo>
                  <a:cubicBezTo>
                    <a:pt x="19" y="15"/>
                    <a:pt x="18" y="18"/>
                    <a:pt x="1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Freeform 230"/>
            <p:cNvSpPr>
              <a:spLocks noEditPoints="1"/>
            </p:cNvSpPr>
            <p:nvPr/>
          </p:nvSpPr>
          <p:spPr bwMode="auto">
            <a:xfrm>
              <a:off x="3978275" y="3179763"/>
              <a:ext cx="77787" cy="77788"/>
            </a:xfrm>
            <a:custGeom>
              <a:avLst/>
              <a:gdLst>
                <a:gd name="T0" fmla="*/ 26 w 27"/>
                <a:gd name="T1" fmla="*/ 9 h 27"/>
                <a:gd name="T2" fmla="*/ 24 w 27"/>
                <a:gd name="T3" fmla="*/ 8 h 27"/>
                <a:gd name="T4" fmla="*/ 22 w 27"/>
                <a:gd name="T5" fmla="*/ 8 h 27"/>
                <a:gd name="T6" fmla="*/ 21 w 27"/>
                <a:gd name="T7" fmla="*/ 7 h 27"/>
                <a:gd name="T8" fmla="*/ 22 w 27"/>
                <a:gd name="T9" fmla="*/ 5 h 27"/>
                <a:gd name="T10" fmla="*/ 21 w 27"/>
                <a:gd name="T11" fmla="*/ 2 h 27"/>
                <a:gd name="T12" fmla="*/ 20 w 27"/>
                <a:gd name="T13" fmla="*/ 1 h 27"/>
                <a:gd name="T14" fmla="*/ 17 w 27"/>
                <a:gd name="T15" fmla="*/ 2 h 27"/>
                <a:gd name="T16" fmla="*/ 16 w 27"/>
                <a:gd name="T17" fmla="*/ 4 h 27"/>
                <a:gd name="T18" fmla="*/ 14 w 27"/>
                <a:gd name="T19" fmla="*/ 3 h 27"/>
                <a:gd name="T20" fmla="*/ 14 w 27"/>
                <a:gd name="T21" fmla="*/ 2 h 27"/>
                <a:gd name="T22" fmla="*/ 11 w 27"/>
                <a:gd name="T23" fmla="*/ 0 h 27"/>
                <a:gd name="T24" fmla="*/ 9 w 27"/>
                <a:gd name="T25" fmla="*/ 1 h 27"/>
                <a:gd name="T26" fmla="*/ 8 w 27"/>
                <a:gd name="T27" fmla="*/ 3 h 27"/>
                <a:gd name="T28" fmla="*/ 8 w 27"/>
                <a:gd name="T29" fmla="*/ 5 h 27"/>
                <a:gd name="T30" fmla="*/ 7 w 27"/>
                <a:gd name="T31" fmla="*/ 6 h 27"/>
                <a:gd name="T32" fmla="*/ 5 w 27"/>
                <a:gd name="T33" fmla="*/ 5 h 27"/>
                <a:gd name="T34" fmla="*/ 2 w 27"/>
                <a:gd name="T35" fmla="*/ 6 h 27"/>
                <a:gd name="T36" fmla="*/ 1 w 27"/>
                <a:gd name="T37" fmla="*/ 7 h 27"/>
                <a:gd name="T38" fmla="*/ 2 w 27"/>
                <a:gd name="T39" fmla="*/ 10 h 27"/>
                <a:gd name="T40" fmla="*/ 3 w 27"/>
                <a:gd name="T41" fmla="*/ 11 h 27"/>
                <a:gd name="T42" fmla="*/ 3 w 27"/>
                <a:gd name="T43" fmla="*/ 13 h 27"/>
                <a:gd name="T44" fmla="*/ 2 w 27"/>
                <a:gd name="T45" fmla="*/ 13 h 27"/>
                <a:gd name="T46" fmla="*/ 0 w 27"/>
                <a:gd name="T47" fmla="*/ 16 h 27"/>
                <a:gd name="T48" fmla="*/ 1 w 27"/>
                <a:gd name="T49" fmla="*/ 18 h 27"/>
                <a:gd name="T50" fmla="*/ 3 w 27"/>
                <a:gd name="T51" fmla="*/ 19 h 27"/>
                <a:gd name="T52" fmla="*/ 4 w 27"/>
                <a:gd name="T53" fmla="*/ 19 h 27"/>
                <a:gd name="T54" fmla="*/ 6 w 27"/>
                <a:gd name="T55" fmla="*/ 21 h 27"/>
                <a:gd name="T56" fmla="*/ 5 w 27"/>
                <a:gd name="T57" fmla="*/ 22 h 27"/>
                <a:gd name="T58" fmla="*/ 6 w 27"/>
                <a:gd name="T59" fmla="*/ 25 h 27"/>
                <a:gd name="T60" fmla="*/ 7 w 27"/>
                <a:gd name="T61" fmla="*/ 26 h 27"/>
                <a:gd name="T62" fmla="*/ 10 w 27"/>
                <a:gd name="T63" fmla="*/ 25 h 27"/>
                <a:gd name="T64" fmla="*/ 11 w 27"/>
                <a:gd name="T65" fmla="*/ 24 h 27"/>
                <a:gd name="T66" fmla="*/ 13 w 27"/>
                <a:gd name="T67" fmla="*/ 24 h 27"/>
                <a:gd name="T68" fmla="*/ 13 w 27"/>
                <a:gd name="T69" fmla="*/ 26 h 27"/>
                <a:gd name="T70" fmla="*/ 16 w 27"/>
                <a:gd name="T71" fmla="*/ 27 h 27"/>
                <a:gd name="T72" fmla="*/ 18 w 27"/>
                <a:gd name="T73" fmla="*/ 26 h 27"/>
                <a:gd name="T74" fmla="*/ 19 w 27"/>
                <a:gd name="T75" fmla="*/ 24 h 27"/>
                <a:gd name="T76" fmla="*/ 19 w 27"/>
                <a:gd name="T77" fmla="*/ 22 h 27"/>
                <a:gd name="T78" fmla="*/ 20 w 27"/>
                <a:gd name="T79" fmla="*/ 21 h 27"/>
                <a:gd name="T80" fmla="*/ 22 w 27"/>
                <a:gd name="T81" fmla="*/ 22 h 27"/>
                <a:gd name="T82" fmla="*/ 25 w 27"/>
                <a:gd name="T83" fmla="*/ 21 h 27"/>
                <a:gd name="T84" fmla="*/ 26 w 27"/>
                <a:gd name="T85" fmla="*/ 20 h 27"/>
                <a:gd name="T86" fmla="*/ 25 w 27"/>
                <a:gd name="T87" fmla="*/ 17 h 27"/>
                <a:gd name="T88" fmla="*/ 23 w 27"/>
                <a:gd name="T89" fmla="*/ 16 h 27"/>
                <a:gd name="T90" fmla="*/ 24 w 27"/>
                <a:gd name="T91" fmla="*/ 14 h 27"/>
                <a:gd name="T92" fmla="*/ 26 w 27"/>
                <a:gd name="T93" fmla="*/ 14 h 27"/>
                <a:gd name="T94" fmla="*/ 27 w 27"/>
                <a:gd name="T95" fmla="*/ 11 h 27"/>
                <a:gd name="T96" fmla="*/ 26 w 27"/>
                <a:gd name="T97" fmla="*/ 9 h 27"/>
                <a:gd name="T98" fmla="*/ 15 w 27"/>
                <a:gd name="T99" fmla="*/ 19 h 27"/>
                <a:gd name="T100" fmla="*/ 8 w 27"/>
                <a:gd name="T101" fmla="*/ 15 h 27"/>
                <a:gd name="T102" fmla="*/ 12 w 27"/>
                <a:gd name="T103" fmla="*/ 9 h 27"/>
                <a:gd name="T104" fmla="*/ 18 w 27"/>
                <a:gd name="T105" fmla="*/ 12 h 27"/>
                <a:gd name="T106" fmla="*/ 15 w 27"/>
                <a:gd name="T107"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 h="27">
                  <a:moveTo>
                    <a:pt x="26" y="9"/>
                  </a:moveTo>
                  <a:cubicBezTo>
                    <a:pt x="26" y="8"/>
                    <a:pt x="25" y="8"/>
                    <a:pt x="24" y="8"/>
                  </a:cubicBezTo>
                  <a:cubicBezTo>
                    <a:pt x="22" y="8"/>
                    <a:pt x="22" y="8"/>
                    <a:pt x="22" y="8"/>
                  </a:cubicBezTo>
                  <a:cubicBezTo>
                    <a:pt x="22" y="8"/>
                    <a:pt x="21" y="7"/>
                    <a:pt x="21" y="7"/>
                  </a:cubicBezTo>
                  <a:cubicBezTo>
                    <a:pt x="22" y="5"/>
                    <a:pt x="22" y="5"/>
                    <a:pt x="22" y="5"/>
                  </a:cubicBezTo>
                  <a:cubicBezTo>
                    <a:pt x="23" y="4"/>
                    <a:pt x="22" y="3"/>
                    <a:pt x="21" y="2"/>
                  </a:cubicBezTo>
                  <a:cubicBezTo>
                    <a:pt x="20" y="1"/>
                    <a:pt x="20" y="1"/>
                    <a:pt x="20" y="1"/>
                  </a:cubicBezTo>
                  <a:cubicBezTo>
                    <a:pt x="19" y="1"/>
                    <a:pt x="17" y="1"/>
                    <a:pt x="17" y="2"/>
                  </a:cubicBezTo>
                  <a:cubicBezTo>
                    <a:pt x="16" y="4"/>
                    <a:pt x="16" y="4"/>
                    <a:pt x="16" y="4"/>
                  </a:cubicBezTo>
                  <a:cubicBezTo>
                    <a:pt x="15" y="4"/>
                    <a:pt x="15" y="3"/>
                    <a:pt x="14" y="3"/>
                  </a:cubicBezTo>
                  <a:cubicBezTo>
                    <a:pt x="14" y="2"/>
                    <a:pt x="14" y="2"/>
                    <a:pt x="14" y="2"/>
                  </a:cubicBezTo>
                  <a:cubicBezTo>
                    <a:pt x="13" y="1"/>
                    <a:pt x="12" y="0"/>
                    <a:pt x="11" y="0"/>
                  </a:cubicBezTo>
                  <a:cubicBezTo>
                    <a:pt x="9" y="1"/>
                    <a:pt x="9" y="1"/>
                    <a:pt x="9" y="1"/>
                  </a:cubicBezTo>
                  <a:cubicBezTo>
                    <a:pt x="8" y="1"/>
                    <a:pt x="8" y="2"/>
                    <a:pt x="8" y="3"/>
                  </a:cubicBezTo>
                  <a:cubicBezTo>
                    <a:pt x="8" y="5"/>
                    <a:pt x="8" y="5"/>
                    <a:pt x="8" y="5"/>
                  </a:cubicBezTo>
                  <a:cubicBezTo>
                    <a:pt x="8" y="5"/>
                    <a:pt x="7" y="5"/>
                    <a:pt x="7" y="6"/>
                  </a:cubicBezTo>
                  <a:cubicBezTo>
                    <a:pt x="5" y="5"/>
                    <a:pt x="5" y="5"/>
                    <a:pt x="5" y="5"/>
                  </a:cubicBezTo>
                  <a:cubicBezTo>
                    <a:pt x="4" y="4"/>
                    <a:pt x="3" y="5"/>
                    <a:pt x="2" y="6"/>
                  </a:cubicBezTo>
                  <a:cubicBezTo>
                    <a:pt x="1" y="7"/>
                    <a:pt x="1" y="7"/>
                    <a:pt x="1" y="7"/>
                  </a:cubicBezTo>
                  <a:cubicBezTo>
                    <a:pt x="1" y="8"/>
                    <a:pt x="1" y="10"/>
                    <a:pt x="2" y="10"/>
                  </a:cubicBezTo>
                  <a:cubicBezTo>
                    <a:pt x="3" y="11"/>
                    <a:pt x="3" y="11"/>
                    <a:pt x="3" y="11"/>
                  </a:cubicBezTo>
                  <a:cubicBezTo>
                    <a:pt x="3" y="12"/>
                    <a:pt x="3" y="12"/>
                    <a:pt x="3" y="13"/>
                  </a:cubicBezTo>
                  <a:cubicBezTo>
                    <a:pt x="2" y="13"/>
                    <a:pt x="2" y="13"/>
                    <a:pt x="2" y="13"/>
                  </a:cubicBezTo>
                  <a:cubicBezTo>
                    <a:pt x="1" y="14"/>
                    <a:pt x="0" y="15"/>
                    <a:pt x="0" y="16"/>
                  </a:cubicBezTo>
                  <a:cubicBezTo>
                    <a:pt x="1" y="18"/>
                    <a:pt x="1" y="18"/>
                    <a:pt x="1" y="18"/>
                  </a:cubicBezTo>
                  <a:cubicBezTo>
                    <a:pt x="1" y="19"/>
                    <a:pt x="2" y="19"/>
                    <a:pt x="3" y="19"/>
                  </a:cubicBezTo>
                  <a:cubicBezTo>
                    <a:pt x="4" y="19"/>
                    <a:pt x="4" y="19"/>
                    <a:pt x="4" y="19"/>
                  </a:cubicBezTo>
                  <a:cubicBezTo>
                    <a:pt x="5" y="19"/>
                    <a:pt x="5" y="20"/>
                    <a:pt x="6" y="21"/>
                  </a:cubicBezTo>
                  <a:cubicBezTo>
                    <a:pt x="5" y="22"/>
                    <a:pt x="5" y="22"/>
                    <a:pt x="5" y="22"/>
                  </a:cubicBezTo>
                  <a:cubicBezTo>
                    <a:pt x="4" y="23"/>
                    <a:pt x="5" y="24"/>
                    <a:pt x="6" y="25"/>
                  </a:cubicBezTo>
                  <a:cubicBezTo>
                    <a:pt x="7" y="26"/>
                    <a:pt x="7" y="26"/>
                    <a:pt x="7" y="26"/>
                  </a:cubicBezTo>
                  <a:cubicBezTo>
                    <a:pt x="8" y="26"/>
                    <a:pt x="10" y="26"/>
                    <a:pt x="10" y="25"/>
                  </a:cubicBezTo>
                  <a:cubicBezTo>
                    <a:pt x="11" y="24"/>
                    <a:pt x="11" y="24"/>
                    <a:pt x="11" y="24"/>
                  </a:cubicBezTo>
                  <a:cubicBezTo>
                    <a:pt x="12" y="24"/>
                    <a:pt x="12" y="24"/>
                    <a:pt x="13" y="24"/>
                  </a:cubicBezTo>
                  <a:cubicBezTo>
                    <a:pt x="13" y="26"/>
                    <a:pt x="13" y="26"/>
                    <a:pt x="13" y="26"/>
                  </a:cubicBezTo>
                  <a:cubicBezTo>
                    <a:pt x="14" y="27"/>
                    <a:pt x="15" y="27"/>
                    <a:pt x="16" y="27"/>
                  </a:cubicBezTo>
                  <a:cubicBezTo>
                    <a:pt x="18" y="26"/>
                    <a:pt x="18" y="26"/>
                    <a:pt x="18" y="26"/>
                  </a:cubicBezTo>
                  <a:cubicBezTo>
                    <a:pt x="19" y="26"/>
                    <a:pt x="19" y="25"/>
                    <a:pt x="19" y="24"/>
                  </a:cubicBezTo>
                  <a:cubicBezTo>
                    <a:pt x="19" y="22"/>
                    <a:pt x="19" y="22"/>
                    <a:pt x="19" y="22"/>
                  </a:cubicBezTo>
                  <a:cubicBezTo>
                    <a:pt x="19" y="22"/>
                    <a:pt x="20" y="22"/>
                    <a:pt x="20" y="21"/>
                  </a:cubicBezTo>
                  <a:cubicBezTo>
                    <a:pt x="22" y="22"/>
                    <a:pt x="22" y="22"/>
                    <a:pt x="22" y="22"/>
                  </a:cubicBezTo>
                  <a:cubicBezTo>
                    <a:pt x="23" y="23"/>
                    <a:pt x="24" y="22"/>
                    <a:pt x="25" y="21"/>
                  </a:cubicBezTo>
                  <a:cubicBezTo>
                    <a:pt x="26" y="20"/>
                    <a:pt x="26" y="20"/>
                    <a:pt x="26" y="20"/>
                  </a:cubicBezTo>
                  <a:cubicBezTo>
                    <a:pt x="26" y="19"/>
                    <a:pt x="26" y="18"/>
                    <a:pt x="25" y="17"/>
                  </a:cubicBezTo>
                  <a:cubicBezTo>
                    <a:pt x="23" y="16"/>
                    <a:pt x="23" y="16"/>
                    <a:pt x="23" y="16"/>
                  </a:cubicBezTo>
                  <a:cubicBezTo>
                    <a:pt x="23" y="15"/>
                    <a:pt x="24" y="15"/>
                    <a:pt x="24" y="14"/>
                  </a:cubicBezTo>
                  <a:cubicBezTo>
                    <a:pt x="26" y="14"/>
                    <a:pt x="26" y="14"/>
                    <a:pt x="26" y="14"/>
                  </a:cubicBezTo>
                  <a:cubicBezTo>
                    <a:pt x="27" y="13"/>
                    <a:pt x="27" y="12"/>
                    <a:pt x="27" y="11"/>
                  </a:cubicBezTo>
                  <a:lnTo>
                    <a:pt x="26" y="9"/>
                  </a:lnTo>
                  <a:close/>
                  <a:moveTo>
                    <a:pt x="15" y="19"/>
                  </a:moveTo>
                  <a:cubicBezTo>
                    <a:pt x="12" y="19"/>
                    <a:pt x="9" y="18"/>
                    <a:pt x="8" y="15"/>
                  </a:cubicBezTo>
                  <a:cubicBezTo>
                    <a:pt x="8" y="12"/>
                    <a:pt x="9" y="9"/>
                    <a:pt x="12" y="9"/>
                  </a:cubicBezTo>
                  <a:cubicBezTo>
                    <a:pt x="15" y="8"/>
                    <a:pt x="18" y="10"/>
                    <a:pt x="18" y="12"/>
                  </a:cubicBezTo>
                  <a:cubicBezTo>
                    <a:pt x="19" y="15"/>
                    <a:pt x="17" y="18"/>
                    <a:pt x="1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Freeform 231"/>
            <p:cNvSpPr>
              <a:spLocks noEditPoints="1"/>
            </p:cNvSpPr>
            <p:nvPr/>
          </p:nvSpPr>
          <p:spPr bwMode="auto">
            <a:xfrm>
              <a:off x="3616325" y="1760538"/>
              <a:ext cx="77787" cy="80963"/>
            </a:xfrm>
            <a:custGeom>
              <a:avLst/>
              <a:gdLst>
                <a:gd name="T0" fmla="*/ 26 w 27"/>
                <a:gd name="T1" fmla="*/ 10 h 28"/>
                <a:gd name="T2" fmla="*/ 24 w 27"/>
                <a:gd name="T3" fmla="*/ 8 h 28"/>
                <a:gd name="T4" fmla="*/ 22 w 27"/>
                <a:gd name="T5" fmla="*/ 9 h 28"/>
                <a:gd name="T6" fmla="*/ 21 w 27"/>
                <a:gd name="T7" fmla="*/ 7 h 28"/>
                <a:gd name="T8" fmla="*/ 22 w 27"/>
                <a:gd name="T9" fmla="*/ 6 h 28"/>
                <a:gd name="T10" fmla="*/ 21 w 27"/>
                <a:gd name="T11" fmla="*/ 3 h 28"/>
                <a:gd name="T12" fmla="*/ 19 w 27"/>
                <a:gd name="T13" fmla="*/ 2 h 28"/>
                <a:gd name="T14" fmla="*/ 17 w 27"/>
                <a:gd name="T15" fmla="*/ 3 h 28"/>
                <a:gd name="T16" fmla="*/ 16 w 27"/>
                <a:gd name="T17" fmla="*/ 4 h 28"/>
                <a:gd name="T18" fmla="*/ 14 w 27"/>
                <a:gd name="T19" fmla="*/ 4 h 28"/>
                <a:gd name="T20" fmla="*/ 13 w 27"/>
                <a:gd name="T21" fmla="*/ 2 h 28"/>
                <a:gd name="T22" fmla="*/ 11 w 27"/>
                <a:gd name="T23" fmla="*/ 1 h 28"/>
                <a:gd name="T24" fmla="*/ 9 w 27"/>
                <a:gd name="T25" fmla="*/ 1 h 28"/>
                <a:gd name="T26" fmla="*/ 8 w 27"/>
                <a:gd name="T27" fmla="*/ 3 h 28"/>
                <a:gd name="T28" fmla="*/ 8 w 27"/>
                <a:gd name="T29" fmla="*/ 5 h 28"/>
                <a:gd name="T30" fmla="*/ 6 w 27"/>
                <a:gd name="T31" fmla="*/ 6 h 28"/>
                <a:gd name="T32" fmla="*/ 5 w 27"/>
                <a:gd name="T33" fmla="*/ 5 h 28"/>
                <a:gd name="T34" fmla="*/ 2 w 27"/>
                <a:gd name="T35" fmla="*/ 6 h 28"/>
                <a:gd name="T36" fmla="*/ 1 w 27"/>
                <a:gd name="T37" fmla="*/ 8 h 28"/>
                <a:gd name="T38" fmla="*/ 2 w 27"/>
                <a:gd name="T39" fmla="*/ 11 h 28"/>
                <a:gd name="T40" fmla="*/ 3 w 27"/>
                <a:gd name="T41" fmla="*/ 11 h 28"/>
                <a:gd name="T42" fmla="*/ 3 w 27"/>
                <a:gd name="T43" fmla="*/ 14 h 28"/>
                <a:gd name="T44" fmla="*/ 1 w 27"/>
                <a:gd name="T45" fmla="*/ 14 h 28"/>
                <a:gd name="T46" fmla="*/ 0 w 27"/>
                <a:gd name="T47" fmla="*/ 16 h 28"/>
                <a:gd name="T48" fmla="*/ 0 w 27"/>
                <a:gd name="T49" fmla="*/ 18 h 28"/>
                <a:gd name="T50" fmla="*/ 3 w 27"/>
                <a:gd name="T51" fmla="*/ 20 h 28"/>
                <a:gd name="T52" fmla="*/ 4 w 27"/>
                <a:gd name="T53" fmla="*/ 19 h 28"/>
                <a:gd name="T54" fmla="*/ 6 w 27"/>
                <a:gd name="T55" fmla="*/ 21 h 28"/>
                <a:gd name="T56" fmla="*/ 5 w 27"/>
                <a:gd name="T57" fmla="*/ 22 h 28"/>
                <a:gd name="T58" fmla="*/ 5 w 27"/>
                <a:gd name="T59" fmla="*/ 25 h 28"/>
                <a:gd name="T60" fmla="*/ 7 w 27"/>
                <a:gd name="T61" fmla="*/ 26 h 28"/>
                <a:gd name="T62" fmla="*/ 10 w 27"/>
                <a:gd name="T63" fmla="*/ 25 h 28"/>
                <a:gd name="T64" fmla="*/ 11 w 27"/>
                <a:gd name="T65" fmla="*/ 24 h 28"/>
                <a:gd name="T66" fmla="*/ 13 w 27"/>
                <a:gd name="T67" fmla="*/ 24 h 28"/>
                <a:gd name="T68" fmla="*/ 13 w 27"/>
                <a:gd name="T69" fmla="*/ 26 h 28"/>
                <a:gd name="T70" fmla="*/ 15 w 27"/>
                <a:gd name="T71" fmla="*/ 27 h 28"/>
                <a:gd name="T72" fmla="*/ 18 w 27"/>
                <a:gd name="T73" fmla="*/ 27 h 28"/>
                <a:gd name="T74" fmla="*/ 19 w 27"/>
                <a:gd name="T75" fmla="*/ 25 h 28"/>
                <a:gd name="T76" fmla="*/ 18 w 27"/>
                <a:gd name="T77" fmla="*/ 23 h 28"/>
                <a:gd name="T78" fmla="*/ 20 w 27"/>
                <a:gd name="T79" fmla="*/ 22 h 28"/>
                <a:gd name="T80" fmla="*/ 22 w 27"/>
                <a:gd name="T81" fmla="*/ 23 h 28"/>
                <a:gd name="T82" fmla="*/ 24 w 27"/>
                <a:gd name="T83" fmla="*/ 22 h 28"/>
                <a:gd name="T84" fmla="*/ 25 w 27"/>
                <a:gd name="T85" fmla="*/ 20 h 28"/>
                <a:gd name="T86" fmla="*/ 25 w 27"/>
                <a:gd name="T87" fmla="*/ 17 h 28"/>
                <a:gd name="T88" fmla="*/ 23 w 27"/>
                <a:gd name="T89" fmla="*/ 16 h 28"/>
                <a:gd name="T90" fmla="*/ 23 w 27"/>
                <a:gd name="T91" fmla="*/ 15 h 28"/>
                <a:gd name="T92" fmla="*/ 25 w 27"/>
                <a:gd name="T93" fmla="*/ 14 h 28"/>
                <a:gd name="T94" fmla="*/ 27 w 27"/>
                <a:gd name="T95" fmla="*/ 12 h 28"/>
                <a:gd name="T96" fmla="*/ 26 w 27"/>
                <a:gd name="T97" fmla="*/ 10 h 28"/>
                <a:gd name="T98" fmla="*/ 14 w 27"/>
                <a:gd name="T99" fmla="*/ 19 h 28"/>
                <a:gd name="T100" fmla="*/ 8 w 27"/>
                <a:gd name="T101" fmla="*/ 15 h 28"/>
                <a:gd name="T102" fmla="*/ 12 w 27"/>
                <a:gd name="T103" fmla="*/ 9 h 28"/>
                <a:gd name="T104" fmla="*/ 18 w 27"/>
                <a:gd name="T105" fmla="*/ 13 h 28"/>
                <a:gd name="T106" fmla="*/ 14 w 27"/>
                <a:gd name="T107" fmla="*/ 1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 h="28">
                  <a:moveTo>
                    <a:pt x="26" y="10"/>
                  </a:moveTo>
                  <a:cubicBezTo>
                    <a:pt x="26" y="9"/>
                    <a:pt x="25" y="8"/>
                    <a:pt x="24" y="8"/>
                  </a:cubicBezTo>
                  <a:cubicBezTo>
                    <a:pt x="22" y="9"/>
                    <a:pt x="22" y="9"/>
                    <a:pt x="22" y="9"/>
                  </a:cubicBezTo>
                  <a:cubicBezTo>
                    <a:pt x="21" y="8"/>
                    <a:pt x="21" y="8"/>
                    <a:pt x="21" y="7"/>
                  </a:cubicBezTo>
                  <a:cubicBezTo>
                    <a:pt x="22" y="6"/>
                    <a:pt x="22" y="6"/>
                    <a:pt x="22" y="6"/>
                  </a:cubicBezTo>
                  <a:cubicBezTo>
                    <a:pt x="22" y="5"/>
                    <a:pt x="22" y="4"/>
                    <a:pt x="21" y="3"/>
                  </a:cubicBezTo>
                  <a:cubicBezTo>
                    <a:pt x="19" y="2"/>
                    <a:pt x="19" y="2"/>
                    <a:pt x="19" y="2"/>
                  </a:cubicBezTo>
                  <a:cubicBezTo>
                    <a:pt x="18" y="1"/>
                    <a:pt x="17" y="2"/>
                    <a:pt x="17" y="3"/>
                  </a:cubicBezTo>
                  <a:cubicBezTo>
                    <a:pt x="16" y="4"/>
                    <a:pt x="16" y="4"/>
                    <a:pt x="16" y="4"/>
                  </a:cubicBezTo>
                  <a:cubicBezTo>
                    <a:pt x="15" y="4"/>
                    <a:pt x="14" y="4"/>
                    <a:pt x="14" y="4"/>
                  </a:cubicBezTo>
                  <a:cubicBezTo>
                    <a:pt x="13" y="2"/>
                    <a:pt x="13" y="2"/>
                    <a:pt x="13" y="2"/>
                  </a:cubicBezTo>
                  <a:cubicBezTo>
                    <a:pt x="13" y="1"/>
                    <a:pt x="12" y="0"/>
                    <a:pt x="11" y="1"/>
                  </a:cubicBezTo>
                  <a:cubicBezTo>
                    <a:pt x="9" y="1"/>
                    <a:pt x="9" y="1"/>
                    <a:pt x="9" y="1"/>
                  </a:cubicBezTo>
                  <a:cubicBezTo>
                    <a:pt x="8" y="1"/>
                    <a:pt x="7" y="2"/>
                    <a:pt x="8" y="3"/>
                  </a:cubicBezTo>
                  <a:cubicBezTo>
                    <a:pt x="8" y="5"/>
                    <a:pt x="8" y="5"/>
                    <a:pt x="8" y="5"/>
                  </a:cubicBezTo>
                  <a:cubicBezTo>
                    <a:pt x="7" y="5"/>
                    <a:pt x="7" y="6"/>
                    <a:pt x="6" y="6"/>
                  </a:cubicBezTo>
                  <a:cubicBezTo>
                    <a:pt x="5" y="5"/>
                    <a:pt x="5" y="5"/>
                    <a:pt x="5" y="5"/>
                  </a:cubicBezTo>
                  <a:cubicBezTo>
                    <a:pt x="4" y="5"/>
                    <a:pt x="3" y="5"/>
                    <a:pt x="2" y="6"/>
                  </a:cubicBezTo>
                  <a:cubicBezTo>
                    <a:pt x="1" y="8"/>
                    <a:pt x="1" y="8"/>
                    <a:pt x="1" y="8"/>
                  </a:cubicBezTo>
                  <a:cubicBezTo>
                    <a:pt x="1" y="9"/>
                    <a:pt x="1" y="10"/>
                    <a:pt x="2" y="11"/>
                  </a:cubicBezTo>
                  <a:cubicBezTo>
                    <a:pt x="3" y="11"/>
                    <a:pt x="3" y="11"/>
                    <a:pt x="3" y="11"/>
                  </a:cubicBezTo>
                  <a:cubicBezTo>
                    <a:pt x="3" y="12"/>
                    <a:pt x="3" y="13"/>
                    <a:pt x="3" y="14"/>
                  </a:cubicBezTo>
                  <a:cubicBezTo>
                    <a:pt x="1" y="14"/>
                    <a:pt x="1" y="14"/>
                    <a:pt x="1" y="14"/>
                  </a:cubicBezTo>
                  <a:cubicBezTo>
                    <a:pt x="0" y="14"/>
                    <a:pt x="0" y="15"/>
                    <a:pt x="0" y="16"/>
                  </a:cubicBezTo>
                  <a:cubicBezTo>
                    <a:pt x="0" y="18"/>
                    <a:pt x="0" y="18"/>
                    <a:pt x="0" y="18"/>
                  </a:cubicBezTo>
                  <a:cubicBezTo>
                    <a:pt x="1" y="19"/>
                    <a:pt x="2" y="20"/>
                    <a:pt x="3" y="20"/>
                  </a:cubicBezTo>
                  <a:cubicBezTo>
                    <a:pt x="4" y="19"/>
                    <a:pt x="4" y="19"/>
                    <a:pt x="4" y="19"/>
                  </a:cubicBezTo>
                  <a:cubicBezTo>
                    <a:pt x="5" y="20"/>
                    <a:pt x="5" y="21"/>
                    <a:pt x="6" y="21"/>
                  </a:cubicBezTo>
                  <a:cubicBezTo>
                    <a:pt x="5" y="22"/>
                    <a:pt x="5" y="22"/>
                    <a:pt x="5" y="22"/>
                  </a:cubicBezTo>
                  <a:cubicBezTo>
                    <a:pt x="4" y="23"/>
                    <a:pt x="4" y="25"/>
                    <a:pt x="5" y="25"/>
                  </a:cubicBezTo>
                  <a:cubicBezTo>
                    <a:pt x="7" y="26"/>
                    <a:pt x="7" y="26"/>
                    <a:pt x="7" y="26"/>
                  </a:cubicBezTo>
                  <a:cubicBezTo>
                    <a:pt x="8" y="27"/>
                    <a:pt x="9" y="26"/>
                    <a:pt x="10" y="25"/>
                  </a:cubicBezTo>
                  <a:cubicBezTo>
                    <a:pt x="11" y="24"/>
                    <a:pt x="11" y="24"/>
                    <a:pt x="11" y="24"/>
                  </a:cubicBezTo>
                  <a:cubicBezTo>
                    <a:pt x="11" y="24"/>
                    <a:pt x="12" y="24"/>
                    <a:pt x="13" y="24"/>
                  </a:cubicBezTo>
                  <a:cubicBezTo>
                    <a:pt x="13" y="26"/>
                    <a:pt x="13" y="26"/>
                    <a:pt x="13" y="26"/>
                  </a:cubicBezTo>
                  <a:cubicBezTo>
                    <a:pt x="13" y="27"/>
                    <a:pt x="14" y="28"/>
                    <a:pt x="15" y="27"/>
                  </a:cubicBezTo>
                  <a:cubicBezTo>
                    <a:pt x="18" y="27"/>
                    <a:pt x="18" y="27"/>
                    <a:pt x="18" y="27"/>
                  </a:cubicBezTo>
                  <a:cubicBezTo>
                    <a:pt x="19" y="27"/>
                    <a:pt x="19" y="26"/>
                    <a:pt x="19" y="25"/>
                  </a:cubicBezTo>
                  <a:cubicBezTo>
                    <a:pt x="18" y="23"/>
                    <a:pt x="18" y="23"/>
                    <a:pt x="18" y="23"/>
                  </a:cubicBezTo>
                  <a:cubicBezTo>
                    <a:pt x="19" y="22"/>
                    <a:pt x="20" y="22"/>
                    <a:pt x="20" y="22"/>
                  </a:cubicBezTo>
                  <a:cubicBezTo>
                    <a:pt x="22" y="23"/>
                    <a:pt x="22" y="23"/>
                    <a:pt x="22" y="23"/>
                  </a:cubicBezTo>
                  <a:cubicBezTo>
                    <a:pt x="23" y="23"/>
                    <a:pt x="24" y="23"/>
                    <a:pt x="24" y="22"/>
                  </a:cubicBezTo>
                  <a:cubicBezTo>
                    <a:pt x="25" y="20"/>
                    <a:pt x="25" y="20"/>
                    <a:pt x="25" y="20"/>
                  </a:cubicBezTo>
                  <a:cubicBezTo>
                    <a:pt x="26" y="19"/>
                    <a:pt x="26" y="18"/>
                    <a:pt x="25" y="17"/>
                  </a:cubicBezTo>
                  <a:cubicBezTo>
                    <a:pt x="23" y="16"/>
                    <a:pt x="23" y="16"/>
                    <a:pt x="23" y="16"/>
                  </a:cubicBezTo>
                  <a:cubicBezTo>
                    <a:pt x="23" y="16"/>
                    <a:pt x="23" y="15"/>
                    <a:pt x="23" y="15"/>
                  </a:cubicBezTo>
                  <a:cubicBezTo>
                    <a:pt x="25" y="14"/>
                    <a:pt x="25" y="14"/>
                    <a:pt x="25" y="14"/>
                  </a:cubicBezTo>
                  <a:cubicBezTo>
                    <a:pt x="26" y="14"/>
                    <a:pt x="27" y="13"/>
                    <a:pt x="27" y="12"/>
                  </a:cubicBezTo>
                  <a:lnTo>
                    <a:pt x="26" y="10"/>
                  </a:lnTo>
                  <a:close/>
                  <a:moveTo>
                    <a:pt x="14" y="19"/>
                  </a:moveTo>
                  <a:cubicBezTo>
                    <a:pt x="12" y="20"/>
                    <a:pt x="9" y="18"/>
                    <a:pt x="8" y="15"/>
                  </a:cubicBezTo>
                  <a:cubicBezTo>
                    <a:pt x="7" y="13"/>
                    <a:pt x="9" y="10"/>
                    <a:pt x="12" y="9"/>
                  </a:cubicBezTo>
                  <a:cubicBezTo>
                    <a:pt x="15" y="8"/>
                    <a:pt x="17" y="10"/>
                    <a:pt x="18" y="13"/>
                  </a:cubicBezTo>
                  <a:cubicBezTo>
                    <a:pt x="19" y="16"/>
                    <a:pt x="17" y="18"/>
                    <a:pt x="14"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Freeform 232"/>
            <p:cNvSpPr>
              <a:spLocks noEditPoints="1"/>
            </p:cNvSpPr>
            <p:nvPr/>
          </p:nvSpPr>
          <p:spPr bwMode="auto">
            <a:xfrm>
              <a:off x="3359150" y="2590800"/>
              <a:ext cx="111125" cy="112713"/>
            </a:xfrm>
            <a:custGeom>
              <a:avLst/>
              <a:gdLst>
                <a:gd name="T0" fmla="*/ 38 w 39"/>
                <a:gd name="T1" fmla="*/ 14 h 39"/>
                <a:gd name="T2" fmla="*/ 35 w 39"/>
                <a:gd name="T3" fmla="*/ 12 h 39"/>
                <a:gd name="T4" fmla="*/ 32 w 39"/>
                <a:gd name="T5" fmla="*/ 13 h 39"/>
                <a:gd name="T6" fmla="*/ 31 w 39"/>
                <a:gd name="T7" fmla="*/ 10 h 39"/>
                <a:gd name="T8" fmla="*/ 32 w 39"/>
                <a:gd name="T9" fmla="*/ 8 h 39"/>
                <a:gd name="T10" fmla="*/ 31 w 39"/>
                <a:gd name="T11" fmla="*/ 4 h 39"/>
                <a:gd name="T12" fmla="*/ 29 w 39"/>
                <a:gd name="T13" fmla="*/ 3 h 39"/>
                <a:gd name="T14" fmla="*/ 25 w 39"/>
                <a:gd name="T15" fmla="*/ 4 h 39"/>
                <a:gd name="T16" fmla="*/ 23 w 39"/>
                <a:gd name="T17" fmla="*/ 6 h 39"/>
                <a:gd name="T18" fmla="*/ 21 w 39"/>
                <a:gd name="T19" fmla="*/ 5 h 39"/>
                <a:gd name="T20" fmla="*/ 20 w 39"/>
                <a:gd name="T21" fmla="*/ 3 h 39"/>
                <a:gd name="T22" fmla="*/ 17 w 39"/>
                <a:gd name="T23" fmla="*/ 1 h 39"/>
                <a:gd name="T24" fmla="*/ 14 w 39"/>
                <a:gd name="T25" fmla="*/ 2 h 39"/>
                <a:gd name="T26" fmla="*/ 12 w 39"/>
                <a:gd name="T27" fmla="*/ 5 h 39"/>
                <a:gd name="T28" fmla="*/ 12 w 39"/>
                <a:gd name="T29" fmla="*/ 7 h 39"/>
                <a:gd name="T30" fmla="*/ 10 w 39"/>
                <a:gd name="T31" fmla="*/ 9 h 39"/>
                <a:gd name="T32" fmla="*/ 8 w 39"/>
                <a:gd name="T33" fmla="*/ 8 h 39"/>
                <a:gd name="T34" fmla="*/ 4 w 39"/>
                <a:gd name="T35" fmla="*/ 9 h 39"/>
                <a:gd name="T36" fmla="*/ 3 w 39"/>
                <a:gd name="T37" fmla="*/ 11 h 39"/>
                <a:gd name="T38" fmla="*/ 4 w 39"/>
                <a:gd name="T39" fmla="*/ 15 h 39"/>
                <a:gd name="T40" fmla="*/ 5 w 39"/>
                <a:gd name="T41" fmla="*/ 16 h 39"/>
                <a:gd name="T42" fmla="*/ 5 w 39"/>
                <a:gd name="T43" fmla="*/ 19 h 39"/>
                <a:gd name="T44" fmla="*/ 3 w 39"/>
                <a:gd name="T45" fmla="*/ 20 h 39"/>
                <a:gd name="T46" fmla="*/ 1 w 39"/>
                <a:gd name="T47" fmla="*/ 23 h 39"/>
                <a:gd name="T48" fmla="*/ 2 w 39"/>
                <a:gd name="T49" fmla="*/ 26 h 39"/>
                <a:gd name="T50" fmla="*/ 5 w 39"/>
                <a:gd name="T51" fmla="*/ 28 h 39"/>
                <a:gd name="T52" fmla="*/ 7 w 39"/>
                <a:gd name="T53" fmla="*/ 28 h 39"/>
                <a:gd name="T54" fmla="*/ 9 w 39"/>
                <a:gd name="T55" fmla="*/ 30 h 39"/>
                <a:gd name="T56" fmla="*/ 8 w 39"/>
                <a:gd name="T57" fmla="*/ 32 h 39"/>
                <a:gd name="T58" fmla="*/ 9 w 39"/>
                <a:gd name="T59" fmla="*/ 36 h 39"/>
                <a:gd name="T60" fmla="*/ 11 w 39"/>
                <a:gd name="T61" fmla="*/ 37 h 39"/>
                <a:gd name="T62" fmla="*/ 15 w 39"/>
                <a:gd name="T63" fmla="*/ 36 h 39"/>
                <a:gd name="T64" fmla="*/ 16 w 39"/>
                <a:gd name="T65" fmla="*/ 34 h 39"/>
                <a:gd name="T66" fmla="*/ 19 w 39"/>
                <a:gd name="T67" fmla="*/ 35 h 39"/>
                <a:gd name="T68" fmla="*/ 20 w 39"/>
                <a:gd name="T69" fmla="*/ 37 h 39"/>
                <a:gd name="T70" fmla="*/ 23 w 39"/>
                <a:gd name="T71" fmla="*/ 39 h 39"/>
                <a:gd name="T72" fmla="*/ 26 w 39"/>
                <a:gd name="T73" fmla="*/ 38 h 39"/>
                <a:gd name="T74" fmla="*/ 28 w 39"/>
                <a:gd name="T75" fmla="*/ 35 h 39"/>
                <a:gd name="T76" fmla="*/ 27 w 39"/>
                <a:gd name="T77" fmla="*/ 32 h 39"/>
                <a:gd name="T78" fmla="*/ 30 w 39"/>
                <a:gd name="T79" fmla="*/ 31 h 39"/>
                <a:gd name="T80" fmla="*/ 32 w 39"/>
                <a:gd name="T81" fmla="*/ 32 h 39"/>
                <a:gd name="T82" fmla="*/ 36 w 39"/>
                <a:gd name="T83" fmla="*/ 31 h 39"/>
                <a:gd name="T84" fmla="*/ 37 w 39"/>
                <a:gd name="T85" fmla="*/ 29 h 39"/>
                <a:gd name="T86" fmla="*/ 36 w 39"/>
                <a:gd name="T87" fmla="*/ 25 h 39"/>
                <a:gd name="T88" fmla="*/ 34 w 39"/>
                <a:gd name="T89" fmla="*/ 23 h 39"/>
                <a:gd name="T90" fmla="*/ 34 w 39"/>
                <a:gd name="T91" fmla="*/ 21 h 39"/>
                <a:gd name="T92" fmla="*/ 37 w 39"/>
                <a:gd name="T93" fmla="*/ 20 h 39"/>
                <a:gd name="T94" fmla="*/ 39 w 39"/>
                <a:gd name="T95" fmla="*/ 17 h 39"/>
                <a:gd name="T96" fmla="*/ 38 w 39"/>
                <a:gd name="T97" fmla="*/ 14 h 39"/>
                <a:gd name="T98" fmla="*/ 21 w 39"/>
                <a:gd name="T99" fmla="*/ 27 h 39"/>
                <a:gd name="T100" fmla="*/ 13 w 39"/>
                <a:gd name="T101" fmla="*/ 22 h 39"/>
                <a:gd name="T102" fmla="*/ 18 w 39"/>
                <a:gd name="T103" fmla="*/ 13 h 39"/>
                <a:gd name="T104" fmla="*/ 27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4"/>
                  </a:moveTo>
                  <a:cubicBezTo>
                    <a:pt x="38" y="12"/>
                    <a:pt x="36" y="11"/>
                    <a:pt x="35" y="12"/>
                  </a:cubicBezTo>
                  <a:cubicBezTo>
                    <a:pt x="32" y="13"/>
                    <a:pt x="32" y="13"/>
                    <a:pt x="32" y="13"/>
                  </a:cubicBezTo>
                  <a:cubicBezTo>
                    <a:pt x="32" y="12"/>
                    <a:pt x="31" y="11"/>
                    <a:pt x="31" y="10"/>
                  </a:cubicBezTo>
                  <a:cubicBezTo>
                    <a:pt x="32" y="8"/>
                    <a:pt x="32" y="8"/>
                    <a:pt x="32" y="8"/>
                  </a:cubicBezTo>
                  <a:cubicBezTo>
                    <a:pt x="33" y="7"/>
                    <a:pt x="32" y="5"/>
                    <a:pt x="31" y="4"/>
                  </a:cubicBezTo>
                  <a:cubicBezTo>
                    <a:pt x="29" y="3"/>
                    <a:pt x="29" y="3"/>
                    <a:pt x="29" y="3"/>
                  </a:cubicBezTo>
                  <a:cubicBezTo>
                    <a:pt x="27" y="2"/>
                    <a:pt x="26" y="2"/>
                    <a:pt x="25" y="4"/>
                  </a:cubicBezTo>
                  <a:cubicBezTo>
                    <a:pt x="23" y="6"/>
                    <a:pt x="23" y="6"/>
                    <a:pt x="23" y="6"/>
                  </a:cubicBezTo>
                  <a:cubicBezTo>
                    <a:pt x="23" y="6"/>
                    <a:pt x="22" y="5"/>
                    <a:pt x="21" y="5"/>
                  </a:cubicBezTo>
                  <a:cubicBezTo>
                    <a:pt x="20" y="3"/>
                    <a:pt x="20" y="3"/>
                    <a:pt x="20" y="3"/>
                  </a:cubicBezTo>
                  <a:cubicBezTo>
                    <a:pt x="20" y="1"/>
                    <a:pt x="18" y="0"/>
                    <a:pt x="17" y="1"/>
                  </a:cubicBezTo>
                  <a:cubicBezTo>
                    <a:pt x="14" y="2"/>
                    <a:pt x="14" y="2"/>
                    <a:pt x="14" y="2"/>
                  </a:cubicBezTo>
                  <a:cubicBezTo>
                    <a:pt x="12" y="2"/>
                    <a:pt x="11" y="3"/>
                    <a:pt x="12" y="5"/>
                  </a:cubicBezTo>
                  <a:cubicBezTo>
                    <a:pt x="12" y="7"/>
                    <a:pt x="12" y="7"/>
                    <a:pt x="12" y="7"/>
                  </a:cubicBezTo>
                  <a:cubicBezTo>
                    <a:pt x="12" y="8"/>
                    <a:pt x="11" y="8"/>
                    <a:pt x="10" y="9"/>
                  </a:cubicBezTo>
                  <a:cubicBezTo>
                    <a:pt x="8" y="8"/>
                    <a:pt x="8" y="8"/>
                    <a:pt x="8" y="8"/>
                  </a:cubicBezTo>
                  <a:cubicBezTo>
                    <a:pt x="7" y="7"/>
                    <a:pt x="5" y="7"/>
                    <a:pt x="4" y="9"/>
                  </a:cubicBezTo>
                  <a:cubicBezTo>
                    <a:pt x="3" y="11"/>
                    <a:pt x="3" y="11"/>
                    <a:pt x="3" y="11"/>
                  </a:cubicBezTo>
                  <a:cubicBezTo>
                    <a:pt x="2" y="13"/>
                    <a:pt x="2" y="14"/>
                    <a:pt x="4" y="15"/>
                  </a:cubicBezTo>
                  <a:cubicBezTo>
                    <a:pt x="5" y="16"/>
                    <a:pt x="5" y="16"/>
                    <a:pt x="5" y="16"/>
                  </a:cubicBezTo>
                  <a:cubicBezTo>
                    <a:pt x="5" y="17"/>
                    <a:pt x="5" y="18"/>
                    <a:pt x="5" y="19"/>
                  </a:cubicBezTo>
                  <a:cubicBezTo>
                    <a:pt x="3" y="20"/>
                    <a:pt x="3" y="20"/>
                    <a:pt x="3" y="20"/>
                  </a:cubicBezTo>
                  <a:cubicBezTo>
                    <a:pt x="1" y="20"/>
                    <a:pt x="0" y="22"/>
                    <a:pt x="1" y="23"/>
                  </a:cubicBezTo>
                  <a:cubicBezTo>
                    <a:pt x="2" y="26"/>
                    <a:pt x="2" y="26"/>
                    <a:pt x="2" y="26"/>
                  </a:cubicBezTo>
                  <a:cubicBezTo>
                    <a:pt x="2" y="28"/>
                    <a:pt x="3" y="28"/>
                    <a:pt x="5" y="28"/>
                  </a:cubicBezTo>
                  <a:cubicBezTo>
                    <a:pt x="7" y="28"/>
                    <a:pt x="7" y="28"/>
                    <a:pt x="7" y="28"/>
                  </a:cubicBezTo>
                  <a:cubicBezTo>
                    <a:pt x="8" y="28"/>
                    <a:pt x="8" y="29"/>
                    <a:pt x="9" y="30"/>
                  </a:cubicBezTo>
                  <a:cubicBezTo>
                    <a:pt x="8" y="32"/>
                    <a:pt x="8" y="32"/>
                    <a:pt x="8" y="32"/>
                  </a:cubicBezTo>
                  <a:cubicBezTo>
                    <a:pt x="7" y="33"/>
                    <a:pt x="7" y="35"/>
                    <a:pt x="9" y="36"/>
                  </a:cubicBezTo>
                  <a:cubicBezTo>
                    <a:pt x="11" y="37"/>
                    <a:pt x="11" y="37"/>
                    <a:pt x="11" y="37"/>
                  </a:cubicBezTo>
                  <a:cubicBezTo>
                    <a:pt x="13" y="38"/>
                    <a:pt x="14" y="38"/>
                    <a:pt x="15" y="36"/>
                  </a:cubicBezTo>
                  <a:cubicBezTo>
                    <a:pt x="16" y="34"/>
                    <a:pt x="16" y="34"/>
                    <a:pt x="16" y="34"/>
                  </a:cubicBezTo>
                  <a:cubicBezTo>
                    <a:pt x="17" y="35"/>
                    <a:pt x="18" y="35"/>
                    <a:pt x="19" y="35"/>
                  </a:cubicBezTo>
                  <a:cubicBezTo>
                    <a:pt x="20" y="37"/>
                    <a:pt x="20" y="37"/>
                    <a:pt x="20" y="37"/>
                  </a:cubicBezTo>
                  <a:cubicBezTo>
                    <a:pt x="20" y="39"/>
                    <a:pt x="22" y="39"/>
                    <a:pt x="23" y="39"/>
                  </a:cubicBezTo>
                  <a:cubicBezTo>
                    <a:pt x="26" y="38"/>
                    <a:pt x="26" y="38"/>
                    <a:pt x="26" y="38"/>
                  </a:cubicBezTo>
                  <a:cubicBezTo>
                    <a:pt x="28" y="38"/>
                    <a:pt x="28" y="37"/>
                    <a:pt x="28" y="35"/>
                  </a:cubicBezTo>
                  <a:cubicBezTo>
                    <a:pt x="27" y="32"/>
                    <a:pt x="27" y="32"/>
                    <a:pt x="27" y="32"/>
                  </a:cubicBezTo>
                  <a:cubicBezTo>
                    <a:pt x="28" y="32"/>
                    <a:pt x="29" y="31"/>
                    <a:pt x="30" y="31"/>
                  </a:cubicBezTo>
                  <a:cubicBezTo>
                    <a:pt x="32" y="32"/>
                    <a:pt x="32" y="32"/>
                    <a:pt x="32" y="32"/>
                  </a:cubicBezTo>
                  <a:cubicBezTo>
                    <a:pt x="33" y="33"/>
                    <a:pt x="35" y="32"/>
                    <a:pt x="36" y="31"/>
                  </a:cubicBezTo>
                  <a:cubicBezTo>
                    <a:pt x="37" y="29"/>
                    <a:pt x="37" y="29"/>
                    <a:pt x="37" y="29"/>
                  </a:cubicBezTo>
                  <a:cubicBezTo>
                    <a:pt x="38" y="27"/>
                    <a:pt x="38" y="26"/>
                    <a:pt x="36" y="25"/>
                  </a:cubicBezTo>
                  <a:cubicBezTo>
                    <a:pt x="34" y="23"/>
                    <a:pt x="34" y="23"/>
                    <a:pt x="34" y="23"/>
                  </a:cubicBezTo>
                  <a:cubicBezTo>
                    <a:pt x="34" y="23"/>
                    <a:pt x="34" y="22"/>
                    <a:pt x="34" y="21"/>
                  </a:cubicBezTo>
                  <a:cubicBezTo>
                    <a:pt x="37" y="20"/>
                    <a:pt x="37" y="20"/>
                    <a:pt x="37" y="20"/>
                  </a:cubicBezTo>
                  <a:cubicBezTo>
                    <a:pt x="39" y="20"/>
                    <a:pt x="39" y="18"/>
                    <a:pt x="39" y="17"/>
                  </a:cubicBezTo>
                  <a:lnTo>
                    <a:pt x="38" y="14"/>
                  </a:lnTo>
                  <a:close/>
                  <a:moveTo>
                    <a:pt x="21" y="27"/>
                  </a:moveTo>
                  <a:cubicBezTo>
                    <a:pt x="17" y="28"/>
                    <a:pt x="14" y="26"/>
                    <a:pt x="13" y="22"/>
                  </a:cubicBezTo>
                  <a:cubicBezTo>
                    <a:pt x="12" y="18"/>
                    <a:pt x="14" y="14"/>
                    <a:pt x="18" y="13"/>
                  </a:cubicBezTo>
                  <a:cubicBezTo>
                    <a:pt x="22" y="12"/>
                    <a:pt x="26" y="14"/>
                    <a:pt x="27" y="18"/>
                  </a:cubicBezTo>
                  <a:cubicBezTo>
                    <a:pt x="28" y="22"/>
                    <a:pt x="25" y="26"/>
                    <a:pt x="2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Freeform 233"/>
            <p:cNvSpPr>
              <a:spLocks noEditPoints="1"/>
            </p:cNvSpPr>
            <p:nvPr/>
          </p:nvSpPr>
          <p:spPr bwMode="auto">
            <a:xfrm>
              <a:off x="2957513" y="1909763"/>
              <a:ext cx="157162" cy="158750"/>
            </a:xfrm>
            <a:custGeom>
              <a:avLst/>
              <a:gdLst>
                <a:gd name="T0" fmla="*/ 54 w 55"/>
                <a:gd name="T1" fmla="*/ 18 h 55"/>
                <a:gd name="T2" fmla="*/ 49 w 55"/>
                <a:gd name="T3" fmla="*/ 16 h 55"/>
                <a:gd name="T4" fmla="*/ 45 w 55"/>
                <a:gd name="T5" fmla="*/ 17 h 55"/>
                <a:gd name="T6" fmla="*/ 43 w 55"/>
                <a:gd name="T7" fmla="*/ 14 h 55"/>
                <a:gd name="T8" fmla="*/ 45 w 55"/>
                <a:gd name="T9" fmla="*/ 10 h 55"/>
                <a:gd name="T10" fmla="*/ 44 w 55"/>
                <a:gd name="T11" fmla="*/ 5 h 55"/>
                <a:gd name="T12" fmla="*/ 40 w 55"/>
                <a:gd name="T13" fmla="*/ 3 h 55"/>
                <a:gd name="T14" fmla="*/ 35 w 55"/>
                <a:gd name="T15" fmla="*/ 4 h 55"/>
                <a:gd name="T16" fmla="*/ 33 w 55"/>
                <a:gd name="T17" fmla="*/ 7 h 55"/>
                <a:gd name="T18" fmla="*/ 29 w 55"/>
                <a:gd name="T19" fmla="*/ 7 h 55"/>
                <a:gd name="T20" fmla="*/ 28 w 55"/>
                <a:gd name="T21" fmla="*/ 3 h 55"/>
                <a:gd name="T22" fmla="*/ 23 w 55"/>
                <a:gd name="T23" fmla="*/ 0 h 55"/>
                <a:gd name="T24" fmla="*/ 19 w 55"/>
                <a:gd name="T25" fmla="*/ 1 h 55"/>
                <a:gd name="T26" fmla="*/ 16 w 55"/>
                <a:gd name="T27" fmla="*/ 6 h 55"/>
                <a:gd name="T28" fmla="*/ 17 w 55"/>
                <a:gd name="T29" fmla="*/ 9 h 55"/>
                <a:gd name="T30" fmla="*/ 14 w 55"/>
                <a:gd name="T31" fmla="*/ 12 h 55"/>
                <a:gd name="T32" fmla="*/ 11 w 55"/>
                <a:gd name="T33" fmla="*/ 10 h 55"/>
                <a:gd name="T34" fmla="*/ 5 w 55"/>
                <a:gd name="T35" fmla="*/ 11 h 55"/>
                <a:gd name="T36" fmla="*/ 3 w 55"/>
                <a:gd name="T37" fmla="*/ 15 h 55"/>
                <a:gd name="T38" fmla="*/ 5 w 55"/>
                <a:gd name="T39" fmla="*/ 20 h 55"/>
                <a:gd name="T40" fmla="*/ 7 w 55"/>
                <a:gd name="T41" fmla="*/ 22 h 55"/>
                <a:gd name="T42" fmla="*/ 7 w 55"/>
                <a:gd name="T43" fmla="*/ 26 h 55"/>
                <a:gd name="T44" fmla="*/ 4 w 55"/>
                <a:gd name="T45" fmla="*/ 27 h 55"/>
                <a:gd name="T46" fmla="*/ 1 w 55"/>
                <a:gd name="T47" fmla="*/ 32 h 55"/>
                <a:gd name="T48" fmla="*/ 2 w 55"/>
                <a:gd name="T49" fmla="*/ 36 h 55"/>
                <a:gd name="T50" fmla="*/ 6 w 55"/>
                <a:gd name="T51" fmla="*/ 39 h 55"/>
                <a:gd name="T52" fmla="*/ 9 w 55"/>
                <a:gd name="T53" fmla="*/ 38 h 55"/>
                <a:gd name="T54" fmla="*/ 12 w 55"/>
                <a:gd name="T55" fmla="*/ 41 h 55"/>
                <a:gd name="T56" fmla="*/ 10 w 55"/>
                <a:gd name="T57" fmla="*/ 44 h 55"/>
                <a:gd name="T58" fmla="*/ 12 w 55"/>
                <a:gd name="T59" fmla="*/ 49 h 55"/>
                <a:gd name="T60" fmla="*/ 16 w 55"/>
                <a:gd name="T61" fmla="*/ 52 h 55"/>
                <a:gd name="T62" fmla="*/ 21 w 55"/>
                <a:gd name="T63" fmla="*/ 50 h 55"/>
                <a:gd name="T64" fmla="*/ 23 w 55"/>
                <a:gd name="T65" fmla="*/ 47 h 55"/>
                <a:gd name="T66" fmla="*/ 27 w 55"/>
                <a:gd name="T67" fmla="*/ 48 h 55"/>
                <a:gd name="T68" fmla="*/ 28 w 55"/>
                <a:gd name="T69" fmla="*/ 51 h 55"/>
                <a:gd name="T70" fmla="*/ 32 w 55"/>
                <a:gd name="T71" fmla="*/ 54 h 55"/>
                <a:gd name="T72" fmla="*/ 36 w 55"/>
                <a:gd name="T73" fmla="*/ 53 h 55"/>
                <a:gd name="T74" fmla="*/ 39 w 55"/>
                <a:gd name="T75" fmla="*/ 49 h 55"/>
                <a:gd name="T76" fmla="*/ 38 w 55"/>
                <a:gd name="T77" fmla="*/ 45 h 55"/>
                <a:gd name="T78" fmla="*/ 41 w 55"/>
                <a:gd name="T79" fmla="*/ 42 h 55"/>
                <a:gd name="T80" fmla="*/ 45 w 55"/>
                <a:gd name="T81" fmla="*/ 44 h 55"/>
                <a:gd name="T82" fmla="*/ 50 w 55"/>
                <a:gd name="T83" fmla="*/ 43 h 55"/>
                <a:gd name="T84" fmla="*/ 52 w 55"/>
                <a:gd name="T85" fmla="*/ 39 h 55"/>
                <a:gd name="T86" fmla="*/ 51 w 55"/>
                <a:gd name="T87" fmla="*/ 34 h 55"/>
                <a:gd name="T88" fmla="*/ 47 w 55"/>
                <a:gd name="T89" fmla="*/ 32 h 55"/>
                <a:gd name="T90" fmla="*/ 48 w 55"/>
                <a:gd name="T91" fmla="*/ 28 h 55"/>
                <a:gd name="T92" fmla="*/ 52 w 55"/>
                <a:gd name="T93" fmla="*/ 27 h 55"/>
                <a:gd name="T94" fmla="*/ 55 w 55"/>
                <a:gd name="T95" fmla="*/ 23 h 55"/>
                <a:gd name="T96" fmla="*/ 54 w 55"/>
                <a:gd name="T97" fmla="*/ 18 h 55"/>
                <a:gd name="T98" fmla="*/ 30 w 55"/>
                <a:gd name="T99" fmla="*/ 37 h 55"/>
                <a:gd name="T100" fmla="*/ 17 w 55"/>
                <a:gd name="T101" fmla="*/ 30 h 55"/>
                <a:gd name="T102" fmla="*/ 25 w 55"/>
                <a:gd name="T103" fmla="*/ 17 h 55"/>
                <a:gd name="T104" fmla="*/ 37 w 55"/>
                <a:gd name="T105" fmla="*/ 25 h 55"/>
                <a:gd name="T106" fmla="*/ 30 w 55"/>
                <a:gd name="T107" fmla="*/ 3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5" h="55">
                  <a:moveTo>
                    <a:pt x="54" y="18"/>
                  </a:moveTo>
                  <a:cubicBezTo>
                    <a:pt x="53" y="16"/>
                    <a:pt x="51" y="15"/>
                    <a:pt x="49" y="16"/>
                  </a:cubicBezTo>
                  <a:cubicBezTo>
                    <a:pt x="45" y="17"/>
                    <a:pt x="45" y="17"/>
                    <a:pt x="45" y="17"/>
                  </a:cubicBezTo>
                  <a:cubicBezTo>
                    <a:pt x="44" y="16"/>
                    <a:pt x="44" y="15"/>
                    <a:pt x="43" y="14"/>
                  </a:cubicBezTo>
                  <a:cubicBezTo>
                    <a:pt x="45" y="10"/>
                    <a:pt x="45" y="10"/>
                    <a:pt x="45" y="10"/>
                  </a:cubicBezTo>
                  <a:cubicBezTo>
                    <a:pt x="46" y="8"/>
                    <a:pt x="45" y="6"/>
                    <a:pt x="44" y="5"/>
                  </a:cubicBezTo>
                  <a:cubicBezTo>
                    <a:pt x="40" y="3"/>
                    <a:pt x="40" y="3"/>
                    <a:pt x="40" y="3"/>
                  </a:cubicBezTo>
                  <a:cubicBezTo>
                    <a:pt x="38" y="2"/>
                    <a:pt x="36" y="2"/>
                    <a:pt x="35" y="4"/>
                  </a:cubicBezTo>
                  <a:cubicBezTo>
                    <a:pt x="33" y="7"/>
                    <a:pt x="33" y="7"/>
                    <a:pt x="33" y="7"/>
                  </a:cubicBezTo>
                  <a:cubicBezTo>
                    <a:pt x="31" y="7"/>
                    <a:pt x="30" y="7"/>
                    <a:pt x="29" y="7"/>
                  </a:cubicBezTo>
                  <a:cubicBezTo>
                    <a:pt x="28" y="3"/>
                    <a:pt x="28" y="3"/>
                    <a:pt x="28" y="3"/>
                  </a:cubicBezTo>
                  <a:cubicBezTo>
                    <a:pt x="27" y="1"/>
                    <a:pt x="25" y="0"/>
                    <a:pt x="23" y="0"/>
                  </a:cubicBezTo>
                  <a:cubicBezTo>
                    <a:pt x="19" y="1"/>
                    <a:pt x="19" y="1"/>
                    <a:pt x="19" y="1"/>
                  </a:cubicBezTo>
                  <a:cubicBezTo>
                    <a:pt x="17" y="2"/>
                    <a:pt x="16" y="4"/>
                    <a:pt x="16" y="6"/>
                  </a:cubicBezTo>
                  <a:cubicBezTo>
                    <a:pt x="17" y="9"/>
                    <a:pt x="17" y="9"/>
                    <a:pt x="17" y="9"/>
                  </a:cubicBezTo>
                  <a:cubicBezTo>
                    <a:pt x="16" y="10"/>
                    <a:pt x="15" y="11"/>
                    <a:pt x="14" y="12"/>
                  </a:cubicBezTo>
                  <a:cubicBezTo>
                    <a:pt x="11" y="10"/>
                    <a:pt x="11" y="10"/>
                    <a:pt x="11" y="10"/>
                  </a:cubicBezTo>
                  <a:cubicBezTo>
                    <a:pt x="9" y="9"/>
                    <a:pt x="7" y="9"/>
                    <a:pt x="5" y="11"/>
                  </a:cubicBezTo>
                  <a:cubicBezTo>
                    <a:pt x="3" y="15"/>
                    <a:pt x="3" y="15"/>
                    <a:pt x="3" y="15"/>
                  </a:cubicBezTo>
                  <a:cubicBezTo>
                    <a:pt x="2" y="17"/>
                    <a:pt x="3" y="19"/>
                    <a:pt x="5" y="20"/>
                  </a:cubicBezTo>
                  <a:cubicBezTo>
                    <a:pt x="7" y="22"/>
                    <a:pt x="7" y="22"/>
                    <a:pt x="7" y="22"/>
                  </a:cubicBezTo>
                  <a:cubicBezTo>
                    <a:pt x="7" y="23"/>
                    <a:pt x="7" y="25"/>
                    <a:pt x="7" y="26"/>
                  </a:cubicBezTo>
                  <a:cubicBezTo>
                    <a:pt x="4" y="27"/>
                    <a:pt x="4" y="27"/>
                    <a:pt x="4" y="27"/>
                  </a:cubicBezTo>
                  <a:cubicBezTo>
                    <a:pt x="1" y="28"/>
                    <a:pt x="0" y="30"/>
                    <a:pt x="1" y="32"/>
                  </a:cubicBezTo>
                  <a:cubicBezTo>
                    <a:pt x="2" y="36"/>
                    <a:pt x="2" y="36"/>
                    <a:pt x="2" y="36"/>
                  </a:cubicBezTo>
                  <a:cubicBezTo>
                    <a:pt x="2" y="38"/>
                    <a:pt x="4" y="39"/>
                    <a:pt x="6" y="39"/>
                  </a:cubicBezTo>
                  <a:cubicBezTo>
                    <a:pt x="9" y="38"/>
                    <a:pt x="9" y="38"/>
                    <a:pt x="9" y="38"/>
                  </a:cubicBezTo>
                  <a:cubicBezTo>
                    <a:pt x="10" y="39"/>
                    <a:pt x="11" y="40"/>
                    <a:pt x="12" y="41"/>
                  </a:cubicBezTo>
                  <a:cubicBezTo>
                    <a:pt x="10" y="44"/>
                    <a:pt x="10" y="44"/>
                    <a:pt x="10" y="44"/>
                  </a:cubicBezTo>
                  <a:cubicBezTo>
                    <a:pt x="9" y="46"/>
                    <a:pt x="10" y="48"/>
                    <a:pt x="12" y="49"/>
                  </a:cubicBezTo>
                  <a:cubicBezTo>
                    <a:pt x="16" y="52"/>
                    <a:pt x="16" y="52"/>
                    <a:pt x="16" y="52"/>
                  </a:cubicBezTo>
                  <a:cubicBezTo>
                    <a:pt x="17" y="53"/>
                    <a:pt x="20" y="52"/>
                    <a:pt x="21" y="50"/>
                  </a:cubicBezTo>
                  <a:cubicBezTo>
                    <a:pt x="23" y="47"/>
                    <a:pt x="23" y="47"/>
                    <a:pt x="23" y="47"/>
                  </a:cubicBezTo>
                  <a:cubicBezTo>
                    <a:pt x="24" y="48"/>
                    <a:pt x="25" y="48"/>
                    <a:pt x="27" y="48"/>
                  </a:cubicBezTo>
                  <a:cubicBezTo>
                    <a:pt x="28" y="51"/>
                    <a:pt x="28" y="51"/>
                    <a:pt x="28" y="51"/>
                  </a:cubicBezTo>
                  <a:cubicBezTo>
                    <a:pt x="28" y="53"/>
                    <a:pt x="30" y="55"/>
                    <a:pt x="32" y="54"/>
                  </a:cubicBezTo>
                  <a:cubicBezTo>
                    <a:pt x="36" y="53"/>
                    <a:pt x="36" y="53"/>
                    <a:pt x="36" y="53"/>
                  </a:cubicBezTo>
                  <a:cubicBezTo>
                    <a:pt x="38" y="53"/>
                    <a:pt x="40" y="51"/>
                    <a:pt x="39" y="49"/>
                  </a:cubicBezTo>
                  <a:cubicBezTo>
                    <a:pt x="38" y="45"/>
                    <a:pt x="38" y="45"/>
                    <a:pt x="38" y="45"/>
                  </a:cubicBezTo>
                  <a:cubicBezTo>
                    <a:pt x="39" y="44"/>
                    <a:pt x="41" y="43"/>
                    <a:pt x="41" y="42"/>
                  </a:cubicBezTo>
                  <a:cubicBezTo>
                    <a:pt x="45" y="44"/>
                    <a:pt x="45" y="44"/>
                    <a:pt x="45" y="44"/>
                  </a:cubicBezTo>
                  <a:cubicBezTo>
                    <a:pt x="47" y="45"/>
                    <a:pt x="49" y="45"/>
                    <a:pt x="50" y="43"/>
                  </a:cubicBezTo>
                  <a:cubicBezTo>
                    <a:pt x="52" y="39"/>
                    <a:pt x="52" y="39"/>
                    <a:pt x="52" y="39"/>
                  </a:cubicBezTo>
                  <a:cubicBezTo>
                    <a:pt x="53" y="38"/>
                    <a:pt x="53" y="35"/>
                    <a:pt x="51" y="34"/>
                  </a:cubicBezTo>
                  <a:cubicBezTo>
                    <a:pt x="47" y="32"/>
                    <a:pt x="47" y="32"/>
                    <a:pt x="47" y="32"/>
                  </a:cubicBezTo>
                  <a:cubicBezTo>
                    <a:pt x="48" y="31"/>
                    <a:pt x="48" y="30"/>
                    <a:pt x="48" y="28"/>
                  </a:cubicBezTo>
                  <a:cubicBezTo>
                    <a:pt x="52" y="27"/>
                    <a:pt x="52" y="27"/>
                    <a:pt x="52" y="27"/>
                  </a:cubicBezTo>
                  <a:cubicBezTo>
                    <a:pt x="54" y="27"/>
                    <a:pt x="55" y="25"/>
                    <a:pt x="55" y="23"/>
                  </a:cubicBezTo>
                  <a:lnTo>
                    <a:pt x="54" y="18"/>
                  </a:lnTo>
                  <a:close/>
                  <a:moveTo>
                    <a:pt x="30" y="37"/>
                  </a:moveTo>
                  <a:cubicBezTo>
                    <a:pt x="24" y="39"/>
                    <a:pt x="19" y="35"/>
                    <a:pt x="17" y="30"/>
                  </a:cubicBezTo>
                  <a:cubicBezTo>
                    <a:pt x="16" y="24"/>
                    <a:pt x="19" y="19"/>
                    <a:pt x="25" y="17"/>
                  </a:cubicBezTo>
                  <a:cubicBezTo>
                    <a:pt x="30" y="16"/>
                    <a:pt x="36" y="19"/>
                    <a:pt x="37" y="25"/>
                  </a:cubicBezTo>
                  <a:cubicBezTo>
                    <a:pt x="39" y="30"/>
                    <a:pt x="35" y="36"/>
                    <a:pt x="30"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Freeform 234"/>
            <p:cNvSpPr>
              <a:spLocks noEditPoints="1"/>
            </p:cNvSpPr>
            <p:nvPr/>
          </p:nvSpPr>
          <p:spPr bwMode="auto">
            <a:xfrm>
              <a:off x="3341688" y="1454150"/>
              <a:ext cx="111125" cy="111125"/>
            </a:xfrm>
            <a:custGeom>
              <a:avLst/>
              <a:gdLst>
                <a:gd name="T0" fmla="*/ 38 w 39"/>
                <a:gd name="T1" fmla="*/ 13 h 39"/>
                <a:gd name="T2" fmla="*/ 34 w 39"/>
                <a:gd name="T3" fmla="*/ 11 h 39"/>
                <a:gd name="T4" fmla="*/ 31 w 39"/>
                <a:gd name="T5" fmla="*/ 12 h 39"/>
                <a:gd name="T6" fmla="*/ 30 w 39"/>
                <a:gd name="T7" fmla="*/ 10 h 39"/>
                <a:gd name="T8" fmla="*/ 31 w 39"/>
                <a:gd name="T9" fmla="*/ 7 h 39"/>
                <a:gd name="T10" fmla="*/ 30 w 39"/>
                <a:gd name="T11" fmla="*/ 3 h 39"/>
                <a:gd name="T12" fmla="*/ 28 w 39"/>
                <a:gd name="T13" fmla="*/ 2 h 39"/>
                <a:gd name="T14" fmla="*/ 24 w 39"/>
                <a:gd name="T15" fmla="*/ 3 h 39"/>
                <a:gd name="T16" fmla="*/ 23 w 39"/>
                <a:gd name="T17" fmla="*/ 5 h 39"/>
                <a:gd name="T18" fmla="*/ 20 w 39"/>
                <a:gd name="T19" fmla="*/ 5 h 39"/>
                <a:gd name="T20" fmla="*/ 19 w 39"/>
                <a:gd name="T21" fmla="*/ 2 h 39"/>
                <a:gd name="T22" fmla="*/ 16 w 39"/>
                <a:gd name="T23" fmla="*/ 0 h 39"/>
                <a:gd name="T24" fmla="*/ 13 w 39"/>
                <a:gd name="T25" fmla="*/ 1 h 39"/>
                <a:gd name="T26" fmla="*/ 11 w 39"/>
                <a:gd name="T27" fmla="*/ 4 h 39"/>
                <a:gd name="T28" fmla="*/ 12 w 39"/>
                <a:gd name="T29" fmla="*/ 7 h 39"/>
                <a:gd name="T30" fmla="*/ 9 w 39"/>
                <a:gd name="T31" fmla="*/ 8 h 39"/>
                <a:gd name="T32" fmla="*/ 7 w 39"/>
                <a:gd name="T33" fmla="*/ 7 h 39"/>
                <a:gd name="T34" fmla="*/ 3 w 39"/>
                <a:gd name="T35" fmla="*/ 8 h 39"/>
                <a:gd name="T36" fmla="*/ 2 w 39"/>
                <a:gd name="T37" fmla="*/ 11 h 39"/>
                <a:gd name="T38" fmla="*/ 3 w 39"/>
                <a:gd name="T39" fmla="*/ 14 h 39"/>
                <a:gd name="T40" fmla="*/ 5 w 39"/>
                <a:gd name="T41" fmla="*/ 16 h 39"/>
                <a:gd name="T42" fmla="*/ 4 w 39"/>
                <a:gd name="T43" fmla="*/ 19 h 39"/>
                <a:gd name="T44" fmla="*/ 2 w 39"/>
                <a:gd name="T45" fmla="*/ 19 h 39"/>
                <a:gd name="T46" fmla="*/ 0 w 39"/>
                <a:gd name="T47" fmla="*/ 22 h 39"/>
                <a:gd name="T48" fmla="*/ 1 w 39"/>
                <a:gd name="T49" fmla="*/ 25 h 39"/>
                <a:gd name="T50" fmla="*/ 4 w 39"/>
                <a:gd name="T51" fmla="*/ 27 h 39"/>
                <a:gd name="T52" fmla="*/ 6 w 39"/>
                <a:gd name="T53" fmla="*/ 27 h 39"/>
                <a:gd name="T54" fmla="*/ 8 w 39"/>
                <a:gd name="T55" fmla="*/ 29 h 39"/>
                <a:gd name="T56" fmla="*/ 7 w 39"/>
                <a:gd name="T57" fmla="*/ 31 h 39"/>
                <a:gd name="T58" fmla="*/ 8 w 39"/>
                <a:gd name="T59" fmla="*/ 35 h 39"/>
                <a:gd name="T60" fmla="*/ 10 w 39"/>
                <a:gd name="T61" fmla="*/ 37 h 39"/>
                <a:gd name="T62" fmla="*/ 14 w 39"/>
                <a:gd name="T63" fmla="*/ 36 h 39"/>
                <a:gd name="T64" fmla="*/ 15 w 39"/>
                <a:gd name="T65" fmla="*/ 34 h 39"/>
                <a:gd name="T66" fmla="*/ 18 w 39"/>
                <a:gd name="T67" fmla="*/ 34 h 39"/>
                <a:gd name="T68" fmla="*/ 19 w 39"/>
                <a:gd name="T69" fmla="*/ 36 h 39"/>
                <a:gd name="T70" fmla="*/ 22 w 39"/>
                <a:gd name="T71" fmla="*/ 38 h 39"/>
                <a:gd name="T72" fmla="*/ 25 w 39"/>
                <a:gd name="T73" fmla="*/ 38 h 39"/>
                <a:gd name="T74" fmla="*/ 27 w 39"/>
                <a:gd name="T75" fmla="*/ 34 h 39"/>
                <a:gd name="T76" fmla="*/ 27 w 39"/>
                <a:gd name="T77" fmla="*/ 32 h 39"/>
                <a:gd name="T78" fmla="*/ 29 w 39"/>
                <a:gd name="T79" fmla="*/ 30 h 39"/>
                <a:gd name="T80" fmla="*/ 31 w 39"/>
                <a:gd name="T81" fmla="*/ 31 h 39"/>
                <a:gd name="T82" fmla="*/ 35 w 39"/>
                <a:gd name="T83" fmla="*/ 31 h 39"/>
                <a:gd name="T84" fmla="*/ 36 w 39"/>
                <a:gd name="T85" fmla="*/ 28 h 39"/>
                <a:gd name="T86" fmla="*/ 36 w 39"/>
                <a:gd name="T87" fmla="*/ 24 h 39"/>
                <a:gd name="T88" fmla="*/ 33 w 39"/>
                <a:gd name="T89" fmla="*/ 23 h 39"/>
                <a:gd name="T90" fmla="*/ 33 w 39"/>
                <a:gd name="T91" fmla="*/ 20 h 39"/>
                <a:gd name="T92" fmla="*/ 36 w 39"/>
                <a:gd name="T93" fmla="*/ 19 h 39"/>
                <a:gd name="T94" fmla="*/ 38 w 39"/>
                <a:gd name="T95" fmla="*/ 16 h 39"/>
                <a:gd name="T96" fmla="*/ 38 w 39"/>
                <a:gd name="T97" fmla="*/ 13 h 39"/>
                <a:gd name="T98" fmla="*/ 21 w 39"/>
                <a:gd name="T99" fmla="*/ 26 h 39"/>
                <a:gd name="T100" fmla="*/ 12 w 39"/>
                <a:gd name="T101" fmla="*/ 21 h 39"/>
                <a:gd name="T102" fmla="*/ 17 w 39"/>
                <a:gd name="T103" fmla="*/ 12 h 39"/>
                <a:gd name="T104" fmla="*/ 26 w 39"/>
                <a:gd name="T105" fmla="*/ 18 h 39"/>
                <a:gd name="T106" fmla="*/ 21 w 39"/>
                <a:gd name="T107" fmla="*/ 2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7" y="12"/>
                    <a:pt x="36" y="11"/>
                    <a:pt x="34" y="11"/>
                  </a:cubicBezTo>
                  <a:cubicBezTo>
                    <a:pt x="31" y="12"/>
                    <a:pt x="31" y="12"/>
                    <a:pt x="31" y="12"/>
                  </a:cubicBezTo>
                  <a:cubicBezTo>
                    <a:pt x="31" y="11"/>
                    <a:pt x="30" y="10"/>
                    <a:pt x="30" y="10"/>
                  </a:cubicBezTo>
                  <a:cubicBezTo>
                    <a:pt x="31" y="7"/>
                    <a:pt x="31" y="7"/>
                    <a:pt x="31" y="7"/>
                  </a:cubicBezTo>
                  <a:cubicBezTo>
                    <a:pt x="32" y="6"/>
                    <a:pt x="32" y="4"/>
                    <a:pt x="30" y="3"/>
                  </a:cubicBezTo>
                  <a:cubicBezTo>
                    <a:pt x="28" y="2"/>
                    <a:pt x="28" y="2"/>
                    <a:pt x="28" y="2"/>
                  </a:cubicBezTo>
                  <a:cubicBezTo>
                    <a:pt x="26" y="1"/>
                    <a:pt x="25" y="2"/>
                    <a:pt x="24" y="3"/>
                  </a:cubicBezTo>
                  <a:cubicBezTo>
                    <a:pt x="23" y="5"/>
                    <a:pt x="23" y="5"/>
                    <a:pt x="23" y="5"/>
                  </a:cubicBezTo>
                  <a:cubicBezTo>
                    <a:pt x="22" y="5"/>
                    <a:pt x="21" y="5"/>
                    <a:pt x="20" y="5"/>
                  </a:cubicBezTo>
                  <a:cubicBezTo>
                    <a:pt x="19" y="2"/>
                    <a:pt x="19" y="2"/>
                    <a:pt x="19" y="2"/>
                  </a:cubicBezTo>
                  <a:cubicBezTo>
                    <a:pt x="19" y="1"/>
                    <a:pt x="17" y="0"/>
                    <a:pt x="16" y="0"/>
                  </a:cubicBezTo>
                  <a:cubicBezTo>
                    <a:pt x="13" y="1"/>
                    <a:pt x="13" y="1"/>
                    <a:pt x="13" y="1"/>
                  </a:cubicBezTo>
                  <a:cubicBezTo>
                    <a:pt x="11" y="1"/>
                    <a:pt x="11" y="3"/>
                    <a:pt x="11" y="4"/>
                  </a:cubicBezTo>
                  <a:cubicBezTo>
                    <a:pt x="12" y="7"/>
                    <a:pt x="12" y="7"/>
                    <a:pt x="12" y="7"/>
                  </a:cubicBezTo>
                  <a:cubicBezTo>
                    <a:pt x="11" y="7"/>
                    <a:pt x="10" y="8"/>
                    <a:pt x="9" y="8"/>
                  </a:cubicBezTo>
                  <a:cubicBezTo>
                    <a:pt x="7" y="7"/>
                    <a:pt x="7" y="7"/>
                    <a:pt x="7" y="7"/>
                  </a:cubicBezTo>
                  <a:cubicBezTo>
                    <a:pt x="6" y="6"/>
                    <a:pt x="4" y="7"/>
                    <a:pt x="3" y="8"/>
                  </a:cubicBezTo>
                  <a:cubicBezTo>
                    <a:pt x="2" y="11"/>
                    <a:pt x="2" y="11"/>
                    <a:pt x="2" y="11"/>
                  </a:cubicBezTo>
                  <a:cubicBezTo>
                    <a:pt x="1" y="12"/>
                    <a:pt x="1" y="14"/>
                    <a:pt x="3" y="14"/>
                  </a:cubicBezTo>
                  <a:cubicBezTo>
                    <a:pt x="5" y="16"/>
                    <a:pt x="5" y="16"/>
                    <a:pt x="5" y="16"/>
                  </a:cubicBezTo>
                  <a:cubicBezTo>
                    <a:pt x="4" y="17"/>
                    <a:pt x="4" y="18"/>
                    <a:pt x="4" y="19"/>
                  </a:cubicBezTo>
                  <a:cubicBezTo>
                    <a:pt x="2" y="19"/>
                    <a:pt x="2" y="19"/>
                    <a:pt x="2" y="19"/>
                  </a:cubicBezTo>
                  <a:cubicBezTo>
                    <a:pt x="1" y="20"/>
                    <a:pt x="0" y="21"/>
                    <a:pt x="0" y="22"/>
                  </a:cubicBezTo>
                  <a:cubicBezTo>
                    <a:pt x="1" y="25"/>
                    <a:pt x="1" y="25"/>
                    <a:pt x="1" y="25"/>
                  </a:cubicBezTo>
                  <a:cubicBezTo>
                    <a:pt x="1" y="27"/>
                    <a:pt x="3" y="28"/>
                    <a:pt x="4" y="27"/>
                  </a:cubicBezTo>
                  <a:cubicBezTo>
                    <a:pt x="6" y="27"/>
                    <a:pt x="6" y="27"/>
                    <a:pt x="6" y="27"/>
                  </a:cubicBezTo>
                  <a:cubicBezTo>
                    <a:pt x="7" y="28"/>
                    <a:pt x="7" y="29"/>
                    <a:pt x="8" y="29"/>
                  </a:cubicBezTo>
                  <a:cubicBezTo>
                    <a:pt x="7" y="31"/>
                    <a:pt x="7" y="31"/>
                    <a:pt x="7" y="31"/>
                  </a:cubicBezTo>
                  <a:cubicBezTo>
                    <a:pt x="6" y="33"/>
                    <a:pt x="7" y="34"/>
                    <a:pt x="8" y="35"/>
                  </a:cubicBezTo>
                  <a:cubicBezTo>
                    <a:pt x="10" y="37"/>
                    <a:pt x="10" y="37"/>
                    <a:pt x="10" y="37"/>
                  </a:cubicBezTo>
                  <a:cubicBezTo>
                    <a:pt x="12" y="37"/>
                    <a:pt x="13" y="37"/>
                    <a:pt x="14" y="36"/>
                  </a:cubicBezTo>
                  <a:cubicBezTo>
                    <a:pt x="15" y="34"/>
                    <a:pt x="15" y="34"/>
                    <a:pt x="15" y="34"/>
                  </a:cubicBezTo>
                  <a:cubicBezTo>
                    <a:pt x="16" y="34"/>
                    <a:pt x="17" y="34"/>
                    <a:pt x="18" y="34"/>
                  </a:cubicBezTo>
                  <a:cubicBezTo>
                    <a:pt x="19" y="36"/>
                    <a:pt x="19" y="36"/>
                    <a:pt x="19" y="36"/>
                  </a:cubicBezTo>
                  <a:cubicBezTo>
                    <a:pt x="19" y="38"/>
                    <a:pt x="21" y="39"/>
                    <a:pt x="22" y="38"/>
                  </a:cubicBezTo>
                  <a:cubicBezTo>
                    <a:pt x="25" y="38"/>
                    <a:pt x="25" y="38"/>
                    <a:pt x="25" y="38"/>
                  </a:cubicBezTo>
                  <a:cubicBezTo>
                    <a:pt x="27" y="37"/>
                    <a:pt x="28" y="36"/>
                    <a:pt x="27" y="34"/>
                  </a:cubicBezTo>
                  <a:cubicBezTo>
                    <a:pt x="27" y="32"/>
                    <a:pt x="27" y="32"/>
                    <a:pt x="27" y="32"/>
                  </a:cubicBezTo>
                  <a:cubicBezTo>
                    <a:pt x="27" y="31"/>
                    <a:pt x="28" y="31"/>
                    <a:pt x="29" y="30"/>
                  </a:cubicBezTo>
                  <a:cubicBezTo>
                    <a:pt x="31" y="31"/>
                    <a:pt x="31" y="31"/>
                    <a:pt x="31" y="31"/>
                  </a:cubicBezTo>
                  <a:cubicBezTo>
                    <a:pt x="32" y="32"/>
                    <a:pt x="34" y="32"/>
                    <a:pt x="35" y="31"/>
                  </a:cubicBezTo>
                  <a:cubicBezTo>
                    <a:pt x="36" y="28"/>
                    <a:pt x="36" y="28"/>
                    <a:pt x="36" y="28"/>
                  </a:cubicBezTo>
                  <a:cubicBezTo>
                    <a:pt x="37" y="27"/>
                    <a:pt x="37" y="25"/>
                    <a:pt x="36" y="24"/>
                  </a:cubicBezTo>
                  <a:cubicBezTo>
                    <a:pt x="33" y="23"/>
                    <a:pt x="33" y="23"/>
                    <a:pt x="33" y="23"/>
                  </a:cubicBezTo>
                  <a:cubicBezTo>
                    <a:pt x="33" y="22"/>
                    <a:pt x="33" y="21"/>
                    <a:pt x="33" y="20"/>
                  </a:cubicBezTo>
                  <a:cubicBezTo>
                    <a:pt x="36" y="19"/>
                    <a:pt x="36" y="19"/>
                    <a:pt x="36" y="19"/>
                  </a:cubicBezTo>
                  <a:cubicBezTo>
                    <a:pt x="38" y="19"/>
                    <a:pt x="39" y="18"/>
                    <a:pt x="38" y="16"/>
                  </a:cubicBezTo>
                  <a:lnTo>
                    <a:pt x="38" y="13"/>
                  </a:lnTo>
                  <a:close/>
                  <a:moveTo>
                    <a:pt x="21" y="26"/>
                  </a:moveTo>
                  <a:cubicBezTo>
                    <a:pt x="17" y="27"/>
                    <a:pt x="13" y="25"/>
                    <a:pt x="12" y="21"/>
                  </a:cubicBezTo>
                  <a:cubicBezTo>
                    <a:pt x="11" y="17"/>
                    <a:pt x="13" y="13"/>
                    <a:pt x="17" y="12"/>
                  </a:cubicBezTo>
                  <a:cubicBezTo>
                    <a:pt x="21" y="11"/>
                    <a:pt x="25" y="14"/>
                    <a:pt x="26" y="18"/>
                  </a:cubicBezTo>
                  <a:cubicBezTo>
                    <a:pt x="27" y="21"/>
                    <a:pt x="25" y="25"/>
                    <a:pt x="2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235"/>
            <p:cNvSpPr>
              <a:spLocks noEditPoints="1"/>
            </p:cNvSpPr>
            <p:nvPr/>
          </p:nvSpPr>
          <p:spPr bwMode="auto">
            <a:xfrm>
              <a:off x="655638" y="2193925"/>
              <a:ext cx="60325" cy="58738"/>
            </a:xfrm>
            <a:custGeom>
              <a:avLst/>
              <a:gdLst>
                <a:gd name="T0" fmla="*/ 20 w 21"/>
                <a:gd name="T1" fmla="*/ 7 h 20"/>
                <a:gd name="T2" fmla="*/ 18 w 21"/>
                <a:gd name="T3" fmla="*/ 6 h 20"/>
                <a:gd name="T4" fmla="*/ 17 w 21"/>
                <a:gd name="T5" fmla="*/ 6 h 20"/>
                <a:gd name="T6" fmla="*/ 16 w 21"/>
                <a:gd name="T7" fmla="*/ 5 h 20"/>
                <a:gd name="T8" fmla="*/ 17 w 21"/>
                <a:gd name="T9" fmla="*/ 4 h 20"/>
                <a:gd name="T10" fmla="*/ 16 w 21"/>
                <a:gd name="T11" fmla="*/ 2 h 20"/>
                <a:gd name="T12" fmla="*/ 15 w 21"/>
                <a:gd name="T13" fmla="*/ 1 h 20"/>
                <a:gd name="T14" fmla="*/ 13 w 21"/>
                <a:gd name="T15" fmla="*/ 1 h 20"/>
                <a:gd name="T16" fmla="*/ 12 w 21"/>
                <a:gd name="T17" fmla="*/ 3 h 20"/>
                <a:gd name="T18" fmla="*/ 10 w 21"/>
                <a:gd name="T19" fmla="*/ 2 h 20"/>
                <a:gd name="T20" fmla="*/ 10 w 21"/>
                <a:gd name="T21" fmla="*/ 1 h 20"/>
                <a:gd name="T22" fmla="*/ 8 w 21"/>
                <a:gd name="T23" fmla="*/ 0 h 20"/>
                <a:gd name="T24" fmla="*/ 7 w 21"/>
                <a:gd name="T25" fmla="*/ 0 h 20"/>
                <a:gd name="T26" fmla="*/ 6 w 21"/>
                <a:gd name="T27" fmla="*/ 2 h 20"/>
                <a:gd name="T28" fmla="*/ 6 w 21"/>
                <a:gd name="T29" fmla="*/ 3 h 20"/>
                <a:gd name="T30" fmla="*/ 5 w 21"/>
                <a:gd name="T31" fmla="*/ 4 h 20"/>
                <a:gd name="T32" fmla="*/ 4 w 21"/>
                <a:gd name="T33" fmla="*/ 4 h 20"/>
                <a:gd name="T34" fmla="*/ 2 w 21"/>
                <a:gd name="T35" fmla="*/ 4 h 20"/>
                <a:gd name="T36" fmla="*/ 1 w 21"/>
                <a:gd name="T37" fmla="*/ 5 h 20"/>
                <a:gd name="T38" fmla="*/ 1 w 21"/>
                <a:gd name="T39" fmla="*/ 7 h 20"/>
                <a:gd name="T40" fmla="*/ 2 w 21"/>
                <a:gd name="T41" fmla="*/ 8 h 20"/>
                <a:gd name="T42" fmla="*/ 2 w 21"/>
                <a:gd name="T43" fmla="*/ 10 h 20"/>
                <a:gd name="T44" fmla="*/ 1 w 21"/>
                <a:gd name="T45" fmla="*/ 10 h 20"/>
                <a:gd name="T46" fmla="*/ 0 w 21"/>
                <a:gd name="T47" fmla="*/ 12 h 20"/>
                <a:gd name="T48" fmla="*/ 0 w 21"/>
                <a:gd name="T49" fmla="*/ 13 h 20"/>
                <a:gd name="T50" fmla="*/ 2 w 21"/>
                <a:gd name="T51" fmla="*/ 14 h 20"/>
                <a:gd name="T52" fmla="*/ 3 w 21"/>
                <a:gd name="T53" fmla="*/ 14 h 20"/>
                <a:gd name="T54" fmla="*/ 4 w 21"/>
                <a:gd name="T55" fmla="*/ 15 h 20"/>
                <a:gd name="T56" fmla="*/ 4 w 21"/>
                <a:gd name="T57" fmla="*/ 17 h 20"/>
                <a:gd name="T58" fmla="*/ 4 w 21"/>
                <a:gd name="T59" fmla="*/ 19 h 20"/>
                <a:gd name="T60" fmla="*/ 5 w 21"/>
                <a:gd name="T61" fmla="*/ 19 h 20"/>
                <a:gd name="T62" fmla="*/ 7 w 21"/>
                <a:gd name="T63" fmla="*/ 19 h 20"/>
                <a:gd name="T64" fmla="*/ 8 w 21"/>
                <a:gd name="T65" fmla="*/ 18 h 20"/>
                <a:gd name="T66" fmla="*/ 10 w 21"/>
                <a:gd name="T67" fmla="*/ 18 h 20"/>
                <a:gd name="T68" fmla="*/ 10 w 21"/>
                <a:gd name="T69" fmla="*/ 19 h 20"/>
                <a:gd name="T70" fmla="*/ 12 w 21"/>
                <a:gd name="T71" fmla="*/ 20 h 20"/>
                <a:gd name="T72" fmla="*/ 13 w 21"/>
                <a:gd name="T73" fmla="*/ 20 h 20"/>
                <a:gd name="T74" fmla="*/ 14 w 21"/>
                <a:gd name="T75" fmla="*/ 18 h 20"/>
                <a:gd name="T76" fmla="*/ 14 w 21"/>
                <a:gd name="T77" fmla="*/ 17 h 20"/>
                <a:gd name="T78" fmla="*/ 15 w 21"/>
                <a:gd name="T79" fmla="*/ 16 h 20"/>
                <a:gd name="T80" fmla="*/ 17 w 21"/>
                <a:gd name="T81" fmla="*/ 17 h 20"/>
                <a:gd name="T82" fmla="*/ 19 w 21"/>
                <a:gd name="T83" fmla="*/ 16 h 20"/>
                <a:gd name="T84" fmla="*/ 19 w 21"/>
                <a:gd name="T85" fmla="*/ 15 h 20"/>
                <a:gd name="T86" fmla="*/ 19 w 21"/>
                <a:gd name="T87" fmla="*/ 13 h 20"/>
                <a:gd name="T88" fmla="*/ 18 w 21"/>
                <a:gd name="T89" fmla="*/ 12 h 20"/>
                <a:gd name="T90" fmla="*/ 18 w 21"/>
                <a:gd name="T91" fmla="*/ 10 h 20"/>
                <a:gd name="T92" fmla="*/ 19 w 21"/>
                <a:gd name="T93" fmla="*/ 10 h 20"/>
                <a:gd name="T94" fmla="*/ 20 w 21"/>
                <a:gd name="T95" fmla="*/ 8 h 20"/>
                <a:gd name="T96" fmla="*/ 20 w 21"/>
                <a:gd name="T97" fmla="*/ 7 h 20"/>
                <a:gd name="T98" fmla="*/ 11 w 21"/>
                <a:gd name="T99" fmla="*/ 14 h 20"/>
                <a:gd name="T100" fmla="*/ 6 w 21"/>
                <a:gd name="T101" fmla="*/ 11 h 20"/>
                <a:gd name="T102" fmla="*/ 9 w 21"/>
                <a:gd name="T103" fmla="*/ 6 h 20"/>
                <a:gd name="T104" fmla="*/ 14 w 21"/>
                <a:gd name="T105" fmla="*/ 9 h 20"/>
                <a:gd name="T106" fmla="*/ 11 w 21"/>
                <a:gd name="T107"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 h="20">
                  <a:moveTo>
                    <a:pt x="20" y="7"/>
                  </a:moveTo>
                  <a:cubicBezTo>
                    <a:pt x="20" y="6"/>
                    <a:pt x="19" y="6"/>
                    <a:pt x="18" y="6"/>
                  </a:cubicBezTo>
                  <a:cubicBezTo>
                    <a:pt x="17" y="6"/>
                    <a:pt x="17" y="6"/>
                    <a:pt x="17" y="6"/>
                  </a:cubicBezTo>
                  <a:cubicBezTo>
                    <a:pt x="16" y="6"/>
                    <a:pt x="16" y="5"/>
                    <a:pt x="16" y="5"/>
                  </a:cubicBezTo>
                  <a:cubicBezTo>
                    <a:pt x="17" y="4"/>
                    <a:pt x="17" y="4"/>
                    <a:pt x="17" y="4"/>
                  </a:cubicBezTo>
                  <a:cubicBezTo>
                    <a:pt x="17" y="3"/>
                    <a:pt x="17" y="2"/>
                    <a:pt x="16" y="2"/>
                  </a:cubicBezTo>
                  <a:cubicBezTo>
                    <a:pt x="15" y="1"/>
                    <a:pt x="15" y="1"/>
                    <a:pt x="15" y="1"/>
                  </a:cubicBezTo>
                  <a:cubicBezTo>
                    <a:pt x="14" y="0"/>
                    <a:pt x="13" y="1"/>
                    <a:pt x="13" y="1"/>
                  </a:cubicBezTo>
                  <a:cubicBezTo>
                    <a:pt x="12" y="3"/>
                    <a:pt x="12" y="3"/>
                    <a:pt x="12" y="3"/>
                  </a:cubicBezTo>
                  <a:cubicBezTo>
                    <a:pt x="11" y="2"/>
                    <a:pt x="11" y="2"/>
                    <a:pt x="10" y="2"/>
                  </a:cubicBezTo>
                  <a:cubicBezTo>
                    <a:pt x="10" y="1"/>
                    <a:pt x="10" y="1"/>
                    <a:pt x="10" y="1"/>
                  </a:cubicBezTo>
                  <a:cubicBezTo>
                    <a:pt x="10" y="0"/>
                    <a:pt x="9" y="0"/>
                    <a:pt x="8" y="0"/>
                  </a:cubicBezTo>
                  <a:cubicBezTo>
                    <a:pt x="7" y="0"/>
                    <a:pt x="7" y="0"/>
                    <a:pt x="7" y="0"/>
                  </a:cubicBezTo>
                  <a:cubicBezTo>
                    <a:pt x="6" y="0"/>
                    <a:pt x="6" y="1"/>
                    <a:pt x="6" y="2"/>
                  </a:cubicBezTo>
                  <a:cubicBezTo>
                    <a:pt x="6" y="3"/>
                    <a:pt x="6" y="3"/>
                    <a:pt x="6" y="3"/>
                  </a:cubicBezTo>
                  <a:cubicBezTo>
                    <a:pt x="6" y="4"/>
                    <a:pt x="5" y="4"/>
                    <a:pt x="5" y="4"/>
                  </a:cubicBezTo>
                  <a:cubicBezTo>
                    <a:pt x="4" y="4"/>
                    <a:pt x="4" y="4"/>
                    <a:pt x="4" y="4"/>
                  </a:cubicBezTo>
                  <a:cubicBezTo>
                    <a:pt x="3" y="3"/>
                    <a:pt x="2" y="3"/>
                    <a:pt x="2" y="4"/>
                  </a:cubicBezTo>
                  <a:cubicBezTo>
                    <a:pt x="1" y="5"/>
                    <a:pt x="1" y="5"/>
                    <a:pt x="1" y="5"/>
                  </a:cubicBezTo>
                  <a:cubicBezTo>
                    <a:pt x="0" y="6"/>
                    <a:pt x="1" y="7"/>
                    <a:pt x="1" y="7"/>
                  </a:cubicBezTo>
                  <a:cubicBezTo>
                    <a:pt x="2" y="8"/>
                    <a:pt x="2" y="8"/>
                    <a:pt x="2" y="8"/>
                  </a:cubicBezTo>
                  <a:cubicBezTo>
                    <a:pt x="2" y="9"/>
                    <a:pt x="2" y="9"/>
                    <a:pt x="2" y="10"/>
                  </a:cubicBezTo>
                  <a:cubicBezTo>
                    <a:pt x="1" y="10"/>
                    <a:pt x="1" y="10"/>
                    <a:pt x="1" y="10"/>
                  </a:cubicBezTo>
                  <a:cubicBezTo>
                    <a:pt x="0" y="10"/>
                    <a:pt x="0" y="11"/>
                    <a:pt x="0" y="12"/>
                  </a:cubicBezTo>
                  <a:cubicBezTo>
                    <a:pt x="0" y="13"/>
                    <a:pt x="0" y="13"/>
                    <a:pt x="0" y="13"/>
                  </a:cubicBezTo>
                  <a:cubicBezTo>
                    <a:pt x="0" y="14"/>
                    <a:pt x="1" y="15"/>
                    <a:pt x="2" y="14"/>
                  </a:cubicBezTo>
                  <a:cubicBezTo>
                    <a:pt x="3" y="14"/>
                    <a:pt x="3" y="14"/>
                    <a:pt x="3" y="14"/>
                  </a:cubicBezTo>
                  <a:cubicBezTo>
                    <a:pt x="3" y="15"/>
                    <a:pt x="4" y="15"/>
                    <a:pt x="4" y="15"/>
                  </a:cubicBezTo>
                  <a:cubicBezTo>
                    <a:pt x="4" y="17"/>
                    <a:pt x="4" y="17"/>
                    <a:pt x="4" y="17"/>
                  </a:cubicBezTo>
                  <a:cubicBezTo>
                    <a:pt x="3" y="17"/>
                    <a:pt x="3" y="18"/>
                    <a:pt x="4" y="19"/>
                  </a:cubicBezTo>
                  <a:cubicBezTo>
                    <a:pt x="5" y="19"/>
                    <a:pt x="5" y="19"/>
                    <a:pt x="5" y="19"/>
                  </a:cubicBezTo>
                  <a:cubicBezTo>
                    <a:pt x="6" y="20"/>
                    <a:pt x="7" y="20"/>
                    <a:pt x="7" y="19"/>
                  </a:cubicBezTo>
                  <a:cubicBezTo>
                    <a:pt x="8" y="18"/>
                    <a:pt x="8" y="18"/>
                    <a:pt x="8" y="18"/>
                  </a:cubicBezTo>
                  <a:cubicBezTo>
                    <a:pt x="9" y="18"/>
                    <a:pt x="9" y="18"/>
                    <a:pt x="10" y="18"/>
                  </a:cubicBezTo>
                  <a:cubicBezTo>
                    <a:pt x="10" y="19"/>
                    <a:pt x="10" y="19"/>
                    <a:pt x="10" y="19"/>
                  </a:cubicBezTo>
                  <a:cubicBezTo>
                    <a:pt x="10" y="20"/>
                    <a:pt x="11" y="20"/>
                    <a:pt x="12" y="20"/>
                  </a:cubicBezTo>
                  <a:cubicBezTo>
                    <a:pt x="13" y="20"/>
                    <a:pt x="13" y="20"/>
                    <a:pt x="13" y="20"/>
                  </a:cubicBezTo>
                  <a:cubicBezTo>
                    <a:pt x="14" y="20"/>
                    <a:pt x="15" y="19"/>
                    <a:pt x="14" y="18"/>
                  </a:cubicBezTo>
                  <a:cubicBezTo>
                    <a:pt x="14" y="17"/>
                    <a:pt x="14" y="17"/>
                    <a:pt x="14" y="17"/>
                  </a:cubicBezTo>
                  <a:cubicBezTo>
                    <a:pt x="15" y="16"/>
                    <a:pt x="15" y="16"/>
                    <a:pt x="15" y="16"/>
                  </a:cubicBezTo>
                  <a:cubicBezTo>
                    <a:pt x="17" y="17"/>
                    <a:pt x="17" y="17"/>
                    <a:pt x="17" y="17"/>
                  </a:cubicBezTo>
                  <a:cubicBezTo>
                    <a:pt x="17" y="17"/>
                    <a:pt x="18" y="17"/>
                    <a:pt x="19" y="16"/>
                  </a:cubicBezTo>
                  <a:cubicBezTo>
                    <a:pt x="19" y="15"/>
                    <a:pt x="19" y="15"/>
                    <a:pt x="19" y="15"/>
                  </a:cubicBezTo>
                  <a:cubicBezTo>
                    <a:pt x="20" y="14"/>
                    <a:pt x="20" y="13"/>
                    <a:pt x="19" y="13"/>
                  </a:cubicBezTo>
                  <a:cubicBezTo>
                    <a:pt x="18" y="12"/>
                    <a:pt x="18" y="12"/>
                    <a:pt x="18" y="12"/>
                  </a:cubicBezTo>
                  <a:cubicBezTo>
                    <a:pt x="18" y="11"/>
                    <a:pt x="18" y="11"/>
                    <a:pt x="18" y="10"/>
                  </a:cubicBezTo>
                  <a:cubicBezTo>
                    <a:pt x="19" y="10"/>
                    <a:pt x="19" y="10"/>
                    <a:pt x="19" y="10"/>
                  </a:cubicBezTo>
                  <a:cubicBezTo>
                    <a:pt x="20" y="10"/>
                    <a:pt x="21" y="9"/>
                    <a:pt x="20" y="8"/>
                  </a:cubicBezTo>
                  <a:lnTo>
                    <a:pt x="20" y="7"/>
                  </a:lnTo>
                  <a:close/>
                  <a:moveTo>
                    <a:pt x="11" y="14"/>
                  </a:moveTo>
                  <a:cubicBezTo>
                    <a:pt x="9" y="14"/>
                    <a:pt x="7" y="13"/>
                    <a:pt x="6" y="11"/>
                  </a:cubicBezTo>
                  <a:cubicBezTo>
                    <a:pt x="6" y="9"/>
                    <a:pt x="7" y="7"/>
                    <a:pt x="9" y="6"/>
                  </a:cubicBezTo>
                  <a:cubicBezTo>
                    <a:pt x="11" y="6"/>
                    <a:pt x="13" y="7"/>
                    <a:pt x="14" y="9"/>
                  </a:cubicBezTo>
                  <a:cubicBezTo>
                    <a:pt x="14" y="11"/>
                    <a:pt x="13" y="13"/>
                    <a:pt x="1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Freeform 236"/>
            <p:cNvSpPr>
              <a:spLocks/>
            </p:cNvSpPr>
            <p:nvPr/>
          </p:nvSpPr>
          <p:spPr bwMode="auto">
            <a:xfrm>
              <a:off x="1295400" y="2559050"/>
              <a:ext cx="98425" cy="98425"/>
            </a:xfrm>
            <a:custGeom>
              <a:avLst/>
              <a:gdLst>
                <a:gd name="T0" fmla="*/ 0 w 62"/>
                <a:gd name="T1" fmla="*/ 24 h 62"/>
                <a:gd name="T2" fmla="*/ 2 w 62"/>
                <a:gd name="T3" fmla="*/ 47 h 62"/>
                <a:gd name="T4" fmla="*/ 22 w 62"/>
                <a:gd name="T5" fmla="*/ 62 h 62"/>
                <a:gd name="T6" fmla="*/ 45 w 62"/>
                <a:gd name="T7" fmla="*/ 60 h 62"/>
                <a:gd name="T8" fmla="*/ 62 w 62"/>
                <a:gd name="T9" fmla="*/ 40 h 62"/>
                <a:gd name="T10" fmla="*/ 58 w 62"/>
                <a:gd name="T11" fmla="*/ 16 h 62"/>
                <a:gd name="T12" fmla="*/ 38 w 62"/>
                <a:gd name="T13" fmla="*/ 0 h 62"/>
                <a:gd name="T14" fmla="*/ 15 w 62"/>
                <a:gd name="T15" fmla="*/ 4 h 62"/>
                <a:gd name="T16" fmla="*/ 0 w 62"/>
                <a:gd name="T17" fmla="*/ 2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2">
                  <a:moveTo>
                    <a:pt x="0" y="24"/>
                  </a:moveTo>
                  <a:lnTo>
                    <a:pt x="2" y="47"/>
                  </a:lnTo>
                  <a:lnTo>
                    <a:pt x="22" y="62"/>
                  </a:lnTo>
                  <a:lnTo>
                    <a:pt x="45" y="60"/>
                  </a:lnTo>
                  <a:lnTo>
                    <a:pt x="62" y="40"/>
                  </a:lnTo>
                  <a:lnTo>
                    <a:pt x="58" y="16"/>
                  </a:lnTo>
                  <a:lnTo>
                    <a:pt x="38" y="0"/>
                  </a:lnTo>
                  <a:lnTo>
                    <a:pt x="15" y="4"/>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237"/>
            <p:cNvSpPr>
              <a:spLocks/>
            </p:cNvSpPr>
            <p:nvPr/>
          </p:nvSpPr>
          <p:spPr bwMode="auto">
            <a:xfrm>
              <a:off x="1127125" y="2430463"/>
              <a:ext cx="284162" cy="255588"/>
            </a:xfrm>
            <a:custGeom>
              <a:avLst/>
              <a:gdLst>
                <a:gd name="T0" fmla="*/ 46 w 99"/>
                <a:gd name="T1" fmla="*/ 84 h 89"/>
                <a:gd name="T2" fmla="*/ 69 w 99"/>
                <a:gd name="T3" fmla="*/ 89 h 89"/>
                <a:gd name="T4" fmla="*/ 70 w 99"/>
                <a:gd name="T5" fmla="*/ 87 h 89"/>
                <a:gd name="T6" fmla="*/ 54 w 99"/>
                <a:gd name="T7" fmla="*/ 75 h 89"/>
                <a:gd name="T8" fmla="*/ 52 w 99"/>
                <a:gd name="T9" fmla="*/ 56 h 89"/>
                <a:gd name="T10" fmla="*/ 56 w 99"/>
                <a:gd name="T11" fmla="*/ 50 h 89"/>
                <a:gd name="T12" fmla="*/ 59 w 99"/>
                <a:gd name="T13" fmla="*/ 46 h 89"/>
                <a:gd name="T14" fmla="*/ 63 w 99"/>
                <a:gd name="T15" fmla="*/ 41 h 89"/>
                <a:gd name="T16" fmla="*/ 82 w 99"/>
                <a:gd name="T17" fmla="*/ 39 h 89"/>
                <a:gd name="T18" fmla="*/ 98 w 99"/>
                <a:gd name="T19" fmla="*/ 51 h 89"/>
                <a:gd name="T20" fmla="*/ 99 w 99"/>
                <a:gd name="T21" fmla="*/ 49 h 89"/>
                <a:gd name="T22" fmla="*/ 89 w 99"/>
                <a:gd name="T23" fmla="*/ 29 h 89"/>
                <a:gd name="T24" fmla="*/ 44 w 99"/>
                <a:gd name="T25" fmla="*/ 20 h 89"/>
                <a:gd name="T26" fmla="*/ 20 w 99"/>
                <a:gd name="T27" fmla="*/ 2 h 89"/>
                <a:gd name="T28" fmla="*/ 12 w 99"/>
                <a:gd name="T29" fmla="*/ 4 h 89"/>
                <a:gd name="T30" fmla="*/ 2 w 99"/>
                <a:gd name="T31" fmla="*/ 16 h 89"/>
                <a:gd name="T32" fmla="*/ 3 w 99"/>
                <a:gd name="T33" fmla="*/ 24 h 89"/>
                <a:gd name="T34" fmla="*/ 27 w 99"/>
                <a:gd name="T35" fmla="*/ 42 h 89"/>
                <a:gd name="T36" fmla="*/ 46 w 99"/>
                <a:gd name="T37" fmla="*/ 8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 h="89">
                  <a:moveTo>
                    <a:pt x="46" y="84"/>
                  </a:moveTo>
                  <a:cubicBezTo>
                    <a:pt x="69" y="89"/>
                    <a:pt x="69" y="89"/>
                    <a:pt x="69" y="89"/>
                  </a:cubicBezTo>
                  <a:cubicBezTo>
                    <a:pt x="70" y="87"/>
                    <a:pt x="70" y="87"/>
                    <a:pt x="70" y="87"/>
                  </a:cubicBezTo>
                  <a:cubicBezTo>
                    <a:pt x="54" y="75"/>
                    <a:pt x="54" y="75"/>
                    <a:pt x="54" y="75"/>
                  </a:cubicBezTo>
                  <a:cubicBezTo>
                    <a:pt x="52" y="56"/>
                    <a:pt x="52" y="56"/>
                    <a:pt x="52" y="56"/>
                  </a:cubicBezTo>
                  <a:cubicBezTo>
                    <a:pt x="56" y="50"/>
                    <a:pt x="56" y="50"/>
                    <a:pt x="56" y="50"/>
                  </a:cubicBezTo>
                  <a:cubicBezTo>
                    <a:pt x="59" y="46"/>
                    <a:pt x="59" y="46"/>
                    <a:pt x="59" y="46"/>
                  </a:cubicBezTo>
                  <a:cubicBezTo>
                    <a:pt x="63" y="41"/>
                    <a:pt x="63" y="41"/>
                    <a:pt x="63" y="41"/>
                  </a:cubicBezTo>
                  <a:cubicBezTo>
                    <a:pt x="82" y="39"/>
                    <a:pt x="82" y="39"/>
                    <a:pt x="82" y="39"/>
                  </a:cubicBezTo>
                  <a:cubicBezTo>
                    <a:pt x="98" y="51"/>
                    <a:pt x="98" y="51"/>
                    <a:pt x="98" y="51"/>
                  </a:cubicBezTo>
                  <a:cubicBezTo>
                    <a:pt x="99" y="49"/>
                    <a:pt x="99" y="49"/>
                    <a:pt x="99" y="49"/>
                  </a:cubicBezTo>
                  <a:cubicBezTo>
                    <a:pt x="89" y="29"/>
                    <a:pt x="89" y="29"/>
                    <a:pt x="89" y="29"/>
                  </a:cubicBezTo>
                  <a:cubicBezTo>
                    <a:pt x="89" y="29"/>
                    <a:pt x="73" y="3"/>
                    <a:pt x="44" y="20"/>
                  </a:cubicBezTo>
                  <a:cubicBezTo>
                    <a:pt x="20" y="2"/>
                    <a:pt x="20" y="2"/>
                    <a:pt x="20" y="2"/>
                  </a:cubicBezTo>
                  <a:cubicBezTo>
                    <a:pt x="18" y="0"/>
                    <a:pt x="14" y="1"/>
                    <a:pt x="12" y="4"/>
                  </a:cubicBezTo>
                  <a:cubicBezTo>
                    <a:pt x="2" y="16"/>
                    <a:pt x="2" y="16"/>
                    <a:pt x="2" y="16"/>
                  </a:cubicBezTo>
                  <a:cubicBezTo>
                    <a:pt x="0" y="18"/>
                    <a:pt x="1" y="22"/>
                    <a:pt x="3" y="24"/>
                  </a:cubicBezTo>
                  <a:cubicBezTo>
                    <a:pt x="27" y="42"/>
                    <a:pt x="27" y="42"/>
                    <a:pt x="27" y="42"/>
                  </a:cubicBezTo>
                  <a:cubicBezTo>
                    <a:pt x="18" y="75"/>
                    <a:pt x="46" y="84"/>
                    <a:pt x="46"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Freeform 238"/>
            <p:cNvSpPr>
              <a:spLocks/>
            </p:cNvSpPr>
            <p:nvPr/>
          </p:nvSpPr>
          <p:spPr bwMode="auto">
            <a:xfrm>
              <a:off x="3360738" y="1674813"/>
              <a:ext cx="98425" cy="98425"/>
            </a:xfrm>
            <a:custGeom>
              <a:avLst/>
              <a:gdLst>
                <a:gd name="T0" fmla="*/ 0 w 62"/>
                <a:gd name="T1" fmla="*/ 24 h 62"/>
                <a:gd name="T2" fmla="*/ 4 w 62"/>
                <a:gd name="T3" fmla="*/ 47 h 62"/>
                <a:gd name="T4" fmla="*/ 22 w 62"/>
                <a:gd name="T5" fmla="*/ 62 h 62"/>
                <a:gd name="T6" fmla="*/ 47 w 62"/>
                <a:gd name="T7" fmla="*/ 60 h 62"/>
                <a:gd name="T8" fmla="*/ 62 w 62"/>
                <a:gd name="T9" fmla="*/ 40 h 62"/>
                <a:gd name="T10" fmla="*/ 58 w 62"/>
                <a:gd name="T11" fmla="*/ 16 h 62"/>
                <a:gd name="T12" fmla="*/ 38 w 62"/>
                <a:gd name="T13" fmla="*/ 0 h 62"/>
                <a:gd name="T14" fmla="*/ 15 w 62"/>
                <a:gd name="T15" fmla="*/ 4 h 62"/>
                <a:gd name="T16" fmla="*/ 0 w 62"/>
                <a:gd name="T17" fmla="*/ 2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2">
                  <a:moveTo>
                    <a:pt x="0" y="24"/>
                  </a:moveTo>
                  <a:lnTo>
                    <a:pt x="4" y="47"/>
                  </a:lnTo>
                  <a:lnTo>
                    <a:pt x="22" y="62"/>
                  </a:lnTo>
                  <a:lnTo>
                    <a:pt x="47" y="60"/>
                  </a:lnTo>
                  <a:lnTo>
                    <a:pt x="62" y="40"/>
                  </a:lnTo>
                  <a:lnTo>
                    <a:pt x="58" y="16"/>
                  </a:lnTo>
                  <a:lnTo>
                    <a:pt x="38" y="0"/>
                  </a:lnTo>
                  <a:lnTo>
                    <a:pt x="15" y="4"/>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239"/>
            <p:cNvSpPr>
              <a:spLocks/>
            </p:cNvSpPr>
            <p:nvPr/>
          </p:nvSpPr>
          <p:spPr bwMode="auto">
            <a:xfrm>
              <a:off x="3195638" y="1546225"/>
              <a:ext cx="282575" cy="255588"/>
            </a:xfrm>
            <a:custGeom>
              <a:avLst/>
              <a:gdLst>
                <a:gd name="T0" fmla="*/ 46 w 99"/>
                <a:gd name="T1" fmla="*/ 84 h 89"/>
                <a:gd name="T2" fmla="*/ 68 w 99"/>
                <a:gd name="T3" fmla="*/ 89 h 89"/>
                <a:gd name="T4" fmla="*/ 69 w 99"/>
                <a:gd name="T5" fmla="*/ 87 h 89"/>
                <a:gd name="T6" fmla="*/ 53 w 99"/>
                <a:gd name="T7" fmla="*/ 75 h 89"/>
                <a:gd name="T8" fmla="*/ 51 w 99"/>
                <a:gd name="T9" fmla="*/ 56 h 89"/>
                <a:gd name="T10" fmla="*/ 55 w 99"/>
                <a:gd name="T11" fmla="*/ 50 h 89"/>
                <a:gd name="T12" fmla="*/ 58 w 99"/>
                <a:gd name="T13" fmla="*/ 46 h 89"/>
                <a:gd name="T14" fmla="*/ 62 w 99"/>
                <a:gd name="T15" fmla="*/ 41 h 89"/>
                <a:gd name="T16" fmla="*/ 81 w 99"/>
                <a:gd name="T17" fmla="*/ 39 h 89"/>
                <a:gd name="T18" fmla="*/ 97 w 99"/>
                <a:gd name="T19" fmla="*/ 51 h 89"/>
                <a:gd name="T20" fmla="*/ 99 w 99"/>
                <a:gd name="T21" fmla="*/ 49 h 89"/>
                <a:gd name="T22" fmla="*/ 88 w 99"/>
                <a:gd name="T23" fmla="*/ 29 h 89"/>
                <a:gd name="T24" fmla="*/ 43 w 99"/>
                <a:gd name="T25" fmla="*/ 20 h 89"/>
                <a:gd name="T26" fmla="*/ 19 w 99"/>
                <a:gd name="T27" fmla="*/ 2 h 89"/>
                <a:gd name="T28" fmla="*/ 11 w 99"/>
                <a:gd name="T29" fmla="*/ 3 h 89"/>
                <a:gd name="T30" fmla="*/ 2 w 99"/>
                <a:gd name="T31" fmla="*/ 16 h 89"/>
                <a:gd name="T32" fmla="*/ 3 w 99"/>
                <a:gd name="T33" fmla="*/ 24 h 89"/>
                <a:gd name="T34" fmla="*/ 26 w 99"/>
                <a:gd name="T35" fmla="*/ 42 h 89"/>
                <a:gd name="T36" fmla="*/ 46 w 99"/>
                <a:gd name="T37" fmla="*/ 8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 h="89">
                  <a:moveTo>
                    <a:pt x="46" y="84"/>
                  </a:moveTo>
                  <a:cubicBezTo>
                    <a:pt x="68" y="89"/>
                    <a:pt x="68" y="89"/>
                    <a:pt x="68" y="89"/>
                  </a:cubicBezTo>
                  <a:cubicBezTo>
                    <a:pt x="69" y="87"/>
                    <a:pt x="69" y="87"/>
                    <a:pt x="69" y="87"/>
                  </a:cubicBezTo>
                  <a:cubicBezTo>
                    <a:pt x="53" y="75"/>
                    <a:pt x="53" y="75"/>
                    <a:pt x="53" y="75"/>
                  </a:cubicBezTo>
                  <a:cubicBezTo>
                    <a:pt x="51" y="56"/>
                    <a:pt x="51" y="56"/>
                    <a:pt x="51" y="56"/>
                  </a:cubicBezTo>
                  <a:cubicBezTo>
                    <a:pt x="55" y="50"/>
                    <a:pt x="55" y="50"/>
                    <a:pt x="55" y="50"/>
                  </a:cubicBezTo>
                  <a:cubicBezTo>
                    <a:pt x="58" y="46"/>
                    <a:pt x="58" y="46"/>
                    <a:pt x="58" y="46"/>
                  </a:cubicBezTo>
                  <a:cubicBezTo>
                    <a:pt x="62" y="41"/>
                    <a:pt x="62" y="41"/>
                    <a:pt x="62" y="41"/>
                  </a:cubicBezTo>
                  <a:cubicBezTo>
                    <a:pt x="81" y="39"/>
                    <a:pt x="81" y="39"/>
                    <a:pt x="81" y="39"/>
                  </a:cubicBezTo>
                  <a:cubicBezTo>
                    <a:pt x="97" y="51"/>
                    <a:pt x="97" y="51"/>
                    <a:pt x="97" y="51"/>
                  </a:cubicBezTo>
                  <a:cubicBezTo>
                    <a:pt x="99" y="49"/>
                    <a:pt x="99" y="49"/>
                    <a:pt x="99" y="49"/>
                  </a:cubicBezTo>
                  <a:cubicBezTo>
                    <a:pt x="88" y="29"/>
                    <a:pt x="88" y="29"/>
                    <a:pt x="88" y="29"/>
                  </a:cubicBezTo>
                  <a:cubicBezTo>
                    <a:pt x="88" y="29"/>
                    <a:pt x="73" y="3"/>
                    <a:pt x="43" y="20"/>
                  </a:cubicBezTo>
                  <a:cubicBezTo>
                    <a:pt x="19" y="2"/>
                    <a:pt x="19" y="2"/>
                    <a:pt x="19" y="2"/>
                  </a:cubicBezTo>
                  <a:cubicBezTo>
                    <a:pt x="17" y="0"/>
                    <a:pt x="13" y="1"/>
                    <a:pt x="11" y="3"/>
                  </a:cubicBezTo>
                  <a:cubicBezTo>
                    <a:pt x="2" y="16"/>
                    <a:pt x="2" y="16"/>
                    <a:pt x="2" y="16"/>
                  </a:cubicBezTo>
                  <a:cubicBezTo>
                    <a:pt x="0" y="18"/>
                    <a:pt x="0" y="22"/>
                    <a:pt x="3" y="24"/>
                  </a:cubicBezTo>
                  <a:cubicBezTo>
                    <a:pt x="26" y="42"/>
                    <a:pt x="26" y="42"/>
                    <a:pt x="26" y="42"/>
                  </a:cubicBezTo>
                  <a:cubicBezTo>
                    <a:pt x="17" y="75"/>
                    <a:pt x="46" y="84"/>
                    <a:pt x="46"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 name="Freeform 240"/>
            <p:cNvSpPr>
              <a:spLocks noEditPoints="1"/>
            </p:cNvSpPr>
            <p:nvPr/>
          </p:nvSpPr>
          <p:spPr bwMode="auto">
            <a:xfrm>
              <a:off x="2954338" y="2898775"/>
              <a:ext cx="196850" cy="196850"/>
            </a:xfrm>
            <a:custGeom>
              <a:avLst/>
              <a:gdLst>
                <a:gd name="T0" fmla="*/ 2 w 69"/>
                <a:gd name="T1" fmla="*/ 30 h 69"/>
                <a:gd name="T2" fmla="*/ 67 w 69"/>
                <a:gd name="T3" fmla="*/ 39 h 69"/>
                <a:gd name="T4" fmla="*/ 53 w 69"/>
                <a:gd name="T5" fmla="*/ 55 h 69"/>
                <a:gd name="T6" fmla="*/ 47 w 69"/>
                <a:gd name="T7" fmla="*/ 52 h 69"/>
                <a:gd name="T8" fmla="*/ 49 w 69"/>
                <a:gd name="T9" fmla="*/ 58 h 69"/>
                <a:gd name="T10" fmla="*/ 42 w 69"/>
                <a:gd name="T11" fmla="*/ 58 h 69"/>
                <a:gd name="T12" fmla="*/ 39 w 69"/>
                <a:gd name="T13" fmla="*/ 58 h 69"/>
                <a:gd name="T14" fmla="*/ 33 w 69"/>
                <a:gd name="T15" fmla="*/ 62 h 69"/>
                <a:gd name="T16" fmla="*/ 31 w 69"/>
                <a:gd name="T17" fmla="*/ 56 h 69"/>
                <a:gd name="T18" fmla="*/ 28 w 69"/>
                <a:gd name="T19" fmla="*/ 61 h 69"/>
                <a:gd name="T20" fmla="*/ 23 w 69"/>
                <a:gd name="T21" fmla="*/ 56 h 69"/>
                <a:gd name="T22" fmla="*/ 21 w 69"/>
                <a:gd name="T23" fmla="*/ 55 h 69"/>
                <a:gd name="T24" fmla="*/ 14 w 69"/>
                <a:gd name="T25" fmla="*/ 53 h 69"/>
                <a:gd name="T26" fmla="*/ 17 w 69"/>
                <a:gd name="T27" fmla="*/ 47 h 69"/>
                <a:gd name="T28" fmla="*/ 11 w 69"/>
                <a:gd name="T29" fmla="*/ 49 h 69"/>
                <a:gd name="T30" fmla="*/ 11 w 69"/>
                <a:gd name="T31" fmla="*/ 42 h 69"/>
                <a:gd name="T32" fmla="*/ 11 w 69"/>
                <a:gd name="T33" fmla="*/ 39 h 69"/>
                <a:gd name="T34" fmla="*/ 7 w 69"/>
                <a:gd name="T35" fmla="*/ 33 h 69"/>
                <a:gd name="T36" fmla="*/ 13 w 69"/>
                <a:gd name="T37" fmla="*/ 31 h 69"/>
                <a:gd name="T38" fmla="*/ 8 w 69"/>
                <a:gd name="T39" fmla="*/ 28 h 69"/>
                <a:gd name="T40" fmla="*/ 13 w 69"/>
                <a:gd name="T41" fmla="*/ 24 h 69"/>
                <a:gd name="T42" fmla="*/ 14 w 69"/>
                <a:gd name="T43" fmla="*/ 21 h 69"/>
                <a:gd name="T44" fmla="*/ 16 w 69"/>
                <a:gd name="T45" fmla="*/ 14 h 69"/>
                <a:gd name="T46" fmla="*/ 22 w 69"/>
                <a:gd name="T47" fmla="*/ 17 h 69"/>
                <a:gd name="T48" fmla="*/ 20 w 69"/>
                <a:gd name="T49" fmla="*/ 11 h 69"/>
                <a:gd name="T50" fmla="*/ 27 w 69"/>
                <a:gd name="T51" fmla="*/ 12 h 69"/>
                <a:gd name="T52" fmla="*/ 30 w 69"/>
                <a:gd name="T53" fmla="*/ 11 h 69"/>
                <a:gd name="T54" fmla="*/ 36 w 69"/>
                <a:gd name="T55" fmla="*/ 7 h 69"/>
                <a:gd name="T56" fmla="*/ 38 w 69"/>
                <a:gd name="T57" fmla="*/ 13 h 69"/>
                <a:gd name="T58" fmla="*/ 41 w 69"/>
                <a:gd name="T59" fmla="*/ 8 h 69"/>
                <a:gd name="T60" fmla="*/ 46 w 69"/>
                <a:gd name="T61" fmla="*/ 13 h 69"/>
                <a:gd name="T62" fmla="*/ 48 w 69"/>
                <a:gd name="T63" fmla="*/ 15 h 69"/>
                <a:gd name="T64" fmla="*/ 55 w 69"/>
                <a:gd name="T65" fmla="*/ 16 h 69"/>
                <a:gd name="T66" fmla="*/ 52 w 69"/>
                <a:gd name="T67" fmla="*/ 22 h 69"/>
                <a:gd name="T68" fmla="*/ 58 w 69"/>
                <a:gd name="T69" fmla="*/ 20 h 69"/>
                <a:gd name="T70" fmla="*/ 58 w 69"/>
                <a:gd name="T71" fmla="*/ 27 h 69"/>
                <a:gd name="T72" fmla="*/ 58 w 69"/>
                <a:gd name="T73" fmla="*/ 30 h 69"/>
                <a:gd name="T74" fmla="*/ 62 w 69"/>
                <a:gd name="T75" fmla="*/ 36 h 69"/>
                <a:gd name="T76" fmla="*/ 56 w 69"/>
                <a:gd name="T77" fmla="*/ 38 h 69"/>
                <a:gd name="T78" fmla="*/ 61 w 69"/>
                <a:gd name="T79" fmla="*/ 41 h 69"/>
                <a:gd name="T80" fmla="*/ 56 w 69"/>
                <a:gd name="T81" fmla="*/ 46 h 69"/>
                <a:gd name="T82" fmla="*/ 54 w 69"/>
                <a:gd name="T83" fmla="*/ 48 h 69"/>
                <a:gd name="T84" fmla="*/ 53 w 69"/>
                <a:gd name="T85" fmla="*/ 5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 h="69">
                  <a:moveTo>
                    <a:pt x="39" y="2"/>
                  </a:moveTo>
                  <a:cubicBezTo>
                    <a:pt x="21" y="0"/>
                    <a:pt x="5" y="12"/>
                    <a:pt x="2" y="30"/>
                  </a:cubicBezTo>
                  <a:cubicBezTo>
                    <a:pt x="0" y="48"/>
                    <a:pt x="12" y="64"/>
                    <a:pt x="30" y="67"/>
                  </a:cubicBezTo>
                  <a:cubicBezTo>
                    <a:pt x="47" y="69"/>
                    <a:pt x="64" y="57"/>
                    <a:pt x="67" y="39"/>
                  </a:cubicBezTo>
                  <a:cubicBezTo>
                    <a:pt x="69" y="22"/>
                    <a:pt x="57" y="5"/>
                    <a:pt x="39" y="2"/>
                  </a:cubicBezTo>
                  <a:close/>
                  <a:moveTo>
                    <a:pt x="53" y="55"/>
                  </a:moveTo>
                  <a:cubicBezTo>
                    <a:pt x="50" y="52"/>
                    <a:pt x="50" y="52"/>
                    <a:pt x="50" y="52"/>
                  </a:cubicBezTo>
                  <a:cubicBezTo>
                    <a:pt x="50" y="51"/>
                    <a:pt x="48" y="51"/>
                    <a:pt x="47" y="52"/>
                  </a:cubicBezTo>
                  <a:cubicBezTo>
                    <a:pt x="46" y="52"/>
                    <a:pt x="46" y="54"/>
                    <a:pt x="47" y="55"/>
                  </a:cubicBezTo>
                  <a:cubicBezTo>
                    <a:pt x="49" y="58"/>
                    <a:pt x="49" y="58"/>
                    <a:pt x="49" y="58"/>
                  </a:cubicBezTo>
                  <a:cubicBezTo>
                    <a:pt x="47" y="59"/>
                    <a:pt x="45" y="60"/>
                    <a:pt x="43" y="61"/>
                  </a:cubicBezTo>
                  <a:cubicBezTo>
                    <a:pt x="42" y="58"/>
                    <a:pt x="42" y="58"/>
                    <a:pt x="42" y="58"/>
                  </a:cubicBezTo>
                  <a:cubicBezTo>
                    <a:pt x="42" y="57"/>
                    <a:pt x="41" y="56"/>
                    <a:pt x="40" y="57"/>
                  </a:cubicBezTo>
                  <a:cubicBezTo>
                    <a:pt x="39" y="57"/>
                    <a:pt x="39" y="58"/>
                    <a:pt x="39" y="58"/>
                  </a:cubicBezTo>
                  <a:cubicBezTo>
                    <a:pt x="40" y="62"/>
                    <a:pt x="40" y="62"/>
                    <a:pt x="40" y="62"/>
                  </a:cubicBezTo>
                  <a:cubicBezTo>
                    <a:pt x="37" y="62"/>
                    <a:pt x="35" y="62"/>
                    <a:pt x="33" y="62"/>
                  </a:cubicBezTo>
                  <a:cubicBezTo>
                    <a:pt x="33" y="58"/>
                    <a:pt x="33" y="58"/>
                    <a:pt x="33" y="58"/>
                  </a:cubicBezTo>
                  <a:cubicBezTo>
                    <a:pt x="33" y="57"/>
                    <a:pt x="33" y="56"/>
                    <a:pt x="31" y="56"/>
                  </a:cubicBezTo>
                  <a:cubicBezTo>
                    <a:pt x="30" y="55"/>
                    <a:pt x="29" y="56"/>
                    <a:pt x="29" y="57"/>
                  </a:cubicBezTo>
                  <a:cubicBezTo>
                    <a:pt x="28" y="61"/>
                    <a:pt x="28" y="61"/>
                    <a:pt x="28" y="61"/>
                  </a:cubicBezTo>
                  <a:cubicBezTo>
                    <a:pt x="26" y="61"/>
                    <a:pt x="24" y="60"/>
                    <a:pt x="22" y="59"/>
                  </a:cubicBezTo>
                  <a:cubicBezTo>
                    <a:pt x="23" y="56"/>
                    <a:pt x="23" y="56"/>
                    <a:pt x="23" y="56"/>
                  </a:cubicBezTo>
                  <a:cubicBezTo>
                    <a:pt x="24" y="55"/>
                    <a:pt x="24" y="55"/>
                    <a:pt x="23" y="54"/>
                  </a:cubicBezTo>
                  <a:cubicBezTo>
                    <a:pt x="22" y="54"/>
                    <a:pt x="21" y="54"/>
                    <a:pt x="21" y="55"/>
                  </a:cubicBezTo>
                  <a:cubicBezTo>
                    <a:pt x="19" y="58"/>
                    <a:pt x="19" y="58"/>
                    <a:pt x="19" y="58"/>
                  </a:cubicBezTo>
                  <a:cubicBezTo>
                    <a:pt x="17" y="56"/>
                    <a:pt x="15" y="55"/>
                    <a:pt x="14" y="53"/>
                  </a:cubicBezTo>
                  <a:cubicBezTo>
                    <a:pt x="17" y="50"/>
                    <a:pt x="17" y="50"/>
                    <a:pt x="17" y="50"/>
                  </a:cubicBezTo>
                  <a:cubicBezTo>
                    <a:pt x="18" y="50"/>
                    <a:pt x="18" y="48"/>
                    <a:pt x="17" y="47"/>
                  </a:cubicBezTo>
                  <a:cubicBezTo>
                    <a:pt x="17" y="46"/>
                    <a:pt x="15" y="46"/>
                    <a:pt x="14" y="47"/>
                  </a:cubicBezTo>
                  <a:cubicBezTo>
                    <a:pt x="11" y="49"/>
                    <a:pt x="11" y="49"/>
                    <a:pt x="11" y="49"/>
                  </a:cubicBezTo>
                  <a:cubicBezTo>
                    <a:pt x="10" y="47"/>
                    <a:pt x="9" y="45"/>
                    <a:pt x="8" y="43"/>
                  </a:cubicBezTo>
                  <a:cubicBezTo>
                    <a:pt x="11" y="42"/>
                    <a:pt x="11" y="42"/>
                    <a:pt x="11" y="42"/>
                  </a:cubicBezTo>
                  <a:cubicBezTo>
                    <a:pt x="12" y="42"/>
                    <a:pt x="13" y="41"/>
                    <a:pt x="12" y="40"/>
                  </a:cubicBezTo>
                  <a:cubicBezTo>
                    <a:pt x="12" y="39"/>
                    <a:pt x="11" y="39"/>
                    <a:pt x="11" y="39"/>
                  </a:cubicBezTo>
                  <a:cubicBezTo>
                    <a:pt x="7" y="40"/>
                    <a:pt x="7" y="40"/>
                    <a:pt x="7" y="40"/>
                  </a:cubicBezTo>
                  <a:cubicBezTo>
                    <a:pt x="7" y="38"/>
                    <a:pt x="7" y="35"/>
                    <a:pt x="7" y="33"/>
                  </a:cubicBezTo>
                  <a:cubicBezTo>
                    <a:pt x="11" y="33"/>
                    <a:pt x="11" y="33"/>
                    <a:pt x="11" y="33"/>
                  </a:cubicBezTo>
                  <a:cubicBezTo>
                    <a:pt x="12" y="33"/>
                    <a:pt x="13" y="33"/>
                    <a:pt x="13" y="31"/>
                  </a:cubicBezTo>
                  <a:cubicBezTo>
                    <a:pt x="14" y="30"/>
                    <a:pt x="13" y="29"/>
                    <a:pt x="12" y="29"/>
                  </a:cubicBezTo>
                  <a:cubicBezTo>
                    <a:pt x="8" y="28"/>
                    <a:pt x="8" y="28"/>
                    <a:pt x="8" y="28"/>
                  </a:cubicBezTo>
                  <a:cubicBezTo>
                    <a:pt x="8" y="26"/>
                    <a:pt x="9" y="24"/>
                    <a:pt x="10" y="22"/>
                  </a:cubicBezTo>
                  <a:cubicBezTo>
                    <a:pt x="13" y="24"/>
                    <a:pt x="13" y="24"/>
                    <a:pt x="13" y="24"/>
                  </a:cubicBezTo>
                  <a:cubicBezTo>
                    <a:pt x="14" y="24"/>
                    <a:pt x="15" y="24"/>
                    <a:pt x="15" y="23"/>
                  </a:cubicBezTo>
                  <a:cubicBezTo>
                    <a:pt x="15" y="23"/>
                    <a:pt x="15" y="22"/>
                    <a:pt x="14" y="21"/>
                  </a:cubicBezTo>
                  <a:cubicBezTo>
                    <a:pt x="11" y="19"/>
                    <a:pt x="11" y="19"/>
                    <a:pt x="11" y="19"/>
                  </a:cubicBezTo>
                  <a:cubicBezTo>
                    <a:pt x="13" y="17"/>
                    <a:pt x="14" y="15"/>
                    <a:pt x="16" y="14"/>
                  </a:cubicBezTo>
                  <a:cubicBezTo>
                    <a:pt x="19" y="17"/>
                    <a:pt x="19" y="17"/>
                    <a:pt x="19" y="17"/>
                  </a:cubicBezTo>
                  <a:cubicBezTo>
                    <a:pt x="19" y="18"/>
                    <a:pt x="21" y="18"/>
                    <a:pt x="22" y="17"/>
                  </a:cubicBezTo>
                  <a:cubicBezTo>
                    <a:pt x="23" y="17"/>
                    <a:pt x="23" y="15"/>
                    <a:pt x="22" y="14"/>
                  </a:cubicBezTo>
                  <a:cubicBezTo>
                    <a:pt x="20" y="11"/>
                    <a:pt x="20" y="11"/>
                    <a:pt x="20" y="11"/>
                  </a:cubicBezTo>
                  <a:cubicBezTo>
                    <a:pt x="22" y="10"/>
                    <a:pt x="24" y="9"/>
                    <a:pt x="26" y="8"/>
                  </a:cubicBezTo>
                  <a:cubicBezTo>
                    <a:pt x="27" y="12"/>
                    <a:pt x="27" y="12"/>
                    <a:pt x="27" y="12"/>
                  </a:cubicBezTo>
                  <a:cubicBezTo>
                    <a:pt x="27" y="12"/>
                    <a:pt x="28" y="13"/>
                    <a:pt x="29" y="13"/>
                  </a:cubicBezTo>
                  <a:cubicBezTo>
                    <a:pt x="30" y="13"/>
                    <a:pt x="30" y="12"/>
                    <a:pt x="30" y="11"/>
                  </a:cubicBezTo>
                  <a:cubicBezTo>
                    <a:pt x="29" y="7"/>
                    <a:pt x="29" y="7"/>
                    <a:pt x="29" y="7"/>
                  </a:cubicBezTo>
                  <a:cubicBezTo>
                    <a:pt x="31" y="7"/>
                    <a:pt x="34" y="7"/>
                    <a:pt x="36" y="7"/>
                  </a:cubicBezTo>
                  <a:cubicBezTo>
                    <a:pt x="36" y="11"/>
                    <a:pt x="36" y="11"/>
                    <a:pt x="36" y="11"/>
                  </a:cubicBezTo>
                  <a:cubicBezTo>
                    <a:pt x="36" y="12"/>
                    <a:pt x="36" y="13"/>
                    <a:pt x="38" y="13"/>
                  </a:cubicBezTo>
                  <a:cubicBezTo>
                    <a:pt x="39" y="14"/>
                    <a:pt x="40" y="13"/>
                    <a:pt x="40" y="12"/>
                  </a:cubicBezTo>
                  <a:cubicBezTo>
                    <a:pt x="41" y="8"/>
                    <a:pt x="41" y="8"/>
                    <a:pt x="41" y="8"/>
                  </a:cubicBezTo>
                  <a:cubicBezTo>
                    <a:pt x="43" y="8"/>
                    <a:pt x="45" y="9"/>
                    <a:pt x="47" y="10"/>
                  </a:cubicBezTo>
                  <a:cubicBezTo>
                    <a:pt x="46" y="13"/>
                    <a:pt x="46" y="13"/>
                    <a:pt x="46" y="13"/>
                  </a:cubicBezTo>
                  <a:cubicBezTo>
                    <a:pt x="45" y="14"/>
                    <a:pt x="45" y="15"/>
                    <a:pt x="46" y="15"/>
                  </a:cubicBezTo>
                  <a:cubicBezTo>
                    <a:pt x="47" y="16"/>
                    <a:pt x="48" y="15"/>
                    <a:pt x="48" y="15"/>
                  </a:cubicBezTo>
                  <a:cubicBezTo>
                    <a:pt x="50" y="12"/>
                    <a:pt x="50" y="12"/>
                    <a:pt x="50" y="12"/>
                  </a:cubicBezTo>
                  <a:cubicBezTo>
                    <a:pt x="52" y="13"/>
                    <a:pt x="54" y="15"/>
                    <a:pt x="55" y="16"/>
                  </a:cubicBezTo>
                  <a:cubicBezTo>
                    <a:pt x="52" y="19"/>
                    <a:pt x="52" y="19"/>
                    <a:pt x="52" y="19"/>
                  </a:cubicBezTo>
                  <a:cubicBezTo>
                    <a:pt x="51" y="20"/>
                    <a:pt x="51" y="21"/>
                    <a:pt x="52" y="22"/>
                  </a:cubicBezTo>
                  <a:cubicBezTo>
                    <a:pt x="52" y="23"/>
                    <a:pt x="54" y="23"/>
                    <a:pt x="55" y="22"/>
                  </a:cubicBezTo>
                  <a:cubicBezTo>
                    <a:pt x="58" y="20"/>
                    <a:pt x="58" y="20"/>
                    <a:pt x="58" y="20"/>
                  </a:cubicBezTo>
                  <a:cubicBezTo>
                    <a:pt x="59" y="22"/>
                    <a:pt x="60" y="24"/>
                    <a:pt x="61" y="27"/>
                  </a:cubicBezTo>
                  <a:cubicBezTo>
                    <a:pt x="58" y="27"/>
                    <a:pt x="58" y="27"/>
                    <a:pt x="58" y="27"/>
                  </a:cubicBezTo>
                  <a:cubicBezTo>
                    <a:pt x="57" y="28"/>
                    <a:pt x="56" y="29"/>
                    <a:pt x="56" y="29"/>
                  </a:cubicBezTo>
                  <a:cubicBezTo>
                    <a:pt x="57" y="30"/>
                    <a:pt x="57" y="31"/>
                    <a:pt x="58" y="30"/>
                  </a:cubicBezTo>
                  <a:cubicBezTo>
                    <a:pt x="62" y="30"/>
                    <a:pt x="62" y="30"/>
                    <a:pt x="62" y="30"/>
                  </a:cubicBezTo>
                  <a:cubicBezTo>
                    <a:pt x="62" y="32"/>
                    <a:pt x="62" y="34"/>
                    <a:pt x="62" y="36"/>
                  </a:cubicBezTo>
                  <a:cubicBezTo>
                    <a:pt x="58" y="36"/>
                    <a:pt x="58" y="36"/>
                    <a:pt x="58" y="36"/>
                  </a:cubicBezTo>
                  <a:cubicBezTo>
                    <a:pt x="57" y="36"/>
                    <a:pt x="56" y="36"/>
                    <a:pt x="56" y="38"/>
                  </a:cubicBezTo>
                  <a:cubicBezTo>
                    <a:pt x="55" y="39"/>
                    <a:pt x="56" y="40"/>
                    <a:pt x="57" y="40"/>
                  </a:cubicBezTo>
                  <a:cubicBezTo>
                    <a:pt x="61" y="41"/>
                    <a:pt x="61" y="41"/>
                    <a:pt x="61" y="41"/>
                  </a:cubicBezTo>
                  <a:cubicBezTo>
                    <a:pt x="61" y="43"/>
                    <a:pt x="60" y="45"/>
                    <a:pt x="59" y="47"/>
                  </a:cubicBezTo>
                  <a:cubicBezTo>
                    <a:pt x="56" y="46"/>
                    <a:pt x="56" y="46"/>
                    <a:pt x="56" y="46"/>
                  </a:cubicBezTo>
                  <a:cubicBezTo>
                    <a:pt x="55" y="45"/>
                    <a:pt x="54" y="45"/>
                    <a:pt x="54" y="46"/>
                  </a:cubicBezTo>
                  <a:cubicBezTo>
                    <a:pt x="54" y="47"/>
                    <a:pt x="54" y="48"/>
                    <a:pt x="54" y="48"/>
                  </a:cubicBezTo>
                  <a:cubicBezTo>
                    <a:pt x="57" y="50"/>
                    <a:pt x="57" y="50"/>
                    <a:pt x="57" y="50"/>
                  </a:cubicBezTo>
                  <a:cubicBezTo>
                    <a:pt x="56" y="52"/>
                    <a:pt x="54" y="54"/>
                    <a:pt x="53"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241"/>
            <p:cNvSpPr>
              <a:spLocks/>
            </p:cNvSpPr>
            <p:nvPr/>
          </p:nvSpPr>
          <p:spPr bwMode="auto">
            <a:xfrm>
              <a:off x="3036888" y="2941638"/>
              <a:ext cx="28575" cy="68263"/>
            </a:xfrm>
            <a:custGeom>
              <a:avLst/>
              <a:gdLst>
                <a:gd name="T0" fmla="*/ 8 w 10"/>
                <a:gd name="T1" fmla="*/ 15 h 24"/>
                <a:gd name="T2" fmla="*/ 10 w 10"/>
                <a:gd name="T3" fmla="*/ 2 h 24"/>
                <a:gd name="T4" fmla="*/ 8 w 10"/>
                <a:gd name="T5" fmla="*/ 0 h 24"/>
                <a:gd name="T6" fmla="*/ 6 w 10"/>
                <a:gd name="T7" fmla="*/ 2 h 24"/>
                <a:gd name="T8" fmla="*/ 5 w 10"/>
                <a:gd name="T9" fmla="*/ 15 h 24"/>
                <a:gd name="T10" fmla="*/ 1 w 10"/>
                <a:gd name="T11" fmla="*/ 19 h 24"/>
                <a:gd name="T12" fmla="*/ 5 w 10"/>
                <a:gd name="T13" fmla="*/ 24 h 24"/>
                <a:gd name="T14" fmla="*/ 10 w 10"/>
                <a:gd name="T15" fmla="*/ 20 h 24"/>
                <a:gd name="T16" fmla="*/ 8 w 10"/>
                <a:gd name="T17"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4">
                  <a:moveTo>
                    <a:pt x="8" y="15"/>
                  </a:moveTo>
                  <a:cubicBezTo>
                    <a:pt x="10" y="2"/>
                    <a:pt x="10" y="2"/>
                    <a:pt x="10" y="2"/>
                  </a:cubicBezTo>
                  <a:cubicBezTo>
                    <a:pt x="10" y="1"/>
                    <a:pt x="9" y="1"/>
                    <a:pt x="8" y="0"/>
                  </a:cubicBezTo>
                  <a:cubicBezTo>
                    <a:pt x="7" y="0"/>
                    <a:pt x="7" y="1"/>
                    <a:pt x="6" y="2"/>
                  </a:cubicBezTo>
                  <a:cubicBezTo>
                    <a:pt x="5" y="15"/>
                    <a:pt x="5" y="15"/>
                    <a:pt x="5" y="15"/>
                  </a:cubicBezTo>
                  <a:cubicBezTo>
                    <a:pt x="3" y="15"/>
                    <a:pt x="1" y="17"/>
                    <a:pt x="1" y="19"/>
                  </a:cubicBezTo>
                  <a:cubicBezTo>
                    <a:pt x="0" y="21"/>
                    <a:pt x="2" y="24"/>
                    <a:pt x="5" y="24"/>
                  </a:cubicBezTo>
                  <a:cubicBezTo>
                    <a:pt x="7" y="24"/>
                    <a:pt x="10" y="23"/>
                    <a:pt x="10" y="20"/>
                  </a:cubicBezTo>
                  <a:cubicBezTo>
                    <a:pt x="10" y="18"/>
                    <a:pt x="9" y="16"/>
                    <a:pt x="8"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242"/>
            <p:cNvSpPr>
              <a:spLocks/>
            </p:cNvSpPr>
            <p:nvPr/>
          </p:nvSpPr>
          <p:spPr bwMode="auto">
            <a:xfrm>
              <a:off x="3036888" y="3013075"/>
              <a:ext cx="20637" cy="34925"/>
            </a:xfrm>
            <a:custGeom>
              <a:avLst/>
              <a:gdLst>
                <a:gd name="T0" fmla="*/ 2 w 7"/>
                <a:gd name="T1" fmla="*/ 0 h 12"/>
                <a:gd name="T2" fmla="*/ 1 w 7"/>
                <a:gd name="T3" fmla="*/ 9 h 12"/>
                <a:gd name="T4" fmla="*/ 3 w 7"/>
                <a:gd name="T5" fmla="*/ 12 h 12"/>
                <a:gd name="T6" fmla="*/ 6 w 7"/>
                <a:gd name="T7" fmla="*/ 10 h 12"/>
                <a:gd name="T8" fmla="*/ 7 w 7"/>
                <a:gd name="T9" fmla="*/ 1 h 12"/>
                <a:gd name="T10" fmla="*/ 5 w 7"/>
                <a:gd name="T11" fmla="*/ 1 h 12"/>
                <a:gd name="T12" fmla="*/ 2 w 7"/>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7" h="12">
                  <a:moveTo>
                    <a:pt x="2" y="0"/>
                  </a:moveTo>
                  <a:cubicBezTo>
                    <a:pt x="1" y="9"/>
                    <a:pt x="1" y="9"/>
                    <a:pt x="1" y="9"/>
                  </a:cubicBezTo>
                  <a:cubicBezTo>
                    <a:pt x="0" y="11"/>
                    <a:pt x="1" y="12"/>
                    <a:pt x="3" y="12"/>
                  </a:cubicBezTo>
                  <a:cubicBezTo>
                    <a:pt x="4" y="12"/>
                    <a:pt x="6" y="12"/>
                    <a:pt x="6" y="10"/>
                  </a:cubicBezTo>
                  <a:cubicBezTo>
                    <a:pt x="7" y="1"/>
                    <a:pt x="7" y="1"/>
                    <a:pt x="7" y="1"/>
                  </a:cubicBezTo>
                  <a:cubicBezTo>
                    <a:pt x="6" y="1"/>
                    <a:pt x="5" y="1"/>
                    <a:pt x="5" y="1"/>
                  </a:cubicBezTo>
                  <a:cubicBezTo>
                    <a:pt x="4"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243"/>
            <p:cNvSpPr>
              <a:spLocks/>
            </p:cNvSpPr>
            <p:nvPr/>
          </p:nvSpPr>
          <p:spPr bwMode="auto">
            <a:xfrm>
              <a:off x="3057525" y="2874963"/>
              <a:ext cx="19050" cy="38100"/>
            </a:xfrm>
            <a:custGeom>
              <a:avLst/>
              <a:gdLst>
                <a:gd name="T0" fmla="*/ 5 w 7"/>
                <a:gd name="T1" fmla="*/ 13 h 13"/>
                <a:gd name="T2" fmla="*/ 7 w 7"/>
                <a:gd name="T3" fmla="*/ 3 h 13"/>
                <a:gd name="T4" fmla="*/ 5 w 7"/>
                <a:gd name="T5" fmla="*/ 1 h 13"/>
                <a:gd name="T6" fmla="*/ 2 w 7"/>
                <a:gd name="T7" fmla="*/ 3 h 13"/>
                <a:gd name="T8" fmla="*/ 0 w 7"/>
                <a:gd name="T9" fmla="*/ 12 h 13"/>
                <a:gd name="T10" fmla="*/ 3 w 7"/>
                <a:gd name="T11" fmla="*/ 12 h 13"/>
                <a:gd name="T12" fmla="*/ 5 w 7"/>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7" h="13">
                  <a:moveTo>
                    <a:pt x="5" y="13"/>
                  </a:moveTo>
                  <a:cubicBezTo>
                    <a:pt x="7" y="3"/>
                    <a:pt x="7" y="3"/>
                    <a:pt x="7" y="3"/>
                  </a:cubicBezTo>
                  <a:cubicBezTo>
                    <a:pt x="7" y="2"/>
                    <a:pt x="6" y="1"/>
                    <a:pt x="5" y="1"/>
                  </a:cubicBezTo>
                  <a:cubicBezTo>
                    <a:pt x="3" y="0"/>
                    <a:pt x="2" y="1"/>
                    <a:pt x="2" y="3"/>
                  </a:cubicBezTo>
                  <a:cubicBezTo>
                    <a:pt x="0" y="12"/>
                    <a:pt x="0" y="12"/>
                    <a:pt x="0" y="12"/>
                  </a:cubicBezTo>
                  <a:cubicBezTo>
                    <a:pt x="1" y="12"/>
                    <a:pt x="2" y="12"/>
                    <a:pt x="3" y="12"/>
                  </a:cubicBezTo>
                  <a:cubicBezTo>
                    <a:pt x="4" y="12"/>
                    <a:pt x="5" y="12"/>
                    <a:pt x="5"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 name="Freeform 244"/>
            <p:cNvSpPr>
              <a:spLocks noEditPoints="1"/>
            </p:cNvSpPr>
            <p:nvPr/>
          </p:nvSpPr>
          <p:spPr bwMode="auto">
            <a:xfrm>
              <a:off x="3036888" y="2843213"/>
              <a:ext cx="69850" cy="60325"/>
            </a:xfrm>
            <a:custGeom>
              <a:avLst/>
              <a:gdLst>
                <a:gd name="T0" fmla="*/ 13 w 24"/>
                <a:gd name="T1" fmla="*/ 1 h 21"/>
                <a:gd name="T2" fmla="*/ 0 w 24"/>
                <a:gd name="T3" fmla="*/ 9 h 21"/>
                <a:gd name="T4" fmla="*/ 10 w 24"/>
                <a:gd name="T5" fmla="*/ 20 h 21"/>
                <a:gd name="T6" fmla="*/ 23 w 24"/>
                <a:gd name="T7" fmla="*/ 12 h 21"/>
                <a:gd name="T8" fmla="*/ 13 w 24"/>
                <a:gd name="T9" fmla="*/ 1 h 21"/>
                <a:gd name="T10" fmla="*/ 11 w 24"/>
                <a:gd name="T11" fmla="*/ 17 h 21"/>
                <a:gd name="T12" fmla="*/ 4 w 24"/>
                <a:gd name="T13" fmla="*/ 10 h 21"/>
                <a:gd name="T14" fmla="*/ 13 w 24"/>
                <a:gd name="T15" fmla="*/ 5 h 21"/>
                <a:gd name="T16" fmla="*/ 19 w 24"/>
                <a:gd name="T17" fmla="*/ 12 h 21"/>
                <a:gd name="T18" fmla="*/ 11 w 24"/>
                <a:gd name="T19"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1">
                  <a:moveTo>
                    <a:pt x="13" y="1"/>
                  </a:moveTo>
                  <a:cubicBezTo>
                    <a:pt x="7" y="0"/>
                    <a:pt x="1" y="4"/>
                    <a:pt x="0" y="9"/>
                  </a:cubicBezTo>
                  <a:cubicBezTo>
                    <a:pt x="0" y="14"/>
                    <a:pt x="4" y="19"/>
                    <a:pt x="10" y="20"/>
                  </a:cubicBezTo>
                  <a:cubicBezTo>
                    <a:pt x="17" y="21"/>
                    <a:pt x="23" y="18"/>
                    <a:pt x="23" y="12"/>
                  </a:cubicBezTo>
                  <a:cubicBezTo>
                    <a:pt x="24" y="7"/>
                    <a:pt x="20" y="2"/>
                    <a:pt x="13" y="1"/>
                  </a:cubicBezTo>
                  <a:close/>
                  <a:moveTo>
                    <a:pt x="11" y="17"/>
                  </a:moveTo>
                  <a:cubicBezTo>
                    <a:pt x="7" y="16"/>
                    <a:pt x="4" y="13"/>
                    <a:pt x="4" y="10"/>
                  </a:cubicBezTo>
                  <a:cubicBezTo>
                    <a:pt x="5" y="6"/>
                    <a:pt x="9" y="4"/>
                    <a:pt x="13" y="5"/>
                  </a:cubicBezTo>
                  <a:cubicBezTo>
                    <a:pt x="17" y="5"/>
                    <a:pt x="20" y="8"/>
                    <a:pt x="19" y="12"/>
                  </a:cubicBezTo>
                  <a:cubicBezTo>
                    <a:pt x="19" y="15"/>
                    <a:pt x="15" y="17"/>
                    <a:pt x="1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Freeform 245"/>
            <p:cNvSpPr>
              <a:spLocks noEditPoints="1"/>
            </p:cNvSpPr>
            <p:nvPr/>
          </p:nvSpPr>
          <p:spPr bwMode="auto">
            <a:xfrm>
              <a:off x="3705225" y="2852738"/>
              <a:ext cx="198437" cy="196850"/>
            </a:xfrm>
            <a:custGeom>
              <a:avLst/>
              <a:gdLst>
                <a:gd name="T0" fmla="*/ 2 w 69"/>
                <a:gd name="T1" fmla="*/ 30 h 69"/>
                <a:gd name="T2" fmla="*/ 67 w 69"/>
                <a:gd name="T3" fmla="*/ 39 h 69"/>
                <a:gd name="T4" fmla="*/ 53 w 69"/>
                <a:gd name="T5" fmla="*/ 55 h 69"/>
                <a:gd name="T6" fmla="*/ 47 w 69"/>
                <a:gd name="T7" fmla="*/ 51 h 69"/>
                <a:gd name="T8" fmla="*/ 49 w 69"/>
                <a:gd name="T9" fmla="*/ 58 h 69"/>
                <a:gd name="T10" fmla="*/ 42 w 69"/>
                <a:gd name="T11" fmla="*/ 58 h 69"/>
                <a:gd name="T12" fmla="*/ 39 w 69"/>
                <a:gd name="T13" fmla="*/ 58 h 69"/>
                <a:gd name="T14" fmla="*/ 33 w 69"/>
                <a:gd name="T15" fmla="*/ 62 h 69"/>
                <a:gd name="T16" fmla="*/ 31 w 69"/>
                <a:gd name="T17" fmla="*/ 55 h 69"/>
                <a:gd name="T18" fmla="*/ 28 w 69"/>
                <a:gd name="T19" fmla="*/ 61 h 69"/>
                <a:gd name="T20" fmla="*/ 23 w 69"/>
                <a:gd name="T21" fmla="*/ 56 h 69"/>
                <a:gd name="T22" fmla="*/ 21 w 69"/>
                <a:gd name="T23" fmla="*/ 54 h 69"/>
                <a:gd name="T24" fmla="*/ 14 w 69"/>
                <a:gd name="T25" fmla="*/ 53 h 69"/>
                <a:gd name="T26" fmla="*/ 17 w 69"/>
                <a:gd name="T27" fmla="*/ 47 h 69"/>
                <a:gd name="T28" fmla="*/ 11 w 69"/>
                <a:gd name="T29" fmla="*/ 49 h 69"/>
                <a:gd name="T30" fmla="*/ 11 w 69"/>
                <a:gd name="T31" fmla="*/ 42 h 69"/>
                <a:gd name="T32" fmla="*/ 11 w 69"/>
                <a:gd name="T33" fmla="*/ 39 h 69"/>
                <a:gd name="T34" fmla="*/ 7 w 69"/>
                <a:gd name="T35" fmla="*/ 33 h 69"/>
                <a:gd name="T36" fmla="*/ 13 w 69"/>
                <a:gd name="T37" fmla="*/ 31 h 69"/>
                <a:gd name="T38" fmla="*/ 8 w 69"/>
                <a:gd name="T39" fmla="*/ 28 h 69"/>
                <a:gd name="T40" fmla="*/ 13 w 69"/>
                <a:gd name="T41" fmla="*/ 24 h 69"/>
                <a:gd name="T42" fmla="*/ 14 w 69"/>
                <a:gd name="T43" fmla="*/ 21 h 69"/>
                <a:gd name="T44" fmla="*/ 16 w 69"/>
                <a:gd name="T45" fmla="*/ 14 h 69"/>
                <a:gd name="T46" fmla="*/ 22 w 69"/>
                <a:gd name="T47" fmla="*/ 17 h 69"/>
                <a:gd name="T48" fmla="*/ 20 w 69"/>
                <a:gd name="T49" fmla="*/ 11 h 69"/>
                <a:gd name="T50" fmla="*/ 27 w 69"/>
                <a:gd name="T51" fmla="*/ 12 h 69"/>
                <a:gd name="T52" fmla="*/ 30 w 69"/>
                <a:gd name="T53" fmla="*/ 11 h 69"/>
                <a:gd name="T54" fmla="*/ 36 w 69"/>
                <a:gd name="T55" fmla="*/ 7 h 69"/>
                <a:gd name="T56" fmla="*/ 38 w 69"/>
                <a:gd name="T57" fmla="*/ 13 h 69"/>
                <a:gd name="T58" fmla="*/ 41 w 69"/>
                <a:gd name="T59" fmla="*/ 7 h 69"/>
                <a:gd name="T60" fmla="*/ 46 w 69"/>
                <a:gd name="T61" fmla="*/ 13 h 69"/>
                <a:gd name="T62" fmla="*/ 48 w 69"/>
                <a:gd name="T63" fmla="*/ 15 h 69"/>
                <a:gd name="T64" fmla="*/ 55 w 69"/>
                <a:gd name="T65" fmla="*/ 16 h 69"/>
                <a:gd name="T66" fmla="*/ 52 w 69"/>
                <a:gd name="T67" fmla="*/ 22 h 69"/>
                <a:gd name="T68" fmla="*/ 58 w 69"/>
                <a:gd name="T69" fmla="*/ 20 h 69"/>
                <a:gd name="T70" fmla="*/ 58 w 69"/>
                <a:gd name="T71" fmla="*/ 27 h 69"/>
                <a:gd name="T72" fmla="*/ 58 w 69"/>
                <a:gd name="T73" fmla="*/ 30 h 69"/>
                <a:gd name="T74" fmla="*/ 62 w 69"/>
                <a:gd name="T75" fmla="*/ 36 h 69"/>
                <a:gd name="T76" fmla="*/ 56 w 69"/>
                <a:gd name="T77" fmla="*/ 37 h 69"/>
                <a:gd name="T78" fmla="*/ 61 w 69"/>
                <a:gd name="T79" fmla="*/ 41 h 69"/>
                <a:gd name="T80" fmla="*/ 56 w 69"/>
                <a:gd name="T81" fmla="*/ 45 h 69"/>
                <a:gd name="T82" fmla="*/ 54 w 69"/>
                <a:gd name="T83" fmla="*/ 48 h 69"/>
                <a:gd name="T84" fmla="*/ 53 w 69"/>
                <a:gd name="T85" fmla="*/ 5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 h="69">
                  <a:moveTo>
                    <a:pt x="39" y="2"/>
                  </a:moveTo>
                  <a:cubicBezTo>
                    <a:pt x="21" y="0"/>
                    <a:pt x="5" y="12"/>
                    <a:pt x="2" y="30"/>
                  </a:cubicBezTo>
                  <a:cubicBezTo>
                    <a:pt x="0" y="47"/>
                    <a:pt x="12" y="64"/>
                    <a:pt x="30" y="67"/>
                  </a:cubicBezTo>
                  <a:cubicBezTo>
                    <a:pt x="47" y="69"/>
                    <a:pt x="64" y="57"/>
                    <a:pt x="67" y="39"/>
                  </a:cubicBezTo>
                  <a:cubicBezTo>
                    <a:pt x="69" y="21"/>
                    <a:pt x="57" y="5"/>
                    <a:pt x="39" y="2"/>
                  </a:cubicBezTo>
                  <a:close/>
                  <a:moveTo>
                    <a:pt x="53" y="55"/>
                  </a:moveTo>
                  <a:cubicBezTo>
                    <a:pt x="50" y="52"/>
                    <a:pt x="50" y="52"/>
                    <a:pt x="50" y="52"/>
                  </a:cubicBezTo>
                  <a:cubicBezTo>
                    <a:pt x="50" y="51"/>
                    <a:pt x="48" y="51"/>
                    <a:pt x="47" y="51"/>
                  </a:cubicBezTo>
                  <a:cubicBezTo>
                    <a:pt x="46" y="52"/>
                    <a:pt x="46" y="54"/>
                    <a:pt x="47" y="55"/>
                  </a:cubicBezTo>
                  <a:cubicBezTo>
                    <a:pt x="49" y="58"/>
                    <a:pt x="49" y="58"/>
                    <a:pt x="49" y="58"/>
                  </a:cubicBezTo>
                  <a:cubicBezTo>
                    <a:pt x="47" y="59"/>
                    <a:pt x="45" y="60"/>
                    <a:pt x="43" y="61"/>
                  </a:cubicBezTo>
                  <a:cubicBezTo>
                    <a:pt x="42" y="58"/>
                    <a:pt x="42" y="58"/>
                    <a:pt x="42" y="58"/>
                  </a:cubicBezTo>
                  <a:cubicBezTo>
                    <a:pt x="42" y="57"/>
                    <a:pt x="41" y="56"/>
                    <a:pt x="40" y="56"/>
                  </a:cubicBezTo>
                  <a:cubicBezTo>
                    <a:pt x="39" y="57"/>
                    <a:pt x="39" y="57"/>
                    <a:pt x="39" y="58"/>
                  </a:cubicBezTo>
                  <a:cubicBezTo>
                    <a:pt x="40" y="62"/>
                    <a:pt x="40" y="62"/>
                    <a:pt x="40" y="62"/>
                  </a:cubicBezTo>
                  <a:cubicBezTo>
                    <a:pt x="37" y="62"/>
                    <a:pt x="35" y="62"/>
                    <a:pt x="33" y="62"/>
                  </a:cubicBezTo>
                  <a:cubicBezTo>
                    <a:pt x="33" y="58"/>
                    <a:pt x="33" y="58"/>
                    <a:pt x="33" y="58"/>
                  </a:cubicBezTo>
                  <a:cubicBezTo>
                    <a:pt x="33" y="57"/>
                    <a:pt x="33" y="56"/>
                    <a:pt x="31" y="55"/>
                  </a:cubicBezTo>
                  <a:cubicBezTo>
                    <a:pt x="30" y="55"/>
                    <a:pt x="29" y="56"/>
                    <a:pt x="29" y="57"/>
                  </a:cubicBezTo>
                  <a:cubicBezTo>
                    <a:pt x="28" y="61"/>
                    <a:pt x="28" y="61"/>
                    <a:pt x="28" y="61"/>
                  </a:cubicBezTo>
                  <a:cubicBezTo>
                    <a:pt x="26" y="61"/>
                    <a:pt x="24" y="60"/>
                    <a:pt x="22" y="59"/>
                  </a:cubicBezTo>
                  <a:cubicBezTo>
                    <a:pt x="23" y="56"/>
                    <a:pt x="23" y="56"/>
                    <a:pt x="23" y="56"/>
                  </a:cubicBezTo>
                  <a:cubicBezTo>
                    <a:pt x="24" y="55"/>
                    <a:pt x="24" y="54"/>
                    <a:pt x="23" y="54"/>
                  </a:cubicBezTo>
                  <a:cubicBezTo>
                    <a:pt x="22" y="54"/>
                    <a:pt x="21" y="54"/>
                    <a:pt x="21" y="54"/>
                  </a:cubicBezTo>
                  <a:cubicBezTo>
                    <a:pt x="19" y="57"/>
                    <a:pt x="19" y="57"/>
                    <a:pt x="19" y="57"/>
                  </a:cubicBezTo>
                  <a:cubicBezTo>
                    <a:pt x="17" y="56"/>
                    <a:pt x="15" y="54"/>
                    <a:pt x="14" y="53"/>
                  </a:cubicBezTo>
                  <a:cubicBezTo>
                    <a:pt x="17" y="50"/>
                    <a:pt x="17" y="50"/>
                    <a:pt x="17" y="50"/>
                  </a:cubicBezTo>
                  <a:cubicBezTo>
                    <a:pt x="18" y="49"/>
                    <a:pt x="18" y="48"/>
                    <a:pt x="17" y="47"/>
                  </a:cubicBezTo>
                  <a:cubicBezTo>
                    <a:pt x="17" y="46"/>
                    <a:pt x="15" y="46"/>
                    <a:pt x="14" y="47"/>
                  </a:cubicBezTo>
                  <a:cubicBezTo>
                    <a:pt x="11" y="49"/>
                    <a:pt x="11" y="49"/>
                    <a:pt x="11" y="49"/>
                  </a:cubicBezTo>
                  <a:cubicBezTo>
                    <a:pt x="10" y="47"/>
                    <a:pt x="9" y="45"/>
                    <a:pt x="8" y="43"/>
                  </a:cubicBezTo>
                  <a:cubicBezTo>
                    <a:pt x="11" y="42"/>
                    <a:pt x="11" y="42"/>
                    <a:pt x="11" y="42"/>
                  </a:cubicBezTo>
                  <a:cubicBezTo>
                    <a:pt x="12" y="42"/>
                    <a:pt x="13" y="41"/>
                    <a:pt x="12" y="40"/>
                  </a:cubicBezTo>
                  <a:cubicBezTo>
                    <a:pt x="12" y="39"/>
                    <a:pt x="11" y="39"/>
                    <a:pt x="11" y="39"/>
                  </a:cubicBezTo>
                  <a:cubicBezTo>
                    <a:pt x="7" y="40"/>
                    <a:pt x="7" y="40"/>
                    <a:pt x="7" y="40"/>
                  </a:cubicBezTo>
                  <a:cubicBezTo>
                    <a:pt x="7" y="37"/>
                    <a:pt x="7" y="35"/>
                    <a:pt x="7" y="33"/>
                  </a:cubicBezTo>
                  <a:cubicBezTo>
                    <a:pt x="11" y="33"/>
                    <a:pt x="11" y="33"/>
                    <a:pt x="11" y="33"/>
                  </a:cubicBezTo>
                  <a:cubicBezTo>
                    <a:pt x="12" y="33"/>
                    <a:pt x="13" y="33"/>
                    <a:pt x="13" y="31"/>
                  </a:cubicBezTo>
                  <a:cubicBezTo>
                    <a:pt x="14" y="30"/>
                    <a:pt x="13" y="29"/>
                    <a:pt x="12" y="29"/>
                  </a:cubicBezTo>
                  <a:cubicBezTo>
                    <a:pt x="8" y="28"/>
                    <a:pt x="8" y="28"/>
                    <a:pt x="8" y="28"/>
                  </a:cubicBezTo>
                  <a:cubicBezTo>
                    <a:pt x="8" y="26"/>
                    <a:pt x="9" y="24"/>
                    <a:pt x="10" y="22"/>
                  </a:cubicBezTo>
                  <a:cubicBezTo>
                    <a:pt x="13" y="24"/>
                    <a:pt x="13" y="24"/>
                    <a:pt x="13" y="24"/>
                  </a:cubicBezTo>
                  <a:cubicBezTo>
                    <a:pt x="14" y="24"/>
                    <a:pt x="15" y="24"/>
                    <a:pt x="15" y="23"/>
                  </a:cubicBezTo>
                  <a:cubicBezTo>
                    <a:pt x="15" y="22"/>
                    <a:pt x="15" y="21"/>
                    <a:pt x="14" y="21"/>
                  </a:cubicBezTo>
                  <a:cubicBezTo>
                    <a:pt x="11" y="19"/>
                    <a:pt x="11" y="19"/>
                    <a:pt x="11" y="19"/>
                  </a:cubicBezTo>
                  <a:cubicBezTo>
                    <a:pt x="13" y="17"/>
                    <a:pt x="14" y="15"/>
                    <a:pt x="16" y="14"/>
                  </a:cubicBezTo>
                  <a:cubicBezTo>
                    <a:pt x="19" y="17"/>
                    <a:pt x="19" y="17"/>
                    <a:pt x="19" y="17"/>
                  </a:cubicBezTo>
                  <a:cubicBezTo>
                    <a:pt x="19" y="18"/>
                    <a:pt x="21" y="18"/>
                    <a:pt x="22" y="17"/>
                  </a:cubicBezTo>
                  <a:cubicBezTo>
                    <a:pt x="23" y="17"/>
                    <a:pt x="23" y="15"/>
                    <a:pt x="22" y="14"/>
                  </a:cubicBezTo>
                  <a:cubicBezTo>
                    <a:pt x="20" y="11"/>
                    <a:pt x="20" y="11"/>
                    <a:pt x="20" y="11"/>
                  </a:cubicBezTo>
                  <a:cubicBezTo>
                    <a:pt x="22" y="10"/>
                    <a:pt x="24" y="9"/>
                    <a:pt x="26" y="8"/>
                  </a:cubicBezTo>
                  <a:cubicBezTo>
                    <a:pt x="27" y="12"/>
                    <a:pt x="27" y="12"/>
                    <a:pt x="27" y="12"/>
                  </a:cubicBezTo>
                  <a:cubicBezTo>
                    <a:pt x="27" y="12"/>
                    <a:pt x="28" y="13"/>
                    <a:pt x="29" y="13"/>
                  </a:cubicBezTo>
                  <a:cubicBezTo>
                    <a:pt x="30" y="12"/>
                    <a:pt x="30" y="12"/>
                    <a:pt x="30" y="11"/>
                  </a:cubicBezTo>
                  <a:cubicBezTo>
                    <a:pt x="29" y="7"/>
                    <a:pt x="29" y="7"/>
                    <a:pt x="29" y="7"/>
                  </a:cubicBezTo>
                  <a:cubicBezTo>
                    <a:pt x="31" y="7"/>
                    <a:pt x="34" y="7"/>
                    <a:pt x="36" y="7"/>
                  </a:cubicBezTo>
                  <a:cubicBezTo>
                    <a:pt x="36" y="11"/>
                    <a:pt x="36" y="11"/>
                    <a:pt x="36" y="11"/>
                  </a:cubicBezTo>
                  <a:cubicBezTo>
                    <a:pt x="36" y="12"/>
                    <a:pt x="36" y="13"/>
                    <a:pt x="38" y="13"/>
                  </a:cubicBezTo>
                  <a:cubicBezTo>
                    <a:pt x="39" y="14"/>
                    <a:pt x="40" y="13"/>
                    <a:pt x="40" y="11"/>
                  </a:cubicBezTo>
                  <a:cubicBezTo>
                    <a:pt x="41" y="7"/>
                    <a:pt x="41" y="7"/>
                    <a:pt x="41" y="7"/>
                  </a:cubicBezTo>
                  <a:cubicBezTo>
                    <a:pt x="43" y="8"/>
                    <a:pt x="45" y="9"/>
                    <a:pt x="47" y="10"/>
                  </a:cubicBezTo>
                  <a:cubicBezTo>
                    <a:pt x="46" y="13"/>
                    <a:pt x="46" y="13"/>
                    <a:pt x="46" y="13"/>
                  </a:cubicBezTo>
                  <a:cubicBezTo>
                    <a:pt x="45" y="14"/>
                    <a:pt x="45" y="15"/>
                    <a:pt x="46" y="15"/>
                  </a:cubicBezTo>
                  <a:cubicBezTo>
                    <a:pt x="47" y="16"/>
                    <a:pt x="48" y="15"/>
                    <a:pt x="48" y="15"/>
                  </a:cubicBezTo>
                  <a:cubicBezTo>
                    <a:pt x="50" y="11"/>
                    <a:pt x="50" y="11"/>
                    <a:pt x="50" y="11"/>
                  </a:cubicBezTo>
                  <a:cubicBezTo>
                    <a:pt x="52" y="13"/>
                    <a:pt x="54" y="14"/>
                    <a:pt x="55" y="16"/>
                  </a:cubicBezTo>
                  <a:cubicBezTo>
                    <a:pt x="52" y="19"/>
                    <a:pt x="52" y="19"/>
                    <a:pt x="52" y="19"/>
                  </a:cubicBezTo>
                  <a:cubicBezTo>
                    <a:pt x="51" y="19"/>
                    <a:pt x="51" y="21"/>
                    <a:pt x="52" y="22"/>
                  </a:cubicBezTo>
                  <a:cubicBezTo>
                    <a:pt x="52" y="23"/>
                    <a:pt x="54" y="23"/>
                    <a:pt x="55" y="22"/>
                  </a:cubicBezTo>
                  <a:cubicBezTo>
                    <a:pt x="58" y="20"/>
                    <a:pt x="58" y="20"/>
                    <a:pt x="58" y="20"/>
                  </a:cubicBezTo>
                  <a:cubicBezTo>
                    <a:pt x="59" y="22"/>
                    <a:pt x="60" y="24"/>
                    <a:pt x="61" y="26"/>
                  </a:cubicBezTo>
                  <a:cubicBezTo>
                    <a:pt x="58" y="27"/>
                    <a:pt x="58" y="27"/>
                    <a:pt x="58" y="27"/>
                  </a:cubicBezTo>
                  <a:cubicBezTo>
                    <a:pt x="57" y="28"/>
                    <a:pt x="56" y="28"/>
                    <a:pt x="56" y="29"/>
                  </a:cubicBezTo>
                  <a:cubicBezTo>
                    <a:pt x="57" y="30"/>
                    <a:pt x="57" y="30"/>
                    <a:pt x="58" y="30"/>
                  </a:cubicBezTo>
                  <a:cubicBezTo>
                    <a:pt x="62" y="29"/>
                    <a:pt x="62" y="29"/>
                    <a:pt x="62" y="29"/>
                  </a:cubicBezTo>
                  <a:cubicBezTo>
                    <a:pt x="62" y="32"/>
                    <a:pt x="62" y="34"/>
                    <a:pt x="62" y="36"/>
                  </a:cubicBezTo>
                  <a:cubicBezTo>
                    <a:pt x="58" y="36"/>
                    <a:pt x="58" y="36"/>
                    <a:pt x="58" y="36"/>
                  </a:cubicBezTo>
                  <a:cubicBezTo>
                    <a:pt x="57" y="35"/>
                    <a:pt x="56" y="36"/>
                    <a:pt x="56" y="37"/>
                  </a:cubicBezTo>
                  <a:cubicBezTo>
                    <a:pt x="55" y="39"/>
                    <a:pt x="56" y="40"/>
                    <a:pt x="57" y="40"/>
                  </a:cubicBezTo>
                  <a:cubicBezTo>
                    <a:pt x="61" y="41"/>
                    <a:pt x="61" y="41"/>
                    <a:pt x="61" y="41"/>
                  </a:cubicBezTo>
                  <a:cubicBezTo>
                    <a:pt x="61" y="43"/>
                    <a:pt x="60" y="45"/>
                    <a:pt x="59" y="47"/>
                  </a:cubicBezTo>
                  <a:cubicBezTo>
                    <a:pt x="56" y="45"/>
                    <a:pt x="56" y="45"/>
                    <a:pt x="56" y="45"/>
                  </a:cubicBezTo>
                  <a:cubicBezTo>
                    <a:pt x="55" y="45"/>
                    <a:pt x="54" y="45"/>
                    <a:pt x="54" y="46"/>
                  </a:cubicBezTo>
                  <a:cubicBezTo>
                    <a:pt x="54" y="47"/>
                    <a:pt x="54" y="48"/>
                    <a:pt x="54" y="48"/>
                  </a:cubicBezTo>
                  <a:cubicBezTo>
                    <a:pt x="57" y="50"/>
                    <a:pt x="57" y="50"/>
                    <a:pt x="57" y="50"/>
                  </a:cubicBezTo>
                  <a:cubicBezTo>
                    <a:pt x="56" y="52"/>
                    <a:pt x="54" y="54"/>
                    <a:pt x="53"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246"/>
            <p:cNvSpPr>
              <a:spLocks/>
            </p:cNvSpPr>
            <p:nvPr/>
          </p:nvSpPr>
          <p:spPr bwMode="auto">
            <a:xfrm>
              <a:off x="3789363" y="2895600"/>
              <a:ext cx="28575" cy="68263"/>
            </a:xfrm>
            <a:custGeom>
              <a:avLst/>
              <a:gdLst>
                <a:gd name="T0" fmla="*/ 8 w 10"/>
                <a:gd name="T1" fmla="*/ 15 h 24"/>
                <a:gd name="T2" fmla="*/ 10 w 10"/>
                <a:gd name="T3" fmla="*/ 2 h 24"/>
                <a:gd name="T4" fmla="*/ 8 w 10"/>
                <a:gd name="T5" fmla="*/ 0 h 24"/>
                <a:gd name="T6" fmla="*/ 6 w 10"/>
                <a:gd name="T7" fmla="*/ 2 h 24"/>
                <a:gd name="T8" fmla="*/ 5 w 10"/>
                <a:gd name="T9" fmla="*/ 14 h 24"/>
                <a:gd name="T10" fmla="*/ 1 w 10"/>
                <a:gd name="T11" fmla="*/ 18 h 24"/>
                <a:gd name="T12" fmla="*/ 5 w 10"/>
                <a:gd name="T13" fmla="*/ 24 h 24"/>
                <a:gd name="T14" fmla="*/ 10 w 10"/>
                <a:gd name="T15" fmla="*/ 20 h 24"/>
                <a:gd name="T16" fmla="*/ 8 w 10"/>
                <a:gd name="T17"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4">
                  <a:moveTo>
                    <a:pt x="8" y="15"/>
                  </a:moveTo>
                  <a:cubicBezTo>
                    <a:pt x="10" y="2"/>
                    <a:pt x="10" y="2"/>
                    <a:pt x="10" y="2"/>
                  </a:cubicBezTo>
                  <a:cubicBezTo>
                    <a:pt x="10" y="1"/>
                    <a:pt x="9" y="0"/>
                    <a:pt x="8" y="0"/>
                  </a:cubicBezTo>
                  <a:cubicBezTo>
                    <a:pt x="7" y="0"/>
                    <a:pt x="7" y="1"/>
                    <a:pt x="6" y="2"/>
                  </a:cubicBezTo>
                  <a:cubicBezTo>
                    <a:pt x="5" y="14"/>
                    <a:pt x="5" y="14"/>
                    <a:pt x="5" y="14"/>
                  </a:cubicBezTo>
                  <a:cubicBezTo>
                    <a:pt x="3" y="15"/>
                    <a:pt x="1" y="16"/>
                    <a:pt x="1" y="18"/>
                  </a:cubicBezTo>
                  <a:cubicBezTo>
                    <a:pt x="0" y="21"/>
                    <a:pt x="2" y="23"/>
                    <a:pt x="5" y="24"/>
                  </a:cubicBezTo>
                  <a:cubicBezTo>
                    <a:pt x="7" y="24"/>
                    <a:pt x="10" y="22"/>
                    <a:pt x="10" y="20"/>
                  </a:cubicBezTo>
                  <a:cubicBezTo>
                    <a:pt x="10" y="18"/>
                    <a:pt x="9" y="16"/>
                    <a:pt x="8"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Freeform 247"/>
            <p:cNvSpPr>
              <a:spLocks/>
            </p:cNvSpPr>
            <p:nvPr/>
          </p:nvSpPr>
          <p:spPr bwMode="auto">
            <a:xfrm>
              <a:off x="3789363" y="2967038"/>
              <a:ext cx="19050" cy="34925"/>
            </a:xfrm>
            <a:custGeom>
              <a:avLst/>
              <a:gdLst>
                <a:gd name="T0" fmla="*/ 2 w 7"/>
                <a:gd name="T1" fmla="*/ 0 h 12"/>
                <a:gd name="T2" fmla="*/ 1 w 7"/>
                <a:gd name="T3" fmla="*/ 9 h 12"/>
                <a:gd name="T4" fmla="*/ 3 w 7"/>
                <a:gd name="T5" fmla="*/ 12 h 12"/>
                <a:gd name="T6" fmla="*/ 6 w 7"/>
                <a:gd name="T7" fmla="*/ 10 h 12"/>
                <a:gd name="T8" fmla="*/ 7 w 7"/>
                <a:gd name="T9" fmla="*/ 1 h 12"/>
                <a:gd name="T10" fmla="*/ 5 w 7"/>
                <a:gd name="T11" fmla="*/ 1 h 12"/>
                <a:gd name="T12" fmla="*/ 2 w 7"/>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7" h="12">
                  <a:moveTo>
                    <a:pt x="2" y="0"/>
                  </a:moveTo>
                  <a:cubicBezTo>
                    <a:pt x="1" y="9"/>
                    <a:pt x="1" y="9"/>
                    <a:pt x="1" y="9"/>
                  </a:cubicBezTo>
                  <a:cubicBezTo>
                    <a:pt x="0" y="11"/>
                    <a:pt x="1" y="12"/>
                    <a:pt x="3" y="12"/>
                  </a:cubicBezTo>
                  <a:cubicBezTo>
                    <a:pt x="4" y="12"/>
                    <a:pt x="6" y="11"/>
                    <a:pt x="6" y="10"/>
                  </a:cubicBezTo>
                  <a:cubicBezTo>
                    <a:pt x="7" y="1"/>
                    <a:pt x="7" y="1"/>
                    <a:pt x="7" y="1"/>
                  </a:cubicBezTo>
                  <a:cubicBezTo>
                    <a:pt x="6" y="1"/>
                    <a:pt x="5" y="1"/>
                    <a:pt x="5" y="1"/>
                  </a:cubicBezTo>
                  <a:cubicBezTo>
                    <a:pt x="4"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Freeform 248"/>
            <p:cNvSpPr>
              <a:spLocks/>
            </p:cNvSpPr>
            <p:nvPr/>
          </p:nvSpPr>
          <p:spPr bwMode="auto">
            <a:xfrm>
              <a:off x="3808413" y="2828925"/>
              <a:ext cx="20637" cy="38100"/>
            </a:xfrm>
            <a:custGeom>
              <a:avLst/>
              <a:gdLst>
                <a:gd name="T0" fmla="*/ 5 w 7"/>
                <a:gd name="T1" fmla="*/ 13 h 13"/>
                <a:gd name="T2" fmla="*/ 7 w 7"/>
                <a:gd name="T3" fmla="*/ 3 h 13"/>
                <a:gd name="T4" fmla="*/ 5 w 7"/>
                <a:gd name="T5" fmla="*/ 0 h 13"/>
                <a:gd name="T6" fmla="*/ 2 w 7"/>
                <a:gd name="T7" fmla="*/ 3 h 13"/>
                <a:gd name="T8" fmla="*/ 0 w 7"/>
                <a:gd name="T9" fmla="*/ 12 h 13"/>
                <a:gd name="T10" fmla="*/ 3 w 7"/>
                <a:gd name="T11" fmla="*/ 12 h 13"/>
                <a:gd name="T12" fmla="*/ 5 w 7"/>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7" h="13">
                  <a:moveTo>
                    <a:pt x="5" y="13"/>
                  </a:moveTo>
                  <a:cubicBezTo>
                    <a:pt x="7" y="3"/>
                    <a:pt x="7" y="3"/>
                    <a:pt x="7" y="3"/>
                  </a:cubicBezTo>
                  <a:cubicBezTo>
                    <a:pt x="7" y="2"/>
                    <a:pt x="6" y="1"/>
                    <a:pt x="5" y="0"/>
                  </a:cubicBezTo>
                  <a:cubicBezTo>
                    <a:pt x="3" y="0"/>
                    <a:pt x="2" y="1"/>
                    <a:pt x="2" y="3"/>
                  </a:cubicBezTo>
                  <a:cubicBezTo>
                    <a:pt x="0" y="12"/>
                    <a:pt x="0" y="12"/>
                    <a:pt x="0" y="12"/>
                  </a:cubicBezTo>
                  <a:cubicBezTo>
                    <a:pt x="1" y="12"/>
                    <a:pt x="2" y="12"/>
                    <a:pt x="3" y="12"/>
                  </a:cubicBezTo>
                  <a:cubicBezTo>
                    <a:pt x="4" y="12"/>
                    <a:pt x="5" y="12"/>
                    <a:pt x="5"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 name="Freeform 249"/>
            <p:cNvSpPr>
              <a:spLocks noEditPoints="1"/>
            </p:cNvSpPr>
            <p:nvPr/>
          </p:nvSpPr>
          <p:spPr bwMode="auto">
            <a:xfrm>
              <a:off x="3789363" y="2797175"/>
              <a:ext cx="68262" cy="60325"/>
            </a:xfrm>
            <a:custGeom>
              <a:avLst/>
              <a:gdLst>
                <a:gd name="T0" fmla="*/ 13 w 24"/>
                <a:gd name="T1" fmla="*/ 1 h 21"/>
                <a:gd name="T2" fmla="*/ 0 w 24"/>
                <a:gd name="T3" fmla="*/ 9 h 21"/>
                <a:gd name="T4" fmla="*/ 10 w 24"/>
                <a:gd name="T5" fmla="*/ 20 h 21"/>
                <a:gd name="T6" fmla="*/ 23 w 24"/>
                <a:gd name="T7" fmla="*/ 12 h 21"/>
                <a:gd name="T8" fmla="*/ 13 w 24"/>
                <a:gd name="T9" fmla="*/ 1 h 21"/>
                <a:gd name="T10" fmla="*/ 11 w 24"/>
                <a:gd name="T11" fmla="*/ 17 h 21"/>
                <a:gd name="T12" fmla="*/ 4 w 24"/>
                <a:gd name="T13" fmla="*/ 9 h 21"/>
                <a:gd name="T14" fmla="*/ 13 w 24"/>
                <a:gd name="T15" fmla="*/ 5 h 21"/>
                <a:gd name="T16" fmla="*/ 19 w 24"/>
                <a:gd name="T17" fmla="*/ 12 h 21"/>
                <a:gd name="T18" fmla="*/ 11 w 24"/>
                <a:gd name="T19"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1">
                  <a:moveTo>
                    <a:pt x="13" y="1"/>
                  </a:moveTo>
                  <a:cubicBezTo>
                    <a:pt x="7" y="0"/>
                    <a:pt x="1" y="4"/>
                    <a:pt x="0" y="9"/>
                  </a:cubicBezTo>
                  <a:cubicBezTo>
                    <a:pt x="0" y="14"/>
                    <a:pt x="4" y="19"/>
                    <a:pt x="10" y="20"/>
                  </a:cubicBezTo>
                  <a:cubicBezTo>
                    <a:pt x="17" y="21"/>
                    <a:pt x="23" y="17"/>
                    <a:pt x="23" y="12"/>
                  </a:cubicBezTo>
                  <a:cubicBezTo>
                    <a:pt x="24" y="7"/>
                    <a:pt x="20" y="2"/>
                    <a:pt x="13" y="1"/>
                  </a:cubicBezTo>
                  <a:close/>
                  <a:moveTo>
                    <a:pt x="11" y="17"/>
                  </a:moveTo>
                  <a:cubicBezTo>
                    <a:pt x="7" y="16"/>
                    <a:pt x="4" y="13"/>
                    <a:pt x="4" y="9"/>
                  </a:cubicBezTo>
                  <a:cubicBezTo>
                    <a:pt x="5" y="6"/>
                    <a:pt x="9" y="4"/>
                    <a:pt x="13" y="5"/>
                  </a:cubicBezTo>
                  <a:cubicBezTo>
                    <a:pt x="17" y="5"/>
                    <a:pt x="20" y="8"/>
                    <a:pt x="19" y="12"/>
                  </a:cubicBezTo>
                  <a:cubicBezTo>
                    <a:pt x="19" y="15"/>
                    <a:pt x="15" y="17"/>
                    <a:pt x="1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Freeform 250"/>
            <p:cNvSpPr>
              <a:spLocks noEditPoints="1"/>
            </p:cNvSpPr>
            <p:nvPr/>
          </p:nvSpPr>
          <p:spPr bwMode="auto">
            <a:xfrm>
              <a:off x="2520950" y="1841500"/>
              <a:ext cx="220662" cy="227013"/>
            </a:xfrm>
            <a:custGeom>
              <a:avLst/>
              <a:gdLst>
                <a:gd name="T0" fmla="*/ 74 w 77"/>
                <a:gd name="T1" fmla="*/ 36 h 79"/>
                <a:gd name="T2" fmla="*/ 72 w 77"/>
                <a:gd name="T3" fmla="*/ 33 h 79"/>
                <a:gd name="T4" fmla="*/ 76 w 77"/>
                <a:gd name="T5" fmla="*/ 10 h 79"/>
                <a:gd name="T6" fmla="*/ 72 w 77"/>
                <a:gd name="T7" fmla="*/ 5 h 79"/>
                <a:gd name="T8" fmla="*/ 60 w 77"/>
                <a:gd name="T9" fmla="*/ 3 h 79"/>
                <a:gd name="T10" fmla="*/ 56 w 77"/>
                <a:gd name="T11" fmla="*/ 7 h 79"/>
                <a:gd name="T12" fmla="*/ 55 w 77"/>
                <a:gd name="T13" fmla="*/ 12 h 79"/>
                <a:gd name="T14" fmla="*/ 50 w 77"/>
                <a:gd name="T15" fmla="*/ 5 h 79"/>
                <a:gd name="T16" fmla="*/ 36 w 77"/>
                <a:gd name="T17" fmla="*/ 3 h 79"/>
                <a:gd name="T18" fmla="*/ 4 w 77"/>
                <a:gd name="T19" fmla="*/ 25 h 79"/>
                <a:gd name="T20" fmla="*/ 5 w 77"/>
                <a:gd name="T21" fmla="*/ 32 h 79"/>
                <a:gd name="T22" fmla="*/ 0 w 77"/>
                <a:gd name="T23" fmla="*/ 66 h 79"/>
                <a:gd name="T24" fmla="*/ 3 w 77"/>
                <a:gd name="T25" fmla="*/ 70 h 79"/>
                <a:gd name="T26" fmla="*/ 62 w 77"/>
                <a:gd name="T27" fmla="*/ 78 h 79"/>
                <a:gd name="T28" fmla="*/ 66 w 77"/>
                <a:gd name="T29" fmla="*/ 76 h 79"/>
                <a:gd name="T30" fmla="*/ 71 w 77"/>
                <a:gd name="T31" fmla="*/ 42 h 79"/>
                <a:gd name="T32" fmla="*/ 74 w 77"/>
                <a:gd name="T33" fmla="*/ 36 h 79"/>
                <a:gd name="T34" fmla="*/ 28 w 77"/>
                <a:gd name="T35" fmla="*/ 68 h 79"/>
                <a:gd name="T36" fmla="*/ 9 w 77"/>
                <a:gd name="T37" fmla="*/ 65 h 79"/>
                <a:gd name="T38" fmla="*/ 12 w 77"/>
                <a:gd name="T39" fmla="*/ 43 h 79"/>
                <a:gd name="T40" fmla="*/ 16 w 77"/>
                <a:gd name="T41" fmla="*/ 40 h 79"/>
                <a:gd name="T42" fmla="*/ 28 w 77"/>
                <a:gd name="T43" fmla="*/ 41 h 79"/>
                <a:gd name="T44" fmla="*/ 31 w 77"/>
                <a:gd name="T45" fmla="*/ 46 h 79"/>
                <a:gd name="T46" fmla="*/ 28 w 77"/>
                <a:gd name="T47" fmla="*/ 68 h 79"/>
                <a:gd name="T48" fmla="*/ 47 w 77"/>
                <a:gd name="T49" fmla="*/ 63 h 79"/>
                <a:gd name="T50" fmla="*/ 43 w 77"/>
                <a:gd name="T51" fmla="*/ 62 h 79"/>
                <a:gd name="T52" fmla="*/ 40 w 77"/>
                <a:gd name="T53" fmla="*/ 58 h 79"/>
                <a:gd name="T54" fmla="*/ 41 w 77"/>
                <a:gd name="T55" fmla="*/ 54 h 79"/>
                <a:gd name="T56" fmla="*/ 49 w 77"/>
                <a:gd name="T57" fmla="*/ 56 h 79"/>
                <a:gd name="T58" fmla="*/ 47 w 77"/>
                <a:gd name="T59" fmla="*/ 63 h 79"/>
                <a:gd name="T60" fmla="*/ 49 w 77"/>
                <a:gd name="T61" fmla="*/ 52 h 79"/>
                <a:gd name="T62" fmla="*/ 41 w 77"/>
                <a:gd name="T63" fmla="*/ 51 h 79"/>
                <a:gd name="T64" fmla="*/ 42 w 77"/>
                <a:gd name="T65" fmla="*/ 47 h 79"/>
                <a:gd name="T66" fmla="*/ 46 w 77"/>
                <a:gd name="T67" fmla="*/ 44 h 79"/>
                <a:gd name="T68" fmla="*/ 50 w 77"/>
                <a:gd name="T69" fmla="*/ 44 h 79"/>
                <a:gd name="T70" fmla="*/ 49 w 77"/>
                <a:gd name="T71" fmla="*/ 52 h 79"/>
                <a:gd name="T72" fmla="*/ 60 w 77"/>
                <a:gd name="T73" fmla="*/ 61 h 79"/>
                <a:gd name="T74" fmla="*/ 55 w 77"/>
                <a:gd name="T75" fmla="*/ 64 h 79"/>
                <a:gd name="T76" fmla="*/ 51 w 77"/>
                <a:gd name="T77" fmla="*/ 63 h 79"/>
                <a:gd name="T78" fmla="*/ 52 w 77"/>
                <a:gd name="T79" fmla="*/ 56 h 79"/>
                <a:gd name="T80" fmla="*/ 60 w 77"/>
                <a:gd name="T81" fmla="*/ 57 h 79"/>
                <a:gd name="T82" fmla="*/ 60 w 77"/>
                <a:gd name="T83" fmla="*/ 61 h 79"/>
                <a:gd name="T84" fmla="*/ 61 w 77"/>
                <a:gd name="T85" fmla="*/ 54 h 79"/>
                <a:gd name="T86" fmla="*/ 53 w 77"/>
                <a:gd name="T87" fmla="*/ 52 h 79"/>
                <a:gd name="T88" fmla="*/ 54 w 77"/>
                <a:gd name="T89" fmla="*/ 45 h 79"/>
                <a:gd name="T90" fmla="*/ 58 w 77"/>
                <a:gd name="T91" fmla="*/ 46 h 79"/>
                <a:gd name="T92" fmla="*/ 61 w 77"/>
                <a:gd name="T93" fmla="*/ 50 h 79"/>
                <a:gd name="T94" fmla="*/ 61 w 77"/>
                <a:gd name="T95" fmla="*/ 5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7" h="79">
                  <a:moveTo>
                    <a:pt x="74" y="36"/>
                  </a:moveTo>
                  <a:cubicBezTo>
                    <a:pt x="72" y="33"/>
                    <a:pt x="72" y="33"/>
                    <a:pt x="72" y="33"/>
                  </a:cubicBezTo>
                  <a:cubicBezTo>
                    <a:pt x="76" y="10"/>
                    <a:pt x="76" y="10"/>
                    <a:pt x="76" y="10"/>
                  </a:cubicBezTo>
                  <a:cubicBezTo>
                    <a:pt x="76" y="7"/>
                    <a:pt x="75" y="5"/>
                    <a:pt x="72" y="5"/>
                  </a:cubicBezTo>
                  <a:cubicBezTo>
                    <a:pt x="60" y="3"/>
                    <a:pt x="60" y="3"/>
                    <a:pt x="60" y="3"/>
                  </a:cubicBezTo>
                  <a:cubicBezTo>
                    <a:pt x="58" y="3"/>
                    <a:pt x="56" y="5"/>
                    <a:pt x="56" y="7"/>
                  </a:cubicBezTo>
                  <a:cubicBezTo>
                    <a:pt x="55" y="12"/>
                    <a:pt x="55" y="12"/>
                    <a:pt x="55" y="12"/>
                  </a:cubicBezTo>
                  <a:cubicBezTo>
                    <a:pt x="50" y="5"/>
                    <a:pt x="50" y="5"/>
                    <a:pt x="50" y="5"/>
                  </a:cubicBezTo>
                  <a:cubicBezTo>
                    <a:pt x="47" y="1"/>
                    <a:pt x="40" y="0"/>
                    <a:pt x="36" y="3"/>
                  </a:cubicBezTo>
                  <a:cubicBezTo>
                    <a:pt x="4" y="25"/>
                    <a:pt x="4" y="25"/>
                    <a:pt x="4" y="25"/>
                  </a:cubicBezTo>
                  <a:cubicBezTo>
                    <a:pt x="0" y="28"/>
                    <a:pt x="1" y="31"/>
                    <a:pt x="5" y="32"/>
                  </a:cubicBezTo>
                  <a:cubicBezTo>
                    <a:pt x="0" y="66"/>
                    <a:pt x="0" y="66"/>
                    <a:pt x="0" y="66"/>
                  </a:cubicBezTo>
                  <a:cubicBezTo>
                    <a:pt x="0" y="68"/>
                    <a:pt x="1" y="70"/>
                    <a:pt x="3" y="70"/>
                  </a:cubicBezTo>
                  <a:cubicBezTo>
                    <a:pt x="62" y="78"/>
                    <a:pt x="62" y="78"/>
                    <a:pt x="62" y="78"/>
                  </a:cubicBezTo>
                  <a:cubicBezTo>
                    <a:pt x="64" y="79"/>
                    <a:pt x="66" y="78"/>
                    <a:pt x="66" y="76"/>
                  </a:cubicBezTo>
                  <a:cubicBezTo>
                    <a:pt x="71" y="42"/>
                    <a:pt x="71" y="42"/>
                    <a:pt x="71" y="42"/>
                  </a:cubicBezTo>
                  <a:cubicBezTo>
                    <a:pt x="76" y="42"/>
                    <a:pt x="77" y="40"/>
                    <a:pt x="74" y="36"/>
                  </a:cubicBezTo>
                  <a:close/>
                  <a:moveTo>
                    <a:pt x="28" y="68"/>
                  </a:moveTo>
                  <a:cubicBezTo>
                    <a:pt x="9" y="65"/>
                    <a:pt x="9" y="65"/>
                    <a:pt x="9" y="65"/>
                  </a:cubicBezTo>
                  <a:cubicBezTo>
                    <a:pt x="12" y="43"/>
                    <a:pt x="12" y="43"/>
                    <a:pt x="12" y="43"/>
                  </a:cubicBezTo>
                  <a:cubicBezTo>
                    <a:pt x="12" y="41"/>
                    <a:pt x="14" y="39"/>
                    <a:pt x="16" y="40"/>
                  </a:cubicBezTo>
                  <a:cubicBezTo>
                    <a:pt x="28" y="41"/>
                    <a:pt x="28" y="41"/>
                    <a:pt x="28" y="41"/>
                  </a:cubicBezTo>
                  <a:cubicBezTo>
                    <a:pt x="30" y="42"/>
                    <a:pt x="32" y="44"/>
                    <a:pt x="31" y="46"/>
                  </a:cubicBezTo>
                  <a:lnTo>
                    <a:pt x="28" y="68"/>
                  </a:lnTo>
                  <a:close/>
                  <a:moveTo>
                    <a:pt x="47" y="63"/>
                  </a:moveTo>
                  <a:cubicBezTo>
                    <a:pt x="43" y="62"/>
                    <a:pt x="43" y="62"/>
                    <a:pt x="43" y="62"/>
                  </a:cubicBezTo>
                  <a:cubicBezTo>
                    <a:pt x="41" y="62"/>
                    <a:pt x="40" y="60"/>
                    <a:pt x="40" y="58"/>
                  </a:cubicBezTo>
                  <a:cubicBezTo>
                    <a:pt x="41" y="54"/>
                    <a:pt x="41" y="54"/>
                    <a:pt x="41" y="54"/>
                  </a:cubicBezTo>
                  <a:cubicBezTo>
                    <a:pt x="49" y="56"/>
                    <a:pt x="49" y="56"/>
                    <a:pt x="49" y="56"/>
                  </a:cubicBezTo>
                  <a:lnTo>
                    <a:pt x="47" y="63"/>
                  </a:lnTo>
                  <a:close/>
                  <a:moveTo>
                    <a:pt x="49" y="52"/>
                  </a:moveTo>
                  <a:cubicBezTo>
                    <a:pt x="41" y="51"/>
                    <a:pt x="41" y="51"/>
                    <a:pt x="41" y="51"/>
                  </a:cubicBezTo>
                  <a:cubicBezTo>
                    <a:pt x="42" y="47"/>
                    <a:pt x="42" y="47"/>
                    <a:pt x="42" y="47"/>
                  </a:cubicBezTo>
                  <a:cubicBezTo>
                    <a:pt x="42" y="45"/>
                    <a:pt x="44" y="44"/>
                    <a:pt x="46" y="44"/>
                  </a:cubicBezTo>
                  <a:cubicBezTo>
                    <a:pt x="50" y="44"/>
                    <a:pt x="50" y="44"/>
                    <a:pt x="50" y="44"/>
                  </a:cubicBezTo>
                  <a:lnTo>
                    <a:pt x="49" y="52"/>
                  </a:lnTo>
                  <a:close/>
                  <a:moveTo>
                    <a:pt x="60" y="61"/>
                  </a:moveTo>
                  <a:cubicBezTo>
                    <a:pt x="59" y="63"/>
                    <a:pt x="57" y="64"/>
                    <a:pt x="55" y="64"/>
                  </a:cubicBezTo>
                  <a:cubicBezTo>
                    <a:pt x="51" y="63"/>
                    <a:pt x="51" y="63"/>
                    <a:pt x="51" y="63"/>
                  </a:cubicBezTo>
                  <a:cubicBezTo>
                    <a:pt x="52" y="56"/>
                    <a:pt x="52" y="56"/>
                    <a:pt x="52" y="56"/>
                  </a:cubicBezTo>
                  <a:cubicBezTo>
                    <a:pt x="60" y="57"/>
                    <a:pt x="60" y="57"/>
                    <a:pt x="60" y="57"/>
                  </a:cubicBezTo>
                  <a:lnTo>
                    <a:pt x="60" y="61"/>
                  </a:lnTo>
                  <a:close/>
                  <a:moveTo>
                    <a:pt x="61" y="54"/>
                  </a:moveTo>
                  <a:cubicBezTo>
                    <a:pt x="53" y="52"/>
                    <a:pt x="53" y="52"/>
                    <a:pt x="53" y="52"/>
                  </a:cubicBezTo>
                  <a:cubicBezTo>
                    <a:pt x="54" y="45"/>
                    <a:pt x="54" y="45"/>
                    <a:pt x="54" y="45"/>
                  </a:cubicBezTo>
                  <a:cubicBezTo>
                    <a:pt x="58" y="46"/>
                    <a:pt x="58" y="46"/>
                    <a:pt x="58" y="46"/>
                  </a:cubicBezTo>
                  <a:cubicBezTo>
                    <a:pt x="60" y="46"/>
                    <a:pt x="62" y="48"/>
                    <a:pt x="61" y="50"/>
                  </a:cubicBezTo>
                  <a:lnTo>
                    <a:pt x="61"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 name="Freeform 251"/>
            <p:cNvSpPr>
              <a:spLocks noEditPoints="1"/>
            </p:cNvSpPr>
            <p:nvPr/>
          </p:nvSpPr>
          <p:spPr bwMode="auto">
            <a:xfrm>
              <a:off x="1582738" y="2355850"/>
              <a:ext cx="114300" cy="220663"/>
            </a:xfrm>
            <a:custGeom>
              <a:avLst/>
              <a:gdLst>
                <a:gd name="T0" fmla="*/ 34 w 40"/>
                <a:gd name="T1" fmla="*/ 38 h 77"/>
                <a:gd name="T2" fmla="*/ 27 w 40"/>
                <a:gd name="T3" fmla="*/ 33 h 77"/>
                <a:gd name="T4" fmla="*/ 25 w 40"/>
                <a:gd name="T5" fmla="*/ 18 h 77"/>
                <a:gd name="T6" fmla="*/ 26 w 40"/>
                <a:gd name="T7" fmla="*/ 18 h 77"/>
                <a:gd name="T8" fmla="*/ 30 w 40"/>
                <a:gd name="T9" fmla="*/ 18 h 77"/>
                <a:gd name="T10" fmla="*/ 31 w 40"/>
                <a:gd name="T11" fmla="*/ 17 h 77"/>
                <a:gd name="T12" fmla="*/ 32 w 40"/>
                <a:gd name="T13" fmla="*/ 14 h 77"/>
                <a:gd name="T14" fmla="*/ 32 w 40"/>
                <a:gd name="T15" fmla="*/ 11 h 77"/>
                <a:gd name="T16" fmla="*/ 31 w 40"/>
                <a:gd name="T17" fmla="*/ 10 h 77"/>
                <a:gd name="T18" fmla="*/ 30 w 40"/>
                <a:gd name="T19" fmla="*/ 9 h 77"/>
                <a:gd name="T20" fmla="*/ 27 w 40"/>
                <a:gd name="T21" fmla="*/ 9 h 77"/>
                <a:gd name="T22" fmla="*/ 23 w 40"/>
                <a:gd name="T23" fmla="*/ 9 h 77"/>
                <a:gd name="T24" fmla="*/ 23 w 40"/>
                <a:gd name="T25" fmla="*/ 2 h 77"/>
                <a:gd name="T26" fmla="*/ 20 w 40"/>
                <a:gd name="T27" fmla="*/ 0 h 77"/>
                <a:gd name="T28" fmla="*/ 18 w 40"/>
                <a:gd name="T29" fmla="*/ 3 h 77"/>
                <a:gd name="T30" fmla="*/ 19 w 40"/>
                <a:gd name="T31" fmla="*/ 10 h 77"/>
                <a:gd name="T32" fmla="*/ 18 w 40"/>
                <a:gd name="T33" fmla="*/ 10 h 77"/>
                <a:gd name="T34" fmla="*/ 14 w 40"/>
                <a:gd name="T35" fmla="*/ 10 h 77"/>
                <a:gd name="T36" fmla="*/ 13 w 40"/>
                <a:gd name="T37" fmla="*/ 3 h 77"/>
                <a:gd name="T38" fmla="*/ 10 w 40"/>
                <a:gd name="T39" fmla="*/ 1 h 77"/>
                <a:gd name="T40" fmla="*/ 8 w 40"/>
                <a:gd name="T41" fmla="*/ 4 h 77"/>
                <a:gd name="T42" fmla="*/ 9 w 40"/>
                <a:gd name="T43" fmla="*/ 12 h 77"/>
                <a:gd name="T44" fmla="*/ 4 w 40"/>
                <a:gd name="T45" fmla="*/ 16 h 77"/>
                <a:gd name="T46" fmla="*/ 1 w 40"/>
                <a:gd name="T47" fmla="*/ 21 h 77"/>
                <a:gd name="T48" fmla="*/ 0 w 40"/>
                <a:gd name="T49" fmla="*/ 26 h 77"/>
                <a:gd name="T50" fmla="*/ 2 w 40"/>
                <a:gd name="T51" fmla="*/ 33 h 77"/>
                <a:gd name="T52" fmla="*/ 6 w 40"/>
                <a:gd name="T53" fmla="*/ 37 h 77"/>
                <a:gd name="T54" fmla="*/ 11 w 40"/>
                <a:gd name="T55" fmla="*/ 39 h 77"/>
                <a:gd name="T56" fmla="*/ 12 w 40"/>
                <a:gd name="T57" fmla="*/ 40 h 77"/>
                <a:gd name="T58" fmla="*/ 15 w 40"/>
                <a:gd name="T59" fmla="*/ 57 h 77"/>
                <a:gd name="T60" fmla="*/ 10 w 40"/>
                <a:gd name="T61" fmla="*/ 57 h 77"/>
                <a:gd name="T62" fmla="*/ 5 w 40"/>
                <a:gd name="T63" fmla="*/ 56 h 77"/>
                <a:gd name="T64" fmla="*/ 4 w 40"/>
                <a:gd name="T65" fmla="*/ 57 h 77"/>
                <a:gd name="T66" fmla="*/ 3 w 40"/>
                <a:gd name="T67" fmla="*/ 60 h 77"/>
                <a:gd name="T68" fmla="*/ 3 w 40"/>
                <a:gd name="T69" fmla="*/ 63 h 77"/>
                <a:gd name="T70" fmla="*/ 4 w 40"/>
                <a:gd name="T71" fmla="*/ 65 h 77"/>
                <a:gd name="T72" fmla="*/ 9 w 40"/>
                <a:gd name="T73" fmla="*/ 66 h 77"/>
                <a:gd name="T74" fmla="*/ 16 w 40"/>
                <a:gd name="T75" fmla="*/ 66 h 77"/>
                <a:gd name="T76" fmla="*/ 17 w 40"/>
                <a:gd name="T77" fmla="*/ 75 h 77"/>
                <a:gd name="T78" fmla="*/ 20 w 40"/>
                <a:gd name="T79" fmla="*/ 77 h 77"/>
                <a:gd name="T80" fmla="*/ 22 w 40"/>
                <a:gd name="T81" fmla="*/ 74 h 77"/>
                <a:gd name="T82" fmla="*/ 21 w 40"/>
                <a:gd name="T83" fmla="*/ 66 h 77"/>
                <a:gd name="T84" fmla="*/ 26 w 40"/>
                <a:gd name="T85" fmla="*/ 65 h 77"/>
                <a:gd name="T86" fmla="*/ 27 w 40"/>
                <a:gd name="T87" fmla="*/ 73 h 77"/>
                <a:gd name="T88" fmla="*/ 29 w 40"/>
                <a:gd name="T89" fmla="*/ 76 h 77"/>
                <a:gd name="T90" fmla="*/ 32 w 40"/>
                <a:gd name="T91" fmla="*/ 73 h 77"/>
                <a:gd name="T92" fmla="*/ 30 w 40"/>
                <a:gd name="T93" fmla="*/ 63 h 77"/>
                <a:gd name="T94" fmla="*/ 34 w 40"/>
                <a:gd name="T95" fmla="*/ 61 h 77"/>
                <a:gd name="T96" fmla="*/ 38 w 40"/>
                <a:gd name="T97" fmla="*/ 55 h 77"/>
                <a:gd name="T98" fmla="*/ 39 w 40"/>
                <a:gd name="T99" fmla="*/ 47 h 77"/>
                <a:gd name="T100" fmla="*/ 34 w 40"/>
                <a:gd name="T101" fmla="*/ 38 h 77"/>
                <a:gd name="T102" fmla="*/ 15 w 40"/>
                <a:gd name="T103" fmla="*/ 19 h 77"/>
                <a:gd name="T104" fmla="*/ 20 w 40"/>
                <a:gd name="T105" fmla="*/ 18 h 77"/>
                <a:gd name="T106" fmla="*/ 21 w 40"/>
                <a:gd name="T107" fmla="*/ 32 h 77"/>
                <a:gd name="T108" fmla="*/ 16 w 40"/>
                <a:gd name="T109" fmla="*/ 30 h 77"/>
                <a:gd name="T110" fmla="*/ 15 w 40"/>
                <a:gd name="T111" fmla="*/ 19 h 77"/>
                <a:gd name="T112" fmla="*/ 20 w 40"/>
                <a:gd name="T113" fmla="*/ 56 h 77"/>
                <a:gd name="T114" fmla="*/ 18 w 40"/>
                <a:gd name="T115" fmla="*/ 41 h 77"/>
                <a:gd name="T116" fmla="*/ 23 w 40"/>
                <a:gd name="T117" fmla="*/ 43 h 77"/>
                <a:gd name="T118" fmla="*/ 24 w 40"/>
                <a:gd name="T119" fmla="*/ 55 h 77"/>
                <a:gd name="T120" fmla="*/ 20 w 40"/>
                <a:gd name="T121" fmla="*/ 5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 h="77">
                  <a:moveTo>
                    <a:pt x="34" y="38"/>
                  </a:moveTo>
                  <a:cubicBezTo>
                    <a:pt x="32" y="36"/>
                    <a:pt x="30" y="35"/>
                    <a:pt x="27" y="33"/>
                  </a:cubicBezTo>
                  <a:cubicBezTo>
                    <a:pt x="25" y="18"/>
                    <a:pt x="25" y="18"/>
                    <a:pt x="25" y="18"/>
                  </a:cubicBezTo>
                  <a:cubicBezTo>
                    <a:pt x="25" y="18"/>
                    <a:pt x="25" y="18"/>
                    <a:pt x="26" y="18"/>
                  </a:cubicBezTo>
                  <a:cubicBezTo>
                    <a:pt x="27" y="18"/>
                    <a:pt x="29" y="18"/>
                    <a:pt x="30" y="18"/>
                  </a:cubicBezTo>
                  <a:cubicBezTo>
                    <a:pt x="31" y="19"/>
                    <a:pt x="31" y="18"/>
                    <a:pt x="31" y="17"/>
                  </a:cubicBezTo>
                  <a:cubicBezTo>
                    <a:pt x="32" y="16"/>
                    <a:pt x="32" y="15"/>
                    <a:pt x="32" y="14"/>
                  </a:cubicBezTo>
                  <a:cubicBezTo>
                    <a:pt x="32" y="13"/>
                    <a:pt x="32" y="12"/>
                    <a:pt x="32" y="11"/>
                  </a:cubicBezTo>
                  <a:cubicBezTo>
                    <a:pt x="32" y="10"/>
                    <a:pt x="32" y="10"/>
                    <a:pt x="31" y="10"/>
                  </a:cubicBezTo>
                  <a:cubicBezTo>
                    <a:pt x="31" y="9"/>
                    <a:pt x="30" y="9"/>
                    <a:pt x="30" y="9"/>
                  </a:cubicBezTo>
                  <a:cubicBezTo>
                    <a:pt x="29" y="9"/>
                    <a:pt x="28" y="9"/>
                    <a:pt x="27" y="9"/>
                  </a:cubicBezTo>
                  <a:cubicBezTo>
                    <a:pt x="26" y="9"/>
                    <a:pt x="25" y="9"/>
                    <a:pt x="23" y="9"/>
                  </a:cubicBezTo>
                  <a:cubicBezTo>
                    <a:pt x="23" y="2"/>
                    <a:pt x="23" y="2"/>
                    <a:pt x="23" y="2"/>
                  </a:cubicBezTo>
                  <a:cubicBezTo>
                    <a:pt x="22" y="1"/>
                    <a:pt x="21" y="0"/>
                    <a:pt x="20" y="0"/>
                  </a:cubicBezTo>
                  <a:cubicBezTo>
                    <a:pt x="18" y="0"/>
                    <a:pt x="18" y="1"/>
                    <a:pt x="18" y="3"/>
                  </a:cubicBezTo>
                  <a:cubicBezTo>
                    <a:pt x="19" y="10"/>
                    <a:pt x="19" y="10"/>
                    <a:pt x="19" y="10"/>
                  </a:cubicBezTo>
                  <a:cubicBezTo>
                    <a:pt x="18" y="10"/>
                    <a:pt x="18" y="10"/>
                    <a:pt x="18" y="10"/>
                  </a:cubicBezTo>
                  <a:cubicBezTo>
                    <a:pt x="16" y="10"/>
                    <a:pt x="15" y="10"/>
                    <a:pt x="14" y="10"/>
                  </a:cubicBezTo>
                  <a:cubicBezTo>
                    <a:pt x="13" y="3"/>
                    <a:pt x="13" y="3"/>
                    <a:pt x="13" y="3"/>
                  </a:cubicBezTo>
                  <a:cubicBezTo>
                    <a:pt x="13" y="2"/>
                    <a:pt x="11" y="1"/>
                    <a:pt x="10" y="1"/>
                  </a:cubicBezTo>
                  <a:cubicBezTo>
                    <a:pt x="9" y="1"/>
                    <a:pt x="8" y="3"/>
                    <a:pt x="8" y="4"/>
                  </a:cubicBezTo>
                  <a:cubicBezTo>
                    <a:pt x="9" y="12"/>
                    <a:pt x="9" y="12"/>
                    <a:pt x="9" y="12"/>
                  </a:cubicBezTo>
                  <a:cubicBezTo>
                    <a:pt x="7" y="13"/>
                    <a:pt x="5" y="14"/>
                    <a:pt x="4" y="16"/>
                  </a:cubicBezTo>
                  <a:cubicBezTo>
                    <a:pt x="2" y="17"/>
                    <a:pt x="1" y="19"/>
                    <a:pt x="1" y="21"/>
                  </a:cubicBezTo>
                  <a:cubicBezTo>
                    <a:pt x="0" y="23"/>
                    <a:pt x="0" y="24"/>
                    <a:pt x="0" y="26"/>
                  </a:cubicBezTo>
                  <a:cubicBezTo>
                    <a:pt x="1" y="29"/>
                    <a:pt x="1" y="31"/>
                    <a:pt x="2" y="33"/>
                  </a:cubicBezTo>
                  <a:cubicBezTo>
                    <a:pt x="3" y="34"/>
                    <a:pt x="5" y="36"/>
                    <a:pt x="6" y="37"/>
                  </a:cubicBezTo>
                  <a:cubicBezTo>
                    <a:pt x="8" y="38"/>
                    <a:pt x="9" y="39"/>
                    <a:pt x="11" y="39"/>
                  </a:cubicBezTo>
                  <a:cubicBezTo>
                    <a:pt x="12" y="40"/>
                    <a:pt x="12" y="40"/>
                    <a:pt x="12" y="40"/>
                  </a:cubicBezTo>
                  <a:cubicBezTo>
                    <a:pt x="15" y="57"/>
                    <a:pt x="15" y="57"/>
                    <a:pt x="15" y="57"/>
                  </a:cubicBezTo>
                  <a:cubicBezTo>
                    <a:pt x="13" y="57"/>
                    <a:pt x="12" y="57"/>
                    <a:pt x="10" y="57"/>
                  </a:cubicBezTo>
                  <a:cubicBezTo>
                    <a:pt x="8" y="57"/>
                    <a:pt x="6" y="56"/>
                    <a:pt x="5" y="56"/>
                  </a:cubicBezTo>
                  <a:cubicBezTo>
                    <a:pt x="4" y="56"/>
                    <a:pt x="4" y="56"/>
                    <a:pt x="4" y="57"/>
                  </a:cubicBezTo>
                  <a:cubicBezTo>
                    <a:pt x="3" y="58"/>
                    <a:pt x="3" y="59"/>
                    <a:pt x="3" y="60"/>
                  </a:cubicBezTo>
                  <a:cubicBezTo>
                    <a:pt x="3" y="61"/>
                    <a:pt x="3" y="62"/>
                    <a:pt x="3" y="63"/>
                  </a:cubicBezTo>
                  <a:cubicBezTo>
                    <a:pt x="3" y="64"/>
                    <a:pt x="3" y="64"/>
                    <a:pt x="4" y="65"/>
                  </a:cubicBezTo>
                  <a:cubicBezTo>
                    <a:pt x="5" y="65"/>
                    <a:pt x="7" y="66"/>
                    <a:pt x="9" y="66"/>
                  </a:cubicBezTo>
                  <a:cubicBezTo>
                    <a:pt x="11" y="66"/>
                    <a:pt x="13" y="66"/>
                    <a:pt x="16" y="66"/>
                  </a:cubicBezTo>
                  <a:cubicBezTo>
                    <a:pt x="17" y="75"/>
                    <a:pt x="17" y="75"/>
                    <a:pt x="17" y="75"/>
                  </a:cubicBezTo>
                  <a:cubicBezTo>
                    <a:pt x="17" y="76"/>
                    <a:pt x="18" y="77"/>
                    <a:pt x="20" y="77"/>
                  </a:cubicBezTo>
                  <a:cubicBezTo>
                    <a:pt x="21" y="77"/>
                    <a:pt x="22" y="75"/>
                    <a:pt x="22" y="74"/>
                  </a:cubicBezTo>
                  <a:cubicBezTo>
                    <a:pt x="21" y="66"/>
                    <a:pt x="21" y="66"/>
                    <a:pt x="21" y="66"/>
                  </a:cubicBezTo>
                  <a:cubicBezTo>
                    <a:pt x="22" y="65"/>
                    <a:pt x="24" y="65"/>
                    <a:pt x="26" y="65"/>
                  </a:cubicBezTo>
                  <a:cubicBezTo>
                    <a:pt x="27" y="73"/>
                    <a:pt x="27" y="73"/>
                    <a:pt x="27" y="73"/>
                  </a:cubicBezTo>
                  <a:cubicBezTo>
                    <a:pt x="27" y="75"/>
                    <a:pt x="28" y="76"/>
                    <a:pt x="29" y="76"/>
                  </a:cubicBezTo>
                  <a:cubicBezTo>
                    <a:pt x="31" y="75"/>
                    <a:pt x="32" y="74"/>
                    <a:pt x="32" y="73"/>
                  </a:cubicBezTo>
                  <a:cubicBezTo>
                    <a:pt x="30" y="63"/>
                    <a:pt x="30" y="63"/>
                    <a:pt x="30" y="63"/>
                  </a:cubicBezTo>
                  <a:cubicBezTo>
                    <a:pt x="32" y="62"/>
                    <a:pt x="33" y="62"/>
                    <a:pt x="34" y="61"/>
                  </a:cubicBezTo>
                  <a:cubicBezTo>
                    <a:pt x="36" y="59"/>
                    <a:pt x="37" y="57"/>
                    <a:pt x="38" y="55"/>
                  </a:cubicBezTo>
                  <a:cubicBezTo>
                    <a:pt x="39" y="53"/>
                    <a:pt x="40" y="50"/>
                    <a:pt x="39" y="47"/>
                  </a:cubicBezTo>
                  <a:cubicBezTo>
                    <a:pt x="39" y="43"/>
                    <a:pt x="37" y="40"/>
                    <a:pt x="34" y="38"/>
                  </a:cubicBezTo>
                  <a:close/>
                  <a:moveTo>
                    <a:pt x="15" y="19"/>
                  </a:moveTo>
                  <a:cubicBezTo>
                    <a:pt x="16" y="19"/>
                    <a:pt x="18" y="18"/>
                    <a:pt x="20" y="18"/>
                  </a:cubicBezTo>
                  <a:cubicBezTo>
                    <a:pt x="21" y="32"/>
                    <a:pt x="21" y="32"/>
                    <a:pt x="21" y="32"/>
                  </a:cubicBezTo>
                  <a:cubicBezTo>
                    <a:pt x="19" y="31"/>
                    <a:pt x="18" y="31"/>
                    <a:pt x="16" y="30"/>
                  </a:cubicBezTo>
                  <a:lnTo>
                    <a:pt x="15" y="19"/>
                  </a:lnTo>
                  <a:close/>
                  <a:moveTo>
                    <a:pt x="20" y="56"/>
                  </a:moveTo>
                  <a:cubicBezTo>
                    <a:pt x="18" y="41"/>
                    <a:pt x="18" y="41"/>
                    <a:pt x="18" y="41"/>
                  </a:cubicBezTo>
                  <a:cubicBezTo>
                    <a:pt x="20" y="42"/>
                    <a:pt x="21" y="42"/>
                    <a:pt x="23" y="43"/>
                  </a:cubicBezTo>
                  <a:cubicBezTo>
                    <a:pt x="24" y="55"/>
                    <a:pt x="24" y="55"/>
                    <a:pt x="24" y="55"/>
                  </a:cubicBezTo>
                  <a:cubicBezTo>
                    <a:pt x="23" y="56"/>
                    <a:pt x="21" y="56"/>
                    <a:pt x="2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 name="Freeform 252"/>
            <p:cNvSpPr>
              <a:spLocks noEditPoints="1"/>
            </p:cNvSpPr>
            <p:nvPr/>
          </p:nvSpPr>
          <p:spPr bwMode="auto">
            <a:xfrm>
              <a:off x="3903663" y="2309813"/>
              <a:ext cx="131762" cy="258763"/>
            </a:xfrm>
            <a:custGeom>
              <a:avLst/>
              <a:gdLst>
                <a:gd name="T0" fmla="*/ 39 w 46"/>
                <a:gd name="T1" fmla="*/ 44 h 90"/>
                <a:gd name="T2" fmla="*/ 31 w 46"/>
                <a:gd name="T3" fmla="*/ 39 h 90"/>
                <a:gd name="T4" fmla="*/ 28 w 46"/>
                <a:gd name="T5" fmla="*/ 21 h 90"/>
                <a:gd name="T6" fmla="*/ 30 w 46"/>
                <a:gd name="T7" fmla="*/ 21 h 90"/>
                <a:gd name="T8" fmla="*/ 35 w 46"/>
                <a:gd name="T9" fmla="*/ 22 h 90"/>
                <a:gd name="T10" fmla="*/ 36 w 46"/>
                <a:gd name="T11" fmla="*/ 20 h 90"/>
                <a:gd name="T12" fmla="*/ 37 w 46"/>
                <a:gd name="T13" fmla="*/ 17 h 90"/>
                <a:gd name="T14" fmla="*/ 37 w 46"/>
                <a:gd name="T15" fmla="*/ 13 h 90"/>
                <a:gd name="T16" fmla="*/ 36 w 46"/>
                <a:gd name="T17" fmla="*/ 12 h 90"/>
                <a:gd name="T18" fmla="*/ 34 w 46"/>
                <a:gd name="T19" fmla="*/ 11 h 90"/>
                <a:gd name="T20" fmla="*/ 31 w 46"/>
                <a:gd name="T21" fmla="*/ 11 h 90"/>
                <a:gd name="T22" fmla="*/ 27 w 46"/>
                <a:gd name="T23" fmla="*/ 11 h 90"/>
                <a:gd name="T24" fmla="*/ 26 w 46"/>
                <a:gd name="T25" fmla="*/ 3 h 90"/>
                <a:gd name="T26" fmla="*/ 23 w 46"/>
                <a:gd name="T27" fmla="*/ 0 h 90"/>
                <a:gd name="T28" fmla="*/ 20 w 46"/>
                <a:gd name="T29" fmla="*/ 4 h 90"/>
                <a:gd name="T30" fmla="*/ 21 w 46"/>
                <a:gd name="T31" fmla="*/ 12 h 90"/>
                <a:gd name="T32" fmla="*/ 21 w 46"/>
                <a:gd name="T33" fmla="*/ 12 h 90"/>
                <a:gd name="T34" fmla="*/ 16 w 46"/>
                <a:gd name="T35" fmla="*/ 13 h 90"/>
                <a:gd name="T36" fmla="*/ 15 w 46"/>
                <a:gd name="T37" fmla="*/ 4 h 90"/>
                <a:gd name="T38" fmla="*/ 12 w 46"/>
                <a:gd name="T39" fmla="*/ 2 h 90"/>
                <a:gd name="T40" fmla="*/ 9 w 46"/>
                <a:gd name="T41" fmla="*/ 5 h 90"/>
                <a:gd name="T42" fmla="*/ 10 w 46"/>
                <a:gd name="T43" fmla="*/ 15 h 90"/>
                <a:gd name="T44" fmla="*/ 4 w 46"/>
                <a:gd name="T45" fmla="*/ 19 h 90"/>
                <a:gd name="T46" fmla="*/ 1 w 46"/>
                <a:gd name="T47" fmla="*/ 25 h 90"/>
                <a:gd name="T48" fmla="*/ 0 w 46"/>
                <a:gd name="T49" fmla="*/ 31 h 90"/>
                <a:gd name="T50" fmla="*/ 3 w 46"/>
                <a:gd name="T51" fmla="*/ 38 h 90"/>
                <a:gd name="T52" fmla="*/ 7 w 46"/>
                <a:gd name="T53" fmla="*/ 43 h 90"/>
                <a:gd name="T54" fmla="*/ 13 w 46"/>
                <a:gd name="T55" fmla="*/ 46 h 90"/>
                <a:gd name="T56" fmla="*/ 14 w 46"/>
                <a:gd name="T57" fmla="*/ 47 h 90"/>
                <a:gd name="T58" fmla="*/ 17 w 46"/>
                <a:gd name="T59" fmla="*/ 67 h 90"/>
                <a:gd name="T60" fmla="*/ 12 w 46"/>
                <a:gd name="T61" fmla="*/ 66 h 90"/>
                <a:gd name="T62" fmla="*/ 5 w 46"/>
                <a:gd name="T63" fmla="*/ 65 h 90"/>
                <a:gd name="T64" fmla="*/ 4 w 46"/>
                <a:gd name="T65" fmla="*/ 67 h 90"/>
                <a:gd name="T66" fmla="*/ 4 w 46"/>
                <a:gd name="T67" fmla="*/ 70 h 90"/>
                <a:gd name="T68" fmla="*/ 3 w 46"/>
                <a:gd name="T69" fmla="*/ 73 h 90"/>
                <a:gd name="T70" fmla="*/ 4 w 46"/>
                <a:gd name="T71" fmla="*/ 75 h 90"/>
                <a:gd name="T72" fmla="*/ 11 w 46"/>
                <a:gd name="T73" fmla="*/ 77 h 90"/>
                <a:gd name="T74" fmla="*/ 18 w 46"/>
                <a:gd name="T75" fmla="*/ 77 h 90"/>
                <a:gd name="T76" fmla="*/ 20 w 46"/>
                <a:gd name="T77" fmla="*/ 87 h 90"/>
                <a:gd name="T78" fmla="*/ 23 w 46"/>
                <a:gd name="T79" fmla="*/ 89 h 90"/>
                <a:gd name="T80" fmla="*/ 25 w 46"/>
                <a:gd name="T81" fmla="*/ 86 h 90"/>
                <a:gd name="T82" fmla="*/ 24 w 46"/>
                <a:gd name="T83" fmla="*/ 77 h 90"/>
                <a:gd name="T84" fmla="*/ 30 w 46"/>
                <a:gd name="T85" fmla="*/ 75 h 90"/>
                <a:gd name="T86" fmla="*/ 31 w 46"/>
                <a:gd name="T87" fmla="*/ 86 h 90"/>
                <a:gd name="T88" fmla="*/ 34 w 46"/>
                <a:gd name="T89" fmla="*/ 88 h 90"/>
                <a:gd name="T90" fmla="*/ 37 w 46"/>
                <a:gd name="T91" fmla="*/ 85 h 90"/>
                <a:gd name="T92" fmla="*/ 35 w 46"/>
                <a:gd name="T93" fmla="*/ 73 h 90"/>
                <a:gd name="T94" fmla="*/ 40 w 46"/>
                <a:gd name="T95" fmla="*/ 71 h 90"/>
                <a:gd name="T96" fmla="*/ 44 w 46"/>
                <a:gd name="T97" fmla="*/ 64 h 90"/>
                <a:gd name="T98" fmla="*/ 45 w 46"/>
                <a:gd name="T99" fmla="*/ 55 h 90"/>
                <a:gd name="T100" fmla="*/ 39 w 46"/>
                <a:gd name="T101" fmla="*/ 44 h 90"/>
                <a:gd name="T102" fmla="*/ 17 w 46"/>
                <a:gd name="T103" fmla="*/ 23 h 90"/>
                <a:gd name="T104" fmla="*/ 23 w 46"/>
                <a:gd name="T105" fmla="*/ 21 h 90"/>
                <a:gd name="T106" fmla="*/ 25 w 46"/>
                <a:gd name="T107" fmla="*/ 37 h 90"/>
                <a:gd name="T108" fmla="*/ 19 w 46"/>
                <a:gd name="T109" fmla="*/ 36 h 90"/>
                <a:gd name="T110" fmla="*/ 17 w 46"/>
                <a:gd name="T111" fmla="*/ 23 h 90"/>
                <a:gd name="T112" fmla="*/ 23 w 46"/>
                <a:gd name="T113" fmla="*/ 66 h 90"/>
                <a:gd name="T114" fmla="*/ 20 w 46"/>
                <a:gd name="T115" fmla="*/ 48 h 90"/>
                <a:gd name="T116" fmla="*/ 26 w 46"/>
                <a:gd name="T117" fmla="*/ 50 h 90"/>
                <a:gd name="T118" fmla="*/ 28 w 46"/>
                <a:gd name="T119" fmla="*/ 64 h 90"/>
                <a:gd name="T120" fmla="*/ 23 w 46"/>
                <a:gd name="T121" fmla="*/ 6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6" h="90">
                  <a:moveTo>
                    <a:pt x="39" y="44"/>
                  </a:moveTo>
                  <a:cubicBezTo>
                    <a:pt x="37" y="42"/>
                    <a:pt x="34" y="41"/>
                    <a:pt x="31" y="39"/>
                  </a:cubicBezTo>
                  <a:cubicBezTo>
                    <a:pt x="28" y="21"/>
                    <a:pt x="28" y="21"/>
                    <a:pt x="28" y="21"/>
                  </a:cubicBezTo>
                  <a:cubicBezTo>
                    <a:pt x="29" y="21"/>
                    <a:pt x="29" y="21"/>
                    <a:pt x="30" y="21"/>
                  </a:cubicBezTo>
                  <a:cubicBezTo>
                    <a:pt x="32" y="21"/>
                    <a:pt x="34" y="22"/>
                    <a:pt x="35" y="22"/>
                  </a:cubicBezTo>
                  <a:cubicBezTo>
                    <a:pt x="35" y="22"/>
                    <a:pt x="36" y="22"/>
                    <a:pt x="36" y="20"/>
                  </a:cubicBezTo>
                  <a:cubicBezTo>
                    <a:pt x="37" y="19"/>
                    <a:pt x="37" y="18"/>
                    <a:pt x="37" y="17"/>
                  </a:cubicBezTo>
                  <a:cubicBezTo>
                    <a:pt x="37" y="16"/>
                    <a:pt x="37" y="15"/>
                    <a:pt x="37" y="13"/>
                  </a:cubicBezTo>
                  <a:cubicBezTo>
                    <a:pt x="37" y="12"/>
                    <a:pt x="37" y="12"/>
                    <a:pt x="36" y="12"/>
                  </a:cubicBezTo>
                  <a:cubicBezTo>
                    <a:pt x="36" y="12"/>
                    <a:pt x="35" y="11"/>
                    <a:pt x="34" y="11"/>
                  </a:cubicBezTo>
                  <a:cubicBezTo>
                    <a:pt x="33" y="11"/>
                    <a:pt x="33" y="11"/>
                    <a:pt x="31" y="11"/>
                  </a:cubicBezTo>
                  <a:cubicBezTo>
                    <a:pt x="30" y="11"/>
                    <a:pt x="29" y="11"/>
                    <a:pt x="27" y="11"/>
                  </a:cubicBezTo>
                  <a:cubicBezTo>
                    <a:pt x="26" y="3"/>
                    <a:pt x="26" y="3"/>
                    <a:pt x="26" y="3"/>
                  </a:cubicBezTo>
                  <a:cubicBezTo>
                    <a:pt x="26" y="1"/>
                    <a:pt x="24" y="0"/>
                    <a:pt x="23" y="0"/>
                  </a:cubicBezTo>
                  <a:cubicBezTo>
                    <a:pt x="21" y="1"/>
                    <a:pt x="20" y="2"/>
                    <a:pt x="20" y="4"/>
                  </a:cubicBezTo>
                  <a:cubicBezTo>
                    <a:pt x="21" y="12"/>
                    <a:pt x="21" y="12"/>
                    <a:pt x="21" y="12"/>
                  </a:cubicBezTo>
                  <a:cubicBezTo>
                    <a:pt x="21" y="12"/>
                    <a:pt x="21" y="12"/>
                    <a:pt x="21" y="12"/>
                  </a:cubicBezTo>
                  <a:cubicBezTo>
                    <a:pt x="19" y="12"/>
                    <a:pt x="17" y="12"/>
                    <a:pt x="16" y="13"/>
                  </a:cubicBezTo>
                  <a:cubicBezTo>
                    <a:pt x="15" y="4"/>
                    <a:pt x="15" y="4"/>
                    <a:pt x="15" y="4"/>
                  </a:cubicBezTo>
                  <a:cubicBezTo>
                    <a:pt x="15" y="3"/>
                    <a:pt x="13" y="2"/>
                    <a:pt x="12" y="2"/>
                  </a:cubicBezTo>
                  <a:cubicBezTo>
                    <a:pt x="10" y="2"/>
                    <a:pt x="9" y="4"/>
                    <a:pt x="9" y="5"/>
                  </a:cubicBezTo>
                  <a:cubicBezTo>
                    <a:pt x="10" y="15"/>
                    <a:pt x="10" y="15"/>
                    <a:pt x="10" y="15"/>
                  </a:cubicBezTo>
                  <a:cubicBezTo>
                    <a:pt x="8" y="16"/>
                    <a:pt x="6" y="17"/>
                    <a:pt x="4" y="19"/>
                  </a:cubicBezTo>
                  <a:cubicBezTo>
                    <a:pt x="3" y="20"/>
                    <a:pt x="1" y="22"/>
                    <a:pt x="1" y="25"/>
                  </a:cubicBezTo>
                  <a:cubicBezTo>
                    <a:pt x="0" y="27"/>
                    <a:pt x="0" y="29"/>
                    <a:pt x="0" y="31"/>
                  </a:cubicBezTo>
                  <a:cubicBezTo>
                    <a:pt x="1" y="34"/>
                    <a:pt x="2" y="36"/>
                    <a:pt x="3" y="38"/>
                  </a:cubicBezTo>
                  <a:cubicBezTo>
                    <a:pt x="4" y="40"/>
                    <a:pt x="5" y="42"/>
                    <a:pt x="7" y="43"/>
                  </a:cubicBezTo>
                  <a:cubicBezTo>
                    <a:pt x="9" y="44"/>
                    <a:pt x="11" y="45"/>
                    <a:pt x="13" y="46"/>
                  </a:cubicBezTo>
                  <a:cubicBezTo>
                    <a:pt x="14" y="46"/>
                    <a:pt x="14" y="46"/>
                    <a:pt x="14" y="47"/>
                  </a:cubicBezTo>
                  <a:cubicBezTo>
                    <a:pt x="17" y="67"/>
                    <a:pt x="17" y="67"/>
                    <a:pt x="17" y="67"/>
                  </a:cubicBezTo>
                  <a:cubicBezTo>
                    <a:pt x="15" y="67"/>
                    <a:pt x="13" y="67"/>
                    <a:pt x="12" y="66"/>
                  </a:cubicBezTo>
                  <a:cubicBezTo>
                    <a:pt x="9" y="66"/>
                    <a:pt x="7" y="66"/>
                    <a:pt x="5" y="65"/>
                  </a:cubicBezTo>
                  <a:cubicBezTo>
                    <a:pt x="5" y="65"/>
                    <a:pt x="4" y="66"/>
                    <a:pt x="4" y="67"/>
                  </a:cubicBezTo>
                  <a:cubicBezTo>
                    <a:pt x="4" y="68"/>
                    <a:pt x="4" y="69"/>
                    <a:pt x="4" y="70"/>
                  </a:cubicBezTo>
                  <a:cubicBezTo>
                    <a:pt x="3" y="71"/>
                    <a:pt x="3" y="72"/>
                    <a:pt x="3" y="73"/>
                  </a:cubicBezTo>
                  <a:cubicBezTo>
                    <a:pt x="4" y="74"/>
                    <a:pt x="4" y="75"/>
                    <a:pt x="4" y="75"/>
                  </a:cubicBezTo>
                  <a:cubicBezTo>
                    <a:pt x="5" y="76"/>
                    <a:pt x="8" y="77"/>
                    <a:pt x="11" y="77"/>
                  </a:cubicBezTo>
                  <a:cubicBezTo>
                    <a:pt x="13" y="77"/>
                    <a:pt x="15" y="77"/>
                    <a:pt x="18" y="77"/>
                  </a:cubicBezTo>
                  <a:cubicBezTo>
                    <a:pt x="20" y="87"/>
                    <a:pt x="20" y="87"/>
                    <a:pt x="20" y="87"/>
                  </a:cubicBezTo>
                  <a:cubicBezTo>
                    <a:pt x="20" y="89"/>
                    <a:pt x="21" y="90"/>
                    <a:pt x="23" y="89"/>
                  </a:cubicBezTo>
                  <a:cubicBezTo>
                    <a:pt x="24" y="89"/>
                    <a:pt x="25" y="88"/>
                    <a:pt x="25" y="86"/>
                  </a:cubicBezTo>
                  <a:cubicBezTo>
                    <a:pt x="24" y="77"/>
                    <a:pt x="24" y="77"/>
                    <a:pt x="24" y="77"/>
                  </a:cubicBezTo>
                  <a:cubicBezTo>
                    <a:pt x="26" y="76"/>
                    <a:pt x="28" y="76"/>
                    <a:pt x="30" y="75"/>
                  </a:cubicBezTo>
                  <a:cubicBezTo>
                    <a:pt x="31" y="86"/>
                    <a:pt x="31" y="86"/>
                    <a:pt x="31" y="86"/>
                  </a:cubicBezTo>
                  <a:cubicBezTo>
                    <a:pt x="31" y="87"/>
                    <a:pt x="33" y="88"/>
                    <a:pt x="34" y="88"/>
                  </a:cubicBezTo>
                  <a:cubicBezTo>
                    <a:pt x="36" y="88"/>
                    <a:pt x="37" y="86"/>
                    <a:pt x="37" y="85"/>
                  </a:cubicBezTo>
                  <a:cubicBezTo>
                    <a:pt x="35" y="73"/>
                    <a:pt x="35" y="73"/>
                    <a:pt x="35" y="73"/>
                  </a:cubicBezTo>
                  <a:cubicBezTo>
                    <a:pt x="37" y="73"/>
                    <a:pt x="38" y="72"/>
                    <a:pt x="40" y="71"/>
                  </a:cubicBezTo>
                  <a:cubicBezTo>
                    <a:pt x="42" y="69"/>
                    <a:pt x="43" y="67"/>
                    <a:pt x="44" y="64"/>
                  </a:cubicBezTo>
                  <a:cubicBezTo>
                    <a:pt x="45" y="62"/>
                    <a:pt x="46" y="59"/>
                    <a:pt x="45" y="55"/>
                  </a:cubicBezTo>
                  <a:cubicBezTo>
                    <a:pt x="45" y="51"/>
                    <a:pt x="43" y="47"/>
                    <a:pt x="39" y="44"/>
                  </a:cubicBezTo>
                  <a:close/>
                  <a:moveTo>
                    <a:pt x="17" y="23"/>
                  </a:moveTo>
                  <a:cubicBezTo>
                    <a:pt x="19" y="22"/>
                    <a:pt x="20" y="22"/>
                    <a:pt x="23" y="21"/>
                  </a:cubicBezTo>
                  <a:cubicBezTo>
                    <a:pt x="25" y="37"/>
                    <a:pt x="25" y="37"/>
                    <a:pt x="25" y="37"/>
                  </a:cubicBezTo>
                  <a:cubicBezTo>
                    <a:pt x="22" y="37"/>
                    <a:pt x="20" y="36"/>
                    <a:pt x="19" y="36"/>
                  </a:cubicBezTo>
                  <a:lnTo>
                    <a:pt x="17" y="23"/>
                  </a:lnTo>
                  <a:close/>
                  <a:moveTo>
                    <a:pt x="23" y="66"/>
                  </a:moveTo>
                  <a:cubicBezTo>
                    <a:pt x="20" y="48"/>
                    <a:pt x="20" y="48"/>
                    <a:pt x="20" y="48"/>
                  </a:cubicBezTo>
                  <a:cubicBezTo>
                    <a:pt x="23" y="49"/>
                    <a:pt x="25" y="50"/>
                    <a:pt x="26" y="50"/>
                  </a:cubicBezTo>
                  <a:cubicBezTo>
                    <a:pt x="28" y="64"/>
                    <a:pt x="28" y="64"/>
                    <a:pt x="28" y="64"/>
                  </a:cubicBezTo>
                  <a:cubicBezTo>
                    <a:pt x="27" y="65"/>
                    <a:pt x="25" y="66"/>
                    <a:pt x="23"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 name="Freeform 253"/>
            <p:cNvSpPr>
              <a:spLocks/>
            </p:cNvSpPr>
            <p:nvPr/>
          </p:nvSpPr>
          <p:spPr bwMode="auto">
            <a:xfrm>
              <a:off x="3175000" y="3001963"/>
              <a:ext cx="68262" cy="117475"/>
            </a:xfrm>
            <a:custGeom>
              <a:avLst/>
              <a:gdLst>
                <a:gd name="T0" fmla="*/ 17 w 24"/>
                <a:gd name="T1" fmla="*/ 36 h 41"/>
                <a:gd name="T2" fmla="*/ 11 w 24"/>
                <a:gd name="T3" fmla="*/ 40 h 41"/>
                <a:gd name="T4" fmla="*/ 5 w 24"/>
                <a:gd name="T5" fmla="*/ 39 h 41"/>
                <a:gd name="T6" fmla="*/ 1 w 24"/>
                <a:gd name="T7" fmla="*/ 32 h 41"/>
                <a:gd name="T8" fmla="*/ 6 w 24"/>
                <a:gd name="T9" fmla="*/ 5 h 41"/>
                <a:gd name="T10" fmla="*/ 13 w 24"/>
                <a:gd name="T11" fmla="*/ 0 h 41"/>
                <a:gd name="T12" fmla="*/ 19 w 24"/>
                <a:gd name="T13" fmla="*/ 2 h 41"/>
                <a:gd name="T14" fmla="*/ 23 w 24"/>
                <a:gd name="T15" fmla="*/ 8 h 41"/>
                <a:gd name="T16" fmla="*/ 17 w 24"/>
                <a:gd name="T17" fmla="*/ 3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41">
                  <a:moveTo>
                    <a:pt x="17" y="36"/>
                  </a:moveTo>
                  <a:cubicBezTo>
                    <a:pt x="17" y="39"/>
                    <a:pt x="14" y="41"/>
                    <a:pt x="11" y="40"/>
                  </a:cubicBezTo>
                  <a:cubicBezTo>
                    <a:pt x="5" y="39"/>
                    <a:pt x="5" y="39"/>
                    <a:pt x="5" y="39"/>
                  </a:cubicBezTo>
                  <a:cubicBezTo>
                    <a:pt x="2" y="38"/>
                    <a:pt x="0" y="35"/>
                    <a:pt x="1" y="32"/>
                  </a:cubicBezTo>
                  <a:cubicBezTo>
                    <a:pt x="6" y="5"/>
                    <a:pt x="6" y="5"/>
                    <a:pt x="6" y="5"/>
                  </a:cubicBezTo>
                  <a:cubicBezTo>
                    <a:pt x="7" y="2"/>
                    <a:pt x="10" y="0"/>
                    <a:pt x="13" y="0"/>
                  </a:cubicBezTo>
                  <a:cubicBezTo>
                    <a:pt x="19" y="2"/>
                    <a:pt x="19" y="2"/>
                    <a:pt x="19" y="2"/>
                  </a:cubicBezTo>
                  <a:cubicBezTo>
                    <a:pt x="22" y="2"/>
                    <a:pt x="24" y="5"/>
                    <a:pt x="23" y="8"/>
                  </a:cubicBezTo>
                  <a:lnTo>
                    <a:pt x="17"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Freeform 254"/>
            <p:cNvSpPr>
              <a:spLocks/>
            </p:cNvSpPr>
            <p:nvPr/>
          </p:nvSpPr>
          <p:spPr bwMode="auto">
            <a:xfrm>
              <a:off x="3241675" y="2984500"/>
              <a:ext cx="73025" cy="146050"/>
            </a:xfrm>
            <a:custGeom>
              <a:avLst/>
              <a:gdLst>
                <a:gd name="T0" fmla="*/ 18 w 26"/>
                <a:gd name="T1" fmla="*/ 47 h 51"/>
                <a:gd name="T2" fmla="*/ 11 w 26"/>
                <a:gd name="T3" fmla="*/ 51 h 51"/>
                <a:gd name="T4" fmla="*/ 5 w 26"/>
                <a:gd name="T5" fmla="*/ 50 h 51"/>
                <a:gd name="T6" fmla="*/ 1 w 26"/>
                <a:gd name="T7" fmla="*/ 43 h 51"/>
                <a:gd name="T8" fmla="*/ 9 w 26"/>
                <a:gd name="T9" fmla="*/ 5 h 51"/>
                <a:gd name="T10" fmla="*/ 16 w 26"/>
                <a:gd name="T11" fmla="*/ 0 h 51"/>
                <a:gd name="T12" fmla="*/ 21 w 26"/>
                <a:gd name="T13" fmla="*/ 2 h 51"/>
                <a:gd name="T14" fmla="*/ 26 w 26"/>
                <a:gd name="T15" fmla="*/ 8 h 51"/>
                <a:gd name="T16" fmla="*/ 18 w 26"/>
                <a:gd name="T17" fmla="*/ 4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51">
                  <a:moveTo>
                    <a:pt x="18" y="47"/>
                  </a:moveTo>
                  <a:cubicBezTo>
                    <a:pt x="17" y="50"/>
                    <a:pt x="14" y="51"/>
                    <a:pt x="11" y="51"/>
                  </a:cubicBezTo>
                  <a:cubicBezTo>
                    <a:pt x="5" y="50"/>
                    <a:pt x="5" y="50"/>
                    <a:pt x="5" y="50"/>
                  </a:cubicBezTo>
                  <a:cubicBezTo>
                    <a:pt x="2" y="49"/>
                    <a:pt x="0" y="46"/>
                    <a:pt x="1" y="43"/>
                  </a:cubicBezTo>
                  <a:cubicBezTo>
                    <a:pt x="9" y="5"/>
                    <a:pt x="9" y="5"/>
                    <a:pt x="9" y="5"/>
                  </a:cubicBezTo>
                  <a:cubicBezTo>
                    <a:pt x="10" y="2"/>
                    <a:pt x="13" y="0"/>
                    <a:pt x="16" y="0"/>
                  </a:cubicBezTo>
                  <a:cubicBezTo>
                    <a:pt x="21" y="2"/>
                    <a:pt x="21" y="2"/>
                    <a:pt x="21" y="2"/>
                  </a:cubicBezTo>
                  <a:cubicBezTo>
                    <a:pt x="24" y="2"/>
                    <a:pt x="26" y="5"/>
                    <a:pt x="26" y="8"/>
                  </a:cubicBezTo>
                  <a:lnTo>
                    <a:pt x="18"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 name="Freeform 255"/>
            <p:cNvSpPr>
              <a:spLocks/>
            </p:cNvSpPr>
            <p:nvPr/>
          </p:nvSpPr>
          <p:spPr bwMode="auto">
            <a:xfrm>
              <a:off x="3309938" y="2959100"/>
              <a:ext cx="82550" cy="185738"/>
            </a:xfrm>
            <a:custGeom>
              <a:avLst/>
              <a:gdLst>
                <a:gd name="T0" fmla="*/ 17 w 29"/>
                <a:gd name="T1" fmla="*/ 61 h 65"/>
                <a:gd name="T2" fmla="*/ 11 w 29"/>
                <a:gd name="T3" fmla="*/ 65 h 65"/>
                <a:gd name="T4" fmla="*/ 5 w 29"/>
                <a:gd name="T5" fmla="*/ 64 h 65"/>
                <a:gd name="T6" fmla="*/ 1 w 29"/>
                <a:gd name="T7" fmla="*/ 57 h 65"/>
                <a:gd name="T8" fmla="*/ 12 w 29"/>
                <a:gd name="T9" fmla="*/ 5 h 65"/>
                <a:gd name="T10" fmla="*/ 18 w 29"/>
                <a:gd name="T11" fmla="*/ 0 h 65"/>
                <a:gd name="T12" fmla="*/ 24 w 29"/>
                <a:gd name="T13" fmla="*/ 2 h 65"/>
                <a:gd name="T14" fmla="*/ 28 w 29"/>
                <a:gd name="T15" fmla="*/ 8 h 65"/>
                <a:gd name="T16" fmla="*/ 17 w 29"/>
                <a:gd name="T17" fmla="*/ 6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65">
                  <a:moveTo>
                    <a:pt x="17" y="61"/>
                  </a:moveTo>
                  <a:cubicBezTo>
                    <a:pt x="17" y="64"/>
                    <a:pt x="14" y="65"/>
                    <a:pt x="11" y="65"/>
                  </a:cubicBezTo>
                  <a:cubicBezTo>
                    <a:pt x="5" y="64"/>
                    <a:pt x="5" y="64"/>
                    <a:pt x="5" y="64"/>
                  </a:cubicBezTo>
                  <a:cubicBezTo>
                    <a:pt x="2" y="63"/>
                    <a:pt x="0" y="60"/>
                    <a:pt x="1" y="57"/>
                  </a:cubicBezTo>
                  <a:cubicBezTo>
                    <a:pt x="12" y="5"/>
                    <a:pt x="12" y="5"/>
                    <a:pt x="12" y="5"/>
                  </a:cubicBezTo>
                  <a:cubicBezTo>
                    <a:pt x="12" y="2"/>
                    <a:pt x="15" y="0"/>
                    <a:pt x="18" y="0"/>
                  </a:cubicBezTo>
                  <a:cubicBezTo>
                    <a:pt x="24" y="2"/>
                    <a:pt x="24" y="2"/>
                    <a:pt x="24" y="2"/>
                  </a:cubicBezTo>
                  <a:cubicBezTo>
                    <a:pt x="27" y="2"/>
                    <a:pt x="29" y="5"/>
                    <a:pt x="28" y="8"/>
                  </a:cubicBezTo>
                  <a:lnTo>
                    <a:pt x="17"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 name="Freeform 256"/>
            <p:cNvSpPr>
              <a:spLocks/>
            </p:cNvSpPr>
            <p:nvPr/>
          </p:nvSpPr>
          <p:spPr bwMode="auto">
            <a:xfrm>
              <a:off x="3373438" y="3009900"/>
              <a:ext cx="74612" cy="149225"/>
            </a:xfrm>
            <a:custGeom>
              <a:avLst/>
              <a:gdLst>
                <a:gd name="T0" fmla="*/ 17 w 26"/>
                <a:gd name="T1" fmla="*/ 47 h 52"/>
                <a:gd name="T2" fmla="*/ 11 w 26"/>
                <a:gd name="T3" fmla="*/ 51 h 52"/>
                <a:gd name="T4" fmla="*/ 5 w 26"/>
                <a:gd name="T5" fmla="*/ 50 h 52"/>
                <a:gd name="T6" fmla="*/ 1 w 26"/>
                <a:gd name="T7" fmla="*/ 44 h 52"/>
                <a:gd name="T8" fmla="*/ 9 w 26"/>
                <a:gd name="T9" fmla="*/ 5 h 52"/>
                <a:gd name="T10" fmla="*/ 15 w 26"/>
                <a:gd name="T11" fmla="*/ 1 h 52"/>
                <a:gd name="T12" fmla="*/ 21 w 26"/>
                <a:gd name="T13" fmla="*/ 2 h 52"/>
                <a:gd name="T14" fmla="*/ 25 w 26"/>
                <a:gd name="T15" fmla="*/ 9 h 52"/>
                <a:gd name="T16" fmla="*/ 17 w 26"/>
                <a:gd name="T17" fmla="*/ 4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52">
                  <a:moveTo>
                    <a:pt x="17" y="47"/>
                  </a:moveTo>
                  <a:cubicBezTo>
                    <a:pt x="17" y="50"/>
                    <a:pt x="14" y="52"/>
                    <a:pt x="11" y="51"/>
                  </a:cubicBezTo>
                  <a:cubicBezTo>
                    <a:pt x="5" y="50"/>
                    <a:pt x="5" y="50"/>
                    <a:pt x="5" y="50"/>
                  </a:cubicBezTo>
                  <a:cubicBezTo>
                    <a:pt x="2" y="50"/>
                    <a:pt x="0" y="47"/>
                    <a:pt x="1" y="44"/>
                  </a:cubicBezTo>
                  <a:cubicBezTo>
                    <a:pt x="9" y="5"/>
                    <a:pt x="9" y="5"/>
                    <a:pt x="9" y="5"/>
                  </a:cubicBezTo>
                  <a:cubicBezTo>
                    <a:pt x="10" y="2"/>
                    <a:pt x="12" y="0"/>
                    <a:pt x="15" y="1"/>
                  </a:cubicBezTo>
                  <a:cubicBezTo>
                    <a:pt x="21" y="2"/>
                    <a:pt x="21" y="2"/>
                    <a:pt x="21" y="2"/>
                  </a:cubicBezTo>
                  <a:cubicBezTo>
                    <a:pt x="24" y="3"/>
                    <a:pt x="26" y="6"/>
                    <a:pt x="25" y="9"/>
                  </a:cubicBezTo>
                  <a:lnTo>
                    <a:pt x="17"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 name="Freeform 257"/>
            <p:cNvSpPr>
              <a:spLocks noEditPoints="1"/>
            </p:cNvSpPr>
            <p:nvPr/>
          </p:nvSpPr>
          <p:spPr bwMode="auto">
            <a:xfrm>
              <a:off x="1416050" y="2384425"/>
              <a:ext cx="134937" cy="134938"/>
            </a:xfrm>
            <a:custGeom>
              <a:avLst/>
              <a:gdLst>
                <a:gd name="T0" fmla="*/ 26 w 47"/>
                <a:gd name="T1" fmla="*/ 2 h 47"/>
                <a:gd name="T2" fmla="*/ 2 w 47"/>
                <a:gd name="T3" fmla="*/ 20 h 47"/>
                <a:gd name="T4" fmla="*/ 20 w 47"/>
                <a:gd name="T5" fmla="*/ 45 h 47"/>
                <a:gd name="T6" fmla="*/ 45 w 47"/>
                <a:gd name="T7" fmla="*/ 27 h 47"/>
                <a:gd name="T8" fmla="*/ 26 w 47"/>
                <a:gd name="T9" fmla="*/ 2 h 47"/>
                <a:gd name="T10" fmla="*/ 21 w 47"/>
                <a:gd name="T11" fmla="*/ 41 h 47"/>
                <a:gd name="T12" fmla="*/ 6 w 47"/>
                <a:gd name="T13" fmla="*/ 21 h 47"/>
                <a:gd name="T14" fmla="*/ 26 w 47"/>
                <a:gd name="T15" fmla="*/ 6 h 47"/>
                <a:gd name="T16" fmla="*/ 41 w 47"/>
                <a:gd name="T17" fmla="*/ 26 h 47"/>
                <a:gd name="T18" fmla="*/ 21 w 47"/>
                <a:gd name="T1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6" y="2"/>
                  </a:moveTo>
                  <a:cubicBezTo>
                    <a:pt x="15" y="0"/>
                    <a:pt x="3" y="9"/>
                    <a:pt x="2" y="20"/>
                  </a:cubicBezTo>
                  <a:cubicBezTo>
                    <a:pt x="0" y="32"/>
                    <a:pt x="8" y="43"/>
                    <a:pt x="20" y="45"/>
                  </a:cubicBezTo>
                  <a:cubicBezTo>
                    <a:pt x="32" y="47"/>
                    <a:pt x="43" y="39"/>
                    <a:pt x="45" y="27"/>
                  </a:cubicBezTo>
                  <a:cubicBezTo>
                    <a:pt x="47" y="15"/>
                    <a:pt x="38" y="4"/>
                    <a:pt x="26" y="2"/>
                  </a:cubicBezTo>
                  <a:close/>
                  <a:moveTo>
                    <a:pt x="21" y="41"/>
                  </a:moveTo>
                  <a:cubicBezTo>
                    <a:pt x="11" y="39"/>
                    <a:pt x="5" y="31"/>
                    <a:pt x="6" y="21"/>
                  </a:cubicBezTo>
                  <a:cubicBezTo>
                    <a:pt x="7" y="11"/>
                    <a:pt x="16" y="5"/>
                    <a:pt x="26" y="6"/>
                  </a:cubicBezTo>
                  <a:cubicBezTo>
                    <a:pt x="35" y="8"/>
                    <a:pt x="42" y="17"/>
                    <a:pt x="41" y="26"/>
                  </a:cubicBezTo>
                  <a:cubicBezTo>
                    <a:pt x="39" y="36"/>
                    <a:pt x="30" y="42"/>
                    <a:pt x="21"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 name="Freeform 258"/>
            <p:cNvSpPr>
              <a:spLocks/>
            </p:cNvSpPr>
            <p:nvPr/>
          </p:nvSpPr>
          <p:spPr bwMode="auto">
            <a:xfrm>
              <a:off x="1447800" y="2420938"/>
              <a:ext cx="71437" cy="63500"/>
            </a:xfrm>
            <a:custGeom>
              <a:avLst/>
              <a:gdLst>
                <a:gd name="T0" fmla="*/ 14 w 25"/>
                <a:gd name="T1" fmla="*/ 18 h 22"/>
                <a:gd name="T2" fmla="*/ 9 w 25"/>
                <a:gd name="T3" fmla="*/ 14 h 22"/>
                <a:gd name="T4" fmla="*/ 14 w 25"/>
                <a:gd name="T5" fmla="*/ 15 h 22"/>
                <a:gd name="T6" fmla="*/ 15 w 25"/>
                <a:gd name="T7" fmla="*/ 13 h 22"/>
                <a:gd name="T8" fmla="*/ 14 w 25"/>
                <a:gd name="T9" fmla="*/ 12 h 22"/>
                <a:gd name="T10" fmla="*/ 8 w 25"/>
                <a:gd name="T11" fmla="*/ 11 h 22"/>
                <a:gd name="T12" fmla="*/ 8 w 25"/>
                <a:gd name="T13" fmla="*/ 10 h 22"/>
                <a:gd name="T14" fmla="*/ 9 w 25"/>
                <a:gd name="T15" fmla="*/ 9 h 22"/>
                <a:gd name="T16" fmla="*/ 14 w 25"/>
                <a:gd name="T17" fmla="*/ 10 h 22"/>
                <a:gd name="T18" fmla="*/ 16 w 25"/>
                <a:gd name="T19" fmla="*/ 9 h 22"/>
                <a:gd name="T20" fmla="*/ 15 w 25"/>
                <a:gd name="T21" fmla="*/ 7 h 22"/>
                <a:gd name="T22" fmla="*/ 10 w 25"/>
                <a:gd name="T23" fmla="*/ 6 h 22"/>
                <a:gd name="T24" fmla="*/ 16 w 25"/>
                <a:gd name="T25" fmla="*/ 4 h 22"/>
                <a:gd name="T26" fmla="*/ 20 w 25"/>
                <a:gd name="T27" fmla="*/ 6 h 22"/>
                <a:gd name="T28" fmla="*/ 25 w 25"/>
                <a:gd name="T29" fmla="*/ 7 h 22"/>
                <a:gd name="T30" fmla="*/ 17 w 25"/>
                <a:gd name="T31" fmla="*/ 1 h 22"/>
                <a:gd name="T32" fmla="*/ 6 w 25"/>
                <a:gd name="T33" fmla="*/ 6 h 22"/>
                <a:gd name="T34" fmla="*/ 3 w 25"/>
                <a:gd name="T35" fmla="*/ 5 h 22"/>
                <a:gd name="T36" fmla="*/ 1 w 25"/>
                <a:gd name="T37" fmla="*/ 6 h 22"/>
                <a:gd name="T38" fmla="*/ 2 w 25"/>
                <a:gd name="T39" fmla="*/ 8 h 22"/>
                <a:gd name="T40" fmla="*/ 5 w 25"/>
                <a:gd name="T41" fmla="*/ 8 h 22"/>
                <a:gd name="T42" fmla="*/ 5 w 25"/>
                <a:gd name="T43" fmla="*/ 9 h 22"/>
                <a:gd name="T44" fmla="*/ 5 w 25"/>
                <a:gd name="T45" fmla="*/ 10 h 22"/>
                <a:gd name="T46" fmla="*/ 2 w 25"/>
                <a:gd name="T47" fmla="*/ 10 h 22"/>
                <a:gd name="T48" fmla="*/ 0 w 25"/>
                <a:gd name="T49" fmla="*/ 11 h 22"/>
                <a:gd name="T50" fmla="*/ 2 w 25"/>
                <a:gd name="T51" fmla="*/ 13 h 22"/>
                <a:gd name="T52" fmla="*/ 5 w 25"/>
                <a:gd name="T53" fmla="*/ 13 h 22"/>
                <a:gd name="T54" fmla="*/ 14 w 25"/>
                <a:gd name="T55" fmla="*/ 21 h 22"/>
                <a:gd name="T56" fmla="*/ 23 w 25"/>
                <a:gd name="T57" fmla="*/ 18 h 22"/>
                <a:gd name="T58" fmla="*/ 19 w 25"/>
                <a:gd name="T59" fmla="*/ 17 h 22"/>
                <a:gd name="T60" fmla="*/ 14 w 25"/>
                <a:gd name="T61"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 h="22">
                  <a:moveTo>
                    <a:pt x="14" y="18"/>
                  </a:moveTo>
                  <a:cubicBezTo>
                    <a:pt x="12" y="18"/>
                    <a:pt x="10" y="16"/>
                    <a:pt x="9" y="14"/>
                  </a:cubicBezTo>
                  <a:cubicBezTo>
                    <a:pt x="14" y="15"/>
                    <a:pt x="14" y="15"/>
                    <a:pt x="14" y="15"/>
                  </a:cubicBezTo>
                  <a:cubicBezTo>
                    <a:pt x="14" y="15"/>
                    <a:pt x="15" y="14"/>
                    <a:pt x="15" y="13"/>
                  </a:cubicBezTo>
                  <a:cubicBezTo>
                    <a:pt x="15" y="13"/>
                    <a:pt x="15" y="12"/>
                    <a:pt x="14" y="12"/>
                  </a:cubicBezTo>
                  <a:cubicBezTo>
                    <a:pt x="8" y="11"/>
                    <a:pt x="8" y="11"/>
                    <a:pt x="8" y="11"/>
                  </a:cubicBezTo>
                  <a:cubicBezTo>
                    <a:pt x="8" y="11"/>
                    <a:pt x="8" y="10"/>
                    <a:pt x="8" y="10"/>
                  </a:cubicBezTo>
                  <a:cubicBezTo>
                    <a:pt x="8" y="10"/>
                    <a:pt x="8" y="9"/>
                    <a:pt x="9" y="9"/>
                  </a:cubicBezTo>
                  <a:cubicBezTo>
                    <a:pt x="14" y="10"/>
                    <a:pt x="14" y="10"/>
                    <a:pt x="14" y="10"/>
                  </a:cubicBezTo>
                  <a:cubicBezTo>
                    <a:pt x="15" y="10"/>
                    <a:pt x="16" y="9"/>
                    <a:pt x="16" y="9"/>
                  </a:cubicBezTo>
                  <a:cubicBezTo>
                    <a:pt x="16" y="8"/>
                    <a:pt x="16" y="7"/>
                    <a:pt x="15" y="7"/>
                  </a:cubicBezTo>
                  <a:cubicBezTo>
                    <a:pt x="10" y="6"/>
                    <a:pt x="10" y="6"/>
                    <a:pt x="10" y="6"/>
                  </a:cubicBezTo>
                  <a:cubicBezTo>
                    <a:pt x="11" y="5"/>
                    <a:pt x="14" y="4"/>
                    <a:pt x="16" y="4"/>
                  </a:cubicBezTo>
                  <a:cubicBezTo>
                    <a:pt x="18" y="4"/>
                    <a:pt x="19" y="5"/>
                    <a:pt x="20" y="6"/>
                  </a:cubicBezTo>
                  <a:cubicBezTo>
                    <a:pt x="25" y="7"/>
                    <a:pt x="25" y="7"/>
                    <a:pt x="25" y="7"/>
                  </a:cubicBezTo>
                  <a:cubicBezTo>
                    <a:pt x="23" y="4"/>
                    <a:pt x="20" y="1"/>
                    <a:pt x="17" y="1"/>
                  </a:cubicBezTo>
                  <a:cubicBezTo>
                    <a:pt x="12" y="0"/>
                    <a:pt x="8" y="2"/>
                    <a:pt x="6" y="6"/>
                  </a:cubicBezTo>
                  <a:cubicBezTo>
                    <a:pt x="3" y="5"/>
                    <a:pt x="3" y="5"/>
                    <a:pt x="3" y="5"/>
                  </a:cubicBezTo>
                  <a:cubicBezTo>
                    <a:pt x="2" y="5"/>
                    <a:pt x="1" y="6"/>
                    <a:pt x="1" y="6"/>
                  </a:cubicBezTo>
                  <a:cubicBezTo>
                    <a:pt x="1" y="7"/>
                    <a:pt x="2" y="8"/>
                    <a:pt x="2" y="8"/>
                  </a:cubicBezTo>
                  <a:cubicBezTo>
                    <a:pt x="5" y="8"/>
                    <a:pt x="5" y="8"/>
                    <a:pt x="5" y="8"/>
                  </a:cubicBezTo>
                  <a:cubicBezTo>
                    <a:pt x="5" y="9"/>
                    <a:pt x="5" y="9"/>
                    <a:pt x="5" y="9"/>
                  </a:cubicBezTo>
                  <a:cubicBezTo>
                    <a:pt x="5" y="10"/>
                    <a:pt x="5" y="10"/>
                    <a:pt x="5" y="10"/>
                  </a:cubicBezTo>
                  <a:cubicBezTo>
                    <a:pt x="2" y="10"/>
                    <a:pt x="2" y="10"/>
                    <a:pt x="2" y="10"/>
                  </a:cubicBezTo>
                  <a:cubicBezTo>
                    <a:pt x="1" y="10"/>
                    <a:pt x="1" y="10"/>
                    <a:pt x="0" y="11"/>
                  </a:cubicBezTo>
                  <a:cubicBezTo>
                    <a:pt x="0" y="12"/>
                    <a:pt x="1" y="13"/>
                    <a:pt x="2" y="13"/>
                  </a:cubicBezTo>
                  <a:cubicBezTo>
                    <a:pt x="5" y="13"/>
                    <a:pt x="5" y="13"/>
                    <a:pt x="5" y="13"/>
                  </a:cubicBezTo>
                  <a:cubicBezTo>
                    <a:pt x="6" y="17"/>
                    <a:pt x="9" y="21"/>
                    <a:pt x="14" y="21"/>
                  </a:cubicBezTo>
                  <a:cubicBezTo>
                    <a:pt x="17" y="22"/>
                    <a:pt x="21" y="20"/>
                    <a:pt x="23" y="18"/>
                  </a:cubicBezTo>
                  <a:cubicBezTo>
                    <a:pt x="19" y="17"/>
                    <a:pt x="19" y="17"/>
                    <a:pt x="19" y="17"/>
                  </a:cubicBezTo>
                  <a:cubicBezTo>
                    <a:pt x="17" y="18"/>
                    <a:pt x="16" y="18"/>
                    <a:pt x="1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 name="Freeform 259"/>
            <p:cNvSpPr>
              <a:spLocks noEditPoints="1"/>
            </p:cNvSpPr>
            <p:nvPr/>
          </p:nvSpPr>
          <p:spPr bwMode="auto">
            <a:xfrm>
              <a:off x="2759075" y="1927225"/>
              <a:ext cx="134937" cy="134938"/>
            </a:xfrm>
            <a:custGeom>
              <a:avLst/>
              <a:gdLst>
                <a:gd name="T0" fmla="*/ 27 w 47"/>
                <a:gd name="T1" fmla="*/ 2 h 47"/>
                <a:gd name="T2" fmla="*/ 2 w 47"/>
                <a:gd name="T3" fmla="*/ 20 h 47"/>
                <a:gd name="T4" fmla="*/ 20 w 47"/>
                <a:gd name="T5" fmla="*/ 45 h 47"/>
                <a:gd name="T6" fmla="*/ 45 w 47"/>
                <a:gd name="T7" fmla="*/ 27 h 47"/>
                <a:gd name="T8" fmla="*/ 27 w 47"/>
                <a:gd name="T9" fmla="*/ 2 h 47"/>
                <a:gd name="T10" fmla="*/ 21 w 47"/>
                <a:gd name="T11" fmla="*/ 41 h 47"/>
                <a:gd name="T12" fmla="*/ 6 w 47"/>
                <a:gd name="T13" fmla="*/ 21 h 47"/>
                <a:gd name="T14" fmla="*/ 26 w 47"/>
                <a:gd name="T15" fmla="*/ 6 h 47"/>
                <a:gd name="T16" fmla="*/ 41 w 47"/>
                <a:gd name="T17" fmla="*/ 26 h 47"/>
                <a:gd name="T18" fmla="*/ 21 w 47"/>
                <a:gd name="T1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7" y="2"/>
                  </a:moveTo>
                  <a:cubicBezTo>
                    <a:pt x="15" y="0"/>
                    <a:pt x="4" y="8"/>
                    <a:pt x="2" y="20"/>
                  </a:cubicBezTo>
                  <a:cubicBezTo>
                    <a:pt x="0" y="32"/>
                    <a:pt x="8" y="43"/>
                    <a:pt x="20" y="45"/>
                  </a:cubicBezTo>
                  <a:cubicBezTo>
                    <a:pt x="32" y="47"/>
                    <a:pt x="43" y="38"/>
                    <a:pt x="45" y="27"/>
                  </a:cubicBezTo>
                  <a:cubicBezTo>
                    <a:pt x="47" y="15"/>
                    <a:pt x="38" y="4"/>
                    <a:pt x="27" y="2"/>
                  </a:cubicBezTo>
                  <a:close/>
                  <a:moveTo>
                    <a:pt x="21" y="41"/>
                  </a:moveTo>
                  <a:cubicBezTo>
                    <a:pt x="11" y="39"/>
                    <a:pt x="5" y="30"/>
                    <a:pt x="6" y="21"/>
                  </a:cubicBezTo>
                  <a:cubicBezTo>
                    <a:pt x="8" y="11"/>
                    <a:pt x="16" y="5"/>
                    <a:pt x="26" y="6"/>
                  </a:cubicBezTo>
                  <a:cubicBezTo>
                    <a:pt x="35" y="7"/>
                    <a:pt x="42" y="16"/>
                    <a:pt x="41" y="26"/>
                  </a:cubicBezTo>
                  <a:cubicBezTo>
                    <a:pt x="39" y="35"/>
                    <a:pt x="30" y="42"/>
                    <a:pt x="21"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 name="Freeform 260"/>
            <p:cNvSpPr>
              <a:spLocks/>
            </p:cNvSpPr>
            <p:nvPr/>
          </p:nvSpPr>
          <p:spPr bwMode="auto">
            <a:xfrm>
              <a:off x="2790825" y="1965325"/>
              <a:ext cx="71437" cy="63500"/>
            </a:xfrm>
            <a:custGeom>
              <a:avLst/>
              <a:gdLst>
                <a:gd name="T0" fmla="*/ 14 w 25"/>
                <a:gd name="T1" fmla="*/ 18 h 22"/>
                <a:gd name="T2" fmla="*/ 9 w 25"/>
                <a:gd name="T3" fmla="*/ 14 h 22"/>
                <a:gd name="T4" fmla="*/ 14 w 25"/>
                <a:gd name="T5" fmla="*/ 14 h 22"/>
                <a:gd name="T6" fmla="*/ 15 w 25"/>
                <a:gd name="T7" fmla="*/ 13 h 22"/>
                <a:gd name="T8" fmla="*/ 14 w 25"/>
                <a:gd name="T9" fmla="*/ 12 h 22"/>
                <a:gd name="T10" fmla="*/ 8 w 25"/>
                <a:gd name="T11" fmla="*/ 11 h 22"/>
                <a:gd name="T12" fmla="*/ 8 w 25"/>
                <a:gd name="T13" fmla="*/ 10 h 22"/>
                <a:gd name="T14" fmla="*/ 9 w 25"/>
                <a:gd name="T15" fmla="*/ 9 h 22"/>
                <a:gd name="T16" fmla="*/ 14 w 25"/>
                <a:gd name="T17" fmla="*/ 10 h 22"/>
                <a:gd name="T18" fmla="*/ 16 w 25"/>
                <a:gd name="T19" fmla="*/ 8 h 22"/>
                <a:gd name="T20" fmla="*/ 15 w 25"/>
                <a:gd name="T21" fmla="*/ 7 h 22"/>
                <a:gd name="T22" fmla="*/ 10 w 25"/>
                <a:gd name="T23" fmla="*/ 6 h 22"/>
                <a:gd name="T24" fmla="*/ 16 w 25"/>
                <a:gd name="T25" fmla="*/ 4 h 22"/>
                <a:gd name="T26" fmla="*/ 20 w 25"/>
                <a:gd name="T27" fmla="*/ 6 h 22"/>
                <a:gd name="T28" fmla="*/ 25 w 25"/>
                <a:gd name="T29" fmla="*/ 7 h 22"/>
                <a:gd name="T30" fmla="*/ 17 w 25"/>
                <a:gd name="T31" fmla="*/ 0 h 22"/>
                <a:gd name="T32" fmla="*/ 6 w 25"/>
                <a:gd name="T33" fmla="*/ 6 h 22"/>
                <a:gd name="T34" fmla="*/ 3 w 25"/>
                <a:gd name="T35" fmla="*/ 5 h 22"/>
                <a:gd name="T36" fmla="*/ 1 w 25"/>
                <a:gd name="T37" fmla="*/ 6 h 22"/>
                <a:gd name="T38" fmla="*/ 2 w 25"/>
                <a:gd name="T39" fmla="*/ 8 h 22"/>
                <a:gd name="T40" fmla="*/ 5 w 25"/>
                <a:gd name="T41" fmla="*/ 8 h 22"/>
                <a:gd name="T42" fmla="*/ 5 w 25"/>
                <a:gd name="T43" fmla="*/ 9 h 22"/>
                <a:gd name="T44" fmla="*/ 5 w 25"/>
                <a:gd name="T45" fmla="*/ 10 h 22"/>
                <a:gd name="T46" fmla="*/ 2 w 25"/>
                <a:gd name="T47" fmla="*/ 10 h 22"/>
                <a:gd name="T48" fmla="*/ 1 w 25"/>
                <a:gd name="T49" fmla="*/ 11 h 22"/>
                <a:gd name="T50" fmla="*/ 2 w 25"/>
                <a:gd name="T51" fmla="*/ 13 h 22"/>
                <a:gd name="T52" fmla="*/ 5 w 25"/>
                <a:gd name="T53" fmla="*/ 13 h 22"/>
                <a:gd name="T54" fmla="*/ 14 w 25"/>
                <a:gd name="T55" fmla="*/ 21 h 22"/>
                <a:gd name="T56" fmla="*/ 23 w 25"/>
                <a:gd name="T57" fmla="*/ 17 h 22"/>
                <a:gd name="T58" fmla="*/ 19 w 25"/>
                <a:gd name="T59" fmla="*/ 17 h 22"/>
                <a:gd name="T60" fmla="*/ 14 w 25"/>
                <a:gd name="T61"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 h="22">
                  <a:moveTo>
                    <a:pt x="14" y="18"/>
                  </a:moveTo>
                  <a:cubicBezTo>
                    <a:pt x="12" y="17"/>
                    <a:pt x="10" y="16"/>
                    <a:pt x="9" y="14"/>
                  </a:cubicBezTo>
                  <a:cubicBezTo>
                    <a:pt x="14" y="14"/>
                    <a:pt x="14" y="14"/>
                    <a:pt x="14" y="14"/>
                  </a:cubicBezTo>
                  <a:cubicBezTo>
                    <a:pt x="15" y="15"/>
                    <a:pt x="15" y="14"/>
                    <a:pt x="15" y="13"/>
                  </a:cubicBezTo>
                  <a:cubicBezTo>
                    <a:pt x="15" y="12"/>
                    <a:pt x="15" y="12"/>
                    <a:pt x="14" y="12"/>
                  </a:cubicBezTo>
                  <a:cubicBezTo>
                    <a:pt x="8" y="11"/>
                    <a:pt x="8" y="11"/>
                    <a:pt x="8" y="11"/>
                  </a:cubicBezTo>
                  <a:cubicBezTo>
                    <a:pt x="8" y="10"/>
                    <a:pt x="8" y="10"/>
                    <a:pt x="8" y="10"/>
                  </a:cubicBezTo>
                  <a:cubicBezTo>
                    <a:pt x="8" y="9"/>
                    <a:pt x="9" y="9"/>
                    <a:pt x="9" y="9"/>
                  </a:cubicBezTo>
                  <a:cubicBezTo>
                    <a:pt x="14" y="10"/>
                    <a:pt x="14" y="10"/>
                    <a:pt x="14" y="10"/>
                  </a:cubicBezTo>
                  <a:cubicBezTo>
                    <a:pt x="15" y="10"/>
                    <a:pt x="16" y="9"/>
                    <a:pt x="16" y="8"/>
                  </a:cubicBezTo>
                  <a:cubicBezTo>
                    <a:pt x="16" y="8"/>
                    <a:pt x="16" y="7"/>
                    <a:pt x="15" y="7"/>
                  </a:cubicBezTo>
                  <a:cubicBezTo>
                    <a:pt x="10" y="6"/>
                    <a:pt x="10" y="6"/>
                    <a:pt x="10" y="6"/>
                  </a:cubicBezTo>
                  <a:cubicBezTo>
                    <a:pt x="12" y="4"/>
                    <a:pt x="14" y="3"/>
                    <a:pt x="16" y="4"/>
                  </a:cubicBezTo>
                  <a:cubicBezTo>
                    <a:pt x="18" y="4"/>
                    <a:pt x="19" y="5"/>
                    <a:pt x="20" y="6"/>
                  </a:cubicBezTo>
                  <a:cubicBezTo>
                    <a:pt x="25" y="7"/>
                    <a:pt x="25" y="7"/>
                    <a:pt x="25" y="7"/>
                  </a:cubicBezTo>
                  <a:cubicBezTo>
                    <a:pt x="23" y="3"/>
                    <a:pt x="20" y="1"/>
                    <a:pt x="17" y="0"/>
                  </a:cubicBezTo>
                  <a:cubicBezTo>
                    <a:pt x="12" y="0"/>
                    <a:pt x="8" y="2"/>
                    <a:pt x="6" y="6"/>
                  </a:cubicBezTo>
                  <a:cubicBezTo>
                    <a:pt x="3" y="5"/>
                    <a:pt x="3" y="5"/>
                    <a:pt x="3" y="5"/>
                  </a:cubicBezTo>
                  <a:cubicBezTo>
                    <a:pt x="2" y="5"/>
                    <a:pt x="1" y="5"/>
                    <a:pt x="1" y="6"/>
                  </a:cubicBezTo>
                  <a:cubicBezTo>
                    <a:pt x="1" y="7"/>
                    <a:pt x="2" y="8"/>
                    <a:pt x="2" y="8"/>
                  </a:cubicBezTo>
                  <a:cubicBezTo>
                    <a:pt x="5" y="8"/>
                    <a:pt x="5" y="8"/>
                    <a:pt x="5" y="8"/>
                  </a:cubicBezTo>
                  <a:cubicBezTo>
                    <a:pt x="5" y="9"/>
                    <a:pt x="5" y="9"/>
                    <a:pt x="5" y="9"/>
                  </a:cubicBezTo>
                  <a:cubicBezTo>
                    <a:pt x="5" y="10"/>
                    <a:pt x="5" y="10"/>
                    <a:pt x="5" y="10"/>
                  </a:cubicBezTo>
                  <a:cubicBezTo>
                    <a:pt x="2" y="10"/>
                    <a:pt x="2" y="10"/>
                    <a:pt x="2" y="10"/>
                  </a:cubicBezTo>
                  <a:cubicBezTo>
                    <a:pt x="1" y="10"/>
                    <a:pt x="1" y="10"/>
                    <a:pt x="1" y="11"/>
                  </a:cubicBezTo>
                  <a:cubicBezTo>
                    <a:pt x="0" y="12"/>
                    <a:pt x="1" y="13"/>
                    <a:pt x="2" y="13"/>
                  </a:cubicBezTo>
                  <a:cubicBezTo>
                    <a:pt x="5" y="13"/>
                    <a:pt x="5" y="13"/>
                    <a:pt x="5" y="13"/>
                  </a:cubicBezTo>
                  <a:cubicBezTo>
                    <a:pt x="6" y="17"/>
                    <a:pt x="9" y="21"/>
                    <a:pt x="14" y="21"/>
                  </a:cubicBezTo>
                  <a:cubicBezTo>
                    <a:pt x="17" y="22"/>
                    <a:pt x="21" y="20"/>
                    <a:pt x="23" y="17"/>
                  </a:cubicBezTo>
                  <a:cubicBezTo>
                    <a:pt x="19" y="17"/>
                    <a:pt x="19" y="17"/>
                    <a:pt x="19" y="17"/>
                  </a:cubicBezTo>
                  <a:cubicBezTo>
                    <a:pt x="17" y="18"/>
                    <a:pt x="16" y="18"/>
                    <a:pt x="1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 name="Freeform 261"/>
            <p:cNvSpPr>
              <a:spLocks noEditPoints="1"/>
            </p:cNvSpPr>
            <p:nvPr/>
          </p:nvSpPr>
          <p:spPr bwMode="auto">
            <a:xfrm>
              <a:off x="409575" y="2335213"/>
              <a:ext cx="74612" cy="117475"/>
            </a:xfrm>
            <a:custGeom>
              <a:avLst/>
              <a:gdLst>
                <a:gd name="T0" fmla="*/ 9 w 26"/>
                <a:gd name="T1" fmla="*/ 0 h 41"/>
                <a:gd name="T2" fmla="*/ 2 w 26"/>
                <a:gd name="T3" fmla="*/ 30 h 41"/>
                <a:gd name="T4" fmla="*/ 15 w 26"/>
                <a:gd name="T5" fmla="*/ 40 h 41"/>
                <a:gd name="T6" fmla="*/ 25 w 26"/>
                <a:gd name="T7" fmla="*/ 27 h 41"/>
                <a:gd name="T8" fmla="*/ 9 w 26"/>
                <a:gd name="T9" fmla="*/ 0 h 41"/>
                <a:gd name="T10" fmla="*/ 14 w 26"/>
                <a:gd name="T11" fmla="*/ 36 h 41"/>
                <a:gd name="T12" fmla="*/ 20 w 26"/>
                <a:gd name="T13" fmla="*/ 25 h 41"/>
                <a:gd name="T14" fmla="*/ 14 w 26"/>
                <a:gd name="T15" fmla="*/ 36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41">
                  <a:moveTo>
                    <a:pt x="9" y="0"/>
                  </a:moveTo>
                  <a:cubicBezTo>
                    <a:pt x="9" y="0"/>
                    <a:pt x="0" y="18"/>
                    <a:pt x="2" y="30"/>
                  </a:cubicBezTo>
                  <a:cubicBezTo>
                    <a:pt x="3" y="37"/>
                    <a:pt x="8" y="41"/>
                    <a:pt x="15" y="40"/>
                  </a:cubicBezTo>
                  <a:cubicBezTo>
                    <a:pt x="21" y="39"/>
                    <a:pt x="26" y="33"/>
                    <a:pt x="25" y="27"/>
                  </a:cubicBezTo>
                  <a:cubicBezTo>
                    <a:pt x="23" y="15"/>
                    <a:pt x="9" y="0"/>
                    <a:pt x="9" y="0"/>
                  </a:cubicBezTo>
                  <a:close/>
                  <a:moveTo>
                    <a:pt x="14" y="36"/>
                  </a:moveTo>
                  <a:cubicBezTo>
                    <a:pt x="20" y="25"/>
                    <a:pt x="20" y="25"/>
                    <a:pt x="20" y="25"/>
                  </a:cubicBezTo>
                  <a:cubicBezTo>
                    <a:pt x="20" y="25"/>
                    <a:pt x="22" y="34"/>
                    <a:pt x="1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 name="Freeform 262"/>
            <p:cNvSpPr>
              <a:spLocks noEditPoints="1"/>
            </p:cNvSpPr>
            <p:nvPr/>
          </p:nvSpPr>
          <p:spPr bwMode="auto">
            <a:xfrm>
              <a:off x="2520950" y="2090738"/>
              <a:ext cx="74612" cy="119063"/>
            </a:xfrm>
            <a:custGeom>
              <a:avLst/>
              <a:gdLst>
                <a:gd name="T0" fmla="*/ 9 w 26"/>
                <a:gd name="T1" fmla="*/ 0 h 41"/>
                <a:gd name="T2" fmla="*/ 2 w 26"/>
                <a:gd name="T3" fmla="*/ 30 h 41"/>
                <a:gd name="T4" fmla="*/ 15 w 26"/>
                <a:gd name="T5" fmla="*/ 40 h 41"/>
                <a:gd name="T6" fmla="*/ 25 w 26"/>
                <a:gd name="T7" fmla="*/ 27 h 41"/>
                <a:gd name="T8" fmla="*/ 9 w 26"/>
                <a:gd name="T9" fmla="*/ 0 h 41"/>
                <a:gd name="T10" fmla="*/ 14 w 26"/>
                <a:gd name="T11" fmla="*/ 36 h 41"/>
                <a:gd name="T12" fmla="*/ 20 w 26"/>
                <a:gd name="T13" fmla="*/ 25 h 41"/>
                <a:gd name="T14" fmla="*/ 14 w 26"/>
                <a:gd name="T15" fmla="*/ 36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41">
                  <a:moveTo>
                    <a:pt x="9" y="0"/>
                  </a:moveTo>
                  <a:cubicBezTo>
                    <a:pt x="9" y="0"/>
                    <a:pt x="0" y="18"/>
                    <a:pt x="2" y="30"/>
                  </a:cubicBezTo>
                  <a:cubicBezTo>
                    <a:pt x="3" y="37"/>
                    <a:pt x="9" y="41"/>
                    <a:pt x="15" y="40"/>
                  </a:cubicBezTo>
                  <a:cubicBezTo>
                    <a:pt x="22" y="39"/>
                    <a:pt x="26" y="33"/>
                    <a:pt x="25" y="27"/>
                  </a:cubicBezTo>
                  <a:cubicBezTo>
                    <a:pt x="23" y="15"/>
                    <a:pt x="9" y="0"/>
                    <a:pt x="9" y="0"/>
                  </a:cubicBezTo>
                  <a:close/>
                  <a:moveTo>
                    <a:pt x="14" y="36"/>
                  </a:moveTo>
                  <a:cubicBezTo>
                    <a:pt x="20" y="25"/>
                    <a:pt x="20" y="25"/>
                    <a:pt x="20" y="25"/>
                  </a:cubicBezTo>
                  <a:cubicBezTo>
                    <a:pt x="20" y="25"/>
                    <a:pt x="23" y="34"/>
                    <a:pt x="1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 name="Freeform 263"/>
            <p:cNvSpPr>
              <a:spLocks noEditPoints="1"/>
            </p:cNvSpPr>
            <p:nvPr/>
          </p:nvSpPr>
          <p:spPr bwMode="auto">
            <a:xfrm>
              <a:off x="3892550" y="3211513"/>
              <a:ext cx="131762" cy="214313"/>
            </a:xfrm>
            <a:custGeom>
              <a:avLst/>
              <a:gdLst>
                <a:gd name="T0" fmla="*/ 16 w 46"/>
                <a:gd name="T1" fmla="*/ 0 h 75"/>
                <a:gd name="T2" fmla="*/ 3 w 46"/>
                <a:gd name="T3" fmla="*/ 56 h 75"/>
                <a:gd name="T4" fmla="*/ 27 w 46"/>
                <a:gd name="T5" fmla="*/ 73 h 75"/>
                <a:gd name="T6" fmla="*/ 45 w 46"/>
                <a:gd name="T7" fmla="*/ 49 h 75"/>
                <a:gd name="T8" fmla="*/ 16 w 46"/>
                <a:gd name="T9" fmla="*/ 0 h 75"/>
                <a:gd name="T10" fmla="*/ 25 w 46"/>
                <a:gd name="T11" fmla="*/ 65 h 75"/>
                <a:gd name="T12" fmla="*/ 36 w 46"/>
                <a:gd name="T13" fmla="*/ 46 h 75"/>
                <a:gd name="T14" fmla="*/ 25 w 46"/>
                <a:gd name="T15" fmla="*/ 65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75">
                  <a:moveTo>
                    <a:pt x="16" y="0"/>
                  </a:moveTo>
                  <a:cubicBezTo>
                    <a:pt x="16" y="0"/>
                    <a:pt x="0" y="34"/>
                    <a:pt x="3" y="56"/>
                  </a:cubicBezTo>
                  <a:cubicBezTo>
                    <a:pt x="5" y="67"/>
                    <a:pt x="15" y="75"/>
                    <a:pt x="27" y="73"/>
                  </a:cubicBezTo>
                  <a:cubicBezTo>
                    <a:pt x="38" y="72"/>
                    <a:pt x="46" y="61"/>
                    <a:pt x="45" y="49"/>
                  </a:cubicBezTo>
                  <a:cubicBezTo>
                    <a:pt x="41" y="28"/>
                    <a:pt x="16" y="0"/>
                    <a:pt x="16" y="0"/>
                  </a:cubicBezTo>
                  <a:close/>
                  <a:moveTo>
                    <a:pt x="25" y="65"/>
                  </a:moveTo>
                  <a:cubicBezTo>
                    <a:pt x="36" y="46"/>
                    <a:pt x="36" y="46"/>
                    <a:pt x="36" y="46"/>
                  </a:cubicBezTo>
                  <a:cubicBezTo>
                    <a:pt x="36" y="46"/>
                    <a:pt x="40" y="63"/>
                    <a:pt x="25"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 name="Freeform 264"/>
            <p:cNvSpPr>
              <a:spLocks noEditPoints="1"/>
            </p:cNvSpPr>
            <p:nvPr/>
          </p:nvSpPr>
          <p:spPr bwMode="auto">
            <a:xfrm>
              <a:off x="3697288" y="2286000"/>
              <a:ext cx="131762" cy="215900"/>
            </a:xfrm>
            <a:custGeom>
              <a:avLst/>
              <a:gdLst>
                <a:gd name="T0" fmla="*/ 16 w 46"/>
                <a:gd name="T1" fmla="*/ 0 h 75"/>
                <a:gd name="T2" fmla="*/ 3 w 46"/>
                <a:gd name="T3" fmla="*/ 56 h 75"/>
                <a:gd name="T4" fmla="*/ 27 w 46"/>
                <a:gd name="T5" fmla="*/ 73 h 75"/>
                <a:gd name="T6" fmla="*/ 45 w 46"/>
                <a:gd name="T7" fmla="*/ 49 h 75"/>
                <a:gd name="T8" fmla="*/ 16 w 46"/>
                <a:gd name="T9" fmla="*/ 0 h 75"/>
                <a:gd name="T10" fmla="*/ 26 w 46"/>
                <a:gd name="T11" fmla="*/ 65 h 75"/>
                <a:gd name="T12" fmla="*/ 36 w 46"/>
                <a:gd name="T13" fmla="*/ 46 h 75"/>
                <a:gd name="T14" fmla="*/ 26 w 46"/>
                <a:gd name="T15" fmla="*/ 65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75">
                  <a:moveTo>
                    <a:pt x="16" y="0"/>
                  </a:moveTo>
                  <a:cubicBezTo>
                    <a:pt x="16" y="0"/>
                    <a:pt x="0" y="34"/>
                    <a:pt x="3" y="56"/>
                  </a:cubicBezTo>
                  <a:cubicBezTo>
                    <a:pt x="5" y="67"/>
                    <a:pt x="16" y="75"/>
                    <a:pt x="27" y="73"/>
                  </a:cubicBezTo>
                  <a:cubicBezTo>
                    <a:pt x="39" y="71"/>
                    <a:pt x="46" y="61"/>
                    <a:pt x="45" y="49"/>
                  </a:cubicBezTo>
                  <a:cubicBezTo>
                    <a:pt x="41" y="27"/>
                    <a:pt x="16" y="0"/>
                    <a:pt x="16" y="0"/>
                  </a:cubicBezTo>
                  <a:close/>
                  <a:moveTo>
                    <a:pt x="26" y="65"/>
                  </a:moveTo>
                  <a:cubicBezTo>
                    <a:pt x="36" y="46"/>
                    <a:pt x="36" y="46"/>
                    <a:pt x="36" y="46"/>
                  </a:cubicBezTo>
                  <a:cubicBezTo>
                    <a:pt x="36" y="46"/>
                    <a:pt x="40" y="63"/>
                    <a:pt x="26"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 name="Freeform 265"/>
            <p:cNvSpPr>
              <a:spLocks/>
            </p:cNvSpPr>
            <p:nvPr/>
          </p:nvSpPr>
          <p:spPr bwMode="auto">
            <a:xfrm>
              <a:off x="2813050" y="2857500"/>
              <a:ext cx="106362" cy="215900"/>
            </a:xfrm>
            <a:custGeom>
              <a:avLst/>
              <a:gdLst>
                <a:gd name="T0" fmla="*/ 37 w 37"/>
                <a:gd name="T1" fmla="*/ 14 h 75"/>
                <a:gd name="T2" fmla="*/ 37 w 37"/>
                <a:gd name="T3" fmla="*/ 14 h 75"/>
                <a:gd name="T4" fmla="*/ 37 w 37"/>
                <a:gd name="T5" fmla="*/ 14 h 75"/>
                <a:gd name="T6" fmla="*/ 26 w 37"/>
                <a:gd name="T7" fmla="*/ 4 h 75"/>
                <a:gd name="T8" fmla="*/ 25 w 37"/>
                <a:gd name="T9" fmla="*/ 4 h 75"/>
                <a:gd name="T10" fmla="*/ 20 w 37"/>
                <a:gd name="T11" fmla="*/ 3 h 75"/>
                <a:gd name="T12" fmla="*/ 4 w 37"/>
                <a:gd name="T13" fmla="*/ 10 h 75"/>
                <a:gd name="T14" fmla="*/ 1 w 37"/>
                <a:gd name="T15" fmla="*/ 31 h 75"/>
                <a:gd name="T16" fmla="*/ 4 w 37"/>
                <a:gd name="T17" fmla="*/ 35 h 75"/>
                <a:gd name="T18" fmla="*/ 8 w 37"/>
                <a:gd name="T19" fmla="*/ 32 h 75"/>
                <a:gd name="T20" fmla="*/ 10 w 37"/>
                <a:gd name="T21" fmla="*/ 15 h 75"/>
                <a:gd name="T22" fmla="*/ 11 w 37"/>
                <a:gd name="T23" fmla="*/ 16 h 75"/>
                <a:gd name="T24" fmla="*/ 10 w 37"/>
                <a:gd name="T25" fmla="*/ 26 h 75"/>
                <a:gd name="T26" fmla="*/ 9 w 37"/>
                <a:gd name="T27" fmla="*/ 35 h 75"/>
                <a:gd name="T28" fmla="*/ 4 w 37"/>
                <a:gd name="T29" fmla="*/ 68 h 75"/>
                <a:gd name="T30" fmla="*/ 7 w 37"/>
                <a:gd name="T31" fmla="*/ 73 h 75"/>
                <a:gd name="T32" fmla="*/ 12 w 37"/>
                <a:gd name="T33" fmla="*/ 70 h 75"/>
                <a:gd name="T34" fmla="*/ 16 w 37"/>
                <a:gd name="T35" fmla="*/ 39 h 75"/>
                <a:gd name="T36" fmla="*/ 17 w 37"/>
                <a:gd name="T37" fmla="*/ 39 h 75"/>
                <a:gd name="T38" fmla="*/ 13 w 37"/>
                <a:gd name="T39" fmla="*/ 70 h 75"/>
                <a:gd name="T40" fmla="*/ 16 w 37"/>
                <a:gd name="T41" fmla="*/ 74 h 75"/>
                <a:gd name="T42" fmla="*/ 21 w 37"/>
                <a:gd name="T43" fmla="*/ 71 h 75"/>
                <a:gd name="T44" fmla="*/ 26 w 37"/>
                <a:gd name="T45" fmla="*/ 37 h 75"/>
                <a:gd name="T46" fmla="*/ 27 w 37"/>
                <a:gd name="T47" fmla="*/ 28 h 75"/>
                <a:gd name="T48" fmla="*/ 29 w 37"/>
                <a:gd name="T49" fmla="*/ 18 h 75"/>
                <a:gd name="T50" fmla="*/ 30 w 37"/>
                <a:gd name="T51" fmla="*/ 18 h 75"/>
                <a:gd name="T52" fmla="*/ 27 w 37"/>
                <a:gd name="T53" fmla="*/ 35 h 75"/>
                <a:gd name="T54" fmla="*/ 30 w 37"/>
                <a:gd name="T55" fmla="*/ 39 h 75"/>
                <a:gd name="T56" fmla="*/ 34 w 37"/>
                <a:gd name="T57" fmla="*/ 36 h 75"/>
                <a:gd name="T58" fmla="*/ 37 w 37"/>
                <a:gd name="T59" fmla="*/ 14 h 75"/>
                <a:gd name="T60" fmla="*/ 37 w 37"/>
                <a:gd name="T61" fmla="*/ 1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 h="75">
                  <a:moveTo>
                    <a:pt x="37" y="14"/>
                  </a:moveTo>
                  <a:cubicBezTo>
                    <a:pt x="37" y="14"/>
                    <a:pt x="37" y="14"/>
                    <a:pt x="37" y="14"/>
                  </a:cubicBezTo>
                  <a:cubicBezTo>
                    <a:pt x="37" y="14"/>
                    <a:pt x="37" y="14"/>
                    <a:pt x="37" y="14"/>
                  </a:cubicBezTo>
                  <a:cubicBezTo>
                    <a:pt x="37" y="8"/>
                    <a:pt x="30" y="5"/>
                    <a:pt x="26" y="4"/>
                  </a:cubicBezTo>
                  <a:cubicBezTo>
                    <a:pt x="26" y="4"/>
                    <a:pt x="25" y="4"/>
                    <a:pt x="25" y="4"/>
                  </a:cubicBezTo>
                  <a:cubicBezTo>
                    <a:pt x="20" y="3"/>
                    <a:pt x="20" y="3"/>
                    <a:pt x="20" y="3"/>
                  </a:cubicBezTo>
                  <a:cubicBezTo>
                    <a:pt x="20" y="3"/>
                    <a:pt x="5" y="0"/>
                    <a:pt x="4" y="10"/>
                  </a:cubicBezTo>
                  <a:cubicBezTo>
                    <a:pt x="1" y="31"/>
                    <a:pt x="1" y="31"/>
                    <a:pt x="1" y="31"/>
                  </a:cubicBezTo>
                  <a:cubicBezTo>
                    <a:pt x="0" y="33"/>
                    <a:pt x="2" y="35"/>
                    <a:pt x="4" y="35"/>
                  </a:cubicBezTo>
                  <a:cubicBezTo>
                    <a:pt x="6" y="35"/>
                    <a:pt x="7" y="34"/>
                    <a:pt x="8" y="32"/>
                  </a:cubicBezTo>
                  <a:cubicBezTo>
                    <a:pt x="10" y="15"/>
                    <a:pt x="10" y="15"/>
                    <a:pt x="10" y="15"/>
                  </a:cubicBezTo>
                  <a:cubicBezTo>
                    <a:pt x="11" y="16"/>
                    <a:pt x="11" y="16"/>
                    <a:pt x="11" y="16"/>
                  </a:cubicBezTo>
                  <a:cubicBezTo>
                    <a:pt x="10" y="26"/>
                    <a:pt x="10" y="26"/>
                    <a:pt x="10" y="26"/>
                  </a:cubicBezTo>
                  <a:cubicBezTo>
                    <a:pt x="9" y="35"/>
                    <a:pt x="9" y="35"/>
                    <a:pt x="9" y="35"/>
                  </a:cubicBezTo>
                  <a:cubicBezTo>
                    <a:pt x="4" y="68"/>
                    <a:pt x="4" y="68"/>
                    <a:pt x="4" y="68"/>
                  </a:cubicBezTo>
                  <a:cubicBezTo>
                    <a:pt x="3" y="71"/>
                    <a:pt x="5" y="73"/>
                    <a:pt x="7" y="73"/>
                  </a:cubicBezTo>
                  <a:cubicBezTo>
                    <a:pt x="9" y="73"/>
                    <a:pt x="11" y="72"/>
                    <a:pt x="12" y="70"/>
                  </a:cubicBezTo>
                  <a:cubicBezTo>
                    <a:pt x="16" y="39"/>
                    <a:pt x="16" y="39"/>
                    <a:pt x="16" y="39"/>
                  </a:cubicBezTo>
                  <a:cubicBezTo>
                    <a:pt x="17" y="39"/>
                    <a:pt x="17" y="39"/>
                    <a:pt x="17" y="39"/>
                  </a:cubicBezTo>
                  <a:cubicBezTo>
                    <a:pt x="13" y="70"/>
                    <a:pt x="13" y="70"/>
                    <a:pt x="13" y="70"/>
                  </a:cubicBezTo>
                  <a:cubicBezTo>
                    <a:pt x="13" y="72"/>
                    <a:pt x="14" y="74"/>
                    <a:pt x="16" y="74"/>
                  </a:cubicBezTo>
                  <a:cubicBezTo>
                    <a:pt x="19" y="75"/>
                    <a:pt x="21" y="73"/>
                    <a:pt x="21" y="71"/>
                  </a:cubicBezTo>
                  <a:cubicBezTo>
                    <a:pt x="26" y="37"/>
                    <a:pt x="26" y="37"/>
                    <a:pt x="26" y="37"/>
                  </a:cubicBezTo>
                  <a:cubicBezTo>
                    <a:pt x="27" y="28"/>
                    <a:pt x="27" y="28"/>
                    <a:pt x="27" y="28"/>
                  </a:cubicBezTo>
                  <a:cubicBezTo>
                    <a:pt x="29" y="18"/>
                    <a:pt x="29" y="18"/>
                    <a:pt x="29" y="18"/>
                  </a:cubicBezTo>
                  <a:cubicBezTo>
                    <a:pt x="30" y="18"/>
                    <a:pt x="30" y="18"/>
                    <a:pt x="30" y="18"/>
                  </a:cubicBezTo>
                  <a:cubicBezTo>
                    <a:pt x="27" y="35"/>
                    <a:pt x="27" y="35"/>
                    <a:pt x="27" y="35"/>
                  </a:cubicBezTo>
                  <a:cubicBezTo>
                    <a:pt x="27" y="37"/>
                    <a:pt x="28" y="39"/>
                    <a:pt x="30" y="39"/>
                  </a:cubicBezTo>
                  <a:cubicBezTo>
                    <a:pt x="32" y="39"/>
                    <a:pt x="34" y="38"/>
                    <a:pt x="34" y="36"/>
                  </a:cubicBezTo>
                  <a:cubicBezTo>
                    <a:pt x="37" y="14"/>
                    <a:pt x="37" y="14"/>
                    <a:pt x="37" y="14"/>
                  </a:cubicBezTo>
                  <a:cubicBezTo>
                    <a:pt x="37" y="14"/>
                    <a:pt x="37" y="14"/>
                    <a:pt x="3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Freeform 266"/>
            <p:cNvSpPr>
              <a:spLocks/>
            </p:cNvSpPr>
            <p:nvPr/>
          </p:nvSpPr>
          <p:spPr bwMode="auto">
            <a:xfrm>
              <a:off x="2855913" y="2820988"/>
              <a:ext cx="46037" cy="46038"/>
            </a:xfrm>
            <a:custGeom>
              <a:avLst/>
              <a:gdLst>
                <a:gd name="T0" fmla="*/ 7 w 16"/>
                <a:gd name="T1" fmla="*/ 15 h 16"/>
                <a:gd name="T2" fmla="*/ 16 w 16"/>
                <a:gd name="T3" fmla="*/ 9 h 16"/>
                <a:gd name="T4" fmla="*/ 9 w 16"/>
                <a:gd name="T5" fmla="*/ 0 h 16"/>
                <a:gd name="T6" fmla="*/ 1 w 16"/>
                <a:gd name="T7" fmla="*/ 7 h 16"/>
                <a:gd name="T8" fmla="*/ 7 w 16"/>
                <a:gd name="T9" fmla="*/ 15 h 16"/>
              </a:gdLst>
              <a:ahLst/>
              <a:cxnLst>
                <a:cxn ang="0">
                  <a:pos x="T0" y="T1"/>
                </a:cxn>
                <a:cxn ang="0">
                  <a:pos x="T2" y="T3"/>
                </a:cxn>
                <a:cxn ang="0">
                  <a:pos x="T4" y="T5"/>
                </a:cxn>
                <a:cxn ang="0">
                  <a:pos x="T6" y="T7"/>
                </a:cxn>
                <a:cxn ang="0">
                  <a:pos x="T8" y="T9"/>
                </a:cxn>
              </a:cxnLst>
              <a:rect l="0" t="0" r="r" b="b"/>
              <a:pathLst>
                <a:path w="16" h="16">
                  <a:moveTo>
                    <a:pt x="7" y="15"/>
                  </a:moveTo>
                  <a:cubicBezTo>
                    <a:pt x="11" y="16"/>
                    <a:pt x="15" y="13"/>
                    <a:pt x="16" y="9"/>
                  </a:cubicBezTo>
                  <a:cubicBezTo>
                    <a:pt x="16" y="5"/>
                    <a:pt x="14" y="1"/>
                    <a:pt x="9" y="0"/>
                  </a:cubicBezTo>
                  <a:cubicBezTo>
                    <a:pt x="5" y="0"/>
                    <a:pt x="1" y="3"/>
                    <a:pt x="1" y="7"/>
                  </a:cubicBezTo>
                  <a:cubicBezTo>
                    <a:pt x="0" y="11"/>
                    <a:pt x="3" y="15"/>
                    <a:pt x="7"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 name="Freeform 267"/>
            <p:cNvSpPr>
              <a:spLocks/>
            </p:cNvSpPr>
            <p:nvPr/>
          </p:nvSpPr>
          <p:spPr bwMode="auto">
            <a:xfrm>
              <a:off x="3751263" y="1508125"/>
              <a:ext cx="134937" cy="209550"/>
            </a:xfrm>
            <a:custGeom>
              <a:avLst/>
              <a:gdLst>
                <a:gd name="T0" fmla="*/ 35 w 47"/>
                <a:gd name="T1" fmla="*/ 5 h 73"/>
                <a:gd name="T2" fmla="*/ 35 w 47"/>
                <a:gd name="T3" fmla="*/ 5 h 73"/>
                <a:gd name="T4" fmla="*/ 35 w 47"/>
                <a:gd name="T5" fmla="*/ 5 h 73"/>
                <a:gd name="T6" fmla="*/ 20 w 47"/>
                <a:gd name="T7" fmla="*/ 2 h 73"/>
                <a:gd name="T8" fmla="*/ 20 w 47"/>
                <a:gd name="T9" fmla="*/ 2 h 73"/>
                <a:gd name="T10" fmla="*/ 15 w 47"/>
                <a:gd name="T11" fmla="*/ 4 h 73"/>
                <a:gd name="T12" fmla="*/ 3 w 47"/>
                <a:gd name="T13" fmla="*/ 17 h 73"/>
                <a:gd name="T14" fmla="*/ 10 w 47"/>
                <a:gd name="T15" fmla="*/ 38 h 73"/>
                <a:gd name="T16" fmla="*/ 15 w 47"/>
                <a:gd name="T17" fmla="*/ 40 h 73"/>
                <a:gd name="T18" fmla="*/ 17 w 47"/>
                <a:gd name="T19" fmla="*/ 35 h 73"/>
                <a:gd name="T20" fmla="*/ 11 w 47"/>
                <a:gd name="T21" fmla="*/ 19 h 73"/>
                <a:gd name="T22" fmla="*/ 13 w 47"/>
                <a:gd name="T23" fmla="*/ 19 h 73"/>
                <a:gd name="T24" fmla="*/ 16 w 47"/>
                <a:gd name="T25" fmla="*/ 29 h 73"/>
                <a:gd name="T26" fmla="*/ 19 w 47"/>
                <a:gd name="T27" fmla="*/ 37 h 73"/>
                <a:gd name="T28" fmla="*/ 30 w 47"/>
                <a:gd name="T29" fmla="*/ 69 h 73"/>
                <a:gd name="T30" fmla="*/ 35 w 47"/>
                <a:gd name="T31" fmla="*/ 72 h 73"/>
                <a:gd name="T32" fmla="*/ 37 w 47"/>
                <a:gd name="T33" fmla="*/ 67 h 73"/>
                <a:gd name="T34" fmla="*/ 27 w 47"/>
                <a:gd name="T35" fmla="*/ 37 h 73"/>
                <a:gd name="T36" fmla="*/ 29 w 47"/>
                <a:gd name="T37" fmla="*/ 37 h 73"/>
                <a:gd name="T38" fmla="*/ 39 w 47"/>
                <a:gd name="T39" fmla="*/ 66 h 73"/>
                <a:gd name="T40" fmla="*/ 44 w 47"/>
                <a:gd name="T41" fmla="*/ 69 h 73"/>
                <a:gd name="T42" fmla="*/ 46 w 47"/>
                <a:gd name="T43" fmla="*/ 64 h 73"/>
                <a:gd name="T44" fmla="*/ 35 w 47"/>
                <a:gd name="T45" fmla="*/ 32 h 73"/>
                <a:gd name="T46" fmla="*/ 33 w 47"/>
                <a:gd name="T47" fmla="*/ 23 h 73"/>
                <a:gd name="T48" fmla="*/ 29 w 47"/>
                <a:gd name="T49" fmla="*/ 13 h 73"/>
                <a:gd name="T50" fmla="*/ 30 w 47"/>
                <a:gd name="T51" fmla="*/ 13 h 73"/>
                <a:gd name="T52" fmla="*/ 36 w 47"/>
                <a:gd name="T53" fmla="*/ 29 h 73"/>
                <a:gd name="T54" fmla="*/ 40 w 47"/>
                <a:gd name="T55" fmla="*/ 31 h 73"/>
                <a:gd name="T56" fmla="*/ 42 w 47"/>
                <a:gd name="T57" fmla="*/ 27 h 73"/>
                <a:gd name="T58" fmla="*/ 35 w 47"/>
                <a:gd name="T59" fmla="*/ 6 h 73"/>
                <a:gd name="T60" fmla="*/ 35 w 47"/>
                <a:gd name="T61" fmla="*/ 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7" h="73">
                  <a:moveTo>
                    <a:pt x="35" y="5"/>
                  </a:moveTo>
                  <a:cubicBezTo>
                    <a:pt x="35" y="5"/>
                    <a:pt x="35" y="5"/>
                    <a:pt x="35" y="5"/>
                  </a:cubicBezTo>
                  <a:cubicBezTo>
                    <a:pt x="35" y="5"/>
                    <a:pt x="35" y="5"/>
                    <a:pt x="35" y="5"/>
                  </a:cubicBezTo>
                  <a:cubicBezTo>
                    <a:pt x="32" y="0"/>
                    <a:pt x="24" y="1"/>
                    <a:pt x="20" y="2"/>
                  </a:cubicBezTo>
                  <a:cubicBezTo>
                    <a:pt x="20" y="2"/>
                    <a:pt x="20" y="2"/>
                    <a:pt x="20" y="2"/>
                  </a:cubicBezTo>
                  <a:cubicBezTo>
                    <a:pt x="15" y="4"/>
                    <a:pt x="15" y="4"/>
                    <a:pt x="15" y="4"/>
                  </a:cubicBezTo>
                  <a:cubicBezTo>
                    <a:pt x="15" y="4"/>
                    <a:pt x="0" y="8"/>
                    <a:pt x="3" y="17"/>
                  </a:cubicBezTo>
                  <a:cubicBezTo>
                    <a:pt x="10" y="38"/>
                    <a:pt x="10" y="38"/>
                    <a:pt x="10" y="38"/>
                  </a:cubicBezTo>
                  <a:cubicBezTo>
                    <a:pt x="11" y="39"/>
                    <a:pt x="13" y="40"/>
                    <a:pt x="15" y="40"/>
                  </a:cubicBezTo>
                  <a:cubicBezTo>
                    <a:pt x="16" y="39"/>
                    <a:pt x="17" y="37"/>
                    <a:pt x="17" y="35"/>
                  </a:cubicBezTo>
                  <a:cubicBezTo>
                    <a:pt x="11" y="19"/>
                    <a:pt x="11" y="19"/>
                    <a:pt x="11" y="19"/>
                  </a:cubicBezTo>
                  <a:cubicBezTo>
                    <a:pt x="13" y="19"/>
                    <a:pt x="13" y="19"/>
                    <a:pt x="13" y="19"/>
                  </a:cubicBezTo>
                  <a:cubicBezTo>
                    <a:pt x="16" y="29"/>
                    <a:pt x="16" y="29"/>
                    <a:pt x="16" y="29"/>
                  </a:cubicBezTo>
                  <a:cubicBezTo>
                    <a:pt x="19" y="37"/>
                    <a:pt x="19" y="37"/>
                    <a:pt x="19" y="37"/>
                  </a:cubicBezTo>
                  <a:cubicBezTo>
                    <a:pt x="30" y="69"/>
                    <a:pt x="30" y="69"/>
                    <a:pt x="30" y="69"/>
                  </a:cubicBezTo>
                  <a:cubicBezTo>
                    <a:pt x="30" y="72"/>
                    <a:pt x="33" y="73"/>
                    <a:pt x="35" y="72"/>
                  </a:cubicBezTo>
                  <a:cubicBezTo>
                    <a:pt x="37" y="71"/>
                    <a:pt x="38" y="69"/>
                    <a:pt x="37" y="67"/>
                  </a:cubicBezTo>
                  <a:cubicBezTo>
                    <a:pt x="27" y="37"/>
                    <a:pt x="27" y="37"/>
                    <a:pt x="27" y="37"/>
                  </a:cubicBezTo>
                  <a:cubicBezTo>
                    <a:pt x="29" y="37"/>
                    <a:pt x="29" y="37"/>
                    <a:pt x="29" y="37"/>
                  </a:cubicBezTo>
                  <a:cubicBezTo>
                    <a:pt x="39" y="66"/>
                    <a:pt x="39" y="66"/>
                    <a:pt x="39" y="66"/>
                  </a:cubicBezTo>
                  <a:cubicBezTo>
                    <a:pt x="39" y="69"/>
                    <a:pt x="42" y="70"/>
                    <a:pt x="44" y="69"/>
                  </a:cubicBezTo>
                  <a:cubicBezTo>
                    <a:pt x="46" y="68"/>
                    <a:pt x="47" y="66"/>
                    <a:pt x="46" y="64"/>
                  </a:cubicBezTo>
                  <a:cubicBezTo>
                    <a:pt x="35" y="32"/>
                    <a:pt x="35" y="32"/>
                    <a:pt x="35" y="32"/>
                  </a:cubicBezTo>
                  <a:cubicBezTo>
                    <a:pt x="33" y="23"/>
                    <a:pt x="33" y="23"/>
                    <a:pt x="33" y="23"/>
                  </a:cubicBezTo>
                  <a:cubicBezTo>
                    <a:pt x="29" y="13"/>
                    <a:pt x="29" y="13"/>
                    <a:pt x="29" y="13"/>
                  </a:cubicBezTo>
                  <a:cubicBezTo>
                    <a:pt x="30" y="13"/>
                    <a:pt x="30" y="13"/>
                    <a:pt x="30" y="13"/>
                  </a:cubicBezTo>
                  <a:cubicBezTo>
                    <a:pt x="36" y="29"/>
                    <a:pt x="36" y="29"/>
                    <a:pt x="36" y="29"/>
                  </a:cubicBezTo>
                  <a:cubicBezTo>
                    <a:pt x="36" y="31"/>
                    <a:pt x="38" y="32"/>
                    <a:pt x="40" y="31"/>
                  </a:cubicBezTo>
                  <a:cubicBezTo>
                    <a:pt x="42" y="30"/>
                    <a:pt x="43" y="28"/>
                    <a:pt x="42" y="27"/>
                  </a:cubicBezTo>
                  <a:cubicBezTo>
                    <a:pt x="35" y="6"/>
                    <a:pt x="35" y="6"/>
                    <a:pt x="35" y="6"/>
                  </a:cubicBezTo>
                  <a:cubicBezTo>
                    <a:pt x="35" y="6"/>
                    <a:pt x="35" y="6"/>
                    <a:pt x="3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 name="Freeform 268"/>
            <p:cNvSpPr>
              <a:spLocks/>
            </p:cNvSpPr>
            <p:nvPr/>
          </p:nvSpPr>
          <p:spPr bwMode="auto">
            <a:xfrm>
              <a:off x="3765550" y="1468438"/>
              <a:ext cx="52387" cy="50800"/>
            </a:xfrm>
            <a:custGeom>
              <a:avLst/>
              <a:gdLst>
                <a:gd name="T0" fmla="*/ 11 w 18"/>
                <a:gd name="T1" fmla="*/ 16 h 18"/>
                <a:gd name="T2" fmla="*/ 16 w 18"/>
                <a:gd name="T3" fmla="*/ 7 h 18"/>
                <a:gd name="T4" fmla="*/ 7 w 18"/>
                <a:gd name="T5" fmla="*/ 2 h 18"/>
                <a:gd name="T6" fmla="*/ 2 w 18"/>
                <a:gd name="T7" fmla="*/ 11 h 18"/>
                <a:gd name="T8" fmla="*/ 11 w 18"/>
                <a:gd name="T9" fmla="*/ 16 h 18"/>
              </a:gdLst>
              <a:ahLst/>
              <a:cxnLst>
                <a:cxn ang="0">
                  <a:pos x="T0" y="T1"/>
                </a:cxn>
                <a:cxn ang="0">
                  <a:pos x="T2" y="T3"/>
                </a:cxn>
                <a:cxn ang="0">
                  <a:pos x="T4" y="T5"/>
                </a:cxn>
                <a:cxn ang="0">
                  <a:pos x="T6" y="T7"/>
                </a:cxn>
                <a:cxn ang="0">
                  <a:pos x="T8" y="T9"/>
                </a:cxn>
              </a:cxnLst>
              <a:rect l="0" t="0" r="r" b="b"/>
              <a:pathLst>
                <a:path w="18" h="18">
                  <a:moveTo>
                    <a:pt x="11" y="16"/>
                  </a:moveTo>
                  <a:cubicBezTo>
                    <a:pt x="15" y="15"/>
                    <a:pt x="18" y="11"/>
                    <a:pt x="16" y="7"/>
                  </a:cubicBezTo>
                  <a:cubicBezTo>
                    <a:pt x="15" y="3"/>
                    <a:pt x="11" y="0"/>
                    <a:pt x="7" y="2"/>
                  </a:cubicBezTo>
                  <a:cubicBezTo>
                    <a:pt x="3" y="3"/>
                    <a:pt x="0" y="7"/>
                    <a:pt x="2" y="11"/>
                  </a:cubicBezTo>
                  <a:cubicBezTo>
                    <a:pt x="3" y="15"/>
                    <a:pt x="7" y="18"/>
                    <a:pt x="1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 name="Freeform 269"/>
            <p:cNvSpPr>
              <a:spLocks noEditPoints="1"/>
            </p:cNvSpPr>
            <p:nvPr/>
          </p:nvSpPr>
          <p:spPr bwMode="auto">
            <a:xfrm>
              <a:off x="2630488" y="2806700"/>
              <a:ext cx="134937" cy="249238"/>
            </a:xfrm>
            <a:custGeom>
              <a:avLst/>
              <a:gdLst>
                <a:gd name="T0" fmla="*/ 27 w 47"/>
                <a:gd name="T1" fmla="*/ 14 h 87"/>
                <a:gd name="T2" fmla="*/ 35 w 47"/>
                <a:gd name="T3" fmla="*/ 8 h 87"/>
                <a:gd name="T4" fmla="*/ 29 w 47"/>
                <a:gd name="T5" fmla="*/ 1 h 87"/>
                <a:gd name="T6" fmla="*/ 22 w 47"/>
                <a:gd name="T7" fmla="*/ 6 h 87"/>
                <a:gd name="T8" fmla="*/ 27 w 47"/>
                <a:gd name="T9" fmla="*/ 14 h 87"/>
                <a:gd name="T10" fmla="*/ 41 w 47"/>
                <a:gd name="T11" fmla="*/ 39 h 87"/>
                <a:gd name="T12" fmla="*/ 44 w 47"/>
                <a:gd name="T13" fmla="*/ 42 h 87"/>
                <a:gd name="T14" fmla="*/ 47 w 47"/>
                <a:gd name="T15" fmla="*/ 39 h 87"/>
                <a:gd name="T16" fmla="*/ 46 w 47"/>
                <a:gd name="T17" fmla="*/ 25 h 87"/>
                <a:gd name="T18" fmla="*/ 44 w 47"/>
                <a:gd name="T19" fmla="*/ 22 h 87"/>
                <a:gd name="T20" fmla="*/ 36 w 47"/>
                <a:gd name="T21" fmla="*/ 17 h 87"/>
                <a:gd name="T22" fmla="*/ 29 w 47"/>
                <a:gd name="T23" fmla="*/ 15 h 87"/>
                <a:gd name="T24" fmla="*/ 24 w 47"/>
                <a:gd name="T25" fmla="*/ 17 h 87"/>
                <a:gd name="T26" fmla="*/ 24 w 47"/>
                <a:gd name="T27" fmla="*/ 17 h 87"/>
                <a:gd name="T28" fmla="*/ 24 w 47"/>
                <a:gd name="T29" fmla="*/ 17 h 87"/>
                <a:gd name="T30" fmla="*/ 23 w 47"/>
                <a:gd name="T31" fmla="*/ 18 h 87"/>
                <a:gd name="T32" fmla="*/ 14 w 47"/>
                <a:gd name="T33" fmla="*/ 28 h 87"/>
                <a:gd name="T34" fmla="*/ 14 w 47"/>
                <a:gd name="T35" fmla="*/ 28 h 87"/>
                <a:gd name="T36" fmla="*/ 2 w 47"/>
                <a:gd name="T37" fmla="*/ 36 h 87"/>
                <a:gd name="T38" fmla="*/ 1 w 47"/>
                <a:gd name="T39" fmla="*/ 40 h 87"/>
                <a:gd name="T40" fmla="*/ 6 w 47"/>
                <a:gd name="T41" fmla="*/ 42 h 87"/>
                <a:gd name="T42" fmla="*/ 18 w 47"/>
                <a:gd name="T43" fmla="*/ 34 h 87"/>
                <a:gd name="T44" fmla="*/ 18 w 47"/>
                <a:gd name="T45" fmla="*/ 34 h 87"/>
                <a:gd name="T46" fmla="*/ 19 w 47"/>
                <a:gd name="T47" fmla="*/ 33 h 87"/>
                <a:gd name="T48" fmla="*/ 21 w 47"/>
                <a:gd name="T49" fmla="*/ 31 h 87"/>
                <a:gd name="T50" fmla="*/ 21 w 47"/>
                <a:gd name="T51" fmla="*/ 41 h 87"/>
                <a:gd name="T52" fmla="*/ 22 w 47"/>
                <a:gd name="T53" fmla="*/ 44 h 87"/>
                <a:gd name="T54" fmla="*/ 13 w 47"/>
                <a:gd name="T55" fmla="*/ 58 h 87"/>
                <a:gd name="T56" fmla="*/ 13 w 47"/>
                <a:gd name="T57" fmla="*/ 58 h 87"/>
                <a:gd name="T58" fmla="*/ 13 w 47"/>
                <a:gd name="T59" fmla="*/ 59 h 87"/>
                <a:gd name="T60" fmla="*/ 12 w 47"/>
                <a:gd name="T61" fmla="*/ 61 h 87"/>
                <a:gd name="T62" fmla="*/ 6 w 47"/>
                <a:gd name="T63" fmla="*/ 79 h 87"/>
                <a:gd name="T64" fmla="*/ 10 w 47"/>
                <a:gd name="T65" fmla="*/ 84 h 87"/>
                <a:gd name="T66" fmla="*/ 15 w 47"/>
                <a:gd name="T67" fmla="*/ 80 h 87"/>
                <a:gd name="T68" fmla="*/ 20 w 47"/>
                <a:gd name="T69" fmla="*/ 64 h 87"/>
                <a:gd name="T70" fmla="*/ 28 w 47"/>
                <a:gd name="T71" fmla="*/ 55 h 87"/>
                <a:gd name="T72" fmla="*/ 31 w 47"/>
                <a:gd name="T73" fmla="*/ 83 h 87"/>
                <a:gd name="T74" fmla="*/ 35 w 47"/>
                <a:gd name="T75" fmla="*/ 87 h 87"/>
                <a:gd name="T76" fmla="*/ 39 w 47"/>
                <a:gd name="T77" fmla="*/ 82 h 87"/>
                <a:gd name="T78" fmla="*/ 37 w 47"/>
                <a:gd name="T79" fmla="*/ 45 h 87"/>
                <a:gd name="T80" fmla="*/ 38 w 47"/>
                <a:gd name="T81" fmla="*/ 41 h 87"/>
                <a:gd name="T82" fmla="*/ 38 w 47"/>
                <a:gd name="T83" fmla="*/ 26 h 87"/>
                <a:gd name="T84" fmla="*/ 40 w 47"/>
                <a:gd name="T85" fmla="*/ 27 h 87"/>
                <a:gd name="T86" fmla="*/ 41 w 47"/>
                <a:gd name="T87" fmla="*/ 3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87">
                  <a:moveTo>
                    <a:pt x="27" y="14"/>
                  </a:moveTo>
                  <a:cubicBezTo>
                    <a:pt x="31" y="14"/>
                    <a:pt x="34" y="12"/>
                    <a:pt x="35" y="8"/>
                  </a:cubicBezTo>
                  <a:cubicBezTo>
                    <a:pt x="35" y="5"/>
                    <a:pt x="33" y="1"/>
                    <a:pt x="29" y="1"/>
                  </a:cubicBezTo>
                  <a:cubicBezTo>
                    <a:pt x="25" y="0"/>
                    <a:pt x="22" y="3"/>
                    <a:pt x="22" y="6"/>
                  </a:cubicBezTo>
                  <a:cubicBezTo>
                    <a:pt x="21" y="10"/>
                    <a:pt x="24" y="13"/>
                    <a:pt x="27" y="14"/>
                  </a:cubicBezTo>
                  <a:close/>
                  <a:moveTo>
                    <a:pt x="41" y="39"/>
                  </a:moveTo>
                  <a:cubicBezTo>
                    <a:pt x="41" y="41"/>
                    <a:pt x="42" y="43"/>
                    <a:pt x="44" y="42"/>
                  </a:cubicBezTo>
                  <a:cubicBezTo>
                    <a:pt x="46" y="42"/>
                    <a:pt x="47" y="41"/>
                    <a:pt x="47" y="39"/>
                  </a:cubicBezTo>
                  <a:cubicBezTo>
                    <a:pt x="46" y="25"/>
                    <a:pt x="46" y="25"/>
                    <a:pt x="46" y="25"/>
                  </a:cubicBezTo>
                  <a:cubicBezTo>
                    <a:pt x="46" y="23"/>
                    <a:pt x="45" y="22"/>
                    <a:pt x="44" y="22"/>
                  </a:cubicBezTo>
                  <a:cubicBezTo>
                    <a:pt x="36" y="17"/>
                    <a:pt x="36" y="17"/>
                    <a:pt x="36" y="17"/>
                  </a:cubicBezTo>
                  <a:cubicBezTo>
                    <a:pt x="34" y="16"/>
                    <a:pt x="32" y="15"/>
                    <a:pt x="29" y="15"/>
                  </a:cubicBezTo>
                  <a:cubicBezTo>
                    <a:pt x="27" y="15"/>
                    <a:pt x="25" y="16"/>
                    <a:pt x="24" y="17"/>
                  </a:cubicBezTo>
                  <a:cubicBezTo>
                    <a:pt x="24" y="17"/>
                    <a:pt x="24" y="17"/>
                    <a:pt x="24" y="17"/>
                  </a:cubicBezTo>
                  <a:cubicBezTo>
                    <a:pt x="24" y="17"/>
                    <a:pt x="24" y="17"/>
                    <a:pt x="24" y="17"/>
                  </a:cubicBezTo>
                  <a:cubicBezTo>
                    <a:pt x="23" y="17"/>
                    <a:pt x="23" y="18"/>
                    <a:pt x="23" y="18"/>
                  </a:cubicBezTo>
                  <a:cubicBezTo>
                    <a:pt x="14" y="28"/>
                    <a:pt x="14" y="28"/>
                    <a:pt x="14" y="28"/>
                  </a:cubicBezTo>
                  <a:cubicBezTo>
                    <a:pt x="14" y="28"/>
                    <a:pt x="14" y="28"/>
                    <a:pt x="14" y="28"/>
                  </a:cubicBezTo>
                  <a:cubicBezTo>
                    <a:pt x="2" y="36"/>
                    <a:pt x="2" y="36"/>
                    <a:pt x="2" y="36"/>
                  </a:cubicBezTo>
                  <a:cubicBezTo>
                    <a:pt x="1" y="37"/>
                    <a:pt x="0" y="39"/>
                    <a:pt x="1" y="40"/>
                  </a:cubicBezTo>
                  <a:cubicBezTo>
                    <a:pt x="2" y="42"/>
                    <a:pt x="4" y="43"/>
                    <a:pt x="6" y="42"/>
                  </a:cubicBezTo>
                  <a:cubicBezTo>
                    <a:pt x="18" y="34"/>
                    <a:pt x="18" y="34"/>
                    <a:pt x="18" y="34"/>
                  </a:cubicBezTo>
                  <a:cubicBezTo>
                    <a:pt x="18" y="34"/>
                    <a:pt x="18" y="34"/>
                    <a:pt x="18" y="34"/>
                  </a:cubicBezTo>
                  <a:cubicBezTo>
                    <a:pt x="19" y="33"/>
                    <a:pt x="19" y="33"/>
                    <a:pt x="19" y="33"/>
                  </a:cubicBezTo>
                  <a:cubicBezTo>
                    <a:pt x="21" y="31"/>
                    <a:pt x="21" y="31"/>
                    <a:pt x="21" y="31"/>
                  </a:cubicBezTo>
                  <a:cubicBezTo>
                    <a:pt x="21" y="41"/>
                    <a:pt x="21" y="41"/>
                    <a:pt x="21" y="41"/>
                  </a:cubicBezTo>
                  <a:cubicBezTo>
                    <a:pt x="21" y="42"/>
                    <a:pt x="21" y="43"/>
                    <a:pt x="22" y="44"/>
                  </a:cubicBezTo>
                  <a:cubicBezTo>
                    <a:pt x="13" y="58"/>
                    <a:pt x="13" y="58"/>
                    <a:pt x="13" y="58"/>
                  </a:cubicBezTo>
                  <a:cubicBezTo>
                    <a:pt x="13" y="58"/>
                    <a:pt x="13" y="58"/>
                    <a:pt x="13" y="58"/>
                  </a:cubicBezTo>
                  <a:cubicBezTo>
                    <a:pt x="13" y="59"/>
                    <a:pt x="13" y="59"/>
                    <a:pt x="13" y="59"/>
                  </a:cubicBezTo>
                  <a:cubicBezTo>
                    <a:pt x="12" y="59"/>
                    <a:pt x="12" y="60"/>
                    <a:pt x="12" y="61"/>
                  </a:cubicBezTo>
                  <a:cubicBezTo>
                    <a:pt x="6" y="79"/>
                    <a:pt x="6" y="79"/>
                    <a:pt x="6" y="79"/>
                  </a:cubicBezTo>
                  <a:cubicBezTo>
                    <a:pt x="6" y="81"/>
                    <a:pt x="7" y="83"/>
                    <a:pt x="10" y="84"/>
                  </a:cubicBezTo>
                  <a:cubicBezTo>
                    <a:pt x="12" y="84"/>
                    <a:pt x="14" y="82"/>
                    <a:pt x="15" y="80"/>
                  </a:cubicBezTo>
                  <a:cubicBezTo>
                    <a:pt x="20" y="64"/>
                    <a:pt x="20" y="64"/>
                    <a:pt x="20" y="64"/>
                  </a:cubicBezTo>
                  <a:cubicBezTo>
                    <a:pt x="28" y="55"/>
                    <a:pt x="28" y="55"/>
                    <a:pt x="28" y="55"/>
                  </a:cubicBezTo>
                  <a:cubicBezTo>
                    <a:pt x="31" y="83"/>
                    <a:pt x="31" y="83"/>
                    <a:pt x="31" y="83"/>
                  </a:cubicBezTo>
                  <a:cubicBezTo>
                    <a:pt x="31" y="85"/>
                    <a:pt x="33" y="87"/>
                    <a:pt x="35" y="87"/>
                  </a:cubicBezTo>
                  <a:cubicBezTo>
                    <a:pt x="37" y="87"/>
                    <a:pt x="39" y="85"/>
                    <a:pt x="39" y="82"/>
                  </a:cubicBezTo>
                  <a:cubicBezTo>
                    <a:pt x="37" y="45"/>
                    <a:pt x="37" y="45"/>
                    <a:pt x="37" y="45"/>
                  </a:cubicBezTo>
                  <a:cubicBezTo>
                    <a:pt x="38" y="44"/>
                    <a:pt x="38" y="42"/>
                    <a:pt x="38" y="41"/>
                  </a:cubicBezTo>
                  <a:cubicBezTo>
                    <a:pt x="38" y="26"/>
                    <a:pt x="38" y="26"/>
                    <a:pt x="38" y="26"/>
                  </a:cubicBezTo>
                  <a:cubicBezTo>
                    <a:pt x="40" y="27"/>
                    <a:pt x="40" y="27"/>
                    <a:pt x="40" y="27"/>
                  </a:cubicBezTo>
                  <a:lnTo>
                    <a:pt x="41"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 name="Freeform 270"/>
            <p:cNvSpPr>
              <a:spLocks noEditPoints="1"/>
            </p:cNvSpPr>
            <p:nvPr/>
          </p:nvSpPr>
          <p:spPr bwMode="auto">
            <a:xfrm>
              <a:off x="3694113" y="2527300"/>
              <a:ext cx="142875" cy="244475"/>
            </a:xfrm>
            <a:custGeom>
              <a:avLst/>
              <a:gdLst>
                <a:gd name="T0" fmla="*/ 19 w 50"/>
                <a:gd name="T1" fmla="*/ 13 h 85"/>
                <a:gd name="T2" fmla="*/ 25 w 50"/>
                <a:gd name="T3" fmla="*/ 6 h 85"/>
                <a:gd name="T4" fmla="*/ 18 w 50"/>
                <a:gd name="T5" fmla="*/ 0 h 85"/>
                <a:gd name="T6" fmla="*/ 12 w 50"/>
                <a:gd name="T7" fmla="*/ 7 h 85"/>
                <a:gd name="T8" fmla="*/ 19 w 50"/>
                <a:gd name="T9" fmla="*/ 13 h 85"/>
                <a:gd name="T10" fmla="*/ 39 w 50"/>
                <a:gd name="T11" fmla="*/ 34 h 85"/>
                <a:gd name="T12" fmla="*/ 43 w 50"/>
                <a:gd name="T13" fmla="*/ 36 h 85"/>
                <a:gd name="T14" fmla="*/ 45 w 50"/>
                <a:gd name="T15" fmla="*/ 32 h 85"/>
                <a:gd name="T16" fmla="*/ 41 w 50"/>
                <a:gd name="T17" fmla="*/ 19 h 85"/>
                <a:gd name="T18" fmla="*/ 38 w 50"/>
                <a:gd name="T19" fmla="*/ 17 h 85"/>
                <a:gd name="T20" fmla="*/ 29 w 50"/>
                <a:gd name="T21" fmla="*/ 14 h 85"/>
                <a:gd name="T22" fmla="*/ 22 w 50"/>
                <a:gd name="T23" fmla="*/ 14 h 85"/>
                <a:gd name="T24" fmla="*/ 17 w 50"/>
                <a:gd name="T25" fmla="*/ 17 h 85"/>
                <a:gd name="T26" fmla="*/ 17 w 50"/>
                <a:gd name="T27" fmla="*/ 18 h 85"/>
                <a:gd name="T28" fmla="*/ 17 w 50"/>
                <a:gd name="T29" fmla="*/ 18 h 85"/>
                <a:gd name="T30" fmla="*/ 16 w 50"/>
                <a:gd name="T31" fmla="*/ 18 h 85"/>
                <a:gd name="T32" fmla="*/ 11 w 50"/>
                <a:gd name="T33" fmla="*/ 31 h 85"/>
                <a:gd name="T34" fmla="*/ 11 w 50"/>
                <a:gd name="T35" fmla="*/ 31 h 85"/>
                <a:gd name="T36" fmla="*/ 1 w 50"/>
                <a:gd name="T37" fmla="*/ 41 h 85"/>
                <a:gd name="T38" fmla="*/ 1 w 50"/>
                <a:gd name="T39" fmla="*/ 46 h 85"/>
                <a:gd name="T40" fmla="*/ 6 w 50"/>
                <a:gd name="T41" fmla="*/ 46 h 85"/>
                <a:gd name="T42" fmla="*/ 15 w 50"/>
                <a:gd name="T43" fmla="*/ 35 h 85"/>
                <a:gd name="T44" fmla="*/ 16 w 50"/>
                <a:gd name="T45" fmla="*/ 35 h 85"/>
                <a:gd name="T46" fmla="*/ 17 w 50"/>
                <a:gd name="T47" fmla="*/ 34 h 85"/>
                <a:gd name="T48" fmla="*/ 18 w 50"/>
                <a:gd name="T49" fmla="*/ 31 h 85"/>
                <a:gd name="T50" fmla="*/ 21 w 50"/>
                <a:gd name="T51" fmla="*/ 41 h 85"/>
                <a:gd name="T52" fmla="*/ 22 w 50"/>
                <a:gd name="T53" fmla="*/ 44 h 85"/>
                <a:gd name="T54" fmla="*/ 17 w 50"/>
                <a:gd name="T55" fmla="*/ 60 h 85"/>
                <a:gd name="T56" fmla="*/ 17 w 50"/>
                <a:gd name="T57" fmla="*/ 60 h 85"/>
                <a:gd name="T58" fmla="*/ 17 w 50"/>
                <a:gd name="T59" fmla="*/ 60 h 85"/>
                <a:gd name="T60" fmla="*/ 17 w 50"/>
                <a:gd name="T61" fmla="*/ 63 h 85"/>
                <a:gd name="T62" fmla="*/ 16 w 50"/>
                <a:gd name="T63" fmla="*/ 81 h 85"/>
                <a:gd name="T64" fmla="*/ 21 w 50"/>
                <a:gd name="T65" fmla="*/ 85 h 85"/>
                <a:gd name="T66" fmla="*/ 25 w 50"/>
                <a:gd name="T67" fmla="*/ 80 h 85"/>
                <a:gd name="T68" fmla="*/ 26 w 50"/>
                <a:gd name="T69" fmla="*/ 63 h 85"/>
                <a:gd name="T70" fmla="*/ 31 w 50"/>
                <a:gd name="T71" fmla="*/ 53 h 85"/>
                <a:gd name="T72" fmla="*/ 41 w 50"/>
                <a:gd name="T73" fmla="*/ 79 h 85"/>
                <a:gd name="T74" fmla="*/ 46 w 50"/>
                <a:gd name="T75" fmla="*/ 82 h 85"/>
                <a:gd name="T76" fmla="*/ 49 w 50"/>
                <a:gd name="T77" fmla="*/ 76 h 85"/>
                <a:gd name="T78" fmla="*/ 37 w 50"/>
                <a:gd name="T79" fmla="*/ 41 h 85"/>
                <a:gd name="T80" fmla="*/ 37 w 50"/>
                <a:gd name="T81" fmla="*/ 36 h 85"/>
                <a:gd name="T82" fmla="*/ 33 w 50"/>
                <a:gd name="T83" fmla="*/ 22 h 85"/>
                <a:gd name="T84" fmla="*/ 35 w 50"/>
                <a:gd name="T85" fmla="*/ 23 h 85"/>
                <a:gd name="T86" fmla="*/ 39 w 50"/>
                <a:gd name="T87" fmla="*/ 3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0" h="85">
                  <a:moveTo>
                    <a:pt x="19" y="13"/>
                  </a:moveTo>
                  <a:cubicBezTo>
                    <a:pt x="23" y="13"/>
                    <a:pt x="25" y="9"/>
                    <a:pt x="25" y="6"/>
                  </a:cubicBezTo>
                  <a:cubicBezTo>
                    <a:pt x="25" y="2"/>
                    <a:pt x="21" y="0"/>
                    <a:pt x="18" y="0"/>
                  </a:cubicBezTo>
                  <a:cubicBezTo>
                    <a:pt x="14" y="1"/>
                    <a:pt x="11" y="4"/>
                    <a:pt x="12" y="7"/>
                  </a:cubicBezTo>
                  <a:cubicBezTo>
                    <a:pt x="12" y="11"/>
                    <a:pt x="16" y="14"/>
                    <a:pt x="19" y="13"/>
                  </a:cubicBezTo>
                  <a:close/>
                  <a:moveTo>
                    <a:pt x="39" y="34"/>
                  </a:moveTo>
                  <a:cubicBezTo>
                    <a:pt x="40" y="36"/>
                    <a:pt x="42" y="37"/>
                    <a:pt x="43" y="36"/>
                  </a:cubicBezTo>
                  <a:cubicBezTo>
                    <a:pt x="45" y="36"/>
                    <a:pt x="46" y="34"/>
                    <a:pt x="45" y="32"/>
                  </a:cubicBezTo>
                  <a:cubicBezTo>
                    <a:pt x="41" y="19"/>
                    <a:pt x="41" y="19"/>
                    <a:pt x="41" y="19"/>
                  </a:cubicBezTo>
                  <a:cubicBezTo>
                    <a:pt x="40" y="17"/>
                    <a:pt x="39" y="17"/>
                    <a:pt x="38" y="17"/>
                  </a:cubicBezTo>
                  <a:cubicBezTo>
                    <a:pt x="29" y="14"/>
                    <a:pt x="29" y="14"/>
                    <a:pt x="29" y="14"/>
                  </a:cubicBezTo>
                  <a:cubicBezTo>
                    <a:pt x="27" y="13"/>
                    <a:pt x="24" y="13"/>
                    <a:pt x="22" y="14"/>
                  </a:cubicBezTo>
                  <a:cubicBezTo>
                    <a:pt x="20" y="14"/>
                    <a:pt x="18" y="16"/>
                    <a:pt x="17" y="17"/>
                  </a:cubicBezTo>
                  <a:cubicBezTo>
                    <a:pt x="17" y="17"/>
                    <a:pt x="17" y="17"/>
                    <a:pt x="17" y="18"/>
                  </a:cubicBezTo>
                  <a:cubicBezTo>
                    <a:pt x="17" y="18"/>
                    <a:pt x="17" y="18"/>
                    <a:pt x="17" y="18"/>
                  </a:cubicBezTo>
                  <a:cubicBezTo>
                    <a:pt x="17" y="18"/>
                    <a:pt x="17" y="18"/>
                    <a:pt x="16" y="18"/>
                  </a:cubicBezTo>
                  <a:cubicBezTo>
                    <a:pt x="11" y="31"/>
                    <a:pt x="11" y="31"/>
                    <a:pt x="11" y="31"/>
                  </a:cubicBezTo>
                  <a:cubicBezTo>
                    <a:pt x="11" y="31"/>
                    <a:pt x="11" y="31"/>
                    <a:pt x="11" y="31"/>
                  </a:cubicBezTo>
                  <a:cubicBezTo>
                    <a:pt x="1" y="41"/>
                    <a:pt x="1" y="41"/>
                    <a:pt x="1" y="41"/>
                  </a:cubicBezTo>
                  <a:cubicBezTo>
                    <a:pt x="0" y="42"/>
                    <a:pt x="0" y="45"/>
                    <a:pt x="1" y="46"/>
                  </a:cubicBezTo>
                  <a:cubicBezTo>
                    <a:pt x="2" y="47"/>
                    <a:pt x="5" y="47"/>
                    <a:pt x="6" y="46"/>
                  </a:cubicBezTo>
                  <a:cubicBezTo>
                    <a:pt x="15" y="35"/>
                    <a:pt x="15" y="35"/>
                    <a:pt x="15" y="35"/>
                  </a:cubicBezTo>
                  <a:cubicBezTo>
                    <a:pt x="16" y="35"/>
                    <a:pt x="16" y="35"/>
                    <a:pt x="16" y="35"/>
                  </a:cubicBezTo>
                  <a:cubicBezTo>
                    <a:pt x="16" y="34"/>
                    <a:pt x="17" y="34"/>
                    <a:pt x="17" y="34"/>
                  </a:cubicBezTo>
                  <a:cubicBezTo>
                    <a:pt x="18" y="31"/>
                    <a:pt x="18" y="31"/>
                    <a:pt x="18" y="31"/>
                  </a:cubicBezTo>
                  <a:cubicBezTo>
                    <a:pt x="21" y="41"/>
                    <a:pt x="21" y="41"/>
                    <a:pt x="21" y="41"/>
                  </a:cubicBezTo>
                  <a:cubicBezTo>
                    <a:pt x="21" y="42"/>
                    <a:pt x="22" y="43"/>
                    <a:pt x="22" y="44"/>
                  </a:cubicBezTo>
                  <a:cubicBezTo>
                    <a:pt x="17" y="60"/>
                    <a:pt x="17" y="60"/>
                    <a:pt x="17" y="60"/>
                  </a:cubicBezTo>
                  <a:cubicBezTo>
                    <a:pt x="17" y="60"/>
                    <a:pt x="17" y="60"/>
                    <a:pt x="17" y="60"/>
                  </a:cubicBezTo>
                  <a:cubicBezTo>
                    <a:pt x="17" y="60"/>
                    <a:pt x="17" y="60"/>
                    <a:pt x="17" y="60"/>
                  </a:cubicBezTo>
                  <a:cubicBezTo>
                    <a:pt x="17" y="61"/>
                    <a:pt x="17" y="62"/>
                    <a:pt x="17" y="63"/>
                  </a:cubicBezTo>
                  <a:cubicBezTo>
                    <a:pt x="16" y="81"/>
                    <a:pt x="16" y="81"/>
                    <a:pt x="16" y="81"/>
                  </a:cubicBezTo>
                  <a:cubicBezTo>
                    <a:pt x="16" y="84"/>
                    <a:pt x="18" y="85"/>
                    <a:pt x="21" y="85"/>
                  </a:cubicBezTo>
                  <a:cubicBezTo>
                    <a:pt x="23" y="85"/>
                    <a:pt x="25" y="83"/>
                    <a:pt x="25" y="80"/>
                  </a:cubicBezTo>
                  <a:cubicBezTo>
                    <a:pt x="26" y="63"/>
                    <a:pt x="26" y="63"/>
                    <a:pt x="26" y="63"/>
                  </a:cubicBezTo>
                  <a:cubicBezTo>
                    <a:pt x="31" y="53"/>
                    <a:pt x="31" y="53"/>
                    <a:pt x="31" y="53"/>
                  </a:cubicBezTo>
                  <a:cubicBezTo>
                    <a:pt x="41" y="79"/>
                    <a:pt x="41" y="79"/>
                    <a:pt x="41" y="79"/>
                  </a:cubicBezTo>
                  <a:cubicBezTo>
                    <a:pt x="42" y="81"/>
                    <a:pt x="44" y="82"/>
                    <a:pt x="46" y="82"/>
                  </a:cubicBezTo>
                  <a:cubicBezTo>
                    <a:pt x="48" y="81"/>
                    <a:pt x="50" y="78"/>
                    <a:pt x="49" y="76"/>
                  </a:cubicBezTo>
                  <a:cubicBezTo>
                    <a:pt x="37" y="41"/>
                    <a:pt x="37" y="41"/>
                    <a:pt x="37" y="41"/>
                  </a:cubicBezTo>
                  <a:cubicBezTo>
                    <a:pt x="37" y="40"/>
                    <a:pt x="37" y="38"/>
                    <a:pt x="37" y="36"/>
                  </a:cubicBezTo>
                  <a:cubicBezTo>
                    <a:pt x="33" y="22"/>
                    <a:pt x="33" y="22"/>
                    <a:pt x="33" y="22"/>
                  </a:cubicBezTo>
                  <a:cubicBezTo>
                    <a:pt x="35" y="23"/>
                    <a:pt x="35" y="23"/>
                    <a:pt x="35" y="23"/>
                  </a:cubicBezTo>
                  <a:lnTo>
                    <a:pt x="39"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 name="Freeform 271"/>
            <p:cNvSpPr>
              <a:spLocks/>
            </p:cNvSpPr>
            <p:nvPr/>
          </p:nvSpPr>
          <p:spPr bwMode="auto">
            <a:xfrm>
              <a:off x="2773363" y="1738313"/>
              <a:ext cx="138112" cy="192088"/>
            </a:xfrm>
            <a:custGeom>
              <a:avLst/>
              <a:gdLst>
                <a:gd name="T0" fmla="*/ 33 w 48"/>
                <a:gd name="T1" fmla="*/ 2 h 67"/>
                <a:gd name="T2" fmla="*/ 4 w 48"/>
                <a:gd name="T3" fmla="*/ 15 h 67"/>
                <a:gd name="T4" fmla="*/ 1 w 48"/>
                <a:gd name="T5" fmla="*/ 23 h 67"/>
                <a:gd name="T6" fmla="*/ 5 w 48"/>
                <a:gd name="T7" fmla="*/ 32 h 67"/>
                <a:gd name="T8" fmla="*/ 13 w 48"/>
                <a:gd name="T9" fmla="*/ 35 h 67"/>
                <a:gd name="T10" fmla="*/ 23 w 48"/>
                <a:gd name="T11" fmla="*/ 30 h 67"/>
                <a:gd name="T12" fmla="*/ 39 w 48"/>
                <a:gd name="T13" fmla="*/ 64 h 67"/>
                <a:gd name="T14" fmla="*/ 44 w 48"/>
                <a:gd name="T15" fmla="*/ 66 h 67"/>
                <a:gd name="T16" fmla="*/ 46 w 48"/>
                <a:gd name="T17" fmla="*/ 65 h 67"/>
                <a:gd name="T18" fmla="*/ 48 w 48"/>
                <a:gd name="T19" fmla="*/ 60 h 67"/>
                <a:gd name="T20" fmla="*/ 32 w 48"/>
                <a:gd name="T21" fmla="*/ 26 h 67"/>
                <a:gd name="T22" fmla="*/ 42 w 48"/>
                <a:gd name="T23" fmla="*/ 21 h 67"/>
                <a:gd name="T24" fmla="*/ 45 w 48"/>
                <a:gd name="T25" fmla="*/ 14 h 67"/>
                <a:gd name="T26" fmla="*/ 40 w 48"/>
                <a:gd name="T27" fmla="*/ 4 h 67"/>
                <a:gd name="T28" fmla="*/ 33 w 48"/>
                <a:gd name="T29" fmla="*/ 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67">
                  <a:moveTo>
                    <a:pt x="33" y="2"/>
                  </a:moveTo>
                  <a:cubicBezTo>
                    <a:pt x="4" y="15"/>
                    <a:pt x="4" y="15"/>
                    <a:pt x="4" y="15"/>
                  </a:cubicBezTo>
                  <a:cubicBezTo>
                    <a:pt x="1" y="17"/>
                    <a:pt x="0" y="20"/>
                    <a:pt x="1" y="23"/>
                  </a:cubicBezTo>
                  <a:cubicBezTo>
                    <a:pt x="5" y="32"/>
                    <a:pt x="5" y="32"/>
                    <a:pt x="5" y="32"/>
                  </a:cubicBezTo>
                  <a:cubicBezTo>
                    <a:pt x="7" y="35"/>
                    <a:pt x="10" y="36"/>
                    <a:pt x="13" y="35"/>
                  </a:cubicBezTo>
                  <a:cubicBezTo>
                    <a:pt x="23" y="30"/>
                    <a:pt x="23" y="30"/>
                    <a:pt x="23" y="30"/>
                  </a:cubicBezTo>
                  <a:cubicBezTo>
                    <a:pt x="39" y="64"/>
                    <a:pt x="39" y="64"/>
                    <a:pt x="39" y="64"/>
                  </a:cubicBezTo>
                  <a:cubicBezTo>
                    <a:pt x="40" y="66"/>
                    <a:pt x="42" y="67"/>
                    <a:pt x="44" y="66"/>
                  </a:cubicBezTo>
                  <a:cubicBezTo>
                    <a:pt x="46" y="65"/>
                    <a:pt x="46" y="65"/>
                    <a:pt x="46" y="65"/>
                  </a:cubicBezTo>
                  <a:cubicBezTo>
                    <a:pt x="48" y="64"/>
                    <a:pt x="48" y="62"/>
                    <a:pt x="48" y="60"/>
                  </a:cubicBezTo>
                  <a:cubicBezTo>
                    <a:pt x="32" y="26"/>
                    <a:pt x="32" y="26"/>
                    <a:pt x="32" y="26"/>
                  </a:cubicBezTo>
                  <a:cubicBezTo>
                    <a:pt x="42" y="21"/>
                    <a:pt x="42" y="21"/>
                    <a:pt x="42" y="21"/>
                  </a:cubicBezTo>
                  <a:cubicBezTo>
                    <a:pt x="45" y="20"/>
                    <a:pt x="46" y="16"/>
                    <a:pt x="45" y="14"/>
                  </a:cubicBezTo>
                  <a:cubicBezTo>
                    <a:pt x="40" y="4"/>
                    <a:pt x="40" y="4"/>
                    <a:pt x="40" y="4"/>
                  </a:cubicBezTo>
                  <a:cubicBezTo>
                    <a:pt x="39" y="2"/>
                    <a:pt x="36" y="0"/>
                    <a:pt x="3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 name="Freeform 272"/>
            <p:cNvSpPr>
              <a:spLocks noEditPoints="1"/>
            </p:cNvSpPr>
            <p:nvPr/>
          </p:nvSpPr>
          <p:spPr bwMode="auto">
            <a:xfrm>
              <a:off x="581025" y="2547938"/>
              <a:ext cx="120650" cy="174625"/>
            </a:xfrm>
            <a:custGeom>
              <a:avLst/>
              <a:gdLst>
                <a:gd name="T0" fmla="*/ 27 w 42"/>
                <a:gd name="T1" fmla="*/ 1 h 61"/>
                <a:gd name="T2" fmla="*/ 8 w 42"/>
                <a:gd name="T3" fmla="*/ 3 h 61"/>
                <a:gd name="T4" fmla="*/ 0 w 42"/>
                <a:gd name="T5" fmla="*/ 13 h 61"/>
                <a:gd name="T6" fmla="*/ 5 w 42"/>
                <a:gd name="T7" fmla="*/ 52 h 61"/>
                <a:gd name="T8" fmla="*/ 15 w 42"/>
                <a:gd name="T9" fmla="*/ 60 h 61"/>
                <a:gd name="T10" fmla="*/ 34 w 42"/>
                <a:gd name="T11" fmla="*/ 58 h 61"/>
                <a:gd name="T12" fmla="*/ 42 w 42"/>
                <a:gd name="T13" fmla="*/ 48 h 61"/>
                <a:gd name="T14" fmla="*/ 37 w 42"/>
                <a:gd name="T15" fmla="*/ 9 h 61"/>
                <a:gd name="T16" fmla="*/ 27 w 42"/>
                <a:gd name="T17" fmla="*/ 1 h 61"/>
                <a:gd name="T18" fmla="*/ 38 w 42"/>
                <a:gd name="T19" fmla="*/ 48 h 61"/>
                <a:gd name="T20" fmla="*/ 33 w 42"/>
                <a:gd name="T21" fmla="*/ 54 h 61"/>
                <a:gd name="T22" fmla="*/ 14 w 42"/>
                <a:gd name="T23" fmla="*/ 56 h 61"/>
                <a:gd name="T24" fmla="*/ 9 w 42"/>
                <a:gd name="T25" fmla="*/ 52 h 61"/>
                <a:gd name="T26" fmla="*/ 4 w 42"/>
                <a:gd name="T27" fmla="*/ 13 h 61"/>
                <a:gd name="T28" fmla="*/ 8 w 42"/>
                <a:gd name="T29" fmla="*/ 7 h 61"/>
                <a:gd name="T30" fmla="*/ 27 w 42"/>
                <a:gd name="T31" fmla="*/ 5 h 61"/>
                <a:gd name="T32" fmla="*/ 33 w 42"/>
                <a:gd name="T33" fmla="*/ 9 h 61"/>
                <a:gd name="T34" fmla="*/ 38 w 42"/>
                <a:gd name="T35" fmla="*/ 4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61">
                  <a:moveTo>
                    <a:pt x="27" y="1"/>
                  </a:moveTo>
                  <a:cubicBezTo>
                    <a:pt x="8" y="3"/>
                    <a:pt x="8" y="3"/>
                    <a:pt x="8" y="3"/>
                  </a:cubicBezTo>
                  <a:cubicBezTo>
                    <a:pt x="3" y="4"/>
                    <a:pt x="0" y="8"/>
                    <a:pt x="0" y="13"/>
                  </a:cubicBezTo>
                  <a:cubicBezTo>
                    <a:pt x="5" y="52"/>
                    <a:pt x="5" y="52"/>
                    <a:pt x="5" y="52"/>
                  </a:cubicBezTo>
                  <a:cubicBezTo>
                    <a:pt x="6" y="57"/>
                    <a:pt x="10" y="61"/>
                    <a:pt x="15" y="60"/>
                  </a:cubicBezTo>
                  <a:cubicBezTo>
                    <a:pt x="34" y="58"/>
                    <a:pt x="34" y="58"/>
                    <a:pt x="34" y="58"/>
                  </a:cubicBezTo>
                  <a:cubicBezTo>
                    <a:pt x="39" y="57"/>
                    <a:pt x="42" y="53"/>
                    <a:pt x="42" y="48"/>
                  </a:cubicBezTo>
                  <a:cubicBezTo>
                    <a:pt x="37" y="9"/>
                    <a:pt x="37" y="9"/>
                    <a:pt x="37" y="9"/>
                  </a:cubicBezTo>
                  <a:cubicBezTo>
                    <a:pt x="36" y="4"/>
                    <a:pt x="32" y="0"/>
                    <a:pt x="27" y="1"/>
                  </a:cubicBezTo>
                  <a:close/>
                  <a:moveTo>
                    <a:pt x="38" y="48"/>
                  </a:moveTo>
                  <a:cubicBezTo>
                    <a:pt x="38" y="51"/>
                    <a:pt x="36" y="54"/>
                    <a:pt x="33" y="54"/>
                  </a:cubicBezTo>
                  <a:cubicBezTo>
                    <a:pt x="14" y="56"/>
                    <a:pt x="14" y="56"/>
                    <a:pt x="14" y="56"/>
                  </a:cubicBezTo>
                  <a:cubicBezTo>
                    <a:pt x="12" y="57"/>
                    <a:pt x="9" y="55"/>
                    <a:pt x="9" y="52"/>
                  </a:cubicBezTo>
                  <a:cubicBezTo>
                    <a:pt x="4" y="13"/>
                    <a:pt x="4" y="13"/>
                    <a:pt x="4" y="13"/>
                  </a:cubicBezTo>
                  <a:cubicBezTo>
                    <a:pt x="4" y="10"/>
                    <a:pt x="6" y="7"/>
                    <a:pt x="8" y="7"/>
                  </a:cubicBezTo>
                  <a:cubicBezTo>
                    <a:pt x="27" y="5"/>
                    <a:pt x="27" y="5"/>
                    <a:pt x="27" y="5"/>
                  </a:cubicBezTo>
                  <a:cubicBezTo>
                    <a:pt x="30" y="4"/>
                    <a:pt x="33" y="6"/>
                    <a:pt x="33" y="9"/>
                  </a:cubicBezTo>
                  <a:lnTo>
                    <a:pt x="38"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 name="Freeform 273"/>
            <p:cNvSpPr>
              <a:spLocks/>
            </p:cNvSpPr>
            <p:nvPr/>
          </p:nvSpPr>
          <p:spPr bwMode="auto">
            <a:xfrm>
              <a:off x="636588" y="2676525"/>
              <a:ext cx="22225" cy="20638"/>
            </a:xfrm>
            <a:custGeom>
              <a:avLst/>
              <a:gdLst>
                <a:gd name="T0" fmla="*/ 6 w 8"/>
                <a:gd name="T1" fmla="*/ 0 h 7"/>
                <a:gd name="T2" fmla="*/ 2 w 8"/>
                <a:gd name="T3" fmla="*/ 1 h 7"/>
                <a:gd name="T4" fmla="*/ 0 w 8"/>
                <a:gd name="T5" fmla="*/ 2 h 7"/>
                <a:gd name="T6" fmla="*/ 1 w 8"/>
                <a:gd name="T7" fmla="*/ 6 h 7"/>
                <a:gd name="T8" fmla="*/ 3 w 8"/>
                <a:gd name="T9" fmla="*/ 7 h 7"/>
                <a:gd name="T10" fmla="*/ 7 w 8"/>
                <a:gd name="T11" fmla="*/ 7 h 7"/>
                <a:gd name="T12" fmla="*/ 8 w 8"/>
                <a:gd name="T13" fmla="*/ 5 h 7"/>
                <a:gd name="T14" fmla="*/ 7 w 8"/>
                <a:gd name="T15" fmla="*/ 1 h 7"/>
                <a:gd name="T16" fmla="*/ 6 w 8"/>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6" y="0"/>
                  </a:moveTo>
                  <a:cubicBezTo>
                    <a:pt x="2" y="1"/>
                    <a:pt x="2" y="1"/>
                    <a:pt x="2" y="1"/>
                  </a:cubicBezTo>
                  <a:cubicBezTo>
                    <a:pt x="1" y="1"/>
                    <a:pt x="0" y="1"/>
                    <a:pt x="0" y="2"/>
                  </a:cubicBezTo>
                  <a:cubicBezTo>
                    <a:pt x="1" y="6"/>
                    <a:pt x="1" y="6"/>
                    <a:pt x="1" y="6"/>
                  </a:cubicBezTo>
                  <a:cubicBezTo>
                    <a:pt x="1" y="7"/>
                    <a:pt x="2" y="7"/>
                    <a:pt x="3" y="7"/>
                  </a:cubicBezTo>
                  <a:cubicBezTo>
                    <a:pt x="7" y="7"/>
                    <a:pt x="7" y="7"/>
                    <a:pt x="7" y="7"/>
                  </a:cubicBezTo>
                  <a:cubicBezTo>
                    <a:pt x="7" y="7"/>
                    <a:pt x="8" y="6"/>
                    <a:pt x="8" y="5"/>
                  </a:cubicBezTo>
                  <a:cubicBezTo>
                    <a:pt x="7" y="1"/>
                    <a:pt x="7" y="1"/>
                    <a:pt x="7" y="1"/>
                  </a:cubicBezTo>
                  <a:cubicBezTo>
                    <a:pt x="7" y="1"/>
                    <a:pt x="6"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Freeform 274"/>
            <p:cNvSpPr>
              <a:spLocks/>
            </p:cNvSpPr>
            <p:nvPr/>
          </p:nvSpPr>
          <p:spPr bwMode="auto">
            <a:xfrm>
              <a:off x="598488" y="2570163"/>
              <a:ext cx="80962" cy="104775"/>
            </a:xfrm>
            <a:custGeom>
              <a:avLst/>
              <a:gdLst>
                <a:gd name="T0" fmla="*/ 23 w 28"/>
                <a:gd name="T1" fmla="*/ 0 h 36"/>
                <a:gd name="T2" fmla="*/ 2 w 28"/>
                <a:gd name="T3" fmla="*/ 3 h 36"/>
                <a:gd name="T4" fmla="*/ 0 w 28"/>
                <a:gd name="T5" fmla="*/ 5 h 36"/>
                <a:gd name="T6" fmla="*/ 4 w 28"/>
                <a:gd name="T7" fmla="*/ 35 h 36"/>
                <a:gd name="T8" fmla="*/ 6 w 28"/>
                <a:gd name="T9" fmla="*/ 36 h 36"/>
                <a:gd name="T10" fmla="*/ 27 w 28"/>
                <a:gd name="T11" fmla="*/ 33 h 36"/>
                <a:gd name="T12" fmla="*/ 28 w 28"/>
                <a:gd name="T13" fmla="*/ 32 h 36"/>
                <a:gd name="T14" fmla="*/ 25 w 28"/>
                <a:gd name="T15" fmla="*/ 2 h 36"/>
                <a:gd name="T16" fmla="*/ 23 w 28"/>
                <a:gd name="T1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36">
                  <a:moveTo>
                    <a:pt x="23" y="0"/>
                  </a:moveTo>
                  <a:cubicBezTo>
                    <a:pt x="2" y="3"/>
                    <a:pt x="2" y="3"/>
                    <a:pt x="2" y="3"/>
                  </a:cubicBezTo>
                  <a:cubicBezTo>
                    <a:pt x="1" y="3"/>
                    <a:pt x="0" y="4"/>
                    <a:pt x="0" y="5"/>
                  </a:cubicBezTo>
                  <a:cubicBezTo>
                    <a:pt x="4" y="35"/>
                    <a:pt x="4" y="35"/>
                    <a:pt x="4" y="35"/>
                  </a:cubicBezTo>
                  <a:cubicBezTo>
                    <a:pt x="4" y="36"/>
                    <a:pt x="5" y="36"/>
                    <a:pt x="6" y="36"/>
                  </a:cubicBezTo>
                  <a:cubicBezTo>
                    <a:pt x="27" y="33"/>
                    <a:pt x="27" y="33"/>
                    <a:pt x="27" y="33"/>
                  </a:cubicBezTo>
                  <a:cubicBezTo>
                    <a:pt x="28" y="33"/>
                    <a:pt x="28" y="33"/>
                    <a:pt x="28" y="32"/>
                  </a:cubicBezTo>
                  <a:cubicBezTo>
                    <a:pt x="25" y="2"/>
                    <a:pt x="25" y="2"/>
                    <a:pt x="25" y="2"/>
                  </a:cubicBezTo>
                  <a:cubicBezTo>
                    <a:pt x="25" y="1"/>
                    <a:pt x="24" y="0"/>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Freeform 275"/>
            <p:cNvSpPr>
              <a:spLocks noEditPoints="1"/>
            </p:cNvSpPr>
            <p:nvPr/>
          </p:nvSpPr>
          <p:spPr bwMode="auto">
            <a:xfrm>
              <a:off x="1754188" y="2360613"/>
              <a:ext cx="134937" cy="193675"/>
            </a:xfrm>
            <a:custGeom>
              <a:avLst/>
              <a:gdLst>
                <a:gd name="T0" fmla="*/ 30 w 47"/>
                <a:gd name="T1" fmla="*/ 1 h 67"/>
                <a:gd name="T2" fmla="*/ 9 w 47"/>
                <a:gd name="T3" fmla="*/ 4 h 67"/>
                <a:gd name="T4" fmla="*/ 0 w 47"/>
                <a:gd name="T5" fmla="*/ 15 h 67"/>
                <a:gd name="T6" fmla="*/ 6 w 47"/>
                <a:gd name="T7" fmla="*/ 58 h 67"/>
                <a:gd name="T8" fmla="*/ 17 w 47"/>
                <a:gd name="T9" fmla="*/ 66 h 67"/>
                <a:gd name="T10" fmla="*/ 38 w 47"/>
                <a:gd name="T11" fmla="*/ 64 h 67"/>
                <a:gd name="T12" fmla="*/ 46 w 47"/>
                <a:gd name="T13" fmla="*/ 53 h 67"/>
                <a:gd name="T14" fmla="*/ 41 w 47"/>
                <a:gd name="T15" fmla="*/ 10 h 67"/>
                <a:gd name="T16" fmla="*/ 30 w 47"/>
                <a:gd name="T17" fmla="*/ 1 h 67"/>
                <a:gd name="T18" fmla="*/ 42 w 47"/>
                <a:gd name="T19" fmla="*/ 53 h 67"/>
                <a:gd name="T20" fmla="*/ 37 w 47"/>
                <a:gd name="T21" fmla="*/ 60 h 67"/>
                <a:gd name="T22" fmla="*/ 16 w 47"/>
                <a:gd name="T23" fmla="*/ 62 h 67"/>
                <a:gd name="T24" fmla="*/ 10 w 47"/>
                <a:gd name="T25" fmla="*/ 57 h 67"/>
                <a:gd name="T26" fmla="*/ 5 w 47"/>
                <a:gd name="T27" fmla="*/ 14 h 67"/>
                <a:gd name="T28" fmla="*/ 10 w 47"/>
                <a:gd name="T29" fmla="*/ 8 h 67"/>
                <a:gd name="T30" fmla="*/ 30 w 47"/>
                <a:gd name="T31" fmla="*/ 5 h 67"/>
                <a:gd name="T32" fmla="*/ 37 w 47"/>
                <a:gd name="T33" fmla="*/ 10 h 67"/>
                <a:gd name="T34" fmla="*/ 42 w 47"/>
                <a:gd name="T35" fmla="*/ 5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 h="67">
                  <a:moveTo>
                    <a:pt x="30" y="1"/>
                  </a:moveTo>
                  <a:cubicBezTo>
                    <a:pt x="9" y="4"/>
                    <a:pt x="9" y="4"/>
                    <a:pt x="9" y="4"/>
                  </a:cubicBezTo>
                  <a:cubicBezTo>
                    <a:pt x="4" y="4"/>
                    <a:pt x="0" y="9"/>
                    <a:pt x="0" y="15"/>
                  </a:cubicBezTo>
                  <a:cubicBezTo>
                    <a:pt x="6" y="58"/>
                    <a:pt x="6" y="58"/>
                    <a:pt x="6" y="58"/>
                  </a:cubicBezTo>
                  <a:cubicBezTo>
                    <a:pt x="6" y="63"/>
                    <a:pt x="11" y="67"/>
                    <a:pt x="17" y="66"/>
                  </a:cubicBezTo>
                  <a:cubicBezTo>
                    <a:pt x="38" y="64"/>
                    <a:pt x="38" y="64"/>
                    <a:pt x="38" y="64"/>
                  </a:cubicBezTo>
                  <a:cubicBezTo>
                    <a:pt x="43" y="63"/>
                    <a:pt x="47" y="58"/>
                    <a:pt x="46" y="53"/>
                  </a:cubicBezTo>
                  <a:cubicBezTo>
                    <a:pt x="41" y="10"/>
                    <a:pt x="41" y="10"/>
                    <a:pt x="41" y="10"/>
                  </a:cubicBezTo>
                  <a:cubicBezTo>
                    <a:pt x="40" y="4"/>
                    <a:pt x="35" y="0"/>
                    <a:pt x="30" y="1"/>
                  </a:cubicBezTo>
                  <a:close/>
                  <a:moveTo>
                    <a:pt x="42" y="53"/>
                  </a:moveTo>
                  <a:cubicBezTo>
                    <a:pt x="42" y="57"/>
                    <a:pt x="40" y="59"/>
                    <a:pt x="37" y="60"/>
                  </a:cubicBezTo>
                  <a:cubicBezTo>
                    <a:pt x="16" y="62"/>
                    <a:pt x="16" y="62"/>
                    <a:pt x="16" y="62"/>
                  </a:cubicBezTo>
                  <a:cubicBezTo>
                    <a:pt x="13" y="63"/>
                    <a:pt x="10" y="60"/>
                    <a:pt x="10" y="57"/>
                  </a:cubicBezTo>
                  <a:cubicBezTo>
                    <a:pt x="5" y="14"/>
                    <a:pt x="5" y="14"/>
                    <a:pt x="5" y="14"/>
                  </a:cubicBezTo>
                  <a:cubicBezTo>
                    <a:pt x="4" y="11"/>
                    <a:pt x="7" y="8"/>
                    <a:pt x="10" y="8"/>
                  </a:cubicBezTo>
                  <a:cubicBezTo>
                    <a:pt x="30" y="5"/>
                    <a:pt x="30" y="5"/>
                    <a:pt x="30" y="5"/>
                  </a:cubicBezTo>
                  <a:cubicBezTo>
                    <a:pt x="33" y="5"/>
                    <a:pt x="36" y="7"/>
                    <a:pt x="37" y="10"/>
                  </a:cubicBezTo>
                  <a:lnTo>
                    <a:pt x="42"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276"/>
            <p:cNvSpPr>
              <a:spLocks/>
            </p:cNvSpPr>
            <p:nvPr/>
          </p:nvSpPr>
          <p:spPr bwMode="auto">
            <a:xfrm>
              <a:off x="1817688" y="2505075"/>
              <a:ext cx="23812" cy="22225"/>
            </a:xfrm>
            <a:custGeom>
              <a:avLst/>
              <a:gdLst>
                <a:gd name="T0" fmla="*/ 6 w 8"/>
                <a:gd name="T1" fmla="*/ 0 h 8"/>
                <a:gd name="T2" fmla="*/ 1 w 8"/>
                <a:gd name="T3" fmla="*/ 0 h 8"/>
                <a:gd name="T4" fmla="*/ 0 w 8"/>
                <a:gd name="T5" fmla="*/ 2 h 8"/>
                <a:gd name="T6" fmla="*/ 0 w 8"/>
                <a:gd name="T7" fmla="*/ 6 h 8"/>
                <a:gd name="T8" fmla="*/ 2 w 8"/>
                <a:gd name="T9" fmla="*/ 8 h 8"/>
                <a:gd name="T10" fmla="*/ 6 w 8"/>
                <a:gd name="T11" fmla="*/ 7 h 8"/>
                <a:gd name="T12" fmla="*/ 8 w 8"/>
                <a:gd name="T13" fmla="*/ 6 h 8"/>
                <a:gd name="T14" fmla="*/ 7 w 8"/>
                <a:gd name="T15" fmla="*/ 1 h 8"/>
                <a:gd name="T16" fmla="*/ 6 w 8"/>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6" y="0"/>
                  </a:moveTo>
                  <a:cubicBezTo>
                    <a:pt x="1" y="0"/>
                    <a:pt x="1" y="0"/>
                    <a:pt x="1" y="0"/>
                  </a:cubicBezTo>
                  <a:cubicBezTo>
                    <a:pt x="0" y="1"/>
                    <a:pt x="0" y="1"/>
                    <a:pt x="0" y="2"/>
                  </a:cubicBezTo>
                  <a:cubicBezTo>
                    <a:pt x="0" y="6"/>
                    <a:pt x="0" y="6"/>
                    <a:pt x="0" y="6"/>
                  </a:cubicBezTo>
                  <a:cubicBezTo>
                    <a:pt x="0" y="7"/>
                    <a:pt x="1" y="8"/>
                    <a:pt x="2" y="8"/>
                  </a:cubicBezTo>
                  <a:cubicBezTo>
                    <a:pt x="6" y="7"/>
                    <a:pt x="6" y="7"/>
                    <a:pt x="6" y="7"/>
                  </a:cubicBezTo>
                  <a:cubicBezTo>
                    <a:pt x="7" y="7"/>
                    <a:pt x="8" y="6"/>
                    <a:pt x="8" y="6"/>
                  </a:cubicBezTo>
                  <a:cubicBezTo>
                    <a:pt x="7" y="1"/>
                    <a:pt x="7" y="1"/>
                    <a:pt x="7" y="1"/>
                  </a:cubicBezTo>
                  <a:cubicBezTo>
                    <a:pt x="7" y="0"/>
                    <a:pt x="6"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8" name="Freeform 277"/>
            <p:cNvSpPr>
              <a:spLocks/>
            </p:cNvSpPr>
            <p:nvPr/>
          </p:nvSpPr>
          <p:spPr bwMode="auto">
            <a:xfrm>
              <a:off x="1774825" y="2387600"/>
              <a:ext cx="88900" cy="114300"/>
            </a:xfrm>
            <a:custGeom>
              <a:avLst/>
              <a:gdLst>
                <a:gd name="T0" fmla="*/ 25 w 31"/>
                <a:gd name="T1" fmla="*/ 0 h 40"/>
                <a:gd name="T2" fmla="*/ 2 w 31"/>
                <a:gd name="T3" fmla="*/ 3 h 40"/>
                <a:gd name="T4" fmla="*/ 0 w 31"/>
                <a:gd name="T5" fmla="*/ 5 h 40"/>
                <a:gd name="T6" fmla="*/ 4 w 31"/>
                <a:gd name="T7" fmla="*/ 38 h 40"/>
                <a:gd name="T8" fmla="*/ 6 w 31"/>
                <a:gd name="T9" fmla="*/ 40 h 40"/>
                <a:gd name="T10" fmla="*/ 30 w 31"/>
                <a:gd name="T11" fmla="*/ 37 h 40"/>
                <a:gd name="T12" fmla="*/ 31 w 31"/>
                <a:gd name="T13" fmla="*/ 35 h 40"/>
                <a:gd name="T14" fmla="*/ 27 w 31"/>
                <a:gd name="T15" fmla="*/ 2 h 40"/>
                <a:gd name="T16" fmla="*/ 25 w 31"/>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40">
                  <a:moveTo>
                    <a:pt x="25" y="0"/>
                  </a:moveTo>
                  <a:cubicBezTo>
                    <a:pt x="2" y="3"/>
                    <a:pt x="2" y="3"/>
                    <a:pt x="2" y="3"/>
                  </a:cubicBezTo>
                  <a:cubicBezTo>
                    <a:pt x="1" y="3"/>
                    <a:pt x="0" y="4"/>
                    <a:pt x="0" y="5"/>
                  </a:cubicBezTo>
                  <a:cubicBezTo>
                    <a:pt x="4" y="38"/>
                    <a:pt x="4" y="38"/>
                    <a:pt x="4" y="38"/>
                  </a:cubicBezTo>
                  <a:cubicBezTo>
                    <a:pt x="5" y="39"/>
                    <a:pt x="5" y="40"/>
                    <a:pt x="6" y="40"/>
                  </a:cubicBezTo>
                  <a:cubicBezTo>
                    <a:pt x="30" y="37"/>
                    <a:pt x="30" y="37"/>
                    <a:pt x="30" y="37"/>
                  </a:cubicBezTo>
                  <a:cubicBezTo>
                    <a:pt x="31" y="37"/>
                    <a:pt x="31" y="36"/>
                    <a:pt x="31" y="35"/>
                  </a:cubicBezTo>
                  <a:cubicBezTo>
                    <a:pt x="27" y="2"/>
                    <a:pt x="27" y="2"/>
                    <a:pt x="27" y="2"/>
                  </a:cubicBezTo>
                  <a:cubicBezTo>
                    <a:pt x="27" y="1"/>
                    <a:pt x="26" y="0"/>
                    <a:pt x="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9" name="Freeform 278"/>
            <p:cNvSpPr>
              <a:spLocks noEditPoints="1"/>
            </p:cNvSpPr>
            <p:nvPr/>
          </p:nvSpPr>
          <p:spPr bwMode="auto">
            <a:xfrm>
              <a:off x="3467100" y="1398588"/>
              <a:ext cx="134937" cy="193675"/>
            </a:xfrm>
            <a:custGeom>
              <a:avLst/>
              <a:gdLst>
                <a:gd name="T0" fmla="*/ 30 w 47"/>
                <a:gd name="T1" fmla="*/ 0 h 67"/>
                <a:gd name="T2" fmla="*/ 9 w 47"/>
                <a:gd name="T3" fmla="*/ 3 h 67"/>
                <a:gd name="T4" fmla="*/ 1 w 47"/>
                <a:gd name="T5" fmla="*/ 14 h 67"/>
                <a:gd name="T6" fmla="*/ 6 w 47"/>
                <a:gd name="T7" fmla="*/ 57 h 67"/>
                <a:gd name="T8" fmla="*/ 17 w 47"/>
                <a:gd name="T9" fmla="*/ 66 h 67"/>
                <a:gd name="T10" fmla="*/ 38 w 47"/>
                <a:gd name="T11" fmla="*/ 63 h 67"/>
                <a:gd name="T12" fmla="*/ 47 w 47"/>
                <a:gd name="T13" fmla="*/ 52 h 67"/>
                <a:gd name="T14" fmla="*/ 41 w 47"/>
                <a:gd name="T15" fmla="*/ 9 h 67"/>
                <a:gd name="T16" fmla="*/ 30 w 47"/>
                <a:gd name="T17" fmla="*/ 0 h 67"/>
                <a:gd name="T18" fmla="*/ 42 w 47"/>
                <a:gd name="T19" fmla="*/ 53 h 67"/>
                <a:gd name="T20" fmla="*/ 38 w 47"/>
                <a:gd name="T21" fmla="*/ 59 h 67"/>
                <a:gd name="T22" fmla="*/ 17 w 47"/>
                <a:gd name="T23" fmla="*/ 62 h 67"/>
                <a:gd name="T24" fmla="*/ 10 w 47"/>
                <a:gd name="T25" fmla="*/ 57 h 67"/>
                <a:gd name="T26" fmla="*/ 5 w 47"/>
                <a:gd name="T27" fmla="*/ 13 h 67"/>
                <a:gd name="T28" fmla="*/ 10 w 47"/>
                <a:gd name="T29" fmla="*/ 7 h 67"/>
                <a:gd name="T30" fmla="*/ 31 w 47"/>
                <a:gd name="T31" fmla="*/ 5 h 67"/>
                <a:gd name="T32" fmla="*/ 37 w 47"/>
                <a:gd name="T33" fmla="*/ 10 h 67"/>
                <a:gd name="T34" fmla="*/ 42 w 47"/>
                <a:gd name="T35" fmla="*/ 5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 h="67">
                  <a:moveTo>
                    <a:pt x="30" y="0"/>
                  </a:moveTo>
                  <a:cubicBezTo>
                    <a:pt x="9" y="3"/>
                    <a:pt x="9" y="3"/>
                    <a:pt x="9" y="3"/>
                  </a:cubicBezTo>
                  <a:cubicBezTo>
                    <a:pt x="4" y="4"/>
                    <a:pt x="0" y="9"/>
                    <a:pt x="1" y="14"/>
                  </a:cubicBezTo>
                  <a:cubicBezTo>
                    <a:pt x="6" y="57"/>
                    <a:pt x="6" y="57"/>
                    <a:pt x="6" y="57"/>
                  </a:cubicBezTo>
                  <a:cubicBezTo>
                    <a:pt x="7" y="63"/>
                    <a:pt x="12" y="67"/>
                    <a:pt x="17" y="66"/>
                  </a:cubicBezTo>
                  <a:cubicBezTo>
                    <a:pt x="38" y="63"/>
                    <a:pt x="38" y="63"/>
                    <a:pt x="38" y="63"/>
                  </a:cubicBezTo>
                  <a:cubicBezTo>
                    <a:pt x="43" y="63"/>
                    <a:pt x="47" y="58"/>
                    <a:pt x="47" y="52"/>
                  </a:cubicBezTo>
                  <a:cubicBezTo>
                    <a:pt x="41" y="9"/>
                    <a:pt x="41" y="9"/>
                    <a:pt x="41" y="9"/>
                  </a:cubicBezTo>
                  <a:cubicBezTo>
                    <a:pt x="41" y="4"/>
                    <a:pt x="36" y="0"/>
                    <a:pt x="30" y="0"/>
                  </a:cubicBezTo>
                  <a:close/>
                  <a:moveTo>
                    <a:pt x="42" y="53"/>
                  </a:moveTo>
                  <a:cubicBezTo>
                    <a:pt x="43" y="56"/>
                    <a:pt x="41" y="59"/>
                    <a:pt x="38" y="59"/>
                  </a:cubicBezTo>
                  <a:cubicBezTo>
                    <a:pt x="17" y="62"/>
                    <a:pt x="17" y="62"/>
                    <a:pt x="17" y="62"/>
                  </a:cubicBezTo>
                  <a:cubicBezTo>
                    <a:pt x="14" y="62"/>
                    <a:pt x="11" y="60"/>
                    <a:pt x="10" y="57"/>
                  </a:cubicBezTo>
                  <a:cubicBezTo>
                    <a:pt x="5" y="13"/>
                    <a:pt x="5" y="13"/>
                    <a:pt x="5" y="13"/>
                  </a:cubicBezTo>
                  <a:cubicBezTo>
                    <a:pt x="5" y="10"/>
                    <a:pt x="7" y="8"/>
                    <a:pt x="10" y="7"/>
                  </a:cubicBezTo>
                  <a:cubicBezTo>
                    <a:pt x="31" y="5"/>
                    <a:pt x="31" y="5"/>
                    <a:pt x="31" y="5"/>
                  </a:cubicBezTo>
                  <a:cubicBezTo>
                    <a:pt x="34" y="4"/>
                    <a:pt x="37" y="7"/>
                    <a:pt x="37" y="10"/>
                  </a:cubicBezTo>
                  <a:lnTo>
                    <a:pt x="42"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2" name="Freeform 279"/>
            <p:cNvSpPr>
              <a:spLocks/>
            </p:cNvSpPr>
            <p:nvPr/>
          </p:nvSpPr>
          <p:spPr bwMode="auto">
            <a:xfrm>
              <a:off x="3530600" y="1539875"/>
              <a:ext cx="22225" cy="23813"/>
            </a:xfrm>
            <a:custGeom>
              <a:avLst/>
              <a:gdLst>
                <a:gd name="T0" fmla="*/ 6 w 8"/>
                <a:gd name="T1" fmla="*/ 0 h 8"/>
                <a:gd name="T2" fmla="*/ 2 w 8"/>
                <a:gd name="T3" fmla="*/ 1 h 8"/>
                <a:gd name="T4" fmla="*/ 0 w 8"/>
                <a:gd name="T5" fmla="*/ 3 h 8"/>
                <a:gd name="T6" fmla="*/ 1 w 8"/>
                <a:gd name="T7" fmla="*/ 7 h 8"/>
                <a:gd name="T8" fmla="*/ 3 w 8"/>
                <a:gd name="T9" fmla="*/ 8 h 8"/>
                <a:gd name="T10" fmla="*/ 7 w 8"/>
                <a:gd name="T11" fmla="*/ 8 h 8"/>
                <a:gd name="T12" fmla="*/ 8 w 8"/>
                <a:gd name="T13" fmla="*/ 6 h 8"/>
                <a:gd name="T14" fmla="*/ 8 w 8"/>
                <a:gd name="T15" fmla="*/ 2 h 8"/>
                <a:gd name="T16" fmla="*/ 6 w 8"/>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6" y="0"/>
                  </a:moveTo>
                  <a:cubicBezTo>
                    <a:pt x="2" y="1"/>
                    <a:pt x="2" y="1"/>
                    <a:pt x="2" y="1"/>
                  </a:cubicBezTo>
                  <a:cubicBezTo>
                    <a:pt x="1" y="1"/>
                    <a:pt x="0" y="2"/>
                    <a:pt x="0" y="3"/>
                  </a:cubicBezTo>
                  <a:cubicBezTo>
                    <a:pt x="1" y="7"/>
                    <a:pt x="1" y="7"/>
                    <a:pt x="1" y="7"/>
                  </a:cubicBezTo>
                  <a:cubicBezTo>
                    <a:pt x="1" y="8"/>
                    <a:pt x="2" y="8"/>
                    <a:pt x="3" y="8"/>
                  </a:cubicBezTo>
                  <a:cubicBezTo>
                    <a:pt x="7" y="8"/>
                    <a:pt x="7" y="8"/>
                    <a:pt x="7" y="8"/>
                  </a:cubicBezTo>
                  <a:cubicBezTo>
                    <a:pt x="8" y="8"/>
                    <a:pt x="8" y="7"/>
                    <a:pt x="8" y="6"/>
                  </a:cubicBezTo>
                  <a:cubicBezTo>
                    <a:pt x="8" y="2"/>
                    <a:pt x="8" y="2"/>
                    <a:pt x="8" y="2"/>
                  </a:cubicBezTo>
                  <a:cubicBezTo>
                    <a:pt x="8" y="1"/>
                    <a:pt x="7"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3" name="Freeform 280"/>
            <p:cNvSpPr>
              <a:spLocks/>
            </p:cNvSpPr>
            <p:nvPr/>
          </p:nvSpPr>
          <p:spPr bwMode="auto">
            <a:xfrm>
              <a:off x="3490913" y="1425575"/>
              <a:ext cx="88900" cy="111125"/>
            </a:xfrm>
            <a:custGeom>
              <a:avLst/>
              <a:gdLst>
                <a:gd name="T0" fmla="*/ 25 w 31"/>
                <a:gd name="T1" fmla="*/ 0 h 39"/>
                <a:gd name="T2" fmla="*/ 1 w 31"/>
                <a:gd name="T3" fmla="*/ 3 h 39"/>
                <a:gd name="T4" fmla="*/ 0 w 31"/>
                <a:gd name="T5" fmla="*/ 4 h 39"/>
                <a:gd name="T6" fmla="*/ 4 w 31"/>
                <a:gd name="T7" fmla="*/ 38 h 39"/>
                <a:gd name="T8" fmla="*/ 6 w 31"/>
                <a:gd name="T9" fmla="*/ 39 h 39"/>
                <a:gd name="T10" fmla="*/ 29 w 31"/>
                <a:gd name="T11" fmla="*/ 36 h 39"/>
                <a:gd name="T12" fmla="*/ 31 w 31"/>
                <a:gd name="T13" fmla="*/ 34 h 39"/>
                <a:gd name="T14" fmla="*/ 27 w 31"/>
                <a:gd name="T15" fmla="*/ 1 h 39"/>
                <a:gd name="T16" fmla="*/ 25 w 31"/>
                <a:gd name="T1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9">
                  <a:moveTo>
                    <a:pt x="25" y="0"/>
                  </a:moveTo>
                  <a:cubicBezTo>
                    <a:pt x="1" y="3"/>
                    <a:pt x="1" y="3"/>
                    <a:pt x="1" y="3"/>
                  </a:cubicBezTo>
                  <a:cubicBezTo>
                    <a:pt x="0" y="3"/>
                    <a:pt x="0" y="3"/>
                    <a:pt x="0" y="4"/>
                  </a:cubicBezTo>
                  <a:cubicBezTo>
                    <a:pt x="4" y="38"/>
                    <a:pt x="4" y="38"/>
                    <a:pt x="4" y="38"/>
                  </a:cubicBezTo>
                  <a:cubicBezTo>
                    <a:pt x="4" y="39"/>
                    <a:pt x="5" y="39"/>
                    <a:pt x="6" y="39"/>
                  </a:cubicBezTo>
                  <a:cubicBezTo>
                    <a:pt x="29" y="36"/>
                    <a:pt x="29" y="36"/>
                    <a:pt x="29" y="36"/>
                  </a:cubicBezTo>
                  <a:cubicBezTo>
                    <a:pt x="30" y="36"/>
                    <a:pt x="31" y="35"/>
                    <a:pt x="31" y="34"/>
                  </a:cubicBezTo>
                  <a:cubicBezTo>
                    <a:pt x="27" y="1"/>
                    <a:pt x="27" y="1"/>
                    <a:pt x="27" y="1"/>
                  </a:cubicBezTo>
                  <a:cubicBezTo>
                    <a:pt x="26" y="0"/>
                    <a:pt x="26" y="0"/>
                    <a:pt x="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4" name="Freeform 281"/>
            <p:cNvSpPr>
              <a:spLocks noEditPoints="1"/>
            </p:cNvSpPr>
            <p:nvPr/>
          </p:nvSpPr>
          <p:spPr bwMode="auto">
            <a:xfrm>
              <a:off x="3732213" y="3125788"/>
              <a:ext cx="136525" cy="192088"/>
            </a:xfrm>
            <a:custGeom>
              <a:avLst/>
              <a:gdLst>
                <a:gd name="T0" fmla="*/ 31 w 48"/>
                <a:gd name="T1" fmla="*/ 1 h 67"/>
                <a:gd name="T2" fmla="*/ 10 w 48"/>
                <a:gd name="T3" fmla="*/ 3 h 67"/>
                <a:gd name="T4" fmla="*/ 1 w 48"/>
                <a:gd name="T5" fmla="*/ 14 h 67"/>
                <a:gd name="T6" fmla="*/ 6 w 48"/>
                <a:gd name="T7" fmla="*/ 58 h 67"/>
                <a:gd name="T8" fmla="*/ 17 w 48"/>
                <a:gd name="T9" fmla="*/ 66 h 67"/>
                <a:gd name="T10" fmla="*/ 38 w 48"/>
                <a:gd name="T11" fmla="*/ 64 h 67"/>
                <a:gd name="T12" fmla="*/ 47 w 48"/>
                <a:gd name="T13" fmla="*/ 53 h 67"/>
                <a:gd name="T14" fmla="*/ 42 w 48"/>
                <a:gd name="T15" fmla="*/ 9 h 67"/>
                <a:gd name="T16" fmla="*/ 31 w 48"/>
                <a:gd name="T17" fmla="*/ 1 h 67"/>
                <a:gd name="T18" fmla="*/ 43 w 48"/>
                <a:gd name="T19" fmla="*/ 53 h 67"/>
                <a:gd name="T20" fmla="*/ 38 w 48"/>
                <a:gd name="T21" fmla="*/ 59 h 67"/>
                <a:gd name="T22" fmla="*/ 17 w 48"/>
                <a:gd name="T23" fmla="*/ 62 h 67"/>
                <a:gd name="T24" fmla="*/ 11 w 48"/>
                <a:gd name="T25" fmla="*/ 57 h 67"/>
                <a:gd name="T26" fmla="*/ 5 w 48"/>
                <a:gd name="T27" fmla="*/ 14 h 67"/>
                <a:gd name="T28" fmla="*/ 10 w 48"/>
                <a:gd name="T29" fmla="*/ 8 h 67"/>
                <a:gd name="T30" fmla="*/ 31 w 48"/>
                <a:gd name="T31" fmla="*/ 5 h 67"/>
                <a:gd name="T32" fmla="*/ 37 w 48"/>
                <a:gd name="T33" fmla="*/ 10 h 67"/>
                <a:gd name="T34" fmla="*/ 43 w 48"/>
                <a:gd name="T35" fmla="*/ 5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67">
                  <a:moveTo>
                    <a:pt x="31" y="1"/>
                  </a:moveTo>
                  <a:cubicBezTo>
                    <a:pt x="10" y="3"/>
                    <a:pt x="10" y="3"/>
                    <a:pt x="10" y="3"/>
                  </a:cubicBezTo>
                  <a:cubicBezTo>
                    <a:pt x="4" y="4"/>
                    <a:pt x="0" y="9"/>
                    <a:pt x="1" y="14"/>
                  </a:cubicBezTo>
                  <a:cubicBezTo>
                    <a:pt x="6" y="58"/>
                    <a:pt x="6" y="58"/>
                    <a:pt x="6" y="58"/>
                  </a:cubicBezTo>
                  <a:cubicBezTo>
                    <a:pt x="7" y="63"/>
                    <a:pt x="12" y="67"/>
                    <a:pt x="17" y="66"/>
                  </a:cubicBezTo>
                  <a:cubicBezTo>
                    <a:pt x="38" y="64"/>
                    <a:pt x="38" y="64"/>
                    <a:pt x="38" y="64"/>
                  </a:cubicBezTo>
                  <a:cubicBezTo>
                    <a:pt x="44" y="63"/>
                    <a:pt x="48" y="58"/>
                    <a:pt x="47" y="53"/>
                  </a:cubicBezTo>
                  <a:cubicBezTo>
                    <a:pt x="42" y="9"/>
                    <a:pt x="42" y="9"/>
                    <a:pt x="42" y="9"/>
                  </a:cubicBezTo>
                  <a:cubicBezTo>
                    <a:pt x="41" y="4"/>
                    <a:pt x="36" y="0"/>
                    <a:pt x="31" y="1"/>
                  </a:cubicBezTo>
                  <a:close/>
                  <a:moveTo>
                    <a:pt x="43" y="53"/>
                  </a:moveTo>
                  <a:cubicBezTo>
                    <a:pt x="43" y="56"/>
                    <a:pt x="41" y="59"/>
                    <a:pt x="38" y="59"/>
                  </a:cubicBezTo>
                  <a:cubicBezTo>
                    <a:pt x="17" y="62"/>
                    <a:pt x="17" y="62"/>
                    <a:pt x="17" y="62"/>
                  </a:cubicBezTo>
                  <a:cubicBezTo>
                    <a:pt x="14" y="62"/>
                    <a:pt x="11" y="60"/>
                    <a:pt x="11" y="57"/>
                  </a:cubicBezTo>
                  <a:cubicBezTo>
                    <a:pt x="5" y="14"/>
                    <a:pt x="5" y="14"/>
                    <a:pt x="5" y="14"/>
                  </a:cubicBezTo>
                  <a:cubicBezTo>
                    <a:pt x="5" y="11"/>
                    <a:pt x="7" y="8"/>
                    <a:pt x="10" y="8"/>
                  </a:cubicBezTo>
                  <a:cubicBezTo>
                    <a:pt x="31" y="5"/>
                    <a:pt x="31" y="5"/>
                    <a:pt x="31" y="5"/>
                  </a:cubicBezTo>
                  <a:cubicBezTo>
                    <a:pt x="34" y="5"/>
                    <a:pt x="37" y="7"/>
                    <a:pt x="37" y="10"/>
                  </a:cubicBezTo>
                  <a:lnTo>
                    <a:pt x="43"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5" name="Freeform 282"/>
            <p:cNvSpPr>
              <a:spLocks/>
            </p:cNvSpPr>
            <p:nvPr/>
          </p:nvSpPr>
          <p:spPr bwMode="auto">
            <a:xfrm>
              <a:off x="3794125" y="3265488"/>
              <a:ext cx="26987" cy="25400"/>
            </a:xfrm>
            <a:custGeom>
              <a:avLst/>
              <a:gdLst>
                <a:gd name="T0" fmla="*/ 6 w 9"/>
                <a:gd name="T1" fmla="*/ 1 h 9"/>
                <a:gd name="T2" fmla="*/ 2 w 9"/>
                <a:gd name="T3" fmla="*/ 1 h 9"/>
                <a:gd name="T4" fmla="*/ 0 w 9"/>
                <a:gd name="T5" fmla="*/ 3 h 9"/>
                <a:gd name="T6" fmla="*/ 1 w 9"/>
                <a:gd name="T7" fmla="*/ 7 h 9"/>
                <a:gd name="T8" fmla="*/ 3 w 9"/>
                <a:gd name="T9" fmla="*/ 8 h 9"/>
                <a:gd name="T10" fmla="*/ 7 w 9"/>
                <a:gd name="T11" fmla="*/ 8 h 9"/>
                <a:gd name="T12" fmla="*/ 9 w 9"/>
                <a:gd name="T13" fmla="*/ 6 h 9"/>
                <a:gd name="T14" fmla="*/ 8 w 9"/>
                <a:gd name="T15" fmla="*/ 2 h 9"/>
                <a:gd name="T16" fmla="*/ 6 w 9"/>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1"/>
                  </a:moveTo>
                  <a:cubicBezTo>
                    <a:pt x="2" y="1"/>
                    <a:pt x="2" y="1"/>
                    <a:pt x="2" y="1"/>
                  </a:cubicBezTo>
                  <a:cubicBezTo>
                    <a:pt x="1" y="1"/>
                    <a:pt x="0" y="2"/>
                    <a:pt x="0" y="3"/>
                  </a:cubicBezTo>
                  <a:cubicBezTo>
                    <a:pt x="1" y="7"/>
                    <a:pt x="1" y="7"/>
                    <a:pt x="1" y="7"/>
                  </a:cubicBezTo>
                  <a:cubicBezTo>
                    <a:pt x="1" y="8"/>
                    <a:pt x="2" y="9"/>
                    <a:pt x="3" y="8"/>
                  </a:cubicBezTo>
                  <a:cubicBezTo>
                    <a:pt x="7" y="8"/>
                    <a:pt x="7" y="8"/>
                    <a:pt x="7" y="8"/>
                  </a:cubicBezTo>
                  <a:cubicBezTo>
                    <a:pt x="8" y="8"/>
                    <a:pt x="9" y="7"/>
                    <a:pt x="9" y="6"/>
                  </a:cubicBezTo>
                  <a:cubicBezTo>
                    <a:pt x="8" y="2"/>
                    <a:pt x="8" y="2"/>
                    <a:pt x="8" y="2"/>
                  </a:cubicBezTo>
                  <a:cubicBezTo>
                    <a:pt x="8" y="1"/>
                    <a:pt x="7" y="0"/>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6" name="Freeform 283"/>
            <p:cNvSpPr>
              <a:spLocks/>
            </p:cNvSpPr>
            <p:nvPr/>
          </p:nvSpPr>
          <p:spPr bwMode="auto">
            <a:xfrm>
              <a:off x="3754438" y="3151188"/>
              <a:ext cx="88900" cy="111125"/>
            </a:xfrm>
            <a:custGeom>
              <a:avLst/>
              <a:gdLst>
                <a:gd name="T0" fmla="*/ 25 w 31"/>
                <a:gd name="T1" fmla="*/ 0 h 39"/>
                <a:gd name="T2" fmla="*/ 1 w 31"/>
                <a:gd name="T3" fmla="*/ 3 h 39"/>
                <a:gd name="T4" fmla="*/ 0 w 31"/>
                <a:gd name="T5" fmla="*/ 5 h 39"/>
                <a:gd name="T6" fmla="*/ 4 w 31"/>
                <a:gd name="T7" fmla="*/ 38 h 39"/>
                <a:gd name="T8" fmla="*/ 6 w 31"/>
                <a:gd name="T9" fmla="*/ 39 h 39"/>
                <a:gd name="T10" fmla="*/ 29 w 31"/>
                <a:gd name="T11" fmla="*/ 36 h 39"/>
                <a:gd name="T12" fmla="*/ 31 w 31"/>
                <a:gd name="T13" fmla="*/ 35 h 39"/>
                <a:gd name="T14" fmla="*/ 27 w 31"/>
                <a:gd name="T15" fmla="*/ 1 h 39"/>
                <a:gd name="T16" fmla="*/ 25 w 31"/>
                <a:gd name="T1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9">
                  <a:moveTo>
                    <a:pt x="25" y="0"/>
                  </a:moveTo>
                  <a:cubicBezTo>
                    <a:pt x="1" y="3"/>
                    <a:pt x="1" y="3"/>
                    <a:pt x="1" y="3"/>
                  </a:cubicBezTo>
                  <a:cubicBezTo>
                    <a:pt x="0" y="3"/>
                    <a:pt x="0" y="4"/>
                    <a:pt x="0" y="5"/>
                  </a:cubicBezTo>
                  <a:cubicBezTo>
                    <a:pt x="4" y="38"/>
                    <a:pt x="4" y="38"/>
                    <a:pt x="4" y="38"/>
                  </a:cubicBezTo>
                  <a:cubicBezTo>
                    <a:pt x="4" y="39"/>
                    <a:pt x="5" y="39"/>
                    <a:pt x="6" y="39"/>
                  </a:cubicBezTo>
                  <a:cubicBezTo>
                    <a:pt x="29" y="36"/>
                    <a:pt x="29" y="36"/>
                    <a:pt x="29" y="36"/>
                  </a:cubicBezTo>
                  <a:cubicBezTo>
                    <a:pt x="30" y="36"/>
                    <a:pt x="31" y="36"/>
                    <a:pt x="31" y="35"/>
                  </a:cubicBezTo>
                  <a:cubicBezTo>
                    <a:pt x="27" y="1"/>
                    <a:pt x="27" y="1"/>
                    <a:pt x="27" y="1"/>
                  </a:cubicBezTo>
                  <a:cubicBezTo>
                    <a:pt x="27" y="0"/>
                    <a:pt x="26" y="0"/>
                    <a:pt x="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custDataLst>
      <p:tags r:id="rId1"/>
    </p:custDataLst>
    <p:extLst>
      <p:ext uri="{BB962C8B-B14F-4D97-AF65-F5344CB8AC3E}">
        <p14:creationId xmlns:p14="http://schemas.microsoft.com/office/powerpoint/2010/main" val="1669817549"/>
      </p:ext>
    </p:extLst>
  </p:cSld>
  <p:clrMapOvr>
    <a:masterClrMapping/>
  </p:clrMapOvr>
  <mc:AlternateContent xmlns:mc="http://schemas.openxmlformats.org/markup-compatibility/2006" xmlns:p14="http://schemas.microsoft.com/office/powerpoint/2010/main">
    <mc:Choice Requires="p14">
      <p:transition spd="slow" p14:dur="2000" advTm="11008"/>
    </mc:Choice>
    <mc:Fallback xmlns="">
      <p:transition spd="slow" advTm="1100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1000" fill="hold"/>
                                        <p:tgtEl>
                                          <p:spTgt spid="2050"/>
                                        </p:tgtEl>
                                        <p:attrNameLst>
                                          <p:attrName>ppt_w</p:attrName>
                                        </p:attrNameLst>
                                      </p:cBhvr>
                                      <p:tavLst>
                                        <p:tav tm="0">
                                          <p:val>
                                            <p:fltVal val="0"/>
                                          </p:val>
                                        </p:tav>
                                        <p:tav tm="100000">
                                          <p:val>
                                            <p:strVal val="#ppt_w"/>
                                          </p:val>
                                        </p:tav>
                                      </p:tavLst>
                                    </p:anim>
                                    <p:anim calcmode="lin" valueType="num">
                                      <p:cBhvr>
                                        <p:cTn id="8" dur="1000" fill="hold"/>
                                        <p:tgtEl>
                                          <p:spTgt spid="2050"/>
                                        </p:tgtEl>
                                        <p:attrNameLst>
                                          <p:attrName>ppt_h</p:attrName>
                                        </p:attrNameLst>
                                      </p:cBhvr>
                                      <p:tavLst>
                                        <p:tav tm="0">
                                          <p:val>
                                            <p:fltVal val="0"/>
                                          </p:val>
                                        </p:tav>
                                        <p:tav tm="100000">
                                          <p:val>
                                            <p:strVal val="#ppt_h"/>
                                          </p:val>
                                        </p:tav>
                                      </p:tavLst>
                                    </p:anim>
                                    <p:anim calcmode="lin" valueType="num">
                                      <p:cBhvr>
                                        <p:cTn id="9" dur="1000" fill="hold"/>
                                        <p:tgtEl>
                                          <p:spTgt spid="2050"/>
                                        </p:tgtEl>
                                        <p:attrNameLst>
                                          <p:attrName>style.rotation</p:attrName>
                                        </p:attrNameLst>
                                      </p:cBhvr>
                                      <p:tavLst>
                                        <p:tav tm="0">
                                          <p:val>
                                            <p:fltVal val="90"/>
                                          </p:val>
                                        </p:tav>
                                        <p:tav tm="100000">
                                          <p:val>
                                            <p:fltVal val="0"/>
                                          </p:val>
                                        </p:tav>
                                      </p:tavLst>
                                    </p:anim>
                                    <p:animEffect transition="in" filter="fade">
                                      <p:cBhvr>
                                        <p:cTn id="10" dur="1000"/>
                                        <p:tgtEl>
                                          <p:spTgt spid="2050"/>
                                        </p:tgtEl>
                                      </p:cBhvr>
                                    </p:animEffect>
                                  </p:childTnLst>
                                </p:cTn>
                              </p:par>
                              <p:par>
                                <p:cTn id="11" presetID="31" presetClass="entr" presetSubtype="0" fill="hold" nodeType="withEffect">
                                  <p:stCondLst>
                                    <p:cond delay="0"/>
                                  </p:stCondLst>
                                  <p:childTnLst>
                                    <p:set>
                                      <p:cBhvr>
                                        <p:cTn id="12" dur="1" fill="hold">
                                          <p:stCondLst>
                                            <p:cond delay="0"/>
                                          </p:stCondLst>
                                        </p:cTn>
                                        <p:tgtEl>
                                          <p:spTgt spid="2051"/>
                                        </p:tgtEl>
                                        <p:attrNameLst>
                                          <p:attrName>style.visibility</p:attrName>
                                        </p:attrNameLst>
                                      </p:cBhvr>
                                      <p:to>
                                        <p:strVal val="visible"/>
                                      </p:to>
                                    </p:set>
                                    <p:anim calcmode="lin" valueType="num">
                                      <p:cBhvr>
                                        <p:cTn id="13" dur="1000" fill="hold"/>
                                        <p:tgtEl>
                                          <p:spTgt spid="2051"/>
                                        </p:tgtEl>
                                        <p:attrNameLst>
                                          <p:attrName>ppt_w</p:attrName>
                                        </p:attrNameLst>
                                      </p:cBhvr>
                                      <p:tavLst>
                                        <p:tav tm="0">
                                          <p:val>
                                            <p:fltVal val="0"/>
                                          </p:val>
                                        </p:tav>
                                        <p:tav tm="100000">
                                          <p:val>
                                            <p:strVal val="#ppt_w"/>
                                          </p:val>
                                        </p:tav>
                                      </p:tavLst>
                                    </p:anim>
                                    <p:anim calcmode="lin" valueType="num">
                                      <p:cBhvr>
                                        <p:cTn id="14" dur="1000" fill="hold"/>
                                        <p:tgtEl>
                                          <p:spTgt spid="2051"/>
                                        </p:tgtEl>
                                        <p:attrNameLst>
                                          <p:attrName>ppt_h</p:attrName>
                                        </p:attrNameLst>
                                      </p:cBhvr>
                                      <p:tavLst>
                                        <p:tav tm="0">
                                          <p:val>
                                            <p:fltVal val="0"/>
                                          </p:val>
                                        </p:tav>
                                        <p:tav tm="100000">
                                          <p:val>
                                            <p:strVal val="#ppt_h"/>
                                          </p:val>
                                        </p:tav>
                                      </p:tavLst>
                                    </p:anim>
                                    <p:anim calcmode="lin" valueType="num">
                                      <p:cBhvr>
                                        <p:cTn id="15" dur="1000" fill="hold"/>
                                        <p:tgtEl>
                                          <p:spTgt spid="2051"/>
                                        </p:tgtEl>
                                        <p:attrNameLst>
                                          <p:attrName>style.rotation</p:attrName>
                                        </p:attrNameLst>
                                      </p:cBhvr>
                                      <p:tavLst>
                                        <p:tav tm="0">
                                          <p:val>
                                            <p:fltVal val="90"/>
                                          </p:val>
                                        </p:tav>
                                        <p:tav tm="100000">
                                          <p:val>
                                            <p:fltVal val="0"/>
                                          </p:val>
                                        </p:tav>
                                      </p:tavLst>
                                    </p:anim>
                                    <p:animEffect transition="in" filter="fade">
                                      <p:cBhvr>
                                        <p:cTn id="16" dur="1000"/>
                                        <p:tgtEl>
                                          <p:spTgt spid="2051"/>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42"/>
                                        </p:tgtEl>
                                        <p:attrNameLst>
                                          <p:attrName>style.visibility</p:attrName>
                                        </p:attrNameLst>
                                      </p:cBhvr>
                                      <p:to>
                                        <p:strVal val="visible"/>
                                      </p:to>
                                    </p:set>
                                    <p:anim calcmode="lin" valueType="num">
                                      <p:cBhvr>
                                        <p:cTn id="19" dur="1000" fill="hold"/>
                                        <p:tgtEl>
                                          <p:spTgt spid="142"/>
                                        </p:tgtEl>
                                        <p:attrNameLst>
                                          <p:attrName>ppt_w</p:attrName>
                                        </p:attrNameLst>
                                      </p:cBhvr>
                                      <p:tavLst>
                                        <p:tav tm="0">
                                          <p:val>
                                            <p:fltVal val="0"/>
                                          </p:val>
                                        </p:tav>
                                        <p:tav tm="100000">
                                          <p:val>
                                            <p:strVal val="#ppt_w"/>
                                          </p:val>
                                        </p:tav>
                                      </p:tavLst>
                                    </p:anim>
                                    <p:anim calcmode="lin" valueType="num">
                                      <p:cBhvr>
                                        <p:cTn id="20" dur="1000" fill="hold"/>
                                        <p:tgtEl>
                                          <p:spTgt spid="142"/>
                                        </p:tgtEl>
                                        <p:attrNameLst>
                                          <p:attrName>ppt_h</p:attrName>
                                        </p:attrNameLst>
                                      </p:cBhvr>
                                      <p:tavLst>
                                        <p:tav tm="0">
                                          <p:val>
                                            <p:fltVal val="0"/>
                                          </p:val>
                                        </p:tav>
                                        <p:tav tm="100000">
                                          <p:val>
                                            <p:strVal val="#ppt_h"/>
                                          </p:val>
                                        </p:tav>
                                      </p:tavLst>
                                    </p:anim>
                                    <p:anim calcmode="lin" valueType="num">
                                      <p:cBhvr>
                                        <p:cTn id="21" dur="1000" fill="hold"/>
                                        <p:tgtEl>
                                          <p:spTgt spid="142"/>
                                        </p:tgtEl>
                                        <p:attrNameLst>
                                          <p:attrName>style.rotation</p:attrName>
                                        </p:attrNameLst>
                                      </p:cBhvr>
                                      <p:tavLst>
                                        <p:tav tm="0">
                                          <p:val>
                                            <p:fltVal val="90"/>
                                          </p:val>
                                        </p:tav>
                                        <p:tav tm="100000">
                                          <p:val>
                                            <p:fltVal val="0"/>
                                          </p:val>
                                        </p:tav>
                                      </p:tavLst>
                                    </p:anim>
                                    <p:animEffect transition="in" filter="fade">
                                      <p:cBhvr>
                                        <p:cTn id="22" dur="1000"/>
                                        <p:tgtEl>
                                          <p:spTgt spid="142"/>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145"/>
                                        </p:tgtEl>
                                        <p:attrNameLst>
                                          <p:attrName>style.visibility</p:attrName>
                                        </p:attrNameLst>
                                      </p:cBhvr>
                                      <p:to>
                                        <p:strVal val="visible"/>
                                      </p:to>
                                    </p:set>
                                    <p:anim calcmode="lin" valueType="num">
                                      <p:cBhvr>
                                        <p:cTn id="25" dur="1000" fill="hold"/>
                                        <p:tgtEl>
                                          <p:spTgt spid="145"/>
                                        </p:tgtEl>
                                        <p:attrNameLst>
                                          <p:attrName>ppt_w</p:attrName>
                                        </p:attrNameLst>
                                      </p:cBhvr>
                                      <p:tavLst>
                                        <p:tav tm="0">
                                          <p:val>
                                            <p:fltVal val="0"/>
                                          </p:val>
                                        </p:tav>
                                        <p:tav tm="100000">
                                          <p:val>
                                            <p:strVal val="#ppt_w"/>
                                          </p:val>
                                        </p:tav>
                                      </p:tavLst>
                                    </p:anim>
                                    <p:anim calcmode="lin" valueType="num">
                                      <p:cBhvr>
                                        <p:cTn id="26" dur="1000" fill="hold"/>
                                        <p:tgtEl>
                                          <p:spTgt spid="145"/>
                                        </p:tgtEl>
                                        <p:attrNameLst>
                                          <p:attrName>ppt_h</p:attrName>
                                        </p:attrNameLst>
                                      </p:cBhvr>
                                      <p:tavLst>
                                        <p:tav tm="0">
                                          <p:val>
                                            <p:fltVal val="0"/>
                                          </p:val>
                                        </p:tav>
                                        <p:tav tm="100000">
                                          <p:val>
                                            <p:strVal val="#ppt_h"/>
                                          </p:val>
                                        </p:tav>
                                      </p:tavLst>
                                    </p:anim>
                                    <p:anim calcmode="lin" valueType="num">
                                      <p:cBhvr>
                                        <p:cTn id="27" dur="1000" fill="hold"/>
                                        <p:tgtEl>
                                          <p:spTgt spid="145"/>
                                        </p:tgtEl>
                                        <p:attrNameLst>
                                          <p:attrName>style.rotation</p:attrName>
                                        </p:attrNameLst>
                                      </p:cBhvr>
                                      <p:tavLst>
                                        <p:tav tm="0">
                                          <p:val>
                                            <p:fltVal val="90"/>
                                          </p:val>
                                        </p:tav>
                                        <p:tav tm="100000">
                                          <p:val>
                                            <p:fltVal val="0"/>
                                          </p:val>
                                        </p:tav>
                                      </p:tavLst>
                                    </p:anim>
                                    <p:animEffect transition="in" filter="fade">
                                      <p:cBhvr>
                                        <p:cTn id="28" dur="1000"/>
                                        <p:tgtEl>
                                          <p:spTgt spid="145"/>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143"/>
                                        </p:tgtEl>
                                        <p:attrNameLst>
                                          <p:attrName>style.visibility</p:attrName>
                                        </p:attrNameLst>
                                      </p:cBhvr>
                                      <p:to>
                                        <p:strVal val="visible"/>
                                      </p:to>
                                    </p:set>
                                    <p:anim calcmode="lin" valueType="num">
                                      <p:cBhvr>
                                        <p:cTn id="31" dur="1000" fill="hold"/>
                                        <p:tgtEl>
                                          <p:spTgt spid="143"/>
                                        </p:tgtEl>
                                        <p:attrNameLst>
                                          <p:attrName>ppt_w</p:attrName>
                                        </p:attrNameLst>
                                      </p:cBhvr>
                                      <p:tavLst>
                                        <p:tav tm="0">
                                          <p:val>
                                            <p:fltVal val="0"/>
                                          </p:val>
                                        </p:tav>
                                        <p:tav tm="100000">
                                          <p:val>
                                            <p:strVal val="#ppt_w"/>
                                          </p:val>
                                        </p:tav>
                                      </p:tavLst>
                                    </p:anim>
                                    <p:anim calcmode="lin" valueType="num">
                                      <p:cBhvr>
                                        <p:cTn id="32" dur="1000" fill="hold"/>
                                        <p:tgtEl>
                                          <p:spTgt spid="143"/>
                                        </p:tgtEl>
                                        <p:attrNameLst>
                                          <p:attrName>ppt_h</p:attrName>
                                        </p:attrNameLst>
                                      </p:cBhvr>
                                      <p:tavLst>
                                        <p:tav tm="0">
                                          <p:val>
                                            <p:fltVal val="0"/>
                                          </p:val>
                                        </p:tav>
                                        <p:tav tm="100000">
                                          <p:val>
                                            <p:strVal val="#ppt_h"/>
                                          </p:val>
                                        </p:tav>
                                      </p:tavLst>
                                    </p:anim>
                                    <p:anim calcmode="lin" valueType="num">
                                      <p:cBhvr>
                                        <p:cTn id="33" dur="1000" fill="hold"/>
                                        <p:tgtEl>
                                          <p:spTgt spid="143"/>
                                        </p:tgtEl>
                                        <p:attrNameLst>
                                          <p:attrName>style.rotation</p:attrName>
                                        </p:attrNameLst>
                                      </p:cBhvr>
                                      <p:tavLst>
                                        <p:tav tm="0">
                                          <p:val>
                                            <p:fltVal val="90"/>
                                          </p:val>
                                        </p:tav>
                                        <p:tav tm="100000">
                                          <p:val>
                                            <p:fltVal val="0"/>
                                          </p:val>
                                        </p:tav>
                                      </p:tavLst>
                                    </p:anim>
                                    <p:animEffect transition="in" filter="fade">
                                      <p:cBhvr>
                                        <p:cTn id="34" dur="1000"/>
                                        <p:tgtEl>
                                          <p:spTgt spid="143"/>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147"/>
                                        </p:tgtEl>
                                        <p:attrNameLst>
                                          <p:attrName>style.visibility</p:attrName>
                                        </p:attrNameLst>
                                      </p:cBhvr>
                                      <p:to>
                                        <p:strVal val="visible"/>
                                      </p:to>
                                    </p:set>
                                    <p:anim calcmode="lin" valueType="num">
                                      <p:cBhvr>
                                        <p:cTn id="37" dur="1000" fill="hold"/>
                                        <p:tgtEl>
                                          <p:spTgt spid="147"/>
                                        </p:tgtEl>
                                        <p:attrNameLst>
                                          <p:attrName>ppt_w</p:attrName>
                                        </p:attrNameLst>
                                      </p:cBhvr>
                                      <p:tavLst>
                                        <p:tav tm="0">
                                          <p:val>
                                            <p:fltVal val="0"/>
                                          </p:val>
                                        </p:tav>
                                        <p:tav tm="100000">
                                          <p:val>
                                            <p:strVal val="#ppt_w"/>
                                          </p:val>
                                        </p:tav>
                                      </p:tavLst>
                                    </p:anim>
                                    <p:anim calcmode="lin" valueType="num">
                                      <p:cBhvr>
                                        <p:cTn id="38" dur="1000" fill="hold"/>
                                        <p:tgtEl>
                                          <p:spTgt spid="147"/>
                                        </p:tgtEl>
                                        <p:attrNameLst>
                                          <p:attrName>ppt_h</p:attrName>
                                        </p:attrNameLst>
                                      </p:cBhvr>
                                      <p:tavLst>
                                        <p:tav tm="0">
                                          <p:val>
                                            <p:fltVal val="0"/>
                                          </p:val>
                                        </p:tav>
                                        <p:tav tm="100000">
                                          <p:val>
                                            <p:strVal val="#ppt_h"/>
                                          </p:val>
                                        </p:tav>
                                      </p:tavLst>
                                    </p:anim>
                                    <p:anim calcmode="lin" valueType="num">
                                      <p:cBhvr>
                                        <p:cTn id="39" dur="1000" fill="hold"/>
                                        <p:tgtEl>
                                          <p:spTgt spid="147"/>
                                        </p:tgtEl>
                                        <p:attrNameLst>
                                          <p:attrName>style.rotation</p:attrName>
                                        </p:attrNameLst>
                                      </p:cBhvr>
                                      <p:tavLst>
                                        <p:tav tm="0">
                                          <p:val>
                                            <p:fltVal val="90"/>
                                          </p:val>
                                        </p:tav>
                                        <p:tav tm="100000">
                                          <p:val>
                                            <p:fltVal val="0"/>
                                          </p:val>
                                        </p:tav>
                                      </p:tavLst>
                                    </p:anim>
                                    <p:animEffect transition="in" filter="fade">
                                      <p:cBhvr>
                                        <p:cTn id="40" dur="1000"/>
                                        <p:tgtEl>
                                          <p:spTgt spid="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 grpId="0"/>
      <p:bldP spid="145" grpId="0"/>
      <p:bldP spid="143" grpId="0"/>
      <p:bldP spid="147"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a:grpSpLocks noChangeAspect="1"/>
          </p:cNvGrpSpPr>
          <p:nvPr>
            <p:custDataLst>
              <p:tags r:id="rId1"/>
            </p:custDataLst>
          </p:nvPr>
        </p:nvGrpSpPr>
        <p:grpSpPr bwMode="gray">
          <a:xfrm>
            <a:off x="503849" y="1617618"/>
            <a:ext cx="4263353" cy="2466300"/>
            <a:chOff x="1832768" y="1268759"/>
            <a:chExt cx="6240462" cy="3571875"/>
          </a:xfrm>
          <a:solidFill>
            <a:schemeClr val="tx1">
              <a:lumMod val="50000"/>
              <a:lumOff val="50000"/>
            </a:schemeClr>
          </a:solidFill>
        </p:grpSpPr>
        <p:sp>
          <p:nvSpPr>
            <p:cNvPr id="17" name="Freeform 53"/>
            <p:cNvSpPr>
              <a:spLocks noChangeAspect="1"/>
            </p:cNvSpPr>
            <p:nvPr/>
          </p:nvSpPr>
          <p:spPr bwMode="gray">
            <a:xfrm>
              <a:off x="7279480" y="4464397"/>
              <a:ext cx="63500" cy="68263"/>
            </a:xfrm>
            <a:custGeom>
              <a:avLst/>
              <a:gdLst/>
              <a:ahLst/>
              <a:cxnLst>
                <a:cxn ang="0">
                  <a:pos x="4" y="4"/>
                </a:cxn>
                <a:cxn ang="0">
                  <a:pos x="20" y="11"/>
                </a:cxn>
                <a:cxn ang="0">
                  <a:pos x="30" y="7"/>
                </a:cxn>
                <a:cxn ang="0">
                  <a:pos x="68" y="32"/>
                </a:cxn>
                <a:cxn ang="0">
                  <a:pos x="105" y="36"/>
                </a:cxn>
                <a:cxn ang="0">
                  <a:pos x="127" y="23"/>
                </a:cxn>
                <a:cxn ang="0">
                  <a:pos x="148" y="22"/>
                </a:cxn>
                <a:cxn ang="0">
                  <a:pos x="165" y="13"/>
                </a:cxn>
                <a:cxn ang="0">
                  <a:pos x="176" y="7"/>
                </a:cxn>
                <a:cxn ang="0">
                  <a:pos x="193" y="22"/>
                </a:cxn>
                <a:cxn ang="0">
                  <a:pos x="198" y="54"/>
                </a:cxn>
                <a:cxn ang="0">
                  <a:pos x="196" y="85"/>
                </a:cxn>
                <a:cxn ang="0">
                  <a:pos x="201" y="109"/>
                </a:cxn>
                <a:cxn ang="0">
                  <a:pos x="198" y="112"/>
                </a:cxn>
                <a:cxn ang="0">
                  <a:pos x="194" y="94"/>
                </a:cxn>
                <a:cxn ang="0">
                  <a:pos x="182" y="119"/>
                </a:cxn>
                <a:cxn ang="0">
                  <a:pos x="177" y="135"/>
                </a:cxn>
                <a:cxn ang="0">
                  <a:pos x="172" y="157"/>
                </a:cxn>
                <a:cxn ang="0">
                  <a:pos x="156" y="155"/>
                </a:cxn>
                <a:cxn ang="0">
                  <a:pos x="154" y="167"/>
                </a:cxn>
                <a:cxn ang="0">
                  <a:pos x="143" y="179"/>
                </a:cxn>
                <a:cxn ang="0">
                  <a:pos x="137" y="184"/>
                </a:cxn>
                <a:cxn ang="0">
                  <a:pos x="127" y="187"/>
                </a:cxn>
                <a:cxn ang="0">
                  <a:pos x="124" y="206"/>
                </a:cxn>
                <a:cxn ang="0">
                  <a:pos x="111" y="216"/>
                </a:cxn>
                <a:cxn ang="0">
                  <a:pos x="99" y="209"/>
                </a:cxn>
                <a:cxn ang="0">
                  <a:pos x="83" y="208"/>
                </a:cxn>
                <a:cxn ang="0">
                  <a:pos x="69" y="201"/>
                </a:cxn>
                <a:cxn ang="0">
                  <a:pos x="80" y="193"/>
                </a:cxn>
                <a:cxn ang="0">
                  <a:pos x="62" y="188"/>
                </a:cxn>
                <a:cxn ang="0">
                  <a:pos x="41" y="157"/>
                </a:cxn>
                <a:cxn ang="0">
                  <a:pos x="25" y="107"/>
                </a:cxn>
                <a:cxn ang="0">
                  <a:pos x="45" y="118"/>
                </a:cxn>
                <a:cxn ang="0">
                  <a:pos x="25" y="92"/>
                </a:cxn>
                <a:cxn ang="0">
                  <a:pos x="2" y="24"/>
                </a:cxn>
              </a:cxnLst>
              <a:rect l="0" t="0" r="r" b="b"/>
              <a:pathLst>
                <a:path w="201" h="216">
                  <a:moveTo>
                    <a:pt x="2" y="0"/>
                  </a:moveTo>
                  <a:lnTo>
                    <a:pt x="4" y="4"/>
                  </a:lnTo>
                  <a:lnTo>
                    <a:pt x="13" y="6"/>
                  </a:lnTo>
                  <a:lnTo>
                    <a:pt x="20" y="11"/>
                  </a:lnTo>
                  <a:lnTo>
                    <a:pt x="26" y="7"/>
                  </a:lnTo>
                  <a:lnTo>
                    <a:pt x="30" y="7"/>
                  </a:lnTo>
                  <a:lnTo>
                    <a:pt x="43" y="13"/>
                  </a:lnTo>
                  <a:lnTo>
                    <a:pt x="68" y="32"/>
                  </a:lnTo>
                  <a:lnTo>
                    <a:pt x="100" y="36"/>
                  </a:lnTo>
                  <a:lnTo>
                    <a:pt x="105" y="36"/>
                  </a:lnTo>
                  <a:lnTo>
                    <a:pt x="116" y="28"/>
                  </a:lnTo>
                  <a:lnTo>
                    <a:pt x="127" y="23"/>
                  </a:lnTo>
                  <a:lnTo>
                    <a:pt x="137" y="24"/>
                  </a:lnTo>
                  <a:lnTo>
                    <a:pt x="148" y="22"/>
                  </a:lnTo>
                  <a:lnTo>
                    <a:pt x="159" y="11"/>
                  </a:lnTo>
                  <a:lnTo>
                    <a:pt x="165" y="13"/>
                  </a:lnTo>
                  <a:lnTo>
                    <a:pt x="172" y="16"/>
                  </a:lnTo>
                  <a:lnTo>
                    <a:pt x="176" y="7"/>
                  </a:lnTo>
                  <a:lnTo>
                    <a:pt x="185" y="11"/>
                  </a:lnTo>
                  <a:lnTo>
                    <a:pt x="193" y="22"/>
                  </a:lnTo>
                  <a:lnTo>
                    <a:pt x="197" y="44"/>
                  </a:lnTo>
                  <a:lnTo>
                    <a:pt x="198" y="54"/>
                  </a:lnTo>
                  <a:lnTo>
                    <a:pt x="196" y="65"/>
                  </a:lnTo>
                  <a:lnTo>
                    <a:pt x="196" y="85"/>
                  </a:lnTo>
                  <a:lnTo>
                    <a:pt x="198" y="103"/>
                  </a:lnTo>
                  <a:lnTo>
                    <a:pt x="201" y="109"/>
                  </a:lnTo>
                  <a:lnTo>
                    <a:pt x="198" y="122"/>
                  </a:lnTo>
                  <a:lnTo>
                    <a:pt x="198" y="112"/>
                  </a:lnTo>
                  <a:lnTo>
                    <a:pt x="197" y="102"/>
                  </a:lnTo>
                  <a:lnTo>
                    <a:pt x="194" y="94"/>
                  </a:lnTo>
                  <a:lnTo>
                    <a:pt x="192" y="101"/>
                  </a:lnTo>
                  <a:lnTo>
                    <a:pt x="182" y="119"/>
                  </a:lnTo>
                  <a:lnTo>
                    <a:pt x="182" y="134"/>
                  </a:lnTo>
                  <a:lnTo>
                    <a:pt x="177" y="135"/>
                  </a:lnTo>
                  <a:lnTo>
                    <a:pt x="177" y="153"/>
                  </a:lnTo>
                  <a:lnTo>
                    <a:pt x="172" y="157"/>
                  </a:lnTo>
                  <a:lnTo>
                    <a:pt x="166" y="157"/>
                  </a:lnTo>
                  <a:lnTo>
                    <a:pt x="156" y="155"/>
                  </a:lnTo>
                  <a:lnTo>
                    <a:pt x="154" y="158"/>
                  </a:lnTo>
                  <a:lnTo>
                    <a:pt x="154" y="167"/>
                  </a:lnTo>
                  <a:lnTo>
                    <a:pt x="150" y="176"/>
                  </a:lnTo>
                  <a:lnTo>
                    <a:pt x="143" y="179"/>
                  </a:lnTo>
                  <a:lnTo>
                    <a:pt x="140" y="190"/>
                  </a:lnTo>
                  <a:lnTo>
                    <a:pt x="137" y="184"/>
                  </a:lnTo>
                  <a:lnTo>
                    <a:pt x="131" y="182"/>
                  </a:lnTo>
                  <a:lnTo>
                    <a:pt x="127" y="187"/>
                  </a:lnTo>
                  <a:lnTo>
                    <a:pt x="124" y="198"/>
                  </a:lnTo>
                  <a:lnTo>
                    <a:pt x="124" y="206"/>
                  </a:lnTo>
                  <a:lnTo>
                    <a:pt x="117" y="215"/>
                  </a:lnTo>
                  <a:lnTo>
                    <a:pt x="111" y="216"/>
                  </a:lnTo>
                  <a:lnTo>
                    <a:pt x="105" y="211"/>
                  </a:lnTo>
                  <a:lnTo>
                    <a:pt x="99" y="209"/>
                  </a:lnTo>
                  <a:lnTo>
                    <a:pt x="94" y="212"/>
                  </a:lnTo>
                  <a:lnTo>
                    <a:pt x="83" y="208"/>
                  </a:lnTo>
                  <a:lnTo>
                    <a:pt x="73" y="208"/>
                  </a:lnTo>
                  <a:lnTo>
                    <a:pt x="69" y="201"/>
                  </a:lnTo>
                  <a:lnTo>
                    <a:pt x="77" y="200"/>
                  </a:lnTo>
                  <a:lnTo>
                    <a:pt x="80" y="193"/>
                  </a:lnTo>
                  <a:lnTo>
                    <a:pt x="70" y="193"/>
                  </a:lnTo>
                  <a:lnTo>
                    <a:pt x="62" y="188"/>
                  </a:lnTo>
                  <a:lnTo>
                    <a:pt x="49" y="165"/>
                  </a:lnTo>
                  <a:lnTo>
                    <a:pt x="41" y="157"/>
                  </a:lnTo>
                  <a:lnTo>
                    <a:pt x="37" y="151"/>
                  </a:lnTo>
                  <a:lnTo>
                    <a:pt x="25" y="107"/>
                  </a:lnTo>
                  <a:lnTo>
                    <a:pt x="37" y="129"/>
                  </a:lnTo>
                  <a:lnTo>
                    <a:pt x="45" y="118"/>
                  </a:lnTo>
                  <a:lnTo>
                    <a:pt x="37" y="113"/>
                  </a:lnTo>
                  <a:lnTo>
                    <a:pt x="25" y="92"/>
                  </a:lnTo>
                  <a:lnTo>
                    <a:pt x="0" y="39"/>
                  </a:lnTo>
                  <a:lnTo>
                    <a:pt x="2" y="24"/>
                  </a:lnTo>
                  <a:lnTo>
                    <a:pt x="2"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8" name="Freeform 54"/>
            <p:cNvSpPr>
              <a:spLocks noChangeAspect="1"/>
            </p:cNvSpPr>
            <p:nvPr/>
          </p:nvSpPr>
          <p:spPr bwMode="gray">
            <a:xfrm>
              <a:off x="6728617" y="3878609"/>
              <a:ext cx="704850" cy="550863"/>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9" name="Freeform 55"/>
            <p:cNvSpPr>
              <a:spLocks noChangeAspect="1"/>
            </p:cNvSpPr>
            <p:nvPr/>
          </p:nvSpPr>
          <p:spPr bwMode="gray">
            <a:xfrm>
              <a:off x="7657305" y="4462809"/>
              <a:ext cx="134938" cy="146050"/>
            </a:xfrm>
            <a:custGeom>
              <a:avLst/>
              <a:gdLst/>
              <a:ahLst/>
              <a:cxnLst>
                <a:cxn ang="0">
                  <a:pos x="319" y="16"/>
                </a:cxn>
                <a:cxn ang="0">
                  <a:pos x="337" y="0"/>
                </a:cxn>
                <a:cxn ang="0">
                  <a:pos x="349" y="22"/>
                </a:cxn>
                <a:cxn ang="0">
                  <a:pos x="362" y="51"/>
                </a:cxn>
                <a:cxn ang="0">
                  <a:pos x="391" y="35"/>
                </a:cxn>
                <a:cxn ang="0">
                  <a:pos x="402" y="35"/>
                </a:cxn>
                <a:cxn ang="0">
                  <a:pos x="411" y="47"/>
                </a:cxn>
                <a:cxn ang="0">
                  <a:pos x="423" y="40"/>
                </a:cxn>
                <a:cxn ang="0">
                  <a:pos x="417" y="68"/>
                </a:cxn>
                <a:cxn ang="0">
                  <a:pos x="411" y="114"/>
                </a:cxn>
                <a:cxn ang="0">
                  <a:pos x="387" y="141"/>
                </a:cxn>
                <a:cxn ang="0">
                  <a:pos x="362" y="180"/>
                </a:cxn>
                <a:cxn ang="0">
                  <a:pos x="342" y="228"/>
                </a:cxn>
                <a:cxn ang="0">
                  <a:pos x="360" y="246"/>
                </a:cxn>
                <a:cxn ang="0">
                  <a:pos x="326" y="235"/>
                </a:cxn>
                <a:cxn ang="0">
                  <a:pos x="316" y="244"/>
                </a:cxn>
                <a:cxn ang="0">
                  <a:pos x="287" y="262"/>
                </a:cxn>
                <a:cxn ang="0">
                  <a:pos x="274" y="265"/>
                </a:cxn>
                <a:cxn ang="0">
                  <a:pos x="262" y="320"/>
                </a:cxn>
                <a:cxn ang="0">
                  <a:pos x="245" y="361"/>
                </a:cxn>
                <a:cxn ang="0">
                  <a:pos x="231" y="390"/>
                </a:cxn>
                <a:cxn ang="0">
                  <a:pos x="230" y="410"/>
                </a:cxn>
                <a:cxn ang="0">
                  <a:pos x="190" y="434"/>
                </a:cxn>
                <a:cxn ang="0">
                  <a:pos x="177" y="449"/>
                </a:cxn>
                <a:cxn ang="0">
                  <a:pos x="138" y="463"/>
                </a:cxn>
                <a:cxn ang="0">
                  <a:pos x="120" y="454"/>
                </a:cxn>
                <a:cxn ang="0">
                  <a:pos x="104" y="454"/>
                </a:cxn>
                <a:cxn ang="0">
                  <a:pos x="91" y="441"/>
                </a:cxn>
                <a:cxn ang="0">
                  <a:pos x="55" y="421"/>
                </a:cxn>
                <a:cxn ang="0">
                  <a:pos x="12" y="422"/>
                </a:cxn>
                <a:cxn ang="0">
                  <a:pos x="13" y="413"/>
                </a:cxn>
                <a:cxn ang="0">
                  <a:pos x="9" y="405"/>
                </a:cxn>
                <a:cxn ang="0">
                  <a:pos x="16" y="391"/>
                </a:cxn>
                <a:cxn ang="0">
                  <a:pos x="24" y="379"/>
                </a:cxn>
                <a:cxn ang="0">
                  <a:pos x="15" y="366"/>
                </a:cxn>
                <a:cxn ang="0">
                  <a:pos x="21" y="353"/>
                </a:cxn>
                <a:cxn ang="0">
                  <a:pos x="37" y="356"/>
                </a:cxn>
                <a:cxn ang="0">
                  <a:pos x="31" y="347"/>
                </a:cxn>
                <a:cxn ang="0">
                  <a:pos x="47" y="325"/>
                </a:cxn>
                <a:cxn ang="0">
                  <a:pos x="56" y="329"/>
                </a:cxn>
                <a:cxn ang="0">
                  <a:pos x="61" y="304"/>
                </a:cxn>
                <a:cxn ang="0">
                  <a:pos x="82" y="278"/>
                </a:cxn>
                <a:cxn ang="0">
                  <a:pos x="102" y="255"/>
                </a:cxn>
                <a:cxn ang="0">
                  <a:pos x="133" y="249"/>
                </a:cxn>
                <a:cxn ang="0">
                  <a:pos x="187" y="208"/>
                </a:cxn>
                <a:cxn ang="0">
                  <a:pos x="219" y="178"/>
                </a:cxn>
                <a:cxn ang="0">
                  <a:pos x="256" y="144"/>
                </a:cxn>
                <a:cxn ang="0">
                  <a:pos x="288" y="81"/>
                </a:cxn>
                <a:cxn ang="0">
                  <a:pos x="308" y="34"/>
                </a:cxn>
              </a:cxnLst>
              <a:rect l="0" t="0" r="r" b="b"/>
              <a:pathLst>
                <a:path w="424" h="463">
                  <a:moveTo>
                    <a:pt x="308" y="34"/>
                  </a:moveTo>
                  <a:lnTo>
                    <a:pt x="310" y="35"/>
                  </a:lnTo>
                  <a:lnTo>
                    <a:pt x="311" y="20"/>
                  </a:lnTo>
                  <a:lnTo>
                    <a:pt x="319" y="16"/>
                  </a:lnTo>
                  <a:lnTo>
                    <a:pt x="327" y="6"/>
                  </a:lnTo>
                  <a:lnTo>
                    <a:pt x="331" y="6"/>
                  </a:lnTo>
                  <a:lnTo>
                    <a:pt x="333" y="2"/>
                  </a:lnTo>
                  <a:lnTo>
                    <a:pt x="337" y="0"/>
                  </a:lnTo>
                  <a:lnTo>
                    <a:pt x="340" y="3"/>
                  </a:lnTo>
                  <a:lnTo>
                    <a:pt x="340" y="14"/>
                  </a:lnTo>
                  <a:lnTo>
                    <a:pt x="343" y="20"/>
                  </a:lnTo>
                  <a:lnTo>
                    <a:pt x="349" y="22"/>
                  </a:lnTo>
                  <a:lnTo>
                    <a:pt x="354" y="22"/>
                  </a:lnTo>
                  <a:lnTo>
                    <a:pt x="358" y="28"/>
                  </a:lnTo>
                  <a:lnTo>
                    <a:pt x="358" y="45"/>
                  </a:lnTo>
                  <a:lnTo>
                    <a:pt x="362" y="51"/>
                  </a:lnTo>
                  <a:lnTo>
                    <a:pt x="368" y="55"/>
                  </a:lnTo>
                  <a:lnTo>
                    <a:pt x="381" y="44"/>
                  </a:lnTo>
                  <a:lnTo>
                    <a:pt x="387" y="41"/>
                  </a:lnTo>
                  <a:lnTo>
                    <a:pt x="391" y="35"/>
                  </a:lnTo>
                  <a:lnTo>
                    <a:pt x="401" y="29"/>
                  </a:lnTo>
                  <a:lnTo>
                    <a:pt x="406" y="28"/>
                  </a:lnTo>
                  <a:lnTo>
                    <a:pt x="407" y="29"/>
                  </a:lnTo>
                  <a:lnTo>
                    <a:pt x="402" y="35"/>
                  </a:lnTo>
                  <a:lnTo>
                    <a:pt x="403" y="36"/>
                  </a:lnTo>
                  <a:lnTo>
                    <a:pt x="405" y="44"/>
                  </a:lnTo>
                  <a:lnTo>
                    <a:pt x="401" y="54"/>
                  </a:lnTo>
                  <a:lnTo>
                    <a:pt x="411" y="47"/>
                  </a:lnTo>
                  <a:lnTo>
                    <a:pt x="408" y="43"/>
                  </a:lnTo>
                  <a:lnTo>
                    <a:pt x="413" y="34"/>
                  </a:lnTo>
                  <a:lnTo>
                    <a:pt x="418" y="33"/>
                  </a:lnTo>
                  <a:lnTo>
                    <a:pt x="423" y="40"/>
                  </a:lnTo>
                  <a:lnTo>
                    <a:pt x="414" y="51"/>
                  </a:lnTo>
                  <a:lnTo>
                    <a:pt x="418" y="51"/>
                  </a:lnTo>
                  <a:lnTo>
                    <a:pt x="422" y="57"/>
                  </a:lnTo>
                  <a:lnTo>
                    <a:pt x="417" y="68"/>
                  </a:lnTo>
                  <a:lnTo>
                    <a:pt x="424" y="87"/>
                  </a:lnTo>
                  <a:lnTo>
                    <a:pt x="422" y="93"/>
                  </a:lnTo>
                  <a:lnTo>
                    <a:pt x="413" y="106"/>
                  </a:lnTo>
                  <a:lnTo>
                    <a:pt x="411" y="114"/>
                  </a:lnTo>
                  <a:lnTo>
                    <a:pt x="405" y="124"/>
                  </a:lnTo>
                  <a:lnTo>
                    <a:pt x="398" y="125"/>
                  </a:lnTo>
                  <a:lnTo>
                    <a:pt x="397" y="129"/>
                  </a:lnTo>
                  <a:lnTo>
                    <a:pt x="387" y="141"/>
                  </a:lnTo>
                  <a:lnTo>
                    <a:pt x="375" y="168"/>
                  </a:lnTo>
                  <a:lnTo>
                    <a:pt x="369" y="174"/>
                  </a:lnTo>
                  <a:lnTo>
                    <a:pt x="365" y="175"/>
                  </a:lnTo>
                  <a:lnTo>
                    <a:pt x="362" y="180"/>
                  </a:lnTo>
                  <a:lnTo>
                    <a:pt x="349" y="189"/>
                  </a:lnTo>
                  <a:lnTo>
                    <a:pt x="347" y="192"/>
                  </a:lnTo>
                  <a:lnTo>
                    <a:pt x="344" y="217"/>
                  </a:lnTo>
                  <a:lnTo>
                    <a:pt x="342" y="228"/>
                  </a:lnTo>
                  <a:lnTo>
                    <a:pt x="352" y="230"/>
                  </a:lnTo>
                  <a:lnTo>
                    <a:pt x="359" y="234"/>
                  </a:lnTo>
                  <a:lnTo>
                    <a:pt x="362" y="243"/>
                  </a:lnTo>
                  <a:lnTo>
                    <a:pt x="360" y="246"/>
                  </a:lnTo>
                  <a:lnTo>
                    <a:pt x="356" y="240"/>
                  </a:lnTo>
                  <a:lnTo>
                    <a:pt x="354" y="246"/>
                  </a:lnTo>
                  <a:lnTo>
                    <a:pt x="333" y="239"/>
                  </a:lnTo>
                  <a:lnTo>
                    <a:pt x="326" y="235"/>
                  </a:lnTo>
                  <a:lnTo>
                    <a:pt x="324" y="237"/>
                  </a:lnTo>
                  <a:lnTo>
                    <a:pt x="324" y="244"/>
                  </a:lnTo>
                  <a:lnTo>
                    <a:pt x="320" y="248"/>
                  </a:lnTo>
                  <a:lnTo>
                    <a:pt x="316" y="244"/>
                  </a:lnTo>
                  <a:lnTo>
                    <a:pt x="313" y="243"/>
                  </a:lnTo>
                  <a:lnTo>
                    <a:pt x="310" y="249"/>
                  </a:lnTo>
                  <a:lnTo>
                    <a:pt x="295" y="256"/>
                  </a:lnTo>
                  <a:lnTo>
                    <a:pt x="287" y="262"/>
                  </a:lnTo>
                  <a:lnTo>
                    <a:pt x="282" y="262"/>
                  </a:lnTo>
                  <a:lnTo>
                    <a:pt x="279" y="256"/>
                  </a:lnTo>
                  <a:lnTo>
                    <a:pt x="274" y="256"/>
                  </a:lnTo>
                  <a:lnTo>
                    <a:pt x="274" y="265"/>
                  </a:lnTo>
                  <a:lnTo>
                    <a:pt x="272" y="277"/>
                  </a:lnTo>
                  <a:lnTo>
                    <a:pt x="265" y="289"/>
                  </a:lnTo>
                  <a:lnTo>
                    <a:pt x="263" y="302"/>
                  </a:lnTo>
                  <a:lnTo>
                    <a:pt x="262" y="320"/>
                  </a:lnTo>
                  <a:lnTo>
                    <a:pt x="256" y="324"/>
                  </a:lnTo>
                  <a:lnTo>
                    <a:pt x="257" y="336"/>
                  </a:lnTo>
                  <a:lnTo>
                    <a:pt x="247" y="347"/>
                  </a:lnTo>
                  <a:lnTo>
                    <a:pt x="245" y="361"/>
                  </a:lnTo>
                  <a:lnTo>
                    <a:pt x="245" y="369"/>
                  </a:lnTo>
                  <a:lnTo>
                    <a:pt x="239" y="379"/>
                  </a:lnTo>
                  <a:lnTo>
                    <a:pt x="233" y="385"/>
                  </a:lnTo>
                  <a:lnTo>
                    <a:pt x="231" y="390"/>
                  </a:lnTo>
                  <a:lnTo>
                    <a:pt x="231" y="398"/>
                  </a:lnTo>
                  <a:lnTo>
                    <a:pt x="228" y="401"/>
                  </a:lnTo>
                  <a:lnTo>
                    <a:pt x="233" y="402"/>
                  </a:lnTo>
                  <a:lnTo>
                    <a:pt x="230" y="410"/>
                  </a:lnTo>
                  <a:lnTo>
                    <a:pt x="223" y="409"/>
                  </a:lnTo>
                  <a:lnTo>
                    <a:pt x="214" y="415"/>
                  </a:lnTo>
                  <a:lnTo>
                    <a:pt x="204" y="428"/>
                  </a:lnTo>
                  <a:lnTo>
                    <a:pt x="190" y="434"/>
                  </a:lnTo>
                  <a:lnTo>
                    <a:pt x="185" y="437"/>
                  </a:lnTo>
                  <a:lnTo>
                    <a:pt x="185" y="441"/>
                  </a:lnTo>
                  <a:lnTo>
                    <a:pt x="180" y="443"/>
                  </a:lnTo>
                  <a:lnTo>
                    <a:pt x="177" y="449"/>
                  </a:lnTo>
                  <a:lnTo>
                    <a:pt x="172" y="453"/>
                  </a:lnTo>
                  <a:lnTo>
                    <a:pt x="153" y="459"/>
                  </a:lnTo>
                  <a:lnTo>
                    <a:pt x="149" y="459"/>
                  </a:lnTo>
                  <a:lnTo>
                    <a:pt x="138" y="463"/>
                  </a:lnTo>
                  <a:lnTo>
                    <a:pt x="132" y="459"/>
                  </a:lnTo>
                  <a:lnTo>
                    <a:pt x="129" y="452"/>
                  </a:lnTo>
                  <a:lnTo>
                    <a:pt x="126" y="450"/>
                  </a:lnTo>
                  <a:lnTo>
                    <a:pt x="120" y="454"/>
                  </a:lnTo>
                  <a:lnTo>
                    <a:pt x="114" y="455"/>
                  </a:lnTo>
                  <a:lnTo>
                    <a:pt x="110" y="454"/>
                  </a:lnTo>
                  <a:lnTo>
                    <a:pt x="110" y="453"/>
                  </a:lnTo>
                  <a:lnTo>
                    <a:pt x="104" y="454"/>
                  </a:lnTo>
                  <a:lnTo>
                    <a:pt x="102" y="449"/>
                  </a:lnTo>
                  <a:lnTo>
                    <a:pt x="102" y="443"/>
                  </a:lnTo>
                  <a:lnTo>
                    <a:pt x="98" y="444"/>
                  </a:lnTo>
                  <a:lnTo>
                    <a:pt x="91" y="441"/>
                  </a:lnTo>
                  <a:lnTo>
                    <a:pt x="73" y="439"/>
                  </a:lnTo>
                  <a:lnTo>
                    <a:pt x="69" y="427"/>
                  </a:lnTo>
                  <a:lnTo>
                    <a:pt x="64" y="422"/>
                  </a:lnTo>
                  <a:lnTo>
                    <a:pt x="55" y="421"/>
                  </a:lnTo>
                  <a:lnTo>
                    <a:pt x="47" y="428"/>
                  </a:lnTo>
                  <a:lnTo>
                    <a:pt x="39" y="429"/>
                  </a:lnTo>
                  <a:lnTo>
                    <a:pt x="18" y="427"/>
                  </a:lnTo>
                  <a:lnTo>
                    <a:pt x="12" y="422"/>
                  </a:lnTo>
                  <a:lnTo>
                    <a:pt x="15" y="415"/>
                  </a:lnTo>
                  <a:lnTo>
                    <a:pt x="20" y="409"/>
                  </a:lnTo>
                  <a:lnTo>
                    <a:pt x="24" y="402"/>
                  </a:lnTo>
                  <a:lnTo>
                    <a:pt x="13" y="413"/>
                  </a:lnTo>
                  <a:lnTo>
                    <a:pt x="9" y="413"/>
                  </a:lnTo>
                  <a:lnTo>
                    <a:pt x="14" y="402"/>
                  </a:lnTo>
                  <a:lnTo>
                    <a:pt x="14" y="401"/>
                  </a:lnTo>
                  <a:lnTo>
                    <a:pt x="9" y="405"/>
                  </a:lnTo>
                  <a:lnTo>
                    <a:pt x="3" y="406"/>
                  </a:lnTo>
                  <a:lnTo>
                    <a:pt x="0" y="400"/>
                  </a:lnTo>
                  <a:lnTo>
                    <a:pt x="4" y="395"/>
                  </a:lnTo>
                  <a:lnTo>
                    <a:pt x="16" y="391"/>
                  </a:lnTo>
                  <a:lnTo>
                    <a:pt x="24" y="385"/>
                  </a:lnTo>
                  <a:lnTo>
                    <a:pt x="21" y="385"/>
                  </a:lnTo>
                  <a:lnTo>
                    <a:pt x="19" y="383"/>
                  </a:lnTo>
                  <a:lnTo>
                    <a:pt x="24" y="379"/>
                  </a:lnTo>
                  <a:lnTo>
                    <a:pt x="26" y="373"/>
                  </a:lnTo>
                  <a:lnTo>
                    <a:pt x="21" y="373"/>
                  </a:lnTo>
                  <a:lnTo>
                    <a:pt x="16" y="372"/>
                  </a:lnTo>
                  <a:lnTo>
                    <a:pt x="15" y="366"/>
                  </a:lnTo>
                  <a:lnTo>
                    <a:pt x="21" y="366"/>
                  </a:lnTo>
                  <a:lnTo>
                    <a:pt x="25" y="361"/>
                  </a:lnTo>
                  <a:lnTo>
                    <a:pt x="21" y="358"/>
                  </a:lnTo>
                  <a:lnTo>
                    <a:pt x="21" y="353"/>
                  </a:lnTo>
                  <a:lnTo>
                    <a:pt x="26" y="353"/>
                  </a:lnTo>
                  <a:lnTo>
                    <a:pt x="29" y="357"/>
                  </a:lnTo>
                  <a:lnTo>
                    <a:pt x="34" y="355"/>
                  </a:lnTo>
                  <a:lnTo>
                    <a:pt x="37" y="356"/>
                  </a:lnTo>
                  <a:lnTo>
                    <a:pt x="40" y="353"/>
                  </a:lnTo>
                  <a:lnTo>
                    <a:pt x="40" y="351"/>
                  </a:lnTo>
                  <a:lnTo>
                    <a:pt x="35" y="351"/>
                  </a:lnTo>
                  <a:lnTo>
                    <a:pt x="31" y="347"/>
                  </a:lnTo>
                  <a:lnTo>
                    <a:pt x="35" y="329"/>
                  </a:lnTo>
                  <a:lnTo>
                    <a:pt x="42" y="323"/>
                  </a:lnTo>
                  <a:lnTo>
                    <a:pt x="45" y="321"/>
                  </a:lnTo>
                  <a:lnTo>
                    <a:pt x="47" y="325"/>
                  </a:lnTo>
                  <a:lnTo>
                    <a:pt x="48" y="331"/>
                  </a:lnTo>
                  <a:lnTo>
                    <a:pt x="51" y="332"/>
                  </a:lnTo>
                  <a:lnTo>
                    <a:pt x="53" y="332"/>
                  </a:lnTo>
                  <a:lnTo>
                    <a:pt x="56" y="329"/>
                  </a:lnTo>
                  <a:lnTo>
                    <a:pt x="53" y="319"/>
                  </a:lnTo>
                  <a:lnTo>
                    <a:pt x="55" y="315"/>
                  </a:lnTo>
                  <a:lnTo>
                    <a:pt x="58" y="314"/>
                  </a:lnTo>
                  <a:lnTo>
                    <a:pt x="61" y="304"/>
                  </a:lnTo>
                  <a:lnTo>
                    <a:pt x="69" y="302"/>
                  </a:lnTo>
                  <a:lnTo>
                    <a:pt x="75" y="296"/>
                  </a:lnTo>
                  <a:lnTo>
                    <a:pt x="77" y="286"/>
                  </a:lnTo>
                  <a:lnTo>
                    <a:pt x="82" y="278"/>
                  </a:lnTo>
                  <a:lnTo>
                    <a:pt x="89" y="275"/>
                  </a:lnTo>
                  <a:lnTo>
                    <a:pt x="93" y="260"/>
                  </a:lnTo>
                  <a:lnTo>
                    <a:pt x="96" y="260"/>
                  </a:lnTo>
                  <a:lnTo>
                    <a:pt x="102" y="255"/>
                  </a:lnTo>
                  <a:lnTo>
                    <a:pt x="109" y="255"/>
                  </a:lnTo>
                  <a:lnTo>
                    <a:pt x="116" y="251"/>
                  </a:lnTo>
                  <a:lnTo>
                    <a:pt x="123" y="251"/>
                  </a:lnTo>
                  <a:lnTo>
                    <a:pt x="133" y="249"/>
                  </a:lnTo>
                  <a:lnTo>
                    <a:pt x="141" y="244"/>
                  </a:lnTo>
                  <a:lnTo>
                    <a:pt x="154" y="232"/>
                  </a:lnTo>
                  <a:lnTo>
                    <a:pt x="169" y="223"/>
                  </a:lnTo>
                  <a:lnTo>
                    <a:pt x="187" y="208"/>
                  </a:lnTo>
                  <a:lnTo>
                    <a:pt x="201" y="200"/>
                  </a:lnTo>
                  <a:lnTo>
                    <a:pt x="202" y="191"/>
                  </a:lnTo>
                  <a:lnTo>
                    <a:pt x="213" y="181"/>
                  </a:lnTo>
                  <a:lnTo>
                    <a:pt x="219" y="178"/>
                  </a:lnTo>
                  <a:lnTo>
                    <a:pt x="225" y="178"/>
                  </a:lnTo>
                  <a:lnTo>
                    <a:pt x="235" y="170"/>
                  </a:lnTo>
                  <a:lnTo>
                    <a:pt x="241" y="164"/>
                  </a:lnTo>
                  <a:lnTo>
                    <a:pt x="256" y="144"/>
                  </a:lnTo>
                  <a:lnTo>
                    <a:pt x="261" y="126"/>
                  </a:lnTo>
                  <a:lnTo>
                    <a:pt x="265" y="105"/>
                  </a:lnTo>
                  <a:lnTo>
                    <a:pt x="270" y="93"/>
                  </a:lnTo>
                  <a:lnTo>
                    <a:pt x="288" y="81"/>
                  </a:lnTo>
                  <a:lnTo>
                    <a:pt x="294" y="78"/>
                  </a:lnTo>
                  <a:lnTo>
                    <a:pt x="298" y="72"/>
                  </a:lnTo>
                  <a:lnTo>
                    <a:pt x="304" y="60"/>
                  </a:lnTo>
                  <a:lnTo>
                    <a:pt x="308" y="34"/>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0" name="Freeform 56"/>
            <p:cNvSpPr>
              <a:spLocks noChangeAspect="1"/>
            </p:cNvSpPr>
            <p:nvPr/>
          </p:nvSpPr>
          <p:spPr bwMode="gray">
            <a:xfrm>
              <a:off x="7765255" y="4327872"/>
              <a:ext cx="100013" cy="157163"/>
            </a:xfrm>
            <a:custGeom>
              <a:avLst/>
              <a:gdLst/>
              <a:ahLst/>
              <a:cxnLst>
                <a:cxn ang="0">
                  <a:pos x="128" y="441"/>
                </a:cxn>
                <a:cxn ang="0">
                  <a:pos x="139" y="398"/>
                </a:cxn>
                <a:cxn ang="0">
                  <a:pos x="97" y="366"/>
                </a:cxn>
                <a:cxn ang="0">
                  <a:pos x="59" y="325"/>
                </a:cxn>
                <a:cxn ang="0">
                  <a:pos x="100" y="296"/>
                </a:cxn>
                <a:cxn ang="0">
                  <a:pos x="115" y="250"/>
                </a:cxn>
                <a:cxn ang="0">
                  <a:pos x="120" y="224"/>
                </a:cxn>
                <a:cxn ang="0">
                  <a:pos x="113" y="198"/>
                </a:cxn>
                <a:cxn ang="0">
                  <a:pos x="112" y="178"/>
                </a:cxn>
                <a:cxn ang="0">
                  <a:pos x="97" y="172"/>
                </a:cxn>
                <a:cxn ang="0">
                  <a:pos x="91" y="145"/>
                </a:cxn>
                <a:cxn ang="0">
                  <a:pos x="86" y="127"/>
                </a:cxn>
                <a:cxn ang="0">
                  <a:pos x="73" y="117"/>
                </a:cxn>
                <a:cxn ang="0">
                  <a:pos x="43" y="85"/>
                </a:cxn>
                <a:cxn ang="0">
                  <a:pos x="45" y="59"/>
                </a:cxn>
                <a:cxn ang="0">
                  <a:pos x="26" y="59"/>
                </a:cxn>
                <a:cxn ang="0">
                  <a:pos x="7" y="14"/>
                </a:cxn>
                <a:cxn ang="0">
                  <a:pos x="10" y="0"/>
                </a:cxn>
                <a:cxn ang="0">
                  <a:pos x="19" y="28"/>
                </a:cxn>
                <a:cxn ang="0">
                  <a:pos x="35" y="30"/>
                </a:cxn>
                <a:cxn ang="0">
                  <a:pos x="59" y="41"/>
                </a:cxn>
                <a:cxn ang="0">
                  <a:pos x="78" y="59"/>
                </a:cxn>
                <a:cxn ang="0">
                  <a:pos x="87" y="70"/>
                </a:cxn>
                <a:cxn ang="0">
                  <a:pos x="100" y="96"/>
                </a:cxn>
                <a:cxn ang="0">
                  <a:pos x="86" y="96"/>
                </a:cxn>
                <a:cxn ang="0">
                  <a:pos x="96" y="107"/>
                </a:cxn>
                <a:cxn ang="0">
                  <a:pos x="110" y="140"/>
                </a:cxn>
                <a:cxn ang="0">
                  <a:pos x="109" y="159"/>
                </a:cxn>
                <a:cxn ang="0">
                  <a:pos x="116" y="170"/>
                </a:cxn>
                <a:cxn ang="0">
                  <a:pos x="136" y="169"/>
                </a:cxn>
                <a:cxn ang="0">
                  <a:pos x="151" y="182"/>
                </a:cxn>
                <a:cxn ang="0">
                  <a:pos x="147" y="141"/>
                </a:cxn>
                <a:cxn ang="0">
                  <a:pos x="167" y="162"/>
                </a:cxn>
                <a:cxn ang="0">
                  <a:pos x="169" y="192"/>
                </a:cxn>
                <a:cxn ang="0">
                  <a:pos x="185" y="219"/>
                </a:cxn>
                <a:cxn ang="0">
                  <a:pos x="239" y="240"/>
                </a:cxn>
                <a:cxn ang="0">
                  <a:pos x="266" y="224"/>
                </a:cxn>
                <a:cxn ang="0">
                  <a:pos x="286" y="210"/>
                </a:cxn>
                <a:cxn ang="0">
                  <a:pos x="313" y="231"/>
                </a:cxn>
                <a:cxn ang="0">
                  <a:pos x="307" y="272"/>
                </a:cxn>
                <a:cxn ang="0">
                  <a:pos x="286" y="304"/>
                </a:cxn>
                <a:cxn ang="0">
                  <a:pos x="287" y="321"/>
                </a:cxn>
                <a:cxn ang="0">
                  <a:pos x="269" y="315"/>
                </a:cxn>
                <a:cxn ang="0">
                  <a:pos x="242" y="323"/>
                </a:cxn>
                <a:cxn ang="0">
                  <a:pos x="232" y="356"/>
                </a:cxn>
                <a:cxn ang="0">
                  <a:pos x="217" y="404"/>
                </a:cxn>
                <a:cxn ang="0">
                  <a:pos x="171" y="479"/>
                </a:cxn>
                <a:cxn ang="0">
                  <a:pos x="132" y="481"/>
                </a:cxn>
              </a:cxnLst>
              <a:rect l="0" t="0" r="r" b="b"/>
              <a:pathLst>
                <a:path w="313" h="495">
                  <a:moveTo>
                    <a:pt x="109" y="469"/>
                  </a:moveTo>
                  <a:lnTo>
                    <a:pt x="118" y="458"/>
                  </a:lnTo>
                  <a:lnTo>
                    <a:pt x="121" y="449"/>
                  </a:lnTo>
                  <a:lnTo>
                    <a:pt x="128" y="441"/>
                  </a:lnTo>
                  <a:lnTo>
                    <a:pt x="134" y="429"/>
                  </a:lnTo>
                  <a:lnTo>
                    <a:pt x="135" y="417"/>
                  </a:lnTo>
                  <a:lnTo>
                    <a:pt x="139" y="407"/>
                  </a:lnTo>
                  <a:lnTo>
                    <a:pt x="139" y="398"/>
                  </a:lnTo>
                  <a:lnTo>
                    <a:pt x="134" y="391"/>
                  </a:lnTo>
                  <a:lnTo>
                    <a:pt x="120" y="375"/>
                  </a:lnTo>
                  <a:lnTo>
                    <a:pt x="108" y="372"/>
                  </a:lnTo>
                  <a:lnTo>
                    <a:pt x="97" y="366"/>
                  </a:lnTo>
                  <a:lnTo>
                    <a:pt x="80" y="350"/>
                  </a:lnTo>
                  <a:lnTo>
                    <a:pt x="67" y="349"/>
                  </a:lnTo>
                  <a:lnTo>
                    <a:pt x="57" y="337"/>
                  </a:lnTo>
                  <a:lnTo>
                    <a:pt x="59" y="325"/>
                  </a:lnTo>
                  <a:lnTo>
                    <a:pt x="69" y="316"/>
                  </a:lnTo>
                  <a:lnTo>
                    <a:pt x="78" y="310"/>
                  </a:lnTo>
                  <a:lnTo>
                    <a:pt x="92" y="306"/>
                  </a:lnTo>
                  <a:lnTo>
                    <a:pt x="100" y="296"/>
                  </a:lnTo>
                  <a:lnTo>
                    <a:pt x="104" y="283"/>
                  </a:lnTo>
                  <a:lnTo>
                    <a:pt x="105" y="261"/>
                  </a:lnTo>
                  <a:lnTo>
                    <a:pt x="109" y="250"/>
                  </a:lnTo>
                  <a:lnTo>
                    <a:pt x="115" y="250"/>
                  </a:lnTo>
                  <a:lnTo>
                    <a:pt x="118" y="247"/>
                  </a:lnTo>
                  <a:lnTo>
                    <a:pt x="118" y="237"/>
                  </a:lnTo>
                  <a:lnTo>
                    <a:pt x="115" y="229"/>
                  </a:lnTo>
                  <a:lnTo>
                    <a:pt x="120" y="224"/>
                  </a:lnTo>
                  <a:lnTo>
                    <a:pt x="118" y="220"/>
                  </a:lnTo>
                  <a:lnTo>
                    <a:pt x="115" y="208"/>
                  </a:lnTo>
                  <a:lnTo>
                    <a:pt x="116" y="196"/>
                  </a:lnTo>
                  <a:lnTo>
                    <a:pt x="113" y="198"/>
                  </a:lnTo>
                  <a:lnTo>
                    <a:pt x="104" y="188"/>
                  </a:lnTo>
                  <a:lnTo>
                    <a:pt x="102" y="182"/>
                  </a:lnTo>
                  <a:lnTo>
                    <a:pt x="108" y="182"/>
                  </a:lnTo>
                  <a:lnTo>
                    <a:pt x="112" y="178"/>
                  </a:lnTo>
                  <a:lnTo>
                    <a:pt x="113" y="175"/>
                  </a:lnTo>
                  <a:lnTo>
                    <a:pt x="112" y="171"/>
                  </a:lnTo>
                  <a:lnTo>
                    <a:pt x="107" y="170"/>
                  </a:lnTo>
                  <a:lnTo>
                    <a:pt x="97" y="172"/>
                  </a:lnTo>
                  <a:lnTo>
                    <a:pt x="86" y="151"/>
                  </a:lnTo>
                  <a:lnTo>
                    <a:pt x="81" y="138"/>
                  </a:lnTo>
                  <a:lnTo>
                    <a:pt x="87" y="148"/>
                  </a:lnTo>
                  <a:lnTo>
                    <a:pt x="91" y="145"/>
                  </a:lnTo>
                  <a:lnTo>
                    <a:pt x="92" y="133"/>
                  </a:lnTo>
                  <a:lnTo>
                    <a:pt x="87" y="133"/>
                  </a:lnTo>
                  <a:lnTo>
                    <a:pt x="83" y="130"/>
                  </a:lnTo>
                  <a:lnTo>
                    <a:pt x="86" y="127"/>
                  </a:lnTo>
                  <a:lnTo>
                    <a:pt x="86" y="117"/>
                  </a:lnTo>
                  <a:lnTo>
                    <a:pt x="82" y="113"/>
                  </a:lnTo>
                  <a:lnTo>
                    <a:pt x="80" y="117"/>
                  </a:lnTo>
                  <a:lnTo>
                    <a:pt x="73" y="117"/>
                  </a:lnTo>
                  <a:lnTo>
                    <a:pt x="72" y="122"/>
                  </a:lnTo>
                  <a:lnTo>
                    <a:pt x="73" y="129"/>
                  </a:lnTo>
                  <a:lnTo>
                    <a:pt x="60" y="107"/>
                  </a:lnTo>
                  <a:lnTo>
                    <a:pt x="43" y="85"/>
                  </a:lnTo>
                  <a:lnTo>
                    <a:pt x="38" y="75"/>
                  </a:lnTo>
                  <a:lnTo>
                    <a:pt x="37" y="71"/>
                  </a:lnTo>
                  <a:lnTo>
                    <a:pt x="42" y="67"/>
                  </a:lnTo>
                  <a:lnTo>
                    <a:pt x="45" y="59"/>
                  </a:lnTo>
                  <a:lnTo>
                    <a:pt x="42" y="57"/>
                  </a:lnTo>
                  <a:lnTo>
                    <a:pt x="40" y="62"/>
                  </a:lnTo>
                  <a:lnTo>
                    <a:pt x="33" y="68"/>
                  </a:lnTo>
                  <a:lnTo>
                    <a:pt x="26" y="59"/>
                  </a:lnTo>
                  <a:lnTo>
                    <a:pt x="22" y="49"/>
                  </a:lnTo>
                  <a:lnTo>
                    <a:pt x="23" y="44"/>
                  </a:lnTo>
                  <a:lnTo>
                    <a:pt x="21" y="35"/>
                  </a:lnTo>
                  <a:lnTo>
                    <a:pt x="7" y="14"/>
                  </a:lnTo>
                  <a:lnTo>
                    <a:pt x="1" y="6"/>
                  </a:lnTo>
                  <a:lnTo>
                    <a:pt x="0" y="3"/>
                  </a:lnTo>
                  <a:lnTo>
                    <a:pt x="8" y="1"/>
                  </a:lnTo>
                  <a:lnTo>
                    <a:pt x="10" y="0"/>
                  </a:lnTo>
                  <a:lnTo>
                    <a:pt x="13" y="1"/>
                  </a:lnTo>
                  <a:lnTo>
                    <a:pt x="13" y="11"/>
                  </a:lnTo>
                  <a:lnTo>
                    <a:pt x="19" y="22"/>
                  </a:lnTo>
                  <a:lnTo>
                    <a:pt x="19" y="28"/>
                  </a:lnTo>
                  <a:lnTo>
                    <a:pt x="24" y="36"/>
                  </a:lnTo>
                  <a:lnTo>
                    <a:pt x="29" y="32"/>
                  </a:lnTo>
                  <a:lnTo>
                    <a:pt x="34" y="27"/>
                  </a:lnTo>
                  <a:lnTo>
                    <a:pt x="35" y="30"/>
                  </a:lnTo>
                  <a:lnTo>
                    <a:pt x="35" y="35"/>
                  </a:lnTo>
                  <a:lnTo>
                    <a:pt x="46" y="35"/>
                  </a:lnTo>
                  <a:lnTo>
                    <a:pt x="51" y="38"/>
                  </a:lnTo>
                  <a:lnTo>
                    <a:pt x="59" y="41"/>
                  </a:lnTo>
                  <a:lnTo>
                    <a:pt x="64" y="40"/>
                  </a:lnTo>
                  <a:lnTo>
                    <a:pt x="73" y="48"/>
                  </a:lnTo>
                  <a:lnTo>
                    <a:pt x="66" y="52"/>
                  </a:lnTo>
                  <a:lnTo>
                    <a:pt x="78" y="59"/>
                  </a:lnTo>
                  <a:lnTo>
                    <a:pt x="80" y="56"/>
                  </a:lnTo>
                  <a:lnTo>
                    <a:pt x="83" y="59"/>
                  </a:lnTo>
                  <a:lnTo>
                    <a:pt x="85" y="64"/>
                  </a:lnTo>
                  <a:lnTo>
                    <a:pt x="87" y="70"/>
                  </a:lnTo>
                  <a:lnTo>
                    <a:pt x="96" y="79"/>
                  </a:lnTo>
                  <a:lnTo>
                    <a:pt x="98" y="83"/>
                  </a:lnTo>
                  <a:lnTo>
                    <a:pt x="98" y="87"/>
                  </a:lnTo>
                  <a:lnTo>
                    <a:pt x="100" y="96"/>
                  </a:lnTo>
                  <a:lnTo>
                    <a:pt x="98" y="94"/>
                  </a:lnTo>
                  <a:lnTo>
                    <a:pt x="89" y="89"/>
                  </a:lnTo>
                  <a:lnTo>
                    <a:pt x="85" y="89"/>
                  </a:lnTo>
                  <a:lnTo>
                    <a:pt x="86" y="96"/>
                  </a:lnTo>
                  <a:lnTo>
                    <a:pt x="87" y="97"/>
                  </a:lnTo>
                  <a:lnTo>
                    <a:pt x="89" y="97"/>
                  </a:lnTo>
                  <a:lnTo>
                    <a:pt x="93" y="100"/>
                  </a:lnTo>
                  <a:lnTo>
                    <a:pt x="96" y="107"/>
                  </a:lnTo>
                  <a:lnTo>
                    <a:pt x="103" y="114"/>
                  </a:lnTo>
                  <a:lnTo>
                    <a:pt x="109" y="126"/>
                  </a:lnTo>
                  <a:lnTo>
                    <a:pt x="116" y="134"/>
                  </a:lnTo>
                  <a:lnTo>
                    <a:pt x="110" y="140"/>
                  </a:lnTo>
                  <a:lnTo>
                    <a:pt x="109" y="148"/>
                  </a:lnTo>
                  <a:lnTo>
                    <a:pt x="113" y="151"/>
                  </a:lnTo>
                  <a:lnTo>
                    <a:pt x="113" y="159"/>
                  </a:lnTo>
                  <a:lnTo>
                    <a:pt x="109" y="159"/>
                  </a:lnTo>
                  <a:lnTo>
                    <a:pt x="105" y="162"/>
                  </a:lnTo>
                  <a:lnTo>
                    <a:pt x="108" y="165"/>
                  </a:lnTo>
                  <a:lnTo>
                    <a:pt x="112" y="165"/>
                  </a:lnTo>
                  <a:lnTo>
                    <a:pt x="116" y="170"/>
                  </a:lnTo>
                  <a:lnTo>
                    <a:pt x="123" y="170"/>
                  </a:lnTo>
                  <a:lnTo>
                    <a:pt x="125" y="167"/>
                  </a:lnTo>
                  <a:lnTo>
                    <a:pt x="132" y="167"/>
                  </a:lnTo>
                  <a:lnTo>
                    <a:pt x="136" y="169"/>
                  </a:lnTo>
                  <a:lnTo>
                    <a:pt x="137" y="177"/>
                  </a:lnTo>
                  <a:lnTo>
                    <a:pt x="140" y="184"/>
                  </a:lnTo>
                  <a:lnTo>
                    <a:pt x="146" y="187"/>
                  </a:lnTo>
                  <a:lnTo>
                    <a:pt x="151" y="182"/>
                  </a:lnTo>
                  <a:lnTo>
                    <a:pt x="150" y="156"/>
                  </a:lnTo>
                  <a:lnTo>
                    <a:pt x="150" y="151"/>
                  </a:lnTo>
                  <a:lnTo>
                    <a:pt x="143" y="141"/>
                  </a:lnTo>
                  <a:lnTo>
                    <a:pt x="147" y="141"/>
                  </a:lnTo>
                  <a:lnTo>
                    <a:pt x="151" y="148"/>
                  </a:lnTo>
                  <a:lnTo>
                    <a:pt x="164" y="151"/>
                  </a:lnTo>
                  <a:lnTo>
                    <a:pt x="164" y="161"/>
                  </a:lnTo>
                  <a:lnTo>
                    <a:pt x="167" y="162"/>
                  </a:lnTo>
                  <a:lnTo>
                    <a:pt x="167" y="171"/>
                  </a:lnTo>
                  <a:lnTo>
                    <a:pt x="169" y="176"/>
                  </a:lnTo>
                  <a:lnTo>
                    <a:pt x="168" y="186"/>
                  </a:lnTo>
                  <a:lnTo>
                    <a:pt x="169" y="192"/>
                  </a:lnTo>
                  <a:lnTo>
                    <a:pt x="173" y="197"/>
                  </a:lnTo>
                  <a:lnTo>
                    <a:pt x="175" y="203"/>
                  </a:lnTo>
                  <a:lnTo>
                    <a:pt x="178" y="213"/>
                  </a:lnTo>
                  <a:lnTo>
                    <a:pt x="185" y="219"/>
                  </a:lnTo>
                  <a:lnTo>
                    <a:pt x="194" y="219"/>
                  </a:lnTo>
                  <a:lnTo>
                    <a:pt x="205" y="227"/>
                  </a:lnTo>
                  <a:lnTo>
                    <a:pt x="232" y="235"/>
                  </a:lnTo>
                  <a:lnTo>
                    <a:pt x="239" y="240"/>
                  </a:lnTo>
                  <a:lnTo>
                    <a:pt x="249" y="241"/>
                  </a:lnTo>
                  <a:lnTo>
                    <a:pt x="254" y="235"/>
                  </a:lnTo>
                  <a:lnTo>
                    <a:pt x="259" y="235"/>
                  </a:lnTo>
                  <a:lnTo>
                    <a:pt x="266" y="224"/>
                  </a:lnTo>
                  <a:lnTo>
                    <a:pt x="271" y="221"/>
                  </a:lnTo>
                  <a:lnTo>
                    <a:pt x="276" y="218"/>
                  </a:lnTo>
                  <a:lnTo>
                    <a:pt x="284" y="213"/>
                  </a:lnTo>
                  <a:lnTo>
                    <a:pt x="286" y="210"/>
                  </a:lnTo>
                  <a:lnTo>
                    <a:pt x="292" y="208"/>
                  </a:lnTo>
                  <a:lnTo>
                    <a:pt x="301" y="210"/>
                  </a:lnTo>
                  <a:lnTo>
                    <a:pt x="313" y="218"/>
                  </a:lnTo>
                  <a:lnTo>
                    <a:pt x="313" y="231"/>
                  </a:lnTo>
                  <a:lnTo>
                    <a:pt x="308" y="246"/>
                  </a:lnTo>
                  <a:lnTo>
                    <a:pt x="308" y="262"/>
                  </a:lnTo>
                  <a:lnTo>
                    <a:pt x="307" y="264"/>
                  </a:lnTo>
                  <a:lnTo>
                    <a:pt x="307" y="272"/>
                  </a:lnTo>
                  <a:lnTo>
                    <a:pt x="304" y="280"/>
                  </a:lnTo>
                  <a:lnTo>
                    <a:pt x="296" y="286"/>
                  </a:lnTo>
                  <a:lnTo>
                    <a:pt x="287" y="290"/>
                  </a:lnTo>
                  <a:lnTo>
                    <a:pt x="286" y="304"/>
                  </a:lnTo>
                  <a:lnTo>
                    <a:pt x="284" y="307"/>
                  </a:lnTo>
                  <a:lnTo>
                    <a:pt x="285" y="316"/>
                  </a:lnTo>
                  <a:lnTo>
                    <a:pt x="287" y="317"/>
                  </a:lnTo>
                  <a:lnTo>
                    <a:pt x="287" y="321"/>
                  </a:lnTo>
                  <a:lnTo>
                    <a:pt x="282" y="328"/>
                  </a:lnTo>
                  <a:lnTo>
                    <a:pt x="280" y="316"/>
                  </a:lnTo>
                  <a:lnTo>
                    <a:pt x="275" y="315"/>
                  </a:lnTo>
                  <a:lnTo>
                    <a:pt x="269" y="315"/>
                  </a:lnTo>
                  <a:lnTo>
                    <a:pt x="261" y="316"/>
                  </a:lnTo>
                  <a:lnTo>
                    <a:pt x="253" y="316"/>
                  </a:lnTo>
                  <a:lnTo>
                    <a:pt x="247" y="318"/>
                  </a:lnTo>
                  <a:lnTo>
                    <a:pt x="242" y="323"/>
                  </a:lnTo>
                  <a:lnTo>
                    <a:pt x="226" y="345"/>
                  </a:lnTo>
                  <a:lnTo>
                    <a:pt x="226" y="349"/>
                  </a:lnTo>
                  <a:lnTo>
                    <a:pt x="228" y="348"/>
                  </a:lnTo>
                  <a:lnTo>
                    <a:pt x="232" y="356"/>
                  </a:lnTo>
                  <a:lnTo>
                    <a:pt x="237" y="360"/>
                  </a:lnTo>
                  <a:lnTo>
                    <a:pt x="236" y="369"/>
                  </a:lnTo>
                  <a:lnTo>
                    <a:pt x="231" y="380"/>
                  </a:lnTo>
                  <a:lnTo>
                    <a:pt x="217" y="404"/>
                  </a:lnTo>
                  <a:lnTo>
                    <a:pt x="215" y="412"/>
                  </a:lnTo>
                  <a:lnTo>
                    <a:pt x="202" y="428"/>
                  </a:lnTo>
                  <a:lnTo>
                    <a:pt x="182" y="463"/>
                  </a:lnTo>
                  <a:lnTo>
                    <a:pt x="171" y="479"/>
                  </a:lnTo>
                  <a:lnTo>
                    <a:pt x="153" y="492"/>
                  </a:lnTo>
                  <a:lnTo>
                    <a:pt x="145" y="495"/>
                  </a:lnTo>
                  <a:lnTo>
                    <a:pt x="137" y="488"/>
                  </a:lnTo>
                  <a:lnTo>
                    <a:pt x="132" y="481"/>
                  </a:lnTo>
                  <a:lnTo>
                    <a:pt x="113" y="482"/>
                  </a:lnTo>
                  <a:lnTo>
                    <a:pt x="109" y="473"/>
                  </a:lnTo>
                  <a:lnTo>
                    <a:pt x="109" y="469"/>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1" name="Freeform 57"/>
            <p:cNvSpPr>
              <a:spLocks noChangeAspect="1"/>
            </p:cNvSpPr>
            <p:nvPr/>
          </p:nvSpPr>
          <p:spPr bwMode="gray">
            <a:xfrm>
              <a:off x="7612855" y="4050059"/>
              <a:ext cx="50800" cy="41275"/>
            </a:xfrm>
            <a:custGeom>
              <a:avLst/>
              <a:gdLst/>
              <a:ahLst/>
              <a:cxnLst>
                <a:cxn ang="0">
                  <a:pos x="60" y="71"/>
                </a:cxn>
                <a:cxn ang="0">
                  <a:pos x="39" y="60"/>
                </a:cxn>
                <a:cxn ang="0">
                  <a:pos x="27" y="43"/>
                </a:cxn>
                <a:cxn ang="0">
                  <a:pos x="21" y="38"/>
                </a:cxn>
                <a:cxn ang="0">
                  <a:pos x="16" y="26"/>
                </a:cxn>
                <a:cxn ang="0">
                  <a:pos x="6" y="17"/>
                </a:cxn>
                <a:cxn ang="0">
                  <a:pos x="6" y="9"/>
                </a:cxn>
                <a:cxn ang="0">
                  <a:pos x="0" y="2"/>
                </a:cxn>
                <a:cxn ang="0">
                  <a:pos x="6" y="0"/>
                </a:cxn>
                <a:cxn ang="0">
                  <a:pos x="14" y="5"/>
                </a:cxn>
                <a:cxn ang="0">
                  <a:pos x="19" y="4"/>
                </a:cxn>
                <a:cxn ang="0">
                  <a:pos x="33" y="14"/>
                </a:cxn>
                <a:cxn ang="0">
                  <a:pos x="40" y="16"/>
                </a:cxn>
                <a:cxn ang="0">
                  <a:pos x="41" y="21"/>
                </a:cxn>
                <a:cxn ang="0">
                  <a:pos x="45" y="26"/>
                </a:cxn>
                <a:cxn ang="0">
                  <a:pos x="51" y="26"/>
                </a:cxn>
                <a:cxn ang="0">
                  <a:pos x="59" y="29"/>
                </a:cxn>
                <a:cxn ang="0">
                  <a:pos x="67" y="43"/>
                </a:cxn>
                <a:cxn ang="0">
                  <a:pos x="72" y="47"/>
                </a:cxn>
                <a:cxn ang="0">
                  <a:pos x="75" y="57"/>
                </a:cxn>
                <a:cxn ang="0">
                  <a:pos x="78" y="58"/>
                </a:cxn>
                <a:cxn ang="0">
                  <a:pos x="82" y="63"/>
                </a:cxn>
                <a:cxn ang="0">
                  <a:pos x="89" y="68"/>
                </a:cxn>
                <a:cxn ang="0">
                  <a:pos x="94" y="74"/>
                </a:cxn>
                <a:cxn ang="0">
                  <a:pos x="98" y="75"/>
                </a:cxn>
                <a:cxn ang="0">
                  <a:pos x="100" y="81"/>
                </a:cxn>
                <a:cxn ang="0">
                  <a:pos x="109" y="82"/>
                </a:cxn>
                <a:cxn ang="0">
                  <a:pos x="123" y="86"/>
                </a:cxn>
                <a:cxn ang="0">
                  <a:pos x="141" y="103"/>
                </a:cxn>
                <a:cxn ang="0">
                  <a:pos x="143" y="109"/>
                </a:cxn>
                <a:cxn ang="0">
                  <a:pos x="150" y="108"/>
                </a:cxn>
                <a:cxn ang="0">
                  <a:pos x="157" y="114"/>
                </a:cxn>
                <a:cxn ang="0">
                  <a:pos x="159" y="123"/>
                </a:cxn>
                <a:cxn ang="0">
                  <a:pos x="158" y="125"/>
                </a:cxn>
                <a:cxn ang="0">
                  <a:pos x="153" y="125"/>
                </a:cxn>
                <a:cxn ang="0">
                  <a:pos x="152" y="133"/>
                </a:cxn>
                <a:cxn ang="0">
                  <a:pos x="150" y="131"/>
                </a:cxn>
                <a:cxn ang="0">
                  <a:pos x="147" y="127"/>
                </a:cxn>
                <a:cxn ang="0">
                  <a:pos x="141" y="122"/>
                </a:cxn>
                <a:cxn ang="0">
                  <a:pos x="138" y="119"/>
                </a:cxn>
                <a:cxn ang="0">
                  <a:pos x="130" y="119"/>
                </a:cxn>
                <a:cxn ang="0">
                  <a:pos x="124" y="115"/>
                </a:cxn>
                <a:cxn ang="0">
                  <a:pos x="116" y="115"/>
                </a:cxn>
                <a:cxn ang="0">
                  <a:pos x="114" y="112"/>
                </a:cxn>
                <a:cxn ang="0">
                  <a:pos x="113" y="104"/>
                </a:cxn>
                <a:cxn ang="0">
                  <a:pos x="108" y="104"/>
                </a:cxn>
                <a:cxn ang="0">
                  <a:pos x="104" y="102"/>
                </a:cxn>
                <a:cxn ang="0">
                  <a:pos x="99" y="102"/>
                </a:cxn>
                <a:cxn ang="0">
                  <a:pos x="98" y="97"/>
                </a:cxn>
                <a:cxn ang="0">
                  <a:pos x="93" y="97"/>
                </a:cxn>
                <a:cxn ang="0">
                  <a:pos x="91" y="95"/>
                </a:cxn>
                <a:cxn ang="0">
                  <a:pos x="84" y="93"/>
                </a:cxn>
                <a:cxn ang="0">
                  <a:pos x="77" y="86"/>
                </a:cxn>
                <a:cxn ang="0">
                  <a:pos x="71" y="86"/>
                </a:cxn>
                <a:cxn ang="0">
                  <a:pos x="66" y="84"/>
                </a:cxn>
                <a:cxn ang="0">
                  <a:pos x="65" y="76"/>
                </a:cxn>
                <a:cxn ang="0">
                  <a:pos x="60" y="71"/>
                </a:cxn>
              </a:cxnLst>
              <a:rect l="0" t="0" r="r" b="b"/>
              <a:pathLst>
                <a:path w="159" h="133">
                  <a:moveTo>
                    <a:pt x="60" y="71"/>
                  </a:moveTo>
                  <a:lnTo>
                    <a:pt x="39" y="60"/>
                  </a:lnTo>
                  <a:lnTo>
                    <a:pt x="27" y="43"/>
                  </a:lnTo>
                  <a:lnTo>
                    <a:pt x="21" y="38"/>
                  </a:lnTo>
                  <a:lnTo>
                    <a:pt x="16" y="26"/>
                  </a:lnTo>
                  <a:lnTo>
                    <a:pt x="6" y="17"/>
                  </a:lnTo>
                  <a:lnTo>
                    <a:pt x="6" y="9"/>
                  </a:lnTo>
                  <a:lnTo>
                    <a:pt x="0" y="2"/>
                  </a:lnTo>
                  <a:lnTo>
                    <a:pt x="6" y="0"/>
                  </a:lnTo>
                  <a:lnTo>
                    <a:pt x="14" y="5"/>
                  </a:lnTo>
                  <a:lnTo>
                    <a:pt x="19" y="4"/>
                  </a:lnTo>
                  <a:lnTo>
                    <a:pt x="33" y="14"/>
                  </a:lnTo>
                  <a:lnTo>
                    <a:pt x="40" y="16"/>
                  </a:lnTo>
                  <a:lnTo>
                    <a:pt x="41" y="21"/>
                  </a:lnTo>
                  <a:lnTo>
                    <a:pt x="45" y="26"/>
                  </a:lnTo>
                  <a:lnTo>
                    <a:pt x="51" y="26"/>
                  </a:lnTo>
                  <a:lnTo>
                    <a:pt x="59" y="29"/>
                  </a:lnTo>
                  <a:lnTo>
                    <a:pt x="67" y="43"/>
                  </a:lnTo>
                  <a:lnTo>
                    <a:pt x="72" y="47"/>
                  </a:lnTo>
                  <a:lnTo>
                    <a:pt x="75" y="57"/>
                  </a:lnTo>
                  <a:lnTo>
                    <a:pt x="78" y="58"/>
                  </a:lnTo>
                  <a:lnTo>
                    <a:pt x="82" y="63"/>
                  </a:lnTo>
                  <a:lnTo>
                    <a:pt x="89" y="68"/>
                  </a:lnTo>
                  <a:lnTo>
                    <a:pt x="94" y="74"/>
                  </a:lnTo>
                  <a:lnTo>
                    <a:pt x="98" y="75"/>
                  </a:lnTo>
                  <a:lnTo>
                    <a:pt x="100" y="81"/>
                  </a:lnTo>
                  <a:lnTo>
                    <a:pt x="109" y="82"/>
                  </a:lnTo>
                  <a:lnTo>
                    <a:pt x="123" y="86"/>
                  </a:lnTo>
                  <a:lnTo>
                    <a:pt x="141" y="103"/>
                  </a:lnTo>
                  <a:lnTo>
                    <a:pt x="143" y="109"/>
                  </a:lnTo>
                  <a:lnTo>
                    <a:pt x="150" y="108"/>
                  </a:lnTo>
                  <a:lnTo>
                    <a:pt x="157" y="114"/>
                  </a:lnTo>
                  <a:lnTo>
                    <a:pt x="159" y="123"/>
                  </a:lnTo>
                  <a:lnTo>
                    <a:pt x="158" y="125"/>
                  </a:lnTo>
                  <a:lnTo>
                    <a:pt x="153" y="125"/>
                  </a:lnTo>
                  <a:lnTo>
                    <a:pt x="152" y="133"/>
                  </a:lnTo>
                  <a:lnTo>
                    <a:pt x="150" y="131"/>
                  </a:lnTo>
                  <a:lnTo>
                    <a:pt x="147" y="127"/>
                  </a:lnTo>
                  <a:lnTo>
                    <a:pt x="141" y="122"/>
                  </a:lnTo>
                  <a:lnTo>
                    <a:pt x="138" y="119"/>
                  </a:lnTo>
                  <a:lnTo>
                    <a:pt x="130" y="119"/>
                  </a:lnTo>
                  <a:lnTo>
                    <a:pt x="124" y="115"/>
                  </a:lnTo>
                  <a:lnTo>
                    <a:pt x="116" y="115"/>
                  </a:lnTo>
                  <a:lnTo>
                    <a:pt x="114" y="112"/>
                  </a:lnTo>
                  <a:lnTo>
                    <a:pt x="113" y="104"/>
                  </a:lnTo>
                  <a:lnTo>
                    <a:pt x="108" y="104"/>
                  </a:lnTo>
                  <a:lnTo>
                    <a:pt x="104" y="102"/>
                  </a:lnTo>
                  <a:lnTo>
                    <a:pt x="99" y="102"/>
                  </a:lnTo>
                  <a:lnTo>
                    <a:pt x="98" y="97"/>
                  </a:lnTo>
                  <a:lnTo>
                    <a:pt x="93" y="97"/>
                  </a:lnTo>
                  <a:lnTo>
                    <a:pt x="91" y="95"/>
                  </a:lnTo>
                  <a:lnTo>
                    <a:pt x="84" y="93"/>
                  </a:lnTo>
                  <a:lnTo>
                    <a:pt x="77" y="86"/>
                  </a:lnTo>
                  <a:lnTo>
                    <a:pt x="71" y="86"/>
                  </a:lnTo>
                  <a:lnTo>
                    <a:pt x="66" y="84"/>
                  </a:lnTo>
                  <a:lnTo>
                    <a:pt x="65" y="76"/>
                  </a:lnTo>
                  <a:lnTo>
                    <a:pt x="60" y="71"/>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2" name="Freeform 58"/>
            <p:cNvSpPr>
              <a:spLocks noChangeAspect="1"/>
            </p:cNvSpPr>
            <p:nvPr/>
          </p:nvSpPr>
          <p:spPr bwMode="gray">
            <a:xfrm>
              <a:off x="5965030" y="2859434"/>
              <a:ext cx="192088" cy="92075"/>
            </a:xfrm>
            <a:custGeom>
              <a:avLst/>
              <a:gdLst/>
              <a:ahLst/>
              <a:cxnLst>
                <a:cxn ang="0">
                  <a:pos x="259" y="238"/>
                </a:cxn>
                <a:cxn ang="0">
                  <a:pos x="303" y="218"/>
                </a:cxn>
                <a:cxn ang="0">
                  <a:pos x="334" y="201"/>
                </a:cxn>
                <a:cxn ang="0">
                  <a:pos x="362" y="217"/>
                </a:cxn>
                <a:cxn ang="0">
                  <a:pos x="401" y="204"/>
                </a:cxn>
                <a:cxn ang="0">
                  <a:pos x="433" y="170"/>
                </a:cxn>
                <a:cxn ang="0">
                  <a:pos x="491" y="159"/>
                </a:cxn>
                <a:cxn ang="0">
                  <a:pos x="550" y="112"/>
                </a:cxn>
                <a:cxn ang="0">
                  <a:pos x="604" y="79"/>
                </a:cxn>
                <a:cxn ang="0">
                  <a:pos x="577" y="56"/>
                </a:cxn>
                <a:cxn ang="0">
                  <a:pos x="530" y="34"/>
                </a:cxn>
                <a:cxn ang="0">
                  <a:pos x="508" y="27"/>
                </a:cxn>
                <a:cxn ang="0">
                  <a:pos x="452" y="24"/>
                </a:cxn>
                <a:cxn ang="0">
                  <a:pos x="421" y="18"/>
                </a:cxn>
                <a:cxn ang="0">
                  <a:pos x="366" y="20"/>
                </a:cxn>
                <a:cxn ang="0">
                  <a:pos x="325" y="23"/>
                </a:cxn>
                <a:cxn ang="0">
                  <a:pos x="294" y="18"/>
                </a:cxn>
                <a:cxn ang="0">
                  <a:pos x="260" y="4"/>
                </a:cxn>
                <a:cxn ang="0">
                  <a:pos x="233" y="18"/>
                </a:cxn>
                <a:cxn ang="0">
                  <a:pos x="224" y="48"/>
                </a:cxn>
                <a:cxn ang="0">
                  <a:pos x="191" y="45"/>
                </a:cxn>
                <a:cxn ang="0">
                  <a:pos x="160" y="34"/>
                </a:cxn>
                <a:cxn ang="0">
                  <a:pos x="129" y="32"/>
                </a:cxn>
                <a:cxn ang="0">
                  <a:pos x="98" y="36"/>
                </a:cxn>
                <a:cxn ang="0">
                  <a:pos x="92" y="58"/>
                </a:cxn>
                <a:cxn ang="0">
                  <a:pos x="106" y="79"/>
                </a:cxn>
                <a:cxn ang="0">
                  <a:pos x="70" y="109"/>
                </a:cxn>
                <a:cxn ang="0">
                  <a:pos x="62" y="129"/>
                </a:cxn>
                <a:cxn ang="0">
                  <a:pos x="84" y="144"/>
                </a:cxn>
                <a:cxn ang="0">
                  <a:pos x="117" y="147"/>
                </a:cxn>
                <a:cxn ang="0">
                  <a:pos x="137" y="131"/>
                </a:cxn>
                <a:cxn ang="0">
                  <a:pos x="156" y="154"/>
                </a:cxn>
                <a:cxn ang="0">
                  <a:pos x="181" y="169"/>
                </a:cxn>
                <a:cxn ang="0">
                  <a:pos x="212" y="175"/>
                </a:cxn>
                <a:cxn ang="0">
                  <a:pos x="187" y="195"/>
                </a:cxn>
                <a:cxn ang="0">
                  <a:pos x="168" y="202"/>
                </a:cxn>
                <a:cxn ang="0">
                  <a:pos x="149" y="213"/>
                </a:cxn>
                <a:cxn ang="0">
                  <a:pos x="111" y="215"/>
                </a:cxn>
                <a:cxn ang="0">
                  <a:pos x="88" y="224"/>
                </a:cxn>
                <a:cxn ang="0">
                  <a:pos x="68" y="236"/>
                </a:cxn>
                <a:cxn ang="0">
                  <a:pos x="30" y="229"/>
                </a:cxn>
                <a:cxn ang="0">
                  <a:pos x="0" y="236"/>
                </a:cxn>
                <a:cxn ang="0">
                  <a:pos x="4" y="267"/>
                </a:cxn>
                <a:cxn ang="0">
                  <a:pos x="36" y="268"/>
                </a:cxn>
                <a:cxn ang="0">
                  <a:pos x="76" y="267"/>
                </a:cxn>
                <a:cxn ang="0">
                  <a:pos x="120" y="265"/>
                </a:cxn>
                <a:cxn ang="0">
                  <a:pos x="140" y="287"/>
                </a:cxn>
                <a:cxn ang="0">
                  <a:pos x="178" y="281"/>
                </a:cxn>
                <a:cxn ang="0">
                  <a:pos x="219" y="278"/>
                </a:cxn>
                <a:cxn ang="0">
                  <a:pos x="251" y="267"/>
                </a:cxn>
              </a:cxnLst>
              <a:rect l="0" t="0" r="r" b="b"/>
              <a:pathLst>
                <a:path w="604" h="288">
                  <a:moveTo>
                    <a:pt x="251" y="267"/>
                  </a:moveTo>
                  <a:lnTo>
                    <a:pt x="250" y="256"/>
                  </a:lnTo>
                  <a:lnTo>
                    <a:pt x="259" y="238"/>
                  </a:lnTo>
                  <a:lnTo>
                    <a:pt x="291" y="223"/>
                  </a:lnTo>
                  <a:lnTo>
                    <a:pt x="296" y="218"/>
                  </a:lnTo>
                  <a:lnTo>
                    <a:pt x="303" y="218"/>
                  </a:lnTo>
                  <a:lnTo>
                    <a:pt x="309" y="203"/>
                  </a:lnTo>
                  <a:lnTo>
                    <a:pt x="319" y="207"/>
                  </a:lnTo>
                  <a:lnTo>
                    <a:pt x="334" y="201"/>
                  </a:lnTo>
                  <a:lnTo>
                    <a:pt x="345" y="202"/>
                  </a:lnTo>
                  <a:lnTo>
                    <a:pt x="351" y="215"/>
                  </a:lnTo>
                  <a:lnTo>
                    <a:pt x="362" y="217"/>
                  </a:lnTo>
                  <a:lnTo>
                    <a:pt x="378" y="213"/>
                  </a:lnTo>
                  <a:lnTo>
                    <a:pt x="388" y="214"/>
                  </a:lnTo>
                  <a:lnTo>
                    <a:pt x="401" y="204"/>
                  </a:lnTo>
                  <a:lnTo>
                    <a:pt x="407" y="186"/>
                  </a:lnTo>
                  <a:lnTo>
                    <a:pt x="416" y="175"/>
                  </a:lnTo>
                  <a:lnTo>
                    <a:pt x="433" y="170"/>
                  </a:lnTo>
                  <a:lnTo>
                    <a:pt x="452" y="169"/>
                  </a:lnTo>
                  <a:lnTo>
                    <a:pt x="479" y="164"/>
                  </a:lnTo>
                  <a:lnTo>
                    <a:pt x="491" y="159"/>
                  </a:lnTo>
                  <a:lnTo>
                    <a:pt x="499" y="145"/>
                  </a:lnTo>
                  <a:lnTo>
                    <a:pt x="514" y="132"/>
                  </a:lnTo>
                  <a:lnTo>
                    <a:pt x="550" y="112"/>
                  </a:lnTo>
                  <a:lnTo>
                    <a:pt x="588" y="100"/>
                  </a:lnTo>
                  <a:lnTo>
                    <a:pt x="598" y="93"/>
                  </a:lnTo>
                  <a:lnTo>
                    <a:pt x="604" y="79"/>
                  </a:lnTo>
                  <a:lnTo>
                    <a:pt x="604" y="69"/>
                  </a:lnTo>
                  <a:lnTo>
                    <a:pt x="597" y="69"/>
                  </a:lnTo>
                  <a:lnTo>
                    <a:pt x="577" y="56"/>
                  </a:lnTo>
                  <a:lnTo>
                    <a:pt x="561" y="53"/>
                  </a:lnTo>
                  <a:lnTo>
                    <a:pt x="546" y="35"/>
                  </a:lnTo>
                  <a:lnTo>
                    <a:pt x="530" y="34"/>
                  </a:lnTo>
                  <a:lnTo>
                    <a:pt x="523" y="31"/>
                  </a:lnTo>
                  <a:lnTo>
                    <a:pt x="514" y="31"/>
                  </a:lnTo>
                  <a:lnTo>
                    <a:pt x="508" y="27"/>
                  </a:lnTo>
                  <a:lnTo>
                    <a:pt x="499" y="26"/>
                  </a:lnTo>
                  <a:lnTo>
                    <a:pt x="475" y="27"/>
                  </a:lnTo>
                  <a:lnTo>
                    <a:pt x="452" y="24"/>
                  </a:lnTo>
                  <a:lnTo>
                    <a:pt x="443" y="24"/>
                  </a:lnTo>
                  <a:lnTo>
                    <a:pt x="428" y="18"/>
                  </a:lnTo>
                  <a:lnTo>
                    <a:pt x="421" y="18"/>
                  </a:lnTo>
                  <a:lnTo>
                    <a:pt x="406" y="24"/>
                  </a:lnTo>
                  <a:lnTo>
                    <a:pt x="374" y="20"/>
                  </a:lnTo>
                  <a:lnTo>
                    <a:pt x="366" y="20"/>
                  </a:lnTo>
                  <a:lnTo>
                    <a:pt x="350" y="24"/>
                  </a:lnTo>
                  <a:lnTo>
                    <a:pt x="334" y="24"/>
                  </a:lnTo>
                  <a:lnTo>
                    <a:pt x="325" y="23"/>
                  </a:lnTo>
                  <a:lnTo>
                    <a:pt x="319" y="18"/>
                  </a:lnTo>
                  <a:lnTo>
                    <a:pt x="310" y="16"/>
                  </a:lnTo>
                  <a:lnTo>
                    <a:pt x="294" y="18"/>
                  </a:lnTo>
                  <a:lnTo>
                    <a:pt x="288" y="12"/>
                  </a:lnTo>
                  <a:lnTo>
                    <a:pt x="267" y="0"/>
                  </a:lnTo>
                  <a:lnTo>
                    <a:pt x="260" y="4"/>
                  </a:lnTo>
                  <a:lnTo>
                    <a:pt x="253" y="5"/>
                  </a:lnTo>
                  <a:lnTo>
                    <a:pt x="245" y="8"/>
                  </a:lnTo>
                  <a:lnTo>
                    <a:pt x="233" y="18"/>
                  </a:lnTo>
                  <a:lnTo>
                    <a:pt x="232" y="26"/>
                  </a:lnTo>
                  <a:lnTo>
                    <a:pt x="227" y="32"/>
                  </a:lnTo>
                  <a:lnTo>
                    <a:pt x="224" y="48"/>
                  </a:lnTo>
                  <a:lnTo>
                    <a:pt x="221" y="56"/>
                  </a:lnTo>
                  <a:lnTo>
                    <a:pt x="205" y="52"/>
                  </a:lnTo>
                  <a:lnTo>
                    <a:pt x="191" y="45"/>
                  </a:lnTo>
                  <a:lnTo>
                    <a:pt x="175" y="40"/>
                  </a:lnTo>
                  <a:lnTo>
                    <a:pt x="169" y="36"/>
                  </a:lnTo>
                  <a:lnTo>
                    <a:pt x="160" y="34"/>
                  </a:lnTo>
                  <a:lnTo>
                    <a:pt x="152" y="34"/>
                  </a:lnTo>
                  <a:lnTo>
                    <a:pt x="137" y="31"/>
                  </a:lnTo>
                  <a:lnTo>
                    <a:pt x="129" y="32"/>
                  </a:lnTo>
                  <a:lnTo>
                    <a:pt x="121" y="30"/>
                  </a:lnTo>
                  <a:lnTo>
                    <a:pt x="105" y="32"/>
                  </a:lnTo>
                  <a:lnTo>
                    <a:pt x="98" y="36"/>
                  </a:lnTo>
                  <a:lnTo>
                    <a:pt x="95" y="43"/>
                  </a:lnTo>
                  <a:lnTo>
                    <a:pt x="97" y="51"/>
                  </a:lnTo>
                  <a:lnTo>
                    <a:pt x="92" y="58"/>
                  </a:lnTo>
                  <a:lnTo>
                    <a:pt x="88" y="66"/>
                  </a:lnTo>
                  <a:lnTo>
                    <a:pt x="105" y="70"/>
                  </a:lnTo>
                  <a:lnTo>
                    <a:pt x="106" y="79"/>
                  </a:lnTo>
                  <a:lnTo>
                    <a:pt x="92" y="85"/>
                  </a:lnTo>
                  <a:lnTo>
                    <a:pt x="82" y="97"/>
                  </a:lnTo>
                  <a:lnTo>
                    <a:pt x="70" y="109"/>
                  </a:lnTo>
                  <a:lnTo>
                    <a:pt x="55" y="118"/>
                  </a:lnTo>
                  <a:lnTo>
                    <a:pt x="54" y="127"/>
                  </a:lnTo>
                  <a:lnTo>
                    <a:pt x="62" y="129"/>
                  </a:lnTo>
                  <a:lnTo>
                    <a:pt x="68" y="134"/>
                  </a:lnTo>
                  <a:lnTo>
                    <a:pt x="76" y="131"/>
                  </a:lnTo>
                  <a:lnTo>
                    <a:pt x="84" y="144"/>
                  </a:lnTo>
                  <a:lnTo>
                    <a:pt x="108" y="154"/>
                  </a:lnTo>
                  <a:lnTo>
                    <a:pt x="115" y="154"/>
                  </a:lnTo>
                  <a:lnTo>
                    <a:pt x="117" y="147"/>
                  </a:lnTo>
                  <a:lnTo>
                    <a:pt x="125" y="142"/>
                  </a:lnTo>
                  <a:lnTo>
                    <a:pt x="130" y="127"/>
                  </a:lnTo>
                  <a:lnTo>
                    <a:pt x="137" y="131"/>
                  </a:lnTo>
                  <a:lnTo>
                    <a:pt x="142" y="137"/>
                  </a:lnTo>
                  <a:lnTo>
                    <a:pt x="142" y="145"/>
                  </a:lnTo>
                  <a:lnTo>
                    <a:pt x="156" y="154"/>
                  </a:lnTo>
                  <a:lnTo>
                    <a:pt x="162" y="159"/>
                  </a:lnTo>
                  <a:lnTo>
                    <a:pt x="170" y="159"/>
                  </a:lnTo>
                  <a:lnTo>
                    <a:pt x="181" y="169"/>
                  </a:lnTo>
                  <a:lnTo>
                    <a:pt x="197" y="174"/>
                  </a:lnTo>
                  <a:lnTo>
                    <a:pt x="205" y="171"/>
                  </a:lnTo>
                  <a:lnTo>
                    <a:pt x="212" y="175"/>
                  </a:lnTo>
                  <a:lnTo>
                    <a:pt x="207" y="182"/>
                  </a:lnTo>
                  <a:lnTo>
                    <a:pt x="191" y="186"/>
                  </a:lnTo>
                  <a:lnTo>
                    <a:pt x="187" y="195"/>
                  </a:lnTo>
                  <a:lnTo>
                    <a:pt x="181" y="198"/>
                  </a:lnTo>
                  <a:lnTo>
                    <a:pt x="173" y="196"/>
                  </a:lnTo>
                  <a:lnTo>
                    <a:pt x="168" y="202"/>
                  </a:lnTo>
                  <a:lnTo>
                    <a:pt x="160" y="202"/>
                  </a:lnTo>
                  <a:lnTo>
                    <a:pt x="153" y="206"/>
                  </a:lnTo>
                  <a:lnTo>
                    <a:pt x="149" y="213"/>
                  </a:lnTo>
                  <a:lnTo>
                    <a:pt x="143" y="218"/>
                  </a:lnTo>
                  <a:lnTo>
                    <a:pt x="127" y="220"/>
                  </a:lnTo>
                  <a:lnTo>
                    <a:pt x="111" y="215"/>
                  </a:lnTo>
                  <a:lnTo>
                    <a:pt x="104" y="214"/>
                  </a:lnTo>
                  <a:lnTo>
                    <a:pt x="92" y="215"/>
                  </a:lnTo>
                  <a:lnTo>
                    <a:pt x="88" y="224"/>
                  </a:lnTo>
                  <a:lnTo>
                    <a:pt x="81" y="226"/>
                  </a:lnTo>
                  <a:lnTo>
                    <a:pt x="76" y="234"/>
                  </a:lnTo>
                  <a:lnTo>
                    <a:pt x="68" y="236"/>
                  </a:lnTo>
                  <a:lnTo>
                    <a:pt x="55" y="228"/>
                  </a:lnTo>
                  <a:lnTo>
                    <a:pt x="46" y="226"/>
                  </a:lnTo>
                  <a:lnTo>
                    <a:pt x="30" y="229"/>
                  </a:lnTo>
                  <a:lnTo>
                    <a:pt x="22" y="226"/>
                  </a:lnTo>
                  <a:lnTo>
                    <a:pt x="15" y="231"/>
                  </a:lnTo>
                  <a:lnTo>
                    <a:pt x="0" y="236"/>
                  </a:lnTo>
                  <a:lnTo>
                    <a:pt x="0" y="245"/>
                  </a:lnTo>
                  <a:lnTo>
                    <a:pt x="0" y="261"/>
                  </a:lnTo>
                  <a:lnTo>
                    <a:pt x="4" y="267"/>
                  </a:lnTo>
                  <a:lnTo>
                    <a:pt x="13" y="267"/>
                  </a:lnTo>
                  <a:lnTo>
                    <a:pt x="20" y="265"/>
                  </a:lnTo>
                  <a:lnTo>
                    <a:pt x="36" y="268"/>
                  </a:lnTo>
                  <a:lnTo>
                    <a:pt x="60" y="265"/>
                  </a:lnTo>
                  <a:lnTo>
                    <a:pt x="68" y="265"/>
                  </a:lnTo>
                  <a:lnTo>
                    <a:pt x="76" y="267"/>
                  </a:lnTo>
                  <a:lnTo>
                    <a:pt x="81" y="273"/>
                  </a:lnTo>
                  <a:lnTo>
                    <a:pt x="89" y="274"/>
                  </a:lnTo>
                  <a:lnTo>
                    <a:pt x="120" y="265"/>
                  </a:lnTo>
                  <a:lnTo>
                    <a:pt x="127" y="269"/>
                  </a:lnTo>
                  <a:lnTo>
                    <a:pt x="135" y="271"/>
                  </a:lnTo>
                  <a:lnTo>
                    <a:pt x="140" y="287"/>
                  </a:lnTo>
                  <a:lnTo>
                    <a:pt x="156" y="285"/>
                  </a:lnTo>
                  <a:lnTo>
                    <a:pt x="163" y="288"/>
                  </a:lnTo>
                  <a:lnTo>
                    <a:pt x="178" y="281"/>
                  </a:lnTo>
                  <a:lnTo>
                    <a:pt x="194" y="278"/>
                  </a:lnTo>
                  <a:lnTo>
                    <a:pt x="210" y="281"/>
                  </a:lnTo>
                  <a:lnTo>
                    <a:pt x="219" y="278"/>
                  </a:lnTo>
                  <a:lnTo>
                    <a:pt x="229" y="279"/>
                  </a:lnTo>
                  <a:lnTo>
                    <a:pt x="232" y="265"/>
                  </a:lnTo>
                  <a:lnTo>
                    <a:pt x="251" y="26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3" name="Freeform 59"/>
            <p:cNvSpPr>
              <a:spLocks noChangeAspect="1"/>
            </p:cNvSpPr>
            <p:nvPr/>
          </p:nvSpPr>
          <p:spPr bwMode="gray">
            <a:xfrm>
              <a:off x="5933280" y="2910234"/>
              <a:ext cx="131763" cy="98425"/>
            </a:xfrm>
            <a:custGeom>
              <a:avLst/>
              <a:gdLst/>
              <a:ahLst/>
              <a:cxnLst>
                <a:cxn ang="0">
                  <a:pos x="45" y="286"/>
                </a:cxn>
                <a:cxn ang="0">
                  <a:pos x="72" y="273"/>
                </a:cxn>
                <a:cxn ang="0">
                  <a:pos x="89" y="269"/>
                </a:cxn>
                <a:cxn ang="0">
                  <a:pos x="112" y="274"/>
                </a:cxn>
                <a:cxn ang="0">
                  <a:pos x="118" y="246"/>
                </a:cxn>
                <a:cxn ang="0">
                  <a:pos x="145" y="252"/>
                </a:cxn>
                <a:cxn ang="0">
                  <a:pos x="160" y="238"/>
                </a:cxn>
                <a:cxn ang="0">
                  <a:pos x="176" y="198"/>
                </a:cxn>
                <a:cxn ang="0">
                  <a:pos x="190" y="190"/>
                </a:cxn>
                <a:cxn ang="0">
                  <a:pos x="217" y="207"/>
                </a:cxn>
                <a:cxn ang="0">
                  <a:pos x="219" y="225"/>
                </a:cxn>
                <a:cxn ang="0">
                  <a:pos x="230" y="231"/>
                </a:cxn>
                <a:cxn ang="0">
                  <a:pos x="226" y="254"/>
                </a:cxn>
                <a:cxn ang="0">
                  <a:pos x="224" y="287"/>
                </a:cxn>
                <a:cxn ang="0">
                  <a:pos x="241" y="312"/>
                </a:cxn>
                <a:cxn ang="0">
                  <a:pos x="293" y="286"/>
                </a:cxn>
                <a:cxn ang="0">
                  <a:pos x="307" y="271"/>
                </a:cxn>
                <a:cxn ang="0">
                  <a:pos x="334" y="257"/>
                </a:cxn>
                <a:cxn ang="0">
                  <a:pos x="350" y="260"/>
                </a:cxn>
                <a:cxn ang="0">
                  <a:pos x="364" y="266"/>
                </a:cxn>
                <a:cxn ang="0">
                  <a:pos x="390" y="260"/>
                </a:cxn>
                <a:cxn ang="0">
                  <a:pos x="411" y="268"/>
                </a:cxn>
                <a:cxn ang="0">
                  <a:pos x="417" y="273"/>
                </a:cxn>
                <a:cxn ang="0">
                  <a:pos x="400" y="182"/>
                </a:cxn>
                <a:cxn ang="0">
                  <a:pos x="346" y="162"/>
                </a:cxn>
                <a:cxn ang="0">
                  <a:pos x="333" y="120"/>
                </a:cxn>
                <a:cxn ang="0">
                  <a:pos x="282" y="122"/>
                </a:cxn>
                <a:cxn ang="0">
                  <a:pos x="239" y="112"/>
                </a:cxn>
                <a:cxn ang="0">
                  <a:pos x="185" y="114"/>
                </a:cxn>
                <a:cxn ang="0">
                  <a:pos x="140" y="109"/>
                </a:cxn>
                <a:cxn ang="0">
                  <a:pos x="104" y="102"/>
                </a:cxn>
                <a:cxn ang="0">
                  <a:pos x="126" y="67"/>
                </a:cxn>
                <a:cxn ang="0">
                  <a:pos x="172" y="77"/>
                </a:cxn>
                <a:cxn ang="0">
                  <a:pos x="196" y="56"/>
                </a:cxn>
                <a:cxn ang="0">
                  <a:pos x="172" y="54"/>
                </a:cxn>
                <a:cxn ang="0">
                  <a:pos x="185" y="22"/>
                </a:cxn>
                <a:cxn ang="0">
                  <a:pos x="170" y="0"/>
                </a:cxn>
                <a:cxn ang="0">
                  <a:pos x="132" y="27"/>
                </a:cxn>
                <a:cxn ang="0">
                  <a:pos x="108" y="36"/>
                </a:cxn>
                <a:cxn ang="0">
                  <a:pos x="105" y="63"/>
                </a:cxn>
                <a:cxn ang="0">
                  <a:pos x="75" y="82"/>
                </a:cxn>
                <a:cxn ang="0">
                  <a:pos x="32" y="107"/>
                </a:cxn>
                <a:cxn ang="0">
                  <a:pos x="6" y="112"/>
                </a:cxn>
                <a:cxn ang="0">
                  <a:pos x="14" y="136"/>
                </a:cxn>
                <a:cxn ang="0">
                  <a:pos x="40" y="149"/>
                </a:cxn>
                <a:cxn ang="0">
                  <a:pos x="41" y="187"/>
                </a:cxn>
                <a:cxn ang="0">
                  <a:pos x="52" y="212"/>
                </a:cxn>
                <a:cxn ang="0">
                  <a:pos x="29" y="239"/>
                </a:cxn>
                <a:cxn ang="0">
                  <a:pos x="19" y="269"/>
                </a:cxn>
              </a:cxnLst>
              <a:rect l="0" t="0" r="r" b="b"/>
              <a:pathLst>
                <a:path w="417" h="312">
                  <a:moveTo>
                    <a:pt x="19" y="269"/>
                  </a:moveTo>
                  <a:lnTo>
                    <a:pt x="24" y="274"/>
                  </a:lnTo>
                  <a:lnTo>
                    <a:pt x="37" y="289"/>
                  </a:lnTo>
                  <a:lnTo>
                    <a:pt x="45" y="286"/>
                  </a:lnTo>
                  <a:lnTo>
                    <a:pt x="52" y="286"/>
                  </a:lnTo>
                  <a:lnTo>
                    <a:pt x="53" y="281"/>
                  </a:lnTo>
                  <a:lnTo>
                    <a:pt x="67" y="274"/>
                  </a:lnTo>
                  <a:lnTo>
                    <a:pt x="72" y="273"/>
                  </a:lnTo>
                  <a:lnTo>
                    <a:pt x="76" y="274"/>
                  </a:lnTo>
                  <a:lnTo>
                    <a:pt x="79" y="270"/>
                  </a:lnTo>
                  <a:lnTo>
                    <a:pt x="85" y="268"/>
                  </a:lnTo>
                  <a:lnTo>
                    <a:pt x="89" y="269"/>
                  </a:lnTo>
                  <a:lnTo>
                    <a:pt x="94" y="274"/>
                  </a:lnTo>
                  <a:lnTo>
                    <a:pt x="107" y="279"/>
                  </a:lnTo>
                  <a:lnTo>
                    <a:pt x="111" y="276"/>
                  </a:lnTo>
                  <a:lnTo>
                    <a:pt x="112" y="274"/>
                  </a:lnTo>
                  <a:lnTo>
                    <a:pt x="112" y="269"/>
                  </a:lnTo>
                  <a:lnTo>
                    <a:pt x="110" y="265"/>
                  </a:lnTo>
                  <a:lnTo>
                    <a:pt x="110" y="258"/>
                  </a:lnTo>
                  <a:lnTo>
                    <a:pt x="118" y="246"/>
                  </a:lnTo>
                  <a:lnTo>
                    <a:pt x="123" y="246"/>
                  </a:lnTo>
                  <a:lnTo>
                    <a:pt x="129" y="248"/>
                  </a:lnTo>
                  <a:lnTo>
                    <a:pt x="138" y="246"/>
                  </a:lnTo>
                  <a:lnTo>
                    <a:pt x="145" y="252"/>
                  </a:lnTo>
                  <a:lnTo>
                    <a:pt x="149" y="252"/>
                  </a:lnTo>
                  <a:lnTo>
                    <a:pt x="153" y="250"/>
                  </a:lnTo>
                  <a:lnTo>
                    <a:pt x="159" y="243"/>
                  </a:lnTo>
                  <a:lnTo>
                    <a:pt x="160" y="238"/>
                  </a:lnTo>
                  <a:lnTo>
                    <a:pt x="155" y="232"/>
                  </a:lnTo>
                  <a:lnTo>
                    <a:pt x="155" y="227"/>
                  </a:lnTo>
                  <a:lnTo>
                    <a:pt x="165" y="214"/>
                  </a:lnTo>
                  <a:lnTo>
                    <a:pt x="176" y="198"/>
                  </a:lnTo>
                  <a:lnTo>
                    <a:pt x="178" y="195"/>
                  </a:lnTo>
                  <a:lnTo>
                    <a:pt x="182" y="190"/>
                  </a:lnTo>
                  <a:lnTo>
                    <a:pt x="183" y="189"/>
                  </a:lnTo>
                  <a:lnTo>
                    <a:pt x="190" y="190"/>
                  </a:lnTo>
                  <a:lnTo>
                    <a:pt x="194" y="187"/>
                  </a:lnTo>
                  <a:lnTo>
                    <a:pt x="204" y="189"/>
                  </a:lnTo>
                  <a:lnTo>
                    <a:pt x="217" y="201"/>
                  </a:lnTo>
                  <a:lnTo>
                    <a:pt x="217" y="207"/>
                  </a:lnTo>
                  <a:lnTo>
                    <a:pt x="213" y="215"/>
                  </a:lnTo>
                  <a:lnTo>
                    <a:pt x="213" y="220"/>
                  </a:lnTo>
                  <a:lnTo>
                    <a:pt x="214" y="222"/>
                  </a:lnTo>
                  <a:lnTo>
                    <a:pt x="219" y="225"/>
                  </a:lnTo>
                  <a:lnTo>
                    <a:pt x="225" y="223"/>
                  </a:lnTo>
                  <a:lnTo>
                    <a:pt x="229" y="225"/>
                  </a:lnTo>
                  <a:lnTo>
                    <a:pt x="229" y="227"/>
                  </a:lnTo>
                  <a:lnTo>
                    <a:pt x="230" y="231"/>
                  </a:lnTo>
                  <a:lnTo>
                    <a:pt x="228" y="233"/>
                  </a:lnTo>
                  <a:lnTo>
                    <a:pt x="226" y="238"/>
                  </a:lnTo>
                  <a:lnTo>
                    <a:pt x="228" y="249"/>
                  </a:lnTo>
                  <a:lnTo>
                    <a:pt x="226" y="254"/>
                  </a:lnTo>
                  <a:lnTo>
                    <a:pt x="224" y="259"/>
                  </a:lnTo>
                  <a:lnTo>
                    <a:pt x="224" y="269"/>
                  </a:lnTo>
                  <a:lnTo>
                    <a:pt x="221" y="278"/>
                  </a:lnTo>
                  <a:lnTo>
                    <a:pt x="224" y="287"/>
                  </a:lnTo>
                  <a:lnTo>
                    <a:pt x="230" y="298"/>
                  </a:lnTo>
                  <a:lnTo>
                    <a:pt x="235" y="309"/>
                  </a:lnTo>
                  <a:lnTo>
                    <a:pt x="236" y="311"/>
                  </a:lnTo>
                  <a:lnTo>
                    <a:pt x="241" y="312"/>
                  </a:lnTo>
                  <a:lnTo>
                    <a:pt x="246" y="309"/>
                  </a:lnTo>
                  <a:lnTo>
                    <a:pt x="258" y="302"/>
                  </a:lnTo>
                  <a:lnTo>
                    <a:pt x="272" y="292"/>
                  </a:lnTo>
                  <a:lnTo>
                    <a:pt x="293" y="286"/>
                  </a:lnTo>
                  <a:lnTo>
                    <a:pt x="295" y="285"/>
                  </a:lnTo>
                  <a:lnTo>
                    <a:pt x="299" y="278"/>
                  </a:lnTo>
                  <a:lnTo>
                    <a:pt x="306" y="274"/>
                  </a:lnTo>
                  <a:lnTo>
                    <a:pt x="307" y="271"/>
                  </a:lnTo>
                  <a:lnTo>
                    <a:pt x="312" y="270"/>
                  </a:lnTo>
                  <a:lnTo>
                    <a:pt x="322" y="263"/>
                  </a:lnTo>
                  <a:lnTo>
                    <a:pt x="327" y="262"/>
                  </a:lnTo>
                  <a:lnTo>
                    <a:pt x="334" y="257"/>
                  </a:lnTo>
                  <a:lnTo>
                    <a:pt x="339" y="257"/>
                  </a:lnTo>
                  <a:lnTo>
                    <a:pt x="343" y="259"/>
                  </a:lnTo>
                  <a:lnTo>
                    <a:pt x="346" y="260"/>
                  </a:lnTo>
                  <a:lnTo>
                    <a:pt x="350" y="260"/>
                  </a:lnTo>
                  <a:lnTo>
                    <a:pt x="352" y="270"/>
                  </a:lnTo>
                  <a:lnTo>
                    <a:pt x="354" y="274"/>
                  </a:lnTo>
                  <a:lnTo>
                    <a:pt x="357" y="273"/>
                  </a:lnTo>
                  <a:lnTo>
                    <a:pt x="364" y="266"/>
                  </a:lnTo>
                  <a:lnTo>
                    <a:pt x="364" y="268"/>
                  </a:lnTo>
                  <a:lnTo>
                    <a:pt x="366" y="268"/>
                  </a:lnTo>
                  <a:lnTo>
                    <a:pt x="379" y="263"/>
                  </a:lnTo>
                  <a:lnTo>
                    <a:pt x="390" y="260"/>
                  </a:lnTo>
                  <a:lnTo>
                    <a:pt x="396" y="260"/>
                  </a:lnTo>
                  <a:lnTo>
                    <a:pt x="401" y="264"/>
                  </a:lnTo>
                  <a:lnTo>
                    <a:pt x="409" y="264"/>
                  </a:lnTo>
                  <a:lnTo>
                    <a:pt x="411" y="268"/>
                  </a:lnTo>
                  <a:lnTo>
                    <a:pt x="411" y="270"/>
                  </a:lnTo>
                  <a:lnTo>
                    <a:pt x="406" y="271"/>
                  </a:lnTo>
                  <a:lnTo>
                    <a:pt x="414" y="274"/>
                  </a:lnTo>
                  <a:lnTo>
                    <a:pt x="417" y="273"/>
                  </a:lnTo>
                  <a:lnTo>
                    <a:pt x="417" y="237"/>
                  </a:lnTo>
                  <a:lnTo>
                    <a:pt x="407" y="212"/>
                  </a:lnTo>
                  <a:lnTo>
                    <a:pt x="407" y="193"/>
                  </a:lnTo>
                  <a:lnTo>
                    <a:pt x="400" y="182"/>
                  </a:lnTo>
                  <a:lnTo>
                    <a:pt x="381" y="180"/>
                  </a:lnTo>
                  <a:lnTo>
                    <a:pt x="361" y="187"/>
                  </a:lnTo>
                  <a:lnTo>
                    <a:pt x="350" y="179"/>
                  </a:lnTo>
                  <a:lnTo>
                    <a:pt x="346" y="162"/>
                  </a:lnTo>
                  <a:lnTo>
                    <a:pt x="344" y="142"/>
                  </a:lnTo>
                  <a:lnTo>
                    <a:pt x="355" y="108"/>
                  </a:lnTo>
                  <a:lnTo>
                    <a:pt x="336" y="106"/>
                  </a:lnTo>
                  <a:lnTo>
                    <a:pt x="333" y="120"/>
                  </a:lnTo>
                  <a:lnTo>
                    <a:pt x="323" y="119"/>
                  </a:lnTo>
                  <a:lnTo>
                    <a:pt x="314" y="122"/>
                  </a:lnTo>
                  <a:lnTo>
                    <a:pt x="298" y="119"/>
                  </a:lnTo>
                  <a:lnTo>
                    <a:pt x="282" y="122"/>
                  </a:lnTo>
                  <a:lnTo>
                    <a:pt x="267" y="129"/>
                  </a:lnTo>
                  <a:lnTo>
                    <a:pt x="260" y="126"/>
                  </a:lnTo>
                  <a:lnTo>
                    <a:pt x="244" y="128"/>
                  </a:lnTo>
                  <a:lnTo>
                    <a:pt x="239" y="112"/>
                  </a:lnTo>
                  <a:lnTo>
                    <a:pt x="231" y="110"/>
                  </a:lnTo>
                  <a:lnTo>
                    <a:pt x="224" y="106"/>
                  </a:lnTo>
                  <a:lnTo>
                    <a:pt x="193" y="115"/>
                  </a:lnTo>
                  <a:lnTo>
                    <a:pt x="185" y="114"/>
                  </a:lnTo>
                  <a:lnTo>
                    <a:pt x="180" y="108"/>
                  </a:lnTo>
                  <a:lnTo>
                    <a:pt x="172" y="106"/>
                  </a:lnTo>
                  <a:lnTo>
                    <a:pt x="164" y="106"/>
                  </a:lnTo>
                  <a:lnTo>
                    <a:pt x="140" y="109"/>
                  </a:lnTo>
                  <a:lnTo>
                    <a:pt x="124" y="106"/>
                  </a:lnTo>
                  <a:lnTo>
                    <a:pt x="117" y="108"/>
                  </a:lnTo>
                  <a:lnTo>
                    <a:pt x="108" y="108"/>
                  </a:lnTo>
                  <a:lnTo>
                    <a:pt x="104" y="102"/>
                  </a:lnTo>
                  <a:lnTo>
                    <a:pt x="104" y="86"/>
                  </a:lnTo>
                  <a:lnTo>
                    <a:pt x="104" y="77"/>
                  </a:lnTo>
                  <a:lnTo>
                    <a:pt x="119" y="72"/>
                  </a:lnTo>
                  <a:lnTo>
                    <a:pt x="126" y="67"/>
                  </a:lnTo>
                  <a:lnTo>
                    <a:pt x="134" y="70"/>
                  </a:lnTo>
                  <a:lnTo>
                    <a:pt x="150" y="67"/>
                  </a:lnTo>
                  <a:lnTo>
                    <a:pt x="159" y="69"/>
                  </a:lnTo>
                  <a:lnTo>
                    <a:pt x="172" y="77"/>
                  </a:lnTo>
                  <a:lnTo>
                    <a:pt x="180" y="75"/>
                  </a:lnTo>
                  <a:lnTo>
                    <a:pt x="185" y="67"/>
                  </a:lnTo>
                  <a:lnTo>
                    <a:pt x="192" y="65"/>
                  </a:lnTo>
                  <a:lnTo>
                    <a:pt x="196" y="56"/>
                  </a:lnTo>
                  <a:lnTo>
                    <a:pt x="192" y="56"/>
                  </a:lnTo>
                  <a:lnTo>
                    <a:pt x="185" y="60"/>
                  </a:lnTo>
                  <a:lnTo>
                    <a:pt x="176" y="61"/>
                  </a:lnTo>
                  <a:lnTo>
                    <a:pt x="172" y="54"/>
                  </a:lnTo>
                  <a:lnTo>
                    <a:pt x="167" y="38"/>
                  </a:lnTo>
                  <a:lnTo>
                    <a:pt x="174" y="33"/>
                  </a:lnTo>
                  <a:lnTo>
                    <a:pt x="181" y="29"/>
                  </a:lnTo>
                  <a:lnTo>
                    <a:pt x="185" y="22"/>
                  </a:lnTo>
                  <a:lnTo>
                    <a:pt x="183" y="15"/>
                  </a:lnTo>
                  <a:lnTo>
                    <a:pt x="178" y="9"/>
                  </a:lnTo>
                  <a:lnTo>
                    <a:pt x="177" y="0"/>
                  </a:lnTo>
                  <a:lnTo>
                    <a:pt x="170" y="0"/>
                  </a:lnTo>
                  <a:lnTo>
                    <a:pt x="164" y="5"/>
                  </a:lnTo>
                  <a:lnTo>
                    <a:pt x="160" y="12"/>
                  </a:lnTo>
                  <a:lnTo>
                    <a:pt x="145" y="20"/>
                  </a:lnTo>
                  <a:lnTo>
                    <a:pt x="132" y="27"/>
                  </a:lnTo>
                  <a:lnTo>
                    <a:pt x="123" y="28"/>
                  </a:lnTo>
                  <a:lnTo>
                    <a:pt x="117" y="23"/>
                  </a:lnTo>
                  <a:lnTo>
                    <a:pt x="110" y="27"/>
                  </a:lnTo>
                  <a:lnTo>
                    <a:pt x="108" y="36"/>
                  </a:lnTo>
                  <a:lnTo>
                    <a:pt x="102" y="40"/>
                  </a:lnTo>
                  <a:lnTo>
                    <a:pt x="107" y="47"/>
                  </a:lnTo>
                  <a:lnTo>
                    <a:pt x="107" y="55"/>
                  </a:lnTo>
                  <a:lnTo>
                    <a:pt x="105" y="63"/>
                  </a:lnTo>
                  <a:lnTo>
                    <a:pt x="99" y="67"/>
                  </a:lnTo>
                  <a:lnTo>
                    <a:pt x="83" y="70"/>
                  </a:lnTo>
                  <a:lnTo>
                    <a:pt x="75" y="75"/>
                  </a:lnTo>
                  <a:lnTo>
                    <a:pt x="75" y="82"/>
                  </a:lnTo>
                  <a:lnTo>
                    <a:pt x="63" y="104"/>
                  </a:lnTo>
                  <a:lnTo>
                    <a:pt x="56" y="107"/>
                  </a:lnTo>
                  <a:lnTo>
                    <a:pt x="40" y="108"/>
                  </a:lnTo>
                  <a:lnTo>
                    <a:pt x="32" y="107"/>
                  </a:lnTo>
                  <a:lnTo>
                    <a:pt x="26" y="101"/>
                  </a:lnTo>
                  <a:lnTo>
                    <a:pt x="18" y="102"/>
                  </a:lnTo>
                  <a:lnTo>
                    <a:pt x="10" y="106"/>
                  </a:lnTo>
                  <a:lnTo>
                    <a:pt x="6" y="112"/>
                  </a:lnTo>
                  <a:lnTo>
                    <a:pt x="8" y="120"/>
                  </a:lnTo>
                  <a:lnTo>
                    <a:pt x="0" y="125"/>
                  </a:lnTo>
                  <a:lnTo>
                    <a:pt x="6" y="131"/>
                  </a:lnTo>
                  <a:lnTo>
                    <a:pt x="14" y="136"/>
                  </a:lnTo>
                  <a:lnTo>
                    <a:pt x="16" y="144"/>
                  </a:lnTo>
                  <a:lnTo>
                    <a:pt x="25" y="145"/>
                  </a:lnTo>
                  <a:lnTo>
                    <a:pt x="34" y="144"/>
                  </a:lnTo>
                  <a:lnTo>
                    <a:pt x="40" y="149"/>
                  </a:lnTo>
                  <a:lnTo>
                    <a:pt x="42" y="156"/>
                  </a:lnTo>
                  <a:lnTo>
                    <a:pt x="41" y="165"/>
                  </a:lnTo>
                  <a:lnTo>
                    <a:pt x="37" y="171"/>
                  </a:lnTo>
                  <a:lnTo>
                    <a:pt x="41" y="187"/>
                  </a:lnTo>
                  <a:lnTo>
                    <a:pt x="46" y="194"/>
                  </a:lnTo>
                  <a:lnTo>
                    <a:pt x="53" y="199"/>
                  </a:lnTo>
                  <a:lnTo>
                    <a:pt x="54" y="205"/>
                  </a:lnTo>
                  <a:lnTo>
                    <a:pt x="52" y="212"/>
                  </a:lnTo>
                  <a:lnTo>
                    <a:pt x="47" y="217"/>
                  </a:lnTo>
                  <a:lnTo>
                    <a:pt x="40" y="222"/>
                  </a:lnTo>
                  <a:lnTo>
                    <a:pt x="37" y="228"/>
                  </a:lnTo>
                  <a:lnTo>
                    <a:pt x="29" y="239"/>
                  </a:lnTo>
                  <a:lnTo>
                    <a:pt x="22" y="253"/>
                  </a:lnTo>
                  <a:lnTo>
                    <a:pt x="24" y="259"/>
                  </a:lnTo>
                  <a:lnTo>
                    <a:pt x="24" y="266"/>
                  </a:lnTo>
                  <a:lnTo>
                    <a:pt x="19" y="269"/>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4" name="Freeform 60"/>
            <p:cNvSpPr>
              <a:spLocks noChangeAspect="1"/>
            </p:cNvSpPr>
            <p:nvPr/>
          </p:nvSpPr>
          <p:spPr bwMode="gray">
            <a:xfrm>
              <a:off x="5995192" y="2930872"/>
              <a:ext cx="4763" cy="6350"/>
            </a:xfrm>
            <a:custGeom>
              <a:avLst/>
              <a:gdLst/>
              <a:ahLst/>
              <a:cxnLst>
                <a:cxn ang="0">
                  <a:pos x="16" y="19"/>
                </a:cxn>
                <a:cxn ang="0">
                  <a:pos x="14" y="12"/>
                </a:cxn>
                <a:cxn ang="0">
                  <a:pos x="5" y="0"/>
                </a:cxn>
                <a:cxn ang="0">
                  <a:pos x="0" y="6"/>
                </a:cxn>
                <a:cxn ang="0">
                  <a:pos x="1" y="13"/>
                </a:cxn>
                <a:cxn ang="0">
                  <a:pos x="3" y="21"/>
                </a:cxn>
                <a:cxn ang="0">
                  <a:pos x="12" y="22"/>
                </a:cxn>
                <a:cxn ang="0">
                  <a:pos x="16" y="19"/>
                </a:cxn>
              </a:cxnLst>
              <a:rect l="0" t="0" r="r" b="b"/>
              <a:pathLst>
                <a:path w="16" h="22">
                  <a:moveTo>
                    <a:pt x="16" y="19"/>
                  </a:moveTo>
                  <a:lnTo>
                    <a:pt x="14" y="12"/>
                  </a:lnTo>
                  <a:lnTo>
                    <a:pt x="5" y="0"/>
                  </a:lnTo>
                  <a:lnTo>
                    <a:pt x="0" y="6"/>
                  </a:lnTo>
                  <a:lnTo>
                    <a:pt x="1" y="13"/>
                  </a:lnTo>
                  <a:lnTo>
                    <a:pt x="3" y="21"/>
                  </a:lnTo>
                  <a:lnTo>
                    <a:pt x="12" y="22"/>
                  </a:lnTo>
                  <a:lnTo>
                    <a:pt x="16" y="19"/>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5" name="Freeform 61"/>
            <p:cNvSpPr>
              <a:spLocks noChangeAspect="1"/>
            </p:cNvSpPr>
            <p:nvPr/>
          </p:nvSpPr>
          <p:spPr bwMode="gray">
            <a:xfrm>
              <a:off x="6006305" y="2934047"/>
              <a:ext cx="4763" cy="3175"/>
            </a:xfrm>
            <a:custGeom>
              <a:avLst/>
              <a:gdLst/>
              <a:ahLst/>
              <a:cxnLst>
                <a:cxn ang="0">
                  <a:pos x="15" y="4"/>
                </a:cxn>
                <a:cxn ang="0">
                  <a:pos x="7" y="0"/>
                </a:cxn>
                <a:cxn ang="0">
                  <a:pos x="0" y="3"/>
                </a:cxn>
                <a:cxn ang="0">
                  <a:pos x="6" y="9"/>
                </a:cxn>
                <a:cxn ang="0">
                  <a:pos x="14" y="6"/>
                </a:cxn>
                <a:cxn ang="0">
                  <a:pos x="15" y="4"/>
                </a:cxn>
              </a:cxnLst>
              <a:rect l="0" t="0" r="r" b="b"/>
              <a:pathLst>
                <a:path w="15" h="9">
                  <a:moveTo>
                    <a:pt x="15" y="4"/>
                  </a:moveTo>
                  <a:lnTo>
                    <a:pt x="7" y="0"/>
                  </a:lnTo>
                  <a:lnTo>
                    <a:pt x="0" y="3"/>
                  </a:lnTo>
                  <a:lnTo>
                    <a:pt x="6" y="9"/>
                  </a:lnTo>
                  <a:lnTo>
                    <a:pt x="14" y="6"/>
                  </a:lnTo>
                  <a:lnTo>
                    <a:pt x="15" y="4"/>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6" name="Freeform 62"/>
            <p:cNvSpPr>
              <a:spLocks noChangeAspect="1"/>
            </p:cNvSpPr>
            <p:nvPr/>
          </p:nvSpPr>
          <p:spPr bwMode="gray">
            <a:xfrm>
              <a:off x="5987255" y="2937222"/>
              <a:ext cx="3175" cy="3175"/>
            </a:xfrm>
            <a:custGeom>
              <a:avLst/>
              <a:gdLst/>
              <a:ahLst/>
              <a:cxnLst>
                <a:cxn ang="0">
                  <a:pos x="12" y="6"/>
                </a:cxn>
                <a:cxn ang="0">
                  <a:pos x="8" y="0"/>
                </a:cxn>
                <a:cxn ang="0">
                  <a:pos x="0" y="1"/>
                </a:cxn>
                <a:cxn ang="0">
                  <a:pos x="2" y="8"/>
                </a:cxn>
                <a:cxn ang="0">
                  <a:pos x="11" y="8"/>
                </a:cxn>
                <a:cxn ang="0">
                  <a:pos x="12" y="6"/>
                </a:cxn>
              </a:cxnLst>
              <a:rect l="0" t="0" r="r" b="b"/>
              <a:pathLst>
                <a:path w="12" h="8">
                  <a:moveTo>
                    <a:pt x="12" y="6"/>
                  </a:moveTo>
                  <a:lnTo>
                    <a:pt x="8" y="0"/>
                  </a:lnTo>
                  <a:lnTo>
                    <a:pt x="0" y="1"/>
                  </a:lnTo>
                  <a:lnTo>
                    <a:pt x="2" y="8"/>
                  </a:lnTo>
                  <a:lnTo>
                    <a:pt x="11" y="8"/>
                  </a:lnTo>
                  <a:lnTo>
                    <a:pt x="12" y="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7" name="Freeform 63"/>
            <p:cNvSpPr>
              <a:spLocks noChangeAspect="1"/>
            </p:cNvSpPr>
            <p:nvPr/>
          </p:nvSpPr>
          <p:spPr bwMode="gray">
            <a:xfrm>
              <a:off x="5812630" y="2968972"/>
              <a:ext cx="250825" cy="190500"/>
            </a:xfrm>
            <a:custGeom>
              <a:avLst/>
              <a:gdLst/>
              <a:ahLst/>
              <a:cxnLst>
                <a:cxn ang="0">
                  <a:pos x="65" y="487"/>
                </a:cxn>
                <a:cxn ang="0">
                  <a:pos x="14" y="447"/>
                </a:cxn>
                <a:cxn ang="0">
                  <a:pos x="3" y="371"/>
                </a:cxn>
                <a:cxn ang="0">
                  <a:pos x="0" y="299"/>
                </a:cxn>
                <a:cxn ang="0">
                  <a:pos x="40" y="223"/>
                </a:cxn>
                <a:cxn ang="0">
                  <a:pos x="57" y="206"/>
                </a:cxn>
                <a:cxn ang="0">
                  <a:pos x="98" y="221"/>
                </a:cxn>
                <a:cxn ang="0">
                  <a:pos x="139" y="210"/>
                </a:cxn>
                <a:cxn ang="0">
                  <a:pos x="146" y="184"/>
                </a:cxn>
                <a:cxn ang="0">
                  <a:pos x="186" y="168"/>
                </a:cxn>
                <a:cxn ang="0">
                  <a:pos x="224" y="142"/>
                </a:cxn>
                <a:cxn ang="0">
                  <a:pos x="235" y="95"/>
                </a:cxn>
                <a:cxn ang="0">
                  <a:pos x="259" y="83"/>
                </a:cxn>
                <a:cxn ang="0">
                  <a:pos x="283" y="65"/>
                </a:cxn>
                <a:cxn ang="0">
                  <a:pos x="331" y="77"/>
                </a:cxn>
                <a:cxn ang="0">
                  <a:pos x="396" y="82"/>
                </a:cxn>
                <a:cxn ang="0">
                  <a:pos x="430" y="94"/>
                </a:cxn>
                <a:cxn ang="0">
                  <a:pos x="462" y="81"/>
                </a:cxn>
                <a:cxn ang="0">
                  <a:pos x="489" y="87"/>
                </a:cxn>
                <a:cxn ang="0">
                  <a:pos x="500" y="59"/>
                </a:cxn>
                <a:cxn ang="0">
                  <a:pos x="528" y="63"/>
                </a:cxn>
                <a:cxn ang="0">
                  <a:pos x="542" y="27"/>
                </a:cxn>
                <a:cxn ang="0">
                  <a:pos x="567" y="3"/>
                </a:cxn>
                <a:cxn ang="0">
                  <a:pos x="590" y="28"/>
                </a:cxn>
                <a:cxn ang="0">
                  <a:pos x="606" y="38"/>
                </a:cxn>
                <a:cxn ang="0">
                  <a:pos x="605" y="62"/>
                </a:cxn>
                <a:cxn ang="0">
                  <a:pos x="601" y="100"/>
                </a:cxn>
                <a:cxn ang="0">
                  <a:pos x="623" y="122"/>
                </a:cxn>
                <a:cxn ang="0">
                  <a:pos x="676" y="92"/>
                </a:cxn>
                <a:cxn ang="0">
                  <a:pos x="704" y="75"/>
                </a:cxn>
                <a:cxn ang="0">
                  <a:pos x="727" y="73"/>
                </a:cxn>
                <a:cxn ang="0">
                  <a:pos x="741" y="81"/>
                </a:cxn>
                <a:cxn ang="0">
                  <a:pos x="778" y="77"/>
                </a:cxn>
                <a:cxn ang="0">
                  <a:pos x="785" y="84"/>
                </a:cxn>
                <a:cxn ang="0">
                  <a:pos x="768" y="94"/>
                </a:cxn>
                <a:cxn ang="0">
                  <a:pos x="759" y="108"/>
                </a:cxn>
                <a:cxn ang="0">
                  <a:pos x="725" y="109"/>
                </a:cxn>
                <a:cxn ang="0">
                  <a:pos x="665" y="114"/>
                </a:cxn>
                <a:cxn ang="0">
                  <a:pos x="638" y="129"/>
                </a:cxn>
                <a:cxn ang="0">
                  <a:pos x="622" y="141"/>
                </a:cxn>
                <a:cxn ang="0">
                  <a:pos x="594" y="158"/>
                </a:cxn>
                <a:cxn ang="0">
                  <a:pos x="605" y="183"/>
                </a:cxn>
                <a:cxn ang="0">
                  <a:pos x="608" y="218"/>
                </a:cxn>
                <a:cxn ang="0">
                  <a:pos x="592" y="249"/>
                </a:cxn>
                <a:cxn ang="0">
                  <a:pos x="582" y="277"/>
                </a:cxn>
                <a:cxn ang="0">
                  <a:pos x="569" y="304"/>
                </a:cxn>
                <a:cxn ang="0">
                  <a:pos x="520" y="302"/>
                </a:cxn>
                <a:cxn ang="0">
                  <a:pos x="535" y="336"/>
                </a:cxn>
                <a:cxn ang="0">
                  <a:pos x="517" y="361"/>
                </a:cxn>
                <a:cxn ang="0">
                  <a:pos x="489" y="384"/>
                </a:cxn>
                <a:cxn ang="0">
                  <a:pos x="481" y="404"/>
                </a:cxn>
                <a:cxn ang="0">
                  <a:pos x="463" y="460"/>
                </a:cxn>
                <a:cxn ang="0">
                  <a:pos x="444" y="445"/>
                </a:cxn>
                <a:cxn ang="0">
                  <a:pos x="425" y="448"/>
                </a:cxn>
                <a:cxn ang="0">
                  <a:pos x="391" y="468"/>
                </a:cxn>
                <a:cxn ang="0">
                  <a:pos x="390" y="479"/>
                </a:cxn>
                <a:cxn ang="0">
                  <a:pos x="352" y="476"/>
                </a:cxn>
                <a:cxn ang="0">
                  <a:pos x="321" y="520"/>
                </a:cxn>
                <a:cxn ang="0">
                  <a:pos x="321" y="566"/>
                </a:cxn>
                <a:cxn ang="0">
                  <a:pos x="226" y="587"/>
                </a:cxn>
                <a:cxn ang="0">
                  <a:pos x="197" y="599"/>
                </a:cxn>
                <a:cxn ang="0">
                  <a:pos x="129" y="594"/>
                </a:cxn>
                <a:cxn ang="0">
                  <a:pos x="101" y="598"/>
                </a:cxn>
              </a:cxnLst>
              <a:rect l="0" t="0" r="r" b="b"/>
              <a:pathLst>
                <a:path w="788" h="599">
                  <a:moveTo>
                    <a:pt x="24" y="572"/>
                  </a:moveTo>
                  <a:lnTo>
                    <a:pt x="36" y="547"/>
                  </a:lnTo>
                  <a:lnTo>
                    <a:pt x="59" y="519"/>
                  </a:lnTo>
                  <a:lnTo>
                    <a:pt x="65" y="502"/>
                  </a:lnTo>
                  <a:lnTo>
                    <a:pt x="65" y="487"/>
                  </a:lnTo>
                  <a:lnTo>
                    <a:pt x="59" y="471"/>
                  </a:lnTo>
                  <a:lnTo>
                    <a:pt x="48" y="461"/>
                  </a:lnTo>
                  <a:lnTo>
                    <a:pt x="36" y="461"/>
                  </a:lnTo>
                  <a:lnTo>
                    <a:pt x="24" y="458"/>
                  </a:lnTo>
                  <a:lnTo>
                    <a:pt x="14" y="447"/>
                  </a:lnTo>
                  <a:lnTo>
                    <a:pt x="12" y="434"/>
                  </a:lnTo>
                  <a:lnTo>
                    <a:pt x="15" y="417"/>
                  </a:lnTo>
                  <a:lnTo>
                    <a:pt x="12" y="399"/>
                  </a:lnTo>
                  <a:lnTo>
                    <a:pt x="6" y="383"/>
                  </a:lnTo>
                  <a:lnTo>
                    <a:pt x="3" y="371"/>
                  </a:lnTo>
                  <a:lnTo>
                    <a:pt x="6" y="353"/>
                  </a:lnTo>
                  <a:lnTo>
                    <a:pt x="15" y="335"/>
                  </a:lnTo>
                  <a:lnTo>
                    <a:pt x="14" y="324"/>
                  </a:lnTo>
                  <a:lnTo>
                    <a:pt x="0" y="319"/>
                  </a:lnTo>
                  <a:lnTo>
                    <a:pt x="0" y="299"/>
                  </a:lnTo>
                  <a:lnTo>
                    <a:pt x="0" y="289"/>
                  </a:lnTo>
                  <a:lnTo>
                    <a:pt x="21" y="281"/>
                  </a:lnTo>
                  <a:lnTo>
                    <a:pt x="21" y="266"/>
                  </a:lnTo>
                  <a:lnTo>
                    <a:pt x="35" y="244"/>
                  </a:lnTo>
                  <a:lnTo>
                    <a:pt x="40" y="223"/>
                  </a:lnTo>
                  <a:lnTo>
                    <a:pt x="40" y="206"/>
                  </a:lnTo>
                  <a:lnTo>
                    <a:pt x="42" y="192"/>
                  </a:lnTo>
                  <a:lnTo>
                    <a:pt x="48" y="196"/>
                  </a:lnTo>
                  <a:lnTo>
                    <a:pt x="54" y="202"/>
                  </a:lnTo>
                  <a:lnTo>
                    <a:pt x="57" y="206"/>
                  </a:lnTo>
                  <a:lnTo>
                    <a:pt x="68" y="208"/>
                  </a:lnTo>
                  <a:lnTo>
                    <a:pt x="80" y="206"/>
                  </a:lnTo>
                  <a:lnTo>
                    <a:pt x="86" y="211"/>
                  </a:lnTo>
                  <a:lnTo>
                    <a:pt x="94" y="215"/>
                  </a:lnTo>
                  <a:lnTo>
                    <a:pt x="98" y="221"/>
                  </a:lnTo>
                  <a:lnTo>
                    <a:pt x="103" y="221"/>
                  </a:lnTo>
                  <a:lnTo>
                    <a:pt x="111" y="219"/>
                  </a:lnTo>
                  <a:lnTo>
                    <a:pt x="124" y="219"/>
                  </a:lnTo>
                  <a:lnTo>
                    <a:pt x="130" y="213"/>
                  </a:lnTo>
                  <a:lnTo>
                    <a:pt x="139" y="210"/>
                  </a:lnTo>
                  <a:lnTo>
                    <a:pt x="143" y="207"/>
                  </a:lnTo>
                  <a:lnTo>
                    <a:pt x="145" y="195"/>
                  </a:lnTo>
                  <a:lnTo>
                    <a:pt x="149" y="194"/>
                  </a:lnTo>
                  <a:lnTo>
                    <a:pt x="153" y="189"/>
                  </a:lnTo>
                  <a:lnTo>
                    <a:pt x="146" y="184"/>
                  </a:lnTo>
                  <a:lnTo>
                    <a:pt x="146" y="178"/>
                  </a:lnTo>
                  <a:lnTo>
                    <a:pt x="154" y="179"/>
                  </a:lnTo>
                  <a:lnTo>
                    <a:pt x="160" y="176"/>
                  </a:lnTo>
                  <a:lnTo>
                    <a:pt x="178" y="173"/>
                  </a:lnTo>
                  <a:lnTo>
                    <a:pt x="186" y="168"/>
                  </a:lnTo>
                  <a:lnTo>
                    <a:pt x="194" y="164"/>
                  </a:lnTo>
                  <a:lnTo>
                    <a:pt x="200" y="158"/>
                  </a:lnTo>
                  <a:lnTo>
                    <a:pt x="208" y="157"/>
                  </a:lnTo>
                  <a:lnTo>
                    <a:pt x="223" y="147"/>
                  </a:lnTo>
                  <a:lnTo>
                    <a:pt x="224" y="142"/>
                  </a:lnTo>
                  <a:lnTo>
                    <a:pt x="224" y="135"/>
                  </a:lnTo>
                  <a:lnTo>
                    <a:pt x="226" y="122"/>
                  </a:lnTo>
                  <a:lnTo>
                    <a:pt x="229" y="119"/>
                  </a:lnTo>
                  <a:lnTo>
                    <a:pt x="235" y="102"/>
                  </a:lnTo>
                  <a:lnTo>
                    <a:pt x="235" y="95"/>
                  </a:lnTo>
                  <a:lnTo>
                    <a:pt x="236" y="93"/>
                  </a:lnTo>
                  <a:lnTo>
                    <a:pt x="240" y="89"/>
                  </a:lnTo>
                  <a:lnTo>
                    <a:pt x="245" y="83"/>
                  </a:lnTo>
                  <a:lnTo>
                    <a:pt x="253" y="82"/>
                  </a:lnTo>
                  <a:lnTo>
                    <a:pt x="259" y="83"/>
                  </a:lnTo>
                  <a:lnTo>
                    <a:pt x="274" y="83"/>
                  </a:lnTo>
                  <a:lnTo>
                    <a:pt x="277" y="82"/>
                  </a:lnTo>
                  <a:lnTo>
                    <a:pt x="279" y="77"/>
                  </a:lnTo>
                  <a:lnTo>
                    <a:pt x="280" y="68"/>
                  </a:lnTo>
                  <a:lnTo>
                    <a:pt x="283" y="65"/>
                  </a:lnTo>
                  <a:lnTo>
                    <a:pt x="288" y="65"/>
                  </a:lnTo>
                  <a:lnTo>
                    <a:pt x="293" y="65"/>
                  </a:lnTo>
                  <a:lnTo>
                    <a:pt x="306" y="73"/>
                  </a:lnTo>
                  <a:lnTo>
                    <a:pt x="316" y="77"/>
                  </a:lnTo>
                  <a:lnTo>
                    <a:pt x="331" y="77"/>
                  </a:lnTo>
                  <a:lnTo>
                    <a:pt x="360" y="76"/>
                  </a:lnTo>
                  <a:lnTo>
                    <a:pt x="366" y="78"/>
                  </a:lnTo>
                  <a:lnTo>
                    <a:pt x="374" y="83"/>
                  </a:lnTo>
                  <a:lnTo>
                    <a:pt x="383" y="81"/>
                  </a:lnTo>
                  <a:lnTo>
                    <a:pt x="396" y="82"/>
                  </a:lnTo>
                  <a:lnTo>
                    <a:pt x="401" y="87"/>
                  </a:lnTo>
                  <a:lnTo>
                    <a:pt x="414" y="102"/>
                  </a:lnTo>
                  <a:lnTo>
                    <a:pt x="422" y="99"/>
                  </a:lnTo>
                  <a:lnTo>
                    <a:pt x="429" y="99"/>
                  </a:lnTo>
                  <a:lnTo>
                    <a:pt x="430" y="94"/>
                  </a:lnTo>
                  <a:lnTo>
                    <a:pt x="444" y="87"/>
                  </a:lnTo>
                  <a:lnTo>
                    <a:pt x="449" y="86"/>
                  </a:lnTo>
                  <a:lnTo>
                    <a:pt x="453" y="87"/>
                  </a:lnTo>
                  <a:lnTo>
                    <a:pt x="456" y="83"/>
                  </a:lnTo>
                  <a:lnTo>
                    <a:pt x="462" y="81"/>
                  </a:lnTo>
                  <a:lnTo>
                    <a:pt x="466" y="82"/>
                  </a:lnTo>
                  <a:lnTo>
                    <a:pt x="471" y="87"/>
                  </a:lnTo>
                  <a:lnTo>
                    <a:pt x="484" y="92"/>
                  </a:lnTo>
                  <a:lnTo>
                    <a:pt x="488" y="89"/>
                  </a:lnTo>
                  <a:lnTo>
                    <a:pt x="489" y="87"/>
                  </a:lnTo>
                  <a:lnTo>
                    <a:pt x="489" y="82"/>
                  </a:lnTo>
                  <a:lnTo>
                    <a:pt x="487" y="78"/>
                  </a:lnTo>
                  <a:lnTo>
                    <a:pt x="485" y="71"/>
                  </a:lnTo>
                  <a:lnTo>
                    <a:pt x="495" y="59"/>
                  </a:lnTo>
                  <a:lnTo>
                    <a:pt x="500" y="59"/>
                  </a:lnTo>
                  <a:lnTo>
                    <a:pt x="506" y="61"/>
                  </a:lnTo>
                  <a:lnTo>
                    <a:pt x="514" y="59"/>
                  </a:lnTo>
                  <a:lnTo>
                    <a:pt x="522" y="65"/>
                  </a:lnTo>
                  <a:lnTo>
                    <a:pt x="526" y="65"/>
                  </a:lnTo>
                  <a:lnTo>
                    <a:pt x="528" y="63"/>
                  </a:lnTo>
                  <a:lnTo>
                    <a:pt x="536" y="56"/>
                  </a:lnTo>
                  <a:lnTo>
                    <a:pt x="537" y="51"/>
                  </a:lnTo>
                  <a:lnTo>
                    <a:pt x="532" y="45"/>
                  </a:lnTo>
                  <a:lnTo>
                    <a:pt x="532" y="40"/>
                  </a:lnTo>
                  <a:lnTo>
                    <a:pt x="542" y="27"/>
                  </a:lnTo>
                  <a:lnTo>
                    <a:pt x="553" y="11"/>
                  </a:lnTo>
                  <a:lnTo>
                    <a:pt x="555" y="9"/>
                  </a:lnTo>
                  <a:lnTo>
                    <a:pt x="559" y="3"/>
                  </a:lnTo>
                  <a:lnTo>
                    <a:pt x="560" y="2"/>
                  </a:lnTo>
                  <a:lnTo>
                    <a:pt x="567" y="3"/>
                  </a:lnTo>
                  <a:lnTo>
                    <a:pt x="571" y="0"/>
                  </a:lnTo>
                  <a:lnTo>
                    <a:pt x="581" y="2"/>
                  </a:lnTo>
                  <a:lnTo>
                    <a:pt x="594" y="14"/>
                  </a:lnTo>
                  <a:lnTo>
                    <a:pt x="594" y="20"/>
                  </a:lnTo>
                  <a:lnTo>
                    <a:pt x="590" y="28"/>
                  </a:lnTo>
                  <a:lnTo>
                    <a:pt x="590" y="33"/>
                  </a:lnTo>
                  <a:lnTo>
                    <a:pt x="591" y="35"/>
                  </a:lnTo>
                  <a:lnTo>
                    <a:pt x="596" y="38"/>
                  </a:lnTo>
                  <a:lnTo>
                    <a:pt x="602" y="36"/>
                  </a:lnTo>
                  <a:lnTo>
                    <a:pt x="606" y="38"/>
                  </a:lnTo>
                  <a:lnTo>
                    <a:pt x="606" y="40"/>
                  </a:lnTo>
                  <a:lnTo>
                    <a:pt x="607" y="44"/>
                  </a:lnTo>
                  <a:lnTo>
                    <a:pt x="605" y="46"/>
                  </a:lnTo>
                  <a:lnTo>
                    <a:pt x="603" y="51"/>
                  </a:lnTo>
                  <a:lnTo>
                    <a:pt x="605" y="62"/>
                  </a:lnTo>
                  <a:lnTo>
                    <a:pt x="603" y="67"/>
                  </a:lnTo>
                  <a:lnTo>
                    <a:pt x="601" y="72"/>
                  </a:lnTo>
                  <a:lnTo>
                    <a:pt x="601" y="82"/>
                  </a:lnTo>
                  <a:lnTo>
                    <a:pt x="598" y="92"/>
                  </a:lnTo>
                  <a:lnTo>
                    <a:pt x="601" y="100"/>
                  </a:lnTo>
                  <a:lnTo>
                    <a:pt x="607" y="111"/>
                  </a:lnTo>
                  <a:lnTo>
                    <a:pt x="612" y="122"/>
                  </a:lnTo>
                  <a:lnTo>
                    <a:pt x="613" y="124"/>
                  </a:lnTo>
                  <a:lnTo>
                    <a:pt x="618" y="125"/>
                  </a:lnTo>
                  <a:lnTo>
                    <a:pt x="623" y="122"/>
                  </a:lnTo>
                  <a:lnTo>
                    <a:pt x="635" y="115"/>
                  </a:lnTo>
                  <a:lnTo>
                    <a:pt x="648" y="105"/>
                  </a:lnTo>
                  <a:lnTo>
                    <a:pt x="670" y="99"/>
                  </a:lnTo>
                  <a:lnTo>
                    <a:pt x="671" y="98"/>
                  </a:lnTo>
                  <a:lnTo>
                    <a:pt x="676" y="92"/>
                  </a:lnTo>
                  <a:lnTo>
                    <a:pt x="683" y="87"/>
                  </a:lnTo>
                  <a:lnTo>
                    <a:pt x="684" y="84"/>
                  </a:lnTo>
                  <a:lnTo>
                    <a:pt x="689" y="83"/>
                  </a:lnTo>
                  <a:lnTo>
                    <a:pt x="699" y="77"/>
                  </a:lnTo>
                  <a:lnTo>
                    <a:pt x="704" y="75"/>
                  </a:lnTo>
                  <a:lnTo>
                    <a:pt x="711" y="70"/>
                  </a:lnTo>
                  <a:lnTo>
                    <a:pt x="716" y="70"/>
                  </a:lnTo>
                  <a:lnTo>
                    <a:pt x="720" y="72"/>
                  </a:lnTo>
                  <a:lnTo>
                    <a:pt x="723" y="73"/>
                  </a:lnTo>
                  <a:lnTo>
                    <a:pt x="727" y="73"/>
                  </a:lnTo>
                  <a:lnTo>
                    <a:pt x="729" y="83"/>
                  </a:lnTo>
                  <a:lnTo>
                    <a:pt x="731" y="87"/>
                  </a:lnTo>
                  <a:lnTo>
                    <a:pt x="734" y="86"/>
                  </a:lnTo>
                  <a:lnTo>
                    <a:pt x="741" y="79"/>
                  </a:lnTo>
                  <a:lnTo>
                    <a:pt x="741" y="81"/>
                  </a:lnTo>
                  <a:lnTo>
                    <a:pt x="743" y="81"/>
                  </a:lnTo>
                  <a:lnTo>
                    <a:pt x="756" y="76"/>
                  </a:lnTo>
                  <a:lnTo>
                    <a:pt x="767" y="75"/>
                  </a:lnTo>
                  <a:lnTo>
                    <a:pt x="773" y="75"/>
                  </a:lnTo>
                  <a:lnTo>
                    <a:pt x="778" y="77"/>
                  </a:lnTo>
                  <a:lnTo>
                    <a:pt x="785" y="77"/>
                  </a:lnTo>
                  <a:lnTo>
                    <a:pt x="788" y="81"/>
                  </a:lnTo>
                  <a:lnTo>
                    <a:pt x="788" y="83"/>
                  </a:lnTo>
                  <a:lnTo>
                    <a:pt x="783" y="84"/>
                  </a:lnTo>
                  <a:lnTo>
                    <a:pt x="785" y="84"/>
                  </a:lnTo>
                  <a:lnTo>
                    <a:pt x="783" y="84"/>
                  </a:lnTo>
                  <a:lnTo>
                    <a:pt x="778" y="83"/>
                  </a:lnTo>
                  <a:lnTo>
                    <a:pt x="774" y="83"/>
                  </a:lnTo>
                  <a:lnTo>
                    <a:pt x="766" y="92"/>
                  </a:lnTo>
                  <a:lnTo>
                    <a:pt x="768" y="94"/>
                  </a:lnTo>
                  <a:lnTo>
                    <a:pt x="774" y="97"/>
                  </a:lnTo>
                  <a:lnTo>
                    <a:pt x="775" y="102"/>
                  </a:lnTo>
                  <a:lnTo>
                    <a:pt x="775" y="106"/>
                  </a:lnTo>
                  <a:lnTo>
                    <a:pt x="764" y="104"/>
                  </a:lnTo>
                  <a:lnTo>
                    <a:pt x="759" y="108"/>
                  </a:lnTo>
                  <a:lnTo>
                    <a:pt x="757" y="108"/>
                  </a:lnTo>
                  <a:lnTo>
                    <a:pt x="751" y="113"/>
                  </a:lnTo>
                  <a:lnTo>
                    <a:pt x="746" y="113"/>
                  </a:lnTo>
                  <a:lnTo>
                    <a:pt x="732" y="108"/>
                  </a:lnTo>
                  <a:lnTo>
                    <a:pt x="725" y="109"/>
                  </a:lnTo>
                  <a:lnTo>
                    <a:pt x="721" y="108"/>
                  </a:lnTo>
                  <a:lnTo>
                    <a:pt x="686" y="110"/>
                  </a:lnTo>
                  <a:lnTo>
                    <a:pt x="682" y="110"/>
                  </a:lnTo>
                  <a:lnTo>
                    <a:pt x="672" y="114"/>
                  </a:lnTo>
                  <a:lnTo>
                    <a:pt x="665" y="114"/>
                  </a:lnTo>
                  <a:lnTo>
                    <a:pt x="656" y="120"/>
                  </a:lnTo>
                  <a:lnTo>
                    <a:pt x="648" y="121"/>
                  </a:lnTo>
                  <a:lnTo>
                    <a:pt x="643" y="124"/>
                  </a:lnTo>
                  <a:lnTo>
                    <a:pt x="639" y="125"/>
                  </a:lnTo>
                  <a:lnTo>
                    <a:pt x="638" y="129"/>
                  </a:lnTo>
                  <a:lnTo>
                    <a:pt x="635" y="131"/>
                  </a:lnTo>
                  <a:lnTo>
                    <a:pt x="625" y="134"/>
                  </a:lnTo>
                  <a:lnTo>
                    <a:pt x="624" y="136"/>
                  </a:lnTo>
                  <a:lnTo>
                    <a:pt x="625" y="140"/>
                  </a:lnTo>
                  <a:lnTo>
                    <a:pt x="622" y="141"/>
                  </a:lnTo>
                  <a:lnTo>
                    <a:pt x="617" y="138"/>
                  </a:lnTo>
                  <a:lnTo>
                    <a:pt x="612" y="138"/>
                  </a:lnTo>
                  <a:lnTo>
                    <a:pt x="611" y="140"/>
                  </a:lnTo>
                  <a:lnTo>
                    <a:pt x="610" y="145"/>
                  </a:lnTo>
                  <a:lnTo>
                    <a:pt x="594" y="158"/>
                  </a:lnTo>
                  <a:lnTo>
                    <a:pt x="590" y="162"/>
                  </a:lnTo>
                  <a:lnTo>
                    <a:pt x="589" y="168"/>
                  </a:lnTo>
                  <a:lnTo>
                    <a:pt x="590" y="170"/>
                  </a:lnTo>
                  <a:lnTo>
                    <a:pt x="598" y="175"/>
                  </a:lnTo>
                  <a:lnTo>
                    <a:pt x="605" y="183"/>
                  </a:lnTo>
                  <a:lnTo>
                    <a:pt x="608" y="196"/>
                  </a:lnTo>
                  <a:lnTo>
                    <a:pt x="612" y="206"/>
                  </a:lnTo>
                  <a:lnTo>
                    <a:pt x="612" y="207"/>
                  </a:lnTo>
                  <a:lnTo>
                    <a:pt x="608" y="216"/>
                  </a:lnTo>
                  <a:lnTo>
                    <a:pt x="608" y="218"/>
                  </a:lnTo>
                  <a:lnTo>
                    <a:pt x="611" y="222"/>
                  </a:lnTo>
                  <a:lnTo>
                    <a:pt x="610" y="228"/>
                  </a:lnTo>
                  <a:lnTo>
                    <a:pt x="606" y="235"/>
                  </a:lnTo>
                  <a:lnTo>
                    <a:pt x="601" y="243"/>
                  </a:lnTo>
                  <a:lnTo>
                    <a:pt x="592" y="249"/>
                  </a:lnTo>
                  <a:lnTo>
                    <a:pt x="585" y="258"/>
                  </a:lnTo>
                  <a:lnTo>
                    <a:pt x="581" y="265"/>
                  </a:lnTo>
                  <a:lnTo>
                    <a:pt x="578" y="269"/>
                  </a:lnTo>
                  <a:lnTo>
                    <a:pt x="578" y="275"/>
                  </a:lnTo>
                  <a:lnTo>
                    <a:pt x="582" y="277"/>
                  </a:lnTo>
                  <a:lnTo>
                    <a:pt x="586" y="280"/>
                  </a:lnTo>
                  <a:lnTo>
                    <a:pt x="582" y="283"/>
                  </a:lnTo>
                  <a:lnTo>
                    <a:pt x="582" y="291"/>
                  </a:lnTo>
                  <a:lnTo>
                    <a:pt x="575" y="301"/>
                  </a:lnTo>
                  <a:lnTo>
                    <a:pt x="569" y="304"/>
                  </a:lnTo>
                  <a:lnTo>
                    <a:pt x="558" y="307"/>
                  </a:lnTo>
                  <a:lnTo>
                    <a:pt x="547" y="305"/>
                  </a:lnTo>
                  <a:lnTo>
                    <a:pt x="528" y="301"/>
                  </a:lnTo>
                  <a:lnTo>
                    <a:pt x="524" y="299"/>
                  </a:lnTo>
                  <a:lnTo>
                    <a:pt x="520" y="302"/>
                  </a:lnTo>
                  <a:lnTo>
                    <a:pt x="517" y="307"/>
                  </a:lnTo>
                  <a:lnTo>
                    <a:pt x="520" y="310"/>
                  </a:lnTo>
                  <a:lnTo>
                    <a:pt x="525" y="320"/>
                  </a:lnTo>
                  <a:lnTo>
                    <a:pt x="530" y="320"/>
                  </a:lnTo>
                  <a:lnTo>
                    <a:pt x="535" y="336"/>
                  </a:lnTo>
                  <a:lnTo>
                    <a:pt x="539" y="341"/>
                  </a:lnTo>
                  <a:lnTo>
                    <a:pt x="539" y="345"/>
                  </a:lnTo>
                  <a:lnTo>
                    <a:pt x="533" y="351"/>
                  </a:lnTo>
                  <a:lnTo>
                    <a:pt x="527" y="353"/>
                  </a:lnTo>
                  <a:lnTo>
                    <a:pt x="517" y="361"/>
                  </a:lnTo>
                  <a:lnTo>
                    <a:pt x="509" y="360"/>
                  </a:lnTo>
                  <a:lnTo>
                    <a:pt x="498" y="363"/>
                  </a:lnTo>
                  <a:lnTo>
                    <a:pt x="496" y="377"/>
                  </a:lnTo>
                  <a:lnTo>
                    <a:pt x="490" y="379"/>
                  </a:lnTo>
                  <a:lnTo>
                    <a:pt x="489" y="384"/>
                  </a:lnTo>
                  <a:lnTo>
                    <a:pt x="490" y="390"/>
                  </a:lnTo>
                  <a:lnTo>
                    <a:pt x="489" y="394"/>
                  </a:lnTo>
                  <a:lnTo>
                    <a:pt x="487" y="394"/>
                  </a:lnTo>
                  <a:lnTo>
                    <a:pt x="483" y="399"/>
                  </a:lnTo>
                  <a:lnTo>
                    <a:pt x="481" y="404"/>
                  </a:lnTo>
                  <a:lnTo>
                    <a:pt x="479" y="407"/>
                  </a:lnTo>
                  <a:lnTo>
                    <a:pt x="481" y="425"/>
                  </a:lnTo>
                  <a:lnTo>
                    <a:pt x="483" y="437"/>
                  </a:lnTo>
                  <a:lnTo>
                    <a:pt x="483" y="439"/>
                  </a:lnTo>
                  <a:lnTo>
                    <a:pt x="463" y="460"/>
                  </a:lnTo>
                  <a:lnTo>
                    <a:pt x="460" y="460"/>
                  </a:lnTo>
                  <a:lnTo>
                    <a:pt x="455" y="458"/>
                  </a:lnTo>
                  <a:lnTo>
                    <a:pt x="452" y="454"/>
                  </a:lnTo>
                  <a:lnTo>
                    <a:pt x="451" y="450"/>
                  </a:lnTo>
                  <a:lnTo>
                    <a:pt x="444" y="445"/>
                  </a:lnTo>
                  <a:lnTo>
                    <a:pt x="440" y="445"/>
                  </a:lnTo>
                  <a:lnTo>
                    <a:pt x="438" y="449"/>
                  </a:lnTo>
                  <a:lnTo>
                    <a:pt x="441" y="450"/>
                  </a:lnTo>
                  <a:lnTo>
                    <a:pt x="441" y="453"/>
                  </a:lnTo>
                  <a:lnTo>
                    <a:pt x="425" y="448"/>
                  </a:lnTo>
                  <a:lnTo>
                    <a:pt x="419" y="448"/>
                  </a:lnTo>
                  <a:lnTo>
                    <a:pt x="414" y="450"/>
                  </a:lnTo>
                  <a:lnTo>
                    <a:pt x="412" y="455"/>
                  </a:lnTo>
                  <a:lnTo>
                    <a:pt x="395" y="464"/>
                  </a:lnTo>
                  <a:lnTo>
                    <a:pt x="391" y="468"/>
                  </a:lnTo>
                  <a:lnTo>
                    <a:pt x="392" y="470"/>
                  </a:lnTo>
                  <a:lnTo>
                    <a:pt x="399" y="473"/>
                  </a:lnTo>
                  <a:lnTo>
                    <a:pt x="399" y="475"/>
                  </a:lnTo>
                  <a:lnTo>
                    <a:pt x="397" y="477"/>
                  </a:lnTo>
                  <a:lnTo>
                    <a:pt x="390" y="479"/>
                  </a:lnTo>
                  <a:lnTo>
                    <a:pt x="377" y="481"/>
                  </a:lnTo>
                  <a:lnTo>
                    <a:pt x="368" y="484"/>
                  </a:lnTo>
                  <a:lnTo>
                    <a:pt x="356" y="482"/>
                  </a:lnTo>
                  <a:lnTo>
                    <a:pt x="356" y="479"/>
                  </a:lnTo>
                  <a:lnTo>
                    <a:pt x="352" y="476"/>
                  </a:lnTo>
                  <a:lnTo>
                    <a:pt x="345" y="480"/>
                  </a:lnTo>
                  <a:lnTo>
                    <a:pt x="339" y="491"/>
                  </a:lnTo>
                  <a:lnTo>
                    <a:pt x="327" y="500"/>
                  </a:lnTo>
                  <a:lnTo>
                    <a:pt x="325" y="506"/>
                  </a:lnTo>
                  <a:lnTo>
                    <a:pt x="321" y="520"/>
                  </a:lnTo>
                  <a:lnTo>
                    <a:pt x="322" y="533"/>
                  </a:lnTo>
                  <a:lnTo>
                    <a:pt x="318" y="552"/>
                  </a:lnTo>
                  <a:lnTo>
                    <a:pt x="318" y="556"/>
                  </a:lnTo>
                  <a:lnTo>
                    <a:pt x="322" y="560"/>
                  </a:lnTo>
                  <a:lnTo>
                    <a:pt x="321" y="566"/>
                  </a:lnTo>
                  <a:lnTo>
                    <a:pt x="313" y="572"/>
                  </a:lnTo>
                  <a:lnTo>
                    <a:pt x="288" y="577"/>
                  </a:lnTo>
                  <a:lnTo>
                    <a:pt x="268" y="584"/>
                  </a:lnTo>
                  <a:lnTo>
                    <a:pt x="252" y="588"/>
                  </a:lnTo>
                  <a:lnTo>
                    <a:pt x="226" y="587"/>
                  </a:lnTo>
                  <a:lnTo>
                    <a:pt x="213" y="587"/>
                  </a:lnTo>
                  <a:lnTo>
                    <a:pt x="207" y="589"/>
                  </a:lnTo>
                  <a:lnTo>
                    <a:pt x="203" y="592"/>
                  </a:lnTo>
                  <a:lnTo>
                    <a:pt x="200" y="597"/>
                  </a:lnTo>
                  <a:lnTo>
                    <a:pt x="197" y="599"/>
                  </a:lnTo>
                  <a:lnTo>
                    <a:pt x="181" y="592"/>
                  </a:lnTo>
                  <a:lnTo>
                    <a:pt x="164" y="592"/>
                  </a:lnTo>
                  <a:lnTo>
                    <a:pt x="149" y="594"/>
                  </a:lnTo>
                  <a:lnTo>
                    <a:pt x="138" y="593"/>
                  </a:lnTo>
                  <a:lnTo>
                    <a:pt x="129" y="594"/>
                  </a:lnTo>
                  <a:lnTo>
                    <a:pt x="119" y="594"/>
                  </a:lnTo>
                  <a:lnTo>
                    <a:pt x="116" y="595"/>
                  </a:lnTo>
                  <a:lnTo>
                    <a:pt x="112" y="598"/>
                  </a:lnTo>
                  <a:lnTo>
                    <a:pt x="108" y="599"/>
                  </a:lnTo>
                  <a:lnTo>
                    <a:pt x="101" y="598"/>
                  </a:lnTo>
                  <a:lnTo>
                    <a:pt x="83" y="588"/>
                  </a:lnTo>
                  <a:lnTo>
                    <a:pt x="24" y="57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8" name="Freeform 64"/>
            <p:cNvSpPr>
              <a:spLocks noChangeAspect="1"/>
            </p:cNvSpPr>
            <p:nvPr/>
          </p:nvSpPr>
          <p:spPr bwMode="gray">
            <a:xfrm>
              <a:off x="6419055" y="3594447"/>
              <a:ext cx="188913" cy="200025"/>
            </a:xfrm>
            <a:custGeom>
              <a:avLst/>
              <a:gdLst/>
              <a:ahLst/>
              <a:cxnLst>
                <a:cxn ang="0">
                  <a:pos x="10" y="0"/>
                </a:cxn>
                <a:cxn ang="0">
                  <a:pos x="35" y="3"/>
                </a:cxn>
                <a:cxn ang="0">
                  <a:pos x="62" y="19"/>
                </a:cxn>
                <a:cxn ang="0">
                  <a:pos x="100" y="19"/>
                </a:cxn>
                <a:cxn ang="0">
                  <a:pos x="130" y="26"/>
                </a:cxn>
                <a:cxn ang="0">
                  <a:pos x="151" y="51"/>
                </a:cxn>
                <a:cxn ang="0">
                  <a:pos x="168" y="72"/>
                </a:cxn>
                <a:cxn ang="0">
                  <a:pos x="196" y="102"/>
                </a:cxn>
                <a:cxn ang="0">
                  <a:pos x="251" y="136"/>
                </a:cxn>
                <a:cxn ang="0">
                  <a:pos x="277" y="159"/>
                </a:cxn>
                <a:cxn ang="0">
                  <a:pos x="302" y="190"/>
                </a:cxn>
                <a:cxn ang="0">
                  <a:pos x="311" y="184"/>
                </a:cxn>
                <a:cxn ang="0">
                  <a:pos x="338" y="211"/>
                </a:cxn>
                <a:cxn ang="0">
                  <a:pos x="355" y="217"/>
                </a:cxn>
                <a:cxn ang="0">
                  <a:pos x="382" y="242"/>
                </a:cxn>
                <a:cxn ang="0">
                  <a:pos x="391" y="236"/>
                </a:cxn>
                <a:cxn ang="0">
                  <a:pos x="423" y="247"/>
                </a:cxn>
                <a:cxn ang="0">
                  <a:pos x="431" y="259"/>
                </a:cxn>
                <a:cxn ang="0">
                  <a:pos x="425" y="270"/>
                </a:cxn>
                <a:cxn ang="0">
                  <a:pos x="417" y="290"/>
                </a:cxn>
                <a:cxn ang="0">
                  <a:pos x="430" y="287"/>
                </a:cxn>
                <a:cxn ang="0">
                  <a:pos x="453" y="281"/>
                </a:cxn>
                <a:cxn ang="0">
                  <a:pos x="467" y="303"/>
                </a:cxn>
                <a:cxn ang="0">
                  <a:pos x="463" y="320"/>
                </a:cxn>
                <a:cxn ang="0">
                  <a:pos x="450" y="344"/>
                </a:cxn>
                <a:cxn ang="0">
                  <a:pos x="474" y="361"/>
                </a:cxn>
                <a:cxn ang="0">
                  <a:pos x="490" y="363"/>
                </a:cxn>
                <a:cxn ang="0">
                  <a:pos x="509" y="384"/>
                </a:cxn>
                <a:cxn ang="0">
                  <a:pos x="510" y="409"/>
                </a:cxn>
                <a:cxn ang="0">
                  <a:pos x="532" y="420"/>
                </a:cxn>
                <a:cxn ang="0">
                  <a:pos x="542" y="435"/>
                </a:cxn>
                <a:cxn ang="0">
                  <a:pos x="570" y="440"/>
                </a:cxn>
                <a:cxn ang="0">
                  <a:pos x="584" y="462"/>
                </a:cxn>
                <a:cxn ang="0">
                  <a:pos x="591" y="487"/>
                </a:cxn>
                <a:cxn ang="0">
                  <a:pos x="587" y="512"/>
                </a:cxn>
                <a:cxn ang="0">
                  <a:pos x="582" y="548"/>
                </a:cxn>
                <a:cxn ang="0">
                  <a:pos x="581" y="613"/>
                </a:cxn>
                <a:cxn ang="0">
                  <a:pos x="563" y="613"/>
                </a:cxn>
                <a:cxn ang="0">
                  <a:pos x="549" y="619"/>
                </a:cxn>
                <a:cxn ang="0">
                  <a:pos x="516" y="608"/>
                </a:cxn>
                <a:cxn ang="0">
                  <a:pos x="508" y="618"/>
                </a:cxn>
                <a:cxn ang="0">
                  <a:pos x="478" y="586"/>
                </a:cxn>
                <a:cxn ang="0">
                  <a:pos x="455" y="571"/>
                </a:cxn>
                <a:cxn ang="0">
                  <a:pos x="409" y="535"/>
                </a:cxn>
                <a:cxn ang="0">
                  <a:pos x="388" y="508"/>
                </a:cxn>
                <a:cxn ang="0">
                  <a:pos x="363" y="484"/>
                </a:cxn>
                <a:cxn ang="0">
                  <a:pos x="312" y="426"/>
                </a:cxn>
                <a:cxn ang="0">
                  <a:pos x="286" y="355"/>
                </a:cxn>
                <a:cxn ang="0">
                  <a:pos x="264" y="328"/>
                </a:cxn>
                <a:cxn ang="0">
                  <a:pos x="232" y="293"/>
                </a:cxn>
                <a:cxn ang="0">
                  <a:pos x="221" y="291"/>
                </a:cxn>
                <a:cxn ang="0">
                  <a:pos x="205" y="237"/>
                </a:cxn>
                <a:cxn ang="0">
                  <a:pos x="191" y="205"/>
                </a:cxn>
                <a:cxn ang="0">
                  <a:pos x="151" y="182"/>
                </a:cxn>
                <a:cxn ang="0">
                  <a:pos x="123" y="146"/>
                </a:cxn>
                <a:cxn ang="0">
                  <a:pos x="105" y="118"/>
                </a:cxn>
                <a:cxn ang="0">
                  <a:pos x="76" y="103"/>
                </a:cxn>
                <a:cxn ang="0">
                  <a:pos x="51" y="77"/>
                </a:cxn>
                <a:cxn ang="0">
                  <a:pos x="12" y="39"/>
                </a:cxn>
                <a:cxn ang="0">
                  <a:pos x="0" y="1"/>
                </a:cxn>
              </a:cxnLst>
              <a:rect l="0" t="0" r="r" b="b"/>
              <a:pathLst>
                <a:path w="594" h="626">
                  <a:moveTo>
                    <a:pt x="0" y="1"/>
                  </a:moveTo>
                  <a:lnTo>
                    <a:pt x="6" y="1"/>
                  </a:lnTo>
                  <a:lnTo>
                    <a:pt x="10" y="0"/>
                  </a:lnTo>
                  <a:lnTo>
                    <a:pt x="22" y="0"/>
                  </a:lnTo>
                  <a:lnTo>
                    <a:pt x="28" y="1"/>
                  </a:lnTo>
                  <a:lnTo>
                    <a:pt x="35" y="3"/>
                  </a:lnTo>
                  <a:lnTo>
                    <a:pt x="42" y="16"/>
                  </a:lnTo>
                  <a:lnTo>
                    <a:pt x="55" y="17"/>
                  </a:lnTo>
                  <a:lnTo>
                    <a:pt x="62" y="19"/>
                  </a:lnTo>
                  <a:lnTo>
                    <a:pt x="74" y="21"/>
                  </a:lnTo>
                  <a:lnTo>
                    <a:pt x="91" y="18"/>
                  </a:lnTo>
                  <a:lnTo>
                    <a:pt x="100" y="19"/>
                  </a:lnTo>
                  <a:lnTo>
                    <a:pt x="110" y="24"/>
                  </a:lnTo>
                  <a:lnTo>
                    <a:pt x="122" y="23"/>
                  </a:lnTo>
                  <a:lnTo>
                    <a:pt x="130" y="26"/>
                  </a:lnTo>
                  <a:lnTo>
                    <a:pt x="146" y="38"/>
                  </a:lnTo>
                  <a:lnTo>
                    <a:pt x="150" y="45"/>
                  </a:lnTo>
                  <a:lnTo>
                    <a:pt x="151" y="51"/>
                  </a:lnTo>
                  <a:lnTo>
                    <a:pt x="155" y="56"/>
                  </a:lnTo>
                  <a:lnTo>
                    <a:pt x="161" y="60"/>
                  </a:lnTo>
                  <a:lnTo>
                    <a:pt x="168" y="72"/>
                  </a:lnTo>
                  <a:lnTo>
                    <a:pt x="171" y="80"/>
                  </a:lnTo>
                  <a:lnTo>
                    <a:pt x="184" y="89"/>
                  </a:lnTo>
                  <a:lnTo>
                    <a:pt x="196" y="102"/>
                  </a:lnTo>
                  <a:lnTo>
                    <a:pt x="230" y="118"/>
                  </a:lnTo>
                  <a:lnTo>
                    <a:pt x="237" y="125"/>
                  </a:lnTo>
                  <a:lnTo>
                    <a:pt x="251" y="136"/>
                  </a:lnTo>
                  <a:lnTo>
                    <a:pt x="259" y="146"/>
                  </a:lnTo>
                  <a:lnTo>
                    <a:pt x="263" y="157"/>
                  </a:lnTo>
                  <a:lnTo>
                    <a:pt x="277" y="159"/>
                  </a:lnTo>
                  <a:lnTo>
                    <a:pt x="282" y="172"/>
                  </a:lnTo>
                  <a:lnTo>
                    <a:pt x="296" y="187"/>
                  </a:lnTo>
                  <a:lnTo>
                    <a:pt x="302" y="190"/>
                  </a:lnTo>
                  <a:lnTo>
                    <a:pt x="307" y="193"/>
                  </a:lnTo>
                  <a:lnTo>
                    <a:pt x="309" y="189"/>
                  </a:lnTo>
                  <a:lnTo>
                    <a:pt x="311" y="184"/>
                  </a:lnTo>
                  <a:lnTo>
                    <a:pt x="320" y="184"/>
                  </a:lnTo>
                  <a:lnTo>
                    <a:pt x="327" y="189"/>
                  </a:lnTo>
                  <a:lnTo>
                    <a:pt x="338" y="211"/>
                  </a:lnTo>
                  <a:lnTo>
                    <a:pt x="345" y="215"/>
                  </a:lnTo>
                  <a:lnTo>
                    <a:pt x="350" y="216"/>
                  </a:lnTo>
                  <a:lnTo>
                    <a:pt x="355" y="217"/>
                  </a:lnTo>
                  <a:lnTo>
                    <a:pt x="371" y="226"/>
                  </a:lnTo>
                  <a:lnTo>
                    <a:pt x="376" y="231"/>
                  </a:lnTo>
                  <a:lnTo>
                    <a:pt x="382" y="242"/>
                  </a:lnTo>
                  <a:lnTo>
                    <a:pt x="386" y="244"/>
                  </a:lnTo>
                  <a:lnTo>
                    <a:pt x="387" y="233"/>
                  </a:lnTo>
                  <a:lnTo>
                    <a:pt x="391" y="236"/>
                  </a:lnTo>
                  <a:lnTo>
                    <a:pt x="396" y="243"/>
                  </a:lnTo>
                  <a:lnTo>
                    <a:pt x="403" y="248"/>
                  </a:lnTo>
                  <a:lnTo>
                    <a:pt x="423" y="247"/>
                  </a:lnTo>
                  <a:lnTo>
                    <a:pt x="430" y="250"/>
                  </a:lnTo>
                  <a:lnTo>
                    <a:pt x="433" y="254"/>
                  </a:lnTo>
                  <a:lnTo>
                    <a:pt x="431" y="259"/>
                  </a:lnTo>
                  <a:lnTo>
                    <a:pt x="428" y="263"/>
                  </a:lnTo>
                  <a:lnTo>
                    <a:pt x="424" y="263"/>
                  </a:lnTo>
                  <a:lnTo>
                    <a:pt x="425" y="270"/>
                  </a:lnTo>
                  <a:lnTo>
                    <a:pt x="429" y="276"/>
                  </a:lnTo>
                  <a:lnTo>
                    <a:pt x="429" y="282"/>
                  </a:lnTo>
                  <a:lnTo>
                    <a:pt x="417" y="290"/>
                  </a:lnTo>
                  <a:lnTo>
                    <a:pt x="415" y="292"/>
                  </a:lnTo>
                  <a:lnTo>
                    <a:pt x="417" y="293"/>
                  </a:lnTo>
                  <a:lnTo>
                    <a:pt x="430" y="287"/>
                  </a:lnTo>
                  <a:lnTo>
                    <a:pt x="438" y="282"/>
                  </a:lnTo>
                  <a:lnTo>
                    <a:pt x="449" y="279"/>
                  </a:lnTo>
                  <a:lnTo>
                    <a:pt x="453" y="281"/>
                  </a:lnTo>
                  <a:lnTo>
                    <a:pt x="462" y="288"/>
                  </a:lnTo>
                  <a:lnTo>
                    <a:pt x="466" y="297"/>
                  </a:lnTo>
                  <a:lnTo>
                    <a:pt x="467" y="303"/>
                  </a:lnTo>
                  <a:lnTo>
                    <a:pt x="453" y="317"/>
                  </a:lnTo>
                  <a:lnTo>
                    <a:pt x="457" y="319"/>
                  </a:lnTo>
                  <a:lnTo>
                    <a:pt x="463" y="320"/>
                  </a:lnTo>
                  <a:lnTo>
                    <a:pt x="461" y="328"/>
                  </a:lnTo>
                  <a:lnTo>
                    <a:pt x="453" y="334"/>
                  </a:lnTo>
                  <a:lnTo>
                    <a:pt x="450" y="344"/>
                  </a:lnTo>
                  <a:lnTo>
                    <a:pt x="455" y="351"/>
                  </a:lnTo>
                  <a:lnTo>
                    <a:pt x="466" y="357"/>
                  </a:lnTo>
                  <a:lnTo>
                    <a:pt x="474" y="361"/>
                  </a:lnTo>
                  <a:lnTo>
                    <a:pt x="482" y="361"/>
                  </a:lnTo>
                  <a:lnTo>
                    <a:pt x="487" y="365"/>
                  </a:lnTo>
                  <a:lnTo>
                    <a:pt x="490" y="363"/>
                  </a:lnTo>
                  <a:lnTo>
                    <a:pt x="501" y="365"/>
                  </a:lnTo>
                  <a:lnTo>
                    <a:pt x="506" y="376"/>
                  </a:lnTo>
                  <a:lnTo>
                    <a:pt x="509" y="384"/>
                  </a:lnTo>
                  <a:lnTo>
                    <a:pt x="510" y="394"/>
                  </a:lnTo>
                  <a:lnTo>
                    <a:pt x="512" y="401"/>
                  </a:lnTo>
                  <a:lnTo>
                    <a:pt x="510" y="409"/>
                  </a:lnTo>
                  <a:lnTo>
                    <a:pt x="516" y="410"/>
                  </a:lnTo>
                  <a:lnTo>
                    <a:pt x="526" y="414"/>
                  </a:lnTo>
                  <a:lnTo>
                    <a:pt x="532" y="420"/>
                  </a:lnTo>
                  <a:lnTo>
                    <a:pt x="526" y="435"/>
                  </a:lnTo>
                  <a:lnTo>
                    <a:pt x="533" y="436"/>
                  </a:lnTo>
                  <a:lnTo>
                    <a:pt x="542" y="435"/>
                  </a:lnTo>
                  <a:lnTo>
                    <a:pt x="552" y="435"/>
                  </a:lnTo>
                  <a:lnTo>
                    <a:pt x="560" y="436"/>
                  </a:lnTo>
                  <a:lnTo>
                    <a:pt x="570" y="440"/>
                  </a:lnTo>
                  <a:lnTo>
                    <a:pt x="573" y="446"/>
                  </a:lnTo>
                  <a:lnTo>
                    <a:pt x="580" y="454"/>
                  </a:lnTo>
                  <a:lnTo>
                    <a:pt x="584" y="462"/>
                  </a:lnTo>
                  <a:lnTo>
                    <a:pt x="591" y="469"/>
                  </a:lnTo>
                  <a:lnTo>
                    <a:pt x="594" y="478"/>
                  </a:lnTo>
                  <a:lnTo>
                    <a:pt x="591" y="487"/>
                  </a:lnTo>
                  <a:lnTo>
                    <a:pt x="585" y="501"/>
                  </a:lnTo>
                  <a:lnTo>
                    <a:pt x="584" y="510"/>
                  </a:lnTo>
                  <a:lnTo>
                    <a:pt x="587" y="512"/>
                  </a:lnTo>
                  <a:lnTo>
                    <a:pt x="589" y="518"/>
                  </a:lnTo>
                  <a:lnTo>
                    <a:pt x="585" y="530"/>
                  </a:lnTo>
                  <a:lnTo>
                    <a:pt x="582" y="548"/>
                  </a:lnTo>
                  <a:lnTo>
                    <a:pt x="584" y="556"/>
                  </a:lnTo>
                  <a:lnTo>
                    <a:pt x="584" y="594"/>
                  </a:lnTo>
                  <a:lnTo>
                    <a:pt x="581" y="613"/>
                  </a:lnTo>
                  <a:lnTo>
                    <a:pt x="579" y="623"/>
                  </a:lnTo>
                  <a:lnTo>
                    <a:pt x="574" y="623"/>
                  </a:lnTo>
                  <a:lnTo>
                    <a:pt x="563" y="613"/>
                  </a:lnTo>
                  <a:lnTo>
                    <a:pt x="554" y="607"/>
                  </a:lnTo>
                  <a:lnTo>
                    <a:pt x="552" y="610"/>
                  </a:lnTo>
                  <a:lnTo>
                    <a:pt x="549" y="619"/>
                  </a:lnTo>
                  <a:lnTo>
                    <a:pt x="543" y="621"/>
                  </a:lnTo>
                  <a:lnTo>
                    <a:pt x="524" y="607"/>
                  </a:lnTo>
                  <a:lnTo>
                    <a:pt x="516" y="608"/>
                  </a:lnTo>
                  <a:lnTo>
                    <a:pt x="524" y="624"/>
                  </a:lnTo>
                  <a:lnTo>
                    <a:pt x="519" y="626"/>
                  </a:lnTo>
                  <a:lnTo>
                    <a:pt x="508" y="618"/>
                  </a:lnTo>
                  <a:lnTo>
                    <a:pt x="500" y="609"/>
                  </a:lnTo>
                  <a:lnTo>
                    <a:pt x="484" y="596"/>
                  </a:lnTo>
                  <a:lnTo>
                    <a:pt x="478" y="586"/>
                  </a:lnTo>
                  <a:lnTo>
                    <a:pt x="471" y="577"/>
                  </a:lnTo>
                  <a:lnTo>
                    <a:pt x="461" y="572"/>
                  </a:lnTo>
                  <a:lnTo>
                    <a:pt x="455" y="571"/>
                  </a:lnTo>
                  <a:lnTo>
                    <a:pt x="436" y="554"/>
                  </a:lnTo>
                  <a:lnTo>
                    <a:pt x="419" y="543"/>
                  </a:lnTo>
                  <a:lnTo>
                    <a:pt x="409" y="535"/>
                  </a:lnTo>
                  <a:lnTo>
                    <a:pt x="399" y="532"/>
                  </a:lnTo>
                  <a:lnTo>
                    <a:pt x="392" y="522"/>
                  </a:lnTo>
                  <a:lnTo>
                    <a:pt x="388" y="508"/>
                  </a:lnTo>
                  <a:lnTo>
                    <a:pt x="383" y="501"/>
                  </a:lnTo>
                  <a:lnTo>
                    <a:pt x="371" y="495"/>
                  </a:lnTo>
                  <a:lnTo>
                    <a:pt x="363" y="484"/>
                  </a:lnTo>
                  <a:lnTo>
                    <a:pt x="339" y="457"/>
                  </a:lnTo>
                  <a:lnTo>
                    <a:pt x="317" y="433"/>
                  </a:lnTo>
                  <a:lnTo>
                    <a:pt x="312" y="426"/>
                  </a:lnTo>
                  <a:lnTo>
                    <a:pt x="311" y="409"/>
                  </a:lnTo>
                  <a:lnTo>
                    <a:pt x="288" y="366"/>
                  </a:lnTo>
                  <a:lnTo>
                    <a:pt x="286" y="355"/>
                  </a:lnTo>
                  <a:lnTo>
                    <a:pt x="278" y="341"/>
                  </a:lnTo>
                  <a:lnTo>
                    <a:pt x="272" y="336"/>
                  </a:lnTo>
                  <a:lnTo>
                    <a:pt x="264" y="328"/>
                  </a:lnTo>
                  <a:lnTo>
                    <a:pt x="258" y="323"/>
                  </a:lnTo>
                  <a:lnTo>
                    <a:pt x="250" y="306"/>
                  </a:lnTo>
                  <a:lnTo>
                    <a:pt x="232" y="293"/>
                  </a:lnTo>
                  <a:lnTo>
                    <a:pt x="225" y="293"/>
                  </a:lnTo>
                  <a:lnTo>
                    <a:pt x="223" y="292"/>
                  </a:lnTo>
                  <a:lnTo>
                    <a:pt x="221" y="291"/>
                  </a:lnTo>
                  <a:lnTo>
                    <a:pt x="216" y="270"/>
                  </a:lnTo>
                  <a:lnTo>
                    <a:pt x="210" y="248"/>
                  </a:lnTo>
                  <a:lnTo>
                    <a:pt x="205" y="237"/>
                  </a:lnTo>
                  <a:lnTo>
                    <a:pt x="198" y="225"/>
                  </a:lnTo>
                  <a:lnTo>
                    <a:pt x="198" y="215"/>
                  </a:lnTo>
                  <a:lnTo>
                    <a:pt x="191" y="205"/>
                  </a:lnTo>
                  <a:lnTo>
                    <a:pt x="181" y="195"/>
                  </a:lnTo>
                  <a:lnTo>
                    <a:pt x="161" y="185"/>
                  </a:lnTo>
                  <a:lnTo>
                    <a:pt x="151" y="182"/>
                  </a:lnTo>
                  <a:lnTo>
                    <a:pt x="139" y="179"/>
                  </a:lnTo>
                  <a:lnTo>
                    <a:pt x="130" y="148"/>
                  </a:lnTo>
                  <a:lnTo>
                    <a:pt x="123" y="146"/>
                  </a:lnTo>
                  <a:lnTo>
                    <a:pt x="121" y="140"/>
                  </a:lnTo>
                  <a:lnTo>
                    <a:pt x="116" y="136"/>
                  </a:lnTo>
                  <a:lnTo>
                    <a:pt x="105" y="118"/>
                  </a:lnTo>
                  <a:lnTo>
                    <a:pt x="94" y="108"/>
                  </a:lnTo>
                  <a:lnTo>
                    <a:pt x="86" y="103"/>
                  </a:lnTo>
                  <a:lnTo>
                    <a:pt x="76" y="103"/>
                  </a:lnTo>
                  <a:lnTo>
                    <a:pt x="65" y="93"/>
                  </a:lnTo>
                  <a:lnTo>
                    <a:pt x="57" y="83"/>
                  </a:lnTo>
                  <a:lnTo>
                    <a:pt x="51" y="77"/>
                  </a:lnTo>
                  <a:lnTo>
                    <a:pt x="41" y="71"/>
                  </a:lnTo>
                  <a:lnTo>
                    <a:pt x="19" y="46"/>
                  </a:lnTo>
                  <a:lnTo>
                    <a:pt x="12" y="39"/>
                  </a:lnTo>
                  <a:lnTo>
                    <a:pt x="4" y="22"/>
                  </a:lnTo>
                  <a:lnTo>
                    <a:pt x="3" y="3"/>
                  </a:lnTo>
                  <a:lnTo>
                    <a:pt x="0" y="1"/>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0" name="Freeform 65"/>
            <p:cNvSpPr>
              <a:spLocks noChangeAspect="1"/>
            </p:cNvSpPr>
            <p:nvPr/>
          </p:nvSpPr>
          <p:spPr bwMode="gray">
            <a:xfrm>
              <a:off x="6593680" y="3794472"/>
              <a:ext cx="160338" cy="50800"/>
            </a:xfrm>
            <a:custGeom>
              <a:avLst/>
              <a:gdLst/>
              <a:ahLst/>
              <a:cxnLst>
                <a:cxn ang="0">
                  <a:pos x="364" y="129"/>
                </a:cxn>
                <a:cxn ang="0">
                  <a:pos x="334" y="130"/>
                </a:cxn>
                <a:cxn ang="0">
                  <a:pos x="326" y="124"/>
                </a:cxn>
                <a:cxn ang="0">
                  <a:pos x="314" y="126"/>
                </a:cxn>
                <a:cxn ang="0">
                  <a:pos x="288" y="120"/>
                </a:cxn>
                <a:cxn ang="0">
                  <a:pos x="272" y="110"/>
                </a:cxn>
                <a:cxn ang="0">
                  <a:pos x="257" y="102"/>
                </a:cxn>
                <a:cxn ang="0">
                  <a:pos x="231" y="99"/>
                </a:cxn>
                <a:cxn ang="0">
                  <a:pos x="212" y="97"/>
                </a:cxn>
                <a:cxn ang="0">
                  <a:pos x="203" y="99"/>
                </a:cxn>
                <a:cxn ang="0">
                  <a:pos x="191" y="96"/>
                </a:cxn>
                <a:cxn ang="0">
                  <a:pos x="181" y="103"/>
                </a:cxn>
                <a:cxn ang="0">
                  <a:pos x="142" y="96"/>
                </a:cxn>
                <a:cxn ang="0">
                  <a:pos x="116" y="87"/>
                </a:cxn>
                <a:cxn ang="0">
                  <a:pos x="85" y="83"/>
                </a:cxn>
                <a:cxn ang="0">
                  <a:pos x="67" y="76"/>
                </a:cxn>
                <a:cxn ang="0">
                  <a:pos x="72" y="60"/>
                </a:cxn>
                <a:cxn ang="0">
                  <a:pos x="62" y="59"/>
                </a:cxn>
                <a:cxn ang="0">
                  <a:pos x="24" y="50"/>
                </a:cxn>
                <a:cxn ang="0">
                  <a:pos x="6" y="46"/>
                </a:cxn>
                <a:cxn ang="0">
                  <a:pos x="3" y="38"/>
                </a:cxn>
                <a:cxn ang="0">
                  <a:pos x="9" y="41"/>
                </a:cxn>
                <a:cxn ang="0">
                  <a:pos x="20" y="38"/>
                </a:cxn>
                <a:cxn ang="0">
                  <a:pos x="29" y="30"/>
                </a:cxn>
                <a:cxn ang="0">
                  <a:pos x="36" y="14"/>
                </a:cxn>
                <a:cxn ang="0">
                  <a:pos x="53" y="1"/>
                </a:cxn>
                <a:cxn ang="0">
                  <a:pos x="102" y="0"/>
                </a:cxn>
                <a:cxn ang="0">
                  <a:pos x="119" y="7"/>
                </a:cxn>
                <a:cxn ang="0">
                  <a:pos x="132" y="16"/>
                </a:cxn>
                <a:cxn ang="0">
                  <a:pos x="154" y="18"/>
                </a:cxn>
                <a:cxn ang="0">
                  <a:pos x="177" y="33"/>
                </a:cxn>
                <a:cxn ang="0">
                  <a:pos x="196" y="49"/>
                </a:cxn>
                <a:cxn ang="0">
                  <a:pos x="228" y="49"/>
                </a:cxn>
                <a:cxn ang="0">
                  <a:pos x="261" y="53"/>
                </a:cxn>
                <a:cxn ang="0">
                  <a:pos x="279" y="56"/>
                </a:cxn>
                <a:cxn ang="0">
                  <a:pos x="295" y="39"/>
                </a:cxn>
                <a:cxn ang="0">
                  <a:pos x="304" y="25"/>
                </a:cxn>
                <a:cxn ang="0">
                  <a:pos x="317" y="35"/>
                </a:cxn>
                <a:cxn ang="0">
                  <a:pos x="333" y="41"/>
                </a:cxn>
                <a:cxn ang="0">
                  <a:pos x="347" y="40"/>
                </a:cxn>
                <a:cxn ang="0">
                  <a:pos x="358" y="45"/>
                </a:cxn>
                <a:cxn ang="0">
                  <a:pos x="373" y="51"/>
                </a:cxn>
                <a:cxn ang="0">
                  <a:pos x="397" y="55"/>
                </a:cxn>
                <a:cxn ang="0">
                  <a:pos x="412" y="75"/>
                </a:cxn>
                <a:cxn ang="0">
                  <a:pos x="424" y="96"/>
                </a:cxn>
                <a:cxn ang="0">
                  <a:pos x="456" y="97"/>
                </a:cxn>
                <a:cxn ang="0">
                  <a:pos x="481" y="94"/>
                </a:cxn>
                <a:cxn ang="0">
                  <a:pos x="499" y="103"/>
                </a:cxn>
                <a:cxn ang="0">
                  <a:pos x="497" y="136"/>
                </a:cxn>
                <a:cxn ang="0">
                  <a:pos x="503" y="148"/>
                </a:cxn>
                <a:cxn ang="0">
                  <a:pos x="502" y="156"/>
                </a:cxn>
                <a:cxn ang="0">
                  <a:pos x="462" y="141"/>
                </a:cxn>
                <a:cxn ang="0">
                  <a:pos x="433" y="130"/>
                </a:cxn>
                <a:cxn ang="0">
                  <a:pos x="392" y="136"/>
                </a:cxn>
                <a:cxn ang="0">
                  <a:pos x="374" y="129"/>
                </a:cxn>
              </a:cxnLst>
              <a:rect l="0" t="0" r="r" b="b"/>
              <a:pathLst>
                <a:path w="506" h="158">
                  <a:moveTo>
                    <a:pt x="374" y="129"/>
                  </a:moveTo>
                  <a:lnTo>
                    <a:pt x="364" y="129"/>
                  </a:lnTo>
                  <a:lnTo>
                    <a:pt x="353" y="135"/>
                  </a:lnTo>
                  <a:lnTo>
                    <a:pt x="334" y="130"/>
                  </a:lnTo>
                  <a:lnTo>
                    <a:pt x="330" y="127"/>
                  </a:lnTo>
                  <a:lnTo>
                    <a:pt x="326" y="124"/>
                  </a:lnTo>
                  <a:lnTo>
                    <a:pt x="323" y="126"/>
                  </a:lnTo>
                  <a:lnTo>
                    <a:pt x="314" y="126"/>
                  </a:lnTo>
                  <a:lnTo>
                    <a:pt x="304" y="125"/>
                  </a:lnTo>
                  <a:lnTo>
                    <a:pt x="288" y="120"/>
                  </a:lnTo>
                  <a:lnTo>
                    <a:pt x="279" y="115"/>
                  </a:lnTo>
                  <a:lnTo>
                    <a:pt x="272" y="110"/>
                  </a:lnTo>
                  <a:lnTo>
                    <a:pt x="266" y="105"/>
                  </a:lnTo>
                  <a:lnTo>
                    <a:pt x="257" y="102"/>
                  </a:lnTo>
                  <a:lnTo>
                    <a:pt x="242" y="99"/>
                  </a:lnTo>
                  <a:lnTo>
                    <a:pt x="231" y="99"/>
                  </a:lnTo>
                  <a:lnTo>
                    <a:pt x="217" y="96"/>
                  </a:lnTo>
                  <a:lnTo>
                    <a:pt x="212" y="97"/>
                  </a:lnTo>
                  <a:lnTo>
                    <a:pt x="208" y="99"/>
                  </a:lnTo>
                  <a:lnTo>
                    <a:pt x="203" y="99"/>
                  </a:lnTo>
                  <a:lnTo>
                    <a:pt x="201" y="96"/>
                  </a:lnTo>
                  <a:lnTo>
                    <a:pt x="191" y="96"/>
                  </a:lnTo>
                  <a:lnTo>
                    <a:pt x="186" y="100"/>
                  </a:lnTo>
                  <a:lnTo>
                    <a:pt x="181" y="103"/>
                  </a:lnTo>
                  <a:lnTo>
                    <a:pt x="177" y="103"/>
                  </a:lnTo>
                  <a:lnTo>
                    <a:pt x="142" y="96"/>
                  </a:lnTo>
                  <a:lnTo>
                    <a:pt x="129" y="89"/>
                  </a:lnTo>
                  <a:lnTo>
                    <a:pt x="116" y="87"/>
                  </a:lnTo>
                  <a:lnTo>
                    <a:pt x="95" y="86"/>
                  </a:lnTo>
                  <a:lnTo>
                    <a:pt x="85" y="83"/>
                  </a:lnTo>
                  <a:lnTo>
                    <a:pt x="79" y="80"/>
                  </a:lnTo>
                  <a:lnTo>
                    <a:pt x="67" y="76"/>
                  </a:lnTo>
                  <a:lnTo>
                    <a:pt x="63" y="72"/>
                  </a:lnTo>
                  <a:lnTo>
                    <a:pt x="72" y="60"/>
                  </a:lnTo>
                  <a:lnTo>
                    <a:pt x="70" y="59"/>
                  </a:lnTo>
                  <a:lnTo>
                    <a:pt x="62" y="59"/>
                  </a:lnTo>
                  <a:lnTo>
                    <a:pt x="42" y="50"/>
                  </a:lnTo>
                  <a:lnTo>
                    <a:pt x="24" y="50"/>
                  </a:lnTo>
                  <a:lnTo>
                    <a:pt x="18" y="48"/>
                  </a:lnTo>
                  <a:lnTo>
                    <a:pt x="6" y="46"/>
                  </a:lnTo>
                  <a:lnTo>
                    <a:pt x="0" y="40"/>
                  </a:lnTo>
                  <a:lnTo>
                    <a:pt x="3" y="38"/>
                  </a:lnTo>
                  <a:lnTo>
                    <a:pt x="5" y="39"/>
                  </a:lnTo>
                  <a:lnTo>
                    <a:pt x="9" y="41"/>
                  </a:lnTo>
                  <a:lnTo>
                    <a:pt x="15" y="41"/>
                  </a:lnTo>
                  <a:lnTo>
                    <a:pt x="20" y="38"/>
                  </a:lnTo>
                  <a:lnTo>
                    <a:pt x="24" y="30"/>
                  </a:lnTo>
                  <a:lnTo>
                    <a:pt x="29" y="30"/>
                  </a:lnTo>
                  <a:lnTo>
                    <a:pt x="33" y="23"/>
                  </a:lnTo>
                  <a:lnTo>
                    <a:pt x="36" y="14"/>
                  </a:lnTo>
                  <a:lnTo>
                    <a:pt x="41" y="5"/>
                  </a:lnTo>
                  <a:lnTo>
                    <a:pt x="53" y="1"/>
                  </a:lnTo>
                  <a:lnTo>
                    <a:pt x="89" y="7"/>
                  </a:lnTo>
                  <a:lnTo>
                    <a:pt x="102" y="0"/>
                  </a:lnTo>
                  <a:lnTo>
                    <a:pt x="113" y="0"/>
                  </a:lnTo>
                  <a:lnTo>
                    <a:pt x="119" y="7"/>
                  </a:lnTo>
                  <a:lnTo>
                    <a:pt x="122" y="14"/>
                  </a:lnTo>
                  <a:lnTo>
                    <a:pt x="132" y="16"/>
                  </a:lnTo>
                  <a:lnTo>
                    <a:pt x="140" y="14"/>
                  </a:lnTo>
                  <a:lnTo>
                    <a:pt x="154" y="18"/>
                  </a:lnTo>
                  <a:lnTo>
                    <a:pt x="164" y="19"/>
                  </a:lnTo>
                  <a:lnTo>
                    <a:pt x="177" y="33"/>
                  </a:lnTo>
                  <a:lnTo>
                    <a:pt x="186" y="46"/>
                  </a:lnTo>
                  <a:lnTo>
                    <a:pt x="196" y="49"/>
                  </a:lnTo>
                  <a:lnTo>
                    <a:pt x="207" y="48"/>
                  </a:lnTo>
                  <a:lnTo>
                    <a:pt x="228" y="49"/>
                  </a:lnTo>
                  <a:lnTo>
                    <a:pt x="234" y="48"/>
                  </a:lnTo>
                  <a:lnTo>
                    <a:pt x="261" y="53"/>
                  </a:lnTo>
                  <a:lnTo>
                    <a:pt x="271" y="54"/>
                  </a:lnTo>
                  <a:lnTo>
                    <a:pt x="279" y="56"/>
                  </a:lnTo>
                  <a:lnTo>
                    <a:pt x="287" y="54"/>
                  </a:lnTo>
                  <a:lnTo>
                    <a:pt x="295" y="39"/>
                  </a:lnTo>
                  <a:lnTo>
                    <a:pt x="296" y="32"/>
                  </a:lnTo>
                  <a:lnTo>
                    <a:pt x="304" y="25"/>
                  </a:lnTo>
                  <a:lnTo>
                    <a:pt x="311" y="27"/>
                  </a:lnTo>
                  <a:lnTo>
                    <a:pt x="317" y="35"/>
                  </a:lnTo>
                  <a:lnTo>
                    <a:pt x="323" y="41"/>
                  </a:lnTo>
                  <a:lnTo>
                    <a:pt x="333" y="41"/>
                  </a:lnTo>
                  <a:lnTo>
                    <a:pt x="342" y="37"/>
                  </a:lnTo>
                  <a:lnTo>
                    <a:pt x="347" y="40"/>
                  </a:lnTo>
                  <a:lnTo>
                    <a:pt x="353" y="41"/>
                  </a:lnTo>
                  <a:lnTo>
                    <a:pt x="358" y="45"/>
                  </a:lnTo>
                  <a:lnTo>
                    <a:pt x="365" y="46"/>
                  </a:lnTo>
                  <a:lnTo>
                    <a:pt x="373" y="51"/>
                  </a:lnTo>
                  <a:lnTo>
                    <a:pt x="390" y="50"/>
                  </a:lnTo>
                  <a:lnTo>
                    <a:pt x="397" y="55"/>
                  </a:lnTo>
                  <a:lnTo>
                    <a:pt x="404" y="70"/>
                  </a:lnTo>
                  <a:lnTo>
                    <a:pt x="412" y="75"/>
                  </a:lnTo>
                  <a:lnTo>
                    <a:pt x="414" y="91"/>
                  </a:lnTo>
                  <a:lnTo>
                    <a:pt x="424" y="96"/>
                  </a:lnTo>
                  <a:lnTo>
                    <a:pt x="435" y="99"/>
                  </a:lnTo>
                  <a:lnTo>
                    <a:pt x="456" y="97"/>
                  </a:lnTo>
                  <a:lnTo>
                    <a:pt x="467" y="97"/>
                  </a:lnTo>
                  <a:lnTo>
                    <a:pt x="481" y="94"/>
                  </a:lnTo>
                  <a:lnTo>
                    <a:pt x="492" y="97"/>
                  </a:lnTo>
                  <a:lnTo>
                    <a:pt x="499" y="103"/>
                  </a:lnTo>
                  <a:lnTo>
                    <a:pt x="500" y="116"/>
                  </a:lnTo>
                  <a:lnTo>
                    <a:pt x="497" y="136"/>
                  </a:lnTo>
                  <a:lnTo>
                    <a:pt x="499" y="143"/>
                  </a:lnTo>
                  <a:lnTo>
                    <a:pt x="503" y="148"/>
                  </a:lnTo>
                  <a:lnTo>
                    <a:pt x="506" y="158"/>
                  </a:lnTo>
                  <a:lnTo>
                    <a:pt x="502" y="156"/>
                  </a:lnTo>
                  <a:lnTo>
                    <a:pt x="495" y="150"/>
                  </a:lnTo>
                  <a:lnTo>
                    <a:pt x="462" y="141"/>
                  </a:lnTo>
                  <a:lnTo>
                    <a:pt x="446" y="135"/>
                  </a:lnTo>
                  <a:lnTo>
                    <a:pt x="433" y="130"/>
                  </a:lnTo>
                  <a:lnTo>
                    <a:pt x="406" y="138"/>
                  </a:lnTo>
                  <a:lnTo>
                    <a:pt x="392" y="136"/>
                  </a:lnTo>
                  <a:lnTo>
                    <a:pt x="381" y="131"/>
                  </a:lnTo>
                  <a:lnTo>
                    <a:pt x="374" y="129"/>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1" name="Freeform 66"/>
            <p:cNvSpPr>
              <a:spLocks noChangeAspect="1"/>
            </p:cNvSpPr>
            <p:nvPr/>
          </p:nvSpPr>
          <p:spPr bwMode="gray">
            <a:xfrm>
              <a:off x="6657180" y="3616672"/>
              <a:ext cx="173038" cy="147638"/>
            </a:xfrm>
            <a:custGeom>
              <a:avLst/>
              <a:gdLst/>
              <a:ahLst/>
              <a:cxnLst>
                <a:cxn ang="0">
                  <a:pos x="474" y="15"/>
                </a:cxn>
                <a:cxn ang="0">
                  <a:pos x="471" y="22"/>
                </a:cxn>
                <a:cxn ang="0">
                  <a:pos x="485" y="38"/>
                </a:cxn>
                <a:cxn ang="0">
                  <a:pos x="470" y="42"/>
                </a:cxn>
                <a:cxn ang="0">
                  <a:pos x="460" y="57"/>
                </a:cxn>
                <a:cxn ang="0">
                  <a:pos x="461" y="67"/>
                </a:cxn>
                <a:cxn ang="0">
                  <a:pos x="475" y="80"/>
                </a:cxn>
                <a:cxn ang="0">
                  <a:pos x="493" y="121"/>
                </a:cxn>
                <a:cxn ang="0">
                  <a:pos x="490" y="132"/>
                </a:cxn>
                <a:cxn ang="0">
                  <a:pos x="547" y="186"/>
                </a:cxn>
                <a:cxn ang="0">
                  <a:pos x="519" y="194"/>
                </a:cxn>
                <a:cxn ang="0">
                  <a:pos x="495" y="186"/>
                </a:cxn>
                <a:cxn ang="0">
                  <a:pos x="486" y="202"/>
                </a:cxn>
                <a:cxn ang="0">
                  <a:pos x="471" y="228"/>
                </a:cxn>
                <a:cxn ang="0">
                  <a:pos x="468" y="266"/>
                </a:cxn>
                <a:cxn ang="0">
                  <a:pos x="438" y="311"/>
                </a:cxn>
                <a:cxn ang="0">
                  <a:pos x="402" y="336"/>
                </a:cxn>
                <a:cxn ang="0">
                  <a:pos x="411" y="350"/>
                </a:cxn>
                <a:cxn ang="0">
                  <a:pos x="417" y="381"/>
                </a:cxn>
                <a:cxn ang="0">
                  <a:pos x="407" y="393"/>
                </a:cxn>
                <a:cxn ang="0">
                  <a:pos x="398" y="407"/>
                </a:cxn>
                <a:cxn ang="0">
                  <a:pos x="394" y="417"/>
                </a:cxn>
                <a:cxn ang="0">
                  <a:pos x="374" y="441"/>
                </a:cxn>
                <a:cxn ang="0">
                  <a:pos x="324" y="465"/>
                </a:cxn>
                <a:cxn ang="0">
                  <a:pos x="308" y="433"/>
                </a:cxn>
                <a:cxn ang="0">
                  <a:pos x="293" y="423"/>
                </a:cxn>
                <a:cxn ang="0">
                  <a:pos x="262" y="428"/>
                </a:cxn>
                <a:cxn ang="0">
                  <a:pos x="240" y="414"/>
                </a:cxn>
                <a:cxn ang="0">
                  <a:pos x="221" y="408"/>
                </a:cxn>
                <a:cxn ang="0">
                  <a:pos x="201" y="424"/>
                </a:cxn>
                <a:cxn ang="0">
                  <a:pos x="174" y="427"/>
                </a:cxn>
                <a:cxn ang="0">
                  <a:pos x="160" y="430"/>
                </a:cxn>
                <a:cxn ang="0">
                  <a:pos x="146" y="398"/>
                </a:cxn>
                <a:cxn ang="0">
                  <a:pos x="129" y="398"/>
                </a:cxn>
                <a:cxn ang="0">
                  <a:pos x="110" y="406"/>
                </a:cxn>
                <a:cxn ang="0">
                  <a:pos x="84" y="397"/>
                </a:cxn>
                <a:cxn ang="0">
                  <a:pos x="70" y="387"/>
                </a:cxn>
                <a:cxn ang="0">
                  <a:pos x="62" y="353"/>
                </a:cxn>
                <a:cxn ang="0">
                  <a:pos x="59" y="333"/>
                </a:cxn>
                <a:cxn ang="0">
                  <a:pos x="55" y="305"/>
                </a:cxn>
                <a:cxn ang="0">
                  <a:pos x="39" y="278"/>
                </a:cxn>
                <a:cxn ang="0">
                  <a:pos x="18" y="268"/>
                </a:cxn>
                <a:cxn ang="0">
                  <a:pos x="11" y="233"/>
                </a:cxn>
                <a:cxn ang="0">
                  <a:pos x="1" y="214"/>
                </a:cxn>
                <a:cxn ang="0">
                  <a:pos x="7" y="163"/>
                </a:cxn>
                <a:cxn ang="0">
                  <a:pos x="25" y="134"/>
                </a:cxn>
                <a:cxn ang="0">
                  <a:pos x="60" y="174"/>
                </a:cxn>
                <a:cxn ang="0">
                  <a:pos x="99" y="185"/>
                </a:cxn>
                <a:cxn ang="0">
                  <a:pos x="129" y="186"/>
                </a:cxn>
                <a:cxn ang="0">
                  <a:pos x="156" y="183"/>
                </a:cxn>
                <a:cxn ang="0">
                  <a:pos x="184" y="155"/>
                </a:cxn>
                <a:cxn ang="0">
                  <a:pos x="217" y="166"/>
                </a:cxn>
                <a:cxn ang="0">
                  <a:pos x="253" y="174"/>
                </a:cxn>
                <a:cxn ang="0">
                  <a:pos x="285" y="163"/>
                </a:cxn>
                <a:cxn ang="0">
                  <a:pos x="308" y="147"/>
                </a:cxn>
                <a:cxn ang="0">
                  <a:pos x="330" y="90"/>
                </a:cxn>
                <a:cxn ang="0">
                  <a:pos x="363" y="27"/>
                </a:cxn>
                <a:cxn ang="0">
                  <a:pos x="394" y="0"/>
                </a:cxn>
                <a:cxn ang="0">
                  <a:pos x="468" y="11"/>
                </a:cxn>
              </a:cxnLst>
              <a:rect l="0" t="0" r="r" b="b"/>
              <a:pathLst>
                <a:path w="547" h="467">
                  <a:moveTo>
                    <a:pt x="472" y="11"/>
                  </a:moveTo>
                  <a:lnTo>
                    <a:pt x="475" y="13"/>
                  </a:lnTo>
                  <a:lnTo>
                    <a:pt x="474" y="15"/>
                  </a:lnTo>
                  <a:lnTo>
                    <a:pt x="469" y="18"/>
                  </a:lnTo>
                  <a:lnTo>
                    <a:pt x="464" y="19"/>
                  </a:lnTo>
                  <a:lnTo>
                    <a:pt x="471" y="22"/>
                  </a:lnTo>
                  <a:lnTo>
                    <a:pt x="477" y="27"/>
                  </a:lnTo>
                  <a:lnTo>
                    <a:pt x="485" y="30"/>
                  </a:lnTo>
                  <a:lnTo>
                    <a:pt x="485" y="38"/>
                  </a:lnTo>
                  <a:lnTo>
                    <a:pt x="479" y="41"/>
                  </a:lnTo>
                  <a:lnTo>
                    <a:pt x="471" y="40"/>
                  </a:lnTo>
                  <a:lnTo>
                    <a:pt x="470" y="42"/>
                  </a:lnTo>
                  <a:lnTo>
                    <a:pt x="457" y="43"/>
                  </a:lnTo>
                  <a:lnTo>
                    <a:pt x="453" y="47"/>
                  </a:lnTo>
                  <a:lnTo>
                    <a:pt x="460" y="57"/>
                  </a:lnTo>
                  <a:lnTo>
                    <a:pt x="464" y="59"/>
                  </a:lnTo>
                  <a:lnTo>
                    <a:pt x="465" y="63"/>
                  </a:lnTo>
                  <a:lnTo>
                    <a:pt x="461" y="67"/>
                  </a:lnTo>
                  <a:lnTo>
                    <a:pt x="464" y="70"/>
                  </a:lnTo>
                  <a:lnTo>
                    <a:pt x="470" y="75"/>
                  </a:lnTo>
                  <a:lnTo>
                    <a:pt x="475" y="80"/>
                  </a:lnTo>
                  <a:lnTo>
                    <a:pt x="479" y="88"/>
                  </a:lnTo>
                  <a:lnTo>
                    <a:pt x="496" y="116"/>
                  </a:lnTo>
                  <a:lnTo>
                    <a:pt x="493" y="121"/>
                  </a:lnTo>
                  <a:lnTo>
                    <a:pt x="492" y="124"/>
                  </a:lnTo>
                  <a:lnTo>
                    <a:pt x="490" y="127"/>
                  </a:lnTo>
                  <a:lnTo>
                    <a:pt x="490" y="132"/>
                  </a:lnTo>
                  <a:lnTo>
                    <a:pt x="491" y="137"/>
                  </a:lnTo>
                  <a:lnTo>
                    <a:pt x="541" y="180"/>
                  </a:lnTo>
                  <a:lnTo>
                    <a:pt x="547" y="186"/>
                  </a:lnTo>
                  <a:lnTo>
                    <a:pt x="547" y="191"/>
                  </a:lnTo>
                  <a:lnTo>
                    <a:pt x="538" y="193"/>
                  </a:lnTo>
                  <a:lnTo>
                    <a:pt x="519" y="194"/>
                  </a:lnTo>
                  <a:lnTo>
                    <a:pt x="504" y="191"/>
                  </a:lnTo>
                  <a:lnTo>
                    <a:pt x="496" y="181"/>
                  </a:lnTo>
                  <a:lnTo>
                    <a:pt x="495" y="186"/>
                  </a:lnTo>
                  <a:lnTo>
                    <a:pt x="497" y="194"/>
                  </a:lnTo>
                  <a:lnTo>
                    <a:pt x="496" y="197"/>
                  </a:lnTo>
                  <a:lnTo>
                    <a:pt x="486" y="202"/>
                  </a:lnTo>
                  <a:lnTo>
                    <a:pt x="479" y="212"/>
                  </a:lnTo>
                  <a:lnTo>
                    <a:pt x="474" y="219"/>
                  </a:lnTo>
                  <a:lnTo>
                    <a:pt x="471" y="228"/>
                  </a:lnTo>
                  <a:lnTo>
                    <a:pt x="471" y="240"/>
                  </a:lnTo>
                  <a:lnTo>
                    <a:pt x="468" y="248"/>
                  </a:lnTo>
                  <a:lnTo>
                    <a:pt x="468" y="266"/>
                  </a:lnTo>
                  <a:lnTo>
                    <a:pt x="460" y="276"/>
                  </a:lnTo>
                  <a:lnTo>
                    <a:pt x="447" y="304"/>
                  </a:lnTo>
                  <a:lnTo>
                    <a:pt x="438" y="311"/>
                  </a:lnTo>
                  <a:lnTo>
                    <a:pt x="433" y="309"/>
                  </a:lnTo>
                  <a:lnTo>
                    <a:pt x="427" y="316"/>
                  </a:lnTo>
                  <a:lnTo>
                    <a:pt x="402" y="336"/>
                  </a:lnTo>
                  <a:lnTo>
                    <a:pt x="404" y="339"/>
                  </a:lnTo>
                  <a:lnTo>
                    <a:pt x="410" y="341"/>
                  </a:lnTo>
                  <a:lnTo>
                    <a:pt x="411" y="350"/>
                  </a:lnTo>
                  <a:lnTo>
                    <a:pt x="411" y="358"/>
                  </a:lnTo>
                  <a:lnTo>
                    <a:pt x="422" y="363"/>
                  </a:lnTo>
                  <a:lnTo>
                    <a:pt x="417" y="381"/>
                  </a:lnTo>
                  <a:lnTo>
                    <a:pt x="411" y="377"/>
                  </a:lnTo>
                  <a:lnTo>
                    <a:pt x="409" y="381"/>
                  </a:lnTo>
                  <a:lnTo>
                    <a:pt x="407" y="393"/>
                  </a:lnTo>
                  <a:lnTo>
                    <a:pt x="404" y="401"/>
                  </a:lnTo>
                  <a:lnTo>
                    <a:pt x="399" y="402"/>
                  </a:lnTo>
                  <a:lnTo>
                    <a:pt x="398" y="407"/>
                  </a:lnTo>
                  <a:lnTo>
                    <a:pt x="398" y="412"/>
                  </a:lnTo>
                  <a:lnTo>
                    <a:pt x="396" y="416"/>
                  </a:lnTo>
                  <a:lnTo>
                    <a:pt x="394" y="417"/>
                  </a:lnTo>
                  <a:lnTo>
                    <a:pt x="390" y="420"/>
                  </a:lnTo>
                  <a:lnTo>
                    <a:pt x="387" y="433"/>
                  </a:lnTo>
                  <a:lnTo>
                    <a:pt x="374" y="441"/>
                  </a:lnTo>
                  <a:lnTo>
                    <a:pt x="371" y="441"/>
                  </a:lnTo>
                  <a:lnTo>
                    <a:pt x="361" y="447"/>
                  </a:lnTo>
                  <a:lnTo>
                    <a:pt x="324" y="465"/>
                  </a:lnTo>
                  <a:lnTo>
                    <a:pt x="315" y="467"/>
                  </a:lnTo>
                  <a:lnTo>
                    <a:pt x="310" y="443"/>
                  </a:lnTo>
                  <a:lnTo>
                    <a:pt x="308" y="433"/>
                  </a:lnTo>
                  <a:lnTo>
                    <a:pt x="304" y="430"/>
                  </a:lnTo>
                  <a:lnTo>
                    <a:pt x="301" y="430"/>
                  </a:lnTo>
                  <a:lnTo>
                    <a:pt x="293" y="423"/>
                  </a:lnTo>
                  <a:lnTo>
                    <a:pt x="280" y="423"/>
                  </a:lnTo>
                  <a:lnTo>
                    <a:pt x="271" y="427"/>
                  </a:lnTo>
                  <a:lnTo>
                    <a:pt x="262" y="428"/>
                  </a:lnTo>
                  <a:lnTo>
                    <a:pt x="260" y="423"/>
                  </a:lnTo>
                  <a:lnTo>
                    <a:pt x="259" y="414"/>
                  </a:lnTo>
                  <a:lnTo>
                    <a:pt x="240" y="414"/>
                  </a:lnTo>
                  <a:lnTo>
                    <a:pt x="229" y="407"/>
                  </a:lnTo>
                  <a:lnTo>
                    <a:pt x="223" y="404"/>
                  </a:lnTo>
                  <a:lnTo>
                    <a:pt x="221" y="408"/>
                  </a:lnTo>
                  <a:lnTo>
                    <a:pt x="222" y="413"/>
                  </a:lnTo>
                  <a:lnTo>
                    <a:pt x="213" y="419"/>
                  </a:lnTo>
                  <a:lnTo>
                    <a:pt x="201" y="424"/>
                  </a:lnTo>
                  <a:lnTo>
                    <a:pt x="194" y="425"/>
                  </a:lnTo>
                  <a:lnTo>
                    <a:pt x="183" y="423"/>
                  </a:lnTo>
                  <a:lnTo>
                    <a:pt x="174" y="427"/>
                  </a:lnTo>
                  <a:lnTo>
                    <a:pt x="168" y="428"/>
                  </a:lnTo>
                  <a:lnTo>
                    <a:pt x="163" y="430"/>
                  </a:lnTo>
                  <a:lnTo>
                    <a:pt x="160" y="430"/>
                  </a:lnTo>
                  <a:lnTo>
                    <a:pt x="158" y="412"/>
                  </a:lnTo>
                  <a:lnTo>
                    <a:pt x="151" y="391"/>
                  </a:lnTo>
                  <a:lnTo>
                    <a:pt x="146" y="398"/>
                  </a:lnTo>
                  <a:lnTo>
                    <a:pt x="143" y="401"/>
                  </a:lnTo>
                  <a:lnTo>
                    <a:pt x="133" y="397"/>
                  </a:lnTo>
                  <a:lnTo>
                    <a:pt x="129" y="398"/>
                  </a:lnTo>
                  <a:lnTo>
                    <a:pt x="124" y="403"/>
                  </a:lnTo>
                  <a:lnTo>
                    <a:pt x="119" y="404"/>
                  </a:lnTo>
                  <a:lnTo>
                    <a:pt x="110" y="406"/>
                  </a:lnTo>
                  <a:lnTo>
                    <a:pt x="104" y="403"/>
                  </a:lnTo>
                  <a:lnTo>
                    <a:pt x="94" y="404"/>
                  </a:lnTo>
                  <a:lnTo>
                    <a:pt x="84" y="397"/>
                  </a:lnTo>
                  <a:lnTo>
                    <a:pt x="81" y="400"/>
                  </a:lnTo>
                  <a:lnTo>
                    <a:pt x="73" y="401"/>
                  </a:lnTo>
                  <a:lnTo>
                    <a:pt x="70" y="387"/>
                  </a:lnTo>
                  <a:lnTo>
                    <a:pt x="71" y="377"/>
                  </a:lnTo>
                  <a:lnTo>
                    <a:pt x="67" y="373"/>
                  </a:lnTo>
                  <a:lnTo>
                    <a:pt x="62" y="353"/>
                  </a:lnTo>
                  <a:lnTo>
                    <a:pt x="56" y="341"/>
                  </a:lnTo>
                  <a:lnTo>
                    <a:pt x="56" y="336"/>
                  </a:lnTo>
                  <a:lnTo>
                    <a:pt x="59" y="333"/>
                  </a:lnTo>
                  <a:lnTo>
                    <a:pt x="60" y="325"/>
                  </a:lnTo>
                  <a:lnTo>
                    <a:pt x="57" y="314"/>
                  </a:lnTo>
                  <a:lnTo>
                    <a:pt x="55" y="305"/>
                  </a:lnTo>
                  <a:lnTo>
                    <a:pt x="45" y="288"/>
                  </a:lnTo>
                  <a:lnTo>
                    <a:pt x="43" y="283"/>
                  </a:lnTo>
                  <a:lnTo>
                    <a:pt x="39" y="278"/>
                  </a:lnTo>
                  <a:lnTo>
                    <a:pt x="29" y="274"/>
                  </a:lnTo>
                  <a:lnTo>
                    <a:pt x="23" y="268"/>
                  </a:lnTo>
                  <a:lnTo>
                    <a:pt x="18" y="268"/>
                  </a:lnTo>
                  <a:lnTo>
                    <a:pt x="13" y="264"/>
                  </a:lnTo>
                  <a:lnTo>
                    <a:pt x="12" y="253"/>
                  </a:lnTo>
                  <a:lnTo>
                    <a:pt x="11" y="233"/>
                  </a:lnTo>
                  <a:lnTo>
                    <a:pt x="6" y="223"/>
                  </a:lnTo>
                  <a:lnTo>
                    <a:pt x="2" y="219"/>
                  </a:lnTo>
                  <a:lnTo>
                    <a:pt x="1" y="214"/>
                  </a:lnTo>
                  <a:lnTo>
                    <a:pt x="0" y="196"/>
                  </a:lnTo>
                  <a:lnTo>
                    <a:pt x="1" y="182"/>
                  </a:lnTo>
                  <a:lnTo>
                    <a:pt x="7" y="163"/>
                  </a:lnTo>
                  <a:lnTo>
                    <a:pt x="12" y="154"/>
                  </a:lnTo>
                  <a:lnTo>
                    <a:pt x="19" y="145"/>
                  </a:lnTo>
                  <a:lnTo>
                    <a:pt x="25" y="134"/>
                  </a:lnTo>
                  <a:lnTo>
                    <a:pt x="33" y="129"/>
                  </a:lnTo>
                  <a:lnTo>
                    <a:pt x="33" y="134"/>
                  </a:lnTo>
                  <a:lnTo>
                    <a:pt x="60" y="174"/>
                  </a:lnTo>
                  <a:lnTo>
                    <a:pt x="73" y="185"/>
                  </a:lnTo>
                  <a:lnTo>
                    <a:pt x="87" y="188"/>
                  </a:lnTo>
                  <a:lnTo>
                    <a:pt x="99" y="185"/>
                  </a:lnTo>
                  <a:lnTo>
                    <a:pt x="110" y="183"/>
                  </a:lnTo>
                  <a:lnTo>
                    <a:pt x="120" y="190"/>
                  </a:lnTo>
                  <a:lnTo>
                    <a:pt x="129" y="186"/>
                  </a:lnTo>
                  <a:lnTo>
                    <a:pt x="138" y="186"/>
                  </a:lnTo>
                  <a:lnTo>
                    <a:pt x="148" y="187"/>
                  </a:lnTo>
                  <a:lnTo>
                    <a:pt x="156" y="183"/>
                  </a:lnTo>
                  <a:lnTo>
                    <a:pt x="172" y="165"/>
                  </a:lnTo>
                  <a:lnTo>
                    <a:pt x="179" y="156"/>
                  </a:lnTo>
                  <a:lnTo>
                    <a:pt x="184" y="155"/>
                  </a:lnTo>
                  <a:lnTo>
                    <a:pt x="211" y="156"/>
                  </a:lnTo>
                  <a:lnTo>
                    <a:pt x="216" y="159"/>
                  </a:lnTo>
                  <a:lnTo>
                    <a:pt x="217" y="166"/>
                  </a:lnTo>
                  <a:lnTo>
                    <a:pt x="222" y="166"/>
                  </a:lnTo>
                  <a:lnTo>
                    <a:pt x="243" y="174"/>
                  </a:lnTo>
                  <a:lnTo>
                    <a:pt x="253" y="174"/>
                  </a:lnTo>
                  <a:lnTo>
                    <a:pt x="264" y="167"/>
                  </a:lnTo>
                  <a:lnTo>
                    <a:pt x="273" y="165"/>
                  </a:lnTo>
                  <a:lnTo>
                    <a:pt x="285" y="163"/>
                  </a:lnTo>
                  <a:lnTo>
                    <a:pt x="298" y="159"/>
                  </a:lnTo>
                  <a:lnTo>
                    <a:pt x="304" y="154"/>
                  </a:lnTo>
                  <a:lnTo>
                    <a:pt x="308" y="147"/>
                  </a:lnTo>
                  <a:lnTo>
                    <a:pt x="315" y="135"/>
                  </a:lnTo>
                  <a:lnTo>
                    <a:pt x="324" y="117"/>
                  </a:lnTo>
                  <a:lnTo>
                    <a:pt x="330" y="90"/>
                  </a:lnTo>
                  <a:lnTo>
                    <a:pt x="356" y="61"/>
                  </a:lnTo>
                  <a:lnTo>
                    <a:pt x="361" y="49"/>
                  </a:lnTo>
                  <a:lnTo>
                    <a:pt x="363" y="27"/>
                  </a:lnTo>
                  <a:lnTo>
                    <a:pt x="369" y="10"/>
                  </a:lnTo>
                  <a:lnTo>
                    <a:pt x="375" y="2"/>
                  </a:lnTo>
                  <a:lnTo>
                    <a:pt x="394" y="0"/>
                  </a:lnTo>
                  <a:lnTo>
                    <a:pt x="445" y="2"/>
                  </a:lnTo>
                  <a:lnTo>
                    <a:pt x="454" y="7"/>
                  </a:lnTo>
                  <a:lnTo>
                    <a:pt x="468" y="11"/>
                  </a:lnTo>
                  <a:lnTo>
                    <a:pt x="472" y="11"/>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2" name="Freeform 67"/>
            <p:cNvSpPr>
              <a:spLocks noChangeAspect="1"/>
            </p:cNvSpPr>
            <p:nvPr/>
          </p:nvSpPr>
          <p:spPr bwMode="gray">
            <a:xfrm>
              <a:off x="7344567" y="3764309"/>
              <a:ext cx="69850" cy="38100"/>
            </a:xfrm>
            <a:custGeom>
              <a:avLst/>
              <a:gdLst/>
              <a:ahLst/>
              <a:cxnLst>
                <a:cxn ang="0">
                  <a:pos x="0" y="73"/>
                </a:cxn>
                <a:cxn ang="0">
                  <a:pos x="5" y="69"/>
                </a:cxn>
                <a:cxn ang="0">
                  <a:pos x="11" y="72"/>
                </a:cxn>
                <a:cxn ang="0">
                  <a:pos x="50" y="75"/>
                </a:cxn>
                <a:cxn ang="0">
                  <a:pos x="81" y="73"/>
                </a:cxn>
                <a:cxn ang="0">
                  <a:pos x="88" y="69"/>
                </a:cxn>
                <a:cxn ang="0">
                  <a:pos x="88" y="62"/>
                </a:cxn>
                <a:cxn ang="0">
                  <a:pos x="89" y="58"/>
                </a:cxn>
                <a:cxn ang="0">
                  <a:pos x="93" y="51"/>
                </a:cxn>
                <a:cxn ang="0">
                  <a:pos x="98" y="47"/>
                </a:cxn>
                <a:cxn ang="0">
                  <a:pos x="102" y="49"/>
                </a:cxn>
                <a:cxn ang="0">
                  <a:pos x="97" y="58"/>
                </a:cxn>
                <a:cxn ang="0">
                  <a:pos x="96" y="68"/>
                </a:cxn>
                <a:cxn ang="0">
                  <a:pos x="102" y="72"/>
                </a:cxn>
                <a:cxn ang="0">
                  <a:pos x="110" y="69"/>
                </a:cxn>
                <a:cxn ang="0">
                  <a:pos x="119" y="69"/>
                </a:cxn>
                <a:cxn ang="0">
                  <a:pos x="126" y="73"/>
                </a:cxn>
                <a:cxn ang="0">
                  <a:pos x="135" y="72"/>
                </a:cxn>
                <a:cxn ang="0">
                  <a:pos x="142" y="69"/>
                </a:cxn>
                <a:cxn ang="0">
                  <a:pos x="160" y="47"/>
                </a:cxn>
                <a:cxn ang="0">
                  <a:pos x="169" y="41"/>
                </a:cxn>
                <a:cxn ang="0">
                  <a:pos x="175" y="42"/>
                </a:cxn>
                <a:cxn ang="0">
                  <a:pos x="184" y="37"/>
                </a:cxn>
                <a:cxn ang="0">
                  <a:pos x="185" y="27"/>
                </a:cxn>
                <a:cxn ang="0">
                  <a:pos x="183" y="18"/>
                </a:cxn>
                <a:cxn ang="0">
                  <a:pos x="179" y="9"/>
                </a:cxn>
                <a:cxn ang="0">
                  <a:pos x="179" y="4"/>
                </a:cxn>
                <a:cxn ang="0">
                  <a:pos x="188" y="2"/>
                </a:cxn>
                <a:cxn ang="0">
                  <a:pos x="195" y="5"/>
                </a:cxn>
                <a:cxn ang="0">
                  <a:pos x="201" y="5"/>
                </a:cxn>
                <a:cxn ang="0">
                  <a:pos x="204" y="3"/>
                </a:cxn>
                <a:cxn ang="0">
                  <a:pos x="210" y="0"/>
                </a:cxn>
                <a:cxn ang="0">
                  <a:pos x="217" y="4"/>
                </a:cxn>
                <a:cxn ang="0">
                  <a:pos x="222" y="14"/>
                </a:cxn>
                <a:cxn ang="0">
                  <a:pos x="223" y="27"/>
                </a:cxn>
                <a:cxn ang="0">
                  <a:pos x="221" y="36"/>
                </a:cxn>
                <a:cxn ang="0">
                  <a:pos x="216" y="42"/>
                </a:cxn>
                <a:cxn ang="0">
                  <a:pos x="210" y="45"/>
                </a:cxn>
                <a:cxn ang="0">
                  <a:pos x="206" y="52"/>
                </a:cxn>
                <a:cxn ang="0">
                  <a:pos x="210" y="63"/>
                </a:cxn>
                <a:cxn ang="0">
                  <a:pos x="204" y="74"/>
                </a:cxn>
                <a:cxn ang="0">
                  <a:pos x="195" y="77"/>
                </a:cxn>
                <a:cxn ang="0">
                  <a:pos x="183" y="74"/>
                </a:cxn>
                <a:cxn ang="0">
                  <a:pos x="179" y="79"/>
                </a:cxn>
                <a:cxn ang="0">
                  <a:pos x="178" y="86"/>
                </a:cxn>
                <a:cxn ang="0">
                  <a:pos x="167" y="97"/>
                </a:cxn>
                <a:cxn ang="0">
                  <a:pos x="142" y="110"/>
                </a:cxn>
                <a:cxn ang="0">
                  <a:pos x="132" y="112"/>
                </a:cxn>
                <a:cxn ang="0">
                  <a:pos x="121" y="115"/>
                </a:cxn>
                <a:cxn ang="0">
                  <a:pos x="102" y="115"/>
                </a:cxn>
                <a:cxn ang="0">
                  <a:pos x="91" y="117"/>
                </a:cxn>
                <a:cxn ang="0">
                  <a:pos x="77" y="117"/>
                </a:cxn>
                <a:cxn ang="0">
                  <a:pos x="66" y="106"/>
                </a:cxn>
                <a:cxn ang="0">
                  <a:pos x="59" y="106"/>
                </a:cxn>
                <a:cxn ang="0">
                  <a:pos x="48" y="110"/>
                </a:cxn>
                <a:cxn ang="0">
                  <a:pos x="27" y="96"/>
                </a:cxn>
                <a:cxn ang="0">
                  <a:pos x="12" y="92"/>
                </a:cxn>
                <a:cxn ang="0">
                  <a:pos x="4" y="84"/>
                </a:cxn>
                <a:cxn ang="0">
                  <a:pos x="0" y="73"/>
                </a:cxn>
              </a:cxnLst>
              <a:rect l="0" t="0" r="r" b="b"/>
              <a:pathLst>
                <a:path w="223" h="117">
                  <a:moveTo>
                    <a:pt x="0" y="73"/>
                  </a:moveTo>
                  <a:lnTo>
                    <a:pt x="5" y="69"/>
                  </a:lnTo>
                  <a:lnTo>
                    <a:pt x="11" y="72"/>
                  </a:lnTo>
                  <a:lnTo>
                    <a:pt x="50" y="75"/>
                  </a:lnTo>
                  <a:lnTo>
                    <a:pt x="81" y="73"/>
                  </a:lnTo>
                  <a:lnTo>
                    <a:pt x="88" y="69"/>
                  </a:lnTo>
                  <a:lnTo>
                    <a:pt x="88" y="62"/>
                  </a:lnTo>
                  <a:lnTo>
                    <a:pt x="89" y="58"/>
                  </a:lnTo>
                  <a:lnTo>
                    <a:pt x="93" y="51"/>
                  </a:lnTo>
                  <a:lnTo>
                    <a:pt x="98" y="47"/>
                  </a:lnTo>
                  <a:lnTo>
                    <a:pt x="102" y="49"/>
                  </a:lnTo>
                  <a:lnTo>
                    <a:pt x="97" y="58"/>
                  </a:lnTo>
                  <a:lnTo>
                    <a:pt x="96" y="68"/>
                  </a:lnTo>
                  <a:lnTo>
                    <a:pt x="102" y="72"/>
                  </a:lnTo>
                  <a:lnTo>
                    <a:pt x="110" y="69"/>
                  </a:lnTo>
                  <a:lnTo>
                    <a:pt x="119" y="69"/>
                  </a:lnTo>
                  <a:lnTo>
                    <a:pt x="126" y="73"/>
                  </a:lnTo>
                  <a:lnTo>
                    <a:pt x="135" y="72"/>
                  </a:lnTo>
                  <a:lnTo>
                    <a:pt x="142" y="69"/>
                  </a:lnTo>
                  <a:lnTo>
                    <a:pt x="160" y="47"/>
                  </a:lnTo>
                  <a:lnTo>
                    <a:pt x="169" y="41"/>
                  </a:lnTo>
                  <a:lnTo>
                    <a:pt x="175" y="42"/>
                  </a:lnTo>
                  <a:lnTo>
                    <a:pt x="184" y="37"/>
                  </a:lnTo>
                  <a:lnTo>
                    <a:pt x="185" y="27"/>
                  </a:lnTo>
                  <a:lnTo>
                    <a:pt x="183" y="18"/>
                  </a:lnTo>
                  <a:lnTo>
                    <a:pt x="179" y="9"/>
                  </a:lnTo>
                  <a:lnTo>
                    <a:pt x="179" y="4"/>
                  </a:lnTo>
                  <a:lnTo>
                    <a:pt x="188" y="2"/>
                  </a:lnTo>
                  <a:lnTo>
                    <a:pt x="195" y="5"/>
                  </a:lnTo>
                  <a:lnTo>
                    <a:pt x="201" y="5"/>
                  </a:lnTo>
                  <a:lnTo>
                    <a:pt x="204" y="3"/>
                  </a:lnTo>
                  <a:lnTo>
                    <a:pt x="210" y="0"/>
                  </a:lnTo>
                  <a:lnTo>
                    <a:pt x="217" y="4"/>
                  </a:lnTo>
                  <a:lnTo>
                    <a:pt x="222" y="14"/>
                  </a:lnTo>
                  <a:lnTo>
                    <a:pt x="223" y="27"/>
                  </a:lnTo>
                  <a:lnTo>
                    <a:pt x="221" y="36"/>
                  </a:lnTo>
                  <a:lnTo>
                    <a:pt x="216" y="42"/>
                  </a:lnTo>
                  <a:lnTo>
                    <a:pt x="210" y="45"/>
                  </a:lnTo>
                  <a:lnTo>
                    <a:pt x="206" y="52"/>
                  </a:lnTo>
                  <a:lnTo>
                    <a:pt x="210" y="63"/>
                  </a:lnTo>
                  <a:lnTo>
                    <a:pt x="204" y="74"/>
                  </a:lnTo>
                  <a:lnTo>
                    <a:pt x="195" y="77"/>
                  </a:lnTo>
                  <a:lnTo>
                    <a:pt x="183" y="74"/>
                  </a:lnTo>
                  <a:lnTo>
                    <a:pt x="179" y="79"/>
                  </a:lnTo>
                  <a:lnTo>
                    <a:pt x="178" y="86"/>
                  </a:lnTo>
                  <a:lnTo>
                    <a:pt x="167" y="97"/>
                  </a:lnTo>
                  <a:lnTo>
                    <a:pt x="142" y="110"/>
                  </a:lnTo>
                  <a:lnTo>
                    <a:pt x="132" y="112"/>
                  </a:lnTo>
                  <a:lnTo>
                    <a:pt x="121" y="115"/>
                  </a:lnTo>
                  <a:lnTo>
                    <a:pt x="102" y="115"/>
                  </a:lnTo>
                  <a:lnTo>
                    <a:pt x="91" y="117"/>
                  </a:lnTo>
                  <a:lnTo>
                    <a:pt x="77" y="117"/>
                  </a:lnTo>
                  <a:lnTo>
                    <a:pt x="66" y="106"/>
                  </a:lnTo>
                  <a:lnTo>
                    <a:pt x="59" y="106"/>
                  </a:lnTo>
                  <a:lnTo>
                    <a:pt x="48" y="110"/>
                  </a:lnTo>
                  <a:lnTo>
                    <a:pt x="27" y="96"/>
                  </a:lnTo>
                  <a:lnTo>
                    <a:pt x="12" y="92"/>
                  </a:lnTo>
                  <a:lnTo>
                    <a:pt x="4" y="84"/>
                  </a:lnTo>
                  <a:lnTo>
                    <a:pt x="0" y="73"/>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3" name="Freeform 68"/>
            <p:cNvSpPr>
              <a:spLocks noChangeAspect="1"/>
            </p:cNvSpPr>
            <p:nvPr/>
          </p:nvSpPr>
          <p:spPr bwMode="gray">
            <a:xfrm>
              <a:off x="7215980" y="3737322"/>
              <a:ext cx="173038" cy="141288"/>
            </a:xfrm>
            <a:custGeom>
              <a:avLst/>
              <a:gdLst/>
              <a:ahLst/>
              <a:cxnLst>
                <a:cxn ang="0">
                  <a:pos x="5" y="134"/>
                </a:cxn>
                <a:cxn ang="0">
                  <a:pos x="0" y="231"/>
                </a:cxn>
                <a:cxn ang="0">
                  <a:pos x="10" y="346"/>
                </a:cxn>
                <a:cxn ang="0">
                  <a:pos x="31" y="362"/>
                </a:cxn>
                <a:cxn ang="0">
                  <a:pos x="56" y="362"/>
                </a:cxn>
                <a:cxn ang="0">
                  <a:pos x="93" y="368"/>
                </a:cxn>
                <a:cxn ang="0">
                  <a:pos x="125" y="352"/>
                </a:cxn>
                <a:cxn ang="0">
                  <a:pos x="118" y="323"/>
                </a:cxn>
                <a:cxn ang="0">
                  <a:pos x="137" y="307"/>
                </a:cxn>
                <a:cxn ang="0">
                  <a:pos x="152" y="298"/>
                </a:cxn>
                <a:cxn ang="0">
                  <a:pos x="155" y="273"/>
                </a:cxn>
                <a:cxn ang="0">
                  <a:pos x="180" y="278"/>
                </a:cxn>
                <a:cxn ang="0">
                  <a:pos x="196" y="276"/>
                </a:cxn>
                <a:cxn ang="0">
                  <a:pos x="211" y="279"/>
                </a:cxn>
                <a:cxn ang="0">
                  <a:pos x="232" y="289"/>
                </a:cxn>
                <a:cxn ang="0">
                  <a:pos x="258" y="296"/>
                </a:cxn>
                <a:cxn ang="0">
                  <a:pos x="291" y="323"/>
                </a:cxn>
                <a:cxn ang="0">
                  <a:pos x="330" y="356"/>
                </a:cxn>
                <a:cxn ang="0">
                  <a:pos x="335" y="375"/>
                </a:cxn>
                <a:cxn ang="0">
                  <a:pos x="357" y="392"/>
                </a:cxn>
                <a:cxn ang="0">
                  <a:pos x="388" y="415"/>
                </a:cxn>
                <a:cxn ang="0">
                  <a:pos x="425" y="419"/>
                </a:cxn>
                <a:cxn ang="0">
                  <a:pos x="495" y="435"/>
                </a:cxn>
                <a:cxn ang="0">
                  <a:pos x="526" y="441"/>
                </a:cxn>
                <a:cxn ang="0">
                  <a:pos x="515" y="427"/>
                </a:cxn>
                <a:cxn ang="0">
                  <a:pos x="544" y="425"/>
                </a:cxn>
                <a:cxn ang="0">
                  <a:pos x="506" y="413"/>
                </a:cxn>
                <a:cxn ang="0">
                  <a:pos x="496" y="391"/>
                </a:cxn>
                <a:cxn ang="0">
                  <a:pos x="462" y="383"/>
                </a:cxn>
                <a:cxn ang="0">
                  <a:pos x="456" y="357"/>
                </a:cxn>
                <a:cxn ang="0">
                  <a:pos x="419" y="351"/>
                </a:cxn>
                <a:cxn ang="0">
                  <a:pos x="397" y="323"/>
                </a:cxn>
                <a:cxn ang="0">
                  <a:pos x="393" y="301"/>
                </a:cxn>
                <a:cxn ang="0">
                  <a:pos x="367" y="285"/>
                </a:cxn>
                <a:cxn ang="0">
                  <a:pos x="341" y="255"/>
                </a:cxn>
                <a:cxn ang="0">
                  <a:pos x="339" y="231"/>
                </a:cxn>
                <a:cxn ang="0">
                  <a:pos x="370" y="227"/>
                </a:cxn>
                <a:cxn ang="0">
                  <a:pos x="375" y="201"/>
                </a:cxn>
                <a:cxn ang="0">
                  <a:pos x="348" y="187"/>
                </a:cxn>
                <a:cxn ang="0">
                  <a:pos x="296" y="166"/>
                </a:cxn>
                <a:cxn ang="0">
                  <a:pos x="266" y="136"/>
                </a:cxn>
                <a:cxn ang="0">
                  <a:pos x="238" y="103"/>
                </a:cxn>
                <a:cxn ang="0">
                  <a:pos x="193" y="70"/>
                </a:cxn>
                <a:cxn ang="0">
                  <a:pos x="166" y="61"/>
                </a:cxn>
                <a:cxn ang="0">
                  <a:pos x="92" y="36"/>
                </a:cxn>
                <a:cxn ang="0">
                  <a:pos x="42" y="16"/>
                </a:cxn>
                <a:cxn ang="0">
                  <a:pos x="1" y="0"/>
                </a:cxn>
              </a:cxnLst>
              <a:rect l="0" t="0" r="r" b="b"/>
              <a:pathLst>
                <a:path w="544" h="446">
                  <a:moveTo>
                    <a:pt x="1" y="0"/>
                  </a:moveTo>
                  <a:lnTo>
                    <a:pt x="0" y="9"/>
                  </a:lnTo>
                  <a:lnTo>
                    <a:pt x="5" y="134"/>
                  </a:lnTo>
                  <a:lnTo>
                    <a:pt x="5" y="206"/>
                  </a:lnTo>
                  <a:lnTo>
                    <a:pt x="1" y="227"/>
                  </a:lnTo>
                  <a:lnTo>
                    <a:pt x="0" y="231"/>
                  </a:lnTo>
                  <a:lnTo>
                    <a:pt x="7" y="248"/>
                  </a:lnTo>
                  <a:lnTo>
                    <a:pt x="7" y="289"/>
                  </a:lnTo>
                  <a:lnTo>
                    <a:pt x="10" y="346"/>
                  </a:lnTo>
                  <a:lnTo>
                    <a:pt x="13" y="360"/>
                  </a:lnTo>
                  <a:lnTo>
                    <a:pt x="26" y="359"/>
                  </a:lnTo>
                  <a:lnTo>
                    <a:pt x="31" y="362"/>
                  </a:lnTo>
                  <a:lnTo>
                    <a:pt x="39" y="365"/>
                  </a:lnTo>
                  <a:lnTo>
                    <a:pt x="48" y="365"/>
                  </a:lnTo>
                  <a:lnTo>
                    <a:pt x="56" y="362"/>
                  </a:lnTo>
                  <a:lnTo>
                    <a:pt x="72" y="362"/>
                  </a:lnTo>
                  <a:lnTo>
                    <a:pt x="77" y="362"/>
                  </a:lnTo>
                  <a:lnTo>
                    <a:pt x="93" y="368"/>
                  </a:lnTo>
                  <a:lnTo>
                    <a:pt x="99" y="366"/>
                  </a:lnTo>
                  <a:lnTo>
                    <a:pt x="114" y="356"/>
                  </a:lnTo>
                  <a:lnTo>
                    <a:pt x="125" y="352"/>
                  </a:lnTo>
                  <a:lnTo>
                    <a:pt x="130" y="346"/>
                  </a:lnTo>
                  <a:lnTo>
                    <a:pt x="124" y="330"/>
                  </a:lnTo>
                  <a:lnTo>
                    <a:pt x="118" y="323"/>
                  </a:lnTo>
                  <a:lnTo>
                    <a:pt x="112" y="317"/>
                  </a:lnTo>
                  <a:lnTo>
                    <a:pt x="131" y="312"/>
                  </a:lnTo>
                  <a:lnTo>
                    <a:pt x="137" y="307"/>
                  </a:lnTo>
                  <a:lnTo>
                    <a:pt x="135" y="302"/>
                  </a:lnTo>
                  <a:lnTo>
                    <a:pt x="140" y="297"/>
                  </a:lnTo>
                  <a:lnTo>
                    <a:pt x="152" y="298"/>
                  </a:lnTo>
                  <a:lnTo>
                    <a:pt x="160" y="296"/>
                  </a:lnTo>
                  <a:lnTo>
                    <a:pt x="157" y="287"/>
                  </a:lnTo>
                  <a:lnTo>
                    <a:pt x="155" y="273"/>
                  </a:lnTo>
                  <a:lnTo>
                    <a:pt x="161" y="278"/>
                  </a:lnTo>
                  <a:lnTo>
                    <a:pt x="173" y="280"/>
                  </a:lnTo>
                  <a:lnTo>
                    <a:pt x="180" y="278"/>
                  </a:lnTo>
                  <a:lnTo>
                    <a:pt x="184" y="273"/>
                  </a:lnTo>
                  <a:lnTo>
                    <a:pt x="189" y="269"/>
                  </a:lnTo>
                  <a:lnTo>
                    <a:pt x="196" y="276"/>
                  </a:lnTo>
                  <a:lnTo>
                    <a:pt x="203" y="273"/>
                  </a:lnTo>
                  <a:lnTo>
                    <a:pt x="210" y="275"/>
                  </a:lnTo>
                  <a:lnTo>
                    <a:pt x="211" y="279"/>
                  </a:lnTo>
                  <a:lnTo>
                    <a:pt x="216" y="282"/>
                  </a:lnTo>
                  <a:lnTo>
                    <a:pt x="223" y="284"/>
                  </a:lnTo>
                  <a:lnTo>
                    <a:pt x="232" y="289"/>
                  </a:lnTo>
                  <a:lnTo>
                    <a:pt x="238" y="290"/>
                  </a:lnTo>
                  <a:lnTo>
                    <a:pt x="247" y="296"/>
                  </a:lnTo>
                  <a:lnTo>
                    <a:pt x="258" y="296"/>
                  </a:lnTo>
                  <a:lnTo>
                    <a:pt x="278" y="302"/>
                  </a:lnTo>
                  <a:lnTo>
                    <a:pt x="289" y="311"/>
                  </a:lnTo>
                  <a:lnTo>
                    <a:pt x="291" y="323"/>
                  </a:lnTo>
                  <a:lnTo>
                    <a:pt x="306" y="341"/>
                  </a:lnTo>
                  <a:lnTo>
                    <a:pt x="312" y="354"/>
                  </a:lnTo>
                  <a:lnTo>
                    <a:pt x="330" y="356"/>
                  </a:lnTo>
                  <a:lnTo>
                    <a:pt x="328" y="365"/>
                  </a:lnTo>
                  <a:lnTo>
                    <a:pt x="329" y="367"/>
                  </a:lnTo>
                  <a:lnTo>
                    <a:pt x="335" y="375"/>
                  </a:lnTo>
                  <a:lnTo>
                    <a:pt x="343" y="378"/>
                  </a:lnTo>
                  <a:lnTo>
                    <a:pt x="350" y="384"/>
                  </a:lnTo>
                  <a:lnTo>
                    <a:pt x="357" y="392"/>
                  </a:lnTo>
                  <a:lnTo>
                    <a:pt x="373" y="410"/>
                  </a:lnTo>
                  <a:lnTo>
                    <a:pt x="378" y="410"/>
                  </a:lnTo>
                  <a:lnTo>
                    <a:pt x="388" y="415"/>
                  </a:lnTo>
                  <a:lnTo>
                    <a:pt x="399" y="416"/>
                  </a:lnTo>
                  <a:lnTo>
                    <a:pt x="408" y="419"/>
                  </a:lnTo>
                  <a:lnTo>
                    <a:pt x="425" y="419"/>
                  </a:lnTo>
                  <a:lnTo>
                    <a:pt x="442" y="424"/>
                  </a:lnTo>
                  <a:lnTo>
                    <a:pt x="494" y="431"/>
                  </a:lnTo>
                  <a:lnTo>
                    <a:pt x="495" y="435"/>
                  </a:lnTo>
                  <a:lnTo>
                    <a:pt x="497" y="441"/>
                  </a:lnTo>
                  <a:lnTo>
                    <a:pt x="512" y="446"/>
                  </a:lnTo>
                  <a:lnTo>
                    <a:pt x="526" y="441"/>
                  </a:lnTo>
                  <a:lnTo>
                    <a:pt x="531" y="435"/>
                  </a:lnTo>
                  <a:lnTo>
                    <a:pt x="522" y="429"/>
                  </a:lnTo>
                  <a:lnTo>
                    <a:pt x="515" y="427"/>
                  </a:lnTo>
                  <a:lnTo>
                    <a:pt x="522" y="426"/>
                  </a:lnTo>
                  <a:lnTo>
                    <a:pt x="533" y="427"/>
                  </a:lnTo>
                  <a:lnTo>
                    <a:pt x="544" y="425"/>
                  </a:lnTo>
                  <a:lnTo>
                    <a:pt x="542" y="420"/>
                  </a:lnTo>
                  <a:lnTo>
                    <a:pt x="517" y="416"/>
                  </a:lnTo>
                  <a:lnTo>
                    <a:pt x="506" y="413"/>
                  </a:lnTo>
                  <a:lnTo>
                    <a:pt x="486" y="402"/>
                  </a:lnTo>
                  <a:lnTo>
                    <a:pt x="489" y="394"/>
                  </a:lnTo>
                  <a:lnTo>
                    <a:pt x="496" y="391"/>
                  </a:lnTo>
                  <a:lnTo>
                    <a:pt x="486" y="386"/>
                  </a:lnTo>
                  <a:lnTo>
                    <a:pt x="473" y="383"/>
                  </a:lnTo>
                  <a:lnTo>
                    <a:pt x="462" y="383"/>
                  </a:lnTo>
                  <a:lnTo>
                    <a:pt x="453" y="377"/>
                  </a:lnTo>
                  <a:lnTo>
                    <a:pt x="454" y="367"/>
                  </a:lnTo>
                  <a:lnTo>
                    <a:pt x="456" y="357"/>
                  </a:lnTo>
                  <a:lnTo>
                    <a:pt x="451" y="354"/>
                  </a:lnTo>
                  <a:lnTo>
                    <a:pt x="426" y="356"/>
                  </a:lnTo>
                  <a:lnTo>
                    <a:pt x="419" y="351"/>
                  </a:lnTo>
                  <a:lnTo>
                    <a:pt x="410" y="336"/>
                  </a:lnTo>
                  <a:lnTo>
                    <a:pt x="403" y="330"/>
                  </a:lnTo>
                  <a:lnTo>
                    <a:pt x="397" y="323"/>
                  </a:lnTo>
                  <a:lnTo>
                    <a:pt x="397" y="309"/>
                  </a:lnTo>
                  <a:lnTo>
                    <a:pt x="395" y="303"/>
                  </a:lnTo>
                  <a:lnTo>
                    <a:pt x="393" y="301"/>
                  </a:lnTo>
                  <a:lnTo>
                    <a:pt x="387" y="300"/>
                  </a:lnTo>
                  <a:lnTo>
                    <a:pt x="383" y="296"/>
                  </a:lnTo>
                  <a:lnTo>
                    <a:pt x="367" y="285"/>
                  </a:lnTo>
                  <a:lnTo>
                    <a:pt x="356" y="271"/>
                  </a:lnTo>
                  <a:lnTo>
                    <a:pt x="348" y="268"/>
                  </a:lnTo>
                  <a:lnTo>
                    <a:pt x="341" y="255"/>
                  </a:lnTo>
                  <a:lnTo>
                    <a:pt x="339" y="244"/>
                  </a:lnTo>
                  <a:lnTo>
                    <a:pt x="334" y="237"/>
                  </a:lnTo>
                  <a:lnTo>
                    <a:pt x="339" y="231"/>
                  </a:lnTo>
                  <a:lnTo>
                    <a:pt x="351" y="231"/>
                  </a:lnTo>
                  <a:lnTo>
                    <a:pt x="362" y="230"/>
                  </a:lnTo>
                  <a:lnTo>
                    <a:pt x="370" y="227"/>
                  </a:lnTo>
                  <a:lnTo>
                    <a:pt x="378" y="227"/>
                  </a:lnTo>
                  <a:lnTo>
                    <a:pt x="379" y="212"/>
                  </a:lnTo>
                  <a:lnTo>
                    <a:pt x="375" y="201"/>
                  </a:lnTo>
                  <a:lnTo>
                    <a:pt x="366" y="193"/>
                  </a:lnTo>
                  <a:lnTo>
                    <a:pt x="356" y="187"/>
                  </a:lnTo>
                  <a:lnTo>
                    <a:pt x="348" y="187"/>
                  </a:lnTo>
                  <a:lnTo>
                    <a:pt x="323" y="182"/>
                  </a:lnTo>
                  <a:lnTo>
                    <a:pt x="314" y="178"/>
                  </a:lnTo>
                  <a:lnTo>
                    <a:pt x="296" y="166"/>
                  </a:lnTo>
                  <a:lnTo>
                    <a:pt x="270" y="160"/>
                  </a:lnTo>
                  <a:lnTo>
                    <a:pt x="266" y="156"/>
                  </a:lnTo>
                  <a:lnTo>
                    <a:pt x="266" y="136"/>
                  </a:lnTo>
                  <a:lnTo>
                    <a:pt x="262" y="124"/>
                  </a:lnTo>
                  <a:lnTo>
                    <a:pt x="250" y="112"/>
                  </a:lnTo>
                  <a:lnTo>
                    <a:pt x="238" y="103"/>
                  </a:lnTo>
                  <a:lnTo>
                    <a:pt x="225" y="97"/>
                  </a:lnTo>
                  <a:lnTo>
                    <a:pt x="201" y="82"/>
                  </a:lnTo>
                  <a:lnTo>
                    <a:pt x="193" y="70"/>
                  </a:lnTo>
                  <a:lnTo>
                    <a:pt x="188" y="65"/>
                  </a:lnTo>
                  <a:lnTo>
                    <a:pt x="177" y="65"/>
                  </a:lnTo>
                  <a:lnTo>
                    <a:pt x="166" y="61"/>
                  </a:lnTo>
                  <a:lnTo>
                    <a:pt x="124" y="43"/>
                  </a:lnTo>
                  <a:lnTo>
                    <a:pt x="102" y="39"/>
                  </a:lnTo>
                  <a:lnTo>
                    <a:pt x="92" y="36"/>
                  </a:lnTo>
                  <a:lnTo>
                    <a:pt x="81" y="33"/>
                  </a:lnTo>
                  <a:lnTo>
                    <a:pt x="63" y="22"/>
                  </a:lnTo>
                  <a:lnTo>
                    <a:pt x="42" y="16"/>
                  </a:lnTo>
                  <a:lnTo>
                    <a:pt x="31" y="10"/>
                  </a:lnTo>
                  <a:lnTo>
                    <a:pt x="16" y="7"/>
                  </a:lnTo>
                  <a:lnTo>
                    <a:pt x="1"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nvGrpSpPr>
            <p:cNvPr id="34" name="Group 69"/>
            <p:cNvGrpSpPr>
              <a:grpSpLocks noChangeAspect="1"/>
            </p:cNvGrpSpPr>
            <p:nvPr/>
          </p:nvGrpSpPr>
          <p:grpSpPr bwMode="gray">
            <a:xfrm>
              <a:off x="6801642" y="3364259"/>
              <a:ext cx="161925" cy="231775"/>
              <a:chOff x="3802" y="2280"/>
              <a:chExt cx="102" cy="146"/>
            </a:xfrm>
            <a:grpFill/>
          </p:grpSpPr>
          <p:sp>
            <p:nvSpPr>
              <p:cNvPr id="363" name="Freeform 70"/>
              <p:cNvSpPr>
                <a:spLocks noChangeAspect="1"/>
              </p:cNvSpPr>
              <p:nvPr/>
            </p:nvSpPr>
            <p:spPr bwMode="gray">
              <a:xfrm>
                <a:off x="3802" y="2362"/>
                <a:ext cx="25" cy="33"/>
              </a:xfrm>
              <a:custGeom>
                <a:avLst/>
                <a:gdLst/>
                <a:ahLst/>
                <a:cxnLst>
                  <a:cxn ang="0">
                    <a:pos x="120" y="2"/>
                  </a:cxn>
                  <a:cxn ang="0">
                    <a:pos x="123" y="0"/>
                  </a:cxn>
                  <a:cxn ang="0">
                    <a:pos x="124" y="1"/>
                  </a:cxn>
                  <a:cxn ang="0">
                    <a:pos x="125" y="15"/>
                  </a:cxn>
                  <a:cxn ang="0">
                    <a:pos x="126" y="18"/>
                  </a:cxn>
                  <a:cxn ang="0">
                    <a:pos x="124" y="23"/>
                  </a:cxn>
                  <a:cxn ang="0">
                    <a:pos x="124" y="32"/>
                  </a:cxn>
                  <a:cxn ang="0">
                    <a:pos x="129" y="47"/>
                  </a:cxn>
                  <a:cxn ang="0">
                    <a:pos x="126" y="53"/>
                  </a:cxn>
                  <a:cxn ang="0">
                    <a:pos x="117" y="59"/>
                  </a:cxn>
                  <a:cxn ang="0">
                    <a:pos x="112" y="67"/>
                  </a:cxn>
                  <a:cxn ang="0">
                    <a:pos x="103" y="76"/>
                  </a:cxn>
                  <a:cxn ang="0">
                    <a:pos x="93" y="80"/>
                  </a:cxn>
                  <a:cxn ang="0">
                    <a:pos x="86" y="85"/>
                  </a:cxn>
                  <a:cxn ang="0">
                    <a:pos x="82" y="98"/>
                  </a:cxn>
                  <a:cxn ang="0">
                    <a:pos x="70" y="112"/>
                  </a:cxn>
                  <a:cxn ang="0">
                    <a:pos x="49" y="130"/>
                  </a:cxn>
                  <a:cxn ang="0">
                    <a:pos x="37" y="142"/>
                  </a:cxn>
                  <a:cxn ang="0">
                    <a:pos x="28" y="150"/>
                  </a:cxn>
                  <a:cxn ang="0">
                    <a:pos x="19" y="151"/>
                  </a:cxn>
                  <a:cxn ang="0">
                    <a:pos x="13" y="158"/>
                  </a:cxn>
                  <a:cxn ang="0">
                    <a:pos x="6" y="163"/>
                  </a:cxn>
                  <a:cxn ang="0">
                    <a:pos x="0" y="163"/>
                  </a:cxn>
                  <a:cxn ang="0">
                    <a:pos x="2" y="150"/>
                  </a:cxn>
                  <a:cxn ang="0">
                    <a:pos x="10" y="137"/>
                  </a:cxn>
                  <a:cxn ang="0">
                    <a:pos x="17" y="130"/>
                  </a:cxn>
                  <a:cxn ang="0">
                    <a:pos x="32" y="119"/>
                  </a:cxn>
                  <a:cxn ang="0">
                    <a:pos x="37" y="118"/>
                  </a:cxn>
                  <a:cxn ang="0">
                    <a:pos x="69" y="85"/>
                  </a:cxn>
                  <a:cxn ang="0">
                    <a:pos x="77" y="75"/>
                  </a:cxn>
                  <a:cxn ang="0">
                    <a:pos x="82" y="71"/>
                  </a:cxn>
                  <a:cxn ang="0">
                    <a:pos x="88" y="61"/>
                  </a:cxn>
                  <a:cxn ang="0">
                    <a:pos x="97" y="55"/>
                  </a:cxn>
                  <a:cxn ang="0">
                    <a:pos x="104" y="53"/>
                  </a:cxn>
                  <a:cxn ang="0">
                    <a:pos x="112" y="39"/>
                  </a:cxn>
                  <a:cxn ang="0">
                    <a:pos x="110" y="29"/>
                  </a:cxn>
                  <a:cxn ang="0">
                    <a:pos x="113" y="34"/>
                  </a:cxn>
                  <a:cxn ang="0">
                    <a:pos x="117" y="31"/>
                  </a:cxn>
                  <a:cxn ang="0">
                    <a:pos x="115" y="27"/>
                  </a:cxn>
                  <a:cxn ang="0">
                    <a:pos x="112" y="23"/>
                  </a:cxn>
                  <a:cxn ang="0">
                    <a:pos x="114" y="21"/>
                  </a:cxn>
                  <a:cxn ang="0">
                    <a:pos x="117" y="13"/>
                  </a:cxn>
                  <a:cxn ang="0">
                    <a:pos x="118" y="5"/>
                  </a:cxn>
                  <a:cxn ang="0">
                    <a:pos x="120" y="2"/>
                  </a:cxn>
                </a:cxnLst>
                <a:rect l="0" t="0" r="r" b="b"/>
                <a:pathLst>
                  <a:path w="129" h="163">
                    <a:moveTo>
                      <a:pt x="120" y="2"/>
                    </a:moveTo>
                    <a:lnTo>
                      <a:pt x="123" y="0"/>
                    </a:lnTo>
                    <a:lnTo>
                      <a:pt x="124" y="1"/>
                    </a:lnTo>
                    <a:lnTo>
                      <a:pt x="125" y="15"/>
                    </a:lnTo>
                    <a:lnTo>
                      <a:pt x="126" y="18"/>
                    </a:lnTo>
                    <a:lnTo>
                      <a:pt x="124" y="23"/>
                    </a:lnTo>
                    <a:lnTo>
                      <a:pt x="124" y="32"/>
                    </a:lnTo>
                    <a:lnTo>
                      <a:pt x="129" y="47"/>
                    </a:lnTo>
                    <a:lnTo>
                      <a:pt x="126" y="53"/>
                    </a:lnTo>
                    <a:lnTo>
                      <a:pt x="117" y="59"/>
                    </a:lnTo>
                    <a:lnTo>
                      <a:pt x="112" y="67"/>
                    </a:lnTo>
                    <a:lnTo>
                      <a:pt x="103" y="76"/>
                    </a:lnTo>
                    <a:lnTo>
                      <a:pt x="93" y="80"/>
                    </a:lnTo>
                    <a:lnTo>
                      <a:pt x="86" y="85"/>
                    </a:lnTo>
                    <a:lnTo>
                      <a:pt x="82" y="98"/>
                    </a:lnTo>
                    <a:lnTo>
                      <a:pt x="70" y="112"/>
                    </a:lnTo>
                    <a:lnTo>
                      <a:pt x="49" y="130"/>
                    </a:lnTo>
                    <a:lnTo>
                      <a:pt x="37" y="142"/>
                    </a:lnTo>
                    <a:lnTo>
                      <a:pt x="28" y="150"/>
                    </a:lnTo>
                    <a:lnTo>
                      <a:pt x="19" y="151"/>
                    </a:lnTo>
                    <a:lnTo>
                      <a:pt x="13" y="158"/>
                    </a:lnTo>
                    <a:lnTo>
                      <a:pt x="6" y="163"/>
                    </a:lnTo>
                    <a:lnTo>
                      <a:pt x="0" y="163"/>
                    </a:lnTo>
                    <a:lnTo>
                      <a:pt x="2" y="150"/>
                    </a:lnTo>
                    <a:lnTo>
                      <a:pt x="10" y="137"/>
                    </a:lnTo>
                    <a:lnTo>
                      <a:pt x="17" y="130"/>
                    </a:lnTo>
                    <a:lnTo>
                      <a:pt x="32" y="119"/>
                    </a:lnTo>
                    <a:lnTo>
                      <a:pt x="37" y="118"/>
                    </a:lnTo>
                    <a:lnTo>
                      <a:pt x="69" y="85"/>
                    </a:lnTo>
                    <a:lnTo>
                      <a:pt x="77" y="75"/>
                    </a:lnTo>
                    <a:lnTo>
                      <a:pt x="82" y="71"/>
                    </a:lnTo>
                    <a:lnTo>
                      <a:pt x="88" y="61"/>
                    </a:lnTo>
                    <a:lnTo>
                      <a:pt x="97" y="55"/>
                    </a:lnTo>
                    <a:lnTo>
                      <a:pt x="104" y="53"/>
                    </a:lnTo>
                    <a:lnTo>
                      <a:pt x="112" y="39"/>
                    </a:lnTo>
                    <a:lnTo>
                      <a:pt x="110" y="29"/>
                    </a:lnTo>
                    <a:lnTo>
                      <a:pt x="113" y="34"/>
                    </a:lnTo>
                    <a:lnTo>
                      <a:pt x="117" y="31"/>
                    </a:lnTo>
                    <a:lnTo>
                      <a:pt x="115" y="27"/>
                    </a:lnTo>
                    <a:lnTo>
                      <a:pt x="112" y="23"/>
                    </a:lnTo>
                    <a:lnTo>
                      <a:pt x="114" y="21"/>
                    </a:lnTo>
                    <a:lnTo>
                      <a:pt x="117" y="13"/>
                    </a:lnTo>
                    <a:lnTo>
                      <a:pt x="118" y="5"/>
                    </a:lnTo>
                    <a:lnTo>
                      <a:pt x="120" y="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64" name="Freeform 71"/>
              <p:cNvSpPr>
                <a:spLocks noChangeAspect="1"/>
              </p:cNvSpPr>
              <p:nvPr/>
            </p:nvSpPr>
            <p:spPr bwMode="gray">
              <a:xfrm>
                <a:off x="3835" y="2339"/>
                <a:ext cx="14" cy="14"/>
              </a:xfrm>
              <a:custGeom>
                <a:avLst/>
                <a:gdLst/>
                <a:ahLst/>
                <a:cxnLst>
                  <a:cxn ang="0">
                    <a:pos x="2" y="3"/>
                  </a:cxn>
                  <a:cxn ang="0">
                    <a:pos x="0" y="0"/>
                  </a:cxn>
                  <a:cxn ang="0">
                    <a:pos x="4" y="0"/>
                  </a:cxn>
                  <a:cxn ang="0">
                    <a:pos x="32" y="0"/>
                  </a:cxn>
                  <a:cxn ang="0">
                    <a:pos x="37" y="0"/>
                  </a:cxn>
                  <a:cxn ang="0">
                    <a:pos x="47" y="3"/>
                  </a:cxn>
                  <a:cxn ang="0">
                    <a:pos x="56" y="10"/>
                  </a:cxn>
                  <a:cxn ang="0">
                    <a:pos x="59" y="16"/>
                  </a:cxn>
                  <a:cxn ang="0">
                    <a:pos x="63" y="17"/>
                  </a:cxn>
                  <a:cxn ang="0">
                    <a:pos x="64" y="28"/>
                  </a:cxn>
                  <a:cxn ang="0">
                    <a:pos x="64" y="38"/>
                  </a:cxn>
                  <a:cxn ang="0">
                    <a:pos x="67" y="51"/>
                  </a:cxn>
                  <a:cxn ang="0">
                    <a:pos x="63" y="54"/>
                  </a:cxn>
                  <a:cxn ang="0">
                    <a:pos x="63" y="62"/>
                  </a:cxn>
                  <a:cxn ang="0">
                    <a:pos x="48" y="71"/>
                  </a:cxn>
                  <a:cxn ang="0">
                    <a:pos x="45" y="64"/>
                  </a:cxn>
                  <a:cxn ang="0">
                    <a:pos x="36" y="57"/>
                  </a:cxn>
                  <a:cxn ang="0">
                    <a:pos x="26" y="36"/>
                  </a:cxn>
                  <a:cxn ang="0">
                    <a:pos x="25" y="25"/>
                  </a:cxn>
                  <a:cxn ang="0">
                    <a:pos x="20" y="16"/>
                  </a:cxn>
                  <a:cxn ang="0">
                    <a:pos x="13" y="13"/>
                  </a:cxn>
                  <a:cxn ang="0">
                    <a:pos x="10" y="4"/>
                  </a:cxn>
                  <a:cxn ang="0">
                    <a:pos x="5" y="3"/>
                  </a:cxn>
                  <a:cxn ang="0">
                    <a:pos x="2" y="3"/>
                  </a:cxn>
                </a:cxnLst>
                <a:rect l="0" t="0" r="r" b="b"/>
                <a:pathLst>
                  <a:path w="67" h="71">
                    <a:moveTo>
                      <a:pt x="2" y="3"/>
                    </a:moveTo>
                    <a:lnTo>
                      <a:pt x="0" y="0"/>
                    </a:lnTo>
                    <a:lnTo>
                      <a:pt x="4" y="0"/>
                    </a:lnTo>
                    <a:lnTo>
                      <a:pt x="32" y="0"/>
                    </a:lnTo>
                    <a:lnTo>
                      <a:pt x="37" y="0"/>
                    </a:lnTo>
                    <a:lnTo>
                      <a:pt x="47" y="3"/>
                    </a:lnTo>
                    <a:lnTo>
                      <a:pt x="56" y="10"/>
                    </a:lnTo>
                    <a:lnTo>
                      <a:pt x="59" y="16"/>
                    </a:lnTo>
                    <a:lnTo>
                      <a:pt x="63" y="17"/>
                    </a:lnTo>
                    <a:lnTo>
                      <a:pt x="64" y="28"/>
                    </a:lnTo>
                    <a:lnTo>
                      <a:pt x="64" y="38"/>
                    </a:lnTo>
                    <a:lnTo>
                      <a:pt x="67" y="51"/>
                    </a:lnTo>
                    <a:lnTo>
                      <a:pt x="63" y="54"/>
                    </a:lnTo>
                    <a:lnTo>
                      <a:pt x="63" y="62"/>
                    </a:lnTo>
                    <a:lnTo>
                      <a:pt x="48" y="71"/>
                    </a:lnTo>
                    <a:lnTo>
                      <a:pt x="45" y="64"/>
                    </a:lnTo>
                    <a:lnTo>
                      <a:pt x="36" y="57"/>
                    </a:lnTo>
                    <a:lnTo>
                      <a:pt x="26" y="36"/>
                    </a:lnTo>
                    <a:lnTo>
                      <a:pt x="25" y="25"/>
                    </a:lnTo>
                    <a:lnTo>
                      <a:pt x="20" y="16"/>
                    </a:lnTo>
                    <a:lnTo>
                      <a:pt x="13" y="13"/>
                    </a:lnTo>
                    <a:lnTo>
                      <a:pt x="10" y="4"/>
                    </a:lnTo>
                    <a:lnTo>
                      <a:pt x="5" y="3"/>
                    </a:lnTo>
                    <a:lnTo>
                      <a:pt x="2" y="3"/>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65" name="Freeform 72"/>
              <p:cNvSpPr>
                <a:spLocks noChangeAspect="1"/>
              </p:cNvSpPr>
              <p:nvPr/>
            </p:nvSpPr>
            <p:spPr bwMode="gray">
              <a:xfrm>
                <a:off x="3830" y="2280"/>
                <a:ext cx="47" cy="69"/>
              </a:xfrm>
              <a:custGeom>
                <a:avLst/>
                <a:gdLst/>
                <a:ahLst/>
                <a:cxnLst>
                  <a:cxn ang="0">
                    <a:pos x="139" y="17"/>
                  </a:cxn>
                  <a:cxn ang="0">
                    <a:pos x="129" y="44"/>
                  </a:cxn>
                  <a:cxn ang="0">
                    <a:pos x="139" y="75"/>
                  </a:cxn>
                  <a:cxn ang="0">
                    <a:pos x="146" y="97"/>
                  </a:cxn>
                  <a:cxn ang="0">
                    <a:pos x="133" y="132"/>
                  </a:cxn>
                  <a:cxn ang="0">
                    <a:pos x="120" y="144"/>
                  </a:cxn>
                  <a:cxn ang="0">
                    <a:pos x="98" y="165"/>
                  </a:cxn>
                  <a:cxn ang="0">
                    <a:pos x="87" y="188"/>
                  </a:cxn>
                  <a:cxn ang="0">
                    <a:pos x="98" y="216"/>
                  </a:cxn>
                  <a:cxn ang="0">
                    <a:pos x="99" y="238"/>
                  </a:cxn>
                  <a:cxn ang="0">
                    <a:pos x="120" y="268"/>
                  </a:cxn>
                  <a:cxn ang="0">
                    <a:pos x="131" y="261"/>
                  </a:cxn>
                  <a:cxn ang="0">
                    <a:pos x="145" y="245"/>
                  </a:cxn>
                  <a:cxn ang="0">
                    <a:pos x="167" y="245"/>
                  </a:cxn>
                  <a:cxn ang="0">
                    <a:pos x="179" y="273"/>
                  </a:cxn>
                  <a:cxn ang="0">
                    <a:pos x="189" y="259"/>
                  </a:cxn>
                  <a:cxn ang="0">
                    <a:pos x="206" y="267"/>
                  </a:cxn>
                  <a:cxn ang="0">
                    <a:pos x="215" y="279"/>
                  </a:cxn>
                  <a:cxn ang="0">
                    <a:pos x="216" y="299"/>
                  </a:cxn>
                  <a:cxn ang="0">
                    <a:pos x="220" y="312"/>
                  </a:cxn>
                  <a:cxn ang="0">
                    <a:pos x="232" y="317"/>
                  </a:cxn>
                  <a:cxn ang="0">
                    <a:pos x="231" y="345"/>
                  </a:cxn>
                  <a:cxn ang="0">
                    <a:pos x="227" y="324"/>
                  </a:cxn>
                  <a:cxn ang="0">
                    <a:pos x="201" y="317"/>
                  </a:cxn>
                  <a:cxn ang="0">
                    <a:pos x="184" y="294"/>
                  </a:cxn>
                  <a:cxn ang="0">
                    <a:pos x="166" y="279"/>
                  </a:cxn>
                  <a:cxn ang="0">
                    <a:pos x="149" y="280"/>
                  </a:cxn>
                  <a:cxn ang="0">
                    <a:pos x="152" y="306"/>
                  </a:cxn>
                  <a:cxn ang="0">
                    <a:pos x="124" y="273"/>
                  </a:cxn>
                  <a:cxn ang="0">
                    <a:pos x="98" y="268"/>
                  </a:cxn>
                  <a:cxn ang="0">
                    <a:pos x="75" y="284"/>
                  </a:cxn>
                  <a:cxn ang="0">
                    <a:pos x="56" y="270"/>
                  </a:cxn>
                  <a:cxn ang="0">
                    <a:pos x="45" y="254"/>
                  </a:cxn>
                  <a:cxn ang="0">
                    <a:pos x="61" y="231"/>
                  </a:cxn>
                  <a:cxn ang="0">
                    <a:pos x="45" y="219"/>
                  </a:cxn>
                  <a:cxn ang="0">
                    <a:pos x="33" y="230"/>
                  </a:cxn>
                  <a:cxn ang="0">
                    <a:pos x="16" y="203"/>
                  </a:cxn>
                  <a:cxn ang="0">
                    <a:pos x="0" y="138"/>
                  </a:cxn>
                  <a:cxn ang="0">
                    <a:pos x="17" y="146"/>
                  </a:cxn>
                  <a:cxn ang="0">
                    <a:pos x="29" y="97"/>
                  </a:cxn>
                  <a:cxn ang="0">
                    <a:pos x="33" y="53"/>
                  </a:cxn>
                  <a:cxn ang="0">
                    <a:pos x="43" y="7"/>
                  </a:cxn>
                  <a:cxn ang="0">
                    <a:pos x="67" y="1"/>
                  </a:cxn>
                  <a:cxn ang="0">
                    <a:pos x="113" y="17"/>
                  </a:cxn>
                  <a:cxn ang="0">
                    <a:pos x="130" y="4"/>
                  </a:cxn>
                </a:cxnLst>
                <a:rect l="0" t="0" r="r" b="b"/>
                <a:pathLst>
                  <a:path w="236" h="345">
                    <a:moveTo>
                      <a:pt x="134" y="10"/>
                    </a:moveTo>
                    <a:lnTo>
                      <a:pt x="137" y="14"/>
                    </a:lnTo>
                    <a:lnTo>
                      <a:pt x="139" y="17"/>
                    </a:lnTo>
                    <a:lnTo>
                      <a:pt x="135" y="22"/>
                    </a:lnTo>
                    <a:lnTo>
                      <a:pt x="130" y="33"/>
                    </a:lnTo>
                    <a:lnTo>
                      <a:pt x="129" y="44"/>
                    </a:lnTo>
                    <a:lnTo>
                      <a:pt x="129" y="66"/>
                    </a:lnTo>
                    <a:lnTo>
                      <a:pt x="134" y="74"/>
                    </a:lnTo>
                    <a:lnTo>
                      <a:pt x="139" y="75"/>
                    </a:lnTo>
                    <a:lnTo>
                      <a:pt x="141" y="81"/>
                    </a:lnTo>
                    <a:lnTo>
                      <a:pt x="146" y="87"/>
                    </a:lnTo>
                    <a:lnTo>
                      <a:pt x="146" y="97"/>
                    </a:lnTo>
                    <a:lnTo>
                      <a:pt x="141" y="109"/>
                    </a:lnTo>
                    <a:lnTo>
                      <a:pt x="135" y="122"/>
                    </a:lnTo>
                    <a:lnTo>
                      <a:pt x="133" y="132"/>
                    </a:lnTo>
                    <a:lnTo>
                      <a:pt x="128" y="143"/>
                    </a:lnTo>
                    <a:lnTo>
                      <a:pt x="121" y="148"/>
                    </a:lnTo>
                    <a:lnTo>
                      <a:pt x="120" y="144"/>
                    </a:lnTo>
                    <a:lnTo>
                      <a:pt x="112" y="150"/>
                    </a:lnTo>
                    <a:lnTo>
                      <a:pt x="104" y="156"/>
                    </a:lnTo>
                    <a:lnTo>
                      <a:pt x="98" y="165"/>
                    </a:lnTo>
                    <a:lnTo>
                      <a:pt x="98" y="175"/>
                    </a:lnTo>
                    <a:lnTo>
                      <a:pt x="94" y="184"/>
                    </a:lnTo>
                    <a:lnTo>
                      <a:pt x="87" y="188"/>
                    </a:lnTo>
                    <a:lnTo>
                      <a:pt x="88" y="198"/>
                    </a:lnTo>
                    <a:lnTo>
                      <a:pt x="93" y="208"/>
                    </a:lnTo>
                    <a:lnTo>
                      <a:pt x="98" y="216"/>
                    </a:lnTo>
                    <a:lnTo>
                      <a:pt x="102" y="222"/>
                    </a:lnTo>
                    <a:lnTo>
                      <a:pt x="99" y="227"/>
                    </a:lnTo>
                    <a:lnTo>
                      <a:pt x="99" y="238"/>
                    </a:lnTo>
                    <a:lnTo>
                      <a:pt x="104" y="247"/>
                    </a:lnTo>
                    <a:lnTo>
                      <a:pt x="106" y="254"/>
                    </a:lnTo>
                    <a:lnTo>
                      <a:pt x="120" y="268"/>
                    </a:lnTo>
                    <a:lnTo>
                      <a:pt x="125" y="268"/>
                    </a:lnTo>
                    <a:lnTo>
                      <a:pt x="134" y="265"/>
                    </a:lnTo>
                    <a:lnTo>
                      <a:pt x="131" y="261"/>
                    </a:lnTo>
                    <a:lnTo>
                      <a:pt x="133" y="251"/>
                    </a:lnTo>
                    <a:lnTo>
                      <a:pt x="136" y="253"/>
                    </a:lnTo>
                    <a:lnTo>
                      <a:pt x="145" y="245"/>
                    </a:lnTo>
                    <a:lnTo>
                      <a:pt x="155" y="247"/>
                    </a:lnTo>
                    <a:lnTo>
                      <a:pt x="160" y="243"/>
                    </a:lnTo>
                    <a:lnTo>
                      <a:pt x="167" y="245"/>
                    </a:lnTo>
                    <a:lnTo>
                      <a:pt x="173" y="252"/>
                    </a:lnTo>
                    <a:lnTo>
                      <a:pt x="178" y="263"/>
                    </a:lnTo>
                    <a:lnTo>
                      <a:pt x="179" y="273"/>
                    </a:lnTo>
                    <a:lnTo>
                      <a:pt x="184" y="276"/>
                    </a:lnTo>
                    <a:lnTo>
                      <a:pt x="190" y="270"/>
                    </a:lnTo>
                    <a:lnTo>
                      <a:pt x="189" y="259"/>
                    </a:lnTo>
                    <a:lnTo>
                      <a:pt x="194" y="262"/>
                    </a:lnTo>
                    <a:lnTo>
                      <a:pt x="198" y="264"/>
                    </a:lnTo>
                    <a:lnTo>
                      <a:pt x="206" y="267"/>
                    </a:lnTo>
                    <a:lnTo>
                      <a:pt x="221" y="273"/>
                    </a:lnTo>
                    <a:lnTo>
                      <a:pt x="223" y="278"/>
                    </a:lnTo>
                    <a:lnTo>
                      <a:pt x="215" y="279"/>
                    </a:lnTo>
                    <a:lnTo>
                      <a:pt x="207" y="285"/>
                    </a:lnTo>
                    <a:lnTo>
                      <a:pt x="209" y="294"/>
                    </a:lnTo>
                    <a:lnTo>
                      <a:pt x="216" y="299"/>
                    </a:lnTo>
                    <a:lnTo>
                      <a:pt x="221" y="301"/>
                    </a:lnTo>
                    <a:lnTo>
                      <a:pt x="219" y="308"/>
                    </a:lnTo>
                    <a:lnTo>
                      <a:pt x="220" y="312"/>
                    </a:lnTo>
                    <a:lnTo>
                      <a:pt x="225" y="312"/>
                    </a:lnTo>
                    <a:lnTo>
                      <a:pt x="226" y="316"/>
                    </a:lnTo>
                    <a:lnTo>
                      <a:pt x="232" y="317"/>
                    </a:lnTo>
                    <a:lnTo>
                      <a:pt x="236" y="321"/>
                    </a:lnTo>
                    <a:lnTo>
                      <a:pt x="236" y="339"/>
                    </a:lnTo>
                    <a:lnTo>
                      <a:pt x="231" y="345"/>
                    </a:lnTo>
                    <a:lnTo>
                      <a:pt x="223" y="338"/>
                    </a:lnTo>
                    <a:lnTo>
                      <a:pt x="221" y="331"/>
                    </a:lnTo>
                    <a:lnTo>
                      <a:pt x="227" y="324"/>
                    </a:lnTo>
                    <a:lnTo>
                      <a:pt x="223" y="324"/>
                    </a:lnTo>
                    <a:lnTo>
                      <a:pt x="211" y="324"/>
                    </a:lnTo>
                    <a:lnTo>
                      <a:pt x="201" y="317"/>
                    </a:lnTo>
                    <a:lnTo>
                      <a:pt x="194" y="315"/>
                    </a:lnTo>
                    <a:lnTo>
                      <a:pt x="190" y="302"/>
                    </a:lnTo>
                    <a:lnTo>
                      <a:pt x="184" y="294"/>
                    </a:lnTo>
                    <a:lnTo>
                      <a:pt x="173" y="289"/>
                    </a:lnTo>
                    <a:lnTo>
                      <a:pt x="168" y="284"/>
                    </a:lnTo>
                    <a:lnTo>
                      <a:pt x="166" y="279"/>
                    </a:lnTo>
                    <a:lnTo>
                      <a:pt x="157" y="270"/>
                    </a:lnTo>
                    <a:lnTo>
                      <a:pt x="147" y="268"/>
                    </a:lnTo>
                    <a:lnTo>
                      <a:pt x="149" y="280"/>
                    </a:lnTo>
                    <a:lnTo>
                      <a:pt x="158" y="302"/>
                    </a:lnTo>
                    <a:lnTo>
                      <a:pt x="158" y="306"/>
                    </a:lnTo>
                    <a:lnTo>
                      <a:pt x="152" y="306"/>
                    </a:lnTo>
                    <a:lnTo>
                      <a:pt x="147" y="294"/>
                    </a:lnTo>
                    <a:lnTo>
                      <a:pt x="137" y="286"/>
                    </a:lnTo>
                    <a:lnTo>
                      <a:pt x="124" y="273"/>
                    </a:lnTo>
                    <a:lnTo>
                      <a:pt x="115" y="268"/>
                    </a:lnTo>
                    <a:lnTo>
                      <a:pt x="109" y="267"/>
                    </a:lnTo>
                    <a:lnTo>
                      <a:pt x="98" y="268"/>
                    </a:lnTo>
                    <a:lnTo>
                      <a:pt x="92" y="278"/>
                    </a:lnTo>
                    <a:lnTo>
                      <a:pt x="85" y="283"/>
                    </a:lnTo>
                    <a:lnTo>
                      <a:pt x="75" y="284"/>
                    </a:lnTo>
                    <a:lnTo>
                      <a:pt x="70" y="278"/>
                    </a:lnTo>
                    <a:lnTo>
                      <a:pt x="63" y="276"/>
                    </a:lnTo>
                    <a:lnTo>
                      <a:pt x="56" y="270"/>
                    </a:lnTo>
                    <a:lnTo>
                      <a:pt x="50" y="274"/>
                    </a:lnTo>
                    <a:lnTo>
                      <a:pt x="47" y="264"/>
                    </a:lnTo>
                    <a:lnTo>
                      <a:pt x="45" y="254"/>
                    </a:lnTo>
                    <a:lnTo>
                      <a:pt x="49" y="247"/>
                    </a:lnTo>
                    <a:lnTo>
                      <a:pt x="56" y="240"/>
                    </a:lnTo>
                    <a:lnTo>
                      <a:pt x="61" y="231"/>
                    </a:lnTo>
                    <a:lnTo>
                      <a:pt x="61" y="225"/>
                    </a:lnTo>
                    <a:lnTo>
                      <a:pt x="55" y="220"/>
                    </a:lnTo>
                    <a:lnTo>
                      <a:pt x="45" y="219"/>
                    </a:lnTo>
                    <a:lnTo>
                      <a:pt x="44" y="233"/>
                    </a:lnTo>
                    <a:lnTo>
                      <a:pt x="42" y="238"/>
                    </a:lnTo>
                    <a:lnTo>
                      <a:pt x="33" y="230"/>
                    </a:lnTo>
                    <a:lnTo>
                      <a:pt x="28" y="219"/>
                    </a:lnTo>
                    <a:lnTo>
                      <a:pt x="21" y="219"/>
                    </a:lnTo>
                    <a:lnTo>
                      <a:pt x="16" y="203"/>
                    </a:lnTo>
                    <a:lnTo>
                      <a:pt x="13" y="188"/>
                    </a:lnTo>
                    <a:lnTo>
                      <a:pt x="2" y="155"/>
                    </a:lnTo>
                    <a:lnTo>
                      <a:pt x="0" y="138"/>
                    </a:lnTo>
                    <a:lnTo>
                      <a:pt x="0" y="134"/>
                    </a:lnTo>
                    <a:lnTo>
                      <a:pt x="8" y="136"/>
                    </a:lnTo>
                    <a:lnTo>
                      <a:pt x="17" y="146"/>
                    </a:lnTo>
                    <a:lnTo>
                      <a:pt x="29" y="143"/>
                    </a:lnTo>
                    <a:lnTo>
                      <a:pt x="28" y="113"/>
                    </a:lnTo>
                    <a:lnTo>
                      <a:pt x="29" y="97"/>
                    </a:lnTo>
                    <a:lnTo>
                      <a:pt x="34" y="82"/>
                    </a:lnTo>
                    <a:lnTo>
                      <a:pt x="34" y="65"/>
                    </a:lnTo>
                    <a:lnTo>
                      <a:pt x="33" y="53"/>
                    </a:lnTo>
                    <a:lnTo>
                      <a:pt x="34" y="41"/>
                    </a:lnTo>
                    <a:lnTo>
                      <a:pt x="38" y="17"/>
                    </a:lnTo>
                    <a:lnTo>
                      <a:pt x="43" y="7"/>
                    </a:lnTo>
                    <a:lnTo>
                      <a:pt x="50" y="0"/>
                    </a:lnTo>
                    <a:lnTo>
                      <a:pt x="56" y="1"/>
                    </a:lnTo>
                    <a:lnTo>
                      <a:pt x="67" y="1"/>
                    </a:lnTo>
                    <a:lnTo>
                      <a:pt x="80" y="4"/>
                    </a:lnTo>
                    <a:lnTo>
                      <a:pt x="102" y="17"/>
                    </a:lnTo>
                    <a:lnTo>
                      <a:pt x="113" y="17"/>
                    </a:lnTo>
                    <a:lnTo>
                      <a:pt x="120" y="15"/>
                    </a:lnTo>
                    <a:lnTo>
                      <a:pt x="123" y="4"/>
                    </a:lnTo>
                    <a:lnTo>
                      <a:pt x="130" y="4"/>
                    </a:lnTo>
                    <a:lnTo>
                      <a:pt x="134" y="1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66" name="Freeform 73"/>
              <p:cNvSpPr>
                <a:spLocks noChangeAspect="1"/>
              </p:cNvSpPr>
              <p:nvPr/>
            </p:nvSpPr>
            <p:spPr bwMode="gray">
              <a:xfrm>
                <a:off x="3867" y="2349"/>
                <a:ext cx="9" cy="9"/>
              </a:xfrm>
              <a:custGeom>
                <a:avLst/>
                <a:gdLst/>
                <a:ahLst/>
                <a:cxnLst>
                  <a:cxn ang="0">
                    <a:pos x="2" y="0"/>
                  </a:cxn>
                  <a:cxn ang="0">
                    <a:pos x="6" y="2"/>
                  </a:cxn>
                  <a:cxn ang="0">
                    <a:pos x="7" y="4"/>
                  </a:cxn>
                  <a:cxn ang="0">
                    <a:pos x="9" y="6"/>
                  </a:cxn>
                  <a:cxn ang="0">
                    <a:pos x="14" y="6"/>
                  </a:cxn>
                  <a:cxn ang="0">
                    <a:pos x="43" y="29"/>
                  </a:cxn>
                  <a:cxn ang="0">
                    <a:pos x="45" y="35"/>
                  </a:cxn>
                  <a:cxn ang="0">
                    <a:pos x="45" y="45"/>
                  </a:cxn>
                  <a:cxn ang="0">
                    <a:pos x="35" y="41"/>
                  </a:cxn>
                  <a:cxn ang="0">
                    <a:pos x="27" y="35"/>
                  </a:cxn>
                  <a:cxn ang="0">
                    <a:pos x="20" y="25"/>
                  </a:cxn>
                  <a:cxn ang="0">
                    <a:pos x="17" y="22"/>
                  </a:cxn>
                  <a:cxn ang="0">
                    <a:pos x="9" y="27"/>
                  </a:cxn>
                  <a:cxn ang="0">
                    <a:pos x="2" y="33"/>
                  </a:cxn>
                  <a:cxn ang="0">
                    <a:pos x="0" y="32"/>
                  </a:cxn>
                  <a:cxn ang="0">
                    <a:pos x="2" y="18"/>
                  </a:cxn>
                  <a:cxn ang="0">
                    <a:pos x="2" y="0"/>
                  </a:cxn>
                </a:cxnLst>
                <a:rect l="0" t="0" r="r" b="b"/>
                <a:pathLst>
                  <a:path w="45" h="45">
                    <a:moveTo>
                      <a:pt x="2" y="0"/>
                    </a:moveTo>
                    <a:lnTo>
                      <a:pt x="6" y="2"/>
                    </a:lnTo>
                    <a:lnTo>
                      <a:pt x="7" y="4"/>
                    </a:lnTo>
                    <a:lnTo>
                      <a:pt x="9" y="6"/>
                    </a:lnTo>
                    <a:lnTo>
                      <a:pt x="14" y="6"/>
                    </a:lnTo>
                    <a:lnTo>
                      <a:pt x="43" y="29"/>
                    </a:lnTo>
                    <a:lnTo>
                      <a:pt x="45" y="35"/>
                    </a:lnTo>
                    <a:lnTo>
                      <a:pt x="45" y="45"/>
                    </a:lnTo>
                    <a:lnTo>
                      <a:pt x="35" y="41"/>
                    </a:lnTo>
                    <a:lnTo>
                      <a:pt x="27" y="35"/>
                    </a:lnTo>
                    <a:lnTo>
                      <a:pt x="20" y="25"/>
                    </a:lnTo>
                    <a:lnTo>
                      <a:pt x="17" y="22"/>
                    </a:lnTo>
                    <a:lnTo>
                      <a:pt x="9" y="27"/>
                    </a:lnTo>
                    <a:lnTo>
                      <a:pt x="2" y="33"/>
                    </a:lnTo>
                    <a:lnTo>
                      <a:pt x="0" y="32"/>
                    </a:lnTo>
                    <a:lnTo>
                      <a:pt x="2" y="18"/>
                    </a:lnTo>
                    <a:lnTo>
                      <a:pt x="2"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67" name="Freeform 74"/>
              <p:cNvSpPr>
                <a:spLocks noChangeAspect="1"/>
              </p:cNvSpPr>
              <p:nvPr/>
            </p:nvSpPr>
            <p:spPr bwMode="gray">
              <a:xfrm>
                <a:off x="3879" y="2348"/>
                <a:ext cx="15" cy="17"/>
              </a:xfrm>
              <a:custGeom>
                <a:avLst/>
                <a:gdLst/>
                <a:ahLst/>
                <a:cxnLst>
                  <a:cxn ang="0">
                    <a:pos x="0" y="4"/>
                  </a:cxn>
                  <a:cxn ang="0">
                    <a:pos x="3" y="4"/>
                  </a:cxn>
                  <a:cxn ang="0">
                    <a:pos x="26" y="5"/>
                  </a:cxn>
                  <a:cxn ang="0">
                    <a:pos x="38" y="0"/>
                  </a:cxn>
                  <a:cxn ang="0">
                    <a:pos x="44" y="2"/>
                  </a:cxn>
                  <a:cxn ang="0">
                    <a:pos x="51" y="6"/>
                  </a:cxn>
                  <a:cxn ang="0">
                    <a:pos x="55" y="15"/>
                  </a:cxn>
                  <a:cxn ang="0">
                    <a:pos x="64" y="21"/>
                  </a:cxn>
                  <a:cxn ang="0">
                    <a:pos x="64" y="32"/>
                  </a:cxn>
                  <a:cxn ang="0">
                    <a:pos x="62" y="47"/>
                  </a:cxn>
                  <a:cxn ang="0">
                    <a:pos x="64" y="57"/>
                  </a:cxn>
                  <a:cxn ang="0">
                    <a:pos x="72" y="78"/>
                  </a:cxn>
                  <a:cxn ang="0">
                    <a:pos x="77" y="85"/>
                  </a:cxn>
                  <a:cxn ang="0">
                    <a:pos x="62" y="85"/>
                  </a:cxn>
                  <a:cxn ang="0">
                    <a:pos x="51" y="83"/>
                  </a:cxn>
                  <a:cxn ang="0">
                    <a:pos x="48" y="73"/>
                  </a:cxn>
                  <a:cxn ang="0">
                    <a:pos x="42" y="70"/>
                  </a:cxn>
                  <a:cxn ang="0">
                    <a:pos x="34" y="64"/>
                  </a:cxn>
                  <a:cxn ang="0">
                    <a:pos x="34" y="59"/>
                  </a:cxn>
                  <a:cxn ang="0">
                    <a:pos x="37" y="51"/>
                  </a:cxn>
                  <a:cxn ang="0">
                    <a:pos x="35" y="48"/>
                  </a:cxn>
                  <a:cxn ang="0">
                    <a:pos x="19" y="32"/>
                  </a:cxn>
                  <a:cxn ang="0">
                    <a:pos x="13" y="30"/>
                  </a:cxn>
                  <a:cxn ang="0">
                    <a:pos x="6" y="21"/>
                  </a:cxn>
                  <a:cxn ang="0">
                    <a:pos x="0" y="6"/>
                  </a:cxn>
                  <a:cxn ang="0">
                    <a:pos x="0" y="4"/>
                  </a:cxn>
                </a:cxnLst>
                <a:rect l="0" t="0" r="r" b="b"/>
                <a:pathLst>
                  <a:path w="77" h="85">
                    <a:moveTo>
                      <a:pt x="0" y="4"/>
                    </a:moveTo>
                    <a:lnTo>
                      <a:pt x="3" y="4"/>
                    </a:lnTo>
                    <a:lnTo>
                      <a:pt x="26" y="5"/>
                    </a:lnTo>
                    <a:lnTo>
                      <a:pt x="38" y="0"/>
                    </a:lnTo>
                    <a:lnTo>
                      <a:pt x="44" y="2"/>
                    </a:lnTo>
                    <a:lnTo>
                      <a:pt x="51" y="6"/>
                    </a:lnTo>
                    <a:lnTo>
                      <a:pt x="55" y="15"/>
                    </a:lnTo>
                    <a:lnTo>
                      <a:pt x="64" y="21"/>
                    </a:lnTo>
                    <a:lnTo>
                      <a:pt x="64" y="32"/>
                    </a:lnTo>
                    <a:lnTo>
                      <a:pt x="62" y="47"/>
                    </a:lnTo>
                    <a:lnTo>
                      <a:pt x="64" y="57"/>
                    </a:lnTo>
                    <a:lnTo>
                      <a:pt x="72" y="78"/>
                    </a:lnTo>
                    <a:lnTo>
                      <a:pt x="77" y="85"/>
                    </a:lnTo>
                    <a:lnTo>
                      <a:pt x="62" y="85"/>
                    </a:lnTo>
                    <a:lnTo>
                      <a:pt x="51" y="83"/>
                    </a:lnTo>
                    <a:lnTo>
                      <a:pt x="48" y="73"/>
                    </a:lnTo>
                    <a:lnTo>
                      <a:pt x="42" y="70"/>
                    </a:lnTo>
                    <a:lnTo>
                      <a:pt x="34" y="64"/>
                    </a:lnTo>
                    <a:lnTo>
                      <a:pt x="34" y="59"/>
                    </a:lnTo>
                    <a:lnTo>
                      <a:pt x="37" y="51"/>
                    </a:lnTo>
                    <a:lnTo>
                      <a:pt x="35" y="48"/>
                    </a:lnTo>
                    <a:lnTo>
                      <a:pt x="19" y="32"/>
                    </a:lnTo>
                    <a:lnTo>
                      <a:pt x="13" y="30"/>
                    </a:lnTo>
                    <a:lnTo>
                      <a:pt x="6" y="21"/>
                    </a:lnTo>
                    <a:lnTo>
                      <a:pt x="0" y="6"/>
                    </a:lnTo>
                    <a:lnTo>
                      <a:pt x="0" y="4"/>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68" name="Freeform 75"/>
              <p:cNvSpPr>
                <a:spLocks noChangeAspect="1"/>
              </p:cNvSpPr>
              <p:nvPr/>
            </p:nvSpPr>
            <p:spPr bwMode="gray">
              <a:xfrm>
                <a:off x="3853" y="2356"/>
                <a:ext cx="13" cy="17"/>
              </a:xfrm>
              <a:custGeom>
                <a:avLst/>
                <a:gdLst/>
                <a:ahLst/>
                <a:cxnLst>
                  <a:cxn ang="0">
                    <a:pos x="0" y="1"/>
                  </a:cxn>
                  <a:cxn ang="0">
                    <a:pos x="2" y="0"/>
                  </a:cxn>
                  <a:cxn ang="0">
                    <a:pos x="11" y="2"/>
                  </a:cxn>
                  <a:cxn ang="0">
                    <a:pos x="24" y="11"/>
                  </a:cxn>
                  <a:cxn ang="0">
                    <a:pos x="27" y="17"/>
                  </a:cxn>
                  <a:cxn ang="0">
                    <a:pos x="33" y="18"/>
                  </a:cxn>
                  <a:cxn ang="0">
                    <a:pos x="49" y="18"/>
                  </a:cxn>
                  <a:cxn ang="0">
                    <a:pos x="50" y="22"/>
                  </a:cxn>
                  <a:cxn ang="0">
                    <a:pos x="60" y="19"/>
                  </a:cxn>
                  <a:cxn ang="0">
                    <a:pos x="63" y="21"/>
                  </a:cxn>
                  <a:cxn ang="0">
                    <a:pos x="63" y="33"/>
                  </a:cxn>
                  <a:cxn ang="0">
                    <a:pos x="60" y="44"/>
                  </a:cxn>
                  <a:cxn ang="0">
                    <a:pos x="52" y="49"/>
                  </a:cxn>
                  <a:cxn ang="0">
                    <a:pos x="44" y="59"/>
                  </a:cxn>
                  <a:cxn ang="0">
                    <a:pos x="36" y="65"/>
                  </a:cxn>
                  <a:cxn ang="0">
                    <a:pos x="32" y="67"/>
                  </a:cxn>
                  <a:cxn ang="0">
                    <a:pos x="23" y="68"/>
                  </a:cxn>
                  <a:cxn ang="0">
                    <a:pos x="11" y="73"/>
                  </a:cxn>
                  <a:cxn ang="0">
                    <a:pos x="3" y="83"/>
                  </a:cxn>
                  <a:cxn ang="0">
                    <a:pos x="1" y="71"/>
                  </a:cxn>
                  <a:cxn ang="0">
                    <a:pos x="1" y="59"/>
                  </a:cxn>
                  <a:cxn ang="0">
                    <a:pos x="3" y="45"/>
                  </a:cxn>
                  <a:cxn ang="0">
                    <a:pos x="6" y="17"/>
                  </a:cxn>
                  <a:cxn ang="0">
                    <a:pos x="4" y="11"/>
                  </a:cxn>
                  <a:cxn ang="0">
                    <a:pos x="0" y="6"/>
                  </a:cxn>
                  <a:cxn ang="0">
                    <a:pos x="0" y="1"/>
                  </a:cxn>
                </a:cxnLst>
                <a:rect l="0" t="0" r="r" b="b"/>
                <a:pathLst>
                  <a:path w="63" h="83">
                    <a:moveTo>
                      <a:pt x="0" y="1"/>
                    </a:moveTo>
                    <a:lnTo>
                      <a:pt x="2" y="0"/>
                    </a:lnTo>
                    <a:lnTo>
                      <a:pt x="11" y="2"/>
                    </a:lnTo>
                    <a:lnTo>
                      <a:pt x="24" y="11"/>
                    </a:lnTo>
                    <a:lnTo>
                      <a:pt x="27" y="17"/>
                    </a:lnTo>
                    <a:lnTo>
                      <a:pt x="33" y="18"/>
                    </a:lnTo>
                    <a:lnTo>
                      <a:pt x="49" y="18"/>
                    </a:lnTo>
                    <a:lnTo>
                      <a:pt x="50" y="22"/>
                    </a:lnTo>
                    <a:lnTo>
                      <a:pt x="60" y="19"/>
                    </a:lnTo>
                    <a:lnTo>
                      <a:pt x="63" y="21"/>
                    </a:lnTo>
                    <a:lnTo>
                      <a:pt x="63" y="33"/>
                    </a:lnTo>
                    <a:lnTo>
                      <a:pt x="60" y="44"/>
                    </a:lnTo>
                    <a:lnTo>
                      <a:pt x="52" y="49"/>
                    </a:lnTo>
                    <a:lnTo>
                      <a:pt x="44" y="59"/>
                    </a:lnTo>
                    <a:lnTo>
                      <a:pt x="36" y="65"/>
                    </a:lnTo>
                    <a:lnTo>
                      <a:pt x="32" y="67"/>
                    </a:lnTo>
                    <a:lnTo>
                      <a:pt x="23" y="68"/>
                    </a:lnTo>
                    <a:lnTo>
                      <a:pt x="11" y="73"/>
                    </a:lnTo>
                    <a:lnTo>
                      <a:pt x="3" y="83"/>
                    </a:lnTo>
                    <a:lnTo>
                      <a:pt x="1" y="71"/>
                    </a:lnTo>
                    <a:lnTo>
                      <a:pt x="1" y="59"/>
                    </a:lnTo>
                    <a:lnTo>
                      <a:pt x="3" y="45"/>
                    </a:lnTo>
                    <a:lnTo>
                      <a:pt x="6" y="17"/>
                    </a:lnTo>
                    <a:lnTo>
                      <a:pt x="4" y="11"/>
                    </a:lnTo>
                    <a:lnTo>
                      <a:pt x="0" y="6"/>
                    </a:lnTo>
                    <a:lnTo>
                      <a:pt x="0" y="1"/>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69" name="Freeform 76"/>
              <p:cNvSpPr>
                <a:spLocks noChangeAspect="1"/>
              </p:cNvSpPr>
              <p:nvPr/>
            </p:nvSpPr>
            <p:spPr bwMode="gray">
              <a:xfrm>
                <a:off x="3858" y="2367"/>
                <a:ext cx="12" cy="21"/>
              </a:xfrm>
              <a:custGeom>
                <a:avLst/>
                <a:gdLst/>
                <a:ahLst/>
                <a:cxnLst>
                  <a:cxn ang="0">
                    <a:pos x="29" y="8"/>
                  </a:cxn>
                  <a:cxn ang="0">
                    <a:pos x="39" y="0"/>
                  </a:cxn>
                  <a:cxn ang="0">
                    <a:pos x="43" y="1"/>
                  </a:cxn>
                  <a:cxn ang="0">
                    <a:pos x="59" y="5"/>
                  </a:cxn>
                  <a:cxn ang="0">
                    <a:pos x="59" y="14"/>
                  </a:cxn>
                  <a:cxn ang="0">
                    <a:pos x="57" y="25"/>
                  </a:cxn>
                  <a:cxn ang="0">
                    <a:pos x="52" y="30"/>
                  </a:cxn>
                  <a:cxn ang="0">
                    <a:pos x="51" y="41"/>
                  </a:cxn>
                  <a:cxn ang="0">
                    <a:pos x="41" y="62"/>
                  </a:cxn>
                  <a:cxn ang="0">
                    <a:pos x="40" y="75"/>
                  </a:cxn>
                  <a:cxn ang="0">
                    <a:pos x="41" y="83"/>
                  </a:cxn>
                  <a:cxn ang="0">
                    <a:pos x="44" y="90"/>
                  </a:cxn>
                  <a:cxn ang="0">
                    <a:pos x="43" y="101"/>
                  </a:cxn>
                  <a:cxn ang="0">
                    <a:pos x="34" y="107"/>
                  </a:cxn>
                  <a:cxn ang="0">
                    <a:pos x="25" y="97"/>
                  </a:cxn>
                  <a:cxn ang="0">
                    <a:pos x="19" y="89"/>
                  </a:cxn>
                  <a:cxn ang="0">
                    <a:pos x="13" y="86"/>
                  </a:cxn>
                  <a:cxn ang="0">
                    <a:pos x="6" y="79"/>
                  </a:cxn>
                  <a:cxn ang="0">
                    <a:pos x="0" y="69"/>
                  </a:cxn>
                  <a:cxn ang="0">
                    <a:pos x="3" y="57"/>
                  </a:cxn>
                  <a:cxn ang="0">
                    <a:pos x="18" y="51"/>
                  </a:cxn>
                  <a:cxn ang="0">
                    <a:pos x="22" y="42"/>
                  </a:cxn>
                  <a:cxn ang="0">
                    <a:pos x="22" y="25"/>
                  </a:cxn>
                  <a:cxn ang="0">
                    <a:pos x="27" y="10"/>
                  </a:cxn>
                  <a:cxn ang="0">
                    <a:pos x="29" y="8"/>
                  </a:cxn>
                </a:cxnLst>
                <a:rect l="0" t="0" r="r" b="b"/>
                <a:pathLst>
                  <a:path w="59" h="107">
                    <a:moveTo>
                      <a:pt x="29" y="8"/>
                    </a:moveTo>
                    <a:lnTo>
                      <a:pt x="39" y="0"/>
                    </a:lnTo>
                    <a:lnTo>
                      <a:pt x="43" y="1"/>
                    </a:lnTo>
                    <a:lnTo>
                      <a:pt x="59" y="5"/>
                    </a:lnTo>
                    <a:lnTo>
                      <a:pt x="59" y="14"/>
                    </a:lnTo>
                    <a:lnTo>
                      <a:pt x="57" y="25"/>
                    </a:lnTo>
                    <a:lnTo>
                      <a:pt x="52" y="30"/>
                    </a:lnTo>
                    <a:lnTo>
                      <a:pt x="51" y="41"/>
                    </a:lnTo>
                    <a:lnTo>
                      <a:pt x="41" y="62"/>
                    </a:lnTo>
                    <a:lnTo>
                      <a:pt x="40" y="75"/>
                    </a:lnTo>
                    <a:lnTo>
                      <a:pt x="41" y="83"/>
                    </a:lnTo>
                    <a:lnTo>
                      <a:pt x="44" y="90"/>
                    </a:lnTo>
                    <a:lnTo>
                      <a:pt x="43" y="101"/>
                    </a:lnTo>
                    <a:lnTo>
                      <a:pt x="34" y="107"/>
                    </a:lnTo>
                    <a:lnTo>
                      <a:pt x="25" y="97"/>
                    </a:lnTo>
                    <a:lnTo>
                      <a:pt x="19" y="89"/>
                    </a:lnTo>
                    <a:lnTo>
                      <a:pt x="13" y="86"/>
                    </a:lnTo>
                    <a:lnTo>
                      <a:pt x="6" y="79"/>
                    </a:lnTo>
                    <a:lnTo>
                      <a:pt x="0" y="69"/>
                    </a:lnTo>
                    <a:lnTo>
                      <a:pt x="3" y="57"/>
                    </a:lnTo>
                    <a:lnTo>
                      <a:pt x="18" y="51"/>
                    </a:lnTo>
                    <a:lnTo>
                      <a:pt x="22" y="42"/>
                    </a:lnTo>
                    <a:lnTo>
                      <a:pt x="22" y="25"/>
                    </a:lnTo>
                    <a:lnTo>
                      <a:pt x="27" y="10"/>
                    </a:lnTo>
                    <a:lnTo>
                      <a:pt x="29" y="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70" name="Freeform 77"/>
              <p:cNvSpPr>
                <a:spLocks noChangeAspect="1"/>
              </p:cNvSpPr>
              <p:nvPr/>
            </p:nvSpPr>
            <p:spPr bwMode="gray">
              <a:xfrm>
                <a:off x="3879" y="2361"/>
                <a:ext cx="10" cy="16"/>
              </a:xfrm>
              <a:custGeom>
                <a:avLst/>
                <a:gdLst/>
                <a:ahLst/>
                <a:cxnLst>
                  <a:cxn ang="0">
                    <a:pos x="0" y="0"/>
                  </a:cxn>
                  <a:cxn ang="0">
                    <a:pos x="2" y="5"/>
                  </a:cxn>
                  <a:cxn ang="0">
                    <a:pos x="6" y="8"/>
                  </a:cxn>
                  <a:cxn ang="0">
                    <a:pos x="11" y="6"/>
                  </a:cxn>
                  <a:cxn ang="0">
                    <a:pos x="16" y="8"/>
                  </a:cxn>
                  <a:cxn ang="0">
                    <a:pos x="29" y="7"/>
                  </a:cxn>
                  <a:cxn ang="0">
                    <a:pos x="37" y="18"/>
                  </a:cxn>
                  <a:cxn ang="0">
                    <a:pos x="38" y="43"/>
                  </a:cxn>
                  <a:cxn ang="0">
                    <a:pos x="43" y="51"/>
                  </a:cxn>
                  <a:cxn ang="0">
                    <a:pos x="48" y="64"/>
                  </a:cxn>
                  <a:cxn ang="0">
                    <a:pos x="51" y="69"/>
                  </a:cxn>
                  <a:cxn ang="0">
                    <a:pos x="44" y="72"/>
                  </a:cxn>
                  <a:cxn ang="0">
                    <a:pos x="38" y="70"/>
                  </a:cxn>
                  <a:cxn ang="0">
                    <a:pos x="37" y="81"/>
                  </a:cxn>
                  <a:cxn ang="0">
                    <a:pos x="29" y="78"/>
                  </a:cxn>
                  <a:cxn ang="0">
                    <a:pos x="26" y="67"/>
                  </a:cxn>
                  <a:cxn ang="0">
                    <a:pos x="26" y="43"/>
                  </a:cxn>
                  <a:cxn ang="0">
                    <a:pos x="19" y="30"/>
                  </a:cxn>
                  <a:cxn ang="0">
                    <a:pos x="8" y="34"/>
                  </a:cxn>
                  <a:cxn ang="0">
                    <a:pos x="6" y="22"/>
                  </a:cxn>
                  <a:cxn ang="0">
                    <a:pos x="3" y="10"/>
                  </a:cxn>
                  <a:cxn ang="0">
                    <a:pos x="1" y="6"/>
                  </a:cxn>
                  <a:cxn ang="0">
                    <a:pos x="0" y="0"/>
                  </a:cxn>
                </a:cxnLst>
                <a:rect l="0" t="0" r="r" b="b"/>
                <a:pathLst>
                  <a:path w="51" h="81">
                    <a:moveTo>
                      <a:pt x="0" y="0"/>
                    </a:moveTo>
                    <a:lnTo>
                      <a:pt x="2" y="5"/>
                    </a:lnTo>
                    <a:lnTo>
                      <a:pt x="6" y="8"/>
                    </a:lnTo>
                    <a:lnTo>
                      <a:pt x="11" y="6"/>
                    </a:lnTo>
                    <a:lnTo>
                      <a:pt x="16" y="8"/>
                    </a:lnTo>
                    <a:lnTo>
                      <a:pt x="29" y="7"/>
                    </a:lnTo>
                    <a:lnTo>
                      <a:pt x="37" y="18"/>
                    </a:lnTo>
                    <a:lnTo>
                      <a:pt x="38" y="43"/>
                    </a:lnTo>
                    <a:lnTo>
                      <a:pt x="43" y="51"/>
                    </a:lnTo>
                    <a:lnTo>
                      <a:pt x="48" y="64"/>
                    </a:lnTo>
                    <a:lnTo>
                      <a:pt x="51" y="69"/>
                    </a:lnTo>
                    <a:lnTo>
                      <a:pt x="44" y="72"/>
                    </a:lnTo>
                    <a:lnTo>
                      <a:pt x="38" y="70"/>
                    </a:lnTo>
                    <a:lnTo>
                      <a:pt x="37" y="81"/>
                    </a:lnTo>
                    <a:lnTo>
                      <a:pt x="29" y="78"/>
                    </a:lnTo>
                    <a:lnTo>
                      <a:pt x="26" y="67"/>
                    </a:lnTo>
                    <a:lnTo>
                      <a:pt x="26" y="43"/>
                    </a:lnTo>
                    <a:lnTo>
                      <a:pt x="19" y="30"/>
                    </a:lnTo>
                    <a:lnTo>
                      <a:pt x="8" y="34"/>
                    </a:lnTo>
                    <a:lnTo>
                      <a:pt x="6" y="22"/>
                    </a:lnTo>
                    <a:lnTo>
                      <a:pt x="3" y="10"/>
                    </a:lnTo>
                    <a:lnTo>
                      <a:pt x="1" y="6"/>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71" name="Freeform 78"/>
              <p:cNvSpPr>
                <a:spLocks noChangeAspect="1"/>
              </p:cNvSpPr>
              <p:nvPr/>
            </p:nvSpPr>
            <p:spPr bwMode="gray">
              <a:xfrm>
                <a:off x="3869" y="2363"/>
                <a:ext cx="7" cy="20"/>
              </a:xfrm>
              <a:custGeom>
                <a:avLst/>
                <a:gdLst/>
                <a:ahLst/>
                <a:cxnLst>
                  <a:cxn ang="0">
                    <a:pos x="35" y="2"/>
                  </a:cxn>
                  <a:cxn ang="0">
                    <a:pos x="37" y="0"/>
                  </a:cxn>
                  <a:cxn ang="0">
                    <a:pos x="38" y="5"/>
                  </a:cxn>
                  <a:cxn ang="0">
                    <a:pos x="37" y="10"/>
                  </a:cxn>
                  <a:cxn ang="0">
                    <a:pos x="37" y="33"/>
                  </a:cxn>
                  <a:cxn ang="0">
                    <a:pos x="36" y="48"/>
                  </a:cxn>
                  <a:cxn ang="0">
                    <a:pos x="24" y="58"/>
                  </a:cxn>
                  <a:cxn ang="0">
                    <a:pos x="15" y="75"/>
                  </a:cxn>
                  <a:cxn ang="0">
                    <a:pos x="10" y="86"/>
                  </a:cxn>
                  <a:cxn ang="0">
                    <a:pos x="6" y="96"/>
                  </a:cxn>
                  <a:cxn ang="0">
                    <a:pos x="3" y="99"/>
                  </a:cxn>
                  <a:cxn ang="0">
                    <a:pos x="0" y="87"/>
                  </a:cxn>
                  <a:cxn ang="0">
                    <a:pos x="0" y="78"/>
                  </a:cxn>
                  <a:cxn ang="0">
                    <a:pos x="8" y="58"/>
                  </a:cxn>
                  <a:cxn ang="0">
                    <a:pos x="17" y="41"/>
                  </a:cxn>
                  <a:cxn ang="0">
                    <a:pos x="26" y="21"/>
                  </a:cxn>
                  <a:cxn ang="0">
                    <a:pos x="31" y="5"/>
                  </a:cxn>
                  <a:cxn ang="0">
                    <a:pos x="35" y="2"/>
                  </a:cxn>
                </a:cxnLst>
                <a:rect l="0" t="0" r="r" b="b"/>
                <a:pathLst>
                  <a:path w="38" h="99">
                    <a:moveTo>
                      <a:pt x="35" y="2"/>
                    </a:moveTo>
                    <a:lnTo>
                      <a:pt x="37" y="0"/>
                    </a:lnTo>
                    <a:lnTo>
                      <a:pt x="38" y="5"/>
                    </a:lnTo>
                    <a:lnTo>
                      <a:pt x="37" y="10"/>
                    </a:lnTo>
                    <a:lnTo>
                      <a:pt x="37" y="33"/>
                    </a:lnTo>
                    <a:lnTo>
                      <a:pt x="36" y="48"/>
                    </a:lnTo>
                    <a:lnTo>
                      <a:pt x="24" y="58"/>
                    </a:lnTo>
                    <a:lnTo>
                      <a:pt x="15" y="75"/>
                    </a:lnTo>
                    <a:lnTo>
                      <a:pt x="10" y="86"/>
                    </a:lnTo>
                    <a:lnTo>
                      <a:pt x="6" y="96"/>
                    </a:lnTo>
                    <a:lnTo>
                      <a:pt x="3" y="99"/>
                    </a:lnTo>
                    <a:lnTo>
                      <a:pt x="0" y="87"/>
                    </a:lnTo>
                    <a:lnTo>
                      <a:pt x="0" y="78"/>
                    </a:lnTo>
                    <a:lnTo>
                      <a:pt x="8" y="58"/>
                    </a:lnTo>
                    <a:lnTo>
                      <a:pt x="17" y="41"/>
                    </a:lnTo>
                    <a:lnTo>
                      <a:pt x="26" y="21"/>
                    </a:lnTo>
                    <a:lnTo>
                      <a:pt x="31" y="5"/>
                    </a:lnTo>
                    <a:lnTo>
                      <a:pt x="35" y="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72" name="Freeform 79"/>
              <p:cNvSpPr>
                <a:spLocks noChangeAspect="1"/>
              </p:cNvSpPr>
              <p:nvPr/>
            </p:nvSpPr>
            <p:spPr bwMode="gray">
              <a:xfrm>
                <a:off x="3874" y="2375"/>
                <a:ext cx="8" cy="7"/>
              </a:xfrm>
              <a:custGeom>
                <a:avLst/>
                <a:gdLst/>
                <a:ahLst/>
                <a:cxnLst>
                  <a:cxn ang="0">
                    <a:pos x="0" y="18"/>
                  </a:cxn>
                  <a:cxn ang="0">
                    <a:pos x="0" y="16"/>
                  </a:cxn>
                  <a:cxn ang="0">
                    <a:pos x="2" y="16"/>
                  </a:cxn>
                  <a:cxn ang="0">
                    <a:pos x="9" y="12"/>
                  </a:cxn>
                  <a:cxn ang="0">
                    <a:pos x="12" y="5"/>
                  </a:cxn>
                  <a:cxn ang="0">
                    <a:pos x="20" y="0"/>
                  </a:cxn>
                  <a:cxn ang="0">
                    <a:pos x="32" y="5"/>
                  </a:cxn>
                  <a:cxn ang="0">
                    <a:pos x="39" y="3"/>
                  </a:cxn>
                  <a:cxn ang="0">
                    <a:pos x="39" y="14"/>
                  </a:cxn>
                  <a:cxn ang="0">
                    <a:pos x="38" y="18"/>
                  </a:cxn>
                  <a:cxn ang="0">
                    <a:pos x="39" y="24"/>
                  </a:cxn>
                  <a:cxn ang="0">
                    <a:pos x="37" y="27"/>
                  </a:cxn>
                  <a:cxn ang="0">
                    <a:pos x="22" y="31"/>
                  </a:cxn>
                  <a:cxn ang="0">
                    <a:pos x="7" y="30"/>
                  </a:cxn>
                  <a:cxn ang="0">
                    <a:pos x="4" y="26"/>
                  </a:cxn>
                  <a:cxn ang="0">
                    <a:pos x="0" y="18"/>
                  </a:cxn>
                </a:cxnLst>
                <a:rect l="0" t="0" r="r" b="b"/>
                <a:pathLst>
                  <a:path w="39" h="31">
                    <a:moveTo>
                      <a:pt x="0" y="18"/>
                    </a:moveTo>
                    <a:lnTo>
                      <a:pt x="0" y="16"/>
                    </a:lnTo>
                    <a:lnTo>
                      <a:pt x="2" y="16"/>
                    </a:lnTo>
                    <a:lnTo>
                      <a:pt x="9" y="12"/>
                    </a:lnTo>
                    <a:lnTo>
                      <a:pt x="12" y="5"/>
                    </a:lnTo>
                    <a:lnTo>
                      <a:pt x="20" y="0"/>
                    </a:lnTo>
                    <a:lnTo>
                      <a:pt x="32" y="5"/>
                    </a:lnTo>
                    <a:lnTo>
                      <a:pt x="39" y="3"/>
                    </a:lnTo>
                    <a:lnTo>
                      <a:pt x="39" y="14"/>
                    </a:lnTo>
                    <a:lnTo>
                      <a:pt x="38" y="18"/>
                    </a:lnTo>
                    <a:lnTo>
                      <a:pt x="39" y="24"/>
                    </a:lnTo>
                    <a:lnTo>
                      <a:pt x="37" y="27"/>
                    </a:lnTo>
                    <a:lnTo>
                      <a:pt x="22" y="31"/>
                    </a:lnTo>
                    <a:lnTo>
                      <a:pt x="7" y="30"/>
                    </a:lnTo>
                    <a:lnTo>
                      <a:pt x="4" y="26"/>
                    </a:lnTo>
                    <a:lnTo>
                      <a:pt x="0" y="1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73" name="Freeform 80"/>
              <p:cNvSpPr>
                <a:spLocks noChangeAspect="1"/>
              </p:cNvSpPr>
              <p:nvPr/>
            </p:nvSpPr>
            <p:spPr bwMode="gray">
              <a:xfrm>
                <a:off x="3853" y="2380"/>
                <a:ext cx="51" cy="46"/>
              </a:xfrm>
              <a:custGeom>
                <a:avLst/>
                <a:gdLst/>
                <a:ahLst/>
                <a:cxnLst>
                  <a:cxn ang="0">
                    <a:pos x="190" y="0"/>
                  </a:cxn>
                  <a:cxn ang="0">
                    <a:pos x="207" y="10"/>
                  </a:cxn>
                  <a:cxn ang="0">
                    <a:pos x="224" y="26"/>
                  </a:cxn>
                  <a:cxn ang="0">
                    <a:pos x="233" y="33"/>
                  </a:cxn>
                  <a:cxn ang="0">
                    <a:pos x="240" y="51"/>
                  </a:cxn>
                  <a:cxn ang="0">
                    <a:pos x="242" y="70"/>
                  </a:cxn>
                  <a:cxn ang="0">
                    <a:pos x="246" y="86"/>
                  </a:cxn>
                  <a:cxn ang="0">
                    <a:pos x="250" y="110"/>
                  </a:cxn>
                  <a:cxn ang="0">
                    <a:pos x="254" y="142"/>
                  </a:cxn>
                  <a:cxn ang="0">
                    <a:pos x="243" y="152"/>
                  </a:cxn>
                  <a:cxn ang="0">
                    <a:pos x="238" y="185"/>
                  </a:cxn>
                  <a:cxn ang="0">
                    <a:pos x="227" y="167"/>
                  </a:cxn>
                  <a:cxn ang="0">
                    <a:pos x="221" y="142"/>
                  </a:cxn>
                  <a:cxn ang="0">
                    <a:pos x="212" y="131"/>
                  </a:cxn>
                  <a:cxn ang="0">
                    <a:pos x="192" y="158"/>
                  </a:cxn>
                  <a:cxn ang="0">
                    <a:pos x="197" y="179"/>
                  </a:cxn>
                  <a:cxn ang="0">
                    <a:pos x="206" y="201"/>
                  </a:cxn>
                  <a:cxn ang="0">
                    <a:pos x="194" y="227"/>
                  </a:cxn>
                  <a:cxn ang="0">
                    <a:pos x="184" y="211"/>
                  </a:cxn>
                  <a:cxn ang="0">
                    <a:pos x="174" y="211"/>
                  </a:cxn>
                  <a:cxn ang="0">
                    <a:pos x="156" y="210"/>
                  </a:cxn>
                  <a:cxn ang="0">
                    <a:pos x="125" y="189"/>
                  </a:cxn>
                  <a:cxn ang="0">
                    <a:pos x="119" y="171"/>
                  </a:cxn>
                  <a:cxn ang="0">
                    <a:pos x="113" y="150"/>
                  </a:cxn>
                  <a:cxn ang="0">
                    <a:pos x="125" y="126"/>
                  </a:cxn>
                  <a:cxn ang="0">
                    <a:pos x="105" y="108"/>
                  </a:cxn>
                  <a:cxn ang="0">
                    <a:pos x="89" y="104"/>
                  </a:cxn>
                  <a:cxn ang="0">
                    <a:pos x="81" y="125"/>
                  </a:cxn>
                  <a:cxn ang="0">
                    <a:pos x="68" y="121"/>
                  </a:cxn>
                  <a:cxn ang="0">
                    <a:pos x="55" y="126"/>
                  </a:cxn>
                  <a:cxn ang="0">
                    <a:pos x="50" y="123"/>
                  </a:cxn>
                  <a:cxn ang="0">
                    <a:pos x="39" y="112"/>
                  </a:cxn>
                  <a:cxn ang="0">
                    <a:pos x="16" y="153"/>
                  </a:cxn>
                  <a:cxn ang="0">
                    <a:pos x="3" y="155"/>
                  </a:cxn>
                  <a:cxn ang="0">
                    <a:pos x="7" y="121"/>
                  </a:cxn>
                  <a:cxn ang="0">
                    <a:pos x="22" y="93"/>
                  </a:cxn>
                  <a:cxn ang="0">
                    <a:pos x="56" y="76"/>
                  </a:cxn>
                  <a:cxn ang="0">
                    <a:pos x="73" y="64"/>
                  </a:cxn>
                  <a:cxn ang="0">
                    <a:pos x="99" y="64"/>
                  </a:cxn>
                  <a:cxn ang="0">
                    <a:pos x="98" y="94"/>
                  </a:cxn>
                  <a:cxn ang="0">
                    <a:pos x="127" y="69"/>
                  </a:cxn>
                  <a:cxn ang="0">
                    <a:pos x="146" y="66"/>
                  </a:cxn>
                  <a:cxn ang="0">
                    <a:pos x="153" y="49"/>
                  </a:cxn>
                  <a:cxn ang="0">
                    <a:pos x="169" y="46"/>
                  </a:cxn>
                  <a:cxn ang="0">
                    <a:pos x="189" y="43"/>
                  </a:cxn>
                  <a:cxn ang="0">
                    <a:pos x="194" y="26"/>
                  </a:cxn>
                  <a:cxn ang="0">
                    <a:pos x="191" y="1"/>
                  </a:cxn>
                </a:cxnLst>
                <a:rect l="0" t="0" r="r" b="b"/>
                <a:pathLst>
                  <a:path w="254" h="227">
                    <a:moveTo>
                      <a:pt x="191" y="1"/>
                    </a:moveTo>
                    <a:lnTo>
                      <a:pt x="190" y="0"/>
                    </a:lnTo>
                    <a:lnTo>
                      <a:pt x="200" y="0"/>
                    </a:lnTo>
                    <a:lnTo>
                      <a:pt x="207" y="10"/>
                    </a:lnTo>
                    <a:lnTo>
                      <a:pt x="215" y="13"/>
                    </a:lnTo>
                    <a:lnTo>
                      <a:pt x="224" y="26"/>
                    </a:lnTo>
                    <a:lnTo>
                      <a:pt x="229" y="26"/>
                    </a:lnTo>
                    <a:lnTo>
                      <a:pt x="233" y="33"/>
                    </a:lnTo>
                    <a:lnTo>
                      <a:pt x="240" y="46"/>
                    </a:lnTo>
                    <a:lnTo>
                      <a:pt x="240" y="51"/>
                    </a:lnTo>
                    <a:lnTo>
                      <a:pt x="231" y="64"/>
                    </a:lnTo>
                    <a:lnTo>
                      <a:pt x="242" y="70"/>
                    </a:lnTo>
                    <a:lnTo>
                      <a:pt x="242" y="81"/>
                    </a:lnTo>
                    <a:lnTo>
                      <a:pt x="246" y="86"/>
                    </a:lnTo>
                    <a:lnTo>
                      <a:pt x="248" y="104"/>
                    </a:lnTo>
                    <a:lnTo>
                      <a:pt x="250" y="110"/>
                    </a:lnTo>
                    <a:lnTo>
                      <a:pt x="254" y="124"/>
                    </a:lnTo>
                    <a:lnTo>
                      <a:pt x="254" y="142"/>
                    </a:lnTo>
                    <a:lnTo>
                      <a:pt x="249" y="150"/>
                    </a:lnTo>
                    <a:lnTo>
                      <a:pt x="243" y="152"/>
                    </a:lnTo>
                    <a:lnTo>
                      <a:pt x="238" y="161"/>
                    </a:lnTo>
                    <a:lnTo>
                      <a:pt x="238" y="185"/>
                    </a:lnTo>
                    <a:lnTo>
                      <a:pt x="231" y="179"/>
                    </a:lnTo>
                    <a:lnTo>
                      <a:pt x="227" y="167"/>
                    </a:lnTo>
                    <a:lnTo>
                      <a:pt x="227" y="151"/>
                    </a:lnTo>
                    <a:lnTo>
                      <a:pt x="221" y="142"/>
                    </a:lnTo>
                    <a:lnTo>
                      <a:pt x="217" y="134"/>
                    </a:lnTo>
                    <a:lnTo>
                      <a:pt x="212" y="131"/>
                    </a:lnTo>
                    <a:lnTo>
                      <a:pt x="207" y="135"/>
                    </a:lnTo>
                    <a:lnTo>
                      <a:pt x="192" y="158"/>
                    </a:lnTo>
                    <a:lnTo>
                      <a:pt x="191" y="172"/>
                    </a:lnTo>
                    <a:lnTo>
                      <a:pt x="197" y="179"/>
                    </a:lnTo>
                    <a:lnTo>
                      <a:pt x="202" y="189"/>
                    </a:lnTo>
                    <a:lnTo>
                      <a:pt x="206" y="201"/>
                    </a:lnTo>
                    <a:lnTo>
                      <a:pt x="206" y="207"/>
                    </a:lnTo>
                    <a:lnTo>
                      <a:pt x="194" y="227"/>
                    </a:lnTo>
                    <a:lnTo>
                      <a:pt x="186" y="223"/>
                    </a:lnTo>
                    <a:lnTo>
                      <a:pt x="184" y="211"/>
                    </a:lnTo>
                    <a:lnTo>
                      <a:pt x="183" y="205"/>
                    </a:lnTo>
                    <a:lnTo>
                      <a:pt x="174" y="211"/>
                    </a:lnTo>
                    <a:lnTo>
                      <a:pt x="164" y="212"/>
                    </a:lnTo>
                    <a:lnTo>
                      <a:pt x="156" y="210"/>
                    </a:lnTo>
                    <a:lnTo>
                      <a:pt x="133" y="199"/>
                    </a:lnTo>
                    <a:lnTo>
                      <a:pt x="125" y="189"/>
                    </a:lnTo>
                    <a:lnTo>
                      <a:pt x="120" y="182"/>
                    </a:lnTo>
                    <a:lnTo>
                      <a:pt x="119" y="171"/>
                    </a:lnTo>
                    <a:lnTo>
                      <a:pt x="116" y="162"/>
                    </a:lnTo>
                    <a:lnTo>
                      <a:pt x="113" y="150"/>
                    </a:lnTo>
                    <a:lnTo>
                      <a:pt x="125" y="134"/>
                    </a:lnTo>
                    <a:lnTo>
                      <a:pt x="125" y="126"/>
                    </a:lnTo>
                    <a:lnTo>
                      <a:pt x="116" y="116"/>
                    </a:lnTo>
                    <a:lnTo>
                      <a:pt x="105" y="108"/>
                    </a:lnTo>
                    <a:lnTo>
                      <a:pt x="97" y="104"/>
                    </a:lnTo>
                    <a:lnTo>
                      <a:pt x="89" y="104"/>
                    </a:lnTo>
                    <a:lnTo>
                      <a:pt x="81" y="119"/>
                    </a:lnTo>
                    <a:lnTo>
                      <a:pt x="81" y="125"/>
                    </a:lnTo>
                    <a:lnTo>
                      <a:pt x="73" y="121"/>
                    </a:lnTo>
                    <a:lnTo>
                      <a:pt x="68" y="121"/>
                    </a:lnTo>
                    <a:lnTo>
                      <a:pt x="68" y="114"/>
                    </a:lnTo>
                    <a:lnTo>
                      <a:pt x="55" y="126"/>
                    </a:lnTo>
                    <a:lnTo>
                      <a:pt x="54" y="132"/>
                    </a:lnTo>
                    <a:lnTo>
                      <a:pt x="50" y="123"/>
                    </a:lnTo>
                    <a:lnTo>
                      <a:pt x="47" y="112"/>
                    </a:lnTo>
                    <a:lnTo>
                      <a:pt x="39" y="112"/>
                    </a:lnTo>
                    <a:lnTo>
                      <a:pt x="28" y="124"/>
                    </a:lnTo>
                    <a:lnTo>
                      <a:pt x="16" y="153"/>
                    </a:lnTo>
                    <a:lnTo>
                      <a:pt x="9" y="156"/>
                    </a:lnTo>
                    <a:lnTo>
                      <a:pt x="3" y="155"/>
                    </a:lnTo>
                    <a:lnTo>
                      <a:pt x="0" y="144"/>
                    </a:lnTo>
                    <a:lnTo>
                      <a:pt x="7" y="121"/>
                    </a:lnTo>
                    <a:lnTo>
                      <a:pt x="12" y="104"/>
                    </a:lnTo>
                    <a:lnTo>
                      <a:pt x="22" y="93"/>
                    </a:lnTo>
                    <a:lnTo>
                      <a:pt x="52" y="85"/>
                    </a:lnTo>
                    <a:lnTo>
                      <a:pt x="56" y="76"/>
                    </a:lnTo>
                    <a:lnTo>
                      <a:pt x="63" y="69"/>
                    </a:lnTo>
                    <a:lnTo>
                      <a:pt x="73" y="64"/>
                    </a:lnTo>
                    <a:lnTo>
                      <a:pt x="79" y="56"/>
                    </a:lnTo>
                    <a:lnTo>
                      <a:pt x="99" y="64"/>
                    </a:lnTo>
                    <a:lnTo>
                      <a:pt x="104" y="76"/>
                    </a:lnTo>
                    <a:lnTo>
                      <a:pt x="98" y="94"/>
                    </a:lnTo>
                    <a:lnTo>
                      <a:pt x="120" y="85"/>
                    </a:lnTo>
                    <a:lnTo>
                      <a:pt x="127" y="69"/>
                    </a:lnTo>
                    <a:lnTo>
                      <a:pt x="138" y="64"/>
                    </a:lnTo>
                    <a:lnTo>
                      <a:pt x="146" y="66"/>
                    </a:lnTo>
                    <a:lnTo>
                      <a:pt x="151" y="60"/>
                    </a:lnTo>
                    <a:lnTo>
                      <a:pt x="153" y="49"/>
                    </a:lnTo>
                    <a:lnTo>
                      <a:pt x="158" y="43"/>
                    </a:lnTo>
                    <a:lnTo>
                      <a:pt x="169" y="46"/>
                    </a:lnTo>
                    <a:lnTo>
                      <a:pt x="181" y="40"/>
                    </a:lnTo>
                    <a:lnTo>
                      <a:pt x="189" y="43"/>
                    </a:lnTo>
                    <a:lnTo>
                      <a:pt x="192" y="39"/>
                    </a:lnTo>
                    <a:lnTo>
                      <a:pt x="194" y="26"/>
                    </a:lnTo>
                    <a:lnTo>
                      <a:pt x="191" y="7"/>
                    </a:lnTo>
                    <a:lnTo>
                      <a:pt x="191" y="1"/>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sp>
          <p:nvSpPr>
            <p:cNvPr id="35" name="Freeform 81"/>
            <p:cNvSpPr>
              <a:spLocks noChangeAspect="1"/>
            </p:cNvSpPr>
            <p:nvPr/>
          </p:nvSpPr>
          <p:spPr bwMode="gray">
            <a:xfrm>
              <a:off x="6744492" y="3603972"/>
              <a:ext cx="23813" cy="19050"/>
            </a:xfrm>
            <a:custGeom>
              <a:avLst/>
              <a:gdLst/>
              <a:ahLst/>
              <a:cxnLst>
                <a:cxn ang="0">
                  <a:pos x="67" y="9"/>
                </a:cxn>
                <a:cxn ang="0">
                  <a:pos x="72" y="14"/>
                </a:cxn>
                <a:cxn ang="0">
                  <a:pos x="76" y="21"/>
                </a:cxn>
                <a:cxn ang="0">
                  <a:pos x="77" y="26"/>
                </a:cxn>
                <a:cxn ang="0">
                  <a:pos x="77" y="32"/>
                </a:cxn>
                <a:cxn ang="0">
                  <a:pos x="76" y="37"/>
                </a:cxn>
                <a:cxn ang="0">
                  <a:pos x="70" y="37"/>
                </a:cxn>
                <a:cxn ang="0">
                  <a:pos x="65" y="35"/>
                </a:cxn>
                <a:cxn ang="0">
                  <a:pos x="61" y="27"/>
                </a:cxn>
                <a:cxn ang="0">
                  <a:pos x="59" y="20"/>
                </a:cxn>
                <a:cxn ang="0">
                  <a:pos x="56" y="16"/>
                </a:cxn>
                <a:cxn ang="0">
                  <a:pos x="51" y="16"/>
                </a:cxn>
                <a:cxn ang="0">
                  <a:pos x="46" y="19"/>
                </a:cxn>
                <a:cxn ang="0">
                  <a:pos x="43" y="24"/>
                </a:cxn>
                <a:cxn ang="0">
                  <a:pos x="41" y="48"/>
                </a:cxn>
                <a:cxn ang="0">
                  <a:pos x="39" y="56"/>
                </a:cxn>
                <a:cxn ang="0">
                  <a:pos x="34" y="58"/>
                </a:cxn>
                <a:cxn ang="0">
                  <a:pos x="29" y="57"/>
                </a:cxn>
                <a:cxn ang="0">
                  <a:pos x="26" y="53"/>
                </a:cxn>
                <a:cxn ang="0">
                  <a:pos x="21" y="48"/>
                </a:cxn>
                <a:cxn ang="0">
                  <a:pos x="17" y="42"/>
                </a:cxn>
                <a:cxn ang="0">
                  <a:pos x="7" y="31"/>
                </a:cxn>
                <a:cxn ang="0">
                  <a:pos x="3" y="29"/>
                </a:cxn>
                <a:cxn ang="0">
                  <a:pos x="0" y="27"/>
                </a:cxn>
                <a:cxn ang="0">
                  <a:pos x="2" y="25"/>
                </a:cxn>
                <a:cxn ang="0">
                  <a:pos x="11" y="22"/>
                </a:cxn>
                <a:cxn ang="0">
                  <a:pos x="26" y="21"/>
                </a:cxn>
                <a:cxn ang="0">
                  <a:pos x="33" y="16"/>
                </a:cxn>
                <a:cxn ang="0">
                  <a:pos x="53" y="0"/>
                </a:cxn>
                <a:cxn ang="0">
                  <a:pos x="55" y="8"/>
                </a:cxn>
                <a:cxn ang="0">
                  <a:pos x="67" y="9"/>
                </a:cxn>
              </a:cxnLst>
              <a:rect l="0" t="0" r="r" b="b"/>
              <a:pathLst>
                <a:path w="77" h="58">
                  <a:moveTo>
                    <a:pt x="67" y="9"/>
                  </a:moveTo>
                  <a:lnTo>
                    <a:pt x="72" y="14"/>
                  </a:lnTo>
                  <a:lnTo>
                    <a:pt x="76" y="21"/>
                  </a:lnTo>
                  <a:lnTo>
                    <a:pt x="77" y="26"/>
                  </a:lnTo>
                  <a:lnTo>
                    <a:pt x="77" y="32"/>
                  </a:lnTo>
                  <a:lnTo>
                    <a:pt x="76" y="37"/>
                  </a:lnTo>
                  <a:lnTo>
                    <a:pt x="70" y="37"/>
                  </a:lnTo>
                  <a:lnTo>
                    <a:pt x="65" y="35"/>
                  </a:lnTo>
                  <a:lnTo>
                    <a:pt x="61" y="27"/>
                  </a:lnTo>
                  <a:lnTo>
                    <a:pt x="59" y="20"/>
                  </a:lnTo>
                  <a:lnTo>
                    <a:pt x="56" y="16"/>
                  </a:lnTo>
                  <a:lnTo>
                    <a:pt x="51" y="16"/>
                  </a:lnTo>
                  <a:lnTo>
                    <a:pt x="46" y="19"/>
                  </a:lnTo>
                  <a:lnTo>
                    <a:pt x="43" y="24"/>
                  </a:lnTo>
                  <a:lnTo>
                    <a:pt x="41" y="48"/>
                  </a:lnTo>
                  <a:lnTo>
                    <a:pt x="39" y="56"/>
                  </a:lnTo>
                  <a:lnTo>
                    <a:pt x="34" y="58"/>
                  </a:lnTo>
                  <a:lnTo>
                    <a:pt x="29" y="57"/>
                  </a:lnTo>
                  <a:lnTo>
                    <a:pt x="26" y="53"/>
                  </a:lnTo>
                  <a:lnTo>
                    <a:pt x="21" y="48"/>
                  </a:lnTo>
                  <a:lnTo>
                    <a:pt x="17" y="42"/>
                  </a:lnTo>
                  <a:lnTo>
                    <a:pt x="7" y="31"/>
                  </a:lnTo>
                  <a:lnTo>
                    <a:pt x="3" y="29"/>
                  </a:lnTo>
                  <a:lnTo>
                    <a:pt x="0" y="27"/>
                  </a:lnTo>
                  <a:lnTo>
                    <a:pt x="2" y="25"/>
                  </a:lnTo>
                  <a:lnTo>
                    <a:pt x="11" y="22"/>
                  </a:lnTo>
                  <a:lnTo>
                    <a:pt x="26" y="21"/>
                  </a:lnTo>
                  <a:lnTo>
                    <a:pt x="33" y="16"/>
                  </a:lnTo>
                  <a:lnTo>
                    <a:pt x="53" y="0"/>
                  </a:lnTo>
                  <a:lnTo>
                    <a:pt x="55" y="8"/>
                  </a:lnTo>
                  <a:lnTo>
                    <a:pt x="67" y="9"/>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6" name="Freeform 82"/>
            <p:cNvSpPr>
              <a:spLocks noChangeAspect="1"/>
            </p:cNvSpPr>
            <p:nvPr/>
          </p:nvSpPr>
          <p:spPr bwMode="gray">
            <a:xfrm>
              <a:off x="6781005" y="3748434"/>
              <a:ext cx="4763" cy="14288"/>
            </a:xfrm>
            <a:custGeom>
              <a:avLst/>
              <a:gdLst/>
              <a:ahLst/>
              <a:cxnLst>
                <a:cxn ang="0">
                  <a:pos x="8" y="1"/>
                </a:cxn>
                <a:cxn ang="0">
                  <a:pos x="9" y="0"/>
                </a:cxn>
                <a:cxn ang="0">
                  <a:pos x="11" y="10"/>
                </a:cxn>
                <a:cxn ang="0">
                  <a:pos x="13" y="26"/>
                </a:cxn>
                <a:cxn ang="0">
                  <a:pos x="15" y="33"/>
                </a:cxn>
                <a:cxn ang="0">
                  <a:pos x="9" y="41"/>
                </a:cxn>
                <a:cxn ang="0">
                  <a:pos x="4" y="42"/>
                </a:cxn>
                <a:cxn ang="0">
                  <a:pos x="0" y="27"/>
                </a:cxn>
                <a:cxn ang="0">
                  <a:pos x="0" y="13"/>
                </a:cxn>
                <a:cxn ang="0">
                  <a:pos x="3" y="4"/>
                </a:cxn>
                <a:cxn ang="0">
                  <a:pos x="8" y="0"/>
                </a:cxn>
                <a:cxn ang="0">
                  <a:pos x="8" y="1"/>
                </a:cxn>
              </a:cxnLst>
              <a:rect l="0" t="0" r="r" b="b"/>
              <a:pathLst>
                <a:path w="15" h="42">
                  <a:moveTo>
                    <a:pt x="8" y="1"/>
                  </a:moveTo>
                  <a:lnTo>
                    <a:pt x="9" y="0"/>
                  </a:lnTo>
                  <a:lnTo>
                    <a:pt x="11" y="10"/>
                  </a:lnTo>
                  <a:lnTo>
                    <a:pt x="13" y="26"/>
                  </a:lnTo>
                  <a:lnTo>
                    <a:pt x="15" y="33"/>
                  </a:lnTo>
                  <a:lnTo>
                    <a:pt x="9" y="41"/>
                  </a:lnTo>
                  <a:lnTo>
                    <a:pt x="4" y="42"/>
                  </a:lnTo>
                  <a:lnTo>
                    <a:pt x="0" y="27"/>
                  </a:lnTo>
                  <a:lnTo>
                    <a:pt x="0" y="13"/>
                  </a:lnTo>
                  <a:lnTo>
                    <a:pt x="3" y="4"/>
                  </a:lnTo>
                  <a:lnTo>
                    <a:pt x="8" y="0"/>
                  </a:lnTo>
                  <a:lnTo>
                    <a:pt x="8" y="1"/>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7" name="Freeform 83"/>
            <p:cNvSpPr>
              <a:spLocks noChangeAspect="1"/>
            </p:cNvSpPr>
            <p:nvPr/>
          </p:nvSpPr>
          <p:spPr bwMode="gray">
            <a:xfrm>
              <a:off x="6931817" y="3837334"/>
              <a:ext cx="42863" cy="19050"/>
            </a:xfrm>
            <a:custGeom>
              <a:avLst/>
              <a:gdLst/>
              <a:ahLst/>
              <a:cxnLst>
                <a:cxn ang="0">
                  <a:pos x="0" y="39"/>
                </a:cxn>
                <a:cxn ang="0">
                  <a:pos x="2" y="38"/>
                </a:cxn>
                <a:cxn ang="0">
                  <a:pos x="11" y="29"/>
                </a:cxn>
                <a:cxn ang="0">
                  <a:pos x="18" y="17"/>
                </a:cxn>
                <a:cxn ang="0">
                  <a:pos x="27" y="16"/>
                </a:cxn>
                <a:cxn ang="0">
                  <a:pos x="55" y="11"/>
                </a:cxn>
                <a:cxn ang="0">
                  <a:pos x="61" y="7"/>
                </a:cxn>
                <a:cxn ang="0">
                  <a:pos x="71" y="10"/>
                </a:cxn>
                <a:cxn ang="0">
                  <a:pos x="98" y="7"/>
                </a:cxn>
                <a:cxn ang="0">
                  <a:pos x="109" y="3"/>
                </a:cxn>
                <a:cxn ang="0">
                  <a:pos x="118" y="2"/>
                </a:cxn>
                <a:cxn ang="0">
                  <a:pos x="124" y="0"/>
                </a:cxn>
                <a:cxn ang="0">
                  <a:pos x="132" y="2"/>
                </a:cxn>
                <a:cxn ang="0">
                  <a:pos x="133" y="6"/>
                </a:cxn>
                <a:cxn ang="0">
                  <a:pos x="129" y="19"/>
                </a:cxn>
                <a:cxn ang="0">
                  <a:pos x="113" y="23"/>
                </a:cxn>
                <a:cxn ang="0">
                  <a:pos x="88" y="37"/>
                </a:cxn>
                <a:cxn ang="0">
                  <a:pos x="73" y="40"/>
                </a:cxn>
                <a:cxn ang="0">
                  <a:pos x="61" y="46"/>
                </a:cxn>
                <a:cxn ang="0">
                  <a:pos x="39" y="51"/>
                </a:cxn>
                <a:cxn ang="0">
                  <a:pos x="23" y="61"/>
                </a:cxn>
                <a:cxn ang="0">
                  <a:pos x="18" y="59"/>
                </a:cxn>
                <a:cxn ang="0">
                  <a:pos x="0" y="39"/>
                </a:cxn>
              </a:cxnLst>
              <a:rect l="0" t="0" r="r" b="b"/>
              <a:pathLst>
                <a:path w="133" h="61">
                  <a:moveTo>
                    <a:pt x="0" y="39"/>
                  </a:moveTo>
                  <a:lnTo>
                    <a:pt x="2" y="38"/>
                  </a:lnTo>
                  <a:lnTo>
                    <a:pt x="11" y="29"/>
                  </a:lnTo>
                  <a:lnTo>
                    <a:pt x="18" y="17"/>
                  </a:lnTo>
                  <a:lnTo>
                    <a:pt x="27" y="16"/>
                  </a:lnTo>
                  <a:lnTo>
                    <a:pt x="55" y="11"/>
                  </a:lnTo>
                  <a:lnTo>
                    <a:pt x="61" y="7"/>
                  </a:lnTo>
                  <a:lnTo>
                    <a:pt x="71" y="10"/>
                  </a:lnTo>
                  <a:lnTo>
                    <a:pt x="98" y="7"/>
                  </a:lnTo>
                  <a:lnTo>
                    <a:pt x="109" y="3"/>
                  </a:lnTo>
                  <a:lnTo>
                    <a:pt x="118" y="2"/>
                  </a:lnTo>
                  <a:lnTo>
                    <a:pt x="124" y="0"/>
                  </a:lnTo>
                  <a:lnTo>
                    <a:pt x="132" y="2"/>
                  </a:lnTo>
                  <a:lnTo>
                    <a:pt x="133" y="6"/>
                  </a:lnTo>
                  <a:lnTo>
                    <a:pt x="129" y="19"/>
                  </a:lnTo>
                  <a:lnTo>
                    <a:pt x="113" y="23"/>
                  </a:lnTo>
                  <a:lnTo>
                    <a:pt x="88" y="37"/>
                  </a:lnTo>
                  <a:lnTo>
                    <a:pt x="73" y="40"/>
                  </a:lnTo>
                  <a:lnTo>
                    <a:pt x="61" y="46"/>
                  </a:lnTo>
                  <a:lnTo>
                    <a:pt x="39" y="51"/>
                  </a:lnTo>
                  <a:lnTo>
                    <a:pt x="23" y="61"/>
                  </a:lnTo>
                  <a:lnTo>
                    <a:pt x="18" y="59"/>
                  </a:lnTo>
                  <a:lnTo>
                    <a:pt x="0" y="39"/>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8" name="Freeform 84"/>
            <p:cNvSpPr>
              <a:spLocks noChangeAspect="1"/>
            </p:cNvSpPr>
            <p:nvPr/>
          </p:nvSpPr>
          <p:spPr bwMode="gray">
            <a:xfrm>
              <a:off x="6911180" y="3850034"/>
              <a:ext cx="26988" cy="22225"/>
            </a:xfrm>
            <a:custGeom>
              <a:avLst/>
              <a:gdLst/>
              <a:ahLst/>
              <a:cxnLst>
                <a:cxn ang="0">
                  <a:pos x="85" y="20"/>
                </a:cxn>
                <a:cxn ang="0">
                  <a:pos x="85" y="22"/>
                </a:cxn>
                <a:cxn ang="0">
                  <a:pos x="80" y="35"/>
                </a:cxn>
                <a:cxn ang="0">
                  <a:pos x="69" y="46"/>
                </a:cxn>
                <a:cxn ang="0">
                  <a:pos x="63" y="54"/>
                </a:cxn>
                <a:cxn ang="0">
                  <a:pos x="54" y="58"/>
                </a:cxn>
                <a:cxn ang="0">
                  <a:pos x="49" y="60"/>
                </a:cxn>
                <a:cxn ang="0">
                  <a:pos x="40" y="63"/>
                </a:cxn>
                <a:cxn ang="0">
                  <a:pos x="31" y="68"/>
                </a:cxn>
                <a:cxn ang="0">
                  <a:pos x="21" y="70"/>
                </a:cxn>
                <a:cxn ang="0">
                  <a:pos x="15" y="71"/>
                </a:cxn>
                <a:cxn ang="0">
                  <a:pos x="5" y="71"/>
                </a:cxn>
                <a:cxn ang="0">
                  <a:pos x="0" y="66"/>
                </a:cxn>
                <a:cxn ang="0">
                  <a:pos x="8" y="58"/>
                </a:cxn>
                <a:cxn ang="0">
                  <a:pos x="9" y="52"/>
                </a:cxn>
                <a:cxn ang="0">
                  <a:pos x="6" y="46"/>
                </a:cxn>
                <a:cxn ang="0">
                  <a:pos x="8" y="31"/>
                </a:cxn>
                <a:cxn ang="0">
                  <a:pos x="15" y="23"/>
                </a:cxn>
                <a:cxn ang="0">
                  <a:pos x="22" y="17"/>
                </a:cxn>
                <a:cxn ang="0">
                  <a:pos x="32" y="15"/>
                </a:cxn>
                <a:cxn ang="0">
                  <a:pos x="41" y="9"/>
                </a:cxn>
                <a:cxn ang="0">
                  <a:pos x="48" y="6"/>
                </a:cxn>
                <a:cxn ang="0">
                  <a:pos x="53" y="4"/>
                </a:cxn>
                <a:cxn ang="0">
                  <a:pos x="62" y="3"/>
                </a:cxn>
                <a:cxn ang="0">
                  <a:pos x="67" y="0"/>
                </a:cxn>
                <a:cxn ang="0">
                  <a:pos x="85" y="20"/>
                </a:cxn>
              </a:cxnLst>
              <a:rect l="0" t="0" r="r" b="b"/>
              <a:pathLst>
                <a:path w="85" h="71">
                  <a:moveTo>
                    <a:pt x="85" y="20"/>
                  </a:moveTo>
                  <a:lnTo>
                    <a:pt x="85" y="22"/>
                  </a:lnTo>
                  <a:lnTo>
                    <a:pt x="80" y="35"/>
                  </a:lnTo>
                  <a:lnTo>
                    <a:pt x="69" y="46"/>
                  </a:lnTo>
                  <a:lnTo>
                    <a:pt x="63" y="54"/>
                  </a:lnTo>
                  <a:lnTo>
                    <a:pt x="54" y="58"/>
                  </a:lnTo>
                  <a:lnTo>
                    <a:pt x="49" y="60"/>
                  </a:lnTo>
                  <a:lnTo>
                    <a:pt x="40" y="63"/>
                  </a:lnTo>
                  <a:lnTo>
                    <a:pt x="31" y="68"/>
                  </a:lnTo>
                  <a:lnTo>
                    <a:pt x="21" y="70"/>
                  </a:lnTo>
                  <a:lnTo>
                    <a:pt x="15" y="71"/>
                  </a:lnTo>
                  <a:lnTo>
                    <a:pt x="5" y="71"/>
                  </a:lnTo>
                  <a:lnTo>
                    <a:pt x="0" y="66"/>
                  </a:lnTo>
                  <a:lnTo>
                    <a:pt x="8" y="58"/>
                  </a:lnTo>
                  <a:lnTo>
                    <a:pt x="9" y="52"/>
                  </a:lnTo>
                  <a:lnTo>
                    <a:pt x="6" y="46"/>
                  </a:lnTo>
                  <a:lnTo>
                    <a:pt x="8" y="31"/>
                  </a:lnTo>
                  <a:lnTo>
                    <a:pt x="15" y="23"/>
                  </a:lnTo>
                  <a:lnTo>
                    <a:pt x="22" y="17"/>
                  </a:lnTo>
                  <a:lnTo>
                    <a:pt x="32" y="15"/>
                  </a:lnTo>
                  <a:lnTo>
                    <a:pt x="41" y="9"/>
                  </a:lnTo>
                  <a:lnTo>
                    <a:pt x="48" y="6"/>
                  </a:lnTo>
                  <a:lnTo>
                    <a:pt x="53" y="4"/>
                  </a:lnTo>
                  <a:lnTo>
                    <a:pt x="62" y="3"/>
                  </a:lnTo>
                  <a:lnTo>
                    <a:pt x="67" y="0"/>
                  </a:lnTo>
                  <a:lnTo>
                    <a:pt x="85" y="2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9" name="Freeform 85"/>
            <p:cNvSpPr>
              <a:spLocks noChangeAspect="1"/>
            </p:cNvSpPr>
            <p:nvPr/>
          </p:nvSpPr>
          <p:spPr bwMode="gray">
            <a:xfrm>
              <a:off x="6987380" y="3740497"/>
              <a:ext cx="50800" cy="19050"/>
            </a:xfrm>
            <a:custGeom>
              <a:avLst/>
              <a:gdLst/>
              <a:ahLst/>
              <a:cxnLst>
                <a:cxn ang="0">
                  <a:pos x="3" y="38"/>
                </a:cxn>
                <a:cxn ang="0">
                  <a:pos x="1" y="37"/>
                </a:cxn>
                <a:cxn ang="0">
                  <a:pos x="0" y="24"/>
                </a:cxn>
                <a:cxn ang="0">
                  <a:pos x="2" y="18"/>
                </a:cxn>
                <a:cxn ang="0">
                  <a:pos x="7" y="14"/>
                </a:cxn>
                <a:cxn ang="0">
                  <a:pos x="12" y="8"/>
                </a:cxn>
                <a:cxn ang="0">
                  <a:pos x="17" y="3"/>
                </a:cxn>
                <a:cxn ang="0">
                  <a:pos x="43" y="5"/>
                </a:cxn>
                <a:cxn ang="0">
                  <a:pos x="54" y="4"/>
                </a:cxn>
                <a:cxn ang="0">
                  <a:pos x="63" y="2"/>
                </a:cxn>
                <a:cxn ang="0">
                  <a:pos x="70" y="5"/>
                </a:cxn>
                <a:cxn ang="0">
                  <a:pos x="88" y="0"/>
                </a:cxn>
                <a:cxn ang="0">
                  <a:pos x="99" y="4"/>
                </a:cxn>
                <a:cxn ang="0">
                  <a:pos x="108" y="11"/>
                </a:cxn>
                <a:cxn ang="0">
                  <a:pos x="116" y="13"/>
                </a:cxn>
                <a:cxn ang="0">
                  <a:pos x="125" y="13"/>
                </a:cxn>
                <a:cxn ang="0">
                  <a:pos x="132" y="10"/>
                </a:cxn>
                <a:cxn ang="0">
                  <a:pos x="142" y="14"/>
                </a:cxn>
                <a:cxn ang="0">
                  <a:pos x="148" y="30"/>
                </a:cxn>
                <a:cxn ang="0">
                  <a:pos x="152" y="35"/>
                </a:cxn>
                <a:cxn ang="0">
                  <a:pos x="160" y="37"/>
                </a:cxn>
                <a:cxn ang="0">
                  <a:pos x="162" y="50"/>
                </a:cxn>
                <a:cxn ang="0">
                  <a:pos x="157" y="59"/>
                </a:cxn>
                <a:cxn ang="0">
                  <a:pos x="149" y="54"/>
                </a:cxn>
                <a:cxn ang="0">
                  <a:pos x="108" y="32"/>
                </a:cxn>
                <a:cxn ang="0">
                  <a:pos x="98" y="30"/>
                </a:cxn>
                <a:cxn ang="0">
                  <a:pos x="88" y="30"/>
                </a:cxn>
                <a:cxn ang="0">
                  <a:pos x="88" y="35"/>
                </a:cxn>
                <a:cxn ang="0">
                  <a:pos x="83" y="36"/>
                </a:cxn>
                <a:cxn ang="0">
                  <a:pos x="72" y="35"/>
                </a:cxn>
                <a:cxn ang="0">
                  <a:pos x="62" y="34"/>
                </a:cxn>
                <a:cxn ang="0">
                  <a:pos x="54" y="26"/>
                </a:cxn>
                <a:cxn ang="0">
                  <a:pos x="45" y="30"/>
                </a:cxn>
                <a:cxn ang="0">
                  <a:pos x="41" y="35"/>
                </a:cxn>
                <a:cxn ang="0">
                  <a:pos x="34" y="37"/>
                </a:cxn>
                <a:cxn ang="0">
                  <a:pos x="24" y="32"/>
                </a:cxn>
                <a:cxn ang="0">
                  <a:pos x="13" y="21"/>
                </a:cxn>
                <a:cxn ang="0">
                  <a:pos x="11" y="24"/>
                </a:cxn>
                <a:cxn ang="0">
                  <a:pos x="3" y="38"/>
                </a:cxn>
              </a:cxnLst>
              <a:rect l="0" t="0" r="r" b="b"/>
              <a:pathLst>
                <a:path w="162" h="59">
                  <a:moveTo>
                    <a:pt x="3" y="38"/>
                  </a:moveTo>
                  <a:lnTo>
                    <a:pt x="1" y="37"/>
                  </a:lnTo>
                  <a:lnTo>
                    <a:pt x="0" y="24"/>
                  </a:lnTo>
                  <a:lnTo>
                    <a:pt x="2" y="18"/>
                  </a:lnTo>
                  <a:lnTo>
                    <a:pt x="7" y="14"/>
                  </a:lnTo>
                  <a:lnTo>
                    <a:pt x="12" y="8"/>
                  </a:lnTo>
                  <a:lnTo>
                    <a:pt x="17" y="3"/>
                  </a:lnTo>
                  <a:lnTo>
                    <a:pt x="43" y="5"/>
                  </a:lnTo>
                  <a:lnTo>
                    <a:pt x="54" y="4"/>
                  </a:lnTo>
                  <a:lnTo>
                    <a:pt x="63" y="2"/>
                  </a:lnTo>
                  <a:lnTo>
                    <a:pt x="70" y="5"/>
                  </a:lnTo>
                  <a:lnTo>
                    <a:pt x="88" y="0"/>
                  </a:lnTo>
                  <a:lnTo>
                    <a:pt x="99" y="4"/>
                  </a:lnTo>
                  <a:lnTo>
                    <a:pt x="108" y="11"/>
                  </a:lnTo>
                  <a:lnTo>
                    <a:pt x="116" y="13"/>
                  </a:lnTo>
                  <a:lnTo>
                    <a:pt x="125" y="13"/>
                  </a:lnTo>
                  <a:lnTo>
                    <a:pt x="132" y="10"/>
                  </a:lnTo>
                  <a:lnTo>
                    <a:pt x="142" y="14"/>
                  </a:lnTo>
                  <a:lnTo>
                    <a:pt x="148" y="30"/>
                  </a:lnTo>
                  <a:lnTo>
                    <a:pt x="152" y="35"/>
                  </a:lnTo>
                  <a:lnTo>
                    <a:pt x="160" y="37"/>
                  </a:lnTo>
                  <a:lnTo>
                    <a:pt x="162" y="50"/>
                  </a:lnTo>
                  <a:lnTo>
                    <a:pt x="157" y="59"/>
                  </a:lnTo>
                  <a:lnTo>
                    <a:pt x="149" y="54"/>
                  </a:lnTo>
                  <a:lnTo>
                    <a:pt x="108" y="32"/>
                  </a:lnTo>
                  <a:lnTo>
                    <a:pt x="98" y="30"/>
                  </a:lnTo>
                  <a:lnTo>
                    <a:pt x="88" y="30"/>
                  </a:lnTo>
                  <a:lnTo>
                    <a:pt x="88" y="35"/>
                  </a:lnTo>
                  <a:lnTo>
                    <a:pt x="83" y="36"/>
                  </a:lnTo>
                  <a:lnTo>
                    <a:pt x="72" y="35"/>
                  </a:lnTo>
                  <a:lnTo>
                    <a:pt x="62" y="34"/>
                  </a:lnTo>
                  <a:lnTo>
                    <a:pt x="54" y="26"/>
                  </a:lnTo>
                  <a:lnTo>
                    <a:pt x="45" y="30"/>
                  </a:lnTo>
                  <a:lnTo>
                    <a:pt x="41" y="35"/>
                  </a:lnTo>
                  <a:lnTo>
                    <a:pt x="34" y="37"/>
                  </a:lnTo>
                  <a:lnTo>
                    <a:pt x="24" y="32"/>
                  </a:lnTo>
                  <a:lnTo>
                    <a:pt x="13" y="21"/>
                  </a:lnTo>
                  <a:lnTo>
                    <a:pt x="11" y="24"/>
                  </a:lnTo>
                  <a:lnTo>
                    <a:pt x="3" y="3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41" name="Freeform 86"/>
            <p:cNvSpPr>
              <a:spLocks noChangeAspect="1"/>
            </p:cNvSpPr>
            <p:nvPr/>
          </p:nvSpPr>
          <p:spPr bwMode="gray">
            <a:xfrm>
              <a:off x="6830217" y="3662709"/>
              <a:ext cx="109538" cy="128588"/>
            </a:xfrm>
            <a:custGeom>
              <a:avLst/>
              <a:gdLst/>
              <a:ahLst/>
              <a:cxnLst>
                <a:cxn ang="0">
                  <a:pos x="141" y="30"/>
                </a:cxn>
                <a:cxn ang="0">
                  <a:pos x="163" y="33"/>
                </a:cxn>
                <a:cxn ang="0">
                  <a:pos x="184" y="36"/>
                </a:cxn>
                <a:cxn ang="0">
                  <a:pos x="205" y="43"/>
                </a:cxn>
                <a:cxn ang="0">
                  <a:pos x="229" y="42"/>
                </a:cxn>
                <a:cxn ang="0">
                  <a:pos x="288" y="42"/>
                </a:cxn>
                <a:cxn ang="0">
                  <a:pos x="325" y="6"/>
                </a:cxn>
                <a:cxn ang="0">
                  <a:pos x="344" y="4"/>
                </a:cxn>
                <a:cxn ang="0">
                  <a:pos x="339" y="30"/>
                </a:cxn>
                <a:cxn ang="0">
                  <a:pos x="303" y="69"/>
                </a:cxn>
                <a:cxn ang="0">
                  <a:pos x="268" y="78"/>
                </a:cxn>
                <a:cxn ang="0">
                  <a:pos x="218" y="68"/>
                </a:cxn>
                <a:cxn ang="0">
                  <a:pos x="164" y="72"/>
                </a:cxn>
                <a:cxn ang="0">
                  <a:pos x="145" y="69"/>
                </a:cxn>
                <a:cxn ang="0">
                  <a:pos x="121" y="72"/>
                </a:cxn>
                <a:cxn ang="0">
                  <a:pos x="87" y="69"/>
                </a:cxn>
                <a:cxn ang="0">
                  <a:pos x="67" y="107"/>
                </a:cxn>
                <a:cxn ang="0">
                  <a:pos x="86" y="148"/>
                </a:cxn>
                <a:cxn ang="0">
                  <a:pos x="124" y="164"/>
                </a:cxn>
                <a:cxn ang="0">
                  <a:pos x="151" y="143"/>
                </a:cxn>
                <a:cxn ang="0">
                  <a:pos x="172" y="148"/>
                </a:cxn>
                <a:cxn ang="0">
                  <a:pos x="215" y="138"/>
                </a:cxn>
                <a:cxn ang="0">
                  <a:pos x="244" y="124"/>
                </a:cxn>
                <a:cxn ang="0">
                  <a:pos x="243" y="150"/>
                </a:cxn>
                <a:cxn ang="0">
                  <a:pos x="198" y="172"/>
                </a:cxn>
                <a:cxn ang="0">
                  <a:pos x="166" y="189"/>
                </a:cxn>
                <a:cxn ang="0">
                  <a:pos x="137" y="193"/>
                </a:cxn>
                <a:cxn ang="0">
                  <a:pos x="180" y="251"/>
                </a:cxn>
                <a:cxn ang="0">
                  <a:pos x="196" y="271"/>
                </a:cxn>
                <a:cxn ang="0">
                  <a:pos x="184" y="286"/>
                </a:cxn>
                <a:cxn ang="0">
                  <a:pos x="202" y="309"/>
                </a:cxn>
                <a:cxn ang="0">
                  <a:pos x="216" y="320"/>
                </a:cxn>
                <a:cxn ang="0">
                  <a:pos x="211" y="337"/>
                </a:cxn>
                <a:cxn ang="0">
                  <a:pos x="175" y="354"/>
                </a:cxn>
                <a:cxn ang="0">
                  <a:pos x="146" y="348"/>
                </a:cxn>
                <a:cxn ang="0">
                  <a:pos x="143" y="314"/>
                </a:cxn>
                <a:cxn ang="0">
                  <a:pos x="113" y="280"/>
                </a:cxn>
                <a:cxn ang="0">
                  <a:pos x="119" y="245"/>
                </a:cxn>
                <a:cxn ang="0">
                  <a:pos x="92" y="245"/>
                </a:cxn>
                <a:cxn ang="0">
                  <a:pos x="83" y="280"/>
                </a:cxn>
                <a:cxn ang="0">
                  <a:pos x="86" y="354"/>
                </a:cxn>
                <a:cxn ang="0">
                  <a:pos x="85" y="397"/>
                </a:cxn>
                <a:cxn ang="0">
                  <a:pos x="55" y="404"/>
                </a:cxn>
                <a:cxn ang="0">
                  <a:pos x="27" y="384"/>
                </a:cxn>
                <a:cxn ang="0">
                  <a:pos x="43" y="316"/>
                </a:cxn>
                <a:cxn ang="0">
                  <a:pos x="22" y="284"/>
                </a:cxn>
                <a:cxn ang="0">
                  <a:pos x="0" y="259"/>
                </a:cxn>
                <a:cxn ang="0">
                  <a:pos x="18" y="210"/>
                </a:cxn>
                <a:cxn ang="0">
                  <a:pos x="37" y="144"/>
                </a:cxn>
                <a:cxn ang="0">
                  <a:pos x="51" y="138"/>
                </a:cxn>
                <a:cxn ang="0">
                  <a:pos x="45" y="97"/>
                </a:cxn>
                <a:cxn ang="0">
                  <a:pos x="55" y="80"/>
                </a:cxn>
                <a:cxn ang="0">
                  <a:pos x="73" y="46"/>
                </a:cxn>
                <a:cxn ang="0">
                  <a:pos x="93" y="51"/>
                </a:cxn>
                <a:cxn ang="0">
                  <a:pos x="110" y="24"/>
                </a:cxn>
              </a:cxnLst>
              <a:rect l="0" t="0" r="r" b="b"/>
              <a:pathLst>
                <a:path w="345" h="404">
                  <a:moveTo>
                    <a:pt x="120" y="22"/>
                  </a:moveTo>
                  <a:lnTo>
                    <a:pt x="139" y="24"/>
                  </a:lnTo>
                  <a:lnTo>
                    <a:pt x="141" y="30"/>
                  </a:lnTo>
                  <a:lnTo>
                    <a:pt x="147" y="35"/>
                  </a:lnTo>
                  <a:lnTo>
                    <a:pt x="155" y="36"/>
                  </a:lnTo>
                  <a:lnTo>
                    <a:pt x="163" y="33"/>
                  </a:lnTo>
                  <a:lnTo>
                    <a:pt x="169" y="33"/>
                  </a:lnTo>
                  <a:lnTo>
                    <a:pt x="178" y="35"/>
                  </a:lnTo>
                  <a:lnTo>
                    <a:pt x="184" y="36"/>
                  </a:lnTo>
                  <a:lnTo>
                    <a:pt x="193" y="36"/>
                  </a:lnTo>
                  <a:lnTo>
                    <a:pt x="201" y="38"/>
                  </a:lnTo>
                  <a:lnTo>
                    <a:pt x="205" y="43"/>
                  </a:lnTo>
                  <a:lnTo>
                    <a:pt x="216" y="47"/>
                  </a:lnTo>
                  <a:lnTo>
                    <a:pt x="222" y="46"/>
                  </a:lnTo>
                  <a:lnTo>
                    <a:pt x="229" y="42"/>
                  </a:lnTo>
                  <a:lnTo>
                    <a:pt x="237" y="41"/>
                  </a:lnTo>
                  <a:lnTo>
                    <a:pt x="274" y="46"/>
                  </a:lnTo>
                  <a:lnTo>
                    <a:pt x="288" y="42"/>
                  </a:lnTo>
                  <a:lnTo>
                    <a:pt x="309" y="21"/>
                  </a:lnTo>
                  <a:lnTo>
                    <a:pt x="317" y="16"/>
                  </a:lnTo>
                  <a:lnTo>
                    <a:pt x="325" y="6"/>
                  </a:lnTo>
                  <a:lnTo>
                    <a:pt x="335" y="0"/>
                  </a:lnTo>
                  <a:lnTo>
                    <a:pt x="341" y="2"/>
                  </a:lnTo>
                  <a:lnTo>
                    <a:pt x="344" y="4"/>
                  </a:lnTo>
                  <a:lnTo>
                    <a:pt x="345" y="13"/>
                  </a:lnTo>
                  <a:lnTo>
                    <a:pt x="344" y="20"/>
                  </a:lnTo>
                  <a:lnTo>
                    <a:pt x="339" y="30"/>
                  </a:lnTo>
                  <a:lnTo>
                    <a:pt x="323" y="47"/>
                  </a:lnTo>
                  <a:lnTo>
                    <a:pt x="313" y="60"/>
                  </a:lnTo>
                  <a:lnTo>
                    <a:pt x="303" y="69"/>
                  </a:lnTo>
                  <a:lnTo>
                    <a:pt x="293" y="75"/>
                  </a:lnTo>
                  <a:lnTo>
                    <a:pt x="280" y="75"/>
                  </a:lnTo>
                  <a:lnTo>
                    <a:pt x="268" y="78"/>
                  </a:lnTo>
                  <a:lnTo>
                    <a:pt x="245" y="78"/>
                  </a:lnTo>
                  <a:lnTo>
                    <a:pt x="234" y="70"/>
                  </a:lnTo>
                  <a:lnTo>
                    <a:pt x="218" y="68"/>
                  </a:lnTo>
                  <a:lnTo>
                    <a:pt x="201" y="68"/>
                  </a:lnTo>
                  <a:lnTo>
                    <a:pt x="178" y="69"/>
                  </a:lnTo>
                  <a:lnTo>
                    <a:pt x="164" y="72"/>
                  </a:lnTo>
                  <a:lnTo>
                    <a:pt x="156" y="68"/>
                  </a:lnTo>
                  <a:lnTo>
                    <a:pt x="148" y="68"/>
                  </a:lnTo>
                  <a:lnTo>
                    <a:pt x="145" y="69"/>
                  </a:lnTo>
                  <a:lnTo>
                    <a:pt x="135" y="67"/>
                  </a:lnTo>
                  <a:lnTo>
                    <a:pt x="130" y="68"/>
                  </a:lnTo>
                  <a:lnTo>
                    <a:pt x="121" y="72"/>
                  </a:lnTo>
                  <a:lnTo>
                    <a:pt x="109" y="72"/>
                  </a:lnTo>
                  <a:lnTo>
                    <a:pt x="98" y="69"/>
                  </a:lnTo>
                  <a:lnTo>
                    <a:pt x="87" y="69"/>
                  </a:lnTo>
                  <a:lnTo>
                    <a:pt x="77" y="80"/>
                  </a:lnTo>
                  <a:lnTo>
                    <a:pt x="70" y="94"/>
                  </a:lnTo>
                  <a:lnTo>
                    <a:pt x="67" y="107"/>
                  </a:lnTo>
                  <a:lnTo>
                    <a:pt x="67" y="137"/>
                  </a:lnTo>
                  <a:lnTo>
                    <a:pt x="75" y="144"/>
                  </a:lnTo>
                  <a:lnTo>
                    <a:pt x="86" y="148"/>
                  </a:lnTo>
                  <a:lnTo>
                    <a:pt x="100" y="171"/>
                  </a:lnTo>
                  <a:lnTo>
                    <a:pt x="121" y="170"/>
                  </a:lnTo>
                  <a:lnTo>
                    <a:pt x="124" y="164"/>
                  </a:lnTo>
                  <a:lnTo>
                    <a:pt x="132" y="156"/>
                  </a:lnTo>
                  <a:lnTo>
                    <a:pt x="140" y="146"/>
                  </a:lnTo>
                  <a:lnTo>
                    <a:pt x="151" y="143"/>
                  </a:lnTo>
                  <a:lnTo>
                    <a:pt x="159" y="145"/>
                  </a:lnTo>
                  <a:lnTo>
                    <a:pt x="163" y="145"/>
                  </a:lnTo>
                  <a:lnTo>
                    <a:pt x="172" y="148"/>
                  </a:lnTo>
                  <a:lnTo>
                    <a:pt x="177" y="140"/>
                  </a:lnTo>
                  <a:lnTo>
                    <a:pt x="193" y="138"/>
                  </a:lnTo>
                  <a:lnTo>
                    <a:pt x="215" y="138"/>
                  </a:lnTo>
                  <a:lnTo>
                    <a:pt x="217" y="129"/>
                  </a:lnTo>
                  <a:lnTo>
                    <a:pt x="233" y="124"/>
                  </a:lnTo>
                  <a:lnTo>
                    <a:pt x="244" y="124"/>
                  </a:lnTo>
                  <a:lnTo>
                    <a:pt x="250" y="133"/>
                  </a:lnTo>
                  <a:lnTo>
                    <a:pt x="249" y="144"/>
                  </a:lnTo>
                  <a:lnTo>
                    <a:pt x="243" y="150"/>
                  </a:lnTo>
                  <a:lnTo>
                    <a:pt x="231" y="144"/>
                  </a:lnTo>
                  <a:lnTo>
                    <a:pt x="218" y="146"/>
                  </a:lnTo>
                  <a:lnTo>
                    <a:pt x="198" y="172"/>
                  </a:lnTo>
                  <a:lnTo>
                    <a:pt x="189" y="180"/>
                  </a:lnTo>
                  <a:lnTo>
                    <a:pt x="173" y="187"/>
                  </a:lnTo>
                  <a:lnTo>
                    <a:pt x="166" y="189"/>
                  </a:lnTo>
                  <a:lnTo>
                    <a:pt x="155" y="196"/>
                  </a:lnTo>
                  <a:lnTo>
                    <a:pt x="150" y="197"/>
                  </a:lnTo>
                  <a:lnTo>
                    <a:pt x="137" y="193"/>
                  </a:lnTo>
                  <a:lnTo>
                    <a:pt x="139" y="203"/>
                  </a:lnTo>
                  <a:lnTo>
                    <a:pt x="152" y="212"/>
                  </a:lnTo>
                  <a:lnTo>
                    <a:pt x="180" y="251"/>
                  </a:lnTo>
                  <a:lnTo>
                    <a:pt x="185" y="252"/>
                  </a:lnTo>
                  <a:lnTo>
                    <a:pt x="190" y="263"/>
                  </a:lnTo>
                  <a:lnTo>
                    <a:pt x="196" y="271"/>
                  </a:lnTo>
                  <a:lnTo>
                    <a:pt x="193" y="277"/>
                  </a:lnTo>
                  <a:lnTo>
                    <a:pt x="185" y="279"/>
                  </a:lnTo>
                  <a:lnTo>
                    <a:pt x="184" y="286"/>
                  </a:lnTo>
                  <a:lnTo>
                    <a:pt x="185" y="293"/>
                  </a:lnTo>
                  <a:lnTo>
                    <a:pt x="198" y="301"/>
                  </a:lnTo>
                  <a:lnTo>
                    <a:pt x="202" y="309"/>
                  </a:lnTo>
                  <a:lnTo>
                    <a:pt x="202" y="317"/>
                  </a:lnTo>
                  <a:lnTo>
                    <a:pt x="209" y="321"/>
                  </a:lnTo>
                  <a:lnTo>
                    <a:pt x="216" y="320"/>
                  </a:lnTo>
                  <a:lnTo>
                    <a:pt x="218" y="328"/>
                  </a:lnTo>
                  <a:lnTo>
                    <a:pt x="215" y="332"/>
                  </a:lnTo>
                  <a:lnTo>
                    <a:pt x="211" y="337"/>
                  </a:lnTo>
                  <a:lnTo>
                    <a:pt x="196" y="337"/>
                  </a:lnTo>
                  <a:lnTo>
                    <a:pt x="182" y="341"/>
                  </a:lnTo>
                  <a:lnTo>
                    <a:pt x="175" y="354"/>
                  </a:lnTo>
                  <a:lnTo>
                    <a:pt x="166" y="360"/>
                  </a:lnTo>
                  <a:lnTo>
                    <a:pt x="150" y="359"/>
                  </a:lnTo>
                  <a:lnTo>
                    <a:pt x="146" y="348"/>
                  </a:lnTo>
                  <a:lnTo>
                    <a:pt x="145" y="333"/>
                  </a:lnTo>
                  <a:lnTo>
                    <a:pt x="148" y="321"/>
                  </a:lnTo>
                  <a:lnTo>
                    <a:pt x="143" y="314"/>
                  </a:lnTo>
                  <a:lnTo>
                    <a:pt x="131" y="305"/>
                  </a:lnTo>
                  <a:lnTo>
                    <a:pt x="120" y="294"/>
                  </a:lnTo>
                  <a:lnTo>
                    <a:pt x="113" y="280"/>
                  </a:lnTo>
                  <a:lnTo>
                    <a:pt x="121" y="264"/>
                  </a:lnTo>
                  <a:lnTo>
                    <a:pt x="121" y="253"/>
                  </a:lnTo>
                  <a:lnTo>
                    <a:pt x="119" y="245"/>
                  </a:lnTo>
                  <a:lnTo>
                    <a:pt x="116" y="239"/>
                  </a:lnTo>
                  <a:lnTo>
                    <a:pt x="105" y="237"/>
                  </a:lnTo>
                  <a:lnTo>
                    <a:pt x="92" y="245"/>
                  </a:lnTo>
                  <a:lnTo>
                    <a:pt x="81" y="253"/>
                  </a:lnTo>
                  <a:lnTo>
                    <a:pt x="76" y="267"/>
                  </a:lnTo>
                  <a:lnTo>
                    <a:pt x="83" y="280"/>
                  </a:lnTo>
                  <a:lnTo>
                    <a:pt x="83" y="294"/>
                  </a:lnTo>
                  <a:lnTo>
                    <a:pt x="82" y="344"/>
                  </a:lnTo>
                  <a:lnTo>
                    <a:pt x="86" y="354"/>
                  </a:lnTo>
                  <a:lnTo>
                    <a:pt x="80" y="368"/>
                  </a:lnTo>
                  <a:lnTo>
                    <a:pt x="81" y="384"/>
                  </a:lnTo>
                  <a:lnTo>
                    <a:pt x="85" y="397"/>
                  </a:lnTo>
                  <a:lnTo>
                    <a:pt x="82" y="400"/>
                  </a:lnTo>
                  <a:lnTo>
                    <a:pt x="67" y="401"/>
                  </a:lnTo>
                  <a:lnTo>
                    <a:pt x="55" y="404"/>
                  </a:lnTo>
                  <a:lnTo>
                    <a:pt x="42" y="403"/>
                  </a:lnTo>
                  <a:lnTo>
                    <a:pt x="33" y="398"/>
                  </a:lnTo>
                  <a:lnTo>
                    <a:pt x="27" y="384"/>
                  </a:lnTo>
                  <a:lnTo>
                    <a:pt x="34" y="363"/>
                  </a:lnTo>
                  <a:lnTo>
                    <a:pt x="35" y="350"/>
                  </a:lnTo>
                  <a:lnTo>
                    <a:pt x="43" y="316"/>
                  </a:lnTo>
                  <a:lnTo>
                    <a:pt x="39" y="310"/>
                  </a:lnTo>
                  <a:lnTo>
                    <a:pt x="34" y="284"/>
                  </a:lnTo>
                  <a:lnTo>
                    <a:pt x="22" y="284"/>
                  </a:lnTo>
                  <a:lnTo>
                    <a:pt x="11" y="285"/>
                  </a:lnTo>
                  <a:lnTo>
                    <a:pt x="2" y="273"/>
                  </a:lnTo>
                  <a:lnTo>
                    <a:pt x="0" y="259"/>
                  </a:lnTo>
                  <a:lnTo>
                    <a:pt x="1" y="240"/>
                  </a:lnTo>
                  <a:lnTo>
                    <a:pt x="12" y="226"/>
                  </a:lnTo>
                  <a:lnTo>
                    <a:pt x="18" y="210"/>
                  </a:lnTo>
                  <a:lnTo>
                    <a:pt x="26" y="196"/>
                  </a:lnTo>
                  <a:lnTo>
                    <a:pt x="24" y="166"/>
                  </a:lnTo>
                  <a:lnTo>
                    <a:pt x="37" y="144"/>
                  </a:lnTo>
                  <a:lnTo>
                    <a:pt x="44" y="137"/>
                  </a:lnTo>
                  <a:lnTo>
                    <a:pt x="49" y="128"/>
                  </a:lnTo>
                  <a:lnTo>
                    <a:pt x="51" y="138"/>
                  </a:lnTo>
                  <a:lnTo>
                    <a:pt x="54" y="126"/>
                  </a:lnTo>
                  <a:lnTo>
                    <a:pt x="53" y="105"/>
                  </a:lnTo>
                  <a:lnTo>
                    <a:pt x="45" y="97"/>
                  </a:lnTo>
                  <a:lnTo>
                    <a:pt x="48" y="97"/>
                  </a:lnTo>
                  <a:lnTo>
                    <a:pt x="55" y="86"/>
                  </a:lnTo>
                  <a:lnTo>
                    <a:pt x="55" y="80"/>
                  </a:lnTo>
                  <a:lnTo>
                    <a:pt x="57" y="69"/>
                  </a:lnTo>
                  <a:lnTo>
                    <a:pt x="62" y="58"/>
                  </a:lnTo>
                  <a:lnTo>
                    <a:pt x="73" y="46"/>
                  </a:lnTo>
                  <a:lnTo>
                    <a:pt x="78" y="46"/>
                  </a:lnTo>
                  <a:lnTo>
                    <a:pt x="86" y="52"/>
                  </a:lnTo>
                  <a:lnTo>
                    <a:pt x="93" y="51"/>
                  </a:lnTo>
                  <a:lnTo>
                    <a:pt x="102" y="40"/>
                  </a:lnTo>
                  <a:lnTo>
                    <a:pt x="104" y="27"/>
                  </a:lnTo>
                  <a:lnTo>
                    <a:pt x="110" y="24"/>
                  </a:lnTo>
                  <a:lnTo>
                    <a:pt x="120" y="2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42" name="Freeform 87"/>
            <p:cNvSpPr>
              <a:spLocks noChangeAspect="1"/>
            </p:cNvSpPr>
            <p:nvPr/>
          </p:nvSpPr>
          <p:spPr bwMode="gray">
            <a:xfrm>
              <a:off x="6977855" y="3653184"/>
              <a:ext cx="25400" cy="53975"/>
            </a:xfrm>
            <a:custGeom>
              <a:avLst/>
              <a:gdLst/>
              <a:ahLst/>
              <a:cxnLst>
                <a:cxn ang="0">
                  <a:pos x="31" y="0"/>
                </a:cxn>
                <a:cxn ang="0">
                  <a:pos x="32" y="0"/>
                </a:cxn>
                <a:cxn ang="0">
                  <a:pos x="34" y="2"/>
                </a:cxn>
                <a:cxn ang="0">
                  <a:pos x="36" y="6"/>
                </a:cxn>
                <a:cxn ang="0">
                  <a:pos x="31" y="14"/>
                </a:cxn>
                <a:cxn ang="0">
                  <a:pos x="27" y="17"/>
                </a:cxn>
                <a:cxn ang="0">
                  <a:pos x="26" y="21"/>
                </a:cxn>
                <a:cxn ang="0">
                  <a:pos x="31" y="25"/>
                </a:cxn>
                <a:cxn ang="0">
                  <a:pos x="34" y="36"/>
                </a:cxn>
                <a:cxn ang="0">
                  <a:pos x="36" y="45"/>
                </a:cxn>
                <a:cxn ang="0">
                  <a:pos x="34" y="53"/>
                </a:cxn>
                <a:cxn ang="0">
                  <a:pos x="22" y="65"/>
                </a:cxn>
                <a:cxn ang="0">
                  <a:pos x="15" y="72"/>
                </a:cxn>
                <a:cxn ang="0">
                  <a:pos x="15" y="74"/>
                </a:cxn>
                <a:cxn ang="0">
                  <a:pos x="22" y="75"/>
                </a:cxn>
                <a:cxn ang="0">
                  <a:pos x="28" y="69"/>
                </a:cxn>
                <a:cxn ang="0">
                  <a:pos x="37" y="63"/>
                </a:cxn>
                <a:cxn ang="0">
                  <a:pos x="47" y="45"/>
                </a:cxn>
                <a:cxn ang="0">
                  <a:pos x="57" y="40"/>
                </a:cxn>
                <a:cxn ang="0">
                  <a:pos x="68" y="38"/>
                </a:cxn>
                <a:cxn ang="0">
                  <a:pos x="70" y="41"/>
                </a:cxn>
                <a:cxn ang="0">
                  <a:pos x="74" y="49"/>
                </a:cxn>
                <a:cxn ang="0">
                  <a:pos x="74" y="63"/>
                </a:cxn>
                <a:cxn ang="0">
                  <a:pos x="52" y="78"/>
                </a:cxn>
                <a:cxn ang="0">
                  <a:pos x="52" y="81"/>
                </a:cxn>
                <a:cxn ang="0">
                  <a:pos x="69" y="92"/>
                </a:cxn>
                <a:cxn ang="0">
                  <a:pos x="70" y="99"/>
                </a:cxn>
                <a:cxn ang="0">
                  <a:pos x="74" y="103"/>
                </a:cxn>
                <a:cxn ang="0">
                  <a:pos x="80" y="107"/>
                </a:cxn>
                <a:cxn ang="0">
                  <a:pos x="70" y="108"/>
                </a:cxn>
                <a:cxn ang="0">
                  <a:pos x="62" y="102"/>
                </a:cxn>
                <a:cxn ang="0">
                  <a:pos x="47" y="100"/>
                </a:cxn>
                <a:cxn ang="0">
                  <a:pos x="36" y="96"/>
                </a:cxn>
                <a:cxn ang="0">
                  <a:pos x="31" y="102"/>
                </a:cxn>
                <a:cxn ang="0">
                  <a:pos x="30" y="118"/>
                </a:cxn>
                <a:cxn ang="0">
                  <a:pos x="32" y="137"/>
                </a:cxn>
                <a:cxn ang="0">
                  <a:pos x="37" y="146"/>
                </a:cxn>
                <a:cxn ang="0">
                  <a:pos x="43" y="158"/>
                </a:cxn>
                <a:cxn ang="0">
                  <a:pos x="54" y="170"/>
                </a:cxn>
                <a:cxn ang="0">
                  <a:pos x="49" y="170"/>
                </a:cxn>
                <a:cxn ang="0">
                  <a:pos x="39" y="160"/>
                </a:cxn>
                <a:cxn ang="0">
                  <a:pos x="21" y="137"/>
                </a:cxn>
                <a:cxn ang="0">
                  <a:pos x="17" y="106"/>
                </a:cxn>
                <a:cxn ang="0">
                  <a:pos x="12" y="92"/>
                </a:cxn>
                <a:cxn ang="0">
                  <a:pos x="12" y="80"/>
                </a:cxn>
                <a:cxn ang="0">
                  <a:pos x="10" y="72"/>
                </a:cxn>
                <a:cxn ang="0">
                  <a:pos x="5" y="68"/>
                </a:cxn>
                <a:cxn ang="0">
                  <a:pos x="0" y="59"/>
                </a:cxn>
                <a:cxn ang="0">
                  <a:pos x="1" y="49"/>
                </a:cxn>
                <a:cxn ang="0">
                  <a:pos x="3" y="48"/>
                </a:cxn>
                <a:cxn ang="0">
                  <a:pos x="10" y="25"/>
                </a:cxn>
                <a:cxn ang="0">
                  <a:pos x="15" y="15"/>
                </a:cxn>
                <a:cxn ang="0">
                  <a:pos x="31" y="0"/>
                </a:cxn>
              </a:cxnLst>
              <a:rect l="0" t="0" r="r" b="b"/>
              <a:pathLst>
                <a:path w="80" h="170">
                  <a:moveTo>
                    <a:pt x="31" y="0"/>
                  </a:moveTo>
                  <a:lnTo>
                    <a:pt x="32" y="0"/>
                  </a:lnTo>
                  <a:lnTo>
                    <a:pt x="34" y="2"/>
                  </a:lnTo>
                  <a:lnTo>
                    <a:pt x="36" y="6"/>
                  </a:lnTo>
                  <a:lnTo>
                    <a:pt x="31" y="14"/>
                  </a:lnTo>
                  <a:lnTo>
                    <a:pt x="27" y="17"/>
                  </a:lnTo>
                  <a:lnTo>
                    <a:pt x="26" y="21"/>
                  </a:lnTo>
                  <a:lnTo>
                    <a:pt x="31" y="25"/>
                  </a:lnTo>
                  <a:lnTo>
                    <a:pt x="34" y="36"/>
                  </a:lnTo>
                  <a:lnTo>
                    <a:pt x="36" y="45"/>
                  </a:lnTo>
                  <a:lnTo>
                    <a:pt x="34" y="53"/>
                  </a:lnTo>
                  <a:lnTo>
                    <a:pt x="22" y="65"/>
                  </a:lnTo>
                  <a:lnTo>
                    <a:pt x="15" y="72"/>
                  </a:lnTo>
                  <a:lnTo>
                    <a:pt x="15" y="74"/>
                  </a:lnTo>
                  <a:lnTo>
                    <a:pt x="22" y="75"/>
                  </a:lnTo>
                  <a:lnTo>
                    <a:pt x="28" y="69"/>
                  </a:lnTo>
                  <a:lnTo>
                    <a:pt x="37" y="63"/>
                  </a:lnTo>
                  <a:lnTo>
                    <a:pt x="47" y="45"/>
                  </a:lnTo>
                  <a:lnTo>
                    <a:pt x="57" y="40"/>
                  </a:lnTo>
                  <a:lnTo>
                    <a:pt x="68" y="38"/>
                  </a:lnTo>
                  <a:lnTo>
                    <a:pt x="70" y="41"/>
                  </a:lnTo>
                  <a:lnTo>
                    <a:pt x="74" y="49"/>
                  </a:lnTo>
                  <a:lnTo>
                    <a:pt x="74" y="63"/>
                  </a:lnTo>
                  <a:lnTo>
                    <a:pt x="52" y="78"/>
                  </a:lnTo>
                  <a:lnTo>
                    <a:pt x="52" y="81"/>
                  </a:lnTo>
                  <a:lnTo>
                    <a:pt x="69" y="92"/>
                  </a:lnTo>
                  <a:lnTo>
                    <a:pt x="70" y="99"/>
                  </a:lnTo>
                  <a:lnTo>
                    <a:pt x="74" y="103"/>
                  </a:lnTo>
                  <a:lnTo>
                    <a:pt x="80" y="107"/>
                  </a:lnTo>
                  <a:lnTo>
                    <a:pt x="70" y="108"/>
                  </a:lnTo>
                  <a:lnTo>
                    <a:pt x="62" y="102"/>
                  </a:lnTo>
                  <a:lnTo>
                    <a:pt x="47" y="100"/>
                  </a:lnTo>
                  <a:lnTo>
                    <a:pt x="36" y="96"/>
                  </a:lnTo>
                  <a:lnTo>
                    <a:pt x="31" y="102"/>
                  </a:lnTo>
                  <a:lnTo>
                    <a:pt x="30" y="118"/>
                  </a:lnTo>
                  <a:lnTo>
                    <a:pt x="32" y="137"/>
                  </a:lnTo>
                  <a:lnTo>
                    <a:pt x="37" y="146"/>
                  </a:lnTo>
                  <a:lnTo>
                    <a:pt x="43" y="158"/>
                  </a:lnTo>
                  <a:lnTo>
                    <a:pt x="54" y="170"/>
                  </a:lnTo>
                  <a:lnTo>
                    <a:pt x="49" y="170"/>
                  </a:lnTo>
                  <a:lnTo>
                    <a:pt x="39" y="160"/>
                  </a:lnTo>
                  <a:lnTo>
                    <a:pt x="21" y="137"/>
                  </a:lnTo>
                  <a:lnTo>
                    <a:pt x="17" y="106"/>
                  </a:lnTo>
                  <a:lnTo>
                    <a:pt x="12" y="92"/>
                  </a:lnTo>
                  <a:lnTo>
                    <a:pt x="12" y="80"/>
                  </a:lnTo>
                  <a:lnTo>
                    <a:pt x="10" y="72"/>
                  </a:lnTo>
                  <a:lnTo>
                    <a:pt x="5" y="68"/>
                  </a:lnTo>
                  <a:lnTo>
                    <a:pt x="0" y="59"/>
                  </a:lnTo>
                  <a:lnTo>
                    <a:pt x="1" y="49"/>
                  </a:lnTo>
                  <a:lnTo>
                    <a:pt x="3" y="48"/>
                  </a:lnTo>
                  <a:lnTo>
                    <a:pt x="10" y="25"/>
                  </a:lnTo>
                  <a:lnTo>
                    <a:pt x="15" y="15"/>
                  </a:lnTo>
                  <a:lnTo>
                    <a:pt x="31"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43" name="Freeform 88"/>
            <p:cNvSpPr>
              <a:spLocks noChangeAspect="1"/>
            </p:cNvSpPr>
            <p:nvPr/>
          </p:nvSpPr>
          <p:spPr bwMode="gray">
            <a:xfrm>
              <a:off x="7039767" y="3699222"/>
              <a:ext cx="180975" cy="152400"/>
            </a:xfrm>
            <a:custGeom>
              <a:avLst/>
              <a:gdLst/>
              <a:ahLst/>
              <a:cxnLst>
                <a:cxn ang="0">
                  <a:pos x="549" y="469"/>
                </a:cxn>
                <a:cxn ang="0">
                  <a:pos x="503" y="428"/>
                </a:cxn>
                <a:cxn ang="0">
                  <a:pos x="474" y="427"/>
                </a:cxn>
                <a:cxn ang="0">
                  <a:pos x="441" y="433"/>
                </a:cxn>
                <a:cxn ang="0">
                  <a:pos x="426" y="433"/>
                </a:cxn>
                <a:cxn ang="0">
                  <a:pos x="378" y="431"/>
                </a:cxn>
                <a:cxn ang="0">
                  <a:pos x="419" y="383"/>
                </a:cxn>
                <a:cxn ang="0">
                  <a:pos x="444" y="385"/>
                </a:cxn>
                <a:cxn ang="0">
                  <a:pos x="431" y="368"/>
                </a:cxn>
                <a:cxn ang="0">
                  <a:pos x="421" y="335"/>
                </a:cxn>
                <a:cxn ang="0">
                  <a:pos x="406" y="293"/>
                </a:cxn>
                <a:cxn ang="0">
                  <a:pos x="378" y="269"/>
                </a:cxn>
                <a:cxn ang="0">
                  <a:pos x="342" y="250"/>
                </a:cxn>
                <a:cxn ang="0">
                  <a:pos x="290" y="235"/>
                </a:cxn>
                <a:cxn ang="0">
                  <a:pos x="229" y="223"/>
                </a:cxn>
                <a:cxn ang="0">
                  <a:pos x="210" y="206"/>
                </a:cxn>
                <a:cxn ang="0">
                  <a:pos x="188" y="203"/>
                </a:cxn>
                <a:cxn ang="0">
                  <a:pos x="168" y="183"/>
                </a:cxn>
                <a:cxn ang="0">
                  <a:pos x="161" y="149"/>
                </a:cxn>
                <a:cxn ang="0">
                  <a:pos x="152" y="167"/>
                </a:cxn>
                <a:cxn ang="0">
                  <a:pos x="132" y="203"/>
                </a:cxn>
                <a:cxn ang="0">
                  <a:pos x="105" y="190"/>
                </a:cxn>
                <a:cxn ang="0">
                  <a:pos x="95" y="163"/>
                </a:cxn>
                <a:cxn ang="0">
                  <a:pos x="56" y="141"/>
                </a:cxn>
                <a:cxn ang="0">
                  <a:pos x="95" y="130"/>
                </a:cxn>
                <a:cxn ang="0">
                  <a:pos x="147" y="120"/>
                </a:cxn>
                <a:cxn ang="0">
                  <a:pos x="162" y="93"/>
                </a:cxn>
                <a:cxn ang="0">
                  <a:pos x="94" y="106"/>
                </a:cxn>
                <a:cxn ang="0">
                  <a:pos x="55" y="83"/>
                </a:cxn>
                <a:cxn ang="0">
                  <a:pos x="27" y="63"/>
                </a:cxn>
                <a:cxn ang="0">
                  <a:pos x="2" y="51"/>
                </a:cxn>
                <a:cxn ang="0">
                  <a:pos x="29" y="23"/>
                </a:cxn>
                <a:cxn ang="0">
                  <a:pos x="78" y="0"/>
                </a:cxn>
                <a:cxn ang="0">
                  <a:pos x="126" y="18"/>
                </a:cxn>
                <a:cxn ang="0">
                  <a:pos x="178" y="49"/>
                </a:cxn>
                <a:cxn ang="0">
                  <a:pos x="179" y="114"/>
                </a:cxn>
                <a:cxn ang="0">
                  <a:pos x="205" y="122"/>
                </a:cxn>
                <a:cxn ang="0">
                  <a:pos x="234" y="164"/>
                </a:cxn>
                <a:cxn ang="0">
                  <a:pos x="269" y="148"/>
                </a:cxn>
                <a:cxn ang="0">
                  <a:pos x="302" y="103"/>
                </a:cxn>
                <a:cxn ang="0">
                  <a:pos x="345" y="90"/>
                </a:cxn>
                <a:cxn ang="0">
                  <a:pos x="380" y="57"/>
                </a:cxn>
                <a:cxn ang="0">
                  <a:pos x="421" y="77"/>
                </a:cxn>
                <a:cxn ang="0">
                  <a:pos x="471" y="100"/>
                </a:cxn>
                <a:cxn ang="0">
                  <a:pos x="506" y="104"/>
                </a:cxn>
                <a:cxn ang="0">
                  <a:pos x="534" y="114"/>
                </a:cxn>
                <a:cxn ang="0">
                  <a:pos x="543" y="121"/>
                </a:cxn>
                <a:cxn ang="0">
                  <a:pos x="555" y="129"/>
                </a:cxn>
                <a:cxn ang="0">
                  <a:pos x="555" y="351"/>
                </a:cxn>
                <a:cxn ang="0">
                  <a:pos x="568" y="480"/>
                </a:cxn>
              </a:cxnLst>
              <a:rect l="0" t="0" r="r" b="b"/>
              <a:pathLst>
                <a:path w="568" h="480">
                  <a:moveTo>
                    <a:pt x="568" y="480"/>
                  </a:moveTo>
                  <a:lnTo>
                    <a:pt x="568" y="479"/>
                  </a:lnTo>
                  <a:lnTo>
                    <a:pt x="556" y="475"/>
                  </a:lnTo>
                  <a:lnTo>
                    <a:pt x="549" y="469"/>
                  </a:lnTo>
                  <a:lnTo>
                    <a:pt x="532" y="455"/>
                  </a:lnTo>
                  <a:lnTo>
                    <a:pt x="523" y="444"/>
                  </a:lnTo>
                  <a:lnTo>
                    <a:pt x="513" y="433"/>
                  </a:lnTo>
                  <a:lnTo>
                    <a:pt x="503" y="428"/>
                  </a:lnTo>
                  <a:lnTo>
                    <a:pt x="501" y="425"/>
                  </a:lnTo>
                  <a:lnTo>
                    <a:pt x="497" y="421"/>
                  </a:lnTo>
                  <a:lnTo>
                    <a:pt x="484" y="423"/>
                  </a:lnTo>
                  <a:lnTo>
                    <a:pt x="474" y="427"/>
                  </a:lnTo>
                  <a:lnTo>
                    <a:pt x="455" y="423"/>
                  </a:lnTo>
                  <a:lnTo>
                    <a:pt x="447" y="431"/>
                  </a:lnTo>
                  <a:lnTo>
                    <a:pt x="442" y="426"/>
                  </a:lnTo>
                  <a:lnTo>
                    <a:pt x="441" y="433"/>
                  </a:lnTo>
                  <a:lnTo>
                    <a:pt x="441" y="436"/>
                  </a:lnTo>
                  <a:lnTo>
                    <a:pt x="438" y="437"/>
                  </a:lnTo>
                  <a:lnTo>
                    <a:pt x="431" y="437"/>
                  </a:lnTo>
                  <a:lnTo>
                    <a:pt x="426" y="433"/>
                  </a:lnTo>
                  <a:lnTo>
                    <a:pt x="405" y="439"/>
                  </a:lnTo>
                  <a:lnTo>
                    <a:pt x="385" y="440"/>
                  </a:lnTo>
                  <a:lnTo>
                    <a:pt x="378" y="440"/>
                  </a:lnTo>
                  <a:lnTo>
                    <a:pt x="378" y="431"/>
                  </a:lnTo>
                  <a:lnTo>
                    <a:pt x="384" y="421"/>
                  </a:lnTo>
                  <a:lnTo>
                    <a:pt x="390" y="405"/>
                  </a:lnTo>
                  <a:lnTo>
                    <a:pt x="406" y="386"/>
                  </a:lnTo>
                  <a:lnTo>
                    <a:pt x="419" y="383"/>
                  </a:lnTo>
                  <a:lnTo>
                    <a:pt x="427" y="384"/>
                  </a:lnTo>
                  <a:lnTo>
                    <a:pt x="437" y="390"/>
                  </a:lnTo>
                  <a:lnTo>
                    <a:pt x="444" y="393"/>
                  </a:lnTo>
                  <a:lnTo>
                    <a:pt x="444" y="385"/>
                  </a:lnTo>
                  <a:lnTo>
                    <a:pt x="433" y="377"/>
                  </a:lnTo>
                  <a:lnTo>
                    <a:pt x="435" y="373"/>
                  </a:lnTo>
                  <a:lnTo>
                    <a:pt x="442" y="372"/>
                  </a:lnTo>
                  <a:lnTo>
                    <a:pt x="431" y="368"/>
                  </a:lnTo>
                  <a:lnTo>
                    <a:pt x="420" y="359"/>
                  </a:lnTo>
                  <a:lnTo>
                    <a:pt x="426" y="357"/>
                  </a:lnTo>
                  <a:lnTo>
                    <a:pt x="430" y="341"/>
                  </a:lnTo>
                  <a:lnTo>
                    <a:pt x="421" y="335"/>
                  </a:lnTo>
                  <a:lnTo>
                    <a:pt x="414" y="321"/>
                  </a:lnTo>
                  <a:lnTo>
                    <a:pt x="410" y="300"/>
                  </a:lnTo>
                  <a:lnTo>
                    <a:pt x="410" y="297"/>
                  </a:lnTo>
                  <a:lnTo>
                    <a:pt x="406" y="293"/>
                  </a:lnTo>
                  <a:lnTo>
                    <a:pt x="395" y="277"/>
                  </a:lnTo>
                  <a:lnTo>
                    <a:pt x="389" y="277"/>
                  </a:lnTo>
                  <a:lnTo>
                    <a:pt x="383" y="275"/>
                  </a:lnTo>
                  <a:lnTo>
                    <a:pt x="378" y="269"/>
                  </a:lnTo>
                  <a:lnTo>
                    <a:pt x="377" y="269"/>
                  </a:lnTo>
                  <a:lnTo>
                    <a:pt x="372" y="262"/>
                  </a:lnTo>
                  <a:lnTo>
                    <a:pt x="361" y="260"/>
                  </a:lnTo>
                  <a:lnTo>
                    <a:pt x="342" y="250"/>
                  </a:lnTo>
                  <a:lnTo>
                    <a:pt x="334" y="251"/>
                  </a:lnTo>
                  <a:lnTo>
                    <a:pt x="313" y="240"/>
                  </a:lnTo>
                  <a:lnTo>
                    <a:pt x="299" y="237"/>
                  </a:lnTo>
                  <a:lnTo>
                    <a:pt x="290" y="235"/>
                  </a:lnTo>
                  <a:lnTo>
                    <a:pt x="270" y="228"/>
                  </a:lnTo>
                  <a:lnTo>
                    <a:pt x="260" y="227"/>
                  </a:lnTo>
                  <a:lnTo>
                    <a:pt x="243" y="224"/>
                  </a:lnTo>
                  <a:lnTo>
                    <a:pt x="229" y="223"/>
                  </a:lnTo>
                  <a:lnTo>
                    <a:pt x="228" y="219"/>
                  </a:lnTo>
                  <a:lnTo>
                    <a:pt x="224" y="218"/>
                  </a:lnTo>
                  <a:lnTo>
                    <a:pt x="215" y="213"/>
                  </a:lnTo>
                  <a:lnTo>
                    <a:pt x="210" y="206"/>
                  </a:lnTo>
                  <a:lnTo>
                    <a:pt x="207" y="199"/>
                  </a:lnTo>
                  <a:lnTo>
                    <a:pt x="199" y="199"/>
                  </a:lnTo>
                  <a:lnTo>
                    <a:pt x="189" y="197"/>
                  </a:lnTo>
                  <a:lnTo>
                    <a:pt x="188" y="203"/>
                  </a:lnTo>
                  <a:lnTo>
                    <a:pt x="184" y="197"/>
                  </a:lnTo>
                  <a:lnTo>
                    <a:pt x="175" y="191"/>
                  </a:lnTo>
                  <a:lnTo>
                    <a:pt x="170" y="189"/>
                  </a:lnTo>
                  <a:lnTo>
                    <a:pt x="168" y="183"/>
                  </a:lnTo>
                  <a:lnTo>
                    <a:pt x="158" y="179"/>
                  </a:lnTo>
                  <a:lnTo>
                    <a:pt x="156" y="171"/>
                  </a:lnTo>
                  <a:lnTo>
                    <a:pt x="157" y="162"/>
                  </a:lnTo>
                  <a:lnTo>
                    <a:pt x="161" y="149"/>
                  </a:lnTo>
                  <a:lnTo>
                    <a:pt x="159" y="142"/>
                  </a:lnTo>
                  <a:lnTo>
                    <a:pt x="157" y="148"/>
                  </a:lnTo>
                  <a:lnTo>
                    <a:pt x="156" y="159"/>
                  </a:lnTo>
                  <a:lnTo>
                    <a:pt x="152" y="167"/>
                  </a:lnTo>
                  <a:lnTo>
                    <a:pt x="145" y="181"/>
                  </a:lnTo>
                  <a:lnTo>
                    <a:pt x="142" y="189"/>
                  </a:lnTo>
                  <a:lnTo>
                    <a:pt x="138" y="196"/>
                  </a:lnTo>
                  <a:lnTo>
                    <a:pt x="132" y="203"/>
                  </a:lnTo>
                  <a:lnTo>
                    <a:pt x="113" y="206"/>
                  </a:lnTo>
                  <a:lnTo>
                    <a:pt x="108" y="203"/>
                  </a:lnTo>
                  <a:lnTo>
                    <a:pt x="105" y="200"/>
                  </a:lnTo>
                  <a:lnTo>
                    <a:pt x="105" y="190"/>
                  </a:lnTo>
                  <a:lnTo>
                    <a:pt x="102" y="179"/>
                  </a:lnTo>
                  <a:lnTo>
                    <a:pt x="103" y="174"/>
                  </a:lnTo>
                  <a:lnTo>
                    <a:pt x="103" y="163"/>
                  </a:lnTo>
                  <a:lnTo>
                    <a:pt x="95" y="163"/>
                  </a:lnTo>
                  <a:lnTo>
                    <a:pt x="88" y="149"/>
                  </a:lnTo>
                  <a:lnTo>
                    <a:pt x="78" y="143"/>
                  </a:lnTo>
                  <a:lnTo>
                    <a:pt x="65" y="143"/>
                  </a:lnTo>
                  <a:lnTo>
                    <a:pt x="56" y="141"/>
                  </a:lnTo>
                  <a:lnTo>
                    <a:pt x="57" y="132"/>
                  </a:lnTo>
                  <a:lnTo>
                    <a:pt x="67" y="127"/>
                  </a:lnTo>
                  <a:lnTo>
                    <a:pt x="81" y="127"/>
                  </a:lnTo>
                  <a:lnTo>
                    <a:pt x="95" y="130"/>
                  </a:lnTo>
                  <a:lnTo>
                    <a:pt x="115" y="119"/>
                  </a:lnTo>
                  <a:lnTo>
                    <a:pt x="125" y="115"/>
                  </a:lnTo>
                  <a:lnTo>
                    <a:pt x="135" y="119"/>
                  </a:lnTo>
                  <a:lnTo>
                    <a:pt x="147" y="120"/>
                  </a:lnTo>
                  <a:lnTo>
                    <a:pt x="156" y="116"/>
                  </a:lnTo>
                  <a:lnTo>
                    <a:pt x="157" y="105"/>
                  </a:lnTo>
                  <a:lnTo>
                    <a:pt x="161" y="99"/>
                  </a:lnTo>
                  <a:lnTo>
                    <a:pt x="162" y="93"/>
                  </a:lnTo>
                  <a:lnTo>
                    <a:pt x="152" y="97"/>
                  </a:lnTo>
                  <a:lnTo>
                    <a:pt x="132" y="101"/>
                  </a:lnTo>
                  <a:lnTo>
                    <a:pt x="110" y="106"/>
                  </a:lnTo>
                  <a:lnTo>
                    <a:pt x="94" y="106"/>
                  </a:lnTo>
                  <a:lnTo>
                    <a:pt x="86" y="104"/>
                  </a:lnTo>
                  <a:lnTo>
                    <a:pt x="77" y="106"/>
                  </a:lnTo>
                  <a:lnTo>
                    <a:pt x="62" y="99"/>
                  </a:lnTo>
                  <a:lnTo>
                    <a:pt x="55" y="83"/>
                  </a:lnTo>
                  <a:lnTo>
                    <a:pt x="52" y="72"/>
                  </a:lnTo>
                  <a:lnTo>
                    <a:pt x="46" y="67"/>
                  </a:lnTo>
                  <a:lnTo>
                    <a:pt x="36" y="62"/>
                  </a:lnTo>
                  <a:lnTo>
                    <a:pt x="27" y="63"/>
                  </a:lnTo>
                  <a:lnTo>
                    <a:pt x="19" y="60"/>
                  </a:lnTo>
                  <a:lnTo>
                    <a:pt x="17" y="66"/>
                  </a:lnTo>
                  <a:lnTo>
                    <a:pt x="0" y="58"/>
                  </a:lnTo>
                  <a:lnTo>
                    <a:pt x="2" y="51"/>
                  </a:lnTo>
                  <a:lnTo>
                    <a:pt x="7" y="45"/>
                  </a:lnTo>
                  <a:lnTo>
                    <a:pt x="16" y="28"/>
                  </a:lnTo>
                  <a:lnTo>
                    <a:pt x="19" y="25"/>
                  </a:lnTo>
                  <a:lnTo>
                    <a:pt x="29" y="23"/>
                  </a:lnTo>
                  <a:lnTo>
                    <a:pt x="38" y="23"/>
                  </a:lnTo>
                  <a:lnTo>
                    <a:pt x="48" y="19"/>
                  </a:lnTo>
                  <a:lnTo>
                    <a:pt x="66" y="3"/>
                  </a:lnTo>
                  <a:lnTo>
                    <a:pt x="78" y="0"/>
                  </a:lnTo>
                  <a:lnTo>
                    <a:pt x="93" y="0"/>
                  </a:lnTo>
                  <a:lnTo>
                    <a:pt x="107" y="2"/>
                  </a:lnTo>
                  <a:lnTo>
                    <a:pt x="119" y="11"/>
                  </a:lnTo>
                  <a:lnTo>
                    <a:pt x="126" y="18"/>
                  </a:lnTo>
                  <a:lnTo>
                    <a:pt x="135" y="23"/>
                  </a:lnTo>
                  <a:lnTo>
                    <a:pt x="168" y="23"/>
                  </a:lnTo>
                  <a:lnTo>
                    <a:pt x="172" y="39"/>
                  </a:lnTo>
                  <a:lnTo>
                    <a:pt x="178" y="49"/>
                  </a:lnTo>
                  <a:lnTo>
                    <a:pt x="179" y="65"/>
                  </a:lnTo>
                  <a:lnTo>
                    <a:pt x="175" y="77"/>
                  </a:lnTo>
                  <a:lnTo>
                    <a:pt x="174" y="90"/>
                  </a:lnTo>
                  <a:lnTo>
                    <a:pt x="179" y="114"/>
                  </a:lnTo>
                  <a:lnTo>
                    <a:pt x="193" y="132"/>
                  </a:lnTo>
                  <a:lnTo>
                    <a:pt x="194" y="127"/>
                  </a:lnTo>
                  <a:lnTo>
                    <a:pt x="195" y="119"/>
                  </a:lnTo>
                  <a:lnTo>
                    <a:pt x="205" y="122"/>
                  </a:lnTo>
                  <a:lnTo>
                    <a:pt x="210" y="138"/>
                  </a:lnTo>
                  <a:lnTo>
                    <a:pt x="213" y="142"/>
                  </a:lnTo>
                  <a:lnTo>
                    <a:pt x="218" y="153"/>
                  </a:lnTo>
                  <a:lnTo>
                    <a:pt x="234" y="164"/>
                  </a:lnTo>
                  <a:lnTo>
                    <a:pt x="242" y="164"/>
                  </a:lnTo>
                  <a:lnTo>
                    <a:pt x="255" y="163"/>
                  </a:lnTo>
                  <a:lnTo>
                    <a:pt x="261" y="151"/>
                  </a:lnTo>
                  <a:lnTo>
                    <a:pt x="269" y="148"/>
                  </a:lnTo>
                  <a:lnTo>
                    <a:pt x="275" y="143"/>
                  </a:lnTo>
                  <a:lnTo>
                    <a:pt x="276" y="135"/>
                  </a:lnTo>
                  <a:lnTo>
                    <a:pt x="296" y="120"/>
                  </a:lnTo>
                  <a:lnTo>
                    <a:pt x="302" y="103"/>
                  </a:lnTo>
                  <a:lnTo>
                    <a:pt x="310" y="100"/>
                  </a:lnTo>
                  <a:lnTo>
                    <a:pt x="318" y="100"/>
                  </a:lnTo>
                  <a:lnTo>
                    <a:pt x="336" y="97"/>
                  </a:lnTo>
                  <a:lnTo>
                    <a:pt x="345" y="90"/>
                  </a:lnTo>
                  <a:lnTo>
                    <a:pt x="344" y="81"/>
                  </a:lnTo>
                  <a:lnTo>
                    <a:pt x="349" y="77"/>
                  </a:lnTo>
                  <a:lnTo>
                    <a:pt x="361" y="67"/>
                  </a:lnTo>
                  <a:lnTo>
                    <a:pt x="380" y="57"/>
                  </a:lnTo>
                  <a:lnTo>
                    <a:pt x="387" y="60"/>
                  </a:lnTo>
                  <a:lnTo>
                    <a:pt x="390" y="65"/>
                  </a:lnTo>
                  <a:lnTo>
                    <a:pt x="410" y="72"/>
                  </a:lnTo>
                  <a:lnTo>
                    <a:pt x="421" y="77"/>
                  </a:lnTo>
                  <a:lnTo>
                    <a:pt x="427" y="78"/>
                  </a:lnTo>
                  <a:lnTo>
                    <a:pt x="432" y="83"/>
                  </a:lnTo>
                  <a:lnTo>
                    <a:pt x="455" y="90"/>
                  </a:lnTo>
                  <a:lnTo>
                    <a:pt x="471" y="100"/>
                  </a:lnTo>
                  <a:lnTo>
                    <a:pt x="479" y="104"/>
                  </a:lnTo>
                  <a:lnTo>
                    <a:pt x="491" y="108"/>
                  </a:lnTo>
                  <a:lnTo>
                    <a:pt x="501" y="106"/>
                  </a:lnTo>
                  <a:lnTo>
                    <a:pt x="506" y="104"/>
                  </a:lnTo>
                  <a:lnTo>
                    <a:pt x="514" y="108"/>
                  </a:lnTo>
                  <a:lnTo>
                    <a:pt x="519" y="106"/>
                  </a:lnTo>
                  <a:lnTo>
                    <a:pt x="523" y="108"/>
                  </a:lnTo>
                  <a:lnTo>
                    <a:pt x="534" y="114"/>
                  </a:lnTo>
                  <a:lnTo>
                    <a:pt x="539" y="114"/>
                  </a:lnTo>
                  <a:lnTo>
                    <a:pt x="541" y="116"/>
                  </a:lnTo>
                  <a:lnTo>
                    <a:pt x="541" y="119"/>
                  </a:lnTo>
                  <a:lnTo>
                    <a:pt x="543" y="121"/>
                  </a:lnTo>
                  <a:lnTo>
                    <a:pt x="549" y="121"/>
                  </a:lnTo>
                  <a:lnTo>
                    <a:pt x="551" y="120"/>
                  </a:lnTo>
                  <a:lnTo>
                    <a:pt x="556" y="120"/>
                  </a:lnTo>
                  <a:lnTo>
                    <a:pt x="555" y="129"/>
                  </a:lnTo>
                  <a:lnTo>
                    <a:pt x="560" y="254"/>
                  </a:lnTo>
                  <a:lnTo>
                    <a:pt x="560" y="326"/>
                  </a:lnTo>
                  <a:lnTo>
                    <a:pt x="556" y="347"/>
                  </a:lnTo>
                  <a:lnTo>
                    <a:pt x="555" y="351"/>
                  </a:lnTo>
                  <a:lnTo>
                    <a:pt x="562" y="368"/>
                  </a:lnTo>
                  <a:lnTo>
                    <a:pt x="562" y="409"/>
                  </a:lnTo>
                  <a:lnTo>
                    <a:pt x="565" y="466"/>
                  </a:lnTo>
                  <a:lnTo>
                    <a:pt x="568" y="48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44" name="Freeform 89"/>
            <p:cNvSpPr>
              <a:spLocks noChangeAspect="1"/>
            </p:cNvSpPr>
            <p:nvPr/>
          </p:nvSpPr>
          <p:spPr bwMode="gray">
            <a:xfrm>
              <a:off x="7387430" y="3737322"/>
              <a:ext cx="41275" cy="38100"/>
            </a:xfrm>
            <a:custGeom>
              <a:avLst/>
              <a:gdLst/>
              <a:ahLst/>
              <a:cxnLst>
                <a:cxn ang="0">
                  <a:pos x="0" y="3"/>
                </a:cxn>
                <a:cxn ang="0">
                  <a:pos x="2" y="0"/>
                </a:cxn>
                <a:cxn ang="0">
                  <a:pos x="20" y="11"/>
                </a:cxn>
                <a:cxn ang="0">
                  <a:pos x="26" y="16"/>
                </a:cxn>
                <a:cxn ang="0">
                  <a:pos x="34" y="20"/>
                </a:cxn>
                <a:cxn ang="0">
                  <a:pos x="54" y="35"/>
                </a:cxn>
                <a:cxn ang="0">
                  <a:pos x="66" y="36"/>
                </a:cxn>
                <a:cxn ang="0">
                  <a:pos x="75" y="43"/>
                </a:cxn>
                <a:cxn ang="0">
                  <a:pos x="81" y="49"/>
                </a:cxn>
                <a:cxn ang="0">
                  <a:pos x="95" y="58"/>
                </a:cxn>
                <a:cxn ang="0">
                  <a:pos x="100" y="66"/>
                </a:cxn>
                <a:cxn ang="0">
                  <a:pos x="107" y="71"/>
                </a:cxn>
                <a:cxn ang="0">
                  <a:pos x="117" y="74"/>
                </a:cxn>
                <a:cxn ang="0">
                  <a:pos x="121" y="78"/>
                </a:cxn>
                <a:cxn ang="0">
                  <a:pos x="124" y="87"/>
                </a:cxn>
                <a:cxn ang="0">
                  <a:pos x="129" y="93"/>
                </a:cxn>
                <a:cxn ang="0">
                  <a:pos x="129" y="100"/>
                </a:cxn>
                <a:cxn ang="0">
                  <a:pos x="124" y="107"/>
                </a:cxn>
                <a:cxn ang="0">
                  <a:pos x="120" y="119"/>
                </a:cxn>
                <a:cxn ang="0">
                  <a:pos x="111" y="119"/>
                </a:cxn>
                <a:cxn ang="0">
                  <a:pos x="105" y="93"/>
                </a:cxn>
                <a:cxn ang="0">
                  <a:pos x="97" y="71"/>
                </a:cxn>
                <a:cxn ang="0">
                  <a:pos x="86" y="53"/>
                </a:cxn>
                <a:cxn ang="0">
                  <a:pos x="80" y="49"/>
                </a:cxn>
                <a:cxn ang="0">
                  <a:pos x="66" y="47"/>
                </a:cxn>
                <a:cxn ang="0">
                  <a:pos x="54" y="39"/>
                </a:cxn>
                <a:cxn ang="0">
                  <a:pos x="46" y="31"/>
                </a:cxn>
                <a:cxn ang="0">
                  <a:pos x="40" y="30"/>
                </a:cxn>
                <a:cxn ang="0">
                  <a:pos x="31" y="23"/>
                </a:cxn>
                <a:cxn ang="0">
                  <a:pos x="26" y="21"/>
                </a:cxn>
                <a:cxn ang="0">
                  <a:pos x="9" y="10"/>
                </a:cxn>
                <a:cxn ang="0">
                  <a:pos x="0" y="9"/>
                </a:cxn>
                <a:cxn ang="0">
                  <a:pos x="0" y="3"/>
                </a:cxn>
              </a:cxnLst>
              <a:rect l="0" t="0" r="r" b="b"/>
              <a:pathLst>
                <a:path w="129" h="119">
                  <a:moveTo>
                    <a:pt x="0" y="3"/>
                  </a:moveTo>
                  <a:lnTo>
                    <a:pt x="2" y="0"/>
                  </a:lnTo>
                  <a:lnTo>
                    <a:pt x="20" y="11"/>
                  </a:lnTo>
                  <a:lnTo>
                    <a:pt x="26" y="16"/>
                  </a:lnTo>
                  <a:lnTo>
                    <a:pt x="34" y="20"/>
                  </a:lnTo>
                  <a:lnTo>
                    <a:pt x="54" y="35"/>
                  </a:lnTo>
                  <a:lnTo>
                    <a:pt x="66" y="36"/>
                  </a:lnTo>
                  <a:lnTo>
                    <a:pt x="75" y="43"/>
                  </a:lnTo>
                  <a:lnTo>
                    <a:pt x="81" y="49"/>
                  </a:lnTo>
                  <a:lnTo>
                    <a:pt x="95" y="58"/>
                  </a:lnTo>
                  <a:lnTo>
                    <a:pt x="100" y="66"/>
                  </a:lnTo>
                  <a:lnTo>
                    <a:pt x="107" y="71"/>
                  </a:lnTo>
                  <a:lnTo>
                    <a:pt x="117" y="74"/>
                  </a:lnTo>
                  <a:lnTo>
                    <a:pt x="121" y="78"/>
                  </a:lnTo>
                  <a:lnTo>
                    <a:pt x="124" y="87"/>
                  </a:lnTo>
                  <a:lnTo>
                    <a:pt x="129" y="93"/>
                  </a:lnTo>
                  <a:lnTo>
                    <a:pt x="129" y="100"/>
                  </a:lnTo>
                  <a:lnTo>
                    <a:pt x="124" y="107"/>
                  </a:lnTo>
                  <a:lnTo>
                    <a:pt x="120" y="119"/>
                  </a:lnTo>
                  <a:lnTo>
                    <a:pt x="111" y="119"/>
                  </a:lnTo>
                  <a:lnTo>
                    <a:pt x="105" y="93"/>
                  </a:lnTo>
                  <a:lnTo>
                    <a:pt x="97" y="71"/>
                  </a:lnTo>
                  <a:lnTo>
                    <a:pt x="86" y="53"/>
                  </a:lnTo>
                  <a:lnTo>
                    <a:pt x="80" y="49"/>
                  </a:lnTo>
                  <a:lnTo>
                    <a:pt x="66" y="47"/>
                  </a:lnTo>
                  <a:lnTo>
                    <a:pt x="54" y="39"/>
                  </a:lnTo>
                  <a:lnTo>
                    <a:pt x="46" y="31"/>
                  </a:lnTo>
                  <a:lnTo>
                    <a:pt x="40" y="30"/>
                  </a:lnTo>
                  <a:lnTo>
                    <a:pt x="31" y="23"/>
                  </a:lnTo>
                  <a:lnTo>
                    <a:pt x="26" y="21"/>
                  </a:lnTo>
                  <a:lnTo>
                    <a:pt x="9" y="10"/>
                  </a:lnTo>
                  <a:lnTo>
                    <a:pt x="0" y="9"/>
                  </a:lnTo>
                  <a:lnTo>
                    <a:pt x="0" y="3"/>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45" name="Freeform 90"/>
            <p:cNvSpPr>
              <a:spLocks noChangeAspect="1"/>
            </p:cNvSpPr>
            <p:nvPr/>
          </p:nvSpPr>
          <p:spPr bwMode="gray">
            <a:xfrm>
              <a:off x="6538117" y="3280122"/>
              <a:ext cx="125413" cy="263525"/>
            </a:xfrm>
            <a:custGeom>
              <a:avLst/>
              <a:gdLst/>
              <a:ahLst/>
              <a:cxnLst>
                <a:cxn ang="0">
                  <a:pos x="237" y="758"/>
                </a:cxn>
                <a:cxn ang="0">
                  <a:pos x="250" y="749"/>
                </a:cxn>
                <a:cxn ang="0">
                  <a:pos x="270" y="727"/>
                </a:cxn>
                <a:cxn ang="0">
                  <a:pos x="321" y="713"/>
                </a:cxn>
                <a:cxn ang="0">
                  <a:pos x="376" y="679"/>
                </a:cxn>
                <a:cxn ang="0">
                  <a:pos x="387" y="654"/>
                </a:cxn>
                <a:cxn ang="0">
                  <a:pos x="388" y="643"/>
                </a:cxn>
                <a:cxn ang="0">
                  <a:pos x="388" y="607"/>
                </a:cxn>
                <a:cxn ang="0">
                  <a:pos x="395" y="596"/>
                </a:cxn>
                <a:cxn ang="0">
                  <a:pos x="389" y="557"/>
                </a:cxn>
                <a:cxn ang="0">
                  <a:pos x="382" y="507"/>
                </a:cxn>
                <a:cxn ang="0">
                  <a:pos x="336" y="409"/>
                </a:cxn>
                <a:cxn ang="0">
                  <a:pos x="323" y="401"/>
                </a:cxn>
                <a:cxn ang="0">
                  <a:pos x="281" y="372"/>
                </a:cxn>
                <a:cxn ang="0">
                  <a:pos x="255" y="344"/>
                </a:cxn>
                <a:cxn ang="0">
                  <a:pos x="228" y="297"/>
                </a:cxn>
                <a:cxn ang="0">
                  <a:pos x="194" y="245"/>
                </a:cxn>
                <a:cxn ang="0">
                  <a:pos x="239" y="171"/>
                </a:cxn>
                <a:cxn ang="0">
                  <a:pos x="258" y="140"/>
                </a:cxn>
                <a:cxn ang="0">
                  <a:pos x="307" y="105"/>
                </a:cxn>
                <a:cxn ang="0">
                  <a:pos x="312" y="97"/>
                </a:cxn>
                <a:cxn ang="0">
                  <a:pos x="255" y="77"/>
                </a:cxn>
                <a:cxn ang="0">
                  <a:pos x="244" y="26"/>
                </a:cxn>
                <a:cxn ang="0">
                  <a:pos x="184" y="5"/>
                </a:cxn>
                <a:cxn ang="0">
                  <a:pos x="142" y="19"/>
                </a:cxn>
                <a:cxn ang="0">
                  <a:pos x="104" y="33"/>
                </a:cxn>
                <a:cxn ang="0">
                  <a:pos x="71" y="31"/>
                </a:cxn>
                <a:cxn ang="0">
                  <a:pos x="36" y="33"/>
                </a:cxn>
                <a:cxn ang="0">
                  <a:pos x="13" y="37"/>
                </a:cxn>
                <a:cxn ang="0">
                  <a:pos x="12" y="60"/>
                </a:cxn>
                <a:cxn ang="0">
                  <a:pos x="41" y="112"/>
                </a:cxn>
                <a:cxn ang="0">
                  <a:pos x="97" y="134"/>
                </a:cxn>
                <a:cxn ang="0">
                  <a:pos x="129" y="162"/>
                </a:cxn>
                <a:cxn ang="0">
                  <a:pos x="146" y="192"/>
                </a:cxn>
                <a:cxn ang="0">
                  <a:pos x="107" y="208"/>
                </a:cxn>
                <a:cxn ang="0">
                  <a:pos x="107" y="231"/>
                </a:cxn>
                <a:cxn ang="0">
                  <a:pos x="165" y="280"/>
                </a:cxn>
                <a:cxn ang="0">
                  <a:pos x="213" y="332"/>
                </a:cxn>
                <a:cxn ang="0">
                  <a:pos x="238" y="371"/>
                </a:cxn>
                <a:cxn ang="0">
                  <a:pos x="265" y="396"/>
                </a:cxn>
                <a:cxn ang="0">
                  <a:pos x="292" y="457"/>
                </a:cxn>
                <a:cxn ang="0">
                  <a:pos x="299" y="558"/>
                </a:cxn>
                <a:cxn ang="0">
                  <a:pos x="281" y="625"/>
                </a:cxn>
                <a:cxn ang="0">
                  <a:pos x="238" y="646"/>
                </a:cxn>
                <a:cxn ang="0">
                  <a:pos x="206" y="674"/>
                </a:cxn>
                <a:cxn ang="0">
                  <a:pos x="194" y="697"/>
                </a:cxn>
                <a:cxn ang="0">
                  <a:pos x="158" y="705"/>
                </a:cxn>
                <a:cxn ang="0">
                  <a:pos x="134" y="726"/>
                </a:cxn>
                <a:cxn ang="0">
                  <a:pos x="161" y="752"/>
                </a:cxn>
                <a:cxn ang="0">
                  <a:pos x="148" y="797"/>
                </a:cxn>
                <a:cxn ang="0">
                  <a:pos x="153" y="832"/>
                </a:cxn>
                <a:cxn ang="0">
                  <a:pos x="195" y="797"/>
                </a:cxn>
                <a:cxn ang="0">
                  <a:pos x="228" y="773"/>
                </a:cxn>
              </a:cxnLst>
              <a:rect l="0" t="0" r="r" b="b"/>
              <a:pathLst>
                <a:path w="395" h="832">
                  <a:moveTo>
                    <a:pt x="228" y="773"/>
                  </a:moveTo>
                  <a:lnTo>
                    <a:pt x="238" y="776"/>
                  </a:lnTo>
                  <a:lnTo>
                    <a:pt x="242" y="768"/>
                  </a:lnTo>
                  <a:lnTo>
                    <a:pt x="237" y="758"/>
                  </a:lnTo>
                  <a:lnTo>
                    <a:pt x="239" y="753"/>
                  </a:lnTo>
                  <a:lnTo>
                    <a:pt x="245" y="754"/>
                  </a:lnTo>
                  <a:lnTo>
                    <a:pt x="247" y="748"/>
                  </a:lnTo>
                  <a:lnTo>
                    <a:pt x="250" y="749"/>
                  </a:lnTo>
                  <a:lnTo>
                    <a:pt x="249" y="741"/>
                  </a:lnTo>
                  <a:lnTo>
                    <a:pt x="253" y="737"/>
                  </a:lnTo>
                  <a:lnTo>
                    <a:pt x="255" y="731"/>
                  </a:lnTo>
                  <a:lnTo>
                    <a:pt x="270" y="727"/>
                  </a:lnTo>
                  <a:lnTo>
                    <a:pt x="276" y="731"/>
                  </a:lnTo>
                  <a:lnTo>
                    <a:pt x="283" y="731"/>
                  </a:lnTo>
                  <a:lnTo>
                    <a:pt x="308" y="716"/>
                  </a:lnTo>
                  <a:lnTo>
                    <a:pt x="321" y="713"/>
                  </a:lnTo>
                  <a:lnTo>
                    <a:pt x="330" y="701"/>
                  </a:lnTo>
                  <a:lnTo>
                    <a:pt x="361" y="687"/>
                  </a:lnTo>
                  <a:lnTo>
                    <a:pt x="367" y="681"/>
                  </a:lnTo>
                  <a:lnTo>
                    <a:pt x="376" y="679"/>
                  </a:lnTo>
                  <a:lnTo>
                    <a:pt x="378" y="673"/>
                  </a:lnTo>
                  <a:lnTo>
                    <a:pt x="379" y="665"/>
                  </a:lnTo>
                  <a:lnTo>
                    <a:pt x="385" y="660"/>
                  </a:lnTo>
                  <a:lnTo>
                    <a:pt x="387" y="654"/>
                  </a:lnTo>
                  <a:lnTo>
                    <a:pt x="383" y="650"/>
                  </a:lnTo>
                  <a:lnTo>
                    <a:pt x="385" y="646"/>
                  </a:lnTo>
                  <a:lnTo>
                    <a:pt x="388" y="647"/>
                  </a:lnTo>
                  <a:lnTo>
                    <a:pt x="388" y="643"/>
                  </a:lnTo>
                  <a:lnTo>
                    <a:pt x="383" y="619"/>
                  </a:lnTo>
                  <a:lnTo>
                    <a:pt x="384" y="615"/>
                  </a:lnTo>
                  <a:lnTo>
                    <a:pt x="388" y="618"/>
                  </a:lnTo>
                  <a:lnTo>
                    <a:pt x="388" y="607"/>
                  </a:lnTo>
                  <a:lnTo>
                    <a:pt x="392" y="602"/>
                  </a:lnTo>
                  <a:lnTo>
                    <a:pt x="395" y="603"/>
                  </a:lnTo>
                  <a:lnTo>
                    <a:pt x="395" y="607"/>
                  </a:lnTo>
                  <a:lnTo>
                    <a:pt x="395" y="596"/>
                  </a:lnTo>
                  <a:lnTo>
                    <a:pt x="394" y="587"/>
                  </a:lnTo>
                  <a:lnTo>
                    <a:pt x="390" y="585"/>
                  </a:lnTo>
                  <a:lnTo>
                    <a:pt x="389" y="569"/>
                  </a:lnTo>
                  <a:lnTo>
                    <a:pt x="389" y="557"/>
                  </a:lnTo>
                  <a:lnTo>
                    <a:pt x="388" y="549"/>
                  </a:lnTo>
                  <a:lnTo>
                    <a:pt x="388" y="539"/>
                  </a:lnTo>
                  <a:lnTo>
                    <a:pt x="385" y="536"/>
                  </a:lnTo>
                  <a:lnTo>
                    <a:pt x="382" y="507"/>
                  </a:lnTo>
                  <a:lnTo>
                    <a:pt x="366" y="456"/>
                  </a:lnTo>
                  <a:lnTo>
                    <a:pt x="344" y="434"/>
                  </a:lnTo>
                  <a:lnTo>
                    <a:pt x="337" y="424"/>
                  </a:lnTo>
                  <a:lnTo>
                    <a:pt x="336" y="409"/>
                  </a:lnTo>
                  <a:lnTo>
                    <a:pt x="335" y="413"/>
                  </a:lnTo>
                  <a:lnTo>
                    <a:pt x="329" y="414"/>
                  </a:lnTo>
                  <a:lnTo>
                    <a:pt x="329" y="409"/>
                  </a:lnTo>
                  <a:lnTo>
                    <a:pt x="323" y="401"/>
                  </a:lnTo>
                  <a:lnTo>
                    <a:pt x="306" y="398"/>
                  </a:lnTo>
                  <a:lnTo>
                    <a:pt x="298" y="387"/>
                  </a:lnTo>
                  <a:lnTo>
                    <a:pt x="290" y="378"/>
                  </a:lnTo>
                  <a:lnTo>
                    <a:pt x="281" y="372"/>
                  </a:lnTo>
                  <a:lnTo>
                    <a:pt x="274" y="362"/>
                  </a:lnTo>
                  <a:lnTo>
                    <a:pt x="270" y="359"/>
                  </a:lnTo>
                  <a:lnTo>
                    <a:pt x="265" y="351"/>
                  </a:lnTo>
                  <a:lnTo>
                    <a:pt x="255" y="344"/>
                  </a:lnTo>
                  <a:lnTo>
                    <a:pt x="248" y="334"/>
                  </a:lnTo>
                  <a:lnTo>
                    <a:pt x="236" y="324"/>
                  </a:lnTo>
                  <a:lnTo>
                    <a:pt x="234" y="312"/>
                  </a:lnTo>
                  <a:lnTo>
                    <a:pt x="228" y="297"/>
                  </a:lnTo>
                  <a:lnTo>
                    <a:pt x="217" y="290"/>
                  </a:lnTo>
                  <a:lnTo>
                    <a:pt x="197" y="270"/>
                  </a:lnTo>
                  <a:lnTo>
                    <a:pt x="191" y="258"/>
                  </a:lnTo>
                  <a:lnTo>
                    <a:pt x="194" y="245"/>
                  </a:lnTo>
                  <a:lnTo>
                    <a:pt x="197" y="235"/>
                  </a:lnTo>
                  <a:lnTo>
                    <a:pt x="199" y="222"/>
                  </a:lnTo>
                  <a:lnTo>
                    <a:pt x="211" y="195"/>
                  </a:lnTo>
                  <a:lnTo>
                    <a:pt x="239" y="171"/>
                  </a:lnTo>
                  <a:lnTo>
                    <a:pt x="243" y="166"/>
                  </a:lnTo>
                  <a:lnTo>
                    <a:pt x="247" y="152"/>
                  </a:lnTo>
                  <a:lnTo>
                    <a:pt x="253" y="145"/>
                  </a:lnTo>
                  <a:lnTo>
                    <a:pt x="258" y="140"/>
                  </a:lnTo>
                  <a:lnTo>
                    <a:pt x="276" y="132"/>
                  </a:lnTo>
                  <a:lnTo>
                    <a:pt x="286" y="124"/>
                  </a:lnTo>
                  <a:lnTo>
                    <a:pt x="287" y="116"/>
                  </a:lnTo>
                  <a:lnTo>
                    <a:pt x="307" y="105"/>
                  </a:lnTo>
                  <a:lnTo>
                    <a:pt x="315" y="108"/>
                  </a:lnTo>
                  <a:lnTo>
                    <a:pt x="318" y="106"/>
                  </a:lnTo>
                  <a:lnTo>
                    <a:pt x="319" y="102"/>
                  </a:lnTo>
                  <a:lnTo>
                    <a:pt x="312" y="97"/>
                  </a:lnTo>
                  <a:lnTo>
                    <a:pt x="293" y="98"/>
                  </a:lnTo>
                  <a:lnTo>
                    <a:pt x="283" y="96"/>
                  </a:lnTo>
                  <a:lnTo>
                    <a:pt x="278" y="91"/>
                  </a:lnTo>
                  <a:lnTo>
                    <a:pt x="255" y="77"/>
                  </a:lnTo>
                  <a:lnTo>
                    <a:pt x="248" y="65"/>
                  </a:lnTo>
                  <a:lnTo>
                    <a:pt x="243" y="50"/>
                  </a:lnTo>
                  <a:lnTo>
                    <a:pt x="248" y="35"/>
                  </a:lnTo>
                  <a:lnTo>
                    <a:pt x="244" y="26"/>
                  </a:lnTo>
                  <a:lnTo>
                    <a:pt x="224" y="25"/>
                  </a:lnTo>
                  <a:lnTo>
                    <a:pt x="211" y="21"/>
                  </a:lnTo>
                  <a:lnTo>
                    <a:pt x="196" y="15"/>
                  </a:lnTo>
                  <a:lnTo>
                    <a:pt x="184" y="5"/>
                  </a:lnTo>
                  <a:lnTo>
                    <a:pt x="169" y="0"/>
                  </a:lnTo>
                  <a:lnTo>
                    <a:pt x="162" y="1"/>
                  </a:lnTo>
                  <a:lnTo>
                    <a:pt x="152" y="12"/>
                  </a:lnTo>
                  <a:lnTo>
                    <a:pt x="142" y="19"/>
                  </a:lnTo>
                  <a:lnTo>
                    <a:pt x="127" y="27"/>
                  </a:lnTo>
                  <a:lnTo>
                    <a:pt x="121" y="28"/>
                  </a:lnTo>
                  <a:lnTo>
                    <a:pt x="113" y="26"/>
                  </a:lnTo>
                  <a:lnTo>
                    <a:pt x="104" y="33"/>
                  </a:lnTo>
                  <a:lnTo>
                    <a:pt x="94" y="38"/>
                  </a:lnTo>
                  <a:lnTo>
                    <a:pt x="91" y="32"/>
                  </a:lnTo>
                  <a:lnTo>
                    <a:pt x="77" y="36"/>
                  </a:lnTo>
                  <a:lnTo>
                    <a:pt x="71" y="31"/>
                  </a:lnTo>
                  <a:lnTo>
                    <a:pt x="65" y="32"/>
                  </a:lnTo>
                  <a:lnTo>
                    <a:pt x="50" y="42"/>
                  </a:lnTo>
                  <a:lnTo>
                    <a:pt x="44" y="41"/>
                  </a:lnTo>
                  <a:lnTo>
                    <a:pt x="36" y="33"/>
                  </a:lnTo>
                  <a:lnTo>
                    <a:pt x="23" y="31"/>
                  </a:lnTo>
                  <a:lnTo>
                    <a:pt x="21" y="28"/>
                  </a:lnTo>
                  <a:lnTo>
                    <a:pt x="17" y="31"/>
                  </a:lnTo>
                  <a:lnTo>
                    <a:pt x="13" y="37"/>
                  </a:lnTo>
                  <a:lnTo>
                    <a:pt x="7" y="44"/>
                  </a:lnTo>
                  <a:lnTo>
                    <a:pt x="7" y="48"/>
                  </a:lnTo>
                  <a:lnTo>
                    <a:pt x="0" y="44"/>
                  </a:lnTo>
                  <a:lnTo>
                    <a:pt x="12" y="60"/>
                  </a:lnTo>
                  <a:lnTo>
                    <a:pt x="29" y="80"/>
                  </a:lnTo>
                  <a:lnTo>
                    <a:pt x="39" y="90"/>
                  </a:lnTo>
                  <a:lnTo>
                    <a:pt x="44" y="100"/>
                  </a:lnTo>
                  <a:lnTo>
                    <a:pt x="41" y="112"/>
                  </a:lnTo>
                  <a:lnTo>
                    <a:pt x="43" y="120"/>
                  </a:lnTo>
                  <a:lnTo>
                    <a:pt x="57" y="135"/>
                  </a:lnTo>
                  <a:lnTo>
                    <a:pt x="77" y="139"/>
                  </a:lnTo>
                  <a:lnTo>
                    <a:pt x="97" y="134"/>
                  </a:lnTo>
                  <a:lnTo>
                    <a:pt x="113" y="135"/>
                  </a:lnTo>
                  <a:lnTo>
                    <a:pt x="122" y="146"/>
                  </a:lnTo>
                  <a:lnTo>
                    <a:pt x="127" y="155"/>
                  </a:lnTo>
                  <a:lnTo>
                    <a:pt x="129" y="162"/>
                  </a:lnTo>
                  <a:lnTo>
                    <a:pt x="137" y="168"/>
                  </a:lnTo>
                  <a:lnTo>
                    <a:pt x="141" y="177"/>
                  </a:lnTo>
                  <a:lnTo>
                    <a:pt x="147" y="183"/>
                  </a:lnTo>
                  <a:lnTo>
                    <a:pt x="146" y="192"/>
                  </a:lnTo>
                  <a:lnTo>
                    <a:pt x="130" y="208"/>
                  </a:lnTo>
                  <a:lnTo>
                    <a:pt x="125" y="208"/>
                  </a:lnTo>
                  <a:lnTo>
                    <a:pt x="114" y="205"/>
                  </a:lnTo>
                  <a:lnTo>
                    <a:pt x="107" y="208"/>
                  </a:lnTo>
                  <a:lnTo>
                    <a:pt x="103" y="213"/>
                  </a:lnTo>
                  <a:lnTo>
                    <a:pt x="99" y="222"/>
                  </a:lnTo>
                  <a:lnTo>
                    <a:pt x="100" y="229"/>
                  </a:lnTo>
                  <a:lnTo>
                    <a:pt x="107" y="231"/>
                  </a:lnTo>
                  <a:lnTo>
                    <a:pt x="115" y="237"/>
                  </a:lnTo>
                  <a:lnTo>
                    <a:pt x="134" y="247"/>
                  </a:lnTo>
                  <a:lnTo>
                    <a:pt x="161" y="267"/>
                  </a:lnTo>
                  <a:lnTo>
                    <a:pt x="165" y="280"/>
                  </a:lnTo>
                  <a:lnTo>
                    <a:pt x="188" y="301"/>
                  </a:lnTo>
                  <a:lnTo>
                    <a:pt x="191" y="311"/>
                  </a:lnTo>
                  <a:lnTo>
                    <a:pt x="208" y="331"/>
                  </a:lnTo>
                  <a:lnTo>
                    <a:pt x="213" y="332"/>
                  </a:lnTo>
                  <a:lnTo>
                    <a:pt x="231" y="344"/>
                  </a:lnTo>
                  <a:lnTo>
                    <a:pt x="236" y="358"/>
                  </a:lnTo>
                  <a:lnTo>
                    <a:pt x="239" y="370"/>
                  </a:lnTo>
                  <a:lnTo>
                    <a:pt x="238" y="371"/>
                  </a:lnTo>
                  <a:lnTo>
                    <a:pt x="239" y="372"/>
                  </a:lnTo>
                  <a:lnTo>
                    <a:pt x="243" y="386"/>
                  </a:lnTo>
                  <a:lnTo>
                    <a:pt x="251" y="386"/>
                  </a:lnTo>
                  <a:lnTo>
                    <a:pt x="265" y="396"/>
                  </a:lnTo>
                  <a:lnTo>
                    <a:pt x="274" y="404"/>
                  </a:lnTo>
                  <a:lnTo>
                    <a:pt x="278" y="421"/>
                  </a:lnTo>
                  <a:lnTo>
                    <a:pt x="291" y="450"/>
                  </a:lnTo>
                  <a:lnTo>
                    <a:pt x="292" y="457"/>
                  </a:lnTo>
                  <a:lnTo>
                    <a:pt x="292" y="490"/>
                  </a:lnTo>
                  <a:lnTo>
                    <a:pt x="290" y="527"/>
                  </a:lnTo>
                  <a:lnTo>
                    <a:pt x="292" y="543"/>
                  </a:lnTo>
                  <a:lnTo>
                    <a:pt x="299" y="558"/>
                  </a:lnTo>
                  <a:lnTo>
                    <a:pt x="298" y="607"/>
                  </a:lnTo>
                  <a:lnTo>
                    <a:pt x="296" y="619"/>
                  </a:lnTo>
                  <a:lnTo>
                    <a:pt x="290" y="628"/>
                  </a:lnTo>
                  <a:lnTo>
                    <a:pt x="281" y="625"/>
                  </a:lnTo>
                  <a:lnTo>
                    <a:pt x="271" y="634"/>
                  </a:lnTo>
                  <a:lnTo>
                    <a:pt x="264" y="638"/>
                  </a:lnTo>
                  <a:lnTo>
                    <a:pt x="256" y="638"/>
                  </a:lnTo>
                  <a:lnTo>
                    <a:pt x="238" y="646"/>
                  </a:lnTo>
                  <a:lnTo>
                    <a:pt x="237" y="656"/>
                  </a:lnTo>
                  <a:lnTo>
                    <a:pt x="218" y="657"/>
                  </a:lnTo>
                  <a:lnTo>
                    <a:pt x="208" y="661"/>
                  </a:lnTo>
                  <a:lnTo>
                    <a:pt x="206" y="674"/>
                  </a:lnTo>
                  <a:lnTo>
                    <a:pt x="207" y="683"/>
                  </a:lnTo>
                  <a:lnTo>
                    <a:pt x="208" y="692"/>
                  </a:lnTo>
                  <a:lnTo>
                    <a:pt x="202" y="694"/>
                  </a:lnTo>
                  <a:lnTo>
                    <a:pt x="194" y="697"/>
                  </a:lnTo>
                  <a:lnTo>
                    <a:pt x="183" y="704"/>
                  </a:lnTo>
                  <a:lnTo>
                    <a:pt x="173" y="708"/>
                  </a:lnTo>
                  <a:lnTo>
                    <a:pt x="165" y="705"/>
                  </a:lnTo>
                  <a:lnTo>
                    <a:pt x="158" y="705"/>
                  </a:lnTo>
                  <a:lnTo>
                    <a:pt x="157" y="715"/>
                  </a:lnTo>
                  <a:lnTo>
                    <a:pt x="152" y="720"/>
                  </a:lnTo>
                  <a:lnTo>
                    <a:pt x="145" y="724"/>
                  </a:lnTo>
                  <a:lnTo>
                    <a:pt x="134" y="726"/>
                  </a:lnTo>
                  <a:lnTo>
                    <a:pt x="129" y="727"/>
                  </a:lnTo>
                  <a:lnTo>
                    <a:pt x="136" y="738"/>
                  </a:lnTo>
                  <a:lnTo>
                    <a:pt x="154" y="746"/>
                  </a:lnTo>
                  <a:lnTo>
                    <a:pt x="161" y="752"/>
                  </a:lnTo>
                  <a:lnTo>
                    <a:pt x="157" y="760"/>
                  </a:lnTo>
                  <a:lnTo>
                    <a:pt x="150" y="770"/>
                  </a:lnTo>
                  <a:lnTo>
                    <a:pt x="148" y="786"/>
                  </a:lnTo>
                  <a:lnTo>
                    <a:pt x="148" y="797"/>
                  </a:lnTo>
                  <a:lnTo>
                    <a:pt x="151" y="810"/>
                  </a:lnTo>
                  <a:lnTo>
                    <a:pt x="156" y="822"/>
                  </a:lnTo>
                  <a:lnTo>
                    <a:pt x="151" y="827"/>
                  </a:lnTo>
                  <a:lnTo>
                    <a:pt x="153" y="832"/>
                  </a:lnTo>
                  <a:lnTo>
                    <a:pt x="162" y="830"/>
                  </a:lnTo>
                  <a:lnTo>
                    <a:pt x="175" y="821"/>
                  </a:lnTo>
                  <a:lnTo>
                    <a:pt x="186" y="807"/>
                  </a:lnTo>
                  <a:lnTo>
                    <a:pt x="195" y="797"/>
                  </a:lnTo>
                  <a:lnTo>
                    <a:pt x="216" y="789"/>
                  </a:lnTo>
                  <a:lnTo>
                    <a:pt x="220" y="785"/>
                  </a:lnTo>
                  <a:lnTo>
                    <a:pt x="220" y="778"/>
                  </a:lnTo>
                  <a:lnTo>
                    <a:pt x="228" y="773"/>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46" name="Freeform 91"/>
            <p:cNvSpPr>
              <a:spLocks noChangeAspect="1"/>
            </p:cNvSpPr>
            <p:nvPr/>
          </p:nvSpPr>
          <p:spPr bwMode="gray">
            <a:xfrm>
              <a:off x="6668292" y="3572222"/>
              <a:ext cx="168275" cy="104775"/>
            </a:xfrm>
            <a:custGeom>
              <a:avLst/>
              <a:gdLst/>
              <a:ahLst/>
              <a:cxnLst>
                <a:cxn ang="0">
                  <a:pos x="249" y="133"/>
                </a:cxn>
                <a:cxn ang="0">
                  <a:pos x="268" y="155"/>
                </a:cxn>
                <a:cxn ang="0">
                  <a:pos x="281" y="158"/>
                </a:cxn>
                <a:cxn ang="0">
                  <a:pos x="288" y="121"/>
                </a:cxn>
                <a:cxn ang="0">
                  <a:pos x="301" y="122"/>
                </a:cxn>
                <a:cxn ang="0">
                  <a:pos x="312" y="139"/>
                </a:cxn>
                <a:cxn ang="0">
                  <a:pos x="319" y="128"/>
                </a:cxn>
                <a:cxn ang="0">
                  <a:pos x="309" y="111"/>
                </a:cxn>
                <a:cxn ang="0">
                  <a:pos x="328" y="96"/>
                </a:cxn>
                <a:cxn ang="0">
                  <a:pos x="324" y="81"/>
                </a:cxn>
                <a:cxn ang="0">
                  <a:pos x="351" y="64"/>
                </a:cxn>
                <a:cxn ang="0">
                  <a:pos x="383" y="20"/>
                </a:cxn>
                <a:cxn ang="0">
                  <a:pos x="392" y="0"/>
                </a:cxn>
                <a:cxn ang="0">
                  <a:pos x="395" y="14"/>
                </a:cxn>
                <a:cxn ang="0">
                  <a:pos x="404" y="9"/>
                </a:cxn>
                <a:cxn ang="0">
                  <a:pos x="417" y="4"/>
                </a:cxn>
                <a:cxn ang="0">
                  <a:pos x="433" y="20"/>
                </a:cxn>
                <a:cxn ang="0">
                  <a:pos x="442" y="43"/>
                </a:cxn>
                <a:cxn ang="0">
                  <a:pos x="448" y="57"/>
                </a:cxn>
                <a:cxn ang="0">
                  <a:pos x="463" y="54"/>
                </a:cxn>
                <a:cxn ang="0">
                  <a:pos x="462" y="68"/>
                </a:cxn>
                <a:cxn ang="0">
                  <a:pos x="474" y="65"/>
                </a:cxn>
                <a:cxn ang="0">
                  <a:pos x="502" y="80"/>
                </a:cxn>
                <a:cxn ang="0">
                  <a:pos x="530" y="95"/>
                </a:cxn>
                <a:cxn ang="0">
                  <a:pos x="512" y="108"/>
                </a:cxn>
                <a:cxn ang="0">
                  <a:pos x="482" y="110"/>
                </a:cxn>
                <a:cxn ang="0">
                  <a:pos x="476" y="126"/>
                </a:cxn>
                <a:cxn ang="0">
                  <a:pos x="492" y="137"/>
                </a:cxn>
                <a:cxn ang="0">
                  <a:pos x="463" y="149"/>
                </a:cxn>
                <a:cxn ang="0">
                  <a:pos x="446" y="143"/>
                </a:cxn>
                <a:cxn ang="0">
                  <a:pos x="439" y="151"/>
                </a:cxn>
                <a:cxn ang="0">
                  <a:pos x="412" y="142"/>
                </a:cxn>
                <a:cxn ang="0">
                  <a:pos x="336" y="150"/>
                </a:cxn>
                <a:cxn ang="0">
                  <a:pos x="323" y="201"/>
                </a:cxn>
                <a:cxn ang="0">
                  <a:pos x="282" y="275"/>
                </a:cxn>
                <a:cxn ang="0">
                  <a:pos x="265" y="299"/>
                </a:cxn>
                <a:cxn ang="0">
                  <a:pos x="231" y="307"/>
                </a:cxn>
                <a:cxn ang="0">
                  <a:pos x="189" y="306"/>
                </a:cxn>
                <a:cxn ang="0">
                  <a:pos x="178" y="296"/>
                </a:cxn>
                <a:cxn ang="0">
                  <a:pos x="139" y="305"/>
                </a:cxn>
                <a:cxn ang="0">
                  <a:pos x="105" y="326"/>
                </a:cxn>
                <a:cxn ang="0">
                  <a:pos x="77" y="323"/>
                </a:cxn>
                <a:cxn ang="0">
                  <a:pos x="40" y="325"/>
                </a:cxn>
                <a:cxn ang="0">
                  <a:pos x="0" y="269"/>
                </a:cxn>
                <a:cxn ang="0">
                  <a:pos x="7" y="264"/>
                </a:cxn>
                <a:cxn ang="0">
                  <a:pos x="28" y="283"/>
                </a:cxn>
                <a:cxn ang="0">
                  <a:pos x="53" y="284"/>
                </a:cxn>
                <a:cxn ang="0">
                  <a:pos x="84" y="293"/>
                </a:cxn>
                <a:cxn ang="0">
                  <a:pos x="91" y="269"/>
                </a:cxn>
                <a:cxn ang="0">
                  <a:pos x="96" y="250"/>
                </a:cxn>
                <a:cxn ang="0">
                  <a:pos x="103" y="239"/>
                </a:cxn>
                <a:cxn ang="0">
                  <a:pos x="116" y="221"/>
                </a:cxn>
                <a:cxn ang="0">
                  <a:pos x="137" y="218"/>
                </a:cxn>
                <a:cxn ang="0">
                  <a:pos x="161" y="215"/>
                </a:cxn>
                <a:cxn ang="0">
                  <a:pos x="190" y="201"/>
                </a:cxn>
                <a:cxn ang="0">
                  <a:pos x="215" y="167"/>
                </a:cxn>
                <a:cxn ang="0">
                  <a:pos x="240" y="131"/>
                </a:cxn>
              </a:cxnLst>
              <a:rect l="0" t="0" r="r" b="b"/>
              <a:pathLst>
                <a:path w="530" h="330">
                  <a:moveTo>
                    <a:pt x="242" y="129"/>
                  </a:moveTo>
                  <a:lnTo>
                    <a:pt x="245" y="131"/>
                  </a:lnTo>
                  <a:lnTo>
                    <a:pt x="249" y="133"/>
                  </a:lnTo>
                  <a:lnTo>
                    <a:pt x="259" y="144"/>
                  </a:lnTo>
                  <a:lnTo>
                    <a:pt x="263" y="150"/>
                  </a:lnTo>
                  <a:lnTo>
                    <a:pt x="268" y="155"/>
                  </a:lnTo>
                  <a:lnTo>
                    <a:pt x="271" y="159"/>
                  </a:lnTo>
                  <a:lnTo>
                    <a:pt x="276" y="160"/>
                  </a:lnTo>
                  <a:lnTo>
                    <a:pt x="281" y="158"/>
                  </a:lnTo>
                  <a:lnTo>
                    <a:pt x="283" y="150"/>
                  </a:lnTo>
                  <a:lnTo>
                    <a:pt x="285" y="126"/>
                  </a:lnTo>
                  <a:lnTo>
                    <a:pt x="288" y="121"/>
                  </a:lnTo>
                  <a:lnTo>
                    <a:pt x="293" y="118"/>
                  </a:lnTo>
                  <a:lnTo>
                    <a:pt x="298" y="118"/>
                  </a:lnTo>
                  <a:lnTo>
                    <a:pt x="301" y="122"/>
                  </a:lnTo>
                  <a:lnTo>
                    <a:pt x="303" y="129"/>
                  </a:lnTo>
                  <a:lnTo>
                    <a:pt x="307" y="137"/>
                  </a:lnTo>
                  <a:lnTo>
                    <a:pt x="312" y="139"/>
                  </a:lnTo>
                  <a:lnTo>
                    <a:pt x="318" y="139"/>
                  </a:lnTo>
                  <a:lnTo>
                    <a:pt x="319" y="134"/>
                  </a:lnTo>
                  <a:lnTo>
                    <a:pt x="319" y="128"/>
                  </a:lnTo>
                  <a:lnTo>
                    <a:pt x="318" y="123"/>
                  </a:lnTo>
                  <a:lnTo>
                    <a:pt x="314" y="116"/>
                  </a:lnTo>
                  <a:lnTo>
                    <a:pt x="309" y="111"/>
                  </a:lnTo>
                  <a:lnTo>
                    <a:pt x="315" y="110"/>
                  </a:lnTo>
                  <a:lnTo>
                    <a:pt x="320" y="106"/>
                  </a:lnTo>
                  <a:lnTo>
                    <a:pt x="328" y="96"/>
                  </a:lnTo>
                  <a:lnTo>
                    <a:pt x="322" y="94"/>
                  </a:lnTo>
                  <a:lnTo>
                    <a:pt x="319" y="88"/>
                  </a:lnTo>
                  <a:lnTo>
                    <a:pt x="324" y="81"/>
                  </a:lnTo>
                  <a:lnTo>
                    <a:pt x="329" y="79"/>
                  </a:lnTo>
                  <a:lnTo>
                    <a:pt x="339" y="79"/>
                  </a:lnTo>
                  <a:lnTo>
                    <a:pt x="351" y="64"/>
                  </a:lnTo>
                  <a:lnTo>
                    <a:pt x="357" y="53"/>
                  </a:lnTo>
                  <a:lnTo>
                    <a:pt x="357" y="47"/>
                  </a:lnTo>
                  <a:lnTo>
                    <a:pt x="383" y="20"/>
                  </a:lnTo>
                  <a:lnTo>
                    <a:pt x="387" y="13"/>
                  </a:lnTo>
                  <a:lnTo>
                    <a:pt x="388" y="6"/>
                  </a:lnTo>
                  <a:lnTo>
                    <a:pt x="392" y="0"/>
                  </a:lnTo>
                  <a:lnTo>
                    <a:pt x="394" y="0"/>
                  </a:lnTo>
                  <a:lnTo>
                    <a:pt x="395" y="3"/>
                  </a:lnTo>
                  <a:lnTo>
                    <a:pt x="395" y="14"/>
                  </a:lnTo>
                  <a:lnTo>
                    <a:pt x="393" y="20"/>
                  </a:lnTo>
                  <a:lnTo>
                    <a:pt x="393" y="22"/>
                  </a:lnTo>
                  <a:lnTo>
                    <a:pt x="404" y="9"/>
                  </a:lnTo>
                  <a:lnTo>
                    <a:pt x="408" y="2"/>
                  </a:lnTo>
                  <a:lnTo>
                    <a:pt x="415" y="2"/>
                  </a:lnTo>
                  <a:lnTo>
                    <a:pt x="417" y="4"/>
                  </a:lnTo>
                  <a:lnTo>
                    <a:pt x="422" y="19"/>
                  </a:lnTo>
                  <a:lnTo>
                    <a:pt x="428" y="22"/>
                  </a:lnTo>
                  <a:lnTo>
                    <a:pt x="433" y="20"/>
                  </a:lnTo>
                  <a:lnTo>
                    <a:pt x="443" y="29"/>
                  </a:lnTo>
                  <a:lnTo>
                    <a:pt x="446" y="40"/>
                  </a:lnTo>
                  <a:lnTo>
                    <a:pt x="442" y="43"/>
                  </a:lnTo>
                  <a:lnTo>
                    <a:pt x="443" y="57"/>
                  </a:lnTo>
                  <a:lnTo>
                    <a:pt x="444" y="58"/>
                  </a:lnTo>
                  <a:lnTo>
                    <a:pt x="448" y="57"/>
                  </a:lnTo>
                  <a:lnTo>
                    <a:pt x="452" y="57"/>
                  </a:lnTo>
                  <a:lnTo>
                    <a:pt x="458" y="54"/>
                  </a:lnTo>
                  <a:lnTo>
                    <a:pt x="463" y="54"/>
                  </a:lnTo>
                  <a:lnTo>
                    <a:pt x="467" y="59"/>
                  </a:lnTo>
                  <a:lnTo>
                    <a:pt x="465" y="64"/>
                  </a:lnTo>
                  <a:lnTo>
                    <a:pt x="462" y="68"/>
                  </a:lnTo>
                  <a:lnTo>
                    <a:pt x="463" y="70"/>
                  </a:lnTo>
                  <a:lnTo>
                    <a:pt x="469" y="70"/>
                  </a:lnTo>
                  <a:lnTo>
                    <a:pt x="474" y="65"/>
                  </a:lnTo>
                  <a:lnTo>
                    <a:pt x="480" y="65"/>
                  </a:lnTo>
                  <a:lnTo>
                    <a:pt x="486" y="69"/>
                  </a:lnTo>
                  <a:lnTo>
                    <a:pt x="502" y="80"/>
                  </a:lnTo>
                  <a:lnTo>
                    <a:pt x="523" y="86"/>
                  </a:lnTo>
                  <a:lnTo>
                    <a:pt x="529" y="91"/>
                  </a:lnTo>
                  <a:lnTo>
                    <a:pt x="530" y="95"/>
                  </a:lnTo>
                  <a:lnTo>
                    <a:pt x="528" y="100"/>
                  </a:lnTo>
                  <a:lnTo>
                    <a:pt x="518" y="104"/>
                  </a:lnTo>
                  <a:lnTo>
                    <a:pt x="512" y="108"/>
                  </a:lnTo>
                  <a:lnTo>
                    <a:pt x="501" y="112"/>
                  </a:lnTo>
                  <a:lnTo>
                    <a:pt x="491" y="115"/>
                  </a:lnTo>
                  <a:lnTo>
                    <a:pt x="482" y="110"/>
                  </a:lnTo>
                  <a:lnTo>
                    <a:pt x="475" y="113"/>
                  </a:lnTo>
                  <a:lnTo>
                    <a:pt x="474" y="121"/>
                  </a:lnTo>
                  <a:lnTo>
                    <a:pt x="476" y="126"/>
                  </a:lnTo>
                  <a:lnTo>
                    <a:pt x="482" y="132"/>
                  </a:lnTo>
                  <a:lnTo>
                    <a:pt x="487" y="133"/>
                  </a:lnTo>
                  <a:lnTo>
                    <a:pt x="492" y="137"/>
                  </a:lnTo>
                  <a:lnTo>
                    <a:pt x="494" y="140"/>
                  </a:lnTo>
                  <a:lnTo>
                    <a:pt x="480" y="143"/>
                  </a:lnTo>
                  <a:lnTo>
                    <a:pt x="463" y="149"/>
                  </a:lnTo>
                  <a:lnTo>
                    <a:pt x="457" y="149"/>
                  </a:lnTo>
                  <a:lnTo>
                    <a:pt x="452" y="147"/>
                  </a:lnTo>
                  <a:lnTo>
                    <a:pt x="446" y="143"/>
                  </a:lnTo>
                  <a:lnTo>
                    <a:pt x="444" y="143"/>
                  </a:lnTo>
                  <a:lnTo>
                    <a:pt x="443" y="148"/>
                  </a:lnTo>
                  <a:lnTo>
                    <a:pt x="439" y="151"/>
                  </a:lnTo>
                  <a:lnTo>
                    <a:pt x="435" y="151"/>
                  </a:lnTo>
                  <a:lnTo>
                    <a:pt x="421" y="147"/>
                  </a:lnTo>
                  <a:lnTo>
                    <a:pt x="412" y="142"/>
                  </a:lnTo>
                  <a:lnTo>
                    <a:pt x="361" y="140"/>
                  </a:lnTo>
                  <a:lnTo>
                    <a:pt x="342" y="142"/>
                  </a:lnTo>
                  <a:lnTo>
                    <a:pt x="336" y="150"/>
                  </a:lnTo>
                  <a:lnTo>
                    <a:pt x="330" y="167"/>
                  </a:lnTo>
                  <a:lnTo>
                    <a:pt x="328" y="189"/>
                  </a:lnTo>
                  <a:lnTo>
                    <a:pt x="323" y="201"/>
                  </a:lnTo>
                  <a:lnTo>
                    <a:pt x="297" y="230"/>
                  </a:lnTo>
                  <a:lnTo>
                    <a:pt x="291" y="257"/>
                  </a:lnTo>
                  <a:lnTo>
                    <a:pt x="282" y="275"/>
                  </a:lnTo>
                  <a:lnTo>
                    <a:pt x="275" y="287"/>
                  </a:lnTo>
                  <a:lnTo>
                    <a:pt x="271" y="294"/>
                  </a:lnTo>
                  <a:lnTo>
                    <a:pt x="265" y="299"/>
                  </a:lnTo>
                  <a:lnTo>
                    <a:pt x="252" y="303"/>
                  </a:lnTo>
                  <a:lnTo>
                    <a:pt x="240" y="305"/>
                  </a:lnTo>
                  <a:lnTo>
                    <a:pt x="231" y="307"/>
                  </a:lnTo>
                  <a:lnTo>
                    <a:pt x="220" y="314"/>
                  </a:lnTo>
                  <a:lnTo>
                    <a:pt x="210" y="314"/>
                  </a:lnTo>
                  <a:lnTo>
                    <a:pt x="189" y="306"/>
                  </a:lnTo>
                  <a:lnTo>
                    <a:pt x="184" y="306"/>
                  </a:lnTo>
                  <a:lnTo>
                    <a:pt x="183" y="299"/>
                  </a:lnTo>
                  <a:lnTo>
                    <a:pt x="178" y="296"/>
                  </a:lnTo>
                  <a:lnTo>
                    <a:pt x="151" y="295"/>
                  </a:lnTo>
                  <a:lnTo>
                    <a:pt x="146" y="296"/>
                  </a:lnTo>
                  <a:lnTo>
                    <a:pt x="139" y="305"/>
                  </a:lnTo>
                  <a:lnTo>
                    <a:pt x="123" y="323"/>
                  </a:lnTo>
                  <a:lnTo>
                    <a:pt x="115" y="327"/>
                  </a:lnTo>
                  <a:lnTo>
                    <a:pt x="105" y="326"/>
                  </a:lnTo>
                  <a:lnTo>
                    <a:pt x="96" y="326"/>
                  </a:lnTo>
                  <a:lnTo>
                    <a:pt x="87" y="330"/>
                  </a:lnTo>
                  <a:lnTo>
                    <a:pt x="77" y="323"/>
                  </a:lnTo>
                  <a:lnTo>
                    <a:pt x="66" y="325"/>
                  </a:lnTo>
                  <a:lnTo>
                    <a:pt x="54" y="328"/>
                  </a:lnTo>
                  <a:lnTo>
                    <a:pt x="40" y="325"/>
                  </a:lnTo>
                  <a:lnTo>
                    <a:pt x="27" y="314"/>
                  </a:lnTo>
                  <a:lnTo>
                    <a:pt x="0" y="274"/>
                  </a:lnTo>
                  <a:lnTo>
                    <a:pt x="0" y="269"/>
                  </a:lnTo>
                  <a:lnTo>
                    <a:pt x="2" y="268"/>
                  </a:lnTo>
                  <a:lnTo>
                    <a:pt x="5" y="266"/>
                  </a:lnTo>
                  <a:lnTo>
                    <a:pt x="7" y="264"/>
                  </a:lnTo>
                  <a:lnTo>
                    <a:pt x="10" y="273"/>
                  </a:lnTo>
                  <a:lnTo>
                    <a:pt x="13" y="278"/>
                  </a:lnTo>
                  <a:lnTo>
                    <a:pt x="28" y="283"/>
                  </a:lnTo>
                  <a:lnTo>
                    <a:pt x="34" y="284"/>
                  </a:lnTo>
                  <a:lnTo>
                    <a:pt x="48" y="283"/>
                  </a:lnTo>
                  <a:lnTo>
                    <a:pt x="53" y="284"/>
                  </a:lnTo>
                  <a:lnTo>
                    <a:pt x="59" y="288"/>
                  </a:lnTo>
                  <a:lnTo>
                    <a:pt x="67" y="290"/>
                  </a:lnTo>
                  <a:lnTo>
                    <a:pt x="84" y="293"/>
                  </a:lnTo>
                  <a:lnTo>
                    <a:pt x="86" y="285"/>
                  </a:lnTo>
                  <a:lnTo>
                    <a:pt x="89" y="279"/>
                  </a:lnTo>
                  <a:lnTo>
                    <a:pt x="91" y="269"/>
                  </a:lnTo>
                  <a:lnTo>
                    <a:pt x="93" y="263"/>
                  </a:lnTo>
                  <a:lnTo>
                    <a:pt x="91" y="253"/>
                  </a:lnTo>
                  <a:lnTo>
                    <a:pt x="96" y="250"/>
                  </a:lnTo>
                  <a:lnTo>
                    <a:pt x="102" y="251"/>
                  </a:lnTo>
                  <a:lnTo>
                    <a:pt x="103" y="253"/>
                  </a:lnTo>
                  <a:lnTo>
                    <a:pt x="103" y="239"/>
                  </a:lnTo>
                  <a:lnTo>
                    <a:pt x="105" y="235"/>
                  </a:lnTo>
                  <a:lnTo>
                    <a:pt x="113" y="225"/>
                  </a:lnTo>
                  <a:lnTo>
                    <a:pt x="116" y="221"/>
                  </a:lnTo>
                  <a:lnTo>
                    <a:pt x="134" y="220"/>
                  </a:lnTo>
                  <a:lnTo>
                    <a:pt x="137" y="219"/>
                  </a:lnTo>
                  <a:lnTo>
                    <a:pt x="137" y="218"/>
                  </a:lnTo>
                  <a:lnTo>
                    <a:pt x="142" y="217"/>
                  </a:lnTo>
                  <a:lnTo>
                    <a:pt x="152" y="217"/>
                  </a:lnTo>
                  <a:lnTo>
                    <a:pt x="161" y="215"/>
                  </a:lnTo>
                  <a:lnTo>
                    <a:pt x="174" y="214"/>
                  </a:lnTo>
                  <a:lnTo>
                    <a:pt x="179" y="212"/>
                  </a:lnTo>
                  <a:lnTo>
                    <a:pt x="190" y="201"/>
                  </a:lnTo>
                  <a:lnTo>
                    <a:pt x="205" y="183"/>
                  </a:lnTo>
                  <a:lnTo>
                    <a:pt x="207" y="177"/>
                  </a:lnTo>
                  <a:lnTo>
                    <a:pt x="215" y="167"/>
                  </a:lnTo>
                  <a:lnTo>
                    <a:pt x="231" y="154"/>
                  </a:lnTo>
                  <a:lnTo>
                    <a:pt x="238" y="143"/>
                  </a:lnTo>
                  <a:lnTo>
                    <a:pt x="240" y="131"/>
                  </a:lnTo>
                  <a:lnTo>
                    <a:pt x="242" y="129"/>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47" name="Freeform 92"/>
            <p:cNvSpPr>
              <a:spLocks noChangeAspect="1"/>
            </p:cNvSpPr>
            <p:nvPr/>
          </p:nvSpPr>
          <p:spPr bwMode="gray">
            <a:xfrm>
              <a:off x="6504780" y="3575397"/>
              <a:ext cx="71438" cy="93663"/>
            </a:xfrm>
            <a:custGeom>
              <a:avLst/>
              <a:gdLst/>
              <a:ahLst/>
              <a:cxnLst>
                <a:cxn ang="0">
                  <a:pos x="5" y="16"/>
                </a:cxn>
                <a:cxn ang="0">
                  <a:pos x="2" y="16"/>
                </a:cxn>
                <a:cxn ang="0">
                  <a:pos x="7" y="24"/>
                </a:cxn>
                <a:cxn ang="0">
                  <a:pos x="10" y="43"/>
                </a:cxn>
                <a:cxn ang="0">
                  <a:pos x="14" y="55"/>
                </a:cxn>
                <a:cxn ang="0">
                  <a:pos x="15" y="87"/>
                </a:cxn>
                <a:cxn ang="0">
                  <a:pos x="18" y="98"/>
                </a:cxn>
                <a:cxn ang="0">
                  <a:pos x="26" y="104"/>
                </a:cxn>
                <a:cxn ang="0">
                  <a:pos x="27" y="115"/>
                </a:cxn>
                <a:cxn ang="0">
                  <a:pos x="26" y="130"/>
                </a:cxn>
                <a:cxn ang="0">
                  <a:pos x="32" y="141"/>
                </a:cxn>
                <a:cxn ang="0">
                  <a:pos x="33" y="148"/>
                </a:cxn>
                <a:cxn ang="0">
                  <a:pos x="52" y="173"/>
                </a:cxn>
                <a:cxn ang="0">
                  <a:pos x="60" y="183"/>
                </a:cxn>
                <a:cxn ang="0">
                  <a:pos x="66" y="196"/>
                </a:cxn>
                <a:cxn ang="0">
                  <a:pos x="68" y="208"/>
                </a:cxn>
                <a:cxn ang="0">
                  <a:pos x="77" y="218"/>
                </a:cxn>
                <a:cxn ang="0">
                  <a:pos x="93" y="229"/>
                </a:cxn>
                <a:cxn ang="0">
                  <a:pos x="114" y="248"/>
                </a:cxn>
                <a:cxn ang="0">
                  <a:pos x="129" y="253"/>
                </a:cxn>
                <a:cxn ang="0">
                  <a:pos x="144" y="265"/>
                </a:cxn>
                <a:cxn ang="0">
                  <a:pos x="152" y="269"/>
                </a:cxn>
                <a:cxn ang="0">
                  <a:pos x="166" y="276"/>
                </a:cxn>
                <a:cxn ang="0">
                  <a:pos x="178" y="287"/>
                </a:cxn>
                <a:cxn ang="0">
                  <a:pos x="182" y="285"/>
                </a:cxn>
                <a:cxn ang="0">
                  <a:pos x="185" y="291"/>
                </a:cxn>
                <a:cxn ang="0">
                  <a:pos x="189" y="287"/>
                </a:cxn>
                <a:cxn ang="0">
                  <a:pos x="192" y="281"/>
                </a:cxn>
                <a:cxn ang="0">
                  <a:pos x="198" y="277"/>
                </a:cxn>
                <a:cxn ang="0">
                  <a:pos x="211" y="280"/>
                </a:cxn>
                <a:cxn ang="0">
                  <a:pos x="220" y="288"/>
                </a:cxn>
                <a:cxn ang="0">
                  <a:pos x="224" y="281"/>
                </a:cxn>
                <a:cxn ang="0">
                  <a:pos x="226" y="265"/>
                </a:cxn>
                <a:cxn ang="0">
                  <a:pos x="210" y="237"/>
                </a:cxn>
                <a:cxn ang="0">
                  <a:pos x="205" y="222"/>
                </a:cxn>
                <a:cxn ang="0">
                  <a:pos x="188" y="210"/>
                </a:cxn>
                <a:cxn ang="0">
                  <a:pos x="182" y="191"/>
                </a:cxn>
                <a:cxn ang="0">
                  <a:pos x="179" y="151"/>
                </a:cxn>
                <a:cxn ang="0">
                  <a:pos x="183" y="126"/>
                </a:cxn>
                <a:cxn ang="0">
                  <a:pos x="183" y="108"/>
                </a:cxn>
                <a:cxn ang="0">
                  <a:pos x="181" y="95"/>
                </a:cxn>
                <a:cxn ang="0">
                  <a:pos x="174" y="83"/>
                </a:cxn>
                <a:cxn ang="0">
                  <a:pos x="158" y="60"/>
                </a:cxn>
                <a:cxn ang="0">
                  <a:pos x="136" y="44"/>
                </a:cxn>
                <a:cxn ang="0">
                  <a:pos x="123" y="28"/>
                </a:cxn>
                <a:cxn ang="0">
                  <a:pos x="111" y="29"/>
                </a:cxn>
                <a:cxn ang="0">
                  <a:pos x="103" y="41"/>
                </a:cxn>
                <a:cxn ang="0">
                  <a:pos x="92" y="43"/>
                </a:cxn>
                <a:cxn ang="0">
                  <a:pos x="81" y="41"/>
                </a:cxn>
                <a:cxn ang="0">
                  <a:pos x="58" y="56"/>
                </a:cxn>
                <a:cxn ang="0">
                  <a:pos x="54" y="45"/>
                </a:cxn>
                <a:cxn ang="0">
                  <a:pos x="57" y="29"/>
                </a:cxn>
                <a:cxn ang="0">
                  <a:pos x="47" y="14"/>
                </a:cxn>
                <a:cxn ang="0">
                  <a:pos x="37" y="12"/>
                </a:cxn>
                <a:cxn ang="0">
                  <a:pos x="20" y="9"/>
                </a:cxn>
                <a:cxn ang="0">
                  <a:pos x="12" y="0"/>
                </a:cxn>
                <a:cxn ang="0">
                  <a:pos x="0" y="0"/>
                </a:cxn>
                <a:cxn ang="0">
                  <a:pos x="5" y="16"/>
                </a:cxn>
              </a:cxnLst>
              <a:rect l="0" t="0" r="r" b="b"/>
              <a:pathLst>
                <a:path w="226" h="291">
                  <a:moveTo>
                    <a:pt x="5" y="16"/>
                  </a:moveTo>
                  <a:lnTo>
                    <a:pt x="2" y="16"/>
                  </a:lnTo>
                  <a:lnTo>
                    <a:pt x="7" y="24"/>
                  </a:lnTo>
                  <a:lnTo>
                    <a:pt x="10" y="43"/>
                  </a:lnTo>
                  <a:lnTo>
                    <a:pt x="14" y="55"/>
                  </a:lnTo>
                  <a:lnTo>
                    <a:pt x="15" y="87"/>
                  </a:lnTo>
                  <a:lnTo>
                    <a:pt x="18" y="98"/>
                  </a:lnTo>
                  <a:lnTo>
                    <a:pt x="26" y="104"/>
                  </a:lnTo>
                  <a:lnTo>
                    <a:pt x="27" y="115"/>
                  </a:lnTo>
                  <a:lnTo>
                    <a:pt x="26" y="130"/>
                  </a:lnTo>
                  <a:lnTo>
                    <a:pt x="32" y="141"/>
                  </a:lnTo>
                  <a:lnTo>
                    <a:pt x="33" y="148"/>
                  </a:lnTo>
                  <a:lnTo>
                    <a:pt x="52" y="173"/>
                  </a:lnTo>
                  <a:lnTo>
                    <a:pt x="60" y="183"/>
                  </a:lnTo>
                  <a:lnTo>
                    <a:pt x="66" y="196"/>
                  </a:lnTo>
                  <a:lnTo>
                    <a:pt x="68" y="208"/>
                  </a:lnTo>
                  <a:lnTo>
                    <a:pt x="77" y="218"/>
                  </a:lnTo>
                  <a:lnTo>
                    <a:pt x="93" y="229"/>
                  </a:lnTo>
                  <a:lnTo>
                    <a:pt x="114" y="248"/>
                  </a:lnTo>
                  <a:lnTo>
                    <a:pt x="129" y="253"/>
                  </a:lnTo>
                  <a:lnTo>
                    <a:pt x="144" y="265"/>
                  </a:lnTo>
                  <a:lnTo>
                    <a:pt x="152" y="269"/>
                  </a:lnTo>
                  <a:lnTo>
                    <a:pt x="166" y="276"/>
                  </a:lnTo>
                  <a:lnTo>
                    <a:pt x="178" y="287"/>
                  </a:lnTo>
                  <a:lnTo>
                    <a:pt x="182" y="285"/>
                  </a:lnTo>
                  <a:lnTo>
                    <a:pt x="185" y="291"/>
                  </a:lnTo>
                  <a:lnTo>
                    <a:pt x="189" y="287"/>
                  </a:lnTo>
                  <a:lnTo>
                    <a:pt x="192" y="281"/>
                  </a:lnTo>
                  <a:lnTo>
                    <a:pt x="198" y="277"/>
                  </a:lnTo>
                  <a:lnTo>
                    <a:pt x="211" y="280"/>
                  </a:lnTo>
                  <a:lnTo>
                    <a:pt x="220" y="288"/>
                  </a:lnTo>
                  <a:lnTo>
                    <a:pt x="224" y="281"/>
                  </a:lnTo>
                  <a:lnTo>
                    <a:pt x="226" y="265"/>
                  </a:lnTo>
                  <a:lnTo>
                    <a:pt x="210" y="237"/>
                  </a:lnTo>
                  <a:lnTo>
                    <a:pt x="205" y="222"/>
                  </a:lnTo>
                  <a:lnTo>
                    <a:pt x="188" y="210"/>
                  </a:lnTo>
                  <a:lnTo>
                    <a:pt x="182" y="191"/>
                  </a:lnTo>
                  <a:lnTo>
                    <a:pt x="179" y="151"/>
                  </a:lnTo>
                  <a:lnTo>
                    <a:pt x="183" y="126"/>
                  </a:lnTo>
                  <a:lnTo>
                    <a:pt x="183" y="108"/>
                  </a:lnTo>
                  <a:lnTo>
                    <a:pt x="181" y="95"/>
                  </a:lnTo>
                  <a:lnTo>
                    <a:pt x="174" y="83"/>
                  </a:lnTo>
                  <a:lnTo>
                    <a:pt x="158" y="60"/>
                  </a:lnTo>
                  <a:lnTo>
                    <a:pt x="136" y="44"/>
                  </a:lnTo>
                  <a:lnTo>
                    <a:pt x="123" y="28"/>
                  </a:lnTo>
                  <a:lnTo>
                    <a:pt x="111" y="29"/>
                  </a:lnTo>
                  <a:lnTo>
                    <a:pt x="103" y="41"/>
                  </a:lnTo>
                  <a:lnTo>
                    <a:pt x="92" y="43"/>
                  </a:lnTo>
                  <a:lnTo>
                    <a:pt x="81" y="41"/>
                  </a:lnTo>
                  <a:lnTo>
                    <a:pt x="58" y="56"/>
                  </a:lnTo>
                  <a:lnTo>
                    <a:pt x="54" y="45"/>
                  </a:lnTo>
                  <a:lnTo>
                    <a:pt x="57" y="29"/>
                  </a:lnTo>
                  <a:lnTo>
                    <a:pt x="47" y="14"/>
                  </a:lnTo>
                  <a:lnTo>
                    <a:pt x="37" y="12"/>
                  </a:lnTo>
                  <a:lnTo>
                    <a:pt x="20" y="9"/>
                  </a:lnTo>
                  <a:lnTo>
                    <a:pt x="12" y="0"/>
                  </a:lnTo>
                  <a:lnTo>
                    <a:pt x="0" y="0"/>
                  </a:lnTo>
                  <a:lnTo>
                    <a:pt x="5" y="1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48" name="Freeform 93"/>
            <p:cNvSpPr>
              <a:spLocks noChangeAspect="1"/>
            </p:cNvSpPr>
            <p:nvPr/>
          </p:nvSpPr>
          <p:spPr bwMode="gray">
            <a:xfrm>
              <a:off x="6460330" y="3326159"/>
              <a:ext cx="136525" cy="268288"/>
            </a:xfrm>
            <a:custGeom>
              <a:avLst/>
              <a:gdLst/>
              <a:ahLst/>
              <a:cxnLst>
                <a:cxn ang="0">
                  <a:pos x="125" y="24"/>
                </a:cxn>
                <a:cxn ang="0">
                  <a:pos x="77" y="49"/>
                </a:cxn>
                <a:cxn ang="0">
                  <a:pos x="23" y="67"/>
                </a:cxn>
                <a:cxn ang="0">
                  <a:pos x="0" y="135"/>
                </a:cxn>
                <a:cxn ang="0">
                  <a:pos x="40" y="199"/>
                </a:cxn>
                <a:cxn ang="0">
                  <a:pos x="52" y="252"/>
                </a:cxn>
                <a:cxn ang="0">
                  <a:pos x="53" y="283"/>
                </a:cxn>
                <a:cxn ang="0">
                  <a:pos x="38" y="315"/>
                </a:cxn>
                <a:cxn ang="0">
                  <a:pos x="58" y="366"/>
                </a:cxn>
                <a:cxn ang="0">
                  <a:pos x="82" y="434"/>
                </a:cxn>
                <a:cxn ang="0">
                  <a:pos x="111" y="503"/>
                </a:cxn>
                <a:cxn ang="0">
                  <a:pos x="72" y="559"/>
                </a:cxn>
                <a:cxn ang="0">
                  <a:pos x="59" y="597"/>
                </a:cxn>
                <a:cxn ang="0">
                  <a:pos x="37" y="681"/>
                </a:cxn>
                <a:cxn ang="0">
                  <a:pos x="80" y="725"/>
                </a:cxn>
                <a:cxn ang="0">
                  <a:pos x="118" y="774"/>
                </a:cxn>
                <a:cxn ang="0">
                  <a:pos x="160" y="797"/>
                </a:cxn>
                <a:cxn ang="0">
                  <a:pos x="194" y="833"/>
                </a:cxn>
                <a:cxn ang="0">
                  <a:pos x="243" y="829"/>
                </a:cxn>
                <a:cxn ang="0">
                  <a:pos x="215" y="778"/>
                </a:cxn>
                <a:cxn ang="0">
                  <a:pos x="157" y="745"/>
                </a:cxn>
                <a:cxn ang="0">
                  <a:pos x="131" y="676"/>
                </a:cxn>
                <a:cxn ang="0">
                  <a:pos x="102" y="651"/>
                </a:cxn>
                <a:cxn ang="0">
                  <a:pos x="85" y="607"/>
                </a:cxn>
                <a:cxn ang="0">
                  <a:pos x="93" y="568"/>
                </a:cxn>
                <a:cxn ang="0">
                  <a:pos x="112" y="515"/>
                </a:cxn>
                <a:cxn ang="0">
                  <a:pos x="133" y="439"/>
                </a:cxn>
                <a:cxn ang="0">
                  <a:pos x="161" y="409"/>
                </a:cxn>
                <a:cxn ang="0">
                  <a:pos x="179" y="455"/>
                </a:cxn>
                <a:cxn ang="0">
                  <a:pos x="189" y="458"/>
                </a:cxn>
                <a:cxn ang="0">
                  <a:pos x="251" y="476"/>
                </a:cxn>
                <a:cxn ang="0">
                  <a:pos x="271" y="489"/>
                </a:cxn>
                <a:cxn ang="0">
                  <a:pos x="292" y="510"/>
                </a:cxn>
                <a:cxn ang="0">
                  <a:pos x="265" y="462"/>
                </a:cxn>
                <a:cxn ang="0">
                  <a:pos x="265" y="407"/>
                </a:cxn>
                <a:cxn ang="0">
                  <a:pos x="298" y="366"/>
                </a:cxn>
                <a:cxn ang="0">
                  <a:pos x="368" y="365"/>
                </a:cxn>
                <a:cxn ang="0">
                  <a:pos x="416" y="365"/>
                </a:cxn>
                <a:cxn ang="0">
                  <a:pos x="431" y="302"/>
                </a:cxn>
                <a:cxn ang="0">
                  <a:pos x="416" y="275"/>
                </a:cxn>
                <a:cxn ang="0">
                  <a:pos x="389" y="252"/>
                </a:cxn>
                <a:cxn ang="0">
                  <a:pos x="382" y="191"/>
                </a:cxn>
                <a:cxn ang="0">
                  <a:pos x="360" y="165"/>
                </a:cxn>
                <a:cxn ang="0">
                  <a:pos x="323" y="134"/>
                </a:cxn>
                <a:cxn ang="0">
                  <a:pos x="292" y="153"/>
                </a:cxn>
                <a:cxn ang="0">
                  <a:pos x="255" y="156"/>
                </a:cxn>
                <a:cxn ang="0">
                  <a:pos x="220" y="151"/>
                </a:cxn>
                <a:cxn ang="0">
                  <a:pos x="183" y="182"/>
                </a:cxn>
                <a:cxn ang="0">
                  <a:pos x="188" y="126"/>
                </a:cxn>
                <a:cxn ang="0">
                  <a:pos x="190" y="81"/>
                </a:cxn>
                <a:cxn ang="0">
                  <a:pos x="163" y="59"/>
                </a:cxn>
                <a:cxn ang="0">
                  <a:pos x="152" y="16"/>
                </a:cxn>
                <a:cxn ang="0">
                  <a:pos x="141" y="0"/>
                </a:cxn>
              </a:cxnLst>
              <a:rect l="0" t="0" r="r" b="b"/>
              <a:pathLst>
                <a:path w="431" h="844">
                  <a:moveTo>
                    <a:pt x="144" y="0"/>
                  </a:moveTo>
                  <a:lnTo>
                    <a:pt x="138" y="3"/>
                  </a:lnTo>
                  <a:lnTo>
                    <a:pt x="131" y="11"/>
                  </a:lnTo>
                  <a:lnTo>
                    <a:pt x="125" y="24"/>
                  </a:lnTo>
                  <a:lnTo>
                    <a:pt x="112" y="27"/>
                  </a:lnTo>
                  <a:lnTo>
                    <a:pt x="103" y="32"/>
                  </a:lnTo>
                  <a:lnTo>
                    <a:pt x="88" y="43"/>
                  </a:lnTo>
                  <a:lnTo>
                    <a:pt x="77" y="49"/>
                  </a:lnTo>
                  <a:lnTo>
                    <a:pt x="66" y="60"/>
                  </a:lnTo>
                  <a:lnTo>
                    <a:pt x="55" y="64"/>
                  </a:lnTo>
                  <a:lnTo>
                    <a:pt x="37" y="65"/>
                  </a:lnTo>
                  <a:lnTo>
                    <a:pt x="23" y="67"/>
                  </a:lnTo>
                  <a:lnTo>
                    <a:pt x="9" y="106"/>
                  </a:lnTo>
                  <a:lnTo>
                    <a:pt x="7" y="118"/>
                  </a:lnTo>
                  <a:lnTo>
                    <a:pt x="9" y="128"/>
                  </a:lnTo>
                  <a:lnTo>
                    <a:pt x="0" y="135"/>
                  </a:lnTo>
                  <a:lnTo>
                    <a:pt x="1" y="142"/>
                  </a:lnTo>
                  <a:lnTo>
                    <a:pt x="7" y="159"/>
                  </a:lnTo>
                  <a:lnTo>
                    <a:pt x="17" y="182"/>
                  </a:lnTo>
                  <a:lnTo>
                    <a:pt x="40" y="199"/>
                  </a:lnTo>
                  <a:lnTo>
                    <a:pt x="48" y="209"/>
                  </a:lnTo>
                  <a:lnTo>
                    <a:pt x="50" y="225"/>
                  </a:lnTo>
                  <a:lnTo>
                    <a:pt x="49" y="240"/>
                  </a:lnTo>
                  <a:lnTo>
                    <a:pt x="52" y="252"/>
                  </a:lnTo>
                  <a:lnTo>
                    <a:pt x="61" y="253"/>
                  </a:lnTo>
                  <a:lnTo>
                    <a:pt x="65" y="263"/>
                  </a:lnTo>
                  <a:lnTo>
                    <a:pt x="59" y="269"/>
                  </a:lnTo>
                  <a:lnTo>
                    <a:pt x="53" y="283"/>
                  </a:lnTo>
                  <a:lnTo>
                    <a:pt x="50" y="291"/>
                  </a:lnTo>
                  <a:lnTo>
                    <a:pt x="50" y="304"/>
                  </a:lnTo>
                  <a:lnTo>
                    <a:pt x="47" y="307"/>
                  </a:lnTo>
                  <a:lnTo>
                    <a:pt x="38" y="315"/>
                  </a:lnTo>
                  <a:lnTo>
                    <a:pt x="34" y="323"/>
                  </a:lnTo>
                  <a:lnTo>
                    <a:pt x="33" y="337"/>
                  </a:lnTo>
                  <a:lnTo>
                    <a:pt x="39" y="354"/>
                  </a:lnTo>
                  <a:lnTo>
                    <a:pt x="58" y="366"/>
                  </a:lnTo>
                  <a:lnTo>
                    <a:pt x="76" y="386"/>
                  </a:lnTo>
                  <a:lnTo>
                    <a:pt x="79" y="392"/>
                  </a:lnTo>
                  <a:lnTo>
                    <a:pt x="81" y="401"/>
                  </a:lnTo>
                  <a:lnTo>
                    <a:pt x="82" y="434"/>
                  </a:lnTo>
                  <a:lnTo>
                    <a:pt x="88" y="452"/>
                  </a:lnTo>
                  <a:lnTo>
                    <a:pt x="91" y="454"/>
                  </a:lnTo>
                  <a:lnTo>
                    <a:pt x="96" y="469"/>
                  </a:lnTo>
                  <a:lnTo>
                    <a:pt x="111" y="503"/>
                  </a:lnTo>
                  <a:lnTo>
                    <a:pt x="109" y="510"/>
                  </a:lnTo>
                  <a:lnTo>
                    <a:pt x="91" y="540"/>
                  </a:lnTo>
                  <a:lnTo>
                    <a:pt x="80" y="547"/>
                  </a:lnTo>
                  <a:lnTo>
                    <a:pt x="72" y="559"/>
                  </a:lnTo>
                  <a:lnTo>
                    <a:pt x="70" y="574"/>
                  </a:lnTo>
                  <a:lnTo>
                    <a:pt x="65" y="586"/>
                  </a:lnTo>
                  <a:lnTo>
                    <a:pt x="60" y="594"/>
                  </a:lnTo>
                  <a:lnTo>
                    <a:pt x="59" y="597"/>
                  </a:lnTo>
                  <a:lnTo>
                    <a:pt x="54" y="610"/>
                  </a:lnTo>
                  <a:lnTo>
                    <a:pt x="53" y="618"/>
                  </a:lnTo>
                  <a:lnTo>
                    <a:pt x="39" y="664"/>
                  </a:lnTo>
                  <a:lnTo>
                    <a:pt x="37" y="681"/>
                  </a:lnTo>
                  <a:lnTo>
                    <a:pt x="37" y="696"/>
                  </a:lnTo>
                  <a:lnTo>
                    <a:pt x="40" y="705"/>
                  </a:lnTo>
                  <a:lnTo>
                    <a:pt x="60" y="703"/>
                  </a:lnTo>
                  <a:lnTo>
                    <a:pt x="80" y="725"/>
                  </a:lnTo>
                  <a:lnTo>
                    <a:pt x="86" y="729"/>
                  </a:lnTo>
                  <a:lnTo>
                    <a:pt x="101" y="750"/>
                  </a:lnTo>
                  <a:lnTo>
                    <a:pt x="112" y="759"/>
                  </a:lnTo>
                  <a:lnTo>
                    <a:pt x="118" y="774"/>
                  </a:lnTo>
                  <a:lnTo>
                    <a:pt x="145" y="804"/>
                  </a:lnTo>
                  <a:lnTo>
                    <a:pt x="140" y="788"/>
                  </a:lnTo>
                  <a:lnTo>
                    <a:pt x="152" y="788"/>
                  </a:lnTo>
                  <a:lnTo>
                    <a:pt x="160" y="797"/>
                  </a:lnTo>
                  <a:lnTo>
                    <a:pt x="177" y="800"/>
                  </a:lnTo>
                  <a:lnTo>
                    <a:pt x="187" y="802"/>
                  </a:lnTo>
                  <a:lnTo>
                    <a:pt x="197" y="817"/>
                  </a:lnTo>
                  <a:lnTo>
                    <a:pt x="194" y="833"/>
                  </a:lnTo>
                  <a:lnTo>
                    <a:pt x="198" y="844"/>
                  </a:lnTo>
                  <a:lnTo>
                    <a:pt x="221" y="829"/>
                  </a:lnTo>
                  <a:lnTo>
                    <a:pt x="232" y="831"/>
                  </a:lnTo>
                  <a:lnTo>
                    <a:pt x="243" y="829"/>
                  </a:lnTo>
                  <a:lnTo>
                    <a:pt x="251" y="817"/>
                  </a:lnTo>
                  <a:lnTo>
                    <a:pt x="242" y="804"/>
                  </a:lnTo>
                  <a:lnTo>
                    <a:pt x="230" y="790"/>
                  </a:lnTo>
                  <a:lnTo>
                    <a:pt x="215" y="778"/>
                  </a:lnTo>
                  <a:lnTo>
                    <a:pt x="181" y="773"/>
                  </a:lnTo>
                  <a:lnTo>
                    <a:pt x="168" y="758"/>
                  </a:lnTo>
                  <a:lnTo>
                    <a:pt x="162" y="754"/>
                  </a:lnTo>
                  <a:lnTo>
                    <a:pt x="157" y="745"/>
                  </a:lnTo>
                  <a:lnTo>
                    <a:pt x="151" y="709"/>
                  </a:lnTo>
                  <a:lnTo>
                    <a:pt x="145" y="699"/>
                  </a:lnTo>
                  <a:lnTo>
                    <a:pt x="136" y="691"/>
                  </a:lnTo>
                  <a:lnTo>
                    <a:pt x="131" y="676"/>
                  </a:lnTo>
                  <a:lnTo>
                    <a:pt x="129" y="660"/>
                  </a:lnTo>
                  <a:lnTo>
                    <a:pt x="124" y="649"/>
                  </a:lnTo>
                  <a:lnTo>
                    <a:pt x="114" y="646"/>
                  </a:lnTo>
                  <a:lnTo>
                    <a:pt x="102" y="651"/>
                  </a:lnTo>
                  <a:lnTo>
                    <a:pt x="92" y="649"/>
                  </a:lnTo>
                  <a:lnTo>
                    <a:pt x="88" y="640"/>
                  </a:lnTo>
                  <a:lnTo>
                    <a:pt x="86" y="623"/>
                  </a:lnTo>
                  <a:lnTo>
                    <a:pt x="85" y="607"/>
                  </a:lnTo>
                  <a:lnTo>
                    <a:pt x="85" y="592"/>
                  </a:lnTo>
                  <a:lnTo>
                    <a:pt x="86" y="586"/>
                  </a:lnTo>
                  <a:lnTo>
                    <a:pt x="92" y="578"/>
                  </a:lnTo>
                  <a:lnTo>
                    <a:pt x="93" y="568"/>
                  </a:lnTo>
                  <a:lnTo>
                    <a:pt x="98" y="563"/>
                  </a:lnTo>
                  <a:lnTo>
                    <a:pt x="103" y="553"/>
                  </a:lnTo>
                  <a:lnTo>
                    <a:pt x="103" y="542"/>
                  </a:lnTo>
                  <a:lnTo>
                    <a:pt x="112" y="515"/>
                  </a:lnTo>
                  <a:lnTo>
                    <a:pt x="119" y="501"/>
                  </a:lnTo>
                  <a:lnTo>
                    <a:pt x="126" y="487"/>
                  </a:lnTo>
                  <a:lnTo>
                    <a:pt x="128" y="471"/>
                  </a:lnTo>
                  <a:lnTo>
                    <a:pt x="133" y="439"/>
                  </a:lnTo>
                  <a:lnTo>
                    <a:pt x="129" y="415"/>
                  </a:lnTo>
                  <a:lnTo>
                    <a:pt x="142" y="411"/>
                  </a:lnTo>
                  <a:lnTo>
                    <a:pt x="157" y="409"/>
                  </a:lnTo>
                  <a:lnTo>
                    <a:pt x="161" y="409"/>
                  </a:lnTo>
                  <a:lnTo>
                    <a:pt x="168" y="411"/>
                  </a:lnTo>
                  <a:lnTo>
                    <a:pt x="179" y="414"/>
                  </a:lnTo>
                  <a:lnTo>
                    <a:pt x="182" y="419"/>
                  </a:lnTo>
                  <a:lnTo>
                    <a:pt x="179" y="455"/>
                  </a:lnTo>
                  <a:lnTo>
                    <a:pt x="183" y="462"/>
                  </a:lnTo>
                  <a:lnTo>
                    <a:pt x="187" y="462"/>
                  </a:lnTo>
                  <a:lnTo>
                    <a:pt x="184" y="458"/>
                  </a:lnTo>
                  <a:lnTo>
                    <a:pt x="189" y="458"/>
                  </a:lnTo>
                  <a:lnTo>
                    <a:pt x="212" y="460"/>
                  </a:lnTo>
                  <a:lnTo>
                    <a:pt x="222" y="458"/>
                  </a:lnTo>
                  <a:lnTo>
                    <a:pt x="233" y="461"/>
                  </a:lnTo>
                  <a:lnTo>
                    <a:pt x="251" y="476"/>
                  </a:lnTo>
                  <a:lnTo>
                    <a:pt x="257" y="484"/>
                  </a:lnTo>
                  <a:lnTo>
                    <a:pt x="264" y="488"/>
                  </a:lnTo>
                  <a:lnTo>
                    <a:pt x="270" y="492"/>
                  </a:lnTo>
                  <a:lnTo>
                    <a:pt x="271" y="489"/>
                  </a:lnTo>
                  <a:lnTo>
                    <a:pt x="276" y="493"/>
                  </a:lnTo>
                  <a:lnTo>
                    <a:pt x="285" y="511"/>
                  </a:lnTo>
                  <a:lnTo>
                    <a:pt x="291" y="516"/>
                  </a:lnTo>
                  <a:lnTo>
                    <a:pt x="292" y="510"/>
                  </a:lnTo>
                  <a:lnTo>
                    <a:pt x="292" y="501"/>
                  </a:lnTo>
                  <a:lnTo>
                    <a:pt x="286" y="487"/>
                  </a:lnTo>
                  <a:lnTo>
                    <a:pt x="280" y="473"/>
                  </a:lnTo>
                  <a:lnTo>
                    <a:pt x="265" y="462"/>
                  </a:lnTo>
                  <a:lnTo>
                    <a:pt x="258" y="440"/>
                  </a:lnTo>
                  <a:lnTo>
                    <a:pt x="255" y="429"/>
                  </a:lnTo>
                  <a:lnTo>
                    <a:pt x="258" y="411"/>
                  </a:lnTo>
                  <a:lnTo>
                    <a:pt x="265" y="407"/>
                  </a:lnTo>
                  <a:lnTo>
                    <a:pt x="270" y="396"/>
                  </a:lnTo>
                  <a:lnTo>
                    <a:pt x="278" y="392"/>
                  </a:lnTo>
                  <a:lnTo>
                    <a:pt x="292" y="372"/>
                  </a:lnTo>
                  <a:lnTo>
                    <a:pt x="298" y="366"/>
                  </a:lnTo>
                  <a:lnTo>
                    <a:pt x="307" y="363"/>
                  </a:lnTo>
                  <a:lnTo>
                    <a:pt x="334" y="365"/>
                  </a:lnTo>
                  <a:lnTo>
                    <a:pt x="350" y="368"/>
                  </a:lnTo>
                  <a:lnTo>
                    <a:pt x="368" y="365"/>
                  </a:lnTo>
                  <a:lnTo>
                    <a:pt x="396" y="364"/>
                  </a:lnTo>
                  <a:lnTo>
                    <a:pt x="405" y="374"/>
                  </a:lnTo>
                  <a:lnTo>
                    <a:pt x="416" y="369"/>
                  </a:lnTo>
                  <a:lnTo>
                    <a:pt x="416" y="365"/>
                  </a:lnTo>
                  <a:lnTo>
                    <a:pt x="420" y="365"/>
                  </a:lnTo>
                  <a:lnTo>
                    <a:pt x="427" y="354"/>
                  </a:lnTo>
                  <a:lnTo>
                    <a:pt x="427" y="312"/>
                  </a:lnTo>
                  <a:lnTo>
                    <a:pt x="431" y="302"/>
                  </a:lnTo>
                  <a:lnTo>
                    <a:pt x="430" y="293"/>
                  </a:lnTo>
                  <a:lnTo>
                    <a:pt x="429" y="286"/>
                  </a:lnTo>
                  <a:lnTo>
                    <a:pt x="424" y="280"/>
                  </a:lnTo>
                  <a:lnTo>
                    <a:pt x="416" y="275"/>
                  </a:lnTo>
                  <a:lnTo>
                    <a:pt x="414" y="268"/>
                  </a:lnTo>
                  <a:lnTo>
                    <a:pt x="404" y="267"/>
                  </a:lnTo>
                  <a:lnTo>
                    <a:pt x="397" y="262"/>
                  </a:lnTo>
                  <a:lnTo>
                    <a:pt x="389" y="252"/>
                  </a:lnTo>
                  <a:lnTo>
                    <a:pt x="386" y="241"/>
                  </a:lnTo>
                  <a:lnTo>
                    <a:pt x="387" y="216"/>
                  </a:lnTo>
                  <a:lnTo>
                    <a:pt x="386" y="203"/>
                  </a:lnTo>
                  <a:lnTo>
                    <a:pt x="382" y="191"/>
                  </a:lnTo>
                  <a:lnTo>
                    <a:pt x="377" y="181"/>
                  </a:lnTo>
                  <a:lnTo>
                    <a:pt x="370" y="176"/>
                  </a:lnTo>
                  <a:lnTo>
                    <a:pt x="368" y="169"/>
                  </a:lnTo>
                  <a:lnTo>
                    <a:pt x="360" y="165"/>
                  </a:lnTo>
                  <a:lnTo>
                    <a:pt x="353" y="158"/>
                  </a:lnTo>
                  <a:lnTo>
                    <a:pt x="348" y="150"/>
                  </a:lnTo>
                  <a:lnTo>
                    <a:pt x="335" y="135"/>
                  </a:lnTo>
                  <a:lnTo>
                    <a:pt x="323" y="134"/>
                  </a:lnTo>
                  <a:lnTo>
                    <a:pt x="312" y="135"/>
                  </a:lnTo>
                  <a:lnTo>
                    <a:pt x="301" y="138"/>
                  </a:lnTo>
                  <a:lnTo>
                    <a:pt x="297" y="149"/>
                  </a:lnTo>
                  <a:lnTo>
                    <a:pt x="292" y="153"/>
                  </a:lnTo>
                  <a:lnTo>
                    <a:pt x="285" y="156"/>
                  </a:lnTo>
                  <a:lnTo>
                    <a:pt x="273" y="162"/>
                  </a:lnTo>
                  <a:lnTo>
                    <a:pt x="264" y="162"/>
                  </a:lnTo>
                  <a:lnTo>
                    <a:pt x="255" y="156"/>
                  </a:lnTo>
                  <a:lnTo>
                    <a:pt x="249" y="146"/>
                  </a:lnTo>
                  <a:lnTo>
                    <a:pt x="242" y="144"/>
                  </a:lnTo>
                  <a:lnTo>
                    <a:pt x="233" y="146"/>
                  </a:lnTo>
                  <a:lnTo>
                    <a:pt x="220" y="151"/>
                  </a:lnTo>
                  <a:lnTo>
                    <a:pt x="208" y="164"/>
                  </a:lnTo>
                  <a:lnTo>
                    <a:pt x="195" y="169"/>
                  </a:lnTo>
                  <a:lnTo>
                    <a:pt x="188" y="178"/>
                  </a:lnTo>
                  <a:lnTo>
                    <a:pt x="183" y="182"/>
                  </a:lnTo>
                  <a:lnTo>
                    <a:pt x="184" y="177"/>
                  </a:lnTo>
                  <a:lnTo>
                    <a:pt x="181" y="164"/>
                  </a:lnTo>
                  <a:lnTo>
                    <a:pt x="185" y="150"/>
                  </a:lnTo>
                  <a:lnTo>
                    <a:pt x="188" y="126"/>
                  </a:lnTo>
                  <a:lnTo>
                    <a:pt x="193" y="115"/>
                  </a:lnTo>
                  <a:lnTo>
                    <a:pt x="193" y="106"/>
                  </a:lnTo>
                  <a:lnTo>
                    <a:pt x="194" y="97"/>
                  </a:lnTo>
                  <a:lnTo>
                    <a:pt x="190" y="81"/>
                  </a:lnTo>
                  <a:lnTo>
                    <a:pt x="194" y="64"/>
                  </a:lnTo>
                  <a:lnTo>
                    <a:pt x="190" y="60"/>
                  </a:lnTo>
                  <a:lnTo>
                    <a:pt x="169" y="60"/>
                  </a:lnTo>
                  <a:lnTo>
                    <a:pt x="163" y="59"/>
                  </a:lnTo>
                  <a:lnTo>
                    <a:pt x="161" y="58"/>
                  </a:lnTo>
                  <a:lnTo>
                    <a:pt x="161" y="40"/>
                  </a:lnTo>
                  <a:lnTo>
                    <a:pt x="158" y="25"/>
                  </a:lnTo>
                  <a:lnTo>
                    <a:pt x="152" y="16"/>
                  </a:lnTo>
                  <a:lnTo>
                    <a:pt x="149" y="11"/>
                  </a:lnTo>
                  <a:lnTo>
                    <a:pt x="142" y="14"/>
                  </a:lnTo>
                  <a:lnTo>
                    <a:pt x="140" y="8"/>
                  </a:lnTo>
                  <a:lnTo>
                    <a:pt x="141" y="0"/>
                  </a:lnTo>
                  <a:lnTo>
                    <a:pt x="144"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49" name="Freeform 94"/>
            <p:cNvSpPr>
              <a:spLocks noChangeAspect="1"/>
            </p:cNvSpPr>
            <p:nvPr/>
          </p:nvSpPr>
          <p:spPr bwMode="gray">
            <a:xfrm>
              <a:off x="6366667" y="3181697"/>
              <a:ext cx="153988" cy="333375"/>
            </a:xfrm>
            <a:custGeom>
              <a:avLst/>
              <a:gdLst/>
              <a:ahLst/>
              <a:cxnLst>
                <a:cxn ang="0">
                  <a:pos x="125" y="657"/>
                </a:cxn>
                <a:cxn ang="0">
                  <a:pos x="116" y="592"/>
                </a:cxn>
                <a:cxn ang="0">
                  <a:pos x="89" y="559"/>
                </a:cxn>
                <a:cxn ang="0">
                  <a:pos x="85" y="536"/>
                </a:cxn>
                <a:cxn ang="0">
                  <a:pos x="78" y="512"/>
                </a:cxn>
                <a:cxn ang="0">
                  <a:pos x="22" y="470"/>
                </a:cxn>
                <a:cxn ang="0">
                  <a:pos x="0" y="443"/>
                </a:cxn>
                <a:cxn ang="0">
                  <a:pos x="19" y="416"/>
                </a:cxn>
                <a:cxn ang="0">
                  <a:pos x="27" y="376"/>
                </a:cxn>
                <a:cxn ang="0">
                  <a:pos x="47" y="365"/>
                </a:cxn>
                <a:cxn ang="0">
                  <a:pos x="42" y="326"/>
                </a:cxn>
                <a:cxn ang="0">
                  <a:pos x="59" y="276"/>
                </a:cxn>
                <a:cxn ang="0">
                  <a:pos x="101" y="268"/>
                </a:cxn>
                <a:cxn ang="0">
                  <a:pos x="134" y="197"/>
                </a:cxn>
                <a:cxn ang="0">
                  <a:pos x="160" y="155"/>
                </a:cxn>
                <a:cxn ang="0">
                  <a:pos x="194" y="92"/>
                </a:cxn>
                <a:cxn ang="0">
                  <a:pos x="242" y="63"/>
                </a:cxn>
                <a:cxn ang="0">
                  <a:pos x="264" y="33"/>
                </a:cxn>
                <a:cxn ang="0">
                  <a:pos x="290" y="5"/>
                </a:cxn>
                <a:cxn ang="0">
                  <a:pos x="322" y="20"/>
                </a:cxn>
                <a:cxn ang="0">
                  <a:pos x="354" y="79"/>
                </a:cxn>
                <a:cxn ang="0">
                  <a:pos x="342" y="163"/>
                </a:cxn>
                <a:cxn ang="0">
                  <a:pos x="311" y="198"/>
                </a:cxn>
                <a:cxn ang="0">
                  <a:pos x="304" y="256"/>
                </a:cxn>
                <a:cxn ang="0">
                  <a:pos x="323" y="258"/>
                </a:cxn>
                <a:cxn ang="0">
                  <a:pos x="366" y="281"/>
                </a:cxn>
                <a:cxn ang="0">
                  <a:pos x="391" y="346"/>
                </a:cxn>
                <a:cxn ang="0">
                  <a:pos x="423" y="387"/>
                </a:cxn>
                <a:cxn ang="0">
                  <a:pos x="488" y="391"/>
                </a:cxn>
                <a:cxn ang="0">
                  <a:pos x="456" y="427"/>
                </a:cxn>
                <a:cxn ang="0">
                  <a:pos x="445" y="443"/>
                </a:cxn>
                <a:cxn ang="0">
                  <a:pos x="426" y="464"/>
                </a:cxn>
                <a:cxn ang="0">
                  <a:pos x="383" y="496"/>
                </a:cxn>
                <a:cxn ang="0">
                  <a:pos x="332" y="518"/>
                </a:cxn>
                <a:cxn ang="0">
                  <a:pos x="304" y="581"/>
                </a:cxn>
                <a:cxn ang="0">
                  <a:pos x="312" y="635"/>
                </a:cxn>
                <a:cxn ang="0">
                  <a:pos x="344" y="693"/>
                </a:cxn>
                <a:cxn ang="0">
                  <a:pos x="354" y="722"/>
                </a:cxn>
                <a:cxn ang="0">
                  <a:pos x="342" y="760"/>
                </a:cxn>
                <a:cxn ang="0">
                  <a:pos x="334" y="807"/>
                </a:cxn>
                <a:cxn ang="0">
                  <a:pos x="376" y="854"/>
                </a:cxn>
                <a:cxn ang="0">
                  <a:pos x="391" y="922"/>
                </a:cxn>
                <a:cxn ang="0">
                  <a:pos x="375" y="1000"/>
                </a:cxn>
                <a:cxn ang="0">
                  <a:pos x="355" y="1047"/>
                </a:cxn>
                <a:cxn ang="0">
                  <a:pos x="349" y="1017"/>
                </a:cxn>
                <a:cxn ang="0">
                  <a:pos x="351" y="958"/>
                </a:cxn>
                <a:cxn ang="0">
                  <a:pos x="351" y="937"/>
                </a:cxn>
                <a:cxn ang="0">
                  <a:pos x="333" y="851"/>
                </a:cxn>
                <a:cxn ang="0">
                  <a:pos x="317" y="821"/>
                </a:cxn>
                <a:cxn ang="0">
                  <a:pos x="297" y="721"/>
                </a:cxn>
                <a:cxn ang="0">
                  <a:pos x="279" y="688"/>
                </a:cxn>
                <a:cxn ang="0">
                  <a:pos x="251" y="653"/>
                </a:cxn>
                <a:cxn ang="0">
                  <a:pos x="226" y="693"/>
                </a:cxn>
                <a:cxn ang="0">
                  <a:pos x="179" y="726"/>
                </a:cxn>
                <a:cxn ang="0">
                  <a:pos x="154" y="728"/>
                </a:cxn>
                <a:cxn ang="0">
                  <a:pos x="122" y="726"/>
                </a:cxn>
                <a:cxn ang="0">
                  <a:pos x="112" y="704"/>
                </a:cxn>
              </a:cxnLst>
              <a:rect l="0" t="0" r="r" b="b"/>
              <a:pathLst>
                <a:path w="489" h="1050">
                  <a:moveTo>
                    <a:pt x="112" y="704"/>
                  </a:moveTo>
                  <a:lnTo>
                    <a:pt x="117" y="690"/>
                  </a:lnTo>
                  <a:lnTo>
                    <a:pt x="119" y="673"/>
                  </a:lnTo>
                  <a:lnTo>
                    <a:pt x="125" y="657"/>
                  </a:lnTo>
                  <a:lnTo>
                    <a:pt x="125" y="638"/>
                  </a:lnTo>
                  <a:lnTo>
                    <a:pt x="121" y="607"/>
                  </a:lnTo>
                  <a:lnTo>
                    <a:pt x="117" y="599"/>
                  </a:lnTo>
                  <a:lnTo>
                    <a:pt x="116" y="592"/>
                  </a:lnTo>
                  <a:lnTo>
                    <a:pt x="109" y="580"/>
                  </a:lnTo>
                  <a:lnTo>
                    <a:pt x="95" y="556"/>
                  </a:lnTo>
                  <a:lnTo>
                    <a:pt x="92" y="545"/>
                  </a:lnTo>
                  <a:lnTo>
                    <a:pt x="89" y="559"/>
                  </a:lnTo>
                  <a:lnTo>
                    <a:pt x="78" y="553"/>
                  </a:lnTo>
                  <a:lnTo>
                    <a:pt x="71" y="539"/>
                  </a:lnTo>
                  <a:lnTo>
                    <a:pt x="74" y="531"/>
                  </a:lnTo>
                  <a:lnTo>
                    <a:pt x="85" y="536"/>
                  </a:lnTo>
                  <a:lnTo>
                    <a:pt x="84" y="531"/>
                  </a:lnTo>
                  <a:lnTo>
                    <a:pt x="76" y="525"/>
                  </a:lnTo>
                  <a:lnTo>
                    <a:pt x="79" y="518"/>
                  </a:lnTo>
                  <a:lnTo>
                    <a:pt x="78" y="512"/>
                  </a:lnTo>
                  <a:lnTo>
                    <a:pt x="38" y="493"/>
                  </a:lnTo>
                  <a:lnTo>
                    <a:pt x="37" y="482"/>
                  </a:lnTo>
                  <a:lnTo>
                    <a:pt x="28" y="479"/>
                  </a:lnTo>
                  <a:lnTo>
                    <a:pt x="22" y="470"/>
                  </a:lnTo>
                  <a:lnTo>
                    <a:pt x="21" y="474"/>
                  </a:lnTo>
                  <a:lnTo>
                    <a:pt x="14" y="468"/>
                  </a:lnTo>
                  <a:lnTo>
                    <a:pt x="10" y="458"/>
                  </a:lnTo>
                  <a:lnTo>
                    <a:pt x="0" y="443"/>
                  </a:lnTo>
                  <a:lnTo>
                    <a:pt x="1" y="425"/>
                  </a:lnTo>
                  <a:lnTo>
                    <a:pt x="3" y="418"/>
                  </a:lnTo>
                  <a:lnTo>
                    <a:pt x="7" y="413"/>
                  </a:lnTo>
                  <a:lnTo>
                    <a:pt x="19" y="416"/>
                  </a:lnTo>
                  <a:lnTo>
                    <a:pt x="17" y="387"/>
                  </a:lnTo>
                  <a:lnTo>
                    <a:pt x="19" y="384"/>
                  </a:lnTo>
                  <a:lnTo>
                    <a:pt x="22" y="381"/>
                  </a:lnTo>
                  <a:lnTo>
                    <a:pt x="27" y="376"/>
                  </a:lnTo>
                  <a:lnTo>
                    <a:pt x="36" y="378"/>
                  </a:lnTo>
                  <a:lnTo>
                    <a:pt x="41" y="377"/>
                  </a:lnTo>
                  <a:lnTo>
                    <a:pt x="46" y="371"/>
                  </a:lnTo>
                  <a:lnTo>
                    <a:pt x="47" y="365"/>
                  </a:lnTo>
                  <a:lnTo>
                    <a:pt x="44" y="365"/>
                  </a:lnTo>
                  <a:lnTo>
                    <a:pt x="41" y="355"/>
                  </a:lnTo>
                  <a:lnTo>
                    <a:pt x="41" y="339"/>
                  </a:lnTo>
                  <a:lnTo>
                    <a:pt x="42" y="326"/>
                  </a:lnTo>
                  <a:lnTo>
                    <a:pt x="53" y="327"/>
                  </a:lnTo>
                  <a:lnTo>
                    <a:pt x="57" y="322"/>
                  </a:lnTo>
                  <a:lnTo>
                    <a:pt x="60" y="302"/>
                  </a:lnTo>
                  <a:lnTo>
                    <a:pt x="59" y="276"/>
                  </a:lnTo>
                  <a:lnTo>
                    <a:pt x="66" y="269"/>
                  </a:lnTo>
                  <a:lnTo>
                    <a:pt x="80" y="265"/>
                  </a:lnTo>
                  <a:lnTo>
                    <a:pt x="93" y="268"/>
                  </a:lnTo>
                  <a:lnTo>
                    <a:pt x="101" y="268"/>
                  </a:lnTo>
                  <a:lnTo>
                    <a:pt x="106" y="263"/>
                  </a:lnTo>
                  <a:lnTo>
                    <a:pt x="112" y="243"/>
                  </a:lnTo>
                  <a:lnTo>
                    <a:pt x="130" y="208"/>
                  </a:lnTo>
                  <a:lnTo>
                    <a:pt x="134" y="197"/>
                  </a:lnTo>
                  <a:lnTo>
                    <a:pt x="132" y="187"/>
                  </a:lnTo>
                  <a:lnTo>
                    <a:pt x="138" y="178"/>
                  </a:lnTo>
                  <a:lnTo>
                    <a:pt x="154" y="167"/>
                  </a:lnTo>
                  <a:lnTo>
                    <a:pt x="160" y="155"/>
                  </a:lnTo>
                  <a:lnTo>
                    <a:pt x="159" y="127"/>
                  </a:lnTo>
                  <a:lnTo>
                    <a:pt x="166" y="111"/>
                  </a:lnTo>
                  <a:lnTo>
                    <a:pt x="179" y="100"/>
                  </a:lnTo>
                  <a:lnTo>
                    <a:pt x="194" y="92"/>
                  </a:lnTo>
                  <a:lnTo>
                    <a:pt x="204" y="84"/>
                  </a:lnTo>
                  <a:lnTo>
                    <a:pt x="211" y="70"/>
                  </a:lnTo>
                  <a:lnTo>
                    <a:pt x="231" y="66"/>
                  </a:lnTo>
                  <a:lnTo>
                    <a:pt x="242" y="63"/>
                  </a:lnTo>
                  <a:lnTo>
                    <a:pt x="258" y="68"/>
                  </a:lnTo>
                  <a:lnTo>
                    <a:pt x="263" y="63"/>
                  </a:lnTo>
                  <a:lnTo>
                    <a:pt x="259" y="47"/>
                  </a:lnTo>
                  <a:lnTo>
                    <a:pt x="264" y="33"/>
                  </a:lnTo>
                  <a:lnTo>
                    <a:pt x="275" y="28"/>
                  </a:lnTo>
                  <a:lnTo>
                    <a:pt x="281" y="21"/>
                  </a:lnTo>
                  <a:lnTo>
                    <a:pt x="281" y="9"/>
                  </a:lnTo>
                  <a:lnTo>
                    <a:pt x="290" y="5"/>
                  </a:lnTo>
                  <a:lnTo>
                    <a:pt x="294" y="0"/>
                  </a:lnTo>
                  <a:lnTo>
                    <a:pt x="297" y="0"/>
                  </a:lnTo>
                  <a:lnTo>
                    <a:pt x="310" y="6"/>
                  </a:lnTo>
                  <a:lnTo>
                    <a:pt x="322" y="20"/>
                  </a:lnTo>
                  <a:lnTo>
                    <a:pt x="326" y="37"/>
                  </a:lnTo>
                  <a:lnTo>
                    <a:pt x="331" y="45"/>
                  </a:lnTo>
                  <a:lnTo>
                    <a:pt x="347" y="47"/>
                  </a:lnTo>
                  <a:lnTo>
                    <a:pt x="354" y="79"/>
                  </a:lnTo>
                  <a:lnTo>
                    <a:pt x="355" y="100"/>
                  </a:lnTo>
                  <a:lnTo>
                    <a:pt x="351" y="128"/>
                  </a:lnTo>
                  <a:lnTo>
                    <a:pt x="351" y="136"/>
                  </a:lnTo>
                  <a:lnTo>
                    <a:pt x="342" y="163"/>
                  </a:lnTo>
                  <a:lnTo>
                    <a:pt x="333" y="174"/>
                  </a:lnTo>
                  <a:lnTo>
                    <a:pt x="326" y="177"/>
                  </a:lnTo>
                  <a:lnTo>
                    <a:pt x="322" y="187"/>
                  </a:lnTo>
                  <a:lnTo>
                    <a:pt x="311" y="198"/>
                  </a:lnTo>
                  <a:lnTo>
                    <a:pt x="307" y="217"/>
                  </a:lnTo>
                  <a:lnTo>
                    <a:pt x="301" y="231"/>
                  </a:lnTo>
                  <a:lnTo>
                    <a:pt x="305" y="247"/>
                  </a:lnTo>
                  <a:lnTo>
                    <a:pt x="304" y="256"/>
                  </a:lnTo>
                  <a:lnTo>
                    <a:pt x="294" y="273"/>
                  </a:lnTo>
                  <a:lnTo>
                    <a:pt x="299" y="278"/>
                  </a:lnTo>
                  <a:lnTo>
                    <a:pt x="312" y="264"/>
                  </a:lnTo>
                  <a:lnTo>
                    <a:pt x="323" y="258"/>
                  </a:lnTo>
                  <a:lnTo>
                    <a:pt x="342" y="257"/>
                  </a:lnTo>
                  <a:lnTo>
                    <a:pt x="361" y="256"/>
                  </a:lnTo>
                  <a:lnTo>
                    <a:pt x="361" y="267"/>
                  </a:lnTo>
                  <a:lnTo>
                    <a:pt x="366" y="281"/>
                  </a:lnTo>
                  <a:lnTo>
                    <a:pt x="367" y="301"/>
                  </a:lnTo>
                  <a:lnTo>
                    <a:pt x="381" y="311"/>
                  </a:lnTo>
                  <a:lnTo>
                    <a:pt x="397" y="319"/>
                  </a:lnTo>
                  <a:lnTo>
                    <a:pt x="391" y="346"/>
                  </a:lnTo>
                  <a:lnTo>
                    <a:pt x="387" y="366"/>
                  </a:lnTo>
                  <a:lnTo>
                    <a:pt x="402" y="369"/>
                  </a:lnTo>
                  <a:lnTo>
                    <a:pt x="420" y="375"/>
                  </a:lnTo>
                  <a:lnTo>
                    <a:pt x="423" y="387"/>
                  </a:lnTo>
                  <a:lnTo>
                    <a:pt x="441" y="404"/>
                  </a:lnTo>
                  <a:lnTo>
                    <a:pt x="461" y="402"/>
                  </a:lnTo>
                  <a:lnTo>
                    <a:pt x="476" y="389"/>
                  </a:lnTo>
                  <a:lnTo>
                    <a:pt x="488" y="391"/>
                  </a:lnTo>
                  <a:lnTo>
                    <a:pt x="489" y="397"/>
                  </a:lnTo>
                  <a:lnTo>
                    <a:pt x="488" y="402"/>
                  </a:lnTo>
                  <a:lnTo>
                    <a:pt x="483" y="409"/>
                  </a:lnTo>
                  <a:lnTo>
                    <a:pt x="456" y="427"/>
                  </a:lnTo>
                  <a:lnTo>
                    <a:pt x="456" y="432"/>
                  </a:lnTo>
                  <a:lnTo>
                    <a:pt x="458" y="440"/>
                  </a:lnTo>
                  <a:lnTo>
                    <a:pt x="452" y="441"/>
                  </a:lnTo>
                  <a:lnTo>
                    <a:pt x="445" y="443"/>
                  </a:lnTo>
                  <a:lnTo>
                    <a:pt x="440" y="447"/>
                  </a:lnTo>
                  <a:lnTo>
                    <a:pt x="439" y="453"/>
                  </a:lnTo>
                  <a:lnTo>
                    <a:pt x="433" y="456"/>
                  </a:lnTo>
                  <a:lnTo>
                    <a:pt x="426" y="464"/>
                  </a:lnTo>
                  <a:lnTo>
                    <a:pt x="420" y="477"/>
                  </a:lnTo>
                  <a:lnTo>
                    <a:pt x="407" y="480"/>
                  </a:lnTo>
                  <a:lnTo>
                    <a:pt x="398" y="485"/>
                  </a:lnTo>
                  <a:lnTo>
                    <a:pt x="383" y="496"/>
                  </a:lnTo>
                  <a:lnTo>
                    <a:pt x="372" y="502"/>
                  </a:lnTo>
                  <a:lnTo>
                    <a:pt x="361" y="513"/>
                  </a:lnTo>
                  <a:lnTo>
                    <a:pt x="350" y="517"/>
                  </a:lnTo>
                  <a:lnTo>
                    <a:pt x="332" y="518"/>
                  </a:lnTo>
                  <a:lnTo>
                    <a:pt x="318" y="520"/>
                  </a:lnTo>
                  <a:lnTo>
                    <a:pt x="304" y="559"/>
                  </a:lnTo>
                  <a:lnTo>
                    <a:pt x="302" y="571"/>
                  </a:lnTo>
                  <a:lnTo>
                    <a:pt x="304" y="581"/>
                  </a:lnTo>
                  <a:lnTo>
                    <a:pt x="295" y="588"/>
                  </a:lnTo>
                  <a:lnTo>
                    <a:pt x="296" y="595"/>
                  </a:lnTo>
                  <a:lnTo>
                    <a:pt x="302" y="612"/>
                  </a:lnTo>
                  <a:lnTo>
                    <a:pt x="312" y="635"/>
                  </a:lnTo>
                  <a:lnTo>
                    <a:pt x="335" y="652"/>
                  </a:lnTo>
                  <a:lnTo>
                    <a:pt x="343" y="662"/>
                  </a:lnTo>
                  <a:lnTo>
                    <a:pt x="345" y="678"/>
                  </a:lnTo>
                  <a:lnTo>
                    <a:pt x="344" y="693"/>
                  </a:lnTo>
                  <a:lnTo>
                    <a:pt x="347" y="705"/>
                  </a:lnTo>
                  <a:lnTo>
                    <a:pt x="356" y="706"/>
                  </a:lnTo>
                  <a:lnTo>
                    <a:pt x="360" y="716"/>
                  </a:lnTo>
                  <a:lnTo>
                    <a:pt x="354" y="722"/>
                  </a:lnTo>
                  <a:lnTo>
                    <a:pt x="348" y="736"/>
                  </a:lnTo>
                  <a:lnTo>
                    <a:pt x="345" y="744"/>
                  </a:lnTo>
                  <a:lnTo>
                    <a:pt x="345" y="757"/>
                  </a:lnTo>
                  <a:lnTo>
                    <a:pt x="342" y="760"/>
                  </a:lnTo>
                  <a:lnTo>
                    <a:pt x="333" y="768"/>
                  </a:lnTo>
                  <a:lnTo>
                    <a:pt x="329" y="776"/>
                  </a:lnTo>
                  <a:lnTo>
                    <a:pt x="328" y="790"/>
                  </a:lnTo>
                  <a:lnTo>
                    <a:pt x="334" y="807"/>
                  </a:lnTo>
                  <a:lnTo>
                    <a:pt x="353" y="819"/>
                  </a:lnTo>
                  <a:lnTo>
                    <a:pt x="371" y="839"/>
                  </a:lnTo>
                  <a:lnTo>
                    <a:pt x="374" y="845"/>
                  </a:lnTo>
                  <a:lnTo>
                    <a:pt x="376" y="854"/>
                  </a:lnTo>
                  <a:lnTo>
                    <a:pt x="377" y="887"/>
                  </a:lnTo>
                  <a:lnTo>
                    <a:pt x="383" y="905"/>
                  </a:lnTo>
                  <a:lnTo>
                    <a:pt x="386" y="907"/>
                  </a:lnTo>
                  <a:lnTo>
                    <a:pt x="391" y="922"/>
                  </a:lnTo>
                  <a:lnTo>
                    <a:pt x="406" y="956"/>
                  </a:lnTo>
                  <a:lnTo>
                    <a:pt x="404" y="963"/>
                  </a:lnTo>
                  <a:lnTo>
                    <a:pt x="386" y="993"/>
                  </a:lnTo>
                  <a:lnTo>
                    <a:pt x="375" y="1000"/>
                  </a:lnTo>
                  <a:lnTo>
                    <a:pt x="367" y="1012"/>
                  </a:lnTo>
                  <a:lnTo>
                    <a:pt x="365" y="1027"/>
                  </a:lnTo>
                  <a:lnTo>
                    <a:pt x="360" y="1039"/>
                  </a:lnTo>
                  <a:lnTo>
                    <a:pt x="355" y="1047"/>
                  </a:lnTo>
                  <a:lnTo>
                    <a:pt x="354" y="1050"/>
                  </a:lnTo>
                  <a:lnTo>
                    <a:pt x="344" y="1043"/>
                  </a:lnTo>
                  <a:lnTo>
                    <a:pt x="345" y="1031"/>
                  </a:lnTo>
                  <a:lnTo>
                    <a:pt x="349" y="1017"/>
                  </a:lnTo>
                  <a:lnTo>
                    <a:pt x="359" y="993"/>
                  </a:lnTo>
                  <a:lnTo>
                    <a:pt x="359" y="981"/>
                  </a:lnTo>
                  <a:lnTo>
                    <a:pt x="361" y="964"/>
                  </a:lnTo>
                  <a:lnTo>
                    <a:pt x="351" y="958"/>
                  </a:lnTo>
                  <a:lnTo>
                    <a:pt x="344" y="953"/>
                  </a:lnTo>
                  <a:lnTo>
                    <a:pt x="345" y="946"/>
                  </a:lnTo>
                  <a:lnTo>
                    <a:pt x="354" y="947"/>
                  </a:lnTo>
                  <a:lnTo>
                    <a:pt x="351" y="937"/>
                  </a:lnTo>
                  <a:lnTo>
                    <a:pt x="354" y="924"/>
                  </a:lnTo>
                  <a:lnTo>
                    <a:pt x="349" y="897"/>
                  </a:lnTo>
                  <a:lnTo>
                    <a:pt x="338" y="870"/>
                  </a:lnTo>
                  <a:lnTo>
                    <a:pt x="333" y="851"/>
                  </a:lnTo>
                  <a:lnTo>
                    <a:pt x="329" y="855"/>
                  </a:lnTo>
                  <a:lnTo>
                    <a:pt x="327" y="860"/>
                  </a:lnTo>
                  <a:lnTo>
                    <a:pt x="322" y="844"/>
                  </a:lnTo>
                  <a:lnTo>
                    <a:pt x="317" y="821"/>
                  </a:lnTo>
                  <a:lnTo>
                    <a:pt x="311" y="805"/>
                  </a:lnTo>
                  <a:lnTo>
                    <a:pt x="306" y="784"/>
                  </a:lnTo>
                  <a:lnTo>
                    <a:pt x="301" y="759"/>
                  </a:lnTo>
                  <a:lnTo>
                    <a:pt x="297" y="721"/>
                  </a:lnTo>
                  <a:lnTo>
                    <a:pt x="299" y="695"/>
                  </a:lnTo>
                  <a:lnTo>
                    <a:pt x="295" y="695"/>
                  </a:lnTo>
                  <a:lnTo>
                    <a:pt x="291" y="694"/>
                  </a:lnTo>
                  <a:lnTo>
                    <a:pt x="279" y="688"/>
                  </a:lnTo>
                  <a:lnTo>
                    <a:pt x="269" y="679"/>
                  </a:lnTo>
                  <a:lnTo>
                    <a:pt x="262" y="671"/>
                  </a:lnTo>
                  <a:lnTo>
                    <a:pt x="254" y="673"/>
                  </a:lnTo>
                  <a:lnTo>
                    <a:pt x="251" y="653"/>
                  </a:lnTo>
                  <a:lnTo>
                    <a:pt x="246" y="642"/>
                  </a:lnTo>
                  <a:lnTo>
                    <a:pt x="246" y="662"/>
                  </a:lnTo>
                  <a:lnTo>
                    <a:pt x="241" y="685"/>
                  </a:lnTo>
                  <a:lnTo>
                    <a:pt x="226" y="693"/>
                  </a:lnTo>
                  <a:lnTo>
                    <a:pt x="211" y="700"/>
                  </a:lnTo>
                  <a:lnTo>
                    <a:pt x="200" y="710"/>
                  </a:lnTo>
                  <a:lnTo>
                    <a:pt x="189" y="717"/>
                  </a:lnTo>
                  <a:lnTo>
                    <a:pt x="179" y="726"/>
                  </a:lnTo>
                  <a:lnTo>
                    <a:pt x="170" y="738"/>
                  </a:lnTo>
                  <a:lnTo>
                    <a:pt x="165" y="733"/>
                  </a:lnTo>
                  <a:lnTo>
                    <a:pt x="159" y="735"/>
                  </a:lnTo>
                  <a:lnTo>
                    <a:pt x="154" y="728"/>
                  </a:lnTo>
                  <a:lnTo>
                    <a:pt x="146" y="738"/>
                  </a:lnTo>
                  <a:lnTo>
                    <a:pt x="136" y="733"/>
                  </a:lnTo>
                  <a:lnTo>
                    <a:pt x="127" y="730"/>
                  </a:lnTo>
                  <a:lnTo>
                    <a:pt x="122" y="726"/>
                  </a:lnTo>
                  <a:lnTo>
                    <a:pt x="125" y="717"/>
                  </a:lnTo>
                  <a:lnTo>
                    <a:pt x="116" y="725"/>
                  </a:lnTo>
                  <a:lnTo>
                    <a:pt x="109" y="721"/>
                  </a:lnTo>
                  <a:lnTo>
                    <a:pt x="112" y="704"/>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50" name="Freeform 95"/>
            <p:cNvSpPr>
              <a:spLocks noChangeAspect="1"/>
            </p:cNvSpPr>
            <p:nvPr/>
          </p:nvSpPr>
          <p:spPr bwMode="gray">
            <a:xfrm>
              <a:off x="6541292" y="3435697"/>
              <a:ext cx="92075" cy="74613"/>
            </a:xfrm>
            <a:custGeom>
              <a:avLst/>
              <a:gdLst/>
              <a:ahLst/>
              <a:cxnLst>
                <a:cxn ang="0">
                  <a:pos x="115" y="236"/>
                </a:cxn>
                <a:cxn ang="0">
                  <a:pos x="106" y="230"/>
                </a:cxn>
                <a:cxn ang="0">
                  <a:pos x="82" y="232"/>
                </a:cxn>
                <a:cxn ang="0">
                  <a:pos x="72" y="221"/>
                </a:cxn>
                <a:cxn ang="0">
                  <a:pos x="75" y="204"/>
                </a:cxn>
                <a:cxn ang="0">
                  <a:pos x="64" y="203"/>
                </a:cxn>
                <a:cxn ang="0">
                  <a:pos x="50" y="214"/>
                </a:cxn>
                <a:cxn ang="0">
                  <a:pos x="41" y="186"/>
                </a:cxn>
                <a:cxn ang="0">
                  <a:pos x="45" y="184"/>
                </a:cxn>
                <a:cxn ang="0">
                  <a:pos x="36" y="172"/>
                </a:cxn>
                <a:cxn ang="0">
                  <a:pos x="37" y="157"/>
                </a:cxn>
                <a:cxn ang="0">
                  <a:pos x="25" y="129"/>
                </a:cxn>
                <a:cxn ang="0">
                  <a:pos x="3" y="96"/>
                </a:cxn>
                <a:cxn ang="0">
                  <a:pos x="3" y="67"/>
                </a:cxn>
                <a:cxn ang="0">
                  <a:pos x="15" y="52"/>
                </a:cxn>
                <a:cxn ang="0">
                  <a:pos x="37" y="28"/>
                </a:cxn>
                <a:cxn ang="0">
                  <a:pos x="52" y="19"/>
                </a:cxn>
                <a:cxn ang="0">
                  <a:pos x="95" y="24"/>
                </a:cxn>
                <a:cxn ang="0">
                  <a:pos x="141" y="20"/>
                </a:cxn>
                <a:cxn ang="0">
                  <a:pos x="161" y="25"/>
                </a:cxn>
                <a:cxn ang="0">
                  <a:pos x="187" y="37"/>
                </a:cxn>
                <a:cxn ang="0">
                  <a:pos x="207" y="38"/>
                </a:cxn>
                <a:cxn ang="0">
                  <a:pos x="223" y="15"/>
                </a:cxn>
                <a:cxn ang="0">
                  <a:pos x="242" y="11"/>
                </a:cxn>
                <a:cxn ang="0">
                  <a:pos x="258" y="20"/>
                </a:cxn>
                <a:cxn ang="0">
                  <a:pos x="279" y="6"/>
                </a:cxn>
                <a:cxn ang="0">
                  <a:pos x="281" y="37"/>
                </a:cxn>
                <a:cxn ang="0">
                  <a:pos x="290" y="68"/>
                </a:cxn>
                <a:cxn ang="0">
                  <a:pos x="287" y="129"/>
                </a:cxn>
                <a:cxn ang="0">
                  <a:pos x="272" y="135"/>
                </a:cxn>
                <a:cxn ang="0">
                  <a:pos x="255" y="148"/>
                </a:cxn>
                <a:cxn ang="0">
                  <a:pos x="229" y="156"/>
                </a:cxn>
                <a:cxn ang="0">
                  <a:pos x="209" y="167"/>
                </a:cxn>
                <a:cxn ang="0">
                  <a:pos x="197" y="184"/>
                </a:cxn>
                <a:cxn ang="0">
                  <a:pos x="199" y="202"/>
                </a:cxn>
                <a:cxn ang="0">
                  <a:pos x="185" y="207"/>
                </a:cxn>
                <a:cxn ang="0">
                  <a:pos x="164" y="218"/>
                </a:cxn>
                <a:cxn ang="0">
                  <a:pos x="149" y="215"/>
                </a:cxn>
                <a:cxn ang="0">
                  <a:pos x="143" y="230"/>
                </a:cxn>
                <a:cxn ang="0">
                  <a:pos x="125" y="236"/>
                </a:cxn>
              </a:cxnLst>
              <a:rect l="0" t="0" r="r" b="b"/>
              <a:pathLst>
                <a:path w="290" h="237">
                  <a:moveTo>
                    <a:pt x="120" y="237"/>
                  </a:moveTo>
                  <a:lnTo>
                    <a:pt x="115" y="236"/>
                  </a:lnTo>
                  <a:lnTo>
                    <a:pt x="112" y="234"/>
                  </a:lnTo>
                  <a:lnTo>
                    <a:pt x="106" y="230"/>
                  </a:lnTo>
                  <a:lnTo>
                    <a:pt x="89" y="229"/>
                  </a:lnTo>
                  <a:lnTo>
                    <a:pt x="82" y="232"/>
                  </a:lnTo>
                  <a:lnTo>
                    <a:pt x="72" y="232"/>
                  </a:lnTo>
                  <a:lnTo>
                    <a:pt x="72" y="221"/>
                  </a:lnTo>
                  <a:lnTo>
                    <a:pt x="77" y="214"/>
                  </a:lnTo>
                  <a:lnTo>
                    <a:pt x="75" y="204"/>
                  </a:lnTo>
                  <a:lnTo>
                    <a:pt x="69" y="202"/>
                  </a:lnTo>
                  <a:lnTo>
                    <a:pt x="64" y="203"/>
                  </a:lnTo>
                  <a:lnTo>
                    <a:pt x="59" y="211"/>
                  </a:lnTo>
                  <a:lnTo>
                    <a:pt x="50" y="214"/>
                  </a:lnTo>
                  <a:lnTo>
                    <a:pt x="41" y="188"/>
                  </a:lnTo>
                  <a:lnTo>
                    <a:pt x="41" y="186"/>
                  </a:lnTo>
                  <a:lnTo>
                    <a:pt x="45" y="189"/>
                  </a:lnTo>
                  <a:lnTo>
                    <a:pt x="45" y="184"/>
                  </a:lnTo>
                  <a:lnTo>
                    <a:pt x="36" y="173"/>
                  </a:lnTo>
                  <a:lnTo>
                    <a:pt x="36" y="172"/>
                  </a:lnTo>
                  <a:lnTo>
                    <a:pt x="37" y="166"/>
                  </a:lnTo>
                  <a:lnTo>
                    <a:pt x="37" y="157"/>
                  </a:lnTo>
                  <a:lnTo>
                    <a:pt x="31" y="143"/>
                  </a:lnTo>
                  <a:lnTo>
                    <a:pt x="25" y="129"/>
                  </a:lnTo>
                  <a:lnTo>
                    <a:pt x="10" y="118"/>
                  </a:lnTo>
                  <a:lnTo>
                    <a:pt x="3" y="96"/>
                  </a:lnTo>
                  <a:lnTo>
                    <a:pt x="0" y="85"/>
                  </a:lnTo>
                  <a:lnTo>
                    <a:pt x="3" y="67"/>
                  </a:lnTo>
                  <a:lnTo>
                    <a:pt x="10" y="63"/>
                  </a:lnTo>
                  <a:lnTo>
                    <a:pt x="15" y="52"/>
                  </a:lnTo>
                  <a:lnTo>
                    <a:pt x="23" y="48"/>
                  </a:lnTo>
                  <a:lnTo>
                    <a:pt x="37" y="28"/>
                  </a:lnTo>
                  <a:lnTo>
                    <a:pt x="43" y="22"/>
                  </a:lnTo>
                  <a:lnTo>
                    <a:pt x="52" y="19"/>
                  </a:lnTo>
                  <a:lnTo>
                    <a:pt x="79" y="21"/>
                  </a:lnTo>
                  <a:lnTo>
                    <a:pt x="95" y="24"/>
                  </a:lnTo>
                  <a:lnTo>
                    <a:pt x="113" y="21"/>
                  </a:lnTo>
                  <a:lnTo>
                    <a:pt x="141" y="20"/>
                  </a:lnTo>
                  <a:lnTo>
                    <a:pt x="150" y="30"/>
                  </a:lnTo>
                  <a:lnTo>
                    <a:pt x="161" y="25"/>
                  </a:lnTo>
                  <a:lnTo>
                    <a:pt x="169" y="33"/>
                  </a:lnTo>
                  <a:lnTo>
                    <a:pt x="187" y="37"/>
                  </a:lnTo>
                  <a:lnTo>
                    <a:pt x="198" y="41"/>
                  </a:lnTo>
                  <a:lnTo>
                    <a:pt x="207" y="38"/>
                  </a:lnTo>
                  <a:lnTo>
                    <a:pt x="207" y="24"/>
                  </a:lnTo>
                  <a:lnTo>
                    <a:pt x="223" y="15"/>
                  </a:lnTo>
                  <a:lnTo>
                    <a:pt x="234" y="11"/>
                  </a:lnTo>
                  <a:lnTo>
                    <a:pt x="242" y="11"/>
                  </a:lnTo>
                  <a:lnTo>
                    <a:pt x="251" y="20"/>
                  </a:lnTo>
                  <a:lnTo>
                    <a:pt x="258" y="20"/>
                  </a:lnTo>
                  <a:lnTo>
                    <a:pt x="268" y="15"/>
                  </a:lnTo>
                  <a:lnTo>
                    <a:pt x="279" y="6"/>
                  </a:lnTo>
                  <a:lnTo>
                    <a:pt x="283" y="0"/>
                  </a:lnTo>
                  <a:lnTo>
                    <a:pt x="281" y="37"/>
                  </a:lnTo>
                  <a:lnTo>
                    <a:pt x="283" y="53"/>
                  </a:lnTo>
                  <a:lnTo>
                    <a:pt x="290" y="68"/>
                  </a:lnTo>
                  <a:lnTo>
                    <a:pt x="289" y="117"/>
                  </a:lnTo>
                  <a:lnTo>
                    <a:pt x="287" y="129"/>
                  </a:lnTo>
                  <a:lnTo>
                    <a:pt x="281" y="138"/>
                  </a:lnTo>
                  <a:lnTo>
                    <a:pt x="272" y="135"/>
                  </a:lnTo>
                  <a:lnTo>
                    <a:pt x="262" y="144"/>
                  </a:lnTo>
                  <a:lnTo>
                    <a:pt x="255" y="148"/>
                  </a:lnTo>
                  <a:lnTo>
                    <a:pt x="247" y="148"/>
                  </a:lnTo>
                  <a:lnTo>
                    <a:pt x="229" y="156"/>
                  </a:lnTo>
                  <a:lnTo>
                    <a:pt x="228" y="166"/>
                  </a:lnTo>
                  <a:lnTo>
                    <a:pt x="209" y="167"/>
                  </a:lnTo>
                  <a:lnTo>
                    <a:pt x="199" y="171"/>
                  </a:lnTo>
                  <a:lnTo>
                    <a:pt x="197" y="184"/>
                  </a:lnTo>
                  <a:lnTo>
                    <a:pt x="198" y="193"/>
                  </a:lnTo>
                  <a:lnTo>
                    <a:pt x="199" y="202"/>
                  </a:lnTo>
                  <a:lnTo>
                    <a:pt x="193" y="204"/>
                  </a:lnTo>
                  <a:lnTo>
                    <a:pt x="185" y="207"/>
                  </a:lnTo>
                  <a:lnTo>
                    <a:pt x="174" y="214"/>
                  </a:lnTo>
                  <a:lnTo>
                    <a:pt x="164" y="218"/>
                  </a:lnTo>
                  <a:lnTo>
                    <a:pt x="156" y="215"/>
                  </a:lnTo>
                  <a:lnTo>
                    <a:pt x="149" y="215"/>
                  </a:lnTo>
                  <a:lnTo>
                    <a:pt x="148" y="225"/>
                  </a:lnTo>
                  <a:lnTo>
                    <a:pt x="143" y="230"/>
                  </a:lnTo>
                  <a:lnTo>
                    <a:pt x="136" y="234"/>
                  </a:lnTo>
                  <a:lnTo>
                    <a:pt x="125" y="236"/>
                  </a:lnTo>
                  <a:lnTo>
                    <a:pt x="120" y="23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51" name="Freeform 96"/>
            <p:cNvSpPr>
              <a:spLocks noChangeAspect="1"/>
            </p:cNvSpPr>
            <p:nvPr/>
          </p:nvSpPr>
          <p:spPr bwMode="gray">
            <a:xfrm>
              <a:off x="6504780" y="3292822"/>
              <a:ext cx="125413" cy="155575"/>
            </a:xfrm>
            <a:custGeom>
              <a:avLst/>
              <a:gdLst/>
              <a:ahLst/>
              <a:cxnLst>
                <a:cxn ang="0">
                  <a:pos x="135" y="39"/>
                </a:cxn>
                <a:cxn ang="0">
                  <a:pos x="147" y="71"/>
                </a:cxn>
                <a:cxn ang="0">
                  <a:pos x="183" y="98"/>
                </a:cxn>
                <a:cxn ang="0">
                  <a:pos x="228" y="105"/>
                </a:cxn>
                <a:cxn ang="0">
                  <a:pos x="243" y="127"/>
                </a:cxn>
                <a:cxn ang="0">
                  <a:pos x="252" y="151"/>
                </a:cxn>
                <a:cxn ang="0">
                  <a:pos x="220" y="164"/>
                </a:cxn>
                <a:cxn ang="0">
                  <a:pos x="205" y="181"/>
                </a:cxn>
                <a:cxn ang="0">
                  <a:pos x="221" y="196"/>
                </a:cxn>
                <a:cxn ang="0">
                  <a:pos x="271" y="239"/>
                </a:cxn>
                <a:cxn ang="0">
                  <a:pos x="314" y="290"/>
                </a:cxn>
                <a:cxn ang="0">
                  <a:pos x="342" y="317"/>
                </a:cxn>
                <a:cxn ang="0">
                  <a:pos x="345" y="331"/>
                </a:cxn>
                <a:cxn ang="0">
                  <a:pos x="371" y="355"/>
                </a:cxn>
                <a:cxn ang="0">
                  <a:pos x="397" y="409"/>
                </a:cxn>
                <a:cxn ang="0">
                  <a:pos x="394" y="455"/>
                </a:cxn>
                <a:cxn ang="0">
                  <a:pos x="366" y="469"/>
                </a:cxn>
                <a:cxn ang="0">
                  <a:pos x="338" y="464"/>
                </a:cxn>
                <a:cxn ang="0">
                  <a:pos x="313" y="490"/>
                </a:cxn>
                <a:cxn ang="0">
                  <a:pos x="276" y="474"/>
                </a:cxn>
                <a:cxn ang="0">
                  <a:pos x="287" y="459"/>
                </a:cxn>
                <a:cxn ang="0">
                  <a:pos x="290" y="398"/>
                </a:cxn>
                <a:cxn ang="0">
                  <a:pos x="276" y="380"/>
                </a:cxn>
                <a:cxn ang="0">
                  <a:pos x="257" y="367"/>
                </a:cxn>
                <a:cxn ang="0">
                  <a:pos x="247" y="321"/>
                </a:cxn>
                <a:cxn ang="0">
                  <a:pos x="237" y="286"/>
                </a:cxn>
                <a:cxn ang="0">
                  <a:pos x="220" y="270"/>
                </a:cxn>
                <a:cxn ang="0">
                  <a:pos x="195" y="240"/>
                </a:cxn>
                <a:cxn ang="0">
                  <a:pos x="161" y="243"/>
                </a:cxn>
                <a:cxn ang="0">
                  <a:pos x="145" y="261"/>
                </a:cxn>
                <a:cxn ang="0">
                  <a:pos x="115" y="261"/>
                </a:cxn>
                <a:cxn ang="0">
                  <a:pos x="93" y="251"/>
                </a:cxn>
                <a:cxn ang="0">
                  <a:pos x="55" y="274"/>
                </a:cxn>
                <a:cxn ang="0">
                  <a:pos x="44" y="282"/>
                </a:cxn>
                <a:cxn ang="0">
                  <a:pos x="48" y="231"/>
                </a:cxn>
                <a:cxn ang="0">
                  <a:pos x="54" y="202"/>
                </a:cxn>
                <a:cxn ang="0">
                  <a:pos x="50" y="165"/>
                </a:cxn>
                <a:cxn ang="0">
                  <a:pos x="21" y="163"/>
                </a:cxn>
                <a:cxn ang="0">
                  <a:pos x="12" y="121"/>
                </a:cxn>
                <a:cxn ang="0">
                  <a:pos x="0" y="113"/>
                </a:cxn>
                <a:cxn ang="0">
                  <a:pos x="5" y="99"/>
                </a:cxn>
                <a:cxn ang="0">
                  <a:pos x="23" y="92"/>
                </a:cxn>
                <a:cxn ang="0">
                  <a:pos x="48" y="61"/>
                </a:cxn>
                <a:cxn ang="0">
                  <a:pos x="59" y="76"/>
                </a:cxn>
                <a:cxn ang="0">
                  <a:pos x="85" y="52"/>
                </a:cxn>
                <a:cxn ang="0">
                  <a:pos x="77" y="7"/>
                </a:cxn>
                <a:cxn ang="0">
                  <a:pos x="106" y="3"/>
                </a:cxn>
              </a:cxnLst>
              <a:rect l="0" t="0" r="r" b="b"/>
              <a:pathLst>
                <a:path w="398" h="490">
                  <a:moveTo>
                    <a:pt x="106" y="3"/>
                  </a:moveTo>
                  <a:lnTo>
                    <a:pt x="118" y="19"/>
                  </a:lnTo>
                  <a:lnTo>
                    <a:pt x="135" y="39"/>
                  </a:lnTo>
                  <a:lnTo>
                    <a:pt x="145" y="49"/>
                  </a:lnTo>
                  <a:lnTo>
                    <a:pt x="150" y="59"/>
                  </a:lnTo>
                  <a:lnTo>
                    <a:pt x="147" y="71"/>
                  </a:lnTo>
                  <a:lnTo>
                    <a:pt x="149" y="79"/>
                  </a:lnTo>
                  <a:lnTo>
                    <a:pt x="163" y="94"/>
                  </a:lnTo>
                  <a:lnTo>
                    <a:pt x="183" y="98"/>
                  </a:lnTo>
                  <a:lnTo>
                    <a:pt x="203" y="93"/>
                  </a:lnTo>
                  <a:lnTo>
                    <a:pt x="219" y="94"/>
                  </a:lnTo>
                  <a:lnTo>
                    <a:pt x="228" y="105"/>
                  </a:lnTo>
                  <a:lnTo>
                    <a:pt x="233" y="114"/>
                  </a:lnTo>
                  <a:lnTo>
                    <a:pt x="235" y="121"/>
                  </a:lnTo>
                  <a:lnTo>
                    <a:pt x="243" y="127"/>
                  </a:lnTo>
                  <a:lnTo>
                    <a:pt x="247" y="136"/>
                  </a:lnTo>
                  <a:lnTo>
                    <a:pt x="253" y="142"/>
                  </a:lnTo>
                  <a:lnTo>
                    <a:pt x="252" y="151"/>
                  </a:lnTo>
                  <a:lnTo>
                    <a:pt x="236" y="167"/>
                  </a:lnTo>
                  <a:lnTo>
                    <a:pt x="231" y="167"/>
                  </a:lnTo>
                  <a:lnTo>
                    <a:pt x="220" y="164"/>
                  </a:lnTo>
                  <a:lnTo>
                    <a:pt x="213" y="167"/>
                  </a:lnTo>
                  <a:lnTo>
                    <a:pt x="209" y="172"/>
                  </a:lnTo>
                  <a:lnTo>
                    <a:pt x="205" y="181"/>
                  </a:lnTo>
                  <a:lnTo>
                    <a:pt x="206" y="188"/>
                  </a:lnTo>
                  <a:lnTo>
                    <a:pt x="213" y="190"/>
                  </a:lnTo>
                  <a:lnTo>
                    <a:pt x="221" y="196"/>
                  </a:lnTo>
                  <a:lnTo>
                    <a:pt x="240" y="206"/>
                  </a:lnTo>
                  <a:lnTo>
                    <a:pt x="267" y="226"/>
                  </a:lnTo>
                  <a:lnTo>
                    <a:pt x="271" y="239"/>
                  </a:lnTo>
                  <a:lnTo>
                    <a:pt x="294" y="260"/>
                  </a:lnTo>
                  <a:lnTo>
                    <a:pt x="297" y="270"/>
                  </a:lnTo>
                  <a:lnTo>
                    <a:pt x="314" y="290"/>
                  </a:lnTo>
                  <a:lnTo>
                    <a:pt x="319" y="291"/>
                  </a:lnTo>
                  <a:lnTo>
                    <a:pt x="337" y="303"/>
                  </a:lnTo>
                  <a:lnTo>
                    <a:pt x="342" y="317"/>
                  </a:lnTo>
                  <a:lnTo>
                    <a:pt x="345" y="329"/>
                  </a:lnTo>
                  <a:lnTo>
                    <a:pt x="344" y="330"/>
                  </a:lnTo>
                  <a:lnTo>
                    <a:pt x="345" y="331"/>
                  </a:lnTo>
                  <a:lnTo>
                    <a:pt x="349" y="345"/>
                  </a:lnTo>
                  <a:lnTo>
                    <a:pt x="357" y="345"/>
                  </a:lnTo>
                  <a:lnTo>
                    <a:pt x="371" y="355"/>
                  </a:lnTo>
                  <a:lnTo>
                    <a:pt x="380" y="363"/>
                  </a:lnTo>
                  <a:lnTo>
                    <a:pt x="384" y="380"/>
                  </a:lnTo>
                  <a:lnTo>
                    <a:pt x="397" y="409"/>
                  </a:lnTo>
                  <a:lnTo>
                    <a:pt x="398" y="416"/>
                  </a:lnTo>
                  <a:lnTo>
                    <a:pt x="398" y="449"/>
                  </a:lnTo>
                  <a:lnTo>
                    <a:pt x="394" y="455"/>
                  </a:lnTo>
                  <a:lnTo>
                    <a:pt x="383" y="464"/>
                  </a:lnTo>
                  <a:lnTo>
                    <a:pt x="373" y="469"/>
                  </a:lnTo>
                  <a:lnTo>
                    <a:pt x="366" y="469"/>
                  </a:lnTo>
                  <a:lnTo>
                    <a:pt x="357" y="460"/>
                  </a:lnTo>
                  <a:lnTo>
                    <a:pt x="349" y="460"/>
                  </a:lnTo>
                  <a:lnTo>
                    <a:pt x="338" y="464"/>
                  </a:lnTo>
                  <a:lnTo>
                    <a:pt x="322" y="473"/>
                  </a:lnTo>
                  <a:lnTo>
                    <a:pt x="322" y="487"/>
                  </a:lnTo>
                  <a:lnTo>
                    <a:pt x="313" y="490"/>
                  </a:lnTo>
                  <a:lnTo>
                    <a:pt x="302" y="486"/>
                  </a:lnTo>
                  <a:lnTo>
                    <a:pt x="284" y="482"/>
                  </a:lnTo>
                  <a:lnTo>
                    <a:pt x="276" y="474"/>
                  </a:lnTo>
                  <a:lnTo>
                    <a:pt x="276" y="470"/>
                  </a:lnTo>
                  <a:lnTo>
                    <a:pt x="280" y="470"/>
                  </a:lnTo>
                  <a:lnTo>
                    <a:pt x="287" y="459"/>
                  </a:lnTo>
                  <a:lnTo>
                    <a:pt x="287" y="417"/>
                  </a:lnTo>
                  <a:lnTo>
                    <a:pt x="291" y="407"/>
                  </a:lnTo>
                  <a:lnTo>
                    <a:pt x="290" y="398"/>
                  </a:lnTo>
                  <a:lnTo>
                    <a:pt x="289" y="391"/>
                  </a:lnTo>
                  <a:lnTo>
                    <a:pt x="284" y="385"/>
                  </a:lnTo>
                  <a:lnTo>
                    <a:pt x="276" y="380"/>
                  </a:lnTo>
                  <a:lnTo>
                    <a:pt x="274" y="373"/>
                  </a:lnTo>
                  <a:lnTo>
                    <a:pt x="264" y="372"/>
                  </a:lnTo>
                  <a:lnTo>
                    <a:pt x="257" y="367"/>
                  </a:lnTo>
                  <a:lnTo>
                    <a:pt x="249" y="357"/>
                  </a:lnTo>
                  <a:lnTo>
                    <a:pt x="246" y="346"/>
                  </a:lnTo>
                  <a:lnTo>
                    <a:pt x="247" y="321"/>
                  </a:lnTo>
                  <a:lnTo>
                    <a:pt x="246" y="308"/>
                  </a:lnTo>
                  <a:lnTo>
                    <a:pt x="242" y="296"/>
                  </a:lnTo>
                  <a:lnTo>
                    <a:pt x="237" y="286"/>
                  </a:lnTo>
                  <a:lnTo>
                    <a:pt x="230" y="281"/>
                  </a:lnTo>
                  <a:lnTo>
                    <a:pt x="228" y="274"/>
                  </a:lnTo>
                  <a:lnTo>
                    <a:pt x="220" y="270"/>
                  </a:lnTo>
                  <a:lnTo>
                    <a:pt x="213" y="263"/>
                  </a:lnTo>
                  <a:lnTo>
                    <a:pt x="208" y="255"/>
                  </a:lnTo>
                  <a:lnTo>
                    <a:pt x="195" y="240"/>
                  </a:lnTo>
                  <a:lnTo>
                    <a:pt x="183" y="239"/>
                  </a:lnTo>
                  <a:lnTo>
                    <a:pt x="172" y="240"/>
                  </a:lnTo>
                  <a:lnTo>
                    <a:pt x="161" y="243"/>
                  </a:lnTo>
                  <a:lnTo>
                    <a:pt x="157" y="254"/>
                  </a:lnTo>
                  <a:lnTo>
                    <a:pt x="152" y="258"/>
                  </a:lnTo>
                  <a:lnTo>
                    <a:pt x="145" y="261"/>
                  </a:lnTo>
                  <a:lnTo>
                    <a:pt x="133" y="267"/>
                  </a:lnTo>
                  <a:lnTo>
                    <a:pt x="124" y="267"/>
                  </a:lnTo>
                  <a:lnTo>
                    <a:pt x="115" y="261"/>
                  </a:lnTo>
                  <a:lnTo>
                    <a:pt x="109" y="251"/>
                  </a:lnTo>
                  <a:lnTo>
                    <a:pt x="102" y="249"/>
                  </a:lnTo>
                  <a:lnTo>
                    <a:pt x="93" y="251"/>
                  </a:lnTo>
                  <a:lnTo>
                    <a:pt x="80" y="256"/>
                  </a:lnTo>
                  <a:lnTo>
                    <a:pt x="68" y="269"/>
                  </a:lnTo>
                  <a:lnTo>
                    <a:pt x="55" y="274"/>
                  </a:lnTo>
                  <a:lnTo>
                    <a:pt x="48" y="283"/>
                  </a:lnTo>
                  <a:lnTo>
                    <a:pt x="43" y="287"/>
                  </a:lnTo>
                  <a:lnTo>
                    <a:pt x="44" y="282"/>
                  </a:lnTo>
                  <a:lnTo>
                    <a:pt x="41" y="269"/>
                  </a:lnTo>
                  <a:lnTo>
                    <a:pt x="45" y="255"/>
                  </a:lnTo>
                  <a:lnTo>
                    <a:pt x="48" y="231"/>
                  </a:lnTo>
                  <a:lnTo>
                    <a:pt x="53" y="220"/>
                  </a:lnTo>
                  <a:lnTo>
                    <a:pt x="53" y="211"/>
                  </a:lnTo>
                  <a:lnTo>
                    <a:pt x="54" y="202"/>
                  </a:lnTo>
                  <a:lnTo>
                    <a:pt x="50" y="186"/>
                  </a:lnTo>
                  <a:lnTo>
                    <a:pt x="54" y="169"/>
                  </a:lnTo>
                  <a:lnTo>
                    <a:pt x="50" y="165"/>
                  </a:lnTo>
                  <a:lnTo>
                    <a:pt x="29" y="165"/>
                  </a:lnTo>
                  <a:lnTo>
                    <a:pt x="23" y="164"/>
                  </a:lnTo>
                  <a:lnTo>
                    <a:pt x="21" y="163"/>
                  </a:lnTo>
                  <a:lnTo>
                    <a:pt x="21" y="145"/>
                  </a:lnTo>
                  <a:lnTo>
                    <a:pt x="18" y="130"/>
                  </a:lnTo>
                  <a:lnTo>
                    <a:pt x="12" y="121"/>
                  </a:lnTo>
                  <a:lnTo>
                    <a:pt x="9" y="116"/>
                  </a:lnTo>
                  <a:lnTo>
                    <a:pt x="2" y="119"/>
                  </a:lnTo>
                  <a:lnTo>
                    <a:pt x="0" y="113"/>
                  </a:lnTo>
                  <a:lnTo>
                    <a:pt x="1" y="105"/>
                  </a:lnTo>
                  <a:lnTo>
                    <a:pt x="4" y="105"/>
                  </a:lnTo>
                  <a:lnTo>
                    <a:pt x="5" y="99"/>
                  </a:lnTo>
                  <a:lnTo>
                    <a:pt x="10" y="95"/>
                  </a:lnTo>
                  <a:lnTo>
                    <a:pt x="17" y="93"/>
                  </a:lnTo>
                  <a:lnTo>
                    <a:pt x="23" y="92"/>
                  </a:lnTo>
                  <a:lnTo>
                    <a:pt x="21" y="84"/>
                  </a:lnTo>
                  <a:lnTo>
                    <a:pt x="21" y="79"/>
                  </a:lnTo>
                  <a:lnTo>
                    <a:pt x="48" y="61"/>
                  </a:lnTo>
                  <a:lnTo>
                    <a:pt x="53" y="54"/>
                  </a:lnTo>
                  <a:lnTo>
                    <a:pt x="54" y="49"/>
                  </a:lnTo>
                  <a:lnTo>
                    <a:pt x="59" y="76"/>
                  </a:lnTo>
                  <a:lnTo>
                    <a:pt x="80" y="71"/>
                  </a:lnTo>
                  <a:lnTo>
                    <a:pt x="84" y="67"/>
                  </a:lnTo>
                  <a:lnTo>
                    <a:pt x="85" y="52"/>
                  </a:lnTo>
                  <a:lnTo>
                    <a:pt x="79" y="36"/>
                  </a:lnTo>
                  <a:lnTo>
                    <a:pt x="76" y="19"/>
                  </a:lnTo>
                  <a:lnTo>
                    <a:pt x="77" y="7"/>
                  </a:lnTo>
                  <a:lnTo>
                    <a:pt x="86" y="0"/>
                  </a:lnTo>
                  <a:lnTo>
                    <a:pt x="106" y="1"/>
                  </a:lnTo>
                  <a:lnTo>
                    <a:pt x="106" y="3"/>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nvGrpSpPr>
            <p:cNvPr id="52" name="Group 97"/>
            <p:cNvGrpSpPr>
              <a:grpSpLocks noChangeAspect="1"/>
            </p:cNvGrpSpPr>
            <p:nvPr/>
          </p:nvGrpSpPr>
          <p:grpSpPr bwMode="gray">
            <a:xfrm>
              <a:off x="5818980" y="3002309"/>
              <a:ext cx="636588" cy="587375"/>
              <a:chOff x="3183" y="2052"/>
              <a:chExt cx="401" cy="370"/>
            </a:xfrm>
            <a:grpFill/>
          </p:grpSpPr>
          <p:sp>
            <p:nvSpPr>
              <p:cNvPr id="356" name="Freeform 98"/>
              <p:cNvSpPr>
                <a:spLocks noChangeAspect="1"/>
              </p:cNvSpPr>
              <p:nvPr/>
            </p:nvSpPr>
            <p:spPr bwMode="gray">
              <a:xfrm>
                <a:off x="3509" y="2232"/>
                <a:ext cx="3" cy="5"/>
              </a:xfrm>
              <a:custGeom>
                <a:avLst/>
                <a:gdLst/>
                <a:ahLst/>
                <a:cxnLst>
                  <a:cxn ang="0">
                    <a:pos x="0" y="4"/>
                  </a:cxn>
                  <a:cxn ang="0">
                    <a:pos x="1" y="26"/>
                  </a:cxn>
                  <a:cxn ang="0">
                    <a:pos x="9" y="27"/>
                  </a:cxn>
                  <a:cxn ang="0">
                    <a:pos x="14" y="21"/>
                  </a:cxn>
                  <a:cxn ang="0">
                    <a:pos x="14" y="12"/>
                  </a:cxn>
                  <a:cxn ang="0">
                    <a:pos x="9" y="3"/>
                  </a:cxn>
                  <a:cxn ang="0">
                    <a:pos x="5" y="0"/>
                  </a:cxn>
                  <a:cxn ang="0">
                    <a:pos x="0" y="4"/>
                  </a:cxn>
                </a:cxnLst>
                <a:rect l="0" t="0" r="r" b="b"/>
                <a:pathLst>
                  <a:path w="14" h="27">
                    <a:moveTo>
                      <a:pt x="0" y="4"/>
                    </a:moveTo>
                    <a:lnTo>
                      <a:pt x="1" y="26"/>
                    </a:lnTo>
                    <a:lnTo>
                      <a:pt x="9" y="27"/>
                    </a:lnTo>
                    <a:lnTo>
                      <a:pt x="14" y="21"/>
                    </a:lnTo>
                    <a:lnTo>
                      <a:pt x="14" y="12"/>
                    </a:lnTo>
                    <a:lnTo>
                      <a:pt x="9" y="3"/>
                    </a:lnTo>
                    <a:lnTo>
                      <a:pt x="5" y="0"/>
                    </a:lnTo>
                    <a:lnTo>
                      <a:pt x="0" y="4"/>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57" name="Freeform 99"/>
              <p:cNvSpPr>
                <a:spLocks noChangeAspect="1"/>
              </p:cNvSpPr>
              <p:nvPr/>
            </p:nvSpPr>
            <p:spPr bwMode="gray">
              <a:xfrm>
                <a:off x="3262" y="2066"/>
                <a:ext cx="322" cy="332"/>
              </a:xfrm>
              <a:custGeom>
                <a:avLst/>
                <a:gdLst/>
                <a:ahLst/>
                <a:cxnLst>
                  <a:cxn ang="0">
                    <a:pos x="351" y="1334"/>
                  </a:cxn>
                  <a:cxn ang="0">
                    <a:pos x="468" y="1614"/>
                  </a:cxn>
                  <a:cxn ang="0">
                    <a:pos x="594" y="1598"/>
                  </a:cxn>
                  <a:cxn ang="0">
                    <a:pos x="655" y="1431"/>
                  </a:cxn>
                  <a:cxn ang="0">
                    <a:pos x="659" y="1302"/>
                  </a:cxn>
                  <a:cxn ang="0">
                    <a:pos x="733" y="1205"/>
                  </a:cxn>
                  <a:cxn ang="0">
                    <a:pos x="880" y="1087"/>
                  </a:cxn>
                  <a:cxn ang="0">
                    <a:pos x="1036" y="913"/>
                  </a:cxn>
                  <a:cxn ang="0">
                    <a:pos x="1107" y="902"/>
                  </a:cxn>
                  <a:cxn ang="0">
                    <a:pos x="1134" y="854"/>
                  </a:cxn>
                  <a:cxn ang="0">
                    <a:pos x="1120" y="738"/>
                  </a:cxn>
                  <a:cxn ang="0">
                    <a:pos x="1122" y="669"/>
                  </a:cxn>
                  <a:cxn ang="0">
                    <a:pos x="1143" y="613"/>
                  </a:cxn>
                  <a:cxn ang="0">
                    <a:pos x="1264" y="679"/>
                  </a:cxn>
                  <a:cxn ang="0">
                    <a:pos x="1268" y="798"/>
                  </a:cxn>
                  <a:cxn ang="0">
                    <a:pos x="1346" y="881"/>
                  </a:cxn>
                  <a:cxn ang="0">
                    <a:pos x="1387" y="799"/>
                  </a:cxn>
                  <a:cxn ang="0">
                    <a:pos x="1487" y="652"/>
                  </a:cxn>
                  <a:cxn ang="0">
                    <a:pos x="1602" y="525"/>
                  </a:cxn>
                  <a:cxn ang="0">
                    <a:pos x="1532" y="422"/>
                  </a:cxn>
                  <a:cxn ang="0">
                    <a:pos x="1379" y="492"/>
                  </a:cxn>
                  <a:cxn ang="0">
                    <a:pos x="1319" y="570"/>
                  </a:cxn>
                  <a:cxn ang="0">
                    <a:pos x="1160" y="592"/>
                  </a:cxn>
                  <a:cxn ang="0">
                    <a:pos x="1133" y="551"/>
                  </a:cxn>
                  <a:cxn ang="0">
                    <a:pos x="1090" y="541"/>
                  </a:cxn>
                  <a:cxn ang="0">
                    <a:pos x="1046" y="615"/>
                  </a:cxn>
                  <a:cxn ang="0">
                    <a:pos x="873" y="555"/>
                  </a:cxn>
                  <a:cxn ang="0">
                    <a:pos x="772" y="530"/>
                  </a:cxn>
                  <a:cxn ang="0">
                    <a:pos x="676" y="480"/>
                  </a:cxn>
                  <a:cxn ang="0">
                    <a:pos x="675" y="409"/>
                  </a:cxn>
                  <a:cxn ang="0">
                    <a:pos x="690" y="367"/>
                  </a:cxn>
                  <a:cxn ang="0">
                    <a:pos x="631" y="332"/>
                  </a:cxn>
                  <a:cxn ang="0">
                    <a:pos x="589" y="304"/>
                  </a:cxn>
                  <a:cxn ang="0">
                    <a:pos x="581" y="224"/>
                  </a:cxn>
                  <a:cxn ang="0">
                    <a:pos x="617" y="223"/>
                  </a:cxn>
                  <a:cxn ang="0">
                    <a:pos x="597" y="174"/>
                  </a:cxn>
                  <a:cxn ang="0">
                    <a:pos x="628" y="126"/>
                  </a:cxn>
                  <a:cxn ang="0">
                    <a:pos x="666" y="52"/>
                  </a:cxn>
                  <a:cxn ang="0">
                    <a:pos x="642" y="22"/>
                  </a:cxn>
                  <a:cxn ang="0">
                    <a:pos x="599" y="6"/>
                  </a:cxn>
                  <a:cxn ang="0">
                    <a:pos x="489" y="68"/>
                  </a:cxn>
                  <a:cxn ang="0">
                    <a:pos x="427" y="92"/>
                  </a:cxn>
                  <a:cxn ang="0">
                    <a:pos x="333" y="79"/>
                  </a:cxn>
                  <a:cxn ang="0">
                    <a:pos x="320" y="126"/>
                  </a:cxn>
                  <a:cxn ang="0">
                    <a:pos x="321" y="181"/>
                  </a:cxn>
                  <a:cxn ang="0">
                    <a:pos x="384" y="232"/>
                  </a:cxn>
                  <a:cxn ang="0">
                    <a:pos x="362" y="267"/>
                  </a:cxn>
                  <a:cxn ang="0">
                    <a:pos x="371" y="324"/>
                  </a:cxn>
                  <a:cxn ang="0">
                    <a:pos x="314" y="388"/>
                  </a:cxn>
                  <a:cxn ang="0">
                    <a:pos x="212" y="504"/>
                  </a:cxn>
                  <a:cxn ang="0">
                    <a:pos x="132" y="513"/>
                  </a:cxn>
                  <a:cxn ang="0">
                    <a:pos x="111" y="603"/>
                  </a:cxn>
                  <a:cxn ang="0">
                    <a:pos x="142" y="669"/>
                  </a:cxn>
                  <a:cxn ang="0">
                    <a:pos x="166" y="733"/>
                  </a:cxn>
                  <a:cxn ang="0">
                    <a:pos x="127" y="734"/>
                  </a:cxn>
                  <a:cxn ang="0">
                    <a:pos x="47" y="740"/>
                  </a:cxn>
                  <a:cxn ang="0">
                    <a:pos x="0" y="773"/>
                  </a:cxn>
                  <a:cxn ang="0">
                    <a:pos x="124" y="814"/>
                  </a:cxn>
                  <a:cxn ang="0">
                    <a:pos x="131" y="945"/>
                  </a:cxn>
                  <a:cxn ang="0">
                    <a:pos x="229" y="857"/>
                  </a:cxn>
                  <a:cxn ang="0">
                    <a:pos x="246" y="924"/>
                  </a:cxn>
                  <a:cxn ang="0">
                    <a:pos x="261" y="1041"/>
                  </a:cxn>
                  <a:cxn ang="0">
                    <a:pos x="276" y="1157"/>
                  </a:cxn>
                </a:cxnLst>
                <a:rect l="0" t="0" r="r" b="b"/>
                <a:pathLst>
                  <a:path w="1608" h="1661">
                    <a:moveTo>
                      <a:pt x="304" y="1236"/>
                    </a:moveTo>
                    <a:lnTo>
                      <a:pt x="306" y="1238"/>
                    </a:lnTo>
                    <a:lnTo>
                      <a:pt x="310" y="1250"/>
                    </a:lnTo>
                    <a:lnTo>
                      <a:pt x="312" y="1252"/>
                    </a:lnTo>
                    <a:lnTo>
                      <a:pt x="315" y="1249"/>
                    </a:lnTo>
                    <a:lnTo>
                      <a:pt x="320" y="1250"/>
                    </a:lnTo>
                    <a:lnTo>
                      <a:pt x="316" y="1255"/>
                    </a:lnTo>
                    <a:lnTo>
                      <a:pt x="316" y="1260"/>
                    </a:lnTo>
                    <a:lnTo>
                      <a:pt x="322" y="1281"/>
                    </a:lnTo>
                    <a:lnTo>
                      <a:pt x="331" y="1293"/>
                    </a:lnTo>
                    <a:lnTo>
                      <a:pt x="338" y="1297"/>
                    </a:lnTo>
                    <a:lnTo>
                      <a:pt x="348" y="1319"/>
                    </a:lnTo>
                    <a:lnTo>
                      <a:pt x="351" y="1334"/>
                    </a:lnTo>
                    <a:lnTo>
                      <a:pt x="358" y="1343"/>
                    </a:lnTo>
                    <a:lnTo>
                      <a:pt x="364" y="1358"/>
                    </a:lnTo>
                    <a:lnTo>
                      <a:pt x="370" y="1388"/>
                    </a:lnTo>
                    <a:lnTo>
                      <a:pt x="382" y="1426"/>
                    </a:lnTo>
                    <a:lnTo>
                      <a:pt x="382" y="1429"/>
                    </a:lnTo>
                    <a:lnTo>
                      <a:pt x="391" y="1444"/>
                    </a:lnTo>
                    <a:lnTo>
                      <a:pt x="401" y="1453"/>
                    </a:lnTo>
                    <a:lnTo>
                      <a:pt x="418" y="1475"/>
                    </a:lnTo>
                    <a:lnTo>
                      <a:pt x="425" y="1494"/>
                    </a:lnTo>
                    <a:lnTo>
                      <a:pt x="432" y="1519"/>
                    </a:lnTo>
                    <a:lnTo>
                      <a:pt x="454" y="1572"/>
                    </a:lnTo>
                    <a:lnTo>
                      <a:pt x="461" y="1600"/>
                    </a:lnTo>
                    <a:lnTo>
                      <a:pt x="468" y="1614"/>
                    </a:lnTo>
                    <a:lnTo>
                      <a:pt x="481" y="1633"/>
                    </a:lnTo>
                    <a:lnTo>
                      <a:pt x="495" y="1650"/>
                    </a:lnTo>
                    <a:lnTo>
                      <a:pt x="508" y="1661"/>
                    </a:lnTo>
                    <a:lnTo>
                      <a:pt x="525" y="1661"/>
                    </a:lnTo>
                    <a:lnTo>
                      <a:pt x="534" y="1653"/>
                    </a:lnTo>
                    <a:lnTo>
                      <a:pt x="534" y="1650"/>
                    </a:lnTo>
                    <a:lnTo>
                      <a:pt x="540" y="1647"/>
                    </a:lnTo>
                    <a:lnTo>
                      <a:pt x="546" y="1642"/>
                    </a:lnTo>
                    <a:lnTo>
                      <a:pt x="548" y="1636"/>
                    </a:lnTo>
                    <a:lnTo>
                      <a:pt x="547" y="1632"/>
                    </a:lnTo>
                    <a:lnTo>
                      <a:pt x="554" y="1611"/>
                    </a:lnTo>
                    <a:lnTo>
                      <a:pt x="577" y="1600"/>
                    </a:lnTo>
                    <a:lnTo>
                      <a:pt x="594" y="1598"/>
                    </a:lnTo>
                    <a:lnTo>
                      <a:pt x="593" y="1588"/>
                    </a:lnTo>
                    <a:lnTo>
                      <a:pt x="594" y="1578"/>
                    </a:lnTo>
                    <a:lnTo>
                      <a:pt x="607" y="1560"/>
                    </a:lnTo>
                    <a:lnTo>
                      <a:pt x="610" y="1552"/>
                    </a:lnTo>
                    <a:lnTo>
                      <a:pt x="615" y="1541"/>
                    </a:lnTo>
                    <a:lnTo>
                      <a:pt x="628" y="1539"/>
                    </a:lnTo>
                    <a:lnTo>
                      <a:pt x="632" y="1542"/>
                    </a:lnTo>
                    <a:lnTo>
                      <a:pt x="643" y="1542"/>
                    </a:lnTo>
                    <a:lnTo>
                      <a:pt x="643" y="1525"/>
                    </a:lnTo>
                    <a:lnTo>
                      <a:pt x="640" y="1496"/>
                    </a:lnTo>
                    <a:lnTo>
                      <a:pt x="640" y="1467"/>
                    </a:lnTo>
                    <a:lnTo>
                      <a:pt x="643" y="1456"/>
                    </a:lnTo>
                    <a:lnTo>
                      <a:pt x="655" y="1431"/>
                    </a:lnTo>
                    <a:lnTo>
                      <a:pt x="660" y="1417"/>
                    </a:lnTo>
                    <a:lnTo>
                      <a:pt x="667" y="1390"/>
                    </a:lnTo>
                    <a:lnTo>
                      <a:pt x="669" y="1381"/>
                    </a:lnTo>
                    <a:lnTo>
                      <a:pt x="667" y="1368"/>
                    </a:lnTo>
                    <a:lnTo>
                      <a:pt x="661" y="1363"/>
                    </a:lnTo>
                    <a:lnTo>
                      <a:pt x="660" y="1358"/>
                    </a:lnTo>
                    <a:lnTo>
                      <a:pt x="658" y="1356"/>
                    </a:lnTo>
                    <a:lnTo>
                      <a:pt x="660" y="1352"/>
                    </a:lnTo>
                    <a:lnTo>
                      <a:pt x="664" y="1356"/>
                    </a:lnTo>
                    <a:lnTo>
                      <a:pt x="656" y="1324"/>
                    </a:lnTo>
                    <a:lnTo>
                      <a:pt x="659" y="1314"/>
                    </a:lnTo>
                    <a:lnTo>
                      <a:pt x="659" y="1304"/>
                    </a:lnTo>
                    <a:lnTo>
                      <a:pt x="659" y="1302"/>
                    </a:lnTo>
                    <a:lnTo>
                      <a:pt x="655" y="1297"/>
                    </a:lnTo>
                    <a:lnTo>
                      <a:pt x="654" y="1284"/>
                    </a:lnTo>
                    <a:lnTo>
                      <a:pt x="654" y="1262"/>
                    </a:lnTo>
                    <a:lnTo>
                      <a:pt x="661" y="1251"/>
                    </a:lnTo>
                    <a:lnTo>
                      <a:pt x="670" y="1238"/>
                    </a:lnTo>
                    <a:lnTo>
                      <a:pt x="680" y="1233"/>
                    </a:lnTo>
                    <a:lnTo>
                      <a:pt x="688" y="1232"/>
                    </a:lnTo>
                    <a:lnTo>
                      <a:pt x="698" y="1238"/>
                    </a:lnTo>
                    <a:lnTo>
                      <a:pt x="706" y="1234"/>
                    </a:lnTo>
                    <a:lnTo>
                      <a:pt x="713" y="1222"/>
                    </a:lnTo>
                    <a:lnTo>
                      <a:pt x="718" y="1208"/>
                    </a:lnTo>
                    <a:lnTo>
                      <a:pt x="720" y="1208"/>
                    </a:lnTo>
                    <a:lnTo>
                      <a:pt x="733" y="1205"/>
                    </a:lnTo>
                    <a:lnTo>
                      <a:pt x="746" y="1202"/>
                    </a:lnTo>
                    <a:lnTo>
                      <a:pt x="769" y="1193"/>
                    </a:lnTo>
                    <a:lnTo>
                      <a:pt x="776" y="1185"/>
                    </a:lnTo>
                    <a:lnTo>
                      <a:pt x="776" y="1174"/>
                    </a:lnTo>
                    <a:lnTo>
                      <a:pt x="782" y="1164"/>
                    </a:lnTo>
                    <a:lnTo>
                      <a:pt x="795" y="1155"/>
                    </a:lnTo>
                    <a:lnTo>
                      <a:pt x="820" y="1136"/>
                    </a:lnTo>
                    <a:lnTo>
                      <a:pt x="837" y="1123"/>
                    </a:lnTo>
                    <a:lnTo>
                      <a:pt x="849" y="1109"/>
                    </a:lnTo>
                    <a:lnTo>
                      <a:pt x="864" y="1098"/>
                    </a:lnTo>
                    <a:lnTo>
                      <a:pt x="875" y="1092"/>
                    </a:lnTo>
                    <a:lnTo>
                      <a:pt x="878" y="1088"/>
                    </a:lnTo>
                    <a:lnTo>
                      <a:pt x="880" y="1087"/>
                    </a:lnTo>
                    <a:lnTo>
                      <a:pt x="890" y="1077"/>
                    </a:lnTo>
                    <a:lnTo>
                      <a:pt x="925" y="1034"/>
                    </a:lnTo>
                    <a:lnTo>
                      <a:pt x="938" y="1024"/>
                    </a:lnTo>
                    <a:lnTo>
                      <a:pt x="968" y="1007"/>
                    </a:lnTo>
                    <a:lnTo>
                      <a:pt x="986" y="1001"/>
                    </a:lnTo>
                    <a:lnTo>
                      <a:pt x="995" y="996"/>
                    </a:lnTo>
                    <a:lnTo>
                      <a:pt x="998" y="996"/>
                    </a:lnTo>
                    <a:lnTo>
                      <a:pt x="1015" y="981"/>
                    </a:lnTo>
                    <a:lnTo>
                      <a:pt x="1024" y="970"/>
                    </a:lnTo>
                    <a:lnTo>
                      <a:pt x="1026" y="964"/>
                    </a:lnTo>
                    <a:lnTo>
                      <a:pt x="1036" y="953"/>
                    </a:lnTo>
                    <a:lnTo>
                      <a:pt x="1030" y="929"/>
                    </a:lnTo>
                    <a:lnTo>
                      <a:pt x="1036" y="913"/>
                    </a:lnTo>
                    <a:lnTo>
                      <a:pt x="1068" y="897"/>
                    </a:lnTo>
                    <a:lnTo>
                      <a:pt x="1078" y="894"/>
                    </a:lnTo>
                    <a:lnTo>
                      <a:pt x="1084" y="889"/>
                    </a:lnTo>
                    <a:lnTo>
                      <a:pt x="1089" y="880"/>
                    </a:lnTo>
                    <a:lnTo>
                      <a:pt x="1091" y="874"/>
                    </a:lnTo>
                    <a:lnTo>
                      <a:pt x="1096" y="868"/>
                    </a:lnTo>
                    <a:lnTo>
                      <a:pt x="1100" y="868"/>
                    </a:lnTo>
                    <a:lnTo>
                      <a:pt x="1097" y="880"/>
                    </a:lnTo>
                    <a:lnTo>
                      <a:pt x="1097" y="893"/>
                    </a:lnTo>
                    <a:lnTo>
                      <a:pt x="1099" y="894"/>
                    </a:lnTo>
                    <a:lnTo>
                      <a:pt x="1101" y="894"/>
                    </a:lnTo>
                    <a:lnTo>
                      <a:pt x="1104" y="895"/>
                    </a:lnTo>
                    <a:lnTo>
                      <a:pt x="1107" y="902"/>
                    </a:lnTo>
                    <a:lnTo>
                      <a:pt x="1116" y="901"/>
                    </a:lnTo>
                    <a:lnTo>
                      <a:pt x="1121" y="897"/>
                    </a:lnTo>
                    <a:lnTo>
                      <a:pt x="1124" y="899"/>
                    </a:lnTo>
                    <a:lnTo>
                      <a:pt x="1126" y="890"/>
                    </a:lnTo>
                    <a:lnTo>
                      <a:pt x="1128" y="886"/>
                    </a:lnTo>
                    <a:lnTo>
                      <a:pt x="1131" y="896"/>
                    </a:lnTo>
                    <a:lnTo>
                      <a:pt x="1134" y="900"/>
                    </a:lnTo>
                    <a:lnTo>
                      <a:pt x="1142" y="897"/>
                    </a:lnTo>
                    <a:lnTo>
                      <a:pt x="1135" y="884"/>
                    </a:lnTo>
                    <a:lnTo>
                      <a:pt x="1137" y="878"/>
                    </a:lnTo>
                    <a:lnTo>
                      <a:pt x="1135" y="874"/>
                    </a:lnTo>
                    <a:lnTo>
                      <a:pt x="1133" y="863"/>
                    </a:lnTo>
                    <a:lnTo>
                      <a:pt x="1134" y="854"/>
                    </a:lnTo>
                    <a:lnTo>
                      <a:pt x="1132" y="846"/>
                    </a:lnTo>
                    <a:lnTo>
                      <a:pt x="1127" y="841"/>
                    </a:lnTo>
                    <a:lnTo>
                      <a:pt x="1124" y="832"/>
                    </a:lnTo>
                    <a:lnTo>
                      <a:pt x="1124" y="823"/>
                    </a:lnTo>
                    <a:lnTo>
                      <a:pt x="1126" y="820"/>
                    </a:lnTo>
                    <a:lnTo>
                      <a:pt x="1127" y="804"/>
                    </a:lnTo>
                    <a:lnTo>
                      <a:pt x="1126" y="800"/>
                    </a:lnTo>
                    <a:lnTo>
                      <a:pt x="1122" y="799"/>
                    </a:lnTo>
                    <a:lnTo>
                      <a:pt x="1122" y="784"/>
                    </a:lnTo>
                    <a:lnTo>
                      <a:pt x="1116" y="778"/>
                    </a:lnTo>
                    <a:lnTo>
                      <a:pt x="1116" y="770"/>
                    </a:lnTo>
                    <a:lnTo>
                      <a:pt x="1118" y="759"/>
                    </a:lnTo>
                    <a:lnTo>
                      <a:pt x="1120" y="738"/>
                    </a:lnTo>
                    <a:lnTo>
                      <a:pt x="1111" y="728"/>
                    </a:lnTo>
                    <a:lnTo>
                      <a:pt x="1105" y="723"/>
                    </a:lnTo>
                    <a:lnTo>
                      <a:pt x="1094" y="718"/>
                    </a:lnTo>
                    <a:lnTo>
                      <a:pt x="1085" y="714"/>
                    </a:lnTo>
                    <a:lnTo>
                      <a:pt x="1084" y="708"/>
                    </a:lnTo>
                    <a:lnTo>
                      <a:pt x="1085" y="703"/>
                    </a:lnTo>
                    <a:lnTo>
                      <a:pt x="1090" y="695"/>
                    </a:lnTo>
                    <a:lnTo>
                      <a:pt x="1097" y="694"/>
                    </a:lnTo>
                    <a:lnTo>
                      <a:pt x="1104" y="690"/>
                    </a:lnTo>
                    <a:lnTo>
                      <a:pt x="1106" y="683"/>
                    </a:lnTo>
                    <a:lnTo>
                      <a:pt x="1126" y="681"/>
                    </a:lnTo>
                    <a:lnTo>
                      <a:pt x="1126" y="673"/>
                    </a:lnTo>
                    <a:lnTo>
                      <a:pt x="1122" y="669"/>
                    </a:lnTo>
                    <a:lnTo>
                      <a:pt x="1123" y="665"/>
                    </a:lnTo>
                    <a:lnTo>
                      <a:pt x="1108" y="667"/>
                    </a:lnTo>
                    <a:lnTo>
                      <a:pt x="1101" y="662"/>
                    </a:lnTo>
                    <a:lnTo>
                      <a:pt x="1099" y="648"/>
                    </a:lnTo>
                    <a:lnTo>
                      <a:pt x="1095" y="644"/>
                    </a:lnTo>
                    <a:lnTo>
                      <a:pt x="1110" y="620"/>
                    </a:lnTo>
                    <a:lnTo>
                      <a:pt x="1112" y="608"/>
                    </a:lnTo>
                    <a:lnTo>
                      <a:pt x="1117" y="605"/>
                    </a:lnTo>
                    <a:lnTo>
                      <a:pt x="1126" y="622"/>
                    </a:lnTo>
                    <a:lnTo>
                      <a:pt x="1132" y="630"/>
                    </a:lnTo>
                    <a:lnTo>
                      <a:pt x="1133" y="622"/>
                    </a:lnTo>
                    <a:lnTo>
                      <a:pt x="1137" y="610"/>
                    </a:lnTo>
                    <a:lnTo>
                      <a:pt x="1143" y="613"/>
                    </a:lnTo>
                    <a:lnTo>
                      <a:pt x="1145" y="627"/>
                    </a:lnTo>
                    <a:lnTo>
                      <a:pt x="1153" y="636"/>
                    </a:lnTo>
                    <a:lnTo>
                      <a:pt x="1159" y="632"/>
                    </a:lnTo>
                    <a:lnTo>
                      <a:pt x="1166" y="638"/>
                    </a:lnTo>
                    <a:lnTo>
                      <a:pt x="1175" y="624"/>
                    </a:lnTo>
                    <a:lnTo>
                      <a:pt x="1177" y="628"/>
                    </a:lnTo>
                    <a:lnTo>
                      <a:pt x="1180" y="648"/>
                    </a:lnTo>
                    <a:lnTo>
                      <a:pt x="1185" y="667"/>
                    </a:lnTo>
                    <a:lnTo>
                      <a:pt x="1192" y="675"/>
                    </a:lnTo>
                    <a:lnTo>
                      <a:pt x="1203" y="680"/>
                    </a:lnTo>
                    <a:lnTo>
                      <a:pt x="1246" y="684"/>
                    </a:lnTo>
                    <a:lnTo>
                      <a:pt x="1250" y="681"/>
                    </a:lnTo>
                    <a:lnTo>
                      <a:pt x="1264" y="679"/>
                    </a:lnTo>
                    <a:lnTo>
                      <a:pt x="1288" y="681"/>
                    </a:lnTo>
                    <a:lnTo>
                      <a:pt x="1311" y="685"/>
                    </a:lnTo>
                    <a:lnTo>
                      <a:pt x="1326" y="691"/>
                    </a:lnTo>
                    <a:lnTo>
                      <a:pt x="1325" y="696"/>
                    </a:lnTo>
                    <a:lnTo>
                      <a:pt x="1315" y="701"/>
                    </a:lnTo>
                    <a:lnTo>
                      <a:pt x="1310" y="714"/>
                    </a:lnTo>
                    <a:lnTo>
                      <a:pt x="1298" y="729"/>
                    </a:lnTo>
                    <a:lnTo>
                      <a:pt x="1288" y="739"/>
                    </a:lnTo>
                    <a:lnTo>
                      <a:pt x="1276" y="744"/>
                    </a:lnTo>
                    <a:lnTo>
                      <a:pt x="1262" y="754"/>
                    </a:lnTo>
                    <a:lnTo>
                      <a:pt x="1260" y="762"/>
                    </a:lnTo>
                    <a:lnTo>
                      <a:pt x="1261" y="778"/>
                    </a:lnTo>
                    <a:lnTo>
                      <a:pt x="1268" y="798"/>
                    </a:lnTo>
                    <a:lnTo>
                      <a:pt x="1278" y="799"/>
                    </a:lnTo>
                    <a:lnTo>
                      <a:pt x="1284" y="809"/>
                    </a:lnTo>
                    <a:lnTo>
                      <a:pt x="1292" y="814"/>
                    </a:lnTo>
                    <a:lnTo>
                      <a:pt x="1295" y="807"/>
                    </a:lnTo>
                    <a:lnTo>
                      <a:pt x="1301" y="786"/>
                    </a:lnTo>
                    <a:lnTo>
                      <a:pt x="1312" y="771"/>
                    </a:lnTo>
                    <a:lnTo>
                      <a:pt x="1319" y="772"/>
                    </a:lnTo>
                    <a:lnTo>
                      <a:pt x="1326" y="786"/>
                    </a:lnTo>
                    <a:lnTo>
                      <a:pt x="1331" y="803"/>
                    </a:lnTo>
                    <a:lnTo>
                      <a:pt x="1333" y="811"/>
                    </a:lnTo>
                    <a:lnTo>
                      <a:pt x="1336" y="819"/>
                    </a:lnTo>
                    <a:lnTo>
                      <a:pt x="1342" y="847"/>
                    </a:lnTo>
                    <a:lnTo>
                      <a:pt x="1346" y="881"/>
                    </a:lnTo>
                    <a:lnTo>
                      <a:pt x="1349" y="878"/>
                    </a:lnTo>
                    <a:lnTo>
                      <a:pt x="1354" y="873"/>
                    </a:lnTo>
                    <a:lnTo>
                      <a:pt x="1363" y="875"/>
                    </a:lnTo>
                    <a:lnTo>
                      <a:pt x="1368" y="874"/>
                    </a:lnTo>
                    <a:lnTo>
                      <a:pt x="1373" y="868"/>
                    </a:lnTo>
                    <a:lnTo>
                      <a:pt x="1374" y="862"/>
                    </a:lnTo>
                    <a:lnTo>
                      <a:pt x="1371" y="862"/>
                    </a:lnTo>
                    <a:lnTo>
                      <a:pt x="1368" y="852"/>
                    </a:lnTo>
                    <a:lnTo>
                      <a:pt x="1368" y="836"/>
                    </a:lnTo>
                    <a:lnTo>
                      <a:pt x="1369" y="823"/>
                    </a:lnTo>
                    <a:lnTo>
                      <a:pt x="1380" y="824"/>
                    </a:lnTo>
                    <a:lnTo>
                      <a:pt x="1384" y="819"/>
                    </a:lnTo>
                    <a:lnTo>
                      <a:pt x="1387" y="799"/>
                    </a:lnTo>
                    <a:lnTo>
                      <a:pt x="1386" y="773"/>
                    </a:lnTo>
                    <a:lnTo>
                      <a:pt x="1393" y="766"/>
                    </a:lnTo>
                    <a:lnTo>
                      <a:pt x="1407" y="762"/>
                    </a:lnTo>
                    <a:lnTo>
                      <a:pt x="1420" y="765"/>
                    </a:lnTo>
                    <a:lnTo>
                      <a:pt x="1428" y="765"/>
                    </a:lnTo>
                    <a:lnTo>
                      <a:pt x="1433" y="760"/>
                    </a:lnTo>
                    <a:lnTo>
                      <a:pt x="1439" y="740"/>
                    </a:lnTo>
                    <a:lnTo>
                      <a:pt x="1457" y="705"/>
                    </a:lnTo>
                    <a:lnTo>
                      <a:pt x="1461" y="694"/>
                    </a:lnTo>
                    <a:lnTo>
                      <a:pt x="1459" y="684"/>
                    </a:lnTo>
                    <a:lnTo>
                      <a:pt x="1465" y="675"/>
                    </a:lnTo>
                    <a:lnTo>
                      <a:pt x="1481" y="664"/>
                    </a:lnTo>
                    <a:lnTo>
                      <a:pt x="1487" y="652"/>
                    </a:lnTo>
                    <a:lnTo>
                      <a:pt x="1486" y="624"/>
                    </a:lnTo>
                    <a:lnTo>
                      <a:pt x="1493" y="608"/>
                    </a:lnTo>
                    <a:lnTo>
                      <a:pt x="1506" y="597"/>
                    </a:lnTo>
                    <a:lnTo>
                      <a:pt x="1521" y="589"/>
                    </a:lnTo>
                    <a:lnTo>
                      <a:pt x="1531" y="581"/>
                    </a:lnTo>
                    <a:lnTo>
                      <a:pt x="1538" y="567"/>
                    </a:lnTo>
                    <a:lnTo>
                      <a:pt x="1558" y="563"/>
                    </a:lnTo>
                    <a:lnTo>
                      <a:pt x="1569" y="560"/>
                    </a:lnTo>
                    <a:lnTo>
                      <a:pt x="1585" y="565"/>
                    </a:lnTo>
                    <a:lnTo>
                      <a:pt x="1590" y="560"/>
                    </a:lnTo>
                    <a:lnTo>
                      <a:pt x="1586" y="544"/>
                    </a:lnTo>
                    <a:lnTo>
                      <a:pt x="1591" y="530"/>
                    </a:lnTo>
                    <a:lnTo>
                      <a:pt x="1602" y="525"/>
                    </a:lnTo>
                    <a:lnTo>
                      <a:pt x="1608" y="518"/>
                    </a:lnTo>
                    <a:lnTo>
                      <a:pt x="1608" y="506"/>
                    </a:lnTo>
                    <a:lnTo>
                      <a:pt x="1604" y="493"/>
                    </a:lnTo>
                    <a:lnTo>
                      <a:pt x="1594" y="490"/>
                    </a:lnTo>
                    <a:lnTo>
                      <a:pt x="1580" y="490"/>
                    </a:lnTo>
                    <a:lnTo>
                      <a:pt x="1570" y="486"/>
                    </a:lnTo>
                    <a:lnTo>
                      <a:pt x="1552" y="486"/>
                    </a:lnTo>
                    <a:lnTo>
                      <a:pt x="1554" y="470"/>
                    </a:lnTo>
                    <a:lnTo>
                      <a:pt x="1556" y="455"/>
                    </a:lnTo>
                    <a:lnTo>
                      <a:pt x="1543" y="453"/>
                    </a:lnTo>
                    <a:lnTo>
                      <a:pt x="1541" y="442"/>
                    </a:lnTo>
                    <a:lnTo>
                      <a:pt x="1543" y="434"/>
                    </a:lnTo>
                    <a:lnTo>
                      <a:pt x="1532" y="422"/>
                    </a:lnTo>
                    <a:lnTo>
                      <a:pt x="1520" y="426"/>
                    </a:lnTo>
                    <a:lnTo>
                      <a:pt x="1505" y="436"/>
                    </a:lnTo>
                    <a:lnTo>
                      <a:pt x="1492" y="439"/>
                    </a:lnTo>
                    <a:lnTo>
                      <a:pt x="1472" y="441"/>
                    </a:lnTo>
                    <a:lnTo>
                      <a:pt x="1463" y="439"/>
                    </a:lnTo>
                    <a:lnTo>
                      <a:pt x="1457" y="434"/>
                    </a:lnTo>
                    <a:lnTo>
                      <a:pt x="1452" y="433"/>
                    </a:lnTo>
                    <a:lnTo>
                      <a:pt x="1443" y="438"/>
                    </a:lnTo>
                    <a:lnTo>
                      <a:pt x="1434" y="444"/>
                    </a:lnTo>
                    <a:lnTo>
                      <a:pt x="1428" y="455"/>
                    </a:lnTo>
                    <a:lnTo>
                      <a:pt x="1408" y="472"/>
                    </a:lnTo>
                    <a:lnTo>
                      <a:pt x="1393" y="476"/>
                    </a:lnTo>
                    <a:lnTo>
                      <a:pt x="1379" y="492"/>
                    </a:lnTo>
                    <a:lnTo>
                      <a:pt x="1369" y="499"/>
                    </a:lnTo>
                    <a:lnTo>
                      <a:pt x="1354" y="507"/>
                    </a:lnTo>
                    <a:lnTo>
                      <a:pt x="1342" y="515"/>
                    </a:lnTo>
                    <a:lnTo>
                      <a:pt x="1314" y="522"/>
                    </a:lnTo>
                    <a:lnTo>
                      <a:pt x="1296" y="527"/>
                    </a:lnTo>
                    <a:lnTo>
                      <a:pt x="1298" y="529"/>
                    </a:lnTo>
                    <a:lnTo>
                      <a:pt x="1298" y="531"/>
                    </a:lnTo>
                    <a:lnTo>
                      <a:pt x="1295" y="538"/>
                    </a:lnTo>
                    <a:lnTo>
                      <a:pt x="1295" y="540"/>
                    </a:lnTo>
                    <a:lnTo>
                      <a:pt x="1296" y="542"/>
                    </a:lnTo>
                    <a:lnTo>
                      <a:pt x="1315" y="550"/>
                    </a:lnTo>
                    <a:lnTo>
                      <a:pt x="1321" y="556"/>
                    </a:lnTo>
                    <a:lnTo>
                      <a:pt x="1319" y="570"/>
                    </a:lnTo>
                    <a:lnTo>
                      <a:pt x="1320" y="574"/>
                    </a:lnTo>
                    <a:lnTo>
                      <a:pt x="1320" y="577"/>
                    </a:lnTo>
                    <a:lnTo>
                      <a:pt x="1312" y="581"/>
                    </a:lnTo>
                    <a:lnTo>
                      <a:pt x="1292" y="584"/>
                    </a:lnTo>
                    <a:lnTo>
                      <a:pt x="1278" y="585"/>
                    </a:lnTo>
                    <a:lnTo>
                      <a:pt x="1257" y="589"/>
                    </a:lnTo>
                    <a:lnTo>
                      <a:pt x="1249" y="590"/>
                    </a:lnTo>
                    <a:lnTo>
                      <a:pt x="1240" y="590"/>
                    </a:lnTo>
                    <a:lnTo>
                      <a:pt x="1230" y="587"/>
                    </a:lnTo>
                    <a:lnTo>
                      <a:pt x="1225" y="587"/>
                    </a:lnTo>
                    <a:lnTo>
                      <a:pt x="1202" y="595"/>
                    </a:lnTo>
                    <a:lnTo>
                      <a:pt x="1183" y="595"/>
                    </a:lnTo>
                    <a:lnTo>
                      <a:pt x="1160" y="592"/>
                    </a:lnTo>
                    <a:lnTo>
                      <a:pt x="1149" y="588"/>
                    </a:lnTo>
                    <a:lnTo>
                      <a:pt x="1145" y="585"/>
                    </a:lnTo>
                    <a:lnTo>
                      <a:pt x="1142" y="585"/>
                    </a:lnTo>
                    <a:lnTo>
                      <a:pt x="1140" y="584"/>
                    </a:lnTo>
                    <a:lnTo>
                      <a:pt x="1140" y="577"/>
                    </a:lnTo>
                    <a:lnTo>
                      <a:pt x="1139" y="574"/>
                    </a:lnTo>
                    <a:lnTo>
                      <a:pt x="1134" y="573"/>
                    </a:lnTo>
                    <a:lnTo>
                      <a:pt x="1134" y="568"/>
                    </a:lnTo>
                    <a:lnTo>
                      <a:pt x="1143" y="560"/>
                    </a:lnTo>
                    <a:lnTo>
                      <a:pt x="1144" y="556"/>
                    </a:lnTo>
                    <a:lnTo>
                      <a:pt x="1139" y="556"/>
                    </a:lnTo>
                    <a:lnTo>
                      <a:pt x="1135" y="554"/>
                    </a:lnTo>
                    <a:lnTo>
                      <a:pt x="1133" y="551"/>
                    </a:lnTo>
                    <a:lnTo>
                      <a:pt x="1133" y="544"/>
                    </a:lnTo>
                    <a:lnTo>
                      <a:pt x="1137" y="531"/>
                    </a:lnTo>
                    <a:lnTo>
                      <a:pt x="1137" y="525"/>
                    </a:lnTo>
                    <a:lnTo>
                      <a:pt x="1134" y="515"/>
                    </a:lnTo>
                    <a:lnTo>
                      <a:pt x="1133" y="512"/>
                    </a:lnTo>
                    <a:lnTo>
                      <a:pt x="1128" y="509"/>
                    </a:lnTo>
                    <a:lnTo>
                      <a:pt x="1123" y="511"/>
                    </a:lnTo>
                    <a:lnTo>
                      <a:pt x="1115" y="517"/>
                    </a:lnTo>
                    <a:lnTo>
                      <a:pt x="1107" y="517"/>
                    </a:lnTo>
                    <a:lnTo>
                      <a:pt x="1099" y="520"/>
                    </a:lnTo>
                    <a:lnTo>
                      <a:pt x="1097" y="522"/>
                    </a:lnTo>
                    <a:lnTo>
                      <a:pt x="1094" y="529"/>
                    </a:lnTo>
                    <a:lnTo>
                      <a:pt x="1090" y="541"/>
                    </a:lnTo>
                    <a:lnTo>
                      <a:pt x="1091" y="556"/>
                    </a:lnTo>
                    <a:lnTo>
                      <a:pt x="1090" y="570"/>
                    </a:lnTo>
                    <a:lnTo>
                      <a:pt x="1086" y="574"/>
                    </a:lnTo>
                    <a:lnTo>
                      <a:pt x="1086" y="578"/>
                    </a:lnTo>
                    <a:lnTo>
                      <a:pt x="1094" y="582"/>
                    </a:lnTo>
                    <a:lnTo>
                      <a:pt x="1099" y="592"/>
                    </a:lnTo>
                    <a:lnTo>
                      <a:pt x="1099" y="599"/>
                    </a:lnTo>
                    <a:lnTo>
                      <a:pt x="1092" y="610"/>
                    </a:lnTo>
                    <a:lnTo>
                      <a:pt x="1092" y="613"/>
                    </a:lnTo>
                    <a:lnTo>
                      <a:pt x="1080" y="611"/>
                    </a:lnTo>
                    <a:lnTo>
                      <a:pt x="1069" y="614"/>
                    </a:lnTo>
                    <a:lnTo>
                      <a:pt x="1054" y="613"/>
                    </a:lnTo>
                    <a:lnTo>
                      <a:pt x="1046" y="615"/>
                    </a:lnTo>
                    <a:lnTo>
                      <a:pt x="1036" y="610"/>
                    </a:lnTo>
                    <a:lnTo>
                      <a:pt x="1026" y="609"/>
                    </a:lnTo>
                    <a:lnTo>
                      <a:pt x="1020" y="609"/>
                    </a:lnTo>
                    <a:lnTo>
                      <a:pt x="973" y="601"/>
                    </a:lnTo>
                    <a:lnTo>
                      <a:pt x="967" y="595"/>
                    </a:lnTo>
                    <a:lnTo>
                      <a:pt x="959" y="592"/>
                    </a:lnTo>
                    <a:lnTo>
                      <a:pt x="945" y="593"/>
                    </a:lnTo>
                    <a:lnTo>
                      <a:pt x="925" y="589"/>
                    </a:lnTo>
                    <a:lnTo>
                      <a:pt x="913" y="581"/>
                    </a:lnTo>
                    <a:lnTo>
                      <a:pt x="907" y="576"/>
                    </a:lnTo>
                    <a:lnTo>
                      <a:pt x="897" y="562"/>
                    </a:lnTo>
                    <a:lnTo>
                      <a:pt x="891" y="558"/>
                    </a:lnTo>
                    <a:lnTo>
                      <a:pt x="873" y="555"/>
                    </a:lnTo>
                    <a:lnTo>
                      <a:pt x="869" y="555"/>
                    </a:lnTo>
                    <a:lnTo>
                      <a:pt x="866" y="558"/>
                    </a:lnTo>
                    <a:lnTo>
                      <a:pt x="860" y="557"/>
                    </a:lnTo>
                    <a:lnTo>
                      <a:pt x="852" y="554"/>
                    </a:lnTo>
                    <a:lnTo>
                      <a:pt x="841" y="554"/>
                    </a:lnTo>
                    <a:lnTo>
                      <a:pt x="832" y="558"/>
                    </a:lnTo>
                    <a:lnTo>
                      <a:pt x="827" y="558"/>
                    </a:lnTo>
                    <a:lnTo>
                      <a:pt x="806" y="554"/>
                    </a:lnTo>
                    <a:lnTo>
                      <a:pt x="796" y="541"/>
                    </a:lnTo>
                    <a:lnTo>
                      <a:pt x="794" y="539"/>
                    </a:lnTo>
                    <a:lnTo>
                      <a:pt x="785" y="538"/>
                    </a:lnTo>
                    <a:lnTo>
                      <a:pt x="782" y="538"/>
                    </a:lnTo>
                    <a:lnTo>
                      <a:pt x="772" y="530"/>
                    </a:lnTo>
                    <a:lnTo>
                      <a:pt x="761" y="525"/>
                    </a:lnTo>
                    <a:lnTo>
                      <a:pt x="751" y="524"/>
                    </a:lnTo>
                    <a:lnTo>
                      <a:pt x="741" y="519"/>
                    </a:lnTo>
                    <a:lnTo>
                      <a:pt x="736" y="515"/>
                    </a:lnTo>
                    <a:lnTo>
                      <a:pt x="724" y="501"/>
                    </a:lnTo>
                    <a:lnTo>
                      <a:pt x="715" y="495"/>
                    </a:lnTo>
                    <a:lnTo>
                      <a:pt x="707" y="491"/>
                    </a:lnTo>
                    <a:lnTo>
                      <a:pt x="703" y="487"/>
                    </a:lnTo>
                    <a:lnTo>
                      <a:pt x="690" y="480"/>
                    </a:lnTo>
                    <a:lnTo>
                      <a:pt x="687" y="480"/>
                    </a:lnTo>
                    <a:lnTo>
                      <a:pt x="686" y="484"/>
                    </a:lnTo>
                    <a:lnTo>
                      <a:pt x="681" y="484"/>
                    </a:lnTo>
                    <a:lnTo>
                      <a:pt x="676" y="480"/>
                    </a:lnTo>
                    <a:lnTo>
                      <a:pt x="675" y="474"/>
                    </a:lnTo>
                    <a:lnTo>
                      <a:pt x="670" y="469"/>
                    </a:lnTo>
                    <a:lnTo>
                      <a:pt x="659" y="468"/>
                    </a:lnTo>
                    <a:lnTo>
                      <a:pt x="658" y="465"/>
                    </a:lnTo>
                    <a:lnTo>
                      <a:pt x="659" y="458"/>
                    </a:lnTo>
                    <a:lnTo>
                      <a:pt x="664" y="450"/>
                    </a:lnTo>
                    <a:lnTo>
                      <a:pt x="667" y="449"/>
                    </a:lnTo>
                    <a:lnTo>
                      <a:pt x="669" y="442"/>
                    </a:lnTo>
                    <a:lnTo>
                      <a:pt x="672" y="438"/>
                    </a:lnTo>
                    <a:lnTo>
                      <a:pt x="669" y="429"/>
                    </a:lnTo>
                    <a:lnTo>
                      <a:pt x="672" y="422"/>
                    </a:lnTo>
                    <a:lnTo>
                      <a:pt x="677" y="416"/>
                    </a:lnTo>
                    <a:lnTo>
                      <a:pt x="675" y="409"/>
                    </a:lnTo>
                    <a:lnTo>
                      <a:pt x="675" y="405"/>
                    </a:lnTo>
                    <a:lnTo>
                      <a:pt x="679" y="400"/>
                    </a:lnTo>
                    <a:lnTo>
                      <a:pt x="685" y="400"/>
                    </a:lnTo>
                    <a:lnTo>
                      <a:pt x="688" y="393"/>
                    </a:lnTo>
                    <a:lnTo>
                      <a:pt x="696" y="388"/>
                    </a:lnTo>
                    <a:lnTo>
                      <a:pt x="699" y="382"/>
                    </a:lnTo>
                    <a:lnTo>
                      <a:pt x="701" y="377"/>
                    </a:lnTo>
                    <a:lnTo>
                      <a:pt x="703" y="375"/>
                    </a:lnTo>
                    <a:lnTo>
                      <a:pt x="706" y="377"/>
                    </a:lnTo>
                    <a:lnTo>
                      <a:pt x="712" y="375"/>
                    </a:lnTo>
                    <a:lnTo>
                      <a:pt x="709" y="374"/>
                    </a:lnTo>
                    <a:lnTo>
                      <a:pt x="692" y="369"/>
                    </a:lnTo>
                    <a:lnTo>
                      <a:pt x="690" y="367"/>
                    </a:lnTo>
                    <a:lnTo>
                      <a:pt x="686" y="361"/>
                    </a:lnTo>
                    <a:lnTo>
                      <a:pt x="681" y="359"/>
                    </a:lnTo>
                    <a:lnTo>
                      <a:pt x="669" y="350"/>
                    </a:lnTo>
                    <a:lnTo>
                      <a:pt x="663" y="350"/>
                    </a:lnTo>
                    <a:lnTo>
                      <a:pt x="656" y="346"/>
                    </a:lnTo>
                    <a:lnTo>
                      <a:pt x="654" y="342"/>
                    </a:lnTo>
                    <a:lnTo>
                      <a:pt x="654" y="339"/>
                    </a:lnTo>
                    <a:lnTo>
                      <a:pt x="651" y="335"/>
                    </a:lnTo>
                    <a:lnTo>
                      <a:pt x="647" y="335"/>
                    </a:lnTo>
                    <a:lnTo>
                      <a:pt x="645" y="332"/>
                    </a:lnTo>
                    <a:lnTo>
                      <a:pt x="640" y="330"/>
                    </a:lnTo>
                    <a:lnTo>
                      <a:pt x="632" y="334"/>
                    </a:lnTo>
                    <a:lnTo>
                      <a:pt x="631" y="332"/>
                    </a:lnTo>
                    <a:lnTo>
                      <a:pt x="629" y="326"/>
                    </a:lnTo>
                    <a:lnTo>
                      <a:pt x="628" y="325"/>
                    </a:lnTo>
                    <a:lnTo>
                      <a:pt x="624" y="324"/>
                    </a:lnTo>
                    <a:lnTo>
                      <a:pt x="621" y="325"/>
                    </a:lnTo>
                    <a:lnTo>
                      <a:pt x="612" y="324"/>
                    </a:lnTo>
                    <a:lnTo>
                      <a:pt x="608" y="325"/>
                    </a:lnTo>
                    <a:lnTo>
                      <a:pt x="602" y="329"/>
                    </a:lnTo>
                    <a:lnTo>
                      <a:pt x="599" y="329"/>
                    </a:lnTo>
                    <a:lnTo>
                      <a:pt x="596" y="326"/>
                    </a:lnTo>
                    <a:lnTo>
                      <a:pt x="597" y="316"/>
                    </a:lnTo>
                    <a:lnTo>
                      <a:pt x="593" y="313"/>
                    </a:lnTo>
                    <a:lnTo>
                      <a:pt x="589" y="307"/>
                    </a:lnTo>
                    <a:lnTo>
                      <a:pt x="589" y="304"/>
                    </a:lnTo>
                    <a:lnTo>
                      <a:pt x="584" y="299"/>
                    </a:lnTo>
                    <a:lnTo>
                      <a:pt x="584" y="294"/>
                    </a:lnTo>
                    <a:lnTo>
                      <a:pt x="586" y="287"/>
                    </a:lnTo>
                    <a:lnTo>
                      <a:pt x="583" y="281"/>
                    </a:lnTo>
                    <a:lnTo>
                      <a:pt x="583" y="277"/>
                    </a:lnTo>
                    <a:lnTo>
                      <a:pt x="584" y="270"/>
                    </a:lnTo>
                    <a:lnTo>
                      <a:pt x="586" y="264"/>
                    </a:lnTo>
                    <a:lnTo>
                      <a:pt x="579" y="254"/>
                    </a:lnTo>
                    <a:lnTo>
                      <a:pt x="572" y="246"/>
                    </a:lnTo>
                    <a:lnTo>
                      <a:pt x="572" y="237"/>
                    </a:lnTo>
                    <a:lnTo>
                      <a:pt x="569" y="229"/>
                    </a:lnTo>
                    <a:lnTo>
                      <a:pt x="570" y="226"/>
                    </a:lnTo>
                    <a:lnTo>
                      <a:pt x="581" y="224"/>
                    </a:lnTo>
                    <a:lnTo>
                      <a:pt x="584" y="221"/>
                    </a:lnTo>
                    <a:lnTo>
                      <a:pt x="585" y="222"/>
                    </a:lnTo>
                    <a:lnTo>
                      <a:pt x="586" y="229"/>
                    </a:lnTo>
                    <a:lnTo>
                      <a:pt x="589" y="234"/>
                    </a:lnTo>
                    <a:lnTo>
                      <a:pt x="591" y="237"/>
                    </a:lnTo>
                    <a:lnTo>
                      <a:pt x="599" y="239"/>
                    </a:lnTo>
                    <a:lnTo>
                      <a:pt x="601" y="238"/>
                    </a:lnTo>
                    <a:lnTo>
                      <a:pt x="604" y="237"/>
                    </a:lnTo>
                    <a:lnTo>
                      <a:pt x="607" y="238"/>
                    </a:lnTo>
                    <a:lnTo>
                      <a:pt x="608" y="232"/>
                    </a:lnTo>
                    <a:lnTo>
                      <a:pt x="612" y="229"/>
                    </a:lnTo>
                    <a:lnTo>
                      <a:pt x="616" y="223"/>
                    </a:lnTo>
                    <a:lnTo>
                      <a:pt x="617" y="223"/>
                    </a:lnTo>
                    <a:lnTo>
                      <a:pt x="621" y="228"/>
                    </a:lnTo>
                    <a:lnTo>
                      <a:pt x="623" y="228"/>
                    </a:lnTo>
                    <a:lnTo>
                      <a:pt x="632" y="217"/>
                    </a:lnTo>
                    <a:lnTo>
                      <a:pt x="632" y="215"/>
                    </a:lnTo>
                    <a:lnTo>
                      <a:pt x="628" y="208"/>
                    </a:lnTo>
                    <a:lnTo>
                      <a:pt x="622" y="200"/>
                    </a:lnTo>
                    <a:lnTo>
                      <a:pt x="621" y="195"/>
                    </a:lnTo>
                    <a:lnTo>
                      <a:pt x="622" y="192"/>
                    </a:lnTo>
                    <a:lnTo>
                      <a:pt x="622" y="189"/>
                    </a:lnTo>
                    <a:lnTo>
                      <a:pt x="612" y="184"/>
                    </a:lnTo>
                    <a:lnTo>
                      <a:pt x="607" y="185"/>
                    </a:lnTo>
                    <a:lnTo>
                      <a:pt x="606" y="181"/>
                    </a:lnTo>
                    <a:lnTo>
                      <a:pt x="597" y="174"/>
                    </a:lnTo>
                    <a:lnTo>
                      <a:pt x="597" y="159"/>
                    </a:lnTo>
                    <a:lnTo>
                      <a:pt x="602" y="158"/>
                    </a:lnTo>
                    <a:lnTo>
                      <a:pt x="600" y="152"/>
                    </a:lnTo>
                    <a:lnTo>
                      <a:pt x="601" y="149"/>
                    </a:lnTo>
                    <a:lnTo>
                      <a:pt x="602" y="148"/>
                    </a:lnTo>
                    <a:lnTo>
                      <a:pt x="595" y="141"/>
                    </a:lnTo>
                    <a:lnTo>
                      <a:pt x="596" y="135"/>
                    </a:lnTo>
                    <a:lnTo>
                      <a:pt x="596" y="133"/>
                    </a:lnTo>
                    <a:lnTo>
                      <a:pt x="606" y="133"/>
                    </a:lnTo>
                    <a:lnTo>
                      <a:pt x="610" y="130"/>
                    </a:lnTo>
                    <a:lnTo>
                      <a:pt x="621" y="133"/>
                    </a:lnTo>
                    <a:lnTo>
                      <a:pt x="623" y="131"/>
                    </a:lnTo>
                    <a:lnTo>
                      <a:pt x="628" y="126"/>
                    </a:lnTo>
                    <a:lnTo>
                      <a:pt x="633" y="116"/>
                    </a:lnTo>
                    <a:lnTo>
                      <a:pt x="633" y="105"/>
                    </a:lnTo>
                    <a:lnTo>
                      <a:pt x="643" y="104"/>
                    </a:lnTo>
                    <a:lnTo>
                      <a:pt x="644" y="103"/>
                    </a:lnTo>
                    <a:lnTo>
                      <a:pt x="642" y="100"/>
                    </a:lnTo>
                    <a:lnTo>
                      <a:pt x="643" y="97"/>
                    </a:lnTo>
                    <a:lnTo>
                      <a:pt x="647" y="94"/>
                    </a:lnTo>
                    <a:lnTo>
                      <a:pt x="648" y="92"/>
                    </a:lnTo>
                    <a:lnTo>
                      <a:pt x="651" y="88"/>
                    </a:lnTo>
                    <a:lnTo>
                      <a:pt x="658" y="83"/>
                    </a:lnTo>
                    <a:lnTo>
                      <a:pt x="658" y="77"/>
                    </a:lnTo>
                    <a:lnTo>
                      <a:pt x="664" y="71"/>
                    </a:lnTo>
                    <a:lnTo>
                      <a:pt x="666" y="52"/>
                    </a:lnTo>
                    <a:lnTo>
                      <a:pt x="669" y="50"/>
                    </a:lnTo>
                    <a:lnTo>
                      <a:pt x="669" y="43"/>
                    </a:lnTo>
                    <a:lnTo>
                      <a:pt x="675" y="35"/>
                    </a:lnTo>
                    <a:lnTo>
                      <a:pt x="675" y="32"/>
                    </a:lnTo>
                    <a:lnTo>
                      <a:pt x="671" y="29"/>
                    </a:lnTo>
                    <a:lnTo>
                      <a:pt x="667" y="29"/>
                    </a:lnTo>
                    <a:lnTo>
                      <a:pt x="660" y="38"/>
                    </a:lnTo>
                    <a:lnTo>
                      <a:pt x="658" y="38"/>
                    </a:lnTo>
                    <a:lnTo>
                      <a:pt x="655" y="34"/>
                    </a:lnTo>
                    <a:lnTo>
                      <a:pt x="653" y="23"/>
                    </a:lnTo>
                    <a:lnTo>
                      <a:pt x="648" y="27"/>
                    </a:lnTo>
                    <a:lnTo>
                      <a:pt x="644" y="27"/>
                    </a:lnTo>
                    <a:lnTo>
                      <a:pt x="642" y="22"/>
                    </a:lnTo>
                    <a:lnTo>
                      <a:pt x="639" y="22"/>
                    </a:lnTo>
                    <a:lnTo>
                      <a:pt x="637" y="20"/>
                    </a:lnTo>
                    <a:lnTo>
                      <a:pt x="636" y="11"/>
                    </a:lnTo>
                    <a:lnTo>
                      <a:pt x="632" y="9"/>
                    </a:lnTo>
                    <a:lnTo>
                      <a:pt x="631" y="7"/>
                    </a:lnTo>
                    <a:lnTo>
                      <a:pt x="628" y="6"/>
                    </a:lnTo>
                    <a:lnTo>
                      <a:pt x="624" y="6"/>
                    </a:lnTo>
                    <a:lnTo>
                      <a:pt x="621" y="1"/>
                    </a:lnTo>
                    <a:lnTo>
                      <a:pt x="618" y="0"/>
                    </a:lnTo>
                    <a:lnTo>
                      <a:pt x="615" y="0"/>
                    </a:lnTo>
                    <a:lnTo>
                      <a:pt x="610" y="2"/>
                    </a:lnTo>
                    <a:lnTo>
                      <a:pt x="604" y="2"/>
                    </a:lnTo>
                    <a:lnTo>
                      <a:pt x="599" y="6"/>
                    </a:lnTo>
                    <a:lnTo>
                      <a:pt x="585" y="6"/>
                    </a:lnTo>
                    <a:lnTo>
                      <a:pt x="575" y="13"/>
                    </a:lnTo>
                    <a:lnTo>
                      <a:pt x="564" y="19"/>
                    </a:lnTo>
                    <a:lnTo>
                      <a:pt x="557" y="24"/>
                    </a:lnTo>
                    <a:lnTo>
                      <a:pt x="552" y="29"/>
                    </a:lnTo>
                    <a:lnTo>
                      <a:pt x="547" y="30"/>
                    </a:lnTo>
                    <a:lnTo>
                      <a:pt x="543" y="35"/>
                    </a:lnTo>
                    <a:lnTo>
                      <a:pt x="536" y="32"/>
                    </a:lnTo>
                    <a:lnTo>
                      <a:pt x="531" y="35"/>
                    </a:lnTo>
                    <a:lnTo>
                      <a:pt x="526" y="35"/>
                    </a:lnTo>
                    <a:lnTo>
                      <a:pt x="492" y="60"/>
                    </a:lnTo>
                    <a:lnTo>
                      <a:pt x="488" y="66"/>
                    </a:lnTo>
                    <a:lnTo>
                      <a:pt x="489" y="68"/>
                    </a:lnTo>
                    <a:lnTo>
                      <a:pt x="489" y="71"/>
                    </a:lnTo>
                    <a:lnTo>
                      <a:pt x="486" y="79"/>
                    </a:lnTo>
                    <a:lnTo>
                      <a:pt x="482" y="83"/>
                    </a:lnTo>
                    <a:lnTo>
                      <a:pt x="478" y="82"/>
                    </a:lnTo>
                    <a:lnTo>
                      <a:pt x="475" y="78"/>
                    </a:lnTo>
                    <a:lnTo>
                      <a:pt x="456" y="79"/>
                    </a:lnTo>
                    <a:lnTo>
                      <a:pt x="454" y="81"/>
                    </a:lnTo>
                    <a:lnTo>
                      <a:pt x="449" y="87"/>
                    </a:lnTo>
                    <a:lnTo>
                      <a:pt x="446" y="88"/>
                    </a:lnTo>
                    <a:lnTo>
                      <a:pt x="440" y="88"/>
                    </a:lnTo>
                    <a:lnTo>
                      <a:pt x="433" y="86"/>
                    </a:lnTo>
                    <a:lnTo>
                      <a:pt x="429" y="88"/>
                    </a:lnTo>
                    <a:lnTo>
                      <a:pt x="427" y="92"/>
                    </a:lnTo>
                    <a:lnTo>
                      <a:pt x="423" y="94"/>
                    </a:lnTo>
                    <a:lnTo>
                      <a:pt x="421" y="95"/>
                    </a:lnTo>
                    <a:lnTo>
                      <a:pt x="414" y="94"/>
                    </a:lnTo>
                    <a:lnTo>
                      <a:pt x="411" y="95"/>
                    </a:lnTo>
                    <a:lnTo>
                      <a:pt x="407" y="93"/>
                    </a:lnTo>
                    <a:lnTo>
                      <a:pt x="395" y="93"/>
                    </a:lnTo>
                    <a:lnTo>
                      <a:pt x="390" y="92"/>
                    </a:lnTo>
                    <a:lnTo>
                      <a:pt x="385" y="92"/>
                    </a:lnTo>
                    <a:lnTo>
                      <a:pt x="370" y="83"/>
                    </a:lnTo>
                    <a:lnTo>
                      <a:pt x="360" y="81"/>
                    </a:lnTo>
                    <a:lnTo>
                      <a:pt x="342" y="73"/>
                    </a:lnTo>
                    <a:lnTo>
                      <a:pt x="337" y="76"/>
                    </a:lnTo>
                    <a:lnTo>
                      <a:pt x="333" y="79"/>
                    </a:lnTo>
                    <a:lnTo>
                      <a:pt x="326" y="78"/>
                    </a:lnTo>
                    <a:lnTo>
                      <a:pt x="322" y="79"/>
                    </a:lnTo>
                    <a:lnTo>
                      <a:pt x="321" y="82"/>
                    </a:lnTo>
                    <a:lnTo>
                      <a:pt x="320" y="90"/>
                    </a:lnTo>
                    <a:lnTo>
                      <a:pt x="312" y="104"/>
                    </a:lnTo>
                    <a:lnTo>
                      <a:pt x="312" y="106"/>
                    </a:lnTo>
                    <a:lnTo>
                      <a:pt x="321" y="106"/>
                    </a:lnTo>
                    <a:lnTo>
                      <a:pt x="323" y="111"/>
                    </a:lnTo>
                    <a:lnTo>
                      <a:pt x="323" y="115"/>
                    </a:lnTo>
                    <a:lnTo>
                      <a:pt x="319" y="117"/>
                    </a:lnTo>
                    <a:lnTo>
                      <a:pt x="317" y="119"/>
                    </a:lnTo>
                    <a:lnTo>
                      <a:pt x="317" y="122"/>
                    </a:lnTo>
                    <a:lnTo>
                      <a:pt x="320" y="126"/>
                    </a:lnTo>
                    <a:lnTo>
                      <a:pt x="322" y="127"/>
                    </a:lnTo>
                    <a:lnTo>
                      <a:pt x="333" y="126"/>
                    </a:lnTo>
                    <a:lnTo>
                      <a:pt x="336" y="129"/>
                    </a:lnTo>
                    <a:lnTo>
                      <a:pt x="337" y="132"/>
                    </a:lnTo>
                    <a:lnTo>
                      <a:pt x="337" y="133"/>
                    </a:lnTo>
                    <a:lnTo>
                      <a:pt x="332" y="138"/>
                    </a:lnTo>
                    <a:lnTo>
                      <a:pt x="326" y="141"/>
                    </a:lnTo>
                    <a:lnTo>
                      <a:pt x="325" y="147"/>
                    </a:lnTo>
                    <a:lnTo>
                      <a:pt x="337" y="158"/>
                    </a:lnTo>
                    <a:lnTo>
                      <a:pt x="337" y="164"/>
                    </a:lnTo>
                    <a:lnTo>
                      <a:pt x="336" y="169"/>
                    </a:lnTo>
                    <a:lnTo>
                      <a:pt x="322" y="178"/>
                    </a:lnTo>
                    <a:lnTo>
                      <a:pt x="321" y="181"/>
                    </a:lnTo>
                    <a:lnTo>
                      <a:pt x="330" y="185"/>
                    </a:lnTo>
                    <a:lnTo>
                      <a:pt x="333" y="194"/>
                    </a:lnTo>
                    <a:lnTo>
                      <a:pt x="343" y="200"/>
                    </a:lnTo>
                    <a:lnTo>
                      <a:pt x="342" y="207"/>
                    </a:lnTo>
                    <a:lnTo>
                      <a:pt x="349" y="208"/>
                    </a:lnTo>
                    <a:lnTo>
                      <a:pt x="352" y="212"/>
                    </a:lnTo>
                    <a:lnTo>
                      <a:pt x="358" y="210"/>
                    </a:lnTo>
                    <a:lnTo>
                      <a:pt x="363" y="211"/>
                    </a:lnTo>
                    <a:lnTo>
                      <a:pt x="363" y="216"/>
                    </a:lnTo>
                    <a:lnTo>
                      <a:pt x="362" y="222"/>
                    </a:lnTo>
                    <a:lnTo>
                      <a:pt x="365" y="229"/>
                    </a:lnTo>
                    <a:lnTo>
                      <a:pt x="366" y="230"/>
                    </a:lnTo>
                    <a:lnTo>
                      <a:pt x="384" y="232"/>
                    </a:lnTo>
                    <a:lnTo>
                      <a:pt x="389" y="235"/>
                    </a:lnTo>
                    <a:lnTo>
                      <a:pt x="394" y="234"/>
                    </a:lnTo>
                    <a:lnTo>
                      <a:pt x="400" y="242"/>
                    </a:lnTo>
                    <a:lnTo>
                      <a:pt x="398" y="246"/>
                    </a:lnTo>
                    <a:lnTo>
                      <a:pt x="401" y="250"/>
                    </a:lnTo>
                    <a:lnTo>
                      <a:pt x="396" y="255"/>
                    </a:lnTo>
                    <a:lnTo>
                      <a:pt x="394" y="259"/>
                    </a:lnTo>
                    <a:lnTo>
                      <a:pt x="386" y="260"/>
                    </a:lnTo>
                    <a:lnTo>
                      <a:pt x="382" y="260"/>
                    </a:lnTo>
                    <a:lnTo>
                      <a:pt x="380" y="259"/>
                    </a:lnTo>
                    <a:lnTo>
                      <a:pt x="375" y="260"/>
                    </a:lnTo>
                    <a:lnTo>
                      <a:pt x="373" y="262"/>
                    </a:lnTo>
                    <a:lnTo>
                      <a:pt x="362" y="267"/>
                    </a:lnTo>
                    <a:lnTo>
                      <a:pt x="358" y="275"/>
                    </a:lnTo>
                    <a:lnTo>
                      <a:pt x="357" y="286"/>
                    </a:lnTo>
                    <a:lnTo>
                      <a:pt x="362" y="292"/>
                    </a:lnTo>
                    <a:lnTo>
                      <a:pt x="360" y="297"/>
                    </a:lnTo>
                    <a:lnTo>
                      <a:pt x="363" y="298"/>
                    </a:lnTo>
                    <a:lnTo>
                      <a:pt x="364" y="301"/>
                    </a:lnTo>
                    <a:lnTo>
                      <a:pt x="363" y="304"/>
                    </a:lnTo>
                    <a:lnTo>
                      <a:pt x="358" y="308"/>
                    </a:lnTo>
                    <a:lnTo>
                      <a:pt x="357" y="314"/>
                    </a:lnTo>
                    <a:lnTo>
                      <a:pt x="357" y="316"/>
                    </a:lnTo>
                    <a:lnTo>
                      <a:pt x="359" y="318"/>
                    </a:lnTo>
                    <a:lnTo>
                      <a:pt x="369" y="318"/>
                    </a:lnTo>
                    <a:lnTo>
                      <a:pt x="371" y="324"/>
                    </a:lnTo>
                    <a:lnTo>
                      <a:pt x="369" y="326"/>
                    </a:lnTo>
                    <a:lnTo>
                      <a:pt x="365" y="328"/>
                    </a:lnTo>
                    <a:lnTo>
                      <a:pt x="362" y="326"/>
                    </a:lnTo>
                    <a:lnTo>
                      <a:pt x="359" y="324"/>
                    </a:lnTo>
                    <a:lnTo>
                      <a:pt x="357" y="331"/>
                    </a:lnTo>
                    <a:lnTo>
                      <a:pt x="343" y="336"/>
                    </a:lnTo>
                    <a:lnTo>
                      <a:pt x="331" y="352"/>
                    </a:lnTo>
                    <a:lnTo>
                      <a:pt x="326" y="355"/>
                    </a:lnTo>
                    <a:lnTo>
                      <a:pt x="321" y="361"/>
                    </a:lnTo>
                    <a:lnTo>
                      <a:pt x="317" y="366"/>
                    </a:lnTo>
                    <a:lnTo>
                      <a:pt x="316" y="372"/>
                    </a:lnTo>
                    <a:lnTo>
                      <a:pt x="317" y="380"/>
                    </a:lnTo>
                    <a:lnTo>
                      <a:pt x="314" y="388"/>
                    </a:lnTo>
                    <a:lnTo>
                      <a:pt x="305" y="393"/>
                    </a:lnTo>
                    <a:lnTo>
                      <a:pt x="298" y="393"/>
                    </a:lnTo>
                    <a:lnTo>
                      <a:pt x="292" y="398"/>
                    </a:lnTo>
                    <a:lnTo>
                      <a:pt x="287" y="406"/>
                    </a:lnTo>
                    <a:lnTo>
                      <a:pt x="283" y="417"/>
                    </a:lnTo>
                    <a:lnTo>
                      <a:pt x="277" y="428"/>
                    </a:lnTo>
                    <a:lnTo>
                      <a:pt x="262" y="450"/>
                    </a:lnTo>
                    <a:lnTo>
                      <a:pt x="256" y="457"/>
                    </a:lnTo>
                    <a:lnTo>
                      <a:pt x="244" y="464"/>
                    </a:lnTo>
                    <a:lnTo>
                      <a:pt x="233" y="474"/>
                    </a:lnTo>
                    <a:lnTo>
                      <a:pt x="229" y="479"/>
                    </a:lnTo>
                    <a:lnTo>
                      <a:pt x="219" y="495"/>
                    </a:lnTo>
                    <a:lnTo>
                      <a:pt x="212" y="504"/>
                    </a:lnTo>
                    <a:lnTo>
                      <a:pt x="204" y="519"/>
                    </a:lnTo>
                    <a:lnTo>
                      <a:pt x="199" y="522"/>
                    </a:lnTo>
                    <a:lnTo>
                      <a:pt x="195" y="523"/>
                    </a:lnTo>
                    <a:lnTo>
                      <a:pt x="172" y="523"/>
                    </a:lnTo>
                    <a:lnTo>
                      <a:pt x="169" y="524"/>
                    </a:lnTo>
                    <a:lnTo>
                      <a:pt x="161" y="527"/>
                    </a:lnTo>
                    <a:lnTo>
                      <a:pt x="156" y="533"/>
                    </a:lnTo>
                    <a:lnTo>
                      <a:pt x="152" y="534"/>
                    </a:lnTo>
                    <a:lnTo>
                      <a:pt x="149" y="533"/>
                    </a:lnTo>
                    <a:lnTo>
                      <a:pt x="147" y="528"/>
                    </a:lnTo>
                    <a:lnTo>
                      <a:pt x="139" y="514"/>
                    </a:lnTo>
                    <a:lnTo>
                      <a:pt x="136" y="512"/>
                    </a:lnTo>
                    <a:lnTo>
                      <a:pt x="132" y="513"/>
                    </a:lnTo>
                    <a:lnTo>
                      <a:pt x="122" y="522"/>
                    </a:lnTo>
                    <a:lnTo>
                      <a:pt x="118" y="528"/>
                    </a:lnTo>
                    <a:lnTo>
                      <a:pt x="107" y="538"/>
                    </a:lnTo>
                    <a:lnTo>
                      <a:pt x="93" y="556"/>
                    </a:lnTo>
                    <a:lnTo>
                      <a:pt x="85" y="563"/>
                    </a:lnTo>
                    <a:lnTo>
                      <a:pt x="83" y="570"/>
                    </a:lnTo>
                    <a:lnTo>
                      <a:pt x="79" y="588"/>
                    </a:lnTo>
                    <a:lnTo>
                      <a:pt x="79" y="593"/>
                    </a:lnTo>
                    <a:lnTo>
                      <a:pt x="81" y="598"/>
                    </a:lnTo>
                    <a:lnTo>
                      <a:pt x="88" y="601"/>
                    </a:lnTo>
                    <a:lnTo>
                      <a:pt x="94" y="600"/>
                    </a:lnTo>
                    <a:lnTo>
                      <a:pt x="101" y="603"/>
                    </a:lnTo>
                    <a:lnTo>
                      <a:pt x="111" y="603"/>
                    </a:lnTo>
                    <a:lnTo>
                      <a:pt x="113" y="604"/>
                    </a:lnTo>
                    <a:lnTo>
                      <a:pt x="117" y="608"/>
                    </a:lnTo>
                    <a:lnTo>
                      <a:pt x="118" y="611"/>
                    </a:lnTo>
                    <a:lnTo>
                      <a:pt x="118" y="616"/>
                    </a:lnTo>
                    <a:lnTo>
                      <a:pt x="112" y="636"/>
                    </a:lnTo>
                    <a:lnTo>
                      <a:pt x="112" y="641"/>
                    </a:lnTo>
                    <a:lnTo>
                      <a:pt x="113" y="646"/>
                    </a:lnTo>
                    <a:lnTo>
                      <a:pt x="123" y="657"/>
                    </a:lnTo>
                    <a:lnTo>
                      <a:pt x="127" y="658"/>
                    </a:lnTo>
                    <a:lnTo>
                      <a:pt x="137" y="654"/>
                    </a:lnTo>
                    <a:lnTo>
                      <a:pt x="139" y="655"/>
                    </a:lnTo>
                    <a:lnTo>
                      <a:pt x="142" y="658"/>
                    </a:lnTo>
                    <a:lnTo>
                      <a:pt x="142" y="669"/>
                    </a:lnTo>
                    <a:lnTo>
                      <a:pt x="143" y="678"/>
                    </a:lnTo>
                    <a:lnTo>
                      <a:pt x="148" y="685"/>
                    </a:lnTo>
                    <a:lnTo>
                      <a:pt x="150" y="692"/>
                    </a:lnTo>
                    <a:lnTo>
                      <a:pt x="155" y="698"/>
                    </a:lnTo>
                    <a:lnTo>
                      <a:pt x="160" y="703"/>
                    </a:lnTo>
                    <a:lnTo>
                      <a:pt x="160" y="706"/>
                    </a:lnTo>
                    <a:lnTo>
                      <a:pt x="164" y="711"/>
                    </a:lnTo>
                    <a:lnTo>
                      <a:pt x="165" y="714"/>
                    </a:lnTo>
                    <a:lnTo>
                      <a:pt x="160" y="716"/>
                    </a:lnTo>
                    <a:lnTo>
                      <a:pt x="160" y="718"/>
                    </a:lnTo>
                    <a:lnTo>
                      <a:pt x="160" y="728"/>
                    </a:lnTo>
                    <a:lnTo>
                      <a:pt x="159" y="732"/>
                    </a:lnTo>
                    <a:lnTo>
                      <a:pt x="166" y="733"/>
                    </a:lnTo>
                    <a:lnTo>
                      <a:pt x="166" y="735"/>
                    </a:lnTo>
                    <a:lnTo>
                      <a:pt x="159" y="735"/>
                    </a:lnTo>
                    <a:lnTo>
                      <a:pt x="154" y="739"/>
                    </a:lnTo>
                    <a:lnTo>
                      <a:pt x="154" y="741"/>
                    </a:lnTo>
                    <a:lnTo>
                      <a:pt x="150" y="743"/>
                    </a:lnTo>
                    <a:lnTo>
                      <a:pt x="147" y="743"/>
                    </a:lnTo>
                    <a:lnTo>
                      <a:pt x="140" y="743"/>
                    </a:lnTo>
                    <a:lnTo>
                      <a:pt x="139" y="740"/>
                    </a:lnTo>
                    <a:lnTo>
                      <a:pt x="138" y="739"/>
                    </a:lnTo>
                    <a:lnTo>
                      <a:pt x="139" y="733"/>
                    </a:lnTo>
                    <a:lnTo>
                      <a:pt x="139" y="732"/>
                    </a:lnTo>
                    <a:lnTo>
                      <a:pt x="132" y="730"/>
                    </a:lnTo>
                    <a:lnTo>
                      <a:pt x="127" y="734"/>
                    </a:lnTo>
                    <a:lnTo>
                      <a:pt x="115" y="738"/>
                    </a:lnTo>
                    <a:lnTo>
                      <a:pt x="111" y="745"/>
                    </a:lnTo>
                    <a:lnTo>
                      <a:pt x="110" y="746"/>
                    </a:lnTo>
                    <a:lnTo>
                      <a:pt x="107" y="746"/>
                    </a:lnTo>
                    <a:lnTo>
                      <a:pt x="93" y="746"/>
                    </a:lnTo>
                    <a:lnTo>
                      <a:pt x="84" y="739"/>
                    </a:lnTo>
                    <a:lnTo>
                      <a:pt x="78" y="741"/>
                    </a:lnTo>
                    <a:lnTo>
                      <a:pt x="74" y="739"/>
                    </a:lnTo>
                    <a:lnTo>
                      <a:pt x="62" y="740"/>
                    </a:lnTo>
                    <a:lnTo>
                      <a:pt x="58" y="739"/>
                    </a:lnTo>
                    <a:lnTo>
                      <a:pt x="52" y="740"/>
                    </a:lnTo>
                    <a:lnTo>
                      <a:pt x="48" y="739"/>
                    </a:lnTo>
                    <a:lnTo>
                      <a:pt x="47" y="740"/>
                    </a:lnTo>
                    <a:lnTo>
                      <a:pt x="46" y="740"/>
                    </a:lnTo>
                    <a:lnTo>
                      <a:pt x="43" y="735"/>
                    </a:lnTo>
                    <a:lnTo>
                      <a:pt x="41" y="735"/>
                    </a:lnTo>
                    <a:lnTo>
                      <a:pt x="40" y="740"/>
                    </a:lnTo>
                    <a:lnTo>
                      <a:pt x="40" y="757"/>
                    </a:lnTo>
                    <a:lnTo>
                      <a:pt x="20" y="757"/>
                    </a:lnTo>
                    <a:lnTo>
                      <a:pt x="16" y="759"/>
                    </a:lnTo>
                    <a:lnTo>
                      <a:pt x="11" y="757"/>
                    </a:lnTo>
                    <a:lnTo>
                      <a:pt x="9" y="762"/>
                    </a:lnTo>
                    <a:lnTo>
                      <a:pt x="7" y="764"/>
                    </a:lnTo>
                    <a:lnTo>
                      <a:pt x="5" y="767"/>
                    </a:lnTo>
                    <a:lnTo>
                      <a:pt x="0" y="771"/>
                    </a:lnTo>
                    <a:lnTo>
                      <a:pt x="0" y="773"/>
                    </a:lnTo>
                    <a:lnTo>
                      <a:pt x="2" y="782"/>
                    </a:lnTo>
                    <a:lnTo>
                      <a:pt x="9" y="782"/>
                    </a:lnTo>
                    <a:lnTo>
                      <a:pt x="13" y="791"/>
                    </a:lnTo>
                    <a:lnTo>
                      <a:pt x="27" y="809"/>
                    </a:lnTo>
                    <a:lnTo>
                      <a:pt x="37" y="820"/>
                    </a:lnTo>
                    <a:lnTo>
                      <a:pt x="47" y="825"/>
                    </a:lnTo>
                    <a:lnTo>
                      <a:pt x="67" y="827"/>
                    </a:lnTo>
                    <a:lnTo>
                      <a:pt x="89" y="825"/>
                    </a:lnTo>
                    <a:lnTo>
                      <a:pt x="105" y="821"/>
                    </a:lnTo>
                    <a:lnTo>
                      <a:pt x="113" y="818"/>
                    </a:lnTo>
                    <a:lnTo>
                      <a:pt x="117" y="810"/>
                    </a:lnTo>
                    <a:lnTo>
                      <a:pt x="122" y="808"/>
                    </a:lnTo>
                    <a:lnTo>
                      <a:pt x="124" y="814"/>
                    </a:lnTo>
                    <a:lnTo>
                      <a:pt x="117" y="834"/>
                    </a:lnTo>
                    <a:lnTo>
                      <a:pt x="106" y="843"/>
                    </a:lnTo>
                    <a:lnTo>
                      <a:pt x="96" y="850"/>
                    </a:lnTo>
                    <a:lnTo>
                      <a:pt x="84" y="852"/>
                    </a:lnTo>
                    <a:lnTo>
                      <a:pt x="70" y="854"/>
                    </a:lnTo>
                    <a:lnTo>
                      <a:pt x="59" y="857"/>
                    </a:lnTo>
                    <a:lnTo>
                      <a:pt x="51" y="850"/>
                    </a:lnTo>
                    <a:lnTo>
                      <a:pt x="47" y="854"/>
                    </a:lnTo>
                    <a:lnTo>
                      <a:pt x="50" y="870"/>
                    </a:lnTo>
                    <a:lnTo>
                      <a:pt x="90" y="911"/>
                    </a:lnTo>
                    <a:lnTo>
                      <a:pt x="104" y="926"/>
                    </a:lnTo>
                    <a:lnTo>
                      <a:pt x="124" y="944"/>
                    </a:lnTo>
                    <a:lnTo>
                      <a:pt x="131" y="945"/>
                    </a:lnTo>
                    <a:lnTo>
                      <a:pt x="156" y="947"/>
                    </a:lnTo>
                    <a:lnTo>
                      <a:pt x="167" y="944"/>
                    </a:lnTo>
                    <a:lnTo>
                      <a:pt x="174" y="943"/>
                    </a:lnTo>
                    <a:lnTo>
                      <a:pt x="183" y="936"/>
                    </a:lnTo>
                    <a:lnTo>
                      <a:pt x="190" y="936"/>
                    </a:lnTo>
                    <a:lnTo>
                      <a:pt x="207" y="924"/>
                    </a:lnTo>
                    <a:lnTo>
                      <a:pt x="213" y="916"/>
                    </a:lnTo>
                    <a:lnTo>
                      <a:pt x="218" y="906"/>
                    </a:lnTo>
                    <a:lnTo>
                      <a:pt x="219" y="879"/>
                    </a:lnTo>
                    <a:lnTo>
                      <a:pt x="222" y="867"/>
                    </a:lnTo>
                    <a:lnTo>
                      <a:pt x="224" y="852"/>
                    </a:lnTo>
                    <a:lnTo>
                      <a:pt x="226" y="856"/>
                    </a:lnTo>
                    <a:lnTo>
                      <a:pt x="229" y="857"/>
                    </a:lnTo>
                    <a:lnTo>
                      <a:pt x="258" y="858"/>
                    </a:lnTo>
                    <a:lnTo>
                      <a:pt x="260" y="859"/>
                    </a:lnTo>
                    <a:lnTo>
                      <a:pt x="253" y="866"/>
                    </a:lnTo>
                    <a:lnTo>
                      <a:pt x="242" y="866"/>
                    </a:lnTo>
                    <a:lnTo>
                      <a:pt x="239" y="879"/>
                    </a:lnTo>
                    <a:lnTo>
                      <a:pt x="241" y="880"/>
                    </a:lnTo>
                    <a:lnTo>
                      <a:pt x="240" y="891"/>
                    </a:lnTo>
                    <a:lnTo>
                      <a:pt x="242" y="894"/>
                    </a:lnTo>
                    <a:lnTo>
                      <a:pt x="249" y="897"/>
                    </a:lnTo>
                    <a:lnTo>
                      <a:pt x="242" y="911"/>
                    </a:lnTo>
                    <a:lnTo>
                      <a:pt x="242" y="922"/>
                    </a:lnTo>
                    <a:lnTo>
                      <a:pt x="242" y="924"/>
                    </a:lnTo>
                    <a:lnTo>
                      <a:pt x="246" y="924"/>
                    </a:lnTo>
                    <a:lnTo>
                      <a:pt x="249" y="928"/>
                    </a:lnTo>
                    <a:lnTo>
                      <a:pt x="249" y="934"/>
                    </a:lnTo>
                    <a:lnTo>
                      <a:pt x="255" y="952"/>
                    </a:lnTo>
                    <a:lnTo>
                      <a:pt x="256" y="963"/>
                    </a:lnTo>
                    <a:lnTo>
                      <a:pt x="256" y="971"/>
                    </a:lnTo>
                    <a:lnTo>
                      <a:pt x="250" y="987"/>
                    </a:lnTo>
                    <a:lnTo>
                      <a:pt x="247" y="998"/>
                    </a:lnTo>
                    <a:lnTo>
                      <a:pt x="247" y="1009"/>
                    </a:lnTo>
                    <a:lnTo>
                      <a:pt x="251" y="1028"/>
                    </a:lnTo>
                    <a:lnTo>
                      <a:pt x="253" y="1031"/>
                    </a:lnTo>
                    <a:lnTo>
                      <a:pt x="253" y="1047"/>
                    </a:lnTo>
                    <a:lnTo>
                      <a:pt x="257" y="1044"/>
                    </a:lnTo>
                    <a:lnTo>
                      <a:pt x="261" y="1041"/>
                    </a:lnTo>
                    <a:lnTo>
                      <a:pt x="262" y="1045"/>
                    </a:lnTo>
                    <a:lnTo>
                      <a:pt x="263" y="1052"/>
                    </a:lnTo>
                    <a:lnTo>
                      <a:pt x="261" y="1056"/>
                    </a:lnTo>
                    <a:lnTo>
                      <a:pt x="261" y="1060"/>
                    </a:lnTo>
                    <a:lnTo>
                      <a:pt x="260" y="1065"/>
                    </a:lnTo>
                    <a:lnTo>
                      <a:pt x="257" y="1084"/>
                    </a:lnTo>
                    <a:lnTo>
                      <a:pt x="263" y="1093"/>
                    </a:lnTo>
                    <a:lnTo>
                      <a:pt x="262" y="1096"/>
                    </a:lnTo>
                    <a:lnTo>
                      <a:pt x="265" y="1114"/>
                    </a:lnTo>
                    <a:lnTo>
                      <a:pt x="266" y="1114"/>
                    </a:lnTo>
                    <a:lnTo>
                      <a:pt x="273" y="1139"/>
                    </a:lnTo>
                    <a:lnTo>
                      <a:pt x="276" y="1147"/>
                    </a:lnTo>
                    <a:lnTo>
                      <a:pt x="276" y="1157"/>
                    </a:lnTo>
                    <a:lnTo>
                      <a:pt x="278" y="1163"/>
                    </a:lnTo>
                    <a:lnTo>
                      <a:pt x="282" y="1192"/>
                    </a:lnTo>
                    <a:lnTo>
                      <a:pt x="284" y="1201"/>
                    </a:lnTo>
                    <a:lnTo>
                      <a:pt x="289" y="1212"/>
                    </a:lnTo>
                    <a:lnTo>
                      <a:pt x="293" y="1214"/>
                    </a:lnTo>
                    <a:lnTo>
                      <a:pt x="295" y="1225"/>
                    </a:lnTo>
                    <a:lnTo>
                      <a:pt x="304" y="123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58" name="Freeform 100"/>
              <p:cNvSpPr>
                <a:spLocks noChangeAspect="1"/>
              </p:cNvSpPr>
              <p:nvPr/>
            </p:nvSpPr>
            <p:spPr bwMode="gray">
              <a:xfrm>
                <a:off x="3183" y="2052"/>
                <a:ext cx="184" cy="168"/>
              </a:xfrm>
              <a:custGeom>
                <a:avLst/>
                <a:gdLst/>
                <a:ahLst/>
                <a:cxnLst>
                  <a:cxn ang="0">
                    <a:pos x="106" y="668"/>
                  </a:cxn>
                  <a:cxn ang="0">
                    <a:pos x="108" y="599"/>
                  </a:cxn>
                  <a:cxn ang="0">
                    <a:pos x="0" y="475"/>
                  </a:cxn>
                  <a:cxn ang="0">
                    <a:pos x="109" y="492"/>
                  </a:cxn>
                  <a:cxn ang="0">
                    <a:pos x="187" y="487"/>
                  </a:cxn>
                  <a:cxn ang="0">
                    <a:pos x="302" y="458"/>
                  </a:cxn>
                  <a:cxn ang="0">
                    <a:pos x="325" y="378"/>
                  </a:cxn>
                  <a:cxn ang="0">
                    <a:pos x="379" y="373"/>
                  </a:cxn>
                  <a:cxn ang="0">
                    <a:pos x="405" y="346"/>
                  </a:cxn>
                  <a:cxn ang="0">
                    <a:pos x="435" y="356"/>
                  </a:cxn>
                  <a:cxn ang="0">
                    <a:pos x="464" y="297"/>
                  </a:cxn>
                  <a:cxn ang="0">
                    <a:pos x="490" y="258"/>
                  </a:cxn>
                  <a:cxn ang="0">
                    <a:pos x="506" y="218"/>
                  </a:cxn>
                  <a:cxn ang="0">
                    <a:pos x="549" y="202"/>
                  </a:cxn>
                  <a:cxn ang="0">
                    <a:pos x="561" y="163"/>
                  </a:cxn>
                  <a:cxn ang="0">
                    <a:pos x="588" y="114"/>
                  </a:cxn>
                  <a:cxn ang="0">
                    <a:pos x="570" y="60"/>
                  </a:cxn>
                  <a:cxn ang="0">
                    <a:pos x="604" y="34"/>
                  </a:cxn>
                  <a:cxn ang="0">
                    <a:pos x="645" y="12"/>
                  </a:cxn>
                  <a:cxn ang="0">
                    <a:pos x="731" y="11"/>
                  </a:cxn>
                  <a:cxn ang="0">
                    <a:pos x="780" y="2"/>
                  </a:cxn>
                  <a:cxn ang="0">
                    <a:pos x="811" y="16"/>
                  </a:cxn>
                  <a:cxn ang="0">
                    <a:pos x="830" y="59"/>
                  </a:cxn>
                  <a:cxn ang="0">
                    <a:pos x="852" y="78"/>
                  </a:cxn>
                  <a:cxn ang="0">
                    <a:pos x="903" y="99"/>
                  </a:cxn>
                  <a:cxn ang="0">
                    <a:pos x="877" y="153"/>
                  </a:cxn>
                  <a:cxn ang="0">
                    <a:pos x="828" y="156"/>
                  </a:cxn>
                  <a:cxn ang="0">
                    <a:pos x="790" y="163"/>
                  </a:cxn>
                  <a:cxn ang="0">
                    <a:pos x="721" y="148"/>
                  </a:cxn>
                  <a:cxn ang="0">
                    <a:pos x="718" y="185"/>
                  </a:cxn>
                  <a:cxn ang="0">
                    <a:pos x="732" y="202"/>
                  </a:cxn>
                  <a:cxn ang="0">
                    <a:pos x="717" y="248"/>
                  </a:cxn>
                  <a:cxn ang="0">
                    <a:pos x="753" y="280"/>
                  </a:cxn>
                  <a:cxn ang="0">
                    <a:pos x="789" y="304"/>
                  </a:cxn>
                  <a:cxn ang="0">
                    <a:pos x="775" y="329"/>
                  </a:cxn>
                  <a:cxn ang="0">
                    <a:pos x="758" y="368"/>
                  </a:cxn>
                  <a:cxn ang="0">
                    <a:pos x="766" y="394"/>
                  </a:cxn>
                  <a:cxn ang="0">
                    <a:pos x="721" y="425"/>
                  </a:cxn>
                  <a:cxn ang="0">
                    <a:pos x="687" y="468"/>
                  </a:cxn>
                  <a:cxn ang="0">
                    <a:pos x="624" y="549"/>
                  </a:cxn>
                  <a:cxn ang="0">
                    <a:pos x="556" y="597"/>
                  </a:cxn>
                  <a:cxn ang="0">
                    <a:pos x="517" y="592"/>
                  </a:cxn>
                  <a:cxn ang="0">
                    <a:pos x="476" y="668"/>
                  </a:cxn>
                  <a:cxn ang="0">
                    <a:pos x="513" y="686"/>
                  </a:cxn>
                  <a:cxn ang="0">
                    <a:pos x="537" y="728"/>
                  </a:cxn>
                  <a:cxn ang="0">
                    <a:pos x="559" y="781"/>
                  </a:cxn>
                  <a:cxn ang="0">
                    <a:pos x="554" y="805"/>
                  </a:cxn>
                  <a:cxn ang="0">
                    <a:pos x="534" y="803"/>
                  </a:cxn>
                  <a:cxn ang="0">
                    <a:pos x="488" y="816"/>
                  </a:cxn>
                  <a:cxn ang="0">
                    <a:pos x="442" y="810"/>
                  </a:cxn>
                  <a:cxn ang="0">
                    <a:pos x="406" y="827"/>
                  </a:cxn>
                  <a:cxn ang="0">
                    <a:pos x="363" y="834"/>
                  </a:cxn>
                  <a:cxn ang="0">
                    <a:pos x="329" y="781"/>
                  </a:cxn>
                  <a:cxn ang="0">
                    <a:pos x="250" y="744"/>
                  </a:cxn>
                  <a:cxn ang="0">
                    <a:pos x="164" y="746"/>
                  </a:cxn>
                  <a:cxn ang="0">
                    <a:pos x="61" y="761"/>
                  </a:cxn>
                </a:cxnLst>
                <a:rect l="0" t="0" r="r" b="b"/>
                <a:pathLst>
                  <a:path w="921" h="842">
                    <a:moveTo>
                      <a:pt x="42" y="757"/>
                    </a:moveTo>
                    <a:lnTo>
                      <a:pt x="42" y="743"/>
                    </a:lnTo>
                    <a:lnTo>
                      <a:pt x="44" y="730"/>
                    </a:lnTo>
                    <a:lnTo>
                      <a:pt x="55" y="701"/>
                    </a:lnTo>
                    <a:lnTo>
                      <a:pt x="64" y="689"/>
                    </a:lnTo>
                    <a:lnTo>
                      <a:pt x="77" y="679"/>
                    </a:lnTo>
                    <a:lnTo>
                      <a:pt x="91" y="674"/>
                    </a:lnTo>
                    <a:lnTo>
                      <a:pt x="106" y="668"/>
                    </a:lnTo>
                    <a:lnTo>
                      <a:pt x="118" y="665"/>
                    </a:lnTo>
                    <a:lnTo>
                      <a:pt x="131" y="653"/>
                    </a:lnTo>
                    <a:lnTo>
                      <a:pt x="134" y="647"/>
                    </a:lnTo>
                    <a:lnTo>
                      <a:pt x="133" y="637"/>
                    </a:lnTo>
                    <a:lnTo>
                      <a:pt x="128" y="632"/>
                    </a:lnTo>
                    <a:lnTo>
                      <a:pt x="108" y="628"/>
                    </a:lnTo>
                    <a:lnTo>
                      <a:pt x="109" y="614"/>
                    </a:lnTo>
                    <a:lnTo>
                      <a:pt x="108" y="599"/>
                    </a:lnTo>
                    <a:lnTo>
                      <a:pt x="103" y="573"/>
                    </a:lnTo>
                    <a:lnTo>
                      <a:pt x="98" y="567"/>
                    </a:lnTo>
                    <a:lnTo>
                      <a:pt x="71" y="558"/>
                    </a:lnTo>
                    <a:lnTo>
                      <a:pt x="55" y="550"/>
                    </a:lnTo>
                    <a:lnTo>
                      <a:pt x="43" y="540"/>
                    </a:lnTo>
                    <a:lnTo>
                      <a:pt x="22" y="497"/>
                    </a:lnTo>
                    <a:lnTo>
                      <a:pt x="8" y="485"/>
                    </a:lnTo>
                    <a:lnTo>
                      <a:pt x="0" y="475"/>
                    </a:lnTo>
                    <a:lnTo>
                      <a:pt x="4" y="470"/>
                    </a:lnTo>
                    <a:lnTo>
                      <a:pt x="63" y="486"/>
                    </a:lnTo>
                    <a:lnTo>
                      <a:pt x="81" y="496"/>
                    </a:lnTo>
                    <a:lnTo>
                      <a:pt x="88" y="497"/>
                    </a:lnTo>
                    <a:lnTo>
                      <a:pt x="92" y="496"/>
                    </a:lnTo>
                    <a:lnTo>
                      <a:pt x="96" y="493"/>
                    </a:lnTo>
                    <a:lnTo>
                      <a:pt x="99" y="492"/>
                    </a:lnTo>
                    <a:lnTo>
                      <a:pt x="109" y="492"/>
                    </a:lnTo>
                    <a:lnTo>
                      <a:pt x="118" y="491"/>
                    </a:lnTo>
                    <a:lnTo>
                      <a:pt x="130" y="491"/>
                    </a:lnTo>
                    <a:lnTo>
                      <a:pt x="144" y="490"/>
                    </a:lnTo>
                    <a:lnTo>
                      <a:pt x="161" y="490"/>
                    </a:lnTo>
                    <a:lnTo>
                      <a:pt x="177" y="497"/>
                    </a:lnTo>
                    <a:lnTo>
                      <a:pt x="180" y="495"/>
                    </a:lnTo>
                    <a:lnTo>
                      <a:pt x="184" y="490"/>
                    </a:lnTo>
                    <a:lnTo>
                      <a:pt x="187" y="487"/>
                    </a:lnTo>
                    <a:lnTo>
                      <a:pt x="194" y="485"/>
                    </a:lnTo>
                    <a:lnTo>
                      <a:pt x="206" y="485"/>
                    </a:lnTo>
                    <a:lnTo>
                      <a:pt x="232" y="486"/>
                    </a:lnTo>
                    <a:lnTo>
                      <a:pt x="248" y="482"/>
                    </a:lnTo>
                    <a:lnTo>
                      <a:pt x="268" y="475"/>
                    </a:lnTo>
                    <a:lnTo>
                      <a:pt x="293" y="470"/>
                    </a:lnTo>
                    <a:lnTo>
                      <a:pt x="302" y="464"/>
                    </a:lnTo>
                    <a:lnTo>
                      <a:pt x="302" y="458"/>
                    </a:lnTo>
                    <a:lnTo>
                      <a:pt x="298" y="454"/>
                    </a:lnTo>
                    <a:lnTo>
                      <a:pt x="298" y="450"/>
                    </a:lnTo>
                    <a:lnTo>
                      <a:pt x="302" y="431"/>
                    </a:lnTo>
                    <a:lnTo>
                      <a:pt x="301" y="418"/>
                    </a:lnTo>
                    <a:lnTo>
                      <a:pt x="305" y="404"/>
                    </a:lnTo>
                    <a:lnTo>
                      <a:pt x="308" y="398"/>
                    </a:lnTo>
                    <a:lnTo>
                      <a:pt x="319" y="389"/>
                    </a:lnTo>
                    <a:lnTo>
                      <a:pt x="325" y="378"/>
                    </a:lnTo>
                    <a:lnTo>
                      <a:pt x="333" y="374"/>
                    </a:lnTo>
                    <a:lnTo>
                      <a:pt x="336" y="377"/>
                    </a:lnTo>
                    <a:lnTo>
                      <a:pt x="336" y="380"/>
                    </a:lnTo>
                    <a:lnTo>
                      <a:pt x="348" y="382"/>
                    </a:lnTo>
                    <a:lnTo>
                      <a:pt x="359" y="379"/>
                    </a:lnTo>
                    <a:lnTo>
                      <a:pt x="370" y="377"/>
                    </a:lnTo>
                    <a:lnTo>
                      <a:pt x="377" y="375"/>
                    </a:lnTo>
                    <a:lnTo>
                      <a:pt x="379" y="373"/>
                    </a:lnTo>
                    <a:lnTo>
                      <a:pt x="379" y="371"/>
                    </a:lnTo>
                    <a:lnTo>
                      <a:pt x="372" y="368"/>
                    </a:lnTo>
                    <a:lnTo>
                      <a:pt x="371" y="366"/>
                    </a:lnTo>
                    <a:lnTo>
                      <a:pt x="375" y="362"/>
                    </a:lnTo>
                    <a:lnTo>
                      <a:pt x="392" y="353"/>
                    </a:lnTo>
                    <a:lnTo>
                      <a:pt x="394" y="348"/>
                    </a:lnTo>
                    <a:lnTo>
                      <a:pt x="399" y="346"/>
                    </a:lnTo>
                    <a:lnTo>
                      <a:pt x="405" y="346"/>
                    </a:lnTo>
                    <a:lnTo>
                      <a:pt x="421" y="351"/>
                    </a:lnTo>
                    <a:lnTo>
                      <a:pt x="421" y="348"/>
                    </a:lnTo>
                    <a:lnTo>
                      <a:pt x="418" y="347"/>
                    </a:lnTo>
                    <a:lnTo>
                      <a:pt x="420" y="343"/>
                    </a:lnTo>
                    <a:lnTo>
                      <a:pt x="424" y="343"/>
                    </a:lnTo>
                    <a:lnTo>
                      <a:pt x="431" y="348"/>
                    </a:lnTo>
                    <a:lnTo>
                      <a:pt x="432" y="352"/>
                    </a:lnTo>
                    <a:lnTo>
                      <a:pt x="435" y="356"/>
                    </a:lnTo>
                    <a:lnTo>
                      <a:pt x="441" y="358"/>
                    </a:lnTo>
                    <a:lnTo>
                      <a:pt x="443" y="358"/>
                    </a:lnTo>
                    <a:lnTo>
                      <a:pt x="463" y="337"/>
                    </a:lnTo>
                    <a:lnTo>
                      <a:pt x="463" y="334"/>
                    </a:lnTo>
                    <a:lnTo>
                      <a:pt x="461" y="323"/>
                    </a:lnTo>
                    <a:lnTo>
                      <a:pt x="459" y="305"/>
                    </a:lnTo>
                    <a:lnTo>
                      <a:pt x="461" y="302"/>
                    </a:lnTo>
                    <a:lnTo>
                      <a:pt x="464" y="297"/>
                    </a:lnTo>
                    <a:lnTo>
                      <a:pt x="467" y="292"/>
                    </a:lnTo>
                    <a:lnTo>
                      <a:pt x="469" y="292"/>
                    </a:lnTo>
                    <a:lnTo>
                      <a:pt x="470" y="288"/>
                    </a:lnTo>
                    <a:lnTo>
                      <a:pt x="469" y="282"/>
                    </a:lnTo>
                    <a:lnTo>
                      <a:pt x="470" y="277"/>
                    </a:lnTo>
                    <a:lnTo>
                      <a:pt x="476" y="275"/>
                    </a:lnTo>
                    <a:lnTo>
                      <a:pt x="478" y="261"/>
                    </a:lnTo>
                    <a:lnTo>
                      <a:pt x="490" y="258"/>
                    </a:lnTo>
                    <a:lnTo>
                      <a:pt x="497" y="259"/>
                    </a:lnTo>
                    <a:lnTo>
                      <a:pt x="507" y="251"/>
                    </a:lnTo>
                    <a:lnTo>
                      <a:pt x="515" y="249"/>
                    </a:lnTo>
                    <a:lnTo>
                      <a:pt x="519" y="243"/>
                    </a:lnTo>
                    <a:lnTo>
                      <a:pt x="519" y="239"/>
                    </a:lnTo>
                    <a:lnTo>
                      <a:pt x="515" y="234"/>
                    </a:lnTo>
                    <a:lnTo>
                      <a:pt x="510" y="218"/>
                    </a:lnTo>
                    <a:lnTo>
                      <a:pt x="506" y="218"/>
                    </a:lnTo>
                    <a:lnTo>
                      <a:pt x="500" y="208"/>
                    </a:lnTo>
                    <a:lnTo>
                      <a:pt x="499" y="205"/>
                    </a:lnTo>
                    <a:lnTo>
                      <a:pt x="500" y="200"/>
                    </a:lnTo>
                    <a:lnTo>
                      <a:pt x="504" y="197"/>
                    </a:lnTo>
                    <a:lnTo>
                      <a:pt x="508" y="199"/>
                    </a:lnTo>
                    <a:lnTo>
                      <a:pt x="527" y="203"/>
                    </a:lnTo>
                    <a:lnTo>
                      <a:pt x="538" y="205"/>
                    </a:lnTo>
                    <a:lnTo>
                      <a:pt x="549" y="202"/>
                    </a:lnTo>
                    <a:lnTo>
                      <a:pt x="555" y="199"/>
                    </a:lnTo>
                    <a:lnTo>
                      <a:pt x="562" y="189"/>
                    </a:lnTo>
                    <a:lnTo>
                      <a:pt x="562" y="181"/>
                    </a:lnTo>
                    <a:lnTo>
                      <a:pt x="566" y="178"/>
                    </a:lnTo>
                    <a:lnTo>
                      <a:pt x="562" y="175"/>
                    </a:lnTo>
                    <a:lnTo>
                      <a:pt x="558" y="173"/>
                    </a:lnTo>
                    <a:lnTo>
                      <a:pt x="558" y="167"/>
                    </a:lnTo>
                    <a:lnTo>
                      <a:pt x="561" y="163"/>
                    </a:lnTo>
                    <a:lnTo>
                      <a:pt x="565" y="156"/>
                    </a:lnTo>
                    <a:lnTo>
                      <a:pt x="572" y="147"/>
                    </a:lnTo>
                    <a:lnTo>
                      <a:pt x="581" y="141"/>
                    </a:lnTo>
                    <a:lnTo>
                      <a:pt x="587" y="133"/>
                    </a:lnTo>
                    <a:lnTo>
                      <a:pt x="591" y="126"/>
                    </a:lnTo>
                    <a:lnTo>
                      <a:pt x="591" y="120"/>
                    </a:lnTo>
                    <a:lnTo>
                      <a:pt x="588" y="116"/>
                    </a:lnTo>
                    <a:lnTo>
                      <a:pt x="588" y="114"/>
                    </a:lnTo>
                    <a:lnTo>
                      <a:pt x="593" y="105"/>
                    </a:lnTo>
                    <a:lnTo>
                      <a:pt x="593" y="104"/>
                    </a:lnTo>
                    <a:lnTo>
                      <a:pt x="588" y="94"/>
                    </a:lnTo>
                    <a:lnTo>
                      <a:pt x="585" y="81"/>
                    </a:lnTo>
                    <a:lnTo>
                      <a:pt x="578" y="73"/>
                    </a:lnTo>
                    <a:lnTo>
                      <a:pt x="570" y="67"/>
                    </a:lnTo>
                    <a:lnTo>
                      <a:pt x="569" y="66"/>
                    </a:lnTo>
                    <a:lnTo>
                      <a:pt x="570" y="60"/>
                    </a:lnTo>
                    <a:lnTo>
                      <a:pt x="574" y="56"/>
                    </a:lnTo>
                    <a:lnTo>
                      <a:pt x="591" y="43"/>
                    </a:lnTo>
                    <a:lnTo>
                      <a:pt x="591" y="38"/>
                    </a:lnTo>
                    <a:lnTo>
                      <a:pt x="592" y="36"/>
                    </a:lnTo>
                    <a:lnTo>
                      <a:pt x="597" y="36"/>
                    </a:lnTo>
                    <a:lnTo>
                      <a:pt x="602" y="39"/>
                    </a:lnTo>
                    <a:lnTo>
                      <a:pt x="605" y="38"/>
                    </a:lnTo>
                    <a:lnTo>
                      <a:pt x="604" y="34"/>
                    </a:lnTo>
                    <a:lnTo>
                      <a:pt x="605" y="32"/>
                    </a:lnTo>
                    <a:lnTo>
                      <a:pt x="615" y="29"/>
                    </a:lnTo>
                    <a:lnTo>
                      <a:pt x="619" y="25"/>
                    </a:lnTo>
                    <a:lnTo>
                      <a:pt x="619" y="23"/>
                    </a:lnTo>
                    <a:lnTo>
                      <a:pt x="624" y="22"/>
                    </a:lnTo>
                    <a:lnTo>
                      <a:pt x="628" y="19"/>
                    </a:lnTo>
                    <a:lnTo>
                      <a:pt x="636" y="18"/>
                    </a:lnTo>
                    <a:lnTo>
                      <a:pt x="645" y="12"/>
                    </a:lnTo>
                    <a:lnTo>
                      <a:pt x="652" y="12"/>
                    </a:lnTo>
                    <a:lnTo>
                      <a:pt x="662" y="7"/>
                    </a:lnTo>
                    <a:lnTo>
                      <a:pt x="666" y="8"/>
                    </a:lnTo>
                    <a:lnTo>
                      <a:pt x="701" y="6"/>
                    </a:lnTo>
                    <a:lnTo>
                      <a:pt x="705" y="7"/>
                    </a:lnTo>
                    <a:lnTo>
                      <a:pt x="712" y="6"/>
                    </a:lnTo>
                    <a:lnTo>
                      <a:pt x="726" y="11"/>
                    </a:lnTo>
                    <a:lnTo>
                      <a:pt x="731" y="11"/>
                    </a:lnTo>
                    <a:lnTo>
                      <a:pt x="737" y="6"/>
                    </a:lnTo>
                    <a:lnTo>
                      <a:pt x="741" y="6"/>
                    </a:lnTo>
                    <a:lnTo>
                      <a:pt x="746" y="2"/>
                    </a:lnTo>
                    <a:lnTo>
                      <a:pt x="755" y="4"/>
                    </a:lnTo>
                    <a:lnTo>
                      <a:pt x="757" y="0"/>
                    </a:lnTo>
                    <a:lnTo>
                      <a:pt x="755" y="1"/>
                    </a:lnTo>
                    <a:lnTo>
                      <a:pt x="766" y="4"/>
                    </a:lnTo>
                    <a:lnTo>
                      <a:pt x="780" y="2"/>
                    </a:lnTo>
                    <a:lnTo>
                      <a:pt x="784" y="3"/>
                    </a:lnTo>
                    <a:lnTo>
                      <a:pt x="789" y="6"/>
                    </a:lnTo>
                    <a:lnTo>
                      <a:pt x="796" y="4"/>
                    </a:lnTo>
                    <a:lnTo>
                      <a:pt x="798" y="7"/>
                    </a:lnTo>
                    <a:lnTo>
                      <a:pt x="798" y="19"/>
                    </a:lnTo>
                    <a:lnTo>
                      <a:pt x="800" y="20"/>
                    </a:lnTo>
                    <a:lnTo>
                      <a:pt x="806" y="16"/>
                    </a:lnTo>
                    <a:lnTo>
                      <a:pt x="811" y="16"/>
                    </a:lnTo>
                    <a:lnTo>
                      <a:pt x="822" y="23"/>
                    </a:lnTo>
                    <a:lnTo>
                      <a:pt x="828" y="29"/>
                    </a:lnTo>
                    <a:lnTo>
                      <a:pt x="830" y="35"/>
                    </a:lnTo>
                    <a:lnTo>
                      <a:pt x="830" y="41"/>
                    </a:lnTo>
                    <a:lnTo>
                      <a:pt x="828" y="47"/>
                    </a:lnTo>
                    <a:lnTo>
                      <a:pt x="830" y="50"/>
                    </a:lnTo>
                    <a:lnTo>
                      <a:pt x="832" y="55"/>
                    </a:lnTo>
                    <a:lnTo>
                      <a:pt x="830" y="59"/>
                    </a:lnTo>
                    <a:lnTo>
                      <a:pt x="825" y="60"/>
                    </a:lnTo>
                    <a:lnTo>
                      <a:pt x="825" y="62"/>
                    </a:lnTo>
                    <a:lnTo>
                      <a:pt x="827" y="66"/>
                    </a:lnTo>
                    <a:lnTo>
                      <a:pt x="834" y="67"/>
                    </a:lnTo>
                    <a:lnTo>
                      <a:pt x="840" y="78"/>
                    </a:lnTo>
                    <a:lnTo>
                      <a:pt x="844" y="79"/>
                    </a:lnTo>
                    <a:lnTo>
                      <a:pt x="849" y="78"/>
                    </a:lnTo>
                    <a:lnTo>
                      <a:pt x="852" y="78"/>
                    </a:lnTo>
                    <a:lnTo>
                      <a:pt x="857" y="74"/>
                    </a:lnTo>
                    <a:lnTo>
                      <a:pt x="861" y="73"/>
                    </a:lnTo>
                    <a:lnTo>
                      <a:pt x="862" y="77"/>
                    </a:lnTo>
                    <a:lnTo>
                      <a:pt x="862" y="83"/>
                    </a:lnTo>
                    <a:lnTo>
                      <a:pt x="872" y="89"/>
                    </a:lnTo>
                    <a:lnTo>
                      <a:pt x="889" y="95"/>
                    </a:lnTo>
                    <a:lnTo>
                      <a:pt x="897" y="100"/>
                    </a:lnTo>
                    <a:lnTo>
                      <a:pt x="903" y="99"/>
                    </a:lnTo>
                    <a:lnTo>
                      <a:pt x="910" y="104"/>
                    </a:lnTo>
                    <a:lnTo>
                      <a:pt x="921" y="105"/>
                    </a:lnTo>
                    <a:lnTo>
                      <a:pt x="887" y="130"/>
                    </a:lnTo>
                    <a:lnTo>
                      <a:pt x="883" y="136"/>
                    </a:lnTo>
                    <a:lnTo>
                      <a:pt x="884" y="138"/>
                    </a:lnTo>
                    <a:lnTo>
                      <a:pt x="884" y="141"/>
                    </a:lnTo>
                    <a:lnTo>
                      <a:pt x="881" y="149"/>
                    </a:lnTo>
                    <a:lnTo>
                      <a:pt x="877" y="153"/>
                    </a:lnTo>
                    <a:lnTo>
                      <a:pt x="873" y="152"/>
                    </a:lnTo>
                    <a:lnTo>
                      <a:pt x="870" y="148"/>
                    </a:lnTo>
                    <a:lnTo>
                      <a:pt x="851" y="149"/>
                    </a:lnTo>
                    <a:lnTo>
                      <a:pt x="849" y="151"/>
                    </a:lnTo>
                    <a:lnTo>
                      <a:pt x="844" y="157"/>
                    </a:lnTo>
                    <a:lnTo>
                      <a:pt x="841" y="158"/>
                    </a:lnTo>
                    <a:lnTo>
                      <a:pt x="835" y="158"/>
                    </a:lnTo>
                    <a:lnTo>
                      <a:pt x="828" y="156"/>
                    </a:lnTo>
                    <a:lnTo>
                      <a:pt x="824" y="158"/>
                    </a:lnTo>
                    <a:lnTo>
                      <a:pt x="822" y="162"/>
                    </a:lnTo>
                    <a:lnTo>
                      <a:pt x="818" y="164"/>
                    </a:lnTo>
                    <a:lnTo>
                      <a:pt x="816" y="165"/>
                    </a:lnTo>
                    <a:lnTo>
                      <a:pt x="809" y="164"/>
                    </a:lnTo>
                    <a:lnTo>
                      <a:pt x="806" y="165"/>
                    </a:lnTo>
                    <a:lnTo>
                      <a:pt x="802" y="163"/>
                    </a:lnTo>
                    <a:lnTo>
                      <a:pt x="790" y="163"/>
                    </a:lnTo>
                    <a:lnTo>
                      <a:pt x="785" y="162"/>
                    </a:lnTo>
                    <a:lnTo>
                      <a:pt x="780" y="162"/>
                    </a:lnTo>
                    <a:lnTo>
                      <a:pt x="765" y="153"/>
                    </a:lnTo>
                    <a:lnTo>
                      <a:pt x="755" y="151"/>
                    </a:lnTo>
                    <a:lnTo>
                      <a:pt x="737" y="143"/>
                    </a:lnTo>
                    <a:lnTo>
                      <a:pt x="732" y="146"/>
                    </a:lnTo>
                    <a:lnTo>
                      <a:pt x="728" y="149"/>
                    </a:lnTo>
                    <a:lnTo>
                      <a:pt x="721" y="148"/>
                    </a:lnTo>
                    <a:lnTo>
                      <a:pt x="717" y="149"/>
                    </a:lnTo>
                    <a:lnTo>
                      <a:pt x="716" y="152"/>
                    </a:lnTo>
                    <a:lnTo>
                      <a:pt x="715" y="160"/>
                    </a:lnTo>
                    <a:lnTo>
                      <a:pt x="707" y="174"/>
                    </a:lnTo>
                    <a:lnTo>
                      <a:pt x="707" y="176"/>
                    </a:lnTo>
                    <a:lnTo>
                      <a:pt x="716" y="176"/>
                    </a:lnTo>
                    <a:lnTo>
                      <a:pt x="718" y="181"/>
                    </a:lnTo>
                    <a:lnTo>
                      <a:pt x="718" y="185"/>
                    </a:lnTo>
                    <a:lnTo>
                      <a:pt x="714" y="187"/>
                    </a:lnTo>
                    <a:lnTo>
                      <a:pt x="712" y="189"/>
                    </a:lnTo>
                    <a:lnTo>
                      <a:pt x="712" y="192"/>
                    </a:lnTo>
                    <a:lnTo>
                      <a:pt x="715" y="196"/>
                    </a:lnTo>
                    <a:lnTo>
                      <a:pt x="717" y="197"/>
                    </a:lnTo>
                    <a:lnTo>
                      <a:pt x="728" y="196"/>
                    </a:lnTo>
                    <a:lnTo>
                      <a:pt x="731" y="199"/>
                    </a:lnTo>
                    <a:lnTo>
                      <a:pt x="732" y="202"/>
                    </a:lnTo>
                    <a:lnTo>
                      <a:pt x="732" y="203"/>
                    </a:lnTo>
                    <a:lnTo>
                      <a:pt x="727" y="208"/>
                    </a:lnTo>
                    <a:lnTo>
                      <a:pt x="721" y="211"/>
                    </a:lnTo>
                    <a:lnTo>
                      <a:pt x="720" y="217"/>
                    </a:lnTo>
                    <a:lnTo>
                      <a:pt x="732" y="228"/>
                    </a:lnTo>
                    <a:lnTo>
                      <a:pt x="732" y="234"/>
                    </a:lnTo>
                    <a:lnTo>
                      <a:pt x="731" y="239"/>
                    </a:lnTo>
                    <a:lnTo>
                      <a:pt x="717" y="248"/>
                    </a:lnTo>
                    <a:lnTo>
                      <a:pt x="716" y="251"/>
                    </a:lnTo>
                    <a:lnTo>
                      <a:pt x="725" y="255"/>
                    </a:lnTo>
                    <a:lnTo>
                      <a:pt x="728" y="264"/>
                    </a:lnTo>
                    <a:lnTo>
                      <a:pt x="738" y="270"/>
                    </a:lnTo>
                    <a:lnTo>
                      <a:pt x="737" y="277"/>
                    </a:lnTo>
                    <a:lnTo>
                      <a:pt x="744" y="278"/>
                    </a:lnTo>
                    <a:lnTo>
                      <a:pt x="747" y="282"/>
                    </a:lnTo>
                    <a:lnTo>
                      <a:pt x="753" y="280"/>
                    </a:lnTo>
                    <a:lnTo>
                      <a:pt x="758" y="281"/>
                    </a:lnTo>
                    <a:lnTo>
                      <a:pt x="758" y="286"/>
                    </a:lnTo>
                    <a:lnTo>
                      <a:pt x="757" y="292"/>
                    </a:lnTo>
                    <a:lnTo>
                      <a:pt x="760" y="299"/>
                    </a:lnTo>
                    <a:lnTo>
                      <a:pt x="761" y="300"/>
                    </a:lnTo>
                    <a:lnTo>
                      <a:pt x="779" y="302"/>
                    </a:lnTo>
                    <a:lnTo>
                      <a:pt x="784" y="305"/>
                    </a:lnTo>
                    <a:lnTo>
                      <a:pt x="789" y="304"/>
                    </a:lnTo>
                    <a:lnTo>
                      <a:pt x="795" y="312"/>
                    </a:lnTo>
                    <a:lnTo>
                      <a:pt x="793" y="316"/>
                    </a:lnTo>
                    <a:lnTo>
                      <a:pt x="796" y="320"/>
                    </a:lnTo>
                    <a:lnTo>
                      <a:pt x="791" y="325"/>
                    </a:lnTo>
                    <a:lnTo>
                      <a:pt x="789" y="329"/>
                    </a:lnTo>
                    <a:lnTo>
                      <a:pt x="781" y="330"/>
                    </a:lnTo>
                    <a:lnTo>
                      <a:pt x="777" y="330"/>
                    </a:lnTo>
                    <a:lnTo>
                      <a:pt x="775" y="329"/>
                    </a:lnTo>
                    <a:lnTo>
                      <a:pt x="770" y="330"/>
                    </a:lnTo>
                    <a:lnTo>
                      <a:pt x="768" y="332"/>
                    </a:lnTo>
                    <a:lnTo>
                      <a:pt x="757" y="337"/>
                    </a:lnTo>
                    <a:lnTo>
                      <a:pt x="753" y="345"/>
                    </a:lnTo>
                    <a:lnTo>
                      <a:pt x="752" y="356"/>
                    </a:lnTo>
                    <a:lnTo>
                      <a:pt x="757" y="362"/>
                    </a:lnTo>
                    <a:lnTo>
                      <a:pt x="755" y="367"/>
                    </a:lnTo>
                    <a:lnTo>
                      <a:pt x="758" y="368"/>
                    </a:lnTo>
                    <a:lnTo>
                      <a:pt x="759" y="371"/>
                    </a:lnTo>
                    <a:lnTo>
                      <a:pt x="758" y="374"/>
                    </a:lnTo>
                    <a:lnTo>
                      <a:pt x="753" y="378"/>
                    </a:lnTo>
                    <a:lnTo>
                      <a:pt x="752" y="384"/>
                    </a:lnTo>
                    <a:lnTo>
                      <a:pt x="752" y="386"/>
                    </a:lnTo>
                    <a:lnTo>
                      <a:pt x="754" y="388"/>
                    </a:lnTo>
                    <a:lnTo>
                      <a:pt x="764" y="388"/>
                    </a:lnTo>
                    <a:lnTo>
                      <a:pt x="766" y="394"/>
                    </a:lnTo>
                    <a:lnTo>
                      <a:pt x="764" y="396"/>
                    </a:lnTo>
                    <a:lnTo>
                      <a:pt x="760" y="398"/>
                    </a:lnTo>
                    <a:lnTo>
                      <a:pt x="757" y="396"/>
                    </a:lnTo>
                    <a:lnTo>
                      <a:pt x="754" y="394"/>
                    </a:lnTo>
                    <a:lnTo>
                      <a:pt x="752" y="401"/>
                    </a:lnTo>
                    <a:lnTo>
                      <a:pt x="738" y="406"/>
                    </a:lnTo>
                    <a:lnTo>
                      <a:pt x="726" y="422"/>
                    </a:lnTo>
                    <a:lnTo>
                      <a:pt x="721" y="425"/>
                    </a:lnTo>
                    <a:lnTo>
                      <a:pt x="716" y="431"/>
                    </a:lnTo>
                    <a:lnTo>
                      <a:pt x="712" y="436"/>
                    </a:lnTo>
                    <a:lnTo>
                      <a:pt x="711" y="442"/>
                    </a:lnTo>
                    <a:lnTo>
                      <a:pt x="712" y="450"/>
                    </a:lnTo>
                    <a:lnTo>
                      <a:pt x="709" y="458"/>
                    </a:lnTo>
                    <a:lnTo>
                      <a:pt x="700" y="463"/>
                    </a:lnTo>
                    <a:lnTo>
                      <a:pt x="693" y="463"/>
                    </a:lnTo>
                    <a:lnTo>
                      <a:pt x="687" y="468"/>
                    </a:lnTo>
                    <a:lnTo>
                      <a:pt x="682" y="476"/>
                    </a:lnTo>
                    <a:lnTo>
                      <a:pt x="678" y="487"/>
                    </a:lnTo>
                    <a:lnTo>
                      <a:pt x="672" y="498"/>
                    </a:lnTo>
                    <a:lnTo>
                      <a:pt x="657" y="520"/>
                    </a:lnTo>
                    <a:lnTo>
                      <a:pt x="651" y="527"/>
                    </a:lnTo>
                    <a:lnTo>
                      <a:pt x="639" y="534"/>
                    </a:lnTo>
                    <a:lnTo>
                      <a:pt x="628" y="544"/>
                    </a:lnTo>
                    <a:lnTo>
                      <a:pt x="624" y="549"/>
                    </a:lnTo>
                    <a:lnTo>
                      <a:pt x="614" y="565"/>
                    </a:lnTo>
                    <a:lnTo>
                      <a:pt x="607" y="574"/>
                    </a:lnTo>
                    <a:lnTo>
                      <a:pt x="599" y="589"/>
                    </a:lnTo>
                    <a:lnTo>
                      <a:pt x="594" y="592"/>
                    </a:lnTo>
                    <a:lnTo>
                      <a:pt x="590" y="593"/>
                    </a:lnTo>
                    <a:lnTo>
                      <a:pt x="567" y="593"/>
                    </a:lnTo>
                    <a:lnTo>
                      <a:pt x="564" y="594"/>
                    </a:lnTo>
                    <a:lnTo>
                      <a:pt x="556" y="597"/>
                    </a:lnTo>
                    <a:lnTo>
                      <a:pt x="551" y="603"/>
                    </a:lnTo>
                    <a:lnTo>
                      <a:pt x="547" y="604"/>
                    </a:lnTo>
                    <a:lnTo>
                      <a:pt x="544" y="603"/>
                    </a:lnTo>
                    <a:lnTo>
                      <a:pt x="542" y="598"/>
                    </a:lnTo>
                    <a:lnTo>
                      <a:pt x="534" y="584"/>
                    </a:lnTo>
                    <a:lnTo>
                      <a:pt x="531" y="582"/>
                    </a:lnTo>
                    <a:lnTo>
                      <a:pt x="527" y="583"/>
                    </a:lnTo>
                    <a:lnTo>
                      <a:pt x="517" y="592"/>
                    </a:lnTo>
                    <a:lnTo>
                      <a:pt x="513" y="598"/>
                    </a:lnTo>
                    <a:lnTo>
                      <a:pt x="502" y="608"/>
                    </a:lnTo>
                    <a:lnTo>
                      <a:pt x="488" y="626"/>
                    </a:lnTo>
                    <a:lnTo>
                      <a:pt x="480" y="633"/>
                    </a:lnTo>
                    <a:lnTo>
                      <a:pt x="478" y="640"/>
                    </a:lnTo>
                    <a:lnTo>
                      <a:pt x="474" y="658"/>
                    </a:lnTo>
                    <a:lnTo>
                      <a:pt x="474" y="663"/>
                    </a:lnTo>
                    <a:lnTo>
                      <a:pt x="476" y="668"/>
                    </a:lnTo>
                    <a:lnTo>
                      <a:pt x="483" y="671"/>
                    </a:lnTo>
                    <a:lnTo>
                      <a:pt x="489" y="670"/>
                    </a:lnTo>
                    <a:lnTo>
                      <a:pt x="496" y="673"/>
                    </a:lnTo>
                    <a:lnTo>
                      <a:pt x="506" y="673"/>
                    </a:lnTo>
                    <a:lnTo>
                      <a:pt x="508" y="674"/>
                    </a:lnTo>
                    <a:lnTo>
                      <a:pt x="512" y="678"/>
                    </a:lnTo>
                    <a:lnTo>
                      <a:pt x="513" y="681"/>
                    </a:lnTo>
                    <a:lnTo>
                      <a:pt x="513" y="686"/>
                    </a:lnTo>
                    <a:lnTo>
                      <a:pt x="507" y="706"/>
                    </a:lnTo>
                    <a:lnTo>
                      <a:pt x="507" y="711"/>
                    </a:lnTo>
                    <a:lnTo>
                      <a:pt x="508" y="716"/>
                    </a:lnTo>
                    <a:lnTo>
                      <a:pt x="518" y="727"/>
                    </a:lnTo>
                    <a:lnTo>
                      <a:pt x="522" y="728"/>
                    </a:lnTo>
                    <a:lnTo>
                      <a:pt x="532" y="724"/>
                    </a:lnTo>
                    <a:lnTo>
                      <a:pt x="534" y="725"/>
                    </a:lnTo>
                    <a:lnTo>
                      <a:pt x="537" y="728"/>
                    </a:lnTo>
                    <a:lnTo>
                      <a:pt x="537" y="739"/>
                    </a:lnTo>
                    <a:lnTo>
                      <a:pt x="538" y="748"/>
                    </a:lnTo>
                    <a:lnTo>
                      <a:pt x="543" y="755"/>
                    </a:lnTo>
                    <a:lnTo>
                      <a:pt x="545" y="762"/>
                    </a:lnTo>
                    <a:lnTo>
                      <a:pt x="550" y="768"/>
                    </a:lnTo>
                    <a:lnTo>
                      <a:pt x="555" y="773"/>
                    </a:lnTo>
                    <a:lnTo>
                      <a:pt x="555" y="776"/>
                    </a:lnTo>
                    <a:lnTo>
                      <a:pt x="559" y="781"/>
                    </a:lnTo>
                    <a:lnTo>
                      <a:pt x="560" y="784"/>
                    </a:lnTo>
                    <a:lnTo>
                      <a:pt x="555" y="786"/>
                    </a:lnTo>
                    <a:lnTo>
                      <a:pt x="555" y="788"/>
                    </a:lnTo>
                    <a:lnTo>
                      <a:pt x="555" y="798"/>
                    </a:lnTo>
                    <a:lnTo>
                      <a:pt x="554" y="802"/>
                    </a:lnTo>
                    <a:lnTo>
                      <a:pt x="561" y="803"/>
                    </a:lnTo>
                    <a:lnTo>
                      <a:pt x="561" y="805"/>
                    </a:lnTo>
                    <a:lnTo>
                      <a:pt x="554" y="805"/>
                    </a:lnTo>
                    <a:lnTo>
                      <a:pt x="549" y="809"/>
                    </a:lnTo>
                    <a:lnTo>
                      <a:pt x="549" y="811"/>
                    </a:lnTo>
                    <a:lnTo>
                      <a:pt x="545" y="813"/>
                    </a:lnTo>
                    <a:lnTo>
                      <a:pt x="542" y="813"/>
                    </a:lnTo>
                    <a:lnTo>
                      <a:pt x="535" y="813"/>
                    </a:lnTo>
                    <a:lnTo>
                      <a:pt x="534" y="810"/>
                    </a:lnTo>
                    <a:lnTo>
                      <a:pt x="533" y="809"/>
                    </a:lnTo>
                    <a:lnTo>
                      <a:pt x="534" y="803"/>
                    </a:lnTo>
                    <a:lnTo>
                      <a:pt x="534" y="802"/>
                    </a:lnTo>
                    <a:lnTo>
                      <a:pt x="527" y="800"/>
                    </a:lnTo>
                    <a:lnTo>
                      <a:pt x="522" y="804"/>
                    </a:lnTo>
                    <a:lnTo>
                      <a:pt x="510" y="808"/>
                    </a:lnTo>
                    <a:lnTo>
                      <a:pt x="506" y="815"/>
                    </a:lnTo>
                    <a:lnTo>
                      <a:pt x="505" y="816"/>
                    </a:lnTo>
                    <a:lnTo>
                      <a:pt x="502" y="816"/>
                    </a:lnTo>
                    <a:lnTo>
                      <a:pt x="488" y="816"/>
                    </a:lnTo>
                    <a:lnTo>
                      <a:pt x="479" y="809"/>
                    </a:lnTo>
                    <a:lnTo>
                      <a:pt x="473" y="811"/>
                    </a:lnTo>
                    <a:lnTo>
                      <a:pt x="469" y="809"/>
                    </a:lnTo>
                    <a:lnTo>
                      <a:pt x="457" y="810"/>
                    </a:lnTo>
                    <a:lnTo>
                      <a:pt x="453" y="809"/>
                    </a:lnTo>
                    <a:lnTo>
                      <a:pt x="447" y="810"/>
                    </a:lnTo>
                    <a:lnTo>
                      <a:pt x="443" y="809"/>
                    </a:lnTo>
                    <a:lnTo>
                      <a:pt x="442" y="810"/>
                    </a:lnTo>
                    <a:lnTo>
                      <a:pt x="441" y="810"/>
                    </a:lnTo>
                    <a:lnTo>
                      <a:pt x="438" y="805"/>
                    </a:lnTo>
                    <a:lnTo>
                      <a:pt x="436" y="805"/>
                    </a:lnTo>
                    <a:lnTo>
                      <a:pt x="435" y="810"/>
                    </a:lnTo>
                    <a:lnTo>
                      <a:pt x="435" y="827"/>
                    </a:lnTo>
                    <a:lnTo>
                      <a:pt x="415" y="827"/>
                    </a:lnTo>
                    <a:lnTo>
                      <a:pt x="411" y="829"/>
                    </a:lnTo>
                    <a:lnTo>
                      <a:pt x="406" y="827"/>
                    </a:lnTo>
                    <a:lnTo>
                      <a:pt x="404" y="832"/>
                    </a:lnTo>
                    <a:lnTo>
                      <a:pt x="402" y="834"/>
                    </a:lnTo>
                    <a:lnTo>
                      <a:pt x="400" y="837"/>
                    </a:lnTo>
                    <a:lnTo>
                      <a:pt x="395" y="841"/>
                    </a:lnTo>
                    <a:lnTo>
                      <a:pt x="391" y="842"/>
                    </a:lnTo>
                    <a:lnTo>
                      <a:pt x="378" y="837"/>
                    </a:lnTo>
                    <a:lnTo>
                      <a:pt x="367" y="836"/>
                    </a:lnTo>
                    <a:lnTo>
                      <a:pt x="363" y="834"/>
                    </a:lnTo>
                    <a:lnTo>
                      <a:pt x="362" y="827"/>
                    </a:lnTo>
                    <a:lnTo>
                      <a:pt x="360" y="824"/>
                    </a:lnTo>
                    <a:lnTo>
                      <a:pt x="355" y="820"/>
                    </a:lnTo>
                    <a:lnTo>
                      <a:pt x="350" y="808"/>
                    </a:lnTo>
                    <a:lnTo>
                      <a:pt x="344" y="791"/>
                    </a:lnTo>
                    <a:lnTo>
                      <a:pt x="344" y="784"/>
                    </a:lnTo>
                    <a:lnTo>
                      <a:pt x="340" y="784"/>
                    </a:lnTo>
                    <a:lnTo>
                      <a:pt x="329" y="781"/>
                    </a:lnTo>
                    <a:lnTo>
                      <a:pt x="322" y="776"/>
                    </a:lnTo>
                    <a:lnTo>
                      <a:pt x="318" y="756"/>
                    </a:lnTo>
                    <a:lnTo>
                      <a:pt x="316" y="751"/>
                    </a:lnTo>
                    <a:lnTo>
                      <a:pt x="308" y="745"/>
                    </a:lnTo>
                    <a:lnTo>
                      <a:pt x="302" y="741"/>
                    </a:lnTo>
                    <a:lnTo>
                      <a:pt x="292" y="740"/>
                    </a:lnTo>
                    <a:lnTo>
                      <a:pt x="271" y="744"/>
                    </a:lnTo>
                    <a:lnTo>
                      <a:pt x="250" y="744"/>
                    </a:lnTo>
                    <a:lnTo>
                      <a:pt x="236" y="750"/>
                    </a:lnTo>
                    <a:lnTo>
                      <a:pt x="227" y="748"/>
                    </a:lnTo>
                    <a:lnTo>
                      <a:pt x="212" y="746"/>
                    </a:lnTo>
                    <a:lnTo>
                      <a:pt x="205" y="759"/>
                    </a:lnTo>
                    <a:lnTo>
                      <a:pt x="200" y="753"/>
                    </a:lnTo>
                    <a:lnTo>
                      <a:pt x="188" y="753"/>
                    </a:lnTo>
                    <a:lnTo>
                      <a:pt x="178" y="745"/>
                    </a:lnTo>
                    <a:lnTo>
                      <a:pt x="164" y="746"/>
                    </a:lnTo>
                    <a:lnTo>
                      <a:pt x="151" y="745"/>
                    </a:lnTo>
                    <a:lnTo>
                      <a:pt x="144" y="753"/>
                    </a:lnTo>
                    <a:lnTo>
                      <a:pt x="130" y="755"/>
                    </a:lnTo>
                    <a:lnTo>
                      <a:pt x="102" y="751"/>
                    </a:lnTo>
                    <a:lnTo>
                      <a:pt x="91" y="751"/>
                    </a:lnTo>
                    <a:lnTo>
                      <a:pt x="76" y="759"/>
                    </a:lnTo>
                    <a:lnTo>
                      <a:pt x="69" y="755"/>
                    </a:lnTo>
                    <a:lnTo>
                      <a:pt x="61" y="761"/>
                    </a:lnTo>
                    <a:lnTo>
                      <a:pt x="53" y="761"/>
                    </a:lnTo>
                    <a:lnTo>
                      <a:pt x="48" y="765"/>
                    </a:lnTo>
                    <a:lnTo>
                      <a:pt x="45" y="759"/>
                    </a:lnTo>
                    <a:lnTo>
                      <a:pt x="42" y="75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59" name="Freeform 101"/>
              <p:cNvSpPr>
                <a:spLocks noChangeAspect="1"/>
              </p:cNvSpPr>
              <p:nvPr/>
            </p:nvSpPr>
            <p:spPr bwMode="gray">
              <a:xfrm>
                <a:off x="3489" y="2165"/>
                <a:ext cx="37" cy="20"/>
              </a:xfrm>
              <a:custGeom>
                <a:avLst/>
                <a:gdLst/>
                <a:ahLst/>
                <a:cxnLst>
                  <a:cxn ang="0">
                    <a:pos x="164" y="32"/>
                  </a:cxn>
                  <a:cxn ang="0">
                    <a:pos x="164" y="30"/>
                  </a:cxn>
                  <a:cxn ang="0">
                    <a:pos x="150" y="22"/>
                  </a:cxn>
                  <a:cxn ang="0">
                    <a:pos x="148" y="18"/>
                  </a:cxn>
                  <a:cxn ang="0">
                    <a:pos x="145" y="17"/>
                  </a:cxn>
                  <a:cxn ang="0">
                    <a:pos x="130" y="21"/>
                  </a:cxn>
                  <a:cxn ang="0">
                    <a:pos x="126" y="21"/>
                  </a:cxn>
                  <a:cxn ang="0">
                    <a:pos x="112" y="16"/>
                  </a:cxn>
                  <a:cxn ang="0">
                    <a:pos x="96" y="15"/>
                  </a:cxn>
                  <a:cxn ang="0">
                    <a:pos x="89" y="10"/>
                  </a:cxn>
                  <a:cxn ang="0">
                    <a:pos x="89" y="7"/>
                  </a:cxn>
                  <a:cxn ang="0">
                    <a:pos x="85" y="1"/>
                  </a:cxn>
                  <a:cxn ang="0">
                    <a:pos x="79" y="0"/>
                  </a:cxn>
                  <a:cxn ang="0">
                    <a:pos x="65" y="1"/>
                  </a:cxn>
                  <a:cxn ang="0">
                    <a:pos x="53" y="6"/>
                  </a:cxn>
                  <a:cxn ang="0">
                    <a:pos x="42" y="17"/>
                  </a:cxn>
                  <a:cxn ang="0">
                    <a:pos x="32" y="33"/>
                  </a:cxn>
                  <a:cxn ang="0">
                    <a:pos x="11" y="53"/>
                  </a:cxn>
                  <a:cxn ang="0">
                    <a:pos x="10" y="59"/>
                  </a:cxn>
                  <a:cxn ang="0">
                    <a:pos x="9" y="63"/>
                  </a:cxn>
                  <a:cxn ang="0">
                    <a:pos x="0" y="71"/>
                  </a:cxn>
                  <a:cxn ang="0">
                    <a:pos x="0" y="76"/>
                  </a:cxn>
                  <a:cxn ang="0">
                    <a:pos x="5" y="77"/>
                  </a:cxn>
                  <a:cxn ang="0">
                    <a:pos x="6" y="80"/>
                  </a:cxn>
                  <a:cxn ang="0">
                    <a:pos x="6" y="87"/>
                  </a:cxn>
                  <a:cxn ang="0">
                    <a:pos x="8" y="88"/>
                  </a:cxn>
                  <a:cxn ang="0">
                    <a:pos x="11" y="88"/>
                  </a:cxn>
                  <a:cxn ang="0">
                    <a:pos x="15" y="91"/>
                  </a:cxn>
                  <a:cxn ang="0">
                    <a:pos x="26" y="95"/>
                  </a:cxn>
                  <a:cxn ang="0">
                    <a:pos x="49" y="98"/>
                  </a:cxn>
                  <a:cxn ang="0">
                    <a:pos x="68" y="98"/>
                  </a:cxn>
                  <a:cxn ang="0">
                    <a:pos x="91" y="90"/>
                  </a:cxn>
                  <a:cxn ang="0">
                    <a:pos x="96" y="90"/>
                  </a:cxn>
                  <a:cxn ang="0">
                    <a:pos x="106" y="93"/>
                  </a:cxn>
                  <a:cxn ang="0">
                    <a:pos x="115" y="93"/>
                  </a:cxn>
                  <a:cxn ang="0">
                    <a:pos x="123" y="92"/>
                  </a:cxn>
                  <a:cxn ang="0">
                    <a:pos x="144" y="88"/>
                  </a:cxn>
                  <a:cxn ang="0">
                    <a:pos x="158" y="87"/>
                  </a:cxn>
                  <a:cxn ang="0">
                    <a:pos x="178" y="84"/>
                  </a:cxn>
                  <a:cxn ang="0">
                    <a:pos x="186" y="80"/>
                  </a:cxn>
                  <a:cxn ang="0">
                    <a:pos x="186" y="77"/>
                  </a:cxn>
                  <a:cxn ang="0">
                    <a:pos x="185" y="73"/>
                  </a:cxn>
                  <a:cxn ang="0">
                    <a:pos x="187" y="59"/>
                  </a:cxn>
                  <a:cxn ang="0">
                    <a:pos x="181" y="53"/>
                  </a:cxn>
                  <a:cxn ang="0">
                    <a:pos x="162" y="45"/>
                  </a:cxn>
                  <a:cxn ang="0">
                    <a:pos x="161" y="43"/>
                  </a:cxn>
                  <a:cxn ang="0">
                    <a:pos x="161" y="41"/>
                  </a:cxn>
                  <a:cxn ang="0">
                    <a:pos x="164" y="34"/>
                  </a:cxn>
                  <a:cxn ang="0">
                    <a:pos x="164" y="32"/>
                  </a:cxn>
                </a:cxnLst>
                <a:rect l="0" t="0" r="r" b="b"/>
                <a:pathLst>
                  <a:path w="187" h="98">
                    <a:moveTo>
                      <a:pt x="164" y="32"/>
                    </a:moveTo>
                    <a:lnTo>
                      <a:pt x="164" y="30"/>
                    </a:lnTo>
                    <a:lnTo>
                      <a:pt x="150" y="22"/>
                    </a:lnTo>
                    <a:lnTo>
                      <a:pt x="148" y="18"/>
                    </a:lnTo>
                    <a:lnTo>
                      <a:pt x="145" y="17"/>
                    </a:lnTo>
                    <a:lnTo>
                      <a:pt x="130" y="21"/>
                    </a:lnTo>
                    <a:lnTo>
                      <a:pt x="126" y="21"/>
                    </a:lnTo>
                    <a:lnTo>
                      <a:pt x="112" y="16"/>
                    </a:lnTo>
                    <a:lnTo>
                      <a:pt x="96" y="15"/>
                    </a:lnTo>
                    <a:lnTo>
                      <a:pt x="89" y="10"/>
                    </a:lnTo>
                    <a:lnTo>
                      <a:pt x="89" y="7"/>
                    </a:lnTo>
                    <a:lnTo>
                      <a:pt x="85" y="1"/>
                    </a:lnTo>
                    <a:lnTo>
                      <a:pt x="79" y="0"/>
                    </a:lnTo>
                    <a:lnTo>
                      <a:pt x="65" y="1"/>
                    </a:lnTo>
                    <a:lnTo>
                      <a:pt x="53" y="6"/>
                    </a:lnTo>
                    <a:lnTo>
                      <a:pt x="42" y="17"/>
                    </a:lnTo>
                    <a:lnTo>
                      <a:pt x="32" y="33"/>
                    </a:lnTo>
                    <a:lnTo>
                      <a:pt x="11" y="53"/>
                    </a:lnTo>
                    <a:lnTo>
                      <a:pt x="10" y="59"/>
                    </a:lnTo>
                    <a:lnTo>
                      <a:pt x="9" y="63"/>
                    </a:lnTo>
                    <a:lnTo>
                      <a:pt x="0" y="71"/>
                    </a:lnTo>
                    <a:lnTo>
                      <a:pt x="0" y="76"/>
                    </a:lnTo>
                    <a:lnTo>
                      <a:pt x="5" y="77"/>
                    </a:lnTo>
                    <a:lnTo>
                      <a:pt x="6" y="80"/>
                    </a:lnTo>
                    <a:lnTo>
                      <a:pt x="6" y="87"/>
                    </a:lnTo>
                    <a:lnTo>
                      <a:pt x="8" y="88"/>
                    </a:lnTo>
                    <a:lnTo>
                      <a:pt x="11" y="88"/>
                    </a:lnTo>
                    <a:lnTo>
                      <a:pt x="15" y="91"/>
                    </a:lnTo>
                    <a:lnTo>
                      <a:pt x="26" y="95"/>
                    </a:lnTo>
                    <a:lnTo>
                      <a:pt x="49" y="98"/>
                    </a:lnTo>
                    <a:lnTo>
                      <a:pt x="68" y="98"/>
                    </a:lnTo>
                    <a:lnTo>
                      <a:pt x="91" y="90"/>
                    </a:lnTo>
                    <a:lnTo>
                      <a:pt x="96" y="90"/>
                    </a:lnTo>
                    <a:lnTo>
                      <a:pt x="106" y="93"/>
                    </a:lnTo>
                    <a:lnTo>
                      <a:pt x="115" y="93"/>
                    </a:lnTo>
                    <a:lnTo>
                      <a:pt x="123" y="92"/>
                    </a:lnTo>
                    <a:lnTo>
                      <a:pt x="144" y="88"/>
                    </a:lnTo>
                    <a:lnTo>
                      <a:pt x="158" y="87"/>
                    </a:lnTo>
                    <a:lnTo>
                      <a:pt x="178" y="84"/>
                    </a:lnTo>
                    <a:lnTo>
                      <a:pt x="186" y="80"/>
                    </a:lnTo>
                    <a:lnTo>
                      <a:pt x="186" y="77"/>
                    </a:lnTo>
                    <a:lnTo>
                      <a:pt x="185" y="73"/>
                    </a:lnTo>
                    <a:lnTo>
                      <a:pt x="187" y="59"/>
                    </a:lnTo>
                    <a:lnTo>
                      <a:pt x="181" y="53"/>
                    </a:lnTo>
                    <a:lnTo>
                      <a:pt x="162" y="45"/>
                    </a:lnTo>
                    <a:lnTo>
                      <a:pt x="161" y="43"/>
                    </a:lnTo>
                    <a:lnTo>
                      <a:pt x="161" y="41"/>
                    </a:lnTo>
                    <a:lnTo>
                      <a:pt x="164" y="34"/>
                    </a:lnTo>
                    <a:lnTo>
                      <a:pt x="164" y="3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60" name="Freeform 102"/>
              <p:cNvSpPr>
                <a:spLocks noChangeAspect="1"/>
              </p:cNvSpPr>
              <p:nvPr/>
            </p:nvSpPr>
            <p:spPr bwMode="gray">
              <a:xfrm>
                <a:off x="3394" y="2140"/>
                <a:ext cx="88" cy="49"/>
              </a:xfrm>
              <a:custGeom>
                <a:avLst/>
                <a:gdLst/>
                <a:ahLst/>
                <a:cxnLst>
                  <a:cxn ang="0">
                    <a:pos x="432" y="170"/>
                  </a:cxn>
                  <a:cxn ang="0">
                    <a:pos x="428" y="203"/>
                  </a:cxn>
                  <a:cxn ang="0">
                    <a:pos x="441" y="221"/>
                  </a:cxn>
                  <a:cxn ang="0">
                    <a:pos x="434" y="242"/>
                  </a:cxn>
                  <a:cxn ang="0">
                    <a:pos x="396" y="242"/>
                  </a:cxn>
                  <a:cxn ang="0">
                    <a:pos x="368" y="238"/>
                  </a:cxn>
                  <a:cxn ang="0">
                    <a:pos x="308" y="224"/>
                  </a:cxn>
                  <a:cxn ang="0">
                    <a:pos x="267" y="218"/>
                  </a:cxn>
                  <a:cxn ang="0">
                    <a:pos x="239" y="191"/>
                  </a:cxn>
                  <a:cxn ang="0">
                    <a:pos x="211" y="184"/>
                  </a:cxn>
                  <a:cxn ang="0">
                    <a:pos x="192" y="184"/>
                  </a:cxn>
                  <a:cxn ang="0">
                    <a:pos x="168" y="187"/>
                  </a:cxn>
                  <a:cxn ang="0">
                    <a:pos x="136" y="168"/>
                  </a:cxn>
                  <a:cxn ang="0">
                    <a:pos x="114" y="159"/>
                  </a:cxn>
                  <a:cxn ang="0">
                    <a:pos x="83" y="148"/>
                  </a:cxn>
                  <a:cxn ang="0">
                    <a:pos x="57" y="124"/>
                  </a:cxn>
                  <a:cxn ang="0">
                    <a:pos x="32" y="109"/>
                  </a:cxn>
                  <a:cxn ang="0">
                    <a:pos x="23" y="113"/>
                  </a:cxn>
                  <a:cxn ang="0">
                    <a:pos x="12" y="98"/>
                  </a:cxn>
                  <a:cxn ang="0">
                    <a:pos x="1" y="87"/>
                  </a:cxn>
                  <a:cxn ang="0">
                    <a:pos x="11" y="71"/>
                  </a:cxn>
                  <a:cxn ang="0">
                    <a:pos x="14" y="51"/>
                  </a:cxn>
                  <a:cxn ang="0">
                    <a:pos x="17" y="34"/>
                  </a:cxn>
                  <a:cxn ang="0">
                    <a:pos x="30" y="22"/>
                  </a:cxn>
                  <a:cxn ang="0">
                    <a:pos x="43" y="6"/>
                  </a:cxn>
                  <a:cxn ang="0">
                    <a:pos x="54" y="4"/>
                  </a:cxn>
                  <a:cxn ang="0">
                    <a:pos x="67" y="18"/>
                  </a:cxn>
                  <a:cxn ang="0">
                    <a:pos x="71" y="8"/>
                  </a:cxn>
                  <a:cxn ang="0">
                    <a:pos x="73" y="0"/>
                  </a:cxn>
                  <a:cxn ang="0">
                    <a:pos x="110" y="7"/>
                  </a:cxn>
                  <a:cxn ang="0">
                    <a:pos x="141" y="24"/>
                  </a:cxn>
                  <a:cxn ang="0">
                    <a:pos x="174" y="46"/>
                  </a:cxn>
                  <a:cxn ang="0">
                    <a:pos x="186" y="77"/>
                  </a:cxn>
                  <a:cxn ang="0">
                    <a:pos x="200" y="74"/>
                  </a:cxn>
                  <a:cxn ang="0">
                    <a:pos x="207" y="67"/>
                  </a:cxn>
                  <a:cxn ang="0">
                    <a:pos x="221" y="63"/>
                  </a:cxn>
                  <a:cxn ang="0">
                    <a:pos x="226" y="73"/>
                  </a:cxn>
                  <a:cxn ang="0">
                    <a:pos x="226" y="95"/>
                  </a:cxn>
                  <a:cxn ang="0">
                    <a:pos x="235" y="101"/>
                  </a:cxn>
                  <a:cxn ang="0">
                    <a:pos x="251" y="104"/>
                  </a:cxn>
                  <a:cxn ang="0">
                    <a:pos x="272" y="106"/>
                  </a:cxn>
                  <a:cxn ang="0">
                    <a:pos x="277" y="117"/>
                  </a:cxn>
                  <a:cxn ang="0">
                    <a:pos x="301" y="131"/>
                  </a:cxn>
                  <a:cxn ang="0">
                    <a:pos x="315" y="142"/>
                  </a:cxn>
                  <a:cxn ang="0">
                    <a:pos x="329" y="149"/>
                  </a:cxn>
                  <a:cxn ang="0">
                    <a:pos x="344" y="149"/>
                  </a:cxn>
                  <a:cxn ang="0">
                    <a:pos x="356" y="144"/>
                  </a:cxn>
                  <a:cxn ang="0">
                    <a:pos x="377" y="151"/>
                  </a:cxn>
                  <a:cxn ang="0">
                    <a:pos x="398" y="158"/>
                  </a:cxn>
                  <a:cxn ang="0">
                    <a:pos x="422" y="159"/>
                  </a:cxn>
                  <a:cxn ang="0">
                    <a:pos x="439" y="151"/>
                  </a:cxn>
                </a:cxnLst>
                <a:rect l="0" t="0" r="r" b="b"/>
                <a:pathLst>
                  <a:path w="441" h="244">
                    <a:moveTo>
                      <a:pt x="439" y="151"/>
                    </a:moveTo>
                    <a:lnTo>
                      <a:pt x="436" y="158"/>
                    </a:lnTo>
                    <a:lnTo>
                      <a:pt x="432" y="170"/>
                    </a:lnTo>
                    <a:lnTo>
                      <a:pt x="433" y="185"/>
                    </a:lnTo>
                    <a:lnTo>
                      <a:pt x="432" y="199"/>
                    </a:lnTo>
                    <a:lnTo>
                      <a:pt x="428" y="203"/>
                    </a:lnTo>
                    <a:lnTo>
                      <a:pt x="428" y="207"/>
                    </a:lnTo>
                    <a:lnTo>
                      <a:pt x="436" y="211"/>
                    </a:lnTo>
                    <a:lnTo>
                      <a:pt x="441" y="221"/>
                    </a:lnTo>
                    <a:lnTo>
                      <a:pt x="441" y="228"/>
                    </a:lnTo>
                    <a:lnTo>
                      <a:pt x="434" y="239"/>
                    </a:lnTo>
                    <a:lnTo>
                      <a:pt x="434" y="242"/>
                    </a:lnTo>
                    <a:lnTo>
                      <a:pt x="422" y="240"/>
                    </a:lnTo>
                    <a:lnTo>
                      <a:pt x="411" y="243"/>
                    </a:lnTo>
                    <a:lnTo>
                      <a:pt x="396" y="242"/>
                    </a:lnTo>
                    <a:lnTo>
                      <a:pt x="388" y="244"/>
                    </a:lnTo>
                    <a:lnTo>
                      <a:pt x="378" y="239"/>
                    </a:lnTo>
                    <a:lnTo>
                      <a:pt x="368" y="238"/>
                    </a:lnTo>
                    <a:lnTo>
                      <a:pt x="362" y="238"/>
                    </a:lnTo>
                    <a:lnTo>
                      <a:pt x="315" y="230"/>
                    </a:lnTo>
                    <a:lnTo>
                      <a:pt x="308" y="224"/>
                    </a:lnTo>
                    <a:lnTo>
                      <a:pt x="299" y="221"/>
                    </a:lnTo>
                    <a:lnTo>
                      <a:pt x="287" y="222"/>
                    </a:lnTo>
                    <a:lnTo>
                      <a:pt x="267" y="218"/>
                    </a:lnTo>
                    <a:lnTo>
                      <a:pt x="255" y="210"/>
                    </a:lnTo>
                    <a:lnTo>
                      <a:pt x="249" y="205"/>
                    </a:lnTo>
                    <a:lnTo>
                      <a:pt x="239" y="191"/>
                    </a:lnTo>
                    <a:lnTo>
                      <a:pt x="232" y="187"/>
                    </a:lnTo>
                    <a:lnTo>
                      <a:pt x="213" y="184"/>
                    </a:lnTo>
                    <a:lnTo>
                      <a:pt x="211" y="184"/>
                    </a:lnTo>
                    <a:lnTo>
                      <a:pt x="208" y="187"/>
                    </a:lnTo>
                    <a:lnTo>
                      <a:pt x="202" y="186"/>
                    </a:lnTo>
                    <a:lnTo>
                      <a:pt x="192" y="184"/>
                    </a:lnTo>
                    <a:lnTo>
                      <a:pt x="183" y="183"/>
                    </a:lnTo>
                    <a:lnTo>
                      <a:pt x="173" y="187"/>
                    </a:lnTo>
                    <a:lnTo>
                      <a:pt x="168" y="187"/>
                    </a:lnTo>
                    <a:lnTo>
                      <a:pt x="148" y="183"/>
                    </a:lnTo>
                    <a:lnTo>
                      <a:pt x="138" y="170"/>
                    </a:lnTo>
                    <a:lnTo>
                      <a:pt x="136" y="168"/>
                    </a:lnTo>
                    <a:lnTo>
                      <a:pt x="127" y="167"/>
                    </a:lnTo>
                    <a:lnTo>
                      <a:pt x="124" y="167"/>
                    </a:lnTo>
                    <a:lnTo>
                      <a:pt x="114" y="159"/>
                    </a:lnTo>
                    <a:lnTo>
                      <a:pt x="103" y="154"/>
                    </a:lnTo>
                    <a:lnTo>
                      <a:pt x="93" y="153"/>
                    </a:lnTo>
                    <a:lnTo>
                      <a:pt x="83" y="148"/>
                    </a:lnTo>
                    <a:lnTo>
                      <a:pt x="78" y="144"/>
                    </a:lnTo>
                    <a:lnTo>
                      <a:pt x="66" y="130"/>
                    </a:lnTo>
                    <a:lnTo>
                      <a:pt x="57" y="124"/>
                    </a:lnTo>
                    <a:lnTo>
                      <a:pt x="49" y="120"/>
                    </a:lnTo>
                    <a:lnTo>
                      <a:pt x="45" y="116"/>
                    </a:lnTo>
                    <a:lnTo>
                      <a:pt x="32" y="109"/>
                    </a:lnTo>
                    <a:lnTo>
                      <a:pt x="28" y="109"/>
                    </a:lnTo>
                    <a:lnTo>
                      <a:pt x="28" y="113"/>
                    </a:lnTo>
                    <a:lnTo>
                      <a:pt x="23" y="113"/>
                    </a:lnTo>
                    <a:lnTo>
                      <a:pt x="18" y="109"/>
                    </a:lnTo>
                    <a:lnTo>
                      <a:pt x="17" y="103"/>
                    </a:lnTo>
                    <a:lnTo>
                      <a:pt x="12" y="98"/>
                    </a:lnTo>
                    <a:lnTo>
                      <a:pt x="1" y="97"/>
                    </a:lnTo>
                    <a:lnTo>
                      <a:pt x="0" y="94"/>
                    </a:lnTo>
                    <a:lnTo>
                      <a:pt x="1" y="87"/>
                    </a:lnTo>
                    <a:lnTo>
                      <a:pt x="6" y="79"/>
                    </a:lnTo>
                    <a:lnTo>
                      <a:pt x="9" y="78"/>
                    </a:lnTo>
                    <a:lnTo>
                      <a:pt x="11" y="71"/>
                    </a:lnTo>
                    <a:lnTo>
                      <a:pt x="14" y="67"/>
                    </a:lnTo>
                    <a:lnTo>
                      <a:pt x="11" y="58"/>
                    </a:lnTo>
                    <a:lnTo>
                      <a:pt x="14" y="51"/>
                    </a:lnTo>
                    <a:lnTo>
                      <a:pt x="19" y="45"/>
                    </a:lnTo>
                    <a:lnTo>
                      <a:pt x="17" y="38"/>
                    </a:lnTo>
                    <a:lnTo>
                      <a:pt x="17" y="34"/>
                    </a:lnTo>
                    <a:lnTo>
                      <a:pt x="21" y="29"/>
                    </a:lnTo>
                    <a:lnTo>
                      <a:pt x="27" y="29"/>
                    </a:lnTo>
                    <a:lnTo>
                      <a:pt x="30" y="22"/>
                    </a:lnTo>
                    <a:lnTo>
                      <a:pt x="38" y="17"/>
                    </a:lnTo>
                    <a:lnTo>
                      <a:pt x="41" y="11"/>
                    </a:lnTo>
                    <a:lnTo>
                      <a:pt x="43" y="6"/>
                    </a:lnTo>
                    <a:lnTo>
                      <a:pt x="45" y="4"/>
                    </a:lnTo>
                    <a:lnTo>
                      <a:pt x="48" y="7"/>
                    </a:lnTo>
                    <a:lnTo>
                      <a:pt x="54" y="4"/>
                    </a:lnTo>
                    <a:lnTo>
                      <a:pt x="56" y="6"/>
                    </a:lnTo>
                    <a:lnTo>
                      <a:pt x="59" y="11"/>
                    </a:lnTo>
                    <a:lnTo>
                      <a:pt x="67" y="18"/>
                    </a:lnTo>
                    <a:lnTo>
                      <a:pt x="68" y="14"/>
                    </a:lnTo>
                    <a:lnTo>
                      <a:pt x="67" y="12"/>
                    </a:lnTo>
                    <a:lnTo>
                      <a:pt x="71" y="8"/>
                    </a:lnTo>
                    <a:lnTo>
                      <a:pt x="71" y="2"/>
                    </a:lnTo>
                    <a:lnTo>
                      <a:pt x="71" y="1"/>
                    </a:lnTo>
                    <a:lnTo>
                      <a:pt x="73" y="0"/>
                    </a:lnTo>
                    <a:lnTo>
                      <a:pt x="89" y="2"/>
                    </a:lnTo>
                    <a:lnTo>
                      <a:pt x="92" y="3"/>
                    </a:lnTo>
                    <a:lnTo>
                      <a:pt x="110" y="7"/>
                    </a:lnTo>
                    <a:lnTo>
                      <a:pt x="130" y="13"/>
                    </a:lnTo>
                    <a:lnTo>
                      <a:pt x="135" y="15"/>
                    </a:lnTo>
                    <a:lnTo>
                      <a:pt x="141" y="24"/>
                    </a:lnTo>
                    <a:lnTo>
                      <a:pt x="151" y="33"/>
                    </a:lnTo>
                    <a:lnTo>
                      <a:pt x="163" y="36"/>
                    </a:lnTo>
                    <a:lnTo>
                      <a:pt x="174" y="46"/>
                    </a:lnTo>
                    <a:lnTo>
                      <a:pt x="181" y="55"/>
                    </a:lnTo>
                    <a:lnTo>
                      <a:pt x="184" y="72"/>
                    </a:lnTo>
                    <a:lnTo>
                      <a:pt x="186" y="77"/>
                    </a:lnTo>
                    <a:lnTo>
                      <a:pt x="192" y="79"/>
                    </a:lnTo>
                    <a:lnTo>
                      <a:pt x="196" y="79"/>
                    </a:lnTo>
                    <a:lnTo>
                      <a:pt x="200" y="74"/>
                    </a:lnTo>
                    <a:lnTo>
                      <a:pt x="204" y="73"/>
                    </a:lnTo>
                    <a:lnTo>
                      <a:pt x="207" y="70"/>
                    </a:lnTo>
                    <a:lnTo>
                      <a:pt x="207" y="67"/>
                    </a:lnTo>
                    <a:lnTo>
                      <a:pt x="211" y="63"/>
                    </a:lnTo>
                    <a:lnTo>
                      <a:pt x="215" y="65"/>
                    </a:lnTo>
                    <a:lnTo>
                      <a:pt x="221" y="63"/>
                    </a:lnTo>
                    <a:lnTo>
                      <a:pt x="227" y="65"/>
                    </a:lnTo>
                    <a:lnTo>
                      <a:pt x="229" y="67"/>
                    </a:lnTo>
                    <a:lnTo>
                      <a:pt x="226" y="73"/>
                    </a:lnTo>
                    <a:lnTo>
                      <a:pt x="227" y="79"/>
                    </a:lnTo>
                    <a:lnTo>
                      <a:pt x="224" y="92"/>
                    </a:lnTo>
                    <a:lnTo>
                      <a:pt x="226" y="95"/>
                    </a:lnTo>
                    <a:lnTo>
                      <a:pt x="231" y="93"/>
                    </a:lnTo>
                    <a:lnTo>
                      <a:pt x="233" y="98"/>
                    </a:lnTo>
                    <a:lnTo>
                      <a:pt x="235" y="101"/>
                    </a:lnTo>
                    <a:lnTo>
                      <a:pt x="240" y="101"/>
                    </a:lnTo>
                    <a:lnTo>
                      <a:pt x="245" y="105"/>
                    </a:lnTo>
                    <a:lnTo>
                      <a:pt x="251" y="104"/>
                    </a:lnTo>
                    <a:lnTo>
                      <a:pt x="259" y="106"/>
                    </a:lnTo>
                    <a:lnTo>
                      <a:pt x="267" y="108"/>
                    </a:lnTo>
                    <a:lnTo>
                      <a:pt x="272" y="106"/>
                    </a:lnTo>
                    <a:lnTo>
                      <a:pt x="277" y="103"/>
                    </a:lnTo>
                    <a:lnTo>
                      <a:pt x="280" y="104"/>
                    </a:lnTo>
                    <a:lnTo>
                      <a:pt x="277" y="117"/>
                    </a:lnTo>
                    <a:lnTo>
                      <a:pt x="278" y="124"/>
                    </a:lnTo>
                    <a:lnTo>
                      <a:pt x="293" y="133"/>
                    </a:lnTo>
                    <a:lnTo>
                      <a:pt x="301" y="131"/>
                    </a:lnTo>
                    <a:lnTo>
                      <a:pt x="308" y="132"/>
                    </a:lnTo>
                    <a:lnTo>
                      <a:pt x="314" y="138"/>
                    </a:lnTo>
                    <a:lnTo>
                      <a:pt x="315" y="142"/>
                    </a:lnTo>
                    <a:lnTo>
                      <a:pt x="319" y="148"/>
                    </a:lnTo>
                    <a:lnTo>
                      <a:pt x="323" y="151"/>
                    </a:lnTo>
                    <a:lnTo>
                      <a:pt x="329" y="149"/>
                    </a:lnTo>
                    <a:lnTo>
                      <a:pt x="333" y="147"/>
                    </a:lnTo>
                    <a:lnTo>
                      <a:pt x="339" y="151"/>
                    </a:lnTo>
                    <a:lnTo>
                      <a:pt x="344" y="149"/>
                    </a:lnTo>
                    <a:lnTo>
                      <a:pt x="350" y="152"/>
                    </a:lnTo>
                    <a:lnTo>
                      <a:pt x="352" y="151"/>
                    </a:lnTo>
                    <a:lnTo>
                      <a:pt x="356" y="144"/>
                    </a:lnTo>
                    <a:lnTo>
                      <a:pt x="361" y="143"/>
                    </a:lnTo>
                    <a:lnTo>
                      <a:pt x="369" y="144"/>
                    </a:lnTo>
                    <a:lnTo>
                      <a:pt x="377" y="151"/>
                    </a:lnTo>
                    <a:lnTo>
                      <a:pt x="387" y="153"/>
                    </a:lnTo>
                    <a:lnTo>
                      <a:pt x="394" y="157"/>
                    </a:lnTo>
                    <a:lnTo>
                      <a:pt x="398" y="158"/>
                    </a:lnTo>
                    <a:lnTo>
                      <a:pt x="405" y="156"/>
                    </a:lnTo>
                    <a:lnTo>
                      <a:pt x="419" y="159"/>
                    </a:lnTo>
                    <a:lnTo>
                      <a:pt x="422" y="159"/>
                    </a:lnTo>
                    <a:lnTo>
                      <a:pt x="428" y="151"/>
                    </a:lnTo>
                    <a:lnTo>
                      <a:pt x="436" y="149"/>
                    </a:lnTo>
                    <a:lnTo>
                      <a:pt x="439" y="151"/>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61" name="Freeform 103"/>
              <p:cNvSpPr>
                <a:spLocks noChangeAspect="1"/>
              </p:cNvSpPr>
              <p:nvPr/>
            </p:nvSpPr>
            <p:spPr bwMode="gray">
              <a:xfrm>
                <a:off x="3479" y="2187"/>
                <a:ext cx="52" cy="67"/>
              </a:xfrm>
              <a:custGeom>
                <a:avLst/>
                <a:gdLst/>
                <a:ahLst/>
                <a:cxnLst>
                  <a:cxn ang="0">
                    <a:pos x="241" y="337"/>
                  </a:cxn>
                  <a:cxn ang="0">
                    <a:pos x="226" y="291"/>
                  </a:cxn>
                  <a:cxn ang="0">
                    <a:pos x="221" y="257"/>
                  </a:cxn>
                  <a:cxn ang="0">
                    <a:pos x="198" y="225"/>
                  </a:cxn>
                  <a:cxn ang="0">
                    <a:pos x="174" y="230"/>
                  </a:cxn>
                  <a:cxn ang="0">
                    <a:pos x="161" y="215"/>
                  </a:cxn>
                  <a:cxn ang="0">
                    <a:pos x="153" y="227"/>
                  </a:cxn>
                  <a:cxn ang="0">
                    <a:pos x="149" y="246"/>
                  </a:cxn>
                  <a:cxn ang="0">
                    <a:pos x="129" y="283"/>
                  </a:cxn>
                  <a:cxn ang="0">
                    <a:pos x="115" y="267"/>
                  </a:cxn>
                  <a:cxn ang="0">
                    <a:pos x="108" y="279"/>
                  </a:cxn>
                  <a:cxn ang="0">
                    <a:pos x="96" y="280"/>
                  </a:cxn>
                  <a:cxn ang="0">
                    <a:pos x="80" y="284"/>
                  </a:cxn>
                  <a:cxn ang="0">
                    <a:pos x="75" y="286"/>
                  </a:cxn>
                  <a:cxn ang="0">
                    <a:pos x="69" y="291"/>
                  </a:cxn>
                  <a:cxn ang="0">
                    <a:pos x="58" y="292"/>
                  </a:cxn>
                  <a:cxn ang="0">
                    <a:pos x="53" y="273"/>
                  </a:cxn>
                  <a:cxn ang="0">
                    <a:pos x="49" y="258"/>
                  </a:cxn>
                  <a:cxn ang="0">
                    <a:pos x="48" y="241"/>
                  </a:cxn>
                  <a:cxn ang="0">
                    <a:pos x="40" y="227"/>
                  </a:cxn>
                  <a:cxn ang="0">
                    <a:pos x="42" y="215"/>
                  </a:cxn>
                  <a:cxn ang="0">
                    <a:pos x="42" y="195"/>
                  </a:cxn>
                  <a:cxn ang="0">
                    <a:pos x="38" y="179"/>
                  </a:cxn>
                  <a:cxn ang="0">
                    <a:pos x="32" y="165"/>
                  </a:cxn>
                  <a:cxn ang="0">
                    <a:pos x="36" y="133"/>
                  </a:cxn>
                  <a:cxn ang="0">
                    <a:pos x="21" y="118"/>
                  </a:cxn>
                  <a:cxn ang="0">
                    <a:pos x="1" y="109"/>
                  </a:cxn>
                  <a:cxn ang="0">
                    <a:pos x="1" y="98"/>
                  </a:cxn>
                  <a:cxn ang="0">
                    <a:pos x="13" y="89"/>
                  </a:cxn>
                  <a:cxn ang="0">
                    <a:pos x="22" y="78"/>
                  </a:cxn>
                  <a:cxn ang="0">
                    <a:pos x="42" y="68"/>
                  </a:cxn>
                  <a:cxn ang="0">
                    <a:pos x="39" y="60"/>
                  </a:cxn>
                  <a:cxn ang="0">
                    <a:pos x="17" y="57"/>
                  </a:cxn>
                  <a:cxn ang="0">
                    <a:pos x="11" y="39"/>
                  </a:cxn>
                  <a:cxn ang="0">
                    <a:pos x="28" y="3"/>
                  </a:cxn>
                  <a:cxn ang="0">
                    <a:pos x="42" y="17"/>
                  </a:cxn>
                  <a:cxn ang="0">
                    <a:pos x="49" y="17"/>
                  </a:cxn>
                  <a:cxn ang="0">
                    <a:pos x="59" y="8"/>
                  </a:cxn>
                  <a:cxn ang="0">
                    <a:pos x="69" y="31"/>
                  </a:cxn>
                  <a:cxn ang="0">
                    <a:pos x="82" y="33"/>
                  </a:cxn>
                  <a:cxn ang="0">
                    <a:pos x="93" y="23"/>
                  </a:cxn>
                  <a:cxn ang="0">
                    <a:pos x="101" y="62"/>
                  </a:cxn>
                  <a:cxn ang="0">
                    <a:pos x="118" y="75"/>
                  </a:cxn>
                  <a:cxn ang="0">
                    <a:pos x="166" y="76"/>
                  </a:cxn>
                  <a:cxn ang="0">
                    <a:pos x="203" y="76"/>
                  </a:cxn>
                  <a:cxn ang="0">
                    <a:pos x="242" y="86"/>
                  </a:cxn>
                  <a:cxn ang="0">
                    <a:pos x="231" y="96"/>
                  </a:cxn>
                  <a:cxn ang="0">
                    <a:pos x="214" y="124"/>
                  </a:cxn>
                  <a:cxn ang="0">
                    <a:pos x="192" y="140"/>
                  </a:cxn>
                  <a:cxn ang="0">
                    <a:pos x="176" y="157"/>
                  </a:cxn>
                  <a:cxn ang="0">
                    <a:pos x="184" y="193"/>
                  </a:cxn>
                  <a:cxn ang="0">
                    <a:pos x="199" y="204"/>
                  </a:cxn>
                  <a:cxn ang="0">
                    <a:pos x="211" y="202"/>
                  </a:cxn>
                  <a:cxn ang="0">
                    <a:pos x="228" y="166"/>
                  </a:cxn>
                  <a:cxn ang="0">
                    <a:pos x="241" y="181"/>
                  </a:cxn>
                  <a:cxn ang="0">
                    <a:pos x="249" y="206"/>
                  </a:cxn>
                  <a:cxn ang="0">
                    <a:pos x="258" y="243"/>
                  </a:cxn>
                  <a:cxn ang="0">
                    <a:pos x="260" y="279"/>
                  </a:cxn>
                  <a:cxn ang="0">
                    <a:pos x="250" y="305"/>
                  </a:cxn>
                  <a:cxn ang="0">
                    <a:pos x="243" y="318"/>
                  </a:cxn>
                </a:cxnLst>
                <a:rect l="0" t="0" r="r" b="b"/>
                <a:pathLst>
                  <a:path w="262" h="337">
                    <a:moveTo>
                      <a:pt x="243" y="335"/>
                    </a:moveTo>
                    <a:lnTo>
                      <a:pt x="241" y="337"/>
                    </a:lnTo>
                    <a:lnTo>
                      <a:pt x="233" y="319"/>
                    </a:lnTo>
                    <a:lnTo>
                      <a:pt x="226" y="291"/>
                    </a:lnTo>
                    <a:lnTo>
                      <a:pt x="225" y="276"/>
                    </a:lnTo>
                    <a:lnTo>
                      <a:pt x="221" y="257"/>
                    </a:lnTo>
                    <a:lnTo>
                      <a:pt x="204" y="230"/>
                    </a:lnTo>
                    <a:lnTo>
                      <a:pt x="198" y="225"/>
                    </a:lnTo>
                    <a:lnTo>
                      <a:pt x="187" y="229"/>
                    </a:lnTo>
                    <a:lnTo>
                      <a:pt x="174" y="230"/>
                    </a:lnTo>
                    <a:lnTo>
                      <a:pt x="166" y="225"/>
                    </a:lnTo>
                    <a:lnTo>
                      <a:pt x="161" y="215"/>
                    </a:lnTo>
                    <a:lnTo>
                      <a:pt x="157" y="218"/>
                    </a:lnTo>
                    <a:lnTo>
                      <a:pt x="153" y="227"/>
                    </a:lnTo>
                    <a:lnTo>
                      <a:pt x="146" y="234"/>
                    </a:lnTo>
                    <a:lnTo>
                      <a:pt x="149" y="246"/>
                    </a:lnTo>
                    <a:lnTo>
                      <a:pt x="149" y="257"/>
                    </a:lnTo>
                    <a:lnTo>
                      <a:pt x="129" y="283"/>
                    </a:lnTo>
                    <a:lnTo>
                      <a:pt x="125" y="280"/>
                    </a:lnTo>
                    <a:lnTo>
                      <a:pt x="115" y="267"/>
                    </a:lnTo>
                    <a:lnTo>
                      <a:pt x="110" y="274"/>
                    </a:lnTo>
                    <a:lnTo>
                      <a:pt x="108" y="279"/>
                    </a:lnTo>
                    <a:lnTo>
                      <a:pt x="99" y="288"/>
                    </a:lnTo>
                    <a:lnTo>
                      <a:pt x="96" y="280"/>
                    </a:lnTo>
                    <a:lnTo>
                      <a:pt x="91" y="285"/>
                    </a:lnTo>
                    <a:lnTo>
                      <a:pt x="80" y="284"/>
                    </a:lnTo>
                    <a:lnTo>
                      <a:pt x="79" y="289"/>
                    </a:lnTo>
                    <a:lnTo>
                      <a:pt x="75" y="286"/>
                    </a:lnTo>
                    <a:lnTo>
                      <a:pt x="71" y="288"/>
                    </a:lnTo>
                    <a:lnTo>
                      <a:pt x="69" y="291"/>
                    </a:lnTo>
                    <a:lnTo>
                      <a:pt x="65" y="294"/>
                    </a:lnTo>
                    <a:lnTo>
                      <a:pt x="58" y="292"/>
                    </a:lnTo>
                    <a:lnTo>
                      <a:pt x="51" y="279"/>
                    </a:lnTo>
                    <a:lnTo>
                      <a:pt x="53" y="273"/>
                    </a:lnTo>
                    <a:lnTo>
                      <a:pt x="51" y="269"/>
                    </a:lnTo>
                    <a:lnTo>
                      <a:pt x="49" y="258"/>
                    </a:lnTo>
                    <a:lnTo>
                      <a:pt x="50" y="251"/>
                    </a:lnTo>
                    <a:lnTo>
                      <a:pt x="48" y="241"/>
                    </a:lnTo>
                    <a:lnTo>
                      <a:pt x="43" y="236"/>
                    </a:lnTo>
                    <a:lnTo>
                      <a:pt x="40" y="227"/>
                    </a:lnTo>
                    <a:lnTo>
                      <a:pt x="40" y="218"/>
                    </a:lnTo>
                    <a:lnTo>
                      <a:pt x="42" y="215"/>
                    </a:lnTo>
                    <a:lnTo>
                      <a:pt x="43" y="199"/>
                    </a:lnTo>
                    <a:lnTo>
                      <a:pt x="42" y="195"/>
                    </a:lnTo>
                    <a:lnTo>
                      <a:pt x="38" y="194"/>
                    </a:lnTo>
                    <a:lnTo>
                      <a:pt x="38" y="179"/>
                    </a:lnTo>
                    <a:lnTo>
                      <a:pt x="32" y="173"/>
                    </a:lnTo>
                    <a:lnTo>
                      <a:pt x="32" y="165"/>
                    </a:lnTo>
                    <a:lnTo>
                      <a:pt x="34" y="154"/>
                    </a:lnTo>
                    <a:lnTo>
                      <a:pt x="36" y="133"/>
                    </a:lnTo>
                    <a:lnTo>
                      <a:pt x="27" y="123"/>
                    </a:lnTo>
                    <a:lnTo>
                      <a:pt x="21" y="118"/>
                    </a:lnTo>
                    <a:lnTo>
                      <a:pt x="10" y="113"/>
                    </a:lnTo>
                    <a:lnTo>
                      <a:pt x="1" y="109"/>
                    </a:lnTo>
                    <a:lnTo>
                      <a:pt x="0" y="103"/>
                    </a:lnTo>
                    <a:lnTo>
                      <a:pt x="1" y="98"/>
                    </a:lnTo>
                    <a:lnTo>
                      <a:pt x="6" y="90"/>
                    </a:lnTo>
                    <a:lnTo>
                      <a:pt x="13" y="89"/>
                    </a:lnTo>
                    <a:lnTo>
                      <a:pt x="20" y="85"/>
                    </a:lnTo>
                    <a:lnTo>
                      <a:pt x="22" y="78"/>
                    </a:lnTo>
                    <a:lnTo>
                      <a:pt x="42" y="76"/>
                    </a:lnTo>
                    <a:lnTo>
                      <a:pt x="42" y="68"/>
                    </a:lnTo>
                    <a:lnTo>
                      <a:pt x="38" y="64"/>
                    </a:lnTo>
                    <a:lnTo>
                      <a:pt x="39" y="60"/>
                    </a:lnTo>
                    <a:lnTo>
                      <a:pt x="24" y="62"/>
                    </a:lnTo>
                    <a:lnTo>
                      <a:pt x="17" y="57"/>
                    </a:lnTo>
                    <a:lnTo>
                      <a:pt x="15" y="43"/>
                    </a:lnTo>
                    <a:lnTo>
                      <a:pt x="11" y="39"/>
                    </a:lnTo>
                    <a:lnTo>
                      <a:pt x="26" y="15"/>
                    </a:lnTo>
                    <a:lnTo>
                      <a:pt x="28" y="3"/>
                    </a:lnTo>
                    <a:lnTo>
                      <a:pt x="32" y="0"/>
                    </a:lnTo>
                    <a:lnTo>
                      <a:pt x="42" y="17"/>
                    </a:lnTo>
                    <a:lnTo>
                      <a:pt x="48" y="25"/>
                    </a:lnTo>
                    <a:lnTo>
                      <a:pt x="49" y="17"/>
                    </a:lnTo>
                    <a:lnTo>
                      <a:pt x="53" y="5"/>
                    </a:lnTo>
                    <a:lnTo>
                      <a:pt x="59" y="8"/>
                    </a:lnTo>
                    <a:lnTo>
                      <a:pt x="61" y="22"/>
                    </a:lnTo>
                    <a:lnTo>
                      <a:pt x="69" y="31"/>
                    </a:lnTo>
                    <a:lnTo>
                      <a:pt x="74" y="27"/>
                    </a:lnTo>
                    <a:lnTo>
                      <a:pt x="82" y="33"/>
                    </a:lnTo>
                    <a:lnTo>
                      <a:pt x="91" y="19"/>
                    </a:lnTo>
                    <a:lnTo>
                      <a:pt x="93" y="23"/>
                    </a:lnTo>
                    <a:lnTo>
                      <a:pt x="96" y="43"/>
                    </a:lnTo>
                    <a:lnTo>
                      <a:pt x="101" y="62"/>
                    </a:lnTo>
                    <a:lnTo>
                      <a:pt x="107" y="70"/>
                    </a:lnTo>
                    <a:lnTo>
                      <a:pt x="118" y="75"/>
                    </a:lnTo>
                    <a:lnTo>
                      <a:pt x="162" y="79"/>
                    </a:lnTo>
                    <a:lnTo>
                      <a:pt x="166" y="76"/>
                    </a:lnTo>
                    <a:lnTo>
                      <a:pt x="180" y="74"/>
                    </a:lnTo>
                    <a:lnTo>
                      <a:pt x="203" y="76"/>
                    </a:lnTo>
                    <a:lnTo>
                      <a:pt x="227" y="80"/>
                    </a:lnTo>
                    <a:lnTo>
                      <a:pt x="242" y="86"/>
                    </a:lnTo>
                    <a:lnTo>
                      <a:pt x="239" y="91"/>
                    </a:lnTo>
                    <a:lnTo>
                      <a:pt x="231" y="96"/>
                    </a:lnTo>
                    <a:lnTo>
                      <a:pt x="226" y="109"/>
                    </a:lnTo>
                    <a:lnTo>
                      <a:pt x="214" y="124"/>
                    </a:lnTo>
                    <a:lnTo>
                      <a:pt x="203" y="134"/>
                    </a:lnTo>
                    <a:lnTo>
                      <a:pt x="192" y="140"/>
                    </a:lnTo>
                    <a:lnTo>
                      <a:pt x="178" y="149"/>
                    </a:lnTo>
                    <a:lnTo>
                      <a:pt x="176" y="157"/>
                    </a:lnTo>
                    <a:lnTo>
                      <a:pt x="177" y="173"/>
                    </a:lnTo>
                    <a:lnTo>
                      <a:pt x="184" y="193"/>
                    </a:lnTo>
                    <a:lnTo>
                      <a:pt x="194" y="194"/>
                    </a:lnTo>
                    <a:lnTo>
                      <a:pt x="199" y="204"/>
                    </a:lnTo>
                    <a:lnTo>
                      <a:pt x="206" y="210"/>
                    </a:lnTo>
                    <a:lnTo>
                      <a:pt x="211" y="202"/>
                    </a:lnTo>
                    <a:lnTo>
                      <a:pt x="217" y="181"/>
                    </a:lnTo>
                    <a:lnTo>
                      <a:pt x="228" y="166"/>
                    </a:lnTo>
                    <a:lnTo>
                      <a:pt x="233" y="167"/>
                    </a:lnTo>
                    <a:lnTo>
                      <a:pt x="241" y="181"/>
                    </a:lnTo>
                    <a:lnTo>
                      <a:pt x="246" y="198"/>
                    </a:lnTo>
                    <a:lnTo>
                      <a:pt x="249" y="206"/>
                    </a:lnTo>
                    <a:lnTo>
                      <a:pt x="252" y="215"/>
                    </a:lnTo>
                    <a:lnTo>
                      <a:pt x="258" y="243"/>
                    </a:lnTo>
                    <a:lnTo>
                      <a:pt x="262" y="276"/>
                    </a:lnTo>
                    <a:lnTo>
                      <a:pt x="260" y="279"/>
                    </a:lnTo>
                    <a:lnTo>
                      <a:pt x="262" y="308"/>
                    </a:lnTo>
                    <a:lnTo>
                      <a:pt x="250" y="305"/>
                    </a:lnTo>
                    <a:lnTo>
                      <a:pt x="244" y="310"/>
                    </a:lnTo>
                    <a:lnTo>
                      <a:pt x="243" y="318"/>
                    </a:lnTo>
                    <a:lnTo>
                      <a:pt x="243" y="335"/>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62" name="Freeform 104"/>
              <p:cNvSpPr>
                <a:spLocks noChangeAspect="1"/>
              </p:cNvSpPr>
              <p:nvPr/>
            </p:nvSpPr>
            <p:spPr bwMode="gray">
              <a:xfrm>
                <a:off x="3390" y="2379"/>
                <a:ext cx="23" cy="43"/>
              </a:xfrm>
              <a:custGeom>
                <a:avLst/>
                <a:gdLst/>
                <a:ahLst/>
                <a:cxnLst>
                  <a:cxn ang="0">
                    <a:pos x="18" y="0"/>
                  </a:cxn>
                  <a:cxn ang="0">
                    <a:pos x="13" y="4"/>
                  </a:cxn>
                  <a:cxn ang="0">
                    <a:pos x="19" y="9"/>
                  </a:cxn>
                  <a:cxn ang="0">
                    <a:pos x="28" y="12"/>
                  </a:cxn>
                  <a:cxn ang="0">
                    <a:pos x="33" y="19"/>
                  </a:cxn>
                  <a:cxn ang="0">
                    <a:pos x="28" y="19"/>
                  </a:cxn>
                  <a:cxn ang="0">
                    <a:pos x="22" y="25"/>
                  </a:cxn>
                  <a:cxn ang="0">
                    <a:pos x="19" y="38"/>
                  </a:cxn>
                  <a:cxn ang="0">
                    <a:pos x="13" y="47"/>
                  </a:cxn>
                  <a:cxn ang="0">
                    <a:pos x="7" y="95"/>
                  </a:cxn>
                  <a:cxn ang="0">
                    <a:pos x="2" y="91"/>
                  </a:cxn>
                  <a:cxn ang="0">
                    <a:pos x="0" y="95"/>
                  </a:cxn>
                  <a:cxn ang="0">
                    <a:pos x="0" y="111"/>
                  </a:cxn>
                  <a:cxn ang="0">
                    <a:pos x="7" y="166"/>
                  </a:cxn>
                  <a:cxn ang="0">
                    <a:pos x="11" y="182"/>
                  </a:cxn>
                  <a:cxn ang="0">
                    <a:pos x="19" y="198"/>
                  </a:cxn>
                  <a:cxn ang="0">
                    <a:pos x="29" y="209"/>
                  </a:cxn>
                  <a:cxn ang="0">
                    <a:pos x="45" y="211"/>
                  </a:cxn>
                  <a:cxn ang="0">
                    <a:pos x="59" y="211"/>
                  </a:cxn>
                  <a:cxn ang="0">
                    <a:pos x="86" y="197"/>
                  </a:cxn>
                  <a:cxn ang="0">
                    <a:pos x="100" y="187"/>
                  </a:cxn>
                  <a:cxn ang="0">
                    <a:pos x="113" y="170"/>
                  </a:cxn>
                  <a:cxn ang="0">
                    <a:pos x="115" y="145"/>
                  </a:cxn>
                  <a:cxn ang="0">
                    <a:pos x="116" y="125"/>
                  </a:cxn>
                  <a:cxn ang="0">
                    <a:pos x="115" y="117"/>
                  </a:cxn>
                  <a:cxn ang="0">
                    <a:pos x="108" y="114"/>
                  </a:cxn>
                  <a:cxn ang="0">
                    <a:pos x="98" y="87"/>
                  </a:cxn>
                  <a:cxn ang="0">
                    <a:pos x="92" y="75"/>
                  </a:cxn>
                  <a:cxn ang="0">
                    <a:pos x="86" y="69"/>
                  </a:cxn>
                  <a:cxn ang="0">
                    <a:pos x="83" y="62"/>
                  </a:cxn>
                  <a:cxn ang="0">
                    <a:pos x="80" y="55"/>
                  </a:cxn>
                  <a:cxn ang="0">
                    <a:pos x="67" y="44"/>
                  </a:cxn>
                  <a:cxn ang="0">
                    <a:pos x="64" y="33"/>
                  </a:cxn>
                  <a:cxn ang="0">
                    <a:pos x="45" y="12"/>
                  </a:cxn>
                  <a:cxn ang="0">
                    <a:pos x="35" y="4"/>
                  </a:cxn>
                  <a:cxn ang="0">
                    <a:pos x="27" y="0"/>
                  </a:cxn>
                  <a:cxn ang="0">
                    <a:pos x="18" y="0"/>
                  </a:cxn>
                </a:cxnLst>
                <a:rect l="0" t="0" r="r" b="b"/>
                <a:pathLst>
                  <a:path w="116" h="211">
                    <a:moveTo>
                      <a:pt x="18" y="0"/>
                    </a:moveTo>
                    <a:lnTo>
                      <a:pt x="13" y="4"/>
                    </a:lnTo>
                    <a:lnTo>
                      <a:pt x="19" y="9"/>
                    </a:lnTo>
                    <a:lnTo>
                      <a:pt x="28" y="12"/>
                    </a:lnTo>
                    <a:lnTo>
                      <a:pt x="33" y="19"/>
                    </a:lnTo>
                    <a:lnTo>
                      <a:pt x="28" y="19"/>
                    </a:lnTo>
                    <a:lnTo>
                      <a:pt x="22" y="25"/>
                    </a:lnTo>
                    <a:lnTo>
                      <a:pt x="19" y="38"/>
                    </a:lnTo>
                    <a:lnTo>
                      <a:pt x="13" y="47"/>
                    </a:lnTo>
                    <a:lnTo>
                      <a:pt x="7" y="95"/>
                    </a:lnTo>
                    <a:lnTo>
                      <a:pt x="2" y="91"/>
                    </a:lnTo>
                    <a:lnTo>
                      <a:pt x="0" y="95"/>
                    </a:lnTo>
                    <a:lnTo>
                      <a:pt x="0" y="111"/>
                    </a:lnTo>
                    <a:lnTo>
                      <a:pt x="7" y="166"/>
                    </a:lnTo>
                    <a:lnTo>
                      <a:pt x="11" y="182"/>
                    </a:lnTo>
                    <a:lnTo>
                      <a:pt x="19" y="198"/>
                    </a:lnTo>
                    <a:lnTo>
                      <a:pt x="29" y="209"/>
                    </a:lnTo>
                    <a:lnTo>
                      <a:pt x="45" y="211"/>
                    </a:lnTo>
                    <a:lnTo>
                      <a:pt x="59" y="211"/>
                    </a:lnTo>
                    <a:lnTo>
                      <a:pt x="86" y="197"/>
                    </a:lnTo>
                    <a:lnTo>
                      <a:pt x="100" y="187"/>
                    </a:lnTo>
                    <a:lnTo>
                      <a:pt x="113" y="170"/>
                    </a:lnTo>
                    <a:lnTo>
                      <a:pt x="115" y="145"/>
                    </a:lnTo>
                    <a:lnTo>
                      <a:pt x="116" y="125"/>
                    </a:lnTo>
                    <a:lnTo>
                      <a:pt x="115" y="117"/>
                    </a:lnTo>
                    <a:lnTo>
                      <a:pt x="108" y="114"/>
                    </a:lnTo>
                    <a:lnTo>
                      <a:pt x="98" y="87"/>
                    </a:lnTo>
                    <a:lnTo>
                      <a:pt x="92" y="75"/>
                    </a:lnTo>
                    <a:lnTo>
                      <a:pt x="86" y="69"/>
                    </a:lnTo>
                    <a:lnTo>
                      <a:pt x="83" y="62"/>
                    </a:lnTo>
                    <a:lnTo>
                      <a:pt x="80" y="55"/>
                    </a:lnTo>
                    <a:lnTo>
                      <a:pt x="67" y="44"/>
                    </a:lnTo>
                    <a:lnTo>
                      <a:pt x="64" y="33"/>
                    </a:lnTo>
                    <a:lnTo>
                      <a:pt x="45" y="12"/>
                    </a:lnTo>
                    <a:lnTo>
                      <a:pt x="35" y="4"/>
                    </a:lnTo>
                    <a:lnTo>
                      <a:pt x="27" y="0"/>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sp>
          <p:nvSpPr>
            <p:cNvPr id="53" name="Freeform 105"/>
            <p:cNvSpPr>
              <a:spLocks noChangeAspect="1"/>
            </p:cNvSpPr>
            <p:nvPr/>
          </p:nvSpPr>
          <p:spPr bwMode="gray">
            <a:xfrm>
              <a:off x="6850855" y="3240434"/>
              <a:ext cx="30163" cy="63500"/>
            </a:xfrm>
            <a:custGeom>
              <a:avLst/>
              <a:gdLst/>
              <a:ahLst/>
              <a:cxnLst>
                <a:cxn ang="0">
                  <a:pos x="75" y="0"/>
                </a:cxn>
                <a:cxn ang="0">
                  <a:pos x="82" y="4"/>
                </a:cxn>
                <a:cxn ang="0">
                  <a:pos x="87" y="9"/>
                </a:cxn>
                <a:cxn ang="0">
                  <a:pos x="92" y="9"/>
                </a:cxn>
                <a:cxn ang="0">
                  <a:pos x="94" y="10"/>
                </a:cxn>
                <a:cxn ang="0">
                  <a:pos x="97" y="15"/>
                </a:cxn>
                <a:cxn ang="0">
                  <a:pos x="97" y="18"/>
                </a:cxn>
                <a:cxn ang="0">
                  <a:pos x="93" y="26"/>
                </a:cxn>
                <a:cxn ang="0">
                  <a:pos x="93" y="32"/>
                </a:cxn>
                <a:cxn ang="0">
                  <a:pos x="94" y="41"/>
                </a:cxn>
                <a:cxn ang="0">
                  <a:pos x="92" y="50"/>
                </a:cxn>
                <a:cxn ang="0">
                  <a:pos x="83" y="69"/>
                </a:cxn>
                <a:cxn ang="0">
                  <a:pos x="79" y="95"/>
                </a:cxn>
                <a:cxn ang="0">
                  <a:pos x="76" y="114"/>
                </a:cxn>
                <a:cxn ang="0">
                  <a:pos x="68" y="131"/>
                </a:cxn>
                <a:cxn ang="0">
                  <a:pos x="57" y="150"/>
                </a:cxn>
                <a:cxn ang="0">
                  <a:pos x="51" y="159"/>
                </a:cxn>
                <a:cxn ang="0">
                  <a:pos x="48" y="168"/>
                </a:cxn>
                <a:cxn ang="0">
                  <a:pos x="40" y="199"/>
                </a:cxn>
                <a:cxn ang="0">
                  <a:pos x="36" y="195"/>
                </a:cxn>
                <a:cxn ang="0">
                  <a:pos x="33" y="182"/>
                </a:cxn>
                <a:cxn ang="0">
                  <a:pos x="25" y="170"/>
                </a:cxn>
                <a:cxn ang="0">
                  <a:pos x="16" y="163"/>
                </a:cxn>
                <a:cxn ang="0">
                  <a:pos x="6" y="147"/>
                </a:cxn>
                <a:cxn ang="0">
                  <a:pos x="1" y="122"/>
                </a:cxn>
                <a:cxn ang="0">
                  <a:pos x="0" y="102"/>
                </a:cxn>
                <a:cxn ang="0">
                  <a:pos x="2" y="92"/>
                </a:cxn>
                <a:cxn ang="0">
                  <a:pos x="9" y="76"/>
                </a:cxn>
                <a:cxn ang="0">
                  <a:pos x="48" y="17"/>
                </a:cxn>
                <a:cxn ang="0">
                  <a:pos x="65" y="7"/>
                </a:cxn>
                <a:cxn ang="0">
                  <a:pos x="68" y="3"/>
                </a:cxn>
                <a:cxn ang="0">
                  <a:pos x="75" y="0"/>
                </a:cxn>
              </a:cxnLst>
              <a:rect l="0" t="0" r="r" b="b"/>
              <a:pathLst>
                <a:path w="97" h="199">
                  <a:moveTo>
                    <a:pt x="75" y="0"/>
                  </a:moveTo>
                  <a:lnTo>
                    <a:pt x="82" y="4"/>
                  </a:lnTo>
                  <a:lnTo>
                    <a:pt x="87" y="9"/>
                  </a:lnTo>
                  <a:lnTo>
                    <a:pt x="92" y="9"/>
                  </a:lnTo>
                  <a:lnTo>
                    <a:pt x="94" y="10"/>
                  </a:lnTo>
                  <a:lnTo>
                    <a:pt x="97" y="15"/>
                  </a:lnTo>
                  <a:lnTo>
                    <a:pt x="97" y="18"/>
                  </a:lnTo>
                  <a:lnTo>
                    <a:pt x="93" y="26"/>
                  </a:lnTo>
                  <a:lnTo>
                    <a:pt x="93" y="32"/>
                  </a:lnTo>
                  <a:lnTo>
                    <a:pt x="94" y="41"/>
                  </a:lnTo>
                  <a:lnTo>
                    <a:pt x="92" y="50"/>
                  </a:lnTo>
                  <a:lnTo>
                    <a:pt x="83" y="69"/>
                  </a:lnTo>
                  <a:lnTo>
                    <a:pt x="79" y="95"/>
                  </a:lnTo>
                  <a:lnTo>
                    <a:pt x="76" y="114"/>
                  </a:lnTo>
                  <a:lnTo>
                    <a:pt x="68" y="131"/>
                  </a:lnTo>
                  <a:lnTo>
                    <a:pt x="57" y="150"/>
                  </a:lnTo>
                  <a:lnTo>
                    <a:pt x="51" y="159"/>
                  </a:lnTo>
                  <a:lnTo>
                    <a:pt x="48" y="168"/>
                  </a:lnTo>
                  <a:lnTo>
                    <a:pt x="40" y="199"/>
                  </a:lnTo>
                  <a:lnTo>
                    <a:pt x="36" y="195"/>
                  </a:lnTo>
                  <a:lnTo>
                    <a:pt x="33" y="182"/>
                  </a:lnTo>
                  <a:lnTo>
                    <a:pt x="25" y="170"/>
                  </a:lnTo>
                  <a:lnTo>
                    <a:pt x="16" y="163"/>
                  </a:lnTo>
                  <a:lnTo>
                    <a:pt x="6" y="147"/>
                  </a:lnTo>
                  <a:lnTo>
                    <a:pt x="1" y="122"/>
                  </a:lnTo>
                  <a:lnTo>
                    <a:pt x="0" y="102"/>
                  </a:lnTo>
                  <a:lnTo>
                    <a:pt x="2" y="92"/>
                  </a:lnTo>
                  <a:lnTo>
                    <a:pt x="9" y="76"/>
                  </a:lnTo>
                  <a:lnTo>
                    <a:pt x="48" y="17"/>
                  </a:lnTo>
                  <a:lnTo>
                    <a:pt x="65" y="7"/>
                  </a:lnTo>
                  <a:lnTo>
                    <a:pt x="68" y="3"/>
                  </a:lnTo>
                  <a:lnTo>
                    <a:pt x="75"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nvGrpSpPr>
            <p:cNvPr id="54" name="Group 106"/>
            <p:cNvGrpSpPr>
              <a:grpSpLocks noChangeAspect="1"/>
            </p:cNvGrpSpPr>
            <p:nvPr/>
          </p:nvGrpSpPr>
          <p:grpSpPr bwMode="gray">
            <a:xfrm>
              <a:off x="7017542" y="2807047"/>
              <a:ext cx="282575" cy="320675"/>
              <a:chOff x="3938" y="1929"/>
              <a:chExt cx="178" cy="202"/>
            </a:xfrm>
            <a:grpFill/>
          </p:grpSpPr>
          <p:sp>
            <p:nvSpPr>
              <p:cNvPr id="352" name="Freeform 107"/>
              <p:cNvSpPr>
                <a:spLocks noChangeAspect="1"/>
              </p:cNvSpPr>
              <p:nvPr/>
            </p:nvSpPr>
            <p:spPr bwMode="gray">
              <a:xfrm>
                <a:off x="4050" y="1929"/>
                <a:ext cx="66" cy="61"/>
              </a:xfrm>
              <a:custGeom>
                <a:avLst/>
                <a:gdLst/>
                <a:ahLst/>
                <a:cxnLst>
                  <a:cxn ang="0">
                    <a:pos x="301" y="94"/>
                  </a:cxn>
                  <a:cxn ang="0">
                    <a:pos x="299" y="113"/>
                  </a:cxn>
                  <a:cxn ang="0">
                    <a:pos x="294" y="141"/>
                  </a:cxn>
                  <a:cxn ang="0">
                    <a:pos x="304" y="164"/>
                  </a:cxn>
                  <a:cxn ang="0">
                    <a:pos x="330" y="159"/>
                  </a:cxn>
                  <a:cxn ang="0">
                    <a:pos x="308" y="177"/>
                  </a:cxn>
                  <a:cxn ang="0">
                    <a:pos x="283" y="191"/>
                  </a:cxn>
                  <a:cxn ang="0">
                    <a:pos x="271" y="195"/>
                  </a:cxn>
                  <a:cxn ang="0">
                    <a:pos x="238" y="195"/>
                  </a:cxn>
                  <a:cxn ang="0">
                    <a:pos x="208" y="223"/>
                  </a:cxn>
                  <a:cxn ang="0">
                    <a:pos x="195" y="259"/>
                  </a:cxn>
                  <a:cxn ang="0">
                    <a:pos x="162" y="248"/>
                  </a:cxn>
                  <a:cxn ang="0">
                    <a:pos x="114" y="224"/>
                  </a:cxn>
                  <a:cxn ang="0">
                    <a:pos x="84" y="227"/>
                  </a:cxn>
                  <a:cxn ang="0">
                    <a:pos x="63" y="235"/>
                  </a:cxn>
                  <a:cxn ang="0">
                    <a:pos x="36" y="226"/>
                  </a:cxn>
                  <a:cxn ang="0">
                    <a:pos x="34" y="251"/>
                  </a:cxn>
                  <a:cxn ang="0">
                    <a:pos x="74" y="277"/>
                  </a:cxn>
                  <a:cxn ang="0">
                    <a:pos x="59" y="283"/>
                  </a:cxn>
                  <a:cxn ang="0">
                    <a:pos x="40" y="289"/>
                  </a:cxn>
                  <a:cxn ang="0">
                    <a:pos x="22" y="307"/>
                  </a:cxn>
                  <a:cxn ang="0">
                    <a:pos x="11" y="295"/>
                  </a:cxn>
                  <a:cxn ang="0">
                    <a:pos x="0" y="247"/>
                  </a:cxn>
                  <a:cxn ang="0">
                    <a:pos x="11" y="214"/>
                  </a:cxn>
                  <a:cxn ang="0">
                    <a:pos x="34" y="195"/>
                  </a:cxn>
                  <a:cxn ang="0">
                    <a:pos x="31" y="176"/>
                  </a:cxn>
                  <a:cxn ang="0">
                    <a:pos x="47" y="171"/>
                  </a:cxn>
                  <a:cxn ang="0">
                    <a:pos x="81" y="175"/>
                  </a:cxn>
                  <a:cxn ang="0">
                    <a:pos x="87" y="146"/>
                  </a:cxn>
                  <a:cxn ang="0">
                    <a:pos x="94" y="127"/>
                  </a:cxn>
                  <a:cxn ang="0">
                    <a:pos x="102" y="90"/>
                  </a:cxn>
                  <a:cxn ang="0">
                    <a:pos x="99" y="25"/>
                  </a:cxn>
                  <a:cxn ang="0">
                    <a:pos x="110" y="3"/>
                  </a:cxn>
                  <a:cxn ang="0">
                    <a:pos x="122" y="8"/>
                  </a:cxn>
                  <a:cxn ang="0">
                    <a:pos x="135" y="22"/>
                  </a:cxn>
                  <a:cxn ang="0">
                    <a:pos x="179" y="75"/>
                  </a:cxn>
                  <a:cxn ang="0">
                    <a:pos x="222" y="103"/>
                  </a:cxn>
                  <a:cxn ang="0">
                    <a:pos x="250" y="116"/>
                  </a:cxn>
                  <a:cxn ang="0">
                    <a:pos x="272" y="118"/>
                  </a:cxn>
                </a:cxnLst>
                <a:rect l="0" t="0" r="r" b="b"/>
                <a:pathLst>
                  <a:path w="330" h="307">
                    <a:moveTo>
                      <a:pt x="285" y="108"/>
                    </a:moveTo>
                    <a:lnTo>
                      <a:pt x="301" y="94"/>
                    </a:lnTo>
                    <a:lnTo>
                      <a:pt x="305" y="97"/>
                    </a:lnTo>
                    <a:lnTo>
                      <a:pt x="299" y="113"/>
                    </a:lnTo>
                    <a:lnTo>
                      <a:pt x="291" y="129"/>
                    </a:lnTo>
                    <a:lnTo>
                      <a:pt x="294" y="141"/>
                    </a:lnTo>
                    <a:lnTo>
                      <a:pt x="304" y="148"/>
                    </a:lnTo>
                    <a:lnTo>
                      <a:pt x="304" y="164"/>
                    </a:lnTo>
                    <a:lnTo>
                      <a:pt x="315" y="164"/>
                    </a:lnTo>
                    <a:lnTo>
                      <a:pt x="330" y="159"/>
                    </a:lnTo>
                    <a:lnTo>
                      <a:pt x="325" y="170"/>
                    </a:lnTo>
                    <a:lnTo>
                      <a:pt x="308" y="177"/>
                    </a:lnTo>
                    <a:lnTo>
                      <a:pt x="293" y="188"/>
                    </a:lnTo>
                    <a:lnTo>
                      <a:pt x="283" y="191"/>
                    </a:lnTo>
                    <a:lnTo>
                      <a:pt x="277" y="187"/>
                    </a:lnTo>
                    <a:lnTo>
                      <a:pt x="271" y="195"/>
                    </a:lnTo>
                    <a:lnTo>
                      <a:pt x="254" y="193"/>
                    </a:lnTo>
                    <a:lnTo>
                      <a:pt x="238" y="195"/>
                    </a:lnTo>
                    <a:lnTo>
                      <a:pt x="223" y="204"/>
                    </a:lnTo>
                    <a:lnTo>
                      <a:pt x="208" y="223"/>
                    </a:lnTo>
                    <a:lnTo>
                      <a:pt x="199" y="241"/>
                    </a:lnTo>
                    <a:lnTo>
                      <a:pt x="195" y="259"/>
                    </a:lnTo>
                    <a:lnTo>
                      <a:pt x="189" y="268"/>
                    </a:lnTo>
                    <a:lnTo>
                      <a:pt x="162" y="248"/>
                    </a:lnTo>
                    <a:lnTo>
                      <a:pt x="142" y="241"/>
                    </a:lnTo>
                    <a:lnTo>
                      <a:pt x="114" y="224"/>
                    </a:lnTo>
                    <a:lnTo>
                      <a:pt x="97" y="221"/>
                    </a:lnTo>
                    <a:lnTo>
                      <a:pt x="84" y="227"/>
                    </a:lnTo>
                    <a:lnTo>
                      <a:pt x="74" y="236"/>
                    </a:lnTo>
                    <a:lnTo>
                      <a:pt x="63" y="235"/>
                    </a:lnTo>
                    <a:lnTo>
                      <a:pt x="52" y="225"/>
                    </a:lnTo>
                    <a:lnTo>
                      <a:pt x="36" y="226"/>
                    </a:lnTo>
                    <a:lnTo>
                      <a:pt x="28" y="240"/>
                    </a:lnTo>
                    <a:lnTo>
                      <a:pt x="34" y="251"/>
                    </a:lnTo>
                    <a:lnTo>
                      <a:pt x="57" y="262"/>
                    </a:lnTo>
                    <a:lnTo>
                      <a:pt x="74" y="277"/>
                    </a:lnTo>
                    <a:lnTo>
                      <a:pt x="71" y="284"/>
                    </a:lnTo>
                    <a:lnTo>
                      <a:pt x="59" y="283"/>
                    </a:lnTo>
                    <a:lnTo>
                      <a:pt x="50" y="283"/>
                    </a:lnTo>
                    <a:lnTo>
                      <a:pt x="40" y="289"/>
                    </a:lnTo>
                    <a:lnTo>
                      <a:pt x="35" y="297"/>
                    </a:lnTo>
                    <a:lnTo>
                      <a:pt x="22" y="307"/>
                    </a:lnTo>
                    <a:lnTo>
                      <a:pt x="14" y="305"/>
                    </a:lnTo>
                    <a:lnTo>
                      <a:pt x="11" y="295"/>
                    </a:lnTo>
                    <a:lnTo>
                      <a:pt x="18" y="264"/>
                    </a:lnTo>
                    <a:lnTo>
                      <a:pt x="0" y="247"/>
                    </a:lnTo>
                    <a:lnTo>
                      <a:pt x="2" y="224"/>
                    </a:lnTo>
                    <a:lnTo>
                      <a:pt x="11" y="214"/>
                    </a:lnTo>
                    <a:lnTo>
                      <a:pt x="24" y="207"/>
                    </a:lnTo>
                    <a:lnTo>
                      <a:pt x="34" y="195"/>
                    </a:lnTo>
                    <a:lnTo>
                      <a:pt x="38" y="184"/>
                    </a:lnTo>
                    <a:lnTo>
                      <a:pt x="31" y="176"/>
                    </a:lnTo>
                    <a:lnTo>
                      <a:pt x="34" y="167"/>
                    </a:lnTo>
                    <a:lnTo>
                      <a:pt x="47" y="171"/>
                    </a:lnTo>
                    <a:lnTo>
                      <a:pt x="60" y="175"/>
                    </a:lnTo>
                    <a:lnTo>
                      <a:pt x="81" y="175"/>
                    </a:lnTo>
                    <a:lnTo>
                      <a:pt x="88" y="160"/>
                    </a:lnTo>
                    <a:lnTo>
                      <a:pt x="87" y="146"/>
                    </a:lnTo>
                    <a:lnTo>
                      <a:pt x="87" y="135"/>
                    </a:lnTo>
                    <a:lnTo>
                      <a:pt x="94" y="127"/>
                    </a:lnTo>
                    <a:lnTo>
                      <a:pt x="100" y="110"/>
                    </a:lnTo>
                    <a:lnTo>
                      <a:pt x="102" y="90"/>
                    </a:lnTo>
                    <a:lnTo>
                      <a:pt x="109" y="58"/>
                    </a:lnTo>
                    <a:lnTo>
                      <a:pt x="99" y="25"/>
                    </a:lnTo>
                    <a:lnTo>
                      <a:pt x="99" y="15"/>
                    </a:lnTo>
                    <a:lnTo>
                      <a:pt x="110" y="3"/>
                    </a:lnTo>
                    <a:lnTo>
                      <a:pt x="115" y="0"/>
                    </a:lnTo>
                    <a:lnTo>
                      <a:pt x="122" y="8"/>
                    </a:lnTo>
                    <a:lnTo>
                      <a:pt x="126" y="15"/>
                    </a:lnTo>
                    <a:lnTo>
                      <a:pt x="135" y="22"/>
                    </a:lnTo>
                    <a:lnTo>
                      <a:pt x="158" y="54"/>
                    </a:lnTo>
                    <a:lnTo>
                      <a:pt x="179" y="75"/>
                    </a:lnTo>
                    <a:lnTo>
                      <a:pt x="199" y="92"/>
                    </a:lnTo>
                    <a:lnTo>
                      <a:pt x="222" y="103"/>
                    </a:lnTo>
                    <a:lnTo>
                      <a:pt x="244" y="108"/>
                    </a:lnTo>
                    <a:lnTo>
                      <a:pt x="250" y="116"/>
                    </a:lnTo>
                    <a:lnTo>
                      <a:pt x="261" y="121"/>
                    </a:lnTo>
                    <a:lnTo>
                      <a:pt x="272" y="118"/>
                    </a:lnTo>
                    <a:lnTo>
                      <a:pt x="285" y="10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53" name="Freeform 108"/>
              <p:cNvSpPr>
                <a:spLocks noChangeAspect="1"/>
              </p:cNvSpPr>
              <p:nvPr/>
            </p:nvSpPr>
            <p:spPr bwMode="gray">
              <a:xfrm>
                <a:off x="3952" y="1989"/>
                <a:ext cx="123" cy="110"/>
              </a:xfrm>
              <a:custGeom>
                <a:avLst/>
                <a:gdLst/>
                <a:ahLst/>
                <a:cxnLst>
                  <a:cxn ang="0">
                    <a:pos x="578" y="13"/>
                  </a:cxn>
                  <a:cxn ang="0">
                    <a:pos x="582" y="69"/>
                  </a:cxn>
                  <a:cxn ang="0">
                    <a:pos x="607" y="118"/>
                  </a:cxn>
                  <a:cxn ang="0">
                    <a:pos x="608" y="160"/>
                  </a:cxn>
                  <a:cxn ang="0">
                    <a:pos x="593" y="180"/>
                  </a:cxn>
                  <a:cxn ang="0">
                    <a:pos x="571" y="223"/>
                  </a:cxn>
                  <a:cxn ang="0">
                    <a:pos x="554" y="268"/>
                  </a:cxn>
                  <a:cxn ang="0">
                    <a:pos x="558" y="317"/>
                  </a:cxn>
                  <a:cxn ang="0">
                    <a:pos x="535" y="365"/>
                  </a:cxn>
                  <a:cxn ang="0">
                    <a:pos x="545" y="404"/>
                  </a:cxn>
                  <a:cxn ang="0">
                    <a:pos x="521" y="439"/>
                  </a:cxn>
                  <a:cxn ang="0">
                    <a:pos x="495" y="425"/>
                  </a:cxn>
                  <a:cxn ang="0">
                    <a:pos x="491" y="408"/>
                  </a:cxn>
                  <a:cxn ang="0">
                    <a:pos x="483" y="440"/>
                  </a:cxn>
                  <a:cxn ang="0">
                    <a:pos x="456" y="443"/>
                  </a:cxn>
                  <a:cxn ang="0">
                    <a:pos x="437" y="474"/>
                  </a:cxn>
                  <a:cxn ang="0">
                    <a:pos x="427" y="446"/>
                  </a:cxn>
                  <a:cxn ang="0">
                    <a:pos x="404" y="478"/>
                  </a:cxn>
                  <a:cxn ang="0">
                    <a:pos x="356" y="476"/>
                  </a:cxn>
                  <a:cxn ang="0">
                    <a:pos x="351" y="470"/>
                  </a:cxn>
                  <a:cxn ang="0">
                    <a:pos x="333" y="470"/>
                  </a:cxn>
                  <a:cxn ang="0">
                    <a:pos x="320" y="451"/>
                  </a:cxn>
                  <a:cxn ang="0">
                    <a:pos x="328" y="504"/>
                  </a:cxn>
                  <a:cxn ang="0">
                    <a:pos x="307" y="503"/>
                  </a:cxn>
                  <a:cxn ang="0">
                    <a:pos x="295" y="517"/>
                  </a:cxn>
                  <a:cxn ang="0">
                    <a:pos x="252" y="546"/>
                  </a:cxn>
                  <a:cxn ang="0">
                    <a:pos x="233" y="517"/>
                  </a:cxn>
                  <a:cxn ang="0">
                    <a:pos x="248" y="479"/>
                  </a:cxn>
                  <a:cxn ang="0">
                    <a:pos x="228" y="476"/>
                  </a:cxn>
                  <a:cxn ang="0">
                    <a:pos x="190" y="468"/>
                  </a:cxn>
                  <a:cxn ang="0">
                    <a:pos x="156" y="483"/>
                  </a:cxn>
                  <a:cxn ang="0">
                    <a:pos x="133" y="492"/>
                  </a:cxn>
                  <a:cxn ang="0">
                    <a:pos x="92" y="503"/>
                  </a:cxn>
                  <a:cxn ang="0">
                    <a:pos x="69" y="524"/>
                  </a:cxn>
                  <a:cxn ang="0">
                    <a:pos x="43" y="515"/>
                  </a:cxn>
                  <a:cxn ang="0">
                    <a:pos x="20" y="521"/>
                  </a:cxn>
                  <a:cxn ang="0">
                    <a:pos x="0" y="503"/>
                  </a:cxn>
                  <a:cxn ang="0">
                    <a:pos x="35" y="478"/>
                  </a:cxn>
                  <a:cxn ang="0">
                    <a:pos x="74" y="446"/>
                  </a:cxn>
                  <a:cxn ang="0">
                    <a:pos x="106" y="417"/>
                  </a:cxn>
                  <a:cxn ang="0">
                    <a:pos x="155" y="416"/>
                  </a:cxn>
                  <a:cxn ang="0">
                    <a:pos x="219" y="407"/>
                  </a:cxn>
                  <a:cxn ang="0">
                    <a:pos x="237" y="412"/>
                  </a:cxn>
                  <a:cxn ang="0">
                    <a:pos x="270" y="412"/>
                  </a:cxn>
                  <a:cxn ang="0">
                    <a:pos x="300" y="357"/>
                  </a:cxn>
                  <a:cxn ang="0">
                    <a:pos x="322" y="305"/>
                  </a:cxn>
                  <a:cxn ang="0">
                    <a:pos x="351" y="284"/>
                  </a:cxn>
                  <a:cxn ang="0">
                    <a:pos x="333" y="306"/>
                  </a:cxn>
                  <a:cxn ang="0">
                    <a:pos x="336" y="333"/>
                  </a:cxn>
                  <a:cxn ang="0">
                    <a:pos x="363" y="321"/>
                  </a:cxn>
                  <a:cxn ang="0">
                    <a:pos x="410" y="295"/>
                  </a:cxn>
                  <a:cxn ang="0">
                    <a:pos x="440" y="257"/>
                  </a:cxn>
                  <a:cxn ang="0">
                    <a:pos x="467" y="235"/>
                  </a:cxn>
                  <a:cxn ang="0">
                    <a:pos x="486" y="188"/>
                  </a:cxn>
                  <a:cxn ang="0">
                    <a:pos x="499" y="154"/>
                  </a:cxn>
                  <a:cxn ang="0">
                    <a:pos x="495" y="117"/>
                  </a:cxn>
                  <a:cxn ang="0">
                    <a:pos x="499" y="92"/>
                  </a:cxn>
                  <a:cxn ang="0">
                    <a:pos x="512" y="49"/>
                  </a:cxn>
                  <a:cxn ang="0">
                    <a:pos x="524" y="20"/>
                  </a:cxn>
                  <a:cxn ang="0">
                    <a:pos x="539" y="48"/>
                  </a:cxn>
                  <a:cxn ang="0">
                    <a:pos x="560" y="41"/>
                  </a:cxn>
                  <a:cxn ang="0">
                    <a:pos x="559" y="22"/>
                  </a:cxn>
                  <a:cxn ang="0">
                    <a:pos x="547" y="3"/>
                  </a:cxn>
                </a:cxnLst>
                <a:rect l="0" t="0" r="r" b="b"/>
                <a:pathLst>
                  <a:path w="613" h="552">
                    <a:moveTo>
                      <a:pt x="560" y="6"/>
                    </a:moveTo>
                    <a:lnTo>
                      <a:pt x="576" y="6"/>
                    </a:lnTo>
                    <a:lnTo>
                      <a:pt x="578" y="13"/>
                    </a:lnTo>
                    <a:lnTo>
                      <a:pt x="576" y="37"/>
                    </a:lnTo>
                    <a:lnTo>
                      <a:pt x="577" y="53"/>
                    </a:lnTo>
                    <a:lnTo>
                      <a:pt x="582" y="69"/>
                    </a:lnTo>
                    <a:lnTo>
                      <a:pt x="592" y="83"/>
                    </a:lnTo>
                    <a:lnTo>
                      <a:pt x="598" y="96"/>
                    </a:lnTo>
                    <a:lnTo>
                      <a:pt x="607" y="118"/>
                    </a:lnTo>
                    <a:lnTo>
                      <a:pt x="613" y="143"/>
                    </a:lnTo>
                    <a:lnTo>
                      <a:pt x="612" y="153"/>
                    </a:lnTo>
                    <a:lnTo>
                      <a:pt x="608" y="160"/>
                    </a:lnTo>
                    <a:lnTo>
                      <a:pt x="607" y="171"/>
                    </a:lnTo>
                    <a:lnTo>
                      <a:pt x="599" y="180"/>
                    </a:lnTo>
                    <a:lnTo>
                      <a:pt x="593" y="180"/>
                    </a:lnTo>
                    <a:lnTo>
                      <a:pt x="585" y="208"/>
                    </a:lnTo>
                    <a:lnTo>
                      <a:pt x="583" y="224"/>
                    </a:lnTo>
                    <a:lnTo>
                      <a:pt x="571" y="223"/>
                    </a:lnTo>
                    <a:lnTo>
                      <a:pt x="556" y="232"/>
                    </a:lnTo>
                    <a:lnTo>
                      <a:pt x="551" y="251"/>
                    </a:lnTo>
                    <a:lnTo>
                      <a:pt x="554" y="268"/>
                    </a:lnTo>
                    <a:lnTo>
                      <a:pt x="556" y="284"/>
                    </a:lnTo>
                    <a:lnTo>
                      <a:pt x="556" y="305"/>
                    </a:lnTo>
                    <a:lnTo>
                      <a:pt x="558" y="317"/>
                    </a:lnTo>
                    <a:lnTo>
                      <a:pt x="548" y="327"/>
                    </a:lnTo>
                    <a:lnTo>
                      <a:pt x="539" y="347"/>
                    </a:lnTo>
                    <a:lnTo>
                      <a:pt x="535" y="365"/>
                    </a:lnTo>
                    <a:lnTo>
                      <a:pt x="535" y="386"/>
                    </a:lnTo>
                    <a:lnTo>
                      <a:pt x="543" y="397"/>
                    </a:lnTo>
                    <a:lnTo>
                      <a:pt x="545" y="404"/>
                    </a:lnTo>
                    <a:lnTo>
                      <a:pt x="537" y="409"/>
                    </a:lnTo>
                    <a:lnTo>
                      <a:pt x="527" y="425"/>
                    </a:lnTo>
                    <a:lnTo>
                      <a:pt x="521" y="439"/>
                    </a:lnTo>
                    <a:lnTo>
                      <a:pt x="494" y="459"/>
                    </a:lnTo>
                    <a:lnTo>
                      <a:pt x="491" y="449"/>
                    </a:lnTo>
                    <a:lnTo>
                      <a:pt x="495" y="425"/>
                    </a:lnTo>
                    <a:lnTo>
                      <a:pt x="502" y="417"/>
                    </a:lnTo>
                    <a:lnTo>
                      <a:pt x="505" y="408"/>
                    </a:lnTo>
                    <a:lnTo>
                      <a:pt x="491" y="408"/>
                    </a:lnTo>
                    <a:lnTo>
                      <a:pt x="489" y="419"/>
                    </a:lnTo>
                    <a:lnTo>
                      <a:pt x="484" y="429"/>
                    </a:lnTo>
                    <a:lnTo>
                      <a:pt x="483" y="440"/>
                    </a:lnTo>
                    <a:lnTo>
                      <a:pt x="475" y="434"/>
                    </a:lnTo>
                    <a:lnTo>
                      <a:pt x="462" y="433"/>
                    </a:lnTo>
                    <a:lnTo>
                      <a:pt x="456" y="443"/>
                    </a:lnTo>
                    <a:lnTo>
                      <a:pt x="451" y="468"/>
                    </a:lnTo>
                    <a:lnTo>
                      <a:pt x="445" y="476"/>
                    </a:lnTo>
                    <a:lnTo>
                      <a:pt x="437" y="474"/>
                    </a:lnTo>
                    <a:lnTo>
                      <a:pt x="435" y="459"/>
                    </a:lnTo>
                    <a:lnTo>
                      <a:pt x="436" y="447"/>
                    </a:lnTo>
                    <a:lnTo>
                      <a:pt x="427" y="446"/>
                    </a:lnTo>
                    <a:lnTo>
                      <a:pt x="419" y="455"/>
                    </a:lnTo>
                    <a:lnTo>
                      <a:pt x="410" y="466"/>
                    </a:lnTo>
                    <a:lnTo>
                      <a:pt x="404" y="478"/>
                    </a:lnTo>
                    <a:lnTo>
                      <a:pt x="402" y="479"/>
                    </a:lnTo>
                    <a:lnTo>
                      <a:pt x="384" y="476"/>
                    </a:lnTo>
                    <a:lnTo>
                      <a:pt x="356" y="476"/>
                    </a:lnTo>
                    <a:lnTo>
                      <a:pt x="341" y="479"/>
                    </a:lnTo>
                    <a:lnTo>
                      <a:pt x="345" y="474"/>
                    </a:lnTo>
                    <a:lnTo>
                      <a:pt x="351" y="470"/>
                    </a:lnTo>
                    <a:lnTo>
                      <a:pt x="339" y="467"/>
                    </a:lnTo>
                    <a:lnTo>
                      <a:pt x="336" y="463"/>
                    </a:lnTo>
                    <a:lnTo>
                      <a:pt x="333" y="470"/>
                    </a:lnTo>
                    <a:lnTo>
                      <a:pt x="327" y="462"/>
                    </a:lnTo>
                    <a:lnTo>
                      <a:pt x="325" y="449"/>
                    </a:lnTo>
                    <a:lnTo>
                      <a:pt x="320" y="451"/>
                    </a:lnTo>
                    <a:lnTo>
                      <a:pt x="309" y="476"/>
                    </a:lnTo>
                    <a:lnTo>
                      <a:pt x="328" y="488"/>
                    </a:lnTo>
                    <a:lnTo>
                      <a:pt x="328" y="504"/>
                    </a:lnTo>
                    <a:lnTo>
                      <a:pt x="320" y="498"/>
                    </a:lnTo>
                    <a:lnTo>
                      <a:pt x="314" y="501"/>
                    </a:lnTo>
                    <a:lnTo>
                      <a:pt x="307" y="503"/>
                    </a:lnTo>
                    <a:lnTo>
                      <a:pt x="300" y="508"/>
                    </a:lnTo>
                    <a:lnTo>
                      <a:pt x="296" y="514"/>
                    </a:lnTo>
                    <a:lnTo>
                      <a:pt x="295" y="517"/>
                    </a:lnTo>
                    <a:lnTo>
                      <a:pt x="279" y="546"/>
                    </a:lnTo>
                    <a:lnTo>
                      <a:pt x="268" y="552"/>
                    </a:lnTo>
                    <a:lnTo>
                      <a:pt x="252" y="546"/>
                    </a:lnTo>
                    <a:lnTo>
                      <a:pt x="247" y="536"/>
                    </a:lnTo>
                    <a:lnTo>
                      <a:pt x="236" y="529"/>
                    </a:lnTo>
                    <a:lnTo>
                      <a:pt x="233" y="517"/>
                    </a:lnTo>
                    <a:lnTo>
                      <a:pt x="233" y="499"/>
                    </a:lnTo>
                    <a:lnTo>
                      <a:pt x="238" y="494"/>
                    </a:lnTo>
                    <a:lnTo>
                      <a:pt x="248" y="479"/>
                    </a:lnTo>
                    <a:lnTo>
                      <a:pt x="249" y="474"/>
                    </a:lnTo>
                    <a:lnTo>
                      <a:pt x="247" y="472"/>
                    </a:lnTo>
                    <a:lnTo>
                      <a:pt x="228" y="476"/>
                    </a:lnTo>
                    <a:lnTo>
                      <a:pt x="216" y="471"/>
                    </a:lnTo>
                    <a:lnTo>
                      <a:pt x="203" y="468"/>
                    </a:lnTo>
                    <a:lnTo>
                      <a:pt x="190" y="468"/>
                    </a:lnTo>
                    <a:lnTo>
                      <a:pt x="179" y="478"/>
                    </a:lnTo>
                    <a:lnTo>
                      <a:pt x="163" y="488"/>
                    </a:lnTo>
                    <a:lnTo>
                      <a:pt x="156" y="483"/>
                    </a:lnTo>
                    <a:lnTo>
                      <a:pt x="147" y="487"/>
                    </a:lnTo>
                    <a:lnTo>
                      <a:pt x="142" y="487"/>
                    </a:lnTo>
                    <a:lnTo>
                      <a:pt x="133" y="492"/>
                    </a:lnTo>
                    <a:lnTo>
                      <a:pt x="126" y="492"/>
                    </a:lnTo>
                    <a:lnTo>
                      <a:pt x="119" y="495"/>
                    </a:lnTo>
                    <a:lnTo>
                      <a:pt x="92" y="503"/>
                    </a:lnTo>
                    <a:lnTo>
                      <a:pt x="85" y="497"/>
                    </a:lnTo>
                    <a:lnTo>
                      <a:pt x="78" y="498"/>
                    </a:lnTo>
                    <a:lnTo>
                      <a:pt x="69" y="524"/>
                    </a:lnTo>
                    <a:lnTo>
                      <a:pt x="64" y="525"/>
                    </a:lnTo>
                    <a:lnTo>
                      <a:pt x="51" y="520"/>
                    </a:lnTo>
                    <a:lnTo>
                      <a:pt x="43" y="515"/>
                    </a:lnTo>
                    <a:lnTo>
                      <a:pt x="32" y="519"/>
                    </a:lnTo>
                    <a:lnTo>
                      <a:pt x="24" y="519"/>
                    </a:lnTo>
                    <a:lnTo>
                      <a:pt x="20" y="521"/>
                    </a:lnTo>
                    <a:lnTo>
                      <a:pt x="10" y="517"/>
                    </a:lnTo>
                    <a:lnTo>
                      <a:pt x="0" y="516"/>
                    </a:lnTo>
                    <a:lnTo>
                      <a:pt x="0" y="503"/>
                    </a:lnTo>
                    <a:lnTo>
                      <a:pt x="1" y="495"/>
                    </a:lnTo>
                    <a:lnTo>
                      <a:pt x="26" y="488"/>
                    </a:lnTo>
                    <a:lnTo>
                      <a:pt x="35" y="478"/>
                    </a:lnTo>
                    <a:lnTo>
                      <a:pt x="45" y="471"/>
                    </a:lnTo>
                    <a:lnTo>
                      <a:pt x="63" y="461"/>
                    </a:lnTo>
                    <a:lnTo>
                      <a:pt x="74" y="446"/>
                    </a:lnTo>
                    <a:lnTo>
                      <a:pt x="87" y="438"/>
                    </a:lnTo>
                    <a:lnTo>
                      <a:pt x="94" y="424"/>
                    </a:lnTo>
                    <a:lnTo>
                      <a:pt x="106" y="417"/>
                    </a:lnTo>
                    <a:lnTo>
                      <a:pt x="118" y="413"/>
                    </a:lnTo>
                    <a:lnTo>
                      <a:pt x="136" y="418"/>
                    </a:lnTo>
                    <a:lnTo>
                      <a:pt x="155" y="416"/>
                    </a:lnTo>
                    <a:lnTo>
                      <a:pt x="169" y="417"/>
                    </a:lnTo>
                    <a:lnTo>
                      <a:pt x="209" y="408"/>
                    </a:lnTo>
                    <a:lnTo>
                      <a:pt x="219" y="407"/>
                    </a:lnTo>
                    <a:lnTo>
                      <a:pt x="228" y="403"/>
                    </a:lnTo>
                    <a:lnTo>
                      <a:pt x="238" y="403"/>
                    </a:lnTo>
                    <a:lnTo>
                      <a:pt x="237" y="412"/>
                    </a:lnTo>
                    <a:lnTo>
                      <a:pt x="260" y="418"/>
                    </a:lnTo>
                    <a:lnTo>
                      <a:pt x="265" y="417"/>
                    </a:lnTo>
                    <a:lnTo>
                      <a:pt x="270" y="412"/>
                    </a:lnTo>
                    <a:lnTo>
                      <a:pt x="282" y="403"/>
                    </a:lnTo>
                    <a:lnTo>
                      <a:pt x="284" y="371"/>
                    </a:lnTo>
                    <a:lnTo>
                      <a:pt x="300" y="357"/>
                    </a:lnTo>
                    <a:lnTo>
                      <a:pt x="312" y="339"/>
                    </a:lnTo>
                    <a:lnTo>
                      <a:pt x="320" y="320"/>
                    </a:lnTo>
                    <a:lnTo>
                      <a:pt x="322" y="305"/>
                    </a:lnTo>
                    <a:lnTo>
                      <a:pt x="324" y="294"/>
                    </a:lnTo>
                    <a:lnTo>
                      <a:pt x="343" y="283"/>
                    </a:lnTo>
                    <a:lnTo>
                      <a:pt x="351" y="284"/>
                    </a:lnTo>
                    <a:lnTo>
                      <a:pt x="350" y="294"/>
                    </a:lnTo>
                    <a:lnTo>
                      <a:pt x="341" y="298"/>
                    </a:lnTo>
                    <a:lnTo>
                      <a:pt x="333" y="306"/>
                    </a:lnTo>
                    <a:lnTo>
                      <a:pt x="332" y="309"/>
                    </a:lnTo>
                    <a:lnTo>
                      <a:pt x="336" y="321"/>
                    </a:lnTo>
                    <a:lnTo>
                      <a:pt x="336" y="333"/>
                    </a:lnTo>
                    <a:lnTo>
                      <a:pt x="341" y="333"/>
                    </a:lnTo>
                    <a:lnTo>
                      <a:pt x="354" y="332"/>
                    </a:lnTo>
                    <a:lnTo>
                      <a:pt x="363" y="321"/>
                    </a:lnTo>
                    <a:lnTo>
                      <a:pt x="377" y="314"/>
                    </a:lnTo>
                    <a:lnTo>
                      <a:pt x="393" y="309"/>
                    </a:lnTo>
                    <a:lnTo>
                      <a:pt x="410" y="295"/>
                    </a:lnTo>
                    <a:lnTo>
                      <a:pt x="422" y="284"/>
                    </a:lnTo>
                    <a:lnTo>
                      <a:pt x="430" y="269"/>
                    </a:lnTo>
                    <a:lnTo>
                      <a:pt x="440" y="257"/>
                    </a:lnTo>
                    <a:lnTo>
                      <a:pt x="453" y="247"/>
                    </a:lnTo>
                    <a:lnTo>
                      <a:pt x="459" y="247"/>
                    </a:lnTo>
                    <a:lnTo>
                      <a:pt x="467" y="235"/>
                    </a:lnTo>
                    <a:lnTo>
                      <a:pt x="468" y="225"/>
                    </a:lnTo>
                    <a:lnTo>
                      <a:pt x="470" y="215"/>
                    </a:lnTo>
                    <a:lnTo>
                      <a:pt x="486" y="188"/>
                    </a:lnTo>
                    <a:lnTo>
                      <a:pt x="490" y="176"/>
                    </a:lnTo>
                    <a:lnTo>
                      <a:pt x="492" y="165"/>
                    </a:lnTo>
                    <a:lnTo>
                      <a:pt x="499" y="154"/>
                    </a:lnTo>
                    <a:lnTo>
                      <a:pt x="502" y="139"/>
                    </a:lnTo>
                    <a:lnTo>
                      <a:pt x="502" y="123"/>
                    </a:lnTo>
                    <a:lnTo>
                      <a:pt x="495" y="117"/>
                    </a:lnTo>
                    <a:lnTo>
                      <a:pt x="484" y="112"/>
                    </a:lnTo>
                    <a:lnTo>
                      <a:pt x="489" y="107"/>
                    </a:lnTo>
                    <a:lnTo>
                      <a:pt x="499" y="92"/>
                    </a:lnTo>
                    <a:lnTo>
                      <a:pt x="497" y="62"/>
                    </a:lnTo>
                    <a:lnTo>
                      <a:pt x="502" y="53"/>
                    </a:lnTo>
                    <a:lnTo>
                      <a:pt x="512" y="49"/>
                    </a:lnTo>
                    <a:lnTo>
                      <a:pt x="513" y="32"/>
                    </a:lnTo>
                    <a:lnTo>
                      <a:pt x="517" y="24"/>
                    </a:lnTo>
                    <a:lnTo>
                      <a:pt x="524" y="20"/>
                    </a:lnTo>
                    <a:lnTo>
                      <a:pt x="531" y="29"/>
                    </a:lnTo>
                    <a:lnTo>
                      <a:pt x="535" y="42"/>
                    </a:lnTo>
                    <a:lnTo>
                      <a:pt x="539" y="48"/>
                    </a:lnTo>
                    <a:lnTo>
                      <a:pt x="547" y="38"/>
                    </a:lnTo>
                    <a:lnTo>
                      <a:pt x="553" y="42"/>
                    </a:lnTo>
                    <a:lnTo>
                      <a:pt x="560" y="41"/>
                    </a:lnTo>
                    <a:lnTo>
                      <a:pt x="566" y="27"/>
                    </a:lnTo>
                    <a:lnTo>
                      <a:pt x="567" y="15"/>
                    </a:lnTo>
                    <a:lnTo>
                      <a:pt x="559" y="22"/>
                    </a:lnTo>
                    <a:lnTo>
                      <a:pt x="547" y="26"/>
                    </a:lnTo>
                    <a:lnTo>
                      <a:pt x="543" y="14"/>
                    </a:lnTo>
                    <a:lnTo>
                      <a:pt x="547" y="3"/>
                    </a:lnTo>
                    <a:lnTo>
                      <a:pt x="551" y="0"/>
                    </a:lnTo>
                    <a:lnTo>
                      <a:pt x="560" y="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54" name="Freeform 109"/>
              <p:cNvSpPr>
                <a:spLocks noChangeAspect="1"/>
              </p:cNvSpPr>
              <p:nvPr/>
            </p:nvSpPr>
            <p:spPr bwMode="gray">
              <a:xfrm>
                <a:off x="3966" y="2088"/>
                <a:ext cx="28" cy="21"/>
              </a:xfrm>
              <a:custGeom>
                <a:avLst/>
                <a:gdLst/>
                <a:ahLst/>
                <a:cxnLst>
                  <a:cxn ang="0">
                    <a:pos x="113" y="70"/>
                  </a:cxn>
                  <a:cxn ang="0">
                    <a:pos x="102" y="63"/>
                  </a:cxn>
                  <a:cxn ang="0">
                    <a:pos x="88" y="58"/>
                  </a:cxn>
                  <a:cxn ang="0">
                    <a:pos x="74" y="62"/>
                  </a:cxn>
                  <a:cxn ang="0">
                    <a:pos x="66" y="68"/>
                  </a:cxn>
                  <a:cxn ang="0">
                    <a:pos x="59" y="80"/>
                  </a:cxn>
                  <a:cxn ang="0">
                    <a:pos x="50" y="95"/>
                  </a:cxn>
                  <a:cxn ang="0">
                    <a:pos x="48" y="106"/>
                  </a:cxn>
                  <a:cxn ang="0">
                    <a:pos x="39" y="107"/>
                  </a:cxn>
                  <a:cxn ang="0">
                    <a:pos x="30" y="100"/>
                  </a:cxn>
                  <a:cxn ang="0">
                    <a:pos x="26" y="95"/>
                  </a:cxn>
                  <a:cxn ang="0">
                    <a:pos x="19" y="82"/>
                  </a:cxn>
                  <a:cxn ang="0">
                    <a:pos x="20" y="76"/>
                  </a:cxn>
                  <a:cxn ang="0">
                    <a:pos x="16" y="69"/>
                  </a:cxn>
                  <a:cxn ang="0">
                    <a:pos x="10" y="64"/>
                  </a:cxn>
                  <a:cxn ang="0">
                    <a:pos x="0" y="64"/>
                  </a:cxn>
                  <a:cxn ang="0">
                    <a:pos x="15" y="53"/>
                  </a:cxn>
                  <a:cxn ang="0">
                    <a:pos x="37" y="23"/>
                  </a:cxn>
                  <a:cxn ang="0">
                    <a:pos x="50" y="25"/>
                  </a:cxn>
                  <a:cxn ang="0">
                    <a:pos x="57" y="28"/>
                  </a:cxn>
                  <a:cxn ang="0">
                    <a:pos x="68" y="26"/>
                  </a:cxn>
                  <a:cxn ang="0">
                    <a:pos x="78" y="21"/>
                  </a:cxn>
                  <a:cxn ang="0">
                    <a:pos x="82" y="14"/>
                  </a:cxn>
                  <a:cxn ang="0">
                    <a:pos x="95" y="1"/>
                  </a:cxn>
                  <a:cxn ang="0">
                    <a:pos x="102" y="0"/>
                  </a:cxn>
                  <a:cxn ang="0">
                    <a:pos x="112" y="3"/>
                  </a:cxn>
                  <a:cxn ang="0">
                    <a:pos x="123" y="9"/>
                  </a:cxn>
                  <a:cxn ang="0">
                    <a:pos x="132" y="10"/>
                  </a:cxn>
                  <a:cxn ang="0">
                    <a:pos x="138" y="33"/>
                  </a:cxn>
                  <a:cxn ang="0">
                    <a:pos x="140" y="36"/>
                  </a:cxn>
                  <a:cxn ang="0">
                    <a:pos x="134" y="44"/>
                  </a:cxn>
                  <a:cxn ang="0">
                    <a:pos x="128" y="47"/>
                  </a:cxn>
                  <a:cxn ang="0">
                    <a:pos x="123" y="54"/>
                  </a:cxn>
                  <a:cxn ang="0">
                    <a:pos x="118" y="63"/>
                  </a:cxn>
                  <a:cxn ang="0">
                    <a:pos x="113" y="70"/>
                  </a:cxn>
                </a:cxnLst>
                <a:rect l="0" t="0" r="r" b="b"/>
                <a:pathLst>
                  <a:path w="140" h="107">
                    <a:moveTo>
                      <a:pt x="113" y="70"/>
                    </a:moveTo>
                    <a:lnTo>
                      <a:pt x="102" y="63"/>
                    </a:lnTo>
                    <a:lnTo>
                      <a:pt x="88" y="58"/>
                    </a:lnTo>
                    <a:lnTo>
                      <a:pt x="74" y="62"/>
                    </a:lnTo>
                    <a:lnTo>
                      <a:pt x="66" y="68"/>
                    </a:lnTo>
                    <a:lnTo>
                      <a:pt x="59" y="80"/>
                    </a:lnTo>
                    <a:lnTo>
                      <a:pt x="50" y="95"/>
                    </a:lnTo>
                    <a:lnTo>
                      <a:pt x="48" y="106"/>
                    </a:lnTo>
                    <a:lnTo>
                      <a:pt x="39" y="107"/>
                    </a:lnTo>
                    <a:lnTo>
                      <a:pt x="30" y="100"/>
                    </a:lnTo>
                    <a:lnTo>
                      <a:pt x="26" y="95"/>
                    </a:lnTo>
                    <a:lnTo>
                      <a:pt x="19" y="82"/>
                    </a:lnTo>
                    <a:lnTo>
                      <a:pt x="20" y="76"/>
                    </a:lnTo>
                    <a:lnTo>
                      <a:pt x="16" y="69"/>
                    </a:lnTo>
                    <a:lnTo>
                      <a:pt x="10" y="64"/>
                    </a:lnTo>
                    <a:lnTo>
                      <a:pt x="0" y="64"/>
                    </a:lnTo>
                    <a:lnTo>
                      <a:pt x="15" y="53"/>
                    </a:lnTo>
                    <a:lnTo>
                      <a:pt x="37" y="23"/>
                    </a:lnTo>
                    <a:lnTo>
                      <a:pt x="50" y="25"/>
                    </a:lnTo>
                    <a:lnTo>
                      <a:pt x="57" y="28"/>
                    </a:lnTo>
                    <a:lnTo>
                      <a:pt x="68" y="26"/>
                    </a:lnTo>
                    <a:lnTo>
                      <a:pt x="78" y="21"/>
                    </a:lnTo>
                    <a:lnTo>
                      <a:pt x="82" y="14"/>
                    </a:lnTo>
                    <a:lnTo>
                      <a:pt x="95" y="1"/>
                    </a:lnTo>
                    <a:lnTo>
                      <a:pt x="102" y="0"/>
                    </a:lnTo>
                    <a:lnTo>
                      <a:pt x="112" y="3"/>
                    </a:lnTo>
                    <a:lnTo>
                      <a:pt x="123" y="9"/>
                    </a:lnTo>
                    <a:lnTo>
                      <a:pt x="132" y="10"/>
                    </a:lnTo>
                    <a:lnTo>
                      <a:pt x="138" y="33"/>
                    </a:lnTo>
                    <a:lnTo>
                      <a:pt x="140" y="36"/>
                    </a:lnTo>
                    <a:lnTo>
                      <a:pt x="134" y="44"/>
                    </a:lnTo>
                    <a:lnTo>
                      <a:pt x="128" y="47"/>
                    </a:lnTo>
                    <a:lnTo>
                      <a:pt x="123" y="54"/>
                    </a:lnTo>
                    <a:lnTo>
                      <a:pt x="118" y="63"/>
                    </a:lnTo>
                    <a:lnTo>
                      <a:pt x="113" y="7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55" name="Freeform 110"/>
              <p:cNvSpPr>
                <a:spLocks noChangeAspect="1"/>
              </p:cNvSpPr>
              <p:nvPr/>
            </p:nvSpPr>
            <p:spPr bwMode="gray">
              <a:xfrm>
                <a:off x="3938" y="2093"/>
                <a:ext cx="26" cy="38"/>
              </a:xfrm>
              <a:custGeom>
                <a:avLst/>
                <a:gdLst/>
                <a:ahLst/>
                <a:cxnLst>
                  <a:cxn ang="0">
                    <a:pos x="69" y="2"/>
                  </a:cxn>
                  <a:cxn ang="0">
                    <a:pos x="56" y="4"/>
                  </a:cxn>
                  <a:cxn ang="0">
                    <a:pos x="42" y="22"/>
                  </a:cxn>
                  <a:cxn ang="0">
                    <a:pos x="29" y="29"/>
                  </a:cxn>
                  <a:cxn ang="0">
                    <a:pos x="18" y="29"/>
                  </a:cxn>
                  <a:cxn ang="0">
                    <a:pos x="0" y="48"/>
                  </a:cxn>
                  <a:cxn ang="0">
                    <a:pos x="16" y="64"/>
                  </a:cxn>
                  <a:cxn ang="0">
                    <a:pos x="11" y="62"/>
                  </a:cxn>
                  <a:cxn ang="0">
                    <a:pos x="9" y="88"/>
                  </a:cxn>
                  <a:cxn ang="0">
                    <a:pos x="27" y="78"/>
                  </a:cxn>
                  <a:cxn ang="0">
                    <a:pos x="41" y="75"/>
                  </a:cxn>
                  <a:cxn ang="0">
                    <a:pos x="32" y="65"/>
                  </a:cxn>
                  <a:cxn ang="0">
                    <a:pos x="37" y="50"/>
                  </a:cxn>
                  <a:cxn ang="0">
                    <a:pos x="51" y="74"/>
                  </a:cxn>
                  <a:cxn ang="0">
                    <a:pos x="53" y="86"/>
                  </a:cxn>
                  <a:cxn ang="0">
                    <a:pos x="47" y="112"/>
                  </a:cxn>
                  <a:cxn ang="0">
                    <a:pos x="36" y="128"/>
                  </a:cxn>
                  <a:cxn ang="0">
                    <a:pos x="38" y="159"/>
                  </a:cxn>
                  <a:cxn ang="0">
                    <a:pos x="41" y="174"/>
                  </a:cxn>
                  <a:cxn ang="0">
                    <a:pos x="58" y="166"/>
                  </a:cxn>
                  <a:cxn ang="0">
                    <a:pos x="57" y="145"/>
                  </a:cxn>
                  <a:cxn ang="0">
                    <a:pos x="62" y="151"/>
                  </a:cxn>
                  <a:cxn ang="0">
                    <a:pos x="63" y="172"/>
                  </a:cxn>
                  <a:cxn ang="0">
                    <a:pos x="70" y="185"/>
                  </a:cxn>
                  <a:cxn ang="0">
                    <a:pos x="79" y="169"/>
                  </a:cxn>
                  <a:cxn ang="0">
                    <a:pos x="94" y="164"/>
                  </a:cxn>
                  <a:cxn ang="0">
                    <a:pos x="107" y="117"/>
                  </a:cxn>
                  <a:cxn ang="0">
                    <a:pos x="120" y="89"/>
                  </a:cxn>
                  <a:cxn ang="0">
                    <a:pos x="131" y="69"/>
                  </a:cxn>
                  <a:cxn ang="0">
                    <a:pos x="124" y="48"/>
                  </a:cxn>
                  <a:cxn ang="0">
                    <a:pos x="110" y="40"/>
                  </a:cxn>
                  <a:cxn ang="0">
                    <a:pos x="112" y="19"/>
                  </a:cxn>
                  <a:cxn ang="0">
                    <a:pos x="86" y="22"/>
                  </a:cxn>
                  <a:cxn ang="0">
                    <a:pos x="77" y="3"/>
                  </a:cxn>
                </a:cxnLst>
                <a:rect l="0" t="0" r="r" b="b"/>
                <a:pathLst>
                  <a:path w="131" h="187">
                    <a:moveTo>
                      <a:pt x="67" y="2"/>
                    </a:moveTo>
                    <a:lnTo>
                      <a:pt x="69" y="2"/>
                    </a:lnTo>
                    <a:lnTo>
                      <a:pt x="64" y="0"/>
                    </a:lnTo>
                    <a:lnTo>
                      <a:pt x="56" y="4"/>
                    </a:lnTo>
                    <a:lnTo>
                      <a:pt x="47" y="13"/>
                    </a:lnTo>
                    <a:lnTo>
                      <a:pt x="42" y="22"/>
                    </a:lnTo>
                    <a:lnTo>
                      <a:pt x="35" y="22"/>
                    </a:lnTo>
                    <a:lnTo>
                      <a:pt x="29" y="29"/>
                    </a:lnTo>
                    <a:lnTo>
                      <a:pt x="21" y="32"/>
                    </a:lnTo>
                    <a:lnTo>
                      <a:pt x="18" y="29"/>
                    </a:lnTo>
                    <a:lnTo>
                      <a:pt x="11" y="34"/>
                    </a:lnTo>
                    <a:lnTo>
                      <a:pt x="0" y="48"/>
                    </a:lnTo>
                    <a:lnTo>
                      <a:pt x="10" y="56"/>
                    </a:lnTo>
                    <a:lnTo>
                      <a:pt x="16" y="64"/>
                    </a:lnTo>
                    <a:lnTo>
                      <a:pt x="16" y="72"/>
                    </a:lnTo>
                    <a:lnTo>
                      <a:pt x="11" y="62"/>
                    </a:lnTo>
                    <a:lnTo>
                      <a:pt x="5" y="62"/>
                    </a:lnTo>
                    <a:lnTo>
                      <a:pt x="9" y="88"/>
                    </a:lnTo>
                    <a:lnTo>
                      <a:pt x="14" y="81"/>
                    </a:lnTo>
                    <a:lnTo>
                      <a:pt x="27" y="78"/>
                    </a:lnTo>
                    <a:lnTo>
                      <a:pt x="37" y="84"/>
                    </a:lnTo>
                    <a:lnTo>
                      <a:pt x="41" y="75"/>
                    </a:lnTo>
                    <a:lnTo>
                      <a:pt x="35" y="72"/>
                    </a:lnTo>
                    <a:lnTo>
                      <a:pt x="32" y="65"/>
                    </a:lnTo>
                    <a:lnTo>
                      <a:pt x="32" y="54"/>
                    </a:lnTo>
                    <a:lnTo>
                      <a:pt x="37" y="50"/>
                    </a:lnTo>
                    <a:lnTo>
                      <a:pt x="43" y="63"/>
                    </a:lnTo>
                    <a:lnTo>
                      <a:pt x="51" y="74"/>
                    </a:lnTo>
                    <a:lnTo>
                      <a:pt x="51" y="85"/>
                    </a:lnTo>
                    <a:lnTo>
                      <a:pt x="53" y="86"/>
                    </a:lnTo>
                    <a:lnTo>
                      <a:pt x="53" y="100"/>
                    </a:lnTo>
                    <a:lnTo>
                      <a:pt x="47" y="112"/>
                    </a:lnTo>
                    <a:lnTo>
                      <a:pt x="41" y="118"/>
                    </a:lnTo>
                    <a:lnTo>
                      <a:pt x="36" y="128"/>
                    </a:lnTo>
                    <a:lnTo>
                      <a:pt x="35" y="143"/>
                    </a:lnTo>
                    <a:lnTo>
                      <a:pt x="38" y="159"/>
                    </a:lnTo>
                    <a:lnTo>
                      <a:pt x="35" y="167"/>
                    </a:lnTo>
                    <a:lnTo>
                      <a:pt x="41" y="174"/>
                    </a:lnTo>
                    <a:lnTo>
                      <a:pt x="54" y="180"/>
                    </a:lnTo>
                    <a:lnTo>
                      <a:pt x="58" y="166"/>
                    </a:lnTo>
                    <a:lnTo>
                      <a:pt x="53" y="155"/>
                    </a:lnTo>
                    <a:lnTo>
                      <a:pt x="57" y="145"/>
                    </a:lnTo>
                    <a:lnTo>
                      <a:pt x="65" y="148"/>
                    </a:lnTo>
                    <a:lnTo>
                      <a:pt x="62" y="151"/>
                    </a:lnTo>
                    <a:lnTo>
                      <a:pt x="61" y="160"/>
                    </a:lnTo>
                    <a:lnTo>
                      <a:pt x="63" y="172"/>
                    </a:lnTo>
                    <a:lnTo>
                      <a:pt x="63" y="187"/>
                    </a:lnTo>
                    <a:lnTo>
                      <a:pt x="70" y="185"/>
                    </a:lnTo>
                    <a:lnTo>
                      <a:pt x="79" y="177"/>
                    </a:lnTo>
                    <a:lnTo>
                      <a:pt x="79" y="169"/>
                    </a:lnTo>
                    <a:lnTo>
                      <a:pt x="88" y="160"/>
                    </a:lnTo>
                    <a:lnTo>
                      <a:pt x="94" y="164"/>
                    </a:lnTo>
                    <a:lnTo>
                      <a:pt x="100" y="148"/>
                    </a:lnTo>
                    <a:lnTo>
                      <a:pt x="107" y="117"/>
                    </a:lnTo>
                    <a:lnTo>
                      <a:pt x="113" y="100"/>
                    </a:lnTo>
                    <a:lnTo>
                      <a:pt x="120" y="89"/>
                    </a:lnTo>
                    <a:lnTo>
                      <a:pt x="127" y="78"/>
                    </a:lnTo>
                    <a:lnTo>
                      <a:pt x="131" y="69"/>
                    </a:lnTo>
                    <a:lnTo>
                      <a:pt x="129" y="59"/>
                    </a:lnTo>
                    <a:lnTo>
                      <a:pt x="124" y="48"/>
                    </a:lnTo>
                    <a:lnTo>
                      <a:pt x="111" y="45"/>
                    </a:lnTo>
                    <a:lnTo>
                      <a:pt x="110" y="40"/>
                    </a:lnTo>
                    <a:lnTo>
                      <a:pt x="115" y="26"/>
                    </a:lnTo>
                    <a:lnTo>
                      <a:pt x="112" y="19"/>
                    </a:lnTo>
                    <a:lnTo>
                      <a:pt x="104" y="21"/>
                    </a:lnTo>
                    <a:lnTo>
                      <a:pt x="86" y="22"/>
                    </a:lnTo>
                    <a:lnTo>
                      <a:pt x="77" y="9"/>
                    </a:lnTo>
                    <a:lnTo>
                      <a:pt x="77" y="3"/>
                    </a:lnTo>
                    <a:lnTo>
                      <a:pt x="67" y="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sp>
          <p:nvSpPr>
            <p:cNvPr id="55" name="Freeform 111"/>
            <p:cNvSpPr>
              <a:spLocks noChangeAspect="1"/>
            </p:cNvSpPr>
            <p:nvPr/>
          </p:nvSpPr>
          <p:spPr bwMode="gray">
            <a:xfrm>
              <a:off x="6955630" y="2968972"/>
              <a:ext cx="60325" cy="90488"/>
            </a:xfrm>
            <a:custGeom>
              <a:avLst/>
              <a:gdLst/>
              <a:ahLst/>
              <a:cxnLst>
                <a:cxn ang="0">
                  <a:pos x="130" y="5"/>
                </a:cxn>
                <a:cxn ang="0">
                  <a:pos x="156" y="46"/>
                </a:cxn>
                <a:cxn ang="0">
                  <a:pos x="173" y="73"/>
                </a:cxn>
                <a:cxn ang="0">
                  <a:pos x="184" y="113"/>
                </a:cxn>
                <a:cxn ang="0">
                  <a:pos x="184" y="170"/>
                </a:cxn>
                <a:cxn ang="0">
                  <a:pos x="181" y="201"/>
                </a:cxn>
                <a:cxn ang="0">
                  <a:pos x="163" y="228"/>
                </a:cxn>
                <a:cxn ang="0">
                  <a:pos x="142" y="233"/>
                </a:cxn>
                <a:cxn ang="0">
                  <a:pos x="131" y="235"/>
                </a:cxn>
                <a:cxn ang="0">
                  <a:pos x="120" y="252"/>
                </a:cxn>
                <a:cxn ang="0">
                  <a:pos x="111" y="245"/>
                </a:cxn>
                <a:cxn ang="0">
                  <a:pos x="95" y="241"/>
                </a:cxn>
                <a:cxn ang="0">
                  <a:pos x="88" y="252"/>
                </a:cxn>
                <a:cxn ang="0">
                  <a:pos x="79" y="263"/>
                </a:cxn>
                <a:cxn ang="0">
                  <a:pos x="72" y="252"/>
                </a:cxn>
                <a:cxn ang="0">
                  <a:pos x="66" y="272"/>
                </a:cxn>
                <a:cxn ang="0">
                  <a:pos x="57" y="269"/>
                </a:cxn>
                <a:cxn ang="0">
                  <a:pos x="66" y="257"/>
                </a:cxn>
                <a:cxn ang="0">
                  <a:pos x="51" y="264"/>
                </a:cxn>
                <a:cxn ang="0">
                  <a:pos x="38" y="276"/>
                </a:cxn>
                <a:cxn ang="0">
                  <a:pos x="31" y="274"/>
                </a:cxn>
                <a:cxn ang="0">
                  <a:pos x="20" y="274"/>
                </a:cxn>
                <a:cxn ang="0">
                  <a:pos x="8" y="285"/>
                </a:cxn>
                <a:cxn ang="0">
                  <a:pos x="9" y="273"/>
                </a:cxn>
                <a:cxn ang="0">
                  <a:pos x="22" y="267"/>
                </a:cxn>
                <a:cxn ang="0">
                  <a:pos x="24" y="253"/>
                </a:cxn>
                <a:cxn ang="0">
                  <a:pos x="13" y="256"/>
                </a:cxn>
                <a:cxn ang="0">
                  <a:pos x="15" y="235"/>
                </a:cxn>
                <a:cxn ang="0">
                  <a:pos x="20" y="212"/>
                </a:cxn>
                <a:cxn ang="0">
                  <a:pos x="23" y="199"/>
                </a:cxn>
                <a:cxn ang="0">
                  <a:pos x="34" y="186"/>
                </a:cxn>
                <a:cxn ang="0">
                  <a:pos x="30" y="174"/>
                </a:cxn>
                <a:cxn ang="0">
                  <a:pos x="23" y="155"/>
                </a:cxn>
                <a:cxn ang="0">
                  <a:pos x="19" y="129"/>
                </a:cxn>
                <a:cxn ang="0">
                  <a:pos x="15" y="139"/>
                </a:cxn>
                <a:cxn ang="0">
                  <a:pos x="4" y="132"/>
                </a:cxn>
                <a:cxn ang="0">
                  <a:pos x="1" y="123"/>
                </a:cxn>
                <a:cxn ang="0">
                  <a:pos x="17" y="115"/>
                </a:cxn>
                <a:cxn ang="0">
                  <a:pos x="39" y="117"/>
                </a:cxn>
                <a:cxn ang="0">
                  <a:pos x="38" y="108"/>
                </a:cxn>
                <a:cxn ang="0">
                  <a:pos x="34" y="95"/>
                </a:cxn>
                <a:cxn ang="0">
                  <a:pos x="38" y="86"/>
                </a:cxn>
                <a:cxn ang="0">
                  <a:pos x="29" y="83"/>
                </a:cxn>
                <a:cxn ang="0">
                  <a:pos x="24" y="72"/>
                </a:cxn>
                <a:cxn ang="0">
                  <a:pos x="22" y="64"/>
                </a:cxn>
                <a:cxn ang="0">
                  <a:pos x="19" y="53"/>
                </a:cxn>
                <a:cxn ang="0">
                  <a:pos x="36" y="45"/>
                </a:cxn>
                <a:cxn ang="0">
                  <a:pos x="76" y="21"/>
                </a:cxn>
                <a:cxn ang="0">
                  <a:pos x="108" y="16"/>
                </a:cxn>
              </a:cxnLst>
              <a:rect l="0" t="0" r="r" b="b"/>
              <a:pathLst>
                <a:path w="190" h="285">
                  <a:moveTo>
                    <a:pt x="125" y="0"/>
                  </a:moveTo>
                  <a:lnTo>
                    <a:pt x="130" y="5"/>
                  </a:lnTo>
                  <a:lnTo>
                    <a:pt x="146" y="36"/>
                  </a:lnTo>
                  <a:lnTo>
                    <a:pt x="156" y="46"/>
                  </a:lnTo>
                  <a:lnTo>
                    <a:pt x="165" y="58"/>
                  </a:lnTo>
                  <a:lnTo>
                    <a:pt x="173" y="73"/>
                  </a:lnTo>
                  <a:lnTo>
                    <a:pt x="180" y="91"/>
                  </a:lnTo>
                  <a:lnTo>
                    <a:pt x="184" y="113"/>
                  </a:lnTo>
                  <a:lnTo>
                    <a:pt x="183" y="150"/>
                  </a:lnTo>
                  <a:lnTo>
                    <a:pt x="184" y="170"/>
                  </a:lnTo>
                  <a:lnTo>
                    <a:pt x="190" y="171"/>
                  </a:lnTo>
                  <a:lnTo>
                    <a:pt x="181" y="201"/>
                  </a:lnTo>
                  <a:lnTo>
                    <a:pt x="174" y="217"/>
                  </a:lnTo>
                  <a:lnTo>
                    <a:pt x="163" y="228"/>
                  </a:lnTo>
                  <a:lnTo>
                    <a:pt x="154" y="230"/>
                  </a:lnTo>
                  <a:lnTo>
                    <a:pt x="142" y="233"/>
                  </a:lnTo>
                  <a:lnTo>
                    <a:pt x="135" y="230"/>
                  </a:lnTo>
                  <a:lnTo>
                    <a:pt x="131" y="235"/>
                  </a:lnTo>
                  <a:lnTo>
                    <a:pt x="127" y="242"/>
                  </a:lnTo>
                  <a:lnTo>
                    <a:pt x="120" y="252"/>
                  </a:lnTo>
                  <a:lnTo>
                    <a:pt x="116" y="245"/>
                  </a:lnTo>
                  <a:lnTo>
                    <a:pt x="111" y="245"/>
                  </a:lnTo>
                  <a:lnTo>
                    <a:pt x="101" y="240"/>
                  </a:lnTo>
                  <a:lnTo>
                    <a:pt x="95" y="241"/>
                  </a:lnTo>
                  <a:lnTo>
                    <a:pt x="83" y="246"/>
                  </a:lnTo>
                  <a:lnTo>
                    <a:pt x="88" y="252"/>
                  </a:lnTo>
                  <a:lnTo>
                    <a:pt x="86" y="260"/>
                  </a:lnTo>
                  <a:lnTo>
                    <a:pt x="79" y="263"/>
                  </a:lnTo>
                  <a:lnTo>
                    <a:pt x="76" y="256"/>
                  </a:lnTo>
                  <a:lnTo>
                    <a:pt x="72" y="252"/>
                  </a:lnTo>
                  <a:lnTo>
                    <a:pt x="71" y="268"/>
                  </a:lnTo>
                  <a:lnTo>
                    <a:pt x="66" y="272"/>
                  </a:lnTo>
                  <a:lnTo>
                    <a:pt x="61" y="273"/>
                  </a:lnTo>
                  <a:lnTo>
                    <a:pt x="57" y="269"/>
                  </a:lnTo>
                  <a:lnTo>
                    <a:pt x="65" y="263"/>
                  </a:lnTo>
                  <a:lnTo>
                    <a:pt x="66" y="257"/>
                  </a:lnTo>
                  <a:lnTo>
                    <a:pt x="60" y="260"/>
                  </a:lnTo>
                  <a:lnTo>
                    <a:pt x="51" y="264"/>
                  </a:lnTo>
                  <a:lnTo>
                    <a:pt x="41" y="276"/>
                  </a:lnTo>
                  <a:lnTo>
                    <a:pt x="38" y="276"/>
                  </a:lnTo>
                  <a:lnTo>
                    <a:pt x="35" y="269"/>
                  </a:lnTo>
                  <a:lnTo>
                    <a:pt x="31" y="274"/>
                  </a:lnTo>
                  <a:lnTo>
                    <a:pt x="22" y="283"/>
                  </a:lnTo>
                  <a:lnTo>
                    <a:pt x="20" y="274"/>
                  </a:lnTo>
                  <a:lnTo>
                    <a:pt x="12" y="277"/>
                  </a:lnTo>
                  <a:lnTo>
                    <a:pt x="8" y="285"/>
                  </a:lnTo>
                  <a:lnTo>
                    <a:pt x="4" y="282"/>
                  </a:lnTo>
                  <a:lnTo>
                    <a:pt x="9" y="273"/>
                  </a:lnTo>
                  <a:lnTo>
                    <a:pt x="11" y="263"/>
                  </a:lnTo>
                  <a:lnTo>
                    <a:pt x="22" y="267"/>
                  </a:lnTo>
                  <a:lnTo>
                    <a:pt x="20" y="261"/>
                  </a:lnTo>
                  <a:lnTo>
                    <a:pt x="24" y="253"/>
                  </a:lnTo>
                  <a:lnTo>
                    <a:pt x="19" y="250"/>
                  </a:lnTo>
                  <a:lnTo>
                    <a:pt x="13" y="256"/>
                  </a:lnTo>
                  <a:lnTo>
                    <a:pt x="11" y="247"/>
                  </a:lnTo>
                  <a:lnTo>
                    <a:pt x="15" y="235"/>
                  </a:lnTo>
                  <a:lnTo>
                    <a:pt x="15" y="225"/>
                  </a:lnTo>
                  <a:lnTo>
                    <a:pt x="20" y="212"/>
                  </a:lnTo>
                  <a:lnTo>
                    <a:pt x="27" y="203"/>
                  </a:lnTo>
                  <a:lnTo>
                    <a:pt x="23" y="199"/>
                  </a:lnTo>
                  <a:lnTo>
                    <a:pt x="31" y="193"/>
                  </a:lnTo>
                  <a:lnTo>
                    <a:pt x="34" y="186"/>
                  </a:lnTo>
                  <a:lnTo>
                    <a:pt x="30" y="180"/>
                  </a:lnTo>
                  <a:lnTo>
                    <a:pt x="30" y="174"/>
                  </a:lnTo>
                  <a:lnTo>
                    <a:pt x="24" y="167"/>
                  </a:lnTo>
                  <a:lnTo>
                    <a:pt x="23" y="155"/>
                  </a:lnTo>
                  <a:lnTo>
                    <a:pt x="20" y="143"/>
                  </a:lnTo>
                  <a:lnTo>
                    <a:pt x="19" y="129"/>
                  </a:lnTo>
                  <a:lnTo>
                    <a:pt x="13" y="127"/>
                  </a:lnTo>
                  <a:lnTo>
                    <a:pt x="15" y="139"/>
                  </a:lnTo>
                  <a:lnTo>
                    <a:pt x="11" y="142"/>
                  </a:lnTo>
                  <a:lnTo>
                    <a:pt x="4" y="132"/>
                  </a:lnTo>
                  <a:lnTo>
                    <a:pt x="0" y="132"/>
                  </a:lnTo>
                  <a:lnTo>
                    <a:pt x="1" y="123"/>
                  </a:lnTo>
                  <a:lnTo>
                    <a:pt x="8" y="115"/>
                  </a:lnTo>
                  <a:lnTo>
                    <a:pt x="17" y="115"/>
                  </a:lnTo>
                  <a:lnTo>
                    <a:pt x="29" y="110"/>
                  </a:lnTo>
                  <a:lnTo>
                    <a:pt x="39" y="117"/>
                  </a:lnTo>
                  <a:lnTo>
                    <a:pt x="43" y="118"/>
                  </a:lnTo>
                  <a:lnTo>
                    <a:pt x="38" y="108"/>
                  </a:lnTo>
                  <a:lnTo>
                    <a:pt x="38" y="100"/>
                  </a:lnTo>
                  <a:lnTo>
                    <a:pt x="34" y="95"/>
                  </a:lnTo>
                  <a:lnTo>
                    <a:pt x="35" y="89"/>
                  </a:lnTo>
                  <a:lnTo>
                    <a:pt x="38" y="86"/>
                  </a:lnTo>
                  <a:lnTo>
                    <a:pt x="31" y="81"/>
                  </a:lnTo>
                  <a:lnTo>
                    <a:pt x="29" y="83"/>
                  </a:lnTo>
                  <a:lnTo>
                    <a:pt x="25" y="77"/>
                  </a:lnTo>
                  <a:lnTo>
                    <a:pt x="24" y="72"/>
                  </a:lnTo>
                  <a:lnTo>
                    <a:pt x="28" y="72"/>
                  </a:lnTo>
                  <a:lnTo>
                    <a:pt x="22" y="64"/>
                  </a:lnTo>
                  <a:lnTo>
                    <a:pt x="19" y="58"/>
                  </a:lnTo>
                  <a:lnTo>
                    <a:pt x="19" y="53"/>
                  </a:lnTo>
                  <a:lnTo>
                    <a:pt x="23" y="56"/>
                  </a:lnTo>
                  <a:lnTo>
                    <a:pt x="36" y="45"/>
                  </a:lnTo>
                  <a:lnTo>
                    <a:pt x="58" y="22"/>
                  </a:lnTo>
                  <a:lnTo>
                    <a:pt x="76" y="21"/>
                  </a:lnTo>
                  <a:lnTo>
                    <a:pt x="93" y="22"/>
                  </a:lnTo>
                  <a:lnTo>
                    <a:pt x="108" y="16"/>
                  </a:lnTo>
                  <a:lnTo>
                    <a:pt x="125"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56" name="Freeform 112"/>
            <p:cNvSpPr>
              <a:spLocks noChangeAspect="1"/>
            </p:cNvSpPr>
            <p:nvPr/>
          </p:nvSpPr>
          <p:spPr bwMode="gray">
            <a:xfrm>
              <a:off x="6288880" y="2629247"/>
              <a:ext cx="550863" cy="269875"/>
            </a:xfrm>
            <a:custGeom>
              <a:avLst/>
              <a:gdLst/>
              <a:ahLst/>
              <a:cxnLst>
                <a:cxn ang="0">
                  <a:pos x="46" y="227"/>
                </a:cxn>
                <a:cxn ang="0">
                  <a:pos x="129" y="180"/>
                </a:cxn>
                <a:cxn ang="0">
                  <a:pos x="243" y="132"/>
                </a:cxn>
                <a:cxn ang="0">
                  <a:pos x="313" y="149"/>
                </a:cxn>
                <a:cxn ang="0">
                  <a:pos x="387" y="187"/>
                </a:cxn>
                <a:cxn ang="0">
                  <a:pos x="508" y="190"/>
                </a:cxn>
                <a:cxn ang="0">
                  <a:pos x="552" y="160"/>
                </a:cxn>
                <a:cxn ang="0">
                  <a:pos x="554" y="99"/>
                </a:cxn>
                <a:cxn ang="0">
                  <a:pos x="582" y="33"/>
                </a:cxn>
                <a:cxn ang="0">
                  <a:pos x="645" y="6"/>
                </a:cxn>
                <a:cxn ang="0">
                  <a:pos x="731" y="47"/>
                </a:cxn>
                <a:cxn ang="0">
                  <a:pos x="787" y="103"/>
                </a:cxn>
                <a:cxn ang="0">
                  <a:pos x="830" y="154"/>
                </a:cxn>
                <a:cxn ang="0">
                  <a:pos x="944" y="132"/>
                </a:cxn>
                <a:cxn ang="0">
                  <a:pos x="1034" y="169"/>
                </a:cxn>
                <a:cxn ang="0">
                  <a:pos x="1104" y="201"/>
                </a:cxn>
                <a:cxn ang="0">
                  <a:pos x="1200" y="249"/>
                </a:cxn>
                <a:cxn ang="0">
                  <a:pos x="1317" y="237"/>
                </a:cxn>
                <a:cxn ang="0">
                  <a:pos x="1439" y="179"/>
                </a:cxn>
                <a:cxn ang="0">
                  <a:pos x="1528" y="199"/>
                </a:cxn>
                <a:cxn ang="0">
                  <a:pos x="1565" y="195"/>
                </a:cxn>
                <a:cxn ang="0">
                  <a:pos x="1525" y="255"/>
                </a:cxn>
                <a:cxn ang="0">
                  <a:pos x="1517" y="325"/>
                </a:cxn>
                <a:cxn ang="0">
                  <a:pos x="1570" y="391"/>
                </a:cxn>
                <a:cxn ang="0">
                  <a:pos x="1667" y="348"/>
                </a:cxn>
                <a:cxn ang="0">
                  <a:pos x="1721" y="415"/>
                </a:cxn>
                <a:cxn ang="0">
                  <a:pos x="1734" y="458"/>
                </a:cxn>
                <a:cxn ang="0">
                  <a:pos x="1663" y="461"/>
                </a:cxn>
                <a:cxn ang="0">
                  <a:pos x="1576" y="482"/>
                </a:cxn>
                <a:cxn ang="0">
                  <a:pos x="1489" y="551"/>
                </a:cxn>
                <a:cxn ang="0">
                  <a:pos x="1411" y="611"/>
                </a:cxn>
                <a:cxn ang="0">
                  <a:pos x="1344" y="588"/>
                </a:cxn>
                <a:cxn ang="0">
                  <a:pos x="1298" y="646"/>
                </a:cxn>
                <a:cxn ang="0">
                  <a:pos x="1255" y="752"/>
                </a:cxn>
                <a:cxn ang="0">
                  <a:pos x="1163" y="789"/>
                </a:cxn>
                <a:cxn ang="0">
                  <a:pos x="1088" y="788"/>
                </a:cxn>
                <a:cxn ang="0">
                  <a:pos x="1014" y="815"/>
                </a:cxn>
                <a:cxn ang="0">
                  <a:pos x="942" y="847"/>
                </a:cxn>
                <a:cxn ang="0">
                  <a:pos x="903" y="834"/>
                </a:cxn>
                <a:cxn ang="0">
                  <a:pos x="801" y="805"/>
                </a:cxn>
                <a:cxn ang="0">
                  <a:pos x="744" y="767"/>
                </a:cxn>
                <a:cxn ang="0">
                  <a:pos x="527" y="766"/>
                </a:cxn>
                <a:cxn ang="0">
                  <a:pos x="463" y="730"/>
                </a:cxn>
                <a:cxn ang="0">
                  <a:pos x="421" y="659"/>
                </a:cxn>
                <a:cxn ang="0">
                  <a:pos x="353" y="625"/>
                </a:cxn>
                <a:cxn ang="0">
                  <a:pos x="280" y="590"/>
                </a:cxn>
                <a:cxn ang="0">
                  <a:pos x="211" y="584"/>
                </a:cxn>
                <a:cxn ang="0">
                  <a:pos x="158" y="552"/>
                </a:cxn>
                <a:cxn ang="0">
                  <a:pos x="163" y="470"/>
                </a:cxn>
                <a:cxn ang="0">
                  <a:pos x="124" y="372"/>
                </a:cxn>
                <a:cxn ang="0">
                  <a:pos x="70" y="369"/>
                </a:cxn>
                <a:cxn ang="0">
                  <a:pos x="3" y="288"/>
                </a:cxn>
              </a:cxnLst>
              <a:rect l="0" t="0" r="r" b="b"/>
              <a:pathLst>
                <a:path w="1734" h="848">
                  <a:moveTo>
                    <a:pt x="0" y="273"/>
                  </a:moveTo>
                  <a:lnTo>
                    <a:pt x="12" y="251"/>
                  </a:lnTo>
                  <a:lnTo>
                    <a:pt x="28" y="234"/>
                  </a:lnTo>
                  <a:lnTo>
                    <a:pt x="46" y="227"/>
                  </a:lnTo>
                  <a:lnTo>
                    <a:pt x="65" y="221"/>
                  </a:lnTo>
                  <a:lnTo>
                    <a:pt x="84" y="208"/>
                  </a:lnTo>
                  <a:lnTo>
                    <a:pt x="104" y="192"/>
                  </a:lnTo>
                  <a:lnTo>
                    <a:pt x="129" y="180"/>
                  </a:lnTo>
                  <a:lnTo>
                    <a:pt x="154" y="158"/>
                  </a:lnTo>
                  <a:lnTo>
                    <a:pt x="195" y="146"/>
                  </a:lnTo>
                  <a:lnTo>
                    <a:pt x="220" y="135"/>
                  </a:lnTo>
                  <a:lnTo>
                    <a:pt x="243" y="132"/>
                  </a:lnTo>
                  <a:lnTo>
                    <a:pt x="265" y="136"/>
                  </a:lnTo>
                  <a:lnTo>
                    <a:pt x="281" y="142"/>
                  </a:lnTo>
                  <a:lnTo>
                    <a:pt x="294" y="153"/>
                  </a:lnTo>
                  <a:lnTo>
                    <a:pt x="313" y="149"/>
                  </a:lnTo>
                  <a:lnTo>
                    <a:pt x="334" y="148"/>
                  </a:lnTo>
                  <a:lnTo>
                    <a:pt x="351" y="151"/>
                  </a:lnTo>
                  <a:lnTo>
                    <a:pt x="382" y="180"/>
                  </a:lnTo>
                  <a:lnTo>
                    <a:pt x="387" y="187"/>
                  </a:lnTo>
                  <a:lnTo>
                    <a:pt x="404" y="190"/>
                  </a:lnTo>
                  <a:lnTo>
                    <a:pt x="451" y="183"/>
                  </a:lnTo>
                  <a:lnTo>
                    <a:pt x="464" y="189"/>
                  </a:lnTo>
                  <a:lnTo>
                    <a:pt x="508" y="190"/>
                  </a:lnTo>
                  <a:lnTo>
                    <a:pt x="546" y="185"/>
                  </a:lnTo>
                  <a:lnTo>
                    <a:pt x="556" y="180"/>
                  </a:lnTo>
                  <a:lnTo>
                    <a:pt x="556" y="172"/>
                  </a:lnTo>
                  <a:lnTo>
                    <a:pt x="552" y="160"/>
                  </a:lnTo>
                  <a:lnTo>
                    <a:pt x="555" y="146"/>
                  </a:lnTo>
                  <a:lnTo>
                    <a:pt x="565" y="130"/>
                  </a:lnTo>
                  <a:lnTo>
                    <a:pt x="565" y="114"/>
                  </a:lnTo>
                  <a:lnTo>
                    <a:pt x="554" y="99"/>
                  </a:lnTo>
                  <a:lnTo>
                    <a:pt x="550" y="81"/>
                  </a:lnTo>
                  <a:lnTo>
                    <a:pt x="552" y="63"/>
                  </a:lnTo>
                  <a:lnTo>
                    <a:pt x="568" y="49"/>
                  </a:lnTo>
                  <a:lnTo>
                    <a:pt x="582" y="33"/>
                  </a:lnTo>
                  <a:lnTo>
                    <a:pt x="600" y="18"/>
                  </a:lnTo>
                  <a:lnTo>
                    <a:pt x="611" y="1"/>
                  </a:lnTo>
                  <a:lnTo>
                    <a:pt x="625" y="0"/>
                  </a:lnTo>
                  <a:lnTo>
                    <a:pt x="645" y="6"/>
                  </a:lnTo>
                  <a:lnTo>
                    <a:pt x="659" y="17"/>
                  </a:lnTo>
                  <a:lnTo>
                    <a:pt x="696" y="27"/>
                  </a:lnTo>
                  <a:lnTo>
                    <a:pt x="707" y="41"/>
                  </a:lnTo>
                  <a:lnTo>
                    <a:pt x="731" y="47"/>
                  </a:lnTo>
                  <a:lnTo>
                    <a:pt x="755" y="50"/>
                  </a:lnTo>
                  <a:lnTo>
                    <a:pt x="772" y="57"/>
                  </a:lnTo>
                  <a:lnTo>
                    <a:pt x="782" y="73"/>
                  </a:lnTo>
                  <a:lnTo>
                    <a:pt x="787" y="103"/>
                  </a:lnTo>
                  <a:lnTo>
                    <a:pt x="787" y="124"/>
                  </a:lnTo>
                  <a:lnTo>
                    <a:pt x="792" y="124"/>
                  </a:lnTo>
                  <a:lnTo>
                    <a:pt x="807" y="138"/>
                  </a:lnTo>
                  <a:lnTo>
                    <a:pt x="830" y="154"/>
                  </a:lnTo>
                  <a:lnTo>
                    <a:pt x="864" y="165"/>
                  </a:lnTo>
                  <a:lnTo>
                    <a:pt x="892" y="159"/>
                  </a:lnTo>
                  <a:lnTo>
                    <a:pt x="919" y="144"/>
                  </a:lnTo>
                  <a:lnTo>
                    <a:pt x="944" y="132"/>
                  </a:lnTo>
                  <a:lnTo>
                    <a:pt x="975" y="140"/>
                  </a:lnTo>
                  <a:lnTo>
                    <a:pt x="1023" y="157"/>
                  </a:lnTo>
                  <a:lnTo>
                    <a:pt x="1033" y="169"/>
                  </a:lnTo>
                  <a:lnTo>
                    <a:pt x="1034" y="169"/>
                  </a:lnTo>
                  <a:lnTo>
                    <a:pt x="1040" y="174"/>
                  </a:lnTo>
                  <a:lnTo>
                    <a:pt x="1062" y="186"/>
                  </a:lnTo>
                  <a:lnTo>
                    <a:pt x="1083" y="192"/>
                  </a:lnTo>
                  <a:lnTo>
                    <a:pt x="1104" y="201"/>
                  </a:lnTo>
                  <a:lnTo>
                    <a:pt x="1118" y="221"/>
                  </a:lnTo>
                  <a:lnTo>
                    <a:pt x="1145" y="237"/>
                  </a:lnTo>
                  <a:lnTo>
                    <a:pt x="1177" y="242"/>
                  </a:lnTo>
                  <a:lnTo>
                    <a:pt x="1200" y="249"/>
                  </a:lnTo>
                  <a:lnTo>
                    <a:pt x="1218" y="250"/>
                  </a:lnTo>
                  <a:lnTo>
                    <a:pt x="1243" y="248"/>
                  </a:lnTo>
                  <a:lnTo>
                    <a:pt x="1261" y="256"/>
                  </a:lnTo>
                  <a:lnTo>
                    <a:pt x="1317" y="237"/>
                  </a:lnTo>
                  <a:lnTo>
                    <a:pt x="1351" y="229"/>
                  </a:lnTo>
                  <a:lnTo>
                    <a:pt x="1378" y="224"/>
                  </a:lnTo>
                  <a:lnTo>
                    <a:pt x="1415" y="195"/>
                  </a:lnTo>
                  <a:lnTo>
                    <a:pt x="1439" y="179"/>
                  </a:lnTo>
                  <a:lnTo>
                    <a:pt x="1464" y="170"/>
                  </a:lnTo>
                  <a:lnTo>
                    <a:pt x="1489" y="180"/>
                  </a:lnTo>
                  <a:lnTo>
                    <a:pt x="1507" y="195"/>
                  </a:lnTo>
                  <a:lnTo>
                    <a:pt x="1528" y="199"/>
                  </a:lnTo>
                  <a:lnTo>
                    <a:pt x="1545" y="195"/>
                  </a:lnTo>
                  <a:lnTo>
                    <a:pt x="1559" y="187"/>
                  </a:lnTo>
                  <a:lnTo>
                    <a:pt x="1565" y="190"/>
                  </a:lnTo>
                  <a:lnTo>
                    <a:pt x="1565" y="195"/>
                  </a:lnTo>
                  <a:lnTo>
                    <a:pt x="1556" y="203"/>
                  </a:lnTo>
                  <a:lnTo>
                    <a:pt x="1540" y="232"/>
                  </a:lnTo>
                  <a:lnTo>
                    <a:pt x="1529" y="246"/>
                  </a:lnTo>
                  <a:lnTo>
                    <a:pt x="1525" y="255"/>
                  </a:lnTo>
                  <a:lnTo>
                    <a:pt x="1525" y="271"/>
                  </a:lnTo>
                  <a:lnTo>
                    <a:pt x="1528" y="288"/>
                  </a:lnTo>
                  <a:lnTo>
                    <a:pt x="1525" y="308"/>
                  </a:lnTo>
                  <a:lnTo>
                    <a:pt x="1517" y="325"/>
                  </a:lnTo>
                  <a:lnTo>
                    <a:pt x="1517" y="347"/>
                  </a:lnTo>
                  <a:lnTo>
                    <a:pt x="1520" y="367"/>
                  </a:lnTo>
                  <a:lnTo>
                    <a:pt x="1529" y="382"/>
                  </a:lnTo>
                  <a:lnTo>
                    <a:pt x="1570" y="391"/>
                  </a:lnTo>
                  <a:lnTo>
                    <a:pt x="1595" y="389"/>
                  </a:lnTo>
                  <a:lnTo>
                    <a:pt x="1620" y="382"/>
                  </a:lnTo>
                  <a:lnTo>
                    <a:pt x="1638" y="369"/>
                  </a:lnTo>
                  <a:lnTo>
                    <a:pt x="1667" y="348"/>
                  </a:lnTo>
                  <a:lnTo>
                    <a:pt x="1673" y="362"/>
                  </a:lnTo>
                  <a:lnTo>
                    <a:pt x="1686" y="377"/>
                  </a:lnTo>
                  <a:lnTo>
                    <a:pt x="1715" y="401"/>
                  </a:lnTo>
                  <a:lnTo>
                    <a:pt x="1721" y="415"/>
                  </a:lnTo>
                  <a:lnTo>
                    <a:pt x="1719" y="428"/>
                  </a:lnTo>
                  <a:lnTo>
                    <a:pt x="1719" y="437"/>
                  </a:lnTo>
                  <a:lnTo>
                    <a:pt x="1733" y="445"/>
                  </a:lnTo>
                  <a:lnTo>
                    <a:pt x="1734" y="458"/>
                  </a:lnTo>
                  <a:lnTo>
                    <a:pt x="1724" y="464"/>
                  </a:lnTo>
                  <a:lnTo>
                    <a:pt x="1707" y="461"/>
                  </a:lnTo>
                  <a:lnTo>
                    <a:pt x="1688" y="456"/>
                  </a:lnTo>
                  <a:lnTo>
                    <a:pt x="1663" y="461"/>
                  </a:lnTo>
                  <a:lnTo>
                    <a:pt x="1638" y="465"/>
                  </a:lnTo>
                  <a:lnTo>
                    <a:pt x="1613" y="464"/>
                  </a:lnTo>
                  <a:lnTo>
                    <a:pt x="1592" y="468"/>
                  </a:lnTo>
                  <a:lnTo>
                    <a:pt x="1576" y="482"/>
                  </a:lnTo>
                  <a:lnTo>
                    <a:pt x="1525" y="538"/>
                  </a:lnTo>
                  <a:lnTo>
                    <a:pt x="1507" y="550"/>
                  </a:lnTo>
                  <a:lnTo>
                    <a:pt x="1500" y="552"/>
                  </a:lnTo>
                  <a:lnTo>
                    <a:pt x="1489" y="551"/>
                  </a:lnTo>
                  <a:lnTo>
                    <a:pt x="1477" y="551"/>
                  </a:lnTo>
                  <a:lnTo>
                    <a:pt x="1457" y="573"/>
                  </a:lnTo>
                  <a:lnTo>
                    <a:pt x="1438" y="594"/>
                  </a:lnTo>
                  <a:lnTo>
                    <a:pt x="1411" y="611"/>
                  </a:lnTo>
                  <a:lnTo>
                    <a:pt x="1393" y="611"/>
                  </a:lnTo>
                  <a:lnTo>
                    <a:pt x="1372" y="606"/>
                  </a:lnTo>
                  <a:lnTo>
                    <a:pt x="1360" y="593"/>
                  </a:lnTo>
                  <a:lnTo>
                    <a:pt x="1344" y="588"/>
                  </a:lnTo>
                  <a:lnTo>
                    <a:pt x="1323" y="594"/>
                  </a:lnTo>
                  <a:lnTo>
                    <a:pt x="1314" y="611"/>
                  </a:lnTo>
                  <a:lnTo>
                    <a:pt x="1301" y="631"/>
                  </a:lnTo>
                  <a:lnTo>
                    <a:pt x="1298" y="646"/>
                  </a:lnTo>
                  <a:lnTo>
                    <a:pt x="1320" y="675"/>
                  </a:lnTo>
                  <a:lnTo>
                    <a:pt x="1323" y="689"/>
                  </a:lnTo>
                  <a:lnTo>
                    <a:pt x="1265" y="738"/>
                  </a:lnTo>
                  <a:lnTo>
                    <a:pt x="1255" y="752"/>
                  </a:lnTo>
                  <a:lnTo>
                    <a:pt x="1235" y="767"/>
                  </a:lnTo>
                  <a:lnTo>
                    <a:pt x="1221" y="776"/>
                  </a:lnTo>
                  <a:lnTo>
                    <a:pt x="1191" y="787"/>
                  </a:lnTo>
                  <a:lnTo>
                    <a:pt x="1163" y="789"/>
                  </a:lnTo>
                  <a:lnTo>
                    <a:pt x="1158" y="792"/>
                  </a:lnTo>
                  <a:lnTo>
                    <a:pt x="1130" y="783"/>
                  </a:lnTo>
                  <a:lnTo>
                    <a:pt x="1114" y="789"/>
                  </a:lnTo>
                  <a:lnTo>
                    <a:pt x="1088" y="788"/>
                  </a:lnTo>
                  <a:lnTo>
                    <a:pt x="1070" y="795"/>
                  </a:lnTo>
                  <a:lnTo>
                    <a:pt x="1033" y="802"/>
                  </a:lnTo>
                  <a:lnTo>
                    <a:pt x="1022" y="805"/>
                  </a:lnTo>
                  <a:lnTo>
                    <a:pt x="1014" y="815"/>
                  </a:lnTo>
                  <a:lnTo>
                    <a:pt x="1003" y="819"/>
                  </a:lnTo>
                  <a:lnTo>
                    <a:pt x="990" y="821"/>
                  </a:lnTo>
                  <a:lnTo>
                    <a:pt x="960" y="832"/>
                  </a:lnTo>
                  <a:lnTo>
                    <a:pt x="942" y="847"/>
                  </a:lnTo>
                  <a:lnTo>
                    <a:pt x="932" y="848"/>
                  </a:lnTo>
                  <a:lnTo>
                    <a:pt x="920" y="845"/>
                  </a:lnTo>
                  <a:lnTo>
                    <a:pt x="909" y="836"/>
                  </a:lnTo>
                  <a:lnTo>
                    <a:pt x="903" y="834"/>
                  </a:lnTo>
                  <a:lnTo>
                    <a:pt x="874" y="832"/>
                  </a:lnTo>
                  <a:lnTo>
                    <a:pt x="852" y="825"/>
                  </a:lnTo>
                  <a:lnTo>
                    <a:pt x="834" y="815"/>
                  </a:lnTo>
                  <a:lnTo>
                    <a:pt x="801" y="805"/>
                  </a:lnTo>
                  <a:lnTo>
                    <a:pt x="778" y="795"/>
                  </a:lnTo>
                  <a:lnTo>
                    <a:pt x="763" y="782"/>
                  </a:lnTo>
                  <a:lnTo>
                    <a:pt x="754" y="771"/>
                  </a:lnTo>
                  <a:lnTo>
                    <a:pt x="744" y="767"/>
                  </a:lnTo>
                  <a:lnTo>
                    <a:pt x="710" y="756"/>
                  </a:lnTo>
                  <a:lnTo>
                    <a:pt x="693" y="754"/>
                  </a:lnTo>
                  <a:lnTo>
                    <a:pt x="675" y="756"/>
                  </a:lnTo>
                  <a:lnTo>
                    <a:pt x="527" y="766"/>
                  </a:lnTo>
                  <a:lnTo>
                    <a:pt x="506" y="766"/>
                  </a:lnTo>
                  <a:lnTo>
                    <a:pt x="492" y="760"/>
                  </a:lnTo>
                  <a:lnTo>
                    <a:pt x="476" y="746"/>
                  </a:lnTo>
                  <a:lnTo>
                    <a:pt x="463" y="730"/>
                  </a:lnTo>
                  <a:lnTo>
                    <a:pt x="451" y="716"/>
                  </a:lnTo>
                  <a:lnTo>
                    <a:pt x="439" y="696"/>
                  </a:lnTo>
                  <a:lnTo>
                    <a:pt x="432" y="676"/>
                  </a:lnTo>
                  <a:lnTo>
                    <a:pt x="421" y="659"/>
                  </a:lnTo>
                  <a:lnTo>
                    <a:pt x="410" y="644"/>
                  </a:lnTo>
                  <a:lnTo>
                    <a:pt x="398" y="643"/>
                  </a:lnTo>
                  <a:lnTo>
                    <a:pt x="385" y="633"/>
                  </a:lnTo>
                  <a:lnTo>
                    <a:pt x="353" y="625"/>
                  </a:lnTo>
                  <a:lnTo>
                    <a:pt x="337" y="616"/>
                  </a:lnTo>
                  <a:lnTo>
                    <a:pt x="322" y="606"/>
                  </a:lnTo>
                  <a:lnTo>
                    <a:pt x="292" y="596"/>
                  </a:lnTo>
                  <a:lnTo>
                    <a:pt x="280" y="590"/>
                  </a:lnTo>
                  <a:lnTo>
                    <a:pt x="267" y="590"/>
                  </a:lnTo>
                  <a:lnTo>
                    <a:pt x="254" y="595"/>
                  </a:lnTo>
                  <a:lnTo>
                    <a:pt x="245" y="595"/>
                  </a:lnTo>
                  <a:lnTo>
                    <a:pt x="211" y="584"/>
                  </a:lnTo>
                  <a:lnTo>
                    <a:pt x="180" y="581"/>
                  </a:lnTo>
                  <a:lnTo>
                    <a:pt x="164" y="574"/>
                  </a:lnTo>
                  <a:lnTo>
                    <a:pt x="157" y="567"/>
                  </a:lnTo>
                  <a:lnTo>
                    <a:pt x="158" y="552"/>
                  </a:lnTo>
                  <a:lnTo>
                    <a:pt x="166" y="536"/>
                  </a:lnTo>
                  <a:lnTo>
                    <a:pt x="167" y="517"/>
                  </a:lnTo>
                  <a:lnTo>
                    <a:pt x="163" y="498"/>
                  </a:lnTo>
                  <a:lnTo>
                    <a:pt x="163" y="470"/>
                  </a:lnTo>
                  <a:lnTo>
                    <a:pt x="151" y="427"/>
                  </a:lnTo>
                  <a:lnTo>
                    <a:pt x="141" y="410"/>
                  </a:lnTo>
                  <a:lnTo>
                    <a:pt x="134" y="388"/>
                  </a:lnTo>
                  <a:lnTo>
                    <a:pt x="124" y="372"/>
                  </a:lnTo>
                  <a:lnTo>
                    <a:pt x="108" y="369"/>
                  </a:lnTo>
                  <a:lnTo>
                    <a:pt x="93" y="361"/>
                  </a:lnTo>
                  <a:lnTo>
                    <a:pt x="77" y="358"/>
                  </a:lnTo>
                  <a:lnTo>
                    <a:pt x="70" y="369"/>
                  </a:lnTo>
                  <a:lnTo>
                    <a:pt x="55" y="358"/>
                  </a:lnTo>
                  <a:lnTo>
                    <a:pt x="44" y="337"/>
                  </a:lnTo>
                  <a:lnTo>
                    <a:pt x="14" y="314"/>
                  </a:lnTo>
                  <a:lnTo>
                    <a:pt x="3" y="288"/>
                  </a:lnTo>
                  <a:lnTo>
                    <a:pt x="0" y="277"/>
                  </a:lnTo>
                  <a:lnTo>
                    <a:pt x="0" y="273"/>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57" name="Freeform 113"/>
            <p:cNvSpPr>
              <a:spLocks noChangeAspect="1"/>
            </p:cNvSpPr>
            <p:nvPr/>
          </p:nvSpPr>
          <p:spPr bwMode="gray">
            <a:xfrm>
              <a:off x="6650830" y="3335684"/>
              <a:ext cx="41275" cy="36513"/>
            </a:xfrm>
            <a:custGeom>
              <a:avLst/>
              <a:gdLst/>
              <a:ahLst/>
              <a:cxnLst>
                <a:cxn ang="0">
                  <a:pos x="102" y="5"/>
                </a:cxn>
                <a:cxn ang="0">
                  <a:pos x="100" y="5"/>
                </a:cxn>
                <a:cxn ang="0">
                  <a:pos x="105" y="0"/>
                </a:cxn>
                <a:cxn ang="0">
                  <a:pos x="112" y="5"/>
                </a:cxn>
                <a:cxn ang="0">
                  <a:pos x="123" y="8"/>
                </a:cxn>
                <a:cxn ang="0">
                  <a:pos x="127" y="20"/>
                </a:cxn>
                <a:cxn ang="0">
                  <a:pos x="127" y="27"/>
                </a:cxn>
                <a:cxn ang="0">
                  <a:pos x="117" y="37"/>
                </a:cxn>
                <a:cxn ang="0">
                  <a:pos x="105" y="61"/>
                </a:cxn>
                <a:cxn ang="0">
                  <a:pos x="100" y="79"/>
                </a:cxn>
                <a:cxn ang="0">
                  <a:pos x="91" y="85"/>
                </a:cxn>
                <a:cxn ang="0">
                  <a:pos x="78" y="99"/>
                </a:cxn>
                <a:cxn ang="0">
                  <a:pos x="66" y="101"/>
                </a:cxn>
                <a:cxn ang="0">
                  <a:pos x="59" y="113"/>
                </a:cxn>
                <a:cxn ang="0">
                  <a:pos x="53" y="112"/>
                </a:cxn>
                <a:cxn ang="0">
                  <a:pos x="48" y="109"/>
                </a:cxn>
                <a:cxn ang="0">
                  <a:pos x="11" y="97"/>
                </a:cxn>
                <a:cxn ang="0">
                  <a:pos x="3" y="86"/>
                </a:cxn>
                <a:cxn ang="0">
                  <a:pos x="0" y="50"/>
                </a:cxn>
                <a:cxn ang="0">
                  <a:pos x="6" y="45"/>
                </a:cxn>
                <a:cxn ang="0">
                  <a:pos x="19" y="31"/>
                </a:cxn>
                <a:cxn ang="0">
                  <a:pos x="28" y="24"/>
                </a:cxn>
                <a:cxn ang="0">
                  <a:pos x="30" y="20"/>
                </a:cxn>
                <a:cxn ang="0">
                  <a:pos x="37" y="15"/>
                </a:cxn>
                <a:cxn ang="0">
                  <a:pos x="49" y="10"/>
                </a:cxn>
                <a:cxn ang="0">
                  <a:pos x="78" y="9"/>
                </a:cxn>
                <a:cxn ang="0">
                  <a:pos x="85" y="4"/>
                </a:cxn>
                <a:cxn ang="0">
                  <a:pos x="92" y="5"/>
                </a:cxn>
                <a:cxn ang="0">
                  <a:pos x="97" y="4"/>
                </a:cxn>
                <a:cxn ang="0">
                  <a:pos x="102" y="5"/>
                </a:cxn>
              </a:cxnLst>
              <a:rect l="0" t="0" r="r" b="b"/>
              <a:pathLst>
                <a:path w="127" h="113">
                  <a:moveTo>
                    <a:pt x="102" y="5"/>
                  </a:moveTo>
                  <a:lnTo>
                    <a:pt x="100" y="5"/>
                  </a:lnTo>
                  <a:lnTo>
                    <a:pt x="105" y="0"/>
                  </a:lnTo>
                  <a:lnTo>
                    <a:pt x="112" y="5"/>
                  </a:lnTo>
                  <a:lnTo>
                    <a:pt x="123" y="8"/>
                  </a:lnTo>
                  <a:lnTo>
                    <a:pt x="127" y="20"/>
                  </a:lnTo>
                  <a:lnTo>
                    <a:pt x="127" y="27"/>
                  </a:lnTo>
                  <a:lnTo>
                    <a:pt x="117" y="37"/>
                  </a:lnTo>
                  <a:lnTo>
                    <a:pt x="105" y="61"/>
                  </a:lnTo>
                  <a:lnTo>
                    <a:pt x="100" y="79"/>
                  </a:lnTo>
                  <a:lnTo>
                    <a:pt x="91" y="85"/>
                  </a:lnTo>
                  <a:lnTo>
                    <a:pt x="78" y="99"/>
                  </a:lnTo>
                  <a:lnTo>
                    <a:pt x="66" y="101"/>
                  </a:lnTo>
                  <a:lnTo>
                    <a:pt x="59" y="113"/>
                  </a:lnTo>
                  <a:lnTo>
                    <a:pt x="53" y="112"/>
                  </a:lnTo>
                  <a:lnTo>
                    <a:pt x="48" y="109"/>
                  </a:lnTo>
                  <a:lnTo>
                    <a:pt x="11" y="97"/>
                  </a:lnTo>
                  <a:lnTo>
                    <a:pt x="3" y="86"/>
                  </a:lnTo>
                  <a:lnTo>
                    <a:pt x="0" y="50"/>
                  </a:lnTo>
                  <a:lnTo>
                    <a:pt x="6" y="45"/>
                  </a:lnTo>
                  <a:lnTo>
                    <a:pt x="19" y="31"/>
                  </a:lnTo>
                  <a:lnTo>
                    <a:pt x="28" y="24"/>
                  </a:lnTo>
                  <a:lnTo>
                    <a:pt x="30" y="20"/>
                  </a:lnTo>
                  <a:lnTo>
                    <a:pt x="37" y="15"/>
                  </a:lnTo>
                  <a:lnTo>
                    <a:pt x="49" y="10"/>
                  </a:lnTo>
                  <a:lnTo>
                    <a:pt x="78" y="9"/>
                  </a:lnTo>
                  <a:lnTo>
                    <a:pt x="85" y="4"/>
                  </a:lnTo>
                  <a:lnTo>
                    <a:pt x="92" y="5"/>
                  </a:lnTo>
                  <a:lnTo>
                    <a:pt x="97" y="4"/>
                  </a:lnTo>
                  <a:lnTo>
                    <a:pt x="102" y="5"/>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58" name="Freeform 114"/>
            <p:cNvSpPr>
              <a:spLocks noChangeAspect="1"/>
            </p:cNvSpPr>
            <p:nvPr/>
          </p:nvSpPr>
          <p:spPr bwMode="gray">
            <a:xfrm>
              <a:off x="6041230" y="2592734"/>
              <a:ext cx="1066800" cy="741363"/>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59" name="Freeform 115"/>
            <p:cNvSpPr>
              <a:spLocks noChangeAspect="1"/>
            </p:cNvSpPr>
            <p:nvPr/>
          </p:nvSpPr>
          <p:spPr bwMode="gray">
            <a:xfrm>
              <a:off x="6925467" y="2867372"/>
              <a:ext cx="109538" cy="120650"/>
            </a:xfrm>
            <a:custGeom>
              <a:avLst/>
              <a:gdLst/>
              <a:ahLst/>
              <a:cxnLst>
                <a:cxn ang="0">
                  <a:pos x="220" y="310"/>
                </a:cxn>
                <a:cxn ang="0">
                  <a:pos x="185" y="277"/>
                </a:cxn>
                <a:cxn ang="0">
                  <a:pos x="169" y="266"/>
                </a:cxn>
                <a:cxn ang="0">
                  <a:pos x="174" y="262"/>
                </a:cxn>
                <a:cxn ang="0">
                  <a:pos x="174" y="236"/>
                </a:cxn>
                <a:cxn ang="0">
                  <a:pos x="186" y="226"/>
                </a:cxn>
                <a:cxn ang="0">
                  <a:pos x="199" y="212"/>
                </a:cxn>
                <a:cxn ang="0">
                  <a:pos x="235" y="200"/>
                </a:cxn>
                <a:cxn ang="0">
                  <a:pos x="257" y="181"/>
                </a:cxn>
                <a:cxn ang="0">
                  <a:pos x="289" y="155"/>
                </a:cxn>
                <a:cxn ang="0">
                  <a:pos x="297" y="121"/>
                </a:cxn>
                <a:cxn ang="0">
                  <a:pos x="295" y="101"/>
                </a:cxn>
                <a:cxn ang="0">
                  <a:pos x="308" y="80"/>
                </a:cxn>
                <a:cxn ang="0">
                  <a:pos x="342" y="46"/>
                </a:cxn>
                <a:cxn ang="0">
                  <a:pos x="347" y="41"/>
                </a:cxn>
                <a:cxn ang="0">
                  <a:pos x="343" y="27"/>
                </a:cxn>
                <a:cxn ang="0">
                  <a:pos x="327" y="11"/>
                </a:cxn>
                <a:cxn ang="0">
                  <a:pos x="305" y="9"/>
                </a:cxn>
                <a:cxn ang="0">
                  <a:pos x="288" y="44"/>
                </a:cxn>
                <a:cxn ang="0">
                  <a:pos x="233" y="74"/>
                </a:cxn>
                <a:cxn ang="0">
                  <a:pos x="208" y="83"/>
                </a:cxn>
                <a:cxn ang="0">
                  <a:pos x="172" y="118"/>
                </a:cxn>
                <a:cxn ang="0">
                  <a:pos x="139" y="103"/>
                </a:cxn>
                <a:cxn ang="0">
                  <a:pos x="102" y="142"/>
                </a:cxn>
                <a:cxn ang="0">
                  <a:pos x="45" y="178"/>
                </a:cxn>
                <a:cxn ang="0">
                  <a:pos x="2" y="220"/>
                </a:cxn>
                <a:cxn ang="0">
                  <a:pos x="13" y="235"/>
                </a:cxn>
                <a:cxn ang="0">
                  <a:pos x="30" y="239"/>
                </a:cxn>
                <a:cxn ang="0">
                  <a:pos x="57" y="245"/>
                </a:cxn>
                <a:cxn ang="0">
                  <a:pos x="59" y="258"/>
                </a:cxn>
                <a:cxn ang="0">
                  <a:pos x="50" y="301"/>
                </a:cxn>
                <a:cxn ang="0">
                  <a:pos x="59" y="307"/>
                </a:cxn>
                <a:cxn ang="0">
                  <a:pos x="43" y="320"/>
                </a:cxn>
                <a:cxn ang="0">
                  <a:pos x="32" y="339"/>
                </a:cxn>
                <a:cxn ang="0">
                  <a:pos x="40" y="353"/>
                </a:cxn>
                <a:cxn ang="0">
                  <a:pos x="48" y="355"/>
                </a:cxn>
                <a:cxn ang="0">
                  <a:pos x="40" y="361"/>
                </a:cxn>
                <a:cxn ang="0">
                  <a:pos x="47" y="366"/>
                </a:cxn>
                <a:cxn ang="0">
                  <a:pos x="53" y="377"/>
                </a:cxn>
                <a:cxn ang="0">
                  <a:pos x="64" y="372"/>
                </a:cxn>
                <a:cxn ang="0">
                  <a:pos x="74" y="360"/>
                </a:cxn>
                <a:cxn ang="0">
                  <a:pos x="78" y="356"/>
                </a:cxn>
                <a:cxn ang="0">
                  <a:pos x="91" y="368"/>
                </a:cxn>
                <a:cxn ang="0">
                  <a:pos x="102" y="369"/>
                </a:cxn>
                <a:cxn ang="0">
                  <a:pos x="121" y="374"/>
                </a:cxn>
                <a:cxn ang="0">
                  <a:pos x="156" y="340"/>
                </a:cxn>
                <a:cxn ang="0">
                  <a:pos x="191" y="340"/>
                </a:cxn>
                <a:cxn ang="0">
                  <a:pos x="223" y="318"/>
                </a:cxn>
              </a:cxnLst>
              <a:rect l="0" t="0" r="r" b="b"/>
              <a:pathLst>
                <a:path w="349" h="377">
                  <a:moveTo>
                    <a:pt x="223" y="318"/>
                  </a:moveTo>
                  <a:lnTo>
                    <a:pt x="220" y="310"/>
                  </a:lnTo>
                  <a:lnTo>
                    <a:pt x="196" y="290"/>
                  </a:lnTo>
                  <a:lnTo>
                    <a:pt x="185" y="277"/>
                  </a:lnTo>
                  <a:lnTo>
                    <a:pt x="171" y="272"/>
                  </a:lnTo>
                  <a:lnTo>
                    <a:pt x="169" y="266"/>
                  </a:lnTo>
                  <a:lnTo>
                    <a:pt x="174" y="253"/>
                  </a:lnTo>
                  <a:lnTo>
                    <a:pt x="174" y="262"/>
                  </a:lnTo>
                  <a:lnTo>
                    <a:pt x="175" y="255"/>
                  </a:lnTo>
                  <a:lnTo>
                    <a:pt x="174" y="236"/>
                  </a:lnTo>
                  <a:lnTo>
                    <a:pt x="175" y="229"/>
                  </a:lnTo>
                  <a:lnTo>
                    <a:pt x="186" y="226"/>
                  </a:lnTo>
                  <a:lnTo>
                    <a:pt x="196" y="220"/>
                  </a:lnTo>
                  <a:lnTo>
                    <a:pt x="199" y="212"/>
                  </a:lnTo>
                  <a:lnTo>
                    <a:pt x="223" y="209"/>
                  </a:lnTo>
                  <a:lnTo>
                    <a:pt x="235" y="200"/>
                  </a:lnTo>
                  <a:lnTo>
                    <a:pt x="239" y="194"/>
                  </a:lnTo>
                  <a:lnTo>
                    <a:pt x="257" y="181"/>
                  </a:lnTo>
                  <a:lnTo>
                    <a:pt x="274" y="162"/>
                  </a:lnTo>
                  <a:lnTo>
                    <a:pt x="289" y="155"/>
                  </a:lnTo>
                  <a:lnTo>
                    <a:pt x="295" y="150"/>
                  </a:lnTo>
                  <a:lnTo>
                    <a:pt x="297" y="121"/>
                  </a:lnTo>
                  <a:lnTo>
                    <a:pt x="293" y="112"/>
                  </a:lnTo>
                  <a:lnTo>
                    <a:pt x="295" y="101"/>
                  </a:lnTo>
                  <a:lnTo>
                    <a:pt x="304" y="87"/>
                  </a:lnTo>
                  <a:lnTo>
                    <a:pt x="308" y="80"/>
                  </a:lnTo>
                  <a:lnTo>
                    <a:pt x="335" y="49"/>
                  </a:lnTo>
                  <a:lnTo>
                    <a:pt x="342" y="46"/>
                  </a:lnTo>
                  <a:lnTo>
                    <a:pt x="349" y="48"/>
                  </a:lnTo>
                  <a:lnTo>
                    <a:pt x="347" y="41"/>
                  </a:lnTo>
                  <a:lnTo>
                    <a:pt x="343" y="33"/>
                  </a:lnTo>
                  <a:lnTo>
                    <a:pt x="343" y="27"/>
                  </a:lnTo>
                  <a:lnTo>
                    <a:pt x="335" y="26"/>
                  </a:lnTo>
                  <a:lnTo>
                    <a:pt x="327" y="11"/>
                  </a:lnTo>
                  <a:lnTo>
                    <a:pt x="316" y="0"/>
                  </a:lnTo>
                  <a:lnTo>
                    <a:pt x="305" y="9"/>
                  </a:lnTo>
                  <a:lnTo>
                    <a:pt x="298" y="29"/>
                  </a:lnTo>
                  <a:lnTo>
                    <a:pt x="288" y="44"/>
                  </a:lnTo>
                  <a:lnTo>
                    <a:pt x="257" y="68"/>
                  </a:lnTo>
                  <a:lnTo>
                    <a:pt x="233" y="74"/>
                  </a:lnTo>
                  <a:lnTo>
                    <a:pt x="213" y="74"/>
                  </a:lnTo>
                  <a:lnTo>
                    <a:pt x="208" y="83"/>
                  </a:lnTo>
                  <a:lnTo>
                    <a:pt x="214" y="114"/>
                  </a:lnTo>
                  <a:lnTo>
                    <a:pt x="172" y="118"/>
                  </a:lnTo>
                  <a:lnTo>
                    <a:pt x="158" y="108"/>
                  </a:lnTo>
                  <a:lnTo>
                    <a:pt x="139" y="103"/>
                  </a:lnTo>
                  <a:lnTo>
                    <a:pt x="127" y="113"/>
                  </a:lnTo>
                  <a:lnTo>
                    <a:pt x="102" y="142"/>
                  </a:lnTo>
                  <a:lnTo>
                    <a:pt x="84" y="157"/>
                  </a:lnTo>
                  <a:lnTo>
                    <a:pt x="45" y="178"/>
                  </a:lnTo>
                  <a:lnTo>
                    <a:pt x="30" y="185"/>
                  </a:lnTo>
                  <a:lnTo>
                    <a:pt x="2" y="220"/>
                  </a:lnTo>
                  <a:lnTo>
                    <a:pt x="0" y="224"/>
                  </a:lnTo>
                  <a:lnTo>
                    <a:pt x="13" y="235"/>
                  </a:lnTo>
                  <a:lnTo>
                    <a:pt x="16" y="246"/>
                  </a:lnTo>
                  <a:lnTo>
                    <a:pt x="30" y="239"/>
                  </a:lnTo>
                  <a:lnTo>
                    <a:pt x="42" y="243"/>
                  </a:lnTo>
                  <a:lnTo>
                    <a:pt x="57" y="245"/>
                  </a:lnTo>
                  <a:lnTo>
                    <a:pt x="63" y="248"/>
                  </a:lnTo>
                  <a:lnTo>
                    <a:pt x="59" y="258"/>
                  </a:lnTo>
                  <a:lnTo>
                    <a:pt x="56" y="278"/>
                  </a:lnTo>
                  <a:lnTo>
                    <a:pt x="50" y="301"/>
                  </a:lnTo>
                  <a:lnTo>
                    <a:pt x="52" y="307"/>
                  </a:lnTo>
                  <a:lnTo>
                    <a:pt x="59" y="307"/>
                  </a:lnTo>
                  <a:lnTo>
                    <a:pt x="45" y="315"/>
                  </a:lnTo>
                  <a:lnTo>
                    <a:pt x="43" y="320"/>
                  </a:lnTo>
                  <a:lnTo>
                    <a:pt x="37" y="323"/>
                  </a:lnTo>
                  <a:lnTo>
                    <a:pt x="32" y="339"/>
                  </a:lnTo>
                  <a:lnTo>
                    <a:pt x="24" y="352"/>
                  </a:lnTo>
                  <a:lnTo>
                    <a:pt x="40" y="353"/>
                  </a:lnTo>
                  <a:lnTo>
                    <a:pt x="50" y="350"/>
                  </a:lnTo>
                  <a:lnTo>
                    <a:pt x="48" y="355"/>
                  </a:lnTo>
                  <a:lnTo>
                    <a:pt x="45" y="361"/>
                  </a:lnTo>
                  <a:lnTo>
                    <a:pt x="40" y="361"/>
                  </a:lnTo>
                  <a:lnTo>
                    <a:pt x="41" y="368"/>
                  </a:lnTo>
                  <a:lnTo>
                    <a:pt x="47" y="366"/>
                  </a:lnTo>
                  <a:lnTo>
                    <a:pt x="51" y="376"/>
                  </a:lnTo>
                  <a:lnTo>
                    <a:pt x="53" y="377"/>
                  </a:lnTo>
                  <a:lnTo>
                    <a:pt x="61" y="377"/>
                  </a:lnTo>
                  <a:lnTo>
                    <a:pt x="64" y="372"/>
                  </a:lnTo>
                  <a:lnTo>
                    <a:pt x="71" y="370"/>
                  </a:lnTo>
                  <a:lnTo>
                    <a:pt x="74" y="360"/>
                  </a:lnTo>
                  <a:lnTo>
                    <a:pt x="72" y="355"/>
                  </a:lnTo>
                  <a:lnTo>
                    <a:pt x="78" y="356"/>
                  </a:lnTo>
                  <a:lnTo>
                    <a:pt x="84" y="365"/>
                  </a:lnTo>
                  <a:lnTo>
                    <a:pt x="91" y="368"/>
                  </a:lnTo>
                  <a:lnTo>
                    <a:pt x="99" y="374"/>
                  </a:lnTo>
                  <a:lnTo>
                    <a:pt x="102" y="369"/>
                  </a:lnTo>
                  <a:lnTo>
                    <a:pt x="113" y="365"/>
                  </a:lnTo>
                  <a:lnTo>
                    <a:pt x="121" y="374"/>
                  </a:lnTo>
                  <a:lnTo>
                    <a:pt x="134" y="363"/>
                  </a:lnTo>
                  <a:lnTo>
                    <a:pt x="156" y="340"/>
                  </a:lnTo>
                  <a:lnTo>
                    <a:pt x="174" y="339"/>
                  </a:lnTo>
                  <a:lnTo>
                    <a:pt x="191" y="340"/>
                  </a:lnTo>
                  <a:lnTo>
                    <a:pt x="206" y="334"/>
                  </a:lnTo>
                  <a:lnTo>
                    <a:pt x="223" y="31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nvGrpSpPr>
            <p:cNvPr id="60" name="Group 116"/>
            <p:cNvGrpSpPr>
              <a:grpSpLocks noChangeAspect="1"/>
            </p:cNvGrpSpPr>
            <p:nvPr/>
          </p:nvGrpSpPr>
          <p:grpSpPr bwMode="gray">
            <a:xfrm>
              <a:off x="5099842" y="1268760"/>
              <a:ext cx="2973388" cy="1638300"/>
              <a:chOff x="2730" y="960"/>
              <a:chExt cx="1873" cy="1032"/>
            </a:xfrm>
            <a:grpFill/>
          </p:grpSpPr>
          <p:grpSp>
            <p:nvGrpSpPr>
              <p:cNvPr id="335" name="Group 117"/>
              <p:cNvGrpSpPr>
                <a:grpSpLocks noChangeAspect="1"/>
              </p:cNvGrpSpPr>
              <p:nvPr/>
            </p:nvGrpSpPr>
            <p:grpSpPr bwMode="gray">
              <a:xfrm>
                <a:off x="3044" y="960"/>
                <a:ext cx="1473" cy="481"/>
                <a:chOff x="3044" y="960"/>
                <a:chExt cx="1473" cy="481"/>
              </a:xfrm>
              <a:grpFill/>
            </p:grpSpPr>
            <p:sp>
              <p:nvSpPr>
                <p:cNvPr id="339" name="Freeform 118"/>
                <p:cNvSpPr>
                  <a:spLocks noChangeAspect="1"/>
                </p:cNvSpPr>
                <p:nvPr/>
              </p:nvSpPr>
              <p:spPr bwMode="gray">
                <a:xfrm>
                  <a:off x="3044" y="1416"/>
                  <a:ext cx="23" cy="25"/>
                </a:xfrm>
                <a:custGeom>
                  <a:avLst/>
                  <a:gdLst/>
                  <a:ahLst/>
                  <a:cxnLst>
                    <a:cxn ang="0">
                      <a:pos x="27" y="8"/>
                    </a:cxn>
                    <a:cxn ang="0">
                      <a:pos x="29" y="5"/>
                    </a:cxn>
                    <a:cxn ang="0">
                      <a:pos x="34" y="3"/>
                    </a:cxn>
                    <a:cxn ang="0">
                      <a:pos x="38" y="7"/>
                    </a:cxn>
                    <a:cxn ang="0">
                      <a:pos x="49" y="0"/>
                    </a:cxn>
                    <a:cxn ang="0">
                      <a:pos x="54" y="0"/>
                    </a:cxn>
                    <a:cxn ang="0">
                      <a:pos x="94" y="37"/>
                    </a:cxn>
                    <a:cxn ang="0">
                      <a:pos x="100" y="51"/>
                    </a:cxn>
                    <a:cxn ang="0">
                      <a:pos x="105" y="53"/>
                    </a:cxn>
                    <a:cxn ang="0">
                      <a:pos x="105" y="34"/>
                    </a:cxn>
                    <a:cxn ang="0">
                      <a:pos x="109" y="49"/>
                    </a:cxn>
                    <a:cxn ang="0">
                      <a:pos x="116" y="65"/>
                    </a:cxn>
                    <a:cxn ang="0">
                      <a:pos x="115" y="78"/>
                    </a:cxn>
                    <a:cxn ang="0">
                      <a:pos x="109" y="64"/>
                    </a:cxn>
                    <a:cxn ang="0">
                      <a:pos x="97" y="76"/>
                    </a:cxn>
                    <a:cxn ang="0">
                      <a:pos x="77" y="105"/>
                    </a:cxn>
                    <a:cxn ang="0">
                      <a:pos x="63" y="113"/>
                    </a:cxn>
                    <a:cxn ang="0">
                      <a:pos x="55" y="113"/>
                    </a:cxn>
                    <a:cxn ang="0">
                      <a:pos x="45" y="124"/>
                    </a:cxn>
                    <a:cxn ang="0">
                      <a:pos x="35" y="125"/>
                    </a:cxn>
                    <a:cxn ang="0">
                      <a:pos x="30" y="118"/>
                    </a:cxn>
                    <a:cxn ang="0">
                      <a:pos x="28" y="126"/>
                    </a:cxn>
                    <a:cxn ang="0">
                      <a:pos x="19" y="118"/>
                    </a:cxn>
                    <a:cxn ang="0">
                      <a:pos x="12" y="105"/>
                    </a:cxn>
                    <a:cxn ang="0">
                      <a:pos x="6" y="105"/>
                    </a:cxn>
                    <a:cxn ang="0">
                      <a:pos x="4" y="118"/>
                    </a:cxn>
                    <a:cxn ang="0">
                      <a:pos x="8" y="125"/>
                    </a:cxn>
                    <a:cxn ang="0">
                      <a:pos x="2" y="115"/>
                    </a:cxn>
                    <a:cxn ang="0">
                      <a:pos x="0" y="104"/>
                    </a:cxn>
                    <a:cxn ang="0">
                      <a:pos x="2" y="91"/>
                    </a:cxn>
                    <a:cxn ang="0">
                      <a:pos x="3" y="56"/>
                    </a:cxn>
                    <a:cxn ang="0">
                      <a:pos x="7" y="41"/>
                    </a:cxn>
                    <a:cxn ang="0">
                      <a:pos x="19" y="17"/>
                    </a:cxn>
                    <a:cxn ang="0">
                      <a:pos x="27" y="8"/>
                    </a:cxn>
                  </a:cxnLst>
                  <a:rect l="0" t="0" r="r" b="b"/>
                  <a:pathLst>
                    <a:path w="116" h="126">
                      <a:moveTo>
                        <a:pt x="27" y="8"/>
                      </a:moveTo>
                      <a:lnTo>
                        <a:pt x="29" y="5"/>
                      </a:lnTo>
                      <a:lnTo>
                        <a:pt x="34" y="3"/>
                      </a:lnTo>
                      <a:lnTo>
                        <a:pt x="38" y="7"/>
                      </a:lnTo>
                      <a:lnTo>
                        <a:pt x="49" y="0"/>
                      </a:lnTo>
                      <a:lnTo>
                        <a:pt x="54" y="0"/>
                      </a:lnTo>
                      <a:lnTo>
                        <a:pt x="94" y="37"/>
                      </a:lnTo>
                      <a:lnTo>
                        <a:pt x="100" y="51"/>
                      </a:lnTo>
                      <a:lnTo>
                        <a:pt x="105" y="53"/>
                      </a:lnTo>
                      <a:lnTo>
                        <a:pt x="105" y="34"/>
                      </a:lnTo>
                      <a:lnTo>
                        <a:pt x="109" y="49"/>
                      </a:lnTo>
                      <a:lnTo>
                        <a:pt x="116" y="65"/>
                      </a:lnTo>
                      <a:lnTo>
                        <a:pt x="115" y="78"/>
                      </a:lnTo>
                      <a:lnTo>
                        <a:pt x="109" y="64"/>
                      </a:lnTo>
                      <a:lnTo>
                        <a:pt x="97" y="76"/>
                      </a:lnTo>
                      <a:lnTo>
                        <a:pt x="77" y="105"/>
                      </a:lnTo>
                      <a:lnTo>
                        <a:pt x="63" y="113"/>
                      </a:lnTo>
                      <a:lnTo>
                        <a:pt x="55" y="113"/>
                      </a:lnTo>
                      <a:lnTo>
                        <a:pt x="45" y="124"/>
                      </a:lnTo>
                      <a:lnTo>
                        <a:pt x="35" y="125"/>
                      </a:lnTo>
                      <a:lnTo>
                        <a:pt x="30" y="118"/>
                      </a:lnTo>
                      <a:lnTo>
                        <a:pt x="28" y="126"/>
                      </a:lnTo>
                      <a:lnTo>
                        <a:pt x="19" y="118"/>
                      </a:lnTo>
                      <a:lnTo>
                        <a:pt x="12" y="105"/>
                      </a:lnTo>
                      <a:lnTo>
                        <a:pt x="6" y="105"/>
                      </a:lnTo>
                      <a:lnTo>
                        <a:pt x="4" y="118"/>
                      </a:lnTo>
                      <a:lnTo>
                        <a:pt x="8" y="125"/>
                      </a:lnTo>
                      <a:lnTo>
                        <a:pt x="2" y="115"/>
                      </a:lnTo>
                      <a:lnTo>
                        <a:pt x="0" y="104"/>
                      </a:lnTo>
                      <a:lnTo>
                        <a:pt x="2" y="91"/>
                      </a:lnTo>
                      <a:lnTo>
                        <a:pt x="3" y="56"/>
                      </a:lnTo>
                      <a:lnTo>
                        <a:pt x="7" y="41"/>
                      </a:lnTo>
                      <a:lnTo>
                        <a:pt x="19" y="17"/>
                      </a:lnTo>
                      <a:lnTo>
                        <a:pt x="27" y="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40" name="Freeform 119"/>
                <p:cNvSpPr>
                  <a:spLocks noChangeAspect="1"/>
                </p:cNvSpPr>
                <p:nvPr/>
              </p:nvSpPr>
              <p:spPr bwMode="gray">
                <a:xfrm>
                  <a:off x="3605" y="995"/>
                  <a:ext cx="67" cy="84"/>
                </a:xfrm>
                <a:custGeom>
                  <a:avLst/>
                  <a:gdLst/>
                  <a:ahLst/>
                  <a:cxnLst>
                    <a:cxn ang="0">
                      <a:pos x="42" y="277"/>
                    </a:cxn>
                    <a:cxn ang="0">
                      <a:pos x="52" y="238"/>
                    </a:cxn>
                    <a:cxn ang="0">
                      <a:pos x="66" y="185"/>
                    </a:cxn>
                    <a:cxn ang="0">
                      <a:pos x="96" y="201"/>
                    </a:cxn>
                    <a:cxn ang="0">
                      <a:pos x="80" y="149"/>
                    </a:cxn>
                    <a:cxn ang="0">
                      <a:pos x="92" y="119"/>
                    </a:cxn>
                    <a:cxn ang="0">
                      <a:pos x="93" y="115"/>
                    </a:cxn>
                    <a:cxn ang="0">
                      <a:pos x="100" y="94"/>
                    </a:cxn>
                    <a:cxn ang="0">
                      <a:pos x="105" y="88"/>
                    </a:cxn>
                    <a:cxn ang="0">
                      <a:pos x="124" y="52"/>
                    </a:cxn>
                    <a:cxn ang="0">
                      <a:pos x="124" y="29"/>
                    </a:cxn>
                    <a:cxn ang="0">
                      <a:pos x="136" y="39"/>
                    </a:cxn>
                    <a:cxn ang="0">
                      <a:pos x="155" y="62"/>
                    </a:cxn>
                    <a:cxn ang="0">
                      <a:pos x="155" y="16"/>
                    </a:cxn>
                    <a:cxn ang="0">
                      <a:pos x="194" y="12"/>
                    </a:cxn>
                    <a:cxn ang="0">
                      <a:pos x="195" y="29"/>
                    </a:cxn>
                    <a:cxn ang="0">
                      <a:pos x="208" y="30"/>
                    </a:cxn>
                    <a:cxn ang="0">
                      <a:pos x="195" y="73"/>
                    </a:cxn>
                    <a:cxn ang="0">
                      <a:pos x="194" y="108"/>
                    </a:cxn>
                    <a:cxn ang="0">
                      <a:pos x="209" y="103"/>
                    </a:cxn>
                    <a:cxn ang="0">
                      <a:pos x="219" y="66"/>
                    </a:cxn>
                    <a:cxn ang="0">
                      <a:pos x="233" y="79"/>
                    </a:cxn>
                    <a:cxn ang="0">
                      <a:pos x="238" y="99"/>
                    </a:cxn>
                    <a:cxn ang="0">
                      <a:pos x="249" y="72"/>
                    </a:cxn>
                    <a:cxn ang="0">
                      <a:pos x="262" y="95"/>
                    </a:cxn>
                    <a:cxn ang="0">
                      <a:pos x="261" y="119"/>
                    </a:cxn>
                    <a:cxn ang="0">
                      <a:pos x="273" y="131"/>
                    </a:cxn>
                    <a:cxn ang="0">
                      <a:pos x="279" y="110"/>
                    </a:cxn>
                    <a:cxn ang="0">
                      <a:pos x="292" y="163"/>
                    </a:cxn>
                    <a:cxn ang="0">
                      <a:pos x="334" y="195"/>
                    </a:cxn>
                    <a:cxn ang="0">
                      <a:pos x="337" y="234"/>
                    </a:cxn>
                    <a:cxn ang="0">
                      <a:pos x="337" y="259"/>
                    </a:cxn>
                    <a:cxn ang="0">
                      <a:pos x="318" y="312"/>
                    </a:cxn>
                    <a:cxn ang="0">
                      <a:pos x="301" y="317"/>
                    </a:cxn>
                    <a:cxn ang="0">
                      <a:pos x="242" y="344"/>
                    </a:cxn>
                    <a:cxn ang="0">
                      <a:pos x="216" y="347"/>
                    </a:cxn>
                    <a:cxn ang="0">
                      <a:pos x="200" y="346"/>
                    </a:cxn>
                    <a:cxn ang="0">
                      <a:pos x="190" y="360"/>
                    </a:cxn>
                    <a:cxn ang="0">
                      <a:pos x="149" y="352"/>
                    </a:cxn>
                    <a:cxn ang="0">
                      <a:pos x="133" y="352"/>
                    </a:cxn>
                    <a:cxn ang="0">
                      <a:pos x="92" y="368"/>
                    </a:cxn>
                    <a:cxn ang="0">
                      <a:pos x="77" y="385"/>
                    </a:cxn>
                    <a:cxn ang="0">
                      <a:pos x="41" y="409"/>
                    </a:cxn>
                    <a:cxn ang="0">
                      <a:pos x="6" y="416"/>
                    </a:cxn>
                    <a:cxn ang="0">
                      <a:pos x="12" y="398"/>
                    </a:cxn>
                    <a:cxn ang="0">
                      <a:pos x="0" y="393"/>
                    </a:cxn>
                    <a:cxn ang="0">
                      <a:pos x="9" y="355"/>
                    </a:cxn>
                    <a:cxn ang="0">
                      <a:pos x="33" y="297"/>
                    </a:cxn>
                  </a:cxnLst>
                  <a:rect l="0" t="0" r="r" b="b"/>
                  <a:pathLst>
                    <a:path w="337" h="418">
                      <a:moveTo>
                        <a:pt x="33" y="286"/>
                      </a:moveTo>
                      <a:lnTo>
                        <a:pt x="42" y="277"/>
                      </a:lnTo>
                      <a:lnTo>
                        <a:pt x="42" y="269"/>
                      </a:lnTo>
                      <a:lnTo>
                        <a:pt x="52" y="238"/>
                      </a:lnTo>
                      <a:lnTo>
                        <a:pt x="49" y="228"/>
                      </a:lnTo>
                      <a:lnTo>
                        <a:pt x="66" y="185"/>
                      </a:lnTo>
                      <a:lnTo>
                        <a:pt x="85" y="202"/>
                      </a:lnTo>
                      <a:lnTo>
                        <a:pt x="96" y="201"/>
                      </a:lnTo>
                      <a:lnTo>
                        <a:pt x="80" y="183"/>
                      </a:lnTo>
                      <a:lnTo>
                        <a:pt x="80" y="149"/>
                      </a:lnTo>
                      <a:lnTo>
                        <a:pt x="81" y="131"/>
                      </a:lnTo>
                      <a:lnTo>
                        <a:pt x="92" y="119"/>
                      </a:lnTo>
                      <a:lnTo>
                        <a:pt x="100" y="118"/>
                      </a:lnTo>
                      <a:lnTo>
                        <a:pt x="93" y="115"/>
                      </a:lnTo>
                      <a:lnTo>
                        <a:pt x="93" y="103"/>
                      </a:lnTo>
                      <a:lnTo>
                        <a:pt x="100" y="94"/>
                      </a:lnTo>
                      <a:lnTo>
                        <a:pt x="109" y="92"/>
                      </a:lnTo>
                      <a:lnTo>
                        <a:pt x="105" y="88"/>
                      </a:lnTo>
                      <a:lnTo>
                        <a:pt x="105" y="73"/>
                      </a:lnTo>
                      <a:lnTo>
                        <a:pt x="124" y="52"/>
                      </a:lnTo>
                      <a:lnTo>
                        <a:pt x="125" y="44"/>
                      </a:lnTo>
                      <a:lnTo>
                        <a:pt x="124" y="29"/>
                      </a:lnTo>
                      <a:lnTo>
                        <a:pt x="130" y="24"/>
                      </a:lnTo>
                      <a:lnTo>
                        <a:pt x="136" y="39"/>
                      </a:lnTo>
                      <a:lnTo>
                        <a:pt x="139" y="56"/>
                      </a:lnTo>
                      <a:lnTo>
                        <a:pt x="155" y="62"/>
                      </a:lnTo>
                      <a:lnTo>
                        <a:pt x="157" y="48"/>
                      </a:lnTo>
                      <a:lnTo>
                        <a:pt x="155" y="16"/>
                      </a:lnTo>
                      <a:lnTo>
                        <a:pt x="166" y="0"/>
                      </a:lnTo>
                      <a:lnTo>
                        <a:pt x="194" y="12"/>
                      </a:lnTo>
                      <a:lnTo>
                        <a:pt x="194" y="36"/>
                      </a:lnTo>
                      <a:lnTo>
                        <a:pt x="195" y="29"/>
                      </a:lnTo>
                      <a:lnTo>
                        <a:pt x="200" y="23"/>
                      </a:lnTo>
                      <a:lnTo>
                        <a:pt x="208" y="30"/>
                      </a:lnTo>
                      <a:lnTo>
                        <a:pt x="208" y="43"/>
                      </a:lnTo>
                      <a:lnTo>
                        <a:pt x="195" y="73"/>
                      </a:lnTo>
                      <a:lnTo>
                        <a:pt x="197" y="94"/>
                      </a:lnTo>
                      <a:lnTo>
                        <a:pt x="194" y="108"/>
                      </a:lnTo>
                      <a:lnTo>
                        <a:pt x="194" y="122"/>
                      </a:lnTo>
                      <a:lnTo>
                        <a:pt x="209" y="103"/>
                      </a:lnTo>
                      <a:lnTo>
                        <a:pt x="219" y="84"/>
                      </a:lnTo>
                      <a:lnTo>
                        <a:pt x="219" y="66"/>
                      </a:lnTo>
                      <a:lnTo>
                        <a:pt x="224" y="65"/>
                      </a:lnTo>
                      <a:lnTo>
                        <a:pt x="233" y="79"/>
                      </a:lnTo>
                      <a:lnTo>
                        <a:pt x="236" y="94"/>
                      </a:lnTo>
                      <a:lnTo>
                        <a:pt x="238" y="99"/>
                      </a:lnTo>
                      <a:lnTo>
                        <a:pt x="245" y="88"/>
                      </a:lnTo>
                      <a:lnTo>
                        <a:pt x="249" y="72"/>
                      </a:lnTo>
                      <a:lnTo>
                        <a:pt x="258" y="77"/>
                      </a:lnTo>
                      <a:lnTo>
                        <a:pt x="262" y="95"/>
                      </a:lnTo>
                      <a:lnTo>
                        <a:pt x="259" y="110"/>
                      </a:lnTo>
                      <a:lnTo>
                        <a:pt x="261" y="119"/>
                      </a:lnTo>
                      <a:lnTo>
                        <a:pt x="267" y="131"/>
                      </a:lnTo>
                      <a:lnTo>
                        <a:pt x="273" y="131"/>
                      </a:lnTo>
                      <a:lnTo>
                        <a:pt x="272" y="118"/>
                      </a:lnTo>
                      <a:lnTo>
                        <a:pt x="279" y="110"/>
                      </a:lnTo>
                      <a:lnTo>
                        <a:pt x="284" y="137"/>
                      </a:lnTo>
                      <a:lnTo>
                        <a:pt x="292" y="163"/>
                      </a:lnTo>
                      <a:lnTo>
                        <a:pt x="326" y="184"/>
                      </a:lnTo>
                      <a:lnTo>
                        <a:pt x="334" y="195"/>
                      </a:lnTo>
                      <a:lnTo>
                        <a:pt x="337" y="217"/>
                      </a:lnTo>
                      <a:lnTo>
                        <a:pt x="337" y="234"/>
                      </a:lnTo>
                      <a:lnTo>
                        <a:pt x="333" y="245"/>
                      </a:lnTo>
                      <a:lnTo>
                        <a:pt x="337" y="259"/>
                      </a:lnTo>
                      <a:lnTo>
                        <a:pt x="337" y="276"/>
                      </a:lnTo>
                      <a:lnTo>
                        <a:pt x="318" y="312"/>
                      </a:lnTo>
                      <a:lnTo>
                        <a:pt x="307" y="323"/>
                      </a:lnTo>
                      <a:lnTo>
                        <a:pt x="301" y="317"/>
                      </a:lnTo>
                      <a:lnTo>
                        <a:pt x="280" y="321"/>
                      </a:lnTo>
                      <a:lnTo>
                        <a:pt x="242" y="344"/>
                      </a:lnTo>
                      <a:lnTo>
                        <a:pt x="226" y="341"/>
                      </a:lnTo>
                      <a:lnTo>
                        <a:pt x="216" y="347"/>
                      </a:lnTo>
                      <a:lnTo>
                        <a:pt x="205" y="344"/>
                      </a:lnTo>
                      <a:lnTo>
                        <a:pt x="200" y="346"/>
                      </a:lnTo>
                      <a:lnTo>
                        <a:pt x="199" y="355"/>
                      </a:lnTo>
                      <a:lnTo>
                        <a:pt x="190" y="360"/>
                      </a:lnTo>
                      <a:lnTo>
                        <a:pt x="176" y="342"/>
                      </a:lnTo>
                      <a:lnTo>
                        <a:pt x="149" y="352"/>
                      </a:lnTo>
                      <a:lnTo>
                        <a:pt x="143" y="346"/>
                      </a:lnTo>
                      <a:lnTo>
                        <a:pt x="133" y="352"/>
                      </a:lnTo>
                      <a:lnTo>
                        <a:pt x="98" y="350"/>
                      </a:lnTo>
                      <a:lnTo>
                        <a:pt x="92" y="368"/>
                      </a:lnTo>
                      <a:lnTo>
                        <a:pt x="86" y="371"/>
                      </a:lnTo>
                      <a:lnTo>
                        <a:pt x="77" y="385"/>
                      </a:lnTo>
                      <a:lnTo>
                        <a:pt x="53" y="396"/>
                      </a:lnTo>
                      <a:lnTo>
                        <a:pt x="41" y="409"/>
                      </a:lnTo>
                      <a:lnTo>
                        <a:pt x="33" y="418"/>
                      </a:lnTo>
                      <a:lnTo>
                        <a:pt x="6" y="416"/>
                      </a:lnTo>
                      <a:lnTo>
                        <a:pt x="7" y="409"/>
                      </a:lnTo>
                      <a:lnTo>
                        <a:pt x="12" y="398"/>
                      </a:lnTo>
                      <a:lnTo>
                        <a:pt x="11" y="387"/>
                      </a:lnTo>
                      <a:lnTo>
                        <a:pt x="0" y="393"/>
                      </a:lnTo>
                      <a:lnTo>
                        <a:pt x="4" y="366"/>
                      </a:lnTo>
                      <a:lnTo>
                        <a:pt x="9" y="355"/>
                      </a:lnTo>
                      <a:lnTo>
                        <a:pt x="38" y="302"/>
                      </a:lnTo>
                      <a:lnTo>
                        <a:pt x="33" y="297"/>
                      </a:lnTo>
                      <a:lnTo>
                        <a:pt x="33" y="28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41" name="Freeform 120"/>
                <p:cNvSpPr>
                  <a:spLocks noChangeAspect="1"/>
                </p:cNvSpPr>
                <p:nvPr/>
              </p:nvSpPr>
              <p:spPr bwMode="gray">
                <a:xfrm>
                  <a:off x="4015" y="1163"/>
                  <a:ext cx="73" cy="67"/>
                </a:xfrm>
                <a:custGeom>
                  <a:avLst/>
                  <a:gdLst/>
                  <a:ahLst/>
                  <a:cxnLst>
                    <a:cxn ang="0">
                      <a:pos x="179" y="89"/>
                    </a:cxn>
                    <a:cxn ang="0">
                      <a:pos x="185" y="89"/>
                    </a:cxn>
                    <a:cxn ang="0">
                      <a:pos x="200" y="103"/>
                    </a:cxn>
                    <a:cxn ang="0">
                      <a:pos x="194" y="120"/>
                    </a:cxn>
                    <a:cxn ang="0">
                      <a:pos x="195" y="127"/>
                    </a:cxn>
                    <a:cxn ang="0">
                      <a:pos x="205" y="132"/>
                    </a:cxn>
                    <a:cxn ang="0">
                      <a:pos x="216" y="133"/>
                    </a:cxn>
                    <a:cxn ang="0">
                      <a:pos x="228" y="133"/>
                    </a:cxn>
                    <a:cxn ang="0">
                      <a:pos x="233" y="103"/>
                    </a:cxn>
                    <a:cxn ang="0">
                      <a:pos x="225" y="60"/>
                    </a:cxn>
                    <a:cxn ang="0">
                      <a:pos x="235" y="34"/>
                    </a:cxn>
                    <a:cxn ang="0">
                      <a:pos x="268" y="49"/>
                    </a:cxn>
                    <a:cxn ang="0">
                      <a:pos x="290" y="89"/>
                    </a:cxn>
                    <a:cxn ang="0">
                      <a:pos x="307" y="109"/>
                    </a:cxn>
                    <a:cxn ang="0">
                      <a:pos x="314" y="127"/>
                    </a:cxn>
                    <a:cxn ang="0">
                      <a:pos x="309" y="151"/>
                    </a:cxn>
                    <a:cxn ang="0">
                      <a:pos x="300" y="170"/>
                    </a:cxn>
                    <a:cxn ang="0">
                      <a:pos x="296" y="191"/>
                    </a:cxn>
                    <a:cxn ang="0">
                      <a:pos x="309" y="234"/>
                    </a:cxn>
                    <a:cxn ang="0">
                      <a:pos x="344" y="259"/>
                    </a:cxn>
                    <a:cxn ang="0">
                      <a:pos x="365" y="280"/>
                    </a:cxn>
                    <a:cxn ang="0">
                      <a:pos x="343" y="289"/>
                    </a:cxn>
                    <a:cxn ang="0">
                      <a:pos x="314" y="287"/>
                    </a:cxn>
                    <a:cxn ang="0">
                      <a:pos x="305" y="302"/>
                    </a:cxn>
                    <a:cxn ang="0">
                      <a:pos x="287" y="272"/>
                    </a:cxn>
                    <a:cxn ang="0">
                      <a:pos x="279" y="253"/>
                    </a:cxn>
                    <a:cxn ang="0">
                      <a:pos x="238" y="280"/>
                    </a:cxn>
                    <a:cxn ang="0">
                      <a:pos x="211" y="301"/>
                    </a:cxn>
                    <a:cxn ang="0">
                      <a:pos x="174" y="310"/>
                    </a:cxn>
                    <a:cxn ang="0">
                      <a:pos x="172" y="303"/>
                    </a:cxn>
                    <a:cxn ang="0">
                      <a:pos x="169" y="289"/>
                    </a:cxn>
                    <a:cxn ang="0">
                      <a:pos x="162" y="256"/>
                    </a:cxn>
                    <a:cxn ang="0">
                      <a:pos x="146" y="288"/>
                    </a:cxn>
                    <a:cxn ang="0">
                      <a:pos x="150" y="298"/>
                    </a:cxn>
                    <a:cxn ang="0">
                      <a:pos x="140" y="331"/>
                    </a:cxn>
                    <a:cxn ang="0">
                      <a:pos x="113" y="324"/>
                    </a:cxn>
                    <a:cxn ang="0">
                      <a:pos x="70" y="307"/>
                    </a:cxn>
                    <a:cxn ang="0">
                      <a:pos x="54" y="260"/>
                    </a:cxn>
                    <a:cxn ang="0">
                      <a:pos x="15" y="242"/>
                    </a:cxn>
                    <a:cxn ang="0">
                      <a:pos x="0" y="196"/>
                    </a:cxn>
                    <a:cxn ang="0">
                      <a:pos x="20" y="196"/>
                    </a:cxn>
                    <a:cxn ang="0">
                      <a:pos x="27" y="179"/>
                    </a:cxn>
                    <a:cxn ang="0">
                      <a:pos x="15" y="176"/>
                    </a:cxn>
                    <a:cxn ang="0">
                      <a:pos x="26" y="173"/>
                    </a:cxn>
                    <a:cxn ang="0">
                      <a:pos x="13" y="152"/>
                    </a:cxn>
                    <a:cxn ang="0">
                      <a:pos x="8" y="140"/>
                    </a:cxn>
                    <a:cxn ang="0">
                      <a:pos x="21" y="143"/>
                    </a:cxn>
                    <a:cxn ang="0">
                      <a:pos x="17" y="122"/>
                    </a:cxn>
                    <a:cxn ang="0">
                      <a:pos x="26" y="99"/>
                    </a:cxn>
                    <a:cxn ang="0">
                      <a:pos x="44" y="95"/>
                    </a:cxn>
                    <a:cxn ang="0">
                      <a:pos x="33" y="88"/>
                    </a:cxn>
                    <a:cxn ang="0">
                      <a:pos x="26" y="67"/>
                    </a:cxn>
                    <a:cxn ang="0">
                      <a:pos x="36" y="51"/>
                    </a:cxn>
                    <a:cxn ang="0">
                      <a:pos x="67" y="43"/>
                    </a:cxn>
                    <a:cxn ang="0">
                      <a:pos x="80" y="22"/>
                    </a:cxn>
                    <a:cxn ang="0">
                      <a:pos x="119" y="0"/>
                    </a:cxn>
                    <a:cxn ang="0">
                      <a:pos x="117" y="13"/>
                    </a:cxn>
                    <a:cxn ang="0">
                      <a:pos x="146" y="54"/>
                    </a:cxn>
                    <a:cxn ang="0">
                      <a:pos x="160" y="54"/>
                    </a:cxn>
                    <a:cxn ang="0">
                      <a:pos x="169" y="68"/>
                    </a:cxn>
                    <a:cxn ang="0">
                      <a:pos x="168" y="87"/>
                    </a:cxn>
                  </a:cxnLst>
                  <a:rect l="0" t="0" r="r" b="b"/>
                  <a:pathLst>
                    <a:path w="365" h="334">
                      <a:moveTo>
                        <a:pt x="178" y="86"/>
                      </a:moveTo>
                      <a:lnTo>
                        <a:pt x="179" y="89"/>
                      </a:lnTo>
                      <a:lnTo>
                        <a:pt x="180" y="95"/>
                      </a:lnTo>
                      <a:lnTo>
                        <a:pt x="185" y="89"/>
                      </a:lnTo>
                      <a:lnTo>
                        <a:pt x="201" y="94"/>
                      </a:lnTo>
                      <a:lnTo>
                        <a:pt x="200" y="103"/>
                      </a:lnTo>
                      <a:lnTo>
                        <a:pt x="201" y="106"/>
                      </a:lnTo>
                      <a:lnTo>
                        <a:pt x="194" y="120"/>
                      </a:lnTo>
                      <a:lnTo>
                        <a:pt x="196" y="121"/>
                      </a:lnTo>
                      <a:lnTo>
                        <a:pt x="195" y="127"/>
                      </a:lnTo>
                      <a:lnTo>
                        <a:pt x="198" y="135"/>
                      </a:lnTo>
                      <a:lnTo>
                        <a:pt x="205" y="132"/>
                      </a:lnTo>
                      <a:lnTo>
                        <a:pt x="210" y="138"/>
                      </a:lnTo>
                      <a:lnTo>
                        <a:pt x="216" y="133"/>
                      </a:lnTo>
                      <a:lnTo>
                        <a:pt x="226" y="137"/>
                      </a:lnTo>
                      <a:lnTo>
                        <a:pt x="228" y="133"/>
                      </a:lnTo>
                      <a:lnTo>
                        <a:pt x="228" y="109"/>
                      </a:lnTo>
                      <a:lnTo>
                        <a:pt x="233" y="103"/>
                      </a:lnTo>
                      <a:lnTo>
                        <a:pt x="226" y="92"/>
                      </a:lnTo>
                      <a:lnTo>
                        <a:pt x="225" y="60"/>
                      </a:lnTo>
                      <a:lnTo>
                        <a:pt x="225" y="47"/>
                      </a:lnTo>
                      <a:lnTo>
                        <a:pt x="235" y="34"/>
                      </a:lnTo>
                      <a:lnTo>
                        <a:pt x="242" y="30"/>
                      </a:lnTo>
                      <a:lnTo>
                        <a:pt x="268" y="49"/>
                      </a:lnTo>
                      <a:lnTo>
                        <a:pt x="287" y="78"/>
                      </a:lnTo>
                      <a:lnTo>
                        <a:pt x="290" y="89"/>
                      </a:lnTo>
                      <a:lnTo>
                        <a:pt x="297" y="109"/>
                      </a:lnTo>
                      <a:lnTo>
                        <a:pt x="307" y="109"/>
                      </a:lnTo>
                      <a:lnTo>
                        <a:pt x="314" y="115"/>
                      </a:lnTo>
                      <a:lnTo>
                        <a:pt x="314" y="127"/>
                      </a:lnTo>
                      <a:lnTo>
                        <a:pt x="311" y="138"/>
                      </a:lnTo>
                      <a:lnTo>
                        <a:pt x="309" y="151"/>
                      </a:lnTo>
                      <a:lnTo>
                        <a:pt x="305" y="163"/>
                      </a:lnTo>
                      <a:lnTo>
                        <a:pt x="300" y="170"/>
                      </a:lnTo>
                      <a:lnTo>
                        <a:pt x="296" y="181"/>
                      </a:lnTo>
                      <a:lnTo>
                        <a:pt x="296" y="191"/>
                      </a:lnTo>
                      <a:lnTo>
                        <a:pt x="298" y="201"/>
                      </a:lnTo>
                      <a:lnTo>
                        <a:pt x="309" y="234"/>
                      </a:lnTo>
                      <a:lnTo>
                        <a:pt x="323" y="254"/>
                      </a:lnTo>
                      <a:lnTo>
                        <a:pt x="344" y="259"/>
                      </a:lnTo>
                      <a:lnTo>
                        <a:pt x="361" y="272"/>
                      </a:lnTo>
                      <a:lnTo>
                        <a:pt x="365" y="280"/>
                      </a:lnTo>
                      <a:lnTo>
                        <a:pt x="364" y="283"/>
                      </a:lnTo>
                      <a:lnTo>
                        <a:pt x="343" y="289"/>
                      </a:lnTo>
                      <a:lnTo>
                        <a:pt x="317" y="277"/>
                      </a:lnTo>
                      <a:lnTo>
                        <a:pt x="314" y="287"/>
                      </a:lnTo>
                      <a:lnTo>
                        <a:pt x="314" y="296"/>
                      </a:lnTo>
                      <a:lnTo>
                        <a:pt x="305" y="302"/>
                      </a:lnTo>
                      <a:lnTo>
                        <a:pt x="281" y="273"/>
                      </a:lnTo>
                      <a:lnTo>
                        <a:pt x="287" y="272"/>
                      </a:lnTo>
                      <a:lnTo>
                        <a:pt x="289" y="261"/>
                      </a:lnTo>
                      <a:lnTo>
                        <a:pt x="279" y="253"/>
                      </a:lnTo>
                      <a:lnTo>
                        <a:pt x="265" y="272"/>
                      </a:lnTo>
                      <a:lnTo>
                        <a:pt x="238" y="280"/>
                      </a:lnTo>
                      <a:lnTo>
                        <a:pt x="225" y="287"/>
                      </a:lnTo>
                      <a:lnTo>
                        <a:pt x="211" y="301"/>
                      </a:lnTo>
                      <a:lnTo>
                        <a:pt x="183" y="312"/>
                      </a:lnTo>
                      <a:lnTo>
                        <a:pt x="174" y="310"/>
                      </a:lnTo>
                      <a:lnTo>
                        <a:pt x="165" y="302"/>
                      </a:lnTo>
                      <a:lnTo>
                        <a:pt x="172" y="303"/>
                      </a:lnTo>
                      <a:lnTo>
                        <a:pt x="179" y="296"/>
                      </a:lnTo>
                      <a:lnTo>
                        <a:pt x="169" y="289"/>
                      </a:lnTo>
                      <a:lnTo>
                        <a:pt x="162" y="276"/>
                      </a:lnTo>
                      <a:lnTo>
                        <a:pt x="162" y="256"/>
                      </a:lnTo>
                      <a:lnTo>
                        <a:pt x="149" y="265"/>
                      </a:lnTo>
                      <a:lnTo>
                        <a:pt x="146" y="288"/>
                      </a:lnTo>
                      <a:lnTo>
                        <a:pt x="155" y="285"/>
                      </a:lnTo>
                      <a:lnTo>
                        <a:pt x="150" y="298"/>
                      </a:lnTo>
                      <a:lnTo>
                        <a:pt x="146" y="320"/>
                      </a:lnTo>
                      <a:lnTo>
                        <a:pt x="140" y="331"/>
                      </a:lnTo>
                      <a:lnTo>
                        <a:pt x="130" y="334"/>
                      </a:lnTo>
                      <a:lnTo>
                        <a:pt x="113" y="324"/>
                      </a:lnTo>
                      <a:lnTo>
                        <a:pt x="90" y="320"/>
                      </a:lnTo>
                      <a:lnTo>
                        <a:pt x="70" y="307"/>
                      </a:lnTo>
                      <a:lnTo>
                        <a:pt x="61" y="289"/>
                      </a:lnTo>
                      <a:lnTo>
                        <a:pt x="54" y="260"/>
                      </a:lnTo>
                      <a:lnTo>
                        <a:pt x="42" y="262"/>
                      </a:lnTo>
                      <a:lnTo>
                        <a:pt x="15" y="242"/>
                      </a:lnTo>
                      <a:lnTo>
                        <a:pt x="10" y="223"/>
                      </a:lnTo>
                      <a:lnTo>
                        <a:pt x="0" y="196"/>
                      </a:lnTo>
                      <a:lnTo>
                        <a:pt x="10" y="190"/>
                      </a:lnTo>
                      <a:lnTo>
                        <a:pt x="20" y="196"/>
                      </a:lnTo>
                      <a:lnTo>
                        <a:pt x="32" y="190"/>
                      </a:lnTo>
                      <a:lnTo>
                        <a:pt x="27" y="179"/>
                      </a:lnTo>
                      <a:lnTo>
                        <a:pt x="17" y="181"/>
                      </a:lnTo>
                      <a:lnTo>
                        <a:pt x="15" y="176"/>
                      </a:lnTo>
                      <a:lnTo>
                        <a:pt x="17" y="173"/>
                      </a:lnTo>
                      <a:lnTo>
                        <a:pt x="26" y="173"/>
                      </a:lnTo>
                      <a:lnTo>
                        <a:pt x="24" y="159"/>
                      </a:lnTo>
                      <a:lnTo>
                        <a:pt x="13" y="152"/>
                      </a:lnTo>
                      <a:lnTo>
                        <a:pt x="7" y="141"/>
                      </a:lnTo>
                      <a:lnTo>
                        <a:pt x="8" y="140"/>
                      </a:lnTo>
                      <a:lnTo>
                        <a:pt x="17" y="151"/>
                      </a:lnTo>
                      <a:lnTo>
                        <a:pt x="21" y="143"/>
                      </a:lnTo>
                      <a:lnTo>
                        <a:pt x="22" y="132"/>
                      </a:lnTo>
                      <a:lnTo>
                        <a:pt x="17" y="122"/>
                      </a:lnTo>
                      <a:lnTo>
                        <a:pt x="17" y="106"/>
                      </a:lnTo>
                      <a:lnTo>
                        <a:pt x="26" y="99"/>
                      </a:lnTo>
                      <a:lnTo>
                        <a:pt x="39" y="103"/>
                      </a:lnTo>
                      <a:lnTo>
                        <a:pt x="44" y="95"/>
                      </a:lnTo>
                      <a:lnTo>
                        <a:pt x="38" y="83"/>
                      </a:lnTo>
                      <a:lnTo>
                        <a:pt x="33" y="88"/>
                      </a:lnTo>
                      <a:lnTo>
                        <a:pt x="29" y="82"/>
                      </a:lnTo>
                      <a:lnTo>
                        <a:pt x="26" y="67"/>
                      </a:lnTo>
                      <a:lnTo>
                        <a:pt x="28" y="62"/>
                      </a:lnTo>
                      <a:lnTo>
                        <a:pt x="36" y="51"/>
                      </a:lnTo>
                      <a:lnTo>
                        <a:pt x="42" y="55"/>
                      </a:lnTo>
                      <a:lnTo>
                        <a:pt x="67" y="43"/>
                      </a:lnTo>
                      <a:lnTo>
                        <a:pt x="77" y="18"/>
                      </a:lnTo>
                      <a:lnTo>
                        <a:pt x="80" y="22"/>
                      </a:lnTo>
                      <a:lnTo>
                        <a:pt x="103" y="4"/>
                      </a:lnTo>
                      <a:lnTo>
                        <a:pt x="119" y="0"/>
                      </a:lnTo>
                      <a:lnTo>
                        <a:pt x="123" y="1"/>
                      </a:lnTo>
                      <a:lnTo>
                        <a:pt x="117" y="13"/>
                      </a:lnTo>
                      <a:lnTo>
                        <a:pt x="119" y="24"/>
                      </a:lnTo>
                      <a:lnTo>
                        <a:pt x="146" y="54"/>
                      </a:lnTo>
                      <a:lnTo>
                        <a:pt x="151" y="57"/>
                      </a:lnTo>
                      <a:lnTo>
                        <a:pt x="160" y="54"/>
                      </a:lnTo>
                      <a:lnTo>
                        <a:pt x="162" y="62"/>
                      </a:lnTo>
                      <a:lnTo>
                        <a:pt x="169" y="68"/>
                      </a:lnTo>
                      <a:lnTo>
                        <a:pt x="163" y="78"/>
                      </a:lnTo>
                      <a:lnTo>
                        <a:pt x="168" y="87"/>
                      </a:lnTo>
                      <a:lnTo>
                        <a:pt x="178" y="8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42" name="Freeform 121"/>
                <p:cNvSpPr>
                  <a:spLocks noChangeAspect="1"/>
                </p:cNvSpPr>
                <p:nvPr/>
              </p:nvSpPr>
              <p:spPr bwMode="gray">
                <a:xfrm>
                  <a:off x="4066" y="1166"/>
                  <a:ext cx="44" cy="50"/>
                </a:xfrm>
                <a:custGeom>
                  <a:avLst/>
                  <a:gdLst/>
                  <a:ahLst/>
                  <a:cxnLst>
                    <a:cxn ang="0">
                      <a:pos x="0" y="0"/>
                    </a:cxn>
                    <a:cxn ang="0">
                      <a:pos x="16" y="8"/>
                    </a:cxn>
                    <a:cxn ang="0">
                      <a:pos x="32" y="30"/>
                    </a:cxn>
                    <a:cxn ang="0">
                      <a:pos x="42" y="38"/>
                    </a:cxn>
                    <a:cxn ang="0">
                      <a:pos x="56" y="59"/>
                    </a:cxn>
                    <a:cxn ang="0">
                      <a:pos x="64" y="66"/>
                    </a:cxn>
                    <a:cxn ang="0">
                      <a:pos x="89" y="71"/>
                    </a:cxn>
                    <a:cxn ang="0">
                      <a:pos x="106" y="59"/>
                    </a:cxn>
                    <a:cxn ang="0">
                      <a:pos x="116" y="56"/>
                    </a:cxn>
                    <a:cxn ang="0">
                      <a:pos x="138" y="64"/>
                    </a:cxn>
                    <a:cxn ang="0">
                      <a:pos x="152" y="89"/>
                    </a:cxn>
                    <a:cxn ang="0">
                      <a:pos x="169" y="97"/>
                    </a:cxn>
                    <a:cxn ang="0">
                      <a:pos x="182" y="110"/>
                    </a:cxn>
                    <a:cxn ang="0">
                      <a:pos x="201" y="120"/>
                    </a:cxn>
                    <a:cxn ang="0">
                      <a:pos x="215" y="136"/>
                    </a:cxn>
                    <a:cxn ang="0">
                      <a:pos x="222" y="136"/>
                    </a:cxn>
                    <a:cxn ang="0">
                      <a:pos x="224" y="145"/>
                    </a:cxn>
                    <a:cxn ang="0">
                      <a:pos x="206" y="142"/>
                    </a:cxn>
                    <a:cxn ang="0">
                      <a:pos x="197" y="146"/>
                    </a:cxn>
                    <a:cxn ang="0">
                      <a:pos x="193" y="155"/>
                    </a:cxn>
                    <a:cxn ang="0">
                      <a:pos x="181" y="156"/>
                    </a:cxn>
                    <a:cxn ang="0">
                      <a:pos x="185" y="161"/>
                    </a:cxn>
                    <a:cxn ang="0">
                      <a:pos x="182" y="169"/>
                    </a:cxn>
                    <a:cxn ang="0">
                      <a:pos x="182" y="183"/>
                    </a:cxn>
                    <a:cxn ang="0">
                      <a:pos x="188" y="194"/>
                    </a:cxn>
                    <a:cxn ang="0">
                      <a:pos x="183" y="200"/>
                    </a:cxn>
                    <a:cxn ang="0">
                      <a:pos x="180" y="217"/>
                    </a:cxn>
                    <a:cxn ang="0">
                      <a:pos x="167" y="226"/>
                    </a:cxn>
                    <a:cxn ang="0">
                      <a:pos x="163" y="232"/>
                    </a:cxn>
                    <a:cxn ang="0">
                      <a:pos x="138" y="248"/>
                    </a:cxn>
                    <a:cxn ang="0">
                      <a:pos x="128" y="241"/>
                    </a:cxn>
                    <a:cxn ang="0">
                      <a:pos x="91" y="233"/>
                    </a:cxn>
                    <a:cxn ang="0">
                      <a:pos x="77" y="222"/>
                    </a:cxn>
                    <a:cxn ang="0">
                      <a:pos x="54" y="164"/>
                    </a:cxn>
                    <a:cxn ang="0">
                      <a:pos x="56" y="147"/>
                    </a:cxn>
                    <a:cxn ang="0">
                      <a:pos x="69" y="108"/>
                    </a:cxn>
                    <a:cxn ang="0">
                      <a:pos x="73" y="85"/>
                    </a:cxn>
                    <a:cxn ang="0">
                      <a:pos x="64" y="85"/>
                    </a:cxn>
                    <a:cxn ang="0">
                      <a:pos x="61" y="73"/>
                    </a:cxn>
                    <a:cxn ang="0">
                      <a:pos x="16" y="19"/>
                    </a:cxn>
                    <a:cxn ang="0">
                      <a:pos x="8" y="12"/>
                    </a:cxn>
                    <a:cxn ang="0">
                      <a:pos x="0" y="0"/>
                    </a:cxn>
                  </a:cxnLst>
                  <a:rect l="0" t="0" r="r" b="b"/>
                  <a:pathLst>
                    <a:path w="224" h="248">
                      <a:moveTo>
                        <a:pt x="0" y="0"/>
                      </a:moveTo>
                      <a:lnTo>
                        <a:pt x="16" y="8"/>
                      </a:lnTo>
                      <a:lnTo>
                        <a:pt x="32" y="30"/>
                      </a:lnTo>
                      <a:lnTo>
                        <a:pt x="42" y="38"/>
                      </a:lnTo>
                      <a:lnTo>
                        <a:pt x="56" y="59"/>
                      </a:lnTo>
                      <a:lnTo>
                        <a:pt x="64" y="66"/>
                      </a:lnTo>
                      <a:lnTo>
                        <a:pt x="89" y="71"/>
                      </a:lnTo>
                      <a:lnTo>
                        <a:pt x="106" y="59"/>
                      </a:lnTo>
                      <a:lnTo>
                        <a:pt x="116" y="56"/>
                      </a:lnTo>
                      <a:lnTo>
                        <a:pt x="138" y="64"/>
                      </a:lnTo>
                      <a:lnTo>
                        <a:pt x="152" y="89"/>
                      </a:lnTo>
                      <a:lnTo>
                        <a:pt x="169" y="97"/>
                      </a:lnTo>
                      <a:lnTo>
                        <a:pt x="182" y="110"/>
                      </a:lnTo>
                      <a:lnTo>
                        <a:pt x="201" y="120"/>
                      </a:lnTo>
                      <a:lnTo>
                        <a:pt x="215" y="136"/>
                      </a:lnTo>
                      <a:lnTo>
                        <a:pt x="222" y="136"/>
                      </a:lnTo>
                      <a:lnTo>
                        <a:pt x="224" y="145"/>
                      </a:lnTo>
                      <a:lnTo>
                        <a:pt x="206" y="142"/>
                      </a:lnTo>
                      <a:lnTo>
                        <a:pt x="197" y="146"/>
                      </a:lnTo>
                      <a:lnTo>
                        <a:pt x="193" y="155"/>
                      </a:lnTo>
                      <a:lnTo>
                        <a:pt x="181" y="156"/>
                      </a:lnTo>
                      <a:lnTo>
                        <a:pt x="185" y="161"/>
                      </a:lnTo>
                      <a:lnTo>
                        <a:pt x="182" y="169"/>
                      </a:lnTo>
                      <a:lnTo>
                        <a:pt x="182" y="183"/>
                      </a:lnTo>
                      <a:lnTo>
                        <a:pt x="188" y="194"/>
                      </a:lnTo>
                      <a:lnTo>
                        <a:pt x="183" y="200"/>
                      </a:lnTo>
                      <a:lnTo>
                        <a:pt x="180" y="217"/>
                      </a:lnTo>
                      <a:lnTo>
                        <a:pt x="167" y="226"/>
                      </a:lnTo>
                      <a:lnTo>
                        <a:pt x="163" y="232"/>
                      </a:lnTo>
                      <a:lnTo>
                        <a:pt x="138" y="248"/>
                      </a:lnTo>
                      <a:lnTo>
                        <a:pt x="128" y="241"/>
                      </a:lnTo>
                      <a:lnTo>
                        <a:pt x="91" y="233"/>
                      </a:lnTo>
                      <a:lnTo>
                        <a:pt x="77" y="222"/>
                      </a:lnTo>
                      <a:lnTo>
                        <a:pt x="54" y="164"/>
                      </a:lnTo>
                      <a:lnTo>
                        <a:pt x="56" y="147"/>
                      </a:lnTo>
                      <a:lnTo>
                        <a:pt x="69" y="108"/>
                      </a:lnTo>
                      <a:lnTo>
                        <a:pt x="73" y="85"/>
                      </a:lnTo>
                      <a:lnTo>
                        <a:pt x="64" y="85"/>
                      </a:lnTo>
                      <a:lnTo>
                        <a:pt x="61" y="73"/>
                      </a:lnTo>
                      <a:lnTo>
                        <a:pt x="16" y="19"/>
                      </a:lnTo>
                      <a:lnTo>
                        <a:pt x="8" y="1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43" name="Freeform 122"/>
                <p:cNvSpPr>
                  <a:spLocks noChangeAspect="1"/>
                </p:cNvSpPr>
                <p:nvPr/>
              </p:nvSpPr>
              <p:spPr bwMode="gray">
                <a:xfrm>
                  <a:off x="4119" y="1193"/>
                  <a:ext cx="54" cy="36"/>
                </a:xfrm>
                <a:custGeom>
                  <a:avLst/>
                  <a:gdLst/>
                  <a:ahLst/>
                  <a:cxnLst>
                    <a:cxn ang="0">
                      <a:pos x="3" y="0"/>
                    </a:cxn>
                    <a:cxn ang="0">
                      <a:pos x="9" y="6"/>
                    </a:cxn>
                    <a:cxn ang="0">
                      <a:pos x="19" y="10"/>
                    </a:cxn>
                    <a:cxn ang="0">
                      <a:pos x="24" y="15"/>
                    </a:cxn>
                    <a:cxn ang="0">
                      <a:pos x="26" y="25"/>
                    </a:cxn>
                    <a:cxn ang="0">
                      <a:pos x="36" y="30"/>
                    </a:cxn>
                    <a:cxn ang="0">
                      <a:pos x="51" y="33"/>
                    </a:cxn>
                    <a:cxn ang="0">
                      <a:pos x="66" y="35"/>
                    </a:cxn>
                    <a:cxn ang="0">
                      <a:pos x="73" y="31"/>
                    </a:cxn>
                    <a:cxn ang="0">
                      <a:pos x="127" y="41"/>
                    </a:cxn>
                    <a:cxn ang="0">
                      <a:pos x="129" y="49"/>
                    </a:cxn>
                    <a:cxn ang="0">
                      <a:pos x="122" y="49"/>
                    </a:cxn>
                    <a:cxn ang="0">
                      <a:pos x="121" y="55"/>
                    </a:cxn>
                    <a:cxn ang="0">
                      <a:pos x="109" y="67"/>
                    </a:cxn>
                    <a:cxn ang="0">
                      <a:pos x="132" y="64"/>
                    </a:cxn>
                    <a:cxn ang="0">
                      <a:pos x="154" y="68"/>
                    </a:cxn>
                    <a:cxn ang="0">
                      <a:pos x="163" y="62"/>
                    </a:cxn>
                    <a:cxn ang="0">
                      <a:pos x="172" y="62"/>
                    </a:cxn>
                    <a:cxn ang="0">
                      <a:pos x="182" y="68"/>
                    </a:cxn>
                    <a:cxn ang="0">
                      <a:pos x="188" y="79"/>
                    </a:cxn>
                    <a:cxn ang="0">
                      <a:pos x="207" y="75"/>
                    </a:cxn>
                    <a:cxn ang="0">
                      <a:pos x="218" y="79"/>
                    </a:cxn>
                    <a:cxn ang="0">
                      <a:pos x="225" y="91"/>
                    </a:cxn>
                    <a:cxn ang="0">
                      <a:pos x="266" y="100"/>
                    </a:cxn>
                    <a:cxn ang="0">
                      <a:pos x="256" y="108"/>
                    </a:cxn>
                    <a:cxn ang="0">
                      <a:pos x="257" y="135"/>
                    </a:cxn>
                    <a:cxn ang="0">
                      <a:pos x="245" y="154"/>
                    </a:cxn>
                    <a:cxn ang="0">
                      <a:pos x="208" y="176"/>
                    </a:cxn>
                    <a:cxn ang="0">
                      <a:pos x="198" y="180"/>
                    </a:cxn>
                    <a:cxn ang="0">
                      <a:pos x="191" y="171"/>
                    </a:cxn>
                    <a:cxn ang="0">
                      <a:pos x="186" y="176"/>
                    </a:cxn>
                    <a:cxn ang="0">
                      <a:pos x="179" y="173"/>
                    </a:cxn>
                    <a:cxn ang="0">
                      <a:pos x="174" y="164"/>
                    </a:cxn>
                    <a:cxn ang="0">
                      <a:pos x="171" y="175"/>
                    </a:cxn>
                    <a:cxn ang="0">
                      <a:pos x="160" y="175"/>
                    </a:cxn>
                    <a:cxn ang="0">
                      <a:pos x="144" y="170"/>
                    </a:cxn>
                    <a:cxn ang="0">
                      <a:pos x="133" y="156"/>
                    </a:cxn>
                    <a:cxn ang="0">
                      <a:pos x="117" y="156"/>
                    </a:cxn>
                    <a:cxn ang="0">
                      <a:pos x="104" y="151"/>
                    </a:cxn>
                    <a:cxn ang="0">
                      <a:pos x="95" y="140"/>
                    </a:cxn>
                    <a:cxn ang="0">
                      <a:pos x="85" y="135"/>
                    </a:cxn>
                    <a:cxn ang="0">
                      <a:pos x="75" y="123"/>
                    </a:cxn>
                    <a:cxn ang="0">
                      <a:pos x="57" y="118"/>
                    </a:cxn>
                    <a:cxn ang="0">
                      <a:pos x="46" y="110"/>
                    </a:cxn>
                    <a:cxn ang="0">
                      <a:pos x="45" y="81"/>
                    </a:cxn>
                    <a:cxn ang="0">
                      <a:pos x="31" y="67"/>
                    </a:cxn>
                    <a:cxn ang="0">
                      <a:pos x="26" y="47"/>
                    </a:cxn>
                    <a:cxn ang="0">
                      <a:pos x="5" y="20"/>
                    </a:cxn>
                    <a:cxn ang="0">
                      <a:pos x="0" y="3"/>
                    </a:cxn>
                    <a:cxn ang="0">
                      <a:pos x="3" y="0"/>
                    </a:cxn>
                  </a:cxnLst>
                  <a:rect l="0" t="0" r="r" b="b"/>
                  <a:pathLst>
                    <a:path w="266" h="180">
                      <a:moveTo>
                        <a:pt x="3" y="0"/>
                      </a:moveTo>
                      <a:lnTo>
                        <a:pt x="9" y="6"/>
                      </a:lnTo>
                      <a:lnTo>
                        <a:pt x="19" y="10"/>
                      </a:lnTo>
                      <a:lnTo>
                        <a:pt x="24" y="15"/>
                      </a:lnTo>
                      <a:lnTo>
                        <a:pt x="26" y="25"/>
                      </a:lnTo>
                      <a:lnTo>
                        <a:pt x="36" y="30"/>
                      </a:lnTo>
                      <a:lnTo>
                        <a:pt x="51" y="33"/>
                      </a:lnTo>
                      <a:lnTo>
                        <a:pt x="66" y="35"/>
                      </a:lnTo>
                      <a:lnTo>
                        <a:pt x="73" y="31"/>
                      </a:lnTo>
                      <a:lnTo>
                        <a:pt x="127" y="41"/>
                      </a:lnTo>
                      <a:lnTo>
                        <a:pt x="129" y="49"/>
                      </a:lnTo>
                      <a:lnTo>
                        <a:pt x="122" y="49"/>
                      </a:lnTo>
                      <a:lnTo>
                        <a:pt x="121" y="55"/>
                      </a:lnTo>
                      <a:lnTo>
                        <a:pt x="109" y="67"/>
                      </a:lnTo>
                      <a:lnTo>
                        <a:pt x="132" y="64"/>
                      </a:lnTo>
                      <a:lnTo>
                        <a:pt x="154" y="68"/>
                      </a:lnTo>
                      <a:lnTo>
                        <a:pt x="163" y="62"/>
                      </a:lnTo>
                      <a:lnTo>
                        <a:pt x="172" y="62"/>
                      </a:lnTo>
                      <a:lnTo>
                        <a:pt x="182" y="68"/>
                      </a:lnTo>
                      <a:lnTo>
                        <a:pt x="188" y="79"/>
                      </a:lnTo>
                      <a:lnTo>
                        <a:pt x="207" y="75"/>
                      </a:lnTo>
                      <a:lnTo>
                        <a:pt x="218" y="79"/>
                      </a:lnTo>
                      <a:lnTo>
                        <a:pt x="225" y="91"/>
                      </a:lnTo>
                      <a:lnTo>
                        <a:pt x="266" y="100"/>
                      </a:lnTo>
                      <a:lnTo>
                        <a:pt x="256" y="108"/>
                      </a:lnTo>
                      <a:lnTo>
                        <a:pt x="257" y="135"/>
                      </a:lnTo>
                      <a:lnTo>
                        <a:pt x="245" y="154"/>
                      </a:lnTo>
                      <a:lnTo>
                        <a:pt x="208" y="176"/>
                      </a:lnTo>
                      <a:lnTo>
                        <a:pt x="198" y="180"/>
                      </a:lnTo>
                      <a:lnTo>
                        <a:pt x="191" y="171"/>
                      </a:lnTo>
                      <a:lnTo>
                        <a:pt x="186" y="176"/>
                      </a:lnTo>
                      <a:lnTo>
                        <a:pt x="179" y="173"/>
                      </a:lnTo>
                      <a:lnTo>
                        <a:pt x="174" y="164"/>
                      </a:lnTo>
                      <a:lnTo>
                        <a:pt x="171" y="175"/>
                      </a:lnTo>
                      <a:lnTo>
                        <a:pt x="160" y="175"/>
                      </a:lnTo>
                      <a:lnTo>
                        <a:pt x="144" y="170"/>
                      </a:lnTo>
                      <a:lnTo>
                        <a:pt x="133" y="156"/>
                      </a:lnTo>
                      <a:lnTo>
                        <a:pt x="117" y="156"/>
                      </a:lnTo>
                      <a:lnTo>
                        <a:pt x="104" y="151"/>
                      </a:lnTo>
                      <a:lnTo>
                        <a:pt x="95" y="140"/>
                      </a:lnTo>
                      <a:lnTo>
                        <a:pt x="85" y="135"/>
                      </a:lnTo>
                      <a:lnTo>
                        <a:pt x="75" y="123"/>
                      </a:lnTo>
                      <a:lnTo>
                        <a:pt x="57" y="118"/>
                      </a:lnTo>
                      <a:lnTo>
                        <a:pt x="46" y="110"/>
                      </a:lnTo>
                      <a:lnTo>
                        <a:pt x="45" y="81"/>
                      </a:lnTo>
                      <a:lnTo>
                        <a:pt x="31" y="67"/>
                      </a:lnTo>
                      <a:lnTo>
                        <a:pt x="26" y="47"/>
                      </a:lnTo>
                      <a:lnTo>
                        <a:pt x="5" y="20"/>
                      </a:lnTo>
                      <a:lnTo>
                        <a:pt x="0" y="3"/>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44" name="Freeform 123"/>
                <p:cNvSpPr>
                  <a:spLocks noChangeAspect="1"/>
                </p:cNvSpPr>
                <p:nvPr/>
              </p:nvSpPr>
              <p:spPr bwMode="gray">
                <a:xfrm>
                  <a:off x="4047" y="1261"/>
                  <a:ext cx="43" cy="27"/>
                </a:xfrm>
                <a:custGeom>
                  <a:avLst/>
                  <a:gdLst/>
                  <a:ahLst/>
                  <a:cxnLst>
                    <a:cxn ang="0">
                      <a:pos x="92" y="7"/>
                    </a:cxn>
                    <a:cxn ang="0">
                      <a:pos x="110" y="0"/>
                    </a:cxn>
                    <a:cxn ang="0">
                      <a:pos x="126" y="2"/>
                    </a:cxn>
                    <a:cxn ang="0">
                      <a:pos x="137" y="5"/>
                    </a:cxn>
                    <a:cxn ang="0">
                      <a:pos x="148" y="16"/>
                    </a:cxn>
                    <a:cxn ang="0">
                      <a:pos x="156" y="18"/>
                    </a:cxn>
                    <a:cxn ang="0">
                      <a:pos x="169" y="36"/>
                    </a:cxn>
                    <a:cxn ang="0">
                      <a:pos x="187" y="51"/>
                    </a:cxn>
                    <a:cxn ang="0">
                      <a:pos x="203" y="78"/>
                    </a:cxn>
                    <a:cxn ang="0">
                      <a:pos x="207" y="93"/>
                    </a:cxn>
                    <a:cxn ang="0">
                      <a:pos x="207" y="112"/>
                    </a:cxn>
                    <a:cxn ang="0">
                      <a:pos x="212" y="126"/>
                    </a:cxn>
                    <a:cxn ang="0">
                      <a:pos x="212" y="136"/>
                    </a:cxn>
                    <a:cxn ang="0">
                      <a:pos x="202" y="132"/>
                    </a:cxn>
                    <a:cxn ang="0">
                      <a:pos x="193" y="136"/>
                    </a:cxn>
                    <a:cxn ang="0">
                      <a:pos x="181" y="134"/>
                    </a:cxn>
                    <a:cxn ang="0">
                      <a:pos x="167" y="127"/>
                    </a:cxn>
                    <a:cxn ang="0">
                      <a:pos x="139" y="128"/>
                    </a:cxn>
                    <a:cxn ang="0">
                      <a:pos x="122" y="120"/>
                    </a:cxn>
                    <a:cxn ang="0">
                      <a:pos x="115" y="112"/>
                    </a:cxn>
                    <a:cxn ang="0">
                      <a:pos x="102" y="115"/>
                    </a:cxn>
                    <a:cxn ang="0">
                      <a:pos x="85" y="110"/>
                    </a:cxn>
                    <a:cxn ang="0">
                      <a:pos x="68" y="99"/>
                    </a:cxn>
                    <a:cxn ang="0">
                      <a:pos x="48" y="95"/>
                    </a:cxn>
                    <a:cxn ang="0">
                      <a:pos x="21" y="110"/>
                    </a:cxn>
                    <a:cxn ang="0">
                      <a:pos x="10" y="109"/>
                    </a:cxn>
                    <a:cxn ang="0">
                      <a:pos x="0" y="95"/>
                    </a:cxn>
                    <a:cxn ang="0">
                      <a:pos x="8" y="89"/>
                    </a:cxn>
                    <a:cxn ang="0">
                      <a:pos x="37" y="86"/>
                    </a:cxn>
                    <a:cxn ang="0">
                      <a:pos x="41" y="79"/>
                    </a:cxn>
                    <a:cxn ang="0">
                      <a:pos x="48" y="62"/>
                    </a:cxn>
                    <a:cxn ang="0">
                      <a:pos x="60" y="31"/>
                    </a:cxn>
                    <a:cxn ang="0">
                      <a:pos x="60" y="19"/>
                    </a:cxn>
                    <a:cxn ang="0">
                      <a:pos x="65" y="10"/>
                    </a:cxn>
                    <a:cxn ang="0">
                      <a:pos x="92" y="7"/>
                    </a:cxn>
                  </a:cxnLst>
                  <a:rect l="0" t="0" r="r" b="b"/>
                  <a:pathLst>
                    <a:path w="212" h="136">
                      <a:moveTo>
                        <a:pt x="92" y="7"/>
                      </a:moveTo>
                      <a:lnTo>
                        <a:pt x="110" y="0"/>
                      </a:lnTo>
                      <a:lnTo>
                        <a:pt x="126" y="2"/>
                      </a:lnTo>
                      <a:lnTo>
                        <a:pt x="137" y="5"/>
                      </a:lnTo>
                      <a:lnTo>
                        <a:pt x="148" y="16"/>
                      </a:lnTo>
                      <a:lnTo>
                        <a:pt x="156" y="18"/>
                      </a:lnTo>
                      <a:lnTo>
                        <a:pt x="169" y="36"/>
                      </a:lnTo>
                      <a:lnTo>
                        <a:pt x="187" y="51"/>
                      </a:lnTo>
                      <a:lnTo>
                        <a:pt x="203" y="78"/>
                      </a:lnTo>
                      <a:lnTo>
                        <a:pt x="207" y="93"/>
                      </a:lnTo>
                      <a:lnTo>
                        <a:pt x="207" y="112"/>
                      </a:lnTo>
                      <a:lnTo>
                        <a:pt x="212" y="126"/>
                      </a:lnTo>
                      <a:lnTo>
                        <a:pt x="212" y="136"/>
                      </a:lnTo>
                      <a:lnTo>
                        <a:pt x="202" y="132"/>
                      </a:lnTo>
                      <a:lnTo>
                        <a:pt x="193" y="136"/>
                      </a:lnTo>
                      <a:lnTo>
                        <a:pt x="181" y="134"/>
                      </a:lnTo>
                      <a:lnTo>
                        <a:pt x="167" y="127"/>
                      </a:lnTo>
                      <a:lnTo>
                        <a:pt x="139" y="128"/>
                      </a:lnTo>
                      <a:lnTo>
                        <a:pt x="122" y="120"/>
                      </a:lnTo>
                      <a:lnTo>
                        <a:pt x="115" y="112"/>
                      </a:lnTo>
                      <a:lnTo>
                        <a:pt x="102" y="115"/>
                      </a:lnTo>
                      <a:lnTo>
                        <a:pt x="85" y="110"/>
                      </a:lnTo>
                      <a:lnTo>
                        <a:pt x="68" y="99"/>
                      </a:lnTo>
                      <a:lnTo>
                        <a:pt x="48" y="95"/>
                      </a:lnTo>
                      <a:lnTo>
                        <a:pt x="21" y="110"/>
                      </a:lnTo>
                      <a:lnTo>
                        <a:pt x="10" y="109"/>
                      </a:lnTo>
                      <a:lnTo>
                        <a:pt x="0" y="95"/>
                      </a:lnTo>
                      <a:lnTo>
                        <a:pt x="8" y="89"/>
                      </a:lnTo>
                      <a:lnTo>
                        <a:pt x="37" y="86"/>
                      </a:lnTo>
                      <a:lnTo>
                        <a:pt x="41" y="79"/>
                      </a:lnTo>
                      <a:lnTo>
                        <a:pt x="48" y="62"/>
                      </a:lnTo>
                      <a:lnTo>
                        <a:pt x="60" y="31"/>
                      </a:lnTo>
                      <a:lnTo>
                        <a:pt x="60" y="19"/>
                      </a:lnTo>
                      <a:lnTo>
                        <a:pt x="65" y="10"/>
                      </a:lnTo>
                      <a:lnTo>
                        <a:pt x="92" y="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45" name="Freeform 124"/>
                <p:cNvSpPr>
                  <a:spLocks noChangeAspect="1"/>
                </p:cNvSpPr>
                <p:nvPr/>
              </p:nvSpPr>
              <p:spPr bwMode="gray">
                <a:xfrm>
                  <a:off x="3080" y="1282"/>
                  <a:ext cx="68" cy="102"/>
                </a:xfrm>
                <a:custGeom>
                  <a:avLst/>
                  <a:gdLst/>
                  <a:ahLst/>
                  <a:cxnLst>
                    <a:cxn ang="0">
                      <a:pos x="152" y="22"/>
                    </a:cxn>
                    <a:cxn ang="0">
                      <a:pos x="199" y="0"/>
                    </a:cxn>
                    <a:cxn ang="0">
                      <a:pos x="234" y="15"/>
                    </a:cxn>
                    <a:cxn ang="0">
                      <a:pos x="277" y="45"/>
                    </a:cxn>
                    <a:cxn ang="0">
                      <a:pos x="272" y="68"/>
                    </a:cxn>
                    <a:cxn ang="0">
                      <a:pos x="234" y="86"/>
                    </a:cxn>
                    <a:cxn ang="0">
                      <a:pos x="267" y="94"/>
                    </a:cxn>
                    <a:cxn ang="0">
                      <a:pos x="245" y="114"/>
                    </a:cxn>
                    <a:cxn ang="0">
                      <a:pos x="238" y="119"/>
                    </a:cxn>
                    <a:cxn ang="0">
                      <a:pos x="232" y="158"/>
                    </a:cxn>
                    <a:cxn ang="0">
                      <a:pos x="226" y="165"/>
                    </a:cxn>
                    <a:cxn ang="0">
                      <a:pos x="219" y="189"/>
                    </a:cxn>
                    <a:cxn ang="0">
                      <a:pos x="224" y="226"/>
                    </a:cxn>
                    <a:cxn ang="0">
                      <a:pos x="218" y="267"/>
                    </a:cxn>
                    <a:cxn ang="0">
                      <a:pos x="230" y="331"/>
                    </a:cxn>
                    <a:cxn ang="0">
                      <a:pos x="250" y="373"/>
                    </a:cxn>
                    <a:cxn ang="0">
                      <a:pos x="278" y="426"/>
                    </a:cxn>
                    <a:cxn ang="0">
                      <a:pos x="306" y="450"/>
                    </a:cxn>
                    <a:cxn ang="0">
                      <a:pos x="338" y="472"/>
                    </a:cxn>
                    <a:cxn ang="0">
                      <a:pos x="322" y="490"/>
                    </a:cxn>
                    <a:cxn ang="0">
                      <a:pos x="320" y="498"/>
                    </a:cxn>
                    <a:cxn ang="0">
                      <a:pos x="301" y="502"/>
                    </a:cxn>
                    <a:cxn ang="0">
                      <a:pos x="284" y="470"/>
                    </a:cxn>
                    <a:cxn ang="0">
                      <a:pos x="261" y="481"/>
                    </a:cxn>
                    <a:cxn ang="0">
                      <a:pos x="273" y="487"/>
                    </a:cxn>
                    <a:cxn ang="0">
                      <a:pos x="251" y="491"/>
                    </a:cxn>
                    <a:cxn ang="0">
                      <a:pos x="243" y="495"/>
                    </a:cxn>
                    <a:cxn ang="0">
                      <a:pos x="220" y="476"/>
                    </a:cxn>
                    <a:cxn ang="0">
                      <a:pos x="210" y="488"/>
                    </a:cxn>
                    <a:cxn ang="0">
                      <a:pos x="182" y="480"/>
                    </a:cxn>
                    <a:cxn ang="0">
                      <a:pos x="189" y="466"/>
                    </a:cxn>
                    <a:cxn ang="0">
                      <a:pos x="144" y="470"/>
                    </a:cxn>
                    <a:cxn ang="0">
                      <a:pos x="127" y="461"/>
                    </a:cxn>
                    <a:cxn ang="0">
                      <a:pos x="125" y="438"/>
                    </a:cxn>
                    <a:cxn ang="0">
                      <a:pos x="124" y="421"/>
                    </a:cxn>
                    <a:cxn ang="0">
                      <a:pos x="135" y="413"/>
                    </a:cxn>
                    <a:cxn ang="0">
                      <a:pos x="157" y="412"/>
                    </a:cxn>
                    <a:cxn ang="0">
                      <a:pos x="143" y="400"/>
                    </a:cxn>
                    <a:cxn ang="0">
                      <a:pos x="116" y="380"/>
                    </a:cxn>
                    <a:cxn ang="0">
                      <a:pos x="138" y="348"/>
                    </a:cxn>
                    <a:cxn ang="0">
                      <a:pos x="109" y="380"/>
                    </a:cxn>
                    <a:cxn ang="0">
                      <a:pos x="107" y="345"/>
                    </a:cxn>
                    <a:cxn ang="0">
                      <a:pos x="90" y="342"/>
                    </a:cxn>
                    <a:cxn ang="0">
                      <a:pos x="76" y="353"/>
                    </a:cxn>
                    <a:cxn ang="0">
                      <a:pos x="65" y="319"/>
                    </a:cxn>
                    <a:cxn ang="0">
                      <a:pos x="51" y="331"/>
                    </a:cxn>
                    <a:cxn ang="0">
                      <a:pos x="32" y="347"/>
                    </a:cxn>
                    <a:cxn ang="0">
                      <a:pos x="16" y="340"/>
                    </a:cxn>
                    <a:cxn ang="0">
                      <a:pos x="1" y="294"/>
                    </a:cxn>
                    <a:cxn ang="0">
                      <a:pos x="3" y="255"/>
                    </a:cxn>
                    <a:cxn ang="0">
                      <a:pos x="27" y="242"/>
                    </a:cxn>
                    <a:cxn ang="0">
                      <a:pos x="42" y="244"/>
                    </a:cxn>
                    <a:cxn ang="0">
                      <a:pos x="53" y="230"/>
                    </a:cxn>
                    <a:cxn ang="0">
                      <a:pos x="64" y="206"/>
                    </a:cxn>
                    <a:cxn ang="0">
                      <a:pos x="70" y="186"/>
                    </a:cxn>
                    <a:cxn ang="0">
                      <a:pos x="79" y="162"/>
                    </a:cxn>
                    <a:cxn ang="0">
                      <a:pos x="75" y="158"/>
                    </a:cxn>
                    <a:cxn ang="0">
                      <a:pos x="68" y="141"/>
                    </a:cxn>
                    <a:cxn ang="0">
                      <a:pos x="73" y="97"/>
                    </a:cxn>
                    <a:cxn ang="0">
                      <a:pos x="103" y="87"/>
                    </a:cxn>
                    <a:cxn ang="0">
                      <a:pos x="94" y="74"/>
                    </a:cxn>
                    <a:cxn ang="0">
                      <a:pos x="92" y="61"/>
                    </a:cxn>
                    <a:cxn ang="0">
                      <a:pos x="124" y="20"/>
                    </a:cxn>
                  </a:cxnLst>
                  <a:rect l="0" t="0" r="r" b="b"/>
                  <a:pathLst>
                    <a:path w="338" h="508">
                      <a:moveTo>
                        <a:pt x="124" y="20"/>
                      </a:moveTo>
                      <a:lnTo>
                        <a:pt x="128" y="17"/>
                      </a:lnTo>
                      <a:lnTo>
                        <a:pt x="152" y="22"/>
                      </a:lnTo>
                      <a:lnTo>
                        <a:pt x="161" y="12"/>
                      </a:lnTo>
                      <a:lnTo>
                        <a:pt x="187" y="0"/>
                      </a:lnTo>
                      <a:lnTo>
                        <a:pt x="199" y="0"/>
                      </a:lnTo>
                      <a:lnTo>
                        <a:pt x="210" y="9"/>
                      </a:lnTo>
                      <a:lnTo>
                        <a:pt x="219" y="14"/>
                      </a:lnTo>
                      <a:lnTo>
                        <a:pt x="234" y="15"/>
                      </a:lnTo>
                      <a:lnTo>
                        <a:pt x="256" y="33"/>
                      </a:lnTo>
                      <a:lnTo>
                        <a:pt x="268" y="34"/>
                      </a:lnTo>
                      <a:lnTo>
                        <a:pt x="277" y="45"/>
                      </a:lnTo>
                      <a:lnTo>
                        <a:pt x="279" y="55"/>
                      </a:lnTo>
                      <a:lnTo>
                        <a:pt x="245" y="63"/>
                      </a:lnTo>
                      <a:lnTo>
                        <a:pt x="272" y="68"/>
                      </a:lnTo>
                      <a:lnTo>
                        <a:pt x="268" y="74"/>
                      </a:lnTo>
                      <a:lnTo>
                        <a:pt x="256" y="73"/>
                      </a:lnTo>
                      <a:lnTo>
                        <a:pt x="234" y="86"/>
                      </a:lnTo>
                      <a:lnTo>
                        <a:pt x="246" y="88"/>
                      </a:lnTo>
                      <a:lnTo>
                        <a:pt x="265" y="82"/>
                      </a:lnTo>
                      <a:lnTo>
                        <a:pt x="267" y="94"/>
                      </a:lnTo>
                      <a:lnTo>
                        <a:pt x="262" y="103"/>
                      </a:lnTo>
                      <a:lnTo>
                        <a:pt x="253" y="111"/>
                      </a:lnTo>
                      <a:lnTo>
                        <a:pt x="245" y="114"/>
                      </a:lnTo>
                      <a:lnTo>
                        <a:pt x="225" y="111"/>
                      </a:lnTo>
                      <a:lnTo>
                        <a:pt x="222" y="121"/>
                      </a:lnTo>
                      <a:lnTo>
                        <a:pt x="238" y="119"/>
                      </a:lnTo>
                      <a:lnTo>
                        <a:pt x="242" y="131"/>
                      </a:lnTo>
                      <a:lnTo>
                        <a:pt x="235" y="143"/>
                      </a:lnTo>
                      <a:lnTo>
                        <a:pt x="232" y="158"/>
                      </a:lnTo>
                      <a:lnTo>
                        <a:pt x="226" y="156"/>
                      </a:lnTo>
                      <a:lnTo>
                        <a:pt x="222" y="160"/>
                      </a:lnTo>
                      <a:lnTo>
                        <a:pt x="226" y="165"/>
                      </a:lnTo>
                      <a:lnTo>
                        <a:pt x="225" y="176"/>
                      </a:lnTo>
                      <a:lnTo>
                        <a:pt x="219" y="178"/>
                      </a:lnTo>
                      <a:lnTo>
                        <a:pt x="219" y="189"/>
                      </a:lnTo>
                      <a:lnTo>
                        <a:pt x="218" y="201"/>
                      </a:lnTo>
                      <a:lnTo>
                        <a:pt x="219" y="214"/>
                      </a:lnTo>
                      <a:lnTo>
                        <a:pt x="224" y="226"/>
                      </a:lnTo>
                      <a:lnTo>
                        <a:pt x="224" y="235"/>
                      </a:lnTo>
                      <a:lnTo>
                        <a:pt x="216" y="255"/>
                      </a:lnTo>
                      <a:lnTo>
                        <a:pt x="218" y="267"/>
                      </a:lnTo>
                      <a:lnTo>
                        <a:pt x="222" y="273"/>
                      </a:lnTo>
                      <a:lnTo>
                        <a:pt x="226" y="313"/>
                      </a:lnTo>
                      <a:lnTo>
                        <a:pt x="230" y="331"/>
                      </a:lnTo>
                      <a:lnTo>
                        <a:pt x="234" y="341"/>
                      </a:lnTo>
                      <a:lnTo>
                        <a:pt x="242" y="353"/>
                      </a:lnTo>
                      <a:lnTo>
                        <a:pt x="250" y="373"/>
                      </a:lnTo>
                      <a:lnTo>
                        <a:pt x="253" y="382"/>
                      </a:lnTo>
                      <a:lnTo>
                        <a:pt x="254" y="394"/>
                      </a:lnTo>
                      <a:lnTo>
                        <a:pt x="278" y="426"/>
                      </a:lnTo>
                      <a:lnTo>
                        <a:pt x="288" y="436"/>
                      </a:lnTo>
                      <a:lnTo>
                        <a:pt x="296" y="439"/>
                      </a:lnTo>
                      <a:lnTo>
                        <a:pt x="306" y="450"/>
                      </a:lnTo>
                      <a:lnTo>
                        <a:pt x="322" y="464"/>
                      </a:lnTo>
                      <a:lnTo>
                        <a:pt x="327" y="463"/>
                      </a:lnTo>
                      <a:lnTo>
                        <a:pt x="338" y="472"/>
                      </a:lnTo>
                      <a:lnTo>
                        <a:pt x="332" y="475"/>
                      </a:lnTo>
                      <a:lnTo>
                        <a:pt x="332" y="485"/>
                      </a:lnTo>
                      <a:lnTo>
                        <a:pt x="322" y="490"/>
                      </a:lnTo>
                      <a:lnTo>
                        <a:pt x="301" y="486"/>
                      </a:lnTo>
                      <a:lnTo>
                        <a:pt x="296" y="491"/>
                      </a:lnTo>
                      <a:lnTo>
                        <a:pt x="320" y="498"/>
                      </a:lnTo>
                      <a:lnTo>
                        <a:pt x="311" y="499"/>
                      </a:lnTo>
                      <a:lnTo>
                        <a:pt x="310" y="508"/>
                      </a:lnTo>
                      <a:lnTo>
                        <a:pt x="301" y="502"/>
                      </a:lnTo>
                      <a:lnTo>
                        <a:pt x="286" y="486"/>
                      </a:lnTo>
                      <a:lnTo>
                        <a:pt x="281" y="482"/>
                      </a:lnTo>
                      <a:lnTo>
                        <a:pt x="284" y="470"/>
                      </a:lnTo>
                      <a:lnTo>
                        <a:pt x="274" y="475"/>
                      </a:lnTo>
                      <a:lnTo>
                        <a:pt x="265" y="475"/>
                      </a:lnTo>
                      <a:lnTo>
                        <a:pt x="261" y="481"/>
                      </a:lnTo>
                      <a:lnTo>
                        <a:pt x="262" y="487"/>
                      </a:lnTo>
                      <a:lnTo>
                        <a:pt x="268" y="491"/>
                      </a:lnTo>
                      <a:lnTo>
                        <a:pt x="273" y="487"/>
                      </a:lnTo>
                      <a:lnTo>
                        <a:pt x="275" y="498"/>
                      </a:lnTo>
                      <a:lnTo>
                        <a:pt x="261" y="499"/>
                      </a:lnTo>
                      <a:lnTo>
                        <a:pt x="251" y="491"/>
                      </a:lnTo>
                      <a:lnTo>
                        <a:pt x="246" y="491"/>
                      </a:lnTo>
                      <a:lnTo>
                        <a:pt x="248" y="498"/>
                      </a:lnTo>
                      <a:lnTo>
                        <a:pt x="243" y="495"/>
                      </a:lnTo>
                      <a:lnTo>
                        <a:pt x="237" y="481"/>
                      </a:lnTo>
                      <a:lnTo>
                        <a:pt x="229" y="482"/>
                      </a:lnTo>
                      <a:lnTo>
                        <a:pt x="220" y="476"/>
                      </a:lnTo>
                      <a:lnTo>
                        <a:pt x="216" y="487"/>
                      </a:lnTo>
                      <a:lnTo>
                        <a:pt x="213" y="483"/>
                      </a:lnTo>
                      <a:lnTo>
                        <a:pt x="210" y="488"/>
                      </a:lnTo>
                      <a:lnTo>
                        <a:pt x="209" y="499"/>
                      </a:lnTo>
                      <a:lnTo>
                        <a:pt x="204" y="499"/>
                      </a:lnTo>
                      <a:lnTo>
                        <a:pt x="182" y="480"/>
                      </a:lnTo>
                      <a:lnTo>
                        <a:pt x="178" y="471"/>
                      </a:lnTo>
                      <a:lnTo>
                        <a:pt x="191" y="471"/>
                      </a:lnTo>
                      <a:lnTo>
                        <a:pt x="189" y="466"/>
                      </a:lnTo>
                      <a:lnTo>
                        <a:pt x="173" y="465"/>
                      </a:lnTo>
                      <a:lnTo>
                        <a:pt x="151" y="472"/>
                      </a:lnTo>
                      <a:lnTo>
                        <a:pt x="144" y="470"/>
                      </a:lnTo>
                      <a:lnTo>
                        <a:pt x="139" y="461"/>
                      </a:lnTo>
                      <a:lnTo>
                        <a:pt x="134" y="465"/>
                      </a:lnTo>
                      <a:lnTo>
                        <a:pt x="127" y="461"/>
                      </a:lnTo>
                      <a:lnTo>
                        <a:pt x="125" y="458"/>
                      </a:lnTo>
                      <a:lnTo>
                        <a:pt x="124" y="449"/>
                      </a:lnTo>
                      <a:lnTo>
                        <a:pt x="125" y="438"/>
                      </a:lnTo>
                      <a:lnTo>
                        <a:pt x="125" y="431"/>
                      </a:lnTo>
                      <a:lnTo>
                        <a:pt x="122" y="423"/>
                      </a:lnTo>
                      <a:lnTo>
                        <a:pt x="124" y="421"/>
                      </a:lnTo>
                      <a:lnTo>
                        <a:pt x="137" y="427"/>
                      </a:lnTo>
                      <a:lnTo>
                        <a:pt x="139" y="422"/>
                      </a:lnTo>
                      <a:lnTo>
                        <a:pt x="135" y="413"/>
                      </a:lnTo>
                      <a:lnTo>
                        <a:pt x="144" y="418"/>
                      </a:lnTo>
                      <a:lnTo>
                        <a:pt x="156" y="416"/>
                      </a:lnTo>
                      <a:lnTo>
                        <a:pt x="157" y="412"/>
                      </a:lnTo>
                      <a:lnTo>
                        <a:pt x="145" y="410"/>
                      </a:lnTo>
                      <a:lnTo>
                        <a:pt x="150" y="404"/>
                      </a:lnTo>
                      <a:lnTo>
                        <a:pt x="143" y="400"/>
                      </a:lnTo>
                      <a:lnTo>
                        <a:pt x="124" y="397"/>
                      </a:lnTo>
                      <a:lnTo>
                        <a:pt x="116" y="388"/>
                      </a:lnTo>
                      <a:lnTo>
                        <a:pt x="116" y="380"/>
                      </a:lnTo>
                      <a:lnTo>
                        <a:pt x="119" y="382"/>
                      </a:lnTo>
                      <a:lnTo>
                        <a:pt x="121" y="372"/>
                      </a:lnTo>
                      <a:lnTo>
                        <a:pt x="138" y="348"/>
                      </a:lnTo>
                      <a:lnTo>
                        <a:pt x="124" y="357"/>
                      </a:lnTo>
                      <a:lnTo>
                        <a:pt x="116" y="373"/>
                      </a:lnTo>
                      <a:lnTo>
                        <a:pt x="109" y="380"/>
                      </a:lnTo>
                      <a:lnTo>
                        <a:pt x="109" y="364"/>
                      </a:lnTo>
                      <a:lnTo>
                        <a:pt x="107" y="356"/>
                      </a:lnTo>
                      <a:lnTo>
                        <a:pt x="107" y="345"/>
                      </a:lnTo>
                      <a:lnTo>
                        <a:pt x="109" y="336"/>
                      </a:lnTo>
                      <a:lnTo>
                        <a:pt x="97" y="348"/>
                      </a:lnTo>
                      <a:lnTo>
                        <a:pt x="90" y="342"/>
                      </a:lnTo>
                      <a:lnTo>
                        <a:pt x="86" y="352"/>
                      </a:lnTo>
                      <a:lnTo>
                        <a:pt x="80" y="348"/>
                      </a:lnTo>
                      <a:lnTo>
                        <a:pt x="76" y="353"/>
                      </a:lnTo>
                      <a:lnTo>
                        <a:pt x="73" y="341"/>
                      </a:lnTo>
                      <a:lnTo>
                        <a:pt x="73" y="325"/>
                      </a:lnTo>
                      <a:lnTo>
                        <a:pt x="65" y="319"/>
                      </a:lnTo>
                      <a:lnTo>
                        <a:pt x="57" y="335"/>
                      </a:lnTo>
                      <a:lnTo>
                        <a:pt x="55" y="346"/>
                      </a:lnTo>
                      <a:lnTo>
                        <a:pt x="51" y="331"/>
                      </a:lnTo>
                      <a:lnTo>
                        <a:pt x="46" y="336"/>
                      </a:lnTo>
                      <a:lnTo>
                        <a:pt x="44" y="347"/>
                      </a:lnTo>
                      <a:lnTo>
                        <a:pt x="32" y="347"/>
                      </a:lnTo>
                      <a:lnTo>
                        <a:pt x="26" y="346"/>
                      </a:lnTo>
                      <a:lnTo>
                        <a:pt x="22" y="341"/>
                      </a:lnTo>
                      <a:lnTo>
                        <a:pt x="16" y="340"/>
                      </a:lnTo>
                      <a:lnTo>
                        <a:pt x="10" y="330"/>
                      </a:lnTo>
                      <a:lnTo>
                        <a:pt x="3" y="309"/>
                      </a:lnTo>
                      <a:lnTo>
                        <a:pt x="1" y="294"/>
                      </a:lnTo>
                      <a:lnTo>
                        <a:pt x="0" y="280"/>
                      </a:lnTo>
                      <a:lnTo>
                        <a:pt x="3" y="269"/>
                      </a:lnTo>
                      <a:lnTo>
                        <a:pt x="3" y="255"/>
                      </a:lnTo>
                      <a:lnTo>
                        <a:pt x="6" y="246"/>
                      </a:lnTo>
                      <a:lnTo>
                        <a:pt x="21" y="234"/>
                      </a:lnTo>
                      <a:lnTo>
                        <a:pt x="27" y="242"/>
                      </a:lnTo>
                      <a:lnTo>
                        <a:pt x="33" y="235"/>
                      </a:lnTo>
                      <a:lnTo>
                        <a:pt x="43" y="234"/>
                      </a:lnTo>
                      <a:lnTo>
                        <a:pt x="42" y="244"/>
                      </a:lnTo>
                      <a:lnTo>
                        <a:pt x="48" y="249"/>
                      </a:lnTo>
                      <a:lnTo>
                        <a:pt x="52" y="240"/>
                      </a:lnTo>
                      <a:lnTo>
                        <a:pt x="53" y="230"/>
                      </a:lnTo>
                      <a:lnTo>
                        <a:pt x="57" y="228"/>
                      </a:lnTo>
                      <a:lnTo>
                        <a:pt x="58" y="206"/>
                      </a:lnTo>
                      <a:lnTo>
                        <a:pt x="64" y="206"/>
                      </a:lnTo>
                      <a:lnTo>
                        <a:pt x="65" y="199"/>
                      </a:lnTo>
                      <a:lnTo>
                        <a:pt x="62" y="189"/>
                      </a:lnTo>
                      <a:lnTo>
                        <a:pt x="70" y="186"/>
                      </a:lnTo>
                      <a:lnTo>
                        <a:pt x="70" y="174"/>
                      </a:lnTo>
                      <a:lnTo>
                        <a:pt x="74" y="171"/>
                      </a:lnTo>
                      <a:lnTo>
                        <a:pt x="79" y="162"/>
                      </a:lnTo>
                      <a:lnTo>
                        <a:pt x="85" y="156"/>
                      </a:lnTo>
                      <a:lnTo>
                        <a:pt x="86" y="149"/>
                      </a:lnTo>
                      <a:lnTo>
                        <a:pt x="75" y="158"/>
                      </a:lnTo>
                      <a:lnTo>
                        <a:pt x="71" y="152"/>
                      </a:lnTo>
                      <a:lnTo>
                        <a:pt x="76" y="140"/>
                      </a:lnTo>
                      <a:lnTo>
                        <a:pt x="68" y="141"/>
                      </a:lnTo>
                      <a:lnTo>
                        <a:pt x="52" y="126"/>
                      </a:lnTo>
                      <a:lnTo>
                        <a:pt x="55" y="111"/>
                      </a:lnTo>
                      <a:lnTo>
                        <a:pt x="73" y="97"/>
                      </a:lnTo>
                      <a:lnTo>
                        <a:pt x="85" y="90"/>
                      </a:lnTo>
                      <a:lnTo>
                        <a:pt x="91" y="95"/>
                      </a:lnTo>
                      <a:lnTo>
                        <a:pt x="103" y="87"/>
                      </a:lnTo>
                      <a:lnTo>
                        <a:pt x="95" y="87"/>
                      </a:lnTo>
                      <a:lnTo>
                        <a:pt x="90" y="81"/>
                      </a:lnTo>
                      <a:lnTo>
                        <a:pt x="94" y="74"/>
                      </a:lnTo>
                      <a:lnTo>
                        <a:pt x="100" y="72"/>
                      </a:lnTo>
                      <a:lnTo>
                        <a:pt x="97" y="66"/>
                      </a:lnTo>
                      <a:lnTo>
                        <a:pt x="92" y="61"/>
                      </a:lnTo>
                      <a:lnTo>
                        <a:pt x="91" y="52"/>
                      </a:lnTo>
                      <a:lnTo>
                        <a:pt x="109" y="30"/>
                      </a:lnTo>
                      <a:lnTo>
                        <a:pt x="124" y="2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46" name="Freeform 125"/>
                <p:cNvSpPr>
                  <a:spLocks noChangeAspect="1"/>
                </p:cNvSpPr>
                <p:nvPr/>
              </p:nvSpPr>
              <p:spPr bwMode="gray">
                <a:xfrm>
                  <a:off x="3104" y="1129"/>
                  <a:ext cx="169" cy="159"/>
                </a:xfrm>
                <a:custGeom>
                  <a:avLst/>
                  <a:gdLst/>
                  <a:ahLst/>
                  <a:cxnLst>
                    <a:cxn ang="0">
                      <a:pos x="31" y="669"/>
                    </a:cxn>
                    <a:cxn ang="0">
                      <a:pos x="88" y="629"/>
                    </a:cxn>
                    <a:cxn ang="0">
                      <a:pos x="84" y="616"/>
                    </a:cxn>
                    <a:cxn ang="0">
                      <a:pos x="83" y="578"/>
                    </a:cxn>
                    <a:cxn ang="0">
                      <a:pos x="109" y="554"/>
                    </a:cxn>
                    <a:cxn ang="0">
                      <a:pos x="106" y="527"/>
                    </a:cxn>
                    <a:cxn ang="0">
                      <a:pos x="144" y="509"/>
                    </a:cxn>
                    <a:cxn ang="0">
                      <a:pos x="113" y="481"/>
                    </a:cxn>
                    <a:cxn ang="0">
                      <a:pos x="103" y="457"/>
                    </a:cxn>
                    <a:cxn ang="0">
                      <a:pos x="105" y="410"/>
                    </a:cxn>
                    <a:cxn ang="0">
                      <a:pos x="163" y="404"/>
                    </a:cxn>
                    <a:cxn ang="0">
                      <a:pos x="230" y="351"/>
                    </a:cxn>
                    <a:cxn ang="0">
                      <a:pos x="259" y="310"/>
                    </a:cxn>
                    <a:cxn ang="0">
                      <a:pos x="302" y="253"/>
                    </a:cxn>
                    <a:cxn ang="0">
                      <a:pos x="372" y="196"/>
                    </a:cxn>
                    <a:cxn ang="0">
                      <a:pos x="385" y="219"/>
                    </a:cxn>
                    <a:cxn ang="0">
                      <a:pos x="398" y="169"/>
                    </a:cxn>
                    <a:cxn ang="0">
                      <a:pos x="426" y="161"/>
                    </a:cxn>
                    <a:cxn ang="0">
                      <a:pos x="502" y="184"/>
                    </a:cxn>
                    <a:cxn ang="0">
                      <a:pos x="572" y="161"/>
                    </a:cxn>
                    <a:cxn ang="0">
                      <a:pos x="615" y="124"/>
                    </a:cxn>
                    <a:cxn ang="0">
                      <a:pos x="660" y="105"/>
                    </a:cxn>
                    <a:cxn ang="0">
                      <a:pos x="689" y="39"/>
                    </a:cxn>
                    <a:cxn ang="0">
                      <a:pos x="750" y="0"/>
                    </a:cxn>
                    <a:cxn ang="0">
                      <a:pos x="832" y="36"/>
                    </a:cxn>
                    <a:cxn ang="0">
                      <a:pos x="829" y="110"/>
                    </a:cxn>
                    <a:cxn ang="0">
                      <a:pos x="799" y="176"/>
                    </a:cxn>
                    <a:cxn ang="0">
                      <a:pos x="733" y="221"/>
                    </a:cxn>
                    <a:cxn ang="0">
                      <a:pos x="648" y="244"/>
                    </a:cxn>
                    <a:cxn ang="0">
                      <a:pos x="614" y="276"/>
                    </a:cxn>
                    <a:cxn ang="0">
                      <a:pos x="540" y="304"/>
                    </a:cxn>
                    <a:cxn ang="0">
                      <a:pos x="472" y="372"/>
                    </a:cxn>
                    <a:cxn ang="0">
                      <a:pos x="391" y="442"/>
                    </a:cxn>
                    <a:cxn ang="0">
                      <a:pos x="374" y="453"/>
                    </a:cxn>
                    <a:cxn ang="0">
                      <a:pos x="358" y="511"/>
                    </a:cxn>
                    <a:cxn ang="0">
                      <a:pos x="331" y="520"/>
                    </a:cxn>
                    <a:cxn ang="0">
                      <a:pos x="294" y="530"/>
                    </a:cxn>
                    <a:cxn ang="0">
                      <a:pos x="297" y="562"/>
                    </a:cxn>
                    <a:cxn ang="0">
                      <a:pos x="249" y="547"/>
                    </a:cxn>
                    <a:cxn ang="0">
                      <a:pos x="273" y="603"/>
                    </a:cxn>
                    <a:cxn ang="0">
                      <a:pos x="262" y="625"/>
                    </a:cxn>
                    <a:cxn ang="0">
                      <a:pos x="251" y="651"/>
                    </a:cxn>
                    <a:cxn ang="0">
                      <a:pos x="213" y="601"/>
                    </a:cxn>
                    <a:cxn ang="0">
                      <a:pos x="221" y="652"/>
                    </a:cxn>
                    <a:cxn ang="0">
                      <a:pos x="228" y="687"/>
                    </a:cxn>
                    <a:cxn ang="0">
                      <a:pos x="179" y="679"/>
                    </a:cxn>
                    <a:cxn ang="0">
                      <a:pos x="211" y="723"/>
                    </a:cxn>
                    <a:cxn ang="0">
                      <a:pos x="185" y="718"/>
                    </a:cxn>
                    <a:cxn ang="0">
                      <a:pos x="192" y="760"/>
                    </a:cxn>
                    <a:cxn ang="0">
                      <a:pos x="159" y="794"/>
                    </a:cxn>
                    <a:cxn ang="0">
                      <a:pos x="82" y="761"/>
                    </a:cxn>
                    <a:cxn ang="0">
                      <a:pos x="39" y="757"/>
                    </a:cxn>
                    <a:cxn ang="0">
                      <a:pos x="63" y="724"/>
                    </a:cxn>
                    <a:cxn ang="0">
                      <a:pos x="52" y="713"/>
                    </a:cxn>
                    <a:cxn ang="0">
                      <a:pos x="0" y="692"/>
                    </a:cxn>
                  </a:cxnLst>
                  <a:rect l="0" t="0" r="r" b="b"/>
                  <a:pathLst>
                    <a:path w="843" h="796">
                      <a:moveTo>
                        <a:pt x="0" y="692"/>
                      </a:moveTo>
                      <a:lnTo>
                        <a:pt x="0" y="687"/>
                      </a:lnTo>
                      <a:lnTo>
                        <a:pt x="4" y="692"/>
                      </a:lnTo>
                      <a:lnTo>
                        <a:pt x="17" y="689"/>
                      </a:lnTo>
                      <a:lnTo>
                        <a:pt x="31" y="669"/>
                      </a:lnTo>
                      <a:lnTo>
                        <a:pt x="60" y="659"/>
                      </a:lnTo>
                      <a:lnTo>
                        <a:pt x="55" y="653"/>
                      </a:lnTo>
                      <a:lnTo>
                        <a:pt x="60" y="636"/>
                      </a:lnTo>
                      <a:lnTo>
                        <a:pt x="77" y="621"/>
                      </a:lnTo>
                      <a:lnTo>
                        <a:pt x="88" y="629"/>
                      </a:lnTo>
                      <a:lnTo>
                        <a:pt x="101" y="631"/>
                      </a:lnTo>
                      <a:lnTo>
                        <a:pt x="116" y="641"/>
                      </a:lnTo>
                      <a:lnTo>
                        <a:pt x="133" y="644"/>
                      </a:lnTo>
                      <a:lnTo>
                        <a:pt x="124" y="631"/>
                      </a:lnTo>
                      <a:lnTo>
                        <a:pt x="84" y="616"/>
                      </a:lnTo>
                      <a:lnTo>
                        <a:pt x="77" y="604"/>
                      </a:lnTo>
                      <a:lnTo>
                        <a:pt x="86" y="606"/>
                      </a:lnTo>
                      <a:lnTo>
                        <a:pt x="103" y="604"/>
                      </a:lnTo>
                      <a:lnTo>
                        <a:pt x="108" y="593"/>
                      </a:lnTo>
                      <a:lnTo>
                        <a:pt x="83" y="578"/>
                      </a:lnTo>
                      <a:lnTo>
                        <a:pt x="86" y="572"/>
                      </a:lnTo>
                      <a:lnTo>
                        <a:pt x="120" y="570"/>
                      </a:lnTo>
                      <a:lnTo>
                        <a:pt x="127" y="565"/>
                      </a:lnTo>
                      <a:lnTo>
                        <a:pt x="121" y="556"/>
                      </a:lnTo>
                      <a:lnTo>
                        <a:pt x="109" y="554"/>
                      </a:lnTo>
                      <a:lnTo>
                        <a:pt x="103" y="545"/>
                      </a:lnTo>
                      <a:lnTo>
                        <a:pt x="98" y="536"/>
                      </a:lnTo>
                      <a:lnTo>
                        <a:pt x="98" y="523"/>
                      </a:lnTo>
                      <a:lnTo>
                        <a:pt x="100" y="519"/>
                      </a:lnTo>
                      <a:lnTo>
                        <a:pt x="106" y="527"/>
                      </a:lnTo>
                      <a:lnTo>
                        <a:pt x="129" y="513"/>
                      </a:lnTo>
                      <a:lnTo>
                        <a:pt x="151" y="519"/>
                      </a:lnTo>
                      <a:lnTo>
                        <a:pt x="163" y="511"/>
                      </a:lnTo>
                      <a:lnTo>
                        <a:pt x="152" y="513"/>
                      </a:lnTo>
                      <a:lnTo>
                        <a:pt x="144" y="509"/>
                      </a:lnTo>
                      <a:lnTo>
                        <a:pt x="138" y="496"/>
                      </a:lnTo>
                      <a:lnTo>
                        <a:pt x="127" y="493"/>
                      </a:lnTo>
                      <a:lnTo>
                        <a:pt x="108" y="498"/>
                      </a:lnTo>
                      <a:lnTo>
                        <a:pt x="105" y="490"/>
                      </a:lnTo>
                      <a:lnTo>
                        <a:pt x="113" y="481"/>
                      </a:lnTo>
                      <a:lnTo>
                        <a:pt x="122" y="455"/>
                      </a:lnTo>
                      <a:lnTo>
                        <a:pt x="117" y="457"/>
                      </a:lnTo>
                      <a:lnTo>
                        <a:pt x="116" y="452"/>
                      </a:lnTo>
                      <a:lnTo>
                        <a:pt x="113" y="443"/>
                      </a:lnTo>
                      <a:lnTo>
                        <a:pt x="103" y="457"/>
                      </a:lnTo>
                      <a:lnTo>
                        <a:pt x="103" y="442"/>
                      </a:lnTo>
                      <a:lnTo>
                        <a:pt x="97" y="437"/>
                      </a:lnTo>
                      <a:lnTo>
                        <a:pt x="103" y="426"/>
                      </a:lnTo>
                      <a:lnTo>
                        <a:pt x="100" y="421"/>
                      </a:lnTo>
                      <a:lnTo>
                        <a:pt x="105" y="410"/>
                      </a:lnTo>
                      <a:lnTo>
                        <a:pt x="124" y="410"/>
                      </a:lnTo>
                      <a:lnTo>
                        <a:pt x="124" y="426"/>
                      </a:lnTo>
                      <a:lnTo>
                        <a:pt x="131" y="431"/>
                      </a:lnTo>
                      <a:lnTo>
                        <a:pt x="153" y="418"/>
                      </a:lnTo>
                      <a:lnTo>
                        <a:pt x="163" y="404"/>
                      </a:lnTo>
                      <a:lnTo>
                        <a:pt x="165" y="387"/>
                      </a:lnTo>
                      <a:lnTo>
                        <a:pt x="184" y="378"/>
                      </a:lnTo>
                      <a:lnTo>
                        <a:pt x="208" y="383"/>
                      </a:lnTo>
                      <a:lnTo>
                        <a:pt x="229" y="362"/>
                      </a:lnTo>
                      <a:lnTo>
                        <a:pt x="230" y="351"/>
                      </a:lnTo>
                      <a:lnTo>
                        <a:pt x="226" y="340"/>
                      </a:lnTo>
                      <a:lnTo>
                        <a:pt x="237" y="332"/>
                      </a:lnTo>
                      <a:lnTo>
                        <a:pt x="234" y="320"/>
                      </a:lnTo>
                      <a:lnTo>
                        <a:pt x="249" y="308"/>
                      </a:lnTo>
                      <a:lnTo>
                        <a:pt x="259" y="310"/>
                      </a:lnTo>
                      <a:lnTo>
                        <a:pt x="269" y="304"/>
                      </a:lnTo>
                      <a:lnTo>
                        <a:pt x="265" y="298"/>
                      </a:lnTo>
                      <a:lnTo>
                        <a:pt x="271" y="277"/>
                      </a:lnTo>
                      <a:lnTo>
                        <a:pt x="278" y="269"/>
                      </a:lnTo>
                      <a:lnTo>
                        <a:pt x="302" y="253"/>
                      </a:lnTo>
                      <a:lnTo>
                        <a:pt x="334" y="240"/>
                      </a:lnTo>
                      <a:lnTo>
                        <a:pt x="341" y="233"/>
                      </a:lnTo>
                      <a:lnTo>
                        <a:pt x="343" y="222"/>
                      </a:lnTo>
                      <a:lnTo>
                        <a:pt x="348" y="211"/>
                      </a:lnTo>
                      <a:lnTo>
                        <a:pt x="372" y="196"/>
                      </a:lnTo>
                      <a:lnTo>
                        <a:pt x="383" y="201"/>
                      </a:lnTo>
                      <a:lnTo>
                        <a:pt x="377" y="212"/>
                      </a:lnTo>
                      <a:lnTo>
                        <a:pt x="371" y="229"/>
                      </a:lnTo>
                      <a:lnTo>
                        <a:pt x="380" y="232"/>
                      </a:lnTo>
                      <a:lnTo>
                        <a:pt x="385" y="219"/>
                      </a:lnTo>
                      <a:lnTo>
                        <a:pt x="404" y="212"/>
                      </a:lnTo>
                      <a:lnTo>
                        <a:pt x="409" y="201"/>
                      </a:lnTo>
                      <a:lnTo>
                        <a:pt x="401" y="195"/>
                      </a:lnTo>
                      <a:lnTo>
                        <a:pt x="398" y="184"/>
                      </a:lnTo>
                      <a:lnTo>
                        <a:pt x="398" y="169"/>
                      </a:lnTo>
                      <a:lnTo>
                        <a:pt x="404" y="170"/>
                      </a:lnTo>
                      <a:lnTo>
                        <a:pt x="407" y="162"/>
                      </a:lnTo>
                      <a:lnTo>
                        <a:pt x="402" y="157"/>
                      </a:lnTo>
                      <a:lnTo>
                        <a:pt x="423" y="152"/>
                      </a:lnTo>
                      <a:lnTo>
                        <a:pt x="426" y="161"/>
                      </a:lnTo>
                      <a:lnTo>
                        <a:pt x="470" y="165"/>
                      </a:lnTo>
                      <a:lnTo>
                        <a:pt x="470" y="185"/>
                      </a:lnTo>
                      <a:lnTo>
                        <a:pt x="481" y="190"/>
                      </a:lnTo>
                      <a:lnTo>
                        <a:pt x="488" y="178"/>
                      </a:lnTo>
                      <a:lnTo>
                        <a:pt x="502" y="184"/>
                      </a:lnTo>
                      <a:lnTo>
                        <a:pt x="546" y="152"/>
                      </a:lnTo>
                      <a:lnTo>
                        <a:pt x="557" y="152"/>
                      </a:lnTo>
                      <a:lnTo>
                        <a:pt x="560" y="161"/>
                      </a:lnTo>
                      <a:lnTo>
                        <a:pt x="562" y="162"/>
                      </a:lnTo>
                      <a:lnTo>
                        <a:pt x="572" y="161"/>
                      </a:lnTo>
                      <a:lnTo>
                        <a:pt x="577" y="154"/>
                      </a:lnTo>
                      <a:lnTo>
                        <a:pt x="583" y="156"/>
                      </a:lnTo>
                      <a:lnTo>
                        <a:pt x="588" y="147"/>
                      </a:lnTo>
                      <a:lnTo>
                        <a:pt x="595" y="146"/>
                      </a:lnTo>
                      <a:lnTo>
                        <a:pt x="615" y="124"/>
                      </a:lnTo>
                      <a:lnTo>
                        <a:pt x="633" y="124"/>
                      </a:lnTo>
                      <a:lnTo>
                        <a:pt x="638" y="118"/>
                      </a:lnTo>
                      <a:lnTo>
                        <a:pt x="643" y="102"/>
                      </a:lnTo>
                      <a:lnTo>
                        <a:pt x="653" y="109"/>
                      </a:lnTo>
                      <a:lnTo>
                        <a:pt x="660" y="105"/>
                      </a:lnTo>
                      <a:lnTo>
                        <a:pt x="667" y="97"/>
                      </a:lnTo>
                      <a:lnTo>
                        <a:pt x="663" y="70"/>
                      </a:lnTo>
                      <a:lnTo>
                        <a:pt x="668" y="56"/>
                      </a:lnTo>
                      <a:lnTo>
                        <a:pt x="680" y="51"/>
                      </a:lnTo>
                      <a:lnTo>
                        <a:pt x="689" y="39"/>
                      </a:lnTo>
                      <a:lnTo>
                        <a:pt x="697" y="39"/>
                      </a:lnTo>
                      <a:lnTo>
                        <a:pt x="708" y="25"/>
                      </a:lnTo>
                      <a:lnTo>
                        <a:pt x="713" y="14"/>
                      </a:lnTo>
                      <a:lnTo>
                        <a:pt x="726" y="20"/>
                      </a:lnTo>
                      <a:lnTo>
                        <a:pt x="750" y="0"/>
                      </a:lnTo>
                      <a:lnTo>
                        <a:pt x="782" y="1"/>
                      </a:lnTo>
                      <a:lnTo>
                        <a:pt x="812" y="12"/>
                      </a:lnTo>
                      <a:lnTo>
                        <a:pt x="820" y="20"/>
                      </a:lnTo>
                      <a:lnTo>
                        <a:pt x="825" y="29"/>
                      </a:lnTo>
                      <a:lnTo>
                        <a:pt x="832" y="36"/>
                      </a:lnTo>
                      <a:lnTo>
                        <a:pt x="831" y="46"/>
                      </a:lnTo>
                      <a:lnTo>
                        <a:pt x="842" y="76"/>
                      </a:lnTo>
                      <a:lnTo>
                        <a:pt x="842" y="87"/>
                      </a:lnTo>
                      <a:lnTo>
                        <a:pt x="834" y="93"/>
                      </a:lnTo>
                      <a:lnTo>
                        <a:pt x="829" y="110"/>
                      </a:lnTo>
                      <a:lnTo>
                        <a:pt x="843" y="111"/>
                      </a:lnTo>
                      <a:lnTo>
                        <a:pt x="841" y="119"/>
                      </a:lnTo>
                      <a:lnTo>
                        <a:pt x="829" y="127"/>
                      </a:lnTo>
                      <a:lnTo>
                        <a:pt x="819" y="141"/>
                      </a:lnTo>
                      <a:lnTo>
                        <a:pt x="799" y="176"/>
                      </a:lnTo>
                      <a:lnTo>
                        <a:pt x="807" y="189"/>
                      </a:lnTo>
                      <a:lnTo>
                        <a:pt x="789" y="180"/>
                      </a:lnTo>
                      <a:lnTo>
                        <a:pt x="781" y="180"/>
                      </a:lnTo>
                      <a:lnTo>
                        <a:pt x="772" y="184"/>
                      </a:lnTo>
                      <a:lnTo>
                        <a:pt x="733" y="221"/>
                      </a:lnTo>
                      <a:lnTo>
                        <a:pt x="712" y="229"/>
                      </a:lnTo>
                      <a:lnTo>
                        <a:pt x="702" y="229"/>
                      </a:lnTo>
                      <a:lnTo>
                        <a:pt x="680" y="240"/>
                      </a:lnTo>
                      <a:lnTo>
                        <a:pt x="669" y="238"/>
                      </a:lnTo>
                      <a:lnTo>
                        <a:pt x="648" y="244"/>
                      </a:lnTo>
                      <a:lnTo>
                        <a:pt x="641" y="251"/>
                      </a:lnTo>
                      <a:lnTo>
                        <a:pt x="638" y="261"/>
                      </a:lnTo>
                      <a:lnTo>
                        <a:pt x="628" y="271"/>
                      </a:lnTo>
                      <a:lnTo>
                        <a:pt x="624" y="260"/>
                      </a:lnTo>
                      <a:lnTo>
                        <a:pt x="614" y="276"/>
                      </a:lnTo>
                      <a:lnTo>
                        <a:pt x="558" y="310"/>
                      </a:lnTo>
                      <a:lnTo>
                        <a:pt x="552" y="309"/>
                      </a:lnTo>
                      <a:lnTo>
                        <a:pt x="545" y="289"/>
                      </a:lnTo>
                      <a:lnTo>
                        <a:pt x="539" y="294"/>
                      </a:lnTo>
                      <a:lnTo>
                        <a:pt x="540" y="304"/>
                      </a:lnTo>
                      <a:lnTo>
                        <a:pt x="538" y="308"/>
                      </a:lnTo>
                      <a:lnTo>
                        <a:pt x="534" y="318"/>
                      </a:lnTo>
                      <a:lnTo>
                        <a:pt x="506" y="350"/>
                      </a:lnTo>
                      <a:lnTo>
                        <a:pt x="481" y="356"/>
                      </a:lnTo>
                      <a:lnTo>
                        <a:pt x="472" y="372"/>
                      </a:lnTo>
                      <a:lnTo>
                        <a:pt x="469" y="363"/>
                      </a:lnTo>
                      <a:lnTo>
                        <a:pt x="449" y="398"/>
                      </a:lnTo>
                      <a:lnTo>
                        <a:pt x="422" y="431"/>
                      </a:lnTo>
                      <a:lnTo>
                        <a:pt x="395" y="436"/>
                      </a:lnTo>
                      <a:lnTo>
                        <a:pt x="391" y="442"/>
                      </a:lnTo>
                      <a:lnTo>
                        <a:pt x="389" y="434"/>
                      </a:lnTo>
                      <a:lnTo>
                        <a:pt x="378" y="436"/>
                      </a:lnTo>
                      <a:lnTo>
                        <a:pt x="373" y="430"/>
                      </a:lnTo>
                      <a:lnTo>
                        <a:pt x="367" y="445"/>
                      </a:lnTo>
                      <a:lnTo>
                        <a:pt x="374" y="453"/>
                      </a:lnTo>
                      <a:lnTo>
                        <a:pt x="383" y="454"/>
                      </a:lnTo>
                      <a:lnTo>
                        <a:pt x="385" y="465"/>
                      </a:lnTo>
                      <a:lnTo>
                        <a:pt x="359" y="491"/>
                      </a:lnTo>
                      <a:lnTo>
                        <a:pt x="362" y="501"/>
                      </a:lnTo>
                      <a:lnTo>
                        <a:pt x="358" y="511"/>
                      </a:lnTo>
                      <a:lnTo>
                        <a:pt x="340" y="514"/>
                      </a:lnTo>
                      <a:lnTo>
                        <a:pt x="331" y="504"/>
                      </a:lnTo>
                      <a:lnTo>
                        <a:pt x="316" y="498"/>
                      </a:lnTo>
                      <a:lnTo>
                        <a:pt x="319" y="506"/>
                      </a:lnTo>
                      <a:lnTo>
                        <a:pt x="331" y="520"/>
                      </a:lnTo>
                      <a:lnTo>
                        <a:pt x="341" y="543"/>
                      </a:lnTo>
                      <a:lnTo>
                        <a:pt x="304" y="517"/>
                      </a:lnTo>
                      <a:lnTo>
                        <a:pt x="294" y="520"/>
                      </a:lnTo>
                      <a:lnTo>
                        <a:pt x="296" y="524"/>
                      </a:lnTo>
                      <a:lnTo>
                        <a:pt x="294" y="530"/>
                      </a:lnTo>
                      <a:lnTo>
                        <a:pt x="299" y="544"/>
                      </a:lnTo>
                      <a:lnTo>
                        <a:pt x="304" y="549"/>
                      </a:lnTo>
                      <a:lnTo>
                        <a:pt x="293" y="541"/>
                      </a:lnTo>
                      <a:lnTo>
                        <a:pt x="291" y="547"/>
                      </a:lnTo>
                      <a:lnTo>
                        <a:pt x="297" y="562"/>
                      </a:lnTo>
                      <a:lnTo>
                        <a:pt x="293" y="570"/>
                      </a:lnTo>
                      <a:lnTo>
                        <a:pt x="285" y="571"/>
                      </a:lnTo>
                      <a:lnTo>
                        <a:pt x="280" y="561"/>
                      </a:lnTo>
                      <a:lnTo>
                        <a:pt x="251" y="538"/>
                      </a:lnTo>
                      <a:lnTo>
                        <a:pt x="249" y="547"/>
                      </a:lnTo>
                      <a:lnTo>
                        <a:pt x="262" y="561"/>
                      </a:lnTo>
                      <a:lnTo>
                        <a:pt x="270" y="574"/>
                      </a:lnTo>
                      <a:lnTo>
                        <a:pt x="278" y="593"/>
                      </a:lnTo>
                      <a:lnTo>
                        <a:pt x="278" y="604"/>
                      </a:lnTo>
                      <a:lnTo>
                        <a:pt x="273" y="603"/>
                      </a:lnTo>
                      <a:lnTo>
                        <a:pt x="271" y="610"/>
                      </a:lnTo>
                      <a:lnTo>
                        <a:pt x="270" y="620"/>
                      </a:lnTo>
                      <a:lnTo>
                        <a:pt x="264" y="613"/>
                      </a:lnTo>
                      <a:lnTo>
                        <a:pt x="261" y="613"/>
                      </a:lnTo>
                      <a:lnTo>
                        <a:pt x="262" y="625"/>
                      </a:lnTo>
                      <a:lnTo>
                        <a:pt x="265" y="629"/>
                      </a:lnTo>
                      <a:lnTo>
                        <a:pt x="260" y="633"/>
                      </a:lnTo>
                      <a:lnTo>
                        <a:pt x="251" y="625"/>
                      </a:lnTo>
                      <a:lnTo>
                        <a:pt x="249" y="636"/>
                      </a:lnTo>
                      <a:lnTo>
                        <a:pt x="251" y="651"/>
                      </a:lnTo>
                      <a:lnTo>
                        <a:pt x="244" y="653"/>
                      </a:lnTo>
                      <a:lnTo>
                        <a:pt x="239" y="644"/>
                      </a:lnTo>
                      <a:lnTo>
                        <a:pt x="232" y="643"/>
                      </a:lnTo>
                      <a:lnTo>
                        <a:pt x="228" y="630"/>
                      </a:lnTo>
                      <a:lnTo>
                        <a:pt x="213" y="601"/>
                      </a:lnTo>
                      <a:lnTo>
                        <a:pt x="207" y="621"/>
                      </a:lnTo>
                      <a:lnTo>
                        <a:pt x="210" y="633"/>
                      </a:lnTo>
                      <a:lnTo>
                        <a:pt x="197" y="640"/>
                      </a:lnTo>
                      <a:lnTo>
                        <a:pt x="213" y="646"/>
                      </a:lnTo>
                      <a:lnTo>
                        <a:pt x="221" y="652"/>
                      </a:lnTo>
                      <a:lnTo>
                        <a:pt x="221" y="663"/>
                      </a:lnTo>
                      <a:lnTo>
                        <a:pt x="230" y="668"/>
                      </a:lnTo>
                      <a:lnTo>
                        <a:pt x="226" y="671"/>
                      </a:lnTo>
                      <a:lnTo>
                        <a:pt x="228" y="678"/>
                      </a:lnTo>
                      <a:lnTo>
                        <a:pt x="228" y="687"/>
                      </a:lnTo>
                      <a:lnTo>
                        <a:pt x="226" y="700"/>
                      </a:lnTo>
                      <a:lnTo>
                        <a:pt x="216" y="701"/>
                      </a:lnTo>
                      <a:lnTo>
                        <a:pt x="211" y="686"/>
                      </a:lnTo>
                      <a:lnTo>
                        <a:pt x="205" y="684"/>
                      </a:lnTo>
                      <a:lnTo>
                        <a:pt x="179" y="679"/>
                      </a:lnTo>
                      <a:lnTo>
                        <a:pt x="170" y="681"/>
                      </a:lnTo>
                      <a:lnTo>
                        <a:pt x="179" y="689"/>
                      </a:lnTo>
                      <a:lnTo>
                        <a:pt x="194" y="691"/>
                      </a:lnTo>
                      <a:lnTo>
                        <a:pt x="207" y="712"/>
                      </a:lnTo>
                      <a:lnTo>
                        <a:pt x="211" y="723"/>
                      </a:lnTo>
                      <a:lnTo>
                        <a:pt x="207" y="730"/>
                      </a:lnTo>
                      <a:lnTo>
                        <a:pt x="202" y="733"/>
                      </a:lnTo>
                      <a:lnTo>
                        <a:pt x="200" y="739"/>
                      </a:lnTo>
                      <a:lnTo>
                        <a:pt x="190" y="730"/>
                      </a:lnTo>
                      <a:lnTo>
                        <a:pt x="185" y="718"/>
                      </a:lnTo>
                      <a:lnTo>
                        <a:pt x="174" y="714"/>
                      </a:lnTo>
                      <a:lnTo>
                        <a:pt x="179" y="732"/>
                      </a:lnTo>
                      <a:lnTo>
                        <a:pt x="184" y="744"/>
                      </a:lnTo>
                      <a:lnTo>
                        <a:pt x="191" y="751"/>
                      </a:lnTo>
                      <a:lnTo>
                        <a:pt x="192" y="760"/>
                      </a:lnTo>
                      <a:lnTo>
                        <a:pt x="185" y="769"/>
                      </a:lnTo>
                      <a:lnTo>
                        <a:pt x="180" y="781"/>
                      </a:lnTo>
                      <a:lnTo>
                        <a:pt x="174" y="782"/>
                      </a:lnTo>
                      <a:lnTo>
                        <a:pt x="167" y="796"/>
                      </a:lnTo>
                      <a:lnTo>
                        <a:pt x="159" y="794"/>
                      </a:lnTo>
                      <a:lnTo>
                        <a:pt x="152" y="788"/>
                      </a:lnTo>
                      <a:lnTo>
                        <a:pt x="133" y="789"/>
                      </a:lnTo>
                      <a:lnTo>
                        <a:pt x="115" y="777"/>
                      </a:lnTo>
                      <a:lnTo>
                        <a:pt x="97" y="776"/>
                      </a:lnTo>
                      <a:lnTo>
                        <a:pt x="82" y="761"/>
                      </a:lnTo>
                      <a:lnTo>
                        <a:pt x="61" y="764"/>
                      </a:lnTo>
                      <a:lnTo>
                        <a:pt x="39" y="777"/>
                      </a:lnTo>
                      <a:lnTo>
                        <a:pt x="24" y="776"/>
                      </a:lnTo>
                      <a:lnTo>
                        <a:pt x="35" y="766"/>
                      </a:lnTo>
                      <a:lnTo>
                        <a:pt x="39" y="757"/>
                      </a:lnTo>
                      <a:lnTo>
                        <a:pt x="33" y="757"/>
                      </a:lnTo>
                      <a:lnTo>
                        <a:pt x="34" y="745"/>
                      </a:lnTo>
                      <a:lnTo>
                        <a:pt x="39" y="738"/>
                      </a:lnTo>
                      <a:lnTo>
                        <a:pt x="56" y="723"/>
                      </a:lnTo>
                      <a:lnTo>
                        <a:pt x="63" y="724"/>
                      </a:lnTo>
                      <a:lnTo>
                        <a:pt x="78" y="713"/>
                      </a:lnTo>
                      <a:lnTo>
                        <a:pt x="77" y="711"/>
                      </a:lnTo>
                      <a:lnTo>
                        <a:pt x="68" y="703"/>
                      </a:lnTo>
                      <a:lnTo>
                        <a:pt x="63" y="711"/>
                      </a:lnTo>
                      <a:lnTo>
                        <a:pt x="52" y="713"/>
                      </a:lnTo>
                      <a:lnTo>
                        <a:pt x="40" y="727"/>
                      </a:lnTo>
                      <a:lnTo>
                        <a:pt x="18" y="724"/>
                      </a:lnTo>
                      <a:lnTo>
                        <a:pt x="17" y="714"/>
                      </a:lnTo>
                      <a:lnTo>
                        <a:pt x="4" y="706"/>
                      </a:lnTo>
                      <a:lnTo>
                        <a:pt x="0" y="69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47" name="Freeform 126"/>
                <p:cNvSpPr>
                  <a:spLocks noChangeAspect="1"/>
                </p:cNvSpPr>
                <p:nvPr/>
              </p:nvSpPr>
              <p:spPr bwMode="gray">
                <a:xfrm>
                  <a:off x="3090" y="1355"/>
                  <a:ext cx="9" cy="16"/>
                </a:xfrm>
                <a:custGeom>
                  <a:avLst/>
                  <a:gdLst/>
                  <a:ahLst/>
                  <a:cxnLst>
                    <a:cxn ang="0">
                      <a:pos x="0" y="11"/>
                    </a:cxn>
                    <a:cxn ang="0">
                      <a:pos x="0" y="8"/>
                    </a:cxn>
                    <a:cxn ang="0">
                      <a:pos x="13" y="0"/>
                    </a:cxn>
                    <a:cxn ang="0">
                      <a:pos x="23" y="5"/>
                    </a:cxn>
                    <a:cxn ang="0">
                      <a:pos x="33" y="16"/>
                    </a:cxn>
                    <a:cxn ang="0">
                      <a:pos x="35" y="10"/>
                    </a:cxn>
                    <a:cxn ang="0">
                      <a:pos x="47" y="30"/>
                    </a:cxn>
                    <a:cxn ang="0">
                      <a:pos x="48" y="40"/>
                    </a:cxn>
                    <a:cxn ang="0">
                      <a:pos x="47" y="53"/>
                    </a:cxn>
                    <a:cxn ang="0">
                      <a:pos x="44" y="57"/>
                    </a:cxn>
                    <a:cxn ang="0">
                      <a:pos x="45" y="68"/>
                    </a:cxn>
                    <a:cxn ang="0">
                      <a:pos x="48" y="78"/>
                    </a:cxn>
                    <a:cxn ang="0">
                      <a:pos x="44" y="81"/>
                    </a:cxn>
                    <a:cxn ang="0">
                      <a:pos x="38" y="59"/>
                    </a:cxn>
                    <a:cxn ang="0">
                      <a:pos x="31" y="46"/>
                    </a:cxn>
                    <a:cxn ang="0">
                      <a:pos x="24" y="27"/>
                    </a:cxn>
                    <a:cxn ang="0">
                      <a:pos x="4" y="19"/>
                    </a:cxn>
                    <a:cxn ang="0">
                      <a:pos x="0" y="11"/>
                    </a:cxn>
                  </a:cxnLst>
                  <a:rect l="0" t="0" r="r" b="b"/>
                  <a:pathLst>
                    <a:path w="48" h="81">
                      <a:moveTo>
                        <a:pt x="0" y="11"/>
                      </a:moveTo>
                      <a:lnTo>
                        <a:pt x="0" y="8"/>
                      </a:lnTo>
                      <a:lnTo>
                        <a:pt x="13" y="0"/>
                      </a:lnTo>
                      <a:lnTo>
                        <a:pt x="23" y="5"/>
                      </a:lnTo>
                      <a:lnTo>
                        <a:pt x="33" y="16"/>
                      </a:lnTo>
                      <a:lnTo>
                        <a:pt x="35" y="10"/>
                      </a:lnTo>
                      <a:lnTo>
                        <a:pt x="47" y="30"/>
                      </a:lnTo>
                      <a:lnTo>
                        <a:pt x="48" y="40"/>
                      </a:lnTo>
                      <a:lnTo>
                        <a:pt x="47" y="53"/>
                      </a:lnTo>
                      <a:lnTo>
                        <a:pt x="44" y="57"/>
                      </a:lnTo>
                      <a:lnTo>
                        <a:pt x="45" y="68"/>
                      </a:lnTo>
                      <a:lnTo>
                        <a:pt x="48" y="78"/>
                      </a:lnTo>
                      <a:lnTo>
                        <a:pt x="44" y="81"/>
                      </a:lnTo>
                      <a:lnTo>
                        <a:pt x="38" y="59"/>
                      </a:lnTo>
                      <a:lnTo>
                        <a:pt x="31" y="46"/>
                      </a:lnTo>
                      <a:lnTo>
                        <a:pt x="24" y="27"/>
                      </a:lnTo>
                      <a:lnTo>
                        <a:pt x="4" y="19"/>
                      </a:lnTo>
                      <a:lnTo>
                        <a:pt x="0" y="11"/>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48" name="Freeform 127"/>
                <p:cNvSpPr>
                  <a:spLocks noChangeAspect="1"/>
                </p:cNvSpPr>
                <p:nvPr/>
              </p:nvSpPr>
              <p:spPr bwMode="gray">
                <a:xfrm>
                  <a:off x="4042" y="1314"/>
                  <a:ext cx="17" cy="13"/>
                </a:xfrm>
                <a:custGeom>
                  <a:avLst/>
                  <a:gdLst/>
                  <a:ahLst/>
                  <a:cxnLst>
                    <a:cxn ang="0">
                      <a:pos x="44" y="7"/>
                    </a:cxn>
                    <a:cxn ang="0">
                      <a:pos x="57" y="9"/>
                    </a:cxn>
                    <a:cxn ang="0">
                      <a:pos x="84" y="4"/>
                    </a:cxn>
                    <a:cxn ang="0">
                      <a:pos x="85" y="7"/>
                    </a:cxn>
                    <a:cxn ang="0">
                      <a:pos x="84" y="14"/>
                    </a:cxn>
                    <a:cxn ang="0">
                      <a:pos x="79" y="27"/>
                    </a:cxn>
                    <a:cxn ang="0">
                      <a:pos x="76" y="37"/>
                    </a:cxn>
                    <a:cxn ang="0">
                      <a:pos x="71" y="45"/>
                    </a:cxn>
                    <a:cxn ang="0">
                      <a:pos x="70" y="40"/>
                    </a:cxn>
                    <a:cxn ang="0">
                      <a:pos x="70" y="26"/>
                    </a:cxn>
                    <a:cxn ang="0">
                      <a:pos x="62" y="51"/>
                    </a:cxn>
                    <a:cxn ang="0">
                      <a:pos x="54" y="50"/>
                    </a:cxn>
                    <a:cxn ang="0">
                      <a:pos x="44" y="42"/>
                    </a:cxn>
                    <a:cxn ang="0">
                      <a:pos x="36" y="52"/>
                    </a:cxn>
                    <a:cxn ang="0">
                      <a:pos x="20" y="51"/>
                    </a:cxn>
                    <a:cxn ang="0">
                      <a:pos x="17" y="57"/>
                    </a:cxn>
                    <a:cxn ang="0">
                      <a:pos x="13" y="61"/>
                    </a:cxn>
                    <a:cxn ang="0">
                      <a:pos x="0" y="46"/>
                    </a:cxn>
                    <a:cxn ang="0">
                      <a:pos x="4" y="40"/>
                    </a:cxn>
                    <a:cxn ang="0">
                      <a:pos x="11" y="37"/>
                    </a:cxn>
                    <a:cxn ang="0">
                      <a:pos x="10" y="29"/>
                    </a:cxn>
                    <a:cxn ang="0">
                      <a:pos x="13" y="23"/>
                    </a:cxn>
                    <a:cxn ang="0">
                      <a:pos x="19" y="20"/>
                    </a:cxn>
                    <a:cxn ang="0">
                      <a:pos x="19" y="14"/>
                    </a:cxn>
                    <a:cxn ang="0">
                      <a:pos x="16" y="4"/>
                    </a:cxn>
                    <a:cxn ang="0">
                      <a:pos x="25" y="0"/>
                    </a:cxn>
                    <a:cxn ang="0">
                      <a:pos x="41" y="2"/>
                    </a:cxn>
                    <a:cxn ang="0">
                      <a:pos x="44" y="3"/>
                    </a:cxn>
                    <a:cxn ang="0">
                      <a:pos x="44" y="7"/>
                    </a:cxn>
                  </a:cxnLst>
                  <a:rect l="0" t="0" r="r" b="b"/>
                  <a:pathLst>
                    <a:path w="85" h="61">
                      <a:moveTo>
                        <a:pt x="44" y="7"/>
                      </a:moveTo>
                      <a:lnTo>
                        <a:pt x="57" y="9"/>
                      </a:lnTo>
                      <a:lnTo>
                        <a:pt x="84" y="4"/>
                      </a:lnTo>
                      <a:lnTo>
                        <a:pt x="85" y="7"/>
                      </a:lnTo>
                      <a:lnTo>
                        <a:pt x="84" y="14"/>
                      </a:lnTo>
                      <a:lnTo>
                        <a:pt x="79" y="27"/>
                      </a:lnTo>
                      <a:lnTo>
                        <a:pt x="76" y="37"/>
                      </a:lnTo>
                      <a:lnTo>
                        <a:pt x="71" y="45"/>
                      </a:lnTo>
                      <a:lnTo>
                        <a:pt x="70" y="40"/>
                      </a:lnTo>
                      <a:lnTo>
                        <a:pt x="70" y="26"/>
                      </a:lnTo>
                      <a:lnTo>
                        <a:pt x="62" y="51"/>
                      </a:lnTo>
                      <a:lnTo>
                        <a:pt x="54" y="50"/>
                      </a:lnTo>
                      <a:lnTo>
                        <a:pt x="44" y="42"/>
                      </a:lnTo>
                      <a:lnTo>
                        <a:pt x="36" y="52"/>
                      </a:lnTo>
                      <a:lnTo>
                        <a:pt x="20" y="51"/>
                      </a:lnTo>
                      <a:lnTo>
                        <a:pt x="17" y="57"/>
                      </a:lnTo>
                      <a:lnTo>
                        <a:pt x="13" y="61"/>
                      </a:lnTo>
                      <a:lnTo>
                        <a:pt x="0" y="46"/>
                      </a:lnTo>
                      <a:lnTo>
                        <a:pt x="4" y="40"/>
                      </a:lnTo>
                      <a:lnTo>
                        <a:pt x="11" y="37"/>
                      </a:lnTo>
                      <a:lnTo>
                        <a:pt x="10" y="29"/>
                      </a:lnTo>
                      <a:lnTo>
                        <a:pt x="13" y="23"/>
                      </a:lnTo>
                      <a:lnTo>
                        <a:pt x="19" y="20"/>
                      </a:lnTo>
                      <a:lnTo>
                        <a:pt x="19" y="14"/>
                      </a:lnTo>
                      <a:lnTo>
                        <a:pt x="16" y="4"/>
                      </a:lnTo>
                      <a:lnTo>
                        <a:pt x="25" y="0"/>
                      </a:lnTo>
                      <a:lnTo>
                        <a:pt x="41" y="2"/>
                      </a:lnTo>
                      <a:lnTo>
                        <a:pt x="44" y="3"/>
                      </a:lnTo>
                      <a:lnTo>
                        <a:pt x="44" y="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49" name="Freeform 128"/>
                <p:cNvSpPr>
                  <a:spLocks noChangeAspect="1"/>
                </p:cNvSpPr>
                <p:nvPr/>
              </p:nvSpPr>
              <p:spPr bwMode="gray">
                <a:xfrm>
                  <a:off x="3158" y="1386"/>
                  <a:ext cx="22" cy="25"/>
                </a:xfrm>
                <a:custGeom>
                  <a:avLst/>
                  <a:gdLst/>
                  <a:ahLst/>
                  <a:cxnLst>
                    <a:cxn ang="0">
                      <a:pos x="15" y="75"/>
                    </a:cxn>
                    <a:cxn ang="0">
                      <a:pos x="12" y="75"/>
                    </a:cxn>
                    <a:cxn ang="0">
                      <a:pos x="7" y="57"/>
                    </a:cxn>
                    <a:cxn ang="0">
                      <a:pos x="7" y="49"/>
                    </a:cxn>
                    <a:cxn ang="0">
                      <a:pos x="3" y="47"/>
                    </a:cxn>
                    <a:cxn ang="0">
                      <a:pos x="0" y="36"/>
                    </a:cxn>
                    <a:cxn ang="0">
                      <a:pos x="10" y="41"/>
                    </a:cxn>
                    <a:cxn ang="0">
                      <a:pos x="19" y="38"/>
                    </a:cxn>
                    <a:cxn ang="0">
                      <a:pos x="6" y="25"/>
                    </a:cxn>
                    <a:cxn ang="0">
                      <a:pos x="10" y="23"/>
                    </a:cxn>
                    <a:cxn ang="0">
                      <a:pos x="15" y="15"/>
                    </a:cxn>
                    <a:cxn ang="0">
                      <a:pos x="19" y="3"/>
                    </a:cxn>
                    <a:cxn ang="0">
                      <a:pos x="27" y="0"/>
                    </a:cxn>
                    <a:cxn ang="0">
                      <a:pos x="37" y="16"/>
                    </a:cxn>
                    <a:cxn ang="0">
                      <a:pos x="46" y="23"/>
                    </a:cxn>
                    <a:cxn ang="0">
                      <a:pos x="52" y="38"/>
                    </a:cxn>
                    <a:cxn ang="0">
                      <a:pos x="68" y="46"/>
                    </a:cxn>
                    <a:cxn ang="0">
                      <a:pos x="82" y="62"/>
                    </a:cxn>
                    <a:cxn ang="0">
                      <a:pos x="109" y="98"/>
                    </a:cxn>
                    <a:cxn ang="0">
                      <a:pos x="112" y="108"/>
                    </a:cxn>
                    <a:cxn ang="0">
                      <a:pos x="103" y="123"/>
                    </a:cxn>
                    <a:cxn ang="0">
                      <a:pos x="96" y="118"/>
                    </a:cxn>
                    <a:cxn ang="0">
                      <a:pos x="89" y="117"/>
                    </a:cxn>
                    <a:cxn ang="0">
                      <a:pos x="85" y="122"/>
                    </a:cxn>
                    <a:cxn ang="0">
                      <a:pos x="74" y="122"/>
                    </a:cxn>
                    <a:cxn ang="0">
                      <a:pos x="60" y="112"/>
                    </a:cxn>
                    <a:cxn ang="0">
                      <a:pos x="64" y="103"/>
                    </a:cxn>
                    <a:cxn ang="0">
                      <a:pos x="54" y="96"/>
                    </a:cxn>
                    <a:cxn ang="0">
                      <a:pos x="44" y="95"/>
                    </a:cxn>
                    <a:cxn ang="0">
                      <a:pos x="26" y="82"/>
                    </a:cxn>
                    <a:cxn ang="0">
                      <a:pos x="31" y="95"/>
                    </a:cxn>
                    <a:cxn ang="0">
                      <a:pos x="39" y="106"/>
                    </a:cxn>
                    <a:cxn ang="0">
                      <a:pos x="37" y="113"/>
                    </a:cxn>
                    <a:cxn ang="0">
                      <a:pos x="28" y="95"/>
                    </a:cxn>
                    <a:cxn ang="0">
                      <a:pos x="15" y="75"/>
                    </a:cxn>
                  </a:cxnLst>
                  <a:rect l="0" t="0" r="r" b="b"/>
                  <a:pathLst>
                    <a:path w="112" h="123">
                      <a:moveTo>
                        <a:pt x="15" y="75"/>
                      </a:moveTo>
                      <a:lnTo>
                        <a:pt x="12" y="75"/>
                      </a:lnTo>
                      <a:lnTo>
                        <a:pt x="7" y="57"/>
                      </a:lnTo>
                      <a:lnTo>
                        <a:pt x="7" y="49"/>
                      </a:lnTo>
                      <a:lnTo>
                        <a:pt x="3" y="47"/>
                      </a:lnTo>
                      <a:lnTo>
                        <a:pt x="0" y="36"/>
                      </a:lnTo>
                      <a:lnTo>
                        <a:pt x="10" y="41"/>
                      </a:lnTo>
                      <a:lnTo>
                        <a:pt x="19" y="38"/>
                      </a:lnTo>
                      <a:lnTo>
                        <a:pt x="6" y="25"/>
                      </a:lnTo>
                      <a:lnTo>
                        <a:pt x="10" y="23"/>
                      </a:lnTo>
                      <a:lnTo>
                        <a:pt x="15" y="15"/>
                      </a:lnTo>
                      <a:lnTo>
                        <a:pt x="19" y="3"/>
                      </a:lnTo>
                      <a:lnTo>
                        <a:pt x="27" y="0"/>
                      </a:lnTo>
                      <a:lnTo>
                        <a:pt x="37" y="16"/>
                      </a:lnTo>
                      <a:lnTo>
                        <a:pt x="46" y="23"/>
                      </a:lnTo>
                      <a:lnTo>
                        <a:pt x="52" y="38"/>
                      </a:lnTo>
                      <a:lnTo>
                        <a:pt x="68" y="46"/>
                      </a:lnTo>
                      <a:lnTo>
                        <a:pt x="82" y="62"/>
                      </a:lnTo>
                      <a:lnTo>
                        <a:pt x="109" y="98"/>
                      </a:lnTo>
                      <a:lnTo>
                        <a:pt x="112" y="108"/>
                      </a:lnTo>
                      <a:lnTo>
                        <a:pt x="103" y="123"/>
                      </a:lnTo>
                      <a:lnTo>
                        <a:pt x="96" y="118"/>
                      </a:lnTo>
                      <a:lnTo>
                        <a:pt x="89" y="117"/>
                      </a:lnTo>
                      <a:lnTo>
                        <a:pt x="85" y="122"/>
                      </a:lnTo>
                      <a:lnTo>
                        <a:pt x="74" y="122"/>
                      </a:lnTo>
                      <a:lnTo>
                        <a:pt x="60" y="112"/>
                      </a:lnTo>
                      <a:lnTo>
                        <a:pt x="64" y="103"/>
                      </a:lnTo>
                      <a:lnTo>
                        <a:pt x="54" y="96"/>
                      </a:lnTo>
                      <a:lnTo>
                        <a:pt x="44" y="95"/>
                      </a:lnTo>
                      <a:lnTo>
                        <a:pt x="26" y="82"/>
                      </a:lnTo>
                      <a:lnTo>
                        <a:pt x="31" y="95"/>
                      </a:lnTo>
                      <a:lnTo>
                        <a:pt x="39" y="106"/>
                      </a:lnTo>
                      <a:lnTo>
                        <a:pt x="37" y="113"/>
                      </a:lnTo>
                      <a:lnTo>
                        <a:pt x="28" y="95"/>
                      </a:lnTo>
                      <a:lnTo>
                        <a:pt x="15" y="75"/>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50" name="Freeform 129"/>
                <p:cNvSpPr>
                  <a:spLocks noChangeAspect="1"/>
                </p:cNvSpPr>
                <p:nvPr/>
              </p:nvSpPr>
              <p:spPr bwMode="gray">
                <a:xfrm>
                  <a:off x="3534" y="960"/>
                  <a:ext cx="81" cy="75"/>
                </a:xfrm>
                <a:custGeom>
                  <a:avLst/>
                  <a:gdLst/>
                  <a:ahLst/>
                  <a:cxnLst>
                    <a:cxn ang="0">
                      <a:pos x="81" y="49"/>
                    </a:cxn>
                    <a:cxn ang="0">
                      <a:pos x="90" y="63"/>
                    </a:cxn>
                    <a:cxn ang="0">
                      <a:pos x="54" y="79"/>
                    </a:cxn>
                    <a:cxn ang="0">
                      <a:pos x="47" y="106"/>
                    </a:cxn>
                    <a:cxn ang="0">
                      <a:pos x="0" y="138"/>
                    </a:cxn>
                    <a:cxn ang="0">
                      <a:pos x="17" y="168"/>
                    </a:cxn>
                    <a:cxn ang="0">
                      <a:pos x="19" y="154"/>
                    </a:cxn>
                    <a:cxn ang="0">
                      <a:pos x="31" y="142"/>
                    </a:cxn>
                    <a:cxn ang="0">
                      <a:pos x="45" y="154"/>
                    </a:cxn>
                    <a:cxn ang="0">
                      <a:pos x="51" y="168"/>
                    </a:cxn>
                    <a:cxn ang="0">
                      <a:pos x="71" y="160"/>
                    </a:cxn>
                    <a:cxn ang="0">
                      <a:pos x="75" y="181"/>
                    </a:cxn>
                    <a:cxn ang="0">
                      <a:pos x="76" y="220"/>
                    </a:cxn>
                    <a:cxn ang="0">
                      <a:pos x="83" y="247"/>
                    </a:cxn>
                    <a:cxn ang="0">
                      <a:pos x="103" y="276"/>
                    </a:cxn>
                    <a:cxn ang="0">
                      <a:pos x="120" y="302"/>
                    </a:cxn>
                    <a:cxn ang="0">
                      <a:pos x="157" y="255"/>
                    </a:cxn>
                    <a:cxn ang="0">
                      <a:pos x="161" y="298"/>
                    </a:cxn>
                    <a:cxn ang="0">
                      <a:pos x="176" y="300"/>
                    </a:cxn>
                    <a:cxn ang="0">
                      <a:pos x="185" y="313"/>
                    </a:cxn>
                    <a:cxn ang="0">
                      <a:pos x="233" y="338"/>
                    </a:cxn>
                    <a:cxn ang="0">
                      <a:pos x="260" y="354"/>
                    </a:cxn>
                    <a:cxn ang="0">
                      <a:pos x="327" y="373"/>
                    </a:cxn>
                    <a:cxn ang="0">
                      <a:pos x="350" y="366"/>
                    </a:cxn>
                    <a:cxn ang="0">
                      <a:pos x="365" y="348"/>
                    </a:cxn>
                    <a:cxn ang="0">
                      <a:pos x="375" y="322"/>
                    </a:cxn>
                    <a:cxn ang="0">
                      <a:pos x="377" y="295"/>
                    </a:cxn>
                    <a:cxn ang="0">
                      <a:pos x="366" y="262"/>
                    </a:cxn>
                    <a:cxn ang="0">
                      <a:pos x="339" y="232"/>
                    </a:cxn>
                    <a:cxn ang="0">
                      <a:pos x="371" y="232"/>
                    </a:cxn>
                    <a:cxn ang="0">
                      <a:pos x="376" y="190"/>
                    </a:cxn>
                    <a:cxn ang="0">
                      <a:pos x="377" y="160"/>
                    </a:cxn>
                    <a:cxn ang="0">
                      <a:pos x="383" y="139"/>
                    </a:cxn>
                    <a:cxn ang="0">
                      <a:pos x="405" y="107"/>
                    </a:cxn>
                    <a:cxn ang="0">
                      <a:pos x="386" y="103"/>
                    </a:cxn>
                    <a:cxn ang="0">
                      <a:pos x="390" y="72"/>
                    </a:cxn>
                    <a:cxn ang="0">
                      <a:pos x="384" y="65"/>
                    </a:cxn>
                    <a:cxn ang="0">
                      <a:pos x="367" y="18"/>
                    </a:cxn>
                    <a:cxn ang="0">
                      <a:pos x="359" y="0"/>
                    </a:cxn>
                    <a:cxn ang="0">
                      <a:pos x="335" y="2"/>
                    </a:cxn>
                    <a:cxn ang="0">
                      <a:pos x="306" y="0"/>
                    </a:cxn>
                    <a:cxn ang="0">
                      <a:pos x="306" y="32"/>
                    </a:cxn>
                    <a:cxn ang="0">
                      <a:pos x="269" y="75"/>
                    </a:cxn>
                    <a:cxn ang="0">
                      <a:pos x="237" y="95"/>
                    </a:cxn>
                    <a:cxn ang="0">
                      <a:pos x="255" y="66"/>
                    </a:cxn>
                    <a:cxn ang="0">
                      <a:pos x="265" y="45"/>
                    </a:cxn>
                    <a:cxn ang="0">
                      <a:pos x="291" y="2"/>
                    </a:cxn>
                    <a:cxn ang="0">
                      <a:pos x="97" y="0"/>
                    </a:cxn>
                    <a:cxn ang="0">
                      <a:pos x="77" y="32"/>
                    </a:cxn>
                  </a:cxnLst>
                  <a:rect l="0" t="0" r="r" b="b"/>
                  <a:pathLst>
                    <a:path w="405" h="373">
                      <a:moveTo>
                        <a:pt x="77" y="32"/>
                      </a:moveTo>
                      <a:lnTo>
                        <a:pt x="81" y="49"/>
                      </a:lnTo>
                      <a:lnTo>
                        <a:pt x="91" y="55"/>
                      </a:lnTo>
                      <a:lnTo>
                        <a:pt x="90" y="63"/>
                      </a:lnTo>
                      <a:lnTo>
                        <a:pt x="80" y="72"/>
                      </a:lnTo>
                      <a:lnTo>
                        <a:pt x="54" y="79"/>
                      </a:lnTo>
                      <a:lnTo>
                        <a:pt x="49" y="91"/>
                      </a:lnTo>
                      <a:lnTo>
                        <a:pt x="47" y="106"/>
                      </a:lnTo>
                      <a:lnTo>
                        <a:pt x="16" y="141"/>
                      </a:lnTo>
                      <a:lnTo>
                        <a:pt x="0" y="138"/>
                      </a:lnTo>
                      <a:lnTo>
                        <a:pt x="13" y="149"/>
                      </a:lnTo>
                      <a:lnTo>
                        <a:pt x="17" y="168"/>
                      </a:lnTo>
                      <a:lnTo>
                        <a:pt x="21" y="163"/>
                      </a:lnTo>
                      <a:lnTo>
                        <a:pt x="19" y="154"/>
                      </a:lnTo>
                      <a:lnTo>
                        <a:pt x="21" y="146"/>
                      </a:lnTo>
                      <a:lnTo>
                        <a:pt x="31" y="142"/>
                      </a:lnTo>
                      <a:lnTo>
                        <a:pt x="38" y="160"/>
                      </a:lnTo>
                      <a:lnTo>
                        <a:pt x="45" y="154"/>
                      </a:lnTo>
                      <a:lnTo>
                        <a:pt x="50" y="158"/>
                      </a:lnTo>
                      <a:lnTo>
                        <a:pt x="51" y="168"/>
                      </a:lnTo>
                      <a:lnTo>
                        <a:pt x="64" y="160"/>
                      </a:lnTo>
                      <a:lnTo>
                        <a:pt x="71" y="160"/>
                      </a:lnTo>
                      <a:lnTo>
                        <a:pt x="71" y="168"/>
                      </a:lnTo>
                      <a:lnTo>
                        <a:pt x="75" y="181"/>
                      </a:lnTo>
                      <a:lnTo>
                        <a:pt x="76" y="192"/>
                      </a:lnTo>
                      <a:lnTo>
                        <a:pt x="76" y="220"/>
                      </a:lnTo>
                      <a:lnTo>
                        <a:pt x="77" y="236"/>
                      </a:lnTo>
                      <a:lnTo>
                        <a:pt x="83" y="247"/>
                      </a:lnTo>
                      <a:lnTo>
                        <a:pt x="97" y="257"/>
                      </a:lnTo>
                      <a:lnTo>
                        <a:pt x="103" y="276"/>
                      </a:lnTo>
                      <a:lnTo>
                        <a:pt x="115" y="289"/>
                      </a:lnTo>
                      <a:lnTo>
                        <a:pt x="120" y="302"/>
                      </a:lnTo>
                      <a:lnTo>
                        <a:pt x="144" y="278"/>
                      </a:lnTo>
                      <a:lnTo>
                        <a:pt x="157" y="255"/>
                      </a:lnTo>
                      <a:lnTo>
                        <a:pt x="160" y="269"/>
                      </a:lnTo>
                      <a:lnTo>
                        <a:pt x="161" y="298"/>
                      </a:lnTo>
                      <a:lnTo>
                        <a:pt x="166" y="306"/>
                      </a:lnTo>
                      <a:lnTo>
                        <a:pt x="176" y="300"/>
                      </a:lnTo>
                      <a:lnTo>
                        <a:pt x="187" y="303"/>
                      </a:lnTo>
                      <a:lnTo>
                        <a:pt x="185" y="313"/>
                      </a:lnTo>
                      <a:lnTo>
                        <a:pt x="228" y="327"/>
                      </a:lnTo>
                      <a:lnTo>
                        <a:pt x="233" y="338"/>
                      </a:lnTo>
                      <a:lnTo>
                        <a:pt x="254" y="348"/>
                      </a:lnTo>
                      <a:lnTo>
                        <a:pt x="260" y="354"/>
                      </a:lnTo>
                      <a:lnTo>
                        <a:pt x="265" y="366"/>
                      </a:lnTo>
                      <a:lnTo>
                        <a:pt x="327" y="373"/>
                      </a:lnTo>
                      <a:lnTo>
                        <a:pt x="338" y="365"/>
                      </a:lnTo>
                      <a:lnTo>
                        <a:pt x="350" y="366"/>
                      </a:lnTo>
                      <a:lnTo>
                        <a:pt x="351" y="351"/>
                      </a:lnTo>
                      <a:lnTo>
                        <a:pt x="365" y="348"/>
                      </a:lnTo>
                      <a:lnTo>
                        <a:pt x="376" y="338"/>
                      </a:lnTo>
                      <a:lnTo>
                        <a:pt x="375" y="322"/>
                      </a:lnTo>
                      <a:lnTo>
                        <a:pt x="377" y="313"/>
                      </a:lnTo>
                      <a:lnTo>
                        <a:pt x="377" y="295"/>
                      </a:lnTo>
                      <a:lnTo>
                        <a:pt x="365" y="275"/>
                      </a:lnTo>
                      <a:lnTo>
                        <a:pt x="366" y="262"/>
                      </a:lnTo>
                      <a:lnTo>
                        <a:pt x="356" y="259"/>
                      </a:lnTo>
                      <a:lnTo>
                        <a:pt x="339" y="232"/>
                      </a:lnTo>
                      <a:lnTo>
                        <a:pt x="336" y="212"/>
                      </a:lnTo>
                      <a:lnTo>
                        <a:pt x="371" y="232"/>
                      </a:lnTo>
                      <a:lnTo>
                        <a:pt x="376" y="216"/>
                      </a:lnTo>
                      <a:lnTo>
                        <a:pt x="376" y="190"/>
                      </a:lnTo>
                      <a:lnTo>
                        <a:pt x="375" y="163"/>
                      </a:lnTo>
                      <a:lnTo>
                        <a:pt x="377" y="160"/>
                      </a:lnTo>
                      <a:lnTo>
                        <a:pt x="378" y="147"/>
                      </a:lnTo>
                      <a:lnTo>
                        <a:pt x="383" y="139"/>
                      </a:lnTo>
                      <a:lnTo>
                        <a:pt x="388" y="113"/>
                      </a:lnTo>
                      <a:lnTo>
                        <a:pt x="405" y="107"/>
                      </a:lnTo>
                      <a:lnTo>
                        <a:pt x="399" y="102"/>
                      </a:lnTo>
                      <a:lnTo>
                        <a:pt x="386" y="103"/>
                      </a:lnTo>
                      <a:lnTo>
                        <a:pt x="384" y="90"/>
                      </a:lnTo>
                      <a:lnTo>
                        <a:pt x="390" y="72"/>
                      </a:lnTo>
                      <a:lnTo>
                        <a:pt x="392" y="60"/>
                      </a:lnTo>
                      <a:lnTo>
                        <a:pt x="384" y="65"/>
                      </a:lnTo>
                      <a:lnTo>
                        <a:pt x="386" y="53"/>
                      </a:lnTo>
                      <a:lnTo>
                        <a:pt x="367" y="18"/>
                      </a:lnTo>
                      <a:lnTo>
                        <a:pt x="366" y="6"/>
                      </a:lnTo>
                      <a:lnTo>
                        <a:pt x="359" y="0"/>
                      </a:lnTo>
                      <a:lnTo>
                        <a:pt x="344" y="0"/>
                      </a:lnTo>
                      <a:lnTo>
                        <a:pt x="335" y="2"/>
                      </a:lnTo>
                      <a:lnTo>
                        <a:pt x="330" y="0"/>
                      </a:lnTo>
                      <a:lnTo>
                        <a:pt x="306" y="0"/>
                      </a:lnTo>
                      <a:lnTo>
                        <a:pt x="308" y="2"/>
                      </a:lnTo>
                      <a:lnTo>
                        <a:pt x="306" y="32"/>
                      </a:lnTo>
                      <a:lnTo>
                        <a:pt x="282" y="50"/>
                      </a:lnTo>
                      <a:lnTo>
                        <a:pt x="269" y="75"/>
                      </a:lnTo>
                      <a:lnTo>
                        <a:pt x="253" y="77"/>
                      </a:lnTo>
                      <a:lnTo>
                        <a:pt x="237" y="95"/>
                      </a:lnTo>
                      <a:lnTo>
                        <a:pt x="223" y="92"/>
                      </a:lnTo>
                      <a:lnTo>
                        <a:pt x="255" y="66"/>
                      </a:lnTo>
                      <a:lnTo>
                        <a:pt x="265" y="68"/>
                      </a:lnTo>
                      <a:lnTo>
                        <a:pt x="265" y="45"/>
                      </a:lnTo>
                      <a:lnTo>
                        <a:pt x="290" y="33"/>
                      </a:lnTo>
                      <a:lnTo>
                        <a:pt x="291" y="2"/>
                      </a:lnTo>
                      <a:lnTo>
                        <a:pt x="290" y="0"/>
                      </a:lnTo>
                      <a:lnTo>
                        <a:pt x="97" y="0"/>
                      </a:lnTo>
                      <a:lnTo>
                        <a:pt x="83" y="15"/>
                      </a:lnTo>
                      <a:lnTo>
                        <a:pt x="77" y="3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51" name="Freeform 130"/>
                <p:cNvSpPr>
                  <a:spLocks noChangeAspect="1"/>
                </p:cNvSpPr>
                <p:nvPr/>
              </p:nvSpPr>
              <p:spPr bwMode="gray">
                <a:xfrm>
                  <a:off x="4473" y="1348"/>
                  <a:ext cx="44" cy="25"/>
                </a:xfrm>
                <a:custGeom>
                  <a:avLst/>
                  <a:gdLst/>
                  <a:ahLst/>
                  <a:cxnLst>
                    <a:cxn ang="0">
                      <a:pos x="82" y="99"/>
                    </a:cxn>
                    <a:cxn ang="0">
                      <a:pos x="78" y="98"/>
                    </a:cxn>
                    <a:cxn ang="0">
                      <a:pos x="69" y="103"/>
                    </a:cxn>
                    <a:cxn ang="0">
                      <a:pos x="63" y="110"/>
                    </a:cxn>
                    <a:cxn ang="0">
                      <a:pos x="60" y="119"/>
                    </a:cxn>
                    <a:cxn ang="0">
                      <a:pos x="38" y="121"/>
                    </a:cxn>
                    <a:cxn ang="0">
                      <a:pos x="36" y="118"/>
                    </a:cxn>
                    <a:cxn ang="0">
                      <a:pos x="16" y="125"/>
                    </a:cxn>
                    <a:cxn ang="0">
                      <a:pos x="15" y="116"/>
                    </a:cxn>
                    <a:cxn ang="0">
                      <a:pos x="4" y="100"/>
                    </a:cxn>
                    <a:cxn ang="0">
                      <a:pos x="0" y="91"/>
                    </a:cxn>
                    <a:cxn ang="0">
                      <a:pos x="4" y="78"/>
                    </a:cxn>
                    <a:cxn ang="0">
                      <a:pos x="12" y="72"/>
                    </a:cxn>
                    <a:cxn ang="0">
                      <a:pos x="16" y="60"/>
                    </a:cxn>
                    <a:cxn ang="0">
                      <a:pos x="36" y="43"/>
                    </a:cxn>
                    <a:cxn ang="0">
                      <a:pos x="42" y="33"/>
                    </a:cxn>
                    <a:cxn ang="0">
                      <a:pos x="55" y="19"/>
                    </a:cxn>
                    <a:cxn ang="0">
                      <a:pos x="63" y="19"/>
                    </a:cxn>
                    <a:cxn ang="0">
                      <a:pos x="66" y="10"/>
                    </a:cxn>
                    <a:cxn ang="0">
                      <a:pos x="82" y="5"/>
                    </a:cxn>
                    <a:cxn ang="0">
                      <a:pos x="82" y="3"/>
                    </a:cxn>
                    <a:cxn ang="0">
                      <a:pos x="82" y="5"/>
                    </a:cxn>
                    <a:cxn ang="0">
                      <a:pos x="84" y="3"/>
                    </a:cxn>
                    <a:cxn ang="0">
                      <a:pos x="84" y="5"/>
                    </a:cxn>
                    <a:cxn ang="0">
                      <a:pos x="90" y="6"/>
                    </a:cxn>
                    <a:cxn ang="0">
                      <a:pos x="101" y="1"/>
                    </a:cxn>
                    <a:cxn ang="0">
                      <a:pos x="114" y="10"/>
                    </a:cxn>
                    <a:cxn ang="0">
                      <a:pos x="127" y="1"/>
                    </a:cxn>
                    <a:cxn ang="0">
                      <a:pos x="133" y="3"/>
                    </a:cxn>
                    <a:cxn ang="0">
                      <a:pos x="135" y="0"/>
                    </a:cxn>
                    <a:cxn ang="0">
                      <a:pos x="156" y="11"/>
                    </a:cxn>
                    <a:cxn ang="0">
                      <a:pos x="184" y="19"/>
                    </a:cxn>
                    <a:cxn ang="0">
                      <a:pos x="188" y="24"/>
                    </a:cxn>
                    <a:cxn ang="0">
                      <a:pos x="186" y="28"/>
                    </a:cxn>
                    <a:cxn ang="0">
                      <a:pos x="186" y="32"/>
                    </a:cxn>
                    <a:cxn ang="0">
                      <a:pos x="214" y="55"/>
                    </a:cxn>
                    <a:cxn ang="0">
                      <a:pos x="218" y="67"/>
                    </a:cxn>
                    <a:cxn ang="0">
                      <a:pos x="214" y="77"/>
                    </a:cxn>
                    <a:cxn ang="0">
                      <a:pos x="193" y="91"/>
                    </a:cxn>
                    <a:cxn ang="0">
                      <a:pos x="143" y="107"/>
                    </a:cxn>
                    <a:cxn ang="0">
                      <a:pos x="133" y="113"/>
                    </a:cxn>
                    <a:cxn ang="0">
                      <a:pos x="113" y="109"/>
                    </a:cxn>
                    <a:cxn ang="0">
                      <a:pos x="107" y="104"/>
                    </a:cxn>
                    <a:cxn ang="0">
                      <a:pos x="82" y="100"/>
                    </a:cxn>
                    <a:cxn ang="0">
                      <a:pos x="82" y="99"/>
                    </a:cxn>
                  </a:cxnLst>
                  <a:rect l="0" t="0" r="r" b="b"/>
                  <a:pathLst>
                    <a:path w="218" h="125">
                      <a:moveTo>
                        <a:pt x="82" y="99"/>
                      </a:moveTo>
                      <a:lnTo>
                        <a:pt x="78" y="98"/>
                      </a:lnTo>
                      <a:lnTo>
                        <a:pt x="69" y="103"/>
                      </a:lnTo>
                      <a:lnTo>
                        <a:pt x="63" y="110"/>
                      </a:lnTo>
                      <a:lnTo>
                        <a:pt x="60" y="119"/>
                      </a:lnTo>
                      <a:lnTo>
                        <a:pt x="38" y="121"/>
                      </a:lnTo>
                      <a:lnTo>
                        <a:pt x="36" y="118"/>
                      </a:lnTo>
                      <a:lnTo>
                        <a:pt x="16" y="125"/>
                      </a:lnTo>
                      <a:lnTo>
                        <a:pt x="15" y="116"/>
                      </a:lnTo>
                      <a:lnTo>
                        <a:pt x="4" y="100"/>
                      </a:lnTo>
                      <a:lnTo>
                        <a:pt x="0" y="91"/>
                      </a:lnTo>
                      <a:lnTo>
                        <a:pt x="4" y="78"/>
                      </a:lnTo>
                      <a:lnTo>
                        <a:pt x="12" y="72"/>
                      </a:lnTo>
                      <a:lnTo>
                        <a:pt x="16" y="60"/>
                      </a:lnTo>
                      <a:lnTo>
                        <a:pt x="36" y="43"/>
                      </a:lnTo>
                      <a:lnTo>
                        <a:pt x="42" y="33"/>
                      </a:lnTo>
                      <a:lnTo>
                        <a:pt x="55" y="19"/>
                      </a:lnTo>
                      <a:lnTo>
                        <a:pt x="63" y="19"/>
                      </a:lnTo>
                      <a:lnTo>
                        <a:pt x="66" y="10"/>
                      </a:lnTo>
                      <a:lnTo>
                        <a:pt x="82" y="5"/>
                      </a:lnTo>
                      <a:lnTo>
                        <a:pt x="82" y="3"/>
                      </a:lnTo>
                      <a:lnTo>
                        <a:pt x="82" y="5"/>
                      </a:lnTo>
                      <a:lnTo>
                        <a:pt x="84" y="3"/>
                      </a:lnTo>
                      <a:lnTo>
                        <a:pt x="84" y="5"/>
                      </a:lnTo>
                      <a:lnTo>
                        <a:pt x="90" y="6"/>
                      </a:lnTo>
                      <a:lnTo>
                        <a:pt x="101" y="1"/>
                      </a:lnTo>
                      <a:lnTo>
                        <a:pt x="114" y="10"/>
                      </a:lnTo>
                      <a:lnTo>
                        <a:pt x="127" y="1"/>
                      </a:lnTo>
                      <a:lnTo>
                        <a:pt x="133" y="3"/>
                      </a:lnTo>
                      <a:lnTo>
                        <a:pt x="135" y="0"/>
                      </a:lnTo>
                      <a:lnTo>
                        <a:pt x="156" y="11"/>
                      </a:lnTo>
                      <a:lnTo>
                        <a:pt x="184" y="19"/>
                      </a:lnTo>
                      <a:lnTo>
                        <a:pt x="188" y="24"/>
                      </a:lnTo>
                      <a:lnTo>
                        <a:pt x="186" y="28"/>
                      </a:lnTo>
                      <a:lnTo>
                        <a:pt x="186" y="32"/>
                      </a:lnTo>
                      <a:lnTo>
                        <a:pt x="214" y="55"/>
                      </a:lnTo>
                      <a:lnTo>
                        <a:pt x="218" y="67"/>
                      </a:lnTo>
                      <a:lnTo>
                        <a:pt x="214" y="77"/>
                      </a:lnTo>
                      <a:lnTo>
                        <a:pt x="193" y="91"/>
                      </a:lnTo>
                      <a:lnTo>
                        <a:pt x="143" y="107"/>
                      </a:lnTo>
                      <a:lnTo>
                        <a:pt x="133" y="113"/>
                      </a:lnTo>
                      <a:lnTo>
                        <a:pt x="113" y="109"/>
                      </a:lnTo>
                      <a:lnTo>
                        <a:pt x="107" y="104"/>
                      </a:lnTo>
                      <a:lnTo>
                        <a:pt x="82" y="100"/>
                      </a:lnTo>
                      <a:lnTo>
                        <a:pt x="82" y="99"/>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sp>
            <p:nvSpPr>
              <p:cNvPr id="336" name="Freeform 131"/>
              <p:cNvSpPr>
                <a:spLocks noChangeAspect="1"/>
              </p:cNvSpPr>
              <p:nvPr/>
            </p:nvSpPr>
            <p:spPr bwMode="gray">
              <a:xfrm>
                <a:off x="4071" y="1777"/>
                <a:ext cx="34" cy="144"/>
              </a:xfrm>
              <a:custGeom>
                <a:avLst/>
                <a:gdLst/>
                <a:ahLst/>
                <a:cxnLst>
                  <a:cxn ang="0">
                    <a:pos x="55" y="0"/>
                  </a:cxn>
                  <a:cxn ang="0">
                    <a:pos x="69" y="22"/>
                  </a:cxn>
                  <a:cxn ang="0">
                    <a:pos x="76" y="79"/>
                  </a:cxn>
                  <a:cxn ang="0">
                    <a:pos x="92" y="144"/>
                  </a:cxn>
                  <a:cxn ang="0">
                    <a:pos x="90" y="187"/>
                  </a:cxn>
                  <a:cxn ang="0">
                    <a:pos x="84" y="210"/>
                  </a:cxn>
                  <a:cxn ang="0">
                    <a:pos x="90" y="243"/>
                  </a:cxn>
                  <a:cxn ang="0">
                    <a:pos x="92" y="257"/>
                  </a:cxn>
                  <a:cxn ang="0">
                    <a:pos x="102" y="289"/>
                  </a:cxn>
                  <a:cxn ang="0">
                    <a:pos x="116" y="344"/>
                  </a:cxn>
                  <a:cxn ang="0">
                    <a:pos x="139" y="425"/>
                  </a:cxn>
                  <a:cxn ang="0">
                    <a:pos x="150" y="459"/>
                  </a:cxn>
                  <a:cxn ang="0">
                    <a:pos x="168" y="487"/>
                  </a:cxn>
                  <a:cxn ang="0">
                    <a:pos x="149" y="466"/>
                  </a:cxn>
                  <a:cxn ang="0">
                    <a:pos x="119" y="448"/>
                  </a:cxn>
                  <a:cxn ang="0">
                    <a:pos x="92" y="447"/>
                  </a:cxn>
                  <a:cxn ang="0">
                    <a:pos x="75" y="475"/>
                  </a:cxn>
                  <a:cxn ang="0">
                    <a:pos x="65" y="509"/>
                  </a:cxn>
                  <a:cxn ang="0">
                    <a:pos x="53" y="566"/>
                  </a:cxn>
                  <a:cxn ang="0">
                    <a:pos x="61" y="602"/>
                  </a:cxn>
                  <a:cxn ang="0">
                    <a:pos x="80" y="635"/>
                  </a:cxn>
                  <a:cxn ang="0">
                    <a:pos x="89" y="651"/>
                  </a:cxn>
                  <a:cxn ang="0">
                    <a:pos x="100" y="654"/>
                  </a:cxn>
                  <a:cxn ang="0">
                    <a:pos x="108" y="684"/>
                  </a:cxn>
                  <a:cxn ang="0">
                    <a:pos x="102" y="713"/>
                  </a:cxn>
                  <a:cxn ang="0">
                    <a:pos x="69" y="663"/>
                  </a:cxn>
                  <a:cxn ang="0">
                    <a:pos x="46" y="673"/>
                  </a:cxn>
                  <a:cxn ang="0">
                    <a:pos x="31" y="721"/>
                  </a:cxn>
                  <a:cxn ang="0">
                    <a:pos x="15" y="689"/>
                  </a:cxn>
                  <a:cxn ang="0">
                    <a:pos x="21" y="623"/>
                  </a:cxn>
                  <a:cxn ang="0">
                    <a:pos x="32" y="554"/>
                  </a:cxn>
                  <a:cxn ang="0">
                    <a:pos x="23" y="522"/>
                  </a:cxn>
                  <a:cxn ang="0">
                    <a:pos x="17" y="479"/>
                  </a:cxn>
                  <a:cxn ang="0">
                    <a:pos x="28" y="425"/>
                  </a:cxn>
                  <a:cxn ang="0">
                    <a:pos x="32" y="392"/>
                  </a:cxn>
                  <a:cxn ang="0">
                    <a:pos x="30" y="375"/>
                  </a:cxn>
                  <a:cxn ang="0">
                    <a:pos x="25" y="348"/>
                  </a:cxn>
                  <a:cxn ang="0">
                    <a:pos x="31" y="297"/>
                  </a:cxn>
                  <a:cxn ang="0">
                    <a:pos x="21" y="260"/>
                  </a:cxn>
                  <a:cxn ang="0">
                    <a:pos x="4" y="243"/>
                  </a:cxn>
                  <a:cxn ang="0">
                    <a:pos x="3" y="226"/>
                  </a:cxn>
                  <a:cxn ang="0">
                    <a:pos x="0" y="188"/>
                  </a:cxn>
                  <a:cxn ang="0">
                    <a:pos x="12" y="125"/>
                  </a:cxn>
                  <a:cxn ang="0">
                    <a:pos x="9" y="96"/>
                  </a:cxn>
                  <a:cxn ang="0">
                    <a:pos x="25" y="79"/>
                  </a:cxn>
                  <a:cxn ang="0">
                    <a:pos x="37" y="87"/>
                  </a:cxn>
                  <a:cxn ang="0">
                    <a:pos x="50" y="81"/>
                  </a:cxn>
                  <a:cxn ang="0">
                    <a:pos x="50" y="66"/>
                  </a:cxn>
                  <a:cxn ang="0">
                    <a:pos x="59" y="64"/>
                  </a:cxn>
                  <a:cxn ang="0">
                    <a:pos x="49" y="33"/>
                  </a:cxn>
                  <a:cxn ang="0">
                    <a:pos x="38" y="9"/>
                  </a:cxn>
                  <a:cxn ang="0">
                    <a:pos x="47" y="6"/>
                  </a:cxn>
                </a:cxnLst>
                <a:rect l="0" t="0" r="r" b="b"/>
                <a:pathLst>
                  <a:path w="170" h="721">
                    <a:moveTo>
                      <a:pt x="52" y="3"/>
                    </a:moveTo>
                    <a:lnTo>
                      <a:pt x="55" y="0"/>
                    </a:lnTo>
                    <a:lnTo>
                      <a:pt x="63" y="4"/>
                    </a:lnTo>
                    <a:lnTo>
                      <a:pt x="69" y="22"/>
                    </a:lnTo>
                    <a:lnTo>
                      <a:pt x="73" y="59"/>
                    </a:lnTo>
                    <a:lnTo>
                      <a:pt x="76" y="79"/>
                    </a:lnTo>
                    <a:lnTo>
                      <a:pt x="87" y="113"/>
                    </a:lnTo>
                    <a:lnTo>
                      <a:pt x="92" y="144"/>
                    </a:lnTo>
                    <a:lnTo>
                      <a:pt x="93" y="166"/>
                    </a:lnTo>
                    <a:lnTo>
                      <a:pt x="90" y="187"/>
                    </a:lnTo>
                    <a:lnTo>
                      <a:pt x="82" y="192"/>
                    </a:lnTo>
                    <a:lnTo>
                      <a:pt x="84" y="210"/>
                    </a:lnTo>
                    <a:lnTo>
                      <a:pt x="89" y="229"/>
                    </a:lnTo>
                    <a:lnTo>
                      <a:pt x="90" y="243"/>
                    </a:lnTo>
                    <a:lnTo>
                      <a:pt x="89" y="258"/>
                    </a:lnTo>
                    <a:lnTo>
                      <a:pt x="92" y="257"/>
                    </a:lnTo>
                    <a:lnTo>
                      <a:pt x="98" y="272"/>
                    </a:lnTo>
                    <a:lnTo>
                      <a:pt x="102" y="289"/>
                    </a:lnTo>
                    <a:lnTo>
                      <a:pt x="103" y="292"/>
                    </a:lnTo>
                    <a:lnTo>
                      <a:pt x="116" y="344"/>
                    </a:lnTo>
                    <a:lnTo>
                      <a:pt x="135" y="407"/>
                    </a:lnTo>
                    <a:lnTo>
                      <a:pt x="139" y="425"/>
                    </a:lnTo>
                    <a:lnTo>
                      <a:pt x="144" y="445"/>
                    </a:lnTo>
                    <a:lnTo>
                      <a:pt x="150" y="459"/>
                    </a:lnTo>
                    <a:lnTo>
                      <a:pt x="157" y="474"/>
                    </a:lnTo>
                    <a:lnTo>
                      <a:pt x="168" y="487"/>
                    </a:lnTo>
                    <a:lnTo>
                      <a:pt x="170" y="496"/>
                    </a:lnTo>
                    <a:lnTo>
                      <a:pt x="149" y="466"/>
                    </a:lnTo>
                    <a:lnTo>
                      <a:pt x="135" y="456"/>
                    </a:lnTo>
                    <a:lnTo>
                      <a:pt x="119" y="448"/>
                    </a:lnTo>
                    <a:lnTo>
                      <a:pt x="104" y="445"/>
                    </a:lnTo>
                    <a:lnTo>
                      <a:pt x="92" y="447"/>
                    </a:lnTo>
                    <a:lnTo>
                      <a:pt x="80" y="457"/>
                    </a:lnTo>
                    <a:lnTo>
                      <a:pt x="75" y="475"/>
                    </a:lnTo>
                    <a:lnTo>
                      <a:pt x="73" y="491"/>
                    </a:lnTo>
                    <a:lnTo>
                      <a:pt x="65" y="509"/>
                    </a:lnTo>
                    <a:lnTo>
                      <a:pt x="55" y="549"/>
                    </a:lnTo>
                    <a:lnTo>
                      <a:pt x="53" y="566"/>
                    </a:lnTo>
                    <a:lnTo>
                      <a:pt x="53" y="586"/>
                    </a:lnTo>
                    <a:lnTo>
                      <a:pt x="61" y="602"/>
                    </a:lnTo>
                    <a:lnTo>
                      <a:pt x="77" y="623"/>
                    </a:lnTo>
                    <a:lnTo>
                      <a:pt x="80" y="635"/>
                    </a:lnTo>
                    <a:lnTo>
                      <a:pt x="84" y="645"/>
                    </a:lnTo>
                    <a:lnTo>
                      <a:pt x="89" y="651"/>
                    </a:lnTo>
                    <a:lnTo>
                      <a:pt x="97" y="656"/>
                    </a:lnTo>
                    <a:lnTo>
                      <a:pt x="100" y="654"/>
                    </a:lnTo>
                    <a:lnTo>
                      <a:pt x="103" y="657"/>
                    </a:lnTo>
                    <a:lnTo>
                      <a:pt x="108" y="684"/>
                    </a:lnTo>
                    <a:lnTo>
                      <a:pt x="107" y="700"/>
                    </a:lnTo>
                    <a:lnTo>
                      <a:pt x="102" y="713"/>
                    </a:lnTo>
                    <a:lnTo>
                      <a:pt x="95" y="674"/>
                    </a:lnTo>
                    <a:lnTo>
                      <a:pt x="69" y="663"/>
                    </a:lnTo>
                    <a:lnTo>
                      <a:pt x="55" y="662"/>
                    </a:lnTo>
                    <a:lnTo>
                      <a:pt x="46" y="673"/>
                    </a:lnTo>
                    <a:lnTo>
                      <a:pt x="36" y="706"/>
                    </a:lnTo>
                    <a:lnTo>
                      <a:pt x="31" y="721"/>
                    </a:lnTo>
                    <a:lnTo>
                      <a:pt x="18" y="714"/>
                    </a:lnTo>
                    <a:lnTo>
                      <a:pt x="15" y="689"/>
                    </a:lnTo>
                    <a:lnTo>
                      <a:pt x="15" y="666"/>
                    </a:lnTo>
                    <a:lnTo>
                      <a:pt x="21" y="623"/>
                    </a:lnTo>
                    <a:lnTo>
                      <a:pt x="26" y="565"/>
                    </a:lnTo>
                    <a:lnTo>
                      <a:pt x="32" y="554"/>
                    </a:lnTo>
                    <a:lnTo>
                      <a:pt x="31" y="539"/>
                    </a:lnTo>
                    <a:lnTo>
                      <a:pt x="23" y="522"/>
                    </a:lnTo>
                    <a:lnTo>
                      <a:pt x="17" y="499"/>
                    </a:lnTo>
                    <a:lnTo>
                      <a:pt x="17" y="479"/>
                    </a:lnTo>
                    <a:lnTo>
                      <a:pt x="22" y="463"/>
                    </a:lnTo>
                    <a:lnTo>
                      <a:pt x="28" y="425"/>
                    </a:lnTo>
                    <a:lnTo>
                      <a:pt x="28" y="394"/>
                    </a:lnTo>
                    <a:lnTo>
                      <a:pt x="32" y="392"/>
                    </a:lnTo>
                    <a:lnTo>
                      <a:pt x="30" y="386"/>
                    </a:lnTo>
                    <a:lnTo>
                      <a:pt x="30" y="375"/>
                    </a:lnTo>
                    <a:lnTo>
                      <a:pt x="28" y="360"/>
                    </a:lnTo>
                    <a:lnTo>
                      <a:pt x="25" y="348"/>
                    </a:lnTo>
                    <a:lnTo>
                      <a:pt x="25" y="331"/>
                    </a:lnTo>
                    <a:lnTo>
                      <a:pt x="31" y="297"/>
                    </a:lnTo>
                    <a:lnTo>
                      <a:pt x="31" y="284"/>
                    </a:lnTo>
                    <a:lnTo>
                      <a:pt x="21" y="260"/>
                    </a:lnTo>
                    <a:lnTo>
                      <a:pt x="11" y="249"/>
                    </a:lnTo>
                    <a:lnTo>
                      <a:pt x="4" y="243"/>
                    </a:lnTo>
                    <a:lnTo>
                      <a:pt x="6" y="237"/>
                    </a:lnTo>
                    <a:lnTo>
                      <a:pt x="3" y="226"/>
                    </a:lnTo>
                    <a:lnTo>
                      <a:pt x="0" y="205"/>
                    </a:lnTo>
                    <a:lnTo>
                      <a:pt x="0" y="188"/>
                    </a:lnTo>
                    <a:lnTo>
                      <a:pt x="10" y="160"/>
                    </a:lnTo>
                    <a:lnTo>
                      <a:pt x="12" y="125"/>
                    </a:lnTo>
                    <a:lnTo>
                      <a:pt x="11" y="108"/>
                    </a:lnTo>
                    <a:lnTo>
                      <a:pt x="9" y="96"/>
                    </a:lnTo>
                    <a:lnTo>
                      <a:pt x="14" y="85"/>
                    </a:lnTo>
                    <a:lnTo>
                      <a:pt x="25" y="79"/>
                    </a:lnTo>
                    <a:lnTo>
                      <a:pt x="31" y="81"/>
                    </a:lnTo>
                    <a:lnTo>
                      <a:pt x="37" y="87"/>
                    </a:lnTo>
                    <a:lnTo>
                      <a:pt x="48" y="86"/>
                    </a:lnTo>
                    <a:lnTo>
                      <a:pt x="50" y="81"/>
                    </a:lnTo>
                    <a:lnTo>
                      <a:pt x="48" y="75"/>
                    </a:lnTo>
                    <a:lnTo>
                      <a:pt x="50" y="66"/>
                    </a:lnTo>
                    <a:lnTo>
                      <a:pt x="57" y="66"/>
                    </a:lnTo>
                    <a:lnTo>
                      <a:pt x="59" y="64"/>
                    </a:lnTo>
                    <a:lnTo>
                      <a:pt x="54" y="52"/>
                    </a:lnTo>
                    <a:lnTo>
                      <a:pt x="49" y="33"/>
                    </a:lnTo>
                    <a:lnTo>
                      <a:pt x="39" y="16"/>
                    </a:lnTo>
                    <a:lnTo>
                      <a:pt x="38" y="9"/>
                    </a:lnTo>
                    <a:lnTo>
                      <a:pt x="41" y="6"/>
                    </a:lnTo>
                    <a:lnTo>
                      <a:pt x="47" y="6"/>
                    </a:lnTo>
                    <a:lnTo>
                      <a:pt x="52" y="3"/>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37" name="Freeform 132"/>
              <p:cNvSpPr>
                <a:spLocks noChangeAspect="1"/>
              </p:cNvSpPr>
              <p:nvPr/>
            </p:nvSpPr>
            <p:spPr bwMode="gray">
              <a:xfrm>
                <a:off x="2817" y="1091"/>
                <a:ext cx="1786" cy="901"/>
              </a:xfrm>
              <a:custGeom>
                <a:avLst/>
                <a:gdLst/>
                <a:ahLst/>
                <a:cxnLst>
                  <a:cxn ang="0">
                    <a:pos x="3264" y="3913"/>
                  </a:cxn>
                  <a:cxn ang="0">
                    <a:pos x="4333" y="3788"/>
                  </a:cxn>
                  <a:cxn ang="0">
                    <a:pos x="5307" y="3536"/>
                  </a:cxn>
                  <a:cxn ang="0">
                    <a:pos x="5833" y="4138"/>
                  </a:cxn>
                  <a:cxn ang="0">
                    <a:pos x="6066" y="4138"/>
                  </a:cxn>
                  <a:cxn ang="0">
                    <a:pos x="6189" y="3482"/>
                  </a:cxn>
                  <a:cxn ang="0">
                    <a:pos x="5968" y="3336"/>
                  </a:cxn>
                  <a:cxn ang="0">
                    <a:pos x="6672" y="2912"/>
                  </a:cxn>
                  <a:cxn ang="0">
                    <a:pos x="6999" y="2815"/>
                  </a:cxn>
                  <a:cxn ang="0">
                    <a:pos x="7448" y="2593"/>
                  </a:cxn>
                  <a:cxn ang="0">
                    <a:pos x="7045" y="3206"/>
                  </a:cxn>
                  <a:cxn ang="0">
                    <a:pos x="7368" y="3293"/>
                  </a:cxn>
                  <a:cxn ang="0">
                    <a:pos x="7505" y="2864"/>
                  </a:cxn>
                  <a:cxn ang="0">
                    <a:pos x="7925" y="2760"/>
                  </a:cxn>
                  <a:cxn ang="0">
                    <a:pos x="8227" y="2553"/>
                  </a:cxn>
                  <a:cxn ang="0">
                    <a:pos x="8363" y="2256"/>
                  </a:cxn>
                  <a:cxn ang="0">
                    <a:pos x="8646" y="2287"/>
                  </a:cxn>
                  <a:cxn ang="0">
                    <a:pos x="8841" y="2201"/>
                  </a:cxn>
                  <a:cxn ang="0">
                    <a:pos x="8685" y="1981"/>
                  </a:cxn>
                  <a:cxn ang="0">
                    <a:pos x="8538" y="1863"/>
                  </a:cxn>
                  <a:cxn ang="0">
                    <a:pos x="7819" y="1608"/>
                  </a:cxn>
                  <a:cxn ang="0">
                    <a:pos x="7284" y="1590"/>
                  </a:cxn>
                  <a:cxn ang="0">
                    <a:pos x="6685" y="1267"/>
                  </a:cxn>
                  <a:cxn ang="0">
                    <a:pos x="6173" y="1286"/>
                  </a:cxn>
                  <a:cxn ang="0">
                    <a:pos x="5674" y="1395"/>
                  </a:cxn>
                  <a:cxn ang="0">
                    <a:pos x="5597" y="1031"/>
                  </a:cxn>
                  <a:cxn ang="0">
                    <a:pos x="5210" y="1036"/>
                  </a:cxn>
                  <a:cxn ang="0">
                    <a:pos x="4698" y="872"/>
                  </a:cxn>
                  <a:cxn ang="0">
                    <a:pos x="4354" y="1003"/>
                  </a:cxn>
                  <a:cxn ang="0">
                    <a:pos x="4584" y="721"/>
                  </a:cxn>
                  <a:cxn ang="0">
                    <a:pos x="4684" y="394"/>
                  </a:cxn>
                  <a:cxn ang="0">
                    <a:pos x="4372" y="204"/>
                  </a:cxn>
                  <a:cxn ang="0">
                    <a:pos x="4025" y="232"/>
                  </a:cxn>
                  <a:cxn ang="0">
                    <a:pos x="3791" y="419"/>
                  </a:cxn>
                  <a:cxn ang="0">
                    <a:pos x="3374" y="550"/>
                  </a:cxn>
                  <a:cxn ang="0">
                    <a:pos x="3254" y="832"/>
                  </a:cxn>
                  <a:cxn ang="0">
                    <a:pos x="2949" y="1149"/>
                  </a:cxn>
                  <a:cxn ang="0">
                    <a:pos x="2945" y="1235"/>
                  </a:cxn>
                  <a:cxn ang="0">
                    <a:pos x="2627" y="1222"/>
                  </a:cxn>
                  <a:cxn ang="0">
                    <a:pos x="2758" y="1734"/>
                  </a:cxn>
                  <a:cxn ang="0">
                    <a:pos x="2590" y="1842"/>
                  </a:cxn>
                  <a:cxn ang="0">
                    <a:pos x="2499" y="1888"/>
                  </a:cxn>
                  <a:cxn ang="0">
                    <a:pos x="2297" y="1040"/>
                  </a:cxn>
                  <a:cxn ang="0">
                    <a:pos x="2235" y="1800"/>
                  </a:cxn>
                  <a:cxn ang="0">
                    <a:pos x="1570" y="1757"/>
                  </a:cxn>
                  <a:cxn ang="0">
                    <a:pos x="1175" y="1897"/>
                  </a:cxn>
                  <a:cxn ang="0">
                    <a:pos x="933" y="2056"/>
                  </a:cxn>
                  <a:cxn ang="0">
                    <a:pos x="501" y="2289"/>
                  </a:cxn>
                  <a:cxn ang="0">
                    <a:pos x="306" y="2013"/>
                  </a:cxn>
                  <a:cxn ang="0">
                    <a:pos x="589" y="1783"/>
                  </a:cxn>
                  <a:cxn ang="0">
                    <a:pos x="191" y="1600"/>
                  </a:cxn>
                  <a:cxn ang="0">
                    <a:pos x="215" y="2548"/>
                  </a:cxn>
                  <a:cxn ang="0">
                    <a:pos x="14" y="3054"/>
                  </a:cxn>
                  <a:cxn ang="0">
                    <a:pos x="241" y="3470"/>
                  </a:cxn>
                  <a:cxn ang="0">
                    <a:pos x="440" y="3762"/>
                  </a:cxn>
                  <a:cxn ang="0">
                    <a:pos x="644" y="4043"/>
                  </a:cxn>
                  <a:cxn ang="0">
                    <a:pos x="898" y="4398"/>
                  </a:cxn>
                  <a:cxn ang="0">
                    <a:pos x="1107" y="4133"/>
                  </a:cxn>
                  <a:cxn ang="0">
                    <a:pos x="1169" y="3800"/>
                  </a:cxn>
                  <a:cxn ang="0">
                    <a:pos x="1520" y="3752"/>
                  </a:cxn>
                  <a:cxn ang="0">
                    <a:pos x="1831" y="3572"/>
                  </a:cxn>
                  <a:cxn ang="0">
                    <a:pos x="2183" y="3384"/>
                  </a:cxn>
                  <a:cxn ang="0">
                    <a:pos x="2523" y="3466"/>
                  </a:cxn>
                </a:cxnLst>
                <a:rect l="0" t="0" r="r" b="b"/>
                <a:pathLst>
                  <a:path w="8931" h="4504">
                    <a:moveTo>
                      <a:pt x="2688" y="3454"/>
                    </a:moveTo>
                    <a:lnTo>
                      <a:pt x="2691" y="3461"/>
                    </a:lnTo>
                    <a:lnTo>
                      <a:pt x="2695" y="3463"/>
                    </a:lnTo>
                    <a:lnTo>
                      <a:pt x="2768" y="3530"/>
                    </a:lnTo>
                    <a:lnTo>
                      <a:pt x="2887" y="3748"/>
                    </a:lnTo>
                    <a:lnTo>
                      <a:pt x="2902" y="3737"/>
                    </a:lnTo>
                    <a:lnTo>
                      <a:pt x="2904" y="3730"/>
                    </a:lnTo>
                    <a:lnTo>
                      <a:pt x="2904" y="3723"/>
                    </a:lnTo>
                    <a:lnTo>
                      <a:pt x="2915" y="3709"/>
                    </a:lnTo>
                    <a:lnTo>
                      <a:pt x="2923" y="3708"/>
                    </a:lnTo>
                    <a:lnTo>
                      <a:pt x="2928" y="3714"/>
                    </a:lnTo>
                    <a:lnTo>
                      <a:pt x="2936" y="3717"/>
                    </a:lnTo>
                    <a:lnTo>
                      <a:pt x="2950" y="3725"/>
                    </a:lnTo>
                    <a:lnTo>
                      <a:pt x="2946" y="3732"/>
                    </a:lnTo>
                    <a:lnTo>
                      <a:pt x="2951" y="3739"/>
                    </a:lnTo>
                    <a:lnTo>
                      <a:pt x="2956" y="3740"/>
                    </a:lnTo>
                    <a:lnTo>
                      <a:pt x="2961" y="3753"/>
                    </a:lnTo>
                    <a:lnTo>
                      <a:pt x="2985" y="3751"/>
                    </a:lnTo>
                    <a:lnTo>
                      <a:pt x="3003" y="3756"/>
                    </a:lnTo>
                    <a:lnTo>
                      <a:pt x="3010" y="3753"/>
                    </a:lnTo>
                    <a:lnTo>
                      <a:pt x="3026" y="3753"/>
                    </a:lnTo>
                    <a:lnTo>
                      <a:pt x="3028" y="3746"/>
                    </a:lnTo>
                    <a:lnTo>
                      <a:pt x="3033" y="3740"/>
                    </a:lnTo>
                    <a:lnTo>
                      <a:pt x="3042" y="3741"/>
                    </a:lnTo>
                    <a:lnTo>
                      <a:pt x="3049" y="3741"/>
                    </a:lnTo>
                    <a:lnTo>
                      <a:pt x="3053" y="3734"/>
                    </a:lnTo>
                    <a:lnTo>
                      <a:pt x="3060" y="3729"/>
                    </a:lnTo>
                    <a:lnTo>
                      <a:pt x="3075" y="3734"/>
                    </a:lnTo>
                    <a:lnTo>
                      <a:pt x="3082" y="3737"/>
                    </a:lnTo>
                    <a:lnTo>
                      <a:pt x="3086" y="3745"/>
                    </a:lnTo>
                    <a:lnTo>
                      <a:pt x="3093" y="3748"/>
                    </a:lnTo>
                    <a:lnTo>
                      <a:pt x="3103" y="3761"/>
                    </a:lnTo>
                    <a:lnTo>
                      <a:pt x="3112" y="3764"/>
                    </a:lnTo>
                    <a:lnTo>
                      <a:pt x="3114" y="3772"/>
                    </a:lnTo>
                    <a:lnTo>
                      <a:pt x="3112" y="3779"/>
                    </a:lnTo>
                    <a:lnTo>
                      <a:pt x="3113" y="3788"/>
                    </a:lnTo>
                    <a:lnTo>
                      <a:pt x="3117" y="3795"/>
                    </a:lnTo>
                    <a:lnTo>
                      <a:pt x="3125" y="3796"/>
                    </a:lnTo>
                    <a:lnTo>
                      <a:pt x="3146" y="3807"/>
                    </a:lnTo>
                    <a:lnTo>
                      <a:pt x="3150" y="3815"/>
                    </a:lnTo>
                    <a:lnTo>
                      <a:pt x="3150" y="3822"/>
                    </a:lnTo>
                    <a:lnTo>
                      <a:pt x="3157" y="3826"/>
                    </a:lnTo>
                    <a:lnTo>
                      <a:pt x="3162" y="3831"/>
                    </a:lnTo>
                    <a:lnTo>
                      <a:pt x="3170" y="3845"/>
                    </a:lnTo>
                    <a:lnTo>
                      <a:pt x="3176" y="3849"/>
                    </a:lnTo>
                    <a:lnTo>
                      <a:pt x="3193" y="3852"/>
                    </a:lnTo>
                    <a:lnTo>
                      <a:pt x="3199" y="3857"/>
                    </a:lnTo>
                    <a:lnTo>
                      <a:pt x="3208" y="3859"/>
                    </a:lnTo>
                    <a:lnTo>
                      <a:pt x="3215" y="3860"/>
                    </a:lnTo>
                    <a:lnTo>
                      <a:pt x="3224" y="3860"/>
                    </a:lnTo>
                    <a:lnTo>
                      <a:pt x="3226" y="3853"/>
                    </a:lnTo>
                    <a:lnTo>
                      <a:pt x="3231" y="3847"/>
                    </a:lnTo>
                    <a:lnTo>
                      <a:pt x="3246" y="3841"/>
                    </a:lnTo>
                    <a:lnTo>
                      <a:pt x="3248" y="3849"/>
                    </a:lnTo>
                    <a:lnTo>
                      <a:pt x="3252" y="3857"/>
                    </a:lnTo>
                    <a:lnTo>
                      <a:pt x="3259" y="3861"/>
                    </a:lnTo>
                    <a:lnTo>
                      <a:pt x="3267" y="3875"/>
                    </a:lnTo>
                    <a:lnTo>
                      <a:pt x="3273" y="3880"/>
                    </a:lnTo>
                    <a:lnTo>
                      <a:pt x="3277" y="3887"/>
                    </a:lnTo>
                    <a:lnTo>
                      <a:pt x="3264" y="3913"/>
                    </a:lnTo>
                    <a:lnTo>
                      <a:pt x="3289" y="3920"/>
                    </a:lnTo>
                    <a:lnTo>
                      <a:pt x="3305" y="3904"/>
                    </a:lnTo>
                    <a:lnTo>
                      <a:pt x="3310" y="3904"/>
                    </a:lnTo>
                    <a:lnTo>
                      <a:pt x="3322" y="3882"/>
                    </a:lnTo>
                    <a:lnTo>
                      <a:pt x="3338" y="3865"/>
                    </a:lnTo>
                    <a:lnTo>
                      <a:pt x="3356" y="3858"/>
                    </a:lnTo>
                    <a:lnTo>
                      <a:pt x="3375" y="3852"/>
                    </a:lnTo>
                    <a:lnTo>
                      <a:pt x="3394" y="3839"/>
                    </a:lnTo>
                    <a:lnTo>
                      <a:pt x="3414" y="3823"/>
                    </a:lnTo>
                    <a:lnTo>
                      <a:pt x="3439" y="3811"/>
                    </a:lnTo>
                    <a:lnTo>
                      <a:pt x="3464" y="3789"/>
                    </a:lnTo>
                    <a:lnTo>
                      <a:pt x="3505" y="3777"/>
                    </a:lnTo>
                    <a:lnTo>
                      <a:pt x="3530" y="3766"/>
                    </a:lnTo>
                    <a:lnTo>
                      <a:pt x="3553" y="3763"/>
                    </a:lnTo>
                    <a:lnTo>
                      <a:pt x="3575" y="3767"/>
                    </a:lnTo>
                    <a:lnTo>
                      <a:pt x="3591" y="3773"/>
                    </a:lnTo>
                    <a:lnTo>
                      <a:pt x="3604" y="3784"/>
                    </a:lnTo>
                    <a:lnTo>
                      <a:pt x="3623" y="3780"/>
                    </a:lnTo>
                    <a:lnTo>
                      <a:pt x="3644" y="3779"/>
                    </a:lnTo>
                    <a:lnTo>
                      <a:pt x="3661" y="3782"/>
                    </a:lnTo>
                    <a:lnTo>
                      <a:pt x="3692" y="3811"/>
                    </a:lnTo>
                    <a:lnTo>
                      <a:pt x="3697" y="3818"/>
                    </a:lnTo>
                    <a:lnTo>
                      <a:pt x="3714" y="3821"/>
                    </a:lnTo>
                    <a:lnTo>
                      <a:pt x="3761" y="3814"/>
                    </a:lnTo>
                    <a:lnTo>
                      <a:pt x="3774" y="3820"/>
                    </a:lnTo>
                    <a:lnTo>
                      <a:pt x="3818" y="3821"/>
                    </a:lnTo>
                    <a:lnTo>
                      <a:pt x="3856" y="3816"/>
                    </a:lnTo>
                    <a:lnTo>
                      <a:pt x="3866" y="3811"/>
                    </a:lnTo>
                    <a:lnTo>
                      <a:pt x="3866" y="3803"/>
                    </a:lnTo>
                    <a:lnTo>
                      <a:pt x="3862" y="3791"/>
                    </a:lnTo>
                    <a:lnTo>
                      <a:pt x="3865" y="3777"/>
                    </a:lnTo>
                    <a:lnTo>
                      <a:pt x="3875" y="3761"/>
                    </a:lnTo>
                    <a:lnTo>
                      <a:pt x="3875" y="3745"/>
                    </a:lnTo>
                    <a:lnTo>
                      <a:pt x="3864" y="3730"/>
                    </a:lnTo>
                    <a:lnTo>
                      <a:pt x="3860" y="3712"/>
                    </a:lnTo>
                    <a:lnTo>
                      <a:pt x="3862" y="3694"/>
                    </a:lnTo>
                    <a:lnTo>
                      <a:pt x="3878" y="3680"/>
                    </a:lnTo>
                    <a:lnTo>
                      <a:pt x="3892" y="3664"/>
                    </a:lnTo>
                    <a:lnTo>
                      <a:pt x="3910" y="3649"/>
                    </a:lnTo>
                    <a:lnTo>
                      <a:pt x="3921" y="3632"/>
                    </a:lnTo>
                    <a:lnTo>
                      <a:pt x="3935" y="3631"/>
                    </a:lnTo>
                    <a:lnTo>
                      <a:pt x="3955" y="3637"/>
                    </a:lnTo>
                    <a:lnTo>
                      <a:pt x="3969" y="3648"/>
                    </a:lnTo>
                    <a:lnTo>
                      <a:pt x="4006" y="3658"/>
                    </a:lnTo>
                    <a:lnTo>
                      <a:pt x="4017" y="3672"/>
                    </a:lnTo>
                    <a:lnTo>
                      <a:pt x="4041" y="3678"/>
                    </a:lnTo>
                    <a:lnTo>
                      <a:pt x="4065" y="3681"/>
                    </a:lnTo>
                    <a:lnTo>
                      <a:pt x="4082" y="3688"/>
                    </a:lnTo>
                    <a:lnTo>
                      <a:pt x="4092" y="3704"/>
                    </a:lnTo>
                    <a:lnTo>
                      <a:pt x="4097" y="3734"/>
                    </a:lnTo>
                    <a:lnTo>
                      <a:pt x="4097" y="3755"/>
                    </a:lnTo>
                    <a:lnTo>
                      <a:pt x="4102" y="3755"/>
                    </a:lnTo>
                    <a:lnTo>
                      <a:pt x="4117" y="3769"/>
                    </a:lnTo>
                    <a:lnTo>
                      <a:pt x="4140" y="3785"/>
                    </a:lnTo>
                    <a:lnTo>
                      <a:pt x="4174" y="3796"/>
                    </a:lnTo>
                    <a:lnTo>
                      <a:pt x="4202" y="3790"/>
                    </a:lnTo>
                    <a:lnTo>
                      <a:pt x="4229" y="3775"/>
                    </a:lnTo>
                    <a:lnTo>
                      <a:pt x="4254" y="3763"/>
                    </a:lnTo>
                    <a:lnTo>
                      <a:pt x="4285" y="3771"/>
                    </a:lnTo>
                    <a:lnTo>
                      <a:pt x="4333" y="3788"/>
                    </a:lnTo>
                    <a:lnTo>
                      <a:pt x="4343" y="3800"/>
                    </a:lnTo>
                    <a:lnTo>
                      <a:pt x="4344" y="3800"/>
                    </a:lnTo>
                    <a:lnTo>
                      <a:pt x="4350" y="3805"/>
                    </a:lnTo>
                    <a:lnTo>
                      <a:pt x="4372" y="3817"/>
                    </a:lnTo>
                    <a:lnTo>
                      <a:pt x="4393" y="3823"/>
                    </a:lnTo>
                    <a:lnTo>
                      <a:pt x="4414" y="3832"/>
                    </a:lnTo>
                    <a:lnTo>
                      <a:pt x="4428" y="3852"/>
                    </a:lnTo>
                    <a:lnTo>
                      <a:pt x="4455" y="3868"/>
                    </a:lnTo>
                    <a:lnTo>
                      <a:pt x="4487" y="3873"/>
                    </a:lnTo>
                    <a:lnTo>
                      <a:pt x="4510" y="3880"/>
                    </a:lnTo>
                    <a:lnTo>
                      <a:pt x="4528" y="3881"/>
                    </a:lnTo>
                    <a:lnTo>
                      <a:pt x="4553" y="3879"/>
                    </a:lnTo>
                    <a:lnTo>
                      <a:pt x="4571" y="3887"/>
                    </a:lnTo>
                    <a:lnTo>
                      <a:pt x="4627" y="3868"/>
                    </a:lnTo>
                    <a:lnTo>
                      <a:pt x="4661" y="3860"/>
                    </a:lnTo>
                    <a:lnTo>
                      <a:pt x="4688" y="3855"/>
                    </a:lnTo>
                    <a:lnTo>
                      <a:pt x="4725" y="3826"/>
                    </a:lnTo>
                    <a:lnTo>
                      <a:pt x="4749" y="3810"/>
                    </a:lnTo>
                    <a:lnTo>
                      <a:pt x="4774" y="3801"/>
                    </a:lnTo>
                    <a:lnTo>
                      <a:pt x="4799" y="3811"/>
                    </a:lnTo>
                    <a:lnTo>
                      <a:pt x="4817" y="3826"/>
                    </a:lnTo>
                    <a:lnTo>
                      <a:pt x="4838" y="3830"/>
                    </a:lnTo>
                    <a:lnTo>
                      <a:pt x="4855" y="3826"/>
                    </a:lnTo>
                    <a:lnTo>
                      <a:pt x="4869" y="3818"/>
                    </a:lnTo>
                    <a:lnTo>
                      <a:pt x="4875" y="3821"/>
                    </a:lnTo>
                    <a:lnTo>
                      <a:pt x="4886" y="3823"/>
                    </a:lnTo>
                    <a:lnTo>
                      <a:pt x="4899" y="3833"/>
                    </a:lnTo>
                    <a:lnTo>
                      <a:pt x="4931" y="3843"/>
                    </a:lnTo>
                    <a:lnTo>
                      <a:pt x="4956" y="3855"/>
                    </a:lnTo>
                    <a:lnTo>
                      <a:pt x="4967" y="3853"/>
                    </a:lnTo>
                    <a:lnTo>
                      <a:pt x="4982" y="3842"/>
                    </a:lnTo>
                    <a:lnTo>
                      <a:pt x="5032" y="3811"/>
                    </a:lnTo>
                    <a:lnTo>
                      <a:pt x="5033" y="3804"/>
                    </a:lnTo>
                    <a:lnTo>
                      <a:pt x="5031" y="3791"/>
                    </a:lnTo>
                    <a:lnTo>
                      <a:pt x="5034" y="3779"/>
                    </a:lnTo>
                    <a:lnTo>
                      <a:pt x="5045" y="3766"/>
                    </a:lnTo>
                    <a:lnTo>
                      <a:pt x="5052" y="3755"/>
                    </a:lnTo>
                    <a:lnTo>
                      <a:pt x="5059" y="3725"/>
                    </a:lnTo>
                    <a:lnTo>
                      <a:pt x="5064" y="3703"/>
                    </a:lnTo>
                    <a:lnTo>
                      <a:pt x="5071" y="3686"/>
                    </a:lnTo>
                    <a:lnTo>
                      <a:pt x="5090" y="3676"/>
                    </a:lnTo>
                    <a:lnTo>
                      <a:pt x="5114" y="3649"/>
                    </a:lnTo>
                    <a:lnTo>
                      <a:pt x="5114" y="3644"/>
                    </a:lnTo>
                    <a:lnTo>
                      <a:pt x="5109" y="3633"/>
                    </a:lnTo>
                    <a:lnTo>
                      <a:pt x="5111" y="3606"/>
                    </a:lnTo>
                    <a:lnTo>
                      <a:pt x="5104" y="3602"/>
                    </a:lnTo>
                    <a:lnTo>
                      <a:pt x="5093" y="3602"/>
                    </a:lnTo>
                    <a:lnTo>
                      <a:pt x="5075" y="3607"/>
                    </a:lnTo>
                    <a:lnTo>
                      <a:pt x="5071" y="3602"/>
                    </a:lnTo>
                    <a:lnTo>
                      <a:pt x="5076" y="3589"/>
                    </a:lnTo>
                    <a:lnTo>
                      <a:pt x="5100" y="3565"/>
                    </a:lnTo>
                    <a:lnTo>
                      <a:pt x="5108" y="3553"/>
                    </a:lnTo>
                    <a:lnTo>
                      <a:pt x="5124" y="3541"/>
                    </a:lnTo>
                    <a:lnTo>
                      <a:pt x="5158" y="3535"/>
                    </a:lnTo>
                    <a:lnTo>
                      <a:pt x="5199" y="3520"/>
                    </a:lnTo>
                    <a:lnTo>
                      <a:pt x="5224" y="3521"/>
                    </a:lnTo>
                    <a:lnTo>
                      <a:pt x="5259" y="3515"/>
                    </a:lnTo>
                    <a:lnTo>
                      <a:pt x="5271" y="3515"/>
                    </a:lnTo>
                    <a:lnTo>
                      <a:pt x="5290" y="3524"/>
                    </a:lnTo>
                    <a:lnTo>
                      <a:pt x="5307" y="3536"/>
                    </a:lnTo>
                    <a:lnTo>
                      <a:pt x="5318" y="3548"/>
                    </a:lnTo>
                    <a:lnTo>
                      <a:pt x="5334" y="3552"/>
                    </a:lnTo>
                    <a:lnTo>
                      <a:pt x="5353" y="3549"/>
                    </a:lnTo>
                    <a:lnTo>
                      <a:pt x="5369" y="3553"/>
                    </a:lnTo>
                    <a:lnTo>
                      <a:pt x="5383" y="3559"/>
                    </a:lnTo>
                    <a:lnTo>
                      <a:pt x="5391" y="3573"/>
                    </a:lnTo>
                    <a:lnTo>
                      <a:pt x="5403" y="3591"/>
                    </a:lnTo>
                    <a:lnTo>
                      <a:pt x="5404" y="3604"/>
                    </a:lnTo>
                    <a:lnTo>
                      <a:pt x="5412" y="3611"/>
                    </a:lnTo>
                    <a:lnTo>
                      <a:pt x="5421" y="3617"/>
                    </a:lnTo>
                    <a:lnTo>
                      <a:pt x="5423" y="3626"/>
                    </a:lnTo>
                    <a:lnTo>
                      <a:pt x="5424" y="3621"/>
                    </a:lnTo>
                    <a:lnTo>
                      <a:pt x="5426" y="3634"/>
                    </a:lnTo>
                    <a:lnTo>
                      <a:pt x="5431" y="3649"/>
                    </a:lnTo>
                    <a:lnTo>
                      <a:pt x="5434" y="3670"/>
                    </a:lnTo>
                    <a:lnTo>
                      <a:pt x="5442" y="3687"/>
                    </a:lnTo>
                    <a:lnTo>
                      <a:pt x="5447" y="3704"/>
                    </a:lnTo>
                    <a:lnTo>
                      <a:pt x="5468" y="3744"/>
                    </a:lnTo>
                    <a:lnTo>
                      <a:pt x="5474" y="3785"/>
                    </a:lnTo>
                    <a:lnTo>
                      <a:pt x="5483" y="3804"/>
                    </a:lnTo>
                    <a:lnTo>
                      <a:pt x="5482" y="3809"/>
                    </a:lnTo>
                    <a:lnTo>
                      <a:pt x="5483" y="3810"/>
                    </a:lnTo>
                    <a:lnTo>
                      <a:pt x="5485" y="3828"/>
                    </a:lnTo>
                    <a:lnTo>
                      <a:pt x="5485" y="3849"/>
                    </a:lnTo>
                    <a:lnTo>
                      <a:pt x="5498" y="3860"/>
                    </a:lnTo>
                    <a:lnTo>
                      <a:pt x="5521" y="3863"/>
                    </a:lnTo>
                    <a:lnTo>
                      <a:pt x="5542" y="3855"/>
                    </a:lnTo>
                    <a:lnTo>
                      <a:pt x="5558" y="3863"/>
                    </a:lnTo>
                    <a:lnTo>
                      <a:pt x="5577" y="3865"/>
                    </a:lnTo>
                    <a:lnTo>
                      <a:pt x="5595" y="3874"/>
                    </a:lnTo>
                    <a:lnTo>
                      <a:pt x="5627" y="3902"/>
                    </a:lnTo>
                    <a:lnTo>
                      <a:pt x="5642" y="3909"/>
                    </a:lnTo>
                    <a:lnTo>
                      <a:pt x="5654" y="3911"/>
                    </a:lnTo>
                    <a:lnTo>
                      <a:pt x="5658" y="3918"/>
                    </a:lnTo>
                    <a:lnTo>
                      <a:pt x="5658" y="3923"/>
                    </a:lnTo>
                    <a:lnTo>
                      <a:pt x="5660" y="3922"/>
                    </a:lnTo>
                    <a:lnTo>
                      <a:pt x="5661" y="3938"/>
                    </a:lnTo>
                    <a:lnTo>
                      <a:pt x="5668" y="3947"/>
                    </a:lnTo>
                    <a:lnTo>
                      <a:pt x="5667" y="3963"/>
                    </a:lnTo>
                    <a:lnTo>
                      <a:pt x="5668" y="3981"/>
                    </a:lnTo>
                    <a:lnTo>
                      <a:pt x="5678" y="3997"/>
                    </a:lnTo>
                    <a:lnTo>
                      <a:pt x="5684" y="4010"/>
                    </a:lnTo>
                    <a:lnTo>
                      <a:pt x="5703" y="4009"/>
                    </a:lnTo>
                    <a:lnTo>
                      <a:pt x="5722" y="4015"/>
                    </a:lnTo>
                    <a:lnTo>
                      <a:pt x="5740" y="4013"/>
                    </a:lnTo>
                    <a:lnTo>
                      <a:pt x="5771" y="3998"/>
                    </a:lnTo>
                    <a:lnTo>
                      <a:pt x="5805" y="3976"/>
                    </a:lnTo>
                    <a:lnTo>
                      <a:pt x="5823" y="3974"/>
                    </a:lnTo>
                    <a:lnTo>
                      <a:pt x="5856" y="3956"/>
                    </a:lnTo>
                    <a:lnTo>
                      <a:pt x="5888" y="3947"/>
                    </a:lnTo>
                    <a:lnTo>
                      <a:pt x="5889" y="3950"/>
                    </a:lnTo>
                    <a:lnTo>
                      <a:pt x="5881" y="3963"/>
                    </a:lnTo>
                    <a:lnTo>
                      <a:pt x="5881" y="3983"/>
                    </a:lnTo>
                    <a:lnTo>
                      <a:pt x="5886" y="3999"/>
                    </a:lnTo>
                    <a:lnTo>
                      <a:pt x="5883" y="4019"/>
                    </a:lnTo>
                    <a:lnTo>
                      <a:pt x="5871" y="4029"/>
                    </a:lnTo>
                    <a:lnTo>
                      <a:pt x="5857" y="4042"/>
                    </a:lnTo>
                    <a:lnTo>
                      <a:pt x="5855" y="4063"/>
                    </a:lnTo>
                    <a:lnTo>
                      <a:pt x="5841" y="4096"/>
                    </a:lnTo>
                    <a:lnTo>
                      <a:pt x="5833" y="4138"/>
                    </a:lnTo>
                    <a:lnTo>
                      <a:pt x="5814" y="4176"/>
                    </a:lnTo>
                    <a:lnTo>
                      <a:pt x="5801" y="4194"/>
                    </a:lnTo>
                    <a:lnTo>
                      <a:pt x="5796" y="4214"/>
                    </a:lnTo>
                    <a:lnTo>
                      <a:pt x="5784" y="4224"/>
                    </a:lnTo>
                    <a:lnTo>
                      <a:pt x="5779" y="4220"/>
                    </a:lnTo>
                    <a:lnTo>
                      <a:pt x="5728" y="4208"/>
                    </a:lnTo>
                    <a:lnTo>
                      <a:pt x="5715" y="4215"/>
                    </a:lnTo>
                    <a:lnTo>
                      <a:pt x="5679" y="4250"/>
                    </a:lnTo>
                    <a:lnTo>
                      <a:pt x="5687" y="4263"/>
                    </a:lnTo>
                    <a:lnTo>
                      <a:pt x="5693" y="4290"/>
                    </a:lnTo>
                    <a:lnTo>
                      <a:pt x="5693" y="4349"/>
                    </a:lnTo>
                    <a:lnTo>
                      <a:pt x="5677" y="4374"/>
                    </a:lnTo>
                    <a:lnTo>
                      <a:pt x="5657" y="4391"/>
                    </a:lnTo>
                    <a:lnTo>
                      <a:pt x="5657" y="4409"/>
                    </a:lnTo>
                    <a:lnTo>
                      <a:pt x="5657" y="4415"/>
                    </a:lnTo>
                    <a:lnTo>
                      <a:pt x="5661" y="4423"/>
                    </a:lnTo>
                    <a:lnTo>
                      <a:pt x="5669" y="4419"/>
                    </a:lnTo>
                    <a:lnTo>
                      <a:pt x="5667" y="4412"/>
                    </a:lnTo>
                    <a:lnTo>
                      <a:pt x="5665" y="4407"/>
                    </a:lnTo>
                    <a:lnTo>
                      <a:pt x="5673" y="4404"/>
                    </a:lnTo>
                    <a:lnTo>
                      <a:pt x="5693" y="4406"/>
                    </a:lnTo>
                    <a:lnTo>
                      <a:pt x="5699" y="4396"/>
                    </a:lnTo>
                    <a:lnTo>
                      <a:pt x="5705" y="4390"/>
                    </a:lnTo>
                    <a:lnTo>
                      <a:pt x="5709" y="4382"/>
                    </a:lnTo>
                    <a:lnTo>
                      <a:pt x="5721" y="4369"/>
                    </a:lnTo>
                    <a:lnTo>
                      <a:pt x="5728" y="4345"/>
                    </a:lnTo>
                    <a:lnTo>
                      <a:pt x="5730" y="4354"/>
                    </a:lnTo>
                    <a:lnTo>
                      <a:pt x="5737" y="4355"/>
                    </a:lnTo>
                    <a:lnTo>
                      <a:pt x="5732" y="4365"/>
                    </a:lnTo>
                    <a:lnTo>
                      <a:pt x="5736" y="4370"/>
                    </a:lnTo>
                    <a:lnTo>
                      <a:pt x="5748" y="4361"/>
                    </a:lnTo>
                    <a:lnTo>
                      <a:pt x="5754" y="4359"/>
                    </a:lnTo>
                    <a:lnTo>
                      <a:pt x="5754" y="4366"/>
                    </a:lnTo>
                    <a:lnTo>
                      <a:pt x="5753" y="4374"/>
                    </a:lnTo>
                    <a:lnTo>
                      <a:pt x="5753" y="4385"/>
                    </a:lnTo>
                    <a:lnTo>
                      <a:pt x="5755" y="4387"/>
                    </a:lnTo>
                    <a:lnTo>
                      <a:pt x="5764" y="4387"/>
                    </a:lnTo>
                    <a:lnTo>
                      <a:pt x="5774" y="4390"/>
                    </a:lnTo>
                    <a:lnTo>
                      <a:pt x="5784" y="4396"/>
                    </a:lnTo>
                    <a:lnTo>
                      <a:pt x="5787" y="4395"/>
                    </a:lnTo>
                    <a:lnTo>
                      <a:pt x="5794" y="4398"/>
                    </a:lnTo>
                    <a:lnTo>
                      <a:pt x="5806" y="4401"/>
                    </a:lnTo>
                    <a:lnTo>
                      <a:pt x="5828" y="4393"/>
                    </a:lnTo>
                    <a:lnTo>
                      <a:pt x="5835" y="4393"/>
                    </a:lnTo>
                    <a:lnTo>
                      <a:pt x="5846" y="4387"/>
                    </a:lnTo>
                    <a:lnTo>
                      <a:pt x="5860" y="4376"/>
                    </a:lnTo>
                    <a:lnTo>
                      <a:pt x="5903" y="4347"/>
                    </a:lnTo>
                    <a:lnTo>
                      <a:pt x="5916" y="4332"/>
                    </a:lnTo>
                    <a:lnTo>
                      <a:pt x="5925" y="4318"/>
                    </a:lnTo>
                    <a:lnTo>
                      <a:pt x="5939" y="4299"/>
                    </a:lnTo>
                    <a:lnTo>
                      <a:pt x="5940" y="4290"/>
                    </a:lnTo>
                    <a:lnTo>
                      <a:pt x="5947" y="4279"/>
                    </a:lnTo>
                    <a:lnTo>
                      <a:pt x="5957" y="4269"/>
                    </a:lnTo>
                    <a:lnTo>
                      <a:pt x="5968" y="4263"/>
                    </a:lnTo>
                    <a:lnTo>
                      <a:pt x="5982" y="4240"/>
                    </a:lnTo>
                    <a:lnTo>
                      <a:pt x="5989" y="4232"/>
                    </a:lnTo>
                    <a:lnTo>
                      <a:pt x="6000" y="4215"/>
                    </a:lnTo>
                    <a:lnTo>
                      <a:pt x="6050" y="4161"/>
                    </a:lnTo>
                    <a:lnTo>
                      <a:pt x="6055" y="4148"/>
                    </a:lnTo>
                    <a:lnTo>
                      <a:pt x="6066" y="4138"/>
                    </a:lnTo>
                    <a:lnTo>
                      <a:pt x="6069" y="4134"/>
                    </a:lnTo>
                    <a:lnTo>
                      <a:pt x="6083" y="4106"/>
                    </a:lnTo>
                    <a:lnTo>
                      <a:pt x="6095" y="4070"/>
                    </a:lnTo>
                    <a:lnTo>
                      <a:pt x="6102" y="4056"/>
                    </a:lnTo>
                    <a:lnTo>
                      <a:pt x="6123" y="4031"/>
                    </a:lnTo>
                    <a:lnTo>
                      <a:pt x="6140" y="4001"/>
                    </a:lnTo>
                    <a:lnTo>
                      <a:pt x="6160" y="3979"/>
                    </a:lnTo>
                    <a:lnTo>
                      <a:pt x="6169" y="3967"/>
                    </a:lnTo>
                    <a:lnTo>
                      <a:pt x="6172" y="3961"/>
                    </a:lnTo>
                    <a:lnTo>
                      <a:pt x="6179" y="3957"/>
                    </a:lnTo>
                    <a:lnTo>
                      <a:pt x="6188" y="3949"/>
                    </a:lnTo>
                    <a:lnTo>
                      <a:pt x="6192" y="3924"/>
                    </a:lnTo>
                    <a:lnTo>
                      <a:pt x="6194" y="3912"/>
                    </a:lnTo>
                    <a:lnTo>
                      <a:pt x="6193" y="3902"/>
                    </a:lnTo>
                    <a:lnTo>
                      <a:pt x="6195" y="3890"/>
                    </a:lnTo>
                    <a:lnTo>
                      <a:pt x="6204" y="3871"/>
                    </a:lnTo>
                    <a:lnTo>
                      <a:pt x="6205" y="3861"/>
                    </a:lnTo>
                    <a:lnTo>
                      <a:pt x="6201" y="3827"/>
                    </a:lnTo>
                    <a:lnTo>
                      <a:pt x="6210" y="3816"/>
                    </a:lnTo>
                    <a:lnTo>
                      <a:pt x="6209" y="3810"/>
                    </a:lnTo>
                    <a:lnTo>
                      <a:pt x="6205" y="3806"/>
                    </a:lnTo>
                    <a:lnTo>
                      <a:pt x="6199" y="3778"/>
                    </a:lnTo>
                    <a:lnTo>
                      <a:pt x="6199" y="3757"/>
                    </a:lnTo>
                    <a:lnTo>
                      <a:pt x="6205" y="3747"/>
                    </a:lnTo>
                    <a:lnTo>
                      <a:pt x="6208" y="3734"/>
                    </a:lnTo>
                    <a:lnTo>
                      <a:pt x="6209" y="3713"/>
                    </a:lnTo>
                    <a:lnTo>
                      <a:pt x="6214" y="3712"/>
                    </a:lnTo>
                    <a:lnTo>
                      <a:pt x="6214" y="3705"/>
                    </a:lnTo>
                    <a:lnTo>
                      <a:pt x="6219" y="3702"/>
                    </a:lnTo>
                    <a:lnTo>
                      <a:pt x="6216" y="3696"/>
                    </a:lnTo>
                    <a:lnTo>
                      <a:pt x="6228" y="3676"/>
                    </a:lnTo>
                    <a:lnTo>
                      <a:pt x="6236" y="3671"/>
                    </a:lnTo>
                    <a:lnTo>
                      <a:pt x="6241" y="3661"/>
                    </a:lnTo>
                    <a:lnTo>
                      <a:pt x="6247" y="3653"/>
                    </a:lnTo>
                    <a:lnTo>
                      <a:pt x="6248" y="3643"/>
                    </a:lnTo>
                    <a:lnTo>
                      <a:pt x="6253" y="3631"/>
                    </a:lnTo>
                    <a:lnTo>
                      <a:pt x="6233" y="3610"/>
                    </a:lnTo>
                    <a:lnTo>
                      <a:pt x="6241" y="3591"/>
                    </a:lnTo>
                    <a:lnTo>
                      <a:pt x="6238" y="3578"/>
                    </a:lnTo>
                    <a:lnTo>
                      <a:pt x="6235" y="3565"/>
                    </a:lnTo>
                    <a:lnTo>
                      <a:pt x="6225" y="3559"/>
                    </a:lnTo>
                    <a:lnTo>
                      <a:pt x="6214" y="3549"/>
                    </a:lnTo>
                    <a:lnTo>
                      <a:pt x="6203" y="3551"/>
                    </a:lnTo>
                    <a:lnTo>
                      <a:pt x="6190" y="3542"/>
                    </a:lnTo>
                    <a:lnTo>
                      <a:pt x="6176" y="3537"/>
                    </a:lnTo>
                    <a:lnTo>
                      <a:pt x="6168" y="3538"/>
                    </a:lnTo>
                    <a:lnTo>
                      <a:pt x="6174" y="3532"/>
                    </a:lnTo>
                    <a:lnTo>
                      <a:pt x="6188" y="3532"/>
                    </a:lnTo>
                    <a:lnTo>
                      <a:pt x="6200" y="3542"/>
                    </a:lnTo>
                    <a:lnTo>
                      <a:pt x="6209" y="3543"/>
                    </a:lnTo>
                    <a:lnTo>
                      <a:pt x="6219" y="3542"/>
                    </a:lnTo>
                    <a:lnTo>
                      <a:pt x="6237" y="3554"/>
                    </a:lnTo>
                    <a:lnTo>
                      <a:pt x="6241" y="3551"/>
                    </a:lnTo>
                    <a:lnTo>
                      <a:pt x="6249" y="3540"/>
                    </a:lnTo>
                    <a:lnTo>
                      <a:pt x="6248" y="3529"/>
                    </a:lnTo>
                    <a:lnTo>
                      <a:pt x="6241" y="3526"/>
                    </a:lnTo>
                    <a:lnTo>
                      <a:pt x="6215" y="3508"/>
                    </a:lnTo>
                    <a:lnTo>
                      <a:pt x="6203" y="3495"/>
                    </a:lnTo>
                    <a:lnTo>
                      <a:pt x="6192" y="3487"/>
                    </a:lnTo>
                    <a:lnTo>
                      <a:pt x="6189" y="3482"/>
                    </a:lnTo>
                    <a:lnTo>
                      <a:pt x="6189" y="3468"/>
                    </a:lnTo>
                    <a:lnTo>
                      <a:pt x="6182" y="3461"/>
                    </a:lnTo>
                    <a:lnTo>
                      <a:pt x="6173" y="3454"/>
                    </a:lnTo>
                    <a:lnTo>
                      <a:pt x="6163" y="3450"/>
                    </a:lnTo>
                    <a:lnTo>
                      <a:pt x="6161" y="3445"/>
                    </a:lnTo>
                    <a:lnTo>
                      <a:pt x="6161" y="3440"/>
                    </a:lnTo>
                    <a:lnTo>
                      <a:pt x="6158" y="3440"/>
                    </a:lnTo>
                    <a:lnTo>
                      <a:pt x="6150" y="3440"/>
                    </a:lnTo>
                    <a:lnTo>
                      <a:pt x="6135" y="3446"/>
                    </a:lnTo>
                    <a:lnTo>
                      <a:pt x="6124" y="3446"/>
                    </a:lnTo>
                    <a:lnTo>
                      <a:pt x="6103" y="3438"/>
                    </a:lnTo>
                    <a:lnTo>
                      <a:pt x="6103" y="3457"/>
                    </a:lnTo>
                    <a:lnTo>
                      <a:pt x="6106" y="3459"/>
                    </a:lnTo>
                    <a:lnTo>
                      <a:pt x="6103" y="3467"/>
                    </a:lnTo>
                    <a:lnTo>
                      <a:pt x="6101" y="3483"/>
                    </a:lnTo>
                    <a:lnTo>
                      <a:pt x="6093" y="3504"/>
                    </a:lnTo>
                    <a:lnTo>
                      <a:pt x="6082" y="3510"/>
                    </a:lnTo>
                    <a:lnTo>
                      <a:pt x="6086" y="3495"/>
                    </a:lnTo>
                    <a:lnTo>
                      <a:pt x="6095" y="3481"/>
                    </a:lnTo>
                    <a:lnTo>
                      <a:pt x="6090" y="3471"/>
                    </a:lnTo>
                    <a:lnTo>
                      <a:pt x="6071" y="3493"/>
                    </a:lnTo>
                    <a:lnTo>
                      <a:pt x="6058" y="3500"/>
                    </a:lnTo>
                    <a:lnTo>
                      <a:pt x="6038" y="3505"/>
                    </a:lnTo>
                    <a:lnTo>
                      <a:pt x="6023" y="3504"/>
                    </a:lnTo>
                    <a:lnTo>
                      <a:pt x="6023" y="3499"/>
                    </a:lnTo>
                    <a:lnTo>
                      <a:pt x="6032" y="3495"/>
                    </a:lnTo>
                    <a:lnTo>
                      <a:pt x="6038" y="3488"/>
                    </a:lnTo>
                    <a:lnTo>
                      <a:pt x="6045" y="3477"/>
                    </a:lnTo>
                    <a:lnTo>
                      <a:pt x="6043" y="3470"/>
                    </a:lnTo>
                    <a:lnTo>
                      <a:pt x="6033" y="3465"/>
                    </a:lnTo>
                    <a:lnTo>
                      <a:pt x="6028" y="3455"/>
                    </a:lnTo>
                    <a:lnTo>
                      <a:pt x="6034" y="3452"/>
                    </a:lnTo>
                    <a:lnTo>
                      <a:pt x="6043" y="3443"/>
                    </a:lnTo>
                    <a:lnTo>
                      <a:pt x="6044" y="3438"/>
                    </a:lnTo>
                    <a:lnTo>
                      <a:pt x="6028" y="3439"/>
                    </a:lnTo>
                    <a:lnTo>
                      <a:pt x="6018" y="3445"/>
                    </a:lnTo>
                    <a:lnTo>
                      <a:pt x="6015" y="3454"/>
                    </a:lnTo>
                    <a:lnTo>
                      <a:pt x="6021" y="3462"/>
                    </a:lnTo>
                    <a:lnTo>
                      <a:pt x="6018" y="3470"/>
                    </a:lnTo>
                    <a:lnTo>
                      <a:pt x="6010" y="3479"/>
                    </a:lnTo>
                    <a:lnTo>
                      <a:pt x="6001" y="3479"/>
                    </a:lnTo>
                    <a:lnTo>
                      <a:pt x="5996" y="3487"/>
                    </a:lnTo>
                    <a:lnTo>
                      <a:pt x="5994" y="3484"/>
                    </a:lnTo>
                    <a:lnTo>
                      <a:pt x="5993" y="3466"/>
                    </a:lnTo>
                    <a:lnTo>
                      <a:pt x="5995" y="3455"/>
                    </a:lnTo>
                    <a:lnTo>
                      <a:pt x="5996" y="3444"/>
                    </a:lnTo>
                    <a:lnTo>
                      <a:pt x="5997" y="3434"/>
                    </a:lnTo>
                    <a:lnTo>
                      <a:pt x="5996" y="3430"/>
                    </a:lnTo>
                    <a:lnTo>
                      <a:pt x="5997" y="3417"/>
                    </a:lnTo>
                    <a:lnTo>
                      <a:pt x="5995" y="3408"/>
                    </a:lnTo>
                    <a:lnTo>
                      <a:pt x="5985" y="3406"/>
                    </a:lnTo>
                    <a:lnTo>
                      <a:pt x="5962" y="3412"/>
                    </a:lnTo>
                    <a:lnTo>
                      <a:pt x="5939" y="3413"/>
                    </a:lnTo>
                    <a:lnTo>
                      <a:pt x="5929" y="3405"/>
                    </a:lnTo>
                    <a:lnTo>
                      <a:pt x="5910" y="3396"/>
                    </a:lnTo>
                    <a:lnTo>
                      <a:pt x="5910" y="3390"/>
                    </a:lnTo>
                    <a:lnTo>
                      <a:pt x="5915" y="3376"/>
                    </a:lnTo>
                    <a:lnTo>
                      <a:pt x="5942" y="3354"/>
                    </a:lnTo>
                    <a:lnTo>
                      <a:pt x="5950" y="3350"/>
                    </a:lnTo>
                    <a:lnTo>
                      <a:pt x="5968" y="3336"/>
                    </a:lnTo>
                    <a:lnTo>
                      <a:pt x="5977" y="3320"/>
                    </a:lnTo>
                    <a:lnTo>
                      <a:pt x="5983" y="3314"/>
                    </a:lnTo>
                    <a:lnTo>
                      <a:pt x="5989" y="3312"/>
                    </a:lnTo>
                    <a:lnTo>
                      <a:pt x="5999" y="3305"/>
                    </a:lnTo>
                    <a:lnTo>
                      <a:pt x="6047" y="3260"/>
                    </a:lnTo>
                    <a:lnTo>
                      <a:pt x="6056" y="3241"/>
                    </a:lnTo>
                    <a:lnTo>
                      <a:pt x="6065" y="3235"/>
                    </a:lnTo>
                    <a:lnTo>
                      <a:pt x="6069" y="3226"/>
                    </a:lnTo>
                    <a:lnTo>
                      <a:pt x="6070" y="3218"/>
                    </a:lnTo>
                    <a:lnTo>
                      <a:pt x="6076" y="3212"/>
                    </a:lnTo>
                    <a:lnTo>
                      <a:pt x="6083" y="3202"/>
                    </a:lnTo>
                    <a:lnTo>
                      <a:pt x="6087" y="3194"/>
                    </a:lnTo>
                    <a:lnTo>
                      <a:pt x="6093" y="3196"/>
                    </a:lnTo>
                    <a:lnTo>
                      <a:pt x="6099" y="3182"/>
                    </a:lnTo>
                    <a:lnTo>
                      <a:pt x="6114" y="3169"/>
                    </a:lnTo>
                    <a:lnTo>
                      <a:pt x="6130" y="3145"/>
                    </a:lnTo>
                    <a:lnTo>
                      <a:pt x="6140" y="3147"/>
                    </a:lnTo>
                    <a:lnTo>
                      <a:pt x="6158" y="3127"/>
                    </a:lnTo>
                    <a:lnTo>
                      <a:pt x="6166" y="3111"/>
                    </a:lnTo>
                    <a:lnTo>
                      <a:pt x="6169" y="3112"/>
                    </a:lnTo>
                    <a:lnTo>
                      <a:pt x="6182" y="3101"/>
                    </a:lnTo>
                    <a:lnTo>
                      <a:pt x="6193" y="3095"/>
                    </a:lnTo>
                    <a:lnTo>
                      <a:pt x="6201" y="3078"/>
                    </a:lnTo>
                    <a:lnTo>
                      <a:pt x="6204" y="3063"/>
                    </a:lnTo>
                    <a:lnTo>
                      <a:pt x="6219" y="3043"/>
                    </a:lnTo>
                    <a:lnTo>
                      <a:pt x="6258" y="3011"/>
                    </a:lnTo>
                    <a:lnTo>
                      <a:pt x="6270" y="2994"/>
                    </a:lnTo>
                    <a:lnTo>
                      <a:pt x="6280" y="2976"/>
                    </a:lnTo>
                    <a:lnTo>
                      <a:pt x="6298" y="2960"/>
                    </a:lnTo>
                    <a:lnTo>
                      <a:pt x="6316" y="2946"/>
                    </a:lnTo>
                    <a:lnTo>
                      <a:pt x="6345" y="2932"/>
                    </a:lnTo>
                    <a:lnTo>
                      <a:pt x="6400" y="2927"/>
                    </a:lnTo>
                    <a:lnTo>
                      <a:pt x="6436" y="2927"/>
                    </a:lnTo>
                    <a:lnTo>
                      <a:pt x="6456" y="2924"/>
                    </a:lnTo>
                    <a:lnTo>
                      <a:pt x="6464" y="2927"/>
                    </a:lnTo>
                    <a:lnTo>
                      <a:pt x="6475" y="2925"/>
                    </a:lnTo>
                    <a:lnTo>
                      <a:pt x="6488" y="2929"/>
                    </a:lnTo>
                    <a:lnTo>
                      <a:pt x="6495" y="2929"/>
                    </a:lnTo>
                    <a:lnTo>
                      <a:pt x="6495" y="2941"/>
                    </a:lnTo>
                    <a:lnTo>
                      <a:pt x="6500" y="2950"/>
                    </a:lnTo>
                    <a:lnTo>
                      <a:pt x="6507" y="2951"/>
                    </a:lnTo>
                    <a:lnTo>
                      <a:pt x="6518" y="2949"/>
                    </a:lnTo>
                    <a:lnTo>
                      <a:pt x="6521" y="2944"/>
                    </a:lnTo>
                    <a:lnTo>
                      <a:pt x="6522" y="2923"/>
                    </a:lnTo>
                    <a:lnTo>
                      <a:pt x="6527" y="2919"/>
                    </a:lnTo>
                    <a:lnTo>
                      <a:pt x="6585" y="2943"/>
                    </a:lnTo>
                    <a:lnTo>
                      <a:pt x="6602" y="2940"/>
                    </a:lnTo>
                    <a:lnTo>
                      <a:pt x="6602" y="2932"/>
                    </a:lnTo>
                    <a:lnTo>
                      <a:pt x="6610" y="2927"/>
                    </a:lnTo>
                    <a:lnTo>
                      <a:pt x="6630" y="2928"/>
                    </a:lnTo>
                    <a:lnTo>
                      <a:pt x="6638" y="2937"/>
                    </a:lnTo>
                    <a:lnTo>
                      <a:pt x="6641" y="2944"/>
                    </a:lnTo>
                    <a:lnTo>
                      <a:pt x="6646" y="2945"/>
                    </a:lnTo>
                    <a:lnTo>
                      <a:pt x="6660" y="2941"/>
                    </a:lnTo>
                    <a:lnTo>
                      <a:pt x="6660" y="2932"/>
                    </a:lnTo>
                    <a:lnTo>
                      <a:pt x="6656" y="2932"/>
                    </a:lnTo>
                    <a:lnTo>
                      <a:pt x="6651" y="2923"/>
                    </a:lnTo>
                    <a:lnTo>
                      <a:pt x="6660" y="2918"/>
                    </a:lnTo>
                    <a:lnTo>
                      <a:pt x="6673" y="2918"/>
                    </a:lnTo>
                    <a:lnTo>
                      <a:pt x="6672" y="2912"/>
                    </a:lnTo>
                    <a:lnTo>
                      <a:pt x="6667" y="2905"/>
                    </a:lnTo>
                    <a:lnTo>
                      <a:pt x="6668" y="2898"/>
                    </a:lnTo>
                    <a:lnTo>
                      <a:pt x="6679" y="2891"/>
                    </a:lnTo>
                    <a:lnTo>
                      <a:pt x="6692" y="2890"/>
                    </a:lnTo>
                    <a:lnTo>
                      <a:pt x="6705" y="2892"/>
                    </a:lnTo>
                    <a:lnTo>
                      <a:pt x="6737" y="2905"/>
                    </a:lnTo>
                    <a:lnTo>
                      <a:pt x="6747" y="2905"/>
                    </a:lnTo>
                    <a:lnTo>
                      <a:pt x="6760" y="2913"/>
                    </a:lnTo>
                    <a:lnTo>
                      <a:pt x="6762" y="2918"/>
                    </a:lnTo>
                    <a:lnTo>
                      <a:pt x="6770" y="2921"/>
                    </a:lnTo>
                    <a:lnTo>
                      <a:pt x="6775" y="2908"/>
                    </a:lnTo>
                    <a:lnTo>
                      <a:pt x="6785" y="2906"/>
                    </a:lnTo>
                    <a:lnTo>
                      <a:pt x="6798" y="2910"/>
                    </a:lnTo>
                    <a:lnTo>
                      <a:pt x="6808" y="2916"/>
                    </a:lnTo>
                    <a:lnTo>
                      <a:pt x="6817" y="2927"/>
                    </a:lnTo>
                    <a:lnTo>
                      <a:pt x="6822" y="2937"/>
                    </a:lnTo>
                    <a:lnTo>
                      <a:pt x="6841" y="2940"/>
                    </a:lnTo>
                    <a:lnTo>
                      <a:pt x="6845" y="2948"/>
                    </a:lnTo>
                    <a:lnTo>
                      <a:pt x="6833" y="2953"/>
                    </a:lnTo>
                    <a:lnTo>
                      <a:pt x="6817" y="2954"/>
                    </a:lnTo>
                    <a:lnTo>
                      <a:pt x="6795" y="2954"/>
                    </a:lnTo>
                    <a:lnTo>
                      <a:pt x="6784" y="2959"/>
                    </a:lnTo>
                    <a:lnTo>
                      <a:pt x="6785" y="2965"/>
                    </a:lnTo>
                    <a:lnTo>
                      <a:pt x="6800" y="2984"/>
                    </a:lnTo>
                    <a:lnTo>
                      <a:pt x="6816" y="2986"/>
                    </a:lnTo>
                    <a:lnTo>
                      <a:pt x="6829" y="2984"/>
                    </a:lnTo>
                    <a:lnTo>
                      <a:pt x="6843" y="2981"/>
                    </a:lnTo>
                    <a:lnTo>
                      <a:pt x="6849" y="2971"/>
                    </a:lnTo>
                    <a:lnTo>
                      <a:pt x="6859" y="2966"/>
                    </a:lnTo>
                    <a:lnTo>
                      <a:pt x="6866" y="2973"/>
                    </a:lnTo>
                    <a:lnTo>
                      <a:pt x="6878" y="2978"/>
                    </a:lnTo>
                    <a:lnTo>
                      <a:pt x="6886" y="2972"/>
                    </a:lnTo>
                    <a:lnTo>
                      <a:pt x="6892" y="2962"/>
                    </a:lnTo>
                    <a:lnTo>
                      <a:pt x="6905" y="2960"/>
                    </a:lnTo>
                    <a:lnTo>
                      <a:pt x="6907" y="2953"/>
                    </a:lnTo>
                    <a:lnTo>
                      <a:pt x="6919" y="2946"/>
                    </a:lnTo>
                    <a:lnTo>
                      <a:pt x="6935" y="2951"/>
                    </a:lnTo>
                    <a:lnTo>
                      <a:pt x="6942" y="2962"/>
                    </a:lnTo>
                    <a:lnTo>
                      <a:pt x="6951" y="2962"/>
                    </a:lnTo>
                    <a:lnTo>
                      <a:pt x="6963" y="2959"/>
                    </a:lnTo>
                    <a:lnTo>
                      <a:pt x="6967" y="2950"/>
                    </a:lnTo>
                    <a:lnTo>
                      <a:pt x="6981" y="2951"/>
                    </a:lnTo>
                    <a:lnTo>
                      <a:pt x="6988" y="2956"/>
                    </a:lnTo>
                    <a:lnTo>
                      <a:pt x="6991" y="2950"/>
                    </a:lnTo>
                    <a:lnTo>
                      <a:pt x="7001" y="2950"/>
                    </a:lnTo>
                    <a:lnTo>
                      <a:pt x="7002" y="2943"/>
                    </a:lnTo>
                    <a:lnTo>
                      <a:pt x="7000" y="2933"/>
                    </a:lnTo>
                    <a:lnTo>
                      <a:pt x="6993" y="2922"/>
                    </a:lnTo>
                    <a:lnTo>
                      <a:pt x="6972" y="2913"/>
                    </a:lnTo>
                    <a:lnTo>
                      <a:pt x="6951" y="2917"/>
                    </a:lnTo>
                    <a:lnTo>
                      <a:pt x="6952" y="2910"/>
                    </a:lnTo>
                    <a:lnTo>
                      <a:pt x="6958" y="2902"/>
                    </a:lnTo>
                    <a:lnTo>
                      <a:pt x="6950" y="2879"/>
                    </a:lnTo>
                    <a:lnTo>
                      <a:pt x="6953" y="2875"/>
                    </a:lnTo>
                    <a:lnTo>
                      <a:pt x="6959" y="2879"/>
                    </a:lnTo>
                    <a:lnTo>
                      <a:pt x="6962" y="2879"/>
                    </a:lnTo>
                    <a:lnTo>
                      <a:pt x="6975" y="2849"/>
                    </a:lnTo>
                    <a:lnTo>
                      <a:pt x="6983" y="2837"/>
                    </a:lnTo>
                    <a:lnTo>
                      <a:pt x="6986" y="2827"/>
                    </a:lnTo>
                    <a:lnTo>
                      <a:pt x="6999" y="2815"/>
                    </a:lnTo>
                    <a:lnTo>
                      <a:pt x="7011" y="2809"/>
                    </a:lnTo>
                    <a:lnTo>
                      <a:pt x="7047" y="2776"/>
                    </a:lnTo>
                    <a:lnTo>
                      <a:pt x="7047" y="2767"/>
                    </a:lnTo>
                    <a:lnTo>
                      <a:pt x="7051" y="2757"/>
                    </a:lnTo>
                    <a:lnTo>
                      <a:pt x="7074" y="2731"/>
                    </a:lnTo>
                    <a:lnTo>
                      <a:pt x="7083" y="2723"/>
                    </a:lnTo>
                    <a:lnTo>
                      <a:pt x="7088" y="2697"/>
                    </a:lnTo>
                    <a:lnTo>
                      <a:pt x="7099" y="2690"/>
                    </a:lnTo>
                    <a:lnTo>
                      <a:pt x="7118" y="2670"/>
                    </a:lnTo>
                    <a:lnTo>
                      <a:pt x="7128" y="2666"/>
                    </a:lnTo>
                    <a:lnTo>
                      <a:pt x="7137" y="2659"/>
                    </a:lnTo>
                    <a:lnTo>
                      <a:pt x="7165" y="2661"/>
                    </a:lnTo>
                    <a:lnTo>
                      <a:pt x="7205" y="2653"/>
                    </a:lnTo>
                    <a:lnTo>
                      <a:pt x="7211" y="2648"/>
                    </a:lnTo>
                    <a:lnTo>
                      <a:pt x="7215" y="2642"/>
                    </a:lnTo>
                    <a:lnTo>
                      <a:pt x="7221" y="2643"/>
                    </a:lnTo>
                    <a:lnTo>
                      <a:pt x="7235" y="2652"/>
                    </a:lnTo>
                    <a:lnTo>
                      <a:pt x="7241" y="2659"/>
                    </a:lnTo>
                    <a:lnTo>
                      <a:pt x="7244" y="2670"/>
                    </a:lnTo>
                    <a:lnTo>
                      <a:pt x="7260" y="2669"/>
                    </a:lnTo>
                    <a:lnTo>
                      <a:pt x="7270" y="2658"/>
                    </a:lnTo>
                    <a:lnTo>
                      <a:pt x="7290" y="2638"/>
                    </a:lnTo>
                    <a:lnTo>
                      <a:pt x="7281" y="2685"/>
                    </a:lnTo>
                    <a:lnTo>
                      <a:pt x="7273" y="2693"/>
                    </a:lnTo>
                    <a:lnTo>
                      <a:pt x="7269" y="2703"/>
                    </a:lnTo>
                    <a:lnTo>
                      <a:pt x="7263" y="2712"/>
                    </a:lnTo>
                    <a:lnTo>
                      <a:pt x="7263" y="2725"/>
                    </a:lnTo>
                    <a:lnTo>
                      <a:pt x="7269" y="2733"/>
                    </a:lnTo>
                    <a:lnTo>
                      <a:pt x="7268" y="2741"/>
                    </a:lnTo>
                    <a:lnTo>
                      <a:pt x="7263" y="2745"/>
                    </a:lnTo>
                    <a:lnTo>
                      <a:pt x="7260" y="2752"/>
                    </a:lnTo>
                    <a:lnTo>
                      <a:pt x="7265" y="2756"/>
                    </a:lnTo>
                    <a:lnTo>
                      <a:pt x="7280" y="2749"/>
                    </a:lnTo>
                    <a:lnTo>
                      <a:pt x="7292" y="2746"/>
                    </a:lnTo>
                    <a:lnTo>
                      <a:pt x="7281" y="2771"/>
                    </a:lnTo>
                    <a:lnTo>
                      <a:pt x="7278" y="2787"/>
                    </a:lnTo>
                    <a:lnTo>
                      <a:pt x="7279" y="2797"/>
                    </a:lnTo>
                    <a:lnTo>
                      <a:pt x="7286" y="2793"/>
                    </a:lnTo>
                    <a:lnTo>
                      <a:pt x="7300" y="2781"/>
                    </a:lnTo>
                    <a:lnTo>
                      <a:pt x="7309" y="2781"/>
                    </a:lnTo>
                    <a:lnTo>
                      <a:pt x="7345" y="2734"/>
                    </a:lnTo>
                    <a:lnTo>
                      <a:pt x="7355" y="2728"/>
                    </a:lnTo>
                    <a:lnTo>
                      <a:pt x="7367" y="2713"/>
                    </a:lnTo>
                    <a:lnTo>
                      <a:pt x="7378" y="2704"/>
                    </a:lnTo>
                    <a:lnTo>
                      <a:pt x="7399" y="2680"/>
                    </a:lnTo>
                    <a:lnTo>
                      <a:pt x="7414" y="2679"/>
                    </a:lnTo>
                    <a:lnTo>
                      <a:pt x="7420" y="2675"/>
                    </a:lnTo>
                    <a:lnTo>
                      <a:pt x="7422" y="2666"/>
                    </a:lnTo>
                    <a:lnTo>
                      <a:pt x="7430" y="2671"/>
                    </a:lnTo>
                    <a:lnTo>
                      <a:pt x="7429" y="2680"/>
                    </a:lnTo>
                    <a:lnTo>
                      <a:pt x="7431" y="2688"/>
                    </a:lnTo>
                    <a:lnTo>
                      <a:pt x="7438" y="2687"/>
                    </a:lnTo>
                    <a:lnTo>
                      <a:pt x="7447" y="2669"/>
                    </a:lnTo>
                    <a:lnTo>
                      <a:pt x="7437" y="2666"/>
                    </a:lnTo>
                    <a:lnTo>
                      <a:pt x="7434" y="2656"/>
                    </a:lnTo>
                    <a:lnTo>
                      <a:pt x="7437" y="2642"/>
                    </a:lnTo>
                    <a:lnTo>
                      <a:pt x="7438" y="2627"/>
                    </a:lnTo>
                    <a:lnTo>
                      <a:pt x="7438" y="2618"/>
                    </a:lnTo>
                    <a:lnTo>
                      <a:pt x="7448" y="2601"/>
                    </a:lnTo>
                    <a:lnTo>
                      <a:pt x="7448" y="2593"/>
                    </a:lnTo>
                    <a:lnTo>
                      <a:pt x="7452" y="2583"/>
                    </a:lnTo>
                    <a:lnTo>
                      <a:pt x="7467" y="2569"/>
                    </a:lnTo>
                    <a:lnTo>
                      <a:pt x="7511" y="2553"/>
                    </a:lnTo>
                    <a:lnTo>
                      <a:pt x="7526" y="2557"/>
                    </a:lnTo>
                    <a:lnTo>
                      <a:pt x="7542" y="2572"/>
                    </a:lnTo>
                    <a:lnTo>
                      <a:pt x="7535" y="2585"/>
                    </a:lnTo>
                    <a:lnTo>
                      <a:pt x="7524" y="2582"/>
                    </a:lnTo>
                    <a:lnTo>
                      <a:pt x="7506" y="2596"/>
                    </a:lnTo>
                    <a:lnTo>
                      <a:pt x="7496" y="2607"/>
                    </a:lnTo>
                    <a:lnTo>
                      <a:pt x="7494" y="2623"/>
                    </a:lnTo>
                    <a:lnTo>
                      <a:pt x="7490" y="2631"/>
                    </a:lnTo>
                    <a:lnTo>
                      <a:pt x="7489" y="2644"/>
                    </a:lnTo>
                    <a:lnTo>
                      <a:pt x="7489" y="2670"/>
                    </a:lnTo>
                    <a:lnTo>
                      <a:pt x="7478" y="2681"/>
                    </a:lnTo>
                    <a:lnTo>
                      <a:pt x="7477" y="2688"/>
                    </a:lnTo>
                    <a:lnTo>
                      <a:pt x="7478" y="2699"/>
                    </a:lnTo>
                    <a:lnTo>
                      <a:pt x="7480" y="2706"/>
                    </a:lnTo>
                    <a:lnTo>
                      <a:pt x="7479" y="2718"/>
                    </a:lnTo>
                    <a:lnTo>
                      <a:pt x="7472" y="2728"/>
                    </a:lnTo>
                    <a:lnTo>
                      <a:pt x="7465" y="2731"/>
                    </a:lnTo>
                    <a:lnTo>
                      <a:pt x="7464" y="2738"/>
                    </a:lnTo>
                    <a:lnTo>
                      <a:pt x="7463" y="2749"/>
                    </a:lnTo>
                    <a:lnTo>
                      <a:pt x="7472" y="2755"/>
                    </a:lnTo>
                    <a:lnTo>
                      <a:pt x="7472" y="2762"/>
                    </a:lnTo>
                    <a:lnTo>
                      <a:pt x="7462" y="2771"/>
                    </a:lnTo>
                    <a:lnTo>
                      <a:pt x="7451" y="2777"/>
                    </a:lnTo>
                    <a:lnTo>
                      <a:pt x="7440" y="2774"/>
                    </a:lnTo>
                    <a:lnTo>
                      <a:pt x="7427" y="2779"/>
                    </a:lnTo>
                    <a:lnTo>
                      <a:pt x="7415" y="2797"/>
                    </a:lnTo>
                    <a:lnTo>
                      <a:pt x="7402" y="2798"/>
                    </a:lnTo>
                    <a:lnTo>
                      <a:pt x="7376" y="2809"/>
                    </a:lnTo>
                    <a:lnTo>
                      <a:pt x="7372" y="2814"/>
                    </a:lnTo>
                    <a:lnTo>
                      <a:pt x="7372" y="2826"/>
                    </a:lnTo>
                    <a:lnTo>
                      <a:pt x="7367" y="2838"/>
                    </a:lnTo>
                    <a:lnTo>
                      <a:pt x="7356" y="2848"/>
                    </a:lnTo>
                    <a:lnTo>
                      <a:pt x="7343" y="2864"/>
                    </a:lnTo>
                    <a:lnTo>
                      <a:pt x="7318" y="2897"/>
                    </a:lnTo>
                    <a:lnTo>
                      <a:pt x="7293" y="2911"/>
                    </a:lnTo>
                    <a:lnTo>
                      <a:pt x="7286" y="2929"/>
                    </a:lnTo>
                    <a:lnTo>
                      <a:pt x="7276" y="2934"/>
                    </a:lnTo>
                    <a:lnTo>
                      <a:pt x="7258" y="2960"/>
                    </a:lnTo>
                    <a:lnTo>
                      <a:pt x="7255" y="2978"/>
                    </a:lnTo>
                    <a:lnTo>
                      <a:pt x="7236" y="3002"/>
                    </a:lnTo>
                    <a:lnTo>
                      <a:pt x="7225" y="3019"/>
                    </a:lnTo>
                    <a:lnTo>
                      <a:pt x="7210" y="3031"/>
                    </a:lnTo>
                    <a:lnTo>
                      <a:pt x="7195" y="3047"/>
                    </a:lnTo>
                    <a:lnTo>
                      <a:pt x="7182" y="3066"/>
                    </a:lnTo>
                    <a:lnTo>
                      <a:pt x="7162" y="3075"/>
                    </a:lnTo>
                    <a:lnTo>
                      <a:pt x="7144" y="3075"/>
                    </a:lnTo>
                    <a:lnTo>
                      <a:pt x="7137" y="3085"/>
                    </a:lnTo>
                    <a:lnTo>
                      <a:pt x="7128" y="3096"/>
                    </a:lnTo>
                    <a:lnTo>
                      <a:pt x="7108" y="3091"/>
                    </a:lnTo>
                    <a:lnTo>
                      <a:pt x="7098" y="3093"/>
                    </a:lnTo>
                    <a:lnTo>
                      <a:pt x="7103" y="3105"/>
                    </a:lnTo>
                    <a:lnTo>
                      <a:pt x="7106" y="3124"/>
                    </a:lnTo>
                    <a:lnTo>
                      <a:pt x="7093" y="3164"/>
                    </a:lnTo>
                    <a:lnTo>
                      <a:pt x="7077" y="3174"/>
                    </a:lnTo>
                    <a:lnTo>
                      <a:pt x="7065" y="3186"/>
                    </a:lnTo>
                    <a:lnTo>
                      <a:pt x="7051" y="3193"/>
                    </a:lnTo>
                    <a:lnTo>
                      <a:pt x="7045" y="3206"/>
                    </a:lnTo>
                    <a:lnTo>
                      <a:pt x="7040" y="3229"/>
                    </a:lnTo>
                    <a:lnTo>
                      <a:pt x="7028" y="3279"/>
                    </a:lnTo>
                    <a:lnTo>
                      <a:pt x="7027" y="3328"/>
                    </a:lnTo>
                    <a:lnTo>
                      <a:pt x="7028" y="3352"/>
                    </a:lnTo>
                    <a:lnTo>
                      <a:pt x="7031" y="3374"/>
                    </a:lnTo>
                    <a:lnTo>
                      <a:pt x="7032" y="3403"/>
                    </a:lnTo>
                    <a:lnTo>
                      <a:pt x="7036" y="3418"/>
                    </a:lnTo>
                    <a:lnTo>
                      <a:pt x="7040" y="3459"/>
                    </a:lnTo>
                    <a:lnTo>
                      <a:pt x="7042" y="3463"/>
                    </a:lnTo>
                    <a:lnTo>
                      <a:pt x="7044" y="3467"/>
                    </a:lnTo>
                    <a:lnTo>
                      <a:pt x="7051" y="3503"/>
                    </a:lnTo>
                    <a:lnTo>
                      <a:pt x="7056" y="3524"/>
                    </a:lnTo>
                    <a:lnTo>
                      <a:pt x="7058" y="3551"/>
                    </a:lnTo>
                    <a:lnTo>
                      <a:pt x="7061" y="3573"/>
                    </a:lnTo>
                    <a:lnTo>
                      <a:pt x="7066" y="3596"/>
                    </a:lnTo>
                    <a:lnTo>
                      <a:pt x="7075" y="3617"/>
                    </a:lnTo>
                    <a:lnTo>
                      <a:pt x="7081" y="3640"/>
                    </a:lnTo>
                    <a:lnTo>
                      <a:pt x="7081" y="3685"/>
                    </a:lnTo>
                    <a:lnTo>
                      <a:pt x="7082" y="3705"/>
                    </a:lnTo>
                    <a:lnTo>
                      <a:pt x="7092" y="3729"/>
                    </a:lnTo>
                    <a:lnTo>
                      <a:pt x="7094" y="3742"/>
                    </a:lnTo>
                    <a:lnTo>
                      <a:pt x="7108" y="3728"/>
                    </a:lnTo>
                    <a:lnTo>
                      <a:pt x="7120" y="3718"/>
                    </a:lnTo>
                    <a:lnTo>
                      <a:pt x="7131" y="3704"/>
                    </a:lnTo>
                    <a:lnTo>
                      <a:pt x="7139" y="3691"/>
                    </a:lnTo>
                    <a:lnTo>
                      <a:pt x="7150" y="3682"/>
                    </a:lnTo>
                    <a:lnTo>
                      <a:pt x="7172" y="3656"/>
                    </a:lnTo>
                    <a:lnTo>
                      <a:pt x="7184" y="3626"/>
                    </a:lnTo>
                    <a:lnTo>
                      <a:pt x="7185" y="3613"/>
                    </a:lnTo>
                    <a:lnTo>
                      <a:pt x="7184" y="3595"/>
                    </a:lnTo>
                    <a:lnTo>
                      <a:pt x="7188" y="3589"/>
                    </a:lnTo>
                    <a:lnTo>
                      <a:pt x="7192" y="3573"/>
                    </a:lnTo>
                    <a:lnTo>
                      <a:pt x="7187" y="3569"/>
                    </a:lnTo>
                    <a:lnTo>
                      <a:pt x="7192" y="3561"/>
                    </a:lnTo>
                    <a:lnTo>
                      <a:pt x="7198" y="3562"/>
                    </a:lnTo>
                    <a:lnTo>
                      <a:pt x="7203" y="3567"/>
                    </a:lnTo>
                    <a:lnTo>
                      <a:pt x="7212" y="3556"/>
                    </a:lnTo>
                    <a:lnTo>
                      <a:pt x="7228" y="3545"/>
                    </a:lnTo>
                    <a:lnTo>
                      <a:pt x="7252" y="3536"/>
                    </a:lnTo>
                    <a:lnTo>
                      <a:pt x="7269" y="3542"/>
                    </a:lnTo>
                    <a:lnTo>
                      <a:pt x="7268" y="3536"/>
                    </a:lnTo>
                    <a:lnTo>
                      <a:pt x="7264" y="3529"/>
                    </a:lnTo>
                    <a:lnTo>
                      <a:pt x="7262" y="3516"/>
                    </a:lnTo>
                    <a:lnTo>
                      <a:pt x="7262" y="3479"/>
                    </a:lnTo>
                    <a:lnTo>
                      <a:pt x="7263" y="3463"/>
                    </a:lnTo>
                    <a:lnTo>
                      <a:pt x="7273" y="3450"/>
                    </a:lnTo>
                    <a:lnTo>
                      <a:pt x="7301" y="3423"/>
                    </a:lnTo>
                    <a:lnTo>
                      <a:pt x="7319" y="3413"/>
                    </a:lnTo>
                    <a:lnTo>
                      <a:pt x="7335" y="3409"/>
                    </a:lnTo>
                    <a:lnTo>
                      <a:pt x="7341" y="3418"/>
                    </a:lnTo>
                    <a:lnTo>
                      <a:pt x="7354" y="3418"/>
                    </a:lnTo>
                    <a:lnTo>
                      <a:pt x="7366" y="3414"/>
                    </a:lnTo>
                    <a:lnTo>
                      <a:pt x="7382" y="3398"/>
                    </a:lnTo>
                    <a:lnTo>
                      <a:pt x="7384" y="3390"/>
                    </a:lnTo>
                    <a:lnTo>
                      <a:pt x="7365" y="3362"/>
                    </a:lnTo>
                    <a:lnTo>
                      <a:pt x="7360" y="3347"/>
                    </a:lnTo>
                    <a:lnTo>
                      <a:pt x="7357" y="3335"/>
                    </a:lnTo>
                    <a:lnTo>
                      <a:pt x="7359" y="3322"/>
                    </a:lnTo>
                    <a:lnTo>
                      <a:pt x="7362" y="3305"/>
                    </a:lnTo>
                    <a:lnTo>
                      <a:pt x="7368" y="3293"/>
                    </a:lnTo>
                    <a:lnTo>
                      <a:pt x="7372" y="3279"/>
                    </a:lnTo>
                    <a:lnTo>
                      <a:pt x="7381" y="3267"/>
                    </a:lnTo>
                    <a:lnTo>
                      <a:pt x="7397" y="3256"/>
                    </a:lnTo>
                    <a:lnTo>
                      <a:pt x="7394" y="3247"/>
                    </a:lnTo>
                    <a:lnTo>
                      <a:pt x="7391" y="3242"/>
                    </a:lnTo>
                    <a:lnTo>
                      <a:pt x="7389" y="3237"/>
                    </a:lnTo>
                    <a:lnTo>
                      <a:pt x="7405" y="3231"/>
                    </a:lnTo>
                    <a:lnTo>
                      <a:pt x="7422" y="3229"/>
                    </a:lnTo>
                    <a:lnTo>
                      <a:pt x="7429" y="3222"/>
                    </a:lnTo>
                    <a:lnTo>
                      <a:pt x="7431" y="3226"/>
                    </a:lnTo>
                    <a:lnTo>
                      <a:pt x="7424" y="3237"/>
                    </a:lnTo>
                    <a:lnTo>
                      <a:pt x="7416" y="3242"/>
                    </a:lnTo>
                    <a:lnTo>
                      <a:pt x="7413" y="3251"/>
                    </a:lnTo>
                    <a:lnTo>
                      <a:pt x="7422" y="3271"/>
                    </a:lnTo>
                    <a:lnTo>
                      <a:pt x="7431" y="3274"/>
                    </a:lnTo>
                    <a:lnTo>
                      <a:pt x="7435" y="3274"/>
                    </a:lnTo>
                    <a:lnTo>
                      <a:pt x="7445" y="3258"/>
                    </a:lnTo>
                    <a:lnTo>
                      <a:pt x="7447" y="3247"/>
                    </a:lnTo>
                    <a:lnTo>
                      <a:pt x="7442" y="3212"/>
                    </a:lnTo>
                    <a:lnTo>
                      <a:pt x="7437" y="3203"/>
                    </a:lnTo>
                    <a:lnTo>
                      <a:pt x="7421" y="3206"/>
                    </a:lnTo>
                    <a:lnTo>
                      <a:pt x="7419" y="3202"/>
                    </a:lnTo>
                    <a:lnTo>
                      <a:pt x="7419" y="3180"/>
                    </a:lnTo>
                    <a:lnTo>
                      <a:pt x="7416" y="3159"/>
                    </a:lnTo>
                    <a:lnTo>
                      <a:pt x="7418" y="3147"/>
                    </a:lnTo>
                    <a:lnTo>
                      <a:pt x="7421" y="3137"/>
                    </a:lnTo>
                    <a:lnTo>
                      <a:pt x="7434" y="3126"/>
                    </a:lnTo>
                    <a:lnTo>
                      <a:pt x="7445" y="3106"/>
                    </a:lnTo>
                    <a:lnTo>
                      <a:pt x="7443" y="3097"/>
                    </a:lnTo>
                    <a:lnTo>
                      <a:pt x="7413" y="3079"/>
                    </a:lnTo>
                    <a:lnTo>
                      <a:pt x="7400" y="3083"/>
                    </a:lnTo>
                    <a:lnTo>
                      <a:pt x="7397" y="3096"/>
                    </a:lnTo>
                    <a:lnTo>
                      <a:pt x="7394" y="3100"/>
                    </a:lnTo>
                    <a:lnTo>
                      <a:pt x="7387" y="3097"/>
                    </a:lnTo>
                    <a:lnTo>
                      <a:pt x="7381" y="3093"/>
                    </a:lnTo>
                    <a:lnTo>
                      <a:pt x="7377" y="3081"/>
                    </a:lnTo>
                    <a:lnTo>
                      <a:pt x="7377" y="3063"/>
                    </a:lnTo>
                    <a:lnTo>
                      <a:pt x="7381" y="3051"/>
                    </a:lnTo>
                    <a:lnTo>
                      <a:pt x="7386" y="3032"/>
                    </a:lnTo>
                    <a:lnTo>
                      <a:pt x="7393" y="3019"/>
                    </a:lnTo>
                    <a:lnTo>
                      <a:pt x="7407" y="2999"/>
                    </a:lnTo>
                    <a:lnTo>
                      <a:pt x="7420" y="2983"/>
                    </a:lnTo>
                    <a:lnTo>
                      <a:pt x="7427" y="2970"/>
                    </a:lnTo>
                    <a:lnTo>
                      <a:pt x="7426" y="2960"/>
                    </a:lnTo>
                    <a:lnTo>
                      <a:pt x="7430" y="2954"/>
                    </a:lnTo>
                    <a:lnTo>
                      <a:pt x="7440" y="2957"/>
                    </a:lnTo>
                    <a:lnTo>
                      <a:pt x="7437" y="2950"/>
                    </a:lnTo>
                    <a:lnTo>
                      <a:pt x="7437" y="2943"/>
                    </a:lnTo>
                    <a:lnTo>
                      <a:pt x="7446" y="2938"/>
                    </a:lnTo>
                    <a:lnTo>
                      <a:pt x="7450" y="2932"/>
                    </a:lnTo>
                    <a:lnTo>
                      <a:pt x="7446" y="2918"/>
                    </a:lnTo>
                    <a:lnTo>
                      <a:pt x="7447" y="2905"/>
                    </a:lnTo>
                    <a:lnTo>
                      <a:pt x="7454" y="2892"/>
                    </a:lnTo>
                    <a:lnTo>
                      <a:pt x="7456" y="2881"/>
                    </a:lnTo>
                    <a:lnTo>
                      <a:pt x="7462" y="2875"/>
                    </a:lnTo>
                    <a:lnTo>
                      <a:pt x="7472" y="2871"/>
                    </a:lnTo>
                    <a:lnTo>
                      <a:pt x="7485" y="2862"/>
                    </a:lnTo>
                    <a:lnTo>
                      <a:pt x="7492" y="2867"/>
                    </a:lnTo>
                    <a:lnTo>
                      <a:pt x="7496" y="2876"/>
                    </a:lnTo>
                    <a:lnTo>
                      <a:pt x="7505" y="2864"/>
                    </a:lnTo>
                    <a:lnTo>
                      <a:pt x="7517" y="2855"/>
                    </a:lnTo>
                    <a:lnTo>
                      <a:pt x="7527" y="2865"/>
                    </a:lnTo>
                    <a:lnTo>
                      <a:pt x="7532" y="2879"/>
                    </a:lnTo>
                    <a:lnTo>
                      <a:pt x="7542" y="2881"/>
                    </a:lnTo>
                    <a:lnTo>
                      <a:pt x="7547" y="2864"/>
                    </a:lnTo>
                    <a:lnTo>
                      <a:pt x="7547" y="2852"/>
                    </a:lnTo>
                    <a:lnTo>
                      <a:pt x="7556" y="2840"/>
                    </a:lnTo>
                    <a:lnTo>
                      <a:pt x="7563" y="2836"/>
                    </a:lnTo>
                    <a:lnTo>
                      <a:pt x="7581" y="2830"/>
                    </a:lnTo>
                    <a:lnTo>
                      <a:pt x="7588" y="2824"/>
                    </a:lnTo>
                    <a:lnTo>
                      <a:pt x="7598" y="2809"/>
                    </a:lnTo>
                    <a:lnTo>
                      <a:pt x="7604" y="2803"/>
                    </a:lnTo>
                    <a:lnTo>
                      <a:pt x="7609" y="2806"/>
                    </a:lnTo>
                    <a:lnTo>
                      <a:pt x="7612" y="2814"/>
                    </a:lnTo>
                    <a:lnTo>
                      <a:pt x="7607" y="2821"/>
                    </a:lnTo>
                    <a:lnTo>
                      <a:pt x="7610" y="2841"/>
                    </a:lnTo>
                    <a:lnTo>
                      <a:pt x="7606" y="2855"/>
                    </a:lnTo>
                    <a:lnTo>
                      <a:pt x="7606" y="2864"/>
                    </a:lnTo>
                    <a:lnTo>
                      <a:pt x="7604" y="2870"/>
                    </a:lnTo>
                    <a:lnTo>
                      <a:pt x="7602" y="2875"/>
                    </a:lnTo>
                    <a:lnTo>
                      <a:pt x="7602" y="2880"/>
                    </a:lnTo>
                    <a:lnTo>
                      <a:pt x="7606" y="2880"/>
                    </a:lnTo>
                    <a:lnTo>
                      <a:pt x="7618" y="2863"/>
                    </a:lnTo>
                    <a:lnTo>
                      <a:pt x="7647" y="2835"/>
                    </a:lnTo>
                    <a:lnTo>
                      <a:pt x="7649" y="2828"/>
                    </a:lnTo>
                    <a:lnTo>
                      <a:pt x="7647" y="2819"/>
                    </a:lnTo>
                    <a:lnTo>
                      <a:pt x="7650" y="2815"/>
                    </a:lnTo>
                    <a:lnTo>
                      <a:pt x="7658" y="2822"/>
                    </a:lnTo>
                    <a:lnTo>
                      <a:pt x="7667" y="2814"/>
                    </a:lnTo>
                    <a:lnTo>
                      <a:pt x="7678" y="2812"/>
                    </a:lnTo>
                    <a:lnTo>
                      <a:pt x="7694" y="2800"/>
                    </a:lnTo>
                    <a:lnTo>
                      <a:pt x="7706" y="2799"/>
                    </a:lnTo>
                    <a:lnTo>
                      <a:pt x="7714" y="2790"/>
                    </a:lnTo>
                    <a:lnTo>
                      <a:pt x="7720" y="2795"/>
                    </a:lnTo>
                    <a:lnTo>
                      <a:pt x="7726" y="2794"/>
                    </a:lnTo>
                    <a:lnTo>
                      <a:pt x="7755" y="2795"/>
                    </a:lnTo>
                    <a:lnTo>
                      <a:pt x="7770" y="2799"/>
                    </a:lnTo>
                    <a:lnTo>
                      <a:pt x="7781" y="2804"/>
                    </a:lnTo>
                    <a:lnTo>
                      <a:pt x="7795" y="2815"/>
                    </a:lnTo>
                    <a:lnTo>
                      <a:pt x="7800" y="2827"/>
                    </a:lnTo>
                    <a:lnTo>
                      <a:pt x="7819" y="2857"/>
                    </a:lnTo>
                    <a:lnTo>
                      <a:pt x="7820" y="2863"/>
                    </a:lnTo>
                    <a:lnTo>
                      <a:pt x="7833" y="2865"/>
                    </a:lnTo>
                    <a:lnTo>
                      <a:pt x="7836" y="2863"/>
                    </a:lnTo>
                    <a:lnTo>
                      <a:pt x="7836" y="2846"/>
                    </a:lnTo>
                    <a:lnTo>
                      <a:pt x="7848" y="2820"/>
                    </a:lnTo>
                    <a:lnTo>
                      <a:pt x="7848" y="2814"/>
                    </a:lnTo>
                    <a:lnTo>
                      <a:pt x="7845" y="2811"/>
                    </a:lnTo>
                    <a:lnTo>
                      <a:pt x="7852" y="2809"/>
                    </a:lnTo>
                    <a:lnTo>
                      <a:pt x="7865" y="2800"/>
                    </a:lnTo>
                    <a:lnTo>
                      <a:pt x="7871" y="2799"/>
                    </a:lnTo>
                    <a:lnTo>
                      <a:pt x="7875" y="2792"/>
                    </a:lnTo>
                    <a:lnTo>
                      <a:pt x="7879" y="2795"/>
                    </a:lnTo>
                    <a:lnTo>
                      <a:pt x="7886" y="2795"/>
                    </a:lnTo>
                    <a:lnTo>
                      <a:pt x="7899" y="2778"/>
                    </a:lnTo>
                    <a:lnTo>
                      <a:pt x="7903" y="2777"/>
                    </a:lnTo>
                    <a:lnTo>
                      <a:pt x="7903" y="2772"/>
                    </a:lnTo>
                    <a:lnTo>
                      <a:pt x="7913" y="2765"/>
                    </a:lnTo>
                    <a:lnTo>
                      <a:pt x="7921" y="2763"/>
                    </a:lnTo>
                    <a:lnTo>
                      <a:pt x="7925" y="2760"/>
                    </a:lnTo>
                    <a:lnTo>
                      <a:pt x="7931" y="2758"/>
                    </a:lnTo>
                    <a:lnTo>
                      <a:pt x="7932" y="2754"/>
                    </a:lnTo>
                    <a:lnTo>
                      <a:pt x="7931" y="2749"/>
                    </a:lnTo>
                    <a:lnTo>
                      <a:pt x="7926" y="2744"/>
                    </a:lnTo>
                    <a:lnTo>
                      <a:pt x="7927" y="2739"/>
                    </a:lnTo>
                    <a:lnTo>
                      <a:pt x="7936" y="2746"/>
                    </a:lnTo>
                    <a:lnTo>
                      <a:pt x="7941" y="2749"/>
                    </a:lnTo>
                    <a:lnTo>
                      <a:pt x="7946" y="2745"/>
                    </a:lnTo>
                    <a:lnTo>
                      <a:pt x="7948" y="2733"/>
                    </a:lnTo>
                    <a:lnTo>
                      <a:pt x="7946" y="2727"/>
                    </a:lnTo>
                    <a:lnTo>
                      <a:pt x="7957" y="2727"/>
                    </a:lnTo>
                    <a:lnTo>
                      <a:pt x="7968" y="2719"/>
                    </a:lnTo>
                    <a:lnTo>
                      <a:pt x="7970" y="2719"/>
                    </a:lnTo>
                    <a:lnTo>
                      <a:pt x="7973" y="2714"/>
                    </a:lnTo>
                    <a:lnTo>
                      <a:pt x="7968" y="2703"/>
                    </a:lnTo>
                    <a:lnTo>
                      <a:pt x="7972" y="2701"/>
                    </a:lnTo>
                    <a:lnTo>
                      <a:pt x="7978" y="2706"/>
                    </a:lnTo>
                    <a:lnTo>
                      <a:pt x="7981" y="2706"/>
                    </a:lnTo>
                    <a:lnTo>
                      <a:pt x="7988" y="2702"/>
                    </a:lnTo>
                    <a:lnTo>
                      <a:pt x="7992" y="2696"/>
                    </a:lnTo>
                    <a:lnTo>
                      <a:pt x="7996" y="2688"/>
                    </a:lnTo>
                    <a:lnTo>
                      <a:pt x="8000" y="2688"/>
                    </a:lnTo>
                    <a:lnTo>
                      <a:pt x="8002" y="2684"/>
                    </a:lnTo>
                    <a:lnTo>
                      <a:pt x="8004" y="2671"/>
                    </a:lnTo>
                    <a:lnTo>
                      <a:pt x="8006" y="2664"/>
                    </a:lnTo>
                    <a:lnTo>
                      <a:pt x="8012" y="2665"/>
                    </a:lnTo>
                    <a:lnTo>
                      <a:pt x="8017" y="2674"/>
                    </a:lnTo>
                    <a:lnTo>
                      <a:pt x="8022" y="2675"/>
                    </a:lnTo>
                    <a:lnTo>
                      <a:pt x="8027" y="2672"/>
                    </a:lnTo>
                    <a:lnTo>
                      <a:pt x="8040" y="2660"/>
                    </a:lnTo>
                    <a:lnTo>
                      <a:pt x="8067" y="2652"/>
                    </a:lnTo>
                    <a:lnTo>
                      <a:pt x="8075" y="2644"/>
                    </a:lnTo>
                    <a:lnTo>
                      <a:pt x="8090" y="2637"/>
                    </a:lnTo>
                    <a:lnTo>
                      <a:pt x="8093" y="2629"/>
                    </a:lnTo>
                    <a:lnTo>
                      <a:pt x="8094" y="2623"/>
                    </a:lnTo>
                    <a:lnTo>
                      <a:pt x="8094" y="2616"/>
                    </a:lnTo>
                    <a:lnTo>
                      <a:pt x="8103" y="2614"/>
                    </a:lnTo>
                    <a:lnTo>
                      <a:pt x="8102" y="2618"/>
                    </a:lnTo>
                    <a:lnTo>
                      <a:pt x="8099" y="2625"/>
                    </a:lnTo>
                    <a:lnTo>
                      <a:pt x="8103" y="2625"/>
                    </a:lnTo>
                    <a:lnTo>
                      <a:pt x="8126" y="2612"/>
                    </a:lnTo>
                    <a:lnTo>
                      <a:pt x="8133" y="2612"/>
                    </a:lnTo>
                    <a:lnTo>
                      <a:pt x="8146" y="2605"/>
                    </a:lnTo>
                    <a:lnTo>
                      <a:pt x="8182" y="2579"/>
                    </a:lnTo>
                    <a:lnTo>
                      <a:pt x="8209" y="2569"/>
                    </a:lnTo>
                    <a:lnTo>
                      <a:pt x="8212" y="2566"/>
                    </a:lnTo>
                    <a:lnTo>
                      <a:pt x="8210" y="2563"/>
                    </a:lnTo>
                    <a:lnTo>
                      <a:pt x="8205" y="2559"/>
                    </a:lnTo>
                    <a:lnTo>
                      <a:pt x="8199" y="2543"/>
                    </a:lnTo>
                    <a:lnTo>
                      <a:pt x="8196" y="2534"/>
                    </a:lnTo>
                    <a:lnTo>
                      <a:pt x="8200" y="2530"/>
                    </a:lnTo>
                    <a:lnTo>
                      <a:pt x="8204" y="2536"/>
                    </a:lnTo>
                    <a:lnTo>
                      <a:pt x="8209" y="2548"/>
                    </a:lnTo>
                    <a:lnTo>
                      <a:pt x="8215" y="2557"/>
                    </a:lnTo>
                    <a:lnTo>
                      <a:pt x="8219" y="2557"/>
                    </a:lnTo>
                    <a:lnTo>
                      <a:pt x="8219" y="2563"/>
                    </a:lnTo>
                    <a:lnTo>
                      <a:pt x="8221" y="2566"/>
                    </a:lnTo>
                    <a:lnTo>
                      <a:pt x="8232" y="2567"/>
                    </a:lnTo>
                    <a:lnTo>
                      <a:pt x="8231" y="2559"/>
                    </a:lnTo>
                    <a:lnTo>
                      <a:pt x="8227" y="2553"/>
                    </a:lnTo>
                    <a:lnTo>
                      <a:pt x="8233" y="2553"/>
                    </a:lnTo>
                    <a:lnTo>
                      <a:pt x="8237" y="2561"/>
                    </a:lnTo>
                    <a:lnTo>
                      <a:pt x="8243" y="2568"/>
                    </a:lnTo>
                    <a:lnTo>
                      <a:pt x="8253" y="2568"/>
                    </a:lnTo>
                    <a:lnTo>
                      <a:pt x="8266" y="2573"/>
                    </a:lnTo>
                    <a:lnTo>
                      <a:pt x="8275" y="2582"/>
                    </a:lnTo>
                    <a:lnTo>
                      <a:pt x="8290" y="2591"/>
                    </a:lnTo>
                    <a:lnTo>
                      <a:pt x="8306" y="2596"/>
                    </a:lnTo>
                    <a:lnTo>
                      <a:pt x="8309" y="2594"/>
                    </a:lnTo>
                    <a:lnTo>
                      <a:pt x="8313" y="2582"/>
                    </a:lnTo>
                    <a:lnTo>
                      <a:pt x="8320" y="2580"/>
                    </a:lnTo>
                    <a:lnTo>
                      <a:pt x="8334" y="2558"/>
                    </a:lnTo>
                    <a:lnTo>
                      <a:pt x="8338" y="2545"/>
                    </a:lnTo>
                    <a:lnTo>
                      <a:pt x="8334" y="2535"/>
                    </a:lnTo>
                    <a:lnTo>
                      <a:pt x="8324" y="2526"/>
                    </a:lnTo>
                    <a:lnTo>
                      <a:pt x="8311" y="2521"/>
                    </a:lnTo>
                    <a:lnTo>
                      <a:pt x="8308" y="2518"/>
                    </a:lnTo>
                    <a:lnTo>
                      <a:pt x="8307" y="2512"/>
                    </a:lnTo>
                    <a:lnTo>
                      <a:pt x="8309" y="2512"/>
                    </a:lnTo>
                    <a:lnTo>
                      <a:pt x="8316" y="2509"/>
                    </a:lnTo>
                    <a:lnTo>
                      <a:pt x="8327" y="2510"/>
                    </a:lnTo>
                    <a:lnTo>
                      <a:pt x="8332" y="2507"/>
                    </a:lnTo>
                    <a:lnTo>
                      <a:pt x="8324" y="2491"/>
                    </a:lnTo>
                    <a:lnTo>
                      <a:pt x="8317" y="2491"/>
                    </a:lnTo>
                    <a:lnTo>
                      <a:pt x="8308" y="2478"/>
                    </a:lnTo>
                    <a:lnTo>
                      <a:pt x="8301" y="2464"/>
                    </a:lnTo>
                    <a:lnTo>
                      <a:pt x="8297" y="2443"/>
                    </a:lnTo>
                    <a:lnTo>
                      <a:pt x="8295" y="2435"/>
                    </a:lnTo>
                    <a:lnTo>
                      <a:pt x="8291" y="2396"/>
                    </a:lnTo>
                    <a:lnTo>
                      <a:pt x="8280" y="2402"/>
                    </a:lnTo>
                    <a:lnTo>
                      <a:pt x="8271" y="2390"/>
                    </a:lnTo>
                    <a:lnTo>
                      <a:pt x="8270" y="2384"/>
                    </a:lnTo>
                    <a:lnTo>
                      <a:pt x="8280" y="2381"/>
                    </a:lnTo>
                    <a:lnTo>
                      <a:pt x="8284" y="2384"/>
                    </a:lnTo>
                    <a:lnTo>
                      <a:pt x="8280" y="2369"/>
                    </a:lnTo>
                    <a:lnTo>
                      <a:pt x="8273" y="2347"/>
                    </a:lnTo>
                    <a:lnTo>
                      <a:pt x="8266" y="2359"/>
                    </a:lnTo>
                    <a:lnTo>
                      <a:pt x="8260" y="2363"/>
                    </a:lnTo>
                    <a:lnTo>
                      <a:pt x="8249" y="2358"/>
                    </a:lnTo>
                    <a:lnTo>
                      <a:pt x="8242" y="2349"/>
                    </a:lnTo>
                    <a:lnTo>
                      <a:pt x="8231" y="2346"/>
                    </a:lnTo>
                    <a:lnTo>
                      <a:pt x="8222" y="2335"/>
                    </a:lnTo>
                    <a:lnTo>
                      <a:pt x="8221" y="2321"/>
                    </a:lnTo>
                    <a:lnTo>
                      <a:pt x="8221" y="2311"/>
                    </a:lnTo>
                    <a:lnTo>
                      <a:pt x="8222" y="2300"/>
                    </a:lnTo>
                    <a:lnTo>
                      <a:pt x="8230" y="2292"/>
                    </a:lnTo>
                    <a:lnTo>
                      <a:pt x="8239" y="2300"/>
                    </a:lnTo>
                    <a:lnTo>
                      <a:pt x="8258" y="2305"/>
                    </a:lnTo>
                    <a:lnTo>
                      <a:pt x="8268" y="2298"/>
                    </a:lnTo>
                    <a:lnTo>
                      <a:pt x="8266" y="2302"/>
                    </a:lnTo>
                    <a:lnTo>
                      <a:pt x="8271" y="2309"/>
                    </a:lnTo>
                    <a:lnTo>
                      <a:pt x="8289" y="2305"/>
                    </a:lnTo>
                    <a:lnTo>
                      <a:pt x="8285" y="2314"/>
                    </a:lnTo>
                    <a:lnTo>
                      <a:pt x="8286" y="2319"/>
                    </a:lnTo>
                    <a:lnTo>
                      <a:pt x="8298" y="2310"/>
                    </a:lnTo>
                    <a:lnTo>
                      <a:pt x="8306" y="2299"/>
                    </a:lnTo>
                    <a:lnTo>
                      <a:pt x="8320" y="2292"/>
                    </a:lnTo>
                    <a:lnTo>
                      <a:pt x="8335" y="2288"/>
                    </a:lnTo>
                    <a:lnTo>
                      <a:pt x="8355" y="2263"/>
                    </a:lnTo>
                    <a:lnTo>
                      <a:pt x="8363" y="2256"/>
                    </a:lnTo>
                    <a:lnTo>
                      <a:pt x="8363" y="2254"/>
                    </a:lnTo>
                    <a:lnTo>
                      <a:pt x="8377" y="2243"/>
                    </a:lnTo>
                    <a:lnTo>
                      <a:pt x="8393" y="2219"/>
                    </a:lnTo>
                    <a:lnTo>
                      <a:pt x="8395" y="2204"/>
                    </a:lnTo>
                    <a:lnTo>
                      <a:pt x="8404" y="2193"/>
                    </a:lnTo>
                    <a:lnTo>
                      <a:pt x="8403" y="2179"/>
                    </a:lnTo>
                    <a:lnTo>
                      <a:pt x="8390" y="2170"/>
                    </a:lnTo>
                    <a:lnTo>
                      <a:pt x="8373" y="2149"/>
                    </a:lnTo>
                    <a:lnTo>
                      <a:pt x="8372" y="2130"/>
                    </a:lnTo>
                    <a:lnTo>
                      <a:pt x="8370" y="2115"/>
                    </a:lnTo>
                    <a:lnTo>
                      <a:pt x="8378" y="2115"/>
                    </a:lnTo>
                    <a:lnTo>
                      <a:pt x="8384" y="2111"/>
                    </a:lnTo>
                    <a:lnTo>
                      <a:pt x="8389" y="2119"/>
                    </a:lnTo>
                    <a:lnTo>
                      <a:pt x="8402" y="2112"/>
                    </a:lnTo>
                    <a:lnTo>
                      <a:pt x="8400" y="2088"/>
                    </a:lnTo>
                    <a:lnTo>
                      <a:pt x="8408" y="2095"/>
                    </a:lnTo>
                    <a:lnTo>
                      <a:pt x="8410" y="2085"/>
                    </a:lnTo>
                    <a:lnTo>
                      <a:pt x="8413" y="2096"/>
                    </a:lnTo>
                    <a:lnTo>
                      <a:pt x="8424" y="2110"/>
                    </a:lnTo>
                    <a:lnTo>
                      <a:pt x="8431" y="2107"/>
                    </a:lnTo>
                    <a:lnTo>
                      <a:pt x="8437" y="2095"/>
                    </a:lnTo>
                    <a:lnTo>
                      <a:pt x="8440" y="2085"/>
                    </a:lnTo>
                    <a:lnTo>
                      <a:pt x="8446" y="2084"/>
                    </a:lnTo>
                    <a:lnTo>
                      <a:pt x="8447" y="2087"/>
                    </a:lnTo>
                    <a:lnTo>
                      <a:pt x="8443" y="2106"/>
                    </a:lnTo>
                    <a:lnTo>
                      <a:pt x="8445" y="2120"/>
                    </a:lnTo>
                    <a:lnTo>
                      <a:pt x="8436" y="2126"/>
                    </a:lnTo>
                    <a:lnTo>
                      <a:pt x="8430" y="2126"/>
                    </a:lnTo>
                    <a:lnTo>
                      <a:pt x="8422" y="2123"/>
                    </a:lnTo>
                    <a:lnTo>
                      <a:pt x="8427" y="2137"/>
                    </a:lnTo>
                    <a:lnTo>
                      <a:pt x="8432" y="2147"/>
                    </a:lnTo>
                    <a:lnTo>
                      <a:pt x="8437" y="2158"/>
                    </a:lnTo>
                    <a:lnTo>
                      <a:pt x="8443" y="2159"/>
                    </a:lnTo>
                    <a:lnTo>
                      <a:pt x="8448" y="2173"/>
                    </a:lnTo>
                    <a:lnTo>
                      <a:pt x="8448" y="2190"/>
                    </a:lnTo>
                    <a:lnTo>
                      <a:pt x="8459" y="2195"/>
                    </a:lnTo>
                    <a:lnTo>
                      <a:pt x="8473" y="2195"/>
                    </a:lnTo>
                    <a:lnTo>
                      <a:pt x="8491" y="2200"/>
                    </a:lnTo>
                    <a:lnTo>
                      <a:pt x="8511" y="2193"/>
                    </a:lnTo>
                    <a:lnTo>
                      <a:pt x="8516" y="2185"/>
                    </a:lnTo>
                    <a:lnTo>
                      <a:pt x="8526" y="2184"/>
                    </a:lnTo>
                    <a:lnTo>
                      <a:pt x="8546" y="2187"/>
                    </a:lnTo>
                    <a:lnTo>
                      <a:pt x="8556" y="2185"/>
                    </a:lnTo>
                    <a:lnTo>
                      <a:pt x="8564" y="2192"/>
                    </a:lnTo>
                    <a:lnTo>
                      <a:pt x="8569" y="2200"/>
                    </a:lnTo>
                    <a:lnTo>
                      <a:pt x="8578" y="2200"/>
                    </a:lnTo>
                    <a:lnTo>
                      <a:pt x="8589" y="2204"/>
                    </a:lnTo>
                    <a:lnTo>
                      <a:pt x="8588" y="2222"/>
                    </a:lnTo>
                    <a:lnTo>
                      <a:pt x="8593" y="2233"/>
                    </a:lnTo>
                    <a:lnTo>
                      <a:pt x="8593" y="2247"/>
                    </a:lnTo>
                    <a:lnTo>
                      <a:pt x="8591" y="2259"/>
                    </a:lnTo>
                    <a:lnTo>
                      <a:pt x="8613" y="2278"/>
                    </a:lnTo>
                    <a:lnTo>
                      <a:pt x="8618" y="2286"/>
                    </a:lnTo>
                    <a:lnTo>
                      <a:pt x="8619" y="2293"/>
                    </a:lnTo>
                    <a:lnTo>
                      <a:pt x="8630" y="2294"/>
                    </a:lnTo>
                    <a:lnTo>
                      <a:pt x="8640" y="2299"/>
                    </a:lnTo>
                    <a:lnTo>
                      <a:pt x="8645" y="2298"/>
                    </a:lnTo>
                    <a:lnTo>
                      <a:pt x="8637" y="2292"/>
                    </a:lnTo>
                    <a:lnTo>
                      <a:pt x="8644" y="2281"/>
                    </a:lnTo>
                    <a:lnTo>
                      <a:pt x="8646" y="2287"/>
                    </a:lnTo>
                    <a:lnTo>
                      <a:pt x="8656" y="2288"/>
                    </a:lnTo>
                    <a:lnTo>
                      <a:pt x="8656" y="2272"/>
                    </a:lnTo>
                    <a:lnTo>
                      <a:pt x="8660" y="2266"/>
                    </a:lnTo>
                    <a:lnTo>
                      <a:pt x="8661" y="2270"/>
                    </a:lnTo>
                    <a:lnTo>
                      <a:pt x="8660" y="2286"/>
                    </a:lnTo>
                    <a:lnTo>
                      <a:pt x="8652" y="2295"/>
                    </a:lnTo>
                    <a:lnTo>
                      <a:pt x="8668" y="2309"/>
                    </a:lnTo>
                    <a:lnTo>
                      <a:pt x="8678" y="2309"/>
                    </a:lnTo>
                    <a:lnTo>
                      <a:pt x="8684" y="2313"/>
                    </a:lnTo>
                    <a:lnTo>
                      <a:pt x="8682" y="2319"/>
                    </a:lnTo>
                    <a:lnTo>
                      <a:pt x="8693" y="2329"/>
                    </a:lnTo>
                    <a:lnTo>
                      <a:pt x="8693" y="2340"/>
                    </a:lnTo>
                    <a:lnTo>
                      <a:pt x="8705" y="2340"/>
                    </a:lnTo>
                    <a:lnTo>
                      <a:pt x="8709" y="2330"/>
                    </a:lnTo>
                    <a:lnTo>
                      <a:pt x="8707" y="2345"/>
                    </a:lnTo>
                    <a:lnTo>
                      <a:pt x="8718" y="2348"/>
                    </a:lnTo>
                    <a:lnTo>
                      <a:pt x="8727" y="2343"/>
                    </a:lnTo>
                    <a:lnTo>
                      <a:pt x="8731" y="2331"/>
                    </a:lnTo>
                    <a:lnTo>
                      <a:pt x="8732" y="2317"/>
                    </a:lnTo>
                    <a:lnTo>
                      <a:pt x="8737" y="2324"/>
                    </a:lnTo>
                    <a:lnTo>
                      <a:pt x="8736" y="2332"/>
                    </a:lnTo>
                    <a:lnTo>
                      <a:pt x="8728" y="2351"/>
                    </a:lnTo>
                    <a:lnTo>
                      <a:pt x="8736" y="2358"/>
                    </a:lnTo>
                    <a:lnTo>
                      <a:pt x="8744" y="2360"/>
                    </a:lnTo>
                    <a:lnTo>
                      <a:pt x="8749" y="2359"/>
                    </a:lnTo>
                    <a:lnTo>
                      <a:pt x="8757" y="2352"/>
                    </a:lnTo>
                    <a:lnTo>
                      <a:pt x="8757" y="2335"/>
                    </a:lnTo>
                    <a:lnTo>
                      <a:pt x="8747" y="2333"/>
                    </a:lnTo>
                    <a:lnTo>
                      <a:pt x="8746" y="2329"/>
                    </a:lnTo>
                    <a:lnTo>
                      <a:pt x="8755" y="2326"/>
                    </a:lnTo>
                    <a:lnTo>
                      <a:pt x="8764" y="2331"/>
                    </a:lnTo>
                    <a:lnTo>
                      <a:pt x="8773" y="2341"/>
                    </a:lnTo>
                    <a:lnTo>
                      <a:pt x="8785" y="2337"/>
                    </a:lnTo>
                    <a:lnTo>
                      <a:pt x="8776" y="2319"/>
                    </a:lnTo>
                    <a:lnTo>
                      <a:pt x="8776" y="2315"/>
                    </a:lnTo>
                    <a:lnTo>
                      <a:pt x="8770" y="2309"/>
                    </a:lnTo>
                    <a:lnTo>
                      <a:pt x="8758" y="2311"/>
                    </a:lnTo>
                    <a:lnTo>
                      <a:pt x="8758" y="2309"/>
                    </a:lnTo>
                    <a:lnTo>
                      <a:pt x="8752" y="2305"/>
                    </a:lnTo>
                    <a:lnTo>
                      <a:pt x="8750" y="2300"/>
                    </a:lnTo>
                    <a:lnTo>
                      <a:pt x="8761" y="2299"/>
                    </a:lnTo>
                    <a:lnTo>
                      <a:pt x="8764" y="2293"/>
                    </a:lnTo>
                    <a:lnTo>
                      <a:pt x="8758" y="2287"/>
                    </a:lnTo>
                    <a:lnTo>
                      <a:pt x="8744" y="2290"/>
                    </a:lnTo>
                    <a:lnTo>
                      <a:pt x="8753" y="2283"/>
                    </a:lnTo>
                    <a:lnTo>
                      <a:pt x="8765" y="2283"/>
                    </a:lnTo>
                    <a:lnTo>
                      <a:pt x="8770" y="2278"/>
                    </a:lnTo>
                    <a:lnTo>
                      <a:pt x="8769" y="2270"/>
                    </a:lnTo>
                    <a:lnTo>
                      <a:pt x="8779" y="2276"/>
                    </a:lnTo>
                    <a:lnTo>
                      <a:pt x="8801" y="2256"/>
                    </a:lnTo>
                    <a:lnTo>
                      <a:pt x="8796" y="2249"/>
                    </a:lnTo>
                    <a:lnTo>
                      <a:pt x="8790" y="2236"/>
                    </a:lnTo>
                    <a:lnTo>
                      <a:pt x="8780" y="2238"/>
                    </a:lnTo>
                    <a:lnTo>
                      <a:pt x="8769" y="2233"/>
                    </a:lnTo>
                    <a:lnTo>
                      <a:pt x="8795" y="2232"/>
                    </a:lnTo>
                    <a:lnTo>
                      <a:pt x="8792" y="2220"/>
                    </a:lnTo>
                    <a:lnTo>
                      <a:pt x="8796" y="2209"/>
                    </a:lnTo>
                    <a:lnTo>
                      <a:pt x="8811" y="2197"/>
                    </a:lnTo>
                    <a:lnTo>
                      <a:pt x="8824" y="2195"/>
                    </a:lnTo>
                    <a:lnTo>
                      <a:pt x="8841" y="2201"/>
                    </a:lnTo>
                    <a:lnTo>
                      <a:pt x="8852" y="2201"/>
                    </a:lnTo>
                    <a:lnTo>
                      <a:pt x="8857" y="2195"/>
                    </a:lnTo>
                    <a:lnTo>
                      <a:pt x="8854" y="2186"/>
                    </a:lnTo>
                    <a:lnTo>
                      <a:pt x="8839" y="2176"/>
                    </a:lnTo>
                    <a:lnTo>
                      <a:pt x="8835" y="2160"/>
                    </a:lnTo>
                    <a:lnTo>
                      <a:pt x="8840" y="2153"/>
                    </a:lnTo>
                    <a:lnTo>
                      <a:pt x="8850" y="2166"/>
                    </a:lnTo>
                    <a:lnTo>
                      <a:pt x="8861" y="2173"/>
                    </a:lnTo>
                    <a:lnTo>
                      <a:pt x="8867" y="2182"/>
                    </a:lnTo>
                    <a:lnTo>
                      <a:pt x="8881" y="2184"/>
                    </a:lnTo>
                    <a:lnTo>
                      <a:pt x="8883" y="2174"/>
                    </a:lnTo>
                    <a:lnTo>
                      <a:pt x="8882" y="2164"/>
                    </a:lnTo>
                    <a:lnTo>
                      <a:pt x="8886" y="2142"/>
                    </a:lnTo>
                    <a:lnTo>
                      <a:pt x="8898" y="2137"/>
                    </a:lnTo>
                    <a:lnTo>
                      <a:pt x="8906" y="2126"/>
                    </a:lnTo>
                    <a:lnTo>
                      <a:pt x="8916" y="2125"/>
                    </a:lnTo>
                    <a:lnTo>
                      <a:pt x="8926" y="2127"/>
                    </a:lnTo>
                    <a:lnTo>
                      <a:pt x="8931" y="2116"/>
                    </a:lnTo>
                    <a:lnTo>
                      <a:pt x="8921" y="2114"/>
                    </a:lnTo>
                    <a:lnTo>
                      <a:pt x="8917" y="2116"/>
                    </a:lnTo>
                    <a:lnTo>
                      <a:pt x="8909" y="2110"/>
                    </a:lnTo>
                    <a:lnTo>
                      <a:pt x="8902" y="2109"/>
                    </a:lnTo>
                    <a:lnTo>
                      <a:pt x="8904" y="2101"/>
                    </a:lnTo>
                    <a:lnTo>
                      <a:pt x="8895" y="2091"/>
                    </a:lnTo>
                    <a:lnTo>
                      <a:pt x="8883" y="2104"/>
                    </a:lnTo>
                    <a:lnTo>
                      <a:pt x="8878" y="2098"/>
                    </a:lnTo>
                    <a:lnTo>
                      <a:pt x="8886" y="2093"/>
                    </a:lnTo>
                    <a:lnTo>
                      <a:pt x="8886" y="2089"/>
                    </a:lnTo>
                    <a:lnTo>
                      <a:pt x="8874" y="2078"/>
                    </a:lnTo>
                    <a:lnTo>
                      <a:pt x="8862" y="2071"/>
                    </a:lnTo>
                    <a:lnTo>
                      <a:pt x="8856" y="2058"/>
                    </a:lnTo>
                    <a:lnTo>
                      <a:pt x="8841" y="2046"/>
                    </a:lnTo>
                    <a:lnTo>
                      <a:pt x="8834" y="2035"/>
                    </a:lnTo>
                    <a:lnTo>
                      <a:pt x="8834" y="2026"/>
                    </a:lnTo>
                    <a:lnTo>
                      <a:pt x="8823" y="2020"/>
                    </a:lnTo>
                    <a:lnTo>
                      <a:pt x="8819" y="2013"/>
                    </a:lnTo>
                    <a:lnTo>
                      <a:pt x="8817" y="2002"/>
                    </a:lnTo>
                    <a:lnTo>
                      <a:pt x="8769" y="1992"/>
                    </a:lnTo>
                    <a:lnTo>
                      <a:pt x="8759" y="1996"/>
                    </a:lnTo>
                    <a:lnTo>
                      <a:pt x="8781" y="2002"/>
                    </a:lnTo>
                    <a:lnTo>
                      <a:pt x="8777" y="2009"/>
                    </a:lnTo>
                    <a:lnTo>
                      <a:pt x="8766" y="2010"/>
                    </a:lnTo>
                    <a:lnTo>
                      <a:pt x="8755" y="2008"/>
                    </a:lnTo>
                    <a:lnTo>
                      <a:pt x="8737" y="1997"/>
                    </a:lnTo>
                    <a:lnTo>
                      <a:pt x="8741" y="2010"/>
                    </a:lnTo>
                    <a:lnTo>
                      <a:pt x="8737" y="2019"/>
                    </a:lnTo>
                    <a:lnTo>
                      <a:pt x="8732" y="2019"/>
                    </a:lnTo>
                    <a:lnTo>
                      <a:pt x="8728" y="2009"/>
                    </a:lnTo>
                    <a:lnTo>
                      <a:pt x="8723" y="2002"/>
                    </a:lnTo>
                    <a:lnTo>
                      <a:pt x="8726" y="1992"/>
                    </a:lnTo>
                    <a:lnTo>
                      <a:pt x="8734" y="1990"/>
                    </a:lnTo>
                    <a:lnTo>
                      <a:pt x="8723" y="1983"/>
                    </a:lnTo>
                    <a:lnTo>
                      <a:pt x="8717" y="1983"/>
                    </a:lnTo>
                    <a:lnTo>
                      <a:pt x="8715" y="1977"/>
                    </a:lnTo>
                    <a:lnTo>
                      <a:pt x="8707" y="1975"/>
                    </a:lnTo>
                    <a:lnTo>
                      <a:pt x="8709" y="1982"/>
                    </a:lnTo>
                    <a:lnTo>
                      <a:pt x="8704" y="1993"/>
                    </a:lnTo>
                    <a:lnTo>
                      <a:pt x="8700" y="1991"/>
                    </a:lnTo>
                    <a:lnTo>
                      <a:pt x="8698" y="1985"/>
                    </a:lnTo>
                    <a:lnTo>
                      <a:pt x="8685" y="1981"/>
                    </a:lnTo>
                    <a:lnTo>
                      <a:pt x="8674" y="1982"/>
                    </a:lnTo>
                    <a:lnTo>
                      <a:pt x="8663" y="1987"/>
                    </a:lnTo>
                    <a:lnTo>
                      <a:pt x="8668" y="1994"/>
                    </a:lnTo>
                    <a:lnTo>
                      <a:pt x="8671" y="1987"/>
                    </a:lnTo>
                    <a:lnTo>
                      <a:pt x="8683" y="1983"/>
                    </a:lnTo>
                    <a:lnTo>
                      <a:pt x="8684" y="1988"/>
                    </a:lnTo>
                    <a:lnTo>
                      <a:pt x="8677" y="1992"/>
                    </a:lnTo>
                    <a:lnTo>
                      <a:pt x="8690" y="1997"/>
                    </a:lnTo>
                    <a:lnTo>
                      <a:pt x="8690" y="2023"/>
                    </a:lnTo>
                    <a:lnTo>
                      <a:pt x="8685" y="2046"/>
                    </a:lnTo>
                    <a:lnTo>
                      <a:pt x="8693" y="2048"/>
                    </a:lnTo>
                    <a:lnTo>
                      <a:pt x="8696" y="2044"/>
                    </a:lnTo>
                    <a:lnTo>
                      <a:pt x="8700" y="2047"/>
                    </a:lnTo>
                    <a:lnTo>
                      <a:pt x="8706" y="2060"/>
                    </a:lnTo>
                    <a:lnTo>
                      <a:pt x="8706" y="2069"/>
                    </a:lnTo>
                    <a:lnTo>
                      <a:pt x="8704" y="2079"/>
                    </a:lnTo>
                    <a:lnTo>
                      <a:pt x="8696" y="2080"/>
                    </a:lnTo>
                    <a:lnTo>
                      <a:pt x="8693" y="2088"/>
                    </a:lnTo>
                    <a:lnTo>
                      <a:pt x="8693" y="2080"/>
                    </a:lnTo>
                    <a:lnTo>
                      <a:pt x="8695" y="2076"/>
                    </a:lnTo>
                    <a:lnTo>
                      <a:pt x="8695" y="2061"/>
                    </a:lnTo>
                    <a:lnTo>
                      <a:pt x="8683" y="2056"/>
                    </a:lnTo>
                    <a:lnTo>
                      <a:pt x="8673" y="2057"/>
                    </a:lnTo>
                    <a:lnTo>
                      <a:pt x="8671" y="2047"/>
                    </a:lnTo>
                    <a:lnTo>
                      <a:pt x="8672" y="2041"/>
                    </a:lnTo>
                    <a:lnTo>
                      <a:pt x="8660" y="2034"/>
                    </a:lnTo>
                    <a:lnTo>
                      <a:pt x="8655" y="2025"/>
                    </a:lnTo>
                    <a:lnTo>
                      <a:pt x="8657" y="2013"/>
                    </a:lnTo>
                    <a:lnTo>
                      <a:pt x="8656" y="2002"/>
                    </a:lnTo>
                    <a:lnTo>
                      <a:pt x="8650" y="1987"/>
                    </a:lnTo>
                    <a:lnTo>
                      <a:pt x="8647" y="1971"/>
                    </a:lnTo>
                    <a:lnTo>
                      <a:pt x="8642" y="1949"/>
                    </a:lnTo>
                    <a:lnTo>
                      <a:pt x="8637" y="1940"/>
                    </a:lnTo>
                    <a:lnTo>
                      <a:pt x="8640" y="1932"/>
                    </a:lnTo>
                    <a:lnTo>
                      <a:pt x="8647" y="1940"/>
                    </a:lnTo>
                    <a:lnTo>
                      <a:pt x="8648" y="1951"/>
                    </a:lnTo>
                    <a:lnTo>
                      <a:pt x="8651" y="1947"/>
                    </a:lnTo>
                    <a:lnTo>
                      <a:pt x="8647" y="1938"/>
                    </a:lnTo>
                    <a:lnTo>
                      <a:pt x="8623" y="1920"/>
                    </a:lnTo>
                    <a:lnTo>
                      <a:pt x="8619" y="1906"/>
                    </a:lnTo>
                    <a:lnTo>
                      <a:pt x="8618" y="1897"/>
                    </a:lnTo>
                    <a:lnTo>
                      <a:pt x="8592" y="1884"/>
                    </a:lnTo>
                    <a:lnTo>
                      <a:pt x="8588" y="1886"/>
                    </a:lnTo>
                    <a:lnTo>
                      <a:pt x="8592" y="1897"/>
                    </a:lnTo>
                    <a:lnTo>
                      <a:pt x="8599" y="1910"/>
                    </a:lnTo>
                    <a:lnTo>
                      <a:pt x="8605" y="1916"/>
                    </a:lnTo>
                    <a:lnTo>
                      <a:pt x="8610" y="1916"/>
                    </a:lnTo>
                    <a:lnTo>
                      <a:pt x="8615" y="1923"/>
                    </a:lnTo>
                    <a:lnTo>
                      <a:pt x="8617" y="1932"/>
                    </a:lnTo>
                    <a:lnTo>
                      <a:pt x="8608" y="1928"/>
                    </a:lnTo>
                    <a:lnTo>
                      <a:pt x="8578" y="1906"/>
                    </a:lnTo>
                    <a:lnTo>
                      <a:pt x="8569" y="1904"/>
                    </a:lnTo>
                    <a:lnTo>
                      <a:pt x="8559" y="1897"/>
                    </a:lnTo>
                    <a:lnTo>
                      <a:pt x="8564" y="1891"/>
                    </a:lnTo>
                    <a:lnTo>
                      <a:pt x="8574" y="1889"/>
                    </a:lnTo>
                    <a:lnTo>
                      <a:pt x="8575" y="1879"/>
                    </a:lnTo>
                    <a:lnTo>
                      <a:pt x="8577" y="1874"/>
                    </a:lnTo>
                    <a:lnTo>
                      <a:pt x="8556" y="1869"/>
                    </a:lnTo>
                    <a:lnTo>
                      <a:pt x="8545" y="1869"/>
                    </a:lnTo>
                    <a:lnTo>
                      <a:pt x="8538" y="1863"/>
                    </a:lnTo>
                    <a:lnTo>
                      <a:pt x="8527" y="1859"/>
                    </a:lnTo>
                    <a:lnTo>
                      <a:pt x="8532" y="1852"/>
                    </a:lnTo>
                    <a:lnTo>
                      <a:pt x="8537" y="1851"/>
                    </a:lnTo>
                    <a:lnTo>
                      <a:pt x="8534" y="1845"/>
                    </a:lnTo>
                    <a:lnTo>
                      <a:pt x="8532" y="1836"/>
                    </a:lnTo>
                    <a:lnTo>
                      <a:pt x="8515" y="1836"/>
                    </a:lnTo>
                    <a:lnTo>
                      <a:pt x="8517" y="1829"/>
                    </a:lnTo>
                    <a:lnTo>
                      <a:pt x="8510" y="1818"/>
                    </a:lnTo>
                    <a:lnTo>
                      <a:pt x="8501" y="1820"/>
                    </a:lnTo>
                    <a:lnTo>
                      <a:pt x="8501" y="1816"/>
                    </a:lnTo>
                    <a:lnTo>
                      <a:pt x="8489" y="1808"/>
                    </a:lnTo>
                    <a:lnTo>
                      <a:pt x="8470" y="1816"/>
                    </a:lnTo>
                    <a:lnTo>
                      <a:pt x="8469" y="1810"/>
                    </a:lnTo>
                    <a:lnTo>
                      <a:pt x="8472" y="1802"/>
                    </a:lnTo>
                    <a:lnTo>
                      <a:pt x="8470" y="1795"/>
                    </a:lnTo>
                    <a:lnTo>
                      <a:pt x="8465" y="1787"/>
                    </a:lnTo>
                    <a:lnTo>
                      <a:pt x="8453" y="1776"/>
                    </a:lnTo>
                    <a:lnTo>
                      <a:pt x="8463" y="1789"/>
                    </a:lnTo>
                    <a:lnTo>
                      <a:pt x="8448" y="1782"/>
                    </a:lnTo>
                    <a:lnTo>
                      <a:pt x="8442" y="1782"/>
                    </a:lnTo>
                    <a:lnTo>
                      <a:pt x="8433" y="1773"/>
                    </a:lnTo>
                    <a:lnTo>
                      <a:pt x="8431" y="1752"/>
                    </a:lnTo>
                    <a:lnTo>
                      <a:pt x="8425" y="1740"/>
                    </a:lnTo>
                    <a:lnTo>
                      <a:pt x="8419" y="1740"/>
                    </a:lnTo>
                    <a:lnTo>
                      <a:pt x="8394" y="1729"/>
                    </a:lnTo>
                    <a:lnTo>
                      <a:pt x="8387" y="1721"/>
                    </a:lnTo>
                    <a:lnTo>
                      <a:pt x="8375" y="1722"/>
                    </a:lnTo>
                    <a:lnTo>
                      <a:pt x="8363" y="1716"/>
                    </a:lnTo>
                    <a:lnTo>
                      <a:pt x="8363" y="1716"/>
                    </a:lnTo>
                    <a:lnTo>
                      <a:pt x="8317" y="1666"/>
                    </a:lnTo>
                    <a:lnTo>
                      <a:pt x="8295" y="1652"/>
                    </a:lnTo>
                    <a:lnTo>
                      <a:pt x="8282" y="1648"/>
                    </a:lnTo>
                    <a:lnTo>
                      <a:pt x="8276" y="1637"/>
                    </a:lnTo>
                    <a:lnTo>
                      <a:pt x="8271" y="1641"/>
                    </a:lnTo>
                    <a:lnTo>
                      <a:pt x="8234" y="1622"/>
                    </a:lnTo>
                    <a:lnTo>
                      <a:pt x="8220" y="1606"/>
                    </a:lnTo>
                    <a:lnTo>
                      <a:pt x="8212" y="1609"/>
                    </a:lnTo>
                    <a:lnTo>
                      <a:pt x="8191" y="1599"/>
                    </a:lnTo>
                    <a:lnTo>
                      <a:pt x="8179" y="1598"/>
                    </a:lnTo>
                    <a:lnTo>
                      <a:pt x="8150" y="1569"/>
                    </a:lnTo>
                    <a:lnTo>
                      <a:pt x="8137" y="1567"/>
                    </a:lnTo>
                    <a:lnTo>
                      <a:pt x="8086" y="1566"/>
                    </a:lnTo>
                    <a:lnTo>
                      <a:pt x="8081" y="1571"/>
                    </a:lnTo>
                    <a:lnTo>
                      <a:pt x="8066" y="1574"/>
                    </a:lnTo>
                    <a:lnTo>
                      <a:pt x="8056" y="1568"/>
                    </a:lnTo>
                    <a:lnTo>
                      <a:pt x="8042" y="1563"/>
                    </a:lnTo>
                    <a:lnTo>
                      <a:pt x="8028" y="1567"/>
                    </a:lnTo>
                    <a:lnTo>
                      <a:pt x="8005" y="1565"/>
                    </a:lnTo>
                    <a:lnTo>
                      <a:pt x="7992" y="1571"/>
                    </a:lnTo>
                    <a:lnTo>
                      <a:pt x="7978" y="1568"/>
                    </a:lnTo>
                    <a:lnTo>
                      <a:pt x="7952" y="1553"/>
                    </a:lnTo>
                    <a:lnTo>
                      <a:pt x="7945" y="1556"/>
                    </a:lnTo>
                    <a:lnTo>
                      <a:pt x="7877" y="1539"/>
                    </a:lnTo>
                    <a:lnTo>
                      <a:pt x="7850" y="1539"/>
                    </a:lnTo>
                    <a:lnTo>
                      <a:pt x="7840" y="1545"/>
                    </a:lnTo>
                    <a:lnTo>
                      <a:pt x="7839" y="1557"/>
                    </a:lnTo>
                    <a:lnTo>
                      <a:pt x="7843" y="1567"/>
                    </a:lnTo>
                    <a:lnTo>
                      <a:pt x="7841" y="1589"/>
                    </a:lnTo>
                    <a:lnTo>
                      <a:pt x="7824" y="1595"/>
                    </a:lnTo>
                    <a:lnTo>
                      <a:pt x="7819" y="1608"/>
                    </a:lnTo>
                    <a:lnTo>
                      <a:pt x="7849" y="1615"/>
                    </a:lnTo>
                    <a:lnTo>
                      <a:pt x="7860" y="1651"/>
                    </a:lnTo>
                    <a:lnTo>
                      <a:pt x="7866" y="1657"/>
                    </a:lnTo>
                    <a:lnTo>
                      <a:pt x="7866" y="1666"/>
                    </a:lnTo>
                    <a:lnTo>
                      <a:pt x="7871" y="1689"/>
                    </a:lnTo>
                    <a:lnTo>
                      <a:pt x="7840" y="1725"/>
                    </a:lnTo>
                    <a:lnTo>
                      <a:pt x="7820" y="1739"/>
                    </a:lnTo>
                    <a:lnTo>
                      <a:pt x="7797" y="1738"/>
                    </a:lnTo>
                    <a:lnTo>
                      <a:pt x="7790" y="1733"/>
                    </a:lnTo>
                    <a:lnTo>
                      <a:pt x="7782" y="1711"/>
                    </a:lnTo>
                    <a:lnTo>
                      <a:pt x="7777" y="1700"/>
                    </a:lnTo>
                    <a:lnTo>
                      <a:pt x="7762" y="1690"/>
                    </a:lnTo>
                    <a:lnTo>
                      <a:pt x="7760" y="1684"/>
                    </a:lnTo>
                    <a:lnTo>
                      <a:pt x="7750" y="1678"/>
                    </a:lnTo>
                    <a:lnTo>
                      <a:pt x="7727" y="1675"/>
                    </a:lnTo>
                    <a:lnTo>
                      <a:pt x="7721" y="1670"/>
                    </a:lnTo>
                    <a:lnTo>
                      <a:pt x="7719" y="1663"/>
                    </a:lnTo>
                    <a:lnTo>
                      <a:pt x="7717" y="1655"/>
                    </a:lnTo>
                    <a:lnTo>
                      <a:pt x="7720" y="1625"/>
                    </a:lnTo>
                    <a:lnTo>
                      <a:pt x="7716" y="1614"/>
                    </a:lnTo>
                    <a:lnTo>
                      <a:pt x="7698" y="1608"/>
                    </a:lnTo>
                    <a:lnTo>
                      <a:pt x="7700" y="1598"/>
                    </a:lnTo>
                    <a:lnTo>
                      <a:pt x="7707" y="1595"/>
                    </a:lnTo>
                    <a:lnTo>
                      <a:pt x="7706" y="1590"/>
                    </a:lnTo>
                    <a:lnTo>
                      <a:pt x="7693" y="1582"/>
                    </a:lnTo>
                    <a:lnTo>
                      <a:pt x="7685" y="1584"/>
                    </a:lnTo>
                    <a:lnTo>
                      <a:pt x="7679" y="1590"/>
                    </a:lnTo>
                    <a:lnTo>
                      <a:pt x="7650" y="1627"/>
                    </a:lnTo>
                    <a:lnTo>
                      <a:pt x="7641" y="1628"/>
                    </a:lnTo>
                    <a:lnTo>
                      <a:pt x="7635" y="1626"/>
                    </a:lnTo>
                    <a:lnTo>
                      <a:pt x="7613" y="1626"/>
                    </a:lnTo>
                    <a:lnTo>
                      <a:pt x="7591" y="1614"/>
                    </a:lnTo>
                    <a:lnTo>
                      <a:pt x="7559" y="1610"/>
                    </a:lnTo>
                    <a:lnTo>
                      <a:pt x="7547" y="1614"/>
                    </a:lnTo>
                    <a:lnTo>
                      <a:pt x="7544" y="1617"/>
                    </a:lnTo>
                    <a:lnTo>
                      <a:pt x="7542" y="1614"/>
                    </a:lnTo>
                    <a:lnTo>
                      <a:pt x="7518" y="1616"/>
                    </a:lnTo>
                    <a:lnTo>
                      <a:pt x="7504" y="1606"/>
                    </a:lnTo>
                    <a:lnTo>
                      <a:pt x="7489" y="1582"/>
                    </a:lnTo>
                    <a:lnTo>
                      <a:pt x="7469" y="1594"/>
                    </a:lnTo>
                    <a:lnTo>
                      <a:pt x="7438" y="1590"/>
                    </a:lnTo>
                    <a:lnTo>
                      <a:pt x="7420" y="1600"/>
                    </a:lnTo>
                    <a:lnTo>
                      <a:pt x="7405" y="1594"/>
                    </a:lnTo>
                    <a:lnTo>
                      <a:pt x="7398" y="1594"/>
                    </a:lnTo>
                    <a:lnTo>
                      <a:pt x="7393" y="1599"/>
                    </a:lnTo>
                    <a:lnTo>
                      <a:pt x="7389" y="1606"/>
                    </a:lnTo>
                    <a:lnTo>
                      <a:pt x="7382" y="1606"/>
                    </a:lnTo>
                    <a:lnTo>
                      <a:pt x="7378" y="1623"/>
                    </a:lnTo>
                    <a:lnTo>
                      <a:pt x="7362" y="1622"/>
                    </a:lnTo>
                    <a:lnTo>
                      <a:pt x="7356" y="1635"/>
                    </a:lnTo>
                    <a:lnTo>
                      <a:pt x="7346" y="1646"/>
                    </a:lnTo>
                    <a:lnTo>
                      <a:pt x="7338" y="1643"/>
                    </a:lnTo>
                    <a:lnTo>
                      <a:pt x="7339" y="1626"/>
                    </a:lnTo>
                    <a:lnTo>
                      <a:pt x="7336" y="1616"/>
                    </a:lnTo>
                    <a:lnTo>
                      <a:pt x="7327" y="1620"/>
                    </a:lnTo>
                    <a:lnTo>
                      <a:pt x="7322" y="1617"/>
                    </a:lnTo>
                    <a:lnTo>
                      <a:pt x="7314" y="1605"/>
                    </a:lnTo>
                    <a:lnTo>
                      <a:pt x="7306" y="1596"/>
                    </a:lnTo>
                    <a:lnTo>
                      <a:pt x="7293" y="1590"/>
                    </a:lnTo>
                    <a:lnTo>
                      <a:pt x="7284" y="1590"/>
                    </a:lnTo>
                    <a:lnTo>
                      <a:pt x="7273" y="1590"/>
                    </a:lnTo>
                    <a:lnTo>
                      <a:pt x="7268" y="1582"/>
                    </a:lnTo>
                    <a:lnTo>
                      <a:pt x="7250" y="1578"/>
                    </a:lnTo>
                    <a:lnTo>
                      <a:pt x="7250" y="1569"/>
                    </a:lnTo>
                    <a:lnTo>
                      <a:pt x="7270" y="1509"/>
                    </a:lnTo>
                    <a:lnTo>
                      <a:pt x="7270" y="1497"/>
                    </a:lnTo>
                    <a:lnTo>
                      <a:pt x="7268" y="1486"/>
                    </a:lnTo>
                    <a:lnTo>
                      <a:pt x="7268" y="1480"/>
                    </a:lnTo>
                    <a:lnTo>
                      <a:pt x="7258" y="1459"/>
                    </a:lnTo>
                    <a:lnTo>
                      <a:pt x="7258" y="1455"/>
                    </a:lnTo>
                    <a:lnTo>
                      <a:pt x="7247" y="1444"/>
                    </a:lnTo>
                    <a:lnTo>
                      <a:pt x="7238" y="1431"/>
                    </a:lnTo>
                    <a:lnTo>
                      <a:pt x="7232" y="1426"/>
                    </a:lnTo>
                    <a:lnTo>
                      <a:pt x="7222" y="1409"/>
                    </a:lnTo>
                    <a:lnTo>
                      <a:pt x="7212" y="1402"/>
                    </a:lnTo>
                    <a:lnTo>
                      <a:pt x="7204" y="1393"/>
                    </a:lnTo>
                    <a:lnTo>
                      <a:pt x="7192" y="1388"/>
                    </a:lnTo>
                    <a:lnTo>
                      <a:pt x="7152" y="1384"/>
                    </a:lnTo>
                    <a:lnTo>
                      <a:pt x="7139" y="1379"/>
                    </a:lnTo>
                    <a:lnTo>
                      <a:pt x="7112" y="1378"/>
                    </a:lnTo>
                    <a:lnTo>
                      <a:pt x="7090" y="1382"/>
                    </a:lnTo>
                    <a:lnTo>
                      <a:pt x="7064" y="1380"/>
                    </a:lnTo>
                    <a:lnTo>
                      <a:pt x="7051" y="1383"/>
                    </a:lnTo>
                    <a:lnTo>
                      <a:pt x="7047" y="1388"/>
                    </a:lnTo>
                    <a:lnTo>
                      <a:pt x="7024" y="1385"/>
                    </a:lnTo>
                    <a:lnTo>
                      <a:pt x="7017" y="1393"/>
                    </a:lnTo>
                    <a:lnTo>
                      <a:pt x="7006" y="1393"/>
                    </a:lnTo>
                    <a:lnTo>
                      <a:pt x="6979" y="1386"/>
                    </a:lnTo>
                    <a:lnTo>
                      <a:pt x="6973" y="1388"/>
                    </a:lnTo>
                    <a:lnTo>
                      <a:pt x="6964" y="1396"/>
                    </a:lnTo>
                    <a:lnTo>
                      <a:pt x="6951" y="1400"/>
                    </a:lnTo>
                    <a:lnTo>
                      <a:pt x="6941" y="1395"/>
                    </a:lnTo>
                    <a:lnTo>
                      <a:pt x="6920" y="1396"/>
                    </a:lnTo>
                    <a:lnTo>
                      <a:pt x="6913" y="1400"/>
                    </a:lnTo>
                    <a:lnTo>
                      <a:pt x="6905" y="1397"/>
                    </a:lnTo>
                    <a:lnTo>
                      <a:pt x="6881" y="1410"/>
                    </a:lnTo>
                    <a:lnTo>
                      <a:pt x="6870" y="1410"/>
                    </a:lnTo>
                    <a:lnTo>
                      <a:pt x="6861" y="1417"/>
                    </a:lnTo>
                    <a:lnTo>
                      <a:pt x="6855" y="1409"/>
                    </a:lnTo>
                    <a:lnTo>
                      <a:pt x="6837" y="1393"/>
                    </a:lnTo>
                    <a:lnTo>
                      <a:pt x="6823" y="1391"/>
                    </a:lnTo>
                    <a:lnTo>
                      <a:pt x="6817" y="1386"/>
                    </a:lnTo>
                    <a:lnTo>
                      <a:pt x="6840" y="1379"/>
                    </a:lnTo>
                    <a:lnTo>
                      <a:pt x="6848" y="1368"/>
                    </a:lnTo>
                    <a:lnTo>
                      <a:pt x="6850" y="1354"/>
                    </a:lnTo>
                    <a:lnTo>
                      <a:pt x="6814" y="1323"/>
                    </a:lnTo>
                    <a:lnTo>
                      <a:pt x="6811" y="1315"/>
                    </a:lnTo>
                    <a:lnTo>
                      <a:pt x="6808" y="1307"/>
                    </a:lnTo>
                    <a:lnTo>
                      <a:pt x="6786" y="1310"/>
                    </a:lnTo>
                    <a:lnTo>
                      <a:pt x="6769" y="1316"/>
                    </a:lnTo>
                    <a:lnTo>
                      <a:pt x="6759" y="1316"/>
                    </a:lnTo>
                    <a:lnTo>
                      <a:pt x="6755" y="1307"/>
                    </a:lnTo>
                    <a:lnTo>
                      <a:pt x="6755" y="1299"/>
                    </a:lnTo>
                    <a:lnTo>
                      <a:pt x="6737" y="1288"/>
                    </a:lnTo>
                    <a:lnTo>
                      <a:pt x="6732" y="1276"/>
                    </a:lnTo>
                    <a:lnTo>
                      <a:pt x="6725" y="1275"/>
                    </a:lnTo>
                    <a:lnTo>
                      <a:pt x="6706" y="1264"/>
                    </a:lnTo>
                    <a:lnTo>
                      <a:pt x="6701" y="1271"/>
                    </a:lnTo>
                    <a:lnTo>
                      <a:pt x="6692" y="1272"/>
                    </a:lnTo>
                    <a:lnTo>
                      <a:pt x="6685" y="1267"/>
                    </a:lnTo>
                    <a:lnTo>
                      <a:pt x="6671" y="1264"/>
                    </a:lnTo>
                    <a:lnTo>
                      <a:pt x="6665" y="1266"/>
                    </a:lnTo>
                    <a:lnTo>
                      <a:pt x="6665" y="1260"/>
                    </a:lnTo>
                    <a:lnTo>
                      <a:pt x="6684" y="1232"/>
                    </a:lnTo>
                    <a:lnTo>
                      <a:pt x="6690" y="1227"/>
                    </a:lnTo>
                    <a:lnTo>
                      <a:pt x="6703" y="1237"/>
                    </a:lnTo>
                    <a:lnTo>
                      <a:pt x="6709" y="1245"/>
                    </a:lnTo>
                    <a:lnTo>
                      <a:pt x="6722" y="1237"/>
                    </a:lnTo>
                    <a:lnTo>
                      <a:pt x="6722" y="1226"/>
                    </a:lnTo>
                    <a:lnTo>
                      <a:pt x="6721" y="1217"/>
                    </a:lnTo>
                    <a:lnTo>
                      <a:pt x="6708" y="1181"/>
                    </a:lnTo>
                    <a:lnTo>
                      <a:pt x="6689" y="1169"/>
                    </a:lnTo>
                    <a:lnTo>
                      <a:pt x="6678" y="1162"/>
                    </a:lnTo>
                    <a:lnTo>
                      <a:pt x="6662" y="1159"/>
                    </a:lnTo>
                    <a:lnTo>
                      <a:pt x="6656" y="1153"/>
                    </a:lnTo>
                    <a:lnTo>
                      <a:pt x="6636" y="1143"/>
                    </a:lnTo>
                    <a:lnTo>
                      <a:pt x="6617" y="1147"/>
                    </a:lnTo>
                    <a:lnTo>
                      <a:pt x="6615" y="1151"/>
                    </a:lnTo>
                    <a:lnTo>
                      <a:pt x="6612" y="1144"/>
                    </a:lnTo>
                    <a:lnTo>
                      <a:pt x="6603" y="1143"/>
                    </a:lnTo>
                    <a:lnTo>
                      <a:pt x="6575" y="1143"/>
                    </a:lnTo>
                    <a:lnTo>
                      <a:pt x="6565" y="1148"/>
                    </a:lnTo>
                    <a:lnTo>
                      <a:pt x="6540" y="1142"/>
                    </a:lnTo>
                    <a:lnTo>
                      <a:pt x="6528" y="1131"/>
                    </a:lnTo>
                    <a:lnTo>
                      <a:pt x="6512" y="1131"/>
                    </a:lnTo>
                    <a:lnTo>
                      <a:pt x="6490" y="1109"/>
                    </a:lnTo>
                    <a:lnTo>
                      <a:pt x="6484" y="1111"/>
                    </a:lnTo>
                    <a:lnTo>
                      <a:pt x="6443" y="1106"/>
                    </a:lnTo>
                    <a:lnTo>
                      <a:pt x="6419" y="1092"/>
                    </a:lnTo>
                    <a:lnTo>
                      <a:pt x="6378" y="1089"/>
                    </a:lnTo>
                    <a:lnTo>
                      <a:pt x="6365" y="1084"/>
                    </a:lnTo>
                    <a:lnTo>
                      <a:pt x="6319" y="1086"/>
                    </a:lnTo>
                    <a:lnTo>
                      <a:pt x="6264" y="1079"/>
                    </a:lnTo>
                    <a:lnTo>
                      <a:pt x="6257" y="1073"/>
                    </a:lnTo>
                    <a:lnTo>
                      <a:pt x="6252" y="1066"/>
                    </a:lnTo>
                    <a:lnTo>
                      <a:pt x="6242" y="1060"/>
                    </a:lnTo>
                    <a:lnTo>
                      <a:pt x="6232" y="1058"/>
                    </a:lnTo>
                    <a:lnTo>
                      <a:pt x="6225" y="1057"/>
                    </a:lnTo>
                    <a:lnTo>
                      <a:pt x="6217" y="1068"/>
                    </a:lnTo>
                    <a:lnTo>
                      <a:pt x="6216" y="1074"/>
                    </a:lnTo>
                    <a:lnTo>
                      <a:pt x="6226" y="1084"/>
                    </a:lnTo>
                    <a:lnTo>
                      <a:pt x="6227" y="1093"/>
                    </a:lnTo>
                    <a:lnTo>
                      <a:pt x="6235" y="1105"/>
                    </a:lnTo>
                    <a:lnTo>
                      <a:pt x="6227" y="1109"/>
                    </a:lnTo>
                    <a:lnTo>
                      <a:pt x="6216" y="1119"/>
                    </a:lnTo>
                    <a:lnTo>
                      <a:pt x="6211" y="1127"/>
                    </a:lnTo>
                    <a:lnTo>
                      <a:pt x="6206" y="1152"/>
                    </a:lnTo>
                    <a:lnTo>
                      <a:pt x="6199" y="1167"/>
                    </a:lnTo>
                    <a:lnTo>
                      <a:pt x="6192" y="1176"/>
                    </a:lnTo>
                    <a:lnTo>
                      <a:pt x="6179" y="1179"/>
                    </a:lnTo>
                    <a:lnTo>
                      <a:pt x="6166" y="1191"/>
                    </a:lnTo>
                    <a:lnTo>
                      <a:pt x="6158" y="1205"/>
                    </a:lnTo>
                    <a:lnTo>
                      <a:pt x="6157" y="1212"/>
                    </a:lnTo>
                    <a:lnTo>
                      <a:pt x="6163" y="1226"/>
                    </a:lnTo>
                    <a:lnTo>
                      <a:pt x="6165" y="1234"/>
                    </a:lnTo>
                    <a:lnTo>
                      <a:pt x="6155" y="1235"/>
                    </a:lnTo>
                    <a:lnTo>
                      <a:pt x="6156" y="1255"/>
                    </a:lnTo>
                    <a:lnTo>
                      <a:pt x="6161" y="1269"/>
                    </a:lnTo>
                    <a:lnTo>
                      <a:pt x="6171" y="1280"/>
                    </a:lnTo>
                    <a:lnTo>
                      <a:pt x="6173" y="1286"/>
                    </a:lnTo>
                    <a:lnTo>
                      <a:pt x="6173" y="1298"/>
                    </a:lnTo>
                    <a:lnTo>
                      <a:pt x="6171" y="1307"/>
                    </a:lnTo>
                    <a:lnTo>
                      <a:pt x="6161" y="1307"/>
                    </a:lnTo>
                    <a:lnTo>
                      <a:pt x="6141" y="1294"/>
                    </a:lnTo>
                    <a:lnTo>
                      <a:pt x="6135" y="1313"/>
                    </a:lnTo>
                    <a:lnTo>
                      <a:pt x="6120" y="1307"/>
                    </a:lnTo>
                    <a:lnTo>
                      <a:pt x="6115" y="1314"/>
                    </a:lnTo>
                    <a:lnTo>
                      <a:pt x="6113" y="1309"/>
                    </a:lnTo>
                    <a:lnTo>
                      <a:pt x="6093" y="1325"/>
                    </a:lnTo>
                    <a:lnTo>
                      <a:pt x="6088" y="1334"/>
                    </a:lnTo>
                    <a:lnTo>
                      <a:pt x="6080" y="1340"/>
                    </a:lnTo>
                    <a:lnTo>
                      <a:pt x="6076" y="1352"/>
                    </a:lnTo>
                    <a:lnTo>
                      <a:pt x="6065" y="1351"/>
                    </a:lnTo>
                    <a:lnTo>
                      <a:pt x="6060" y="1357"/>
                    </a:lnTo>
                    <a:lnTo>
                      <a:pt x="6054" y="1350"/>
                    </a:lnTo>
                    <a:lnTo>
                      <a:pt x="6047" y="1348"/>
                    </a:lnTo>
                    <a:lnTo>
                      <a:pt x="6042" y="1343"/>
                    </a:lnTo>
                    <a:lnTo>
                      <a:pt x="6042" y="1334"/>
                    </a:lnTo>
                    <a:lnTo>
                      <a:pt x="6033" y="1331"/>
                    </a:lnTo>
                    <a:lnTo>
                      <a:pt x="6029" y="1320"/>
                    </a:lnTo>
                    <a:lnTo>
                      <a:pt x="6021" y="1314"/>
                    </a:lnTo>
                    <a:lnTo>
                      <a:pt x="6013" y="1314"/>
                    </a:lnTo>
                    <a:lnTo>
                      <a:pt x="5985" y="1293"/>
                    </a:lnTo>
                    <a:lnTo>
                      <a:pt x="5972" y="1294"/>
                    </a:lnTo>
                    <a:lnTo>
                      <a:pt x="5956" y="1288"/>
                    </a:lnTo>
                    <a:lnTo>
                      <a:pt x="5950" y="1281"/>
                    </a:lnTo>
                    <a:lnTo>
                      <a:pt x="5941" y="1280"/>
                    </a:lnTo>
                    <a:lnTo>
                      <a:pt x="5929" y="1272"/>
                    </a:lnTo>
                    <a:lnTo>
                      <a:pt x="5898" y="1276"/>
                    </a:lnTo>
                    <a:lnTo>
                      <a:pt x="5887" y="1294"/>
                    </a:lnTo>
                    <a:lnTo>
                      <a:pt x="5886" y="1304"/>
                    </a:lnTo>
                    <a:lnTo>
                      <a:pt x="5888" y="1318"/>
                    </a:lnTo>
                    <a:lnTo>
                      <a:pt x="5887" y="1324"/>
                    </a:lnTo>
                    <a:lnTo>
                      <a:pt x="5877" y="1309"/>
                    </a:lnTo>
                    <a:lnTo>
                      <a:pt x="5872" y="1314"/>
                    </a:lnTo>
                    <a:lnTo>
                      <a:pt x="5845" y="1309"/>
                    </a:lnTo>
                    <a:lnTo>
                      <a:pt x="5834" y="1314"/>
                    </a:lnTo>
                    <a:lnTo>
                      <a:pt x="5824" y="1312"/>
                    </a:lnTo>
                    <a:lnTo>
                      <a:pt x="5811" y="1292"/>
                    </a:lnTo>
                    <a:lnTo>
                      <a:pt x="5802" y="1287"/>
                    </a:lnTo>
                    <a:lnTo>
                      <a:pt x="5792" y="1264"/>
                    </a:lnTo>
                    <a:lnTo>
                      <a:pt x="5783" y="1254"/>
                    </a:lnTo>
                    <a:lnTo>
                      <a:pt x="5775" y="1232"/>
                    </a:lnTo>
                    <a:lnTo>
                      <a:pt x="5774" y="1217"/>
                    </a:lnTo>
                    <a:lnTo>
                      <a:pt x="5773" y="1214"/>
                    </a:lnTo>
                    <a:lnTo>
                      <a:pt x="5767" y="1218"/>
                    </a:lnTo>
                    <a:lnTo>
                      <a:pt x="5762" y="1232"/>
                    </a:lnTo>
                    <a:lnTo>
                      <a:pt x="5744" y="1275"/>
                    </a:lnTo>
                    <a:lnTo>
                      <a:pt x="5737" y="1289"/>
                    </a:lnTo>
                    <a:lnTo>
                      <a:pt x="5736" y="1307"/>
                    </a:lnTo>
                    <a:lnTo>
                      <a:pt x="5733" y="1319"/>
                    </a:lnTo>
                    <a:lnTo>
                      <a:pt x="5735" y="1353"/>
                    </a:lnTo>
                    <a:lnTo>
                      <a:pt x="5727" y="1358"/>
                    </a:lnTo>
                    <a:lnTo>
                      <a:pt x="5719" y="1380"/>
                    </a:lnTo>
                    <a:lnTo>
                      <a:pt x="5712" y="1388"/>
                    </a:lnTo>
                    <a:lnTo>
                      <a:pt x="5710" y="1406"/>
                    </a:lnTo>
                    <a:lnTo>
                      <a:pt x="5700" y="1418"/>
                    </a:lnTo>
                    <a:lnTo>
                      <a:pt x="5697" y="1433"/>
                    </a:lnTo>
                    <a:lnTo>
                      <a:pt x="5684" y="1427"/>
                    </a:lnTo>
                    <a:lnTo>
                      <a:pt x="5674" y="1395"/>
                    </a:lnTo>
                    <a:lnTo>
                      <a:pt x="5671" y="1393"/>
                    </a:lnTo>
                    <a:lnTo>
                      <a:pt x="5669" y="1405"/>
                    </a:lnTo>
                    <a:lnTo>
                      <a:pt x="5662" y="1406"/>
                    </a:lnTo>
                    <a:lnTo>
                      <a:pt x="5656" y="1397"/>
                    </a:lnTo>
                    <a:lnTo>
                      <a:pt x="5649" y="1399"/>
                    </a:lnTo>
                    <a:lnTo>
                      <a:pt x="5641" y="1394"/>
                    </a:lnTo>
                    <a:lnTo>
                      <a:pt x="5636" y="1386"/>
                    </a:lnTo>
                    <a:lnTo>
                      <a:pt x="5636" y="1379"/>
                    </a:lnTo>
                    <a:lnTo>
                      <a:pt x="5627" y="1368"/>
                    </a:lnTo>
                    <a:lnTo>
                      <a:pt x="5620" y="1375"/>
                    </a:lnTo>
                    <a:lnTo>
                      <a:pt x="5618" y="1369"/>
                    </a:lnTo>
                    <a:lnTo>
                      <a:pt x="5613" y="1364"/>
                    </a:lnTo>
                    <a:lnTo>
                      <a:pt x="5609" y="1354"/>
                    </a:lnTo>
                    <a:lnTo>
                      <a:pt x="5607" y="1340"/>
                    </a:lnTo>
                    <a:lnTo>
                      <a:pt x="5599" y="1336"/>
                    </a:lnTo>
                    <a:lnTo>
                      <a:pt x="5596" y="1340"/>
                    </a:lnTo>
                    <a:lnTo>
                      <a:pt x="5596" y="1332"/>
                    </a:lnTo>
                    <a:lnTo>
                      <a:pt x="5588" y="1318"/>
                    </a:lnTo>
                    <a:lnTo>
                      <a:pt x="5586" y="1303"/>
                    </a:lnTo>
                    <a:lnTo>
                      <a:pt x="5582" y="1299"/>
                    </a:lnTo>
                    <a:lnTo>
                      <a:pt x="5582" y="1288"/>
                    </a:lnTo>
                    <a:lnTo>
                      <a:pt x="5579" y="1282"/>
                    </a:lnTo>
                    <a:lnTo>
                      <a:pt x="5576" y="1270"/>
                    </a:lnTo>
                    <a:lnTo>
                      <a:pt x="5575" y="1273"/>
                    </a:lnTo>
                    <a:lnTo>
                      <a:pt x="5565" y="1280"/>
                    </a:lnTo>
                    <a:lnTo>
                      <a:pt x="5559" y="1272"/>
                    </a:lnTo>
                    <a:lnTo>
                      <a:pt x="5561" y="1264"/>
                    </a:lnTo>
                    <a:lnTo>
                      <a:pt x="5559" y="1255"/>
                    </a:lnTo>
                    <a:lnTo>
                      <a:pt x="5555" y="1251"/>
                    </a:lnTo>
                    <a:lnTo>
                      <a:pt x="5554" y="1245"/>
                    </a:lnTo>
                    <a:lnTo>
                      <a:pt x="5553" y="1229"/>
                    </a:lnTo>
                    <a:lnTo>
                      <a:pt x="5572" y="1200"/>
                    </a:lnTo>
                    <a:lnTo>
                      <a:pt x="5577" y="1205"/>
                    </a:lnTo>
                    <a:lnTo>
                      <a:pt x="5582" y="1203"/>
                    </a:lnTo>
                    <a:lnTo>
                      <a:pt x="5579" y="1199"/>
                    </a:lnTo>
                    <a:lnTo>
                      <a:pt x="5580" y="1192"/>
                    </a:lnTo>
                    <a:lnTo>
                      <a:pt x="5591" y="1187"/>
                    </a:lnTo>
                    <a:lnTo>
                      <a:pt x="5597" y="1180"/>
                    </a:lnTo>
                    <a:lnTo>
                      <a:pt x="5591" y="1181"/>
                    </a:lnTo>
                    <a:lnTo>
                      <a:pt x="5591" y="1178"/>
                    </a:lnTo>
                    <a:lnTo>
                      <a:pt x="5596" y="1173"/>
                    </a:lnTo>
                    <a:lnTo>
                      <a:pt x="5593" y="1169"/>
                    </a:lnTo>
                    <a:lnTo>
                      <a:pt x="5593" y="1159"/>
                    </a:lnTo>
                    <a:lnTo>
                      <a:pt x="5603" y="1141"/>
                    </a:lnTo>
                    <a:lnTo>
                      <a:pt x="5581" y="1125"/>
                    </a:lnTo>
                    <a:lnTo>
                      <a:pt x="5582" y="1120"/>
                    </a:lnTo>
                    <a:lnTo>
                      <a:pt x="5590" y="1111"/>
                    </a:lnTo>
                    <a:lnTo>
                      <a:pt x="5580" y="1104"/>
                    </a:lnTo>
                    <a:lnTo>
                      <a:pt x="5582" y="1094"/>
                    </a:lnTo>
                    <a:lnTo>
                      <a:pt x="5588" y="1090"/>
                    </a:lnTo>
                    <a:lnTo>
                      <a:pt x="5588" y="1077"/>
                    </a:lnTo>
                    <a:lnTo>
                      <a:pt x="5591" y="1074"/>
                    </a:lnTo>
                    <a:lnTo>
                      <a:pt x="5587" y="1072"/>
                    </a:lnTo>
                    <a:lnTo>
                      <a:pt x="5586" y="1066"/>
                    </a:lnTo>
                    <a:lnTo>
                      <a:pt x="5587" y="1058"/>
                    </a:lnTo>
                    <a:lnTo>
                      <a:pt x="5585" y="1050"/>
                    </a:lnTo>
                    <a:lnTo>
                      <a:pt x="5592" y="1049"/>
                    </a:lnTo>
                    <a:lnTo>
                      <a:pt x="5593" y="1045"/>
                    </a:lnTo>
                    <a:lnTo>
                      <a:pt x="5595" y="1038"/>
                    </a:lnTo>
                    <a:lnTo>
                      <a:pt x="5597" y="1031"/>
                    </a:lnTo>
                    <a:lnTo>
                      <a:pt x="5593" y="1028"/>
                    </a:lnTo>
                    <a:lnTo>
                      <a:pt x="5593" y="1022"/>
                    </a:lnTo>
                    <a:lnTo>
                      <a:pt x="5577" y="1012"/>
                    </a:lnTo>
                    <a:lnTo>
                      <a:pt x="5572" y="1001"/>
                    </a:lnTo>
                    <a:lnTo>
                      <a:pt x="5565" y="992"/>
                    </a:lnTo>
                    <a:lnTo>
                      <a:pt x="5565" y="985"/>
                    </a:lnTo>
                    <a:lnTo>
                      <a:pt x="5541" y="971"/>
                    </a:lnTo>
                    <a:lnTo>
                      <a:pt x="5542" y="964"/>
                    </a:lnTo>
                    <a:lnTo>
                      <a:pt x="5541" y="957"/>
                    </a:lnTo>
                    <a:lnTo>
                      <a:pt x="5528" y="955"/>
                    </a:lnTo>
                    <a:lnTo>
                      <a:pt x="5523" y="952"/>
                    </a:lnTo>
                    <a:lnTo>
                      <a:pt x="5527" y="948"/>
                    </a:lnTo>
                    <a:lnTo>
                      <a:pt x="5521" y="939"/>
                    </a:lnTo>
                    <a:lnTo>
                      <a:pt x="5504" y="932"/>
                    </a:lnTo>
                    <a:lnTo>
                      <a:pt x="5494" y="936"/>
                    </a:lnTo>
                    <a:lnTo>
                      <a:pt x="5478" y="933"/>
                    </a:lnTo>
                    <a:lnTo>
                      <a:pt x="5461" y="925"/>
                    </a:lnTo>
                    <a:lnTo>
                      <a:pt x="5457" y="930"/>
                    </a:lnTo>
                    <a:lnTo>
                      <a:pt x="5455" y="938"/>
                    </a:lnTo>
                    <a:lnTo>
                      <a:pt x="5447" y="938"/>
                    </a:lnTo>
                    <a:lnTo>
                      <a:pt x="5437" y="950"/>
                    </a:lnTo>
                    <a:lnTo>
                      <a:pt x="5435" y="947"/>
                    </a:lnTo>
                    <a:lnTo>
                      <a:pt x="5434" y="941"/>
                    </a:lnTo>
                    <a:lnTo>
                      <a:pt x="5415" y="918"/>
                    </a:lnTo>
                    <a:lnTo>
                      <a:pt x="5408" y="925"/>
                    </a:lnTo>
                    <a:lnTo>
                      <a:pt x="5399" y="920"/>
                    </a:lnTo>
                    <a:lnTo>
                      <a:pt x="5392" y="922"/>
                    </a:lnTo>
                    <a:lnTo>
                      <a:pt x="5385" y="912"/>
                    </a:lnTo>
                    <a:lnTo>
                      <a:pt x="5380" y="916"/>
                    </a:lnTo>
                    <a:lnTo>
                      <a:pt x="5373" y="910"/>
                    </a:lnTo>
                    <a:lnTo>
                      <a:pt x="5370" y="918"/>
                    </a:lnTo>
                    <a:lnTo>
                      <a:pt x="5361" y="910"/>
                    </a:lnTo>
                    <a:lnTo>
                      <a:pt x="5361" y="904"/>
                    </a:lnTo>
                    <a:lnTo>
                      <a:pt x="5359" y="895"/>
                    </a:lnTo>
                    <a:lnTo>
                      <a:pt x="5354" y="891"/>
                    </a:lnTo>
                    <a:lnTo>
                      <a:pt x="5350" y="896"/>
                    </a:lnTo>
                    <a:lnTo>
                      <a:pt x="5339" y="883"/>
                    </a:lnTo>
                    <a:lnTo>
                      <a:pt x="5333" y="885"/>
                    </a:lnTo>
                    <a:lnTo>
                      <a:pt x="5323" y="879"/>
                    </a:lnTo>
                    <a:lnTo>
                      <a:pt x="5305" y="875"/>
                    </a:lnTo>
                    <a:lnTo>
                      <a:pt x="5292" y="866"/>
                    </a:lnTo>
                    <a:lnTo>
                      <a:pt x="5286" y="866"/>
                    </a:lnTo>
                    <a:lnTo>
                      <a:pt x="5285" y="873"/>
                    </a:lnTo>
                    <a:lnTo>
                      <a:pt x="5285" y="880"/>
                    </a:lnTo>
                    <a:lnTo>
                      <a:pt x="5286" y="890"/>
                    </a:lnTo>
                    <a:lnTo>
                      <a:pt x="5284" y="895"/>
                    </a:lnTo>
                    <a:lnTo>
                      <a:pt x="5268" y="893"/>
                    </a:lnTo>
                    <a:lnTo>
                      <a:pt x="5258" y="877"/>
                    </a:lnTo>
                    <a:lnTo>
                      <a:pt x="5257" y="883"/>
                    </a:lnTo>
                    <a:lnTo>
                      <a:pt x="5256" y="900"/>
                    </a:lnTo>
                    <a:lnTo>
                      <a:pt x="5247" y="942"/>
                    </a:lnTo>
                    <a:lnTo>
                      <a:pt x="5252" y="944"/>
                    </a:lnTo>
                    <a:lnTo>
                      <a:pt x="5249" y="950"/>
                    </a:lnTo>
                    <a:lnTo>
                      <a:pt x="5248" y="955"/>
                    </a:lnTo>
                    <a:lnTo>
                      <a:pt x="5251" y="970"/>
                    </a:lnTo>
                    <a:lnTo>
                      <a:pt x="5264" y="1003"/>
                    </a:lnTo>
                    <a:lnTo>
                      <a:pt x="5260" y="1011"/>
                    </a:lnTo>
                    <a:lnTo>
                      <a:pt x="5252" y="1019"/>
                    </a:lnTo>
                    <a:lnTo>
                      <a:pt x="5225" y="1024"/>
                    </a:lnTo>
                    <a:lnTo>
                      <a:pt x="5210" y="1036"/>
                    </a:lnTo>
                    <a:lnTo>
                      <a:pt x="5204" y="1031"/>
                    </a:lnTo>
                    <a:lnTo>
                      <a:pt x="5200" y="1038"/>
                    </a:lnTo>
                    <a:lnTo>
                      <a:pt x="5195" y="1034"/>
                    </a:lnTo>
                    <a:lnTo>
                      <a:pt x="5179" y="1038"/>
                    </a:lnTo>
                    <a:lnTo>
                      <a:pt x="5168" y="1033"/>
                    </a:lnTo>
                    <a:lnTo>
                      <a:pt x="5161" y="1033"/>
                    </a:lnTo>
                    <a:lnTo>
                      <a:pt x="5136" y="1038"/>
                    </a:lnTo>
                    <a:lnTo>
                      <a:pt x="5131" y="1041"/>
                    </a:lnTo>
                    <a:lnTo>
                      <a:pt x="5112" y="1030"/>
                    </a:lnTo>
                    <a:lnTo>
                      <a:pt x="5082" y="1023"/>
                    </a:lnTo>
                    <a:lnTo>
                      <a:pt x="5074" y="1022"/>
                    </a:lnTo>
                    <a:lnTo>
                      <a:pt x="5074" y="1030"/>
                    </a:lnTo>
                    <a:lnTo>
                      <a:pt x="5071" y="1035"/>
                    </a:lnTo>
                    <a:lnTo>
                      <a:pt x="5042" y="1015"/>
                    </a:lnTo>
                    <a:lnTo>
                      <a:pt x="5023" y="1011"/>
                    </a:lnTo>
                    <a:lnTo>
                      <a:pt x="4994" y="995"/>
                    </a:lnTo>
                    <a:lnTo>
                      <a:pt x="4989" y="987"/>
                    </a:lnTo>
                    <a:lnTo>
                      <a:pt x="4989" y="980"/>
                    </a:lnTo>
                    <a:lnTo>
                      <a:pt x="4989" y="974"/>
                    </a:lnTo>
                    <a:lnTo>
                      <a:pt x="4990" y="969"/>
                    </a:lnTo>
                    <a:lnTo>
                      <a:pt x="4988" y="955"/>
                    </a:lnTo>
                    <a:lnTo>
                      <a:pt x="4990" y="948"/>
                    </a:lnTo>
                    <a:lnTo>
                      <a:pt x="4996" y="944"/>
                    </a:lnTo>
                    <a:lnTo>
                      <a:pt x="5007" y="944"/>
                    </a:lnTo>
                    <a:lnTo>
                      <a:pt x="5009" y="938"/>
                    </a:lnTo>
                    <a:lnTo>
                      <a:pt x="5015" y="938"/>
                    </a:lnTo>
                    <a:lnTo>
                      <a:pt x="5012" y="931"/>
                    </a:lnTo>
                    <a:lnTo>
                      <a:pt x="5005" y="925"/>
                    </a:lnTo>
                    <a:lnTo>
                      <a:pt x="4978" y="926"/>
                    </a:lnTo>
                    <a:lnTo>
                      <a:pt x="4967" y="920"/>
                    </a:lnTo>
                    <a:lnTo>
                      <a:pt x="4948" y="925"/>
                    </a:lnTo>
                    <a:lnTo>
                      <a:pt x="4924" y="920"/>
                    </a:lnTo>
                    <a:lnTo>
                      <a:pt x="4912" y="912"/>
                    </a:lnTo>
                    <a:lnTo>
                      <a:pt x="4900" y="912"/>
                    </a:lnTo>
                    <a:lnTo>
                      <a:pt x="4888" y="907"/>
                    </a:lnTo>
                    <a:lnTo>
                      <a:pt x="4875" y="907"/>
                    </a:lnTo>
                    <a:lnTo>
                      <a:pt x="4858" y="899"/>
                    </a:lnTo>
                    <a:lnTo>
                      <a:pt x="4837" y="895"/>
                    </a:lnTo>
                    <a:lnTo>
                      <a:pt x="4818" y="900"/>
                    </a:lnTo>
                    <a:lnTo>
                      <a:pt x="4818" y="909"/>
                    </a:lnTo>
                    <a:lnTo>
                      <a:pt x="4792" y="918"/>
                    </a:lnTo>
                    <a:lnTo>
                      <a:pt x="4779" y="921"/>
                    </a:lnTo>
                    <a:lnTo>
                      <a:pt x="4756" y="918"/>
                    </a:lnTo>
                    <a:lnTo>
                      <a:pt x="4721" y="932"/>
                    </a:lnTo>
                    <a:lnTo>
                      <a:pt x="4736" y="957"/>
                    </a:lnTo>
                    <a:lnTo>
                      <a:pt x="4738" y="969"/>
                    </a:lnTo>
                    <a:lnTo>
                      <a:pt x="4735" y="974"/>
                    </a:lnTo>
                    <a:lnTo>
                      <a:pt x="4713" y="990"/>
                    </a:lnTo>
                    <a:lnTo>
                      <a:pt x="4698" y="984"/>
                    </a:lnTo>
                    <a:lnTo>
                      <a:pt x="4700" y="976"/>
                    </a:lnTo>
                    <a:lnTo>
                      <a:pt x="4715" y="979"/>
                    </a:lnTo>
                    <a:lnTo>
                      <a:pt x="4719" y="969"/>
                    </a:lnTo>
                    <a:lnTo>
                      <a:pt x="4703" y="964"/>
                    </a:lnTo>
                    <a:lnTo>
                      <a:pt x="4705" y="955"/>
                    </a:lnTo>
                    <a:lnTo>
                      <a:pt x="4700" y="947"/>
                    </a:lnTo>
                    <a:lnTo>
                      <a:pt x="4711" y="922"/>
                    </a:lnTo>
                    <a:lnTo>
                      <a:pt x="4710" y="907"/>
                    </a:lnTo>
                    <a:lnTo>
                      <a:pt x="4705" y="894"/>
                    </a:lnTo>
                    <a:lnTo>
                      <a:pt x="4700" y="889"/>
                    </a:lnTo>
                    <a:lnTo>
                      <a:pt x="4698" y="872"/>
                    </a:lnTo>
                    <a:lnTo>
                      <a:pt x="4690" y="858"/>
                    </a:lnTo>
                    <a:lnTo>
                      <a:pt x="4678" y="832"/>
                    </a:lnTo>
                    <a:lnTo>
                      <a:pt x="4684" y="861"/>
                    </a:lnTo>
                    <a:lnTo>
                      <a:pt x="4682" y="878"/>
                    </a:lnTo>
                    <a:lnTo>
                      <a:pt x="4674" y="891"/>
                    </a:lnTo>
                    <a:lnTo>
                      <a:pt x="4658" y="896"/>
                    </a:lnTo>
                    <a:lnTo>
                      <a:pt x="4628" y="894"/>
                    </a:lnTo>
                    <a:lnTo>
                      <a:pt x="4619" y="896"/>
                    </a:lnTo>
                    <a:lnTo>
                      <a:pt x="4617" y="891"/>
                    </a:lnTo>
                    <a:lnTo>
                      <a:pt x="4596" y="874"/>
                    </a:lnTo>
                    <a:lnTo>
                      <a:pt x="4592" y="862"/>
                    </a:lnTo>
                    <a:lnTo>
                      <a:pt x="4591" y="848"/>
                    </a:lnTo>
                    <a:lnTo>
                      <a:pt x="4596" y="837"/>
                    </a:lnTo>
                    <a:lnTo>
                      <a:pt x="4598" y="847"/>
                    </a:lnTo>
                    <a:lnTo>
                      <a:pt x="4607" y="832"/>
                    </a:lnTo>
                    <a:lnTo>
                      <a:pt x="4608" y="826"/>
                    </a:lnTo>
                    <a:lnTo>
                      <a:pt x="4584" y="834"/>
                    </a:lnTo>
                    <a:lnTo>
                      <a:pt x="4576" y="842"/>
                    </a:lnTo>
                    <a:lnTo>
                      <a:pt x="4574" y="851"/>
                    </a:lnTo>
                    <a:lnTo>
                      <a:pt x="4570" y="855"/>
                    </a:lnTo>
                    <a:lnTo>
                      <a:pt x="4565" y="845"/>
                    </a:lnTo>
                    <a:lnTo>
                      <a:pt x="4553" y="840"/>
                    </a:lnTo>
                    <a:lnTo>
                      <a:pt x="4542" y="831"/>
                    </a:lnTo>
                    <a:lnTo>
                      <a:pt x="4527" y="834"/>
                    </a:lnTo>
                    <a:lnTo>
                      <a:pt x="4515" y="839"/>
                    </a:lnTo>
                    <a:lnTo>
                      <a:pt x="4512" y="852"/>
                    </a:lnTo>
                    <a:lnTo>
                      <a:pt x="4496" y="875"/>
                    </a:lnTo>
                    <a:lnTo>
                      <a:pt x="4495" y="884"/>
                    </a:lnTo>
                    <a:lnTo>
                      <a:pt x="4500" y="899"/>
                    </a:lnTo>
                    <a:lnTo>
                      <a:pt x="4507" y="911"/>
                    </a:lnTo>
                    <a:lnTo>
                      <a:pt x="4514" y="907"/>
                    </a:lnTo>
                    <a:lnTo>
                      <a:pt x="4509" y="905"/>
                    </a:lnTo>
                    <a:lnTo>
                      <a:pt x="4509" y="896"/>
                    </a:lnTo>
                    <a:lnTo>
                      <a:pt x="4515" y="902"/>
                    </a:lnTo>
                    <a:lnTo>
                      <a:pt x="4534" y="902"/>
                    </a:lnTo>
                    <a:lnTo>
                      <a:pt x="4542" y="893"/>
                    </a:lnTo>
                    <a:lnTo>
                      <a:pt x="4552" y="888"/>
                    </a:lnTo>
                    <a:lnTo>
                      <a:pt x="4557" y="879"/>
                    </a:lnTo>
                    <a:lnTo>
                      <a:pt x="4565" y="884"/>
                    </a:lnTo>
                    <a:lnTo>
                      <a:pt x="4573" y="901"/>
                    </a:lnTo>
                    <a:lnTo>
                      <a:pt x="4542" y="916"/>
                    </a:lnTo>
                    <a:lnTo>
                      <a:pt x="4536" y="930"/>
                    </a:lnTo>
                    <a:lnTo>
                      <a:pt x="4531" y="927"/>
                    </a:lnTo>
                    <a:lnTo>
                      <a:pt x="4506" y="948"/>
                    </a:lnTo>
                    <a:lnTo>
                      <a:pt x="4495" y="948"/>
                    </a:lnTo>
                    <a:lnTo>
                      <a:pt x="4478" y="926"/>
                    </a:lnTo>
                    <a:lnTo>
                      <a:pt x="4490" y="949"/>
                    </a:lnTo>
                    <a:lnTo>
                      <a:pt x="4487" y="952"/>
                    </a:lnTo>
                    <a:lnTo>
                      <a:pt x="4480" y="945"/>
                    </a:lnTo>
                    <a:lnTo>
                      <a:pt x="4482" y="953"/>
                    </a:lnTo>
                    <a:lnTo>
                      <a:pt x="4479" y="960"/>
                    </a:lnTo>
                    <a:lnTo>
                      <a:pt x="4444" y="971"/>
                    </a:lnTo>
                    <a:lnTo>
                      <a:pt x="4432" y="970"/>
                    </a:lnTo>
                    <a:lnTo>
                      <a:pt x="4430" y="979"/>
                    </a:lnTo>
                    <a:lnTo>
                      <a:pt x="4432" y="986"/>
                    </a:lnTo>
                    <a:lnTo>
                      <a:pt x="4414" y="982"/>
                    </a:lnTo>
                    <a:lnTo>
                      <a:pt x="4394" y="1001"/>
                    </a:lnTo>
                    <a:lnTo>
                      <a:pt x="4389" y="998"/>
                    </a:lnTo>
                    <a:lnTo>
                      <a:pt x="4361" y="996"/>
                    </a:lnTo>
                    <a:lnTo>
                      <a:pt x="4354" y="1003"/>
                    </a:lnTo>
                    <a:lnTo>
                      <a:pt x="4326" y="996"/>
                    </a:lnTo>
                    <a:lnTo>
                      <a:pt x="4315" y="1004"/>
                    </a:lnTo>
                    <a:lnTo>
                      <a:pt x="4316" y="1018"/>
                    </a:lnTo>
                    <a:lnTo>
                      <a:pt x="4323" y="1036"/>
                    </a:lnTo>
                    <a:lnTo>
                      <a:pt x="4358" y="1054"/>
                    </a:lnTo>
                    <a:lnTo>
                      <a:pt x="4350" y="1056"/>
                    </a:lnTo>
                    <a:lnTo>
                      <a:pt x="4340" y="1054"/>
                    </a:lnTo>
                    <a:lnTo>
                      <a:pt x="4317" y="1044"/>
                    </a:lnTo>
                    <a:lnTo>
                      <a:pt x="4308" y="1038"/>
                    </a:lnTo>
                    <a:lnTo>
                      <a:pt x="4301" y="1047"/>
                    </a:lnTo>
                    <a:lnTo>
                      <a:pt x="4294" y="1052"/>
                    </a:lnTo>
                    <a:lnTo>
                      <a:pt x="4288" y="1065"/>
                    </a:lnTo>
                    <a:lnTo>
                      <a:pt x="4278" y="1071"/>
                    </a:lnTo>
                    <a:lnTo>
                      <a:pt x="4267" y="1072"/>
                    </a:lnTo>
                    <a:lnTo>
                      <a:pt x="4253" y="1082"/>
                    </a:lnTo>
                    <a:lnTo>
                      <a:pt x="4242" y="1090"/>
                    </a:lnTo>
                    <a:lnTo>
                      <a:pt x="4229" y="1109"/>
                    </a:lnTo>
                    <a:lnTo>
                      <a:pt x="4232" y="1104"/>
                    </a:lnTo>
                    <a:lnTo>
                      <a:pt x="4229" y="1101"/>
                    </a:lnTo>
                    <a:lnTo>
                      <a:pt x="4215" y="1105"/>
                    </a:lnTo>
                    <a:lnTo>
                      <a:pt x="4213" y="1111"/>
                    </a:lnTo>
                    <a:lnTo>
                      <a:pt x="4206" y="1110"/>
                    </a:lnTo>
                    <a:lnTo>
                      <a:pt x="4205" y="1103"/>
                    </a:lnTo>
                    <a:lnTo>
                      <a:pt x="4227" y="1083"/>
                    </a:lnTo>
                    <a:lnTo>
                      <a:pt x="4236" y="1078"/>
                    </a:lnTo>
                    <a:lnTo>
                      <a:pt x="4240" y="1072"/>
                    </a:lnTo>
                    <a:lnTo>
                      <a:pt x="4252" y="1063"/>
                    </a:lnTo>
                    <a:lnTo>
                      <a:pt x="4263" y="1067"/>
                    </a:lnTo>
                    <a:lnTo>
                      <a:pt x="4276" y="1055"/>
                    </a:lnTo>
                    <a:lnTo>
                      <a:pt x="4285" y="1044"/>
                    </a:lnTo>
                    <a:lnTo>
                      <a:pt x="4301" y="1008"/>
                    </a:lnTo>
                    <a:lnTo>
                      <a:pt x="4306" y="1002"/>
                    </a:lnTo>
                    <a:lnTo>
                      <a:pt x="4306" y="997"/>
                    </a:lnTo>
                    <a:lnTo>
                      <a:pt x="4310" y="987"/>
                    </a:lnTo>
                    <a:lnTo>
                      <a:pt x="4316" y="972"/>
                    </a:lnTo>
                    <a:lnTo>
                      <a:pt x="4326" y="974"/>
                    </a:lnTo>
                    <a:lnTo>
                      <a:pt x="4349" y="965"/>
                    </a:lnTo>
                    <a:lnTo>
                      <a:pt x="4351" y="952"/>
                    </a:lnTo>
                    <a:lnTo>
                      <a:pt x="4365" y="928"/>
                    </a:lnTo>
                    <a:lnTo>
                      <a:pt x="4369" y="911"/>
                    </a:lnTo>
                    <a:lnTo>
                      <a:pt x="4409" y="910"/>
                    </a:lnTo>
                    <a:lnTo>
                      <a:pt x="4419" y="907"/>
                    </a:lnTo>
                    <a:lnTo>
                      <a:pt x="4425" y="915"/>
                    </a:lnTo>
                    <a:lnTo>
                      <a:pt x="4445" y="875"/>
                    </a:lnTo>
                    <a:lnTo>
                      <a:pt x="4452" y="864"/>
                    </a:lnTo>
                    <a:lnTo>
                      <a:pt x="4456" y="848"/>
                    </a:lnTo>
                    <a:lnTo>
                      <a:pt x="4484" y="820"/>
                    </a:lnTo>
                    <a:lnTo>
                      <a:pt x="4500" y="813"/>
                    </a:lnTo>
                    <a:lnTo>
                      <a:pt x="4511" y="802"/>
                    </a:lnTo>
                    <a:lnTo>
                      <a:pt x="4520" y="788"/>
                    </a:lnTo>
                    <a:lnTo>
                      <a:pt x="4526" y="767"/>
                    </a:lnTo>
                    <a:lnTo>
                      <a:pt x="4547" y="748"/>
                    </a:lnTo>
                    <a:lnTo>
                      <a:pt x="4545" y="743"/>
                    </a:lnTo>
                    <a:lnTo>
                      <a:pt x="4548" y="735"/>
                    </a:lnTo>
                    <a:lnTo>
                      <a:pt x="4559" y="733"/>
                    </a:lnTo>
                    <a:lnTo>
                      <a:pt x="4566" y="727"/>
                    </a:lnTo>
                    <a:lnTo>
                      <a:pt x="4563" y="724"/>
                    </a:lnTo>
                    <a:lnTo>
                      <a:pt x="4569" y="722"/>
                    </a:lnTo>
                    <a:lnTo>
                      <a:pt x="4573" y="726"/>
                    </a:lnTo>
                    <a:lnTo>
                      <a:pt x="4584" y="721"/>
                    </a:lnTo>
                    <a:lnTo>
                      <a:pt x="4587" y="707"/>
                    </a:lnTo>
                    <a:lnTo>
                      <a:pt x="4592" y="708"/>
                    </a:lnTo>
                    <a:lnTo>
                      <a:pt x="4607" y="692"/>
                    </a:lnTo>
                    <a:lnTo>
                      <a:pt x="4625" y="703"/>
                    </a:lnTo>
                    <a:lnTo>
                      <a:pt x="4627" y="695"/>
                    </a:lnTo>
                    <a:lnTo>
                      <a:pt x="4630" y="686"/>
                    </a:lnTo>
                    <a:lnTo>
                      <a:pt x="4625" y="678"/>
                    </a:lnTo>
                    <a:lnTo>
                      <a:pt x="4657" y="665"/>
                    </a:lnTo>
                    <a:lnTo>
                      <a:pt x="4643" y="662"/>
                    </a:lnTo>
                    <a:lnTo>
                      <a:pt x="4645" y="656"/>
                    </a:lnTo>
                    <a:lnTo>
                      <a:pt x="4667" y="645"/>
                    </a:lnTo>
                    <a:lnTo>
                      <a:pt x="4665" y="656"/>
                    </a:lnTo>
                    <a:lnTo>
                      <a:pt x="4672" y="645"/>
                    </a:lnTo>
                    <a:lnTo>
                      <a:pt x="4678" y="643"/>
                    </a:lnTo>
                    <a:lnTo>
                      <a:pt x="4684" y="636"/>
                    </a:lnTo>
                    <a:lnTo>
                      <a:pt x="4679" y="631"/>
                    </a:lnTo>
                    <a:lnTo>
                      <a:pt x="4688" y="622"/>
                    </a:lnTo>
                    <a:lnTo>
                      <a:pt x="4698" y="624"/>
                    </a:lnTo>
                    <a:lnTo>
                      <a:pt x="4704" y="611"/>
                    </a:lnTo>
                    <a:lnTo>
                      <a:pt x="4708" y="599"/>
                    </a:lnTo>
                    <a:lnTo>
                      <a:pt x="4708" y="595"/>
                    </a:lnTo>
                    <a:lnTo>
                      <a:pt x="4719" y="582"/>
                    </a:lnTo>
                    <a:lnTo>
                      <a:pt x="4722" y="573"/>
                    </a:lnTo>
                    <a:lnTo>
                      <a:pt x="4729" y="567"/>
                    </a:lnTo>
                    <a:lnTo>
                      <a:pt x="4729" y="549"/>
                    </a:lnTo>
                    <a:lnTo>
                      <a:pt x="4726" y="548"/>
                    </a:lnTo>
                    <a:lnTo>
                      <a:pt x="4722" y="534"/>
                    </a:lnTo>
                    <a:lnTo>
                      <a:pt x="4731" y="538"/>
                    </a:lnTo>
                    <a:lnTo>
                      <a:pt x="4730" y="518"/>
                    </a:lnTo>
                    <a:lnTo>
                      <a:pt x="4716" y="518"/>
                    </a:lnTo>
                    <a:lnTo>
                      <a:pt x="4703" y="506"/>
                    </a:lnTo>
                    <a:lnTo>
                      <a:pt x="4701" y="491"/>
                    </a:lnTo>
                    <a:lnTo>
                      <a:pt x="4692" y="492"/>
                    </a:lnTo>
                    <a:lnTo>
                      <a:pt x="4689" y="502"/>
                    </a:lnTo>
                    <a:lnTo>
                      <a:pt x="4686" y="507"/>
                    </a:lnTo>
                    <a:lnTo>
                      <a:pt x="4681" y="497"/>
                    </a:lnTo>
                    <a:lnTo>
                      <a:pt x="4681" y="493"/>
                    </a:lnTo>
                    <a:lnTo>
                      <a:pt x="4676" y="481"/>
                    </a:lnTo>
                    <a:lnTo>
                      <a:pt x="4679" y="475"/>
                    </a:lnTo>
                    <a:lnTo>
                      <a:pt x="4666" y="464"/>
                    </a:lnTo>
                    <a:lnTo>
                      <a:pt x="4660" y="454"/>
                    </a:lnTo>
                    <a:lnTo>
                      <a:pt x="4662" y="447"/>
                    </a:lnTo>
                    <a:lnTo>
                      <a:pt x="4670" y="449"/>
                    </a:lnTo>
                    <a:lnTo>
                      <a:pt x="4687" y="470"/>
                    </a:lnTo>
                    <a:lnTo>
                      <a:pt x="4717" y="490"/>
                    </a:lnTo>
                    <a:lnTo>
                      <a:pt x="4711" y="507"/>
                    </a:lnTo>
                    <a:lnTo>
                      <a:pt x="4717" y="505"/>
                    </a:lnTo>
                    <a:lnTo>
                      <a:pt x="4724" y="493"/>
                    </a:lnTo>
                    <a:lnTo>
                      <a:pt x="4736" y="455"/>
                    </a:lnTo>
                    <a:lnTo>
                      <a:pt x="4736" y="441"/>
                    </a:lnTo>
                    <a:lnTo>
                      <a:pt x="4732" y="428"/>
                    </a:lnTo>
                    <a:lnTo>
                      <a:pt x="4726" y="432"/>
                    </a:lnTo>
                    <a:lnTo>
                      <a:pt x="4717" y="428"/>
                    </a:lnTo>
                    <a:lnTo>
                      <a:pt x="4713" y="400"/>
                    </a:lnTo>
                    <a:lnTo>
                      <a:pt x="4714" y="389"/>
                    </a:lnTo>
                    <a:lnTo>
                      <a:pt x="4698" y="360"/>
                    </a:lnTo>
                    <a:lnTo>
                      <a:pt x="4689" y="364"/>
                    </a:lnTo>
                    <a:lnTo>
                      <a:pt x="4695" y="378"/>
                    </a:lnTo>
                    <a:lnTo>
                      <a:pt x="4686" y="387"/>
                    </a:lnTo>
                    <a:lnTo>
                      <a:pt x="4684" y="394"/>
                    </a:lnTo>
                    <a:lnTo>
                      <a:pt x="4679" y="394"/>
                    </a:lnTo>
                    <a:lnTo>
                      <a:pt x="4672" y="374"/>
                    </a:lnTo>
                    <a:lnTo>
                      <a:pt x="4662" y="362"/>
                    </a:lnTo>
                    <a:lnTo>
                      <a:pt x="4670" y="358"/>
                    </a:lnTo>
                    <a:lnTo>
                      <a:pt x="4671" y="349"/>
                    </a:lnTo>
                    <a:lnTo>
                      <a:pt x="4673" y="341"/>
                    </a:lnTo>
                    <a:lnTo>
                      <a:pt x="4647" y="315"/>
                    </a:lnTo>
                    <a:lnTo>
                      <a:pt x="4640" y="318"/>
                    </a:lnTo>
                    <a:lnTo>
                      <a:pt x="4639" y="306"/>
                    </a:lnTo>
                    <a:lnTo>
                      <a:pt x="4624" y="283"/>
                    </a:lnTo>
                    <a:lnTo>
                      <a:pt x="4603" y="271"/>
                    </a:lnTo>
                    <a:lnTo>
                      <a:pt x="4607" y="266"/>
                    </a:lnTo>
                    <a:lnTo>
                      <a:pt x="4603" y="258"/>
                    </a:lnTo>
                    <a:lnTo>
                      <a:pt x="4593" y="255"/>
                    </a:lnTo>
                    <a:lnTo>
                      <a:pt x="4588" y="261"/>
                    </a:lnTo>
                    <a:lnTo>
                      <a:pt x="4585" y="255"/>
                    </a:lnTo>
                    <a:lnTo>
                      <a:pt x="4586" y="244"/>
                    </a:lnTo>
                    <a:lnTo>
                      <a:pt x="4569" y="248"/>
                    </a:lnTo>
                    <a:lnTo>
                      <a:pt x="4539" y="242"/>
                    </a:lnTo>
                    <a:lnTo>
                      <a:pt x="4523" y="255"/>
                    </a:lnTo>
                    <a:lnTo>
                      <a:pt x="4518" y="253"/>
                    </a:lnTo>
                    <a:lnTo>
                      <a:pt x="4509" y="255"/>
                    </a:lnTo>
                    <a:lnTo>
                      <a:pt x="4489" y="238"/>
                    </a:lnTo>
                    <a:lnTo>
                      <a:pt x="4477" y="248"/>
                    </a:lnTo>
                    <a:lnTo>
                      <a:pt x="4469" y="247"/>
                    </a:lnTo>
                    <a:lnTo>
                      <a:pt x="4441" y="253"/>
                    </a:lnTo>
                    <a:lnTo>
                      <a:pt x="4435" y="247"/>
                    </a:lnTo>
                    <a:lnTo>
                      <a:pt x="4426" y="255"/>
                    </a:lnTo>
                    <a:lnTo>
                      <a:pt x="4428" y="248"/>
                    </a:lnTo>
                    <a:lnTo>
                      <a:pt x="4432" y="242"/>
                    </a:lnTo>
                    <a:lnTo>
                      <a:pt x="4430" y="238"/>
                    </a:lnTo>
                    <a:lnTo>
                      <a:pt x="4424" y="237"/>
                    </a:lnTo>
                    <a:lnTo>
                      <a:pt x="4421" y="244"/>
                    </a:lnTo>
                    <a:lnTo>
                      <a:pt x="4410" y="247"/>
                    </a:lnTo>
                    <a:lnTo>
                      <a:pt x="4409" y="258"/>
                    </a:lnTo>
                    <a:lnTo>
                      <a:pt x="4405" y="264"/>
                    </a:lnTo>
                    <a:lnTo>
                      <a:pt x="4416" y="261"/>
                    </a:lnTo>
                    <a:lnTo>
                      <a:pt x="4409" y="272"/>
                    </a:lnTo>
                    <a:lnTo>
                      <a:pt x="4403" y="272"/>
                    </a:lnTo>
                    <a:lnTo>
                      <a:pt x="4402" y="283"/>
                    </a:lnTo>
                    <a:lnTo>
                      <a:pt x="4397" y="294"/>
                    </a:lnTo>
                    <a:lnTo>
                      <a:pt x="4386" y="299"/>
                    </a:lnTo>
                    <a:lnTo>
                      <a:pt x="4382" y="296"/>
                    </a:lnTo>
                    <a:lnTo>
                      <a:pt x="4380" y="307"/>
                    </a:lnTo>
                    <a:lnTo>
                      <a:pt x="4356" y="306"/>
                    </a:lnTo>
                    <a:lnTo>
                      <a:pt x="4349" y="312"/>
                    </a:lnTo>
                    <a:lnTo>
                      <a:pt x="4334" y="306"/>
                    </a:lnTo>
                    <a:lnTo>
                      <a:pt x="4313" y="306"/>
                    </a:lnTo>
                    <a:lnTo>
                      <a:pt x="4313" y="301"/>
                    </a:lnTo>
                    <a:lnTo>
                      <a:pt x="4311" y="299"/>
                    </a:lnTo>
                    <a:lnTo>
                      <a:pt x="4329" y="288"/>
                    </a:lnTo>
                    <a:lnTo>
                      <a:pt x="4333" y="292"/>
                    </a:lnTo>
                    <a:lnTo>
                      <a:pt x="4343" y="264"/>
                    </a:lnTo>
                    <a:lnTo>
                      <a:pt x="4349" y="253"/>
                    </a:lnTo>
                    <a:lnTo>
                      <a:pt x="4353" y="242"/>
                    </a:lnTo>
                    <a:lnTo>
                      <a:pt x="4367" y="238"/>
                    </a:lnTo>
                    <a:lnTo>
                      <a:pt x="4377" y="216"/>
                    </a:lnTo>
                    <a:lnTo>
                      <a:pt x="4373" y="213"/>
                    </a:lnTo>
                    <a:lnTo>
                      <a:pt x="4370" y="207"/>
                    </a:lnTo>
                    <a:lnTo>
                      <a:pt x="4372" y="204"/>
                    </a:lnTo>
                    <a:lnTo>
                      <a:pt x="4380" y="204"/>
                    </a:lnTo>
                    <a:lnTo>
                      <a:pt x="4380" y="197"/>
                    </a:lnTo>
                    <a:lnTo>
                      <a:pt x="4373" y="195"/>
                    </a:lnTo>
                    <a:lnTo>
                      <a:pt x="4373" y="188"/>
                    </a:lnTo>
                    <a:lnTo>
                      <a:pt x="4375" y="183"/>
                    </a:lnTo>
                    <a:lnTo>
                      <a:pt x="4349" y="175"/>
                    </a:lnTo>
                    <a:lnTo>
                      <a:pt x="4344" y="178"/>
                    </a:lnTo>
                    <a:lnTo>
                      <a:pt x="4338" y="168"/>
                    </a:lnTo>
                    <a:lnTo>
                      <a:pt x="4329" y="166"/>
                    </a:lnTo>
                    <a:lnTo>
                      <a:pt x="4321" y="166"/>
                    </a:lnTo>
                    <a:lnTo>
                      <a:pt x="4312" y="173"/>
                    </a:lnTo>
                    <a:lnTo>
                      <a:pt x="4306" y="164"/>
                    </a:lnTo>
                    <a:lnTo>
                      <a:pt x="4289" y="173"/>
                    </a:lnTo>
                    <a:lnTo>
                      <a:pt x="4294" y="157"/>
                    </a:lnTo>
                    <a:lnTo>
                      <a:pt x="4292" y="143"/>
                    </a:lnTo>
                    <a:lnTo>
                      <a:pt x="4286" y="162"/>
                    </a:lnTo>
                    <a:lnTo>
                      <a:pt x="4268" y="161"/>
                    </a:lnTo>
                    <a:lnTo>
                      <a:pt x="4211" y="189"/>
                    </a:lnTo>
                    <a:lnTo>
                      <a:pt x="4224" y="169"/>
                    </a:lnTo>
                    <a:lnTo>
                      <a:pt x="4231" y="166"/>
                    </a:lnTo>
                    <a:lnTo>
                      <a:pt x="4256" y="126"/>
                    </a:lnTo>
                    <a:lnTo>
                      <a:pt x="4268" y="116"/>
                    </a:lnTo>
                    <a:lnTo>
                      <a:pt x="4276" y="115"/>
                    </a:lnTo>
                    <a:lnTo>
                      <a:pt x="4286" y="98"/>
                    </a:lnTo>
                    <a:lnTo>
                      <a:pt x="4286" y="91"/>
                    </a:lnTo>
                    <a:lnTo>
                      <a:pt x="4301" y="88"/>
                    </a:lnTo>
                    <a:lnTo>
                      <a:pt x="4310" y="95"/>
                    </a:lnTo>
                    <a:lnTo>
                      <a:pt x="4301" y="82"/>
                    </a:lnTo>
                    <a:lnTo>
                      <a:pt x="4290" y="43"/>
                    </a:lnTo>
                    <a:lnTo>
                      <a:pt x="4281" y="39"/>
                    </a:lnTo>
                    <a:lnTo>
                      <a:pt x="4276" y="48"/>
                    </a:lnTo>
                    <a:lnTo>
                      <a:pt x="4259" y="45"/>
                    </a:lnTo>
                    <a:lnTo>
                      <a:pt x="4242" y="34"/>
                    </a:lnTo>
                    <a:lnTo>
                      <a:pt x="4226" y="7"/>
                    </a:lnTo>
                    <a:lnTo>
                      <a:pt x="4219" y="17"/>
                    </a:lnTo>
                    <a:lnTo>
                      <a:pt x="4213" y="14"/>
                    </a:lnTo>
                    <a:lnTo>
                      <a:pt x="4211" y="12"/>
                    </a:lnTo>
                    <a:lnTo>
                      <a:pt x="4211" y="5"/>
                    </a:lnTo>
                    <a:lnTo>
                      <a:pt x="4203" y="0"/>
                    </a:lnTo>
                    <a:lnTo>
                      <a:pt x="4193" y="2"/>
                    </a:lnTo>
                    <a:lnTo>
                      <a:pt x="4178" y="14"/>
                    </a:lnTo>
                    <a:lnTo>
                      <a:pt x="4172" y="24"/>
                    </a:lnTo>
                    <a:lnTo>
                      <a:pt x="4166" y="27"/>
                    </a:lnTo>
                    <a:lnTo>
                      <a:pt x="4143" y="22"/>
                    </a:lnTo>
                    <a:lnTo>
                      <a:pt x="4139" y="35"/>
                    </a:lnTo>
                    <a:lnTo>
                      <a:pt x="4122" y="51"/>
                    </a:lnTo>
                    <a:lnTo>
                      <a:pt x="4098" y="88"/>
                    </a:lnTo>
                    <a:lnTo>
                      <a:pt x="4093" y="102"/>
                    </a:lnTo>
                    <a:lnTo>
                      <a:pt x="4073" y="120"/>
                    </a:lnTo>
                    <a:lnTo>
                      <a:pt x="4070" y="126"/>
                    </a:lnTo>
                    <a:lnTo>
                      <a:pt x="4049" y="157"/>
                    </a:lnTo>
                    <a:lnTo>
                      <a:pt x="4043" y="168"/>
                    </a:lnTo>
                    <a:lnTo>
                      <a:pt x="4042" y="178"/>
                    </a:lnTo>
                    <a:lnTo>
                      <a:pt x="4042" y="185"/>
                    </a:lnTo>
                    <a:lnTo>
                      <a:pt x="4039" y="194"/>
                    </a:lnTo>
                    <a:lnTo>
                      <a:pt x="4033" y="194"/>
                    </a:lnTo>
                    <a:lnTo>
                      <a:pt x="4032" y="201"/>
                    </a:lnTo>
                    <a:lnTo>
                      <a:pt x="4023" y="220"/>
                    </a:lnTo>
                    <a:lnTo>
                      <a:pt x="4025" y="222"/>
                    </a:lnTo>
                    <a:lnTo>
                      <a:pt x="4025" y="232"/>
                    </a:lnTo>
                    <a:lnTo>
                      <a:pt x="4030" y="238"/>
                    </a:lnTo>
                    <a:lnTo>
                      <a:pt x="4043" y="244"/>
                    </a:lnTo>
                    <a:lnTo>
                      <a:pt x="4046" y="258"/>
                    </a:lnTo>
                    <a:lnTo>
                      <a:pt x="4052" y="263"/>
                    </a:lnTo>
                    <a:lnTo>
                      <a:pt x="4050" y="267"/>
                    </a:lnTo>
                    <a:lnTo>
                      <a:pt x="4039" y="265"/>
                    </a:lnTo>
                    <a:lnTo>
                      <a:pt x="4037" y="258"/>
                    </a:lnTo>
                    <a:lnTo>
                      <a:pt x="4037" y="282"/>
                    </a:lnTo>
                    <a:lnTo>
                      <a:pt x="4041" y="285"/>
                    </a:lnTo>
                    <a:lnTo>
                      <a:pt x="4039" y="286"/>
                    </a:lnTo>
                    <a:lnTo>
                      <a:pt x="4010" y="303"/>
                    </a:lnTo>
                    <a:lnTo>
                      <a:pt x="3995" y="307"/>
                    </a:lnTo>
                    <a:lnTo>
                      <a:pt x="3975" y="306"/>
                    </a:lnTo>
                    <a:lnTo>
                      <a:pt x="3962" y="312"/>
                    </a:lnTo>
                    <a:lnTo>
                      <a:pt x="3913" y="302"/>
                    </a:lnTo>
                    <a:lnTo>
                      <a:pt x="3915" y="310"/>
                    </a:lnTo>
                    <a:lnTo>
                      <a:pt x="3915" y="315"/>
                    </a:lnTo>
                    <a:lnTo>
                      <a:pt x="3921" y="321"/>
                    </a:lnTo>
                    <a:lnTo>
                      <a:pt x="3923" y="334"/>
                    </a:lnTo>
                    <a:lnTo>
                      <a:pt x="3934" y="335"/>
                    </a:lnTo>
                    <a:lnTo>
                      <a:pt x="3941" y="344"/>
                    </a:lnTo>
                    <a:lnTo>
                      <a:pt x="3941" y="351"/>
                    </a:lnTo>
                    <a:lnTo>
                      <a:pt x="3960" y="351"/>
                    </a:lnTo>
                    <a:lnTo>
                      <a:pt x="3967" y="356"/>
                    </a:lnTo>
                    <a:lnTo>
                      <a:pt x="3968" y="364"/>
                    </a:lnTo>
                    <a:lnTo>
                      <a:pt x="3963" y="377"/>
                    </a:lnTo>
                    <a:lnTo>
                      <a:pt x="3963" y="396"/>
                    </a:lnTo>
                    <a:lnTo>
                      <a:pt x="3960" y="406"/>
                    </a:lnTo>
                    <a:lnTo>
                      <a:pt x="3947" y="401"/>
                    </a:lnTo>
                    <a:lnTo>
                      <a:pt x="3947" y="389"/>
                    </a:lnTo>
                    <a:lnTo>
                      <a:pt x="3944" y="384"/>
                    </a:lnTo>
                    <a:lnTo>
                      <a:pt x="3923" y="380"/>
                    </a:lnTo>
                    <a:lnTo>
                      <a:pt x="3923" y="377"/>
                    </a:lnTo>
                    <a:lnTo>
                      <a:pt x="3926" y="366"/>
                    </a:lnTo>
                    <a:lnTo>
                      <a:pt x="3924" y="361"/>
                    </a:lnTo>
                    <a:lnTo>
                      <a:pt x="3907" y="364"/>
                    </a:lnTo>
                    <a:lnTo>
                      <a:pt x="3908" y="353"/>
                    </a:lnTo>
                    <a:lnTo>
                      <a:pt x="3902" y="352"/>
                    </a:lnTo>
                    <a:lnTo>
                      <a:pt x="3865" y="379"/>
                    </a:lnTo>
                    <a:lnTo>
                      <a:pt x="3869" y="389"/>
                    </a:lnTo>
                    <a:lnTo>
                      <a:pt x="3869" y="396"/>
                    </a:lnTo>
                    <a:lnTo>
                      <a:pt x="3864" y="396"/>
                    </a:lnTo>
                    <a:lnTo>
                      <a:pt x="3860" y="390"/>
                    </a:lnTo>
                    <a:lnTo>
                      <a:pt x="3849" y="393"/>
                    </a:lnTo>
                    <a:lnTo>
                      <a:pt x="3844" y="404"/>
                    </a:lnTo>
                    <a:lnTo>
                      <a:pt x="3851" y="405"/>
                    </a:lnTo>
                    <a:lnTo>
                      <a:pt x="3854" y="409"/>
                    </a:lnTo>
                    <a:lnTo>
                      <a:pt x="3855" y="417"/>
                    </a:lnTo>
                    <a:lnTo>
                      <a:pt x="3850" y="419"/>
                    </a:lnTo>
                    <a:lnTo>
                      <a:pt x="3838" y="415"/>
                    </a:lnTo>
                    <a:lnTo>
                      <a:pt x="3821" y="428"/>
                    </a:lnTo>
                    <a:lnTo>
                      <a:pt x="3821" y="415"/>
                    </a:lnTo>
                    <a:lnTo>
                      <a:pt x="3819" y="411"/>
                    </a:lnTo>
                    <a:lnTo>
                      <a:pt x="3815" y="415"/>
                    </a:lnTo>
                    <a:lnTo>
                      <a:pt x="3805" y="431"/>
                    </a:lnTo>
                    <a:lnTo>
                      <a:pt x="3797" y="431"/>
                    </a:lnTo>
                    <a:lnTo>
                      <a:pt x="3784" y="442"/>
                    </a:lnTo>
                    <a:lnTo>
                      <a:pt x="3780" y="439"/>
                    </a:lnTo>
                    <a:lnTo>
                      <a:pt x="3790" y="427"/>
                    </a:lnTo>
                    <a:lnTo>
                      <a:pt x="3791" y="419"/>
                    </a:lnTo>
                    <a:lnTo>
                      <a:pt x="3780" y="417"/>
                    </a:lnTo>
                    <a:lnTo>
                      <a:pt x="3779" y="411"/>
                    </a:lnTo>
                    <a:lnTo>
                      <a:pt x="3774" y="419"/>
                    </a:lnTo>
                    <a:lnTo>
                      <a:pt x="3756" y="423"/>
                    </a:lnTo>
                    <a:lnTo>
                      <a:pt x="3748" y="438"/>
                    </a:lnTo>
                    <a:lnTo>
                      <a:pt x="3740" y="442"/>
                    </a:lnTo>
                    <a:lnTo>
                      <a:pt x="3736" y="436"/>
                    </a:lnTo>
                    <a:lnTo>
                      <a:pt x="3756" y="414"/>
                    </a:lnTo>
                    <a:lnTo>
                      <a:pt x="3761" y="393"/>
                    </a:lnTo>
                    <a:lnTo>
                      <a:pt x="3745" y="380"/>
                    </a:lnTo>
                    <a:lnTo>
                      <a:pt x="3716" y="382"/>
                    </a:lnTo>
                    <a:lnTo>
                      <a:pt x="3711" y="385"/>
                    </a:lnTo>
                    <a:lnTo>
                      <a:pt x="3710" y="393"/>
                    </a:lnTo>
                    <a:lnTo>
                      <a:pt x="3678" y="383"/>
                    </a:lnTo>
                    <a:lnTo>
                      <a:pt x="3676" y="390"/>
                    </a:lnTo>
                    <a:lnTo>
                      <a:pt x="3665" y="399"/>
                    </a:lnTo>
                    <a:lnTo>
                      <a:pt x="3657" y="389"/>
                    </a:lnTo>
                    <a:lnTo>
                      <a:pt x="3629" y="390"/>
                    </a:lnTo>
                    <a:lnTo>
                      <a:pt x="3628" y="394"/>
                    </a:lnTo>
                    <a:lnTo>
                      <a:pt x="3635" y="399"/>
                    </a:lnTo>
                    <a:lnTo>
                      <a:pt x="3635" y="403"/>
                    </a:lnTo>
                    <a:lnTo>
                      <a:pt x="3609" y="409"/>
                    </a:lnTo>
                    <a:lnTo>
                      <a:pt x="3608" y="405"/>
                    </a:lnTo>
                    <a:lnTo>
                      <a:pt x="3611" y="398"/>
                    </a:lnTo>
                    <a:lnTo>
                      <a:pt x="3604" y="399"/>
                    </a:lnTo>
                    <a:lnTo>
                      <a:pt x="3590" y="412"/>
                    </a:lnTo>
                    <a:lnTo>
                      <a:pt x="3586" y="401"/>
                    </a:lnTo>
                    <a:lnTo>
                      <a:pt x="3581" y="405"/>
                    </a:lnTo>
                    <a:lnTo>
                      <a:pt x="3581" y="423"/>
                    </a:lnTo>
                    <a:lnTo>
                      <a:pt x="3585" y="427"/>
                    </a:lnTo>
                    <a:lnTo>
                      <a:pt x="3604" y="417"/>
                    </a:lnTo>
                    <a:lnTo>
                      <a:pt x="3607" y="428"/>
                    </a:lnTo>
                    <a:lnTo>
                      <a:pt x="3611" y="435"/>
                    </a:lnTo>
                    <a:lnTo>
                      <a:pt x="3612" y="432"/>
                    </a:lnTo>
                    <a:lnTo>
                      <a:pt x="3612" y="426"/>
                    </a:lnTo>
                    <a:lnTo>
                      <a:pt x="3619" y="423"/>
                    </a:lnTo>
                    <a:lnTo>
                      <a:pt x="3618" y="428"/>
                    </a:lnTo>
                    <a:lnTo>
                      <a:pt x="3620" y="435"/>
                    </a:lnTo>
                    <a:lnTo>
                      <a:pt x="3614" y="446"/>
                    </a:lnTo>
                    <a:lnTo>
                      <a:pt x="3549" y="471"/>
                    </a:lnTo>
                    <a:lnTo>
                      <a:pt x="3520" y="475"/>
                    </a:lnTo>
                    <a:lnTo>
                      <a:pt x="3516" y="473"/>
                    </a:lnTo>
                    <a:lnTo>
                      <a:pt x="3514" y="481"/>
                    </a:lnTo>
                    <a:lnTo>
                      <a:pt x="3514" y="492"/>
                    </a:lnTo>
                    <a:lnTo>
                      <a:pt x="3514" y="489"/>
                    </a:lnTo>
                    <a:lnTo>
                      <a:pt x="3501" y="487"/>
                    </a:lnTo>
                    <a:lnTo>
                      <a:pt x="3488" y="496"/>
                    </a:lnTo>
                    <a:lnTo>
                      <a:pt x="3473" y="490"/>
                    </a:lnTo>
                    <a:lnTo>
                      <a:pt x="3455" y="502"/>
                    </a:lnTo>
                    <a:lnTo>
                      <a:pt x="3436" y="502"/>
                    </a:lnTo>
                    <a:lnTo>
                      <a:pt x="3420" y="516"/>
                    </a:lnTo>
                    <a:lnTo>
                      <a:pt x="3434" y="524"/>
                    </a:lnTo>
                    <a:lnTo>
                      <a:pt x="3415" y="529"/>
                    </a:lnTo>
                    <a:lnTo>
                      <a:pt x="3401" y="541"/>
                    </a:lnTo>
                    <a:lnTo>
                      <a:pt x="3385" y="528"/>
                    </a:lnTo>
                    <a:lnTo>
                      <a:pt x="3378" y="536"/>
                    </a:lnTo>
                    <a:lnTo>
                      <a:pt x="3366" y="539"/>
                    </a:lnTo>
                    <a:lnTo>
                      <a:pt x="3365" y="544"/>
                    </a:lnTo>
                    <a:lnTo>
                      <a:pt x="3371" y="544"/>
                    </a:lnTo>
                    <a:lnTo>
                      <a:pt x="3374" y="550"/>
                    </a:lnTo>
                    <a:lnTo>
                      <a:pt x="3355" y="555"/>
                    </a:lnTo>
                    <a:lnTo>
                      <a:pt x="3354" y="562"/>
                    </a:lnTo>
                    <a:lnTo>
                      <a:pt x="3344" y="566"/>
                    </a:lnTo>
                    <a:lnTo>
                      <a:pt x="3333" y="584"/>
                    </a:lnTo>
                    <a:lnTo>
                      <a:pt x="3322" y="593"/>
                    </a:lnTo>
                    <a:lnTo>
                      <a:pt x="3321" y="598"/>
                    </a:lnTo>
                    <a:lnTo>
                      <a:pt x="3322" y="604"/>
                    </a:lnTo>
                    <a:lnTo>
                      <a:pt x="3319" y="608"/>
                    </a:lnTo>
                    <a:lnTo>
                      <a:pt x="3305" y="614"/>
                    </a:lnTo>
                    <a:lnTo>
                      <a:pt x="3300" y="605"/>
                    </a:lnTo>
                    <a:lnTo>
                      <a:pt x="3292" y="604"/>
                    </a:lnTo>
                    <a:lnTo>
                      <a:pt x="3269" y="602"/>
                    </a:lnTo>
                    <a:lnTo>
                      <a:pt x="3261" y="606"/>
                    </a:lnTo>
                    <a:lnTo>
                      <a:pt x="3256" y="611"/>
                    </a:lnTo>
                    <a:lnTo>
                      <a:pt x="3262" y="618"/>
                    </a:lnTo>
                    <a:lnTo>
                      <a:pt x="3279" y="625"/>
                    </a:lnTo>
                    <a:lnTo>
                      <a:pt x="3301" y="626"/>
                    </a:lnTo>
                    <a:lnTo>
                      <a:pt x="3297" y="633"/>
                    </a:lnTo>
                    <a:lnTo>
                      <a:pt x="3288" y="642"/>
                    </a:lnTo>
                    <a:lnTo>
                      <a:pt x="3281" y="640"/>
                    </a:lnTo>
                    <a:lnTo>
                      <a:pt x="3279" y="633"/>
                    </a:lnTo>
                    <a:lnTo>
                      <a:pt x="3272" y="640"/>
                    </a:lnTo>
                    <a:lnTo>
                      <a:pt x="3274" y="645"/>
                    </a:lnTo>
                    <a:lnTo>
                      <a:pt x="3268" y="659"/>
                    </a:lnTo>
                    <a:lnTo>
                      <a:pt x="3262" y="667"/>
                    </a:lnTo>
                    <a:lnTo>
                      <a:pt x="3256" y="683"/>
                    </a:lnTo>
                    <a:lnTo>
                      <a:pt x="3249" y="683"/>
                    </a:lnTo>
                    <a:lnTo>
                      <a:pt x="3247" y="694"/>
                    </a:lnTo>
                    <a:lnTo>
                      <a:pt x="3253" y="702"/>
                    </a:lnTo>
                    <a:lnTo>
                      <a:pt x="3246" y="708"/>
                    </a:lnTo>
                    <a:lnTo>
                      <a:pt x="3236" y="691"/>
                    </a:lnTo>
                    <a:lnTo>
                      <a:pt x="3222" y="684"/>
                    </a:lnTo>
                    <a:lnTo>
                      <a:pt x="3221" y="674"/>
                    </a:lnTo>
                    <a:lnTo>
                      <a:pt x="3204" y="667"/>
                    </a:lnTo>
                    <a:lnTo>
                      <a:pt x="3203" y="668"/>
                    </a:lnTo>
                    <a:lnTo>
                      <a:pt x="3209" y="681"/>
                    </a:lnTo>
                    <a:lnTo>
                      <a:pt x="3194" y="690"/>
                    </a:lnTo>
                    <a:lnTo>
                      <a:pt x="3197" y="699"/>
                    </a:lnTo>
                    <a:lnTo>
                      <a:pt x="3192" y="701"/>
                    </a:lnTo>
                    <a:lnTo>
                      <a:pt x="3193" y="707"/>
                    </a:lnTo>
                    <a:lnTo>
                      <a:pt x="3222" y="711"/>
                    </a:lnTo>
                    <a:lnTo>
                      <a:pt x="3229" y="717"/>
                    </a:lnTo>
                    <a:lnTo>
                      <a:pt x="3242" y="724"/>
                    </a:lnTo>
                    <a:lnTo>
                      <a:pt x="3238" y="728"/>
                    </a:lnTo>
                    <a:lnTo>
                      <a:pt x="3238" y="735"/>
                    </a:lnTo>
                    <a:lnTo>
                      <a:pt x="3242" y="739"/>
                    </a:lnTo>
                    <a:lnTo>
                      <a:pt x="3240" y="743"/>
                    </a:lnTo>
                    <a:lnTo>
                      <a:pt x="3227" y="740"/>
                    </a:lnTo>
                    <a:lnTo>
                      <a:pt x="3224" y="744"/>
                    </a:lnTo>
                    <a:lnTo>
                      <a:pt x="3211" y="750"/>
                    </a:lnTo>
                    <a:lnTo>
                      <a:pt x="3215" y="756"/>
                    </a:lnTo>
                    <a:lnTo>
                      <a:pt x="3204" y="756"/>
                    </a:lnTo>
                    <a:lnTo>
                      <a:pt x="3202" y="761"/>
                    </a:lnTo>
                    <a:lnTo>
                      <a:pt x="3203" y="771"/>
                    </a:lnTo>
                    <a:lnTo>
                      <a:pt x="3209" y="777"/>
                    </a:lnTo>
                    <a:lnTo>
                      <a:pt x="3246" y="788"/>
                    </a:lnTo>
                    <a:lnTo>
                      <a:pt x="3249" y="814"/>
                    </a:lnTo>
                    <a:lnTo>
                      <a:pt x="3253" y="821"/>
                    </a:lnTo>
                    <a:lnTo>
                      <a:pt x="3259" y="826"/>
                    </a:lnTo>
                    <a:lnTo>
                      <a:pt x="3254" y="832"/>
                    </a:lnTo>
                    <a:lnTo>
                      <a:pt x="3242" y="828"/>
                    </a:lnTo>
                    <a:lnTo>
                      <a:pt x="3242" y="831"/>
                    </a:lnTo>
                    <a:lnTo>
                      <a:pt x="3245" y="839"/>
                    </a:lnTo>
                    <a:lnTo>
                      <a:pt x="3240" y="841"/>
                    </a:lnTo>
                    <a:lnTo>
                      <a:pt x="3242" y="847"/>
                    </a:lnTo>
                    <a:lnTo>
                      <a:pt x="3247" y="850"/>
                    </a:lnTo>
                    <a:lnTo>
                      <a:pt x="3247" y="856"/>
                    </a:lnTo>
                    <a:lnTo>
                      <a:pt x="3237" y="861"/>
                    </a:lnTo>
                    <a:lnTo>
                      <a:pt x="3215" y="863"/>
                    </a:lnTo>
                    <a:lnTo>
                      <a:pt x="3202" y="872"/>
                    </a:lnTo>
                    <a:lnTo>
                      <a:pt x="3189" y="871"/>
                    </a:lnTo>
                    <a:lnTo>
                      <a:pt x="3182" y="874"/>
                    </a:lnTo>
                    <a:lnTo>
                      <a:pt x="3179" y="883"/>
                    </a:lnTo>
                    <a:lnTo>
                      <a:pt x="3166" y="894"/>
                    </a:lnTo>
                    <a:lnTo>
                      <a:pt x="3148" y="889"/>
                    </a:lnTo>
                    <a:lnTo>
                      <a:pt x="3145" y="883"/>
                    </a:lnTo>
                    <a:lnTo>
                      <a:pt x="3143" y="883"/>
                    </a:lnTo>
                    <a:lnTo>
                      <a:pt x="3130" y="888"/>
                    </a:lnTo>
                    <a:lnTo>
                      <a:pt x="3105" y="893"/>
                    </a:lnTo>
                    <a:lnTo>
                      <a:pt x="3082" y="900"/>
                    </a:lnTo>
                    <a:lnTo>
                      <a:pt x="3035" y="906"/>
                    </a:lnTo>
                    <a:lnTo>
                      <a:pt x="3026" y="900"/>
                    </a:lnTo>
                    <a:lnTo>
                      <a:pt x="3007" y="904"/>
                    </a:lnTo>
                    <a:lnTo>
                      <a:pt x="2989" y="901"/>
                    </a:lnTo>
                    <a:lnTo>
                      <a:pt x="2952" y="912"/>
                    </a:lnTo>
                    <a:lnTo>
                      <a:pt x="2952" y="917"/>
                    </a:lnTo>
                    <a:lnTo>
                      <a:pt x="2950" y="920"/>
                    </a:lnTo>
                    <a:lnTo>
                      <a:pt x="2939" y="914"/>
                    </a:lnTo>
                    <a:lnTo>
                      <a:pt x="2929" y="918"/>
                    </a:lnTo>
                    <a:lnTo>
                      <a:pt x="2928" y="922"/>
                    </a:lnTo>
                    <a:lnTo>
                      <a:pt x="2912" y="926"/>
                    </a:lnTo>
                    <a:lnTo>
                      <a:pt x="2913" y="936"/>
                    </a:lnTo>
                    <a:lnTo>
                      <a:pt x="2917" y="944"/>
                    </a:lnTo>
                    <a:lnTo>
                      <a:pt x="2920" y="943"/>
                    </a:lnTo>
                    <a:lnTo>
                      <a:pt x="2921" y="938"/>
                    </a:lnTo>
                    <a:lnTo>
                      <a:pt x="2926" y="939"/>
                    </a:lnTo>
                    <a:lnTo>
                      <a:pt x="2924" y="947"/>
                    </a:lnTo>
                    <a:lnTo>
                      <a:pt x="2912" y="958"/>
                    </a:lnTo>
                    <a:lnTo>
                      <a:pt x="2912" y="964"/>
                    </a:lnTo>
                    <a:lnTo>
                      <a:pt x="2904" y="960"/>
                    </a:lnTo>
                    <a:lnTo>
                      <a:pt x="2901" y="966"/>
                    </a:lnTo>
                    <a:lnTo>
                      <a:pt x="2904" y="975"/>
                    </a:lnTo>
                    <a:lnTo>
                      <a:pt x="2913" y="977"/>
                    </a:lnTo>
                    <a:lnTo>
                      <a:pt x="2913" y="987"/>
                    </a:lnTo>
                    <a:lnTo>
                      <a:pt x="2901" y="996"/>
                    </a:lnTo>
                    <a:lnTo>
                      <a:pt x="2918" y="1009"/>
                    </a:lnTo>
                    <a:lnTo>
                      <a:pt x="2917" y="1014"/>
                    </a:lnTo>
                    <a:lnTo>
                      <a:pt x="2923" y="1019"/>
                    </a:lnTo>
                    <a:lnTo>
                      <a:pt x="2926" y="1018"/>
                    </a:lnTo>
                    <a:lnTo>
                      <a:pt x="2931" y="1040"/>
                    </a:lnTo>
                    <a:lnTo>
                      <a:pt x="2937" y="1046"/>
                    </a:lnTo>
                    <a:lnTo>
                      <a:pt x="2934" y="1052"/>
                    </a:lnTo>
                    <a:lnTo>
                      <a:pt x="2933" y="1058"/>
                    </a:lnTo>
                    <a:lnTo>
                      <a:pt x="2929" y="1066"/>
                    </a:lnTo>
                    <a:lnTo>
                      <a:pt x="2924" y="1082"/>
                    </a:lnTo>
                    <a:lnTo>
                      <a:pt x="2925" y="1097"/>
                    </a:lnTo>
                    <a:lnTo>
                      <a:pt x="2930" y="1105"/>
                    </a:lnTo>
                    <a:lnTo>
                      <a:pt x="2930" y="1122"/>
                    </a:lnTo>
                    <a:lnTo>
                      <a:pt x="2935" y="1133"/>
                    </a:lnTo>
                    <a:lnTo>
                      <a:pt x="2949" y="1149"/>
                    </a:lnTo>
                    <a:lnTo>
                      <a:pt x="2962" y="1153"/>
                    </a:lnTo>
                    <a:lnTo>
                      <a:pt x="2987" y="1157"/>
                    </a:lnTo>
                    <a:lnTo>
                      <a:pt x="3001" y="1168"/>
                    </a:lnTo>
                    <a:lnTo>
                      <a:pt x="3009" y="1168"/>
                    </a:lnTo>
                    <a:lnTo>
                      <a:pt x="3015" y="1184"/>
                    </a:lnTo>
                    <a:lnTo>
                      <a:pt x="3010" y="1196"/>
                    </a:lnTo>
                    <a:lnTo>
                      <a:pt x="3006" y="1200"/>
                    </a:lnTo>
                    <a:lnTo>
                      <a:pt x="3017" y="1203"/>
                    </a:lnTo>
                    <a:lnTo>
                      <a:pt x="3023" y="1211"/>
                    </a:lnTo>
                    <a:lnTo>
                      <a:pt x="3031" y="1227"/>
                    </a:lnTo>
                    <a:lnTo>
                      <a:pt x="3041" y="1233"/>
                    </a:lnTo>
                    <a:lnTo>
                      <a:pt x="3060" y="1239"/>
                    </a:lnTo>
                    <a:lnTo>
                      <a:pt x="3069" y="1246"/>
                    </a:lnTo>
                    <a:lnTo>
                      <a:pt x="3073" y="1239"/>
                    </a:lnTo>
                    <a:lnTo>
                      <a:pt x="3076" y="1254"/>
                    </a:lnTo>
                    <a:lnTo>
                      <a:pt x="3084" y="1272"/>
                    </a:lnTo>
                    <a:lnTo>
                      <a:pt x="3084" y="1282"/>
                    </a:lnTo>
                    <a:lnTo>
                      <a:pt x="3080" y="1302"/>
                    </a:lnTo>
                    <a:lnTo>
                      <a:pt x="3069" y="1312"/>
                    </a:lnTo>
                    <a:lnTo>
                      <a:pt x="3068" y="1329"/>
                    </a:lnTo>
                    <a:lnTo>
                      <a:pt x="3060" y="1343"/>
                    </a:lnTo>
                    <a:lnTo>
                      <a:pt x="3064" y="1358"/>
                    </a:lnTo>
                    <a:lnTo>
                      <a:pt x="3063" y="1372"/>
                    </a:lnTo>
                    <a:lnTo>
                      <a:pt x="3079" y="1394"/>
                    </a:lnTo>
                    <a:lnTo>
                      <a:pt x="3082" y="1426"/>
                    </a:lnTo>
                    <a:lnTo>
                      <a:pt x="3087" y="1440"/>
                    </a:lnTo>
                    <a:lnTo>
                      <a:pt x="3090" y="1459"/>
                    </a:lnTo>
                    <a:lnTo>
                      <a:pt x="3090" y="1474"/>
                    </a:lnTo>
                    <a:lnTo>
                      <a:pt x="3085" y="1487"/>
                    </a:lnTo>
                    <a:lnTo>
                      <a:pt x="3075" y="1501"/>
                    </a:lnTo>
                    <a:lnTo>
                      <a:pt x="3063" y="1504"/>
                    </a:lnTo>
                    <a:lnTo>
                      <a:pt x="3055" y="1501"/>
                    </a:lnTo>
                    <a:lnTo>
                      <a:pt x="3054" y="1509"/>
                    </a:lnTo>
                    <a:lnTo>
                      <a:pt x="3063" y="1530"/>
                    </a:lnTo>
                    <a:lnTo>
                      <a:pt x="3059" y="1539"/>
                    </a:lnTo>
                    <a:lnTo>
                      <a:pt x="3035" y="1529"/>
                    </a:lnTo>
                    <a:lnTo>
                      <a:pt x="3017" y="1528"/>
                    </a:lnTo>
                    <a:lnTo>
                      <a:pt x="3006" y="1517"/>
                    </a:lnTo>
                    <a:lnTo>
                      <a:pt x="3004" y="1504"/>
                    </a:lnTo>
                    <a:lnTo>
                      <a:pt x="3004" y="1458"/>
                    </a:lnTo>
                    <a:lnTo>
                      <a:pt x="3012" y="1428"/>
                    </a:lnTo>
                    <a:lnTo>
                      <a:pt x="3009" y="1422"/>
                    </a:lnTo>
                    <a:lnTo>
                      <a:pt x="3007" y="1393"/>
                    </a:lnTo>
                    <a:lnTo>
                      <a:pt x="3010" y="1379"/>
                    </a:lnTo>
                    <a:lnTo>
                      <a:pt x="3009" y="1362"/>
                    </a:lnTo>
                    <a:lnTo>
                      <a:pt x="3007" y="1352"/>
                    </a:lnTo>
                    <a:lnTo>
                      <a:pt x="3015" y="1340"/>
                    </a:lnTo>
                    <a:lnTo>
                      <a:pt x="3047" y="1319"/>
                    </a:lnTo>
                    <a:lnTo>
                      <a:pt x="3049" y="1313"/>
                    </a:lnTo>
                    <a:lnTo>
                      <a:pt x="3049" y="1300"/>
                    </a:lnTo>
                    <a:lnTo>
                      <a:pt x="3052" y="1288"/>
                    </a:lnTo>
                    <a:lnTo>
                      <a:pt x="3060" y="1287"/>
                    </a:lnTo>
                    <a:lnTo>
                      <a:pt x="3063" y="1270"/>
                    </a:lnTo>
                    <a:lnTo>
                      <a:pt x="3039" y="1254"/>
                    </a:lnTo>
                    <a:lnTo>
                      <a:pt x="3010" y="1264"/>
                    </a:lnTo>
                    <a:lnTo>
                      <a:pt x="2982" y="1267"/>
                    </a:lnTo>
                    <a:lnTo>
                      <a:pt x="2966" y="1260"/>
                    </a:lnTo>
                    <a:lnTo>
                      <a:pt x="2955" y="1248"/>
                    </a:lnTo>
                    <a:lnTo>
                      <a:pt x="2952" y="1250"/>
                    </a:lnTo>
                    <a:lnTo>
                      <a:pt x="2945" y="1235"/>
                    </a:lnTo>
                    <a:lnTo>
                      <a:pt x="2931" y="1219"/>
                    </a:lnTo>
                    <a:lnTo>
                      <a:pt x="2928" y="1212"/>
                    </a:lnTo>
                    <a:lnTo>
                      <a:pt x="2928" y="1203"/>
                    </a:lnTo>
                    <a:lnTo>
                      <a:pt x="2902" y="1191"/>
                    </a:lnTo>
                    <a:lnTo>
                      <a:pt x="2880" y="1174"/>
                    </a:lnTo>
                    <a:lnTo>
                      <a:pt x="2871" y="1163"/>
                    </a:lnTo>
                    <a:lnTo>
                      <a:pt x="2844" y="1149"/>
                    </a:lnTo>
                    <a:lnTo>
                      <a:pt x="2792" y="1148"/>
                    </a:lnTo>
                    <a:lnTo>
                      <a:pt x="2777" y="1151"/>
                    </a:lnTo>
                    <a:lnTo>
                      <a:pt x="2763" y="1171"/>
                    </a:lnTo>
                    <a:lnTo>
                      <a:pt x="2741" y="1181"/>
                    </a:lnTo>
                    <a:lnTo>
                      <a:pt x="2737" y="1201"/>
                    </a:lnTo>
                    <a:lnTo>
                      <a:pt x="2764" y="1202"/>
                    </a:lnTo>
                    <a:lnTo>
                      <a:pt x="2778" y="1213"/>
                    </a:lnTo>
                    <a:lnTo>
                      <a:pt x="2773" y="1227"/>
                    </a:lnTo>
                    <a:lnTo>
                      <a:pt x="2763" y="1240"/>
                    </a:lnTo>
                    <a:lnTo>
                      <a:pt x="2743" y="1246"/>
                    </a:lnTo>
                    <a:lnTo>
                      <a:pt x="2729" y="1259"/>
                    </a:lnTo>
                    <a:lnTo>
                      <a:pt x="2708" y="1265"/>
                    </a:lnTo>
                    <a:lnTo>
                      <a:pt x="2708" y="1249"/>
                    </a:lnTo>
                    <a:lnTo>
                      <a:pt x="2692" y="1233"/>
                    </a:lnTo>
                    <a:lnTo>
                      <a:pt x="2683" y="1217"/>
                    </a:lnTo>
                    <a:lnTo>
                      <a:pt x="2672" y="1218"/>
                    </a:lnTo>
                    <a:lnTo>
                      <a:pt x="2662" y="1232"/>
                    </a:lnTo>
                    <a:lnTo>
                      <a:pt x="2668" y="1239"/>
                    </a:lnTo>
                    <a:lnTo>
                      <a:pt x="2673" y="1260"/>
                    </a:lnTo>
                    <a:lnTo>
                      <a:pt x="2678" y="1275"/>
                    </a:lnTo>
                    <a:lnTo>
                      <a:pt x="2681" y="1287"/>
                    </a:lnTo>
                    <a:lnTo>
                      <a:pt x="2687" y="1289"/>
                    </a:lnTo>
                    <a:lnTo>
                      <a:pt x="2709" y="1308"/>
                    </a:lnTo>
                    <a:lnTo>
                      <a:pt x="2724" y="1314"/>
                    </a:lnTo>
                    <a:lnTo>
                      <a:pt x="2732" y="1326"/>
                    </a:lnTo>
                    <a:lnTo>
                      <a:pt x="2741" y="1327"/>
                    </a:lnTo>
                    <a:lnTo>
                      <a:pt x="2747" y="1335"/>
                    </a:lnTo>
                    <a:lnTo>
                      <a:pt x="2757" y="1329"/>
                    </a:lnTo>
                    <a:lnTo>
                      <a:pt x="2767" y="1319"/>
                    </a:lnTo>
                    <a:lnTo>
                      <a:pt x="2764" y="1334"/>
                    </a:lnTo>
                    <a:lnTo>
                      <a:pt x="2769" y="1341"/>
                    </a:lnTo>
                    <a:lnTo>
                      <a:pt x="2780" y="1337"/>
                    </a:lnTo>
                    <a:lnTo>
                      <a:pt x="2781" y="1367"/>
                    </a:lnTo>
                    <a:lnTo>
                      <a:pt x="2795" y="1383"/>
                    </a:lnTo>
                    <a:lnTo>
                      <a:pt x="2795" y="1393"/>
                    </a:lnTo>
                    <a:lnTo>
                      <a:pt x="2779" y="1390"/>
                    </a:lnTo>
                    <a:lnTo>
                      <a:pt x="2769" y="1384"/>
                    </a:lnTo>
                    <a:lnTo>
                      <a:pt x="2762" y="1377"/>
                    </a:lnTo>
                    <a:lnTo>
                      <a:pt x="2758" y="1367"/>
                    </a:lnTo>
                    <a:lnTo>
                      <a:pt x="2748" y="1358"/>
                    </a:lnTo>
                    <a:lnTo>
                      <a:pt x="2713" y="1354"/>
                    </a:lnTo>
                    <a:lnTo>
                      <a:pt x="2702" y="1348"/>
                    </a:lnTo>
                    <a:lnTo>
                      <a:pt x="2668" y="1345"/>
                    </a:lnTo>
                    <a:lnTo>
                      <a:pt x="2636" y="1332"/>
                    </a:lnTo>
                    <a:lnTo>
                      <a:pt x="2627" y="1325"/>
                    </a:lnTo>
                    <a:lnTo>
                      <a:pt x="2617" y="1310"/>
                    </a:lnTo>
                    <a:lnTo>
                      <a:pt x="2619" y="1307"/>
                    </a:lnTo>
                    <a:lnTo>
                      <a:pt x="2633" y="1304"/>
                    </a:lnTo>
                    <a:lnTo>
                      <a:pt x="2634" y="1299"/>
                    </a:lnTo>
                    <a:lnTo>
                      <a:pt x="2633" y="1278"/>
                    </a:lnTo>
                    <a:lnTo>
                      <a:pt x="2622" y="1256"/>
                    </a:lnTo>
                    <a:lnTo>
                      <a:pt x="2621" y="1246"/>
                    </a:lnTo>
                    <a:lnTo>
                      <a:pt x="2627" y="1222"/>
                    </a:lnTo>
                    <a:lnTo>
                      <a:pt x="2618" y="1211"/>
                    </a:lnTo>
                    <a:lnTo>
                      <a:pt x="2627" y="1202"/>
                    </a:lnTo>
                    <a:lnTo>
                      <a:pt x="2641" y="1163"/>
                    </a:lnTo>
                    <a:lnTo>
                      <a:pt x="2634" y="1137"/>
                    </a:lnTo>
                    <a:lnTo>
                      <a:pt x="2632" y="1120"/>
                    </a:lnTo>
                    <a:lnTo>
                      <a:pt x="2640" y="1115"/>
                    </a:lnTo>
                    <a:lnTo>
                      <a:pt x="2630" y="1100"/>
                    </a:lnTo>
                    <a:lnTo>
                      <a:pt x="2628" y="1090"/>
                    </a:lnTo>
                    <a:lnTo>
                      <a:pt x="2629" y="1082"/>
                    </a:lnTo>
                    <a:lnTo>
                      <a:pt x="2613" y="1066"/>
                    </a:lnTo>
                    <a:lnTo>
                      <a:pt x="2608" y="1055"/>
                    </a:lnTo>
                    <a:lnTo>
                      <a:pt x="2593" y="1063"/>
                    </a:lnTo>
                    <a:lnTo>
                      <a:pt x="2595" y="1074"/>
                    </a:lnTo>
                    <a:lnTo>
                      <a:pt x="2602" y="1094"/>
                    </a:lnTo>
                    <a:lnTo>
                      <a:pt x="2607" y="1115"/>
                    </a:lnTo>
                    <a:lnTo>
                      <a:pt x="2607" y="1160"/>
                    </a:lnTo>
                    <a:lnTo>
                      <a:pt x="2598" y="1176"/>
                    </a:lnTo>
                    <a:lnTo>
                      <a:pt x="2566" y="1207"/>
                    </a:lnTo>
                    <a:lnTo>
                      <a:pt x="2546" y="1217"/>
                    </a:lnTo>
                    <a:lnTo>
                      <a:pt x="2516" y="1239"/>
                    </a:lnTo>
                    <a:lnTo>
                      <a:pt x="2517" y="1253"/>
                    </a:lnTo>
                    <a:lnTo>
                      <a:pt x="2517" y="1261"/>
                    </a:lnTo>
                    <a:lnTo>
                      <a:pt x="2514" y="1272"/>
                    </a:lnTo>
                    <a:lnTo>
                      <a:pt x="2498" y="1289"/>
                    </a:lnTo>
                    <a:lnTo>
                      <a:pt x="2498" y="1298"/>
                    </a:lnTo>
                    <a:lnTo>
                      <a:pt x="2519" y="1321"/>
                    </a:lnTo>
                    <a:lnTo>
                      <a:pt x="2532" y="1343"/>
                    </a:lnTo>
                    <a:lnTo>
                      <a:pt x="2541" y="1362"/>
                    </a:lnTo>
                    <a:lnTo>
                      <a:pt x="2547" y="1395"/>
                    </a:lnTo>
                    <a:lnTo>
                      <a:pt x="2560" y="1417"/>
                    </a:lnTo>
                    <a:lnTo>
                      <a:pt x="2569" y="1438"/>
                    </a:lnTo>
                    <a:lnTo>
                      <a:pt x="2569" y="1448"/>
                    </a:lnTo>
                    <a:lnTo>
                      <a:pt x="2565" y="1468"/>
                    </a:lnTo>
                    <a:lnTo>
                      <a:pt x="2557" y="1488"/>
                    </a:lnTo>
                    <a:lnTo>
                      <a:pt x="2555" y="1496"/>
                    </a:lnTo>
                    <a:lnTo>
                      <a:pt x="2541" y="1514"/>
                    </a:lnTo>
                    <a:lnTo>
                      <a:pt x="2538" y="1528"/>
                    </a:lnTo>
                    <a:lnTo>
                      <a:pt x="2539" y="1545"/>
                    </a:lnTo>
                    <a:lnTo>
                      <a:pt x="2532" y="1555"/>
                    </a:lnTo>
                    <a:lnTo>
                      <a:pt x="2530" y="1568"/>
                    </a:lnTo>
                    <a:lnTo>
                      <a:pt x="2527" y="1588"/>
                    </a:lnTo>
                    <a:lnTo>
                      <a:pt x="2541" y="1611"/>
                    </a:lnTo>
                    <a:lnTo>
                      <a:pt x="2548" y="1632"/>
                    </a:lnTo>
                    <a:lnTo>
                      <a:pt x="2546" y="1647"/>
                    </a:lnTo>
                    <a:lnTo>
                      <a:pt x="2539" y="1664"/>
                    </a:lnTo>
                    <a:lnTo>
                      <a:pt x="2538" y="1673"/>
                    </a:lnTo>
                    <a:lnTo>
                      <a:pt x="2547" y="1689"/>
                    </a:lnTo>
                    <a:lnTo>
                      <a:pt x="2559" y="1691"/>
                    </a:lnTo>
                    <a:lnTo>
                      <a:pt x="2575" y="1686"/>
                    </a:lnTo>
                    <a:lnTo>
                      <a:pt x="2586" y="1686"/>
                    </a:lnTo>
                    <a:lnTo>
                      <a:pt x="2600" y="1691"/>
                    </a:lnTo>
                    <a:lnTo>
                      <a:pt x="2616" y="1694"/>
                    </a:lnTo>
                    <a:lnTo>
                      <a:pt x="2618" y="1685"/>
                    </a:lnTo>
                    <a:lnTo>
                      <a:pt x="2641" y="1670"/>
                    </a:lnTo>
                    <a:lnTo>
                      <a:pt x="2665" y="1670"/>
                    </a:lnTo>
                    <a:lnTo>
                      <a:pt x="2698" y="1690"/>
                    </a:lnTo>
                    <a:lnTo>
                      <a:pt x="2708" y="1700"/>
                    </a:lnTo>
                    <a:lnTo>
                      <a:pt x="2734" y="1716"/>
                    </a:lnTo>
                    <a:lnTo>
                      <a:pt x="2753" y="1724"/>
                    </a:lnTo>
                    <a:lnTo>
                      <a:pt x="2758" y="1734"/>
                    </a:lnTo>
                    <a:lnTo>
                      <a:pt x="2758" y="1750"/>
                    </a:lnTo>
                    <a:lnTo>
                      <a:pt x="2757" y="1761"/>
                    </a:lnTo>
                    <a:lnTo>
                      <a:pt x="2775" y="1802"/>
                    </a:lnTo>
                    <a:lnTo>
                      <a:pt x="2779" y="1802"/>
                    </a:lnTo>
                    <a:lnTo>
                      <a:pt x="2780" y="1814"/>
                    </a:lnTo>
                    <a:lnTo>
                      <a:pt x="2774" y="1822"/>
                    </a:lnTo>
                    <a:lnTo>
                      <a:pt x="2761" y="1824"/>
                    </a:lnTo>
                    <a:lnTo>
                      <a:pt x="2750" y="1832"/>
                    </a:lnTo>
                    <a:lnTo>
                      <a:pt x="2746" y="1845"/>
                    </a:lnTo>
                    <a:lnTo>
                      <a:pt x="2745" y="1868"/>
                    </a:lnTo>
                    <a:lnTo>
                      <a:pt x="2747" y="1886"/>
                    </a:lnTo>
                    <a:lnTo>
                      <a:pt x="2751" y="1896"/>
                    </a:lnTo>
                    <a:lnTo>
                      <a:pt x="2763" y="1894"/>
                    </a:lnTo>
                    <a:lnTo>
                      <a:pt x="2781" y="1904"/>
                    </a:lnTo>
                    <a:lnTo>
                      <a:pt x="2800" y="1902"/>
                    </a:lnTo>
                    <a:lnTo>
                      <a:pt x="2820" y="1915"/>
                    </a:lnTo>
                    <a:lnTo>
                      <a:pt x="2817" y="1918"/>
                    </a:lnTo>
                    <a:lnTo>
                      <a:pt x="2792" y="1923"/>
                    </a:lnTo>
                    <a:lnTo>
                      <a:pt x="2779" y="1920"/>
                    </a:lnTo>
                    <a:lnTo>
                      <a:pt x="2754" y="1921"/>
                    </a:lnTo>
                    <a:lnTo>
                      <a:pt x="2752" y="1912"/>
                    </a:lnTo>
                    <a:lnTo>
                      <a:pt x="2748" y="1905"/>
                    </a:lnTo>
                    <a:lnTo>
                      <a:pt x="2727" y="1894"/>
                    </a:lnTo>
                    <a:lnTo>
                      <a:pt x="2726" y="1883"/>
                    </a:lnTo>
                    <a:lnTo>
                      <a:pt x="2730" y="1878"/>
                    </a:lnTo>
                    <a:lnTo>
                      <a:pt x="2732" y="1868"/>
                    </a:lnTo>
                    <a:lnTo>
                      <a:pt x="2731" y="1857"/>
                    </a:lnTo>
                    <a:lnTo>
                      <a:pt x="2732" y="1842"/>
                    </a:lnTo>
                    <a:lnTo>
                      <a:pt x="2740" y="1825"/>
                    </a:lnTo>
                    <a:lnTo>
                      <a:pt x="2736" y="1821"/>
                    </a:lnTo>
                    <a:lnTo>
                      <a:pt x="2730" y="1824"/>
                    </a:lnTo>
                    <a:lnTo>
                      <a:pt x="2729" y="1814"/>
                    </a:lnTo>
                    <a:lnTo>
                      <a:pt x="2732" y="1800"/>
                    </a:lnTo>
                    <a:lnTo>
                      <a:pt x="2734" y="1798"/>
                    </a:lnTo>
                    <a:lnTo>
                      <a:pt x="2732" y="1791"/>
                    </a:lnTo>
                    <a:lnTo>
                      <a:pt x="2735" y="1783"/>
                    </a:lnTo>
                    <a:lnTo>
                      <a:pt x="2732" y="1776"/>
                    </a:lnTo>
                    <a:lnTo>
                      <a:pt x="2726" y="1767"/>
                    </a:lnTo>
                    <a:lnTo>
                      <a:pt x="2718" y="1762"/>
                    </a:lnTo>
                    <a:lnTo>
                      <a:pt x="2713" y="1754"/>
                    </a:lnTo>
                    <a:lnTo>
                      <a:pt x="2703" y="1749"/>
                    </a:lnTo>
                    <a:lnTo>
                      <a:pt x="2699" y="1739"/>
                    </a:lnTo>
                    <a:lnTo>
                      <a:pt x="2700" y="1727"/>
                    </a:lnTo>
                    <a:lnTo>
                      <a:pt x="2694" y="1708"/>
                    </a:lnTo>
                    <a:lnTo>
                      <a:pt x="2667" y="1712"/>
                    </a:lnTo>
                    <a:lnTo>
                      <a:pt x="2652" y="1718"/>
                    </a:lnTo>
                    <a:lnTo>
                      <a:pt x="2621" y="1724"/>
                    </a:lnTo>
                    <a:lnTo>
                      <a:pt x="2602" y="1737"/>
                    </a:lnTo>
                    <a:lnTo>
                      <a:pt x="2582" y="1744"/>
                    </a:lnTo>
                    <a:lnTo>
                      <a:pt x="2574" y="1750"/>
                    </a:lnTo>
                    <a:lnTo>
                      <a:pt x="2574" y="1760"/>
                    </a:lnTo>
                    <a:lnTo>
                      <a:pt x="2576" y="1772"/>
                    </a:lnTo>
                    <a:lnTo>
                      <a:pt x="2573" y="1786"/>
                    </a:lnTo>
                    <a:lnTo>
                      <a:pt x="2566" y="1794"/>
                    </a:lnTo>
                    <a:lnTo>
                      <a:pt x="2570" y="1805"/>
                    </a:lnTo>
                    <a:lnTo>
                      <a:pt x="2575" y="1808"/>
                    </a:lnTo>
                    <a:lnTo>
                      <a:pt x="2579" y="1818"/>
                    </a:lnTo>
                    <a:lnTo>
                      <a:pt x="2585" y="1825"/>
                    </a:lnTo>
                    <a:lnTo>
                      <a:pt x="2584" y="1835"/>
                    </a:lnTo>
                    <a:lnTo>
                      <a:pt x="2590" y="1842"/>
                    </a:lnTo>
                    <a:lnTo>
                      <a:pt x="2593" y="1854"/>
                    </a:lnTo>
                    <a:lnTo>
                      <a:pt x="2595" y="1873"/>
                    </a:lnTo>
                    <a:lnTo>
                      <a:pt x="2590" y="1900"/>
                    </a:lnTo>
                    <a:lnTo>
                      <a:pt x="2576" y="1911"/>
                    </a:lnTo>
                    <a:lnTo>
                      <a:pt x="2547" y="1948"/>
                    </a:lnTo>
                    <a:lnTo>
                      <a:pt x="2544" y="1954"/>
                    </a:lnTo>
                    <a:lnTo>
                      <a:pt x="2544" y="1969"/>
                    </a:lnTo>
                    <a:lnTo>
                      <a:pt x="2541" y="1988"/>
                    </a:lnTo>
                    <a:lnTo>
                      <a:pt x="2525" y="2013"/>
                    </a:lnTo>
                    <a:lnTo>
                      <a:pt x="2515" y="2023"/>
                    </a:lnTo>
                    <a:lnTo>
                      <a:pt x="2499" y="2031"/>
                    </a:lnTo>
                    <a:lnTo>
                      <a:pt x="2490" y="2042"/>
                    </a:lnTo>
                    <a:lnTo>
                      <a:pt x="2462" y="2053"/>
                    </a:lnTo>
                    <a:lnTo>
                      <a:pt x="2457" y="2061"/>
                    </a:lnTo>
                    <a:lnTo>
                      <a:pt x="2465" y="2078"/>
                    </a:lnTo>
                    <a:lnTo>
                      <a:pt x="2458" y="2098"/>
                    </a:lnTo>
                    <a:lnTo>
                      <a:pt x="2445" y="2103"/>
                    </a:lnTo>
                    <a:lnTo>
                      <a:pt x="2407" y="2085"/>
                    </a:lnTo>
                    <a:lnTo>
                      <a:pt x="2387" y="2083"/>
                    </a:lnTo>
                    <a:lnTo>
                      <a:pt x="2374" y="2087"/>
                    </a:lnTo>
                    <a:lnTo>
                      <a:pt x="2363" y="2088"/>
                    </a:lnTo>
                    <a:lnTo>
                      <a:pt x="2338" y="2083"/>
                    </a:lnTo>
                    <a:lnTo>
                      <a:pt x="2334" y="2080"/>
                    </a:lnTo>
                    <a:lnTo>
                      <a:pt x="2334" y="2071"/>
                    </a:lnTo>
                    <a:lnTo>
                      <a:pt x="2337" y="2064"/>
                    </a:lnTo>
                    <a:lnTo>
                      <a:pt x="2334" y="2040"/>
                    </a:lnTo>
                    <a:lnTo>
                      <a:pt x="2321" y="2037"/>
                    </a:lnTo>
                    <a:lnTo>
                      <a:pt x="2318" y="2030"/>
                    </a:lnTo>
                    <a:lnTo>
                      <a:pt x="2321" y="2026"/>
                    </a:lnTo>
                    <a:lnTo>
                      <a:pt x="2332" y="2021"/>
                    </a:lnTo>
                    <a:lnTo>
                      <a:pt x="2343" y="2030"/>
                    </a:lnTo>
                    <a:lnTo>
                      <a:pt x="2347" y="2037"/>
                    </a:lnTo>
                    <a:lnTo>
                      <a:pt x="2360" y="2037"/>
                    </a:lnTo>
                    <a:lnTo>
                      <a:pt x="2366" y="2028"/>
                    </a:lnTo>
                    <a:lnTo>
                      <a:pt x="2375" y="2028"/>
                    </a:lnTo>
                    <a:lnTo>
                      <a:pt x="2385" y="2012"/>
                    </a:lnTo>
                    <a:lnTo>
                      <a:pt x="2393" y="2018"/>
                    </a:lnTo>
                    <a:lnTo>
                      <a:pt x="2407" y="2012"/>
                    </a:lnTo>
                    <a:lnTo>
                      <a:pt x="2409" y="2005"/>
                    </a:lnTo>
                    <a:lnTo>
                      <a:pt x="2415" y="2003"/>
                    </a:lnTo>
                    <a:lnTo>
                      <a:pt x="2424" y="2004"/>
                    </a:lnTo>
                    <a:lnTo>
                      <a:pt x="2439" y="2001"/>
                    </a:lnTo>
                    <a:lnTo>
                      <a:pt x="2445" y="1992"/>
                    </a:lnTo>
                    <a:lnTo>
                      <a:pt x="2439" y="1983"/>
                    </a:lnTo>
                    <a:lnTo>
                      <a:pt x="2422" y="1983"/>
                    </a:lnTo>
                    <a:lnTo>
                      <a:pt x="2415" y="1988"/>
                    </a:lnTo>
                    <a:lnTo>
                      <a:pt x="2407" y="1982"/>
                    </a:lnTo>
                    <a:lnTo>
                      <a:pt x="2408" y="1969"/>
                    </a:lnTo>
                    <a:lnTo>
                      <a:pt x="2428" y="1981"/>
                    </a:lnTo>
                    <a:lnTo>
                      <a:pt x="2449" y="1977"/>
                    </a:lnTo>
                    <a:lnTo>
                      <a:pt x="2451" y="1974"/>
                    </a:lnTo>
                    <a:lnTo>
                      <a:pt x="2452" y="1956"/>
                    </a:lnTo>
                    <a:lnTo>
                      <a:pt x="2461" y="1956"/>
                    </a:lnTo>
                    <a:lnTo>
                      <a:pt x="2468" y="1947"/>
                    </a:lnTo>
                    <a:lnTo>
                      <a:pt x="2469" y="1937"/>
                    </a:lnTo>
                    <a:lnTo>
                      <a:pt x="2474" y="1924"/>
                    </a:lnTo>
                    <a:lnTo>
                      <a:pt x="2477" y="1915"/>
                    </a:lnTo>
                    <a:lnTo>
                      <a:pt x="2494" y="1906"/>
                    </a:lnTo>
                    <a:lnTo>
                      <a:pt x="2503" y="1895"/>
                    </a:lnTo>
                    <a:lnTo>
                      <a:pt x="2499" y="1888"/>
                    </a:lnTo>
                    <a:lnTo>
                      <a:pt x="2504" y="1878"/>
                    </a:lnTo>
                    <a:lnTo>
                      <a:pt x="2501" y="1843"/>
                    </a:lnTo>
                    <a:lnTo>
                      <a:pt x="2501" y="1832"/>
                    </a:lnTo>
                    <a:lnTo>
                      <a:pt x="2506" y="1815"/>
                    </a:lnTo>
                    <a:lnTo>
                      <a:pt x="2521" y="1792"/>
                    </a:lnTo>
                    <a:lnTo>
                      <a:pt x="2520" y="1762"/>
                    </a:lnTo>
                    <a:lnTo>
                      <a:pt x="2490" y="1735"/>
                    </a:lnTo>
                    <a:lnTo>
                      <a:pt x="2468" y="1701"/>
                    </a:lnTo>
                    <a:lnTo>
                      <a:pt x="2468" y="1684"/>
                    </a:lnTo>
                    <a:lnTo>
                      <a:pt x="2472" y="1670"/>
                    </a:lnTo>
                    <a:lnTo>
                      <a:pt x="2473" y="1657"/>
                    </a:lnTo>
                    <a:lnTo>
                      <a:pt x="2471" y="1643"/>
                    </a:lnTo>
                    <a:lnTo>
                      <a:pt x="2478" y="1630"/>
                    </a:lnTo>
                    <a:lnTo>
                      <a:pt x="2473" y="1606"/>
                    </a:lnTo>
                    <a:lnTo>
                      <a:pt x="2479" y="1592"/>
                    </a:lnTo>
                    <a:lnTo>
                      <a:pt x="2479" y="1571"/>
                    </a:lnTo>
                    <a:lnTo>
                      <a:pt x="2476" y="1565"/>
                    </a:lnTo>
                    <a:lnTo>
                      <a:pt x="2476" y="1558"/>
                    </a:lnTo>
                    <a:lnTo>
                      <a:pt x="2473" y="1555"/>
                    </a:lnTo>
                    <a:lnTo>
                      <a:pt x="2472" y="1545"/>
                    </a:lnTo>
                    <a:lnTo>
                      <a:pt x="2474" y="1530"/>
                    </a:lnTo>
                    <a:lnTo>
                      <a:pt x="2473" y="1524"/>
                    </a:lnTo>
                    <a:lnTo>
                      <a:pt x="2467" y="1518"/>
                    </a:lnTo>
                    <a:lnTo>
                      <a:pt x="2465" y="1504"/>
                    </a:lnTo>
                    <a:lnTo>
                      <a:pt x="2469" y="1492"/>
                    </a:lnTo>
                    <a:lnTo>
                      <a:pt x="2482" y="1482"/>
                    </a:lnTo>
                    <a:lnTo>
                      <a:pt x="2483" y="1475"/>
                    </a:lnTo>
                    <a:lnTo>
                      <a:pt x="2480" y="1442"/>
                    </a:lnTo>
                    <a:lnTo>
                      <a:pt x="2485" y="1427"/>
                    </a:lnTo>
                    <a:lnTo>
                      <a:pt x="2485" y="1406"/>
                    </a:lnTo>
                    <a:lnTo>
                      <a:pt x="2471" y="1373"/>
                    </a:lnTo>
                    <a:lnTo>
                      <a:pt x="2473" y="1350"/>
                    </a:lnTo>
                    <a:lnTo>
                      <a:pt x="2453" y="1334"/>
                    </a:lnTo>
                    <a:lnTo>
                      <a:pt x="2442" y="1321"/>
                    </a:lnTo>
                    <a:lnTo>
                      <a:pt x="2429" y="1297"/>
                    </a:lnTo>
                    <a:lnTo>
                      <a:pt x="2430" y="1283"/>
                    </a:lnTo>
                    <a:lnTo>
                      <a:pt x="2431" y="1281"/>
                    </a:lnTo>
                    <a:lnTo>
                      <a:pt x="2447" y="1271"/>
                    </a:lnTo>
                    <a:lnTo>
                      <a:pt x="2450" y="1260"/>
                    </a:lnTo>
                    <a:lnTo>
                      <a:pt x="2457" y="1250"/>
                    </a:lnTo>
                    <a:lnTo>
                      <a:pt x="2457" y="1243"/>
                    </a:lnTo>
                    <a:lnTo>
                      <a:pt x="2456" y="1233"/>
                    </a:lnTo>
                    <a:lnTo>
                      <a:pt x="2465" y="1217"/>
                    </a:lnTo>
                    <a:lnTo>
                      <a:pt x="2472" y="1187"/>
                    </a:lnTo>
                    <a:lnTo>
                      <a:pt x="2478" y="1173"/>
                    </a:lnTo>
                    <a:lnTo>
                      <a:pt x="2480" y="1147"/>
                    </a:lnTo>
                    <a:lnTo>
                      <a:pt x="2477" y="1132"/>
                    </a:lnTo>
                    <a:lnTo>
                      <a:pt x="2476" y="1114"/>
                    </a:lnTo>
                    <a:lnTo>
                      <a:pt x="2477" y="1092"/>
                    </a:lnTo>
                    <a:lnTo>
                      <a:pt x="2473" y="1084"/>
                    </a:lnTo>
                    <a:lnTo>
                      <a:pt x="2477" y="1079"/>
                    </a:lnTo>
                    <a:lnTo>
                      <a:pt x="2476" y="1078"/>
                    </a:lnTo>
                    <a:lnTo>
                      <a:pt x="2434" y="1058"/>
                    </a:lnTo>
                    <a:lnTo>
                      <a:pt x="2419" y="1046"/>
                    </a:lnTo>
                    <a:lnTo>
                      <a:pt x="2376" y="1052"/>
                    </a:lnTo>
                    <a:lnTo>
                      <a:pt x="2359" y="1050"/>
                    </a:lnTo>
                    <a:lnTo>
                      <a:pt x="2331" y="1051"/>
                    </a:lnTo>
                    <a:lnTo>
                      <a:pt x="2318" y="1045"/>
                    </a:lnTo>
                    <a:lnTo>
                      <a:pt x="2326" y="1038"/>
                    </a:lnTo>
                    <a:lnTo>
                      <a:pt x="2297" y="1040"/>
                    </a:lnTo>
                    <a:lnTo>
                      <a:pt x="2293" y="1050"/>
                    </a:lnTo>
                    <a:lnTo>
                      <a:pt x="2293" y="1056"/>
                    </a:lnTo>
                    <a:lnTo>
                      <a:pt x="2288" y="1071"/>
                    </a:lnTo>
                    <a:lnTo>
                      <a:pt x="2279" y="1084"/>
                    </a:lnTo>
                    <a:lnTo>
                      <a:pt x="2273" y="1103"/>
                    </a:lnTo>
                    <a:lnTo>
                      <a:pt x="2265" y="1143"/>
                    </a:lnTo>
                    <a:lnTo>
                      <a:pt x="2261" y="1164"/>
                    </a:lnTo>
                    <a:lnTo>
                      <a:pt x="2254" y="1176"/>
                    </a:lnTo>
                    <a:lnTo>
                      <a:pt x="2248" y="1228"/>
                    </a:lnTo>
                    <a:lnTo>
                      <a:pt x="2243" y="1246"/>
                    </a:lnTo>
                    <a:lnTo>
                      <a:pt x="2225" y="1282"/>
                    </a:lnTo>
                    <a:lnTo>
                      <a:pt x="2204" y="1305"/>
                    </a:lnTo>
                    <a:lnTo>
                      <a:pt x="2186" y="1323"/>
                    </a:lnTo>
                    <a:lnTo>
                      <a:pt x="2159" y="1336"/>
                    </a:lnTo>
                    <a:lnTo>
                      <a:pt x="2152" y="1369"/>
                    </a:lnTo>
                    <a:lnTo>
                      <a:pt x="2152" y="1374"/>
                    </a:lnTo>
                    <a:lnTo>
                      <a:pt x="2156" y="1375"/>
                    </a:lnTo>
                    <a:lnTo>
                      <a:pt x="2167" y="1358"/>
                    </a:lnTo>
                    <a:lnTo>
                      <a:pt x="2171" y="1361"/>
                    </a:lnTo>
                    <a:lnTo>
                      <a:pt x="2171" y="1375"/>
                    </a:lnTo>
                    <a:lnTo>
                      <a:pt x="2166" y="1385"/>
                    </a:lnTo>
                    <a:lnTo>
                      <a:pt x="2148" y="1397"/>
                    </a:lnTo>
                    <a:lnTo>
                      <a:pt x="2143" y="1415"/>
                    </a:lnTo>
                    <a:lnTo>
                      <a:pt x="2149" y="1428"/>
                    </a:lnTo>
                    <a:lnTo>
                      <a:pt x="2162" y="1422"/>
                    </a:lnTo>
                    <a:lnTo>
                      <a:pt x="2171" y="1415"/>
                    </a:lnTo>
                    <a:lnTo>
                      <a:pt x="2186" y="1416"/>
                    </a:lnTo>
                    <a:lnTo>
                      <a:pt x="2192" y="1432"/>
                    </a:lnTo>
                    <a:lnTo>
                      <a:pt x="2187" y="1445"/>
                    </a:lnTo>
                    <a:lnTo>
                      <a:pt x="2187" y="1487"/>
                    </a:lnTo>
                    <a:lnTo>
                      <a:pt x="2178" y="1499"/>
                    </a:lnTo>
                    <a:lnTo>
                      <a:pt x="2181" y="1522"/>
                    </a:lnTo>
                    <a:lnTo>
                      <a:pt x="2187" y="1534"/>
                    </a:lnTo>
                    <a:lnTo>
                      <a:pt x="2181" y="1550"/>
                    </a:lnTo>
                    <a:lnTo>
                      <a:pt x="2170" y="1550"/>
                    </a:lnTo>
                    <a:lnTo>
                      <a:pt x="2164" y="1540"/>
                    </a:lnTo>
                    <a:lnTo>
                      <a:pt x="2161" y="1563"/>
                    </a:lnTo>
                    <a:lnTo>
                      <a:pt x="2161" y="1606"/>
                    </a:lnTo>
                    <a:lnTo>
                      <a:pt x="2168" y="1621"/>
                    </a:lnTo>
                    <a:lnTo>
                      <a:pt x="2168" y="1606"/>
                    </a:lnTo>
                    <a:lnTo>
                      <a:pt x="2182" y="1601"/>
                    </a:lnTo>
                    <a:lnTo>
                      <a:pt x="2205" y="1616"/>
                    </a:lnTo>
                    <a:lnTo>
                      <a:pt x="2218" y="1628"/>
                    </a:lnTo>
                    <a:lnTo>
                      <a:pt x="2225" y="1625"/>
                    </a:lnTo>
                    <a:lnTo>
                      <a:pt x="2230" y="1625"/>
                    </a:lnTo>
                    <a:lnTo>
                      <a:pt x="2227" y="1647"/>
                    </a:lnTo>
                    <a:lnTo>
                      <a:pt x="2236" y="1671"/>
                    </a:lnTo>
                    <a:lnTo>
                      <a:pt x="2243" y="1686"/>
                    </a:lnTo>
                    <a:lnTo>
                      <a:pt x="2251" y="1706"/>
                    </a:lnTo>
                    <a:lnTo>
                      <a:pt x="2267" y="1717"/>
                    </a:lnTo>
                    <a:lnTo>
                      <a:pt x="2279" y="1713"/>
                    </a:lnTo>
                    <a:lnTo>
                      <a:pt x="2279" y="1719"/>
                    </a:lnTo>
                    <a:lnTo>
                      <a:pt x="2285" y="1727"/>
                    </a:lnTo>
                    <a:lnTo>
                      <a:pt x="2274" y="1743"/>
                    </a:lnTo>
                    <a:lnTo>
                      <a:pt x="2264" y="1776"/>
                    </a:lnTo>
                    <a:lnTo>
                      <a:pt x="2256" y="1799"/>
                    </a:lnTo>
                    <a:lnTo>
                      <a:pt x="2253" y="1811"/>
                    </a:lnTo>
                    <a:lnTo>
                      <a:pt x="2238" y="1822"/>
                    </a:lnTo>
                    <a:lnTo>
                      <a:pt x="2234" y="1814"/>
                    </a:lnTo>
                    <a:lnTo>
                      <a:pt x="2235" y="1800"/>
                    </a:lnTo>
                    <a:lnTo>
                      <a:pt x="2225" y="1787"/>
                    </a:lnTo>
                    <a:lnTo>
                      <a:pt x="2207" y="1776"/>
                    </a:lnTo>
                    <a:lnTo>
                      <a:pt x="2172" y="1733"/>
                    </a:lnTo>
                    <a:lnTo>
                      <a:pt x="2161" y="1724"/>
                    </a:lnTo>
                    <a:lnTo>
                      <a:pt x="2144" y="1721"/>
                    </a:lnTo>
                    <a:lnTo>
                      <a:pt x="2119" y="1701"/>
                    </a:lnTo>
                    <a:lnTo>
                      <a:pt x="2092" y="1691"/>
                    </a:lnTo>
                    <a:lnTo>
                      <a:pt x="2094" y="1682"/>
                    </a:lnTo>
                    <a:lnTo>
                      <a:pt x="2101" y="1682"/>
                    </a:lnTo>
                    <a:lnTo>
                      <a:pt x="2097" y="1679"/>
                    </a:lnTo>
                    <a:lnTo>
                      <a:pt x="2079" y="1675"/>
                    </a:lnTo>
                    <a:lnTo>
                      <a:pt x="2057" y="1658"/>
                    </a:lnTo>
                    <a:lnTo>
                      <a:pt x="2043" y="1652"/>
                    </a:lnTo>
                    <a:lnTo>
                      <a:pt x="2011" y="1622"/>
                    </a:lnTo>
                    <a:lnTo>
                      <a:pt x="1993" y="1617"/>
                    </a:lnTo>
                    <a:lnTo>
                      <a:pt x="1965" y="1603"/>
                    </a:lnTo>
                    <a:lnTo>
                      <a:pt x="1956" y="1603"/>
                    </a:lnTo>
                    <a:lnTo>
                      <a:pt x="1936" y="1589"/>
                    </a:lnTo>
                    <a:lnTo>
                      <a:pt x="1922" y="1590"/>
                    </a:lnTo>
                    <a:lnTo>
                      <a:pt x="1869" y="1587"/>
                    </a:lnTo>
                    <a:lnTo>
                      <a:pt x="1865" y="1581"/>
                    </a:lnTo>
                    <a:lnTo>
                      <a:pt x="1848" y="1573"/>
                    </a:lnTo>
                    <a:lnTo>
                      <a:pt x="1834" y="1573"/>
                    </a:lnTo>
                    <a:lnTo>
                      <a:pt x="1829" y="1577"/>
                    </a:lnTo>
                    <a:lnTo>
                      <a:pt x="1828" y="1587"/>
                    </a:lnTo>
                    <a:lnTo>
                      <a:pt x="1823" y="1595"/>
                    </a:lnTo>
                    <a:lnTo>
                      <a:pt x="1802" y="1609"/>
                    </a:lnTo>
                    <a:lnTo>
                      <a:pt x="1804" y="1617"/>
                    </a:lnTo>
                    <a:lnTo>
                      <a:pt x="1810" y="1635"/>
                    </a:lnTo>
                    <a:lnTo>
                      <a:pt x="1823" y="1655"/>
                    </a:lnTo>
                    <a:lnTo>
                      <a:pt x="1833" y="1690"/>
                    </a:lnTo>
                    <a:lnTo>
                      <a:pt x="1832" y="1682"/>
                    </a:lnTo>
                    <a:lnTo>
                      <a:pt x="1837" y="1684"/>
                    </a:lnTo>
                    <a:lnTo>
                      <a:pt x="1832" y="1718"/>
                    </a:lnTo>
                    <a:lnTo>
                      <a:pt x="1829" y="1724"/>
                    </a:lnTo>
                    <a:lnTo>
                      <a:pt x="1810" y="1746"/>
                    </a:lnTo>
                    <a:lnTo>
                      <a:pt x="1779" y="1750"/>
                    </a:lnTo>
                    <a:lnTo>
                      <a:pt x="1778" y="1765"/>
                    </a:lnTo>
                    <a:lnTo>
                      <a:pt x="1783" y="1773"/>
                    </a:lnTo>
                    <a:lnTo>
                      <a:pt x="1784" y="1783"/>
                    </a:lnTo>
                    <a:lnTo>
                      <a:pt x="1773" y="1799"/>
                    </a:lnTo>
                    <a:lnTo>
                      <a:pt x="1761" y="1805"/>
                    </a:lnTo>
                    <a:lnTo>
                      <a:pt x="1747" y="1798"/>
                    </a:lnTo>
                    <a:lnTo>
                      <a:pt x="1736" y="1787"/>
                    </a:lnTo>
                    <a:lnTo>
                      <a:pt x="1736" y="1770"/>
                    </a:lnTo>
                    <a:lnTo>
                      <a:pt x="1741" y="1759"/>
                    </a:lnTo>
                    <a:lnTo>
                      <a:pt x="1747" y="1750"/>
                    </a:lnTo>
                    <a:lnTo>
                      <a:pt x="1754" y="1745"/>
                    </a:lnTo>
                    <a:lnTo>
                      <a:pt x="1732" y="1713"/>
                    </a:lnTo>
                    <a:lnTo>
                      <a:pt x="1735" y="1705"/>
                    </a:lnTo>
                    <a:lnTo>
                      <a:pt x="1724" y="1703"/>
                    </a:lnTo>
                    <a:lnTo>
                      <a:pt x="1684" y="1721"/>
                    </a:lnTo>
                    <a:lnTo>
                      <a:pt x="1675" y="1737"/>
                    </a:lnTo>
                    <a:lnTo>
                      <a:pt x="1660" y="1743"/>
                    </a:lnTo>
                    <a:lnTo>
                      <a:pt x="1640" y="1773"/>
                    </a:lnTo>
                    <a:lnTo>
                      <a:pt x="1628" y="1775"/>
                    </a:lnTo>
                    <a:lnTo>
                      <a:pt x="1622" y="1766"/>
                    </a:lnTo>
                    <a:lnTo>
                      <a:pt x="1606" y="1762"/>
                    </a:lnTo>
                    <a:lnTo>
                      <a:pt x="1587" y="1767"/>
                    </a:lnTo>
                    <a:lnTo>
                      <a:pt x="1570" y="1757"/>
                    </a:lnTo>
                    <a:lnTo>
                      <a:pt x="1547" y="1772"/>
                    </a:lnTo>
                    <a:lnTo>
                      <a:pt x="1536" y="1771"/>
                    </a:lnTo>
                    <a:lnTo>
                      <a:pt x="1512" y="1792"/>
                    </a:lnTo>
                    <a:lnTo>
                      <a:pt x="1508" y="1802"/>
                    </a:lnTo>
                    <a:lnTo>
                      <a:pt x="1506" y="1822"/>
                    </a:lnTo>
                    <a:lnTo>
                      <a:pt x="1504" y="1831"/>
                    </a:lnTo>
                    <a:lnTo>
                      <a:pt x="1495" y="1831"/>
                    </a:lnTo>
                    <a:lnTo>
                      <a:pt x="1487" y="1824"/>
                    </a:lnTo>
                    <a:lnTo>
                      <a:pt x="1478" y="1813"/>
                    </a:lnTo>
                    <a:lnTo>
                      <a:pt x="1474" y="1816"/>
                    </a:lnTo>
                    <a:lnTo>
                      <a:pt x="1467" y="1821"/>
                    </a:lnTo>
                    <a:lnTo>
                      <a:pt x="1456" y="1807"/>
                    </a:lnTo>
                    <a:lnTo>
                      <a:pt x="1456" y="1779"/>
                    </a:lnTo>
                    <a:lnTo>
                      <a:pt x="1450" y="1773"/>
                    </a:lnTo>
                    <a:lnTo>
                      <a:pt x="1450" y="1766"/>
                    </a:lnTo>
                    <a:lnTo>
                      <a:pt x="1457" y="1751"/>
                    </a:lnTo>
                    <a:lnTo>
                      <a:pt x="1458" y="1737"/>
                    </a:lnTo>
                    <a:lnTo>
                      <a:pt x="1452" y="1724"/>
                    </a:lnTo>
                    <a:lnTo>
                      <a:pt x="1447" y="1722"/>
                    </a:lnTo>
                    <a:lnTo>
                      <a:pt x="1446" y="1730"/>
                    </a:lnTo>
                    <a:lnTo>
                      <a:pt x="1442" y="1730"/>
                    </a:lnTo>
                    <a:lnTo>
                      <a:pt x="1444" y="1721"/>
                    </a:lnTo>
                    <a:lnTo>
                      <a:pt x="1451" y="1716"/>
                    </a:lnTo>
                    <a:lnTo>
                      <a:pt x="1477" y="1713"/>
                    </a:lnTo>
                    <a:lnTo>
                      <a:pt x="1488" y="1707"/>
                    </a:lnTo>
                    <a:lnTo>
                      <a:pt x="1490" y="1705"/>
                    </a:lnTo>
                    <a:lnTo>
                      <a:pt x="1484" y="1707"/>
                    </a:lnTo>
                    <a:lnTo>
                      <a:pt x="1467" y="1712"/>
                    </a:lnTo>
                    <a:lnTo>
                      <a:pt x="1460" y="1711"/>
                    </a:lnTo>
                    <a:lnTo>
                      <a:pt x="1445" y="1712"/>
                    </a:lnTo>
                    <a:lnTo>
                      <a:pt x="1423" y="1723"/>
                    </a:lnTo>
                    <a:lnTo>
                      <a:pt x="1424" y="1730"/>
                    </a:lnTo>
                    <a:lnTo>
                      <a:pt x="1415" y="1734"/>
                    </a:lnTo>
                    <a:lnTo>
                      <a:pt x="1413" y="1738"/>
                    </a:lnTo>
                    <a:lnTo>
                      <a:pt x="1417" y="1751"/>
                    </a:lnTo>
                    <a:lnTo>
                      <a:pt x="1417" y="1759"/>
                    </a:lnTo>
                    <a:lnTo>
                      <a:pt x="1406" y="1765"/>
                    </a:lnTo>
                    <a:lnTo>
                      <a:pt x="1397" y="1760"/>
                    </a:lnTo>
                    <a:lnTo>
                      <a:pt x="1393" y="1751"/>
                    </a:lnTo>
                    <a:lnTo>
                      <a:pt x="1398" y="1743"/>
                    </a:lnTo>
                    <a:lnTo>
                      <a:pt x="1391" y="1743"/>
                    </a:lnTo>
                    <a:lnTo>
                      <a:pt x="1369" y="1767"/>
                    </a:lnTo>
                    <a:lnTo>
                      <a:pt x="1377" y="1766"/>
                    </a:lnTo>
                    <a:lnTo>
                      <a:pt x="1381" y="1775"/>
                    </a:lnTo>
                    <a:lnTo>
                      <a:pt x="1381" y="1783"/>
                    </a:lnTo>
                    <a:lnTo>
                      <a:pt x="1380" y="1793"/>
                    </a:lnTo>
                    <a:lnTo>
                      <a:pt x="1371" y="1800"/>
                    </a:lnTo>
                    <a:lnTo>
                      <a:pt x="1366" y="1803"/>
                    </a:lnTo>
                    <a:lnTo>
                      <a:pt x="1361" y="1789"/>
                    </a:lnTo>
                    <a:lnTo>
                      <a:pt x="1354" y="1777"/>
                    </a:lnTo>
                    <a:lnTo>
                      <a:pt x="1326" y="1786"/>
                    </a:lnTo>
                    <a:lnTo>
                      <a:pt x="1328" y="1789"/>
                    </a:lnTo>
                    <a:lnTo>
                      <a:pt x="1291" y="1807"/>
                    </a:lnTo>
                    <a:lnTo>
                      <a:pt x="1288" y="1804"/>
                    </a:lnTo>
                    <a:lnTo>
                      <a:pt x="1282" y="1807"/>
                    </a:lnTo>
                    <a:lnTo>
                      <a:pt x="1254" y="1832"/>
                    </a:lnTo>
                    <a:lnTo>
                      <a:pt x="1181" y="1880"/>
                    </a:lnTo>
                    <a:lnTo>
                      <a:pt x="1172" y="1880"/>
                    </a:lnTo>
                    <a:lnTo>
                      <a:pt x="1171" y="1895"/>
                    </a:lnTo>
                    <a:lnTo>
                      <a:pt x="1175" y="1897"/>
                    </a:lnTo>
                    <a:lnTo>
                      <a:pt x="1166" y="1905"/>
                    </a:lnTo>
                    <a:lnTo>
                      <a:pt x="1144" y="1908"/>
                    </a:lnTo>
                    <a:lnTo>
                      <a:pt x="1135" y="1916"/>
                    </a:lnTo>
                    <a:lnTo>
                      <a:pt x="1129" y="1913"/>
                    </a:lnTo>
                    <a:lnTo>
                      <a:pt x="1123" y="1927"/>
                    </a:lnTo>
                    <a:lnTo>
                      <a:pt x="1114" y="1958"/>
                    </a:lnTo>
                    <a:lnTo>
                      <a:pt x="1111" y="1970"/>
                    </a:lnTo>
                    <a:lnTo>
                      <a:pt x="1113" y="1996"/>
                    </a:lnTo>
                    <a:lnTo>
                      <a:pt x="1106" y="2008"/>
                    </a:lnTo>
                    <a:lnTo>
                      <a:pt x="1090" y="2017"/>
                    </a:lnTo>
                    <a:lnTo>
                      <a:pt x="1079" y="2015"/>
                    </a:lnTo>
                    <a:lnTo>
                      <a:pt x="1058" y="2024"/>
                    </a:lnTo>
                    <a:lnTo>
                      <a:pt x="1053" y="2044"/>
                    </a:lnTo>
                    <a:lnTo>
                      <a:pt x="1048" y="2030"/>
                    </a:lnTo>
                    <a:lnTo>
                      <a:pt x="1047" y="2015"/>
                    </a:lnTo>
                    <a:lnTo>
                      <a:pt x="1033" y="2023"/>
                    </a:lnTo>
                    <a:lnTo>
                      <a:pt x="1024" y="2023"/>
                    </a:lnTo>
                    <a:lnTo>
                      <a:pt x="1015" y="2017"/>
                    </a:lnTo>
                    <a:lnTo>
                      <a:pt x="1004" y="1997"/>
                    </a:lnTo>
                    <a:lnTo>
                      <a:pt x="1000" y="1985"/>
                    </a:lnTo>
                    <a:lnTo>
                      <a:pt x="978" y="1960"/>
                    </a:lnTo>
                    <a:lnTo>
                      <a:pt x="968" y="1950"/>
                    </a:lnTo>
                    <a:lnTo>
                      <a:pt x="963" y="1935"/>
                    </a:lnTo>
                    <a:lnTo>
                      <a:pt x="962" y="1921"/>
                    </a:lnTo>
                    <a:lnTo>
                      <a:pt x="973" y="1920"/>
                    </a:lnTo>
                    <a:lnTo>
                      <a:pt x="981" y="1910"/>
                    </a:lnTo>
                    <a:lnTo>
                      <a:pt x="984" y="1896"/>
                    </a:lnTo>
                    <a:lnTo>
                      <a:pt x="999" y="1891"/>
                    </a:lnTo>
                    <a:lnTo>
                      <a:pt x="1054" y="1880"/>
                    </a:lnTo>
                    <a:lnTo>
                      <a:pt x="1046" y="1863"/>
                    </a:lnTo>
                    <a:lnTo>
                      <a:pt x="1044" y="1845"/>
                    </a:lnTo>
                    <a:lnTo>
                      <a:pt x="1041" y="1826"/>
                    </a:lnTo>
                    <a:lnTo>
                      <a:pt x="1031" y="1832"/>
                    </a:lnTo>
                    <a:lnTo>
                      <a:pt x="1021" y="1814"/>
                    </a:lnTo>
                    <a:lnTo>
                      <a:pt x="1015" y="1809"/>
                    </a:lnTo>
                    <a:lnTo>
                      <a:pt x="1015" y="1792"/>
                    </a:lnTo>
                    <a:lnTo>
                      <a:pt x="1004" y="1783"/>
                    </a:lnTo>
                    <a:lnTo>
                      <a:pt x="978" y="1776"/>
                    </a:lnTo>
                    <a:lnTo>
                      <a:pt x="955" y="1776"/>
                    </a:lnTo>
                    <a:lnTo>
                      <a:pt x="930" y="1773"/>
                    </a:lnTo>
                    <a:lnTo>
                      <a:pt x="919" y="1777"/>
                    </a:lnTo>
                    <a:lnTo>
                      <a:pt x="909" y="1775"/>
                    </a:lnTo>
                    <a:lnTo>
                      <a:pt x="868" y="1754"/>
                    </a:lnTo>
                    <a:lnTo>
                      <a:pt x="870" y="1764"/>
                    </a:lnTo>
                    <a:lnTo>
                      <a:pt x="917" y="1805"/>
                    </a:lnTo>
                    <a:lnTo>
                      <a:pt x="917" y="1838"/>
                    </a:lnTo>
                    <a:lnTo>
                      <a:pt x="919" y="1853"/>
                    </a:lnTo>
                    <a:lnTo>
                      <a:pt x="914" y="1873"/>
                    </a:lnTo>
                    <a:lnTo>
                      <a:pt x="915" y="1890"/>
                    </a:lnTo>
                    <a:lnTo>
                      <a:pt x="901" y="1939"/>
                    </a:lnTo>
                    <a:lnTo>
                      <a:pt x="901" y="1953"/>
                    </a:lnTo>
                    <a:lnTo>
                      <a:pt x="902" y="1970"/>
                    </a:lnTo>
                    <a:lnTo>
                      <a:pt x="907" y="1975"/>
                    </a:lnTo>
                    <a:lnTo>
                      <a:pt x="919" y="1975"/>
                    </a:lnTo>
                    <a:lnTo>
                      <a:pt x="929" y="1982"/>
                    </a:lnTo>
                    <a:lnTo>
                      <a:pt x="938" y="2002"/>
                    </a:lnTo>
                    <a:lnTo>
                      <a:pt x="938" y="2013"/>
                    </a:lnTo>
                    <a:lnTo>
                      <a:pt x="933" y="2026"/>
                    </a:lnTo>
                    <a:lnTo>
                      <a:pt x="936" y="2037"/>
                    </a:lnTo>
                    <a:lnTo>
                      <a:pt x="933" y="2056"/>
                    </a:lnTo>
                    <a:lnTo>
                      <a:pt x="922" y="2072"/>
                    </a:lnTo>
                    <a:lnTo>
                      <a:pt x="915" y="2096"/>
                    </a:lnTo>
                    <a:lnTo>
                      <a:pt x="922" y="2114"/>
                    </a:lnTo>
                    <a:lnTo>
                      <a:pt x="918" y="2149"/>
                    </a:lnTo>
                    <a:lnTo>
                      <a:pt x="908" y="2134"/>
                    </a:lnTo>
                    <a:lnTo>
                      <a:pt x="906" y="2123"/>
                    </a:lnTo>
                    <a:lnTo>
                      <a:pt x="898" y="2114"/>
                    </a:lnTo>
                    <a:lnTo>
                      <a:pt x="890" y="2115"/>
                    </a:lnTo>
                    <a:lnTo>
                      <a:pt x="877" y="2126"/>
                    </a:lnTo>
                    <a:lnTo>
                      <a:pt x="885" y="2111"/>
                    </a:lnTo>
                    <a:lnTo>
                      <a:pt x="886" y="2099"/>
                    </a:lnTo>
                    <a:lnTo>
                      <a:pt x="869" y="2085"/>
                    </a:lnTo>
                    <a:lnTo>
                      <a:pt x="860" y="2080"/>
                    </a:lnTo>
                    <a:lnTo>
                      <a:pt x="837" y="2080"/>
                    </a:lnTo>
                    <a:lnTo>
                      <a:pt x="816" y="2062"/>
                    </a:lnTo>
                    <a:lnTo>
                      <a:pt x="807" y="2072"/>
                    </a:lnTo>
                    <a:lnTo>
                      <a:pt x="804" y="2083"/>
                    </a:lnTo>
                    <a:lnTo>
                      <a:pt x="788" y="2099"/>
                    </a:lnTo>
                    <a:lnTo>
                      <a:pt x="779" y="2114"/>
                    </a:lnTo>
                    <a:lnTo>
                      <a:pt x="768" y="2126"/>
                    </a:lnTo>
                    <a:lnTo>
                      <a:pt x="743" y="2136"/>
                    </a:lnTo>
                    <a:lnTo>
                      <a:pt x="735" y="2136"/>
                    </a:lnTo>
                    <a:lnTo>
                      <a:pt x="723" y="2144"/>
                    </a:lnTo>
                    <a:lnTo>
                      <a:pt x="716" y="2159"/>
                    </a:lnTo>
                    <a:lnTo>
                      <a:pt x="704" y="2170"/>
                    </a:lnTo>
                    <a:lnTo>
                      <a:pt x="693" y="2180"/>
                    </a:lnTo>
                    <a:lnTo>
                      <a:pt x="681" y="2184"/>
                    </a:lnTo>
                    <a:lnTo>
                      <a:pt x="681" y="2197"/>
                    </a:lnTo>
                    <a:lnTo>
                      <a:pt x="683" y="2223"/>
                    </a:lnTo>
                    <a:lnTo>
                      <a:pt x="696" y="2246"/>
                    </a:lnTo>
                    <a:lnTo>
                      <a:pt x="707" y="2261"/>
                    </a:lnTo>
                    <a:lnTo>
                      <a:pt x="714" y="2276"/>
                    </a:lnTo>
                    <a:lnTo>
                      <a:pt x="727" y="2308"/>
                    </a:lnTo>
                    <a:lnTo>
                      <a:pt x="730" y="2316"/>
                    </a:lnTo>
                    <a:lnTo>
                      <a:pt x="739" y="2330"/>
                    </a:lnTo>
                    <a:lnTo>
                      <a:pt x="739" y="2336"/>
                    </a:lnTo>
                    <a:lnTo>
                      <a:pt x="720" y="2324"/>
                    </a:lnTo>
                    <a:lnTo>
                      <a:pt x="714" y="2326"/>
                    </a:lnTo>
                    <a:lnTo>
                      <a:pt x="686" y="2315"/>
                    </a:lnTo>
                    <a:lnTo>
                      <a:pt x="687" y="2321"/>
                    </a:lnTo>
                    <a:lnTo>
                      <a:pt x="684" y="2325"/>
                    </a:lnTo>
                    <a:lnTo>
                      <a:pt x="671" y="2322"/>
                    </a:lnTo>
                    <a:lnTo>
                      <a:pt x="653" y="2314"/>
                    </a:lnTo>
                    <a:lnTo>
                      <a:pt x="634" y="2300"/>
                    </a:lnTo>
                    <a:lnTo>
                      <a:pt x="619" y="2298"/>
                    </a:lnTo>
                    <a:lnTo>
                      <a:pt x="610" y="2290"/>
                    </a:lnTo>
                    <a:lnTo>
                      <a:pt x="595" y="2304"/>
                    </a:lnTo>
                    <a:lnTo>
                      <a:pt x="587" y="2317"/>
                    </a:lnTo>
                    <a:lnTo>
                      <a:pt x="584" y="2297"/>
                    </a:lnTo>
                    <a:lnTo>
                      <a:pt x="599" y="2288"/>
                    </a:lnTo>
                    <a:lnTo>
                      <a:pt x="586" y="2283"/>
                    </a:lnTo>
                    <a:lnTo>
                      <a:pt x="570" y="2279"/>
                    </a:lnTo>
                    <a:lnTo>
                      <a:pt x="567" y="2266"/>
                    </a:lnTo>
                    <a:lnTo>
                      <a:pt x="549" y="2255"/>
                    </a:lnTo>
                    <a:lnTo>
                      <a:pt x="531" y="2246"/>
                    </a:lnTo>
                    <a:lnTo>
                      <a:pt x="520" y="2244"/>
                    </a:lnTo>
                    <a:lnTo>
                      <a:pt x="517" y="2265"/>
                    </a:lnTo>
                    <a:lnTo>
                      <a:pt x="509" y="2276"/>
                    </a:lnTo>
                    <a:lnTo>
                      <a:pt x="499" y="2279"/>
                    </a:lnTo>
                    <a:lnTo>
                      <a:pt x="501" y="2289"/>
                    </a:lnTo>
                    <a:lnTo>
                      <a:pt x="508" y="2304"/>
                    </a:lnTo>
                    <a:lnTo>
                      <a:pt x="516" y="2309"/>
                    </a:lnTo>
                    <a:lnTo>
                      <a:pt x="527" y="2332"/>
                    </a:lnTo>
                    <a:lnTo>
                      <a:pt x="543" y="2349"/>
                    </a:lnTo>
                    <a:lnTo>
                      <a:pt x="574" y="2336"/>
                    </a:lnTo>
                    <a:lnTo>
                      <a:pt x="580" y="2352"/>
                    </a:lnTo>
                    <a:lnTo>
                      <a:pt x="587" y="2399"/>
                    </a:lnTo>
                    <a:lnTo>
                      <a:pt x="592" y="2407"/>
                    </a:lnTo>
                    <a:lnTo>
                      <a:pt x="575" y="2400"/>
                    </a:lnTo>
                    <a:lnTo>
                      <a:pt x="560" y="2410"/>
                    </a:lnTo>
                    <a:lnTo>
                      <a:pt x="557" y="2417"/>
                    </a:lnTo>
                    <a:lnTo>
                      <a:pt x="557" y="2421"/>
                    </a:lnTo>
                    <a:lnTo>
                      <a:pt x="543" y="2413"/>
                    </a:lnTo>
                    <a:lnTo>
                      <a:pt x="533" y="2411"/>
                    </a:lnTo>
                    <a:lnTo>
                      <a:pt x="501" y="2395"/>
                    </a:lnTo>
                    <a:lnTo>
                      <a:pt x="484" y="2390"/>
                    </a:lnTo>
                    <a:lnTo>
                      <a:pt x="482" y="2383"/>
                    </a:lnTo>
                    <a:lnTo>
                      <a:pt x="474" y="2372"/>
                    </a:lnTo>
                    <a:lnTo>
                      <a:pt x="466" y="2364"/>
                    </a:lnTo>
                    <a:lnTo>
                      <a:pt x="460" y="2354"/>
                    </a:lnTo>
                    <a:lnTo>
                      <a:pt x="450" y="2348"/>
                    </a:lnTo>
                    <a:lnTo>
                      <a:pt x="444" y="2354"/>
                    </a:lnTo>
                    <a:lnTo>
                      <a:pt x="433" y="2356"/>
                    </a:lnTo>
                    <a:lnTo>
                      <a:pt x="415" y="2342"/>
                    </a:lnTo>
                    <a:lnTo>
                      <a:pt x="409" y="2330"/>
                    </a:lnTo>
                    <a:lnTo>
                      <a:pt x="396" y="2337"/>
                    </a:lnTo>
                    <a:lnTo>
                      <a:pt x="398" y="2329"/>
                    </a:lnTo>
                    <a:lnTo>
                      <a:pt x="408" y="2319"/>
                    </a:lnTo>
                    <a:lnTo>
                      <a:pt x="406" y="2299"/>
                    </a:lnTo>
                    <a:lnTo>
                      <a:pt x="408" y="2282"/>
                    </a:lnTo>
                    <a:lnTo>
                      <a:pt x="397" y="2272"/>
                    </a:lnTo>
                    <a:lnTo>
                      <a:pt x="398" y="2257"/>
                    </a:lnTo>
                    <a:lnTo>
                      <a:pt x="380" y="2222"/>
                    </a:lnTo>
                    <a:lnTo>
                      <a:pt x="385" y="2213"/>
                    </a:lnTo>
                    <a:lnTo>
                      <a:pt x="398" y="2209"/>
                    </a:lnTo>
                    <a:lnTo>
                      <a:pt x="402" y="2187"/>
                    </a:lnTo>
                    <a:lnTo>
                      <a:pt x="404" y="2161"/>
                    </a:lnTo>
                    <a:lnTo>
                      <a:pt x="402" y="2150"/>
                    </a:lnTo>
                    <a:lnTo>
                      <a:pt x="395" y="2142"/>
                    </a:lnTo>
                    <a:lnTo>
                      <a:pt x="388" y="2122"/>
                    </a:lnTo>
                    <a:lnTo>
                      <a:pt x="384" y="2116"/>
                    </a:lnTo>
                    <a:lnTo>
                      <a:pt x="368" y="2114"/>
                    </a:lnTo>
                    <a:lnTo>
                      <a:pt x="363" y="2101"/>
                    </a:lnTo>
                    <a:lnTo>
                      <a:pt x="353" y="2100"/>
                    </a:lnTo>
                    <a:lnTo>
                      <a:pt x="336" y="2094"/>
                    </a:lnTo>
                    <a:lnTo>
                      <a:pt x="336" y="2087"/>
                    </a:lnTo>
                    <a:lnTo>
                      <a:pt x="338" y="2078"/>
                    </a:lnTo>
                    <a:lnTo>
                      <a:pt x="336" y="2073"/>
                    </a:lnTo>
                    <a:lnTo>
                      <a:pt x="318" y="2071"/>
                    </a:lnTo>
                    <a:lnTo>
                      <a:pt x="285" y="2041"/>
                    </a:lnTo>
                    <a:lnTo>
                      <a:pt x="291" y="2035"/>
                    </a:lnTo>
                    <a:lnTo>
                      <a:pt x="275" y="2020"/>
                    </a:lnTo>
                    <a:lnTo>
                      <a:pt x="272" y="2004"/>
                    </a:lnTo>
                    <a:lnTo>
                      <a:pt x="264" y="1992"/>
                    </a:lnTo>
                    <a:lnTo>
                      <a:pt x="248" y="1987"/>
                    </a:lnTo>
                    <a:lnTo>
                      <a:pt x="256" y="1980"/>
                    </a:lnTo>
                    <a:lnTo>
                      <a:pt x="275" y="1976"/>
                    </a:lnTo>
                    <a:lnTo>
                      <a:pt x="295" y="1987"/>
                    </a:lnTo>
                    <a:lnTo>
                      <a:pt x="296" y="1999"/>
                    </a:lnTo>
                    <a:lnTo>
                      <a:pt x="306" y="2013"/>
                    </a:lnTo>
                    <a:lnTo>
                      <a:pt x="334" y="2033"/>
                    </a:lnTo>
                    <a:lnTo>
                      <a:pt x="338" y="2030"/>
                    </a:lnTo>
                    <a:lnTo>
                      <a:pt x="342" y="2020"/>
                    </a:lnTo>
                    <a:lnTo>
                      <a:pt x="350" y="2035"/>
                    </a:lnTo>
                    <a:lnTo>
                      <a:pt x="359" y="2042"/>
                    </a:lnTo>
                    <a:lnTo>
                      <a:pt x="365" y="2036"/>
                    </a:lnTo>
                    <a:lnTo>
                      <a:pt x="370" y="2039"/>
                    </a:lnTo>
                    <a:lnTo>
                      <a:pt x="375" y="2033"/>
                    </a:lnTo>
                    <a:lnTo>
                      <a:pt x="381" y="2034"/>
                    </a:lnTo>
                    <a:lnTo>
                      <a:pt x="384" y="2047"/>
                    </a:lnTo>
                    <a:lnTo>
                      <a:pt x="387" y="2060"/>
                    </a:lnTo>
                    <a:lnTo>
                      <a:pt x="402" y="2053"/>
                    </a:lnTo>
                    <a:lnTo>
                      <a:pt x="420" y="2058"/>
                    </a:lnTo>
                    <a:lnTo>
                      <a:pt x="427" y="2068"/>
                    </a:lnTo>
                    <a:lnTo>
                      <a:pt x="439" y="2068"/>
                    </a:lnTo>
                    <a:lnTo>
                      <a:pt x="447" y="2078"/>
                    </a:lnTo>
                    <a:lnTo>
                      <a:pt x="479" y="2087"/>
                    </a:lnTo>
                    <a:lnTo>
                      <a:pt x="494" y="2094"/>
                    </a:lnTo>
                    <a:lnTo>
                      <a:pt x="522" y="2096"/>
                    </a:lnTo>
                    <a:lnTo>
                      <a:pt x="548" y="2106"/>
                    </a:lnTo>
                    <a:lnTo>
                      <a:pt x="557" y="2116"/>
                    </a:lnTo>
                    <a:lnTo>
                      <a:pt x="576" y="2120"/>
                    </a:lnTo>
                    <a:lnTo>
                      <a:pt x="624" y="2123"/>
                    </a:lnTo>
                    <a:lnTo>
                      <a:pt x="637" y="2117"/>
                    </a:lnTo>
                    <a:lnTo>
                      <a:pt x="649" y="2115"/>
                    </a:lnTo>
                    <a:lnTo>
                      <a:pt x="693" y="2095"/>
                    </a:lnTo>
                    <a:lnTo>
                      <a:pt x="703" y="2085"/>
                    </a:lnTo>
                    <a:lnTo>
                      <a:pt x="712" y="2079"/>
                    </a:lnTo>
                    <a:lnTo>
                      <a:pt x="731" y="2057"/>
                    </a:lnTo>
                    <a:lnTo>
                      <a:pt x="752" y="2023"/>
                    </a:lnTo>
                    <a:lnTo>
                      <a:pt x="761" y="1998"/>
                    </a:lnTo>
                    <a:lnTo>
                      <a:pt x="764" y="1975"/>
                    </a:lnTo>
                    <a:lnTo>
                      <a:pt x="755" y="1970"/>
                    </a:lnTo>
                    <a:lnTo>
                      <a:pt x="752" y="1966"/>
                    </a:lnTo>
                    <a:lnTo>
                      <a:pt x="751" y="1944"/>
                    </a:lnTo>
                    <a:lnTo>
                      <a:pt x="746" y="1929"/>
                    </a:lnTo>
                    <a:lnTo>
                      <a:pt x="746" y="1907"/>
                    </a:lnTo>
                    <a:lnTo>
                      <a:pt x="735" y="1892"/>
                    </a:lnTo>
                    <a:lnTo>
                      <a:pt x="724" y="1886"/>
                    </a:lnTo>
                    <a:lnTo>
                      <a:pt x="718" y="1890"/>
                    </a:lnTo>
                    <a:lnTo>
                      <a:pt x="709" y="1883"/>
                    </a:lnTo>
                    <a:lnTo>
                      <a:pt x="710" y="1873"/>
                    </a:lnTo>
                    <a:lnTo>
                      <a:pt x="704" y="1869"/>
                    </a:lnTo>
                    <a:lnTo>
                      <a:pt x="693" y="1854"/>
                    </a:lnTo>
                    <a:lnTo>
                      <a:pt x="689" y="1845"/>
                    </a:lnTo>
                    <a:lnTo>
                      <a:pt x="683" y="1841"/>
                    </a:lnTo>
                    <a:lnTo>
                      <a:pt x="676" y="1835"/>
                    </a:lnTo>
                    <a:lnTo>
                      <a:pt x="681" y="1848"/>
                    </a:lnTo>
                    <a:lnTo>
                      <a:pt x="672" y="1851"/>
                    </a:lnTo>
                    <a:lnTo>
                      <a:pt x="650" y="1835"/>
                    </a:lnTo>
                    <a:lnTo>
                      <a:pt x="642" y="1825"/>
                    </a:lnTo>
                    <a:lnTo>
                      <a:pt x="639" y="1834"/>
                    </a:lnTo>
                    <a:lnTo>
                      <a:pt x="635" y="1827"/>
                    </a:lnTo>
                    <a:lnTo>
                      <a:pt x="632" y="1815"/>
                    </a:lnTo>
                    <a:lnTo>
                      <a:pt x="619" y="1800"/>
                    </a:lnTo>
                    <a:lnTo>
                      <a:pt x="627" y="1818"/>
                    </a:lnTo>
                    <a:lnTo>
                      <a:pt x="606" y="1811"/>
                    </a:lnTo>
                    <a:lnTo>
                      <a:pt x="599" y="1800"/>
                    </a:lnTo>
                    <a:lnTo>
                      <a:pt x="596" y="1793"/>
                    </a:lnTo>
                    <a:lnTo>
                      <a:pt x="589" y="1783"/>
                    </a:lnTo>
                    <a:lnTo>
                      <a:pt x="558" y="1751"/>
                    </a:lnTo>
                    <a:lnTo>
                      <a:pt x="542" y="1739"/>
                    </a:lnTo>
                    <a:lnTo>
                      <a:pt x="535" y="1730"/>
                    </a:lnTo>
                    <a:lnTo>
                      <a:pt x="509" y="1712"/>
                    </a:lnTo>
                    <a:lnTo>
                      <a:pt x="500" y="1701"/>
                    </a:lnTo>
                    <a:lnTo>
                      <a:pt x="466" y="1682"/>
                    </a:lnTo>
                    <a:lnTo>
                      <a:pt x="461" y="1678"/>
                    </a:lnTo>
                    <a:lnTo>
                      <a:pt x="427" y="1669"/>
                    </a:lnTo>
                    <a:lnTo>
                      <a:pt x="429" y="1675"/>
                    </a:lnTo>
                    <a:lnTo>
                      <a:pt x="427" y="1679"/>
                    </a:lnTo>
                    <a:lnTo>
                      <a:pt x="420" y="1679"/>
                    </a:lnTo>
                    <a:lnTo>
                      <a:pt x="403" y="1670"/>
                    </a:lnTo>
                    <a:lnTo>
                      <a:pt x="369" y="1662"/>
                    </a:lnTo>
                    <a:lnTo>
                      <a:pt x="354" y="1655"/>
                    </a:lnTo>
                    <a:lnTo>
                      <a:pt x="350" y="1662"/>
                    </a:lnTo>
                    <a:lnTo>
                      <a:pt x="333" y="1664"/>
                    </a:lnTo>
                    <a:lnTo>
                      <a:pt x="326" y="1670"/>
                    </a:lnTo>
                    <a:lnTo>
                      <a:pt x="322" y="1660"/>
                    </a:lnTo>
                    <a:lnTo>
                      <a:pt x="317" y="1657"/>
                    </a:lnTo>
                    <a:lnTo>
                      <a:pt x="320" y="1644"/>
                    </a:lnTo>
                    <a:lnTo>
                      <a:pt x="317" y="1641"/>
                    </a:lnTo>
                    <a:lnTo>
                      <a:pt x="299" y="1657"/>
                    </a:lnTo>
                    <a:lnTo>
                      <a:pt x="302" y="1637"/>
                    </a:lnTo>
                    <a:lnTo>
                      <a:pt x="293" y="1644"/>
                    </a:lnTo>
                    <a:lnTo>
                      <a:pt x="294" y="1633"/>
                    </a:lnTo>
                    <a:lnTo>
                      <a:pt x="291" y="1632"/>
                    </a:lnTo>
                    <a:lnTo>
                      <a:pt x="283" y="1632"/>
                    </a:lnTo>
                    <a:lnTo>
                      <a:pt x="268" y="1638"/>
                    </a:lnTo>
                    <a:lnTo>
                      <a:pt x="271" y="1631"/>
                    </a:lnTo>
                    <a:lnTo>
                      <a:pt x="269" y="1625"/>
                    </a:lnTo>
                    <a:lnTo>
                      <a:pt x="267" y="1617"/>
                    </a:lnTo>
                    <a:lnTo>
                      <a:pt x="251" y="1619"/>
                    </a:lnTo>
                    <a:lnTo>
                      <a:pt x="257" y="1589"/>
                    </a:lnTo>
                    <a:lnTo>
                      <a:pt x="261" y="1603"/>
                    </a:lnTo>
                    <a:lnTo>
                      <a:pt x="267" y="1606"/>
                    </a:lnTo>
                    <a:lnTo>
                      <a:pt x="273" y="1606"/>
                    </a:lnTo>
                    <a:lnTo>
                      <a:pt x="279" y="1614"/>
                    </a:lnTo>
                    <a:lnTo>
                      <a:pt x="290" y="1612"/>
                    </a:lnTo>
                    <a:lnTo>
                      <a:pt x="299" y="1616"/>
                    </a:lnTo>
                    <a:lnTo>
                      <a:pt x="307" y="1600"/>
                    </a:lnTo>
                    <a:lnTo>
                      <a:pt x="309" y="1589"/>
                    </a:lnTo>
                    <a:lnTo>
                      <a:pt x="290" y="1583"/>
                    </a:lnTo>
                    <a:lnTo>
                      <a:pt x="283" y="1585"/>
                    </a:lnTo>
                    <a:lnTo>
                      <a:pt x="275" y="1579"/>
                    </a:lnTo>
                    <a:lnTo>
                      <a:pt x="274" y="1573"/>
                    </a:lnTo>
                    <a:lnTo>
                      <a:pt x="259" y="1565"/>
                    </a:lnTo>
                    <a:lnTo>
                      <a:pt x="242" y="1558"/>
                    </a:lnTo>
                    <a:lnTo>
                      <a:pt x="248" y="1567"/>
                    </a:lnTo>
                    <a:lnTo>
                      <a:pt x="247" y="1582"/>
                    </a:lnTo>
                    <a:lnTo>
                      <a:pt x="239" y="1583"/>
                    </a:lnTo>
                    <a:lnTo>
                      <a:pt x="235" y="1579"/>
                    </a:lnTo>
                    <a:lnTo>
                      <a:pt x="232" y="1587"/>
                    </a:lnTo>
                    <a:lnTo>
                      <a:pt x="235" y="1598"/>
                    </a:lnTo>
                    <a:lnTo>
                      <a:pt x="231" y="1604"/>
                    </a:lnTo>
                    <a:lnTo>
                      <a:pt x="221" y="1604"/>
                    </a:lnTo>
                    <a:lnTo>
                      <a:pt x="210" y="1593"/>
                    </a:lnTo>
                    <a:lnTo>
                      <a:pt x="191" y="1583"/>
                    </a:lnTo>
                    <a:lnTo>
                      <a:pt x="189" y="1584"/>
                    </a:lnTo>
                    <a:lnTo>
                      <a:pt x="192" y="1589"/>
                    </a:lnTo>
                    <a:lnTo>
                      <a:pt x="191" y="1600"/>
                    </a:lnTo>
                    <a:lnTo>
                      <a:pt x="187" y="1612"/>
                    </a:lnTo>
                    <a:lnTo>
                      <a:pt x="185" y="1617"/>
                    </a:lnTo>
                    <a:lnTo>
                      <a:pt x="172" y="1621"/>
                    </a:lnTo>
                    <a:lnTo>
                      <a:pt x="150" y="1606"/>
                    </a:lnTo>
                    <a:lnTo>
                      <a:pt x="144" y="1637"/>
                    </a:lnTo>
                    <a:lnTo>
                      <a:pt x="138" y="1644"/>
                    </a:lnTo>
                    <a:lnTo>
                      <a:pt x="106" y="1664"/>
                    </a:lnTo>
                    <a:lnTo>
                      <a:pt x="103" y="1669"/>
                    </a:lnTo>
                    <a:lnTo>
                      <a:pt x="102" y="1680"/>
                    </a:lnTo>
                    <a:lnTo>
                      <a:pt x="101" y="1684"/>
                    </a:lnTo>
                    <a:lnTo>
                      <a:pt x="92" y="1692"/>
                    </a:lnTo>
                    <a:lnTo>
                      <a:pt x="90" y="1694"/>
                    </a:lnTo>
                    <a:lnTo>
                      <a:pt x="59" y="1721"/>
                    </a:lnTo>
                    <a:lnTo>
                      <a:pt x="69" y="1725"/>
                    </a:lnTo>
                    <a:lnTo>
                      <a:pt x="69" y="1730"/>
                    </a:lnTo>
                    <a:lnTo>
                      <a:pt x="58" y="1759"/>
                    </a:lnTo>
                    <a:lnTo>
                      <a:pt x="57" y="1768"/>
                    </a:lnTo>
                    <a:lnTo>
                      <a:pt x="59" y="1794"/>
                    </a:lnTo>
                    <a:lnTo>
                      <a:pt x="64" y="1814"/>
                    </a:lnTo>
                    <a:lnTo>
                      <a:pt x="69" y="1821"/>
                    </a:lnTo>
                    <a:lnTo>
                      <a:pt x="79" y="1827"/>
                    </a:lnTo>
                    <a:lnTo>
                      <a:pt x="92" y="1830"/>
                    </a:lnTo>
                    <a:lnTo>
                      <a:pt x="107" y="1837"/>
                    </a:lnTo>
                    <a:lnTo>
                      <a:pt x="127" y="1875"/>
                    </a:lnTo>
                    <a:lnTo>
                      <a:pt x="137" y="1890"/>
                    </a:lnTo>
                    <a:lnTo>
                      <a:pt x="140" y="1912"/>
                    </a:lnTo>
                    <a:lnTo>
                      <a:pt x="122" y="1949"/>
                    </a:lnTo>
                    <a:lnTo>
                      <a:pt x="103" y="1992"/>
                    </a:lnTo>
                    <a:lnTo>
                      <a:pt x="97" y="2005"/>
                    </a:lnTo>
                    <a:lnTo>
                      <a:pt x="99" y="2026"/>
                    </a:lnTo>
                    <a:lnTo>
                      <a:pt x="108" y="2046"/>
                    </a:lnTo>
                    <a:lnTo>
                      <a:pt x="116" y="2063"/>
                    </a:lnTo>
                    <a:lnTo>
                      <a:pt x="118" y="2082"/>
                    </a:lnTo>
                    <a:lnTo>
                      <a:pt x="133" y="2109"/>
                    </a:lnTo>
                    <a:lnTo>
                      <a:pt x="144" y="2143"/>
                    </a:lnTo>
                    <a:lnTo>
                      <a:pt x="146" y="2160"/>
                    </a:lnTo>
                    <a:lnTo>
                      <a:pt x="148" y="2175"/>
                    </a:lnTo>
                    <a:lnTo>
                      <a:pt x="134" y="2187"/>
                    </a:lnTo>
                    <a:lnTo>
                      <a:pt x="132" y="2209"/>
                    </a:lnTo>
                    <a:lnTo>
                      <a:pt x="127" y="2225"/>
                    </a:lnTo>
                    <a:lnTo>
                      <a:pt x="130" y="2235"/>
                    </a:lnTo>
                    <a:lnTo>
                      <a:pt x="132" y="2254"/>
                    </a:lnTo>
                    <a:lnTo>
                      <a:pt x="126" y="2265"/>
                    </a:lnTo>
                    <a:lnTo>
                      <a:pt x="127" y="2286"/>
                    </a:lnTo>
                    <a:lnTo>
                      <a:pt x="143" y="2289"/>
                    </a:lnTo>
                    <a:lnTo>
                      <a:pt x="151" y="2306"/>
                    </a:lnTo>
                    <a:lnTo>
                      <a:pt x="149" y="2327"/>
                    </a:lnTo>
                    <a:lnTo>
                      <a:pt x="156" y="2343"/>
                    </a:lnTo>
                    <a:lnTo>
                      <a:pt x="172" y="2358"/>
                    </a:lnTo>
                    <a:lnTo>
                      <a:pt x="173" y="2378"/>
                    </a:lnTo>
                    <a:lnTo>
                      <a:pt x="167" y="2396"/>
                    </a:lnTo>
                    <a:lnTo>
                      <a:pt x="157" y="2411"/>
                    </a:lnTo>
                    <a:lnTo>
                      <a:pt x="153" y="2427"/>
                    </a:lnTo>
                    <a:lnTo>
                      <a:pt x="159" y="2445"/>
                    </a:lnTo>
                    <a:lnTo>
                      <a:pt x="167" y="2458"/>
                    </a:lnTo>
                    <a:lnTo>
                      <a:pt x="197" y="2481"/>
                    </a:lnTo>
                    <a:lnTo>
                      <a:pt x="202" y="2498"/>
                    </a:lnTo>
                    <a:lnTo>
                      <a:pt x="212" y="2515"/>
                    </a:lnTo>
                    <a:lnTo>
                      <a:pt x="216" y="2509"/>
                    </a:lnTo>
                    <a:lnTo>
                      <a:pt x="215" y="2548"/>
                    </a:lnTo>
                    <a:lnTo>
                      <a:pt x="199" y="2586"/>
                    </a:lnTo>
                    <a:lnTo>
                      <a:pt x="186" y="2606"/>
                    </a:lnTo>
                    <a:lnTo>
                      <a:pt x="134" y="2675"/>
                    </a:lnTo>
                    <a:lnTo>
                      <a:pt x="96" y="2718"/>
                    </a:lnTo>
                    <a:lnTo>
                      <a:pt x="46" y="2767"/>
                    </a:lnTo>
                    <a:lnTo>
                      <a:pt x="10" y="2794"/>
                    </a:lnTo>
                    <a:lnTo>
                      <a:pt x="33" y="2798"/>
                    </a:lnTo>
                    <a:lnTo>
                      <a:pt x="44" y="2785"/>
                    </a:lnTo>
                    <a:lnTo>
                      <a:pt x="63" y="2776"/>
                    </a:lnTo>
                    <a:lnTo>
                      <a:pt x="64" y="2783"/>
                    </a:lnTo>
                    <a:lnTo>
                      <a:pt x="63" y="2788"/>
                    </a:lnTo>
                    <a:lnTo>
                      <a:pt x="63" y="2805"/>
                    </a:lnTo>
                    <a:lnTo>
                      <a:pt x="58" y="2798"/>
                    </a:lnTo>
                    <a:lnTo>
                      <a:pt x="54" y="2797"/>
                    </a:lnTo>
                    <a:lnTo>
                      <a:pt x="54" y="2811"/>
                    </a:lnTo>
                    <a:lnTo>
                      <a:pt x="59" y="2820"/>
                    </a:lnTo>
                    <a:lnTo>
                      <a:pt x="64" y="2821"/>
                    </a:lnTo>
                    <a:lnTo>
                      <a:pt x="70" y="2824"/>
                    </a:lnTo>
                    <a:lnTo>
                      <a:pt x="87" y="2838"/>
                    </a:lnTo>
                    <a:lnTo>
                      <a:pt x="99" y="2838"/>
                    </a:lnTo>
                    <a:lnTo>
                      <a:pt x="117" y="2833"/>
                    </a:lnTo>
                    <a:lnTo>
                      <a:pt x="128" y="2837"/>
                    </a:lnTo>
                    <a:lnTo>
                      <a:pt x="137" y="2844"/>
                    </a:lnTo>
                    <a:lnTo>
                      <a:pt x="137" y="2854"/>
                    </a:lnTo>
                    <a:lnTo>
                      <a:pt x="143" y="2858"/>
                    </a:lnTo>
                    <a:lnTo>
                      <a:pt x="150" y="2859"/>
                    </a:lnTo>
                    <a:lnTo>
                      <a:pt x="151" y="2863"/>
                    </a:lnTo>
                    <a:lnTo>
                      <a:pt x="145" y="2868"/>
                    </a:lnTo>
                    <a:lnTo>
                      <a:pt x="137" y="2868"/>
                    </a:lnTo>
                    <a:lnTo>
                      <a:pt x="110" y="2860"/>
                    </a:lnTo>
                    <a:lnTo>
                      <a:pt x="91" y="2859"/>
                    </a:lnTo>
                    <a:lnTo>
                      <a:pt x="85" y="2865"/>
                    </a:lnTo>
                    <a:lnTo>
                      <a:pt x="83" y="2873"/>
                    </a:lnTo>
                    <a:lnTo>
                      <a:pt x="68" y="2881"/>
                    </a:lnTo>
                    <a:lnTo>
                      <a:pt x="60" y="2876"/>
                    </a:lnTo>
                    <a:lnTo>
                      <a:pt x="54" y="2879"/>
                    </a:lnTo>
                    <a:lnTo>
                      <a:pt x="51" y="2889"/>
                    </a:lnTo>
                    <a:lnTo>
                      <a:pt x="44" y="2892"/>
                    </a:lnTo>
                    <a:lnTo>
                      <a:pt x="38" y="2886"/>
                    </a:lnTo>
                    <a:lnTo>
                      <a:pt x="31" y="2883"/>
                    </a:lnTo>
                    <a:lnTo>
                      <a:pt x="27" y="2891"/>
                    </a:lnTo>
                    <a:lnTo>
                      <a:pt x="30" y="2907"/>
                    </a:lnTo>
                    <a:lnTo>
                      <a:pt x="37" y="2908"/>
                    </a:lnTo>
                    <a:lnTo>
                      <a:pt x="42" y="2914"/>
                    </a:lnTo>
                    <a:lnTo>
                      <a:pt x="44" y="2922"/>
                    </a:lnTo>
                    <a:lnTo>
                      <a:pt x="41" y="2930"/>
                    </a:lnTo>
                    <a:lnTo>
                      <a:pt x="30" y="2941"/>
                    </a:lnTo>
                    <a:lnTo>
                      <a:pt x="21" y="2956"/>
                    </a:lnTo>
                    <a:lnTo>
                      <a:pt x="15" y="2970"/>
                    </a:lnTo>
                    <a:lnTo>
                      <a:pt x="19" y="2983"/>
                    </a:lnTo>
                    <a:lnTo>
                      <a:pt x="16" y="3002"/>
                    </a:lnTo>
                    <a:lnTo>
                      <a:pt x="17" y="3008"/>
                    </a:lnTo>
                    <a:lnTo>
                      <a:pt x="20" y="3013"/>
                    </a:lnTo>
                    <a:lnTo>
                      <a:pt x="20" y="3019"/>
                    </a:lnTo>
                    <a:lnTo>
                      <a:pt x="17" y="3026"/>
                    </a:lnTo>
                    <a:lnTo>
                      <a:pt x="9" y="3035"/>
                    </a:lnTo>
                    <a:lnTo>
                      <a:pt x="4" y="3038"/>
                    </a:lnTo>
                    <a:lnTo>
                      <a:pt x="1" y="3046"/>
                    </a:lnTo>
                    <a:lnTo>
                      <a:pt x="5" y="3053"/>
                    </a:lnTo>
                    <a:lnTo>
                      <a:pt x="14" y="3054"/>
                    </a:lnTo>
                    <a:lnTo>
                      <a:pt x="27" y="3053"/>
                    </a:lnTo>
                    <a:lnTo>
                      <a:pt x="38" y="3070"/>
                    </a:lnTo>
                    <a:lnTo>
                      <a:pt x="37" y="3086"/>
                    </a:lnTo>
                    <a:lnTo>
                      <a:pt x="27" y="3086"/>
                    </a:lnTo>
                    <a:lnTo>
                      <a:pt x="19" y="3075"/>
                    </a:lnTo>
                    <a:lnTo>
                      <a:pt x="10" y="3068"/>
                    </a:lnTo>
                    <a:lnTo>
                      <a:pt x="10" y="3083"/>
                    </a:lnTo>
                    <a:lnTo>
                      <a:pt x="6" y="3090"/>
                    </a:lnTo>
                    <a:lnTo>
                      <a:pt x="0" y="3105"/>
                    </a:lnTo>
                    <a:lnTo>
                      <a:pt x="1" y="3112"/>
                    </a:lnTo>
                    <a:lnTo>
                      <a:pt x="6" y="3118"/>
                    </a:lnTo>
                    <a:lnTo>
                      <a:pt x="10" y="3126"/>
                    </a:lnTo>
                    <a:lnTo>
                      <a:pt x="17" y="3129"/>
                    </a:lnTo>
                    <a:lnTo>
                      <a:pt x="21" y="3137"/>
                    </a:lnTo>
                    <a:lnTo>
                      <a:pt x="22" y="3145"/>
                    </a:lnTo>
                    <a:lnTo>
                      <a:pt x="17" y="3169"/>
                    </a:lnTo>
                    <a:lnTo>
                      <a:pt x="14" y="3176"/>
                    </a:lnTo>
                    <a:lnTo>
                      <a:pt x="22" y="3179"/>
                    </a:lnTo>
                    <a:lnTo>
                      <a:pt x="29" y="3183"/>
                    </a:lnTo>
                    <a:lnTo>
                      <a:pt x="29" y="3191"/>
                    </a:lnTo>
                    <a:lnTo>
                      <a:pt x="42" y="3213"/>
                    </a:lnTo>
                    <a:lnTo>
                      <a:pt x="44" y="3222"/>
                    </a:lnTo>
                    <a:lnTo>
                      <a:pt x="48" y="3229"/>
                    </a:lnTo>
                    <a:lnTo>
                      <a:pt x="48" y="3245"/>
                    </a:lnTo>
                    <a:lnTo>
                      <a:pt x="47" y="3252"/>
                    </a:lnTo>
                    <a:lnTo>
                      <a:pt x="49" y="3260"/>
                    </a:lnTo>
                    <a:lnTo>
                      <a:pt x="65" y="3257"/>
                    </a:lnTo>
                    <a:lnTo>
                      <a:pt x="73" y="3261"/>
                    </a:lnTo>
                    <a:lnTo>
                      <a:pt x="76" y="3268"/>
                    </a:lnTo>
                    <a:lnTo>
                      <a:pt x="92" y="3266"/>
                    </a:lnTo>
                    <a:lnTo>
                      <a:pt x="101" y="3267"/>
                    </a:lnTo>
                    <a:lnTo>
                      <a:pt x="113" y="3276"/>
                    </a:lnTo>
                    <a:lnTo>
                      <a:pt x="111" y="3296"/>
                    </a:lnTo>
                    <a:lnTo>
                      <a:pt x="126" y="3288"/>
                    </a:lnTo>
                    <a:lnTo>
                      <a:pt x="133" y="3287"/>
                    </a:lnTo>
                    <a:lnTo>
                      <a:pt x="139" y="3282"/>
                    </a:lnTo>
                    <a:lnTo>
                      <a:pt x="155" y="3280"/>
                    </a:lnTo>
                    <a:lnTo>
                      <a:pt x="162" y="3282"/>
                    </a:lnTo>
                    <a:lnTo>
                      <a:pt x="170" y="3287"/>
                    </a:lnTo>
                    <a:lnTo>
                      <a:pt x="176" y="3292"/>
                    </a:lnTo>
                    <a:lnTo>
                      <a:pt x="185" y="3305"/>
                    </a:lnTo>
                    <a:lnTo>
                      <a:pt x="193" y="3306"/>
                    </a:lnTo>
                    <a:lnTo>
                      <a:pt x="194" y="3317"/>
                    </a:lnTo>
                    <a:lnTo>
                      <a:pt x="192" y="3325"/>
                    </a:lnTo>
                    <a:lnTo>
                      <a:pt x="192" y="3333"/>
                    </a:lnTo>
                    <a:lnTo>
                      <a:pt x="197" y="3341"/>
                    </a:lnTo>
                    <a:lnTo>
                      <a:pt x="199" y="3348"/>
                    </a:lnTo>
                    <a:lnTo>
                      <a:pt x="198" y="3355"/>
                    </a:lnTo>
                    <a:lnTo>
                      <a:pt x="196" y="3363"/>
                    </a:lnTo>
                    <a:lnTo>
                      <a:pt x="189" y="3368"/>
                    </a:lnTo>
                    <a:lnTo>
                      <a:pt x="187" y="3376"/>
                    </a:lnTo>
                    <a:lnTo>
                      <a:pt x="189" y="3384"/>
                    </a:lnTo>
                    <a:lnTo>
                      <a:pt x="202" y="3395"/>
                    </a:lnTo>
                    <a:lnTo>
                      <a:pt x="205" y="3411"/>
                    </a:lnTo>
                    <a:lnTo>
                      <a:pt x="216" y="3433"/>
                    </a:lnTo>
                    <a:lnTo>
                      <a:pt x="221" y="3439"/>
                    </a:lnTo>
                    <a:lnTo>
                      <a:pt x="236" y="3448"/>
                    </a:lnTo>
                    <a:lnTo>
                      <a:pt x="241" y="3454"/>
                    </a:lnTo>
                    <a:lnTo>
                      <a:pt x="242" y="3462"/>
                    </a:lnTo>
                    <a:lnTo>
                      <a:pt x="241" y="3470"/>
                    </a:lnTo>
                    <a:lnTo>
                      <a:pt x="245" y="3477"/>
                    </a:lnTo>
                    <a:lnTo>
                      <a:pt x="268" y="3475"/>
                    </a:lnTo>
                    <a:lnTo>
                      <a:pt x="274" y="3479"/>
                    </a:lnTo>
                    <a:lnTo>
                      <a:pt x="282" y="3482"/>
                    </a:lnTo>
                    <a:lnTo>
                      <a:pt x="279" y="3489"/>
                    </a:lnTo>
                    <a:lnTo>
                      <a:pt x="284" y="3495"/>
                    </a:lnTo>
                    <a:lnTo>
                      <a:pt x="294" y="3497"/>
                    </a:lnTo>
                    <a:lnTo>
                      <a:pt x="295" y="3510"/>
                    </a:lnTo>
                    <a:lnTo>
                      <a:pt x="288" y="3515"/>
                    </a:lnTo>
                    <a:lnTo>
                      <a:pt x="284" y="3522"/>
                    </a:lnTo>
                    <a:lnTo>
                      <a:pt x="272" y="3532"/>
                    </a:lnTo>
                    <a:lnTo>
                      <a:pt x="264" y="3537"/>
                    </a:lnTo>
                    <a:lnTo>
                      <a:pt x="247" y="3535"/>
                    </a:lnTo>
                    <a:lnTo>
                      <a:pt x="235" y="3524"/>
                    </a:lnTo>
                    <a:lnTo>
                      <a:pt x="228" y="3524"/>
                    </a:lnTo>
                    <a:lnTo>
                      <a:pt x="220" y="3527"/>
                    </a:lnTo>
                    <a:lnTo>
                      <a:pt x="219" y="3535"/>
                    </a:lnTo>
                    <a:lnTo>
                      <a:pt x="212" y="3538"/>
                    </a:lnTo>
                    <a:lnTo>
                      <a:pt x="213" y="3546"/>
                    </a:lnTo>
                    <a:lnTo>
                      <a:pt x="224" y="3557"/>
                    </a:lnTo>
                    <a:lnTo>
                      <a:pt x="226" y="3564"/>
                    </a:lnTo>
                    <a:lnTo>
                      <a:pt x="224" y="3573"/>
                    </a:lnTo>
                    <a:lnTo>
                      <a:pt x="229" y="3578"/>
                    </a:lnTo>
                    <a:lnTo>
                      <a:pt x="228" y="3586"/>
                    </a:lnTo>
                    <a:lnTo>
                      <a:pt x="235" y="3590"/>
                    </a:lnTo>
                    <a:lnTo>
                      <a:pt x="237" y="3597"/>
                    </a:lnTo>
                    <a:lnTo>
                      <a:pt x="236" y="3606"/>
                    </a:lnTo>
                    <a:lnTo>
                      <a:pt x="241" y="3627"/>
                    </a:lnTo>
                    <a:lnTo>
                      <a:pt x="241" y="3627"/>
                    </a:lnTo>
                    <a:lnTo>
                      <a:pt x="247" y="3633"/>
                    </a:lnTo>
                    <a:lnTo>
                      <a:pt x="255" y="3635"/>
                    </a:lnTo>
                    <a:lnTo>
                      <a:pt x="262" y="3632"/>
                    </a:lnTo>
                    <a:lnTo>
                      <a:pt x="267" y="3626"/>
                    </a:lnTo>
                    <a:lnTo>
                      <a:pt x="269" y="3617"/>
                    </a:lnTo>
                    <a:lnTo>
                      <a:pt x="277" y="3612"/>
                    </a:lnTo>
                    <a:lnTo>
                      <a:pt x="293" y="3616"/>
                    </a:lnTo>
                    <a:lnTo>
                      <a:pt x="301" y="3616"/>
                    </a:lnTo>
                    <a:lnTo>
                      <a:pt x="317" y="3611"/>
                    </a:lnTo>
                    <a:lnTo>
                      <a:pt x="333" y="3613"/>
                    </a:lnTo>
                    <a:lnTo>
                      <a:pt x="349" y="3610"/>
                    </a:lnTo>
                    <a:lnTo>
                      <a:pt x="361" y="3619"/>
                    </a:lnTo>
                    <a:lnTo>
                      <a:pt x="366" y="3627"/>
                    </a:lnTo>
                    <a:lnTo>
                      <a:pt x="366" y="3635"/>
                    </a:lnTo>
                    <a:lnTo>
                      <a:pt x="379" y="3647"/>
                    </a:lnTo>
                    <a:lnTo>
                      <a:pt x="384" y="3653"/>
                    </a:lnTo>
                    <a:lnTo>
                      <a:pt x="384" y="3662"/>
                    </a:lnTo>
                    <a:lnTo>
                      <a:pt x="375" y="3666"/>
                    </a:lnTo>
                    <a:lnTo>
                      <a:pt x="368" y="3667"/>
                    </a:lnTo>
                    <a:lnTo>
                      <a:pt x="371" y="3675"/>
                    </a:lnTo>
                    <a:lnTo>
                      <a:pt x="371" y="3682"/>
                    </a:lnTo>
                    <a:lnTo>
                      <a:pt x="375" y="3698"/>
                    </a:lnTo>
                    <a:lnTo>
                      <a:pt x="382" y="3703"/>
                    </a:lnTo>
                    <a:lnTo>
                      <a:pt x="390" y="3705"/>
                    </a:lnTo>
                    <a:lnTo>
                      <a:pt x="406" y="3710"/>
                    </a:lnTo>
                    <a:lnTo>
                      <a:pt x="413" y="3707"/>
                    </a:lnTo>
                    <a:lnTo>
                      <a:pt x="422" y="3707"/>
                    </a:lnTo>
                    <a:lnTo>
                      <a:pt x="424" y="3715"/>
                    </a:lnTo>
                    <a:lnTo>
                      <a:pt x="435" y="3726"/>
                    </a:lnTo>
                    <a:lnTo>
                      <a:pt x="442" y="3753"/>
                    </a:lnTo>
                    <a:lnTo>
                      <a:pt x="440" y="3762"/>
                    </a:lnTo>
                    <a:lnTo>
                      <a:pt x="442" y="3769"/>
                    </a:lnTo>
                    <a:lnTo>
                      <a:pt x="449" y="3774"/>
                    </a:lnTo>
                    <a:lnTo>
                      <a:pt x="456" y="3779"/>
                    </a:lnTo>
                    <a:lnTo>
                      <a:pt x="463" y="3775"/>
                    </a:lnTo>
                    <a:lnTo>
                      <a:pt x="471" y="3774"/>
                    </a:lnTo>
                    <a:lnTo>
                      <a:pt x="479" y="3775"/>
                    </a:lnTo>
                    <a:lnTo>
                      <a:pt x="490" y="3787"/>
                    </a:lnTo>
                    <a:lnTo>
                      <a:pt x="499" y="3784"/>
                    </a:lnTo>
                    <a:lnTo>
                      <a:pt x="506" y="3788"/>
                    </a:lnTo>
                    <a:lnTo>
                      <a:pt x="531" y="3780"/>
                    </a:lnTo>
                    <a:lnTo>
                      <a:pt x="546" y="3773"/>
                    </a:lnTo>
                    <a:lnTo>
                      <a:pt x="553" y="3775"/>
                    </a:lnTo>
                    <a:lnTo>
                      <a:pt x="558" y="3782"/>
                    </a:lnTo>
                    <a:lnTo>
                      <a:pt x="569" y="3804"/>
                    </a:lnTo>
                    <a:lnTo>
                      <a:pt x="580" y="3816"/>
                    </a:lnTo>
                    <a:lnTo>
                      <a:pt x="587" y="3816"/>
                    </a:lnTo>
                    <a:lnTo>
                      <a:pt x="591" y="3809"/>
                    </a:lnTo>
                    <a:lnTo>
                      <a:pt x="600" y="3809"/>
                    </a:lnTo>
                    <a:lnTo>
                      <a:pt x="605" y="3815"/>
                    </a:lnTo>
                    <a:lnTo>
                      <a:pt x="612" y="3816"/>
                    </a:lnTo>
                    <a:lnTo>
                      <a:pt x="619" y="3820"/>
                    </a:lnTo>
                    <a:lnTo>
                      <a:pt x="626" y="3826"/>
                    </a:lnTo>
                    <a:lnTo>
                      <a:pt x="642" y="3825"/>
                    </a:lnTo>
                    <a:lnTo>
                      <a:pt x="655" y="3834"/>
                    </a:lnTo>
                    <a:lnTo>
                      <a:pt x="662" y="3833"/>
                    </a:lnTo>
                    <a:lnTo>
                      <a:pt x="675" y="3844"/>
                    </a:lnTo>
                    <a:lnTo>
                      <a:pt x="683" y="3845"/>
                    </a:lnTo>
                    <a:lnTo>
                      <a:pt x="692" y="3845"/>
                    </a:lnTo>
                    <a:lnTo>
                      <a:pt x="698" y="3850"/>
                    </a:lnTo>
                    <a:lnTo>
                      <a:pt x="691" y="3854"/>
                    </a:lnTo>
                    <a:lnTo>
                      <a:pt x="699" y="3877"/>
                    </a:lnTo>
                    <a:lnTo>
                      <a:pt x="691" y="3892"/>
                    </a:lnTo>
                    <a:lnTo>
                      <a:pt x="675" y="3896"/>
                    </a:lnTo>
                    <a:lnTo>
                      <a:pt x="680" y="3902"/>
                    </a:lnTo>
                    <a:lnTo>
                      <a:pt x="688" y="3904"/>
                    </a:lnTo>
                    <a:lnTo>
                      <a:pt x="693" y="3911"/>
                    </a:lnTo>
                    <a:lnTo>
                      <a:pt x="676" y="3916"/>
                    </a:lnTo>
                    <a:lnTo>
                      <a:pt x="673" y="3922"/>
                    </a:lnTo>
                    <a:lnTo>
                      <a:pt x="672" y="3930"/>
                    </a:lnTo>
                    <a:lnTo>
                      <a:pt x="677" y="3936"/>
                    </a:lnTo>
                    <a:lnTo>
                      <a:pt x="680" y="3944"/>
                    </a:lnTo>
                    <a:lnTo>
                      <a:pt x="678" y="3952"/>
                    </a:lnTo>
                    <a:lnTo>
                      <a:pt x="686" y="3956"/>
                    </a:lnTo>
                    <a:lnTo>
                      <a:pt x="682" y="3972"/>
                    </a:lnTo>
                    <a:lnTo>
                      <a:pt x="675" y="3995"/>
                    </a:lnTo>
                    <a:lnTo>
                      <a:pt x="667" y="3999"/>
                    </a:lnTo>
                    <a:lnTo>
                      <a:pt x="653" y="3995"/>
                    </a:lnTo>
                    <a:lnTo>
                      <a:pt x="644" y="3997"/>
                    </a:lnTo>
                    <a:lnTo>
                      <a:pt x="629" y="3989"/>
                    </a:lnTo>
                    <a:lnTo>
                      <a:pt x="623" y="3994"/>
                    </a:lnTo>
                    <a:lnTo>
                      <a:pt x="614" y="4008"/>
                    </a:lnTo>
                    <a:lnTo>
                      <a:pt x="600" y="4014"/>
                    </a:lnTo>
                    <a:lnTo>
                      <a:pt x="592" y="4029"/>
                    </a:lnTo>
                    <a:lnTo>
                      <a:pt x="594" y="4037"/>
                    </a:lnTo>
                    <a:lnTo>
                      <a:pt x="594" y="4052"/>
                    </a:lnTo>
                    <a:lnTo>
                      <a:pt x="607" y="4047"/>
                    </a:lnTo>
                    <a:lnTo>
                      <a:pt x="617" y="4048"/>
                    </a:lnTo>
                    <a:lnTo>
                      <a:pt x="623" y="4043"/>
                    </a:lnTo>
                    <a:lnTo>
                      <a:pt x="638" y="4041"/>
                    </a:lnTo>
                    <a:lnTo>
                      <a:pt x="644" y="4043"/>
                    </a:lnTo>
                    <a:lnTo>
                      <a:pt x="645" y="4049"/>
                    </a:lnTo>
                    <a:lnTo>
                      <a:pt x="653" y="4051"/>
                    </a:lnTo>
                    <a:lnTo>
                      <a:pt x="655" y="4053"/>
                    </a:lnTo>
                    <a:lnTo>
                      <a:pt x="654" y="4058"/>
                    </a:lnTo>
                    <a:lnTo>
                      <a:pt x="644" y="4058"/>
                    </a:lnTo>
                    <a:lnTo>
                      <a:pt x="632" y="4063"/>
                    </a:lnTo>
                    <a:lnTo>
                      <a:pt x="616" y="4073"/>
                    </a:lnTo>
                    <a:lnTo>
                      <a:pt x="605" y="4076"/>
                    </a:lnTo>
                    <a:lnTo>
                      <a:pt x="605" y="4081"/>
                    </a:lnTo>
                    <a:lnTo>
                      <a:pt x="610" y="4086"/>
                    </a:lnTo>
                    <a:lnTo>
                      <a:pt x="605" y="4089"/>
                    </a:lnTo>
                    <a:lnTo>
                      <a:pt x="594" y="4086"/>
                    </a:lnTo>
                    <a:lnTo>
                      <a:pt x="569" y="4090"/>
                    </a:lnTo>
                    <a:lnTo>
                      <a:pt x="567" y="4100"/>
                    </a:lnTo>
                    <a:lnTo>
                      <a:pt x="575" y="4107"/>
                    </a:lnTo>
                    <a:lnTo>
                      <a:pt x="587" y="4112"/>
                    </a:lnTo>
                    <a:lnTo>
                      <a:pt x="597" y="4126"/>
                    </a:lnTo>
                    <a:lnTo>
                      <a:pt x="607" y="4135"/>
                    </a:lnTo>
                    <a:lnTo>
                      <a:pt x="605" y="4137"/>
                    </a:lnTo>
                    <a:lnTo>
                      <a:pt x="591" y="4133"/>
                    </a:lnTo>
                    <a:lnTo>
                      <a:pt x="585" y="4143"/>
                    </a:lnTo>
                    <a:lnTo>
                      <a:pt x="579" y="4143"/>
                    </a:lnTo>
                    <a:lnTo>
                      <a:pt x="567" y="4160"/>
                    </a:lnTo>
                    <a:lnTo>
                      <a:pt x="557" y="4172"/>
                    </a:lnTo>
                    <a:lnTo>
                      <a:pt x="548" y="4191"/>
                    </a:lnTo>
                    <a:lnTo>
                      <a:pt x="535" y="4192"/>
                    </a:lnTo>
                    <a:lnTo>
                      <a:pt x="519" y="4189"/>
                    </a:lnTo>
                    <a:lnTo>
                      <a:pt x="516" y="4194"/>
                    </a:lnTo>
                    <a:lnTo>
                      <a:pt x="516" y="4200"/>
                    </a:lnTo>
                    <a:lnTo>
                      <a:pt x="506" y="4205"/>
                    </a:lnTo>
                    <a:lnTo>
                      <a:pt x="519" y="4210"/>
                    </a:lnTo>
                    <a:lnTo>
                      <a:pt x="531" y="4220"/>
                    </a:lnTo>
                    <a:lnTo>
                      <a:pt x="536" y="4235"/>
                    </a:lnTo>
                    <a:lnTo>
                      <a:pt x="546" y="4246"/>
                    </a:lnTo>
                    <a:lnTo>
                      <a:pt x="556" y="4247"/>
                    </a:lnTo>
                    <a:lnTo>
                      <a:pt x="560" y="4242"/>
                    </a:lnTo>
                    <a:lnTo>
                      <a:pt x="565" y="4250"/>
                    </a:lnTo>
                    <a:lnTo>
                      <a:pt x="580" y="4262"/>
                    </a:lnTo>
                    <a:lnTo>
                      <a:pt x="623" y="4280"/>
                    </a:lnTo>
                    <a:lnTo>
                      <a:pt x="649" y="4301"/>
                    </a:lnTo>
                    <a:lnTo>
                      <a:pt x="656" y="4313"/>
                    </a:lnTo>
                    <a:lnTo>
                      <a:pt x="662" y="4321"/>
                    </a:lnTo>
                    <a:lnTo>
                      <a:pt x="671" y="4323"/>
                    </a:lnTo>
                    <a:lnTo>
                      <a:pt x="683" y="4336"/>
                    </a:lnTo>
                    <a:lnTo>
                      <a:pt x="698" y="4331"/>
                    </a:lnTo>
                    <a:lnTo>
                      <a:pt x="707" y="4329"/>
                    </a:lnTo>
                    <a:lnTo>
                      <a:pt x="714" y="4332"/>
                    </a:lnTo>
                    <a:lnTo>
                      <a:pt x="723" y="4331"/>
                    </a:lnTo>
                    <a:lnTo>
                      <a:pt x="737" y="4336"/>
                    </a:lnTo>
                    <a:lnTo>
                      <a:pt x="743" y="4342"/>
                    </a:lnTo>
                    <a:lnTo>
                      <a:pt x="759" y="4344"/>
                    </a:lnTo>
                    <a:lnTo>
                      <a:pt x="782" y="4354"/>
                    </a:lnTo>
                    <a:lnTo>
                      <a:pt x="791" y="4355"/>
                    </a:lnTo>
                    <a:lnTo>
                      <a:pt x="815" y="4353"/>
                    </a:lnTo>
                    <a:lnTo>
                      <a:pt x="831" y="4358"/>
                    </a:lnTo>
                    <a:lnTo>
                      <a:pt x="847" y="4358"/>
                    </a:lnTo>
                    <a:lnTo>
                      <a:pt x="854" y="4363"/>
                    </a:lnTo>
                    <a:lnTo>
                      <a:pt x="858" y="4368"/>
                    </a:lnTo>
                    <a:lnTo>
                      <a:pt x="896" y="4390"/>
                    </a:lnTo>
                    <a:lnTo>
                      <a:pt x="898" y="4398"/>
                    </a:lnTo>
                    <a:lnTo>
                      <a:pt x="906" y="4402"/>
                    </a:lnTo>
                    <a:lnTo>
                      <a:pt x="914" y="4399"/>
                    </a:lnTo>
                    <a:lnTo>
                      <a:pt x="920" y="4395"/>
                    </a:lnTo>
                    <a:lnTo>
                      <a:pt x="935" y="4388"/>
                    </a:lnTo>
                    <a:lnTo>
                      <a:pt x="944" y="4388"/>
                    </a:lnTo>
                    <a:lnTo>
                      <a:pt x="950" y="4393"/>
                    </a:lnTo>
                    <a:lnTo>
                      <a:pt x="957" y="4392"/>
                    </a:lnTo>
                    <a:lnTo>
                      <a:pt x="973" y="4395"/>
                    </a:lnTo>
                    <a:lnTo>
                      <a:pt x="978" y="4401"/>
                    </a:lnTo>
                    <a:lnTo>
                      <a:pt x="985" y="4404"/>
                    </a:lnTo>
                    <a:lnTo>
                      <a:pt x="993" y="4404"/>
                    </a:lnTo>
                    <a:lnTo>
                      <a:pt x="1000" y="4408"/>
                    </a:lnTo>
                    <a:lnTo>
                      <a:pt x="1004" y="4415"/>
                    </a:lnTo>
                    <a:lnTo>
                      <a:pt x="1000" y="4430"/>
                    </a:lnTo>
                    <a:lnTo>
                      <a:pt x="1012" y="4440"/>
                    </a:lnTo>
                    <a:lnTo>
                      <a:pt x="1028" y="4445"/>
                    </a:lnTo>
                    <a:lnTo>
                      <a:pt x="1035" y="4450"/>
                    </a:lnTo>
                    <a:lnTo>
                      <a:pt x="1040" y="4453"/>
                    </a:lnTo>
                    <a:lnTo>
                      <a:pt x="1048" y="4458"/>
                    </a:lnTo>
                    <a:lnTo>
                      <a:pt x="1055" y="4458"/>
                    </a:lnTo>
                    <a:lnTo>
                      <a:pt x="1067" y="4469"/>
                    </a:lnTo>
                    <a:lnTo>
                      <a:pt x="1071" y="4477"/>
                    </a:lnTo>
                    <a:lnTo>
                      <a:pt x="1079" y="4477"/>
                    </a:lnTo>
                    <a:lnTo>
                      <a:pt x="1084" y="4493"/>
                    </a:lnTo>
                    <a:lnTo>
                      <a:pt x="1087" y="4500"/>
                    </a:lnTo>
                    <a:lnTo>
                      <a:pt x="1095" y="4500"/>
                    </a:lnTo>
                    <a:lnTo>
                      <a:pt x="1111" y="4504"/>
                    </a:lnTo>
                    <a:lnTo>
                      <a:pt x="1119" y="4501"/>
                    </a:lnTo>
                    <a:lnTo>
                      <a:pt x="1124" y="4496"/>
                    </a:lnTo>
                    <a:lnTo>
                      <a:pt x="1130" y="4481"/>
                    </a:lnTo>
                    <a:lnTo>
                      <a:pt x="1138" y="4477"/>
                    </a:lnTo>
                    <a:lnTo>
                      <a:pt x="1145" y="4473"/>
                    </a:lnTo>
                    <a:lnTo>
                      <a:pt x="1148" y="4466"/>
                    </a:lnTo>
                    <a:lnTo>
                      <a:pt x="1154" y="4456"/>
                    </a:lnTo>
                    <a:lnTo>
                      <a:pt x="1144" y="4451"/>
                    </a:lnTo>
                    <a:lnTo>
                      <a:pt x="1132" y="4423"/>
                    </a:lnTo>
                    <a:lnTo>
                      <a:pt x="1113" y="4391"/>
                    </a:lnTo>
                    <a:lnTo>
                      <a:pt x="1105" y="4380"/>
                    </a:lnTo>
                    <a:lnTo>
                      <a:pt x="1101" y="4366"/>
                    </a:lnTo>
                    <a:lnTo>
                      <a:pt x="1101" y="4344"/>
                    </a:lnTo>
                    <a:lnTo>
                      <a:pt x="1108" y="4317"/>
                    </a:lnTo>
                    <a:lnTo>
                      <a:pt x="1106" y="4305"/>
                    </a:lnTo>
                    <a:lnTo>
                      <a:pt x="1097" y="4326"/>
                    </a:lnTo>
                    <a:lnTo>
                      <a:pt x="1094" y="4320"/>
                    </a:lnTo>
                    <a:lnTo>
                      <a:pt x="1091" y="4302"/>
                    </a:lnTo>
                    <a:lnTo>
                      <a:pt x="1081" y="4285"/>
                    </a:lnTo>
                    <a:lnTo>
                      <a:pt x="1069" y="4268"/>
                    </a:lnTo>
                    <a:lnTo>
                      <a:pt x="1059" y="4268"/>
                    </a:lnTo>
                    <a:lnTo>
                      <a:pt x="1054" y="4253"/>
                    </a:lnTo>
                    <a:lnTo>
                      <a:pt x="1063" y="4240"/>
                    </a:lnTo>
                    <a:lnTo>
                      <a:pt x="1064" y="4229"/>
                    </a:lnTo>
                    <a:lnTo>
                      <a:pt x="1071" y="4218"/>
                    </a:lnTo>
                    <a:lnTo>
                      <a:pt x="1075" y="4218"/>
                    </a:lnTo>
                    <a:lnTo>
                      <a:pt x="1076" y="4215"/>
                    </a:lnTo>
                    <a:lnTo>
                      <a:pt x="1079" y="4207"/>
                    </a:lnTo>
                    <a:lnTo>
                      <a:pt x="1089" y="4198"/>
                    </a:lnTo>
                    <a:lnTo>
                      <a:pt x="1095" y="4162"/>
                    </a:lnTo>
                    <a:lnTo>
                      <a:pt x="1102" y="4165"/>
                    </a:lnTo>
                    <a:lnTo>
                      <a:pt x="1106" y="4144"/>
                    </a:lnTo>
                    <a:lnTo>
                      <a:pt x="1107" y="4133"/>
                    </a:lnTo>
                    <a:lnTo>
                      <a:pt x="1098" y="4117"/>
                    </a:lnTo>
                    <a:lnTo>
                      <a:pt x="1110" y="4121"/>
                    </a:lnTo>
                    <a:lnTo>
                      <a:pt x="1121" y="4121"/>
                    </a:lnTo>
                    <a:lnTo>
                      <a:pt x="1119" y="4128"/>
                    </a:lnTo>
                    <a:lnTo>
                      <a:pt x="1126" y="4139"/>
                    </a:lnTo>
                    <a:lnTo>
                      <a:pt x="1130" y="4154"/>
                    </a:lnTo>
                    <a:lnTo>
                      <a:pt x="1138" y="4154"/>
                    </a:lnTo>
                    <a:lnTo>
                      <a:pt x="1143" y="4151"/>
                    </a:lnTo>
                    <a:lnTo>
                      <a:pt x="1148" y="4151"/>
                    </a:lnTo>
                    <a:lnTo>
                      <a:pt x="1160" y="4123"/>
                    </a:lnTo>
                    <a:lnTo>
                      <a:pt x="1166" y="4119"/>
                    </a:lnTo>
                    <a:lnTo>
                      <a:pt x="1159" y="4117"/>
                    </a:lnTo>
                    <a:lnTo>
                      <a:pt x="1155" y="4111"/>
                    </a:lnTo>
                    <a:lnTo>
                      <a:pt x="1149" y="4107"/>
                    </a:lnTo>
                    <a:lnTo>
                      <a:pt x="1140" y="4107"/>
                    </a:lnTo>
                    <a:lnTo>
                      <a:pt x="1133" y="4105"/>
                    </a:lnTo>
                    <a:lnTo>
                      <a:pt x="1130" y="4099"/>
                    </a:lnTo>
                    <a:lnTo>
                      <a:pt x="1137" y="4091"/>
                    </a:lnTo>
                    <a:lnTo>
                      <a:pt x="1138" y="4084"/>
                    </a:lnTo>
                    <a:lnTo>
                      <a:pt x="1145" y="4081"/>
                    </a:lnTo>
                    <a:lnTo>
                      <a:pt x="1154" y="4087"/>
                    </a:lnTo>
                    <a:lnTo>
                      <a:pt x="1166" y="4084"/>
                    </a:lnTo>
                    <a:lnTo>
                      <a:pt x="1157" y="4027"/>
                    </a:lnTo>
                    <a:lnTo>
                      <a:pt x="1150" y="4025"/>
                    </a:lnTo>
                    <a:lnTo>
                      <a:pt x="1145" y="4019"/>
                    </a:lnTo>
                    <a:lnTo>
                      <a:pt x="1143" y="4010"/>
                    </a:lnTo>
                    <a:lnTo>
                      <a:pt x="1139" y="4004"/>
                    </a:lnTo>
                    <a:lnTo>
                      <a:pt x="1133" y="3998"/>
                    </a:lnTo>
                    <a:lnTo>
                      <a:pt x="1126" y="3998"/>
                    </a:lnTo>
                    <a:lnTo>
                      <a:pt x="1108" y="4000"/>
                    </a:lnTo>
                    <a:lnTo>
                      <a:pt x="1095" y="3997"/>
                    </a:lnTo>
                    <a:lnTo>
                      <a:pt x="1094" y="4005"/>
                    </a:lnTo>
                    <a:lnTo>
                      <a:pt x="1081" y="3993"/>
                    </a:lnTo>
                    <a:lnTo>
                      <a:pt x="1081" y="3986"/>
                    </a:lnTo>
                    <a:lnTo>
                      <a:pt x="1076" y="3978"/>
                    </a:lnTo>
                    <a:lnTo>
                      <a:pt x="1081" y="3971"/>
                    </a:lnTo>
                    <a:lnTo>
                      <a:pt x="1076" y="3965"/>
                    </a:lnTo>
                    <a:lnTo>
                      <a:pt x="1076" y="3957"/>
                    </a:lnTo>
                    <a:lnTo>
                      <a:pt x="1047" y="3947"/>
                    </a:lnTo>
                    <a:lnTo>
                      <a:pt x="1058" y="3903"/>
                    </a:lnTo>
                    <a:lnTo>
                      <a:pt x="1071" y="3896"/>
                    </a:lnTo>
                    <a:lnTo>
                      <a:pt x="1076" y="3888"/>
                    </a:lnTo>
                    <a:lnTo>
                      <a:pt x="1074" y="3881"/>
                    </a:lnTo>
                    <a:lnTo>
                      <a:pt x="1063" y="3870"/>
                    </a:lnTo>
                    <a:lnTo>
                      <a:pt x="1073" y="3825"/>
                    </a:lnTo>
                    <a:lnTo>
                      <a:pt x="1086" y="3816"/>
                    </a:lnTo>
                    <a:lnTo>
                      <a:pt x="1091" y="3810"/>
                    </a:lnTo>
                    <a:lnTo>
                      <a:pt x="1090" y="3801"/>
                    </a:lnTo>
                    <a:lnTo>
                      <a:pt x="1092" y="3794"/>
                    </a:lnTo>
                    <a:lnTo>
                      <a:pt x="1092" y="3787"/>
                    </a:lnTo>
                    <a:lnTo>
                      <a:pt x="1096" y="3778"/>
                    </a:lnTo>
                    <a:lnTo>
                      <a:pt x="1101" y="3772"/>
                    </a:lnTo>
                    <a:lnTo>
                      <a:pt x="1107" y="3777"/>
                    </a:lnTo>
                    <a:lnTo>
                      <a:pt x="1111" y="3784"/>
                    </a:lnTo>
                    <a:lnTo>
                      <a:pt x="1123" y="3794"/>
                    </a:lnTo>
                    <a:lnTo>
                      <a:pt x="1140" y="3831"/>
                    </a:lnTo>
                    <a:lnTo>
                      <a:pt x="1149" y="3833"/>
                    </a:lnTo>
                    <a:lnTo>
                      <a:pt x="1175" y="3816"/>
                    </a:lnTo>
                    <a:lnTo>
                      <a:pt x="1172" y="3807"/>
                    </a:lnTo>
                    <a:lnTo>
                      <a:pt x="1169" y="3800"/>
                    </a:lnTo>
                    <a:lnTo>
                      <a:pt x="1165" y="3775"/>
                    </a:lnTo>
                    <a:lnTo>
                      <a:pt x="1157" y="3762"/>
                    </a:lnTo>
                    <a:lnTo>
                      <a:pt x="1166" y="3763"/>
                    </a:lnTo>
                    <a:lnTo>
                      <a:pt x="1173" y="3760"/>
                    </a:lnTo>
                    <a:lnTo>
                      <a:pt x="1193" y="3746"/>
                    </a:lnTo>
                    <a:lnTo>
                      <a:pt x="1200" y="3742"/>
                    </a:lnTo>
                    <a:lnTo>
                      <a:pt x="1205" y="3736"/>
                    </a:lnTo>
                    <a:lnTo>
                      <a:pt x="1205" y="3728"/>
                    </a:lnTo>
                    <a:lnTo>
                      <a:pt x="1205" y="3719"/>
                    </a:lnTo>
                    <a:lnTo>
                      <a:pt x="1213" y="3718"/>
                    </a:lnTo>
                    <a:lnTo>
                      <a:pt x="1221" y="3719"/>
                    </a:lnTo>
                    <a:lnTo>
                      <a:pt x="1229" y="3715"/>
                    </a:lnTo>
                    <a:lnTo>
                      <a:pt x="1234" y="3709"/>
                    </a:lnTo>
                    <a:lnTo>
                      <a:pt x="1241" y="3705"/>
                    </a:lnTo>
                    <a:lnTo>
                      <a:pt x="1248" y="3703"/>
                    </a:lnTo>
                    <a:lnTo>
                      <a:pt x="1253" y="3697"/>
                    </a:lnTo>
                    <a:lnTo>
                      <a:pt x="1261" y="3692"/>
                    </a:lnTo>
                    <a:lnTo>
                      <a:pt x="1266" y="3686"/>
                    </a:lnTo>
                    <a:lnTo>
                      <a:pt x="1267" y="3678"/>
                    </a:lnTo>
                    <a:lnTo>
                      <a:pt x="1274" y="3672"/>
                    </a:lnTo>
                    <a:lnTo>
                      <a:pt x="1289" y="3669"/>
                    </a:lnTo>
                    <a:lnTo>
                      <a:pt x="1305" y="3669"/>
                    </a:lnTo>
                    <a:lnTo>
                      <a:pt x="1306" y="3677"/>
                    </a:lnTo>
                    <a:lnTo>
                      <a:pt x="1310" y="3685"/>
                    </a:lnTo>
                    <a:lnTo>
                      <a:pt x="1326" y="3681"/>
                    </a:lnTo>
                    <a:lnTo>
                      <a:pt x="1331" y="3687"/>
                    </a:lnTo>
                    <a:lnTo>
                      <a:pt x="1336" y="3680"/>
                    </a:lnTo>
                    <a:lnTo>
                      <a:pt x="1338" y="3671"/>
                    </a:lnTo>
                    <a:lnTo>
                      <a:pt x="1343" y="3665"/>
                    </a:lnTo>
                    <a:lnTo>
                      <a:pt x="1350" y="3665"/>
                    </a:lnTo>
                    <a:lnTo>
                      <a:pt x="1358" y="3662"/>
                    </a:lnTo>
                    <a:lnTo>
                      <a:pt x="1366" y="3662"/>
                    </a:lnTo>
                    <a:lnTo>
                      <a:pt x="1371" y="3678"/>
                    </a:lnTo>
                    <a:lnTo>
                      <a:pt x="1376" y="3685"/>
                    </a:lnTo>
                    <a:lnTo>
                      <a:pt x="1385" y="3681"/>
                    </a:lnTo>
                    <a:lnTo>
                      <a:pt x="1392" y="3681"/>
                    </a:lnTo>
                    <a:lnTo>
                      <a:pt x="1399" y="3683"/>
                    </a:lnTo>
                    <a:lnTo>
                      <a:pt x="1415" y="3680"/>
                    </a:lnTo>
                    <a:lnTo>
                      <a:pt x="1423" y="3681"/>
                    </a:lnTo>
                    <a:lnTo>
                      <a:pt x="1430" y="3685"/>
                    </a:lnTo>
                    <a:lnTo>
                      <a:pt x="1436" y="3691"/>
                    </a:lnTo>
                    <a:lnTo>
                      <a:pt x="1442" y="3705"/>
                    </a:lnTo>
                    <a:lnTo>
                      <a:pt x="1463" y="3718"/>
                    </a:lnTo>
                    <a:lnTo>
                      <a:pt x="1468" y="3724"/>
                    </a:lnTo>
                    <a:lnTo>
                      <a:pt x="1471" y="3732"/>
                    </a:lnTo>
                    <a:lnTo>
                      <a:pt x="1482" y="3745"/>
                    </a:lnTo>
                    <a:lnTo>
                      <a:pt x="1481" y="3752"/>
                    </a:lnTo>
                    <a:lnTo>
                      <a:pt x="1482" y="3761"/>
                    </a:lnTo>
                    <a:lnTo>
                      <a:pt x="1487" y="3767"/>
                    </a:lnTo>
                    <a:lnTo>
                      <a:pt x="1494" y="3764"/>
                    </a:lnTo>
                    <a:lnTo>
                      <a:pt x="1494" y="3757"/>
                    </a:lnTo>
                    <a:lnTo>
                      <a:pt x="1493" y="3748"/>
                    </a:lnTo>
                    <a:lnTo>
                      <a:pt x="1494" y="3741"/>
                    </a:lnTo>
                    <a:lnTo>
                      <a:pt x="1489" y="3734"/>
                    </a:lnTo>
                    <a:lnTo>
                      <a:pt x="1494" y="3728"/>
                    </a:lnTo>
                    <a:lnTo>
                      <a:pt x="1503" y="3726"/>
                    </a:lnTo>
                    <a:lnTo>
                      <a:pt x="1505" y="3734"/>
                    </a:lnTo>
                    <a:lnTo>
                      <a:pt x="1511" y="3739"/>
                    </a:lnTo>
                    <a:lnTo>
                      <a:pt x="1514" y="3747"/>
                    </a:lnTo>
                    <a:lnTo>
                      <a:pt x="1520" y="3752"/>
                    </a:lnTo>
                    <a:lnTo>
                      <a:pt x="1536" y="3757"/>
                    </a:lnTo>
                    <a:lnTo>
                      <a:pt x="1549" y="3766"/>
                    </a:lnTo>
                    <a:lnTo>
                      <a:pt x="1558" y="3763"/>
                    </a:lnTo>
                    <a:lnTo>
                      <a:pt x="1578" y="3750"/>
                    </a:lnTo>
                    <a:lnTo>
                      <a:pt x="1578" y="3741"/>
                    </a:lnTo>
                    <a:lnTo>
                      <a:pt x="1584" y="3737"/>
                    </a:lnTo>
                    <a:lnTo>
                      <a:pt x="1590" y="3732"/>
                    </a:lnTo>
                    <a:lnTo>
                      <a:pt x="1598" y="3731"/>
                    </a:lnTo>
                    <a:lnTo>
                      <a:pt x="1606" y="3734"/>
                    </a:lnTo>
                    <a:lnTo>
                      <a:pt x="1606" y="3725"/>
                    </a:lnTo>
                    <a:lnTo>
                      <a:pt x="1614" y="3725"/>
                    </a:lnTo>
                    <a:lnTo>
                      <a:pt x="1622" y="3728"/>
                    </a:lnTo>
                    <a:lnTo>
                      <a:pt x="1629" y="3723"/>
                    </a:lnTo>
                    <a:lnTo>
                      <a:pt x="1637" y="3728"/>
                    </a:lnTo>
                    <a:lnTo>
                      <a:pt x="1648" y="3739"/>
                    </a:lnTo>
                    <a:lnTo>
                      <a:pt x="1662" y="3730"/>
                    </a:lnTo>
                    <a:lnTo>
                      <a:pt x="1666" y="3723"/>
                    </a:lnTo>
                    <a:lnTo>
                      <a:pt x="1682" y="3723"/>
                    </a:lnTo>
                    <a:lnTo>
                      <a:pt x="1689" y="3719"/>
                    </a:lnTo>
                    <a:lnTo>
                      <a:pt x="1704" y="3725"/>
                    </a:lnTo>
                    <a:lnTo>
                      <a:pt x="1709" y="3731"/>
                    </a:lnTo>
                    <a:lnTo>
                      <a:pt x="1710" y="3747"/>
                    </a:lnTo>
                    <a:lnTo>
                      <a:pt x="1716" y="3753"/>
                    </a:lnTo>
                    <a:lnTo>
                      <a:pt x="1721" y="3760"/>
                    </a:lnTo>
                    <a:lnTo>
                      <a:pt x="1737" y="3757"/>
                    </a:lnTo>
                    <a:lnTo>
                      <a:pt x="1752" y="3761"/>
                    </a:lnTo>
                    <a:lnTo>
                      <a:pt x="1752" y="3761"/>
                    </a:lnTo>
                    <a:lnTo>
                      <a:pt x="1754" y="3772"/>
                    </a:lnTo>
                    <a:lnTo>
                      <a:pt x="1772" y="3771"/>
                    </a:lnTo>
                    <a:lnTo>
                      <a:pt x="1778" y="3766"/>
                    </a:lnTo>
                    <a:lnTo>
                      <a:pt x="1785" y="3751"/>
                    </a:lnTo>
                    <a:lnTo>
                      <a:pt x="1790" y="3745"/>
                    </a:lnTo>
                    <a:lnTo>
                      <a:pt x="1796" y="3747"/>
                    </a:lnTo>
                    <a:lnTo>
                      <a:pt x="1807" y="3760"/>
                    </a:lnTo>
                    <a:lnTo>
                      <a:pt x="1824" y="3761"/>
                    </a:lnTo>
                    <a:lnTo>
                      <a:pt x="1839" y="3757"/>
                    </a:lnTo>
                    <a:lnTo>
                      <a:pt x="1847" y="3752"/>
                    </a:lnTo>
                    <a:lnTo>
                      <a:pt x="1863" y="3747"/>
                    </a:lnTo>
                    <a:lnTo>
                      <a:pt x="1874" y="3709"/>
                    </a:lnTo>
                    <a:lnTo>
                      <a:pt x="1877" y="3702"/>
                    </a:lnTo>
                    <a:lnTo>
                      <a:pt x="1872" y="3696"/>
                    </a:lnTo>
                    <a:lnTo>
                      <a:pt x="1870" y="3692"/>
                    </a:lnTo>
                    <a:lnTo>
                      <a:pt x="1856" y="3691"/>
                    </a:lnTo>
                    <a:lnTo>
                      <a:pt x="1840" y="3689"/>
                    </a:lnTo>
                    <a:lnTo>
                      <a:pt x="1834" y="3682"/>
                    </a:lnTo>
                    <a:lnTo>
                      <a:pt x="1831" y="3677"/>
                    </a:lnTo>
                    <a:lnTo>
                      <a:pt x="1813" y="3674"/>
                    </a:lnTo>
                    <a:lnTo>
                      <a:pt x="1806" y="3671"/>
                    </a:lnTo>
                    <a:lnTo>
                      <a:pt x="1807" y="3662"/>
                    </a:lnTo>
                    <a:lnTo>
                      <a:pt x="1802" y="3655"/>
                    </a:lnTo>
                    <a:lnTo>
                      <a:pt x="1786" y="3653"/>
                    </a:lnTo>
                    <a:lnTo>
                      <a:pt x="1788" y="3644"/>
                    </a:lnTo>
                    <a:lnTo>
                      <a:pt x="1795" y="3642"/>
                    </a:lnTo>
                    <a:lnTo>
                      <a:pt x="1807" y="3632"/>
                    </a:lnTo>
                    <a:lnTo>
                      <a:pt x="1823" y="3626"/>
                    </a:lnTo>
                    <a:lnTo>
                      <a:pt x="1837" y="3617"/>
                    </a:lnTo>
                    <a:lnTo>
                      <a:pt x="1840" y="3611"/>
                    </a:lnTo>
                    <a:lnTo>
                      <a:pt x="1842" y="3602"/>
                    </a:lnTo>
                    <a:lnTo>
                      <a:pt x="1823" y="3575"/>
                    </a:lnTo>
                    <a:lnTo>
                      <a:pt x="1831" y="3572"/>
                    </a:lnTo>
                    <a:lnTo>
                      <a:pt x="1838" y="3565"/>
                    </a:lnTo>
                    <a:lnTo>
                      <a:pt x="1839" y="3558"/>
                    </a:lnTo>
                    <a:lnTo>
                      <a:pt x="1845" y="3553"/>
                    </a:lnTo>
                    <a:lnTo>
                      <a:pt x="1854" y="3552"/>
                    </a:lnTo>
                    <a:lnTo>
                      <a:pt x="1863" y="3553"/>
                    </a:lnTo>
                    <a:lnTo>
                      <a:pt x="1870" y="3552"/>
                    </a:lnTo>
                    <a:lnTo>
                      <a:pt x="1877" y="3554"/>
                    </a:lnTo>
                    <a:lnTo>
                      <a:pt x="1893" y="3554"/>
                    </a:lnTo>
                    <a:lnTo>
                      <a:pt x="1902" y="3551"/>
                    </a:lnTo>
                    <a:lnTo>
                      <a:pt x="1904" y="3543"/>
                    </a:lnTo>
                    <a:lnTo>
                      <a:pt x="1901" y="3537"/>
                    </a:lnTo>
                    <a:lnTo>
                      <a:pt x="1886" y="3529"/>
                    </a:lnTo>
                    <a:lnTo>
                      <a:pt x="1854" y="3524"/>
                    </a:lnTo>
                    <a:lnTo>
                      <a:pt x="1850" y="3518"/>
                    </a:lnTo>
                    <a:lnTo>
                      <a:pt x="1852" y="3509"/>
                    </a:lnTo>
                    <a:lnTo>
                      <a:pt x="1859" y="3509"/>
                    </a:lnTo>
                    <a:lnTo>
                      <a:pt x="1866" y="3506"/>
                    </a:lnTo>
                    <a:lnTo>
                      <a:pt x="1871" y="3499"/>
                    </a:lnTo>
                    <a:lnTo>
                      <a:pt x="1865" y="3494"/>
                    </a:lnTo>
                    <a:lnTo>
                      <a:pt x="1858" y="3498"/>
                    </a:lnTo>
                    <a:lnTo>
                      <a:pt x="1842" y="3498"/>
                    </a:lnTo>
                    <a:lnTo>
                      <a:pt x="1842" y="3489"/>
                    </a:lnTo>
                    <a:lnTo>
                      <a:pt x="1844" y="3482"/>
                    </a:lnTo>
                    <a:lnTo>
                      <a:pt x="1849" y="3476"/>
                    </a:lnTo>
                    <a:lnTo>
                      <a:pt x="1838" y="3463"/>
                    </a:lnTo>
                    <a:lnTo>
                      <a:pt x="1854" y="3463"/>
                    </a:lnTo>
                    <a:lnTo>
                      <a:pt x="1859" y="3457"/>
                    </a:lnTo>
                    <a:lnTo>
                      <a:pt x="1867" y="3457"/>
                    </a:lnTo>
                    <a:lnTo>
                      <a:pt x="1872" y="3463"/>
                    </a:lnTo>
                    <a:lnTo>
                      <a:pt x="1880" y="3462"/>
                    </a:lnTo>
                    <a:lnTo>
                      <a:pt x="1888" y="3463"/>
                    </a:lnTo>
                    <a:lnTo>
                      <a:pt x="1896" y="3461"/>
                    </a:lnTo>
                    <a:lnTo>
                      <a:pt x="1920" y="3461"/>
                    </a:lnTo>
                    <a:lnTo>
                      <a:pt x="1925" y="3468"/>
                    </a:lnTo>
                    <a:lnTo>
                      <a:pt x="1935" y="3456"/>
                    </a:lnTo>
                    <a:lnTo>
                      <a:pt x="1942" y="3452"/>
                    </a:lnTo>
                    <a:lnTo>
                      <a:pt x="1958" y="3454"/>
                    </a:lnTo>
                    <a:lnTo>
                      <a:pt x="1966" y="3449"/>
                    </a:lnTo>
                    <a:lnTo>
                      <a:pt x="1973" y="3446"/>
                    </a:lnTo>
                    <a:lnTo>
                      <a:pt x="1987" y="3436"/>
                    </a:lnTo>
                    <a:lnTo>
                      <a:pt x="1994" y="3439"/>
                    </a:lnTo>
                    <a:lnTo>
                      <a:pt x="2000" y="3444"/>
                    </a:lnTo>
                    <a:lnTo>
                      <a:pt x="2008" y="3444"/>
                    </a:lnTo>
                    <a:lnTo>
                      <a:pt x="2010" y="3436"/>
                    </a:lnTo>
                    <a:lnTo>
                      <a:pt x="2027" y="3432"/>
                    </a:lnTo>
                    <a:lnTo>
                      <a:pt x="2033" y="3428"/>
                    </a:lnTo>
                    <a:lnTo>
                      <a:pt x="2042" y="3427"/>
                    </a:lnTo>
                    <a:lnTo>
                      <a:pt x="2049" y="3424"/>
                    </a:lnTo>
                    <a:lnTo>
                      <a:pt x="2057" y="3424"/>
                    </a:lnTo>
                    <a:lnTo>
                      <a:pt x="2064" y="3427"/>
                    </a:lnTo>
                    <a:lnTo>
                      <a:pt x="2069" y="3419"/>
                    </a:lnTo>
                    <a:lnTo>
                      <a:pt x="2070" y="3412"/>
                    </a:lnTo>
                    <a:lnTo>
                      <a:pt x="2074" y="3403"/>
                    </a:lnTo>
                    <a:lnTo>
                      <a:pt x="2081" y="3400"/>
                    </a:lnTo>
                    <a:lnTo>
                      <a:pt x="2089" y="3398"/>
                    </a:lnTo>
                    <a:lnTo>
                      <a:pt x="2096" y="3402"/>
                    </a:lnTo>
                    <a:lnTo>
                      <a:pt x="2114" y="3396"/>
                    </a:lnTo>
                    <a:lnTo>
                      <a:pt x="2114" y="3397"/>
                    </a:lnTo>
                    <a:lnTo>
                      <a:pt x="2151" y="3387"/>
                    </a:lnTo>
                    <a:lnTo>
                      <a:pt x="2183" y="3384"/>
                    </a:lnTo>
                    <a:lnTo>
                      <a:pt x="2211" y="3375"/>
                    </a:lnTo>
                    <a:lnTo>
                      <a:pt x="2218" y="3369"/>
                    </a:lnTo>
                    <a:lnTo>
                      <a:pt x="2226" y="3370"/>
                    </a:lnTo>
                    <a:lnTo>
                      <a:pt x="2234" y="3368"/>
                    </a:lnTo>
                    <a:lnTo>
                      <a:pt x="2238" y="3362"/>
                    </a:lnTo>
                    <a:lnTo>
                      <a:pt x="2238" y="3353"/>
                    </a:lnTo>
                    <a:lnTo>
                      <a:pt x="2238" y="3346"/>
                    </a:lnTo>
                    <a:lnTo>
                      <a:pt x="2247" y="3347"/>
                    </a:lnTo>
                    <a:lnTo>
                      <a:pt x="2254" y="3344"/>
                    </a:lnTo>
                    <a:lnTo>
                      <a:pt x="2259" y="3338"/>
                    </a:lnTo>
                    <a:lnTo>
                      <a:pt x="2265" y="3333"/>
                    </a:lnTo>
                    <a:lnTo>
                      <a:pt x="2274" y="3333"/>
                    </a:lnTo>
                    <a:lnTo>
                      <a:pt x="2279" y="3326"/>
                    </a:lnTo>
                    <a:lnTo>
                      <a:pt x="2286" y="3326"/>
                    </a:lnTo>
                    <a:lnTo>
                      <a:pt x="2293" y="3332"/>
                    </a:lnTo>
                    <a:lnTo>
                      <a:pt x="2300" y="3330"/>
                    </a:lnTo>
                    <a:lnTo>
                      <a:pt x="2307" y="3333"/>
                    </a:lnTo>
                    <a:lnTo>
                      <a:pt x="2316" y="3331"/>
                    </a:lnTo>
                    <a:lnTo>
                      <a:pt x="2323" y="3335"/>
                    </a:lnTo>
                    <a:lnTo>
                      <a:pt x="2328" y="3341"/>
                    </a:lnTo>
                    <a:lnTo>
                      <a:pt x="2342" y="3349"/>
                    </a:lnTo>
                    <a:lnTo>
                      <a:pt x="2349" y="3346"/>
                    </a:lnTo>
                    <a:lnTo>
                      <a:pt x="2355" y="3341"/>
                    </a:lnTo>
                    <a:lnTo>
                      <a:pt x="2371" y="3338"/>
                    </a:lnTo>
                    <a:lnTo>
                      <a:pt x="2379" y="3341"/>
                    </a:lnTo>
                    <a:lnTo>
                      <a:pt x="2385" y="3347"/>
                    </a:lnTo>
                    <a:lnTo>
                      <a:pt x="2388" y="3354"/>
                    </a:lnTo>
                    <a:lnTo>
                      <a:pt x="2390" y="3370"/>
                    </a:lnTo>
                    <a:lnTo>
                      <a:pt x="2388" y="3379"/>
                    </a:lnTo>
                    <a:lnTo>
                      <a:pt x="2391" y="3386"/>
                    </a:lnTo>
                    <a:lnTo>
                      <a:pt x="2403" y="3397"/>
                    </a:lnTo>
                    <a:lnTo>
                      <a:pt x="2399" y="3403"/>
                    </a:lnTo>
                    <a:lnTo>
                      <a:pt x="2401" y="3420"/>
                    </a:lnTo>
                    <a:lnTo>
                      <a:pt x="2396" y="3427"/>
                    </a:lnTo>
                    <a:lnTo>
                      <a:pt x="2391" y="3433"/>
                    </a:lnTo>
                    <a:lnTo>
                      <a:pt x="2394" y="3440"/>
                    </a:lnTo>
                    <a:lnTo>
                      <a:pt x="2397" y="3448"/>
                    </a:lnTo>
                    <a:lnTo>
                      <a:pt x="2413" y="3444"/>
                    </a:lnTo>
                    <a:lnTo>
                      <a:pt x="2420" y="3449"/>
                    </a:lnTo>
                    <a:lnTo>
                      <a:pt x="2428" y="3448"/>
                    </a:lnTo>
                    <a:lnTo>
                      <a:pt x="2431" y="3439"/>
                    </a:lnTo>
                    <a:lnTo>
                      <a:pt x="2439" y="3439"/>
                    </a:lnTo>
                    <a:lnTo>
                      <a:pt x="2446" y="3441"/>
                    </a:lnTo>
                    <a:lnTo>
                      <a:pt x="2449" y="3433"/>
                    </a:lnTo>
                    <a:lnTo>
                      <a:pt x="2449" y="3425"/>
                    </a:lnTo>
                    <a:lnTo>
                      <a:pt x="2456" y="3427"/>
                    </a:lnTo>
                    <a:lnTo>
                      <a:pt x="2460" y="3434"/>
                    </a:lnTo>
                    <a:lnTo>
                      <a:pt x="2462" y="3443"/>
                    </a:lnTo>
                    <a:lnTo>
                      <a:pt x="2467" y="3448"/>
                    </a:lnTo>
                    <a:lnTo>
                      <a:pt x="2465" y="3455"/>
                    </a:lnTo>
                    <a:lnTo>
                      <a:pt x="2463" y="3463"/>
                    </a:lnTo>
                    <a:lnTo>
                      <a:pt x="2479" y="3465"/>
                    </a:lnTo>
                    <a:lnTo>
                      <a:pt x="2477" y="3457"/>
                    </a:lnTo>
                    <a:lnTo>
                      <a:pt x="2472" y="3451"/>
                    </a:lnTo>
                    <a:lnTo>
                      <a:pt x="2479" y="3448"/>
                    </a:lnTo>
                    <a:lnTo>
                      <a:pt x="2495" y="3451"/>
                    </a:lnTo>
                    <a:lnTo>
                      <a:pt x="2503" y="3456"/>
                    </a:lnTo>
                    <a:lnTo>
                      <a:pt x="2508" y="3462"/>
                    </a:lnTo>
                    <a:lnTo>
                      <a:pt x="2516" y="3466"/>
                    </a:lnTo>
                    <a:lnTo>
                      <a:pt x="2523" y="3466"/>
                    </a:lnTo>
                    <a:lnTo>
                      <a:pt x="2527" y="3459"/>
                    </a:lnTo>
                    <a:lnTo>
                      <a:pt x="2535" y="3455"/>
                    </a:lnTo>
                    <a:lnTo>
                      <a:pt x="2537" y="3463"/>
                    </a:lnTo>
                    <a:lnTo>
                      <a:pt x="2537" y="3471"/>
                    </a:lnTo>
                    <a:lnTo>
                      <a:pt x="2528" y="3473"/>
                    </a:lnTo>
                    <a:lnTo>
                      <a:pt x="2522" y="3478"/>
                    </a:lnTo>
                    <a:lnTo>
                      <a:pt x="2517" y="3486"/>
                    </a:lnTo>
                    <a:lnTo>
                      <a:pt x="2515" y="3493"/>
                    </a:lnTo>
                    <a:lnTo>
                      <a:pt x="2516" y="3502"/>
                    </a:lnTo>
                    <a:lnTo>
                      <a:pt x="2521" y="3508"/>
                    </a:lnTo>
                    <a:lnTo>
                      <a:pt x="2528" y="3508"/>
                    </a:lnTo>
                    <a:lnTo>
                      <a:pt x="2533" y="3502"/>
                    </a:lnTo>
                    <a:lnTo>
                      <a:pt x="2548" y="3495"/>
                    </a:lnTo>
                    <a:lnTo>
                      <a:pt x="2555" y="3498"/>
                    </a:lnTo>
                    <a:lnTo>
                      <a:pt x="2564" y="3498"/>
                    </a:lnTo>
                    <a:lnTo>
                      <a:pt x="2570" y="3503"/>
                    </a:lnTo>
                    <a:lnTo>
                      <a:pt x="2578" y="3503"/>
                    </a:lnTo>
                    <a:lnTo>
                      <a:pt x="2575" y="3495"/>
                    </a:lnTo>
                    <a:lnTo>
                      <a:pt x="2580" y="3489"/>
                    </a:lnTo>
                    <a:lnTo>
                      <a:pt x="2589" y="3488"/>
                    </a:lnTo>
                    <a:lnTo>
                      <a:pt x="2598" y="3477"/>
                    </a:lnTo>
                    <a:lnTo>
                      <a:pt x="2614" y="3475"/>
                    </a:lnTo>
                    <a:lnTo>
                      <a:pt x="2627" y="3463"/>
                    </a:lnTo>
                    <a:lnTo>
                      <a:pt x="2633" y="3449"/>
                    </a:lnTo>
                    <a:lnTo>
                      <a:pt x="2639" y="3444"/>
                    </a:lnTo>
                    <a:lnTo>
                      <a:pt x="2648" y="3445"/>
                    </a:lnTo>
                    <a:lnTo>
                      <a:pt x="2664" y="3441"/>
                    </a:lnTo>
                    <a:lnTo>
                      <a:pt x="2671" y="3439"/>
                    </a:lnTo>
                    <a:lnTo>
                      <a:pt x="2675" y="3432"/>
                    </a:lnTo>
                    <a:lnTo>
                      <a:pt x="2691" y="3430"/>
                    </a:lnTo>
                    <a:lnTo>
                      <a:pt x="2704" y="3422"/>
                    </a:lnTo>
                    <a:lnTo>
                      <a:pt x="2708" y="3429"/>
                    </a:lnTo>
                    <a:lnTo>
                      <a:pt x="2709" y="3436"/>
                    </a:lnTo>
                    <a:lnTo>
                      <a:pt x="2704" y="3444"/>
                    </a:lnTo>
                    <a:lnTo>
                      <a:pt x="2697" y="3446"/>
                    </a:lnTo>
                    <a:lnTo>
                      <a:pt x="2689" y="3446"/>
                    </a:lnTo>
                    <a:lnTo>
                      <a:pt x="2688" y="3454"/>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38" name="Freeform 133"/>
              <p:cNvSpPr>
                <a:spLocks noChangeAspect="1"/>
              </p:cNvSpPr>
              <p:nvPr/>
            </p:nvSpPr>
            <p:spPr bwMode="gray">
              <a:xfrm>
                <a:off x="2730" y="1750"/>
                <a:ext cx="36" cy="27"/>
              </a:xfrm>
              <a:custGeom>
                <a:avLst/>
                <a:gdLst/>
                <a:ahLst/>
                <a:cxnLst>
                  <a:cxn ang="0">
                    <a:pos x="0" y="118"/>
                  </a:cxn>
                  <a:cxn ang="0">
                    <a:pos x="2" y="114"/>
                  </a:cxn>
                  <a:cxn ang="0">
                    <a:pos x="12" y="107"/>
                  </a:cxn>
                  <a:cxn ang="0">
                    <a:pos x="14" y="102"/>
                  </a:cxn>
                  <a:cxn ang="0">
                    <a:pos x="19" y="87"/>
                  </a:cxn>
                  <a:cxn ang="0">
                    <a:pos x="21" y="76"/>
                  </a:cxn>
                  <a:cxn ang="0">
                    <a:pos x="25" y="70"/>
                  </a:cxn>
                  <a:cxn ang="0">
                    <a:pos x="46" y="69"/>
                  </a:cxn>
                  <a:cxn ang="0">
                    <a:pos x="55" y="63"/>
                  </a:cxn>
                  <a:cxn ang="0">
                    <a:pos x="67" y="48"/>
                  </a:cxn>
                  <a:cxn ang="0">
                    <a:pos x="77" y="32"/>
                  </a:cxn>
                  <a:cxn ang="0">
                    <a:pos x="82" y="15"/>
                  </a:cxn>
                  <a:cxn ang="0">
                    <a:pos x="83" y="0"/>
                  </a:cxn>
                  <a:cxn ang="0">
                    <a:pos x="79" y="27"/>
                  </a:cxn>
                  <a:cxn ang="0">
                    <a:pos x="71" y="46"/>
                  </a:cxn>
                  <a:cxn ang="0">
                    <a:pos x="65" y="55"/>
                  </a:cxn>
                  <a:cxn ang="0">
                    <a:pos x="57" y="64"/>
                  </a:cxn>
                  <a:cxn ang="0">
                    <a:pos x="61" y="71"/>
                  </a:cxn>
                  <a:cxn ang="0">
                    <a:pos x="67" y="70"/>
                  </a:cxn>
                  <a:cxn ang="0">
                    <a:pos x="76" y="75"/>
                  </a:cxn>
                  <a:cxn ang="0">
                    <a:pos x="87" y="75"/>
                  </a:cxn>
                  <a:cxn ang="0">
                    <a:pos x="89" y="66"/>
                  </a:cxn>
                  <a:cxn ang="0">
                    <a:pos x="89" y="49"/>
                  </a:cxn>
                  <a:cxn ang="0">
                    <a:pos x="93" y="44"/>
                  </a:cxn>
                  <a:cxn ang="0">
                    <a:pos x="93" y="41"/>
                  </a:cxn>
                  <a:cxn ang="0">
                    <a:pos x="103" y="38"/>
                  </a:cxn>
                  <a:cxn ang="0">
                    <a:pos x="109" y="43"/>
                  </a:cxn>
                  <a:cxn ang="0">
                    <a:pos x="116" y="46"/>
                  </a:cxn>
                  <a:cxn ang="0">
                    <a:pos x="122" y="50"/>
                  </a:cxn>
                  <a:cxn ang="0">
                    <a:pos x="130" y="54"/>
                  </a:cxn>
                  <a:cxn ang="0">
                    <a:pos x="147" y="57"/>
                  </a:cxn>
                  <a:cxn ang="0">
                    <a:pos x="163" y="55"/>
                  </a:cxn>
                  <a:cxn ang="0">
                    <a:pos x="169" y="59"/>
                  </a:cxn>
                  <a:cxn ang="0">
                    <a:pos x="180" y="82"/>
                  </a:cxn>
                  <a:cxn ang="0">
                    <a:pos x="174" y="97"/>
                  </a:cxn>
                  <a:cxn ang="0">
                    <a:pos x="174" y="114"/>
                  </a:cxn>
                  <a:cxn ang="0">
                    <a:pos x="177" y="124"/>
                  </a:cxn>
                  <a:cxn ang="0">
                    <a:pos x="153" y="127"/>
                  </a:cxn>
                  <a:cxn ang="0">
                    <a:pos x="126" y="133"/>
                  </a:cxn>
                  <a:cxn ang="0">
                    <a:pos x="78" y="134"/>
                  </a:cxn>
                  <a:cxn ang="0">
                    <a:pos x="14" y="123"/>
                  </a:cxn>
                  <a:cxn ang="0">
                    <a:pos x="0" y="118"/>
                  </a:cxn>
                </a:cxnLst>
                <a:rect l="0" t="0" r="r" b="b"/>
                <a:pathLst>
                  <a:path w="180" h="134">
                    <a:moveTo>
                      <a:pt x="0" y="118"/>
                    </a:moveTo>
                    <a:lnTo>
                      <a:pt x="2" y="114"/>
                    </a:lnTo>
                    <a:lnTo>
                      <a:pt x="12" y="107"/>
                    </a:lnTo>
                    <a:lnTo>
                      <a:pt x="14" y="102"/>
                    </a:lnTo>
                    <a:lnTo>
                      <a:pt x="19" y="87"/>
                    </a:lnTo>
                    <a:lnTo>
                      <a:pt x="21" y="76"/>
                    </a:lnTo>
                    <a:lnTo>
                      <a:pt x="25" y="70"/>
                    </a:lnTo>
                    <a:lnTo>
                      <a:pt x="46" y="69"/>
                    </a:lnTo>
                    <a:lnTo>
                      <a:pt x="55" y="63"/>
                    </a:lnTo>
                    <a:lnTo>
                      <a:pt x="67" y="48"/>
                    </a:lnTo>
                    <a:lnTo>
                      <a:pt x="77" y="32"/>
                    </a:lnTo>
                    <a:lnTo>
                      <a:pt x="82" y="15"/>
                    </a:lnTo>
                    <a:lnTo>
                      <a:pt x="83" y="0"/>
                    </a:lnTo>
                    <a:lnTo>
                      <a:pt x="79" y="27"/>
                    </a:lnTo>
                    <a:lnTo>
                      <a:pt x="71" y="46"/>
                    </a:lnTo>
                    <a:lnTo>
                      <a:pt x="65" y="55"/>
                    </a:lnTo>
                    <a:lnTo>
                      <a:pt x="57" y="64"/>
                    </a:lnTo>
                    <a:lnTo>
                      <a:pt x="61" y="71"/>
                    </a:lnTo>
                    <a:lnTo>
                      <a:pt x="67" y="70"/>
                    </a:lnTo>
                    <a:lnTo>
                      <a:pt x="76" y="75"/>
                    </a:lnTo>
                    <a:lnTo>
                      <a:pt x="87" y="75"/>
                    </a:lnTo>
                    <a:lnTo>
                      <a:pt x="89" y="66"/>
                    </a:lnTo>
                    <a:lnTo>
                      <a:pt x="89" y="49"/>
                    </a:lnTo>
                    <a:lnTo>
                      <a:pt x="93" y="44"/>
                    </a:lnTo>
                    <a:lnTo>
                      <a:pt x="93" y="41"/>
                    </a:lnTo>
                    <a:lnTo>
                      <a:pt x="103" y="38"/>
                    </a:lnTo>
                    <a:lnTo>
                      <a:pt x="109" y="43"/>
                    </a:lnTo>
                    <a:lnTo>
                      <a:pt x="116" y="46"/>
                    </a:lnTo>
                    <a:lnTo>
                      <a:pt x="122" y="50"/>
                    </a:lnTo>
                    <a:lnTo>
                      <a:pt x="130" y="54"/>
                    </a:lnTo>
                    <a:lnTo>
                      <a:pt x="147" y="57"/>
                    </a:lnTo>
                    <a:lnTo>
                      <a:pt x="163" y="55"/>
                    </a:lnTo>
                    <a:lnTo>
                      <a:pt x="169" y="59"/>
                    </a:lnTo>
                    <a:lnTo>
                      <a:pt x="180" y="82"/>
                    </a:lnTo>
                    <a:lnTo>
                      <a:pt x="174" y="97"/>
                    </a:lnTo>
                    <a:lnTo>
                      <a:pt x="174" y="114"/>
                    </a:lnTo>
                    <a:lnTo>
                      <a:pt x="177" y="124"/>
                    </a:lnTo>
                    <a:lnTo>
                      <a:pt x="153" y="127"/>
                    </a:lnTo>
                    <a:lnTo>
                      <a:pt x="126" y="133"/>
                    </a:lnTo>
                    <a:lnTo>
                      <a:pt x="78" y="134"/>
                    </a:lnTo>
                    <a:lnTo>
                      <a:pt x="14" y="123"/>
                    </a:lnTo>
                    <a:lnTo>
                      <a:pt x="0" y="11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grpSp>
          <p:nvGrpSpPr>
            <p:cNvPr id="61" name="Group 135"/>
            <p:cNvGrpSpPr>
              <a:grpSpLocks noChangeAspect="1"/>
            </p:cNvGrpSpPr>
            <p:nvPr/>
          </p:nvGrpSpPr>
          <p:grpSpPr bwMode="gray">
            <a:xfrm>
              <a:off x="5214142" y="2886422"/>
              <a:ext cx="647700" cy="585788"/>
              <a:chOff x="2802" y="1979"/>
              <a:chExt cx="408" cy="369"/>
            </a:xfrm>
            <a:grpFill/>
          </p:grpSpPr>
          <p:sp>
            <p:nvSpPr>
              <p:cNvPr id="306" name="Freeform 136"/>
              <p:cNvSpPr>
                <a:spLocks noChangeAspect="1"/>
              </p:cNvSpPr>
              <p:nvPr/>
            </p:nvSpPr>
            <p:spPr bwMode="gray">
              <a:xfrm>
                <a:off x="2899" y="2082"/>
                <a:ext cx="19" cy="23"/>
              </a:xfrm>
              <a:custGeom>
                <a:avLst/>
                <a:gdLst/>
                <a:ahLst/>
                <a:cxnLst>
                  <a:cxn ang="0">
                    <a:pos x="39" y="96"/>
                  </a:cxn>
                  <a:cxn ang="0">
                    <a:pos x="45" y="93"/>
                  </a:cxn>
                  <a:cxn ang="0">
                    <a:pos x="55" y="83"/>
                  </a:cxn>
                  <a:cxn ang="0">
                    <a:pos x="58" y="78"/>
                  </a:cxn>
                  <a:cxn ang="0">
                    <a:pos x="53" y="75"/>
                  </a:cxn>
                  <a:cxn ang="0">
                    <a:pos x="58" y="68"/>
                  </a:cxn>
                  <a:cxn ang="0">
                    <a:pos x="72" y="62"/>
                  </a:cxn>
                  <a:cxn ang="0">
                    <a:pos x="79" y="62"/>
                  </a:cxn>
                  <a:cxn ang="0">
                    <a:pos x="77" y="59"/>
                  </a:cxn>
                  <a:cxn ang="0">
                    <a:pos x="74" y="53"/>
                  </a:cxn>
                  <a:cxn ang="0">
                    <a:pos x="77" y="48"/>
                  </a:cxn>
                  <a:cxn ang="0">
                    <a:pos x="87" y="42"/>
                  </a:cxn>
                  <a:cxn ang="0">
                    <a:pos x="91" y="38"/>
                  </a:cxn>
                  <a:cxn ang="0">
                    <a:pos x="91" y="34"/>
                  </a:cxn>
                  <a:cxn ang="0">
                    <a:pos x="88" y="25"/>
                  </a:cxn>
                  <a:cxn ang="0">
                    <a:pos x="85" y="19"/>
                  </a:cxn>
                  <a:cxn ang="0">
                    <a:pos x="77" y="15"/>
                  </a:cxn>
                  <a:cxn ang="0">
                    <a:pos x="81" y="10"/>
                  </a:cxn>
                  <a:cxn ang="0">
                    <a:pos x="85" y="9"/>
                  </a:cxn>
                  <a:cxn ang="0">
                    <a:pos x="84" y="4"/>
                  </a:cxn>
                  <a:cxn ang="0">
                    <a:pos x="77" y="0"/>
                  </a:cxn>
                  <a:cxn ang="0">
                    <a:pos x="72" y="4"/>
                  </a:cxn>
                  <a:cxn ang="0">
                    <a:pos x="58" y="14"/>
                  </a:cxn>
                  <a:cxn ang="0">
                    <a:pos x="41" y="29"/>
                  </a:cxn>
                  <a:cxn ang="0">
                    <a:pos x="27" y="54"/>
                  </a:cxn>
                  <a:cxn ang="0">
                    <a:pos x="25" y="58"/>
                  </a:cxn>
                  <a:cxn ang="0">
                    <a:pos x="17" y="73"/>
                  </a:cxn>
                  <a:cxn ang="0">
                    <a:pos x="11" y="85"/>
                  </a:cxn>
                  <a:cxn ang="0">
                    <a:pos x="1" y="106"/>
                  </a:cxn>
                  <a:cxn ang="0">
                    <a:pos x="2" y="113"/>
                  </a:cxn>
                  <a:cxn ang="0">
                    <a:pos x="16" y="116"/>
                  </a:cxn>
                  <a:cxn ang="0">
                    <a:pos x="21" y="113"/>
                  </a:cxn>
                  <a:cxn ang="0">
                    <a:pos x="27" y="101"/>
                  </a:cxn>
                  <a:cxn ang="0">
                    <a:pos x="31" y="100"/>
                  </a:cxn>
                </a:cxnLst>
                <a:rect l="0" t="0" r="r" b="b"/>
                <a:pathLst>
                  <a:path w="95" h="116">
                    <a:moveTo>
                      <a:pt x="32" y="102"/>
                    </a:moveTo>
                    <a:lnTo>
                      <a:pt x="39" y="96"/>
                    </a:lnTo>
                    <a:lnTo>
                      <a:pt x="44" y="95"/>
                    </a:lnTo>
                    <a:lnTo>
                      <a:pt x="45" y="93"/>
                    </a:lnTo>
                    <a:lnTo>
                      <a:pt x="52" y="88"/>
                    </a:lnTo>
                    <a:lnTo>
                      <a:pt x="55" y="83"/>
                    </a:lnTo>
                    <a:lnTo>
                      <a:pt x="58" y="83"/>
                    </a:lnTo>
                    <a:lnTo>
                      <a:pt x="58" y="78"/>
                    </a:lnTo>
                    <a:lnTo>
                      <a:pt x="53" y="75"/>
                    </a:lnTo>
                    <a:lnTo>
                      <a:pt x="53" y="75"/>
                    </a:lnTo>
                    <a:lnTo>
                      <a:pt x="55" y="69"/>
                    </a:lnTo>
                    <a:lnTo>
                      <a:pt x="58" y="68"/>
                    </a:lnTo>
                    <a:lnTo>
                      <a:pt x="59" y="63"/>
                    </a:lnTo>
                    <a:lnTo>
                      <a:pt x="72" y="62"/>
                    </a:lnTo>
                    <a:lnTo>
                      <a:pt x="77" y="63"/>
                    </a:lnTo>
                    <a:lnTo>
                      <a:pt x="79" y="62"/>
                    </a:lnTo>
                    <a:lnTo>
                      <a:pt x="80" y="62"/>
                    </a:lnTo>
                    <a:lnTo>
                      <a:pt x="77" y="59"/>
                    </a:lnTo>
                    <a:lnTo>
                      <a:pt x="72" y="56"/>
                    </a:lnTo>
                    <a:lnTo>
                      <a:pt x="74" y="53"/>
                    </a:lnTo>
                    <a:lnTo>
                      <a:pt x="77" y="52"/>
                    </a:lnTo>
                    <a:lnTo>
                      <a:pt x="77" y="48"/>
                    </a:lnTo>
                    <a:lnTo>
                      <a:pt x="82" y="47"/>
                    </a:lnTo>
                    <a:lnTo>
                      <a:pt x="87" y="42"/>
                    </a:lnTo>
                    <a:lnTo>
                      <a:pt x="90" y="42"/>
                    </a:lnTo>
                    <a:lnTo>
                      <a:pt x="91" y="38"/>
                    </a:lnTo>
                    <a:lnTo>
                      <a:pt x="95" y="36"/>
                    </a:lnTo>
                    <a:lnTo>
                      <a:pt x="91" y="34"/>
                    </a:lnTo>
                    <a:lnTo>
                      <a:pt x="92" y="30"/>
                    </a:lnTo>
                    <a:lnTo>
                      <a:pt x="88" y="25"/>
                    </a:lnTo>
                    <a:lnTo>
                      <a:pt x="90" y="21"/>
                    </a:lnTo>
                    <a:lnTo>
                      <a:pt x="85" y="19"/>
                    </a:lnTo>
                    <a:lnTo>
                      <a:pt x="84" y="15"/>
                    </a:lnTo>
                    <a:lnTo>
                      <a:pt x="77" y="15"/>
                    </a:lnTo>
                    <a:lnTo>
                      <a:pt x="77" y="13"/>
                    </a:lnTo>
                    <a:lnTo>
                      <a:pt x="81" y="10"/>
                    </a:lnTo>
                    <a:lnTo>
                      <a:pt x="81" y="9"/>
                    </a:lnTo>
                    <a:lnTo>
                      <a:pt x="85" y="9"/>
                    </a:lnTo>
                    <a:lnTo>
                      <a:pt x="85" y="7"/>
                    </a:lnTo>
                    <a:lnTo>
                      <a:pt x="84" y="4"/>
                    </a:lnTo>
                    <a:lnTo>
                      <a:pt x="79" y="4"/>
                    </a:lnTo>
                    <a:lnTo>
                      <a:pt x="77" y="0"/>
                    </a:lnTo>
                    <a:lnTo>
                      <a:pt x="75" y="0"/>
                    </a:lnTo>
                    <a:lnTo>
                      <a:pt x="72" y="4"/>
                    </a:lnTo>
                    <a:lnTo>
                      <a:pt x="55" y="4"/>
                    </a:lnTo>
                    <a:lnTo>
                      <a:pt x="58" y="14"/>
                    </a:lnTo>
                    <a:lnTo>
                      <a:pt x="48" y="21"/>
                    </a:lnTo>
                    <a:lnTo>
                      <a:pt x="41" y="29"/>
                    </a:lnTo>
                    <a:lnTo>
                      <a:pt x="33" y="53"/>
                    </a:lnTo>
                    <a:lnTo>
                      <a:pt x="27" y="54"/>
                    </a:lnTo>
                    <a:lnTo>
                      <a:pt x="27" y="58"/>
                    </a:lnTo>
                    <a:lnTo>
                      <a:pt x="25" y="58"/>
                    </a:lnTo>
                    <a:lnTo>
                      <a:pt x="22" y="63"/>
                    </a:lnTo>
                    <a:lnTo>
                      <a:pt x="17" y="73"/>
                    </a:lnTo>
                    <a:lnTo>
                      <a:pt x="16" y="77"/>
                    </a:lnTo>
                    <a:lnTo>
                      <a:pt x="11" y="85"/>
                    </a:lnTo>
                    <a:lnTo>
                      <a:pt x="6" y="99"/>
                    </a:lnTo>
                    <a:lnTo>
                      <a:pt x="1" y="106"/>
                    </a:lnTo>
                    <a:lnTo>
                      <a:pt x="0" y="111"/>
                    </a:lnTo>
                    <a:lnTo>
                      <a:pt x="2" y="113"/>
                    </a:lnTo>
                    <a:lnTo>
                      <a:pt x="14" y="112"/>
                    </a:lnTo>
                    <a:lnTo>
                      <a:pt x="16" y="116"/>
                    </a:lnTo>
                    <a:lnTo>
                      <a:pt x="18" y="116"/>
                    </a:lnTo>
                    <a:lnTo>
                      <a:pt x="21" y="113"/>
                    </a:lnTo>
                    <a:lnTo>
                      <a:pt x="26" y="115"/>
                    </a:lnTo>
                    <a:lnTo>
                      <a:pt x="27" y="101"/>
                    </a:lnTo>
                    <a:lnTo>
                      <a:pt x="29" y="99"/>
                    </a:lnTo>
                    <a:lnTo>
                      <a:pt x="31" y="100"/>
                    </a:lnTo>
                    <a:lnTo>
                      <a:pt x="32" y="10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nvGrpSpPr>
              <p:cNvPr id="307" name="Group 137"/>
              <p:cNvGrpSpPr>
                <a:grpSpLocks noChangeAspect="1"/>
              </p:cNvGrpSpPr>
              <p:nvPr/>
            </p:nvGrpSpPr>
            <p:grpSpPr bwMode="gray">
              <a:xfrm>
                <a:off x="2889" y="2101"/>
                <a:ext cx="17" cy="51"/>
                <a:chOff x="2889" y="2101"/>
                <a:chExt cx="17" cy="51"/>
              </a:xfrm>
              <a:grpFill/>
            </p:grpSpPr>
            <p:sp>
              <p:nvSpPr>
                <p:cNvPr id="332" name="Freeform 138"/>
                <p:cNvSpPr>
                  <a:spLocks noChangeAspect="1"/>
                </p:cNvSpPr>
                <p:nvPr/>
              </p:nvSpPr>
              <p:spPr bwMode="gray">
                <a:xfrm>
                  <a:off x="2897" y="2111"/>
                  <a:ext cx="8" cy="16"/>
                </a:xfrm>
                <a:custGeom>
                  <a:avLst/>
                  <a:gdLst/>
                  <a:ahLst/>
                  <a:cxnLst>
                    <a:cxn ang="0">
                      <a:pos x="30" y="66"/>
                    </a:cxn>
                    <a:cxn ang="0">
                      <a:pos x="32" y="64"/>
                    </a:cxn>
                    <a:cxn ang="0">
                      <a:pos x="33" y="55"/>
                    </a:cxn>
                    <a:cxn ang="0">
                      <a:pos x="36" y="49"/>
                    </a:cxn>
                    <a:cxn ang="0">
                      <a:pos x="33" y="40"/>
                    </a:cxn>
                    <a:cxn ang="0">
                      <a:pos x="35" y="29"/>
                    </a:cxn>
                    <a:cxn ang="0">
                      <a:pos x="36" y="21"/>
                    </a:cxn>
                    <a:cxn ang="0">
                      <a:pos x="37" y="12"/>
                    </a:cxn>
                    <a:cxn ang="0">
                      <a:pos x="37" y="10"/>
                    </a:cxn>
                    <a:cxn ang="0">
                      <a:pos x="37" y="10"/>
                    </a:cxn>
                    <a:cxn ang="0">
                      <a:pos x="33" y="10"/>
                    </a:cxn>
                    <a:cxn ang="0">
                      <a:pos x="30" y="7"/>
                    </a:cxn>
                    <a:cxn ang="0">
                      <a:pos x="28" y="0"/>
                    </a:cxn>
                    <a:cxn ang="0">
                      <a:pos x="24" y="1"/>
                    </a:cxn>
                    <a:cxn ang="0">
                      <a:pos x="16" y="0"/>
                    </a:cxn>
                    <a:cxn ang="0">
                      <a:pos x="12" y="1"/>
                    </a:cxn>
                    <a:cxn ang="0">
                      <a:pos x="10" y="3"/>
                    </a:cxn>
                    <a:cxn ang="0">
                      <a:pos x="10" y="13"/>
                    </a:cxn>
                    <a:cxn ang="0">
                      <a:pos x="4" y="19"/>
                    </a:cxn>
                    <a:cxn ang="0">
                      <a:pos x="4" y="34"/>
                    </a:cxn>
                    <a:cxn ang="0">
                      <a:pos x="6" y="39"/>
                    </a:cxn>
                    <a:cxn ang="0">
                      <a:pos x="5" y="45"/>
                    </a:cxn>
                    <a:cxn ang="0">
                      <a:pos x="15" y="44"/>
                    </a:cxn>
                    <a:cxn ang="0">
                      <a:pos x="19" y="45"/>
                    </a:cxn>
                    <a:cxn ang="0">
                      <a:pos x="19" y="48"/>
                    </a:cxn>
                    <a:cxn ang="0">
                      <a:pos x="17" y="49"/>
                    </a:cxn>
                    <a:cxn ang="0">
                      <a:pos x="11" y="50"/>
                    </a:cxn>
                    <a:cxn ang="0">
                      <a:pos x="8" y="53"/>
                    </a:cxn>
                    <a:cxn ang="0">
                      <a:pos x="6" y="56"/>
                    </a:cxn>
                    <a:cxn ang="0">
                      <a:pos x="4" y="65"/>
                    </a:cxn>
                    <a:cxn ang="0">
                      <a:pos x="0" y="69"/>
                    </a:cxn>
                    <a:cxn ang="0">
                      <a:pos x="0" y="75"/>
                    </a:cxn>
                    <a:cxn ang="0">
                      <a:pos x="4" y="80"/>
                    </a:cxn>
                    <a:cxn ang="0">
                      <a:pos x="4" y="76"/>
                    </a:cxn>
                    <a:cxn ang="0">
                      <a:pos x="16" y="75"/>
                    </a:cxn>
                    <a:cxn ang="0">
                      <a:pos x="26" y="66"/>
                    </a:cxn>
                    <a:cxn ang="0">
                      <a:pos x="30" y="66"/>
                    </a:cxn>
                  </a:cxnLst>
                  <a:rect l="0" t="0" r="r" b="b"/>
                  <a:pathLst>
                    <a:path w="37" h="80">
                      <a:moveTo>
                        <a:pt x="30" y="66"/>
                      </a:moveTo>
                      <a:lnTo>
                        <a:pt x="32" y="64"/>
                      </a:lnTo>
                      <a:lnTo>
                        <a:pt x="33" y="55"/>
                      </a:lnTo>
                      <a:lnTo>
                        <a:pt x="36" y="49"/>
                      </a:lnTo>
                      <a:lnTo>
                        <a:pt x="33" y="40"/>
                      </a:lnTo>
                      <a:lnTo>
                        <a:pt x="35" y="29"/>
                      </a:lnTo>
                      <a:lnTo>
                        <a:pt x="36" y="21"/>
                      </a:lnTo>
                      <a:lnTo>
                        <a:pt x="37" y="12"/>
                      </a:lnTo>
                      <a:lnTo>
                        <a:pt x="37" y="10"/>
                      </a:lnTo>
                      <a:lnTo>
                        <a:pt x="37" y="10"/>
                      </a:lnTo>
                      <a:lnTo>
                        <a:pt x="33" y="10"/>
                      </a:lnTo>
                      <a:lnTo>
                        <a:pt x="30" y="7"/>
                      </a:lnTo>
                      <a:lnTo>
                        <a:pt x="28" y="0"/>
                      </a:lnTo>
                      <a:lnTo>
                        <a:pt x="24" y="1"/>
                      </a:lnTo>
                      <a:lnTo>
                        <a:pt x="16" y="0"/>
                      </a:lnTo>
                      <a:lnTo>
                        <a:pt x="12" y="1"/>
                      </a:lnTo>
                      <a:lnTo>
                        <a:pt x="10" y="3"/>
                      </a:lnTo>
                      <a:lnTo>
                        <a:pt x="10" y="13"/>
                      </a:lnTo>
                      <a:lnTo>
                        <a:pt x="4" y="19"/>
                      </a:lnTo>
                      <a:lnTo>
                        <a:pt x="4" y="34"/>
                      </a:lnTo>
                      <a:lnTo>
                        <a:pt x="6" y="39"/>
                      </a:lnTo>
                      <a:lnTo>
                        <a:pt x="5" y="45"/>
                      </a:lnTo>
                      <a:lnTo>
                        <a:pt x="15" y="44"/>
                      </a:lnTo>
                      <a:lnTo>
                        <a:pt x="19" y="45"/>
                      </a:lnTo>
                      <a:lnTo>
                        <a:pt x="19" y="48"/>
                      </a:lnTo>
                      <a:lnTo>
                        <a:pt x="17" y="49"/>
                      </a:lnTo>
                      <a:lnTo>
                        <a:pt x="11" y="50"/>
                      </a:lnTo>
                      <a:lnTo>
                        <a:pt x="8" y="53"/>
                      </a:lnTo>
                      <a:lnTo>
                        <a:pt x="6" y="56"/>
                      </a:lnTo>
                      <a:lnTo>
                        <a:pt x="4" y="65"/>
                      </a:lnTo>
                      <a:lnTo>
                        <a:pt x="0" y="69"/>
                      </a:lnTo>
                      <a:lnTo>
                        <a:pt x="0" y="75"/>
                      </a:lnTo>
                      <a:lnTo>
                        <a:pt x="4" y="80"/>
                      </a:lnTo>
                      <a:lnTo>
                        <a:pt x="4" y="76"/>
                      </a:lnTo>
                      <a:lnTo>
                        <a:pt x="16" y="75"/>
                      </a:lnTo>
                      <a:lnTo>
                        <a:pt x="26" y="66"/>
                      </a:lnTo>
                      <a:lnTo>
                        <a:pt x="30" y="6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33" name="Freeform 139"/>
                <p:cNvSpPr>
                  <a:spLocks noChangeAspect="1"/>
                </p:cNvSpPr>
                <p:nvPr/>
              </p:nvSpPr>
              <p:spPr bwMode="gray">
                <a:xfrm>
                  <a:off x="2889" y="2124"/>
                  <a:ext cx="4" cy="5"/>
                </a:xfrm>
                <a:custGeom>
                  <a:avLst/>
                  <a:gdLst/>
                  <a:ahLst/>
                  <a:cxnLst>
                    <a:cxn ang="0">
                      <a:pos x="1" y="24"/>
                    </a:cxn>
                    <a:cxn ang="0">
                      <a:pos x="8" y="21"/>
                    </a:cxn>
                    <a:cxn ang="0">
                      <a:pos x="7" y="16"/>
                    </a:cxn>
                    <a:cxn ang="0">
                      <a:pos x="18" y="5"/>
                    </a:cxn>
                    <a:cxn ang="0">
                      <a:pos x="14" y="0"/>
                    </a:cxn>
                    <a:cxn ang="0">
                      <a:pos x="0" y="14"/>
                    </a:cxn>
                    <a:cxn ang="0">
                      <a:pos x="1" y="24"/>
                    </a:cxn>
                  </a:cxnLst>
                  <a:rect l="0" t="0" r="r" b="b"/>
                  <a:pathLst>
                    <a:path w="18" h="24">
                      <a:moveTo>
                        <a:pt x="1" y="24"/>
                      </a:moveTo>
                      <a:lnTo>
                        <a:pt x="8" y="21"/>
                      </a:lnTo>
                      <a:lnTo>
                        <a:pt x="7" y="16"/>
                      </a:lnTo>
                      <a:lnTo>
                        <a:pt x="18" y="5"/>
                      </a:lnTo>
                      <a:lnTo>
                        <a:pt x="14" y="0"/>
                      </a:lnTo>
                      <a:lnTo>
                        <a:pt x="0" y="14"/>
                      </a:lnTo>
                      <a:lnTo>
                        <a:pt x="1" y="24"/>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34" name="Freeform 140"/>
                <p:cNvSpPr>
                  <a:spLocks noChangeAspect="1"/>
                </p:cNvSpPr>
                <p:nvPr/>
              </p:nvSpPr>
              <p:spPr bwMode="gray">
                <a:xfrm>
                  <a:off x="2890" y="2101"/>
                  <a:ext cx="16" cy="51"/>
                </a:xfrm>
                <a:custGeom>
                  <a:avLst/>
                  <a:gdLst/>
                  <a:ahLst/>
                  <a:cxnLst>
                    <a:cxn ang="0">
                      <a:pos x="45" y="242"/>
                    </a:cxn>
                    <a:cxn ang="0">
                      <a:pos x="55" y="178"/>
                    </a:cxn>
                    <a:cxn ang="0">
                      <a:pos x="70" y="140"/>
                    </a:cxn>
                    <a:cxn ang="0">
                      <a:pos x="71" y="119"/>
                    </a:cxn>
                    <a:cxn ang="0">
                      <a:pos x="65" y="115"/>
                    </a:cxn>
                    <a:cxn ang="0">
                      <a:pos x="43" y="125"/>
                    </a:cxn>
                    <a:cxn ang="0">
                      <a:pos x="39" y="124"/>
                    </a:cxn>
                    <a:cxn ang="0">
                      <a:pos x="43" y="114"/>
                    </a:cxn>
                    <a:cxn ang="0">
                      <a:pos x="47" y="102"/>
                    </a:cxn>
                    <a:cxn ang="0">
                      <a:pos x="56" y="98"/>
                    </a:cxn>
                    <a:cxn ang="0">
                      <a:pos x="58" y="94"/>
                    </a:cxn>
                    <a:cxn ang="0">
                      <a:pos x="44" y="94"/>
                    </a:cxn>
                    <a:cxn ang="0">
                      <a:pos x="43" y="83"/>
                    </a:cxn>
                    <a:cxn ang="0">
                      <a:pos x="49" y="62"/>
                    </a:cxn>
                    <a:cxn ang="0">
                      <a:pos x="51" y="50"/>
                    </a:cxn>
                    <a:cxn ang="0">
                      <a:pos x="63" y="50"/>
                    </a:cxn>
                    <a:cxn ang="0">
                      <a:pos x="69" y="56"/>
                    </a:cxn>
                    <a:cxn ang="0">
                      <a:pos x="76" y="59"/>
                    </a:cxn>
                    <a:cxn ang="0">
                      <a:pos x="81" y="33"/>
                    </a:cxn>
                    <a:cxn ang="0">
                      <a:pos x="80" y="22"/>
                    </a:cxn>
                    <a:cxn ang="0">
                      <a:pos x="81" y="13"/>
                    </a:cxn>
                    <a:cxn ang="0">
                      <a:pos x="80" y="1"/>
                    </a:cxn>
                    <a:cxn ang="0">
                      <a:pos x="76" y="2"/>
                    </a:cxn>
                    <a:cxn ang="0">
                      <a:pos x="70" y="14"/>
                    </a:cxn>
                    <a:cxn ang="0">
                      <a:pos x="65" y="17"/>
                    </a:cxn>
                    <a:cxn ang="0">
                      <a:pos x="51" y="14"/>
                    </a:cxn>
                    <a:cxn ang="0">
                      <a:pos x="47" y="17"/>
                    </a:cxn>
                    <a:cxn ang="0">
                      <a:pos x="39" y="41"/>
                    </a:cxn>
                    <a:cxn ang="0">
                      <a:pos x="29" y="80"/>
                    </a:cxn>
                    <a:cxn ang="0">
                      <a:pos x="13" y="113"/>
                    </a:cxn>
                    <a:cxn ang="0">
                      <a:pos x="6" y="129"/>
                    </a:cxn>
                    <a:cxn ang="0">
                      <a:pos x="0" y="137"/>
                    </a:cxn>
                    <a:cxn ang="0">
                      <a:pos x="4" y="148"/>
                    </a:cxn>
                    <a:cxn ang="0">
                      <a:pos x="39" y="251"/>
                    </a:cxn>
                  </a:cxnLst>
                  <a:rect l="0" t="0" r="r" b="b"/>
                  <a:pathLst>
                    <a:path w="81" h="251">
                      <a:moveTo>
                        <a:pt x="44" y="248"/>
                      </a:moveTo>
                      <a:lnTo>
                        <a:pt x="45" y="242"/>
                      </a:lnTo>
                      <a:lnTo>
                        <a:pt x="49" y="232"/>
                      </a:lnTo>
                      <a:lnTo>
                        <a:pt x="55" y="178"/>
                      </a:lnTo>
                      <a:lnTo>
                        <a:pt x="61" y="158"/>
                      </a:lnTo>
                      <a:lnTo>
                        <a:pt x="70" y="140"/>
                      </a:lnTo>
                      <a:lnTo>
                        <a:pt x="67" y="132"/>
                      </a:lnTo>
                      <a:lnTo>
                        <a:pt x="71" y="119"/>
                      </a:lnTo>
                      <a:lnTo>
                        <a:pt x="69" y="115"/>
                      </a:lnTo>
                      <a:lnTo>
                        <a:pt x="65" y="115"/>
                      </a:lnTo>
                      <a:lnTo>
                        <a:pt x="55" y="124"/>
                      </a:lnTo>
                      <a:lnTo>
                        <a:pt x="43" y="125"/>
                      </a:lnTo>
                      <a:lnTo>
                        <a:pt x="43" y="129"/>
                      </a:lnTo>
                      <a:lnTo>
                        <a:pt x="39" y="124"/>
                      </a:lnTo>
                      <a:lnTo>
                        <a:pt x="39" y="118"/>
                      </a:lnTo>
                      <a:lnTo>
                        <a:pt x="43" y="114"/>
                      </a:lnTo>
                      <a:lnTo>
                        <a:pt x="45" y="105"/>
                      </a:lnTo>
                      <a:lnTo>
                        <a:pt x="47" y="102"/>
                      </a:lnTo>
                      <a:lnTo>
                        <a:pt x="50" y="99"/>
                      </a:lnTo>
                      <a:lnTo>
                        <a:pt x="56" y="98"/>
                      </a:lnTo>
                      <a:lnTo>
                        <a:pt x="58" y="97"/>
                      </a:lnTo>
                      <a:lnTo>
                        <a:pt x="58" y="94"/>
                      </a:lnTo>
                      <a:lnTo>
                        <a:pt x="54" y="93"/>
                      </a:lnTo>
                      <a:lnTo>
                        <a:pt x="44" y="94"/>
                      </a:lnTo>
                      <a:lnTo>
                        <a:pt x="45" y="88"/>
                      </a:lnTo>
                      <a:lnTo>
                        <a:pt x="43" y="83"/>
                      </a:lnTo>
                      <a:lnTo>
                        <a:pt x="43" y="68"/>
                      </a:lnTo>
                      <a:lnTo>
                        <a:pt x="49" y="62"/>
                      </a:lnTo>
                      <a:lnTo>
                        <a:pt x="49" y="52"/>
                      </a:lnTo>
                      <a:lnTo>
                        <a:pt x="51" y="50"/>
                      </a:lnTo>
                      <a:lnTo>
                        <a:pt x="55" y="49"/>
                      </a:lnTo>
                      <a:lnTo>
                        <a:pt x="63" y="50"/>
                      </a:lnTo>
                      <a:lnTo>
                        <a:pt x="67" y="49"/>
                      </a:lnTo>
                      <a:lnTo>
                        <a:pt x="69" y="56"/>
                      </a:lnTo>
                      <a:lnTo>
                        <a:pt x="72" y="59"/>
                      </a:lnTo>
                      <a:lnTo>
                        <a:pt x="76" y="59"/>
                      </a:lnTo>
                      <a:lnTo>
                        <a:pt x="76" y="39"/>
                      </a:lnTo>
                      <a:lnTo>
                        <a:pt x="81" y="33"/>
                      </a:lnTo>
                      <a:lnTo>
                        <a:pt x="78" y="27"/>
                      </a:lnTo>
                      <a:lnTo>
                        <a:pt x="80" y="22"/>
                      </a:lnTo>
                      <a:lnTo>
                        <a:pt x="78" y="17"/>
                      </a:lnTo>
                      <a:lnTo>
                        <a:pt x="81" y="13"/>
                      </a:lnTo>
                      <a:lnTo>
                        <a:pt x="81" y="3"/>
                      </a:lnTo>
                      <a:lnTo>
                        <a:pt x="80" y="1"/>
                      </a:lnTo>
                      <a:lnTo>
                        <a:pt x="78" y="0"/>
                      </a:lnTo>
                      <a:lnTo>
                        <a:pt x="76" y="2"/>
                      </a:lnTo>
                      <a:lnTo>
                        <a:pt x="75" y="16"/>
                      </a:lnTo>
                      <a:lnTo>
                        <a:pt x="70" y="14"/>
                      </a:lnTo>
                      <a:lnTo>
                        <a:pt x="67" y="17"/>
                      </a:lnTo>
                      <a:lnTo>
                        <a:pt x="65" y="17"/>
                      </a:lnTo>
                      <a:lnTo>
                        <a:pt x="63" y="13"/>
                      </a:lnTo>
                      <a:lnTo>
                        <a:pt x="51" y="14"/>
                      </a:lnTo>
                      <a:lnTo>
                        <a:pt x="49" y="12"/>
                      </a:lnTo>
                      <a:lnTo>
                        <a:pt x="47" y="17"/>
                      </a:lnTo>
                      <a:lnTo>
                        <a:pt x="47" y="27"/>
                      </a:lnTo>
                      <a:lnTo>
                        <a:pt x="39" y="41"/>
                      </a:lnTo>
                      <a:lnTo>
                        <a:pt x="38" y="49"/>
                      </a:lnTo>
                      <a:lnTo>
                        <a:pt x="29" y="80"/>
                      </a:lnTo>
                      <a:lnTo>
                        <a:pt x="22" y="104"/>
                      </a:lnTo>
                      <a:lnTo>
                        <a:pt x="13" y="113"/>
                      </a:lnTo>
                      <a:lnTo>
                        <a:pt x="17" y="118"/>
                      </a:lnTo>
                      <a:lnTo>
                        <a:pt x="6" y="129"/>
                      </a:lnTo>
                      <a:lnTo>
                        <a:pt x="7" y="134"/>
                      </a:lnTo>
                      <a:lnTo>
                        <a:pt x="0" y="137"/>
                      </a:lnTo>
                      <a:lnTo>
                        <a:pt x="1" y="142"/>
                      </a:lnTo>
                      <a:lnTo>
                        <a:pt x="4" y="148"/>
                      </a:lnTo>
                      <a:lnTo>
                        <a:pt x="23" y="206"/>
                      </a:lnTo>
                      <a:lnTo>
                        <a:pt x="39" y="251"/>
                      </a:lnTo>
                      <a:lnTo>
                        <a:pt x="44" y="24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sp>
            <p:nvSpPr>
              <p:cNvPr id="308" name="Freeform 141"/>
              <p:cNvSpPr>
                <a:spLocks noChangeAspect="1"/>
              </p:cNvSpPr>
              <p:nvPr/>
            </p:nvSpPr>
            <p:spPr bwMode="gray">
              <a:xfrm>
                <a:off x="3027" y="2143"/>
                <a:ext cx="19" cy="19"/>
              </a:xfrm>
              <a:custGeom>
                <a:avLst/>
                <a:gdLst/>
                <a:ahLst/>
                <a:cxnLst>
                  <a:cxn ang="0">
                    <a:pos x="96" y="95"/>
                  </a:cxn>
                  <a:cxn ang="0">
                    <a:pos x="94" y="84"/>
                  </a:cxn>
                  <a:cxn ang="0">
                    <a:pos x="90" y="81"/>
                  </a:cxn>
                  <a:cxn ang="0">
                    <a:pos x="86" y="73"/>
                  </a:cxn>
                  <a:cxn ang="0">
                    <a:pos x="81" y="52"/>
                  </a:cxn>
                  <a:cxn ang="0">
                    <a:pos x="73" y="48"/>
                  </a:cxn>
                  <a:cxn ang="0">
                    <a:pos x="62" y="47"/>
                  </a:cxn>
                  <a:cxn ang="0">
                    <a:pos x="64" y="42"/>
                  </a:cxn>
                  <a:cxn ang="0">
                    <a:pos x="67" y="39"/>
                  </a:cxn>
                  <a:cxn ang="0">
                    <a:pos x="73" y="36"/>
                  </a:cxn>
                  <a:cxn ang="0">
                    <a:pos x="85" y="33"/>
                  </a:cxn>
                  <a:cxn ang="0">
                    <a:pos x="92" y="26"/>
                  </a:cxn>
                  <a:cxn ang="0">
                    <a:pos x="92" y="22"/>
                  </a:cxn>
                  <a:cxn ang="0">
                    <a:pos x="90" y="18"/>
                  </a:cxn>
                  <a:cxn ang="0">
                    <a:pos x="79" y="11"/>
                  </a:cxn>
                  <a:cxn ang="0">
                    <a:pos x="78" y="6"/>
                  </a:cxn>
                  <a:cxn ang="0">
                    <a:pos x="79" y="5"/>
                  </a:cxn>
                  <a:cxn ang="0">
                    <a:pos x="67" y="1"/>
                  </a:cxn>
                  <a:cxn ang="0">
                    <a:pos x="53" y="0"/>
                  </a:cxn>
                  <a:cxn ang="0">
                    <a:pos x="38" y="6"/>
                  </a:cxn>
                  <a:cxn ang="0">
                    <a:pos x="26" y="23"/>
                  </a:cxn>
                  <a:cxn ang="0">
                    <a:pos x="16" y="43"/>
                  </a:cxn>
                  <a:cxn ang="0">
                    <a:pos x="0" y="59"/>
                  </a:cxn>
                  <a:cxn ang="0">
                    <a:pos x="4" y="61"/>
                  </a:cxn>
                  <a:cxn ang="0">
                    <a:pos x="26" y="65"/>
                  </a:cxn>
                  <a:cxn ang="0">
                    <a:pos x="46" y="73"/>
                  </a:cxn>
                  <a:cxn ang="0">
                    <a:pos x="53" y="80"/>
                  </a:cxn>
                  <a:cxn ang="0">
                    <a:pos x="63" y="95"/>
                  </a:cxn>
                  <a:cxn ang="0">
                    <a:pos x="96" y="95"/>
                  </a:cxn>
                </a:cxnLst>
                <a:rect l="0" t="0" r="r" b="b"/>
                <a:pathLst>
                  <a:path w="96" h="95">
                    <a:moveTo>
                      <a:pt x="96" y="95"/>
                    </a:moveTo>
                    <a:lnTo>
                      <a:pt x="94" y="84"/>
                    </a:lnTo>
                    <a:lnTo>
                      <a:pt x="90" y="81"/>
                    </a:lnTo>
                    <a:lnTo>
                      <a:pt x="86" y="73"/>
                    </a:lnTo>
                    <a:lnTo>
                      <a:pt x="81" y="52"/>
                    </a:lnTo>
                    <a:lnTo>
                      <a:pt x="73" y="48"/>
                    </a:lnTo>
                    <a:lnTo>
                      <a:pt x="62" y="47"/>
                    </a:lnTo>
                    <a:lnTo>
                      <a:pt x="64" y="42"/>
                    </a:lnTo>
                    <a:lnTo>
                      <a:pt x="67" y="39"/>
                    </a:lnTo>
                    <a:lnTo>
                      <a:pt x="73" y="36"/>
                    </a:lnTo>
                    <a:lnTo>
                      <a:pt x="85" y="33"/>
                    </a:lnTo>
                    <a:lnTo>
                      <a:pt x="92" y="26"/>
                    </a:lnTo>
                    <a:lnTo>
                      <a:pt x="92" y="22"/>
                    </a:lnTo>
                    <a:lnTo>
                      <a:pt x="90" y="18"/>
                    </a:lnTo>
                    <a:lnTo>
                      <a:pt x="79" y="11"/>
                    </a:lnTo>
                    <a:lnTo>
                      <a:pt x="78" y="6"/>
                    </a:lnTo>
                    <a:lnTo>
                      <a:pt x="79" y="5"/>
                    </a:lnTo>
                    <a:lnTo>
                      <a:pt x="67" y="1"/>
                    </a:lnTo>
                    <a:lnTo>
                      <a:pt x="53" y="0"/>
                    </a:lnTo>
                    <a:lnTo>
                      <a:pt x="38" y="6"/>
                    </a:lnTo>
                    <a:lnTo>
                      <a:pt x="26" y="23"/>
                    </a:lnTo>
                    <a:lnTo>
                      <a:pt x="16" y="43"/>
                    </a:lnTo>
                    <a:lnTo>
                      <a:pt x="0" y="59"/>
                    </a:lnTo>
                    <a:lnTo>
                      <a:pt x="4" y="61"/>
                    </a:lnTo>
                    <a:lnTo>
                      <a:pt x="26" y="65"/>
                    </a:lnTo>
                    <a:lnTo>
                      <a:pt x="46" y="73"/>
                    </a:lnTo>
                    <a:lnTo>
                      <a:pt x="53" y="80"/>
                    </a:lnTo>
                    <a:lnTo>
                      <a:pt x="63" y="95"/>
                    </a:lnTo>
                    <a:lnTo>
                      <a:pt x="96" y="95"/>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nvGrpSpPr>
              <p:cNvPr id="309" name="Group 142"/>
              <p:cNvGrpSpPr>
                <a:grpSpLocks noChangeAspect="1"/>
              </p:cNvGrpSpPr>
              <p:nvPr/>
            </p:nvGrpSpPr>
            <p:grpSpPr bwMode="gray">
              <a:xfrm>
                <a:off x="2896" y="2116"/>
                <a:ext cx="231" cy="189"/>
                <a:chOff x="2896" y="2116"/>
                <a:chExt cx="231" cy="189"/>
              </a:xfrm>
              <a:grpFill/>
            </p:grpSpPr>
            <p:sp>
              <p:nvSpPr>
                <p:cNvPr id="330" name="Freeform 143"/>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31" name="Freeform 144"/>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grpSp>
            <p:nvGrpSpPr>
              <p:cNvPr id="310" name="Group 145"/>
              <p:cNvGrpSpPr>
                <a:grpSpLocks noChangeAspect="1"/>
              </p:cNvGrpSpPr>
              <p:nvPr/>
            </p:nvGrpSpPr>
            <p:grpSpPr bwMode="gray">
              <a:xfrm>
                <a:off x="2984" y="2276"/>
                <a:ext cx="114" cy="72"/>
                <a:chOff x="2984" y="2276"/>
                <a:chExt cx="114" cy="72"/>
              </a:xfrm>
              <a:grpFill/>
            </p:grpSpPr>
            <p:sp>
              <p:nvSpPr>
                <p:cNvPr id="328" name="Freeform 146"/>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29" name="Freeform 147"/>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sp>
            <p:nvSpPr>
              <p:cNvPr id="311" name="Freeform 148"/>
              <p:cNvSpPr>
                <a:spLocks noChangeAspect="1"/>
              </p:cNvSpPr>
              <p:nvPr/>
            </p:nvSpPr>
            <p:spPr bwMode="gray">
              <a:xfrm>
                <a:off x="3104" y="2214"/>
                <a:ext cx="3" cy="2"/>
              </a:xfrm>
              <a:custGeom>
                <a:avLst/>
                <a:gdLst/>
                <a:ahLst/>
                <a:cxnLst>
                  <a:cxn ang="0">
                    <a:pos x="0" y="8"/>
                  </a:cxn>
                  <a:cxn ang="0">
                    <a:pos x="7" y="9"/>
                  </a:cxn>
                  <a:cxn ang="0">
                    <a:pos x="10" y="6"/>
                  </a:cxn>
                  <a:cxn ang="0">
                    <a:pos x="12" y="9"/>
                  </a:cxn>
                  <a:cxn ang="0">
                    <a:pos x="16" y="5"/>
                  </a:cxn>
                  <a:cxn ang="0">
                    <a:pos x="14" y="4"/>
                  </a:cxn>
                  <a:cxn ang="0">
                    <a:pos x="11" y="4"/>
                  </a:cxn>
                  <a:cxn ang="0">
                    <a:pos x="10" y="1"/>
                  </a:cxn>
                  <a:cxn ang="0">
                    <a:pos x="7" y="0"/>
                  </a:cxn>
                  <a:cxn ang="0">
                    <a:pos x="3" y="1"/>
                  </a:cxn>
                  <a:cxn ang="0">
                    <a:pos x="0" y="8"/>
                  </a:cxn>
                </a:cxnLst>
                <a:rect l="0" t="0" r="r" b="b"/>
                <a:pathLst>
                  <a:path w="16" h="9">
                    <a:moveTo>
                      <a:pt x="0" y="8"/>
                    </a:moveTo>
                    <a:lnTo>
                      <a:pt x="7" y="9"/>
                    </a:lnTo>
                    <a:lnTo>
                      <a:pt x="10" y="6"/>
                    </a:lnTo>
                    <a:lnTo>
                      <a:pt x="12" y="9"/>
                    </a:lnTo>
                    <a:lnTo>
                      <a:pt x="16" y="5"/>
                    </a:lnTo>
                    <a:lnTo>
                      <a:pt x="14" y="4"/>
                    </a:lnTo>
                    <a:lnTo>
                      <a:pt x="11" y="4"/>
                    </a:lnTo>
                    <a:lnTo>
                      <a:pt x="10" y="1"/>
                    </a:lnTo>
                    <a:lnTo>
                      <a:pt x="7" y="0"/>
                    </a:lnTo>
                    <a:lnTo>
                      <a:pt x="3" y="1"/>
                    </a:lnTo>
                    <a:lnTo>
                      <a:pt x="0" y="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nvGrpSpPr>
              <p:cNvPr id="312" name="Group 149"/>
              <p:cNvGrpSpPr>
                <a:grpSpLocks noChangeAspect="1"/>
              </p:cNvGrpSpPr>
              <p:nvPr/>
            </p:nvGrpSpPr>
            <p:grpSpPr bwMode="gray">
              <a:xfrm>
                <a:off x="3086" y="2189"/>
                <a:ext cx="85" cy="114"/>
                <a:chOff x="3086" y="2189"/>
                <a:chExt cx="85" cy="114"/>
              </a:xfrm>
              <a:grpFill/>
            </p:grpSpPr>
            <p:sp>
              <p:nvSpPr>
                <p:cNvPr id="326" name="Freeform 150"/>
                <p:cNvSpPr>
                  <a:spLocks noChangeAspect="1"/>
                </p:cNvSpPr>
                <p:nvPr/>
              </p:nvSpPr>
              <p:spPr bwMode="gray">
                <a:xfrm>
                  <a:off x="3130" y="2189"/>
                  <a:ext cx="4" cy="8"/>
                </a:xfrm>
                <a:custGeom>
                  <a:avLst/>
                  <a:gdLst/>
                  <a:ahLst/>
                  <a:cxnLst>
                    <a:cxn ang="0">
                      <a:pos x="0" y="15"/>
                    </a:cxn>
                    <a:cxn ang="0">
                      <a:pos x="1" y="19"/>
                    </a:cxn>
                    <a:cxn ang="0">
                      <a:pos x="3" y="25"/>
                    </a:cxn>
                    <a:cxn ang="0">
                      <a:pos x="2" y="27"/>
                    </a:cxn>
                    <a:cxn ang="0">
                      <a:pos x="3" y="31"/>
                    </a:cxn>
                    <a:cxn ang="0">
                      <a:pos x="1" y="36"/>
                    </a:cxn>
                    <a:cxn ang="0">
                      <a:pos x="3" y="37"/>
                    </a:cxn>
                    <a:cxn ang="0">
                      <a:pos x="11" y="40"/>
                    </a:cxn>
                    <a:cxn ang="0">
                      <a:pos x="12" y="36"/>
                    </a:cxn>
                    <a:cxn ang="0">
                      <a:pos x="17" y="27"/>
                    </a:cxn>
                    <a:cxn ang="0">
                      <a:pos x="17" y="18"/>
                    </a:cxn>
                    <a:cxn ang="0">
                      <a:pos x="15" y="15"/>
                    </a:cxn>
                    <a:cxn ang="0">
                      <a:pos x="15" y="11"/>
                    </a:cxn>
                    <a:cxn ang="0">
                      <a:pos x="18" y="9"/>
                    </a:cxn>
                    <a:cxn ang="0">
                      <a:pos x="19" y="4"/>
                    </a:cxn>
                    <a:cxn ang="0">
                      <a:pos x="15" y="0"/>
                    </a:cxn>
                    <a:cxn ang="0">
                      <a:pos x="9" y="4"/>
                    </a:cxn>
                    <a:cxn ang="0">
                      <a:pos x="7" y="4"/>
                    </a:cxn>
                    <a:cxn ang="0">
                      <a:pos x="0" y="15"/>
                    </a:cxn>
                  </a:cxnLst>
                  <a:rect l="0" t="0" r="r" b="b"/>
                  <a:pathLst>
                    <a:path w="19" h="40">
                      <a:moveTo>
                        <a:pt x="0" y="15"/>
                      </a:moveTo>
                      <a:lnTo>
                        <a:pt x="1" y="19"/>
                      </a:lnTo>
                      <a:lnTo>
                        <a:pt x="3" y="25"/>
                      </a:lnTo>
                      <a:lnTo>
                        <a:pt x="2" y="27"/>
                      </a:lnTo>
                      <a:lnTo>
                        <a:pt x="3" y="31"/>
                      </a:lnTo>
                      <a:lnTo>
                        <a:pt x="1" y="36"/>
                      </a:lnTo>
                      <a:lnTo>
                        <a:pt x="3" y="37"/>
                      </a:lnTo>
                      <a:lnTo>
                        <a:pt x="11" y="40"/>
                      </a:lnTo>
                      <a:lnTo>
                        <a:pt x="12" y="36"/>
                      </a:lnTo>
                      <a:lnTo>
                        <a:pt x="17" y="27"/>
                      </a:lnTo>
                      <a:lnTo>
                        <a:pt x="17" y="18"/>
                      </a:lnTo>
                      <a:lnTo>
                        <a:pt x="15" y="15"/>
                      </a:lnTo>
                      <a:lnTo>
                        <a:pt x="15" y="11"/>
                      </a:lnTo>
                      <a:lnTo>
                        <a:pt x="18" y="9"/>
                      </a:lnTo>
                      <a:lnTo>
                        <a:pt x="19" y="4"/>
                      </a:lnTo>
                      <a:lnTo>
                        <a:pt x="15" y="0"/>
                      </a:lnTo>
                      <a:lnTo>
                        <a:pt x="9" y="4"/>
                      </a:lnTo>
                      <a:lnTo>
                        <a:pt x="7" y="4"/>
                      </a:lnTo>
                      <a:lnTo>
                        <a:pt x="0" y="15"/>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27" name="Freeform 151"/>
                <p:cNvSpPr>
                  <a:spLocks noChangeAspect="1"/>
                </p:cNvSpPr>
                <p:nvPr/>
              </p:nvSpPr>
              <p:spPr bwMode="gray">
                <a:xfrm>
                  <a:off x="3086" y="2207"/>
                  <a:ext cx="85" cy="96"/>
                </a:xfrm>
                <a:custGeom>
                  <a:avLst/>
                  <a:gdLst/>
                  <a:ahLst/>
                  <a:cxnLst>
                    <a:cxn ang="0">
                      <a:pos x="203" y="0"/>
                    </a:cxn>
                    <a:cxn ang="0">
                      <a:pos x="187" y="59"/>
                    </a:cxn>
                    <a:cxn ang="0">
                      <a:pos x="203" y="170"/>
                    </a:cxn>
                    <a:cxn ang="0">
                      <a:pos x="0" y="345"/>
                    </a:cxn>
                    <a:cxn ang="0">
                      <a:pos x="83" y="474"/>
                    </a:cxn>
                    <a:cxn ang="0">
                      <a:pos x="107" y="466"/>
                    </a:cxn>
                    <a:cxn ang="0">
                      <a:pos x="137" y="459"/>
                    </a:cxn>
                    <a:cxn ang="0">
                      <a:pos x="154" y="464"/>
                    </a:cxn>
                    <a:cxn ang="0">
                      <a:pos x="165" y="460"/>
                    </a:cxn>
                    <a:cxn ang="0">
                      <a:pos x="179" y="447"/>
                    </a:cxn>
                    <a:cxn ang="0">
                      <a:pos x="180" y="436"/>
                    </a:cxn>
                    <a:cxn ang="0">
                      <a:pos x="186" y="425"/>
                    </a:cxn>
                    <a:cxn ang="0">
                      <a:pos x="224" y="407"/>
                    </a:cxn>
                    <a:cxn ang="0">
                      <a:pos x="241" y="404"/>
                    </a:cxn>
                    <a:cxn ang="0">
                      <a:pos x="253" y="382"/>
                    </a:cxn>
                    <a:cxn ang="0">
                      <a:pos x="262" y="361"/>
                    </a:cxn>
                    <a:cxn ang="0">
                      <a:pos x="278" y="352"/>
                    </a:cxn>
                    <a:cxn ang="0">
                      <a:pos x="289" y="348"/>
                    </a:cxn>
                    <a:cxn ang="0">
                      <a:pos x="309" y="346"/>
                    </a:cxn>
                    <a:cxn ang="0">
                      <a:pos x="319" y="337"/>
                    </a:cxn>
                    <a:cxn ang="0">
                      <a:pos x="314" y="325"/>
                    </a:cxn>
                    <a:cxn ang="0">
                      <a:pos x="312" y="303"/>
                    </a:cxn>
                    <a:cxn ang="0">
                      <a:pos x="314" y="285"/>
                    </a:cxn>
                    <a:cxn ang="0">
                      <a:pos x="335" y="256"/>
                    </a:cxn>
                    <a:cxn ang="0">
                      <a:pos x="342" y="255"/>
                    </a:cxn>
                    <a:cxn ang="0">
                      <a:pos x="347" y="262"/>
                    </a:cxn>
                    <a:cxn ang="0">
                      <a:pos x="355" y="261"/>
                    </a:cxn>
                    <a:cxn ang="0">
                      <a:pos x="369" y="239"/>
                    </a:cxn>
                    <a:cxn ang="0">
                      <a:pos x="382" y="216"/>
                    </a:cxn>
                    <a:cxn ang="0">
                      <a:pos x="416" y="178"/>
                    </a:cxn>
                    <a:cxn ang="0">
                      <a:pos x="422" y="161"/>
                    </a:cxn>
                    <a:cxn ang="0">
                      <a:pos x="427" y="143"/>
                    </a:cxn>
                    <a:cxn ang="0">
                      <a:pos x="419" y="137"/>
                    </a:cxn>
                    <a:cxn ang="0">
                      <a:pos x="406" y="131"/>
                    </a:cxn>
                    <a:cxn ang="0">
                      <a:pos x="391" y="111"/>
                    </a:cxn>
                    <a:cxn ang="0">
                      <a:pos x="382" y="103"/>
                    </a:cxn>
                    <a:cxn ang="0">
                      <a:pos x="375" y="92"/>
                    </a:cxn>
                    <a:cxn ang="0">
                      <a:pos x="366" y="79"/>
                    </a:cxn>
                    <a:cxn ang="0">
                      <a:pos x="347" y="73"/>
                    </a:cxn>
                    <a:cxn ang="0">
                      <a:pos x="315" y="63"/>
                    </a:cxn>
                    <a:cxn ang="0">
                      <a:pos x="285" y="51"/>
                    </a:cxn>
                    <a:cxn ang="0">
                      <a:pos x="266" y="40"/>
                    </a:cxn>
                    <a:cxn ang="0">
                      <a:pos x="252" y="23"/>
                    </a:cxn>
                    <a:cxn ang="0">
                      <a:pos x="241" y="12"/>
                    </a:cxn>
                  </a:cxnLst>
                  <a:rect l="0" t="0" r="r" b="b"/>
                  <a:pathLst>
                    <a:path w="427" h="482">
                      <a:moveTo>
                        <a:pt x="236" y="0"/>
                      </a:moveTo>
                      <a:lnTo>
                        <a:pt x="203" y="0"/>
                      </a:lnTo>
                      <a:lnTo>
                        <a:pt x="220" y="46"/>
                      </a:lnTo>
                      <a:lnTo>
                        <a:pt x="187" y="59"/>
                      </a:lnTo>
                      <a:lnTo>
                        <a:pt x="176" y="130"/>
                      </a:lnTo>
                      <a:lnTo>
                        <a:pt x="203" y="170"/>
                      </a:lnTo>
                      <a:lnTo>
                        <a:pt x="165" y="287"/>
                      </a:lnTo>
                      <a:lnTo>
                        <a:pt x="0" y="345"/>
                      </a:lnTo>
                      <a:lnTo>
                        <a:pt x="57" y="482"/>
                      </a:lnTo>
                      <a:lnTo>
                        <a:pt x="83" y="474"/>
                      </a:lnTo>
                      <a:lnTo>
                        <a:pt x="94" y="473"/>
                      </a:lnTo>
                      <a:lnTo>
                        <a:pt x="107" y="466"/>
                      </a:lnTo>
                      <a:lnTo>
                        <a:pt x="117" y="460"/>
                      </a:lnTo>
                      <a:lnTo>
                        <a:pt x="137" y="459"/>
                      </a:lnTo>
                      <a:lnTo>
                        <a:pt x="150" y="461"/>
                      </a:lnTo>
                      <a:lnTo>
                        <a:pt x="154" y="464"/>
                      </a:lnTo>
                      <a:lnTo>
                        <a:pt x="161" y="464"/>
                      </a:lnTo>
                      <a:lnTo>
                        <a:pt x="165" y="460"/>
                      </a:lnTo>
                      <a:lnTo>
                        <a:pt x="172" y="455"/>
                      </a:lnTo>
                      <a:lnTo>
                        <a:pt x="179" y="447"/>
                      </a:lnTo>
                      <a:lnTo>
                        <a:pt x="180" y="443"/>
                      </a:lnTo>
                      <a:lnTo>
                        <a:pt x="180" y="436"/>
                      </a:lnTo>
                      <a:lnTo>
                        <a:pt x="180" y="430"/>
                      </a:lnTo>
                      <a:lnTo>
                        <a:pt x="186" y="425"/>
                      </a:lnTo>
                      <a:lnTo>
                        <a:pt x="194" y="414"/>
                      </a:lnTo>
                      <a:lnTo>
                        <a:pt x="224" y="407"/>
                      </a:lnTo>
                      <a:lnTo>
                        <a:pt x="234" y="407"/>
                      </a:lnTo>
                      <a:lnTo>
                        <a:pt x="241" y="404"/>
                      </a:lnTo>
                      <a:lnTo>
                        <a:pt x="250" y="394"/>
                      </a:lnTo>
                      <a:lnTo>
                        <a:pt x="253" y="382"/>
                      </a:lnTo>
                      <a:lnTo>
                        <a:pt x="256" y="371"/>
                      </a:lnTo>
                      <a:lnTo>
                        <a:pt x="262" y="361"/>
                      </a:lnTo>
                      <a:lnTo>
                        <a:pt x="269" y="355"/>
                      </a:lnTo>
                      <a:lnTo>
                        <a:pt x="278" y="352"/>
                      </a:lnTo>
                      <a:lnTo>
                        <a:pt x="282" y="347"/>
                      </a:lnTo>
                      <a:lnTo>
                        <a:pt x="289" y="348"/>
                      </a:lnTo>
                      <a:lnTo>
                        <a:pt x="301" y="346"/>
                      </a:lnTo>
                      <a:lnTo>
                        <a:pt x="309" y="346"/>
                      </a:lnTo>
                      <a:lnTo>
                        <a:pt x="316" y="342"/>
                      </a:lnTo>
                      <a:lnTo>
                        <a:pt x="319" y="337"/>
                      </a:lnTo>
                      <a:lnTo>
                        <a:pt x="316" y="328"/>
                      </a:lnTo>
                      <a:lnTo>
                        <a:pt x="314" y="325"/>
                      </a:lnTo>
                      <a:lnTo>
                        <a:pt x="312" y="312"/>
                      </a:lnTo>
                      <a:lnTo>
                        <a:pt x="312" y="303"/>
                      </a:lnTo>
                      <a:lnTo>
                        <a:pt x="315" y="293"/>
                      </a:lnTo>
                      <a:lnTo>
                        <a:pt x="314" y="285"/>
                      </a:lnTo>
                      <a:lnTo>
                        <a:pt x="327" y="265"/>
                      </a:lnTo>
                      <a:lnTo>
                        <a:pt x="335" y="256"/>
                      </a:lnTo>
                      <a:lnTo>
                        <a:pt x="339" y="253"/>
                      </a:lnTo>
                      <a:lnTo>
                        <a:pt x="342" y="255"/>
                      </a:lnTo>
                      <a:lnTo>
                        <a:pt x="344" y="260"/>
                      </a:lnTo>
                      <a:lnTo>
                        <a:pt x="347" y="262"/>
                      </a:lnTo>
                      <a:lnTo>
                        <a:pt x="353" y="264"/>
                      </a:lnTo>
                      <a:lnTo>
                        <a:pt x="355" y="261"/>
                      </a:lnTo>
                      <a:lnTo>
                        <a:pt x="365" y="244"/>
                      </a:lnTo>
                      <a:lnTo>
                        <a:pt x="369" y="239"/>
                      </a:lnTo>
                      <a:lnTo>
                        <a:pt x="376" y="224"/>
                      </a:lnTo>
                      <a:lnTo>
                        <a:pt x="382" y="216"/>
                      </a:lnTo>
                      <a:lnTo>
                        <a:pt x="396" y="206"/>
                      </a:lnTo>
                      <a:lnTo>
                        <a:pt x="416" y="178"/>
                      </a:lnTo>
                      <a:lnTo>
                        <a:pt x="421" y="167"/>
                      </a:lnTo>
                      <a:lnTo>
                        <a:pt x="422" y="161"/>
                      </a:lnTo>
                      <a:lnTo>
                        <a:pt x="427" y="147"/>
                      </a:lnTo>
                      <a:lnTo>
                        <a:pt x="427" y="143"/>
                      </a:lnTo>
                      <a:lnTo>
                        <a:pt x="423" y="140"/>
                      </a:lnTo>
                      <a:lnTo>
                        <a:pt x="419" y="137"/>
                      </a:lnTo>
                      <a:lnTo>
                        <a:pt x="418" y="134"/>
                      </a:lnTo>
                      <a:lnTo>
                        <a:pt x="406" y="131"/>
                      </a:lnTo>
                      <a:lnTo>
                        <a:pt x="396" y="124"/>
                      </a:lnTo>
                      <a:lnTo>
                        <a:pt x="391" y="111"/>
                      </a:lnTo>
                      <a:lnTo>
                        <a:pt x="386" y="108"/>
                      </a:lnTo>
                      <a:lnTo>
                        <a:pt x="382" y="103"/>
                      </a:lnTo>
                      <a:lnTo>
                        <a:pt x="381" y="98"/>
                      </a:lnTo>
                      <a:lnTo>
                        <a:pt x="375" y="92"/>
                      </a:lnTo>
                      <a:lnTo>
                        <a:pt x="373" y="88"/>
                      </a:lnTo>
                      <a:lnTo>
                        <a:pt x="366" y="79"/>
                      </a:lnTo>
                      <a:lnTo>
                        <a:pt x="354" y="73"/>
                      </a:lnTo>
                      <a:lnTo>
                        <a:pt x="347" y="73"/>
                      </a:lnTo>
                      <a:lnTo>
                        <a:pt x="332" y="66"/>
                      </a:lnTo>
                      <a:lnTo>
                        <a:pt x="315" y="63"/>
                      </a:lnTo>
                      <a:lnTo>
                        <a:pt x="309" y="61"/>
                      </a:lnTo>
                      <a:lnTo>
                        <a:pt x="285" y="51"/>
                      </a:lnTo>
                      <a:lnTo>
                        <a:pt x="274" y="43"/>
                      </a:lnTo>
                      <a:lnTo>
                        <a:pt x="266" y="40"/>
                      </a:lnTo>
                      <a:lnTo>
                        <a:pt x="260" y="30"/>
                      </a:lnTo>
                      <a:lnTo>
                        <a:pt x="252" y="23"/>
                      </a:lnTo>
                      <a:lnTo>
                        <a:pt x="250" y="19"/>
                      </a:lnTo>
                      <a:lnTo>
                        <a:pt x="241" y="12"/>
                      </a:lnTo>
                      <a:lnTo>
                        <a:pt x="236"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sp>
            <p:nvSpPr>
              <p:cNvPr id="313" name="Freeform 152"/>
              <p:cNvSpPr>
                <a:spLocks noChangeAspect="1"/>
              </p:cNvSpPr>
              <p:nvPr/>
            </p:nvSpPr>
            <p:spPr bwMode="gray">
              <a:xfrm>
                <a:off x="3069" y="2190"/>
                <a:ext cx="1" cy="3"/>
              </a:xfrm>
              <a:custGeom>
                <a:avLst/>
                <a:gdLst/>
                <a:ahLst/>
                <a:cxnLst>
                  <a:cxn ang="0">
                    <a:pos x="8" y="3"/>
                  </a:cxn>
                  <a:cxn ang="0">
                    <a:pos x="0" y="0"/>
                  </a:cxn>
                  <a:cxn ang="0">
                    <a:pos x="0" y="11"/>
                  </a:cxn>
                  <a:cxn ang="0">
                    <a:pos x="3" y="19"/>
                  </a:cxn>
                  <a:cxn ang="0">
                    <a:pos x="8" y="17"/>
                  </a:cxn>
                  <a:cxn ang="0">
                    <a:pos x="8" y="3"/>
                  </a:cxn>
                </a:cxnLst>
                <a:rect l="0" t="0" r="r" b="b"/>
                <a:pathLst>
                  <a:path w="8" h="19">
                    <a:moveTo>
                      <a:pt x="8" y="3"/>
                    </a:moveTo>
                    <a:lnTo>
                      <a:pt x="0" y="0"/>
                    </a:lnTo>
                    <a:lnTo>
                      <a:pt x="0" y="11"/>
                    </a:lnTo>
                    <a:lnTo>
                      <a:pt x="3" y="19"/>
                    </a:lnTo>
                    <a:lnTo>
                      <a:pt x="8" y="17"/>
                    </a:lnTo>
                    <a:lnTo>
                      <a:pt x="8" y="3"/>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nvGrpSpPr>
              <p:cNvPr id="314" name="Group 153"/>
              <p:cNvGrpSpPr>
                <a:grpSpLocks noChangeAspect="1"/>
              </p:cNvGrpSpPr>
              <p:nvPr/>
            </p:nvGrpSpPr>
            <p:grpSpPr bwMode="gray">
              <a:xfrm>
                <a:off x="3000" y="2012"/>
                <a:ext cx="210" cy="192"/>
                <a:chOff x="3000" y="2012"/>
                <a:chExt cx="210" cy="192"/>
              </a:xfrm>
              <a:grpFill/>
            </p:grpSpPr>
            <p:sp>
              <p:nvSpPr>
                <p:cNvPr id="324" name="Freeform 154"/>
                <p:cNvSpPr>
                  <a:spLocks noChangeAspect="1"/>
                </p:cNvSpPr>
                <p:nvPr/>
              </p:nvSpPr>
              <p:spPr bwMode="gray">
                <a:xfrm>
                  <a:off x="3122" y="2182"/>
                  <a:ext cx="10" cy="5"/>
                </a:xfrm>
                <a:custGeom>
                  <a:avLst/>
                  <a:gdLst/>
                  <a:ahLst/>
                  <a:cxnLst>
                    <a:cxn ang="0">
                      <a:pos x="50" y="2"/>
                    </a:cxn>
                    <a:cxn ang="0">
                      <a:pos x="45" y="0"/>
                    </a:cxn>
                    <a:cxn ang="0">
                      <a:pos x="27" y="2"/>
                    </a:cxn>
                    <a:cxn ang="0">
                      <a:pos x="23" y="10"/>
                    </a:cxn>
                    <a:cxn ang="0">
                      <a:pos x="12" y="18"/>
                    </a:cxn>
                    <a:cxn ang="0">
                      <a:pos x="0" y="22"/>
                    </a:cxn>
                    <a:cxn ang="0">
                      <a:pos x="1" y="26"/>
                    </a:cxn>
                    <a:cxn ang="0">
                      <a:pos x="27" y="19"/>
                    </a:cxn>
                    <a:cxn ang="0">
                      <a:pos x="50" y="2"/>
                    </a:cxn>
                  </a:cxnLst>
                  <a:rect l="0" t="0" r="r" b="b"/>
                  <a:pathLst>
                    <a:path w="50" h="26">
                      <a:moveTo>
                        <a:pt x="50" y="2"/>
                      </a:moveTo>
                      <a:lnTo>
                        <a:pt x="45" y="0"/>
                      </a:lnTo>
                      <a:lnTo>
                        <a:pt x="27" y="2"/>
                      </a:lnTo>
                      <a:lnTo>
                        <a:pt x="23" y="10"/>
                      </a:lnTo>
                      <a:lnTo>
                        <a:pt x="12" y="18"/>
                      </a:lnTo>
                      <a:lnTo>
                        <a:pt x="0" y="22"/>
                      </a:lnTo>
                      <a:lnTo>
                        <a:pt x="1" y="26"/>
                      </a:lnTo>
                      <a:lnTo>
                        <a:pt x="27" y="19"/>
                      </a:lnTo>
                      <a:lnTo>
                        <a:pt x="50" y="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25" name="Freeform 155"/>
                <p:cNvSpPr>
                  <a:spLocks noChangeAspect="1"/>
                </p:cNvSpPr>
                <p:nvPr/>
              </p:nvSpPr>
              <p:spPr bwMode="gray">
                <a:xfrm>
                  <a:off x="3000" y="2012"/>
                  <a:ext cx="210" cy="192"/>
                </a:xfrm>
                <a:custGeom>
                  <a:avLst/>
                  <a:gdLst/>
                  <a:ahLst/>
                  <a:cxnLst>
                    <a:cxn ang="0">
                      <a:pos x="920" y="957"/>
                    </a:cxn>
                    <a:cxn ang="0">
                      <a:pos x="836" y="944"/>
                    </a:cxn>
                    <a:cxn ang="0">
                      <a:pos x="792" y="933"/>
                    </a:cxn>
                    <a:cxn ang="0">
                      <a:pos x="717" y="912"/>
                    </a:cxn>
                    <a:cxn ang="0">
                      <a:pos x="673" y="839"/>
                    </a:cxn>
                    <a:cxn ang="0">
                      <a:pos x="610" y="865"/>
                    </a:cxn>
                    <a:cxn ang="0">
                      <a:pos x="551" y="868"/>
                    </a:cxn>
                    <a:cxn ang="0">
                      <a:pos x="511" y="859"/>
                    </a:cxn>
                    <a:cxn ang="0">
                      <a:pos x="462" y="822"/>
                    </a:cxn>
                    <a:cxn ang="0">
                      <a:pos x="400" y="794"/>
                    </a:cxn>
                    <a:cxn ang="0">
                      <a:pos x="351" y="713"/>
                    </a:cxn>
                    <a:cxn ang="0">
                      <a:pos x="323" y="661"/>
                    </a:cxn>
                    <a:cxn ang="0">
                      <a:pos x="292" y="661"/>
                    </a:cxn>
                    <a:cxn ang="0">
                      <a:pos x="270" y="632"/>
                    </a:cxn>
                    <a:cxn ang="0">
                      <a:pos x="252" y="640"/>
                    </a:cxn>
                    <a:cxn ang="0">
                      <a:pos x="237" y="653"/>
                    </a:cxn>
                    <a:cxn ang="0">
                      <a:pos x="188" y="595"/>
                    </a:cxn>
                    <a:cxn ang="0">
                      <a:pos x="172" y="506"/>
                    </a:cxn>
                    <a:cxn ang="0">
                      <a:pos x="111" y="466"/>
                    </a:cxn>
                    <a:cxn ang="0">
                      <a:pos x="82" y="422"/>
                    </a:cxn>
                    <a:cxn ang="0">
                      <a:pos x="72" y="393"/>
                    </a:cxn>
                    <a:cxn ang="0">
                      <a:pos x="100" y="328"/>
                    </a:cxn>
                    <a:cxn ang="0">
                      <a:pos x="102" y="278"/>
                    </a:cxn>
                    <a:cxn ang="0">
                      <a:pos x="40" y="213"/>
                    </a:cxn>
                    <a:cxn ang="0">
                      <a:pos x="12" y="118"/>
                    </a:cxn>
                    <a:cxn ang="0">
                      <a:pos x="0" y="34"/>
                    </a:cxn>
                    <a:cxn ang="0">
                      <a:pos x="38" y="16"/>
                    </a:cxn>
                    <a:cxn ang="0">
                      <a:pos x="121" y="68"/>
                    </a:cxn>
                    <a:cxn ang="0">
                      <a:pos x="166" y="27"/>
                    </a:cxn>
                    <a:cxn ang="0">
                      <a:pos x="227" y="57"/>
                    </a:cxn>
                    <a:cxn ang="0">
                      <a:pos x="232" y="85"/>
                    </a:cxn>
                    <a:cxn ang="0">
                      <a:pos x="260" y="123"/>
                    </a:cxn>
                    <a:cxn ang="0">
                      <a:pos x="303" y="171"/>
                    </a:cxn>
                    <a:cxn ang="0">
                      <a:pos x="357" y="203"/>
                    </a:cxn>
                    <a:cxn ang="0">
                      <a:pos x="497" y="207"/>
                    </a:cxn>
                    <a:cxn ang="0">
                      <a:pos x="543" y="207"/>
                    </a:cxn>
                    <a:cxn ang="0">
                      <a:pos x="600" y="135"/>
                    </a:cxn>
                    <a:cxn ang="0">
                      <a:pos x="664" y="121"/>
                    </a:cxn>
                    <a:cxn ang="0">
                      <a:pos x="722" y="119"/>
                    </a:cxn>
                    <a:cxn ang="0">
                      <a:pos x="804" y="150"/>
                    </a:cxn>
                    <a:cxn ang="0">
                      <a:pos x="851" y="187"/>
                    </a:cxn>
                    <a:cxn ang="0">
                      <a:pos x="936" y="230"/>
                    </a:cxn>
                    <a:cxn ang="0">
                      <a:pos x="935" y="321"/>
                    </a:cxn>
                    <a:cxn ang="0">
                      <a:pos x="895" y="398"/>
                    </a:cxn>
                    <a:cxn ang="0">
                      <a:pos x="899" y="470"/>
                    </a:cxn>
                    <a:cxn ang="0">
                      <a:pos x="909" y="546"/>
                    </a:cxn>
                    <a:cxn ang="0">
                      <a:pos x="960" y="586"/>
                    </a:cxn>
                    <a:cxn ang="0">
                      <a:pos x="915" y="676"/>
                    </a:cxn>
                    <a:cxn ang="0">
                      <a:pos x="986" y="759"/>
                    </a:cxn>
                    <a:cxn ang="0">
                      <a:pos x="1023" y="829"/>
                    </a:cxn>
                    <a:cxn ang="0">
                      <a:pos x="1033" y="866"/>
                    </a:cxn>
                    <a:cxn ang="0">
                      <a:pos x="970" y="902"/>
                    </a:cxn>
                  </a:cxnLst>
                  <a:rect l="0" t="0" r="r" b="b"/>
                  <a:pathLst>
                    <a:path w="1049" h="961">
                      <a:moveTo>
                        <a:pt x="957" y="958"/>
                      </a:moveTo>
                      <a:lnTo>
                        <a:pt x="954" y="957"/>
                      </a:lnTo>
                      <a:lnTo>
                        <a:pt x="947" y="961"/>
                      </a:lnTo>
                      <a:lnTo>
                        <a:pt x="932" y="960"/>
                      </a:lnTo>
                      <a:lnTo>
                        <a:pt x="920" y="957"/>
                      </a:lnTo>
                      <a:lnTo>
                        <a:pt x="903" y="951"/>
                      </a:lnTo>
                      <a:lnTo>
                        <a:pt x="895" y="944"/>
                      </a:lnTo>
                      <a:lnTo>
                        <a:pt x="889" y="949"/>
                      </a:lnTo>
                      <a:lnTo>
                        <a:pt x="855" y="947"/>
                      </a:lnTo>
                      <a:lnTo>
                        <a:pt x="836" y="944"/>
                      </a:lnTo>
                      <a:lnTo>
                        <a:pt x="825" y="939"/>
                      </a:lnTo>
                      <a:lnTo>
                        <a:pt x="820" y="941"/>
                      </a:lnTo>
                      <a:lnTo>
                        <a:pt x="818" y="945"/>
                      </a:lnTo>
                      <a:lnTo>
                        <a:pt x="806" y="938"/>
                      </a:lnTo>
                      <a:lnTo>
                        <a:pt x="792" y="933"/>
                      </a:lnTo>
                      <a:lnTo>
                        <a:pt x="775" y="933"/>
                      </a:lnTo>
                      <a:lnTo>
                        <a:pt x="755" y="930"/>
                      </a:lnTo>
                      <a:lnTo>
                        <a:pt x="744" y="926"/>
                      </a:lnTo>
                      <a:lnTo>
                        <a:pt x="726" y="925"/>
                      </a:lnTo>
                      <a:lnTo>
                        <a:pt x="717" y="912"/>
                      </a:lnTo>
                      <a:lnTo>
                        <a:pt x="710" y="893"/>
                      </a:lnTo>
                      <a:lnTo>
                        <a:pt x="705" y="869"/>
                      </a:lnTo>
                      <a:lnTo>
                        <a:pt x="697" y="852"/>
                      </a:lnTo>
                      <a:lnTo>
                        <a:pt x="683" y="843"/>
                      </a:lnTo>
                      <a:lnTo>
                        <a:pt x="673" y="839"/>
                      </a:lnTo>
                      <a:lnTo>
                        <a:pt x="665" y="838"/>
                      </a:lnTo>
                      <a:lnTo>
                        <a:pt x="645" y="847"/>
                      </a:lnTo>
                      <a:lnTo>
                        <a:pt x="625" y="853"/>
                      </a:lnTo>
                      <a:lnTo>
                        <a:pt x="619" y="860"/>
                      </a:lnTo>
                      <a:lnTo>
                        <a:pt x="610" y="865"/>
                      </a:lnTo>
                      <a:lnTo>
                        <a:pt x="600" y="865"/>
                      </a:lnTo>
                      <a:lnTo>
                        <a:pt x="584" y="875"/>
                      </a:lnTo>
                      <a:lnTo>
                        <a:pt x="573" y="877"/>
                      </a:lnTo>
                      <a:lnTo>
                        <a:pt x="559" y="874"/>
                      </a:lnTo>
                      <a:lnTo>
                        <a:pt x="551" y="868"/>
                      </a:lnTo>
                      <a:lnTo>
                        <a:pt x="537" y="865"/>
                      </a:lnTo>
                      <a:lnTo>
                        <a:pt x="523" y="868"/>
                      </a:lnTo>
                      <a:lnTo>
                        <a:pt x="516" y="868"/>
                      </a:lnTo>
                      <a:lnTo>
                        <a:pt x="507" y="856"/>
                      </a:lnTo>
                      <a:lnTo>
                        <a:pt x="511" y="859"/>
                      </a:lnTo>
                      <a:lnTo>
                        <a:pt x="509" y="854"/>
                      </a:lnTo>
                      <a:lnTo>
                        <a:pt x="502" y="849"/>
                      </a:lnTo>
                      <a:lnTo>
                        <a:pt x="470" y="838"/>
                      </a:lnTo>
                      <a:lnTo>
                        <a:pt x="462" y="826"/>
                      </a:lnTo>
                      <a:lnTo>
                        <a:pt x="462" y="822"/>
                      </a:lnTo>
                      <a:lnTo>
                        <a:pt x="453" y="812"/>
                      </a:lnTo>
                      <a:lnTo>
                        <a:pt x="438" y="805"/>
                      </a:lnTo>
                      <a:lnTo>
                        <a:pt x="425" y="800"/>
                      </a:lnTo>
                      <a:lnTo>
                        <a:pt x="409" y="799"/>
                      </a:lnTo>
                      <a:lnTo>
                        <a:pt x="400" y="794"/>
                      </a:lnTo>
                      <a:lnTo>
                        <a:pt x="392" y="785"/>
                      </a:lnTo>
                      <a:lnTo>
                        <a:pt x="384" y="762"/>
                      </a:lnTo>
                      <a:lnTo>
                        <a:pt x="374" y="745"/>
                      </a:lnTo>
                      <a:lnTo>
                        <a:pt x="371" y="730"/>
                      </a:lnTo>
                      <a:lnTo>
                        <a:pt x="351" y="713"/>
                      </a:lnTo>
                      <a:lnTo>
                        <a:pt x="347" y="699"/>
                      </a:lnTo>
                      <a:lnTo>
                        <a:pt x="342" y="689"/>
                      </a:lnTo>
                      <a:lnTo>
                        <a:pt x="334" y="685"/>
                      </a:lnTo>
                      <a:lnTo>
                        <a:pt x="324" y="669"/>
                      </a:lnTo>
                      <a:lnTo>
                        <a:pt x="323" y="661"/>
                      </a:lnTo>
                      <a:lnTo>
                        <a:pt x="319" y="655"/>
                      </a:lnTo>
                      <a:lnTo>
                        <a:pt x="313" y="651"/>
                      </a:lnTo>
                      <a:lnTo>
                        <a:pt x="301" y="656"/>
                      </a:lnTo>
                      <a:lnTo>
                        <a:pt x="293" y="664"/>
                      </a:lnTo>
                      <a:lnTo>
                        <a:pt x="292" y="661"/>
                      </a:lnTo>
                      <a:lnTo>
                        <a:pt x="286" y="659"/>
                      </a:lnTo>
                      <a:lnTo>
                        <a:pt x="283" y="654"/>
                      </a:lnTo>
                      <a:lnTo>
                        <a:pt x="276" y="649"/>
                      </a:lnTo>
                      <a:lnTo>
                        <a:pt x="271" y="642"/>
                      </a:lnTo>
                      <a:lnTo>
                        <a:pt x="270" y="632"/>
                      </a:lnTo>
                      <a:lnTo>
                        <a:pt x="265" y="627"/>
                      </a:lnTo>
                      <a:lnTo>
                        <a:pt x="256" y="624"/>
                      </a:lnTo>
                      <a:lnTo>
                        <a:pt x="252" y="628"/>
                      </a:lnTo>
                      <a:lnTo>
                        <a:pt x="254" y="634"/>
                      </a:lnTo>
                      <a:lnTo>
                        <a:pt x="252" y="640"/>
                      </a:lnTo>
                      <a:lnTo>
                        <a:pt x="253" y="646"/>
                      </a:lnTo>
                      <a:lnTo>
                        <a:pt x="244" y="646"/>
                      </a:lnTo>
                      <a:lnTo>
                        <a:pt x="243" y="656"/>
                      </a:lnTo>
                      <a:lnTo>
                        <a:pt x="240" y="655"/>
                      </a:lnTo>
                      <a:lnTo>
                        <a:pt x="237" y="653"/>
                      </a:lnTo>
                      <a:lnTo>
                        <a:pt x="217" y="638"/>
                      </a:lnTo>
                      <a:lnTo>
                        <a:pt x="210" y="630"/>
                      </a:lnTo>
                      <a:lnTo>
                        <a:pt x="205" y="622"/>
                      </a:lnTo>
                      <a:lnTo>
                        <a:pt x="201" y="602"/>
                      </a:lnTo>
                      <a:lnTo>
                        <a:pt x="188" y="595"/>
                      </a:lnTo>
                      <a:lnTo>
                        <a:pt x="189" y="574"/>
                      </a:lnTo>
                      <a:lnTo>
                        <a:pt x="193" y="547"/>
                      </a:lnTo>
                      <a:lnTo>
                        <a:pt x="186" y="533"/>
                      </a:lnTo>
                      <a:lnTo>
                        <a:pt x="179" y="521"/>
                      </a:lnTo>
                      <a:lnTo>
                        <a:pt x="172" y="506"/>
                      </a:lnTo>
                      <a:lnTo>
                        <a:pt x="163" y="497"/>
                      </a:lnTo>
                      <a:lnTo>
                        <a:pt x="150" y="493"/>
                      </a:lnTo>
                      <a:lnTo>
                        <a:pt x="140" y="488"/>
                      </a:lnTo>
                      <a:lnTo>
                        <a:pt x="126" y="477"/>
                      </a:lnTo>
                      <a:lnTo>
                        <a:pt x="111" y="466"/>
                      </a:lnTo>
                      <a:lnTo>
                        <a:pt x="99" y="460"/>
                      </a:lnTo>
                      <a:lnTo>
                        <a:pt x="99" y="449"/>
                      </a:lnTo>
                      <a:lnTo>
                        <a:pt x="93" y="435"/>
                      </a:lnTo>
                      <a:lnTo>
                        <a:pt x="86" y="429"/>
                      </a:lnTo>
                      <a:lnTo>
                        <a:pt x="82" y="422"/>
                      </a:lnTo>
                      <a:lnTo>
                        <a:pt x="73" y="422"/>
                      </a:lnTo>
                      <a:lnTo>
                        <a:pt x="67" y="417"/>
                      </a:lnTo>
                      <a:lnTo>
                        <a:pt x="65" y="401"/>
                      </a:lnTo>
                      <a:lnTo>
                        <a:pt x="68" y="400"/>
                      </a:lnTo>
                      <a:lnTo>
                        <a:pt x="72" y="393"/>
                      </a:lnTo>
                      <a:lnTo>
                        <a:pt x="76" y="368"/>
                      </a:lnTo>
                      <a:lnTo>
                        <a:pt x="80" y="360"/>
                      </a:lnTo>
                      <a:lnTo>
                        <a:pt x="88" y="358"/>
                      </a:lnTo>
                      <a:lnTo>
                        <a:pt x="87" y="349"/>
                      </a:lnTo>
                      <a:lnTo>
                        <a:pt x="100" y="328"/>
                      </a:lnTo>
                      <a:lnTo>
                        <a:pt x="109" y="317"/>
                      </a:lnTo>
                      <a:lnTo>
                        <a:pt x="104" y="299"/>
                      </a:lnTo>
                      <a:lnTo>
                        <a:pt x="110" y="285"/>
                      </a:lnTo>
                      <a:lnTo>
                        <a:pt x="116" y="278"/>
                      </a:lnTo>
                      <a:lnTo>
                        <a:pt x="102" y="278"/>
                      </a:lnTo>
                      <a:lnTo>
                        <a:pt x="80" y="273"/>
                      </a:lnTo>
                      <a:lnTo>
                        <a:pt x="68" y="262"/>
                      </a:lnTo>
                      <a:lnTo>
                        <a:pt x="62" y="240"/>
                      </a:lnTo>
                      <a:lnTo>
                        <a:pt x="50" y="230"/>
                      </a:lnTo>
                      <a:lnTo>
                        <a:pt x="40" y="213"/>
                      </a:lnTo>
                      <a:lnTo>
                        <a:pt x="35" y="180"/>
                      </a:lnTo>
                      <a:lnTo>
                        <a:pt x="34" y="164"/>
                      </a:lnTo>
                      <a:lnTo>
                        <a:pt x="22" y="147"/>
                      </a:lnTo>
                      <a:lnTo>
                        <a:pt x="8" y="139"/>
                      </a:lnTo>
                      <a:lnTo>
                        <a:pt x="12" y="118"/>
                      </a:lnTo>
                      <a:lnTo>
                        <a:pt x="10" y="102"/>
                      </a:lnTo>
                      <a:lnTo>
                        <a:pt x="10" y="85"/>
                      </a:lnTo>
                      <a:lnTo>
                        <a:pt x="8" y="58"/>
                      </a:lnTo>
                      <a:lnTo>
                        <a:pt x="1" y="41"/>
                      </a:lnTo>
                      <a:lnTo>
                        <a:pt x="0" y="34"/>
                      </a:lnTo>
                      <a:lnTo>
                        <a:pt x="14" y="25"/>
                      </a:lnTo>
                      <a:lnTo>
                        <a:pt x="16" y="18"/>
                      </a:lnTo>
                      <a:lnTo>
                        <a:pt x="25" y="0"/>
                      </a:lnTo>
                      <a:lnTo>
                        <a:pt x="34" y="11"/>
                      </a:lnTo>
                      <a:lnTo>
                        <a:pt x="38" y="16"/>
                      </a:lnTo>
                      <a:lnTo>
                        <a:pt x="70" y="62"/>
                      </a:lnTo>
                      <a:lnTo>
                        <a:pt x="86" y="65"/>
                      </a:lnTo>
                      <a:lnTo>
                        <a:pt x="99" y="68"/>
                      </a:lnTo>
                      <a:lnTo>
                        <a:pt x="104" y="68"/>
                      </a:lnTo>
                      <a:lnTo>
                        <a:pt x="121" y="68"/>
                      </a:lnTo>
                      <a:lnTo>
                        <a:pt x="127" y="68"/>
                      </a:lnTo>
                      <a:lnTo>
                        <a:pt x="138" y="65"/>
                      </a:lnTo>
                      <a:lnTo>
                        <a:pt x="150" y="53"/>
                      </a:lnTo>
                      <a:lnTo>
                        <a:pt x="156" y="37"/>
                      </a:lnTo>
                      <a:lnTo>
                        <a:pt x="166" y="27"/>
                      </a:lnTo>
                      <a:lnTo>
                        <a:pt x="178" y="19"/>
                      </a:lnTo>
                      <a:lnTo>
                        <a:pt x="204" y="13"/>
                      </a:lnTo>
                      <a:lnTo>
                        <a:pt x="221" y="22"/>
                      </a:lnTo>
                      <a:lnTo>
                        <a:pt x="220" y="36"/>
                      </a:lnTo>
                      <a:lnTo>
                        <a:pt x="227" y="57"/>
                      </a:lnTo>
                      <a:lnTo>
                        <a:pt x="212" y="65"/>
                      </a:lnTo>
                      <a:lnTo>
                        <a:pt x="209" y="70"/>
                      </a:lnTo>
                      <a:lnTo>
                        <a:pt x="220" y="77"/>
                      </a:lnTo>
                      <a:lnTo>
                        <a:pt x="224" y="81"/>
                      </a:lnTo>
                      <a:lnTo>
                        <a:pt x="232" y="85"/>
                      </a:lnTo>
                      <a:lnTo>
                        <a:pt x="240" y="92"/>
                      </a:lnTo>
                      <a:lnTo>
                        <a:pt x="247" y="95"/>
                      </a:lnTo>
                      <a:lnTo>
                        <a:pt x="254" y="95"/>
                      </a:lnTo>
                      <a:lnTo>
                        <a:pt x="258" y="94"/>
                      </a:lnTo>
                      <a:lnTo>
                        <a:pt x="260" y="123"/>
                      </a:lnTo>
                      <a:lnTo>
                        <a:pt x="265" y="142"/>
                      </a:lnTo>
                      <a:lnTo>
                        <a:pt x="270" y="155"/>
                      </a:lnTo>
                      <a:lnTo>
                        <a:pt x="282" y="165"/>
                      </a:lnTo>
                      <a:lnTo>
                        <a:pt x="293" y="167"/>
                      </a:lnTo>
                      <a:lnTo>
                        <a:pt x="303" y="171"/>
                      </a:lnTo>
                      <a:lnTo>
                        <a:pt x="318" y="170"/>
                      </a:lnTo>
                      <a:lnTo>
                        <a:pt x="329" y="171"/>
                      </a:lnTo>
                      <a:lnTo>
                        <a:pt x="336" y="176"/>
                      </a:lnTo>
                      <a:lnTo>
                        <a:pt x="344" y="192"/>
                      </a:lnTo>
                      <a:lnTo>
                        <a:pt x="357" y="203"/>
                      </a:lnTo>
                      <a:lnTo>
                        <a:pt x="377" y="214"/>
                      </a:lnTo>
                      <a:lnTo>
                        <a:pt x="411" y="225"/>
                      </a:lnTo>
                      <a:lnTo>
                        <a:pt x="423" y="226"/>
                      </a:lnTo>
                      <a:lnTo>
                        <a:pt x="479" y="209"/>
                      </a:lnTo>
                      <a:lnTo>
                        <a:pt x="497" y="207"/>
                      </a:lnTo>
                      <a:lnTo>
                        <a:pt x="519" y="202"/>
                      </a:lnTo>
                      <a:lnTo>
                        <a:pt x="516" y="205"/>
                      </a:lnTo>
                      <a:lnTo>
                        <a:pt x="502" y="208"/>
                      </a:lnTo>
                      <a:lnTo>
                        <a:pt x="519" y="210"/>
                      </a:lnTo>
                      <a:lnTo>
                        <a:pt x="543" y="207"/>
                      </a:lnTo>
                      <a:lnTo>
                        <a:pt x="543" y="187"/>
                      </a:lnTo>
                      <a:lnTo>
                        <a:pt x="534" y="166"/>
                      </a:lnTo>
                      <a:lnTo>
                        <a:pt x="548" y="166"/>
                      </a:lnTo>
                      <a:lnTo>
                        <a:pt x="566" y="162"/>
                      </a:lnTo>
                      <a:lnTo>
                        <a:pt x="600" y="135"/>
                      </a:lnTo>
                      <a:lnTo>
                        <a:pt x="615" y="121"/>
                      </a:lnTo>
                      <a:lnTo>
                        <a:pt x="631" y="117"/>
                      </a:lnTo>
                      <a:lnTo>
                        <a:pt x="642" y="117"/>
                      </a:lnTo>
                      <a:lnTo>
                        <a:pt x="653" y="121"/>
                      </a:lnTo>
                      <a:lnTo>
                        <a:pt x="664" y="121"/>
                      </a:lnTo>
                      <a:lnTo>
                        <a:pt x="669" y="116"/>
                      </a:lnTo>
                      <a:lnTo>
                        <a:pt x="672" y="107"/>
                      </a:lnTo>
                      <a:lnTo>
                        <a:pt x="686" y="105"/>
                      </a:lnTo>
                      <a:lnTo>
                        <a:pt x="707" y="107"/>
                      </a:lnTo>
                      <a:lnTo>
                        <a:pt x="722" y="119"/>
                      </a:lnTo>
                      <a:lnTo>
                        <a:pt x="731" y="131"/>
                      </a:lnTo>
                      <a:lnTo>
                        <a:pt x="769" y="143"/>
                      </a:lnTo>
                      <a:lnTo>
                        <a:pt x="782" y="150"/>
                      </a:lnTo>
                      <a:lnTo>
                        <a:pt x="793" y="153"/>
                      </a:lnTo>
                      <a:lnTo>
                        <a:pt x="804" y="150"/>
                      </a:lnTo>
                      <a:lnTo>
                        <a:pt x="819" y="153"/>
                      </a:lnTo>
                      <a:lnTo>
                        <a:pt x="828" y="158"/>
                      </a:lnTo>
                      <a:lnTo>
                        <a:pt x="837" y="171"/>
                      </a:lnTo>
                      <a:lnTo>
                        <a:pt x="841" y="183"/>
                      </a:lnTo>
                      <a:lnTo>
                        <a:pt x="851" y="187"/>
                      </a:lnTo>
                      <a:lnTo>
                        <a:pt x="867" y="197"/>
                      </a:lnTo>
                      <a:lnTo>
                        <a:pt x="889" y="215"/>
                      </a:lnTo>
                      <a:lnTo>
                        <a:pt x="905" y="225"/>
                      </a:lnTo>
                      <a:lnTo>
                        <a:pt x="931" y="225"/>
                      </a:lnTo>
                      <a:lnTo>
                        <a:pt x="936" y="230"/>
                      </a:lnTo>
                      <a:lnTo>
                        <a:pt x="936" y="267"/>
                      </a:lnTo>
                      <a:lnTo>
                        <a:pt x="939" y="278"/>
                      </a:lnTo>
                      <a:lnTo>
                        <a:pt x="937" y="291"/>
                      </a:lnTo>
                      <a:lnTo>
                        <a:pt x="935" y="305"/>
                      </a:lnTo>
                      <a:lnTo>
                        <a:pt x="935" y="321"/>
                      </a:lnTo>
                      <a:lnTo>
                        <a:pt x="930" y="343"/>
                      </a:lnTo>
                      <a:lnTo>
                        <a:pt x="916" y="365"/>
                      </a:lnTo>
                      <a:lnTo>
                        <a:pt x="916" y="380"/>
                      </a:lnTo>
                      <a:lnTo>
                        <a:pt x="895" y="388"/>
                      </a:lnTo>
                      <a:lnTo>
                        <a:pt x="895" y="398"/>
                      </a:lnTo>
                      <a:lnTo>
                        <a:pt x="895" y="418"/>
                      </a:lnTo>
                      <a:lnTo>
                        <a:pt x="909" y="423"/>
                      </a:lnTo>
                      <a:lnTo>
                        <a:pt x="910" y="434"/>
                      </a:lnTo>
                      <a:lnTo>
                        <a:pt x="903" y="452"/>
                      </a:lnTo>
                      <a:lnTo>
                        <a:pt x="899" y="470"/>
                      </a:lnTo>
                      <a:lnTo>
                        <a:pt x="901" y="482"/>
                      </a:lnTo>
                      <a:lnTo>
                        <a:pt x="907" y="498"/>
                      </a:lnTo>
                      <a:lnTo>
                        <a:pt x="910" y="516"/>
                      </a:lnTo>
                      <a:lnTo>
                        <a:pt x="907" y="533"/>
                      </a:lnTo>
                      <a:lnTo>
                        <a:pt x="909" y="546"/>
                      </a:lnTo>
                      <a:lnTo>
                        <a:pt x="919" y="557"/>
                      </a:lnTo>
                      <a:lnTo>
                        <a:pt x="931" y="560"/>
                      </a:lnTo>
                      <a:lnTo>
                        <a:pt x="943" y="560"/>
                      </a:lnTo>
                      <a:lnTo>
                        <a:pt x="954" y="570"/>
                      </a:lnTo>
                      <a:lnTo>
                        <a:pt x="960" y="586"/>
                      </a:lnTo>
                      <a:lnTo>
                        <a:pt x="960" y="601"/>
                      </a:lnTo>
                      <a:lnTo>
                        <a:pt x="954" y="618"/>
                      </a:lnTo>
                      <a:lnTo>
                        <a:pt x="931" y="646"/>
                      </a:lnTo>
                      <a:lnTo>
                        <a:pt x="919" y="671"/>
                      </a:lnTo>
                      <a:lnTo>
                        <a:pt x="915" y="676"/>
                      </a:lnTo>
                      <a:lnTo>
                        <a:pt x="923" y="686"/>
                      </a:lnTo>
                      <a:lnTo>
                        <a:pt x="937" y="698"/>
                      </a:lnTo>
                      <a:lnTo>
                        <a:pt x="958" y="741"/>
                      </a:lnTo>
                      <a:lnTo>
                        <a:pt x="970" y="751"/>
                      </a:lnTo>
                      <a:lnTo>
                        <a:pt x="986" y="759"/>
                      </a:lnTo>
                      <a:lnTo>
                        <a:pt x="1013" y="768"/>
                      </a:lnTo>
                      <a:lnTo>
                        <a:pt x="1018" y="774"/>
                      </a:lnTo>
                      <a:lnTo>
                        <a:pt x="1023" y="800"/>
                      </a:lnTo>
                      <a:lnTo>
                        <a:pt x="1024" y="815"/>
                      </a:lnTo>
                      <a:lnTo>
                        <a:pt x="1023" y="829"/>
                      </a:lnTo>
                      <a:lnTo>
                        <a:pt x="1043" y="833"/>
                      </a:lnTo>
                      <a:lnTo>
                        <a:pt x="1048" y="838"/>
                      </a:lnTo>
                      <a:lnTo>
                        <a:pt x="1049" y="848"/>
                      </a:lnTo>
                      <a:lnTo>
                        <a:pt x="1046" y="854"/>
                      </a:lnTo>
                      <a:lnTo>
                        <a:pt x="1033" y="866"/>
                      </a:lnTo>
                      <a:lnTo>
                        <a:pt x="1021" y="869"/>
                      </a:lnTo>
                      <a:lnTo>
                        <a:pt x="1006" y="875"/>
                      </a:lnTo>
                      <a:lnTo>
                        <a:pt x="992" y="880"/>
                      </a:lnTo>
                      <a:lnTo>
                        <a:pt x="979" y="890"/>
                      </a:lnTo>
                      <a:lnTo>
                        <a:pt x="970" y="902"/>
                      </a:lnTo>
                      <a:lnTo>
                        <a:pt x="959" y="931"/>
                      </a:lnTo>
                      <a:lnTo>
                        <a:pt x="957" y="944"/>
                      </a:lnTo>
                      <a:lnTo>
                        <a:pt x="957" y="95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sp>
            <p:nvSpPr>
              <p:cNvPr id="315" name="Freeform 156"/>
              <p:cNvSpPr>
                <a:spLocks noChangeAspect="1"/>
              </p:cNvSpPr>
              <p:nvPr/>
            </p:nvSpPr>
            <p:spPr bwMode="gray">
              <a:xfrm>
                <a:off x="2941" y="2045"/>
                <a:ext cx="107" cy="109"/>
              </a:xfrm>
              <a:custGeom>
                <a:avLst/>
                <a:gdLst/>
                <a:ahLst/>
                <a:cxnLst>
                  <a:cxn ang="0">
                    <a:pos x="527" y="500"/>
                  </a:cxn>
                  <a:cxn ang="0">
                    <a:pos x="510" y="490"/>
                  </a:cxn>
                  <a:cxn ang="0">
                    <a:pos x="505" y="494"/>
                  </a:cxn>
                  <a:cxn ang="0">
                    <a:pos x="479" y="489"/>
                  </a:cxn>
                  <a:cxn ang="0">
                    <a:pos x="452" y="512"/>
                  </a:cxn>
                  <a:cxn ang="0">
                    <a:pos x="426" y="548"/>
                  </a:cxn>
                  <a:cxn ang="0">
                    <a:pos x="265" y="515"/>
                  </a:cxn>
                  <a:cxn ang="0">
                    <a:pos x="263" y="472"/>
                  </a:cxn>
                  <a:cxn ang="0">
                    <a:pos x="232" y="467"/>
                  </a:cxn>
                  <a:cxn ang="0">
                    <a:pos x="218" y="444"/>
                  </a:cxn>
                  <a:cxn ang="0">
                    <a:pos x="100" y="376"/>
                  </a:cxn>
                  <a:cxn ang="0">
                    <a:pos x="0" y="278"/>
                  </a:cxn>
                  <a:cxn ang="0">
                    <a:pos x="58" y="237"/>
                  </a:cxn>
                  <a:cxn ang="0">
                    <a:pos x="95" y="220"/>
                  </a:cxn>
                  <a:cxn ang="0">
                    <a:pos x="111" y="209"/>
                  </a:cxn>
                  <a:cxn ang="0">
                    <a:pos x="133" y="180"/>
                  </a:cxn>
                  <a:cxn ang="0">
                    <a:pos x="140" y="73"/>
                  </a:cxn>
                  <a:cxn ang="0">
                    <a:pos x="189" y="31"/>
                  </a:cxn>
                  <a:cxn ang="0">
                    <a:pos x="229" y="0"/>
                  </a:cxn>
                  <a:cxn ang="0">
                    <a:pos x="279" y="10"/>
                  </a:cxn>
                  <a:cxn ang="0">
                    <a:pos x="306" y="20"/>
                  </a:cxn>
                  <a:cxn ang="0">
                    <a:pos x="329" y="14"/>
                  </a:cxn>
                  <a:cxn ang="0">
                    <a:pos x="344" y="64"/>
                  </a:cxn>
                  <a:cxn ang="0">
                    <a:pos x="362" y="96"/>
                  </a:cxn>
                  <a:cxn ang="0">
                    <a:pos x="396" y="112"/>
                  </a:cxn>
                  <a:cxn ang="0">
                    <a:pos x="404" y="119"/>
                  </a:cxn>
                  <a:cxn ang="0">
                    <a:pos x="403" y="152"/>
                  </a:cxn>
                  <a:cxn ang="0">
                    <a:pos x="381" y="184"/>
                  </a:cxn>
                  <a:cxn ang="0">
                    <a:pos x="374" y="195"/>
                  </a:cxn>
                  <a:cxn ang="0">
                    <a:pos x="366" y="227"/>
                  </a:cxn>
                  <a:cxn ang="0">
                    <a:pos x="359" y="236"/>
                  </a:cxn>
                  <a:cxn ang="0">
                    <a:pos x="367" y="256"/>
                  </a:cxn>
                  <a:cxn ang="0">
                    <a:pos x="380" y="264"/>
                  </a:cxn>
                  <a:cxn ang="0">
                    <a:pos x="393" y="283"/>
                  </a:cxn>
                  <a:cxn ang="0">
                    <a:pos x="405" y="301"/>
                  </a:cxn>
                  <a:cxn ang="0">
                    <a:pos x="432" y="322"/>
                  </a:cxn>
                  <a:cxn ang="0">
                    <a:pos x="457" y="331"/>
                  </a:cxn>
                  <a:cxn ang="0">
                    <a:pos x="473" y="355"/>
                  </a:cxn>
                  <a:cxn ang="0">
                    <a:pos x="487" y="381"/>
                  </a:cxn>
                  <a:cxn ang="0">
                    <a:pos x="482" y="429"/>
                  </a:cxn>
                  <a:cxn ang="0">
                    <a:pos x="499" y="456"/>
                  </a:cxn>
                  <a:cxn ang="0">
                    <a:pos x="511" y="472"/>
                  </a:cxn>
                  <a:cxn ang="0">
                    <a:pos x="534" y="489"/>
                  </a:cxn>
                </a:cxnLst>
                <a:rect l="0" t="0" r="r" b="b"/>
                <a:pathLst>
                  <a:path w="534" h="548">
                    <a:moveTo>
                      <a:pt x="534" y="489"/>
                    </a:moveTo>
                    <a:lnTo>
                      <a:pt x="527" y="500"/>
                    </a:lnTo>
                    <a:lnTo>
                      <a:pt x="520" y="495"/>
                    </a:lnTo>
                    <a:lnTo>
                      <a:pt x="510" y="490"/>
                    </a:lnTo>
                    <a:lnTo>
                      <a:pt x="507" y="491"/>
                    </a:lnTo>
                    <a:lnTo>
                      <a:pt x="505" y="494"/>
                    </a:lnTo>
                    <a:lnTo>
                      <a:pt x="493" y="490"/>
                    </a:lnTo>
                    <a:lnTo>
                      <a:pt x="479" y="489"/>
                    </a:lnTo>
                    <a:lnTo>
                      <a:pt x="463" y="495"/>
                    </a:lnTo>
                    <a:lnTo>
                      <a:pt x="452" y="512"/>
                    </a:lnTo>
                    <a:lnTo>
                      <a:pt x="442" y="532"/>
                    </a:lnTo>
                    <a:lnTo>
                      <a:pt x="426" y="548"/>
                    </a:lnTo>
                    <a:lnTo>
                      <a:pt x="328" y="543"/>
                    </a:lnTo>
                    <a:lnTo>
                      <a:pt x="265" y="515"/>
                    </a:lnTo>
                    <a:lnTo>
                      <a:pt x="263" y="511"/>
                    </a:lnTo>
                    <a:lnTo>
                      <a:pt x="263" y="472"/>
                    </a:lnTo>
                    <a:lnTo>
                      <a:pt x="261" y="469"/>
                    </a:lnTo>
                    <a:lnTo>
                      <a:pt x="232" y="467"/>
                    </a:lnTo>
                    <a:lnTo>
                      <a:pt x="224" y="449"/>
                    </a:lnTo>
                    <a:lnTo>
                      <a:pt x="218" y="444"/>
                    </a:lnTo>
                    <a:lnTo>
                      <a:pt x="162" y="423"/>
                    </a:lnTo>
                    <a:lnTo>
                      <a:pt x="100" y="376"/>
                    </a:lnTo>
                    <a:lnTo>
                      <a:pt x="16" y="353"/>
                    </a:lnTo>
                    <a:lnTo>
                      <a:pt x="0" y="278"/>
                    </a:lnTo>
                    <a:lnTo>
                      <a:pt x="43" y="248"/>
                    </a:lnTo>
                    <a:lnTo>
                      <a:pt x="58" y="237"/>
                    </a:lnTo>
                    <a:lnTo>
                      <a:pt x="73" y="232"/>
                    </a:lnTo>
                    <a:lnTo>
                      <a:pt x="95" y="220"/>
                    </a:lnTo>
                    <a:lnTo>
                      <a:pt x="107" y="213"/>
                    </a:lnTo>
                    <a:lnTo>
                      <a:pt x="111" y="209"/>
                    </a:lnTo>
                    <a:lnTo>
                      <a:pt x="123" y="204"/>
                    </a:lnTo>
                    <a:lnTo>
                      <a:pt x="133" y="180"/>
                    </a:lnTo>
                    <a:lnTo>
                      <a:pt x="136" y="143"/>
                    </a:lnTo>
                    <a:lnTo>
                      <a:pt x="140" y="73"/>
                    </a:lnTo>
                    <a:lnTo>
                      <a:pt x="171" y="60"/>
                    </a:lnTo>
                    <a:lnTo>
                      <a:pt x="189" y="31"/>
                    </a:lnTo>
                    <a:lnTo>
                      <a:pt x="204" y="22"/>
                    </a:lnTo>
                    <a:lnTo>
                      <a:pt x="229" y="0"/>
                    </a:lnTo>
                    <a:lnTo>
                      <a:pt x="249" y="9"/>
                    </a:lnTo>
                    <a:lnTo>
                      <a:pt x="279" y="10"/>
                    </a:lnTo>
                    <a:lnTo>
                      <a:pt x="297" y="9"/>
                    </a:lnTo>
                    <a:lnTo>
                      <a:pt x="306" y="20"/>
                    </a:lnTo>
                    <a:lnTo>
                      <a:pt x="322" y="22"/>
                    </a:lnTo>
                    <a:lnTo>
                      <a:pt x="329" y="14"/>
                    </a:lnTo>
                    <a:lnTo>
                      <a:pt x="334" y="47"/>
                    </a:lnTo>
                    <a:lnTo>
                      <a:pt x="344" y="64"/>
                    </a:lnTo>
                    <a:lnTo>
                      <a:pt x="356" y="74"/>
                    </a:lnTo>
                    <a:lnTo>
                      <a:pt x="362" y="96"/>
                    </a:lnTo>
                    <a:lnTo>
                      <a:pt x="374" y="107"/>
                    </a:lnTo>
                    <a:lnTo>
                      <a:pt x="396" y="112"/>
                    </a:lnTo>
                    <a:lnTo>
                      <a:pt x="410" y="112"/>
                    </a:lnTo>
                    <a:lnTo>
                      <a:pt x="404" y="119"/>
                    </a:lnTo>
                    <a:lnTo>
                      <a:pt x="398" y="133"/>
                    </a:lnTo>
                    <a:lnTo>
                      <a:pt x="403" y="152"/>
                    </a:lnTo>
                    <a:lnTo>
                      <a:pt x="394" y="162"/>
                    </a:lnTo>
                    <a:lnTo>
                      <a:pt x="381" y="184"/>
                    </a:lnTo>
                    <a:lnTo>
                      <a:pt x="382" y="192"/>
                    </a:lnTo>
                    <a:lnTo>
                      <a:pt x="374" y="195"/>
                    </a:lnTo>
                    <a:lnTo>
                      <a:pt x="370" y="202"/>
                    </a:lnTo>
                    <a:lnTo>
                      <a:pt x="366" y="227"/>
                    </a:lnTo>
                    <a:lnTo>
                      <a:pt x="362" y="234"/>
                    </a:lnTo>
                    <a:lnTo>
                      <a:pt x="359" y="236"/>
                    </a:lnTo>
                    <a:lnTo>
                      <a:pt x="361" y="251"/>
                    </a:lnTo>
                    <a:lnTo>
                      <a:pt x="367" y="256"/>
                    </a:lnTo>
                    <a:lnTo>
                      <a:pt x="376" y="256"/>
                    </a:lnTo>
                    <a:lnTo>
                      <a:pt x="380" y="264"/>
                    </a:lnTo>
                    <a:lnTo>
                      <a:pt x="387" y="269"/>
                    </a:lnTo>
                    <a:lnTo>
                      <a:pt x="393" y="283"/>
                    </a:lnTo>
                    <a:lnTo>
                      <a:pt x="393" y="294"/>
                    </a:lnTo>
                    <a:lnTo>
                      <a:pt x="405" y="301"/>
                    </a:lnTo>
                    <a:lnTo>
                      <a:pt x="420" y="311"/>
                    </a:lnTo>
                    <a:lnTo>
                      <a:pt x="432" y="322"/>
                    </a:lnTo>
                    <a:lnTo>
                      <a:pt x="444" y="327"/>
                    </a:lnTo>
                    <a:lnTo>
                      <a:pt x="457" y="331"/>
                    </a:lnTo>
                    <a:lnTo>
                      <a:pt x="466" y="340"/>
                    </a:lnTo>
                    <a:lnTo>
                      <a:pt x="473" y="355"/>
                    </a:lnTo>
                    <a:lnTo>
                      <a:pt x="480" y="367"/>
                    </a:lnTo>
                    <a:lnTo>
                      <a:pt x="487" y="381"/>
                    </a:lnTo>
                    <a:lnTo>
                      <a:pt x="483" y="408"/>
                    </a:lnTo>
                    <a:lnTo>
                      <a:pt x="482" y="429"/>
                    </a:lnTo>
                    <a:lnTo>
                      <a:pt x="495" y="436"/>
                    </a:lnTo>
                    <a:lnTo>
                      <a:pt x="499" y="456"/>
                    </a:lnTo>
                    <a:lnTo>
                      <a:pt x="504" y="464"/>
                    </a:lnTo>
                    <a:lnTo>
                      <a:pt x="511" y="472"/>
                    </a:lnTo>
                    <a:lnTo>
                      <a:pt x="531" y="487"/>
                    </a:lnTo>
                    <a:lnTo>
                      <a:pt x="534" y="489"/>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16" name="Freeform 157"/>
              <p:cNvSpPr>
                <a:spLocks noChangeAspect="1"/>
              </p:cNvSpPr>
              <p:nvPr/>
            </p:nvSpPr>
            <p:spPr bwMode="gray">
              <a:xfrm>
                <a:off x="3072" y="2191"/>
                <a:ext cx="9" cy="20"/>
              </a:xfrm>
              <a:custGeom>
                <a:avLst/>
                <a:gdLst/>
                <a:ahLst/>
                <a:cxnLst>
                  <a:cxn ang="0">
                    <a:pos x="16" y="98"/>
                  </a:cxn>
                  <a:cxn ang="0">
                    <a:pos x="35" y="90"/>
                  </a:cxn>
                  <a:cxn ang="0">
                    <a:pos x="38" y="87"/>
                  </a:cxn>
                  <a:cxn ang="0">
                    <a:pos x="39" y="81"/>
                  </a:cxn>
                  <a:cxn ang="0">
                    <a:pos x="43" y="74"/>
                  </a:cxn>
                  <a:cxn ang="0">
                    <a:pos x="44" y="70"/>
                  </a:cxn>
                  <a:cxn ang="0">
                    <a:pos x="44" y="55"/>
                  </a:cxn>
                  <a:cxn ang="0">
                    <a:pos x="40" y="50"/>
                  </a:cxn>
                  <a:cxn ang="0">
                    <a:pos x="40" y="42"/>
                  </a:cxn>
                  <a:cxn ang="0">
                    <a:pos x="40" y="33"/>
                  </a:cxn>
                  <a:cxn ang="0">
                    <a:pos x="43" y="32"/>
                  </a:cxn>
                  <a:cxn ang="0">
                    <a:pos x="41" y="29"/>
                  </a:cxn>
                  <a:cxn ang="0">
                    <a:pos x="44" y="25"/>
                  </a:cxn>
                  <a:cxn ang="0">
                    <a:pos x="44" y="21"/>
                  </a:cxn>
                  <a:cxn ang="0">
                    <a:pos x="45" y="16"/>
                  </a:cxn>
                  <a:cxn ang="0">
                    <a:pos x="43" y="15"/>
                  </a:cxn>
                  <a:cxn ang="0">
                    <a:pos x="36" y="12"/>
                  </a:cxn>
                  <a:cxn ang="0">
                    <a:pos x="34" y="10"/>
                  </a:cxn>
                  <a:cxn ang="0">
                    <a:pos x="34" y="6"/>
                  </a:cxn>
                  <a:cxn ang="0">
                    <a:pos x="30" y="4"/>
                  </a:cxn>
                  <a:cxn ang="0">
                    <a:pos x="24" y="0"/>
                  </a:cxn>
                  <a:cxn ang="0">
                    <a:pos x="18" y="4"/>
                  </a:cxn>
                  <a:cxn ang="0">
                    <a:pos x="13" y="12"/>
                  </a:cxn>
                  <a:cxn ang="0">
                    <a:pos x="11" y="26"/>
                  </a:cxn>
                  <a:cxn ang="0">
                    <a:pos x="7" y="36"/>
                  </a:cxn>
                  <a:cxn ang="0">
                    <a:pos x="1" y="43"/>
                  </a:cxn>
                  <a:cxn ang="0">
                    <a:pos x="1" y="50"/>
                  </a:cxn>
                  <a:cxn ang="0">
                    <a:pos x="0" y="55"/>
                  </a:cxn>
                  <a:cxn ang="0">
                    <a:pos x="2" y="58"/>
                  </a:cxn>
                  <a:cxn ang="0">
                    <a:pos x="0" y="63"/>
                  </a:cxn>
                  <a:cxn ang="0">
                    <a:pos x="1" y="66"/>
                  </a:cxn>
                  <a:cxn ang="0">
                    <a:pos x="5" y="74"/>
                  </a:cxn>
                  <a:cxn ang="0">
                    <a:pos x="2" y="77"/>
                  </a:cxn>
                  <a:cxn ang="0">
                    <a:pos x="5" y="80"/>
                  </a:cxn>
                  <a:cxn ang="0">
                    <a:pos x="3" y="84"/>
                  </a:cxn>
                  <a:cxn ang="0">
                    <a:pos x="2" y="85"/>
                  </a:cxn>
                  <a:cxn ang="0">
                    <a:pos x="9" y="97"/>
                  </a:cxn>
                  <a:cxn ang="0">
                    <a:pos x="16" y="98"/>
                  </a:cxn>
                </a:cxnLst>
                <a:rect l="0" t="0" r="r" b="b"/>
                <a:pathLst>
                  <a:path w="45" h="98">
                    <a:moveTo>
                      <a:pt x="16" y="98"/>
                    </a:moveTo>
                    <a:lnTo>
                      <a:pt x="35" y="90"/>
                    </a:lnTo>
                    <a:lnTo>
                      <a:pt x="38" y="87"/>
                    </a:lnTo>
                    <a:lnTo>
                      <a:pt x="39" y="81"/>
                    </a:lnTo>
                    <a:lnTo>
                      <a:pt x="43" y="74"/>
                    </a:lnTo>
                    <a:lnTo>
                      <a:pt x="44" y="70"/>
                    </a:lnTo>
                    <a:lnTo>
                      <a:pt x="44" y="55"/>
                    </a:lnTo>
                    <a:lnTo>
                      <a:pt x="40" y="50"/>
                    </a:lnTo>
                    <a:lnTo>
                      <a:pt x="40" y="42"/>
                    </a:lnTo>
                    <a:lnTo>
                      <a:pt x="40" y="33"/>
                    </a:lnTo>
                    <a:lnTo>
                      <a:pt x="43" y="32"/>
                    </a:lnTo>
                    <a:lnTo>
                      <a:pt x="41" y="29"/>
                    </a:lnTo>
                    <a:lnTo>
                      <a:pt x="44" y="25"/>
                    </a:lnTo>
                    <a:lnTo>
                      <a:pt x="44" y="21"/>
                    </a:lnTo>
                    <a:lnTo>
                      <a:pt x="45" y="16"/>
                    </a:lnTo>
                    <a:lnTo>
                      <a:pt x="43" y="15"/>
                    </a:lnTo>
                    <a:lnTo>
                      <a:pt x="36" y="12"/>
                    </a:lnTo>
                    <a:lnTo>
                      <a:pt x="34" y="10"/>
                    </a:lnTo>
                    <a:lnTo>
                      <a:pt x="34" y="6"/>
                    </a:lnTo>
                    <a:lnTo>
                      <a:pt x="30" y="4"/>
                    </a:lnTo>
                    <a:lnTo>
                      <a:pt x="24" y="0"/>
                    </a:lnTo>
                    <a:lnTo>
                      <a:pt x="18" y="4"/>
                    </a:lnTo>
                    <a:lnTo>
                      <a:pt x="13" y="12"/>
                    </a:lnTo>
                    <a:lnTo>
                      <a:pt x="11" y="26"/>
                    </a:lnTo>
                    <a:lnTo>
                      <a:pt x="7" y="36"/>
                    </a:lnTo>
                    <a:lnTo>
                      <a:pt x="1" y="43"/>
                    </a:lnTo>
                    <a:lnTo>
                      <a:pt x="1" y="50"/>
                    </a:lnTo>
                    <a:lnTo>
                      <a:pt x="0" y="55"/>
                    </a:lnTo>
                    <a:lnTo>
                      <a:pt x="2" y="58"/>
                    </a:lnTo>
                    <a:lnTo>
                      <a:pt x="0" y="63"/>
                    </a:lnTo>
                    <a:lnTo>
                      <a:pt x="1" y="66"/>
                    </a:lnTo>
                    <a:lnTo>
                      <a:pt x="5" y="74"/>
                    </a:lnTo>
                    <a:lnTo>
                      <a:pt x="2" y="77"/>
                    </a:lnTo>
                    <a:lnTo>
                      <a:pt x="5" y="80"/>
                    </a:lnTo>
                    <a:lnTo>
                      <a:pt x="3" y="84"/>
                    </a:lnTo>
                    <a:lnTo>
                      <a:pt x="2" y="85"/>
                    </a:lnTo>
                    <a:lnTo>
                      <a:pt x="9" y="97"/>
                    </a:lnTo>
                    <a:lnTo>
                      <a:pt x="16" y="9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17" name="Freeform 158"/>
              <p:cNvSpPr>
                <a:spLocks noChangeAspect="1"/>
              </p:cNvSpPr>
              <p:nvPr/>
            </p:nvSpPr>
            <p:spPr bwMode="gray">
              <a:xfrm>
                <a:off x="3075" y="2192"/>
                <a:ext cx="58" cy="43"/>
              </a:xfrm>
              <a:custGeom>
                <a:avLst/>
                <a:gdLst/>
                <a:ahLst/>
                <a:cxnLst>
                  <a:cxn ang="0">
                    <a:pos x="217" y="215"/>
                  </a:cxn>
                  <a:cxn ang="0">
                    <a:pos x="36" y="136"/>
                  </a:cxn>
                  <a:cxn ang="0">
                    <a:pos x="0" y="92"/>
                  </a:cxn>
                  <a:cxn ang="0">
                    <a:pos x="17" y="89"/>
                  </a:cxn>
                  <a:cxn ang="0">
                    <a:pos x="20" y="95"/>
                  </a:cxn>
                  <a:cxn ang="0">
                    <a:pos x="17" y="107"/>
                  </a:cxn>
                  <a:cxn ang="0">
                    <a:pos x="30" y="109"/>
                  </a:cxn>
                  <a:cxn ang="0">
                    <a:pos x="35" y="107"/>
                  </a:cxn>
                  <a:cxn ang="0">
                    <a:pos x="41" y="122"/>
                  </a:cxn>
                  <a:cxn ang="0">
                    <a:pos x="70" y="124"/>
                  </a:cxn>
                  <a:cxn ang="0">
                    <a:pos x="79" y="118"/>
                  </a:cxn>
                  <a:cxn ang="0">
                    <a:pos x="110" y="114"/>
                  </a:cxn>
                  <a:cxn ang="0">
                    <a:pos x="125" y="118"/>
                  </a:cxn>
                  <a:cxn ang="0">
                    <a:pos x="159" y="119"/>
                  </a:cxn>
                  <a:cxn ang="0">
                    <a:pos x="169" y="109"/>
                  </a:cxn>
                  <a:cxn ang="0">
                    <a:pos x="180" y="106"/>
                  </a:cxn>
                  <a:cxn ang="0">
                    <a:pos x="186" y="102"/>
                  </a:cxn>
                  <a:cxn ang="0">
                    <a:pos x="184" y="97"/>
                  </a:cxn>
                  <a:cxn ang="0">
                    <a:pos x="192" y="95"/>
                  </a:cxn>
                  <a:cxn ang="0">
                    <a:pos x="195" y="91"/>
                  </a:cxn>
                  <a:cxn ang="0">
                    <a:pos x="197" y="84"/>
                  </a:cxn>
                  <a:cxn ang="0">
                    <a:pos x="201" y="76"/>
                  </a:cxn>
                  <a:cxn ang="0">
                    <a:pos x="213" y="65"/>
                  </a:cxn>
                  <a:cxn ang="0">
                    <a:pos x="219" y="59"/>
                  </a:cxn>
                  <a:cxn ang="0">
                    <a:pos x="233" y="48"/>
                  </a:cxn>
                  <a:cxn ang="0">
                    <a:pos x="238" y="43"/>
                  </a:cxn>
                  <a:cxn ang="0">
                    <a:pos x="240" y="39"/>
                  </a:cxn>
                  <a:cxn ang="0">
                    <a:pos x="245" y="32"/>
                  </a:cxn>
                  <a:cxn ang="0">
                    <a:pos x="249" y="27"/>
                  </a:cxn>
                  <a:cxn ang="0">
                    <a:pos x="270" y="10"/>
                  </a:cxn>
                  <a:cxn ang="0">
                    <a:pos x="275" y="4"/>
                  </a:cxn>
                  <a:cxn ang="0">
                    <a:pos x="276" y="12"/>
                  </a:cxn>
                  <a:cxn ang="0">
                    <a:pos x="275" y="21"/>
                  </a:cxn>
                  <a:cxn ang="0">
                    <a:pos x="285" y="25"/>
                  </a:cxn>
                  <a:cxn ang="0">
                    <a:pos x="287" y="64"/>
                  </a:cxn>
                  <a:cxn ang="0">
                    <a:pos x="255" y="73"/>
                  </a:cxn>
                  <a:cxn ang="0">
                    <a:pos x="239" y="132"/>
                  </a:cxn>
                </a:cxnLst>
                <a:rect l="0" t="0" r="r" b="b"/>
                <a:pathLst>
                  <a:path w="288" h="215">
                    <a:moveTo>
                      <a:pt x="228" y="203"/>
                    </a:moveTo>
                    <a:lnTo>
                      <a:pt x="217" y="215"/>
                    </a:lnTo>
                    <a:lnTo>
                      <a:pt x="52" y="184"/>
                    </a:lnTo>
                    <a:lnTo>
                      <a:pt x="36" y="136"/>
                    </a:lnTo>
                    <a:lnTo>
                      <a:pt x="3" y="107"/>
                    </a:lnTo>
                    <a:lnTo>
                      <a:pt x="0" y="92"/>
                    </a:lnTo>
                    <a:lnTo>
                      <a:pt x="19" y="84"/>
                    </a:lnTo>
                    <a:lnTo>
                      <a:pt x="17" y="89"/>
                    </a:lnTo>
                    <a:lnTo>
                      <a:pt x="17" y="92"/>
                    </a:lnTo>
                    <a:lnTo>
                      <a:pt x="20" y="95"/>
                    </a:lnTo>
                    <a:lnTo>
                      <a:pt x="17" y="100"/>
                    </a:lnTo>
                    <a:lnTo>
                      <a:pt x="17" y="107"/>
                    </a:lnTo>
                    <a:lnTo>
                      <a:pt x="24" y="107"/>
                    </a:lnTo>
                    <a:lnTo>
                      <a:pt x="30" y="109"/>
                    </a:lnTo>
                    <a:lnTo>
                      <a:pt x="34" y="107"/>
                    </a:lnTo>
                    <a:lnTo>
                      <a:pt x="35" y="107"/>
                    </a:lnTo>
                    <a:lnTo>
                      <a:pt x="36" y="118"/>
                    </a:lnTo>
                    <a:lnTo>
                      <a:pt x="41" y="122"/>
                    </a:lnTo>
                    <a:lnTo>
                      <a:pt x="55" y="124"/>
                    </a:lnTo>
                    <a:lnTo>
                      <a:pt x="70" y="124"/>
                    </a:lnTo>
                    <a:lnTo>
                      <a:pt x="73" y="123"/>
                    </a:lnTo>
                    <a:lnTo>
                      <a:pt x="79" y="118"/>
                    </a:lnTo>
                    <a:lnTo>
                      <a:pt x="88" y="112"/>
                    </a:lnTo>
                    <a:lnTo>
                      <a:pt x="110" y="114"/>
                    </a:lnTo>
                    <a:lnTo>
                      <a:pt x="119" y="118"/>
                    </a:lnTo>
                    <a:lnTo>
                      <a:pt x="125" y="118"/>
                    </a:lnTo>
                    <a:lnTo>
                      <a:pt x="135" y="121"/>
                    </a:lnTo>
                    <a:lnTo>
                      <a:pt x="159" y="119"/>
                    </a:lnTo>
                    <a:lnTo>
                      <a:pt x="164" y="116"/>
                    </a:lnTo>
                    <a:lnTo>
                      <a:pt x="169" y="109"/>
                    </a:lnTo>
                    <a:lnTo>
                      <a:pt x="178" y="107"/>
                    </a:lnTo>
                    <a:lnTo>
                      <a:pt x="180" y="106"/>
                    </a:lnTo>
                    <a:lnTo>
                      <a:pt x="185" y="103"/>
                    </a:lnTo>
                    <a:lnTo>
                      <a:pt x="186" y="102"/>
                    </a:lnTo>
                    <a:lnTo>
                      <a:pt x="184" y="98"/>
                    </a:lnTo>
                    <a:lnTo>
                      <a:pt x="184" y="97"/>
                    </a:lnTo>
                    <a:lnTo>
                      <a:pt x="184" y="96"/>
                    </a:lnTo>
                    <a:lnTo>
                      <a:pt x="192" y="95"/>
                    </a:lnTo>
                    <a:lnTo>
                      <a:pt x="191" y="92"/>
                    </a:lnTo>
                    <a:lnTo>
                      <a:pt x="195" y="91"/>
                    </a:lnTo>
                    <a:lnTo>
                      <a:pt x="194" y="87"/>
                    </a:lnTo>
                    <a:lnTo>
                      <a:pt x="197" y="84"/>
                    </a:lnTo>
                    <a:lnTo>
                      <a:pt x="197" y="80"/>
                    </a:lnTo>
                    <a:lnTo>
                      <a:pt x="201" y="76"/>
                    </a:lnTo>
                    <a:lnTo>
                      <a:pt x="211" y="73"/>
                    </a:lnTo>
                    <a:lnTo>
                      <a:pt x="213" y="65"/>
                    </a:lnTo>
                    <a:lnTo>
                      <a:pt x="217" y="63"/>
                    </a:lnTo>
                    <a:lnTo>
                      <a:pt x="219" y="59"/>
                    </a:lnTo>
                    <a:lnTo>
                      <a:pt x="228" y="53"/>
                    </a:lnTo>
                    <a:lnTo>
                      <a:pt x="233" y="48"/>
                    </a:lnTo>
                    <a:lnTo>
                      <a:pt x="237" y="46"/>
                    </a:lnTo>
                    <a:lnTo>
                      <a:pt x="238" y="43"/>
                    </a:lnTo>
                    <a:lnTo>
                      <a:pt x="239" y="42"/>
                    </a:lnTo>
                    <a:lnTo>
                      <a:pt x="240" y="39"/>
                    </a:lnTo>
                    <a:lnTo>
                      <a:pt x="245" y="35"/>
                    </a:lnTo>
                    <a:lnTo>
                      <a:pt x="245" y="32"/>
                    </a:lnTo>
                    <a:lnTo>
                      <a:pt x="248" y="31"/>
                    </a:lnTo>
                    <a:lnTo>
                      <a:pt x="249" y="27"/>
                    </a:lnTo>
                    <a:lnTo>
                      <a:pt x="259" y="21"/>
                    </a:lnTo>
                    <a:lnTo>
                      <a:pt x="270" y="10"/>
                    </a:lnTo>
                    <a:lnTo>
                      <a:pt x="274" y="0"/>
                    </a:lnTo>
                    <a:lnTo>
                      <a:pt x="275" y="4"/>
                    </a:lnTo>
                    <a:lnTo>
                      <a:pt x="277" y="10"/>
                    </a:lnTo>
                    <a:lnTo>
                      <a:pt x="276" y="12"/>
                    </a:lnTo>
                    <a:lnTo>
                      <a:pt x="277" y="16"/>
                    </a:lnTo>
                    <a:lnTo>
                      <a:pt x="275" y="21"/>
                    </a:lnTo>
                    <a:lnTo>
                      <a:pt x="277" y="22"/>
                    </a:lnTo>
                    <a:lnTo>
                      <a:pt x="285" y="25"/>
                    </a:lnTo>
                    <a:lnTo>
                      <a:pt x="288" y="31"/>
                    </a:lnTo>
                    <a:lnTo>
                      <a:pt x="287" y="64"/>
                    </a:lnTo>
                    <a:lnTo>
                      <a:pt x="288" y="73"/>
                    </a:lnTo>
                    <a:lnTo>
                      <a:pt x="255" y="73"/>
                    </a:lnTo>
                    <a:lnTo>
                      <a:pt x="272" y="119"/>
                    </a:lnTo>
                    <a:lnTo>
                      <a:pt x="239" y="132"/>
                    </a:lnTo>
                    <a:lnTo>
                      <a:pt x="228" y="203"/>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nvGrpSpPr>
              <p:cNvPr id="318" name="Group 159"/>
              <p:cNvGrpSpPr>
                <a:grpSpLocks noChangeAspect="1"/>
              </p:cNvGrpSpPr>
              <p:nvPr/>
            </p:nvGrpSpPr>
            <p:grpSpPr bwMode="gray">
              <a:xfrm>
                <a:off x="2802" y="1979"/>
                <a:ext cx="205" cy="88"/>
                <a:chOff x="2802" y="1979"/>
                <a:chExt cx="205" cy="88"/>
              </a:xfrm>
              <a:grpFill/>
            </p:grpSpPr>
            <p:sp>
              <p:nvSpPr>
                <p:cNvPr id="322" name="Freeform 160"/>
                <p:cNvSpPr>
                  <a:spLocks noChangeAspect="1"/>
                </p:cNvSpPr>
                <p:nvPr/>
              </p:nvSpPr>
              <p:spPr bwMode="gray">
                <a:xfrm>
                  <a:off x="2803" y="1979"/>
                  <a:ext cx="204" cy="88"/>
                </a:xfrm>
                <a:custGeom>
                  <a:avLst/>
                  <a:gdLst/>
                  <a:ahLst/>
                  <a:cxnLst>
                    <a:cxn ang="0">
                      <a:pos x="552" y="379"/>
                    </a:cxn>
                    <a:cxn ang="0">
                      <a:pos x="503" y="390"/>
                    </a:cxn>
                    <a:cxn ang="0">
                      <a:pos x="460" y="379"/>
                    </a:cxn>
                    <a:cxn ang="0">
                      <a:pos x="408" y="418"/>
                    </a:cxn>
                    <a:cxn ang="0">
                      <a:pos x="341" y="409"/>
                    </a:cxn>
                    <a:cxn ang="0">
                      <a:pos x="283" y="370"/>
                    </a:cxn>
                    <a:cxn ang="0">
                      <a:pos x="245" y="391"/>
                    </a:cxn>
                    <a:cxn ang="0">
                      <a:pos x="196" y="417"/>
                    </a:cxn>
                    <a:cxn ang="0">
                      <a:pos x="164" y="381"/>
                    </a:cxn>
                    <a:cxn ang="0">
                      <a:pos x="143" y="380"/>
                    </a:cxn>
                    <a:cxn ang="0">
                      <a:pos x="107" y="386"/>
                    </a:cxn>
                    <a:cxn ang="0">
                      <a:pos x="79" y="378"/>
                    </a:cxn>
                    <a:cxn ang="0">
                      <a:pos x="118" y="362"/>
                    </a:cxn>
                    <a:cxn ang="0">
                      <a:pos x="67" y="355"/>
                    </a:cxn>
                    <a:cxn ang="0">
                      <a:pos x="64" y="325"/>
                    </a:cxn>
                    <a:cxn ang="0">
                      <a:pos x="52" y="312"/>
                    </a:cxn>
                    <a:cxn ang="0">
                      <a:pos x="37" y="283"/>
                    </a:cxn>
                    <a:cxn ang="0">
                      <a:pos x="10" y="268"/>
                    </a:cxn>
                    <a:cxn ang="0">
                      <a:pos x="22" y="246"/>
                    </a:cxn>
                    <a:cxn ang="0">
                      <a:pos x="52" y="260"/>
                    </a:cxn>
                    <a:cxn ang="0">
                      <a:pos x="44" y="226"/>
                    </a:cxn>
                    <a:cxn ang="0">
                      <a:pos x="43" y="186"/>
                    </a:cxn>
                    <a:cxn ang="0">
                      <a:pos x="3" y="160"/>
                    </a:cxn>
                    <a:cxn ang="0">
                      <a:pos x="35" y="122"/>
                    </a:cxn>
                    <a:cxn ang="0">
                      <a:pos x="91" y="126"/>
                    </a:cxn>
                    <a:cxn ang="0">
                      <a:pos x="108" y="123"/>
                    </a:cxn>
                    <a:cxn ang="0">
                      <a:pos x="151" y="111"/>
                    </a:cxn>
                    <a:cxn ang="0">
                      <a:pos x="196" y="94"/>
                    </a:cxn>
                    <a:cxn ang="0">
                      <a:pos x="167" y="83"/>
                    </a:cxn>
                    <a:cxn ang="0">
                      <a:pos x="180" y="66"/>
                    </a:cxn>
                    <a:cxn ang="0">
                      <a:pos x="253" y="74"/>
                    </a:cxn>
                    <a:cxn ang="0">
                      <a:pos x="318" y="41"/>
                    </a:cxn>
                    <a:cxn ang="0">
                      <a:pos x="398" y="7"/>
                    </a:cxn>
                    <a:cxn ang="0">
                      <a:pos x="493" y="0"/>
                    </a:cxn>
                    <a:cxn ang="0">
                      <a:pos x="533" y="35"/>
                    </a:cxn>
                    <a:cxn ang="0">
                      <a:pos x="623" y="80"/>
                    </a:cxn>
                    <a:cxn ang="0">
                      <a:pos x="693" y="77"/>
                    </a:cxn>
                    <a:cxn ang="0">
                      <a:pos x="838" y="40"/>
                    </a:cxn>
                    <a:cxn ang="0">
                      <a:pos x="887" y="43"/>
                    </a:cxn>
                    <a:cxn ang="0">
                      <a:pos x="919" y="42"/>
                    </a:cxn>
                    <a:cxn ang="0">
                      <a:pos x="958" y="89"/>
                    </a:cxn>
                    <a:cxn ang="0">
                      <a:pos x="990" y="143"/>
                    </a:cxn>
                    <a:cxn ang="0">
                      <a:pos x="1001" y="186"/>
                    </a:cxn>
                    <a:cxn ang="0">
                      <a:pos x="997" y="263"/>
                    </a:cxn>
                    <a:cxn ang="0">
                      <a:pos x="1022" y="341"/>
                    </a:cxn>
                    <a:cxn ang="0">
                      <a:pos x="942" y="336"/>
                    </a:cxn>
                    <a:cxn ang="0">
                      <a:pos x="887" y="342"/>
                    </a:cxn>
                    <a:cxn ang="0">
                      <a:pos x="820" y="354"/>
                    </a:cxn>
                    <a:cxn ang="0">
                      <a:pos x="767" y="368"/>
                    </a:cxn>
                    <a:cxn ang="0">
                      <a:pos x="678" y="366"/>
                    </a:cxn>
                    <a:cxn ang="0">
                      <a:pos x="626" y="380"/>
                    </a:cxn>
                    <a:cxn ang="0">
                      <a:pos x="597" y="379"/>
                    </a:cxn>
                    <a:cxn ang="0">
                      <a:pos x="578" y="370"/>
                    </a:cxn>
                    <a:cxn ang="0">
                      <a:pos x="579" y="408"/>
                    </a:cxn>
                    <a:cxn ang="0">
                      <a:pos x="560" y="418"/>
                    </a:cxn>
                    <a:cxn ang="0">
                      <a:pos x="542" y="435"/>
                    </a:cxn>
                  </a:cxnLst>
                  <a:rect l="0" t="0" r="r" b="b"/>
                  <a:pathLst>
                    <a:path w="1022" h="439">
                      <a:moveTo>
                        <a:pt x="538" y="424"/>
                      </a:moveTo>
                      <a:lnTo>
                        <a:pt x="535" y="411"/>
                      </a:lnTo>
                      <a:lnTo>
                        <a:pt x="538" y="395"/>
                      </a:lnTo>
                      <a:lnTo>
                        <a:pt x="548" y="389"/>
                      </a:lnTo>
                      <a:lnTo>
                        <a:pt x="552" y="379"/>
                      </a:lnTo>
                      <a:lnTo>
                        <a:pt x="543" y="370"/>
                      </a:lnTo>
                      <a:lnTo>
                        <a:pt x="526" y="378"/>
                      </a:lnTo>
                      <a:lnTo>
                        <a:pt x="524" y="389"/>
                      </a:lnTo>
                      <a:lnTo>
                        <a:pt x="516" y="391"/>
                      </a:lnTo>
                      <a:lnTo>
                        <a:pt x="503" y="390"/>
                      </a:lnTo>
                      <a:lnTo>
                        <a:pt x="493" y="381"/>
                      </a:lnTo>
                      <a:lnTo>
                        <a:pt x="484" y="376"/>
                      </a:lnTo>
                      <a:lnTo>
                        <a:pt x="477" y="374"/>
                      </a:lnTo>
                      <a:lnTo>
                        <a:pt x="471" y="374"/>
                      </a:lnTo>
                      <a:lnTo>
                        <a:pt x="460" y="379"/>
                      </a:lnTo>
                      <a:lnTo>
                        <a:pt x="441" y="397"/>
                      </a:lnTo>
                      <a:lnTo>
                        <a:pt x="436" y="406"/>
                      </a:lnTo>
                      <a:lnTo>
                        <a:pt x="427" y="407"/>
                      </a:lnTo>
                      <a:lnTo>
                        <a:pt x="419" y="414"/>
                      </a:lnTo>
                      <a:lnTo>
                        <a:pt x="408" y="418"/>
                      </a:lnTo>
                      <a:lnTo>
                        <a:pt x="397" y="417"/>
                      </a:lnTo>
                      <a:lnTo>
                        <a:pt x="379" y="422"/>
                      </a:lnTo>
                      <a:lnTo>
                        <a:pt x="369" y="427"/>
                      </a:lnTo>
                      <a:lnTo>
                        <a:pt x="350" y="421"/>
                      </a:lnTo>
                      <a:lnTo>
                        <a:pt x="341" y="409"/>
                      </a:lnTo>
                      <a:lnTo>
                        <a:pt x="337" y="402"/>
                      </a:lnTo>
                      <a:lnTo>
                        <a:pt x="331" y="397"/>
                      </a:lnTo>
                      <a:lnTo>
                        <a:pt x="321" y="391"/>
                      </a:lnTo>
                      <a:lnTo>
                        <a:pt x="295" y="379"/>
                      </a:lnTo>
                      <a:lnTo>
                        <a:pt x="283" y="370"/>
                      </a:lnTo>
                      <a:lnTo>
                        <a:pt x="267" y="368"/>
                      </a:lnTo>
                      <a:lnTo>
                        <a:pt x="257" y="370"/>
                      </a:lnTo>
                      <a:lnTo>
                        <a:pt x="248" y="370"/>
                      </a:lnTo>
                      <a:lnTo>
                        <a:pt x="245" y="379"/>
                      </a:lnTo>
                      <a:lnTo>
                        <a:pt x="245" y="391"/>
                      </a:lnTo>
                      <a:lnTo>
                        <a:pt x="242" y="396"/>
                      </a:lnTo>
                      <a:lnTo>
                        <a:pt x="240" y="407"/>
                      </a:lnTo>
                      <a:lnTo>
                        <a:pt x="220" y="412"/>
                      </a:lnTo>
                      <a:lnTo>
                        <a:pt x="207" y="417"/>
                      </a:lnTo>
                      <a:lnTo>
                        <a:pt x="196" y="417"/>
                      </a:lnTo>
                      <a:lnTo>
                        <a:pt x="186" y="414"/>
                      </a:lnTo>
                      <a:lnTo>
                        <a:pt x="176" y="409"/>
                      </a:lnTo>
                      <a:lnTo>
                        <a:pt x="167" y="401"/>
                      </a:lnTo>
                      <a:lnTo>
                        <a:pt x="164" y="386"/>
                      </a:lnTo>
                      <a:lnTo>
                        <a:pt x="164" y="381"/>
                      </a:lnTo>
                      <a:lnTo>
                        <a:pt x="156" y="378"/>
                      </a:lnTo>
                      <a:lnTo>
                        <a:pt x="154" y="382"/>
                      </a:lnTo>
                      <a:lnTo>
                        <a:pt x="155" y="386"/>
                      </a:lnTo>
                      <a:lnTo>
                        <a:pt x="151" y="386"/>
                      </a:lnTo>
                      <a:lnTo>
                        <a:pt x="143" y="380"/>
                      </a:lnTo>
                      <a:lnTo>
                        <a:pt x="137" y="374"/>
                      </a:lnTo>
                      <a:lnTo>
                        <a:pt x="134" y="373"/>
                      </a:lnTo>
                      <a:lnTo>
                        <a:pt x="119" y="374"/>
                      </a:lnTo>
                      <a:lnTo>
                        <a:pt x="117" y="380"/>
                      </a:lnTo>
                      <a:lnTo>
                        <a:pt x="107" y="386"/>
                      </a:lnTo>
                      <a:lnTo>
                        <a:pt x="105" y="386"/>
                      </a:lnTo>
                      <a:lnTo>
                        <a:pt x="108" y="379"/>
                      </a:lnTo>
                      <a:lnTo>
                        <a:pt x="107" y="375"/>
                      </a:lnTo>
                      <a:lnTo>
                        <a:pt x="73" y="385"/>
                      </a:lnTo>
                      <a:lnTo>
                        <a:pt x="79" y="378"/>
                      </a:lnTo>
                      <a:lnTo>
                        <a:pt x="87" y="371"/>
                      </a:lnTo>
                      <a:lnTo>
                        <a:pt x="101" y="371"/>
                      </a:lnTo>
                      <a:lnTo>
                        <a:pt x="108" y="368"/>
                      </a:lnTo>
                      <a:lnTo>
                        <a:pt x="110" y="366"/>
                      </a:lnTo>
                      <a:lnTo>
                        <a:pt x="118" y="362"/>
                      </a:lnTo>
                      <a:lnTo>
                        <a:pt x="122" y="357"/>
                      </a:lnTo>
                      <a:lnTo>
                        <a:pt x="113" y="355"/>
                      </a:lnTo>
                      <a:lnTo>
                        <a:pt x="92" y="360"/>
                      </a:lnTo>
                      <a:lnTo>
                        <a:pt x="69" y="360"/>
                      </a:lnTo>
                      <a:lnTo>
                        <a:pt x="67" y="355"/>
                      </a:lnTo>
                      <a:lnTo>
                        <a:pt x="79" y="344"/>
                      </a:lnTo>
                      <a:lnTo>
                        <a:pt x="71" y="336"/>
                      </a:lnTo>
                      <a:lnTo>
                        <a:pt x="68" y="333"/>
                      </a:lnTo>
                      <a:lnTo>
                        <a:pt x="63" y="333"/>
                      </a:lnTo>
                      <a:lnTo>
                        <a:pt x="64" y="325"/>
                      </a:lnTo>
                      <a:lnTo>
                        <a:pt x="69" y="321"/>
                      </a:lnTo>
                      <a:lnTo>
                        <a:pt x="71" y="316"/>
                      </a:lnTo>
                      <a:lnTo>
                        <a:pt x="64" y="317"/>
                      </a:lnTo>
                      <a:lnTo>
                        <a:pt x="57" y="320"/>
                      </a:lnTo>
                      <a:lnTo>
                        <a:pt x="52" y="312"/>
                      </a:lnTo>
                      <a:lnTo>
                        <a:pt x="59" y="309"/>
                      </a:lnTo>
                      <a:lnTo>
                        <a:pt x="60" y="300"/>
                      </a:lnTo>
                      <a:lnTo>
                        <a:pt x="56" y="290"/>
                      </a:lnTo>
                      <a:lnTo>
                        <a:pt x="51" y="287"/>
                      </a:lnTo>
                      <a:lnTo>
                        <a:pt x="37" y="283"/>
                      </a:lnTo>
                      <a:lnTo>
                        <a:pt x="30" y="277"/>
                      </a:lnTo>
                      <a:lnTo>
                        <a:pt x="20" y="279"/>
                      </a:lnTo>
                      <a:lnTo>
                        <a:pt x="16" y="277"/>
                      </a:lnTo>
                      <a:lnTo>
                        <a:pt x="10" y="271"/>
                      </a:lnTo>
                      <a:lnTo>
                        <a:pt x="10" y="268"/>
                      </a:lnTo>
                      <a:lnTo>
                        <a:pt x="16" y="266"/>
                      </a:lnTo>
                      <a:lnTo>
                        <a:pt x="17" y="256"/>
                      </a:lnTo>
                      <a:lnTo>
                        <a:pt x="16" y="251"/>
                      </a:lnTo>
                      <a:lnTo>
                        <a:pt x="19" y="245"/>
                      </a:lnTo>
                      <a:lnTo>
                        <a:pt x="22" y="246"/>
                      </a:lnTo>
                      <a:lnTo>
                        <a:pt x="28" y="262"/>
                      </a:lnTo>
                      <a:lnTo>
                        <a:pt x="35" y="263"/>
                      </a:lnTo>
                      <a:lnTo>
                        <a:pt x="43" y="262"/>
                      </a:lnTo>
                      <a:lnTo>
                        <a:pt x="54" y="262"/>
                      </a:lnTo>
                      <a:lnTo>
                        <a:pt x="52" y="260"/>
                      </a:lnTo>
                      <a:lnTo>
                        <a:pt x="42" y="255"/>
                      </a:lnTo>
                      <a:lnTo>
                        <a:pt x="37" y="246"/>
                      </a:lnTo>
                      <a:lnTo>
                        <a:pt x="38" y="239"/>
                      </a:lnTo>
                      <a:lnTo>
                        <a:pt x="47" y="231"/>
                      </a:lnTo>
                      <a:lnTo>
                        <a:pt x="44" y="226"/>
                      </a:lnTo>
                      <a:lnTo>
                        <a:pt x="38" y="220"/>
                      </a:lnTo>
                      <a:lnTo>
                        <a:pt x="38" y="214"/>
                      </a:lnTo>
                      <a:lnTo>
                        <a:pt x="32" y="206"/>
                      </a:lnTo>
                      <a:lnTo>
                        <a:pt x="33" y="195"/>
                      </a:lnTo>
                      <a:lnTo>
                        <a:pt x="43" y="186"/>
                      </a:lnTo>
                      <a:lnTo>
                        <a:pt x="41" y="182"/>
                      </a:lnTo>
                      <a:lnTo>
                        <a:pt x="25" y="186"/>
                      </a:lnTo>
                      <a:lnTo>
                        <a:pt x="0" y="186"/>
                      </a:lnTo>
                      <a:lnTo>
                        <a:pt x="0" y="181"/>
                      </a:lnTo>
                      <a:lnTo>
                        <a:pt x="3" y="160"/>
                      </a:lnTo>
                      <a:lnTo>
                        <a:pt x="8" y="150"/>
                      </a:lnTo>
                      <a:lnTo>
                        <a:pt x="14" y="149"/>
                      </a:lnTo>
                      <a:lnTo>
                        <a:pt x="20" y="138"/>
                      </a:lnTo>
                      <a:lnTo>
                        <a:pt x="27" y="132"/>
                      </a:lnTo>
                      <a:lnTo>
                        <a:pt x="35" y="122"/>
                      </a:lnTo>
                      <a:lnTo>
                        <a:pt x="48" y="123"/>
                      </a:lnTo>
                      <a:lnTo>
                        <a:pt x="63" y="118"/>
                      </a:lnTo>
                      <a:lnTo>
                        <a:pt x="68" y="123"/>
                      </a:lnTo>
                      <a:lnTo>
                        <a:pt x="80" y="127"/>
                      </a:lnTo>
                      <a:lnTo>
                        <a:pt x="91" y="126"/>
                      </a:lnTo>
                      <a:lnTo>
                        <a:pt x="87" y="112"/>
                      </a:lnTo>
                      <a:lnTo>
                        <a:pt x="96" y="113"/>
                      </a:lnTo>
                      <a:lnTo>
                        <a:pt x="102" y="117"/>
                      </a:lnTo>
                      <a:lnTo>
                        <a:pt x="101" y="122"/>
                      </a:lnTo>
                      <a:lnTo>
                        <a:pt x="108" y="123"/>
                      </a:lnTo>
                      <a:lnTo>
                        <a:pt x="122" y="121"/>
                      </a:lnTo>
                      <a:lnTo>
                        <a:pt x="149" y="121"/>
                      </a:lnTo>
                      <a:lnTo>
                        <a:pt x="161" y="120"/>
                      </a:lnTo>
                      <a:lnTo>
                        <a:pt x="160" y="113"/>
                      </a:lnTo>
                      <a:lnTo>
                        <a:pt x="151" y="111"/>
                      </a:lnTo>
                      <a:lnTo>
                        <a:pt x="150" y="107"/>
                      </a:lnTo>
                      <a:lnTo>
                        <a:pt x="160" y="104"/>
                      </a:lnTo>
                      <a:lnTo>
                        <a:pt x="204" y="100"/>
                      </a:lnTo>
                      <a:lnTo>
                        <a:pt x="204" y="96"/>
                      </a:lnTo>
                      <a:lnTo>
                        <a:pt x="196" y="94"/>
                      </a:lnTo>
                      <a:lnTo>
                        <a:pt x="189" y="96"/>
                      </a:lnTo>
                      <a:lnTo>
                        <a:pt x="176" y="94"/>
                      </a:lnTo>
                      <a:lnTo>
                        <a:pt x="173" y="90"/>
                      </a:lnTo>
                      <a:lnTo>
                        <a:pt x="170" y="89"/>
                      </a:lnTo>
                      <a:lnTo>
                        <a:pt x="167" y="83"/>
                      </a:lnTo>
                      <a:lnTo>
                        <a:pt x="161" y="79"/>
                      </a:lnTo>
                      <a:lnTo>
                        <a:pt x="164" y="73"/>
                      </a:lnTo>
                      <a:lnTo>
                        <a:pt x="170" y="62"/>
                      </a:lnTo>
                      <a:lnTo>
                        <a:pt x="171" y="66"/>
                      </a:lnTo>
                      <a:lnTo>
                        <a:pt x="180" y="66"/>
                      </a:lnTo>
                      <a:lnTo>
                        <a:pt x="193" y="69"/>
                      </a:lnTo>
                      <a:lnTo>
                        <a:pt x="231" y="68"/>
                      </a:lnTo>
                      <a:lnTo>
                        <a:pt x="242" y="72"/>
                      </a:lnTo>
                      <a:lnTo>
                        <a:pt x="248" y="75"/>
                      </a:lnTo>
                      <a:lnTo>
                        <a:pt x="253" y="74"/>
                      </a:lnTo>
                      <a:lnTo>
                        <a:pt x="274" y="77"/>
                      </a:lnTo>
                      <a:lnTo>
                        <a:pt x="288" y="70"/>
                      </a:lnTo>
                      <a:lnTo>
                        <a:pt x="295" y="57"/>
                      </a:lnTo>
                      <a:lnTo>
                        <a:pt x="307" y="51"/>
                      </a:lnTo>
                      <a:lnTo>
                        <a:pt x="318" y="41"/>
                      </a:lnTo>
                      <a:lnTo>
                        <a:pt x="332" y="36"/>
                      </a:lnTo>
                      <a:lnTo>
                        <a:pt x="343" y="26"/>
                      </a:lnTo>
                      <a:lnTo>
                        <a:pt x="355" y="19"/>
                      </a:lnTo>
                      <a:lnTo>
                        <a:pt x="381" y="9"/>
                      </a:lnTo>
                      <a:lnTo>
                        <a:pt x="398" y="7"/>
                      </a:lnTo>
                      <a:lnTo>
                        <a:pt x="414" y="5"/>
                      </a:lnTo>
                      <a:lnTo>
                        <a:pt x="436" y="8"/>
                      </a:lnTo>
                      <a:lnTo>
                        <a:pt x="473" y="8"/>
                      </a:lnTo>
                      <a:lnTo>
                        <a:pt x="485" y="2"/>
                      </a:lnTo>
                      <a:lnTo>
                        <a:pt x="493" y="0"/>
                      </a:lnTo>
                      <a:lnTo>
                        <a:pt x="499" y="3"/>
                      </a:lnTo>
                      <a:lnTo>
                        <a:pt x="499" y="10"/>
                      </a:lnTo>
                      <a:lnTo>
                        <a:pt x="506" y="21"/>
                      </a:lnTo>
                      <a:lnTo>
                        <a:pt x="520" y="29"/>
                      </a:lnTo>
                      <a:lnTo>
                        <a:pt x="533" y="35"/>
                      </a:lnTo>
                      <a:lnTo>
                        <a:pt x="546" y="26"/>
                      </a:lnTo>
                      <a:lnTo>
                        <a:pt x="553" y="37"/>
                      </a:lnTo>
                      <a:lnTo>
                        <a:pt x="560" y="58"/>
                      </a:lnTo>
                      <a:lnTo>
                        <a:pt x="587" y="61"/>
                      </a:lnTo>
                      <a:lnTo>
                        <a:pt x="623" y="80"/>
                      </a:lnTo>
                      <a:lnTo>
                        <a:pt x="629" y="77"/>
                      </a:lnTo>
                      <a:lnTo>
                        <a:pt x="635" y="74"/>
                      </a:lnTo>
                      <a:lnTo>
                        <a:pt x="656" y="84"/>
                      </a:lnTo>
                      <a:lnTo>
                        <a:pt x="677" y="83"/>
                      </a:lnTo>
                      <a:lnTo>
                        <a:pt x="693" y="77"/>
                      </a:lnTo>
                      <a:lnTo>
                        <a:pt x="724" y="72"/>
                      </a:lnTo>
                      <a:lnTo>
                        <a:pt x="758" y="80"/>
                      </a:lnTo>
                      <a:lnTo>
                        <a:pt x="779" y="79"/>
                      </a:lnTo>
                      <a:lnTo>
                        <a:pt x="820" y="51"/>
                      </a:lnTo>
                      <a:lnTo>
                        <a:pt x="838" y="40"/>
                      </a:lnTo>
                      <a:lnTo>
                        <a:pt x="840" y="35"/>
                      </a:lnTo>
                      <a:lnTo>
                        <a:pt x="847" y="41"/>
                      </a:lnTo>
                      <a:lnTo>
                        <a:pt x="855" y="41"/>
                      </a:lnTo>
                      <a:lnTo>
                        <a:pt x="868" y="37"/>
                      </a:lnTo>
                      <a:lnTo>
                        <a:pt x="887" y="43"/>
                      </a:lnTo>
                      <a:lnTo>
                        <a:pt x="893" y="43"/>
                      </a:lnTo>
                      <a:lnTo>
                        <a:pt x="898" y="36"/>
                      </a:lnTo>
                      <a:lnTo>
                        <a:pt x="903" y="32"/>
                      </a:lnTo>
                      <a:lnTo>
                        <a:pt x="911" y="35"/>
                      </a:lnTo>
                      <a:lnTo>
                        <a:pt x="919" y="42"/>
                      </a:lnTo>
                      <a:lnTo>
                        <a:pt x="930" y="58"/>
                      </a:lnTo>
                      <a:lnTo>
                        <a:pt x="935" y="59"/>
                      </a:lnTo>
                      <a:lnTo>
                        <a:pt x="944" y="69"/>
                      </a:lnTo>
                      <a:lnTo>
                        <a:pt x="951" y="75"/>
                      </a:lnTo>
                      <a:lnTo>
                        <a:pt x="958" y="89"/>
                      </a:lnTo>
                      <a:lnTo>
                        <a:pt x="960" y="109"/>
                      </a:lnTo>
                      <a:lnTo>
                        <a:pt x="963" y="123"/>
                      </a:lnTo>
                      <a:lnTo>
                        <a:pt x="971" y="133"/>
                      </a:lnTo>
                      <a:lnTo>
                        <a:pt x="982" y="137"/>
                      </a:lnTo>
                      <a:lnTo>
                        <a:pt x="990" y="143"/>
                      </a:lnTo>
                      <a:lnTo>
                        <a:pt x="1000" y="153"/>
                      </a:lnTo>
                      <a:lnTo>
                        <a:pt x="1008" y="156"/>
                      </a:lnTo>
                      <a:lnTo>
                        <a:pt x="1012" y="161"/>
                      </a:lnTo>
                      <a:lnTo>
                        <a:pt x="1003" y="179"/>
                      </a:lnTo>
                      <a:lnTo>
                        <a:pt x="1001" y="186"/>
                      </a:lnTo>
                      <a:lnTo>
                        <a:pt x="987" y="195"/>
                      </a:lnTo>
                      <a:lnTo>
                        <a:pt x="988" y="202"/>
                      </a:lnTo>
                      <a:lnTo>
                        <a:pt x="995" y="219"/>
                      </a:lnTo>
                      <a:lnTo>
                        <a:pt x="997" y="246"/>
                      </a:lnTo>
                      <a:lnTo>
                        <a:pt x="997" y="263"/>
                      </a:lnTo>
                      <a:lnTo>
                        <a:pt x="999" y="279"/>
                      </a:lnTo>
                      <a:lnTo>
                        <a:pt x="995" y="300"/>
                      </a:lnTo>
                      <a:lnTo>
                        <a:pt x="1009" y="308"/>
                      </a:lnTo>
                      <a:lnTo>
                        <a:pt x="1021" y="325"/>
                      </a:lnTo>
                      <a:lnTo>
                        <a:pt x="1022" y="341"/>
                      </a:lnTo>
                      <a:lnTo>
                        <a:pt x="1015" y="348"/>
                      </a:lnTo>
                      <a:lnTo>
                        <a:pt x="1000" y="347"/>
                      </a:lnTo>
                      <a:lnTo>
                        <a:pt x="990" y="336"/>
                      </a:lnTo>
                      <a:lnTo>
                        <a:pt x="973" y="337"/>
                      </a:lnTo>
                      <a:lnTo>
                        <a:pt x="942" y="336"/>
                      </a:lnTo>
                      <a:lnTo>
                        <a:pt x="922" y="327"/>
                      </a:lnTo>
                      <a:lnTo>
                        <a:pt x="897" y="348"/>
                      </a:lnTo>
                      <a:lnTo>
                        <a:pt x="888" y="349"/>
                      </a:lnTo>
                      <a:lnTo>
                        <a:pt x="887" y="347"/>
                      </a:lnTo>
                      <a:lnTo>
                        <a:pt x="887" y="342"/>
                      </a:lnTo>
                      <a:lnTo>
                        <a:pt x="883" y="339"/>
                      </a:lnTo>
                      <a:lnTo>
                        <a:pt x="881" y="337"/>
                      </a:lnTo>
                      <a:lnTo>
                        <a:pt x="872" y="344"/>
                      </a:lnTo>
                      <a:lnTo>
                        <a:pt x="855" y="352"/>
                      </a:lnTo>
                      <a:lnTo>
                        <a:pt x="820" y="354"/>
                      </a:lnTo>
                      <a:lnTo>
                        <a:pt x="810" y="351"/>
                      </a:lnTo>
                      <a:lnTo>
                        <a:pt x="801" y="351"/>
                      </a:lnTo>
                      <a:lnTo>
                        <a:pt x="785" y="355"/>
                      </a:lnTo>
                      <a:lnTo>
                        <a:pt x="775" y="364"/>
                      </a:lnTo>
                      <a:lnTo>
                        <a:pt x="767" y="368"/>
                      </a:lnTo>
                      <a:lnTo>
                        <a:pt x="754" y="371"/>
                      </a:lnTo>
                      <a:lnTo>
                        <a:pt x="750" y="375"/>
                      </a:lnTo>
                      <a:lnTo>
                        <a:pt x="716" y="381"/>
                      </a:lnTo>
                      <a:lnTo>
                        <a:pt x="689" y="378"/>
                      </a:lnTo>
                      <a:lnTo>
                        <a:pt x="678" y="366"/>
                      </a:lnTo>
                      <a:lnTo>
                        <a:pt x="671" y="365"/>
                      </a:lnTo>
                      <a:lnTo>
                        <a:pt x="657" y="366"/>
                      </a:lnTo>
                      <a:lnTo>
                        <a:pt x="648" y="373"/>
                      </a:lnTo>
                      <a:lnTo>
                        <a:pt x="634" y="378"/>
                      </a:lnTo>
                      <a:lnTo>
                        <a:pt x="626" y="380"/>
                      </a:lnTo>
                      <a:lnTo>
                        <a:pt x="622" y="384"/>
                      </a:lnTo>
                      <a:lnTo>
                        <a:pt x="607" y="381"/>
                      </a:lnTo>
                      <a:lnTo>
                        <a:pt x="598" y="384"/>
                      </a:lnTo>
                      <a:lnTo>
                        <a:pt x="597" y="381"/>
                      </a:lnTo>
                      <a:lnTo>
                        <a:pt x="597" y="379"/>
                      </a:lnTo>
                      <a:lnTo>
                        <a:pt x="597" y="378"/>
                      </a:lnTo>
                      <a:lnTo>
                        <a:pt x="597" y="378"/>
                      </a:lnTo>
                      <a:lnTo>
                        <a:pt x="592" y="374"/>
                      </a:lnTo>
                      <a:lnTo>
                        <a:pt x="583" y="373"/>
                      </a:lnTo>
                      <a:lnTo>
                        <a:pt x="578" y="370"/>
                      </a:lnTo>
                      <a:lnTo>
                        <a:pt x="573" y="381"/>
                      </a:lnTo>
                      <a:lnTo>
                        <a:pt x="571" y="382"/>
                      </a:lnTo>
                      <a:lnTo>
                        <a:pt x="571" y="387"/>
                      </a:lnTo>
                      <a:lnTo>
                        <a:pt x="569" y="396"/>
                      </a:lnTo>
                      <a:lnTo>
                        <a:pt x="579" y="408"/>
                      </a:lnTo>
                      <a:lnTo>
                        <a:pt x="579" y="411"/>
                      </a:lnTo>
                      <a:lnTo>
                        <a:pt x="576" y="412"/>
                      </a:lnTo>
                      <a:lnTo>
                        <a:pt x="569" y="412"/>
                      </a:lnTo>
                      <a:lnTo>
                        <a:pt x="560" y="414"/>
                      </a:lnTo>
                      <a:lnTo>
                        <a:pt x="560" y="418"/>
                      </a:lnTo>
                      <a:lnTo>
                        <a:pt x="560" y="427"/>
                      </a:lnTo>
                      <a:lnTo>
                        <a:pt x="554" y="432"/>
                      </a:lnTo>
                      <a:lnTo>
                        <a:pt x="551" y="433"/>
                      </a:lnTo>
                      <a:lnTo>
                        <a:pt x="548" y="439"/>
                      </a:lnTo>
                      <a:lnTo>
                        <a:pt x="542" y="435"/>
                      </a:lnTo>
                      <a:lnTo>
                        <a:pt x="540" y="432"/>
                      </a:lnTo>
                      <a:lnTo>
                        <a:pt x="536" y="432"/>
                      </a:lnTo>
                      <a:lnTo>
                        <a:pt x="538" y="424"/>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23" name="Freeform 161"/>
                <p:cNvSpPr>
                  <a:spLocks noChangeAspect="1"/>
                </p:cNvSpPr>
                <p:nvPr/>
              </p:nvSpPr>
              <p:spPr bwMode="gray">
                <a:xfrm>
                  <a:off x="2802" y="1980"/>
                  <a:ext cx="33" cy="28"/>
                </a:xfrm>
                <a:custGeom>
                  <a:avLst/>
                  <a:gdLst/>
                  <a:ahLst/>
                  <a:cxnLst>
                    <a:cxn ang="0">
                      <a:pos x="108" y="8"/>
                    </a:cxn>
                    <a:cxn ang="0">
                      <a:pos x="100" y="6"/>
                    </a:cxn>
                    <a:cxn ang="0">
                      <a:pos x="77" y="10"/>
                    </a:cxn>
                    <a:cxn ang="0">
                      <a:pos x="59" y="0"/>
                    </a:cxn>
                    <a:cxn ang="0">
                      <a:pos x="39" y="8"/>
                    </a:cxn>
                    <a:cxn ang="0">
                      <a:pos x="25" y="10"/>
                    </a:cxn>
                    <a:cxn ang="0">
                      <a:pos x="16" y="18"/>
                    </a:cxn>
                    <a:cxn ang="0">
                      <a:pos x="19" y="24"/>
                    </a:cxn>
                    <a:cxn ang="0">
                      <a:pos x="28" y="31"/>
                    </a:cxn>
                    <a:cxn ang="0">
                      <a:pos x="27" y="42"/>
                    </a:cxn>
                    <a:cxn ang="0">
                      <a:pos x="16" y="51"/>
                    </a:cxn>
                    <a:cxn ang="0">
                      <a:pos x="14" y="67"/>
                    </a:cxn>
                    <a:cxn ang="0">
                      <a:pos x="10" y="81"/>
                    </a:cxn>
                    <a:cxn ang="0">
                      <a:pos x="0" y="96"/>
                    </a:cxn>
                    <a:cxn ang="0">
                      <a:pos x="3" y="100"/>
                    </a:cxn>
                    <a:cxn ang="0">
                      <a:pos x="10" y="104"/>
                    </a:cxn>
                    <a:cxn ang="0">
                      <a:pos x="43" y="100"/>
                    </a:cxn>
                    <a:cxn ang="0">
                      <a:pos x="36" y="107"/>
                    </a:cxn>
                    <a:cxn ang="0">
                      <a:pos x="21" y="113"/>
                    </a:cxn>
                    <a:cxn ang="0">
                      <a:pos x="10" y="120"/>
                    </a:cxn>
                    <a:cxn ang="0">
                      <a:pos x="9" y="127"/>
                    </a:cxn>
                    <a:cxn ang="0">
                      <a:pos x="9" y="140"/>
                    </a:cxn>
                    <a:cxn ang="0">
                      <a:pos x="17" y="137"/>
                    </a:cxn>
                    <a:cxn ang="0">
                      <a:pos x="23" y="127"/>
                    </a:cxn>
                    <a:cxn ang="0">
                      <a:pos x="33" y="118"/>
                    </a:cxn>
                    <a:cxn ang="0">
                      <a:pos x="58" y="101"/>
                    </a:cxn>
                    <a:cxn ang="0">
                      <a:pos x="76" y="86"/>
                    </a:cxn>
                    <a:cxn ang="0">
                      <a:pos x="85" y="75"/>
                    </a:cxn>
                    <a:cxn ang="0">
                      <a:pos x="97" y="75"/>
                    </a:cxn>
                    <a:cxn ang="0">
                      <a:pos x="108" y="73"/>
                    </a:cxn>
                    <a:cxn ang="0">
                      <a:pos x="124" y="73"/>
                    </a:cxn>
                    <a:cxn ang="0">
                      <a:pos x="138" y="74"/>
                    </a:cxn>
                    <a:cxn ang="0">
                      <a:pos x="145" y="78"/>
                    </a:cxn>
                    <a:cxn ang="0">
                      <a:pos x="160" y="73"/>
                    </a:cxn>
                    <a:cxn ang="0">
                      <a:pos x="166" y="64"/>
                    </a:cxn>
                    <a:cxn ang="0">
                      <a:pos x="166" y="56"/>
                    </a:cxn>
                    <a:cxn ang="0">
                      <a:pos x="156" y="54"/>
                    </a:cxn>
                    <a:cxn ang="0">
                      <a:pos x="139" y="48"/>
                    </a:cxn>
                    <a:cxn ang="0">
                      <a:pos x="125" y="42"/>
                    </a:cxn>
                    <a:cxn ang="0">
                      <a:pos x="117" y="36"/>
                    </a:cxn>
                    <a:cxn ang="0">
                      <a:pos x="109" y="27"/>
                    </a:cxn>
                    <a:cxn ang="0">
                      <a:pos x="107" y="16"/>
                    </a:cxn>
                    <a:cxn ang="0">
                      <a:pos x="108" y="8"/>
                    </a:cxn>
                  </a:cxnLst>
                  <a:rect l="0" t="0" r="r" b="b"/>
                  <a:pathLst>
                    <a:path w="166" h="140">
                      <a:moveTo>
                        <a:pt x="108" y="8"/>
                      </a:moveTo>
                      <a:lnTo>
                        <a:pt x="100" y="6"/>
                      </a:lnTo>
                      <a:lnTo>
                        <a:pt x="77" y="10"/>
                      </a:lnTo>
                      <a:lnTo>
                        <a:pt x="59" y="0"/>
                      </a:lnTo>
                      <a:lnTo>
                        <a:pt x="39" y="8"/>
                      </a:lnTo>
                      <a:lnTo>
                        <a:pt x="25" y="10"/>
                      </a:lnTo>
                      <a:lnTo>
                        <a:pt x="16" y="18"/>
                      </a:lnTo>
                      <a:lnTo>
                        <a:pt x="19" y="24"/>
                      </a:lnTo>
                      <a:lnTo>
                        <a:pt x="28" y="31"/>
                      </a:lnTo>
                      <a:lnTo>
                        <a:pt x="27" y="42"/>
                      </a:lnTo>
                      <a:lnTo>
                        <a:pt x="16" y="51"/>
                      </a:lnTo>
                      <a:lnTo>
                        <a:pt x="14" y="67"/>
                      </a:lnTo>
                      <a:lnTo>
                        <a:pt x="10" y="81"/>
                      </a:lnTo>
                      <a:lnTo>
                        <a:pt x="0" y="96"/>
                      </a:lnTo>
                      <a:lnTo>
                        <a:pt x="3" y="100"/>
                      </a:lnTo>
                      <a:lnTo>
                        <a:pt x="10" y="104"/>
                      </a:lnTo>
                      <a:lnTo>
                        <a:pt x="43" y="100"/>
                      </a:lnTo>
                      <a:lnTo>
                        <a:pt x="36" y="107"/>
                      </a:lnTo>
                      <a:lnTo>
                        <a:pt x="21" y="113"/>
                      </a:lnTo>
                      <a:lnTo>
                        <a:pt x="10" y="120"/>
                      </a:lnTo>
                      <a:lnTo>
                        <a:pt x="9" y="127"/>
                      </a:lnTo>
                      <a:lnTo>
                        <a:pt x="9" y="140"/>
                      </a:lnTo>
                      <a:lnTo>
                        <a:pt x="17" y="137"/>
                      </a:lnTo>
                      <a:lnTo>
                        <a:pt x="23" y="127"/>
                      </a:lnTo>
                      <a:lnTo>
                        <a:pt x="33" y="118"/>
                      </a:lnTo>
                      <a:lnTo>
                        <a:pt x="58" y="101"/>
                      </a:lnTo>
                      <a:lnTo>
                        <a:pt x="76" y="86"/>
                      </a:lnTo>
                      <a:lnTo>
                        <a:pt x="85" y="75"/>
                      </a:lnTo>
                      <a:lnTo>
                        <a:pt x="97" y="75"/>
                      </a:lnTo>
                      <a:lnTo>
                        <a:pt x="108" y="73"/>
                      </a:lnTo>
                      <a:lnTo>
                        <a:pt x="124" y="73"/>
                      </a:lnTo>
                      <a:lnTo>
                        <a:pt x="138" y="74"/>
                      </a:lnTo>
                      <a:lnTo>
                        <a:pt x="145" y="78"/>
                      </a:lnTo>
                      <a:lnTo>
                        <a:pt x="160" y="73"/>
                      </a:lnTo>
                      <a:lnTo>
                        <a:pt x="166" y="64"/>
                      </a:lnTo>
                      <a:lnTo>
                        <a:pt x="166" y="56"/>
                      </a:lnTo>
                      <a:lnTo>
                        <a:pt x="156" y="54"/>
                      </a:lnTo>
                      <a:lnTo>
                        <a:pt x="139" y="48"/>
                      </a:lnTo>
                      <a:lnTo>
                        <a:pt x="125" y="42"/>
                      </a:lnTo>
                      <a:lnTo>
                        <a:pt x="117" y="36"/>
                      </a:lnTo>
                      <a:lnTo>
                        <a:pt x="109" y="27"/>
                      </a:lnTo>
                      <a:lnTo>
                        <a:pt x="107" y="16"/>
                      </a:lnTo>
                      <a:lnTo>
                        <a:pt x="108" y="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sp>
            <p:nvSpPr>
              <p:cNvPr id="319" name="Freeform 162"/>
              <p:cNvSpPr>
                <a:spLocks noChangeAspect="1"/>
              </p:cNvSpPr>
              <p:nvPr/>
            </p:nvSpPr>
            <p:spPr bwMode="gray">
              <a:xfrm>
                <a:off x="2898" y="2100"/>
                <a:ext cx="47" cy="54"/>
              </a:xfrm>
              <a:custGeom>
                <a:avLst/>
                <a:gdLst/>
                <a:ahLst/>
                <a:cxnLst>
                  <a:cxn ang="0">
                    <a:pos x="215" y="94"/>
                  </a:cxn>
                  <a:cxn ang="0">
                    <a:pos x="231" y="75"/>
                  </a:cxn>
                  <a:cxn ang="0">
                    <a:pos x="215" y="0"/>
                  </a:cxn>
                  <a:cxn ang="0">
                    <a:pos x="165" y="26"/>
                  </a:cxn>
                  <a:cxn ang="0">
                    <a:pos x="141" y="39"/>
                  </a:cxn>
                  <a:cxn ang="0">
                    <a:pos x="96" y="67"/>
                  </a:cxn>
                  <a:cxn ang="0">
                    <a:pos x="87" y="69"/>
                  </a:cxn>
                  <a:cxn ang="0">
                    <a:pos x="75" y="67"/>
                  </a:cxn>
                  <a:cxn ang="0">
                    <a:pos x="70" y="65"/>
                  </a:cxn>
                  <a:cxn ang="0">
                    <a:pos x="62" y="55"/>
                  </a:cxn>
                  <a:cxn ang="0">
                    <a:pos x="54" y="51"/>
                  </a:cxn>
                  <a:cxn ang="0">
                    <a:pos x="48" y="43"/>
                  </a:cxn>
                  <a:cxn ang="0">
                    <a:pos x="44" y="42"/>
                  </a:cxn>
                  <a:cxn ang="0">
                    <a:pos x="32" y="44"/>
                  </a:cxn>
                  <a:cxn ang="0">
                    <a:pos x="32" y="64"/>
                  </a:cxn>
                  <a:cxn ang="0">
                    <a:pos x="32" y="66"/>
                  </a:cxn>
                  <a:cxn ang="0">
                    <a:pos x="31" y="75"/>
                  </a:cxn>
                  <a:cxn ang="0">
                    <a:pos x="30" y="82"/>
                  </a:cxn>
                  <a:cxn ang="0">
                    <a:pos x="28" y="94"/>
                  </a:cxn>
                  <a:cxn ang="0">
                    <a:pos x="31" y="103"/>
                  </a:cxn>
                  <a:cxn ang="0">
                    <a:pos x="28" y="109"/>
                  </a:cxn>
                  <a:cxn ang="0">
                    <a:pos x="27" y="118"/>
                  </a:cxn>
                  <a:cxn ang="0">
                    <a:pos x="25" y="120"/>
                  </a:cxn>
                  <a:cxn ang="0">
                    <a:pos x="27" y="124"/>
                  </a:cxn>
                  <a:cxn ang="0">
                    <a:pos x="23" y="137"/>
                  </a:cxn>
                  <a:cxn ang="0">
                    <a:pos x="26" y="145"/>
                  </a:cxn>
                  <a:cxn ang="0">
                    <a:pos x="17" y="163"/>
                  </a:cxn>
                  <a:cxn ang="0">
                    <a:pos x="11" y="183"/>
                  </a:cxn>
                  <a:cxn ang="0">
                    <a:pos x="5" y="236"/>
                  </a:cxn>
                  <a:cxn ang="0">
                    <a:pos x="1" y="247"/>
                  </a:cxn>
                  <a:cxn ang="0">
                    <a:pos x="0" y="253"/>
                  </a:cxn>
                  <a:cxn ang="0">
                    <a:pos x="0" y="253"/>
                  </a:cxn>
                  <a:cxn ang="0">
                    <a:pos x="3" y="261"/>
                  </a:cxn>
                  <a:cxn ang="0">
                    <a:pos x="64" y="269"/>
                  </a:cxn>
                  <a:cxn ang="0">
                    <a:pos x="81" y="252"/>
                  </a:cxn>
                  <a:cxn ang="0">
                    <a:pos x="82" y="248"/>
                  </a:cxn>
                  <a:cxn ang="0">
                    <a:pos x="97" y="223"/>
                  </a:cxn>
                  <a:cxn ang="0">
                    <a:pos x="139" y="217"/>
                  </a:cxn>
                  <a:cxn ang="0">
                    <a:pos x="140" y="207"/>
                  </a:cxn>
                  <a:cxn ang="0">
                    <a:pos x="146" y="191"/>
                  </a:cxn>
                  <a:cxn ang="0">
                    <a:pos x="168" y="179"/>
                  </a:cxn>
                  <a:cxn ang="0">
                    <a:pos x="170" y="178"/>
                  </a:cxn>
                  <a:cxn ang="0">
                    <a:pos x="117" y="124"/>
                  </a:cxn>
                  <a:cxn ang="0">
                    <a:pos x="108" y="118"/>
                  </a:cxn>
                  <a:cxn ang="0">
                    <a:pos x="149" y="108"/>
                  </a:cxn>
                  <a:cxn ang="0">
                    <a:pos x="215" y="94"/>
                  </a:cxn>
                </a:cxnLst>
                <a:rect l="0" t="0" r="r" b="b"/>
                <a:pathLst>
                  <a:path w="231" h="269">
                    <a:moveTo>
                      <a:pt x="215" y="94"/>
                    </a:moveTo>
                    <a:lnTo>
                      <a:pt x="231" y="75"/>
                    </a:lnTo>
                    <a:lnTo>
                      <a:pt x="215" y="0"/>
                    </a:lnTo>
                    <a:lnTo>
                      <a:pt x="165" y="26"/>
                    </a:lnTo>
                    <a:lnTo>
                      <a:pt x="141" y="39"/>
                    </a:lnTo>
                    <a:lnTo>
                      <a:pt x="96" y="67"/>
                    </a:lnTo>
                    <a:lnTo>
                      <a:pt x="87" y="69"/>
                    </a:lnTo>
                    <a:lnTo>
                      <a:pt x="75" y="67"/>
                    </a:lnTo>
                    <a:lnTo>
                      <a:pt x="70" y="65"/>
                    </a:lnTo>
                    <a:lnTo>
                      <a:pt x="62" y="55"/>
                    </a:lnTo>
                    <a:lnTo>
                      <a:pt x="54" y="51"/>
                    </a:lnTo>
                    <a:lnTo>
                      <a:pt x="48" y="43"/>
                    </a:lnTo>
                    <a:lnTo>
                      <a:pt x="44" y="42"/>
                    </a:lnTo>
                    <a:lnTo>
                      <a:pt x="32" y="44"/>
                    </a:lnTo>
                    <a:lnTo>
                      <a:pt x="32" y="64"/>
                    </a:lnTo>
                    <a:lnTo>
                      <a:pt x="32" y="66"/>
                    </a:lnTo>
                    <a:lnTo>
                      <a:pt x="31" y="75"/>
                    </a:lnTo>
                    <a:lnTo>
                      <a:pt x="30" y="82"/>
                    </a:lnTo>
                    <a:lnTo>
                      <a:pt x="28" y="94"/>
                    </a:lnTo>
                    <a:lnTo>
                      <a:pt x="31" y="103"/>
                    </a:lnTo>
                    <a:lnTo>
                      <a:pt x="28" y="109"/>
                    </a:lnTo>
                    <a:lnTo>
                      <a:pt x="27" y="118"/>
                    </a:lnTo>
                    <a:lnTo>
                      <a:pt x="25" y="120"/>
                    </a:lnTo>
                    <a:lnTo>
                      <a:pt x="27" y="124"/>
                    </a:lnTo>
                    <a:lnTo>
                      <a:pt x="23" y="137"/>
                    </a:lnTo>
                    <a:lnTo>
                      <a:pt x="26" y="145"/>
                    </a:lnTo>
                    <a:lnTo>
                      <a:pt x="17" y="163"/>
                    </a:lnTo>
                    <a:lnTo>
                      <a:pt x="11" y="183"/>
                    </a:lnTo>
                    <a:lnTo>
                      <a:pt x="5" y="236"/>
                    </a:lnTo>
                    <a:lnTo>
                      <a:pt x="1" y="247"/>
                    </a:lnTo>
                    <a:lnTo>
                      <a:pt x="0" y="253"/>
                    </a:lnTo>
                    <a:lnTo>
                      <a:pt x="0" y="253"/>
                    </a:lnTo>
                    <a:lnTo>
                      <a:pt x="3" y="261"/>
                    </a:lnTo>
                    <a:lnTo>
                      <a:pt x="64" y="269"/>
                    </a:lnTo>
                    <a:lnTo>
                      <a:pt x="81" y="252"/>
                    </a:lnTo>
                    <a:lnTo>
                      <a:pt x="82" y="248"/>
                    </a:lnTo>
                    <a:lnTo>
                      <a:pt x="97" y="223"/>
                    </a:lnTo>
                    <a:lnTo>
                      <a:pt x="139" y="217"/>
                    </a:lnTo>
                    <a:lnTo>
                      <a:pt x="140" y="207"/>
                    </a:lnTo>
                    <a:lnTo>
                      <a:pt x="146" y="191"/>
                    </a:lnTo>
                    <a:lnTo>
                      <a:pt x="168" y="179"/>
                    </a:lnTo>
                    <a:lnTo>
                      <a:pt x="170" y="178"/>
                    </a:lnTo>
                    <a:lnTo>
                      <a:pt x="117" y="124"/>
                    </a:lnTo>
                    <a:lnTo>
                      <a:pt x="108" y="118"/>
                    </a:lnTo>
                    <a:lnTo>
                      <a:pt x="149" y="108"/>
                    </a:lnTo>
                    <a:lnTo>
                      <a:pt x="215" y="94"/>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20" name="Freeform 163"/>
              <p:cNvSpPr>
                <a:spLocks noChangeAspect="1"/>
              </p:cNvSpPr>
              <p:nvPr/>
            </p:nvSpPr>
            <p:spPr bwMode="gray">
              <a:xfrm>
                <a:off x="2905" y="2047"/>
                <a:ext cx="77" cy="67"/>
              </a:xfrm>
              <a:custGeom>
                <a:avLst/>
                <a:gdLst/>
                <a:ahLst/>
                <a:cxnLst>
                  <a:cxn ang="0">
                    <a:pos x="241" y="227"/>
                  </a:cxn>
                  <a:cxn ang="0">
                    <a:pos x="290" y="203"/>
                  </a:cxn>
                  <a:cxn ang="0">
                    <a:pos x="316" y="170"/>
                  </a:cxn>
                  <a:cxn ang="0">
                    <a:pos x="354" y="50"/>
                  </a:cxn>
                  <a:cxn ang="0">
                    <a:pos x="378" y="12"/>
                  </a:cxn>
                  <a:cxn ang="0">
                    <a:pos x="373" y="2"/>
                  </a:cxn>
                  <a:cxn ang="0">
                    <a:pos x="345" y="15"/>
                  </a:cxn>
                  <a:cxn ang="0">
                    <a:pos x="291" y="14"/>
                  </a:cxn>
                  <a:cxn ang="0">
                    <a:pos x="257" y="31"/>
                  </a:cxn>
                  <a:cxn ang="0">
                    <a:pos x="206" y="45"/>
                  </a:cxn>
                  <a:cxn ang="0">
                    <a:pos x="161" y="28"/>
                  </a:cxn>
                  <a:cxn ang="0">
                    <a:pos x="124" y="41"/>
                  </a:cxn>
                  <a:cxn ang="0">
                    <a:pos x="97" y="44"/>
                  </a:cxn>
                  <a:cxn ang="0">
                    <a:pos x="87" y="42"/>
                  </a:cxn>
                  <a:cxn ang="0">
                    <a:pos x="73" y="36"/>
                  </a:cxn>
                  <a:cxn ang="0">
                    <a:pos x="61" y="45"/>
                  </a:cxn>
                  <a:cxn ang="0">
                    <a:pos x="68" y="71"/>
                  </a:cxn>
                  <a:cxn ang="0">
                    <a:pos x="59" y="75"/>
                  </a:cxn>
                  <a:cxn ang="0">
                    <a:pos x="50" y="90"/>
                  </a:cxn>
                  <a:cxn ang="0">
                    <a:pos x="38" y="102"/>
                  </a:cxn>
                  <a:cxn ang="0">
                    <a:pos x="26" y="95"/>
                  </a:cxn>
                  <a:cxn ang="0">
                    <a:pos x="23" y="123"/>
                  </a:cxn>
                  <a:cxn ang="0">
                    <a:pos x="26" y="167"/>
                  </a:cxn>
                  <a:cxn ang="0">
                    <a:pos x="48" y="174"/>
                  </a:cxn>
                  <a:cxn ang="0">
                    <a:pos x="57" y="179"/>
                  </a:cxn>
                  <a:cxn ang="0">
                    <a:pos x="53" y="183"/>
                  </a:cxn>
                  <a:cxn ang="0">
                    <a:pos x="50" y="189"/>
                  </a:cxn>
                  <a:cxn ang="0">
                    <a:pos x="63" y="195"/>
                  </a:cxn>
                  <a:cxn ang="0">
                    <a:pos x="64" y="208"/>
                  </a:cxn>
                  <a:cxn ang="0">
                    <a:pos x="63" y="216"/>
                  </a:cxn>
                  <a:cxn ang="0">
                    <a:pos x="50" y="222"/>
                  </a:cxn>
                  <a:cxn ang="0">
                    <a:pos x="45" y="230"/>
                  </a:cxn>
                  <a:cxn ang="0">
                    <a:pos x="52" y="236"/>
                  </a:cxn>
                  <a:cxn ang="0">
                    <a:pos x="32" y="237"/>
                  </a:cxn>
                  <a:cxn ang="0">
                    <a:pos x="26" y="249"/>
                  </a:cxn>
                  <a:cxn ang="0">
                    <a:pos x="31" y="257"/>
                  </a:cxn>
                  <a:cxn ang="0">
                    <a:pos x="18" y="267"/>
                  </a:cxn>
                  <a:cxn ang="0">
                    <a:pos x="5" y="276"/>
                  </a:cxn>
                  <a:cxn ang="0">
                    <a:pos x="4" y="295"/>
                  </a:cxn>
                  <a:cxn ang="0">
                    <a:pos x="0" y="312"/>
                  </a:cxn>
                  <a:cxn ang="0">
                    <a:pos x="22" y="319"/>
                  </a:cxn>
                  <a:cxn ang="0">
                    <a:pos x="43" y="335"/>
                  </a:cxn>
                  <a:cxn ang="0">
                    <a:pos x="109" y="307"/>
                  </a:cxn>
                </a:cxnLst>
                <a:rect l="0" t="0" r="r" b="b"/>
                <a:pathLst>
                  <a:path w="387" h="337">
                    <a:moveTo>
                      <a:pt x="183" y="268"/>
                    </a:moveTo>
                    <a:lnTo>
                      <a:pt x="226" y="238"/>
                    </a:lnTo>
                    <a:lnTo>
                      <a:pt x="241" y="227"/>
                    </a:lnTo>
                    <a:lnTo>
                      <a:pt x="256" y="222"/>
                    </a:lnTo>
                    <a:lnTo>
                      <a:pt x="278" y="210"/>
                    </a:lnTo>
                    <a:lnTo>
                      <a:pt x="290" y="203"/>
                    </a:lnTo>
                    <a:lnTo>
                      <a:pt x="294" y="199"/>
                    </a:lnTo>
                    <a:lnTo>
                      <a:pt x="306" y="194"/>
                    </a:lnTo>
                    <a:lnTo>
                      <a:pt x="316" y="170"/>
                    </a:lnTo>
                    <a:lnTo>
                      <a:pt x="319" y="133"/>
                    </a:lnTo>
                    <a:lnTo>
                      <a:pt x="323" y="63"/>
                    </a:lnTo>
                    <a:lnTo>
                      <a:pt x="354" y="50"/>
                    </a:lnTo>
                    <a:lnTo>
                      <a:pt x="372" y="21"/>
                    </a:lnTo>
                    <a:lnTo>
                      <a:pt x="387" y="12"/>
                    </a:lnTo>
                    <a:lnTo>
                      <a:pt x="378" y="12"/>
                    </a:lnTo>
                    <a:lnTo>
                      <a:pt x="377" y="10"/>
                    </a:lnTo>
                    <a:lnTo>
                      <a:pt x="377" y="5"/>
                    </a:lnTo>
                    <a:lnTo>
                      <a:pt x="373" y="2"/>
                    </a:lnTo>
                    <a:lnTo>
                      <a:pt x="371" y="0"/>
                    </a:lnTo>
                    <a:lnTo>
                      <a:pt x="362" y="7"/>
                    </a:lnTo>
                    <a:lnTo>
                      <a:pt x="345" y="15"/>
                    </a:lnTo>
                    <a:lnTo>
                      <a:pt x="310" y="17"/>
                    </a:lnTo>
                    <a:lnTo>
                      <a:pt x="300" y="14"/>
                    </a:lnTo>
                    <a:lnTo>
                      <a:pt x="291" y="14"/>
                    </a:lnTo>
                    <a:lnTo>
                      <a:pt x="275" y="18"/>
                    </a:lnTo>
                    <a:lnTo>
                      <a:pt x="265" y="27"/>
                    </a:lnTo>
                    <a:lnTo>
                      <a:pt x="257" y="31"/>
                    </a:lnTo>
                    <a:lnTo>
                      <a:pt x="244" y="34"/>
                    </a:lnTo>
                    <a:lnTo>
                      <a:pt x="238" y="38"/>
                    </a:lnTo>
                    <a:lnTo>
                      <a:pt x="206" y="45"/>
                    </a:lnTo>
                    <a:lnTo>
                      <a:pt x="179" y="41"/>
                    </a:lnTo>
                    <a:lnTo>
                      <a:pt x="168" y="31"/>
                    </a:lnTo>
                    <a:lnTo>
                      <a:pt x="161" y="28"/>
                    </a:lnTo>
                    <a:lnTo>
                      <a:pt x="147" y="29"/>
                    </a:lnTo>
                    <a:lnTo>
                      <a:pt x="138" y="36"/>
                    </a:lnTo>
                    <a:lnTo>
                      <a:pt x="124" y="41"/>
                    </a:lnTo>
                    <a:lnTo>
                      <a:pt x="116" y="43"/>
                    </a:lnTo>
                    <a:lnTo>
                      <a:pt x="112" y="47"/>
                    </a:lnTo>
                    <a:lnTo>
                      <a:pt x="97" y="44"/>
                    </a:lnTo>
                    <a:lnTo>
                      <a:pt x="88" y="47"/>
                    </a:lnTo>
                    <a:lnTo>
                      <a:pt x="87" y="44"/>
                    </a:lnTo>
                    <a:lnTo>
                      <a:pt x="87" y="42"/>
                    </a:lnTo>
                    <a:lnTo>
                      <a:pt x="87" y="41"/>
                    </a:lnTo>
                    <a:lnTo>
                      <a:pt x="82" y="37"/>
                    </a:lnTo>
                    <a:lnTo>
                      <a:pt x="73" y="36"/>
                    </a:lnTo>
                    <a:lnTo>
                      <a:pt x="68" y="33"/>
                    </a:lnTo>
                    <a:lnTo>
                      <a:pt x="63" y="44"/>
                    </a:lnTo>
                    <a:lnTo>
                      <a:pt x="61" y="45"/>
                    </a:lnTo>
                    <a:lnTo>
                      <a:pt x="61" y="50"/>
                    </a:lnTo>
                    <a:lnTo>
                      <a:pt x="59" y="59"/>
                    </a:lnTo>
                    <a:lnTo>
                      <a:pt x="68" y="71"/>
                    </a:lnTo>
                    <a:lnTo>
                      <a:pt x="69" y="74"/>
                    </a:lnTo>
                    <a:lnTo>
                      <a:pt x="66" y="75"/>
                    </a:lnTo>
                    <a:lnTo>
                      <a:pt x="59" y="75"/>
                    </a:lnTo>
                    <a:lnTo>
                      <a:pt x="50" y="77"/>
                    </a:lnTo>
                    <a:lnTo>
                      <a:pt x="50" y="81"/>
                    </a:lnTo>
                    <a:lnTo>
                      <a:pt x="50" y="90"/>
                    </a:lnTo>
                    <a:lnTo>
                      <a:pt x="44" y="95"/>
                    </a:lnTo>
                    <a:lnTo>
                      <a:pt x="41" y="96"/>
                    </a:lnTo>
                    <a:lnTo>
                      <a:pt x="38" y="102"/>
                    </a:lnTo>
                    <a:lnTo>
                      <a:pt x="32" y="98"/>
                    </a:lnTo>
                    <a:lnTo>
                      <a:pt x="30" y="95"/>
                    </a:lnTo>
                    <a:lnTo>
                      <a:pt x="26" y="95"/>
                    </a:lnTo>
                    <a:lnTo>
                      <a:pt x="26" y="106"/>
                    </a:lnTo>
                    <a:lnTo>
                      <a:pt x="21" y="119"/>
                    </a:lnTo>
                    <a:lnTo>
                      <a:pt x="23" y="123"/>
                    </a:lnTo>
                    <a:lnTo>
                      <a:pt x="28" y="136"/>
                    </a:lnTo>
                    <a:lnTo>
                      <a:pt x="28" y="155"/>
                    </a:lnTo>
                    <a:lnTo>
                      <a:pt x="26" y="167"/>
                    </a:lnTo>
                    <a:lnTo>
                      <a:pt x="28" y="178"/>
                    </a:lnTo>
                    <a:lnTo>
                      <a:pt x="45" y="178"/>
                    </a:lnTo>
                    <a:lnTo>
                      <a:pt x="48" y="174"/>
                    </a:lnTo>
                    <a:lnTo>
                      <a:pt x="50" y="174"/>
                    </a:lnTo>
                    <a:lnTo>
                      <a:pt x="52" y="179"/>
                    </a:lnTo>
                    <a:lnTo>
                      <a:pt x="57" y="179"/>
                    </a:lnTo>
                    <a:lnTo>
                      <a:pt x="58" y="181"/>
                    </a:lnTo>
                    <a:lnTo>
                      <a:pt x="58" y="183"/>
                    </a:lnTo>
                    <a:lnTo>
                      <a:pt x="53" y="183"/>
                    </a:lnTo>
                    <a:lnTo>
                      <a:pt x="53" y="185"/>
                    </a:lnTo>
                    <a:lnTo>
                      <a:pt x="50" y="187"/>
                    </a:lnTo>
                    <a:lnTo>
                      <a:pt x="50" y="189"/>
                    </a:lnTo>
                    <a:lnTo>
                      <a:pt x="57" y="189"/>
                    </a:lnTo>
                    <a:lnTo>
                      <a:pt x="58" y="193"/>
                    </a:lnTo>
                    <a:lnTo>
                      <a:pt x="63" y="195"/>
                    </a:lnTo>
                    <a:lnTo>
                      <a:pt x="61" y="199"/>
                    </a:lnTo>
                    <a:lnTo>
                      <a:pt x="65" y="204"/>
                    </a:lnTo>
                    <a:lnTo>
                      <a:pt x="64" y="208"/>
                    </a:lnTo>
                    <a:lnTo>
                      <a:pt x="66" y="210"/>
                    </a:lnTo>
                    <a:lnTo>
                      <a:pt x="64" y="212"/>
                    </a:lnTo>
                    <a:lnTo>
                      <a:pt x="63" y="216"/>
                    </a:lnTo>
                    <a:lnTo>
                      <a:pt x="60" y="216"/>
                    </a:lnTo>
                    <a:lnTo>
                      <a:pt x="55" y="221"/>
                    </a:lnTo>
                    <a:lnTo>
                      <a:pt x="50" y="222"/>
                    </a:lnTo>
                    <a:lnTo>
                      <a:pt x="50" y="226"/>
                    </a:lnTo>
                    <a:lnTo>
                      <a:pt x="47" y="227"/>
                    </a:lnTo>
                    <a:lnTo>
                      <a:pt x="45" y="230"/>
                    </a:lnTo>
                    <a:lnTo>
                      <a:pt x="50" y="233"/>
                    </a:lnTo>
                    <a:lnTo>
                      <a:pt x="52" y="236"/>
                    </a:lnTo>
                    <a:lnTo>
                      <a:pt x="52" y="236"/>
                    </a:lnTo>
                    <a:lnTo>
                      <a:pt x="50" y="237"/>
                    </a:lnTo>
                    <a:lnTo>
                      <a:pt x="45" y="236"/>
                    </a:lnTo>
                    <a:lnTo>
                      <a:pt x="32" y="237"/>
                    </a:lnTo>
                    <a:lnTo>
                      <a:pt x="31" y="242"/>
                    </a:lnTo>
                    <a:lnTo>
                      <a:pt x="28" y="243"/>
                    </a:lnTo>
                    <a:lnTo>
                      <a:pt x="26" y="249"/>
                    </a:lnTo>
                    <a:lnTo>
                      <a:pt x="26" y="249"/>
                    </a:lnTo>
                    <a:lnTo>
                      <a:pt x="31" y="252"/>
                    </a:lnTo>
                    <a:lnTo>
                      <a:pt x="31" y="257"/>
                    </a:lnTo>
                    <a:lnTo>
                      <a:pt x="28" y="257"/>
                    </a:lnTo>
                    <a:lnTo>
                      <a:pt x="25" y="263"/>
                    </a:lnTo>
                    <a:lnTo>
                      <a:pt x="18" y="267"/>
                    </a:lnTo>
                    <a:lnTo>
                      <a:pt x="17" y="270"/>
                    </a:lnTo>
                    <a:lnTo>
                      <a:pt x="12" y="270"/>
                    </a:lnTo>
                    <a:lnTo>
                      <a:pt x="5" y="276"/>
                    </a:lnTo>
                    <a:lnTo>
                      <a:pt x="5" y="286"/>
                    </a:lnTo>
                    <a:lnTo>
                      <a:pt x="2" y="290"/>
                    </a:lnTo>
                    <a:lnTo>
                      <a:pt x="4" y="295"/>
                    </a:lnTo>
                    <a:lnTo>
                      <a:pt x="2" y="300"/>
                    </a:lnTo>
                    <a:lnTo>
                      <a:pt x="5" y="306"/>
                    </a:lnTo>
                    <a:lnTo>
                      <a:pt x="0" y="312"/>
                    </a:lnTo>
                    <a:lnTo>
                      <a:pt x="12" y="310"/>
                    </a:lnTo>
                    <a:lnTo>
                      <a:pt x="16" y="311"/>
                    </a:lnTo>
                    <a:lnTo>
                      <a:pt x="22" y="319"/>
                    </a:lnTo>
                    <a:lnTo>
                      <a:pt x="30" y="324"/>
                    </a:lnTo>
                    <a:lnTo>
                      <a:pt x="38" y="333"/>
                    </a:lnTo>
                    <a:lnTo>
                      <a:pt x="43" y="335"/>
                    </a:lnTo>
                    <a:lnTo>
                      <a:pt x="55" y="337"/>
                    </a:lnTo>
                    <a:lnTo>
                      <a:pt x="63" y="335"/>
                    </a:lnTo>
                    <a:lnTo>
                      <a:pt x="109" y="307"/>
                    </a:lnTo>
                    <a:lnTo>
                      <a:pt x="133" y="294"/>
                    </a:lnTo>
                    <a:lnTo>
                      <a:pt x="183" y="26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21" name="Freeform 164"/>
              <p:cNvSpPr>
                <a:spLocks noChangeAspect="1"/>
              </p:cNvSpPr>
              <p:nvPr/>
            </p:nvSpPr>
            <p:spPr bwMode="gray">
              <a:xfrm>
                <a:off x="2871" y="2069"/>
                <a:ext cx="25" cy="15"/>
              </a:xfrm>
              <a:custGeom>
                <a:avLst/>
                <a:gdLst/>
                <a:ahLst/>
                <a:cxnLst>
                  <a:cxn ang="0">
                    <a:pos x="92" y="16"/>
                  </a:cxn>
                  <a:cxn ang="0">
                    <a:pos x="106" y="11"/>
                  </a:cxn>
                  <a:cxn ang="0">
                    <a:pos x="112" y="5"/>
                  </a:cxn>
                  <a:cxn ang="0">
                    <a:pos x="122" y="0"/>
                  </a:cxn>
                  <a:cxn ang="0">
                    <a:pos x="126" y="0"/>
                  </a:cxn>
                  <a:cxn ang="0">
                    <a:pos x="123" y="9"/>
                  </a:cxn>
                  <a:cxn ang="0">
                    <a:pos x="115" y="17"/>
                  </a:cxn>
                  <a:cxn ang="0">
                    <a:pos x="107" y="21"/>
                  </a:cxn>
                  <a:cxn ang="0">
                    <a:pos x="96" y="37"/>
                  </a:cxn>
                  <a:cxn ang="0">
                    <a:pos x="99" y="43"/>
                  </a:cxn>
                  <a:cxn ang="0">
                    <a:pos x="92" y="52"/>
                  </a:cxn>
                  <a:cxn ang="0">
                    <a:pos x="80" y="54"/>
                  </a:cxn>
                  <a:cxn ang="0">
                    <a:pos x="69" y="64"/>
                  </a:cxn>
                  <a:cxn ang="0">
                    <a:pos x="53" y="68"/>
                  </a:cxn>
                  <a:cxn ang="0">
                    <a:pos x="43" y="75"/>
                  </a:cxn>
                  <a:cxn ang="0">
                    <a:pos x="25" y="72"/>
                  </a:cxn>
                  <a:cxn ang="0">
                    <a:pos x="13" y="66"/>
                  </a:cxn>
                  <a:cxn ang="0">
                    <a:pos x="5" y="57"/>
                  </a:cxn>
                  <a:cxn ang="0">
                    <a:pos x="0" y="45"/>
                  </a:cxn>
                  <a:cxn ang="0">
                    <a:pos x="13" y="42"/>
                  </a:cxn>
                  <a:cxn ang="0">
                    <a:pos x="21" y="37"/>
                  </a:cxn>
                  <a:cxn ang="0">
                    <a:pos x="31" y="36"/>
                  </a:cxn>
                  <a:cxn ang="0">
                    <a:pos x="38" y="33"/>
                  </a:cxn>
                  <a:cxn ang="0">
                    <a:pos x="40" y="25"/>
                  </a:cxn>
                  <a:cxn ang="0">
                    <a:pos x="43" y="26"/>
                  </a:cxn>
                  <a:cxn ang="0">
                    <a:pos x="63" y="25"/>
                  </a:cxn>
                  <a:cxn ang="0">
                    <a:pos x="92" y="16"/>
                  </a:cxn>
                </a:cxnLst>
                <a:rect l="0" t="0" r="r" b="b"/>
                <a:pathLst>
                  <a:path w="126" h="75">
                    <a:moveTo>
                      <a:pt x="92" y="16"/>
                    </a:moveTo>
                    <a:lnTo>
                      <a:pt x="106" y="11"/>
                    </a:lnTo>
                    <a:lnTo>
                      <a:pt x="112" y="5"/>
                    </a:lnTo>
                    <a:lnTo>
                      <a:pt x="122" y="0"/>
                    </a:lnTo>
                    <a:lnTo>
                      <a:pt x="126" y="0"/>
                    </a:lnTo>
                    <a:lnTo>
                      <a:pt x="123" y="9"/>
                    </a:lnTo>
                    <a:lnTo>
                      <a:pt x="115" y="17"/>
                    </a:lnTo>
                    <a:lnTo>
                      <a:pt x="107" y="21"/>
                    </a:lnTo>
                    <a:lnTo>
                      <a:pt x="96" y="37"/>
                    </a:lnTo>
                    <a:lnTo>
                      <a:pt x="99" y="43"/>
                    </a:lnTo>
                    <a:lnTo>
                      <a:pt x="92" y="52"/>
                    </a:lnTo>
                    <a:lnTo>
                      <a:pt x="80" y="54"/>
                    </a:lnTo>
                    <a:lnTo>
                      <a:pt x="69" y="64"/>
                    </a:lnTo>
                    <a:lnTo>
                      <a:pt x="53" y="68"/>
                    </a:lnTo>
                    <a:lnTo>
                      <a:pt x="43" y="75"/>
                    </a:lnTo>
                    <a:lnTo>
                      <a:pt x="25" y="72"/>
                    </a:lnTo>
                    <a:lnTo>
                      <a:pt x="13" y="66"/>
                    </a:lnTo>
                    <a:lnTo>
                      <a:pt x="5" y="57"/>
                    </a:lnTo>
                    <a:lnTo>
                      <a:pt x="0" y="45"/>
                    </a:lnTo>
                    <a:lnTo>
                      <a:pt x="13" y="42"/>
                    </a:lnTo>
                    <a:lnTo>
                      <a:pt x="21" y="37"/>
                    </a:lnTo>
                    <a:lnTo>
                      <a:pt x="31" y="36"/>
                    </a:lnTo>
                    <a:lnTo>
                      <a:pt x="38" y="33"/>
                    </a:lnTo>
                    <a:lnTo>
                      <a:pt x="40" y="25"/>
                    </a:lnTo>
                    <a:lnTo>
                      <a:pt x="43" y="26"/>
                    </a:lnTo>
                    <a:lnTo>
                      <a:pt x="63" y="25"/>
                    </a:lnTo>
                    <a:lnTo>
                      <a:pt x="92" y="1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sp>
          <p:nvSpPr>
            <p:cNvPr id="62" name="Freeform 165"/>
            <p:cNvSpPr>
              <a:spLocks noChangeAspect="1"/>
            </p:cNvSpPr>
            <p:nvPr/>
          </p:nvSpPr>
          <p:spPr bwMode="gray">
            <a:xfrm>
              <a:off x="5515767" y="2903884"/>
              <a:ext cx="53975" cy="55563"/>
            </a:xfrm>
            <a:custGeom>
              <a:avLst/>
              <a:gdLst/>
              <a:ahLst/>
              <a:cxnLst>
                <a:cxn ang="0">
                  <a:pos x="77" y="118"/>
                </a:cxn>
                <a:cxn ang="0">
                  <a:pos x="68" y="107"/>
                </a:cxn>
                <a:cxn ang="0">
                  <a:pos x="64" y="102"/>
                </a:cxn>
                <a:cxn ang="0">
                  <a:pos x="56" y="99"/>
                </a:cxn>
                <a:cxn ang="0">
                  <a:pos x="46" y="89"/>
                </a:cxn>
                <a:cxn ang="0">
                  <a:pos x="38" y="83"/>
                </a:cxn>
                <a:cxn ang="0">
                  <a:pos x="27" y="79"/>
                </a:cxn>
                <a:cxn ang="0">
                  <a:pos x="19" y="69"/>
                </a:cxn>
                <a:cxn ang="0">
                  <a:pos x="16" y="55"/>
                </a:cxn>
                <a:cxn ang="0">
                  <a:pos x="14" y="35"/>
                </a:cxn>
                <a:cxn ang="0">
                  <a:pos x="7" y="21"/>
                </a:cxn>
                <a:cxn ang="0">
                  <a:pos x="0" y="15"/>
                </a:cxn>
                <a:cxn ang="0">
                  <a:pos x="21" y="14"/>
                </a:cxn>
                <a:cxn ang="0">
                  <a:pos x="28" y="9"/>
                </a:cxn>
                <a:cxn ang="0">
                  <a:pos x="44" y="8"/>
                </a:cxn>
                <a:cxn ang="0">
                  <a:pos x="51" y="4"/>
                </a:cxn>
                <a:cxn ang="0">
                  <a:pos x="67" y="7"/>
                </a:cxn>
                <a:cxn ang="0">
                  <a:pos x="76" y="5"/>
                </a:cxn>
                <a:cxn ang="0">
                  <a:pos x="86" y="0"/>
                </a:cxn>
                <a:cxn ang="0">
                  <a:pos x="87" y="0"/>
                </a:cxn>
                <a:cxn ang="0">
                  <a:pos x="89" y="8"/>
                </a:cxn>
                <a:cxn ang="0">
                  <a:pos x="99" y="20"/>
                </a:cxn>
                <a:cxn ang="0">
                  <a:pos x="107" y="21"/>
                </a:cxn>
                <a:cxn ang="0">
                  <a:pos x="114" y="26"/>
                </a:cxn>
                <a:cxn ang="0">
                  <a:pos x="115" y="34"/>
                </a:cxn>
                <a:cxn ang="0">
                  <a:pos x="110" y="40"/>
                </a:cxn>
                <a:cxn ang="0">
                  <a:pos x="110" y="48"/>
                </a:cxn>
                <a:cxn ang="0">
                  <a:pos x="113" y="56"/>
                </a:cxn>
                <a:cxn ang="0">
                  <a:pos x="118" y="63"/>
                </a:cxn>
                <a:cxn ang="0">
                  <a:pos x="123" y="68"/>
                </a:cxn>
                <a:cxn ang="0">
                  <a:pos x="137" y="77"/>
                </a:cxn>
                <a:cxn ang="0">
                  <a:pos x="138" y="84"/>
                </a:cxn>
                <a:cxn ang="0">
                  <a:pos x="135" y="93"/>
                </a:cxn>
                <a:cxn ang="0">
                  <a:pos x="126" y="94"/>
                </a:cxn>
                <a:cxn ang="0">
                  <a:pos x="129" y="101"/>
                </a:cxn>
                <a:cxn ang="0">
                  <a:pos x="138" y="113"/>
                </a:cxn>
                <a:cxn ang="0">
                  <a:pos x="153" y="122"/>
                </a:cxn>
                <a:cxn ang="0">
                  <a:pos x="161" y="122"/>
                </a:cxn>
                <a:cxn ang="0">
                  <a:pos x="168" y="123"/>
                </a:cxn>
                <a:cxn ang="0">
                  <a:pos x="164" y="131"/>
                </a:cxn>
                <a:cxn ang="0">
                  <a:pos x="163" y="139"/>
                </a:cxn>
                <a:cxn ang="0">
                  <a:pos x="169" y="144"/>
                </a:cxn>
                <a:cxn ang="0">
                  <a:pos x="168" y="152"/>
                </a:cxn>
                <a:cxn ang="0">
                  <a:pos x="161" y="154"/>
                </a:cxn>
                <a:cxn ang="0">
                  <a:pos x="166" y="160"/>
                </a:cxn>
                <a:cxn ang="0">
                  <a:pos x="169" y="168"/>
                </a:cxn>
                <a:cxn ang="0">
                  <a:pos x="170" y="175"/>
                </a:cxn>
                <a:cxn ang="0">
                  <a:pos x="164" y="175"/>
                </a:cxn>
                <a:cxn ang="0">
                  <a:pos x="147" y="175"/>
                </a:cxn>
                <a:cxn ang="0">
                  <a:pos x="142" y="175"/>
                </a:cxn>
                <a:cxn ang="0">
                  <a:pos x="141" y="150"/>
                </a:cxn>
                <a:cxn ang="0">
                  <a:pos x="137" y="143"/>
                </a:cxn>
                <a:cxn ang="0">
                  <a:pos x="132" y="136"/>
                </a:cxn>
                <a:cxn ang="0">
                  <a:pos x="129" y="128"/>
                </a:cxn>
                <a:cxn ang="0">
                  <a:pos x="121" y="126"/>
                </a:cxn>
                <a:cxn ang="0">
                  <a:pos x="114" y="128"/>
                </a:cxn>
                <a:cxn ang="0">
                  <a:pos x="107" y="128"/>
                </a:cxn>
                <a:cxn ang="0">
                  <a:pos x="99" y="125"/>
                </a:cxn>
                <a:cxn ang="0">
                  <a:pos x="94" y="117"/>
                </a:cxn>
                <a:cxn ang="0">
                  <a:pos x="87" y="116"/>
                </a:cxn>
                <a:cxn ang="0">
                  <a:pos x="77" y="118"/>
                </a:cxn>
              </a:cxnLst>
              <a:rect l="0" t="0" r="r" b="b"/>
              <a:pathLst>
                <a:path w="170" h="175">
                  <a:moveTo>
                    <a:pt x="77" y="118"/>
                  </a:moveTo>
                  <a:lnTo>
                    <a:pt x="68" y="107"/>
                  </a:lnTo>
                  <a:lnTo>
                    <a:pt x="64" y="102"/>
                  </a:lnTo>
                  <a:lnTo>
                    <a:pt x="56" y="99"/>
                  </a:lnTo>
                  <a:lnTo>
                    <a:pt x="46" y="89"/>
                  </a:lnTo>
                  <a:lnTo>
                    <a:pt x="38" y="83"/>
                  </a:lnTo>
                  <a:lnTo>
                    <a:pt x="27" y="79"/>
                  </a:lnTo>
                  <a:lnTo>
                    <a:pt x="19" y="69"/>
                  </a:lnTo>
                  <a:lnTo>
                    <a:pt x="16" y="55"/>
                  </a:lnTo>
                  <a:lnTo>
                    <a:pt x="14" y="35"/>
                  </a:lnTo>
                  <a:lnTo>
                    <a:pt x="7" y="21"/>
                  </a:lnTo>
                  <a:lnTo>
                    <a:pt x="0" y="15"/>
                  </a:lnTo>
                  <a:lnTo>
                    <a:pt x="21" y="14"/>
                  </a:lnTo>
                  <a:lnTo>
                    <a:pt x="28" y="9"/>
                  </a:lnTo>
                  <a:lnTo>
                    <a:pt x="44" y="8"/>
                  </a:lnTo>
                  <a:lnTo>
                    <a:pt x="51" y="4"/>
                  </a:lnTo>
                  <a:lnTo>
                    <a:pt x="67" y="7"/>
                  </a:lnTo>
                  <a:lnTo>
                    <a:pt x="76" y="5"/>
                  </a:lnTo>
                  <a:lnTo>
                    <a:pt x="86" y="0"/>
                  </a:lnTo>
                  <a:lnTo>
                    <a:pt x="87" y="0"/>
                  </a:lnTo>
                  <a:lnTo>
                    <a:pt x="89" y="8"/>
                  </a:lnTo>
                  <a:lnTo>
                    <a:pt x="99" y="20"/>
                  </a:lnTo>
                  <a:lnTo>
                    <a:pt x="107" y="21"/>
                  </a:lnTo>
                  <a:lnTo>
                    <a:pt x="114" y="26"/>
                  </a:lnTo>
                  <a:lnTo>
                    <a:pt x="115" y="34"/>
                  </a:lnTo>
                  <a:lnTo>
                    <a:pt x="110" y="40"/>
                  </a:lnTo>
                  <a:lnTo>
                    <a:pt x="110" y="48"/>
                  </a:lnTo>
                  <a:lnTo>
                    <a:pt x="113" y="56"/>
                  </a:lnTo>
                  <a:lnTo>
                    <a:pt x="118" y="63"/>
                  </a:lnTo>
                  <a:lnTo>
                    <a:pt x="123" y="68"/>
                  </a:lnTo>
                  <a:lnTo>
                    <a:pt x="137" y="77"/>
                  </a:lnTo>
                  <a:lnTo>
                    <a:pt x="138" y="84"/>
                  </a:lnTo>
                  <a:lnTo>
                    <a:pt x="135" y="93"/>
                  </a:lnTo>
                  <a:lnTo>
                    <a:pt x="126" y="94"/>
                  </a:lnTo>
                  <a:lnTo>
                    <a:pt x="129" y="101"/>
                  </a:lnTo>
                  <a:lnTo>
                    <a:pt x="138" y="113"/>
                  </a:lnTo>
                  <a:lnTo>
                    <a:pt x="153" y="122"/>
                  </a:lnTo>
                  <a:lnTo>
                    <a:pt x="161" y="122"/>
                  </a:lnTo>
                  <a:lnTo>
                    <a:pt x="168" y="123"/>
                  </a:lnTo>
                  <a:lnTo>
                    <a:pt x="164" y="131"/>
                  </a:lnTo>
                  <a:lnTo>
                    <a:pt x="163" y="139"/>
                  </a:lnTo>
                  <a:lnTo>
                    <a:pt x="169" y="144"/>
                  </a:lnTo>
                  <a:lnTo>
                    <a:pt x="168" y="152"/>
                  </a:lnTo>
                  <a:lnTo>
                    <a:pt x="161" y="154"/>
                  </a:lnTo>
                  <a:lnTo>
                    <a:pt x="166" y="160"/>
                  </a:lnTo>
                  <a:lnTo>
                    <a:pt x="169" y="168"/>
                  </a:lnTo>
                  <a:lnTo>
                    <a:pt x="170" y="175"/>
                  </a:lnTo>
                  <a:lnTo>
                    <a:pt x="164" y="175"/>
                  </a:lnTo>
                  <a:lnTo>
                    <a:pt x="147" y="175"/>
                  </a:lnTo>
                  <a:lnTo>
                    <a:pt x="142" y="175"/>
                  </a:lnTo>
                  <a:lnTo>
                    <a:pt x="141" y="150"/>
                  </a:lnTo>
                  <a:lnTo>
                    <a:pt x="137" y="143"/>
                  </a:lnTo>
                  <a:lnTo>
                    <a:pt x="132" y="136"/>
                  </a:lnTo>
                  <a:lnTo>
                    <a:pt x="129" y="128"/>
                  </a:lnTo>
                  <a:lnTo>
                    <a:pt x="121" y="126"/>
                  </a:lnTo>
                  <a:lnTo>
                    <a:pt x="114" y="128"/>
                  </a:lnTo>
                  <a:lnTo>
                    <a:pt x="107" y="128"/>
                  </a:lnTo>
                  <a:lnTo>
                    <a:pt x="99" y="125"/>
                  </a:lnTo>
                  <a:lnTo>
                    <a:pt x="94" y="117"/>
                  </a:lnTo>
                  <a:lnTo>
                    <a:pt x="87" y="116"/>
                  </a:lnTo>
                  <a:lnTo>
                    <a:pt x="77" y="11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63" name="Freeform 166"/>
            <p:cNvSpPr>
              <a:spLocks noChangeAspect="1"/>
            </p:cNvSpPr>
            <p:nvPr/>
          </p:nvSpPr>
          <p:spPr bwMode="gray">
            <a:xfrm>
              <a:off x="5569742" y="2532409"/>
              <a:ext cx="708025" cy="377825"/>
            </a:xfrm>
            <a:custGeom>
              <a:avLst/>
              <a:gdLst/>
              <a:ahLst/>
              <a:cxnLst>
                <a:cxn ang="0">
                  <a:pos x="464" y="1136"/>
                </a:cxn>
                <a:cxn ang="0">
                  <a:pos x="355" y="1109"/>
                </a:cxn>
                <a:cxn ang="0">
                  <a:pos x="262" y="1035"/>
                </a:cxn>
                <a:cxn ang="0">
                  <a:pos x="250" y="932"/>
                </a:cxn>
                <a:cxn ang="0">
                  <a:pos x="298" y="882"/>
                </a:cxn>
                <a:cxn ang="0">
                  <a:pos x="413" y="881"/>
                </a:cxn>
                <a:cxn ang="0">
                  <a:pos x="420" y="823"/>
                </a:cxn>
                <a:cxn ang="0">
                  <a:pos x="336" y="731"/>
                </a:cxn>
                <a:cxn ang="0">
                  <a:pos x="242" y="718"/>
                </a:cxn>
                <a:cxn ang="0">
                  <a:pos x="102" y="781"/>
                </a:cxn>
                <a:cxn ang="0">
                  <a:pos x="103" y="699"/>
                </a:cxn>
                <a:cxn ang="0">
                  <a:pos x="33" y="660"/>
                </a:cxn>
                <a:cxn ang="0">
                  <a:pos x="16" y="544"/>
                </a:cxn>
                <a:cxn ang="0">
                  <a:pos x="64" y="458"/>
                </a:cxn>
                <a:cxn ang="0">
                  <a:pos x="126" y="435"/>
                </a:cxn>
                <a:cxn ang="0">
                  <a:pos x="193" y="379"/>
                </a:cxn>
                <a:cxn ang="0">
                  <a:pos x="263" y="359"/>
                </a:cxn>
                <a:cxn ang="0">
                  <a:pos x="329" y="359"/>
                </a:cxn>
                <a:cxn ang="0">
                  <a:pos x="421" y="398"/>
                </a:cxn>
                <a:cxn ang="0">
                  <a:pos x="442" y="408"/>
                </a:cxn>
                <a:cxn ang="0">
                  <a:pos x="531" y="424"/>
                </a:cxn>
                <a:cxn ang="0">
                  <a:pos x="590" y="402"/>
                </a:cxn>
                <a:cxn ang="0">
                  <a:pos x="674" y="434"/>
                </a:cxn>
                <a:cxn ang="0">
                  <a:pos x="760" y="434"/>
                </a:cxn>
                <a:cxn ang="0">
                  <a:pos x="793" y="363"/>
                </a:cxn>
                <a:cxn ang="0">
                  <a:pos x="760" y="306"/>
                </a:cxn>
                <a:cxn ang="0">
                  <a:pos x="807" y="226"/>
                </a:cxn>
                <a:cxn ang="0">
                  <a:pos x="803" y="192"/>
                </a:cxn>
                <a:cxn ang="0">
                  <a:pos x="802" y="150"/>
                </a:cxn>
                <a:cxn ang="0">
                  <a:pos x="878" y="142"/>
                </a:cxn>
                <a:cxn ang="0">
                  <a:pos x="963" y="110"/>
                </a:cxn>
                <a:cxn ang="0">
                  <a:pos x="1034" y="74"/>
                </a:cxn>
                <a:cxn ang="0">
                  <a:pos x="1187" y="42"/>
                </a:cxn>
                <a:cxn ang="0">
                  <a:pos x="1239" y="0"/>
                </a:cxn>
                <a:cxn ang="0">
                  <a:pos x="1324" y="12"/>
                </a:cxn>
                <a:cxn ang="0">
                  <a:pos x="1349" y="102"/>
                </a:cxn>
                <a:cxn ang="0">
                  <a:pos x="1402" y="107"/>
                </a:cxn>
                <a:cxn ang="0">
                  <a:pos x="1425" y="125"/>
                </a:cxn>
                <a:cxn ang="0">
                  <a:pos x="1490" y="145"/>
                </a:cxn>
                <a:cxn ang="0">
                  <a:pos x="1508" y="173"/>
                </a:cxn>
                <a:cxn ang="0">
                  <a:pos x="1586" y="123"/>
                </a:cxn>
                <a:cxn ang="0">
                  <a:pos x="1657" y="118"/>
                </a:cxn>
                <a:cxn ang="0">
                  <a:pos x="1857" y="397"/>
                </a:cxn>
                <a:cxn ang="0">
                  <a:pos x="1938" y="425"/>
                </a:cxn>
                <a:cxn ang="0">
                  <a:pos x="2028" y="408"/>
                </a:cxn>
                <a:cxn ang="0">
                  <a:pos x="2078" y="470"/>
                </a:cxn>
                <a:cxn ang="0">
                  <a:pos x="2159" y="533"/>
                </a:cxn>
                <a:cxn ang="0">
                  <a:pos x="2226" y="554"/>
                </a:cxn>
                <a:cxn ang="0">
                  <a:pos x="2139" y="733"/>
                </a:cxn>
                <a:cxn ang="0">
                  <a:pos x="1978" y="773"/>
                </a:cxn>
                <a:cxn ang="0">
                  <a:pos x="1841" y="901"/>
                </a:cxn>
                <a:cxn ang="0">
                  <a:pos x="1860" y="1061"/>
                </a:cxn>
                <a:cxn ang="0">
                  <a:pos x="1768" y="1061"/>
                </a:cxn>
                <a:cxn ang="0">
                  <a:pos x="1620" y="1050"/>
                </a:cxn>
                <a:cxn ang="0">
                  <a:pos x="1506" y="1034"/>
                </a:cxn>
                <a:cxn ang="0">
                  <a:pos x="1421" y="1070"/>
                </a:cxn>
                <a:cxn ang="0">
                  <a:pos x="1343" y="1081"/>
                </a:cxn>
                <a:cxn ang="0">
                  <a:pos x="1257" y="1153"/>
                </a:cxn>
                <a:cxn ang="0">
                  <a:pos x="1185" y="1180"/>
                </a:cxn>
                <a:cxn ang="0">
                  <a:pos x="1048" y="1021"/>
                </a:cxn>
                <a:cxn ang="0">
                  <a:pos x="742" y="899"/>
                </a:cxn>
              </a:cxnLst>
              <a:rect l="0" t="0" r="r" b="b"/>
              <a:pathLst>
                <a:path w="2230" h="1190">
                  <a:moveTo>
                    <a:pt x="518" y="898"/>
                  </a:moveTo>
                  <a:lnTo>
                    <a:pt x="518" y="968"/>
                  </a:lnTo>
                  <a:lnTo>
                    <a:pt x="518" y="1042"/>
                  </a:lnTo>
                  <a:lnTo>
                    <a:pt x="518" y="1107"/>
                  </a:lnTo>
                  <a:lnTo>
                    <a:pt x="518" y="1168"/>
                  </a:lnTo>
                  <a:lnTo>
                    <a:pt x="506" y="1174"/>
                  </a:lnTo>
                  <a:lnTo>
                    <a:pt x="486" y="1173"/>
                  </a:lnTo>
                  <a:lnTo>
                    <a:pt x="477" y="1166"/>
                  </a:lnTo>
                  <a:lnTo>
                    <a:pt x="468" y="1143"/>
                  </a:lnTo>
                  <a:lnTo>
                    <a:pt x="464" y="1136"/>
                  </a:lnTo>
                  <a:lnTo>
                    <a:pt x="458" y="1130"/>
                  </a:lnTo>
                  <a:lnTo>
                    <a:pt x="452" y="1115"/>
                  </a:lnTo>
                  <a:lnTo>
                    <a:pt x="447" y="1108"/>
                  </a:lnTo>
                  <a:lnTo>
                    <a:pt x="432" y="1102"/>
                  </a:lnTo>
                  <a:lnTo>
                    <a:pt x="425" y="1097"/>
                  </a:lnTo>
                  <a:lnTo>
                    <a:pt x="418" y="1092"/>
                  </a:lnTo>
                  <a:lnTo>
                    <a:pt x="410" y="1092"/>
                  </a:lnTo>
                  <a:lnTo>
                    <a:pt x="402" y="1093"/>
                  </a:lnTo>
                  <a:lnTo>
                    <a:pt x="378" y="1100"/>
                  </a:lnTo>
                  <a:lnTo>
                    <a:pt x="355" y="1109"/>
                  </a:lnTo>
                  <a:lnTo>
                    <a:pt x="325" y="1135"/>
                  </a:lnTo>
                  <a:lnTo>
                    <a:pt x="324" y="1096"/>
                  </a:lnTo>
                  <a:lnTo>
                    <a:pt x="333" y="1085"/>
                  </a:lnTo>
                  <a:lnTo>
                    <a:pt x="335" y="1065"/>
                  </a:lnTo>
                  <a:lnTo>
                    <a:pt x="323" y="1060"/>
                  </a:lnTo>
                  <a:lnTo>
                    <a:pt x="311" y="1059"/>
                  </a:lnTo>
                  <a:lnTo>
                    <a:pt x="291" y="1050"/>
                  </a:lnTo>
                  <a:lnTo>
                    <a:pt x="281" y="1037"/>
                  </a:lnTo>
                  <a:lnTo>
                    <a:pt x="274" y="1037"/>
                  </a:lnTo>
                  <a:lnTo>
                    <a:pt x="262" y="1035"/>
                  </a:lnTo>
                  <a:lnTo>
                    <a:pt x="259" y="996"/>
                  </a:lnTo>
                  <a:lnTo>
                    <a:pt x="247" y="976"/>
                  </a:lnTo>
                  <a:lnTo>
                    <a:pt x="239" y="970"/>
                  </a:lnTo>
                  <a:lnTo>
                    <a:pt x="232" y="956"/>
                  </a:lnTo>
                  <a:lnTo>
                    <a:pt x="209" y="947"/>
                  </a:lnTo>
                  <a:lnTo>
                    <a:pt x="198" y="930"/>
                  </a:lnTo>
                  <a:lnTo>
                    <a:pt x="205" y="924"/>
                  </a:lnTo>
                  <a:lnTo>
                    <a:pt x="223" y="924"/>
                  </a:lnTo>
                  <a:lnTo>
                    <a:pt x="241" y="927"/>
                  </a:lnTo>
                  <a:lnTo>
                    <a:pt x="250" y="932"/>
                  </a:lnTo>
                  <a:lnTo>
                    <a:pt x="258" y="930"/>
                  </a:lnTo>
                  <a:lnTo>
                    <a:pt x="271" y="931"/>
                  </a:lnTo>
                  <a:lnTo>
                    <a:pt x="268" y="924"/>
                  </a:lnTo>
                  <a:lnTo>
                    <a:pt x="264" y="913"/>
                  </a:lnTo>
                  <a:lnTo>
                    <a:pt x="262" y="894"/>
                  </a:lnTo>
                  <a:lnTo>
                    <a:pt x="266" y="883"/>
                  </a:lnTo>
                  <a:lnTo>
                    <a:pt x="276" y="878"/>
                  </a:lnTo>
                  <a:lnTo>
                    <a:pt x="276" y="886"/>
                  </a:lnTo>
                  <a:lnTo>
                    <a:pt x="287" y="887"/>
                  </a:lnTo>
                  <a:lnTo>
                    <a:pt x="298" y="882"/>
                  </a:lnTo>
                  <a:lnTo>
                    <a:pt x="301" y="873"/>
                  </a:lnTo>
                  <a:lnTo>
                    <a:pt x="311" y="865"/>
                  </a:lnTo>
                  <a:lnTo>
                    <a:pt x="328" y="863"/>
                  </a:lnTo>
                  <a:lnTo>
                    <a:pt x="344" y="873"/>
                  </a:lnTo>
                  <a:lnTo>
                    <a:pt x="360" y="879"/>
                  </a:lnTo>
                  <a:lnTo>
                    <a:pt x="376" y="876"/>
                  </a:lnTo>
                  <a:lnTo>
                    <a:pt x="386" y="868"/>
                  </a:lnTo>
                  <a:lnTo>
                    <a:pt x="389" y="870"/>
                  </a:lnTo>
                  <a:lnTo>
                    <a:pt x="394" y="874"/>
                  </a:lnTo>
                  <a:lnTo>
                    <a:pt x="413" y="881"/>
                  </a:lnTo>
                  <a:lnTo>
                    <a:pt x="424" y="887"/>
                  </a:lnTo>
                  <a:lnTo>
                    <a:pt x="435" y="884"/>
                  </a:lnTo>
                  <a:lnTo>
                    <a:pt x="447" y="887"/>
                  </a:lnTo>
                  <a:lnTo>
                    <a:pt x="451" y="879"/>
                  </a:lnTo>
                  <a:lnTo>
                    <a:pt x="443" y="867"/>
                  </a:lnTo>
                  <a:lnTo>
                    <a:pt x="453" y="867"/>
                  </a:lnTo>
                  <a:lnTo>
                    <a:pt x="446" y="855"/>
                  </a:lnTo>
                  <a:lnTo>
                    <a:pt x="435" y="841"/>
                  </a:lnTo>
                  <a:lnTo>
                    <a:pt x="425" y="834"/>
                  </a:lnTo>
                  <a:lnTo>
                    <a:pt x="420" y="823"/>
                  </a:lnTo>
                  <a:lnTo>
                    <a:pt x="409" y="823"/>
                  </a:lnTo>
                  <a:lnTo>
                    <a:pt x="398" y="806"/>
                  </a:lnTo>
                  <a:lnTo>
                    <a:pt x="392" y="782"/>
                  </a:lnTo>
                  <a:lnTo>
                    <a:pt x="384" y="771"/>
                  </a:lnTo>
                  <a:lnTo>
                    <a:pt x="382" y="777"/>
                  </a:lnTo>
                  <a:lnTo>
                    <a:pt x="375" y="760"/>
                  </a:lnTo>
                  <a:lnTo>
                    <a:pt x="370" y="760"/>
                  </a:lnTo>
                  <a:lnTo>
                    <a:pt x="367" y="749"/>
                  </a:lnTo>
                  <a:lnTo>
                    <a:pt x="348" y="732"/>
                  </a:lnTo>
                  <a:lnTo>
                    <a:pt x="336" y="731"/>
                  </a:lnTo>
                  <a:lnTo>
                    <a:pt x="336" y="725"/>
                  </a:lnTo>
                  <a:lnTo>
                    <a:pt x="323" y="723"/>
                  </a:lnTo>
                  <a:lnTo>
                    <a:pt x="312" y="728"/>
                  </a:lnTo>
                  <a:lnTo>
                    <a:pt x="303" y="730"/>
                  </a:lnTo>
                  <a:lnTo>
                    <a:pt x="292" y="736"/>
                  </a:lnTo>
                  <a:lnTo>
                    <a:pt x="289" y="725"/>
                  </a:lnTo>
                  <a:lnTo>
                    <a:pt x="274" y="725"/>
                  </a:lnTo>
                  <a:lnTo>
                    <a:pt x="270" y="722"/>
                  </a:lnTo>
                  <a:lnTo>
                    <a:pt x="257" y="720"/>
                  </a:lnTo>
                  <a:lnTo>
                    <a:pt x="242" y="718"/>
                  </a:lnTo>
                  <a:lnTo>
                    <a:pt x="207" y="752"/>
                  </a:lnTo>
                  <a:lnTo>
                    <a:pt x="188" y="753"/>
                  </a:lnTo>
                  <a:lnTo>
                    <a:pt x="162" y="761"/>
                  </a:lnTo>
                  <a:lnTo>
                    <a:pt x="136" y="765"/>
                  </a:lnTo>
                  <a:lnTo>
                    <a:pt x="114" y="771"/>
                  </a:lnTo>
                  <a:lnTo>
                    <a:pt x="136" y="786"/>
                  </a:lnTo>
                  <a:lnTo>
                    <a:pt x="119" y="793"/>
                  </a:lnTo>
                  <a:lnTo>
                    <a:pt x="112" y="791"/>
                  </a:lnTo>
                  <a:lnTo>
                    <a:pt x="108" y="785"/>
                  </a:lnTo>
                  <a:lnTo>
                    <a:pt x="102" y="781"/>
                  </a:lnTo>
                  <a:lnTo>
                    <a:pt x="93" y="781"/>
                  </a:lnTo>
                  <a:lnTo>
                    <a:pt x="86" y="779"/>
                  </a:lnTo>
                  <a:lnTo>
                    <a:pt x="83" y="773"/>
                  </a:lnTo>
                  <a:lnTo>
                    <a:pt x="90" y="766"/>
                  </a:lnTo>
                  <a:lnTo>
                    <a:pt x="91" y="758"/>
                  </a:lnTo>
                  <a:lnTo>
                    <a:pt x="98" y="755"/>
                  </a:lnTo>
                  <a:lnTo>
                    <a:pt x="107" y="761"/>
                  </a:lnTo>
                  <a:lnTo>
                    <a:pt x="119" y="758"/>
                  </a:lnTo>
                  <a:lnTo>
                    <a:pt x="110" y="701"/>
                  </a:lnTo>
                  <a:lnTo>
                    <a:pt x="103" y="699"/>
                  </a:lnTo>
                  <a:lnTo>
                    <a:pt x="98" y="693"/>
                  </a:lnTo>
                  <a:lnTo>
                    <a:pt x="96" y="684"/>
                  </a:lnTo>
                  <a:lnTo>
                    <a:pt x="92" y="678"/>
                  </a:lnTo>
                  <a:lnTo>
                    <a:pt x="86" y="672"/>
                  </a:lnTo>
                  <a:lnTo>
                    <a:pt x="79" y="672"/>
                  </a:lnTo>
                  <a:lnTo>
                    <a:pt x="61" y="674"/>
                  </a:lnTo>
                  <a:lnTo>
                    <a:pt x="48" y="671"/>
                  </a:lnTo>
                  <a:lnTo>
                    <a:pt x="47" y="679"/>
                  </a:lnTo>
                  <a:lnTo>
                    <a:pt x="34" y="667"/>
                  </a:lnTo>
                  <a:lnTo>
                    <a:pt x="33" y="660"/>
                  </a:lnTo>
                  <a:lnTo>
                    <a:pt x="29" y="652"/>
                  </a:lnTo>
                  <a:lnTo>
                    <a:pt x="34" y="646"/>
                  </a:lnTo>
                  <a:lnTo>
                    <a:pt x="29" y="639"/>
                  </a:lnTo>
                  <a:lnTo>
                    <a:pt x="28" y="631"/>
                  </a:lnTo>
                  <a:lnTo>
                    <a:pt x="0" y="621"/>
                  </a:lnTo>
                  <a:lnTo>
                    <a:pt x="11" y="577"/>
                  </a:lnTo>
                  <a:lnTo>
                    <a:pt x="24" y="570"/>
                  </a:lnTo>
                  <a:lnTo>
                    <a:pt x="29" y="562"/>
                  </a:lnTo>
                  <a:lnTo>
                    <a:pt x="27" y="555"/>
                  </a:lnTo>
                  <a:lnTo>
                    <a:pt x="16" y="544"/>
                  </a:lnTo>
                  <a:lnTo>
                    <a:pt x="26" y="499"/>
                  </a:lnTo>
                  <a:lnTo>
                    <a:pt x="39" y="490"/>
                  </a:lnTo>
                  <a:lnTo>
                    <a:pt x="44" y="484"/>
                  </a:lnTo>
                  <a:lnTo>
                    <a:pt x="42" y="475"/>
                  </a:lnTo>
                  <a:lnTo>
                    <a:pt x="45" y="468"/>
                  </a:lnTo>
                  <a:lnTo>
                    <a:pt x="45" y="461"/>
                  </a:lnTo>
                  <a:lnTo>
                    <a:pt x="49" y="452"/>
                  </a:lnTo>
                  <a:lnTo>
                    <a:pt x="54" y="446"/>
                  </a:lnTo>
                  <a:lnTo>
                    <a:pt x="60" y="451"/>
                  </a:lnTo>
                  <a:lnTo>
                    <a:pt x="64" y="458"/>
                  </a:lnTo>
                  <a:lnTo>
                    <a:pt x="76" y="468"/>
                  </a:lnTo>
                  <a:lnTo>
                    <a:pt x="93" y="505"/>
                  </a:lnTo>
                  <a:lnTo>
                    <a:pt x="102" y="507"/>
                  </a:lnTo>
                  <a:lnTo>
                    <a:pt x="128" y="490"/>
                  </a:lnTo>
                  <a:lnTo>
                    <a:pt x="125" y="481"/>
                  </a:lnTo>
                  <a:lnTo>
                    <a:pt x="122" y="474"/>
                  </a:lnTo>
                  <a:lnTo>
                    <a:pt x="118" y="449"/>
                  </a:lnTo>
                  <a:lnTo>
                    <a:pt x="110" y="436"/>
                  </a:lnTo>
                  <a:lnTo>
                    <a:pt x="119" y="437"/>
                  </a:lnTo>
                  <a:lnTo>
                    <a:pt x="126" y="435"/>
                  </a:lnTo>
                  <a:lnTo>
                    <a:pt x="146" y="420"/>
                  </a:lnTo>
                  <a:lnTo>
                    <a:pt x="153" y="416"/>
                  </a:lnTo>
                  <a:lnTo>
                    <a:pt x="158" y="410"/>
                  </a:lnTo>
                  <a:lnTo>
                    <a:pt x="158" y="402"/>
                  </a:lnTo>
                  <a:lnTo>
                    <a:pt x="158" y="393"/>
                  </a:lnTo>
                  <a:lnTo>
                    <a:pt x="166" y="392"/>
                  </a:lnTo>
                  <a:lnTo>
                    <a:pt x="174" y="393"/>
                  </a:lnTo>
                  <a:lnTo>
                    <a:pt x="182" y="391"/>
                  </a:lnTo>
                  <a:lnTo>
                    <a:pt x="187" y="383"/>
                  </a:lnTo>
                  <a:lnTo>
                    <a:pt x="193" y="379"/>
                  </a:lnTo>
                  <a:lnTo>
                    <a:pt x="201" y="377"/>
                  </a:lnTo>
                  <a:lnTo>
                    <a:pt x="206" y="371"/>
                  </a:lnTo>
                  <a:lnTo>
                    <a:pt x="214" y="366"/>
                  </a:lnTo>
                  <a:lnTo>
                    <a:pt x="219" y="360"/>
                  </a:lnTo>
                  <a:lnTo>
                    <a:pt x="220" y="352"/>
                  </a:lnTo>
                  <a:lnTo>
                    <a:pt x="227" y="348"/>
                  </a:lnTo>
                  <a:lnTo>
                    <a:pt x="242" y="343"/>
                  </a:lnTo>
                  <a:lnTo>
                    <a:pt x="258" y="343"/>
                  </a:lnTo>
                  <a:lnTo>
                    <a:pt x="259" y="351"/>
                  </a:lnTo>
                  <a:lnTo>
                    <a:pt x="263" y="359"/>
                  </a:lnTo>
                  <a:lnTo>
                    <a:pt x="279" y="355"/>
                  </a:lnTo>
                  <a:lnTo>
                    <a:pt x="284" y="361"/>
                  </a:lnTo>
                  <a:lnTo>
                    <a:pt x="289" y="354"/>
                  </a:lnTo>
                  <a:lnTo>
                    <a:pt x="291" y="345"/>
                  </a:lnTo>
                  <a:lnTo>
                    <a:pt x="296" y="339"/>
                  </a:lnTo>
                  <a:lnTo>
                    <a:pt x="303" y="340"/>
                  </a:lnTo>
                  <a:lnTo>
                    <a:pt x="311" y="336"/>
                  </a:lnTo>
                  <a:lnTo>
                    <a:pt x="318" y="336"/>
                  </a:lnTo>
                  <a:lnTo>
                    <a:pt x="324" y="352"/>
                  </a:lnTo>
                  <a:lnTo>
                    <a:pt x="329" y="359"/>
                  </a:lnTo>
                  <a:lnTo>
                    <a:pt x="338" y="355"/>
                  </a:lnTo>
                  <a:lnTo>
                    <a:pt x="345" y="355"/>
                  </a:lnTo>
                  <a:lnTo>
                    <a:pt x="352" y="357"/>
                  </a:lnTo>
                  <a:lnTo>
                    <a:pt x="368" y="354"/>
                  </a:lnTo>
                  <a:lnTo>
                    <a:pt x="376" y="355"/>
                  </a:lnTo>
                  <a:lnTo>
                    <a:pt x="383" y="360"/>
                  </a:lnTo>
                  <a:lnTo>
                    <a:pt x="389" y="365"/>
                  </a:lnTo>
                  <a:lnTo>
                    <a:pt x="395" y="379"/>
                  </a:lnTo>
                  <a:lnTo>
                    <a:pt x="416" y="392"/>
                  </a:lnTo>
                  <a:lnTo>
                    <a:pt x="421" y="398"/>
                  </a:lnTo>
                  <a:lnTo>
                    <a:pt x="424" y="406"/>
                  </a:lnTo>
                  <a:lnTo>
                    <a:pt x="435" y="419"/>
                  </a:lnTo>
                  <a:lnTo>
                    <a:pt x="434" y="426"/>
                  </a:lnTo>
                  <a:lnTo>
                    <a:pt x="435" y="435"/>
                  </a:lnTo>
                  <a:lnTo>
                    <a:pt x="440" y="441"/>
                  </a:lnTo>
                  <a:lnTo>
                    <a:pt x="447" y="438"/>
                  </a:lnTo>
                  <a:lnTo>
                    <a:pt x="447" y="431"/>
                  </a:lnTo>
                  <a:lnTo>
                    <a:pt x="446" y="422"/>
                  </a:lnTo>
                  <a:lnTo>
                    <a:pt x="447" y="415"/>
                  </a:lnTo>
                  <a:lnTo>
                    <a:pt x="442" y="408"/>
                  </a:lnTo>
                  <a:lnTo>
                    <a:pt x="447" y="402"/>
                  </a:lnTo>
                  <a:lnTo>
                    <a:pt x="456" y="400"/>
                  </a:lnTo>
                  <a:lnTo>
                    <a:pt x="458" y="408"/>
                  </a:lnTo>
                  <a:lnTo>
                    <a:pt x="464" y="414"/>
                  </a:lnTo>
                  <a:lnTo>
                    <a:pt x="467" y="421"/>
                  </a:lnTo>
                  <a:lnTo>
                    <a:pt x="473" y="426"/>
                  </a:lnTo>
                  <a:lnTo>
                    <a:pt x="488" y="432"/>
                  </a:lnTo>
                  <a:lnTo>
                    <a:pt x="502" y="440"/>
                  </a:lnTo>
                  <a:lnTo>
                    <a:pt x="511" y="437"/>
                  </a:lnTo>
                  <a:lnTo>
                    <a:pt x="531" y="424"/>
                  </a:lnTo>
                  <a:lnTo>
                    <a:pt x="531" y="415"/>
                  </a:lnTo>
                  <a:lnTo>
                    <a:pt x="537" y="411"/>
                  </a:lnTo>
                  <a:lnTo>
                    <a:pt x="543" y="406"/>
                  </a:lnTo>
                  <a:lnTo>
                    <a:pt x="551" y="405"/>
                  </a:lnTo>
                  <a:lnTo>
                    <a:pt x="559" y="408"/>
                  </a:lnTo>
                  <a:lnTo>
                    <a:pt x="559" y="400"/>
                  </a:lnTo>
                  <a:lnTo>
                    <a:pt x="567" y="399"/>
                  </a:lnTo>
                  <a:lnTo>
                    <a:pt x="575" y="402"/>
                  </a:lnTo>
                  <a:lnTo>
                    <a:pt x="582" y="397"/>
                  </a:lnTo>
                  <a:lnTo>
                    <a:pt x="590" y="402"/>
                  </a:lnTo>
                  <a:lnTo>
                    <a:pt x="601" y="413"/>
                  </a:lnTo>
                  <a:lnTo>
                    <a:pt x="615" y="404"/>
                  </a:lnTo>
                  <a:lnTo>
                    <a:pt x="619" y="397"/>
                  </a:lnTo>
                  <a:lnTo>
                    <a:pt x="634" y="397"/>
                  </a:lnTo>
                  <a:lnTo>
                    <a:pt x="641" y="393"/>
                  </a:lnTo>
                  <a:lnTo>
                    <a:pt x="657" y="399"/>
                  </a:lnTo>
                  <a:lnTo>
                    <a:pt x="662" y="405"/>
                  </a:lnTo>
                  <a:lnTo>
                    <a:pt x="663" y="421"/>
                  </a:lnTo>
                  <a:lnTo>
                    <a:pt x="669" y="427"/>
                  </a:lnTo>
                  <a:lnTo>
                    <a:pt x="674" y="434"/>
                  </a:lnTo>
                  <a:lnTo>
                    <a:pt x="690" y="432"/>
                  </a:lnTo>
                  <a:lnTo>
                    <a:pt x="705" y="435"/>
                  </a:lnTo>
                  <a:lnTo>
                    <a:pt x="705" y="435"/>
                  </a:lnTo>
                  <a:lnTo>
                    <a:pt x="707" y="446"/>
                  </a:lnTo>
                  <a:lnTo>
                    <a:pt x="725" y="445"/>
                  </a:lnTo>
                  <a:lnTo>
                    <a:pt x="731" y="440"/>
                  </a:lnTo>
                  <a:lnTo>
                    <a:pt x="738" y="425"/>
                  </a:lnTo>
                  <a:lnTo>
                    <a:pt x="743" y="419"/>
                  </a:lnTo>
                  <a:lnTo>
                    <a:pt x="749" y="421"/>
                  </a:lnTo>
                  <a:lnTo>
                    <a:pt x="760" y="434"/>
                  </a:lnTo>
                  <a:lnTo>
                    <a:pt x="776" y="435"/>
                  </a:lnTo>
                  <a:lnTo>
                    <a:pt x="792" y="432"/>
                  </a:lnTo>
                  <a:lnTo>
                    <a:pt x="800" y="426"/>
                  </a:lnTo>
                  <a:lnTo>
                    <a:pt x="814" y="421"/>
                  </a:lnTo>
                  <a:lnTo>
                    <a:pt x="827" y="383"/>
                  </a:lnTo>
                  <a:lnTo>
                    <a:pt x="830" y="376"/>
                  </a:lnTo>
                  <a:lnTo>
                    <a:pt x="824" y="370"/>
                  </a:lnTo>
                  <a:lnTo>
                    <a:pt x="823" y="366"/>
                  </a:lnTo>
                  <a:lnTo>
                    <a:pt x="809" y="365"/>
                  </a:lnTo>
                  <a:lnTo>
                    <a:pt x="793" y="363"/>
                  </a:lnTo>
                  <a:lnTo>
                    <a:pt x="787" y="356"/>
                  </a:lnTo>
                  <a:lnTo>
                    <a:pt x="784" y="351"/>
                  </a:lnTo>
                  <a:lnTo>
                    <a:pt x="766" y="348"/>
                  </a:lnTo>
                  <a:lnTo>
                    <a:pt x="759" y="345"/>
                  </a:lnTo>
                  <a:lnTo>
                    <a:pt x="760" y="336"/>
                  </a:lnTo>
                  <a:lnTo>
                    <a:pt x="755" y="329"/>
                  </a:lnTo>
                  <a:lnTo>
                    <a:pt x="739" y="327"/>
                  </a:lnTo>
                  <a:lnTo>
                    <a:pt x="741" y="318"/>
                  </a:lnTo>
                  <a:lnTo>
                    <a:pt x="748" y="316"/>
                  </a:lnTo>
                  <a:lnTo>
                    <a:pt x="760" y="306"/>
                  </a:lnTo>
                  <a:lnTo>
                    <a:pt x="776" y="301"/>
                  </a:lnTo>
                  <a:lnTo>
                    <a:pt x="790" y="291"/>
                  </a:lnTo>
                  <a:lnTo>
                    <a:pt x="793" y="285"/>
                  </a:lnTo>
                  <a:lnTo>
                    <a:pt x="795" y="276"/>
                  </a:lnTo>
                  <a:lnTo>
                    <a:pt x="776" y="249"/>
                  </a:lnTo>
                  <a:lnTo>
                    <a:pt x="784" y="246"/>
                  </a:lnTo>
                  <a:lnTo>
                    <a:pt x="790" y="241"/>
                  </a:lnTo>
                  <a:lnTo>
                    <a:pt x="792" y="232"/>
                  </a:lnTo>
                  <a:lnTo>
                    <a:pt x="798" y="227"/>
                  </a:lnTo>
                  <a:lnTo>
                    <a:pt x="807" y="226"/>
                  </a:lnTo>
                  <a:lnTo>
                    <a:pt x="814" y="227"/>
                  </a:lnTo>
                  <a:lnTo>
                    <a:pt x="823" y="226"/>
                  </a:lnTo>
                  <a:lnTo>
                    <a:pt x="830" y="228"/>
                  </a:lnTo>
                  <a:lnTo>
                    <a:pt x="846" y="228"/>
                  </a:lnTo>
                  <a:lnTo>
                    <a:pt x="855" y="226"/>
                  </a:lnTo>
                  <a:lnTo>
                    <a:pt x="857" y="217"/>
                  </a:lnTo>
                  <a:lnTo>
                    <a:pt x="854" y="211"/>
                  </a:lnTo>
                  <a:lnTo>
                    <a:pt x="839" y="203"/>
                  </a:lnTo>
                  <a:lnTo>
                    <a:pt x="807" y="199"/>
                  </a:lnTo>
                  <a:lnTo>
                    <a:pt x="803" y="192"/>
                  </a:lnTo>
                  <a:lnTo>
                    <a:pt x="805" y="183"/>
                  </a:lnTo>
                  <a:lnTo>
                    <a:pt x="812" y="183"/>
                  </a:lnTo>
                  <a:lnTo>
                    <a:pt x="819" y="180"/>
                  </a:lnTo>
                  <a:lnTo>
                    <a:pt x="823" y="173"/>
                  </a:lnTo>
                  <a:lnTo>
                    <a:pt x="818" y="168"/>
                  </a:lnTo>
                  <a:lnTo>
                    <a:pt x="811" y="172"/>
                  </a:lnTo>
                  <a:lnTo>
                    <a:pt x="795" y="172"/>
                  </a:lnTo>
                  <a:lnTo>
                    <a:pt x="795" y="163"/>
                  </a:lnTo>
                  <a:lnTo>
                    <a:pt x="797" y="156"/>
                  </a:lnTo>
                  <a:lnTo>
                    <a:pt x="802" y="150"/>
                  </a:lnTo>
                  <a:lnTo>
                    <a:pt x="791" y="139"/>
                  </a:lnTo>
                  <a:lnTo>
                    <a:pt x="807" y="137"/>
                  </a:lnTo>
                  <a:lnTo>
                    <a:pt x="811" y="131"/>
                  </a:lnTo>
                  <a:lnTo>
                    <a:pt x="820" y="131"/>
                  </a:lnTo>
                  <a:lnTo>
                    <a:pt x="825" y="137"/>
                  </a:lnTo>
                  <a:lnTo>
                    <a:pt x="833" y="136"/>
                  </a:lnTo>
                  <a:lnTo>
                    <a:pt x="841" y="137"/>
                  </a:lnTo>
                  <a:lnTo>
                    <a:pt x="849" y="135"/>
                  </a:lnTo>
                  <a:lnTo>
                    <a:pt x="873" y="136"/>
                  </a:lnTo>
                  <a:lnTo>
                    <a:pt x="878" y="142"/>
                  </a:lnTo>
                  <a:lnTo>
                    <a:pt x="888" y="130"/>
                  </a:lnTo>
                  <a:lnTo>
                    <a:pt x="895" y="128"/>
                  </a:lnTo>
                  <a:lnTo>
                    <a:pt x="911" y="128"/>
                  </a:lnTo>
                  <a:lnTo>
                    <a:pt x="918" y="123"/>
                  </a:lnTo>
                  <a:lnTo>
                    <a:pt x="926" y="120"/>
                  </a:lnTo>
                  <a:lnTo>
                    <a:pt x="938" y="110"/>
                  </a:lnTo>
                  <a:lnTo>
                    <a:pt x="947" y="113"/>
                  </a:lnTo>
                  <a:lnTo>
                    <a:pt x="952" y="118"/>
                  </a:lnTo>
                  <a:lnTo>
                    <a:pt x="961" y="118"/>
                  </a:lnTo>
                  <a:lnTo>
                    <a:pt x="963" y="110"/>
                  </a:lnTo>
                  <a:lnTo>
                    <a:pt x="980" y="107"/>
                  </a:lnTo>
                  <a:lnTo>
                    <a:pt x="986" y="102"/>
                  </a:lnTo>
                  <a:lnTo>
                    <a:pt x="995" y="102"/>
                  </a:lnTo>
                  <a:lnTo>
                    <a:pt x="1002" y="98"/>
                  </a:lnTo>
                  <a:lnTo>
                    <a:pt x="1010" y="98"/>
                  </a:lnTo>
                  <a:lnTo>
                    <a:pt x="1017" y="101"/>
                  </a:lnTo>
                  <a:lnTo>
                    <a:pt x="1022" y="93"/>
                  </a:lnTo>
                  <a:lnTo>
                    <a:pt x="1023" y="86"/>
                  </a:lnTo>
                  <a:lnTo>
                    <a:pt x="1027" y="79"/>
                  </a:lnTo>
                  <a:lnTo>
                    <a:pt x="1034" y="74"/>
                  </a:lnTo>
                  <a:lnTo>
                    <a:pt x="1042" y="72"/>
                  </a:lnTo>
                  <a:lnTo>
                    <a:pt x="1049" y="76"/>
                  </a:lnTo>
                  <a:lnTo>
                    <a:pt x="1067" y="70"/>
                  </a:lnTo>
                  <a:lnTo>
                    <a:pt x="1067" y="71"/>
                  </a:lnTo>
                  <a:lnTo>
                    <a:pt x="1104" y="61"/>
                  </a:lnTo>
                  <a:lnTo>
                    <a:pt x="1136" y="58"/>
                  </a:lnTo>
                  <a:lnTo>
                    <a:pt x="1164" y="49"/>
                  </a:lnTo>
                  <a:lnTo>
                    <a:pt x="1171" y="44"/>
                  </a:lnTo>
                  <a:lnTo>
                    <a:pt x="1179" y="44"/>
                  </a:lnTo>
                  <a:lnTo>
                    <a:pt x="1187" y="42"/>
                  </a:lnTo>
                  <a:lnTo>
                    <a:pt x="1191" y="36"/>
                  </a:lnTo>
                  <a:lnTo>
                    <a:pt x="1191" y="28"/>
                  </a:lnTo>
                  <a:lnTo>
                    <a:pt x="1191" y="20"/>
                  </a:lnTo>
                  <a:lnTo>
                    <a:pt x="1200" y="21"/>
                  </a:lnTo>
                  <a:lnTo>
                    <a:pt x="1207" y="20"/>
                  </a:lnTo>
                  <a:lnTo>
                    <a:pt x="1212" y="12"/>
                  </a:lnTo>
                  <a:lnTo>
                    <a:pt x="1218" y="7"/>
                  </a:lnTo>
                  <a:lnTo>
                    <a:pt x="1227" y="7"/>
                  </a:lnTo>
                  <a:lnTo>
                    <a:pt x="1232" y="1"/>
                  </a:lnTo>
                  <a:lnTo>
                    <a:pt x="1239" y="0"/>
                  </a:lnTo>
                  <a:lnTo>
                    <a:pt x="1244" y="6"/>
                  </a:lnTo>
                  <a:lnTo>
                    <a:pt x="1253" y="4"/>
                  </a:lnTo>
                  <a:lnTo>
                    <a:pt x="1260" y="7"/>
                  </a:lnTo>
                  <a:lnTo>
                    <a:pt x="1269" y="5"/>
                  </a:lnTo>
                  <a:lnTo>
                    <a:pt x="1276" y="9"/>
                  </a:lnTo>
                  <a:lnTo>
                    <a:pt x="1281" y="15"/>
                  </a:lnTo>
                  <a:lnTo>
                    <a:pt x="1295" y="23"/>
                  </a:lnTo>
                  <a:lnTo>
                    <a:pt x="1302" y="20"/>
                  </a:lnTo>
                  <a:lnTo>
                    <a:pt x="1308" y="15"/>
                  </a:lnTo>
                  <a:lnTo>
                    <a:pt x="1324" y="12"/>
                  </a:lnTo>
                  <a:lnTo>
                    <a:pt x="1332" y="15"/>
                  </a:lnTo>
                  <a:lnTo>
                    <a:pt x="1338" y="21"/>
                  </a:lnTo>
                  <a:lnTo>
                    <a:pt x="1341" y="28"/>
                  </a:lnTo>
                  <a:lnTo>
                    <a:pt x="1343" y="44"/>
                  </a:lnTo>
                  <a:lnTo>
                    <a:pt x="1341" y="53"/>
                  </a:lnTo>
                  <a:lnTo>
                    <a:pt x="1344" y="60"/>
                  </a:lnTo>
                  <a:lnTo>
                    <a:pt x="1356" y="71"/>
                  </a:lnTo>
                  <a:lnTo>
                    <a:pt x="1352" y="79"/>
                  </a:lnTo>
                  <a:lnTo>
                    <a:pt x="1354" y="94"/>
                  </a:lnTo>
                  <a:lnTo>
                    <a:pt x="1349" y="102"/>
                  </a:lnTo>
                  <a:lnTo>
                    <a:pt x="1344" y="107"/>
                  </a:lnTo>
                  <a:lnTo>
                    <a:pt x="1347" y="114"/>
                  </a:lnTo>
                  <a:lnTo>
                    <a:pt x="1350" y="123"/>
                  </a:lnTo>
                  <a:lnTo>
                    <a:pt x="1366" y="118"/>
                  </a:lnTo>
                  <a:lnTo>
                    <a:pt x="1373" y="123"/>
                  </a:lnTo>
                  <a:lnTo>
                    <a:pt x="1381" y="122"/>
                  </a:lnTo>
                  <a:lnTo>
                    <a:pt x="1384" y="113"/>
                  </a:lnTo>
                  <a:lnTo>
                    <a:pt x="1392" y="113"/>
                  </a:lnTo>
                  <a:lnTo>
                    <a:pt x="1399" y="115"/>
                  </a:lnTo>
                  <a:lnTo>
                    <a:pt x="1402" y="107"/>
                  </a:lnTo>
                  <a:lnTo>
                    <a:pt x="1402" y="99"/>
                  </a:lnTo>
                  <a:lnTo>
                    <a:pt x="1409" y="101"/>
                  </a:lnTo>
                  <a:lnTo>
                    <a:pt x="1413" y="108"/>
                  </a:lnTo>
                  <a:lnTo>
                    <a:pt x="1415" y="117"/>
                  </a:lnTo>
                  <a:lnTo>
                    <a:pt x="1420" y="122"/>
                  </a:lnTo>
                  <a:lnTo>
                    <a:pt x="1418" y="129"/>
                  </a:lnTo>
                  <a:lnTo>
                    <a:pt x="1416" y="137"/>
                  </a:lnTo>
                  <a:lnTo>
                    <a:pt x="1432" y="139"/>
                  </a:lnTo>
                  <a:lnTo>
                    <a:pt x="1430" y="131"/>
                  </a:lnTo>
                  <a:lnTo>
                    <a:pt x="1425" y="125"/>
                  </a:lnTo>
                  <a:lnTo>
                    <a:pt x="1432" y="123"/>
                  </a:lnTo>
                  <a:lnTo>
                    <a:pt x="1448" y="125"/>
                  </a:lnTo>
                  <a:lnTo>
                    <a:pt x="1456" y="130"/>
                  </a:lnTo>
                  <a:lnTo>
                    <a:pt x="1461" y="136"/>
                  </a:lnTo>
                  <a:lnTo>
                    <a:pt x="1469" y="140"/>
                  </a:lnTo>
                  <a:lnTo>
                    <a:pt x="1476" y="140"/>
                  </a:lnTo>
                  <a:lnTo>
                    <a:pt x="1480" y="133"/>
                  </a:lnTo>
                  <a:lnTo>
                    <a:pt x="1488" y="129"/>
                  </a:lnTo>
                  <a:lnTo>
                    <a:pt x="1490" y="137"/>
                  </a:lnTo>
                  <a:lnTo>
                    <a:pt x="1490" y="145"/>
                  </a:lnTo>
                  <a:lnTo>
                    <a:pt x="1481" y="147"/>
                  </a:lnTo>
                  <a:lnTo>
                    <a:pt x="1475" y="152"/>
                  </a:lnTo>
                  <a:lnTo>
                    <a:pt x="1470" y="160"/>
                  </a:lnTo>
                  <a:lnTo>
                    <a:pt x="1468" y="167"/>
                  </a:lnTo>
                  <a:lnTo>
                    <a:pt x="1469" y="176"/>
                  </a:lnTo>
                  <a:lnTo>
                    <a:pt x="1474" y="183"/>
                  </a:lnTo>
                  <a:lnTo>
                    <a:pt x="1481" y="182"/>
                  </a:lnTo>
                  <a:lnTo>
                    <a:pt x="1486" y="176"/>
                  </a:lnTo>
                  <a:lnTo>
                    <a:pt x="1501" y="169"/>
                  </a:lnTo>
                  <a:lnTo>
                    <a:pt x="1508" y="173"/>
                  </a:lnTo>
                  <a:lnTo>
                    <a:pt x="1517" y="172"/>
                  </a:lnTo>
                  <a:lnTo>
                    <a:pt x="1522" y="177"/>
                  </a:lnTo>
                  <a:lnTo>
                    <a:pt x="1531" y="177"/>
                  </a:lnTo>
                  <a:lnTo>
                    <a:pt x="1528" y="169"/>
                  </a:lnTo>
                  <a:lnTo>
                    <a:pt x="1533" y="163"/>
                  </a:lnTo>
                  <a:lnTo>
                    <a:pt x="1542" y="163"/>
                  </a:lnTo>
                  <a:lnTo>
                    <a:pt x="1551" y="151"/>
                  </a:lnTo>
                  <a:lnTo>
                    <a:pt x="1567" y="149"/>
                  </a:lnTo>
                  <a:lnTo>
                    <a:pt x="1580" y="137"/>
                  </a:lnTo>
                  <a:lnTo>
                    <a:pt x="1586" y="123"/>
                  </a:lnTo>
                  <a:lnTo>
                    <a:pt x="1592" y="118"/>
                  </a:lnTo>
                  <a:lnTo>
                    <a:pt x="1601" y="119"/>
                  </a:lnTo>
                  <a:lnTo>
                    <a:pt x="1617" y="115"/>
                  </a:lnTo>
                  <a:lnTo>
                    <a:pt x="1624" y="113"/>
                  </a:lnTo>
                  <a:lnTo>
                    <a:pt x="1628" y="106"/>
                  </a:lnTo>
                  <a:lnTo>
                    <a:pt x="1644" y="104"/>
                  </a:lnTo>
                  <a:lnTo>
                    <a:pt x="1657" y="96"/>
                  </a:lnTo>
                  <a:lnTo>
                    <a:pt x="1661" y="103"/>
                  </a:lnTo>
                  <a:lnTo>
                    <a:pt x="1662" y="110"/>
                  </a:lnTo>
                  <a:lnTo>
                    <a:pt x="1657" y="118"/>
                  </a:lnTo>
                  <a:lnTo>
                    <a:pt x="1650" y="122"/>
                  </a:lnTo>
                  <a:lnTo>
                    <a:pt x="1642" y="120"/>
                  </a:lnTo>
                  <a:lnTo>
                    <a:pt x="1641" y="128"/>
                  </a:lnTo>
                  <a:lnTo>
                    <a:pt x="1644" y="135"/>
                  </a:lnTo>
                  <a:lnTo>
                    <a:pt x="1648" y="137"/>
                  </a:lnTo>
                  <a:lnTo>
                    <a:pt x="1720" y="204"/>
                  </a:lnTo>
                  <a:lnTo>
                    <a:pt x="1840" y="422"/>
                  </a:lnTo>
                  <a:lnTo>
                    <a:pt x="1854" y="411"/>
                  </a:lnTo>
                  <a:lnTo>
                    <a:pt x="1857" y="404"/>
                  </a:lnTo>
                  <a:lnTo>
                    <a:pt x="1857" y="397"/>
                  </a:lnTo>
                  <a:lnTo>
                    <a:pt x="1868" y="383"/>
                  </a:lnTo>
                  <a:lnTo>
                    <a:pt x="1876" y="382"/>
                  </a:lnTo>
                  <a:lnTo>
                    <a:pt x="1881" y="388"/>
                  </a:lnTo>
                  <a:lnTo>
                    <a:pt x="1889" y="391"/>
                  </a:lnTo>
                  <a:lnTo>
                    <a:pt x="1903" y="399"/>
                  </a:lnTo>
                  <a:lnTo>
                    <a:pt x="1899" y="406"/>
                  </a:lnTo>
                  <a:lnTo>
                    <a:pt x="1903" y="413"/>
                  </a:lnTo>
                  <a:lnTo>
                    <a:pt x="1909" y="414"/>
                  </a:lnTo>
                  <a:lnTo>
                    <a:pt x="1914" y="427"/>
                  </a:lnTo>
                  <a:lnTo>
                    <a:pt x="1938" y="425"/>
                  </a:lnTo>
                  <a:lnTo>
                    <a:pt x="1956" y="430"/>
                  </a:lnTo>
                  <a:lnTo>
                    <a:pt x="1963" y="427"/>
                  </a:lnTo>
                  <a:lnTo>
                    <a:pt x="1979" y="427"/>
                  </a:lnTo>
                  <a:lnTo>
                    <a:pt x="1981" y="420"/>
                  </a:lnTo>
                  <a:lnTo>
                    <a:pt x="1986" y="414"/>
                  </a:lnTo>
                  <a:lnTo>
                    <a:pt x="1995" y="415"/>
                  </a:lnTo>
                  <a:lnTo>
                    <a:pt x="2002" y="415"/>
                  </a:lnTo>
                  <a:lnTo>
                    <a:pt x="2006" y="408"/>
                  </a:lnTo>
                  <a:lnTo>
                    <a:pt x="2012" y="403"/>
                  </a:lnTo>
                  <a:lnTo>
                    <a:pt x="2028" y="408"/>
                  </a:lnTo>
                  <a:lnTo>
                    <a:pt x="2035" y="411"/>
                  </a:lnTo>
                  <a:lnTo>
                    <a:pt x="2039" y="419"/>
                  </a:lnTo>
                  <a:lnTo>
                    <a:pt x="2046" y="422"/>
                  </a:lnTo>
                  <a:lnTo>
                    <a:pt x="2056" y="435"/>
                  </a:lnTo>
                  <a:lnTo>
                    <a:pt x="2064" y="438"/>
                  </a:lnTo>
                  <a:lnTo>
                    <a:pt x="2067" y="446"/>
                  </a:lnTo>
                  <a:lnTo>
                    <a:pt x="2065" y="454"/>
                  </a:lnTo>
                  <a:lnTo>
                    <a:pt x="2066" y="462"/>
                  </a:lnTo>
                  <a:lnTo>
                    <a:pt x="2070" y="469"/>
                  </a:lnTo>
                  <a:lnTo>
                    <a:pt x="2078" y="470"/>
                  </a:lnTo>
                  <a:lnTo>
                    <a:pt x="2099" y="481"/>
                  </a:lnTo>
                  <a:lnTo>
                    <a:pt x="2103" y="489"/>
                  </a:lnTo>
                  <a:lnTo>
                    <a:pt x="2103" y="496"/>
                  </a:lnTo>
                  <a:lnTo>
                    <a:pt x="2110" y="500"/>
                  </a:lnTo>
                  <a:lnTo>
                    <a:pt x="2115" y="505"/>
                  </a:lnTo>
                  <a:lnTo>
                    <a:pt x="2123" y="519"/>
                  </a:lnTo>
                  <a:lnTo>
                    <a:pt x="2129" y="524"/>
                  </a:lnTo>
                  <a:lnTo>
                    <a:pt x="2145" y="526"/>
                  </a:lnTo>
                  <a:lnTo>
                    <a:pt x="2152" y="531"/>
                  </a:lnTo>
                  <a:lnTo>
                    <a:pt x="2159" y="533"/>
                  </a:lnTo>
                  <a:lnTo>
                    <a:pt x="2168" y="534"/>
                  </a:lnTo>
                  <a:lnTo>
                    <a:pt x="2177" y="534"/>
                  </a:lnTo>
                  <a:lnTo>
                    <a:pt x="2179" y="527"/>
                  </a:lnTo>
                  <a:lnTo>
                    <a:pt x="2184" y="521"/>
                  </a:lnTo>
                  <a:lnTo>
                    <a:pt x="2199" y="515"/>
                  </a:lnTo>
                  <a:lnTo>
                    <a:pt x="2201" y="523"/>
                  </a:lnTo>
                  <a:lnTo>
                    <a:pt x="2205" y="531"/>
                  </a:lnTo>
                  <a:lnTo>
                    <a:pt x="2212" y="535"/>
                  </a:lnTo>
                  <a:lnTo>
                    <a:pt x="2218" y="549"/>
                  </a:lnTo>
                  <a:lnTo>
                    <a:pt x="2226" y="554"/>
                  </a:lnTo>
                  <a:lnTo>
                    <a:pt x="2230" y="561"/>
                  </a:lnTo>
                  <a:lnTo>
                    <a:pt x="2217" y="587"/>
                  </a:lnTo>
                  <a:lnTo>
                    <a:pt x="2207" y="607"/>
                  </a:lnTo>
                  <a:lnTo>
                    <a:pt x="2191" y="623"/>
                  </a:lnTo>
                  <a:lnTo>
                    <a:pt x="2171" y="629"/>
                  </a:lnTo>
                  <a:lnTo>
                    <a:pt x="2156" y="628"/>
                  </a:lnTo>
                  <a:lnTo>
                    <a:pt x="2145" y="648"/>
                  </a:lnTo>
                  <a:lnTo>
                    <a:pt x="2140" y="673"/>
                  </a:lnTo>
                  <a:lnTo>
                    <a:pt x="2142" y="696"/>
                  </a:lnTo>
                  <a:lnTo>
                    <a:pt x="2139" y="733"/>
                  </a:lnTo>
                  <a:lnTo>
                    <a:pt x="2116" y="741"/>
                  </a:lnTo>
                  <a:lnTo>
                    <a:pt x="2102" y="753"/>
                  </a:lnTo>
                  <a:lnTo>
                    <a:pt x="2092" y="745"/>
                  </a:lnTo>
                  <a:lnTo>
                    <a:pt x="2082" y="736"/>
                  </a:lnTo>
                  <a:lnTo>
                    <a:pt x="2048" y="739"/>
                  </a:lnTo>
                  <a:lnTo>
                    <a:pt x="2030" y="733"/>
                  </a:lnTo>
                  <a:lnTo>
                    <a:pt x="2021" y="726"/>
                  </a:lnTo>
                  <a:lnTo>
                    <a:pt x="1996" y="726"/>
                  </a:lnTo>
                  <a:lnTo>
                    <a:pt x="1986" y="747"/>
                  </a:lnTo>
                  <a:lnTo>
                    <a:pt x="1978" y="773"/>
                  </a:lnTo>
                  <a:lnTo>
                    <a:pt x="1965" y="800"/>
                  </a:lnTo>
                  <a:lnTo>
                    <a:pt x="1959" y="824"/>
                  </a:lnTo>
                  <a:lnTo>
                    <a:pt x="1956" y="844"/>
                  </a:lnTo>
                  <a:lnTo>
                    <a:pt x="1958" y="859"/>
                  </a:lnTo>
                  <a:lnTo>
                    <a:pt x="1964" y="877"/>
                  </a:lnTo>
                  <a:lnTo>
                    <a:pt x="1957" y="882"/>
                  </a:lnTo>
                  <a:lnTo>
                    <a:pt x="1902" y="884"/>
                  </a:lnTo>
                  <a:lnTo>
                    <a:pt x="1879" y="892"/>
                  </a:lnTo>
                  <a:lnTo>
                    <a:pt x="1861" y="894"/>
                  </a:lnTo>
                  <a:lnTo>
                    <a:pt x="1841" y="901"/>
                  </a:lnTo>
                  <a:lnTo>
                    <a:pt x="1831" y="909"/>
                  </a:lnTo>
                  <a:lnTo>
                    <a:pt x="1840" y="916"/>
                  </a:lnTo>
                  <a:lnTo>
                    <a:pt x="1847" y="931"/>
                  </a:lnTo>
                  <a:lnTo>
                    <a:pt x="1852" y="969"/>
                  </a:lnTo>
                  <a:lnTo>
                    <a:pt x="1856" y="984"/>
                  </a:lnTo>
                  <a:lnTo>
                    <a:pt x="1863" y="996"/>
                  </a:lnTo>
                  <a:lnTo>
                    <a:pt x="1872" y="1023"/>
                  </a:lnTo>
                  <a:lnTo>
                    <a:pt x="1872" y="1038"/>
                  </a:lnTo>
                  <a:lnTo>
                    <a:pt x="1859" y="1048"/>
                  </a:lnTo>
                  <a:lnTo>
                    <a:pt x="1860" y="1061"/>
                  </a:lnTo>
                  <a:lnTo>
                    <a:pt x="1852" y="1070"/>
                  </a:lnTo>
                  <a:lnTo>
                    <a:pt x="1850" y="1081"/>
                  </a:lnTo>
                  <a:lnTo>
                    <a:pt x="1850" y="1099"/>
                  </a:lnTo>
                  <a:lnTo>
                    <a:pt x="1850" y="1099"/>
                  </a:lnTo>
                  <a:lnTo>
                    <a:pt x="1843" y="1099"/>
                  </a:lnTo>
                  <a:lnTo>
                    <a:pt x="1823" y="1086"/>
                  </a:lnTo>
                  <a:lnTo>
                    <a:pt x="1807" y="1083"/>
                  </a:lnTo>
                  <a:lnTo>
                    <a:pt x="1792" y="1065"/>
                  </a:lnTo>
                  <a:lnTo>
                    <a:pt x="1776" y="1064"/>
                  </a:lnTo>
                  <a:lnTo>
                    <a:pt x="1768" y="1061"/>
                  </a:lnTo>
                  <a:lnTo>
                    <a:pt x="1760" y="1061"/>
                  </a:lnTo>
                  <a:lnTo>
                    <a:pt x="1753" y="1057"/>
                  </a:lnTo>
                  <a:lnTo>
                    <a:pt x="1745" y="1056"/>
                  </a:lnTo>
                  <a:lnTo>
                    <a:pt x="1721" y="1057"/>
                  </a:lnTo>
                  <a:lnTo>
                    <a:pt x="1698" y="1054"/>
                  </a:lnTo>
                  <a:lnTo>
                    <a:pt x="1689" y="1055"/>
                  </a:lnTo>
                  <a:lnTo>
                    <a:pt x="1674" y="1048"/>
                  </a:lnTo>
                  <a:lnTo>
                    <a:pt x="1667" y="1048"/>
                  </a:lnTo>
                  <a:lnTo>
                    <a:pt x="1652" y="1054"/>
                  </a:lnTo>
                  <a:lnTo>
                    <a:pt x="1620" y="1050"/>
                  </a:lnTo>
                  <a:lnTo>
                    <a:pt x="1612" y="1050"/>
                  </a:lnTo>
                  <a:lnTo>
                    <a:pt x="1596" y="1054"/>
                  </a:lnTo>
                  <a:lnTo>
                    <a:pt x="1580" y="1054"/>
                  </a:lnTo>
                  <a:lnTo>
                    <a:pt x="1571" y="1053"/>
                  </a:lnTo>
                  <a:lnTo>
                    <a:pt x="1565" y="1048"/>
                  </a:lnTo>
                  <a:lnTo>
                    <a:pt x="1556" y="1046"/>
                  </a:lnTo>
                  <a:lnTo>
                    <a:pt x="1540" y="1048"/>
                  </a:lnTo>
                  <a:lnTo>
                    <a:pt x="1534" y="1043"/>
                  </a:lnTo>
                  <a:lnTo>
                    <a:pt x="1513" y="1030"/>
                  </a:lnTo>
                  <a:lnTo>
                    <a:pt x="1506" y="1034"/>
                  </a:lnTo>
                  <a:lnTo>
                    <a:pt x="1499" y="1035"/>
                  </a:lnTo>
                  <a:lnTo>
                    <a:pt x="1491" y="1038"/>
                  </a:lnTo>
                  <a:lnTo>
                    <a:pt x="1479" y="1048"/>
                  </a:lnTo>
                  <a:lnTo>
                    <a:pt x="1478" y="1056"/>
                  </a:lnTo>
                  <a:lnTo>
                    <a:pt x="1473" y="1064"/>
                  </a:lnTo>
                  <a:lnTo>
                    <a:pt x="1470" y="1080"/>
                  </a:lnTo>
                  <a:lnTo>
                    <a:pt x="1467" y="1086"/>
                  </a:lnTo>
                  <a:lnTo>
                    <a:pt x="1451" y="1082"/>
                  </a:lnTo>
                  <a:lnTo>
                    <a:pt x="1437" y="1075"/>
                  </a:lnTo>
                  <a:lnTo>
                    <a:pt x="1421" y="1070"/>
                  </a:lnTo>
                  <a:lnTo>
                    <a:pt x="1414" y="1066"/>
                  </a:lnTo>
                  <a:lnTo>
                    <a:pt x="1406" y="1064"/>
                  </a:lnTo>
                  <a:lnTo>
                    <a:pt x="1398" y="1064"/>
                  </a:lnTo>
                  <a:lnTo>
                    <a:pt x="1383" y="1061"/>
                  </a:lnTo>
                  <a:lnTo>
                    <a:pt x="1375" y="1062"/>
                  </a:lnTo>
                  <a:lnTo>
                    <a:pt x="1367" y="1060"/>
                  </a:lnTo>
                  <a:lnTo>
                    <a:pt x="1351" y="1062"/>
                  </a:lnTo>
                  <a:lnTo>
                    <a:pt x="1344" y="1066"/>
                  </a:lnTo>
                  <a:lnTo>
                    <a:pt x="1341" y="1073"/>
                  </a:lnTo>
                  <a:lnTo>
                    <a:pt x="1343" y="1081"/>
                  </a:lnTo>
                  <a:lnTo>
                    <a:pt x="1338" y="1088"/>
                  </a:lnTo>
                  <a:lnTo>
                    <a:pt x="1334" y="1096"/>
                  </a:lnTo>
                  <a:lnTo>
                    <a:pt x="1332" y="1103"/>
                  </a:lnTo>
                  <a:lnTo>
                    <a:pt x="1320" y="1115"/>
                  </a:lnTo>
                  <a:lnTo>
                    <a:pt x="1313" y="1118"/>
                  </a:lnTo>
                  <a:lnTo>
                    <a:pt x="1306" y="1115"/>
                  </a:lnTo>
                  <a:lnTo>
                    <a:pt x="1300" y="1130"/>
                  </a:lnTo>
                  <a:lnTo>
                    <a:pt x="1293" y="1135"/>
                  </a:lnTo>
                  <a:lnTo>
                    <a:pt x="1271" y="1145"/>
                  </a:lnTo>
                  <a:lnTo>
                    <a:pt x="1257" y="1153"/>
                  </a:lnTo>
                  <a:lnTo>
                    <a:pt x="1252" y="1159"/>
                  </a:lnTo>
                  <a:lnTo>
                    <a:pt x="1244" y="1162"/>
                  </a:lnTo>
                  <a:lnTo>
                    <a:pt x="1237" y="1167"/>
                  </a:lnTo>
                  <a:lnTo>
                    <a:pt x="1233" y="1174"/>
                  </a:lnTo>
                  <a:lnTo>
                    <a:pt x="1231" y="1182"/>
                  </a:lnTo>
                  <a:lnTo>
                    <a:pt x="1225" y="1186"/>
                  </a:lnTo>
                  <a:lnTo>
                    <a:pt x="1217" y="1190"/>
                  </a:lnTo>
                  <a:lnTo>
                    <a:pt x="1209" y="1189"/>
                  </a:lnTo>
                  <a:lnTo>
                    <a:pt x="1194" y="1183"/>
                  </a:lnTo>
                  <a:lnTo>
                    <a:pt x="1185" y="1180"/>
                  </a:lnTo>
                  <a:lnTo>
                    <a:pt x="1172" y="1172"/>
                  </a:lnTo>
                  <a:lnTo>
                    <a:pt x="1115" y="1178"/>
                  </a:lnTo>
                  <a:lnTo>
                    <a:pt x="1105" y="1132"/>
                  </a:lnTo>
                  <a:lnTo>
                    <a:pt x="1072" y="1126"/>
                  </a:lnTo>
                  <a:lnTo>
                    <a:pt x="1071" y="1113"/>
                  </a:lnTo>
                  <a:lnTo>
                    <a:pt x="1071" y="1097"/>
                  </a:lnTo>
                  <a:lnTo>
                    <a:pt x="1080" y="1096"/>
                  </a:lnTo>
                  <a:lnTo>
                    <a:pt x="1078" y="1053"/>
                  </a:lnTo>
                  <a:lnTo>
                    <a:pt x="1065" y="1054"/>
                  </a:lnTo>
                  <a:lnTo>
                    <a:pt x="1048" y="1021"/>
                  </a:lnTo>
                  <a:lnTo>
                    <a:pt x="1035" y="1011"/>
                  </a:lnTo>
                  <a:lnTo>
                    <a:pt x="1028" y="1007"/>
                  </a:lnTo>
                  <a:lnTo>
                    <a:pt x="1016" y="997"/>
                  </a:lnTo>
                  <a:lnTo>
                    <a:pt x="1010" y="991"/>
                  </a:lnTo>
                  <a:lnTo>
                    <a:pt x="996" y="997"/>
                  </a:lnTo>
                  <a:lnTo>
                    <a:pt x="920" y="996"/>
                  </a:lnTo>
                  <a:lnTo>
                    <a:pt x="849" y="1008"/>
                  </a:lnTo>
                  <a:lnTo>
                    <a:pt x="820" y="980"/>
                  </a:lnTo>
                  <a:lnTo>
                    <a:pt x="777" y="932"/>
                  </a:lnTo>
                  <a:lnTo>
                    <a:pt x="742" y="899"/>
                  </a:lnTo>
                  <a:lnTo>
                    <a:pt x="728" y="889"/>
                  </a:lnTo>
                  <a:lnTo>
                    <a:pt x="709" y="874"/>
                  </a:lnTo>
                  <a:lnTo>
                    <a:pt x="689" y="860"/>
                  </a:lnTo>
                  <a:lnTo>
                    <a:pt x="658" y="847"/>
                  </a:lnTo>
                  <a:lnTo>
                    <a:pt x="518" y="89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64" name="Freeform 167"/>
            <p:cNvSpPr>
              <a:spLocks noChangeAspect="1"/>
            </p:cNvSpPr>
            <p:nvPr/>
          </p:nvSpPr>
          <p:spPr bwMode="gray">
            <a:xfrm>
              <a:off x="5453855" y="2851497"/>
              <a:ext cx="117475" cy="57150"/>
            </a:xfrm>
            <a:custGeom>
              <a:avLst/>
              <a:gdLst/>
              <a:ahLst/>
              <a:cxnLst>
                <a:cxn ang="0">
                  <a:pos x="94" y="154"/>
                </a:cxn>
                <a:cxn ang="0">
                  <a:pos x="115" y="150"/>
                </a:cxn>
                <a:cxn ang="0">
                  <a:pos x="140" y="156"/>
                </a:cxn>
                <a:cxn ang="0">
                  <a:pos x="150" y="145"/>
                </a:cxn>
                <a:cxn ang="0">
                  <a:pos x="166" y="155"/>
                </a:cxn>
                <a:cxn ang="0">
                  <a:pos x="182" y="172"/>
                </a:cxn>
                <a:cxn ang="0">
                  <a:pos x="212" y="181"/>
                </a:cxn>
                <a:cxn ang="0">
                  <a:pos x="235" y="175"/>
                </a:cxn>
                <a:cxn ang="0">
                  <a:pos x="258" y="174"/>
                </a:cxn>
                <a:cxn ang="0">
                  <a:pos x="277" y="167"/>
                </a:cxn>
                <a:cxn ang="0">
                  <a:pos x="296" y="156"/>
                </a:cxn>
                <a:cxn ang="0">
                  <a:pos x="311" y="160"/>
                </a:cxn>
                <a:cxn ang="0">
                  <a:pos x="332" y="174"/>
                </a:cxn>
                <a:cxn ang="0">
                  <a:pos x="355" y="179"/>
                </a:cxn>
                <a:cxn ang="0">
                  <a:pos x="368" y="174"/>
                </a:cxn>
                <a:cxn ang="0">
                  <a:pos x="352" y="156"/>
                </a:cxn>
                <a:cxn ang="0">
                  <a:pos x="343" y="143"/>
                </a:cxn>
                <a:cxn ang="0">
                  <a:pos x="355" y="124"/>
                </a:cxn>
                <a:cxn ang="0">
                  <a:pos x="352" y="121"/>
                </a:cxn>
                <a:cxn ang="0">
                  <a:pos x="329" y="111"/>
                </a:cxn>
                <a:cxn ang="0">
                  <a:pos x="321" y="86"/>
                </a:cxn>
                <a:cxn ang="0">
                  <a:pos x="310" y="75"/>
                </a:cxn>
                <a:cxn ang="0">
                  <a:pos x="295" y="72"/>
                </a:cxn>
                <a:cxn ang="0">
                  <a:pos x="274" y="63"/>
                </a:cxn>
                <a:cxn ang="0">
                  <a:pos x="261" y="59"/>
                </a:cxn>
                <a:cxn ang="0">
                  <a:pos x="237" y="66"/>
                </a:cxn>
                <a:cxn ang="0">
                  <a:pos x="223" y="73"/>
                </a:cxn>
                <a:cxn ang="0">
                  <a:pos x="213" y="61"/>
                </a:cxn>
                <a:cxn ang="0">
                  <a:pos x="171" y="34"/>
                </a:cxn>
                <a:cxn ang="0">
                  <a:pos x="148" y="29"/>
                </a:cxn>
                <a:cxn ang="0">
                  <a:pos x="108" y="26"/>
                </a:cxn>
                <a:cxn ang="0">
                  <a:pos x="76" y="15"/>
                </a:cxn>
                <a:cxn ang="0">
                  <a:pos x="54" y="7"/>
                </a:cxn>
                <a:cxn ang="0">
                  <a:pos x="31" y="3"/>
                </a:cxn>
                <a:cxn ang="0">
                  <a:pos x="15" y="2"/>
                </a:cxn>
                <a:cxn ang="0">
                  <a:pos x="5" y="11"/>
                </a:cxn>
                <a:cxn ang="0">
                  <a:pos x="21" y="27"/>
                </a:cxn>
                <a:cxn ang="0">
                  <a:pos x="56" y="39"/>
                </a:cxn>
                <a:cxn ang="0">
                  <a:pos x="78" y="57"/>
                </a:cxn>
                <a:cxn ang="0">
                  <a:pos x="87" y="82"/>
                </a:cxn>
                <a:cxn ang="0">
                  <a:pos x="100" y="113"/>
                </a:cxn>
                <a:cxn ang="0">
                  <a:pos x="99" y="138"/>
                </a:cxn>
                <a:cxn ang="0">
                  <a:pos x="87" y="148"/>
                </a:cxn>
              </a:cxnLst>
              <a:rect l="0" t="0" r="r" b="b"/>
              <a:pathLst>
                <a:path w="368" h="182">
                  <a:moveTo>
                    <a:pt x="87" y="148"/>
                  </a:moveTo>
                  <a:lnTo>
                    <a:pt x="94" y="154"/>
                  </a:lnTo>
                  <a:lnTo>
                    <a:pt x="102" y="154"/>
                  </a:lnTo>
                  <a:lnTo>
                    <a:pt x="115" y="150"/>
                  </a:lnTo>
                  <a:lnTo>
                    <a:pt x="134" y="156"/>
                  </a:lnTo>
                  <a:lnTo>
                    <a:pt x="140" y="156"/>
                  </a:lnTo>
                  <a:lnTo>
                    <a:pt x="145" y="149"/>
                  </a:lnTo>
                  <a:lnTo>
                    <a:pt x="150" y="145"/>
                  </a:lnTo>
                  <a:lnTo>
                    <a:pt x="158" y="148"/>
                  </a:lnTo>
                  <a:lnTo>
                    <a:pt x="166" y="155"/>
                  </a:lnTo>
                  <a:lnTo>
                    <a:pt x="177" y="171"/>
                  </a:lnTo>
                  <a:lnTo>
                    <a:pt x="182" y="172"/>
                  </a:lnTo>
                  <a:lnTo>
                    <a:pt x="191" y="182"/>
                  </a:lnTo>
                  <a:lnTo>
                    <a:pt x="212" y="181"/>
                  </a:lnTo>
                  <a:lnTo>
                    <a:pt x="219" y="176"/>
                  </a:lnTo>
                  <a:lnTo>
                    <a:pt x="235" y="175"/>
                  </a:lnTo>
                  <a:lnTo>
                    <a:pt x="242" y="171"/>
                  </a:lnTo>
                  <a:lnTo>
                    <a:pt x="258" y="174"/>
                  </a:lnTo>
                  <a:lnTo>
                    <a:pt x="267" y="172"/>
                  </a:lnTo>
                  <a:lnTo>
                    <a:pt x="277" y="167"/>
                  </a:lnTo>
                  <a:lnTo>
                    <a:pt x="282" y="166"/>
                  </a:lnTo>
                  <a:lnTo>
                    <a:pt x="296" y="156"/>
                  </a:lnTo>
                  <a:lnTo>
                    <a:pt x="304" y="158"/>
                  </a:lnTo>
                  <a:lnTo>
                    <a:pt x="311" y="160"/>
                  </a:lnTo>
                  <a:lnTo>
                    <a:pt x="317" y="166"/>
                  </a:lnTo>
                  <a:lnTo>
                    <a:pt x="332" y="174"/>
                  </a:lnTo>
                  <a:lnTo>
                    <a:pt x="341" y="172"/>
                  </a:lnTo>
                  <a:lnTo>
                    <a:pt x="355" y="179"/>
                  </a:lnTo>
                  <a:lnTo>
                    <a:pt x="364" y="180"/>
                  </a:lnTo>
                  <a:lnTo>
                    <a:pt x="368" y="174"/>
                  </a:lnTo>
                  <a:lnTo>
                    <a:pt x="365" y="166"/>
                  </a:lnTo>
                  <a:lnTo>
                    <a:pt x="352" y="156"/>
                  </a:lnTo>
                  <a:lnTo>
                    <a:pt x="349" y="149"/>
                  </a:lnTo>
                  <a:lnTo>
                    <a:pt x="343" y="143"/>
                  </a:lnTo>
                  <a:lnTo>
                    <a:pt x="344" y="134"/>
                  </a:lnTo>
                  <a:lnTo>
                    <a:pt x="355" y="124"/>
                  </a:lnTo>
                  <a:lnTo>
                    <a:pt x="357" y="124"/>
                  </a:lnTo>
                  <a:lnTo>
                    <a:pt x="352" y="121"/>
                  </a:lnTo>
                  <a:lnTo>
                    <a:pt x="345" y="116"/>
                  </a:lnTo>
                  <a:lnTo>
                    <a:pt x="329" y="111"/>
                  </a:lnTo>
                  <a:lnTo>
                    <a:pt x="317" y="101"/>
                  </a:lnTo>
                  <a:lnTo>
                    <a:pt x="321" y="86"/>
                  </a:lnTo>
                  <a:lnTo>
                    <a:pt x="317" y="79"/>
                  </a:lnTo>
                  <a:lnTo>
                    <a:pt x="310" y="75"/>
                  </a:lnTo>
                  <a:lnTo>
                    <a:pt x="302" y="75"/>
                  </a:lnTo>
                  <a:lnTo>
                    <a:pt x="295" y="72"/>
                  </a:lnTo>
                  <a:lnTo>
                    <a:pt x="290" y="66"/>
                  </a:lnTo>
                  <a:lnTo>
                    <a:pt x="274" y="63"/>
                  </a:lnTo>
                  <a:lnTo>
                    <a:pt x="267" y="64"/>
                  </a:lnTo>
                  <a:lnTo>
                    <a:pt x="261" y="59"/>
                  </a:lnTo>
                  <a:lnTo>
                    <a:pt x="252" y="59"/>
                  </a:lnTo>
                  <a:lnTo>
                    <a:pt x="237" y="66"/>
                  </a:lnTo>
                  <a:lnTo>
                    <a:pt x="231" y="70"/>
                  </a:lnTo>
                  <a:lnTo>
                    <a:pt x="223" y="73"/>
                  </a:lnTo>
                  <a:lnTo>
                    <a:pt x="215" y="69"/>
                  </a:lnTo>
                  <a:lnTo>
                    <a:pt x="213" y="61"/>
                  </a:lnTo>
                  <a:lnTo>
                    <a:pt x="175" y="39"/>
                  </a:lnTo>
                  <a:lnTo>
                    <a:pt x="171" y="34"/>
                  </a:lnTo>
                  <a:lnTo>
                    <a:pt x="164" y="29"/>
                  </a:lnTo>
                  <a:lnTo>
                    <a:pt x="148" y="29"/>
                  </a:lnTo>
                  <a:lnTo>
                    <a:pt x="132" y="24"/>
                  </a:lnTo>
                  <a:lnTo>
                    <a:pt x="108" y="26"/>
                  </a:lnTo>
                  <a:lnTo>
                    <a:pt x="99" y="25"/>
                  </a:lnTo>
                  <a:lnTo>
                    <a:pt x="76" y="15"/>
                  </a:lnTo>
                  <a:lnTo>
                    <a:pt x="60" y="13"/>
                  </a:lnTo>
                  <a:lnTo>
                    <a:pt x="54" y="7"/>
                  </a:lnTo>
                  <a:lnTo>
                    <a:pt x="40" y="2"/>
                  </a:lnTo>
                  <a:lnTo>
                    <a:pt x="31" y="3"/>
                  </a:lnTo>
                  <a:lnTo>
                    <a:pt x="24" y="0"/>
                  </a:lnTo>
                  <a:lnTo>
                    <a:pt x="15" y="2"/>
                  </a:lnTo>
                  <a:lnTo>
                    <a:pt x="0" y="7"/>
                  </a:lnTo>
                  <a:lnTo>
                    <a:pt x="5" y="11"/>
                  </a:lnTo>
                  <a:lnTo>
                    <a:pt x="14" y="18"/>
                  </a:lnTo>
                  <a:lnTo>
                    <a:pt x="21" y="27"/>
                  </a:lnTo>
                  <a:lnTo>
                    <a:pt x="31" y="32"/>
                  </a:lnTo>
                  <a:lnTo>
                    <a:pt x="56" y="39"/>
                  </a:lnTo>
                  <a:lnTo>
                    <a:pt x="67" y="51"/>
                  </a:lnTo>
                  <a:lnTo>
                    <a:pt x="78" y="57"/>
                  </a:lnTo>
                  <a:lnTo>
                    <a:pt x="84" y="68"/>
                  </a:lnTo>
                  <a:lnTo>
                    <a:pt x="87" y="82"/>
                  </a:lnTo>
                  <a:lnTo>
                    <a:pt x="91" y="104"/>
                  </a:lnTo>
                  <a:lnTo>
                    <a:pt x="100" y="113"/>
                  </a:lnTo>
                  <a:lnTo>
                    <a:pt x="100" y="124"/>
                  </a:lnTo>
                  <a:lnTo>
                    <a:pt x="99" y="138"/>
                  </a:lnTo>
                  <a:lnTo>
                    <a:pt x="92" y="145"/>
                  </a:lnTo>
                  <a:lnTo>
                    <a:pt x="87" y="14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65" name="Freeform 168"/>
            <p:cNvSpPr>
              <a:spLocks noChangeAspect="1"/>
            </p:cNvSpPr>
            <p:nvPr/>
          </p:nvSpPr>
          <p:spPr bwMode="gray">
            <a:xfrm>
              <a:off x="5734842" y="2802284"/>
              <a:ext cx="298450" cy="193675"/>
            </a:xfrm>
            <a:custGeom>
              <a:avLst/>
              <a:gdLst/>
              <a:ahLst/>
              <a:cxnLst>
                <a:cxn ang="0">
                  <a:pos x="0" y="260"/>
                </a:cxn>
                <a:cxn ang="0">
                  <a:pos x="56" y="310"/>
                </a:cxn>
                <a:cxn ang="0">
                  <a:pos x="63" y="274"/>
                </a:cxn>
                <a:cxn ang="0">
                  <a:pos x="96" y="260"/>
                </a:cxn>
                <a:cxn ang="0">
                  <a:pos x="115" y="238"/>
                </a:cxn>
                <a:cxn ang="0">
                  <a:pos x="127" y="234"/>
                </a:cxn>
                <a:cxn ang="0">
                  <a:pos x="143" y="220"/>
                </a:cxn>
                <a:cxn ang="0">
                  <a:pos x="183" y="250"/>
                </a:cxn>
                <a:cxn ang="0">
                  <a:pos x="220" y="262"/>
                </a:cxn>
                <a:cxn ang="0">
                  <a:pos x="231" y="287"/>
                </a:cxn>
                <a:cxn ang="0">
                  <a:pos x="223" y="314"/>
                </a:cxn>
                <a:cxn ang="0">
                  <a:pos x="267" y="330"/>
                </a:cxn>
                <a:cxn ang="0">
                  <a:pos x="306" y="321"/>
                </a:cxn>
                <a:cxn ang="0">
                  <a:pos x="333" y="351"/>
                </a:cxn>
                <a:cxn ang="0">
                  <a:pos x="350" y="384"/>
                </a:cxn>
                <a:cxn ang="0">
                  <a:pos x="365" y="429"/>
                </a:cxn>
                <a:cxn ang="0">
                  <a:pos x="460" y="489"/>
                </a:cxn>
                <a:cxn ang="0">
                  <a:pos x="521" y="542"/>
                </a:cxn>
                <a:cxn ang="0">
                  <a:pos x="567" y="547"/>
                </a:cxn>
                <a:cxn ang="0">
                  <a:pos x="581" y="569"/>
                </a:cxn>
                <a:cxn ang="0">
                  <a:pos x="578" y="606"/>
                </a:cxn>
                <a:cxn ang="0">
                  <a:pos x="630" y="610"/>
                </a:cxn>
                <a:cxn ang="0">
                  <a:pos x="646" y="595"/>
                </a:cxn>
                <a:cxn ang="0">
                  <a:pos x="671" y="559"/>
                </a:cxn>
                <a:cxn ang="0">
                  <a:pos x="670" y="536"/>
                </a:cxn>
                <a:cxn ang="0">
                  <a:pos x="666" y="498"/>
                </a:cxn>
                <a:cxn ang="0">
                  <a:pos x="640" y="486"/>
                </a:cxn>
                <a:cxn ang="0">
                  <a:pos x="632" y="462"/>
                </a:cxn>
                <a:cxn ang="0">
                  <a:pos x="650" y="443"/>
                </a:cxn>
                <a:cxn ang="0">
                  <a:pos x="687" y="446"/>
                </a:cxn>
                <a:cxn ang="0">
                  <a:pos x="723" y="409"/>
                </a:cxn>
                <a:cxn ang="0">
                  <a:pos x="726" y="382"/>
                </a:cxn>
                <a:cxn ang="0">
                  <a:pos x="747" y="370"/>
                </a:cxn>
                <a:cxn ang="0">
                  <a:pos x="788" y="347"/>
                </a:cxn>
                <a:cxn ang="0">
                  <a:pos x="807" y="357"/>
                </a:cxn>
                <a:cxn ang="0">
                  <a:pos x="791" y="380"/>
                </a:cxn>
                <a:cxn ang="0">
                  <a:pos x="816" y="398"/>
                </a:cxn>
                <a:cxn ang="0">
                  <a:pos x="855" y="403"/>
                </a:cxn>
                <a:cxn ang="0">
                  <a:pos x="888" y="385"/>
                </a:cxn>
                <a:cxn ang="0">
                  <a:pos x="915" y="378"/>
                </a:cxn>
                <a:cxn ang="0">
                  <a:pos x="933" y="354"/>
                </a:cxn>
                <a:cxn ang="0">
                  <a:pos x="890" y="342"/>
                </a:cxn>
                <a:cxn ang="0">
                  <a:pos x="865" y="314"/>
                </a:cxn>
                <a:cxn ang="0">
                  <a:pos x="843" y="337"/>
                </a:cxn>
                <a:cxn ang="0">
                  <a:pos x="796" y="317"/>
                </a:cxn>
                <a:cxn ang="0">
                  <a:pos x="798" y="292"/>
                </a:cxn>
                <a:cxn ang="0">
                  <a:pos x="833" y="253"/>
                </a:cxn>
                <a:cxn ang="0">
                  <a:pos x="795" y="271"/>
                </a:cxn>
                <a:cxn ang="0">
                  <a:pos x="753" y="298"/>
                </a:cxn>
                <a:cxn ang="0">
                  <a:pos x="719" y="320"/>
                </a:cxn>
                <a:cxn ang="0">
                  <a:pos x="699" y="343"/>
                </a:cxn>
                <a:cxn ang="0">
                  <a:pos x="654" y="325"/>
                </a:cxn>
                <a:cxn ang="0">
                  <a:pos x="553" y="266"/>
                </a:cxn>
                <a:cxn ang="0">
                  <a:pos x="547" y="207"/>
                </a:cxn>
                <a:cxn ang="0">
                  <a:pos x="498" y="150"/>
                </a:cxn>
                <a:cxn ang="0">
                  <a:pos x="331" y="161"/>
                </a:cxn>
                <a:cxn ang="0">
                  <a:pos x="210" y="42"/>
                </a:cxn>
                <a:cxn ang="0">
                  <a:pos x="0" y="51"/>
                </a:cxn>
              </a:cxnLst>
              <a:rect l="0" t="0" r="r" b="b"/>
              <a:pathLst>
                <a:path w="940" h="612">
                  <a:moveTo>
                    <a:pt x="0" y="51"/>
                  </a:moveTo>
                  <a:lnTo>
                    <a:pt x="0" y="121"/>
                  </a:lnTo>
                  <a:lnTo>
                    <a:pt x="0" y="195"/>
                  </a:lnTo>
                  <a:lnTo>
                    <a:pt x="0" y="260"/>
                  </a:lnTo>
                  <a:lnTo>
                    <a:pt x="0" y="321"/>
                  </a:lnTo>
                  <a:lnTo>
                    <a:pt x="54" y="330"/>
                  </a:lnTo>
                  <a:lnTo>
                    <a:pt x="62" y="325"/>
                  </a:lnTo>
                  <a:lnTo>
                    <a:pt x="56" y="310"/>
                  </a:lnTo>
                  <a:lnTo>
                    <a:pt x="57" y="303"/>
                  </a:lnTo>
                  <a:lnTo>
                    <a:pt x="52" y="287"/>
                  </a:lnTo>
                  <a:lnTo>
                    <a:pt x="56" y="279"/>
                  </a:lnTo>
                  <a:lnTo>
                    <a:pt x="63" y="274"/>
                  </a:lnTo>
                  <a:lnTo>
                    <a:pt x="67" y="268"/>
                  </a:lnTo>
                  <a:lnTo>
                    <a:pt x="72" y="261"/>
                  </a:lnTo>
                  <a:lnTo>
                    <a:pt x="80" y="260"/>
                  </a:lnTo>
                  <a:lnTo>
                    <a:pt x="96" y="260"/>
                  </a:lnTo>
                  <a:lnTo>
                    <a:pt x="105" y="256"/>
                  </a:lnTo>
                  <a:lnTo>
                    <a:pt x="107" y="249"/>
                  </a:lnTo>
                  <a:lnTo>
                    <a:pt x="107" y="241"/>
                  </a:lnTo>
                  <a:lnTo>
                    <a:pt x="115" y="238"/>
                  </a:lnTo>
                  <a:lnTo>
                    <a:pt x="127" y="246"/>
                  </a:lnTo>
                  <a:lnTo>
                    <a:pt x="135" y="249"/>
                  </a:lnTo>
                  <a:lnTo>
                    <a:pt x="132" y="241"/>
                  </a:lnTo>
                  <a:lnTo>
                    <a:pt x="127" y="234"/>
                  </a:lnTo>
                  <a:lnTo>
                    <a:pt x="121" y="229"/>
                  </a:lnTo>
                  <a:lnTo>
                    <a:pt x="128" y="225"/>
                  </a:lnTo>
                  <a:lnTo>
                    <a:pt x="135" y="225"/>
                  </a:lnTo>
                  <a:lnTo>
                    <a:pt x="143" y="220"/>
                  </a:lnTo>
                  <a:lnTo>
                    <a:pt x="144" y="214"/>
                  </a:lnTo>
                  <a:lnTo>
                    <a:pt x="165" y="235"/>
                  </a:lnTo>
                  <a:lnTo>
                    <a:pt x="178" y="244"/>
                  </a:lnTo>
                  <a:lnTo>
                    <a:pt x="183" y="250"/>
                  </a:lnTo>
                  <a:lnTo>
                    <a:pt x="192" y="253"/>
                  </a:lnTo>
                  <a:lnTo>
                    <a:pt x="201" y="251"/>
                  </a:lnTo>
                  <a:lnTo>
                    <a:pt x="216" y="255"/>
                  </a:lnTo>
                  <a:lnTo>
                    <a:pt x="220" y="262"/>
                  </a:lnTo>
                  <a:lnTo>
                    <a:pt x="218" y="269"/>
                  </a:lnTo>
                  <a:lnTo>
                    <a:pt x="219" y="278"/>
                  </a:lnTo>
                  <a:lnTo>
                    <a:pt x="225" y="283"/>
                  </a:lnTo>
                  <a:lnTo>
                    <a:pt x="231" y="287"/>
                  </a:lnTo>
                  <a:lnTo>
                    <a:pt x="224" y="290"/>
                  </a:lnTo>
                  <a:lnTo>
                    <a:pt x="224" y="298"/>
                  </a:lnTo>
                  <a:lnTo>
                    <a:pt x="225" y="306"/>
                  </a:lnTo>
                  <a:lnTo>
                    <a:pt x="223" y="314"/>
                  </a:lnTo>
                  <a:lnTo>
                    <a:pt x="228" y="320"/>
                  </a:lnTo>
                  <a:lnTo>
                    <a:pt x="242" y="328"/>
                  </a:lnTo>
                  <a:lnTo>
                    <a:pt x="259" y="331"/>
                  </a:lnTo>
                  <a:lnTo>
                    <a:pt x="267" y="330"/>
                  </a:lnTo>
                  <a:lnTo>
                    <a:pt x="291" y="335"/>
                  </a:lnTo>
                  <a:lnTo>
                    <a:pt x="299" y="332"/>
                  </a:lnTo>
                  <a:lnTo>
                    <a:pt x="300" y="325"/>
                  </a:lnTo>
                  <a:lnTo>
                    <a:pt x="306" y="321"/>
                  </a:lnTo>
                  <a:lnTo>
                    <a:pt x="314" y="326"/>
                  </a:lnTo>
                  <a:lnTo>
                    <a:pt x="326" y="337"/>
                  </a:lnTo>
                  <a:lnTo>
                    <a:pt x="331" y="343"/>
                  </a:lnTo>
                  <a:lnTo>
                    <a:pt x="333" y="351"/>
                  </a:lnTo>
                  <a:lnTo>
                    <a:pt x="334" y="366"/>
                  </a:lnTo>
                  <a:lnTo>
                    <a:pt x="338" y="374"/>
                  </a:lnTo>
                  <a:lnTo>
                    <a:pt x="345" y="378"/>
                  </a:lnTo>
                  <a:lnTo>
                    <a:pt x="350" y="384"/>
                  </a:lnTo>
                  <a:lnTo>
                    <a:pt x="355" y="400"/>
                  </a:lnTo>
                  <a:lnTo>
                    <a:pt x="354" y="408"/>
                  </a:lnTo>
                  <a:lnTo>
                    <a:pt x="360" y="423"/>
                  </a:lnTo>
                  <a:lnTo>
                    <a:pt x="365" y="429"/>
                  </a:lnTo>
                  <a:lnTo>
                    <a:pt x="416" y="459"/>
                  </a:lnTo>
                  <a:lnTo>
                    <a:pt x="436" y="483"/>
                  </a:lnTo>
                  <a:lnTo>
                    <a:pt x="443" y="488"/>
                  </a:lnTo>
                  <a:lnTo>
                    <a:pt x="460" y="489"/>
                  </a:lnTo>
                  <a:lnTo>
                    <a:pt x="473" y="498"/>
                  </a:lnTo>
                  <a:lnTo>
                    <a:pt x="493" y="513"/>
                  </a:lnTo>
                  <a:lnTo>
                    <a:pt x="515" y="536"/>
                  </a:lnTo>
                  <a:lnTo>
                    <a:pt x="521" y="542"/>
                  </a:lnTo>
                  <a:lnTo>
                    <a:pt x="530" y="543"/>
                  </a:lnTo>
                  <a:lnTo>
                    <a:pt x="536" y="538"/>
                  </a:lnTo>
                  <a:lnTo>
                    <a:pt x="544" y="537"/>
                  </a:lnTo>
                  <a:lnTo>
                    <a:pt x="567" y="547"/>
                  </a:lnTo>
                  <a:lnTo>
                    <a:pt x="572" y="553"/>
                  </a:lnTo>
                  <a:lnTo>
                    <a:pt x="579" y="557"/>
                  </a:lnTo>
                  <a:lnTo>
                    <a:pt x="585" y="562"/>
                  </a:lnTo>
                  <a:lnTo>
                    <a:pt x="581" y="569"/>
                  </a:lnTo>
                  <a:lnTo>
                    <a:pt x="578" y="577"/>
                  </a:lnTo>
                  <a:lnTo>
                    <a:pt x="578" y="592"/>
                  </a:lnTo>
                  <a:lnTo>
                    <a:pt x="579" y="601"/>
                  </a:lnTo>
                  <a:lnTo>
                    <a:pt x="578" y="606"/>
                  </a:lnTo>
                  <a:lnTo>
                    <a:pt x="607" y="605"/>
                  </a:lnTo>
                  <a:lnTo>
                    <a:pt x="615" y="607"/>
                  </a:lnTo>
                  <a:lnTo>
                    <a:pt x="621" y="612"/>
                  </a:lnTo>
                  <a:lnTo>
                    <a:pt x="630" y="610"/>
                  </a:lnTo>
                  <a:lnTo>
                    <a:pt x="643" y="611"/>
                  </a:lnTo>
                  <a:lnTo>
                    <a:pt x="648" y="608"/>
                  </a:lnTo>
                  <a:lnTo>
                    <a:pt x="648" y="601"/>
                  </a:lnTo>
                  <a:lnTo>
                    <a:pt x="646" y="595"/>
                  </a:lnTo>
                  <a:lnTo>
                    <a:pt x="653" y="581"/>
                  </a:lnTo>
                  <a:lnTo>
                    <a:pt x="661" y="570"/>
                  </a:lnTo>
                  <a:lnTo>
                    <a:pt x="664" y="564"/>
                  </a:lnTo>
                  <a:lnTo>
                    <a:pt x="671" y="559"/>
                  </a:lnTo>
                  <a:lnTo>
                    <a:pt x="676" y="554"/>
                  </a:lnTo>
                  <a:lnTo>
                    <a:pt x="678" y="547"/>
                  </a:lnTo>
                  <a:lnTo>
                    <a:pt x="677" y="541"/>
                  </a:lnTo>
                  <a:lnTo>
                    <a:pt x="670" y="536"/>
                  </a:lnTo>
                  <a:lnTo>
                    <a:pt x="665" y="529"/>
                  </a:lnTo>
                  <a:lnTo>
                    <a:pt x="661" y="513"/>
                  </a:lnTo>
                  <a:lnTo>
                    <a:pt x="665" y="507"/>
                  </a:lnTo>
                  <a:lnTo>
                    <a:pt x="666" y="498"/>
                  </a:lnTo>
                  <a:lnTo>
                    <a:pt x="664" y="491"/>
                  </a:lnTo>
                  <a:lnTo>
                    <a:pt x="658" y="486"/>
                  </a:lnTo>
                  <a:lnTo>
                    <a:pt x="649" y="487"/>
                  </a:lnTo>
                  <a:lnTo>
                    <a:pt x="640" y="486"/>
                  </a:lnTo>
                  <a:lnTo>
                    <a:pt x="638" y="478"/>
                  </a:lnTo>
                  <a:lnTo>
                    <a:pt x="630" y="473"/>
                  </a:lnTo>
                  <a:lnTo>
                    <a:pt x="624" y="467"/>
                  </a:lnTo>
                  <a:lnTo>
                    <a:pt x="632" y="462"/>
                  </a:lnTo>
                  <a:lnTo>
                    <a:pt x="630" y="454"/>
                  </a:lnTo>
                  <a:lnTo>
                    <a:pt x="634" y="448"/>
                  </a:lnTo>
                  <a:lnTo>
                    <a:pt x="642" y="444"/>
                  </a:lnTo>
                  <a:lnTo>
                    <a:pt x="650" y="443"/>
                  </a:lnTo>
                  <a:lnTo>
                    <a:pt x="656" y="449"/>
                  </a:lnTo>
                  <a:lnTo>
                    <a:pt x="664" y="450"/>
                  </a:lnTo>
                  <a:lnTo>
                    <a:pt x="680" y="449"/>
                  </a:lnTo>
                  <a:lnTo>
                    <a:pt x="687" y="446"/>
                  </a:lnTo>
                  <a:lnTo>
                    <a:pt x="699" y="424"/>
                  </a:lnTo>
                  <a:lnTo>
                    <a:pt x="699" y="417"/>
                  </a:lnTo>
                  <a:lnTo>
                    <a:pt x="707" y="412"/>
                  </a:lnTo>
                  <a:lnTo>
                    <a:pt x="723" y="409"/>
                  </a:lnTo>
                  <a:lnTo>
                    <a:pt x="729" y="405"/>
                  </a:lnTo>
                  <a:lnTo>
                    <a:pt x="731" y="397"/>
                  </a:lnTo>
                  <a:lnTo>
                    <a:pt x="731" y="389"/>
                  </a:lnTo>
                  <a:lnTo>
                    <a:pt x="726" y="382"/>
                  </a:lnTo>
                  <a:lnTo>
                    <a:pt x="732" y="378"/>
                  </a:lnTo>
                  <a:lnTo>
                    <a:pt x="734" y="369"/>
                  </a:lnTo>
                  <a:lnTo>
                    <a:pt x="741" y="365"/>
                  </a:lnTo>
                  <a:lnTo>
                    <a:pt x="747" y="370"/>
                  </a:lnTo>
                  <a:lnTo>
                    <a:pt x="756" y="369"/>
                  </a:lnTo>
                  <a:lnTo>
                    <a:pt x="769" y="362"/>
                  </a:lnTo>
                  <a:lnTo>
                    <a:pt x="784" y="354"/>
                  </a:lnTo>
                  <a:lnTo>
                    <a:pt x="788" y="347"/>
                  </a:lnTo>
                  <a:lnTo>
                    <a:pt x="794" y="342"/>
                  </a:lnTo>
                  <a:lnTo>
                    <a:pt x="801" y="342"/>
                  </a:lnTo>
                  <a:lnTo>
                    <a:pt x="802" y="351"/>
                  </a:lnTo>
                  <a:lnTo>
                    <a:pt x="807" y="357"/>
                  </a:lnTo>
                  <a:lnTo>
                    <a:pt x="809" y="364"/>
                  </a:lnTo>
                  <a:lnTo>
                    <a:pt x="805" y="371"/>
                  </a:lnTo>
                  <a:lnTo>
                    <a:pt x="798" y="375"/>
                  </a:lnTo>
                  <a:lnTo>
                    <a:pt x="791" y="380"/>
                  </a:lnTo>
                  <a:lnTo>
                    <a:pt x="796" y="396"/>
                  </a:lnTo>
                  <a:lnTo>
                    <a:pt x="800" y="403"/>
                  </a:lnTo>
                  <a:lnTo>
                    <a:pt x="809" y="402"/>
                  </a:lnTo>
                  <a:lnTo>
                    <a:pt x="816" y="398"/>
                  </a:lnTo>
                  <a:lnTo>
                    <a:pt x="820" y="398"/>
                  </a:lnTo>
                  <a:lnTo>
                    <a:pt x="832" y="397"/>
                  </a:lnTo>
                  <a:lnTo>
                    <a:pt x="839" y="398"/>
                  </a:lnTo>
                  <a:lnTo>
                    <a:pt x="855" y="403"/>
                  </a:lnTo>
                  <a:lnTo>
                    <a:pt x="871" y="401"/>
                  </a:lnTo>
                  <a:lnTo>
                    <a:pt x="877" y="396"/>
                  </a:lnTo>
                  <a:lnTo>
                    <a:pt x="881" y="389"/>
                  </a:lnTo>
                  <a:lnTo>
                    <a:pt x="888" y="385"/>
                  </a:lnTo>
                  <a:lnTo>
                    <a:pt x="896" y="385"/>
                  </a:lnTo>
                  <a:lnTo>
                    <a:pt x="901" y="379"/>
                  </a:lnTo>
                  <a:lnTo>
                    <a:pt x="909" y="381"/>
                  </a:lnTo>
                  <a:lnTo>
                    <a:pt x="915" y="378"/>
                  </a:lnTo>
                  <a:lnTo>
                    <a:pt x="919" y="369"/>
                  </a:lnTo>
                  <a:lnTo>
                    <a:pt x="935" y="365"/>
                  </a:lnTo>
                  <a:lnTo>
                    <a:pt x="940" y="358"/>
                  </a:lnTo>
                  <a:lnTo>
                    <a:pt x="933" y="354"/>
                  </a:lnTo>
                  <a:lnTo>
                    <a:pt x="925" y="357"/>
                  </a:lnTo>
                  <a:lnTo>
                    <a:pt x="909" y="352"/>
                  </a:lnTo>
                  <a:lnTo>
                    <a:pt x="898" y="342"/>
                  </a:lnTo>
                  <a:lnTo>
                    <a:pt x="890" y="342"/>
                  </a:lnTo>
                  <a:lnTo>
                    <a:pt x="884" y="337"/>
                  </a:lnTo>
                  <a:lnTo>
                    <a:pt x="870" y="328"/>
                  </a:lnTo>
                  <a:lnTo>
                    <a:pt x="870" y="320"/>
                  </a:lnTo>
                  <a:lnTo>
                    <a:pt x="865" y="314"/>
                  </a:lnTo>
                  <a:lnTo>
                    <a:pt x="858" y="310"/>
                  </a:lnTo>
                  <a:lnTo>
                    <a:pt x="853" y="325"/>
                  </a:lnTo>
                  <a:lnTo>
                    <a:pt x="845" y="330"/>
                  </a:lnTo>
                  <a:lnTo>
                    <a:pt x="843" y="337"/>
                  </a:lnTo>
                  <a:lnTo>
                    <a:pt x="836" y="337"/>
                  </a:lnTo>
                  <a:lnTo>
                    <a:pt x="812" y="327"/>
                  </a:lnTo>
                  <a:lnTo>
                    <a:pt x="804" y="314"/>
                  </a:lnTo>
                  <a:lnTo>
                    <a:pt x="796" y="317"/>
                  </a:lnTo>
                  <a:lnTo>
                    <a:pt x="790" y="312"/>
                  </a:lnTo>
                  <a:lnTo>
                    <a:pt x="782" y="310"/>
                  </a:lnTo>
                  <a:lnTo>
                    <a:pt x="783" y="301"/>
                  </a:lnTo>
                  <a:lnTo>
                    <a:pt x="798" y="292"/>
                  </a:lnTo>
                  <a:lnTo>
                    <a:pt x="810" y="280"/>
                  </a:lnTo>
                  <a:lnTo>
                    <a:pt x="820" y="268"/>
                  </a:lnTo>
                  <a:lnTo>
                    <a:pt x="834" y="262"/>
                  </a:lnTo>
                  <a:lnTo>
                    <a:pt x="833" y="253"/>
                  </a:lnTo>
                  <a:lnTo>
                    <a:pt x="816" y="249"/>
                  </a:lnTo>
                  <a:lnTo>
                    <a:pt x="814" y="256"/>
                  </a:lnTo>
                  <a:lnTo>
                    <a:pt x="802" y="268"/>
                  </a:lnTo>
                  <a:lnTo>
                    <a:pt x="795" y="271"/>
                  </a:lnTo>
                  <a:lnTo>
                    <a:pt x="788" y="268"/>
                  </a:lnTo>
                  <a:lnTo>
                    <a:pt x="782" y="283"/>
                  </a:lnTo>
                  <a:lnTo>
                    <a:pt x="775" y="288"/>
                  </a:lnTo>
                  <a:lnTo>
                    <a:pt x="753" y="298"/>
                  </a:lnTo>
                  <a:lnTo>
                    <a:pt x="739" y="306"/>
                  </a:lnTo>
                  <a:lnTo>
                    <a:pt x="734" y="312"/>
                  </a:lnTo>
                  <a:lnTo>
                    <a:pt x="726" y="315"/>
                  </a:lnTo>
                  <a:lnTo>
                    <a:pt x="719" y="320"/>
                  </a:lnTo>
                  <a:lnTo>
                    <a:pt x="715" y="327"/>
                  </a:lnTo>
                  <a:lnTo>
                    <a:pt x="713" y="335"/>
                  </a:lnTo>
                  <a:lnTo>
                    <a:pt x="707" y="339"/>
                  </a:lnTo>
                  <a:lnTo>
                    <a:pt x="699" y="343"/>
                  </a:lnTo>
                  <a:lnTo>
                    <a:pt x="691" y="342"/>
                  </a:lnTo>
                  <a:lnTo>
                    <a:pt x="676" y="335"/>
                  </a:lnTo>
                  <a:lnTo>
                    <a:pt x="667" y="333"/>
                  </a:lnTo>
                  <a:lnTo>
                    <a:pt x="654" y="325"/>
                  </a:lnTo>
                  <a:lnTo>
                    <a:pt x="597" y="331"/>
                  </a:lnTo>
                  <a:lnTo>
                    <a:pt x="587" y="285"/>
                  </a:lnTo>
                  <a:lnTo>
                    <a:pt x="554" y="279"/>
                  </a:lnTo>
                  <a:lnTo>
                    <a:pt x="553" y="266"/>
                  </a:lnTo>
                  <a:lnTo>
                    <a:pt x="554" y="250"/>
                  </a:lnTo>
                  <a:lnTo>
                    <a:pt x="562" y="249"/>
                  </a:lnTo>
                  <a:lnTo>
                    <a:pt x="560" y="206"/>
                  </a:lnTo>
                  <a:lnTo>
                    <a:pt x="547" y="207"/>
                  </a:lnTo>
                  <a:lnTo>
                    <a:pt x="530" y="174"/>
                  </a:lnTo>
                  <a:lnTo>
                    <a:pt x="517" y="164"/>
                  </a:lnTo>
                  <a:lnTo>
                    <a:pt x="510" y="160"/>
                  </a:lnTo>
                  <a:lnTo>
                    <a:pt x="498" y="150"/>
                  </a:lnTo>
                  <a:lnTo>
                    <a:pt x="492" y="144"/>
                  </a:lnTo>
                  <a:lnTo>
                    <a:pt x="478" y="150"/>
                  </a:lnTo>
                  <a:lnTo>
                    <a:pt x="402" y="149"/>
                  </a:lnTo>
                  <a:lnTo>
                    <a:pt x="331" y="161"/>
                  </a:lnTo>
                  <a:lnTo>
                    <a:pt x="304" y="133"/>
                  </a:lnTo>
                  <a:lnTo>
                    <a:pt x="259" y="85"/>
                  </a:lnTo>
                  <a:lnTo>
                    <a:pt x="224" y="52"/>
                  </a:lnTo>
                  <a:lnTo>
                    <a:pt x="210" y="42"/>
                  </a:lnTo>
                  <a:lnTo>
                    <a:pt x="191" y="26"/>
                  </a:lnTo>
                  <a:lnTo>
                    <a:pt x="171" y="13"/>
                  </a:lnTo>
                  <a:lnTo>
                    <a:pt x="142" y="0"/>
                  </a:lnTo>
                  <a:lnTo>
                    <a:pt x="0" y="51"/>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66" name="Freeform 169"/>
            <p:cNvSpPr>
              <a:spLocks noChangeAspect="1"/>
            </p:cNvSpPr>
            <p:nvPr/>
          </p:nvSpPr>
          <p:spPr bwMode="gray">
            <a:xfrm>
              <a:off x="5672930" y="2868959"/>
              <a:ext cx="247650" cy="171450"/>
            </a:xfrm>
            <a:custGeom>
              <a:avLst/>
              <a:gdLst/>
              <a:ahLst/>
              <a:cxnLst>
                <a:cxn ang="0">
                  <a:pos x="249" y="96"/>
                </a:cxn>
                <a:cxn ang="0">
                  <a:pos x="256" y="60"/>
                </a:cxn>
                <a:cxn ang="0">
                  <a:pos x="289" y="46"/>
                </a:cxn>
                <a:cxn ang="0">
                  <a:pos x="308" y="24"/>
                </a:cxn>
                <a:cxn ang="0">
                  <a:pos x="320" y="20"/>
                </a:cxn>
                <a:cxn ang="0">
                  <a:pos x="336" y="6"/>
                </a:cxn>
                <a:cxn ang="0">
                  <a:pos x="376" y="36"/>
                </a:cxn>
                <a:cxn ang="0">
                  <a:pos x="413" y="48"/>
                </a:cxn>
                <a:cxn ang="0">
                  <a:pos x="424" y="73"/>
                </a:cxn>
                <a:cxn ang="0">
                  <a:pos x="416" y="100"/>
                </a:cxn>
                <a:cxn ang="0">
                  <a:pos x="460" y="116"/>
                </a:cxn>
                <a:cxn ang="0">
                  <a:pos x="499" y="107"/>
                </a:cxn>
                <a:cxn ang="0">
                  <a:pos x="526" y="137"/>
                </a:cxn>
                <a:cxn ang="0">
                  <a:pos x="543" y="170"/>
                </a:cxn>
                <a:cxn ang="0">
                  <a:pos x="558" y="215"/>
                </a:cxn>
                <a:cxn ang="0">
                  <a:pos x="653" y="275"/>
                </a:cxn>
                <a:cxn ang="0">
                  <a:pos x="714" y="328"/>
                </a:cxn>
                <a:cxn ang="0">
                  <a:pos x="760" y="333"/>
                </a:cxn>
                <a:cxn ang="0">
                  <a:pos x="774" y="355"/>
                </a:cxn>
                <a:cxn ang="0">
                  <a:pos x="771" y="392"/>
                </a:cxn>
                <a:cxn ang="0">
                  <a:pos x="728" y="380"/>
                </a:cxn>
                <a:cxn ang="0">
                  <a:pos x="717" y="397"/>
                </a:cxn>
                <a:cxn ang="0">
                  <a:pos x="685" y="398"/>
                </a:cxn>
                <a:cxn ang="0">
                  <a:pos x="675" y="417"/>
                </a:cxn>
                <a:cxn ang="0">
                  <a:pos x="664" y="457"/>
                </a:cxn>
                <a:cxn ang="0">
                  <a:pos x="634" y="479"/>
                </a:cxn>
                <a:cxn ang="0">
                  <a:pos x="594" y="494"/>
                </a:cxn>
                <a:cxn ang="0">
                  <a:pos x="589" y="509"/>
                </a:cxn>
                <a:cxn ang="0">
                  <a:pos x="570" y="528"/>
                </a:cxn>
                <a:cxn ang="0">
                  <a:pos x="538" y="536"/>
                </a:cxn>
                <a:cxn ang="0">
                  <a:pos x="508" y="523"/>
                </a:cxn>
                <a:cxn ang="0">
                  <a:pos x="482" y="507"/>
                </a:cxn>
                <a:cxn ang="0">
                  <a:pos x="476" y="441"/>
                </a:cxn>
                <a:cxn ang="0">
                  <a:pos x="396" y="403"/>
                </a:cxn>
                <a:cxn ang="0">
                  <a:pos x="364" y="369"/>
                </a:cxn>
                <a:cxn ang="0">
                  <a:pos x="314" y="359"/>
                </a:cxn>
                <a:cxn ang="0">
                  <a:pos x="231" y="321"/>
                </a:cxn>
                <a:cxn ang="0">
                  <a:pos x="198" y="337"/>
                </a:cxn>
                <a:cxn ang="0">
                  <a:pos x="145" y="351"/>
                </a:cxn>
                <a:cxn ang="0">
                  <a:pos x="80" y="378"/>
                </a:cxn>
                <a:cxn ang="0">
                  <a:pos x="86" y="275"/>
                </a:cxn>
                <a:cxn ang="0">
                  <a:pos x="50" y="250"/>
                </a:cxn>
                <a:cxn ang="0">
                  <a:pos x="66" y="230"/>
                </a:cxn>
                <a:cxn ang="0">
                  <a:pos x="68" y="214"/>
                </a:cxn>
                <a:cxn ang="0">
                  <a:pos x="34" y="203"/>
                </a:cxn>
                <a:cxn ang="0">
                  <a:pos x="16" y="166"/>
                </a:cxn>
                <a:cxn ang="0">
                  <a:pos x="27" y="143"/>
                </a:cxn>
                <a:cxn ang="0">
                  <a:pos x="84" y="156"/>
                </a:cxn>
                <a:cxn ang="0">
                  <a:pos x="97" y="148"/>
                </a:cxn>
                <a:cxn ang="0">
                  <a:pos x="86" y="91"/>
                </a:cxn>
                <a:cxn ang="0">
                  <a:pos x="57" y="57"/>
                </a:cxn>
                <a:cxn ang="0">
                  <a:pos x="14" y="91"/>
                </a:cxn>
                <a:cxn ang="0">
                  <a:pos x="4" y="92"/>
                </a:cxn>
                <a:cxn ang="0">
                  <a:pos x="77" y="32"/>
                </a:cxn>
                <a:cxn ang="0">
                  <a:pos x="107" y="41"/>
                </a:cxn>
                <a:cxn ang="0">
                  <a:pos x="139" y="75"/>
                </a:cxn>
                <a:cxn ang="0">
                  <a:pos x="181" y="113"/>
                </a:cxn>
              </a:cxnLst>
              <a:rect l="0" t="0" r="r" b="b"/>
              <a:pathLst>
                <a:path w="778" h="536">
                  <a:moveTo>
                    <a:pt x="193" y="107"/>
                  </a:moveTo>
                  <a:lnTo>
                    <a:pt x="247" y="116"/>
                  </a:lnTo>
                  <a:lnTo>
                    <a:pt x="255" y="111"/>
                  </a:lnTo>
                  <a:lnTo>
                    <a:pt x="249" y="96"/>
                  </a:lnTo>
                  <a:lnTo>
                    <a:pt x="250" y="89"/>
                  </a:lnTo>
                  <a:lnTo>
                    <a:pt x="245" y="73"/>
                  </a:lnTo>
                  <a:lnTo>
                    <a:pt x="249" y="65"/>
                  </a:lnTo>
                  <a:lnTo>
                    <a:pt x="256" y="60"/>
                  </a:lnTo>
                  <a:lnTo>
                    <a:pt x="260" y="54"/>
                  </a:lnTo>
                  <a:lnTo>
                    <a:pt x="265" y="47"/>
                  </a:lnTo>
                  <a:lnTo>
                    <a:pt x="273" y="46"/>
                  </a:lnTo>
                  <a:lnTo>
                    <a:pt x="289" y="46"/>
                  </a:lnTo>
                  <a:lnTo>
                    <a:pt x="298" y="42"/>
                  </a:lnTo>
                  <a:lnTo>
                    <a:pt x="300" y="35"/>
                  </a:lnTo>
                  <a:lnTo>
                    <a:pt x="300" y="27"/>
                  </a:lnTo>
                  <a:lnTo>
                    <a:pt x="308" y="24"/>
                  </a:lnTo>
                  <a:lnTo>
                    <a:pt x="320" y="32"/>
                  </a:lnTo>
                  <a:lnTo>
                    <a:pt x="328" y="35"/>
                  </a:lnTo>
                  <a:lnTo>
                    <a:pt x="325" y="27"/>
                  </a:lnTo>
                  <a:lnTo>
                    <a:pt x="320" y="20"/>
                  </a:lnTo>
                  <a:lnTo>
                    <a:pt x="314" y="15"/>
                  </a:lnTo>
                  <a:lnTo>
                    <a:pt x="321" y="11"/>
                  </a:lnTo>
                  <a:lnTo>
                    <a:pt x="328" y="11"/>
                  </a:lnTo>
                  <a:lnTo>
                    <a:pt x="336" y="6"/>
                  </a:lnTo>
                  <a:lnTo>
                    <a:pt x="337" y="0"/>
                  </a:lnTo>
                  <a:lnTo>
                    <a:pt x="358" y="21"/>
                  </a:lnTo>
                  <a:lnTo>
                    <a:pt x="371" y="30"/>
                  </a:lnTo>
                  <a:lnTo>
                    <a:pt x="376" y="36"/>
                  </a:lnTo>
                  <a:lnTo>
                    <a:pt x="385" y="39"/>
                  </a:lnTo>
                  <a:lnTo>
                    <a:pt x="394" y="37"/>
                  </a:lnTo>
                  <a:lnTo>
                    <a:pt x="409" y="41"/>
                  </a:lnTo>
                  <a:lnTo>
                    <a:pt x="413" y="48"/>
                  </a:lnTo>
                  <a:lnTo>
                    <a:pt x="411" y="55"/>
                  </a:lnTo>
                  <a:lnTo>
                    <a:pt x="412" y="64"/>
                  </a:lnTo>
                  <a:lnTo>
                    <a:pt x="418" y="69"/>
                  </a:lnTo>
                  <a:lnTo>
                    <a:pt x="424" y="73"/>
                  </a:lnTo>
                  <a:lnTo>
                    <a:pt x="417" y="76"/>
                  </a:lnTo>
                  <a:lnTo>
                    <a:pt x="417" y="84"/>
                  </a:lnTo>
                  <a:lnTo>
                    <a:pt x="418" y="92"/>
                  </a:lnTo>
                  <a:lnTo>
                    <a:pt x="416" y="100"/>
                  </a:lnTo>
                  <a:lnTo>
                    <a:pt x="421" y="106"/>
                  </a:lnTo>
                  <a:lnTo>
                    <a:pt x="435" y="114"/>
                  </a:lnTo>
                  <a:lnTo>
                    <a:pt x="452" y="117"/>
                  </a:lnTo>
                  <a:lnTo>
                    <a:pt x="460" y="116"/>
                  </a:lnTo>
                  <a:lnTo>
                    <a:pt x="484" y="121"/>
                  </a:lnTo>
                  <a:lnTo>
                    <a:pt x="492" y="118"/>
                  </a:lnTo>
                  <a:lnTo>
                    <a:pt x="493" y="111"/>
                  </a:lnTo>
                  <a:lnTo>
                    <a:pt x="499" y="107"/>
                  </a:lnTo>
                  <a:lnTo>
                    <a:pt x="507" y="112"/>
                  </a:lnTo>
                  <a:lnTo>
                    <a:pt x="519" y="123"/>
                  </a:lnTo>
                  <a:lnTo>
                    <a:pt x="524" y="129"/>
                  </a:lnTo>
                  <a:lnTo>
                    <a:pt x="526" y="137"/>
                  </a:lnTo>
                  <a:lnTo>
                    <a:pt x="527" y="152"/>
                  </a:lnTo>
                  <a:lnTo>
                    <a:pt x="531" y="160"/>
                  </a:lnTo>
                  <a:lnTo>
                    <a:pt x="538" y="164"/>
                  </a:lnTo>
                  <a:lnTo>
                    <a:pt x="543" y="170"/>
                  </a:lnTo>
                  <a:lnTo>
                    <a:pt x="548" y="186"/>
                  </a:lnTo>
                  <a:lnTo>
                    <a:pt x="547" y="194"/>
                  </a:lnTo>
                  <a:lnTo>
                    <a:pt x="553" y="209"/>
                  </a:lnTo>
                  <a:lnTo>
                    <a:pt x="558" y="215"/>
                  </a:lnTo>
                  <a:lnTo>
                    <a:pt x="609" y="245"/>
                  </a:lnTo>
                  <a:lnTo>
                    <a:pt x="629" y="269"/>
                  </a:lnTo>
                  <a:lnTo>
                    <a:pt x="636" y="274"/>
                  </a:lnTo>
                  <a:lnTo>
                    <a:pt x="653" y="275"/>
                  </a:lnTo>
                  <a:lnTo>
                    <a:pt x="666" y="284"/>
                  </a:lnTo>
                  <a:lnTo>
                    <a:pt x="686" y="299"/>
                  </a:lnTo>
                  <a:lnTo>
                    <a:pt x="708" y="322"/>
                  </a:lnTo>
                  <a:lnTo>
                    <a:pt x="714" y="328"/>
                  </a:lnTo>
                  <a:lnTo>
                    <a:pt x="723" y="329"/>
                  </a:lnTo>
                  <a:lnTo>
                    <a:pt x="729" y="324"/>
                  </a:lnTo>
                  <a:lnTo>
                    <a:pt x="737" y="323"/>
                  </a:lnTo>
                  <a:lnTo>
                    <a:pt x="760" y="333"/>
                  </a:lnTo>
                  <a:lnTo>
                    <a:pt x="765" y="339"/>
                  </a:lnTo>
                  <a:lnTo>
                    <a:pt x="772" y="343"/>
                  </a:lnTo>
                  <a:lnTo>
                    <a:pt x="778" y="348"/>
                  </a:lnTo>
                  <a:lnTo>
                    <a:pt x="774" y="355"/>
                  </a:lnTo>
                  <a:lnTo>
                    <a:pt x="771" y="363"/>
                  </a:lnTo>
                  <a:lnTo>
                    <a:pt x="771" y="378"/>
                  </a:lnTo>
                  <a:lnTo>
                    <a:pt x="772" y="387"/>
                  </a:lnTo>
                  <a:lnTo>
                    <a:pt x="771" y="392"/>
                  </a:lnTo>
                  <a:lnTo>
                    <a:pt x="756" y="392"/>
                  </a:lnTo>
                  <a:lnTo>
                    <a:pt x="746" y="388"/>
                  </a:lnTo>
                  <a:lnTo>
                    <a:pt x="733" y="380"/>
                  </a:lnTo>
                  <a:lnTo>
                    <a:pt x="728" y="380"/>
                  </a:lnTo>
                  <a:lnTo>
                    <a:pt x="723" y="380"/>
                  </a:lnTo>
                  <a:lnTo>
                    <a:pt x="720" y="383"/>
                  </a:lnTo>
                  <a:lnTo>
                    <a:pt x="719" y="391"/>
                  </a:lnTo>
                  <a:lnTo>
                    <a:pt x="717" y="397"/>
                  </a:lnTo>
                  <a:lnTo>
                    <a:pt x="714" y="398"/>
                  </a:lnTo>
                  <a:lnTo>
                    <a:pt x="699" y="398"/>
                  </a:lnTo>
                  <a:lnTo>
                    <a:pt x="693" y="397"/>
                  </a:lnTo>
                  <a:lnTo>
                    <a:pt x="685" y="398"/>
                  </a:lnTo>
                  <a:lnTo>
                    <a:pt x="680" y="404"/>
                  </a:lnTo>
                  <a:lnTo>
                    <a:pt x="676" y="408"/>
                  </a:lnTo>
                  <a:lnTo>
                    <a:pt x="675" y="410"/>
                  </a:lnTo>
                  <a:lnTo>
                    <a:pt x="675" y="417"/>
                  </a:lnTo>
                  <a:lnTo>
                    <a:pt x="669" y="434"/>
                  </a:lnTo>
                  <a:lnTo>
                    <a:pt x="666" y="437"/>
                  </a:lnTo>
                  <a:lnTo>
                    <a:pt x="664" y="450"/>
                  </a:lnTo>
                  <a:lnTo>
                    <a:pt x="664" y="457"/>
                  </a:lnTo>
                  <a:lnTo>
                    <a:pt x="663" y="462"/>
                  </a:lnTo>
                  <a:lnTo>
                    <a:pt x="648" y="472"/>
                  </a:lnTo>
                  <a:lnTo>
                    <a:pt x="640" y="473"/>
                  </a:lnTo>
                  <a:lnTo>
                    <a:pt x="634" y="479"/>
                  </a:lnTo>
                  <a:lnTo>
                    <a:pt x="626" y="483"/>
                  </a:lnTo>
                  <a:lnTo>
                    <a:pt x="618" y="488"/>
                  </a:lnTo>
                  <a:lnTo>
                    <a:pt x="601" y="491"/>
                  </a:lnTo>
                  <a:lnTo>
                    <a:pt x="594" y="494"/>
                  </a:lnTo>
                  <a:lnTo>
                    <a:pt x="586" y="493"/>
                  </a:lnTo>
                  <a:lnTo>
                    <a:pt x="586" y="499"/>
                  </a:lnTo>
                  <a:lnTo>
                    <a:pt x="593" y="504"/>
                  </a:lnTo>
                  <a:lnTo>
                    <a:pt x="589" y="509"/>
                  </a:lnTo>
                  <a:lnTo>
                    <a:pt x="585" y="510"/>
                  </a:lnTo>
                  <a:lnTo>
                    <a:pt x="583" y="522"/>
                  </a:lnTo>
                  <a:lnTo>
                    <a:pt x="579" y="525"/>
                  </a:lnTo>
                  <a:lnTo>
                    <a:pt x="570" y="528"/>
                  </a:lnTo>
                  <a:lnTo>
                    <a:pt x="564" y="534"/>
                  </a:lnTo>
                  <a:lnTo>
                    <a:pt x="551" y="534"/>
                  </a:lnTo>
                  <a:lnTo>
                    <a:pt x="543" y="536"/>
                  </a:lnTo>
                  <a:lnTo>
                    <a:pt x="538" y="536"/>
                  </a:lnTo>
                  <a:lnTo>
                    <a:pt x="534" y="530"/>
                  </a:lnTo>
                  <a:lnTo>
                    <a:pt x="526" y="526"/>
                  </a:lnTo>
                  <a:lnTo>
                    <a:pt x="520" y="521"/>
                  </a:lnTo>
                  <a:lnTo>
                    <a:pt x="508" y="523"/>
                  </a:lnTo>
                  <a:lnTo>
                    <a:pt x="497" y="520"/>
                  </a:lnTo>
                  <a:lnTo>
                    <a:pt x="494" y="517"/>
                  </a:lnTo>
                  <a:lnTo>
                    <a:pt x="488" y="511"/>
                  </a:lnTo>
                  <a:lnTo>
                    <a:pt x="482" y="507"/>
                  </a:lnTo>
                  <a:lnTo>
                    <a:pt x="484" y="494"/>
                  </a:lnTo>
                  <a:lnTo>
                    <a:pt x="481" y="483"/>
                  </a:lnTo>
                  <a:lnTo>
                    <a:pt x="481" y="446"/>
                  </a:lnTo>
                  <a:lnTo>
                    <a:pt x="476" y="441"/>
                  </a:lnTo>
                  <a:lnTo>
                    <a:pt x="450" y="441"/>
                  </a:lnTo>
                  <a:lnTo>
                    <a:pt x="434" y="431"/>
                  </a:lnTo>
                  <a:lnTo>
                    <a:pt x="412" y="413"/>
                  </a:lnTo>
                  <a:lnTo>
                    <a:pt x="396" y="403"/>
                  </a:lnTo>
                  <a:lnTo>
                    <a:pt x="386" y="399"/>
                  </a:lnTo>
                  <a:lnTo>
                    <a:pt x="382" y="387"/>
                  </a:lnTo>
                  <a:lnTo>
                    <a:pt x="373" y="374"/>
                  </a:lnTo>
                  <a:lnTo>
                    <a:pt x="364" y="369"/>
                  </a:lnTo>
                  <a:lnTo>
                    <a:pt x="349" y="366"/>
                  </a:lnTo>
                  <a:lnTo>
                    <a:pt x="338" y="369"/>
                  </a:lnTo>
                  <a:lnTo>
                    <a:pt x="327" y="366"/>
                  </a:lnTo>
                  <a:lnTo>
                    <a:pt x="314" y="359"/>
                  </a:lnTo>
                  <a:lnTo>
                    <a:pt x="276" y="347"/>
                  </a:lnTo>
                  <a:lnTo>
                    <a:pt x="267" y="335"/>
                  </a:lnTo>
                  <a:lnTo>
                    <a:pt x="252" y="323"/>
                  </a:lnTo>
                  <a:lnTo>
                    <a:pt x="231" y="321"/>
                  </a:lnTo>
                  <a:lnTo>
                    <a:pt x="217" y="323"/>
                  </a:lnTo>
                  <a:lnTo>
                    <a:pt x="214" y="332"/>
                  </a:lnTo>
                  <a:lnTo>
                    <a:pt x="209" y="337"/>
                  </a:lnTo>
                  <a:lnTo>
                    <a:pt x="198" y="337"/>
                  </a:lnTo>
                  <a:lnTo>
                    <a:pt x="187" y="333"/>
                  </a:lnTo>
                  <a:lnTo>
                    <a:pt x="176" y="333"/>
                  </a:lnTo>
                  <a:lnTo>
                    <a:pt x="160" y="337"/>
                  </a:lnTo>
                  <a:lnTo>
                    <a:pt x="145" y="351"/>
                  </a:lnTo>
                  <a:lnTo>
                    <a:pt x="111" y="378"/>
                  </a:lnTo>
                  <a:lnTo>
                    <a:pt x="93" y="382"/>
                  </a:lnTo>
                  <a:lnTo>
                    <a:pt x="79" y="382"/>
                  </a:lnTo>
                  <a:lnTo>
                    <a:pt x="80" y="378"/>
                  </a:lnTo>
                  <a:lnTo>
                    <a:pt x="74" y="338"/>
                  </a:lnTo>
                  <a:lnTo>
                    <a:pt x="73" y="312"/>
                  </a:lnTo>
                  <a:lnTo>
                    <a:pt x="77" y="289"/>
                  </a:lnTo>
                  <a:lnTo>
                    <a:pt x="86" y="275"/>
                  </a:lnTo>
                  <a:lnTo>
                    <a:pt x="75" y="272"/>
                  </a:lnTo>
                  <a:lnTo>
                    <a:pt x="64" y="262"/>
                  </a:lnTo>
                  <a:lnTo>
                    <a:pt x="57" y="252"/>
                  </a:lnTo>
                  <a:lnTo>
                    <a:pt x="50" y="250"/>
                  </a:lnTo>
                  <a:lnTo>
                    <a:pt x="50" y="247"/>
                  </a:lnTo>
                  <a:lnTo>
                    <a:pt x="70" y="238"/>
                  </a:lnTo>
                  <a:lnTo>
                    <a:pt x="77" y="234"/>
                  </a:lnTo>
                  <a:lnTo>
                    <a:pt x="66" y="230"/>
                  </a:lnTo>
                  <a:lnTo>
                    <a:pt x="58" y="225"/>
                  </a:lnTo>
                  <a:lnTo>
                    <a:pt x="51" y="219"/>
                  </a:lnTo>
                  <a:lnTo>
                    <a:pt x="61" y="209"/>
                  </a:lnTo>
                  <a:lnTo>
                    <a:pt x="68" y="214"/>
                  </a:lnTo>
                  <a:lnTo>
                    <a:pt x="78" y="218"/>
                  </a:lnTo>
                  <a:lnTo>
                    <a:pt x="72" y="207"/>
                  </a:lnTo>
                  <a:lnTo>
                    <a:pt x="51" y="199"/>
                  </a:lnTo>
                  <a:lnTo>
                    <a:pt x="34" y="203"/>
                  </a:lnTo>
                  <a:lnTo>
                    <a:pt x="26" y="211"/>
                  </a:lnTo>
                  <a:lnTo>
                    <a:pt x="21" y="211"/>
                  </a:lnTo>
                  <a:lnTo>
                    <a:pt x="14" y="181"/>
                  </a:lnTo>
                  <a:lnTo>
                    <a:pt x="16" y="166"/>
                  </a:lnTo>
                  <a:lnTo>
                    <a:pt x="23" y="155"/>
                  </a:lnTo>
                  <a:lnTo>
                    <a:pt x="24" y="151"/>
                  </a:lnTo>
                  <a:lnTo>
                    <a:pt x="21" y="128"/>
                  </a:lnTo>
                  <a:lnTo>
                    <a:pt x="27" y="143"/>
                  </a:lnTo>
                  <a:lnTo>
                    <a:pt x="32" y="151"/>
                  </a:lnTo>
                  <a:lnTo>
                    <a:pt x="53" y="151"/>
                  </a:lnTo>
                  <a:lnTo>
                    <a:pt x="73" y="157"/>
                  </a:lnTo>
                  <a:lnTo>
                    <a:pt x="84" y="156"/>
                  </a:lnTo>
                  <a:lnTo>
                    <a:pt x="99" y="160"/>
                  </a:lnTo>
                  <a:lnTo>
                    <a:pt x="109" y="155"/>
                  </a:lnTo>
                  <a:lnTo>
                    <a:pt x="99" y="154"/>
                  </a:lnTo>
                  <a:lnTo>
                    <a:pt x="97" y="148"/>
                  </a:lnTo>
                  <a:lnTo>
                    <a:pt x="112" y="144"/>
                  </a:lnTo>
                  <a:lnTo>
                    <a:pt x="126" y="127"/>
                  </a:lnTo>
                  <a:lnTo>
                    <a:pt x="102" y="109"/>
                  </a:lnTo>
                  <a:lnTo>
                    <a:pt x="86" y="91"/>
                  </a:lnTo>
                  <a:lnTo>
                    <a:pt x="80" y="74"/>
                  </a:lnTo>
                  <a:lnTo>
                    <a:pt x="70" y="60"/>
                  </a:lnTo>
                  <a:lnTo>
                    <a:pt x="68" y="58"/>
                  </a:lnTo>
                  <a:lnTo>
                    <a:pt x="57" y="57"/>
                  </a:lnTo>
                  <a:lnTo>
                    <a:pt x="39" y="62"/>
                  </a:lnTo>
                  <a:lnTo>
                    <a:pt x="23" y="70"/>
                  </a:lnTo>
                  <a:lnTo>
                    <a:pt x="14" y="82"/>
                  </a:lnTo>
                  <a:lnTo>
                    <a:pt x="14" y="91"/>
                  </a:lnTo>
                  <a:lnTo>
                    <a:pt x="19" y="94"/>
                  </a:lnTo>
                  <a:lnTo>
                    <a:pt x="20" y="119"/>
                  </a:lnTo>
                  <a:lnTo>
                    <a:pt x="18" y="117"/>
                  </a:lnTo>
                  <a:lnTo>
                    <a:pt x="4" y="92"/>
                  </a:lnTo>
                  <a:lnTo>
                    <a:pt x="0" y="74"/>
                  </a:lnTo>
                  <a:lnTo>
                    <a:pt x="30" y="48"/>
                  </a:lnTo>
                  <a:lnTo>
                    <a:pt x="53" y="39"/>
                  </a:lnTo>
                  <a:lnTo>
                    <a:pt x="77" y="32"/>
                  </a:lnTo>
                  <a:lnTo>
                    <a:pt x="85" y="31"/>
                  </a:lnTo>
                  <a:lnTo>
                    <a:pt x="93" y="31"/>
                  </a:lnTo>
                  <a:lnTo>
                    <a:pt x="100" y="35"/>
                  </a:lnTo>
                  <a:lnTo>
                    <a:pt x="107" y="41"/>
                  </a:lnTo>
                  <a:lnTo>
                    <a:pt x="122" y="47"/>
                  </a:lnTo>
                  <a:lnTo>
                    <a:pt x="127" y="54"/>
                  </a:lnTo>
                  <a:lnTo>
                    <a:pt x="133" y="69"/>
                  </a:lnTo>
                  <a:lnTo>
                    <a:pt x="139" y="75"/>
                  </a:lnTo>
                  <a:lnTo>
                    <a:pt x="143" y="82"/>
                  </a:lnTo>
                  <a:lnTo>
                    <a:pt x="153" y="105"/>
                  </a:lnTo>
                  <a:lnTo>
                    <a:pt x="163" y="112"/>
                  </a:lnTo>
                  <a:lnTo>
                    <a:pt x="181" y="113"/>
                  </a:lnTo>
                  <a:lnTo>
                    <a:pt x="193" y="10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nvGrpSpPr>
            <p:cNvPr id="67" name="Group 170"/>
            <p:cNvGrpSpPr>
              <a:grpSpLocks noChangeAspect="1"/>
            </p:cNvGrpSpPr>
            <p:nvPr/>
          </p:nvGrpSpPr>
          <p:grpSpPr bwMode="gray">
            <a:xfrm>
              <a:off x="5539580" y="2891184"/>
              <a:ext cx="96838" cy="77788"/>
              <a:chOff x="3007" y="1982"/>
              <a:chExt cx="61" cy="49"/>
            </a:xfrm>
            <a:grpFill/>
          </p:grpSpPr>
          <p:sp>
            <p:nvSpPr>
              <p:cNvPr id="304" name="Freeform 171"/>
              <p:cNvSpPr>
                <a:spLocks noChangeAspect="1"/>
              </p:cNvSpPr>
              <p:nvPr/>
            </p:nvSpPr>
            <p:spPr bwMode="gray">
              <a:xfrm>
                <a:off x="3007" y="2013"/>
                <a:ext cx="13" cy="12"/>
              </a:xfrm>
              <a:custGeom>
                <a:avLst/>
                <a:gdLst/>
                <a:ahLst/>
                <a:cxnLst>
                  <a:cxn ang="0">
                    <a:pos x="65" y="59"/>
                  </a:cxn>
                  <a:cxn ang="0">
                    <a:pos x="52" y="56"/>
                  </a:cxn>
                  <a:cxn ang="0">
                    <a:pos x="36" y="53"/>
                  </a:cxn>
                  <a:cxn ang="0">
                    <a:pos x="4" y="7"/>
                  </a:cxn>
                  <a:cxn ang="0">
                    <a:pos x="0" y="2"/>
                  </a:cxn>
                  <a:cxn ang="0">
                    <a:pos x="10" y="0"/>
                  </a:cxn>
                  <a:cxn ang="0">
                    <a:pos x="17" y="1"/>
                  </a:cxn>
                  <a:cxn ang="0">
                    <a:pos x="22" y="9"/>
                  </a:cxn>
                  <a:cxn ang="0">
                    <a:pos x="30" y="12"/>
                  </a:cxn>
                  <a:cxn ang="0">
                    <a:pos x="37" y="13"/>
                  </a:cxn>
                  <a:cxn ang="0">
                    <a:pos x="44" y="10"/>
                  </a:cxn>
                  <a:cxn ang="0">
                    <a:pos x="52" y="12"/>
                  </a:cxn>
                  <a:cxn ang="0">
                    <a:pos x="55" y="20"/>
                  </a:cxn>
                  <a:cxn ang="0">
                    <a:pos x="60" y="27"/>
                  </a:cxn>
                  <a:cxn ang="0">
                    <a:pos x="64" y="34"/>
                  </a:cxn>
                  <a:cxn ang="0">
                    <a:pos x="65" y="59"/>
                  </a:cxn>
                </a:cxnLst>
                <a:rect l="0" t="0" r="r" b="b"/>
                <a:pathLst>
                  <a:path w="65" h="59">
                    <a:moveTo>
                      <a:pt x="65" y="59"/>
                    </a:moveTo>
                    <a:lnTo>
                      <a:pt x="52" y="56"/>
                    </a:lnTo>
                    <a:lnTo>
                      <a:pt x="36" y="53"/>
                    </a:lnTo>
                    <a:lnTo>
                      <a:pt x="4" y="7"/>
                    </a:lnTo>
                    <a:lnTo>
                      <a:pt x="0" y="2"/>
                    </a:lnTo>
                    <a:lnTo>
                      <a:pt x="10" y="0"/>
                    </a:lnTo>
                    <a:lnTo>
                      <a:pt x="17" y="1"/>
                    </a:lnTo>
                    <a:lnTo>
                      <a:pt x="22" y="9"/>
                    </a:lnTo>
                    <a:lnTo>
                      <a:pt x="30" y="12"/>
                    </a:lnTo>
                    <a:lnTo>
                      <a:pt x="37" y="13"/>
                    </a:lnTo>
                    <a:lnTo>
                      <a:pt x="44" y="10"/>
                    </a:lnTo>
                    <a:lnTo>
                      <a:pt x="52" y="12"/>
                    </a:lnTo>
                    <a:lnTo>
                      <a:pt x="55" y="20"/>
                    </a:lnTo>
                    <a:lnTo>
                      <a:pt x="60" y="27"/>
                    </a:lnTo>
                    <a:lnTo>
                      <a:pt x="64" y="34"/>
                    </a:lnTo>
                    <a:lnTo>
                      <a:pt x="65" y="59"/>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05" name="Freeform 172"/>
              <p:cNvSpPr>
                <a:spLocks noChangeAspect="1"/>
              </p:cNvSpPr>
              <p:nvPr/>
            </p:nvSpPr>
            <p:spPr bwMode="gray">
              <a:xfrm>
                <a:off x="3009" y="1982"/>
                <a:ext cx="59" cy="49"/>
              </a:xfrm>
              <a:custGeom>
                <a:avLst/>
                <a:gdLst/>
                <a:ahLst/>
                <a:cxnLst>
                  <a:cxn ang="0">
                    <a:pos x="88" y="5"/>
                  </a:cxn>
                  <a:cxn ang="0">
                    <a:pos x="107" y="16"/>
                  </a:cxn>
                  <a:cxn ang="0">
                    <a:pos x="119" y="24"/>
                  </a:cxn>
                  <a:cxn ang="0">
                    <a:pos x="126" y="47"/>
                  </a:cxn>
                  <a:cxn ang="0">
                    <a:pos x="151" y="51"/>
                  </a:cxn>
                  <a:cxn ang="0">
                    <a:pos x="164" y="43"/>
                  </a:cxn>
                  <a:cxn ang="0">
                    <a:pos x="178" y="24"/>
                  </a:cxn>
                  <a:cxn ang="0">
                    <a:pos x="188" y="13"/>
                  </a:cxn>
                  <a:cxn ang="0">
                    <a:pos x="220" y="34"/>
                  </a:cxn>
                  <a:cxn ang="0">
                    <a:pos x="245" y="83"/>
                  </a:cxn>
                  <a:cxn ang="0">
                    <a:pos x="261" y="98"/>
                  </a:cxn>
                  <a:cxn ang="0">
                    <a:pos x="281" y="98"/>
                  </a:cxn>
                  <a:cxn ang="0">
                    <a:pos x="292" y="109"/>
                  </a:cxn>
                  <a:cxn ang="0">
                    <a:pos x="283" y="109"/>
                  </a:cxn>
                  <a:cxn ang="0">
                    <a:pos x="259" y="117"/>
                  </a:cxn>
                  <a:cxn ang="0">
                    <a:pos x="248" y="147"/>
                  </a:cxn>
                  <a:cxn ang="0">
                    <a:pos x="240" y="180"/>
                  </a:cxn>
                  <a:cxn ang="0">
                    <a:pos x="223" y="192"/>
                  </a:cxn>
                  <a:cxn ang="0">
                    <a:pos x="213" y="206"/>
                  </a:cxn>
                  <a:cxn ang="0">
                    <a:pos x="215" y="244"/>
                  </a:cxn>
                  <a:cxn ang="0">
                    <a:pos x="204" y="245"/>
                  </a:cxn>
                  <a:cxn ang="0">
                    <a:pos x="189" y="235"/>
                  </a:cxn>
                  <a:cxn ang="0">
                    <a:pos x="177" y="227"/>
                  </a:cxn>
                  <a:cxn ang="0">
                    <a:pos x="169" y="215"/>
                  </a:cxn>
                  <a:cxn ang="0">
                    <a:pos x="177" y="186"/>
                  </a:cxn>
                  <a:cxn ang="0">
                    <a:pos x="161" y="163"/>
                  </a:cxn>
                  <a:cxn ang="0">
                    <a:pos x="123" y="177"/>
                  </a:cxn>
                  <a:cxn ang="0">
                    <a:pos x="107" y="203"/>
                  </a:cxn>
                  <a:cxn ang="0">
                    <a:pos x="84" y="218"/>
                  </a:cxn>
                  <a:cxn ang="0">
                    <a:pos x="80" y="203"/>
                  </a:cxn>
                  <a:cxn ang="0">
                    <a:pos x="82" y="196"/>
                  </a:cxn>
                  <a:cxn ang="0">
                    <a:pos x="77" y="182"/>
                  </a:cxn>
                  <a:cxn ang="0">
                    <a:pos x="82" y="166"/>
                  </a:cxn>
                  <a:cxn ang="0">
                    <a:pos x="67" y="165"/>
                  </a:cxn>
                  <a:cxn ang="0">
                    <a:pos x="43" y="144"/>
                  </a:cxn>
                  <a:cxn ang="0">
                    <a:pos x="49" y="136"/>
                  </a:cxn>
                  <a:cxn ang="0">
                    <a:pos x="51" y="120"/>
                  </a:cxn>
                  <a:cxn ang="0">
                    <a:pos x="32" y="106"/>
                  </a:cxn>
                  <a:cxn ang="0">
                    <a:pos x="24" y="91"/>
                  </a:cxn>
                  <a:cxn ang="0">
                    <a:pos x="29" y="77"/>
                  </a:cxn>
                  <a:cxn ang="0">
                    <a:pos x="21" y="64"/>
                  </a:cxn>
                  <a:cxn ang="0">
                    <a:pos x="3" y="51"/>
                  </a:cxn>
                  <a:cxn ang="0">
                    <a:pos x="0" y="43"/>
                  </a:cxn>
                  <a:cxn ang="0">
                    <a:pos x="19" y="32"/>
                  </a:cxn>
                  <a:cxn ang="0">
                    <a:pos x="34" y="36"/>
                  </a:cxn>
                  <a:cxn ang="0">
                    <a:pos x="55" y="50"/>
                  </a:cxn>
                  <a:cxn ang="0">
                    <a:pos x="78" y="55"/>
                  </a:cxn>
                  <a:cxn ang="0">
                    <a:pos x="91" y="50"/>
                  </a:cxn>
                  <a:cxn ang="0">
                    <a:pos x="75" y="32"/>
                  </a:cxn>
                  <a:cxn ang="0">
                    <a:pos x="66" y="19"/>
                  </a:cxn>
                  <a:cxn ang="0">
                    <a:pos x="78" y="0"/>
                  </a:cxn>
                </a:cxnLst>
                <a:rect l="0" t="0" r="r" b="b"/>
                <a:pathLst>
                  <a:path w="294" h="245">
                    <a:moveTo>
                      <a:pt x="80" y="0"/>
                    </a:moveTo>
                    <a:lnTo>
                      <a:pt x="88" y="5"/>
                    </a:lnTo>
                    <a:lnTo>
                      <a:pt x="95" y="5"/>
                    </a:lnTo>
                    <a:lnTo>
                      <a:pt x="107" y="16"/>
                    </a:lnTo>
                    <a:lnTo>
                      <a:pt x="111" y="24"/>
                    </a:lnTo>
                    <a:lnTo>
                      <a:pt x="119" y="24"/>
                    </a:lnTo>
                    <a:lnTo>
                      <a:pt x="124" y="40"/>
                    </a:lnTo>
                    <a:lnTo>
                      <a:pt x="126" y="47"/>
                    </a:lnTo>
                    <a:lnTo>
                      <a:pt x="135" y="47"/>
                    </a:lnTo>
                    <a:lnTo>
                      <a:pt x="151" y="51"/>
                    </a:lnTo>
                    <a:lnTo>
                      <a:pt x="159" y="48"/>
                    </a:lnTo>
                    <a:lnTo>
                      <a:pt x="164" y="43"/>
                    </a:lnTo>
                    <a:lnTo>
                      <a:pt x="170" y="28"/>
                    </a:lnTo>
                    <a:lnTo>
                      <a:pt x="178" y="24"/>
                    </a:lnTo>
                    <a:lnTo>
                      <a:pt x="185" y="20"/>
                    </a:lnTo>
                    <a:lnTo>
                      <a:pt x="188" y="13"/>
                    </a:lnTo>
                    <a:lnTo>
                      <a:pt x="194" y="3"/>
                    </a:lnTo>
                    <a:lnTo>
                      <a:pt x="220" y="34"/>
                    </a:lnTo>
                    <a:lnTo>
                      <a:pt x="236" y="68"/>
                    </a:lnTo>
                    <a:lnTo>
                      <a:pt x="245" y="83"/>
                    </a:lnTo>
                    <a:lnTo>
                      <a:pt x="253" y="93"/>
                    </a:lnTo>
                    <a:lnTo>
                      <a:pt x="261" y="98"/>
                    </a:lnTo>
                    <a:lnTo>
                      <a:pt x="274" y="93"/>
                    </a:lnTo>
                    <a:lnTo>
                      <a:pt x="281" y="98"/>
                    </a:lnTo>
                    <a:lnTo>
                      <a:pt x="287" y="100"/>
                    </a:lnTo>
                    <a:lnTo>
                      <a:pt x="292" y="109"/>
                    </a:lnTo>
                    <a:lnTo>
                      <a:pt x="294" y="118"/>
                    </a:lnTo>
                    <a:lnTo>
                      <a:pt x="283" y="109"/>
                    </a:lnTo>
                    <a:lnTo>
                      <a:pt x="269" y="110"/>
                    </a:lnTo>
                    <a:lnTo>
                      <a:pt x="259" y="117"/>
                    </a:lnTo>
                    <a:lnTo>
                      <a:pt x="251" y="127"/>
                    </a:lnTo>
                    <a:lnTo>
                      <a:pt x="248" y="147"/>
                    </a:lnTo>
                    <a:lnTo>
                      <a:pt x="247" y="164"/>
                    </a:lnTo>
                    <a:lnTo>
                      <a:pt x="240" y="180"/>
                    </a:lnTo>
                    <a:lnTo>
                      <a:pt x="236" y="206"/>
                    </a:lnTo>
                    <a:lnTo>
                      <a:pt x="223" y="192"/>
                    </a:lnTo>
                    <a:lnTo>
                      <a:pt x="216" y="197"/>
                    </a:lnTo>
                    <a:lnTo>
                      <a:pt x="213" y="206"/>
                    </a:lnTo>
                    <a:lnTo>
                      <a:pt x="213" y="227"/>
                    </a:lnTo>
                    <a:lnTo>
                      <a:pt x="215" y="244"/>
                    </a:lnTo>
                    <a:lnTo>
                      <a:pt x="211" y="245"/>
                    </a:lnTo>
                    <a:lnTo>
                      <a:pt x="204" y="245"/>
                    </a:lnTo>
                    <a:lnTo>
                      <a:pt x="197" y="242"/>
                    </a:lnTo>
                    <a:lnTo>
                      <a:pt x="189" y="235"/>
                    </a:lnTo>
                    <a:lnTo>
                      <a:pt x="181" y="231"/>
                    </a:lnTo>
                    <a:lnTo>
                      <a:pt x="177" y="227"/>
                    </a:lnTo>
                    <a:lnTo>
                      <a:pt x="166" y="220"/>
                    </a:lnTo>
                    <a:lnTo>
                      <a:pt x="169" y="215"/>
                    </a:lnTo>
                    <a:lnTo>
                      <a:pt x="184" y="207"/>
                    </a:lnTo>
                    <a:lnTo>
                      <a:pt x="177" y="186"/>
                    </a:lnTo>
                    <a:lnTo>
                      <a:pt x="178" y="172"/>
                    </a:lnTo>
                    <a:lnTo>
                      <a:pt x="161" y="163"/>
                    </a:lnTo>
                    <a:lnTo>
                      <a:pt x="135" y="169"/>
                    </a:lnTo>
                    <a:lnTo>
                      <a:pt x="123" y="177"/>
                    </a:lnTo>
                    <a:lnTo>
                      <a:pt x="113" y="187"/>
                    </a:lnTo>
                    <a:lnTo>
                      <a:pt x="107" y="203"/>
                    </a:lnTo>
                    <a:lnTo>
                      <a:pt x="95" y="217"/>
                    </a:lnTo>
                    <a:lnTo>
                      <a:pt x="84" y="218"/>
                    </a:lnTo>
                    <a:lnTo>
                      <a:pt x="83" y="211"/>
                    </a:lnTo>
                    <a:lnTo>
                      <a:pt x="80" y="203"/>
                    </a:lnTo>
                    <a:lnTo>
                      <a:pt x="75" y="197"/>
                    </a:lnTo>
                    <a:lnTo>
                      <a:pt x="82" y="196"/>
                    </a:lnTo>
                    <a:lnTo>
                      <a:pt x="83" y="187"/>
                    </a:lnTo>
                    <a:lnTo>
                      <a:pt x="77" y="182"/>
                    </a:lnTo>
                    <a:lnTo>
                      <a:pt x="78" y="175"/>
                    </a:lnTo>
                    <a:lnTo>
                      <a:pt x="82" y="166"/>
                    </a:lnTo>
                    <a:lnTo>
                      <a:pt x="75" y="165"/>
                    </a:lnTo>
                    <a:lnTo>
                      <a:pt x="67" y="165"/>
                    </a:lnTo>
                    <a:lnTo>
                      <a:pt x="52" y="156"/>
                    </a:lnTo>
                    <a:lnTo>
                      <a:pt x="43" y="144"/>
                    </a:lnTo>
                    <a:lnTo>
                      <a:pt x="40" y="137"/>
                    </a:lnTo>
                    <a:lnTo>
                      <a:pt x="49" y="136"/>
                    </a:lnTo>
                    <a:lnTo>
                      <a:pt x="52" y="127"/>
                    </a:lnTo>
                    <a:lnTo>
                      <a:pt x="51" y="120"/>
                    </a:lnTo>
                    <a:lnTo>
                      <a:pt x="37" y="111"/>
                    </a:lnTo>
                    <a:lnTo>
                      <a:pt x="32" y="106"/>
                    </a:lnTo>
                    <a:lnTo>
                      <a:pt x="27" y="99"/>
                    </a:lnTo>
                    <a:lnTo>
                      <a:pt x="24" y="91"/>
                    </a:lnTo>
                    <a:lnTo>
                      <a:pt x="24" y="83"/>
                    </a:lnTo>
                    <a:lnTo>
                      <a:pt x="29" y="77"/>
                    </a:lnTo>
                    <a:lnTo>
                      <a:pt x="28" y="69"/>
                    </a:lnTo>
                    <a:lnTo>
                      <a:pt x="21" y="64"/>
                    </a:lnTo>
                    <a:lnTo>
                      <a:pt x="13" y="64"/>
                    </a:lnTo>
                    <a:lnTo>
                      <a:pt x="3" y="51"/>
                    </a:lnTo>
                    <a:lnTo>
                      <a:pt x="1" y="43"/>
                    </a:lnTo>
                    <a:lnTo>
                      <a:pt x="0" y="43"/>
                    </a:lnTo>
                    <a:lnTo>
                      <a:pt x="5" y="42"/>
                    </a:lnTo>
                    <a:lnTo>
                      <a:pt x="19" y="32"/>
                    </a:lnTo>
                    <a:lnTo>
                      <a:pt x="27" y="34"/>
                    </a:lnTo>
                    <a:lnTo>
                      <a:pt x="34" y="36"/>
                    </a:lnTo>
                    <a:lnTo>
                      <a:pt x="40" y="42"/>
                    </a:lnTo>
                    <a:lnTo>
                      <a:pt x="55" y="50"/>
                    </a:lnTo>
                    <a:lnTo>
                      <a:pt x="64" y="48"/>
                    </a:lnTo>
                    <a:lnTo>
                      <a:pt x="78" y="55"/>
                    </a:lnTo>
                    <a:lnTo>
                      <a:pt x="87" y="56"/>
                    </a:lnTo>
                    <a:lnTo>
                      <a:pt x="91" y="50"/>
                    </a:lnTo>
                    <a:lnTo>
                      <a:pt x="88" y="42"/>
                    </a:lnTo>
                    <a:lnTo>
                      <a:pt x="75" y="32"/>
                    </a:lnTo>
                    <a:lnTo>
                      <a:pt x="72" y="25"/>
                    </a:lnTo>
                    <a:lnTo>
                      <a:pt x="66" y="19"/>
                    </a:lnTo>
                    <a:lnTo>
                      <a:pt x="67" y="10"/>
                    </a:lnTo>
                    <a:lnTo>
                      <a:pt x="78" y="0"/>
                    </a:lnTo>
                    <a:lnTo>
                      <a:pt x="80"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sp>
          <p:nvSpPr>
            <p:cNvPr id="68" name="Freeform 173"/>
            <p:cNvSpPr>
              <a:spLocks noChangeAspect="1"/>
            </p:cNvSpPr>
            <p:nvPr/>
          </p:nvSpPr>
          <p:spPr bwMode="gray">
            <a:xfrm>
              <a:off x="4333081" y="2130772"/>
              <a:ext cx="190500" cy="130175"/>
            </a:xfrm>
            <a:custGeom>
              <a:avLst/>
              <a:gdLst/>
              <a:ahLst/>
              <a:cxnLst>
                <a:cxn ang="0">
                  <a:pos x="221" y="370"/>
                </a:cxn>
                <a:cxn ang="0">
                  <a:pos x="145" y="352"/>
                </a:cxn>
                <a:cxn ang="0">
                  <a:pos x="103" y="337"/>
                </a:cxn>
                <a:cxn ang="0">
                  <a:pos x="150" y="308"/>
                </a:cxn>
                <a:cxn ang="0">
                  <a:pos x="141" y="270"/>
                </a:cxn>
                <a:cxn ang="0">
                  <a:pos x="127" y="259"/>
                </a:cxn>
                <a:cxn ang="0">
                  <a:pos x="108" y="227"/>
                </a:cxn>
                <a:cxn ang="0">
                  <a:pos x="59" y="228"/>
                </a:cxn>
                <a:cxn ang="0">
                  <a:pos x="48" y="218"/>
                </a:cxn>
                <a:cxn ang="0">
                  <a:pos x="102" y="205"/>
                </a:cxn>
                <a:cxn ang="0">
                  <a:pos x="146" y="180"/>
                </a:cxn>
                <a:cxn ang="0">
                  <a:pos x="118" y="167"/>
                </a:cxn>
                <a:cxn ang="0">
                  <a:pos x="138" y="137"/>
                </a:cxn>
                <a:cxn ang="0">
                  <a:pos x="119" y="136"/>
                </a:cxn>
                <a:cxn ang="0">
                  <a:pos x="71" y="138"/>
                </a:cxn>
                <a:cxn ang="0">
                  <a:pos x="0" y="144"/>
                </a:cxn>
                <a:cxn ang="0">
                  <a:pos x="43" y="130"/>
                </a:cxn>
                <a:cxn ang="0">
                  <a:pos x="21" y="97"/>
                </a:cxn>
                <a:cxn ang="0">
                  <a:pos x="68" y="108"/>
                </a:cxn>
                <a:cxn ang="0">
                  <a:pos x="53" y="86"/>
                </a:cxn>
                <a:cxn ang="0">
                  <a:pos x="54" y="71"/>
                </a:cxn>
                <a:cxn ang="0">
                  <a:pos x="77" y="57"/>
                </a:cxn>
                <a:cxn ang="0">
                  <a:pos x="102" y="79"/>
                </a:cxn>
                <a:cxn ang="0">
                  <a:pos x="112" y="66"/>
                </a:cxn>
                <a:cxn ang="0">
                  <a:pos x="103" y="40"/>
                </a:cxn>
                <a:cxn ang="0">
                  <a:pos x="95" y="24"/>
                </a:cxn>
                <a:cxn ang="0">
                  <a:pos x="77" y="9"/>
                </a:cxn>
                <a:cxn ang="0">
                  <a:pos x="109" y="17"/>
                </a:cxn>
                <a:cxn ang="0">
                  <a:pos x="155" y="60"/>
                </a:cxn>
                <a:cxn ang="0">
                  <a:pos x="176" y="100"/>
                </a:cxn>
                <a:cxn ang="0">
                  <a:pos x="156" y="117"/>
                </a:cxn>
                <a:cxn ang="0">
                  <a:pos x="172" y="146"/>
                </a:cxn>
                <a:cxn ang="0">
                  <a:pos x="189" y="152"/>
                </a:cxn>
                <a:cxn ang="0">
                  <a:pos x="217" y="127"/>
                </a:cxn>
                <a:cxn ang="0">
                  <a:pos x="229" y="72"/>
                </a:cxn>
                <a:cxn ang="0">
                  <a:pos x="265" y="95"/>
                </a:cxn>
                <a:cxn ang="0">
                  <a:pos x="283" y="76"/>
                </a:cxn>
                <a:cxn ang="0">
                  <a:pos x="318" y="45"/>
                </a:cxn>
                <a:cxn ang="0">
                  <a:pos x="333" y="77"/>
                </a:cxn>
                <a:cxn ang="0">
                  <a:pos x="355" y="103"/>
                </a:cxn>
                <a:cxn ang="0">
                  <a:pos x="349" y="47"/>
                </a:cxn>
                <a:cxn ang="0">
                  <a:pos x="392" y="65"/>
                </a:cxn>
                <a:cxn ang="0">
                  <a:pos x="424" y="57"/>
                </a:cxn>
                <a:cxn ang="0">
                  <a:pos x="437" y="7"/>
                </a:cxn>
                <a:cxn ang="0">
                  <a:pos x="480" y="19"/>
                </a:cxn>
                <a:cxn ang="0">
                  <a:pos x="504" y="44"/>
                </a:cxn>
                <a:cxn ang="0">
                  <a:pos x="543" y="19"/>
                </a:cxn>
                <a:cxn ang="0">
                  <a:pos x="523" y="72"/>
                </a:cxn>
                <a:cxn ang="0">
                  <a:pos x="560" y="106"/>
                </a:cxn>
                <a:cxn ang="0">
                  <a:pos x="582" y="120"/>
                </a:cxn>
                <a:cxn ang="0">
                  <a:pos x="600" y="179"/>
                </a:cxn>
                <a:cxn ang="0">
                  <a:pos x="591" y="217"/>
                </a:cxn>
                <a:cxn ang="0">
                  <a:pos x="550" y="243"/>
                </a:cxn>
                <a:cxn ang="0">
                  <a:pos x="555" y="270"/>
                </a:cxn>
                <a:cxn ang="0">
                  <a:pos x="516" y="285"/>
                </a:cxn>
                <a:cxn ang="0">
                  <a:pos x="483" y="309"/>
                </a:cxn>
                <a:cxn ang="0">
                  <a:pos x="413" y="347"/>
                </a:cxn>
                <a:cxn ang="0">
                  <a:pos x="385" y="364"/>
                </a:cxn>
                <a:cxn ang="0">
                  <a:pos x="302" y="407"/>
                </a:cxn>
              </a:cxnLst>
              <a:rect l="0" t="0" r="r" b="b"/>
              <a:pathLst>
                <a:path w="603" h="409">
                  <a:moveTo>
                    <a:pt x="251" y="389"/>
                  </a:moveTo>
                  <a:lnTo>
                    <a:pt x="248" y="390"/>
                  </a:lnTo>
                  <a:lnTo>
                    <a:pt x="240" y="384"/>
                  </a:lnTo>
                  <a:lnTo>
                    <a:pt x="231" y="382"/>
                  </a:lnTo>
                  <a:lnTo>
                    <a:pt x="221" y="370"/>
                  </a:lnTo>
                  <a:lnTo>
                    <a:pt x="202" y="356"/>
                  </a:lnTo>
                  <a:lnTo>
                    <a:pt x="182" y="348"/>
                  </a:lnTo>
                  <a:lnTo>
                    <a:pt x="170" y="353"/>
                  </a:lnTo>
                  <a:lnTo>
                    <a:pt x="151" y="348"/>
                  </a:lnTo>
                  <a:lnTo>
                    <a:pt x="145" y="352"/>
                  </a:lnTo>
                  <a:lnTo>
                    <a:pt x="135" y="352"/>
                  </a:lnTo>
                  <a:lnTo>
                    <a:pt x="118" y="351"/>
                  </a:lnTo>
                  <a:lnTo>
                    <a:pt x="111" y="357"/>
                  </a:lnTo>
                  <a:lnTo>
                    <a:pt x="102" y="355"/>
                  </a:lnTo>
                  <a:lnTo>
                    <a:pt x="103" y="337"/>
                  </a:lnTo>
                  <a:lnTo>
                    <a:pt x="100" y="324"/>
                  </a:lnTo>
                  <a:lnTo>
                    <a:pt x="113" y="334"/>
                  </a:lnTo>
                  <a:lnTo>
                    <a:pt x="119" y="325"/>
                  </a:lnTo>
                  <a:lnTo>
                    <a:pt x="135" y="319"/>
                  </a:lnTo>
                  <a:lnTo>
                    <a:pt x="150" y="308"/>
                  </a:lnTo>
                  <a:lnTo>
                    <a:pt x="150" y="288"/>
                  </a:lnTo>
                  <a:lnTo>
                    <a:pt x="131" y="293"/>
                  </a:lnTo>
                  <a:lnTo>
                    <a:pt x="141" y="283"/>
                  </a:lnTo>
                  <a:lnTo>
                    <a:pt x="143" y="278"/>
                  </a:lnTo>
                  <a:lnTo>
                    <a:pt x="141" y="270"/>
                  </a:lnTo>
                  <a:lnTo>
                    <a:pt x="150" y="259"/>
                  </a:lnTo>
                  <a:lnTo>
                    <a:pt x="140" y="260"/>
                  </a:lnTo>
                  <a:lnTo>
                    <a:pt x="134" y="271"/>
                  </a:lnTo>
                  <a:lnTo>
                    <a:pt x="128" y="266"/>
                  </a:lnTo>
                  <a:lnTo>
                    <a:pt x="127" y="259"/>
                  </a:lnTo>
                  <a:lnTo>
                    <a:pt x="122" y="260"/>
                  </a:lnTo>
                  <a:lnTo>
                    <a:pt x="120" y="255"/>
                  </a:lnTo>
                  <a:lnTo>
                    <a:pt x="119" y="245"/>
                  </a:lnTo>
                  <a:lnTo>
                    <a:pt x="116" y="228"/>
                  </a:lnTo>
                  <a:lnTo>
                    <a:pt x="108" y="227"/>
                  </a:lnTo>
                  <a:lnTo>
                    <a:pt x="95" y="232"/>
                  </a:lnTo>
                  <a:lnTo>
                    <a:pt x="90" y="227"/>
                  </a:lnTo>
                  <a:lnTo>
                    <a:pt x="81" y="226"/>
                  </a:lnTo>
                  <a:lnTo>
                    <a:pt x="69" y="226"/>
                  </a:lnTo>
                  <a:lnTo>
                    <a:pt x="59" y="228"/>
                  </a:lnTo>
                  <a:lnTo>
                    <a:pt x="49" y="235"/>
                  </a:lnTo>
                  <a:lnTo>
                    <a:pt x="37" y="238"/>
                  </a:lnTo>
                  <a:lnTo>
                    <a:pt x="32" y="232"/>
                  </a:lnTo>
                  <a:lnTo>
                    <a:pt x="33" y="219"/>
                  </a:lnTo>
                  <a:lnTo>
                    <a:pt x="48" y="218"/>
                  </a:lnTo>
                  <a:lnTo>
                    <a:pt x="66" y="213"/>
                  </a:lnTo>
                  <a:lnTo>
                    <a:pt x="73" y="207"/>
                  </a:lnTo>
                  <a:lnTo>
                    <a:pt x="85" y="207"/>
                  </a:lnTo>
                  <a:lnTo>
                    <a:pt x="96" y="197"/>
                  </a:lnTo>
                  <a:lnTo>
                    <a:pt x="102" y="205"/>
                  </a:lnTo>
                  <a:lnTo>
                    <a:pt x="111" y="196"/>
                  </a:lnTo>
                  <a:lnTo>
                    <a:pt x="122" y="200"/>
                  </a:lnTo>
                  <a:lnTo>
                    <a:pt x="144" y="201"/>
                  </a:lnTo>
                  <a:lnTo>
                    <a:pt x="152" y="178"/>
                  </a:lnTo>
                  <a:lnTo>
                    <a:pt x="146" y="180"/>
                  </a:lnTo>
                  <a:lnTo>
                    <a:pt x="140" y="191"/>
                  </a:lnTo>
                  <a:lnTo>
                    <a:pt x="133" y="187"/>
                  </a:lnTo>
                  <a:lnTo>
                    <a:pt x="111" y="184"/>
                  </a:lnTo>
                  <a:lnTo>
                    <a:pt x="111" y="176"/>
                  </a:lnTo>
                  <a:lnTo>
                    <a:pt x="118" y="167"/>
                  </a:lnTo>
                  <a:lnTo>
                    <a:pt x="125" y="165"/>
                  </a:lnTo>
                  <a:lnTo>
                    <a:pt x="130" y="159"/>
                  </a:lnTo>
                  <a:lnTo>
                    <a:pt x="147" y="147"/>
                  </a:lnTo>
                  <a:lnTo>
                    <a:pt x="147" y="144"/>
                  </a:lnTo>
                  <a:lnTo>
                    <a:pt x="138" y="137"/>
                  </a:lnTo>
                  <a:lnTo>
                    <a:pt x="131" y="143"/>
                  </a:lnTo>
                  <a:lnTo>
                    <a:pt x="124" y="143"/>
                  </a:lnTo>
                  <a:lnTo>
                    <a:pt x="124" y="137"/>
                  </a:lnTo>
                  <a:lnTo>
                    <a:pt x="119" y="133"/>
                  </a:lnTo>
                  <a:lnTo>
                    <a:pt x="119" y="136"/>
                  </a:lnTo>
                  <a:lnTo>
                    <a:pt x="116" y="127"/>
                  </a:lnTo>
                  <a:lnTo>
                    <a:pt x="112" y="126"/>
                  </a:lnTo>
                  <a:lnTo>
                    <a:pt x="90" y="124"/>
                  </a:lnTo>
                  <a:lnTo>
                    <a:pt x="82" y="127"/>
                  </a:lnTo>
                  <a:lnTo>
                    <a:pt x="71" y="138"/>
                  </a:lnTo>
                  <a:lnTo>
                    <a:pt x="64" y="138"/>
                  </a:lnTo>
                  <a:lnTo>
                    <a:pt x="48" y="147"/>
                  </a:lnTo>
                  <a:lnTo>
                    <a:pt x="42" y="147"/>
                  </a:lnTo>
                  <a:lnTo>
                    <a:pt x="25" y="137"/>
                  </a:lnTo>
                  <a:lnTo>
                    <a:pt x="0" y="144"/>
                  </a:lnTo>
                  <a:lnTo>
                    <a:pt x="4" y="132"/>
                  </a:lnTo>
                  <a:lnTo>
                    <a:pt x="9" y="122"/>
                  </a:lnTo>
                  <a:lnTo>
                    <a:pt x="15" y="127"/>
                  </a:lnTo>
                  <a:lnTo>
                    <a:pt x="34" y="136"/>
                  </a:lnTo>
                  <a:lnTo>
                    <a:pt x="43" y="130"/>
                  </a:lnTo>
                  <a:lnTo>
                    <a:pt x="31" y="125"/>
                  </a:lnTo>
                  <a:lnTo>
                    <a:pt x="34" y="124"/>
                  </a:lnTo>
                  <a:lnTo>
                    <a:pt x="36" y="116"/>
                  </a:lnTo>
                  <a:lnTo>
                    <a:pt x="26" y="110"/>
                  </a:lnTo>
                  <a:lnTo>
                    <a:pt x="21" y="97"/>
                  </a:lnTo>
                  <a:lnTo>
                    <a:pt x="44" y="108"/>
                  </a:lnTo>
                  <a:lnTo>
                    <a:pt x="53" y="120"/>
                  </a:lnTo>
                  <a:lnTo>
                    <a:pt x="70" y="116"/>
                  </a:lnTo>
                  <a:lnTo>
                    <a:pt x="63" y="111"/>
                  </a:lnTo>
                  <a:lnTo>
                    <a:pt x="68" y="108"/>
                  </a:lnTo>
                  <a:lnTo>
                    <a:pt x="69" y="100"/>
                  </a:lnTo>
                  <a:lnTo>
                    <a:pt x="50" y="103"/>
                  </a:lnTo>
                  <a:lnTo>
                    <a:pt x="41" y="92"/>
                  </a:lnTo>
                  <a:lnTo>
                    <a:pt x="42" y="88"/>
                  </a:lnTo>
                  <a:lnTo>
                    <a:pt x="53" y="86"/>
                  </a:lnTo>
                  <a:lnTo>
                    <a:pt x="44" y="78"/>
                  </a:lnTo>
                  <a:lnTo>
                    <a:pt x="37" y="65"/>
                  </a:lnTo>
                  <a:lnTo>
                    <a:pt x="38" y="67"/>
                  </a:lnTo>
                  <a:lnTo>
                    <a:pt x="52" y="73"/>
                  </a:lnTo>
                  <a:lnTo>
                    <a:pt x="54" y="71"/>
                  </a:lnTo>
                  <a:lnTo>
                    <a:pt x="47" y="59"/>
                  </a:lnTo>
                  <a:lnTo>
                    <a:pt x="58" y="63"/>
                  </a:lnTo>
                  <a:lnTo>
                    <a:pt x="50" y="51"/>
                  </a:lnTo>
                  <a:lnTo>
                    <a:pt x="58" y="47"/>
                  </a:lnTo>
                  <a:lnTo>
                    <a:pt x="77" y="57"/>
                  </a:lnTo>
                  <a:lnTo>
                    <a:pt x="77" y="73"/>
                  </a:lnTo>
                  <a:lnTo>
                    <a:pt x="80" y="74"/>
                  </a:lnTo>
                  <a:lnTo>
                    <a:pt x="87" y="77"/>
                  </a:lnTo>
                  <a:lnTo>
                    <a:pt x="93" y="70"/>
                  </a:lnTo>
                  <a:lnTo>
                    <a:pt x="102" y="79"/>
                  </a:lnTo>
                  <a:lnTo>
                    <a:pt x="104" y="93"/>
                  </a:lnTo>
                  <a:lnTo>
                    <a:pt x="108" y="81"/>
                  </a:lnTo>
                  <a:lnTo>
                    <a:pt x="113" y="93"/>
                  </a:lnTo>
                  <a:lnTo>
                    <a:pt x="119" y="79"/>
                  </a:lnTo>
                  <a:lnTo>
                    <a:pt x="112" y="66"/>
                  </a:lnTo>
                  <a:lnTo>
                    <a:pt x="113" y="60"/>
                  </a:lnTo>
                  <a:lnTo>
                    <a:pt x="97" y="51"/>
                  </a:lnTo>
                  <a:lnTo>
                    <a:pt x="89" y="44"/>
                  </a:lnTo>
                  <a:lnTo>
                    <a:pt x="95" y="33"/>
                  </a:lnTo>
                  <a:lnTo>
                    <a:pt x="103" y="40"/>
                  </a:lnTo>
                  <a:lnTo>
                    <a:pt x="108" y="40"/>
                  </a:lnTo>
                  <a:lnTo>
                    <a:pt x="112" y="38"/>
                  </a:lnTo>
                  <a:lnTo>
                    <a:pt x="103" y="29"/>
                  </a:lnTo>
                  <a:lnTo>
                    <a:pt x="101" y="24"/>
                  </a:lnTo>
                  <a:lnTo>
                    <a:pt x="95" y="24"/>
                  </a:lnTo>
                  <a:lnTo>
                    <a:pt x="85" y="30"/>
                  </a:lnTo>
                  <a:lnTo>
                    <a:pt x="76" y="27"/>
                  </a:lnTo>
                  <a:lnTo>
                    <a:pt x="76" y="25"/>
                  </a:lnTo>
                  <a:lnTo>
                    <a:pt x="80" y="18"/>
                  </a:lnTo>
                  <a:lnTo>
                    <a:pt x="77" y="9"/>
                  </a:lnTo>
                  <a:lnTo>
                    <a:pt x="87" y="11"/>
                  </a:lnTo>
                  <a:lnTo>
                    <a:pt x="87" y="6"/>
                  </a:lnTo>
                  <a:lnTo>
                    <a:pt x="97" y="16"/>
                  </a:lnTo>
                  <a:lnTo>
                    <a:pt x="103" y="13"/>
                  </a:lnTo>
                  <a:lnTo>
                    <a:pt x="109" y="17"/>
                  </a:lnTo>
                  <a:lnTo>
                    <a:pt x="114" y="14"/>
                  </a:lnTo>
                  <a:lnTo>
                    <a:pt x="124" y="33"/>
                  </a:lnTo>
                  <a:lnTo>
                    <a:pt x="139" y="36"/>
                  </a:lnTo>
                  <a:lnTo>
                    <a:pt x="145" y="47"/>
                  </a:lnTo>
                  <a:lnTo>
                    <a:pt x="155" y="60"/>
                  </a:lnTo>
                  <a:lnTo>
                    <a:pt x="166" y="63"/>
                  </a:lnTo>
                  <a:lnTo>
                    <a:pt x="173" y="71"/>
                  </a:lnTo>
                  <a:lnTo>
                    <a:pt x="163" y="78"/>
                  </a:lnTo>
                  <a:lnTo>
                    <a:pt x="174" y="86"/>
                  </a:lnTo>
                  <a:lnTo>
                    <a:pt x="176" y="100"/>
                  </a:lnTo>
                  <a:lnTo>
                    <a:pt x="171" y="104"/>
                  </a:lnTo>
                  <a:lnTo>
                    <a:pt x="170" y="109"/>
                  </a:lnTo>
                  <a:lnTo>
                    <a:pt x="166" y="114"/>
                  </a:lnTo>
                  <a:lnTo>
                    <a:pt x="152" y="106"/>
                  </a:lnTo>
                  <a:lnTo>
                    <a:pt x="156" y="117"/>
                  </a:lnTo>
                  <a:lnTo>
                    <a:pt x="170" y="124"/>
                  </a:lnTo>
                  <a:lnTo>
                    <a:pt x="168" y="133"/>
                  </a:lnTo>
                  <a:lnTo>
                    <a:pt x="174" y="126"/>
                  </a:lnTo>
                  <a:lnTo>
                    <a:pt x="177" y="140"/>
                  </a:lnTo>
                  <a:lnTo>
                    <a:pt x="172" y="146"/>
                  </a:lnTo>
                  <a:lnTo>
                    <a:pt x="181" y="149"/>
                  </a:lnTo>
                  <a:lnTo>
                    <a:pt x="182" y="157"/>
                  </a:lnTo>
                  <a:lnTo>
                    <a:pt x="182" y="175"/>
                  </a:lnTo>
                  <a:lnTo>
                    <a:pt x="189" y="162"/>
                  </a:lnTo>
                  <a:lnTo>
                    <a:pt x="189" y="152"/>
                  </a:lnTo>
                  <a:lnTo>
                    <a:pt x="202" y="151"/>
                  </a:lnTo>
                  <a:lnTo>
                    <a:pt x="202" y="127"/>
                  </a:lnTo>
                  <a:lnTo>
                    <a:pt x="206" y="116"/>
                  </a:lnTo>
                  <a:lnTo>
                    <a:pt x="215" y="117"/>
                  </a:lnTo>
                  <a:lnTo>
                    <a:pt x="217" y="127"/>
                  </a:lnTo>
                  <a:lnTo>
                    <a:pt x="222" y="137"/>
                  </a:lnTo>
                  <a:lnTo>
                    <a:pt x="229" y="127"/>
                  </a:lnTo>
                  <a:lnTo>
                    <a:pt x="232" y="113"/>
                  </a:lnTo>
                  <a:lnTo>
                    <a:pt x="233" y="97"/>
                  </a:lnTo>
                  <a:lnTo>
                    <a:pt x="229" y="72"/>
                  </a:lnTo>
                  <a:lnTo>
                    <a:pt x="227" y="59"/>
                  </a:lnTo>
                  <a:lnTo>
                    <a:pt x="233" y="56"/>
                  </a:lnTo>
                  <a:lnTo>
                    <a:pt x="240" y="59"/>
                  </a:lnTo>
                  <a:lnTo>
                    <a:pt x="256" y="76"/>
                  </a:lnTo>
                  <a:lnTo>
                    <a:pt x="265" y="95"/>
                  </a:lnTo>
                  <a:lnTo>
                    <a:pt x="269" y="106"/>
                  </a:lnTo>
                  <a:lnTo>
                    <a:pt x="275" y="106"/>
                  </a:lnTo>
                  <a:lnTo>
                    <a:pt x="281" y="104"/>
                  </a:lnTo>
                  <a:lnTo>
                    <a:pt x="284" y="88"/>
                  </a:lnTo>
                  <a:lnTo>
                    <a:pt x="283" y="76"/>
                  </a:lnTo>
                  <a:lnTo>
                    <a:pt x="280" y="66"/>
                  </a:lnTo>
                  <a:lnTo>
                    <a:pt x="292" y="61"/>
                  </a:lnTo>
                  <a:lnTo>
                    <a:pt x="299" y="65"/>
                  </a:lnTo>
                  <a:lnTo>
                    <a:pt x="305" y="54"/>
                  </a:lnTo>
                  <a:lnTo>
                    <a:pt x="318" y="45"/>
                  </a:lnTo>
                  <a:lnTo>
                    <a:pt x="318" y="55"/>
                  </a:lnTo>
                  <a:lnTo>
                    <a:pt x="321" y="55"/>
                  </a:lnTo>
                  <a:lnTo>
                    <a:pt x="323" y="61"/>
                  </a:lnTo>
                  <a:lnTo>
                    <a:pt x="331" y="63"/>
                  </a:lnTo>
                  <a:lnTo>
                    <a:pt x="333" y="77"/>
                  </a:lnTo>
                  <a:lnTo>
                    <a:pt x="340" y="84"/>
                  </a:lnTo>
                  <a:lnTo>
                    <a:pt x="346" y="95"/>
                  </a:lnTo>
                  <a:lnTo>
                    <a:pt x="349" y="111"/>
                  </a:lnTo>
                  <a:lnTo>
                    <a:pt x="353" y="117"/>
                  </a:lnTo>
                  <a:lnTo>
                    <a:pt x="355" y="103"/>
                  </a:lnTo>
                  <a:lnTo>
                    <a:pt x="355" y="89"/>
                  </a:lnTo>
                  <a:lnTo>
                    <a:pt x="353" y="81"/>
                  </a:lnTo>
                  <a:lnTo>
                    <a:pt x="344" y="60"/>
                  </a:lnTo>
                  <a:lnTo>
                    <a:pt x="344" y="50"/>
                  </a:lnTo>
                  <a:lnTo>
                    <a:pt x="349" y="47"/>
                  </a:lnTo>
                  <a:lnTo>
                    <a:pt x="360" y="50"/>
                  </a:lnTo>
                  <a:lnTo>
                    <a:pt x="370" y="59"/>
                  </a:lnTo>
                  <a:lnTo>
                    <a:pt x="377" y="72"/>
                  </a:lnTo>
                  <a:lnTo>
                    <a:pt x="387" y="70"/>
                  </a:lnTo>
                  <a:lnTo>
                    <a:pt x="392" y="65"/>
                  </a:lnTo>
                  <a:lnTo>
                    <a:pt x="397" y="55"/>
                  </a:lnTo>
                  <a:lnTo>
                    <a:pt x="397" y="49"/>
                  </a:lnTo>
                  <a:lnTo>
                    <a:pt x="410" y="46"/>
                  </a:lnTo>
                  <a:lnTo>
                    <a:pt x="412" y="56"/>
                  </a:lnTo>
                  <a:lnTo>
                    <a:pt x="424" y="57"/>
                  </a:lnTo>
                  <a:lnTo>
                    <a:pt x="432" y="51"/>
                  </a:lnTo>
                  <a:lnTo>
                    <a:pt x="444" y="50"/>
                  </a:lnTo>
                  <a:lnTo>
                    <a:pt x="444" y="28"/>
                  </a:lnTo>
                  <a:lnTo>
                    <a:pt x="441" y="16"/>
                  </a:lnTo>
                  <a:lnTo>
                    <a:pt x="437" y="7"/>
                  </a:lnTo>
                  <a:lnTo>
                    <a:pt x="448" y="8"/>
                  </a:lnTo>
                  <a:lnTo>
                    <a:pt x="456" y="0"/>
                  </a:lnTo>
                  <a:lnTo>
                    <a:pt x="464" y="1"/>
                  </a:lnTo>
                  <a:lnTo>
                    <a:pt x="468" y="13"/>
                  </a:lnTo>
                  <a:lnTo>
                    <a:pt x="480" y="19"/>
                  </a:lnTo>
                  <a:lnTo>
                    <a:pt x="482" y="31"/>
                  </a:lnTo>
                  <a:lnTo>
                    <a:pt x="479" y="36"/>
                  </a:lnTo>
                  <a:lnTo>
                    <a:pt x="495" y="49"/>
                  </a:lnTo>
                  <a:lnTo>
                    <a:pt x="501" y="49"/>
                  </a:lnTo>
                  <a:lnTo>
                    <a:pt x="504" y="44"/>
                  </a:lnTo>
                  <a:lnTo>
                    <a:pt x="502" y="36"/>
                  </a:lnTo>
                  <a:lnTo>
                    <a:pt x="518" y="36"/>
                  </a:lnTo>
                  <a:lnTo>
                    <a:pt x="523" y="23"/>
                  </a:lnTo>
                  <a:lnTo>
                    <a:pt x="530" y="20"/>
                  </a:lnTo>
                  <a:lnTo>
                    <a:pt x="543" y="19"/>
                  </a:lnTo>
                  <a:lnTo>
                    <a:pt x="547" y="23"/>
                  </a:lnTo>
                  <a:lnTo>
                    <a:pt x="532" y="30"/>
                  </a:lnTo>
                  <a:lnTo>
                    <a:pt x="515" y="59"/>
                  </a:lnTo>
                  <a:lnTo>
                    <a:pt x="518" y="67"/>
                  </a:lnTo>
                  <a:lnTo>
                    <a:pt x="523" y="72"/>
                  </a:lnTo>
                  <a:lnTo>
                    <a:pt x="538" y="63"/>
                  </a:lnTo>
                  <a:lnTo>
                    <a:pt x="542" y="82"/>
                  </a:lnTo>
                  <a:lnTo>
                    <a:pt x="536" y="99"/>
                  </a:lnTo>
                  <a:lnTo>
                    <a:pt x="536" y="109"/>
                  </a:lnTo>
                  <a:lnTo>
                    <a:pt x="560" y="106"/>
                  </a:lnTo>
                  <a:lnTo>
                    <a:pt x="559" y="115"/>
                  </a:lnTo>
                  <a:lnTo>
                    <a:pt x="560" y="124"/>
                  </a:lnTo>
                  <a:lnTo>
                    <a:pt x="576" y="129"/>
                  </a:lnTo>
                  <a:lnTo>
                    <a:pt x="577" y="115"/>
                  </a:lnTo>
                  <a:lnTo>
                    <a:pt x="582" y="120"/>
                  </a:lnTo>
                  <a:lnTo>
                    <a:pt x="593" y="147"/>
                  </a:lnTo>
                  <a:lnTo>
                    <a:pt x="592" y="159"/>
                  </a:lnTo>
                  <a:lnTo>
                    <a:pt x="586" y="165"/>
                  </a:lnTo>
                  <a:lnTo>
                    <a:pt x="592" y="180"/>
                  </a:lnTo>
                  <a:lnTo>
                    <a:pt x="600" y="179"/>
                  </a:lnTo>
                  <a:lnTo>
                    <a:pt x="603" y="174"/>
                  </a:lnTo>
                  <a:lnTo>
                    <a:pt x="603" y="189"/>
                  </a:lnTo>
                  <a:lnTo>
                    <a:pt x="600" y="202"/>
                  </a:lnTo>
                  <a:lnTo>
                    <a:pt x="591" y="206"/>
                  </a:lnTo>
                  <a:lnTo>
                    <a:pt x="591" y="217"/>
                  </a:lnTo>
                  <a:lnTo>
                    <a:pt x="587" y="219"/>
                  </a:lnTo>
                  <a:lnTo>
                    <a:pt x="580" y="229"/>
                  </a:lnTo>
                  <a:lnTo>
                    <a:pt x="560" y="234"/>
                  </a:lnTo>
                  <a:lnTo>
                    <a:pt x="560" y="244"/>
                  </a:lnTo>
                  <a:lnTo>
                    <a:pt x="550" y="243"/>
                  </a:lnTo>
                  <a:lnTo>
                    <a:pt x="553" y="246"/>
                  </a:lnTo>
                  <a:lnTo>
                    <a:pt x="548" y="253"/>
                  </a:lnTo>
                  <a:lnTo>
                    <a:pt x="555" y="254"/>
                  </a:lnTo>
                  <a:lnTo>
                    <a:pt x="565" y="246"/>
                  </a:lnTo>
                  <a:lnTo>
                    <a:pt x="555" y="270"/>
                  </a:lnTo>
                  <a:lnTo>
                    <a:pt x="545" y="282"/>
                  </a:lnTo>
                  <a:lnTo>
                    <a:pt x="532" y="287"/>
                  </a:lnTo>
                  <a:lnTo>
                    <a:pt x="528" y="299"/>
                  </a:lnTo>
                  <a:lnTo>
                    <a:pt x="516" y="292"/>
                  </a:lnTo>
                  <a:lnTo>
                    <a:pt x="516" y="285"/>
                  </a:lnTo>
                  <a:lnTo>
                    <a:pt x="510" y="278"/>
                  </a:lnTo>
                  <a:lnTo>
                    <a:pt x="504" y="277"/>
                  </a:lnTo>
                  <a:lnTo>
                    <a:pt x="501" y="291"/>
                  </a:lnTo>
                  <a:lnTo>
                    <a:pt x="488" y="300"/>
                  </a:lnTo>
                  <a:lnTo>
                    <a:pt x="483" y="309"/>
                  </a:lnTo>
                  <a:lnTo>
                    <a:pt x="467" y="325"/>
                  </a:lnTo>
                  <a:lnTo>
                    <a:pt x="450" y="337"/>
                  </a:lnTo>
                  <a:lnTo>
                    <a:pt x="437" y="345"/>
                  </a:lnTo>
                  <a:lnTo>
                    <a:pt x="423" y="343"/>
                  </a:lnTo>
                  <a:lnTo>
                    <a:pt x="413" y="347"/>
                  </a:lnTo>
                  <a:lnTo>
                    <a:pt x="410" y="341"/>
                  </a:lnTo>
                  <a:lnTo>
                    <a:pt x="404" y="346"/>
                  </a:lnTo>
                  <a:lnTo>
                    <a:pt x="401" y="351"/>
                  </a:lnTo>
                  <a:lnTo>
                    <a:pt x="401" y="359"/>
                  </a:lnTo>
                  <a:lnTo>
                    <a:pt x="385" y="364"/>
                  </a:lnTo>
                  <a:lnTo>
                    <a:pt x="356" y="394"/>
                  </a:lnTo>
                  <a:lnTo>
                    <a:pt x="332" y="402"/>
                  </a:lnTo>
                  <a:lnTo>
                    <a:pt x="324" y="409"/>
                  </a:lnTo>
                  <a:lnTo>
                    <a:pt x="310" y="404"/>
                  </a:lnTo>
                  <a:lnTo>
                    <a:pt x="302" y="407"/>
                  </a:lnTo>
                  <a:lnTo>
                    <a:pt x="291" y="399"/>
                  </a:lnTo>
                  <a:lnTo>
                    <a:pt x="279" y="396"/>
                  </a:lnTo>
                  <a:lnTo>
                    <a:pt x="260" y="388"/>
                  </a:lnTo>
                  <a:lnTo>
                    <a:pt x="251" y="389"/>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nvGrpSpPr>
            <p:cNvPr id="69" name="Group 222"/>
            <p:cNvGrpSpPr>
              <a:grpSpLocks noChangeAspect="1"/>
            </p:cNvGrpSpPr>
            <p:nvPr/>
          </p:nvGrpSpPr>
          <p:grpSpPr bwMode="gray">
            <a:xfrm>
              <a:off x="4945856" y="1268759"/>
              <a:ext cx="287338" cy="296863"/>
              <a:chOff x="3202" y="1036"/>
              <a:chExt cx="181" cy="187"/>
            </a:xfrm>
            <a:grpFill/>
          </p:grpSpPr>
          <p:sp>
            <p:nvSpPr>
              <p:cNvPr id="298" name="Freeform 223"/>
              <p:cNvSpPr>
                <a:spLocks noChangeAspect="1"/>
              </p:cNvSpPr>
              <p:nvPr/>
            </p:nvSpPr>
            <p:spPr bwMode="gray">
              <a:xfrm>
                <a:off x="3202" y="1036"/>
                <a:ext cx="118" cy="187"/>
              </a:xfrm>
              <a:custGeom>
                <a:avLst/>
                <a:gdLst/>
                <a:ahLst/>
                <a:cxnLst>
                  <a:cxn ang="0">
                    <a:pos x="274" y="96"/>
                  </a:cxn>
                  <a:cxn ang="0">
                    <a:pos x="291" y="233"/>
                  </a:cxn>
                  <a:cxn ang="0">
                    <a:pos x="264" y="255"/>
                  </a:cxn>
                  <a:cxn ang="0">
                    <a:pos x="253" y="151"/>
                  </a:cxn>
                  <a:cxn ang="0">
                    <a:pos x="197" y="102"/>
                  </a:cxn>
                  <a:cxn ang="0">
                    <a:pos x="189" y="232"/>
                  </a:cxn>
                  <a:cxn ang="0">
                    <a:pos x="145" y="192"/>
                  </a:cxn>
                  <a:cxn ang="0">
                    <a:pos x="94" y="145"/>
                  </a:cxn>
                  <a:cxn ang="0">
                    <a:pos x="170" y="96"/>
                  </a:cxn>
                  <a:cxn ang="0">
                    <a:pos x="98" y="77"/>
                  </a:cxn>
                  <a:cxn ang="0">
                    <a:pos x="74" y="104"/>
                  </a:cxn>
                  <a:cxn ang="0">
                    <a:pos x="35" y="115"/>
                  </a:cxn>
                  <a:cxn ang="0">
                    <a:pos x="15" y="152"/>
                  </a:cxn>
                  <a:cxn ang="0">
                    <a:pos x="15" y="206"/>
                  </a:cxn>
                  <a:cxn ang="0">
                    <a:pos x="33" y="276"/>
                  </a:cxn>
                  <a:cxn ang="0">
                    <a:pos x="74" y="224"/>
                  </a:cxn>
                  <a:cxn ang="0">
                    <a:pos x="70" y="301"/>
                  </a:cxn>
                  <a:cxn ang="0">
                    <a:pos x="37" y="316"/>
                  </a:cxn>
                  <a:cxn ang="0">
                    <a:pos x="66" y="400"/>
                  </a:cxn>
                  <a:cxn ang="0">
                    <a:pos x="100" y="450"/>
                  </a:cxn>
                  <a:cxn ang="0">
                    <a:pos x="129" y="522"/>
                  </a:cxn>
                  <a:cxn ang="0">
                    <a:pos x="191" y="516"/>
                  </a:cxn>
                  <a:cxn ang="0">
                    <a:pos x="213" y="458"/>
                  </a:cxn>
                  <a:cxn ang="0">
                    <a:pos x="231" y="394"/>
                  </a:cxn>
                  <a:cxn ang="0">
                    <a:pos x="266" y="366"/>
                  </a:cxn>
                  <a:cxn ang="0">
                    <a:pos x="307" y="435"/>
                  </a:cxn>
                  <a:cxn ang="0">
                    <a:pos x="336" y="400"/>
                  </a:cxn>
                  <a:cxn ang="0">
                    <a:pos x="326" y="453"/>
                  </a:cxn>
                  <a:cxn ang="0">
                    <a:pos x="336" y="485"/>
                  </a:cxn>
                  <a:cxn ang="0">
                    <a:pos x="264" y="516"/>
                  </a:cxn>
                  <a:cxn ang="0">
                    <a:pos x="224" y="555"/>
                  </a:cxn>
                  <a:cxn ang="0">
                    <a:pos x="167" y="569"/>
                  </a:cxn>
                  <a:cxn ang="0">
                    <a:pos x="195" y="640"/>
                  </a:cxn>
                  <a:cxn ang="0">
                    <a:pos x="231" y="636"/>
                  </a:cxn>
                  <a:cxn ang="0">
                    <a:pos x="315" y="624"/>
                  </a:cxn>
                  <a:cxn ang="0">
                    <a:pos x="338" y="637"/>
                  </a:cxn>
                  <a:cxn ang="0">
                    <a:pos x="281" y="649"/>
                  </a:cxn>
                  <a:cxn ang="0">
                    <a:pos x="291" y="714"/>
                  </a:cxn>
                  <a:cxn ang="0">
                    <a:pos x="215" y="716"/>
                  </a:cxn>
                  <a:cxn ang="0">
                    <a:pos x="199" y="774"/>
                  </a:cxn>
                  <a:cxn ang="0">
                    <a:pos x="278" y="830"/>
                  </a:cxn>
                  <a:cxn ang="0">
                    <a:pos x="302" y="848"/>
                  </a:cxn>
                  <a:cxn ang="0">
                    <a:pos x="323" y="922"/>
                  </a:cxn>
                  <a:cxn ang="0">
                    <a:pos x="348" y="888"/>
                  </a:cxn>
                  <a:cxn ang="0">
                    <a:pos x="364" y="822"/>
                  </a:cxn>
                  <a:cxn ang="0">
                    <a:pos x="380" y="731"/>
                  </a:cxn>
                  <a:cxn ang="0">
                    <a:pos x="423" y="680"/>
                  </a:cxn>
                  <a:cxn ang="0">
                    <a:pos x="426" y="588"/>
                  </a:cxn>
                  <a:cxn ang="0">
                    <a:pos x="455" y="529"/>
                  </a:cxn>
                  <a:cxn ang="0">
                    <a:pos x="473" y="462"/>
                  </a:cxn>
                  <a:cxn ang="0">
                    <a:pos x="536" y="404"/>
                  </a:cxn>
                  <a:cxn ang="0">
                    <a:pos x="586" y="341"/>
                  </a:cxn>
                  <a:cxn ang="0">
                    <a:pos x="477" y="254"/>
                  </a:cxn>
                  <a:cxn ang="0">
                    <a:pos x="435" y="150"/>
                  </a:cxn>
                  <a:cxn ang="0">
                    <a:pos x="391" y="181"/>
                  </a:cxn>
                  <a:cxn ang="0">
                    <a:pos x="379" y="144"/>
                  </a:cxn>
                  <a:cxn ang="0">
                    <a:pos x="339" y="39"/>
                  </a:cxn>
                  <a:cxn ang="0">
                    <a:pos x="290" y="22"/>
                  </a:cxn>
                </a:cxnLst>
                <a:rect l="0" t="0" r="r" b="b"/>
                <a:pathLst>
                  <a:path w="591" h="937">
                    <a:moveTo>
                      <a:pt x="290" y="22"/>
                    </a:moveTo>
                    <a:lnTo>
                      <a:pt x="289" y="29"/>
                    </a:lnTo>
                    <a:lnTo>
                      <a:pt x="294" y="43"/>
                    </a:lnTo>
                    <a:lnTo>
                      <a:pt x="279" y="45"/>
                    </a:lnTo>
                    <a:lnTo>
                      <a:pt x="278" y="57"/>
                    </a:lnTo>
                    <a:lnTo>
                      <a:pt x="278" y="68"/>
                    </a:lnTo>
                    <a:lnTo>
                      <a:pt x="274" y="79"/>
                    </a:lnTo>
                    <a:lnTo>
                      <a:pt x="274" y="96"/>
                    </a:lnTo>
                    <a:lnTo>
                      <a:pt x="279" y="96"/>
                    </a:lnTo>
                    <a:lnTo>
                      <a:pt x="279" y="109"/>
                    </a:lnTo>
                    <a:lnTo>
                      <a:pt x="280" y="133"/>
                    </a:lnTo>
                    <a:lnTo>
                      <a:pt x="283" y="140"/>
                    </a:lnTo>
                    <a:lnTo>
                      <a:pt x="283" y="182"/>
                    </a:lnTo>
                    <a:lnTo>
                      <a:pt x="285" y="195"/>
                    </a:lnTo>
                    <a:lnTo>
                      <a:pt x="288" y="226"/>
                    </a:lnTo>
                    <a:lnTo>
                      <a:pt x="291" y="233"/>
                    </a:lnTo>
                    <a:lnTo>
                      <a:pt x="293" y="258"/>
                    </a:lnTo>
                    <a:lnTo>
                      <a:pt x="318" y="325"/>
                    </a:lnTo>
                    <a:lnTo>
                      <a:pt x="317" y="329"/>
                    </a:lnTo>
                    <a:lnTo>
                      <a:pt x="308" y="327"/>
                    </a:lnTo>
                    <a:lnTo>
                      <a:pt x="296" y="312"/>
                    </a:lnTo>
                    <a:lnTo>
                      <a:pt x="283" y="274"/>
                    </a:lnTo>
                    <a:lnTo>
                      <a:pt x="272" y="254"/>
                    </a:lnTo>
                    <a:lnTo>
                      <a:pt x="264" y="255"/>
                    </a:lnTo>
                    <a:lnTo>
                      <a:pt x="263" y="262"/>
                    </a:lnTo>
                    <a:lnTo>
                      <a:pt x="261" y="263"/>
                    </a:lnTo>
                    <a:lnTo>
                      <a:pt x="259" y="258"/>
                    </a:lnTo>
                    <a:lnTo>
                      <a:pt x="264" y="244"/>
                    </a:lnTo>
                    <a:lnTo>
                      <a:pt x="264" y="217"/>
                    </a:lnTo>
                    <a:lnTo>
                      <a:pt x="259" y="197"/>
                    </a:lnTo>
                    <a:lnTo>
                      <a:pt x="258" y="178"/>
                    </a:lnTo>
                    <a:lnTo>
                      <a:pt x="253" y="151"/>
                    </a:lnTo>
                    <a:lnTo>
                      <a:pt x="252" y="125"/>
                    </a:lnTo>
                    <a:lnTo>
                      <a:pt x="246" y="104"/>
                    </a:lnTo>
                    <a:lnTo>
                      <a:pt x="240" y="96"/>
                    </a:lnTo>
                    <a:lnTo>
                      <a:pt x="238" y="87"/>
                    </a:lnTo>
                    <a:lnTo>
                      <a:pt x="224" y="81"/>
                    </a:lnTo>
                    <a:lnTo>
                      <a:pt x="208" y="69"/>
                    </a:lnTo>
                    <a:lnTo>
                      <a:pt x="199" y="86"/>
                    </a:lnTo>
                    <a:lnTo>
                      <a:pt x="197" y="102"/>
                    </a:lnTo>
                    <a:lnTo>
                      <a:pt x="188" y="114"/>
                    </a:lnTo>
                    <a:lnTo>
                      <a:pt x="187" y="120"/>
                    </a:lnTo>
                    <a:lnTo>
                      <a:pt x="177" y="133"/>
                    </a:lnTo>
                    <a:lnTo>
                      <a:pt x="173" y="146"/>
                    </a:lnTo>
                    <a:lnTo>
                      <a:pt x="176" y="157"/>
                    </a:lnTo>
                    <a:lnTo>
                      <a:pt x="176" y="171"/>
                    </a:lnTo>
                    <a:lnTo>
                      <a:pt x="184" y="215"/>
                    </a:lnTo>
                    <a:lnTo>
                      <a:pt x="189" y="232"/>
                    </a:lnTo>
                    <a:lnTo>
                      <a:pt x="195" y="242"/>
                    </a:lnTo>
                    <a:lnTo>
                      <a:pt x="188" y="241"/>
                    </a:lnTo>
                    <a:lnTo>
                      <a:pt x="176" y="222"/>
                    </a:lnTo>
                    <a:lnTo>
                      <a:pt x="168" y="205"/>
                    </a:lnTo>
                    <a:lnTo>
                      <a:pt x="164" y="183"/>
                    </a:lnTo>
                    <a:lnTo>
                      <a:pt x="152" y="167"/>
                    </a:lnTo>
                    <a:lnTo>
                      <a:pt x="151" y="179"/>
                    </a:lnTo>
                    <a:lnTo>
                      <a:pt x="145" y="192"/>
                    </a:lnTo>
                    <a:lnTo>
                      <a:pt x="140" y="183"/>
                    </a:lnTo>
                    <a:lnTo>
                      <a:pt x="143" y="171"/>
                    </a:lnTo>
                    <a:lnTo>
                      <a:pt x="139" y="158"/>
                    </a:lnTo>
                    <a:lnTo>
                      <a:pt x="148" y="152"/>
                    </a:lnTo>
                    <a:lnTo>
                      <a:pt x="152" y="138"/>
                    </a:lnTo>
                    <a:lnTo>
                      <a:pt x="134" y="136"/>
                    </a:lnTo>
                    <a:lnTo>
                      <a:pt x="106" y="150"/>
                    </a:lnTo>
                    <a:lnTo>
                      <a:pt x="94" y="145"/>
                    </a:lnTo>
                    <a:lnTo>
                      <a:pt x="97" y="135"/>
                    </a:lnTo>
                    <a:lnTo>
                      <a:pt x="113" y="128"/>
                    </a:lnTo>
                    <a:lnTo>
                      <a:pt x="125" y="112"/>
                    </a:lnTo>
                    <a:lnTo>
                      <a:pt x="129" y="102"/>
                    </a:lnTo>
                    <a:lnTo>
                      <a:pt x="143" y="102"/>
                    </a:lnTo>
                    <a:lnTo>
                      <a:pt x="146" y="96"/>
                    </a:lnTo>
                    <a:lnTo>
                      <a:pt x="152" y="104"/>
                    </a:lnTo>
                    <a:lnTo>
                      <a:pt x="170" y="96"/>
                    </a:lnTo>
                    <a:lnTo>
                      <a:pt x="175" y="86"/>
                    </a:lnTo>
                    <a:lnTo>
                      <a:pt x="175" y="76"/>
                    </a:lnTo>
                    <a:lnTo>
                      <a:pt x="170" y="54"/>
                    </a:lnTo>
                    <a:lnTo>
                      <a:pt x="160" y="53"/>
                    </a:lnTo>
                    <a:lnTo>
                      <a:pt x="141" y="58"/>
                    </a:lnTo>
                    <a:lnTo>
                      <a:pt x="122" y="75"/>
                    </a:lnTo>
                    <a:lnTo>
                      <a:pt x="100" y="82"/>
                    </a:lnTo>
                    <a:lnTo>
                      <a:pt x="98" y="77"/>
                    </a:lnTo>
                    <a:lnTo>
                      <a:pt x="91" y="74"/>
                    </a:lnTo>
                    <a:lnTo>
                      <a:pt x="91" y="63"/>
                    </a:lnTo>
                    <a:lnTo>
                      <a:pt x="89" y="54"/>
                    </a:lnTo>
                    <a:lnTo>
                      <a:pt x="80" y="58"/>
                    </a:lnTo>
                    <a:lnTo>
                      <a:pt x="85" y="103"/>
                    </a:lnTo>
                    <a:lnTo>
                      <a:pt x="81" y="104"/>
                    </a:lnTo>
                    <a:lnTo>
                      <a:pt x="78" y="97"/>
                    </a:lnTo>
                    <a:lnTo>
                      <a:pt x="74" y="104"/>
                    </a:lnTo>
                    <a:lnTo>
                      <a:pt x="53" y="58"/>
                    </a:lnTo>
                    <a:lnTo>
                      <a:pt x="43" y="66"/>
                    </a:lnTo>
                    <a:lnTo>
                      <a:pt x="46" y="77"/>
                    </a:lnTo>
                    <a:lnTo>
                      <a:pt x="41" y="86"/>
                    </a:lnTo>
                    <a:lnTo>
                      <a:pt x="30" y="77"/>
                    </a:lnTo>
                    <a:lnTo>
                      <a:pt x="26" y="81"/>
                    </a:lnTo>
                    <a:lnTo>
                      <a:pt x="25" y="91"/>
                    </a:lnTo>
                    <a:lnTo>
                      <a:pt x="35" y="115"/>
                    </a:lnTo>
                    <a:lnTo>
                      <a:pt x="33" y="122"/>
                    </a:lnTo>
                    <a:lnTo>
                      <a:pt x="21" y="119"/>
                    </a:lnTo>
                    <a:lnTo>
                      <a:pt x="12" y="99"/>
                    </a:lnTo>
                    <a:lnTo>
                      <a:pt x="6" y="98"/>
                    </a:lnTo>
                    <a:lnTo>
                      <a:pt x="6" y="107"/>
                    </a:lnTo>
                    <a:lnTo>
                      <a:pt x="8" y="118"/>
                    </a:lnTo>
                    <a:lnTo>
                      <a:pt x="19" y="140"/>
                    </a:lnTo>
                    <a:lnTo>
                      <a:pt x="15" y="152"/>
                    </a:lnTo>
                    <a:lnTo>
                      <a:pt x="8" y="146"/>
                    </a:lnTo>
                    <a:lnTo>
                      <a:pt x="0" y="150"/>
                    </a:lnTo>
                    <a:lnTo>
                      <a:pt x="1" y="158"/>
                    </a:lnTo>
                    <a:lnTo>
                      <a:pt x="6" y="163"/>
                    </a:lnTo>
                    <a:lnTo>
                      <a:pt x="8" y="176"/>
                    </a:lnTo>
                    <a:lnTo>
                      <a:pt x="8" y="201"/>
                    </a:lnTo>
                    <a:lnTo>
                      <a:pt x="9" y="215"/>
                    </a:lnTo>
                    <a:lnTo>
                      <a:pt x="15" y="206"/>
                    </a:lnTo>
                    <a:lnTo>
                      <a:pt x="16" y="217"/>
                    </a:lnTo>
                    <a:lnTo>
                      <a:pt x="17" y="236"/>
                    </a:lnTo>
                    <a:lnTo>
                      <a:pt x="17" y="220"/>
                    </a:lnTo>
                    <a:lnTo>
                      <a:pt x="24" y="236"/>
                    </a:lnTo>
                    <a:lnTo>
                      <a:pt x="25" y="248"/>
                    </a:lnTo>
                    <a:lnTo>
                      <a:pt x="27" y="254"/>
                    </a:lnTo>
                    <a:lnTo>
                      <a:pt x="27" y="271"/>
                    </a:lnTo>
                    <a:lnTo>
                      <a:pt x="33" y="276"/>
                    </a:lnTo>
                    <a:lnTo>
                      <a:pt x="43" y="270"/>
                    </a:lnTo>
                    <a:lnTo>
                      <a:pt x="53" y="244"/>
                    </a:lnTo>
                    <a:lnTo>
                      <a:pt x="38" y="225"/>
                    </a:lnTo>
                    <a:lnTo>
                      <a:pt x="55" y="228"/>
                    </a:lnTo>
                    <a:lnTo>
                      <a:pt x="60" y="238"/>
                    </a:lnTo>
                    <a:lnTo>
                      <a:pt x="62" y="233"/>
                    </a:lnTo>
                    <a:lnTo>
                      <a:pt x="66" y="226"/>
                    </a:lnTo>
                    <a:lnTo>
                      <a:pt x="74" y="224"/>
                    </a:lnTo>
                    <a:lnTo>
                      <a:pt x="71" y="238"/>
                    </a:lnTo>
                    <a:lnTo>
                      <a:pt x="73" y="246"/>
                    </a:lnTo>
                    <a:lnTo>
                      <a:pt x="65" y="253"/>
                    </a:lnTo>
                    <a:lnTo>
                      <a:pt x="63" y="264"/>
                    </a:lnTo>
                    <a:lnTo>
                      <a:pt x="65" y="274"/>
                    </a:lnTo>
                    <a:lnTo>
                      <a:pt x="57" y="279"/>
                    </a:lnTo>
                    <a:lnTo>
                      <a:pt x="54" y="291"/>
                    </a:lnTo>
                    <a:lnTo>
                      <a:pt x="70" y="301"/>
                    </a:lnTo>
                    <a:lnTo>
                      <a:pt x="71" y="313"/>
                    </a:lnTo>
                    <a:lnTo>
                      <a:pt x="80" y="318"/>
                    </a:lnTo>
                    <a:lnTo>
                      <a:pt x="91" y="312"/>
                    </a:lnTo>
                    <a:lnTo>
                      <a:pt x="96" y="325"/>
                    </a:lnTo>
                    <a:lnTo>
                      <a:pt x="94" y="335"/>
                    </a:lnTo>
                    <a:lnTo>
                      <a:pt x="55" y="325"/>
                    </a:lnTo>
                    <a:lnTo>
                      <a:pt x="49" y="314"/>
                    </a:lnTo>
                    <a:lnTo>
                      <a:pt x="37" y="316"/>
                    </a:lnTo>
                    <a:lnTo>
                      <a:pt x="43" y="327"/>
                    </a:lnTo>
                    <a:lnTo>
                      <a:pt x="62" y="348"/>
                    </a:lnTo>
                    <a:lnTo>
                      <a:pt x="71" y="351"/>
                    </a:lnTo>
                    <a:lnTo>
                      <a:pt x="68" y="359"/>
                    </a:lnTo>
                    <a:lnTo>
                      <a:pt x="59" y="360"/>
                    </a:lnTo>
                    <a:lnTo>
                      <a:pt x="54" y="381"/>
                    </a:lnTo>
                    <a:lnTo>
                      <a:pt x="68" y="392"/>
                    </a:lnTo>
                    <a:lnTo>
                      <a:pt x="66" y="400"/>
                    </a:lnTo>
                    <a:lnTo>
                      <a:pt x="73" y="407"/>
                    </a:lnTo>
                    <a:lnTo>
                      <a:pt x="75" y="414"/>
                    </a:lnTo>
                    <a:lnTo>
                      <a:pt x="111" y="435"/>
                    </a:lnTo>
                    <a:lnTo>
                      <a:pt x="128" y="435"/>
                    </a:lnTo>
                    <a:lnTo>
                      <a:pt x="138" y="427"/>
                    </a:lnTo>
                    <a:lnTo>
                      <a:pt x="137" y="441"/>
                    </a:lnTo>
                    <a:lnTo>
                      <a:pt x="127" y="447"/>
                    </a:lnTo>
                    <a:lnTo>
                      <a:pt x="100" y="450"/>
                    </a:lnTo>
                    <a:lnTo>
                      <a:pt x="97" y="457"/>
                    </a:lnTo>
                    <a:lnTo>
                      <a:pt x="106" y="469"/>
                    </a:lnTo>
                    <a:lnTo>
                      <a:pt x="108" y="481"/>
                    </a:lnTo>
                    <a:lnTo>
                      <a:pt x="121" y="486"/>
                    </a:lnTo>
                    <a:lnTo>
                      <a:pt x="128" y="483"/>
                    </a:lnTo>
                    <a:lnTo>
                      <a:pt x="130" y="501"/>
                    </a:lnTo>
                    <a:lnTo>
                      <a:pt x="124" y="509"/>
                    </a:lnTo>
                    <a:lnTo>
                      <a:pt x="129" y="522"/>
                    </a:lnTo>
                    <a:lnTo>
                      <a:pt x="132" y="517"/>
                    </a:lnTo>
                    <a:lnTo>
                      <a:pt x="148" y="526"/>
                    </a:lnTo>
                    <a:lnTo>
                      <a:pt x="152" y="518"/>
                    </a:lnTo>
                    <a:lnTo>
                      <a:pt x="156" y="527"/>
                    </a:lnTo>
                    <a:lnTo>
                      <a:pt x="160" y="522"/>
                    </a:lnTo>
                    <a:lnTo>
                      <a:pt x="173" y="527"/>
                    </a:lnTo>
                    <a:lnTo>
                      <a:pt x="177" y="516"/>
                    </a:lnTo>
                    <a:lnTo>
                      <a:pt x="191" y="516"/>
                    </a:lnTo>
                    <a:lnTo>
                      <a:pt x="193" y="501"/>
                    </a:lnTo>
                    <a:lnTo>
                      <a:pt x="192" y="495"/>
                    </a:lnTo>
                    <a:lnTo>
                      <a:pt x="198" y="479"/>
                    </a:lnTo>
                    <a:lnTo>
                      <a:pt x="208" y="477"/>
                    </a:lnTo>
                    <a:lnTo>
                      <a:pt x="215" y="483"/>
                    </a:lnTo>
                    <a:lnTo>
                      <a:pt x="221" y="478"/>
                    </a:lnTo>
                    <a:lnTo>
                      <a:pt x="218" y="466"/>
                    </a:lnTo>
                    <a:lnTo>
                      <a:pt x="213" y="458"/>
                    </a:lnTo>
                    <a:lnTo>
                      <a:pt x="205" y="457"/>
                    </a:lnTo>
                    <a:lnTo>
                      <a:pt x="210" y="443"/>
                    </a:lnTo>
                    <a:lnTo>
                      <a:pt x="211" y="414"/>
                    </a:lnTo>
                    <a:lnTo>
                      <a:pt x="214" y="396"/>
                    </a:lnTo>
                    <a:lnTo>
                      <a:pt x="218" y="386"/>
                    </a:lnTo>
                    <a:lnTo>
                      <a:pt x="224" y="381"/>
                    </a:lnTo>
                    <a:lnTo>
                      <a:pt x="230" y="382"/>
                    </a:lnTo>
                    <a:lnTo>
                      <a:pt x="231" y="394"/>
                    </a:lnTo>
                    <a:lnTo>
                      <a:pt x="230" y="404"/>
                    </a:lnTo>
                    <a:lnTo>
                      <a:pt x="235" y="416"/>
                    </a:lnTo>
                    <a:lnTo>
                      <a:pt x="241" y="416"/>
                    </a:lnTo>
                    <a:lnTo>
                      <a:pt x="250" y="399"/>
                    </a:lnTo>
                    <a:lnTo>
                      <a:pt x="250" y="388"/>
                    </a:lnTo>
                    <a:lnTo>
                      <a:pt x="252" y="368"/>
                    </a:lnTo>
                    <a:lnTo>
                      <a:pt x="261" y="353"/>
                    </a:lnTo>
                    <a:lnTo>
                      <a:pt x="266" y="366"/>
                    </a:lnTo>
                    <a:lnTo>
                      <a:pt x="267" y="382"/>
                    </a:lnTo>
                    <a:lnTo>
                      <a:pt x="253" y="421"/>
                    </a:lnTo>
                    <a:lnTo>
                      <a:pt x="257" y="446"/>
                    </a:lnTo>
                    <a:lnTo>
                      <a:pt x="264" y="452"/>
                    </a:lnTo>
                    <a:lnTo>
                      <a:pt x="270" y="462"/>
                    </a:lnTo>
                    <a:lnTo>
                      <a:pt x="296" y="450"/>
                    </a:lnTo>
                    <a:lnTo>
                      <a:pt x="299" y="439"/>
                    </a:lnTo>
                    <a:lnTo>
                      <a:pt x="307" y="435"/>
                    </a:lnTo>
                    <a:lnTo>
                      <a:pt x="313" y="424"/>
                    </a:lnTo>
                    <a:lnTo>
                      <a:pt x="315" y="409"/>
                    </a:lnTo>
                    <a:lnTo>
                      <a:pt x="313" y="396"/>
                    </a:lnTo>
                    <a:lnTo>
                      <a:pt x="322" y="389"/>
                    </a:lnTo>
                    <a:lnTo>
                      <a:pt x="326" y="381"/>
                    </a:lnTo>
                    <a:lnTo>
                      <a:pt x="329" y="383"/>
                    </a:lnTo>
                    <a:lnTo>
                      <a:pt x="331" y="398"/>
                    </a:lnTo>
                    <a:lnTo>
                      <a:pt x="336" y="400"/>
                    </a:lnTo>
                    <a:lnTo>
                      <a:pt x="327" y="419"/>
                    </a:lnTo>
                    <a:lnTo>
                      <a:pt x="320" y="425"/>
                    </a:lnTo>
                    <a:lnTo>
                      <a:pt x="318" y="437"/>
                    </a:lnTo>
                    <a:lnTo>
                      <a:pt x="315" y="443"/>
                    </a:lnTo>
                    <a:lnTo>
                      <a:pt x="313" y="453"/>
                    </a:lnTo>
                    <a:lnTo>
                      <a:pt x="316" y="462"/>
                    </a:lnTo>
                    <a:lnTo>
                      <a:pt x="322" y="464"/>
                    </a:lnTo>
                    <a:lnTo>
                      <a:pt x="326" y="453"/>
                    </a:lnTo>
                    <a:lnTo>
                      <a:pt x="334" y="470"/>
                    </a:lnTo>
                    <a:lnTo>
                      <a:pt x="342" y="474"/>
                    </a:lnTo>
                    <a:lnTo>
                      <a:pt x="364" y="461"/>
                    </a:lnTo>
                    <a:lnTo>
                      <a:pt x="367" y="467"/>
                    </a:lnTo>
                    <a:lnTo>
                      <a:pt x="363" y="473"/>
                    </a:lnTo>
                    <a:lnTo>
                      <a:pt x="350" y="474"/>
                    </a:lnTo>
                    <a:lnTo>
                      <a:pt x="347" y="481"/>
                    </a:lnTo>
                    <a:lnTo>
                      <a:pt x="336" y="485"/>
                    </a:lnTo>
                    <a:lnTo>
                      <a:pt x="334" y="491"/>
                    </a:lnTo>
                    <a:lnTo>
                      <a:pt x="316" y="491"/>
                    </a:lnTo>
                    <a:lnTo>
                      <a:pt x="306" y="483"/>
                    </a:lnTo>
                    <a:lnTo>
                      <a:pt x="284" y="485"/>
                    </a:lnTo>
                    <a:lnTo>
                      <a:pt x="268" y="500"/>
                    </a:lnTo>
                    <a:lnTo>
                      <a:pt x="275" y="516"/>
                    </a:lnTo>
                    <a:lnTo>
                      <a:pt x="272" y="524"/>
                    </a:lnTo>
                    <a:lnTo>
                      <a:pt x="264" y="516"/>
                    </a:lnTo>
                    <a:lnTo>
                      <a:pt x="257" y="516"/>
                    </a:lnTo>
                    <a:lnTo>
                      <a:pt x="253" y="526"/>
                    </a:lnTo>
                    <a:lnTo>
                      <a:pt x="247" y="528"/>
                    </a:lnTo>
                    <a:lnTo>
                      <a:pt x="243" y="538"/>
                    </a:lnTo>
                    <a:lnTo>
                      <a:pt x="240" y="540"/>
                    </a:lnTo>
                    <a:lnTo>
                      <a:pt x="240" y="556"/>
                    </a:lnTo>
                    <a:lnTo>
                      <a:pt x="230" y="559"/>
                    </a:lnTo>
                    <a:lnTo>
                      <a:pt x="224" y="555"/>
                    </a:lnTo>
                    <a:lnTo>
                      <a:pt x="193" y="563"/>
                    </a:lnTo>
                    <a:lnTo>
                      <a:pt x="192" y="570"/>
                    </a:lnTo>
                    <a:lnTo>
                      <a:pt x="198" y="581"/>
                    </a:lnTo>
                    <a:lnTo>
                      <a:pt x="194" y="590"/>
                    </a:lnTo>
                    <a:lnTo>
                      <a:pt x="187" y="586"/>
                    </a:lnTo>
                    <a:lnTo>
                      <a:pt x="183" y="572"/>
                    </a:lnTo>
                    <a:lnTo>
                      <a:pt x="178" y="565"/>
                    </a:lnTo>
                    <a:lnTo>
                      <a:pt x="167" y="569"/>
                    </a:lnTo>
                    <a:lnTo>
                      <a:pt x="164" y="575"/>
                    </a:lnTo>
                    <a:lnTo>
                      <a:pt x="165" y="609"/>
                    </a:lnTo>
                    <a:lnTo>
                      <a:pt x="172" y="635"/>
                    </a:lnTo>
                    <a:lnTo>
                      <a:pt x="170" y="642"/>
                    </a:lnTo>
                    <a:lnTo>
                      <a:pt x="170" y="649"/>
                    </a:lnTo>
                    <a:lnTo>
                      <a:pt x="176" y="652"/>
                    </a:lnTo>
                    <a:lnTo>
                      <a:pt x="186" y="652"/>
                    </a:lnTo>
                    <a:lnTo>
                      <a:pt x="195" y="640"/>
                    </a:lnTo>
                    <a:lnTo>
                      <a:pt x="200" y="646"/>
                    </a:lnTo>
                    <a:lnTo>
                      <a:pt x="208" y="646"/>
                    </a:lnTo>
                    <a:lnTo>
                      <a:pt x="216" y="645"/>
                    </a:lnTo>
                    <a:lnTo>
                      <a:pt x="216" y="639"/>
                    </a:lnTo>
                    <a:lnTo>
                      <a:pt x="221" y="637"/>
                    </a:lnTo>
                    <a:lnTo>
                      <a:pt x="223" y="646"/>
                    </a:lnTo>
                    <a:lnTo>
                      <a:pt x="229" y="645"/>
                    </a:lnTo>
                    <a:lnTo>
                      <a:pt x="231" y="636"/>
                    </a:lnTo>
                    <a:lnTo>
                      <a:pt x="235" y="641"/>
                    </a:lnTo>
                    <a:lnTo>
                      <a:pt x="251" y="636"/>
                    </a:lnTo>
                    <a:lnTo>
                      <a:pt x="261" y="624"/>
                    </a:lnTo>
                    <a:lnTo>
                      <a:pt x="267" y="622"/>
                    </a:lnTo>
                    <a:lnTo>
                      <a:pt x="277" y="623"/>
                    </a:lnTo>
                    <a:lnTo>
                      <a:pt x="281" y="629"/>
                    </a:lnTo>
                    <a:lnTo>
                      <a:pt x="306" y="622"/>
                    </a:lnTo>
                    <a:lnTo>
                      <a:pt x="315" y="624"/>
                    </a:lnTo>
                    <a:lnTo>
                      <a:pt x="327" y="617"/>
                    </a:lnTo>
                    <a:lnTo>
                      <a:pt x="329" y="606"/>
                    </a:lnTo>
                    <a:lnTo>
                      <a:pt x="339" y="603"/>
                    </a:lnTo>
                    <a:lnTo>
                      <a:pt x="340" y="613"/>
                    </a:lnTo>
                    <a:lnTo>
                      <a:pt x="336" y="612"/>
                    </a:lnTo>
                    <a:lnTo>
                      <a:pt x="340" y="619"/>
                    </a:lnTo>
                    <a:lnTo>
                      <a:pt x="343" y="634"/>
                    </a:lnTo>
                    <a:lnTo>
                      <a:pt x="338" y="637"/>
                    </a:lnTo>
                    <a:lnTo>
                      <a:pt x="323" y="633"/>
                    </a:lnTo>
                    <a:lnTo>
                      <a:pt x="316" y="639"/>
                    </a:lnTo>
                    <a:lnTo>
                      <a:pt x="311" y="629"/>
                    </a:lnTo>
                    <a:lnTo>
                      <a:pt x="308" y="641"/>
                    </a:lnTo>
                    <a:lnTo>
                      <a:pt x="296" y="641"/>
                    </a:lnTo>
                    <a:lnTo>
                      <a:pt x="296" y="647"/>
                    </a:lnTo>
                    <a:lnTo>
                      <a:pt x="286" y="652"/>
                    </a:lnTo>
                    <a:lnTo>
                      <a:pt x="281" y="649"/>
                    </a:lnTo>
                    <a:lnTo>
                      <a:pt x="270" y="651"/>
                    </a:lnTo>
                    <a:lnTo>
                      <a:pt x="237" y="668"/>
                    </a:lnTo>
                    <a:lnTo>
                      <a:pt x="229" y="668"/>
                    </a:lnTo>
                    <a:lnTo>
                      <a:pt x="231" y="676"/>
                    </a:lnTo>
                    <a:lnTo>
                      <a:pt x="240" y="684"/>
                    </a:lnTo>
                    <a:lnTo>
                      <a:pt x="286" y="694"/>
                    </a:lnTo>
                    <a:lnTo>
                      <a:pt x="293" y="706"/>
                    </a:lnTo>
                    <a:lnTo>
                      <a:pt x="291" y="714"/>
                    </a:lnTo>
                    <a:lnTo>
                      <a:pt x="261" y="705"/>
                    </a:lnTo>
                    <a:lnTo>
                      <a:pt x="258" y="701"/>
                    </a:lnTo>
                    <a:lnTo>
                      <a:pt x="246" y="705"/>
                    </a:lnTo>
                    <a:lnTo>
                      <a:pt x="236" y="699"/>
                    </a:lnTo>
                    <a:lnTo>
                      <a:pt x="225" y="700"/>
                    </a:lnTo>
                    <a:lnTo>
                      <a:pt x="225" y="708"/>
                    </a:lnTo>
                    <a:lnTo>
                      <a:pt x="223" y="715"/>
                    </a:lnTo>
                    <a:lnTo>
                      <a:pt x="215" y="716"/>
                    </a:lnTo>
                    <a:lnTo>
                      <a:pt x="211" y="694"/>
                    </a:lnTo>
                    <a:lnTo>
                      <a:pt x="198" y="690"/>
                    </a:lnTo>
                    <a:lnTo>
                      <a:pt x="183" y="706"/>
                    </a:lnTo>
                    <a:lnTo>
                      <a:pt x="188" y="722"/>
                    </a:lnTo>
                    <a:lnTo>
                      <a:pt x="183" y="738"/>
                    </a:lnTo>
                    <a:lnTo>
                      <a:pt x="191" y="753"/>
                    </a:lnTo>
                    <a:lnTo>
                      <a:pt x="195" y="771"/>
                    </a:lnTo>
                    <a:lnTo>
                      <a:pt x="199" y="774"/>
                    </a:lnTo>
                    <a:lnTo>
                      <a:pt x="205" y="792"/>
                    </a:lnTo>
                    <a:lnTo>
                      <a:pt x="236" y="807"/>
                    </a:lnTo>
                    <a:lnTo>
                      <a:pt x="241" y="806"/>
                    </a:lnTo>
                    <a:lnTo>
                      <a:pt x="248" y="817"/>
                    </a:lnTo>
                    <a:lnTo>
                      <a:pt x="248" y="829"/>
                    </a:lnTo>
                    <a:lnTo>
                      <a:pt x="254" y="833"/>
                    </a:lnTo>
                    <a:lnTo>
                      <a:pt x="270" y="834"/>
                    </a:lnTo>
                    <a:lnTo>
                      <a:pt x="278" y="830"/>
                    </a:lnTo>
                    <a:lnTo>
                      <a:pt x="283" y="833"/>
                    </a:lnTo>
                    <a:lnTo>
                      <a:pt x="288" y="829"/>
                    </a:lnTo>
                    <a:lnTo>
                      <a:pt x="300" y="828"/>
                    </a:lnTo>
                    <a:lnTo>
                      <a:pt x="306" y="835"/>
                    </a:lnTo>
                    <a:lnTo>
                      <a:pt x="312" y="834"/>
                    </a:lnTo>
                    <a:lnTo>
                      <a:pt x="312" y="841"/>
                    </a:lnTo>
                    <a:lnTo>
                      <a:pt x="304" y="856"/>
                    </a:lnTo>
                    <a:lnTo>
                      <a:pt x="302" y="848"/>
                    </a:lnTo>
                    <a:lnTo>
                      <a:pt x="288" y="849"/>
                    </a:lnTo>
                    <a:lnTo>
                      <a:pt x="270" y="859"/>
                    </a:lnTo>
                    <a:lnTo>
                      <a:pt x="270" y="868"/>
                    </a:lnTo>
                    <a:lnTo>
                      <a:pt x="308" y="904"/>
                    </a:lnTo>
                    <a:lnTo>
                      <a:pt x="311" y="911"/>
                    </a:lnTo>
                    <a:lnTo>
                      <a:pt x="311" y="936"/>
                    </a:lnTo>
                    <a:lnTo>
                      <a:pt x="316" y="935"/>
                    </a:lnTo>
                    <a:lnTo>
                      <a:pt x="323" y="922"/>
                    </a:lnTo>
                    <a:lnTo>
                      <a:pt x="323" y="930"/>
                    </a:lnTo>
                    <a:lnTo>
                      <a:pt x="329" y="937"/>
                    </a:lnTo>
                    <a:lnTo>
                      <a:pt x="338" y="936"/>
                    </a:lnTo>
                    <a:lnTo>
                      <a:pt x="349" y="925"/>
                    </a:lnTo>
                    <a:lnTo>
                      <a:pt x="350" y="910"/>
                    </a:lnTo>
                    <a:lnTo>
                      <a:pt x="354" y="908"/>
                    </a:lnTo>
                    <a:lnTo>
                      <a:pt x="353" y="900"/>
                    </a:lnTo>
                    <a:lnTo>
                      <a:pt x="348" y="888"/>
                    </a:lnTo>
                    <a:lnTo>
                      <a:pt x="351" y="878"/>
                    </a:lnTo>
                    <a:lnTo>
                      <a:pt x="349" y="873"/>
                    </a:lnTo>
                    <a:lnTo>
                      <a:pt x="351" y="866"/>
                    </a:lnTo>
                    <a:lnTo>
                      <a:pt x="363" y="855"/>
                    </a:lnTo>
                    <a:lnTo>
                      <a:pt x="367" y="840"/>
                    </a:lnTo>
                    <a:lnTo>
                      <a:pt x="365" y="839"/>
                    </a:lnTo>
                    <a:lnTo>
                      <a:pt x="369" y="832"/>
                    </a:lnTo>
                    <a:lnTo>
                      <a:pt x="364" y="822"/>
                    </a:lnTo>
                    <a:lnTo>
                      <a:pt x="370" y="802"/>
                    </a:lnTo>
                    <a:lnTo>
                      <a:pt x="367" y="792"/>
                    </a:lnTo>
                    <a:lnTo>
                      <a:pt x="367" y="771"/>
                    </a:lnTo>
                    <a:lnTo>
                      <a:pt x="370" y="762"/>
                    </a:lnTo>
                    <a:lnTo>
                      <a:pt x="381" y="742"/>
                    </a:lnTo>
                    <a:lnTo>
                      <a:pt x="392" y="741"/>
                    </a:lnTo>
                    <a:lnTo>
                      <a:pt x="387" y="728"/>
                    </a:lnTo>
                    <a:lnTo>
                      <a:pt x="380" y="731"/>
                    </a:lnTo>
                    <a:lnTo>
                      <a:pt x="379" y="722"/>
                    </a:lnTo>
                    <a:lnTo>
                      <a:pt x="406" y="710"/>
                    </a:lnTo>
                    <a:lnTo>
                      <a:pt x="413" y="715"/>
                    </a:lnTo>
                    <a:lnTo>
                      <a:pt x="417" y="714"/>
                    </a:lnTo>
                    <a:lnTo>
                      <a:pt x="417" y="704"/>
                    </a:lnTo>
                    <a:lnTo>
                      <a:pt x="420" y="698"/>
                    </a:lnTo>
                    <a:lnTo>
                      <a:pt x="420" y="688"/>
                    </a:lnTo>
                    <a:lnTo>
                      <a:pt x="423" y="680"/>
                    </a:lnTo>
                    <a:lnTo>
                      <a:pt x="425" y="669"/>
                    </a:lnTo>
                    <a:lnTo>
                      <a:pt x="425" y="661"/>
                    </a:lnTo>
                    <a:lnTo>
                      <a:pt x="423" y="662"/>
                    </a:lnTo>
                    <a:lnTo>
                      <a:pt x="424" y="646"/>
                    </a:lnTo>
                    <a:lnTo>
                      <a:pt x="429" y="626"/>
                    </a:lnTo>
                    <a:lnTo>
                      <a:pt x="426" y="620"/>
                    </a:lnTo>
                    <a:lnTo>
                      <a:pt x="425" y="607"/>
                    </a:lnTo>
                    <a:lnTo>
                      <a:pt x="426" y="588"/>
                    </a:lnTo>
                    <a:lnTo>
                      <a:pt x="425" y="583"/>
                    </a:lnTo>
                    <a:lnTo>
                      <a:pt x="425" y="576"/>
                    </a:lnTo>
                    <a:lnTo>
                      <a:pt x="440" y="570"/>
                    </a:lnTo>
                    <a:lnTo>
                      <a:pt x="451" y="577"/>
                    </a:lnTo>
                    <a:lnTo>
                      <a:pt x="455" y="575"/>
                    </a:lnTo>
                    <a:lnTo>
                      <a:pt x="456" y="563"/>
                    </a:lnTo>
                    <a:lnTo>
                      <a:pt x="455" y="552"/>
                    </a:lnTo>
                    <a:lnTo>
                      <a:pt x="455" y="529"/>
                    </a:lnTo>
                    <a:lnTo>
                      <a:pt x="460" y="522"/>
                    </a:lnTo>
                    <a:lnTo>
                      <a:pt x="457" y="511"/>
                    </a:lnTo>
                    <a:lnTo>
                      <a:pt x="461" y="510"/>
                    </a:lnTo>
                    <a:lnTo>
                      <a:pt x="458" y="502"/>
                    </a:lnTo>
                    <a:lnTo>
                      <a:pt x="460" y="491"/>
                    </a:lnTo>
                    <a:lnTo>
                      <a:pt x="460" y="477"/>
                    </a:lnTo>
                    <a:lnTo>
                      <a:pt x="457" y="464"/>
                    </a:lnTo>
                    <a:lnTo>
                      <a:pt x="473" y="462"/>
                    </a:lnTo>
                    <a:lnTo>
                      <a:pt x="477" y="453"/>
                    </a:lnTo>
                    <a:lnTo>
                      <a:pt x="485" y="453"/>
                    </a:lnTo>
                    <a:lnTo>
                      <a:pt x="489" y="432"/>
                    </a:lnTo>
                    <a:lnTo>
                      <a:pt x="485" y="424"/>
                    </a:lnTo>
                    <a:lnTo>
                      <a:pt x="498" y="420"/>
                    </a:lnTo>
                    <a:lnTo>
                      <a:pt x="508" y="423"/>
                    </a:lnTo>
                    <a:lnTo>
                      <a:pt x="521" y="404"/>
                    </a:lnTo>
                    <a:lnTo>
                      <a:pt x="536" y="404"/>
                    </a:lnTo>
                    <a:lnTo>
                      <a:pt x="552" y="392"/>
                    </a:lnTo>
                    <a:lnTo>
                      <a:pt x="570" y="399"/>
                    </a:lnTo>
                    <a:lnTo>
                      <a:pt x="581" y="398"/>
                    </a:lnTo>
                    <a:lnTo>
                      <a:pt x="585" y="392"/>
                    </a:lnTo>
                    <a:lnTo>
                      <a:pt x="591" y="371"/>
                    </a:lnTo>
                    <a:lnTo>
                      <a:pt x="589" y="354"/>
                    </a:lnTo>
                    <a:lnTo>
                      <a:pt x="590" y="345"/>
                    </a:lnTo>
                    <a:lnTo>
                      <a:pt x="586" y="341"/>
                    </a:lnTo>
                    <a:lnTo>
                      <a:pt x="570" y="341"/>
                    </a:lnTo>
                    <a:lnTo>
                      <a:pt x="531" y="327"/>
                    </a:lnTo>
                    <a:lnTo>
                      <a:pt x="525" y="314"/>
                    </a:lnTo>
                    <a:lnTo>
                      <a:pt x="503" y="305"/>
                    </a:lnTo>
                    <a:lnTo>
                      <a:pt x="495" y="283"/>
                    </a:lnTo>
                    <a:lnTo>
                      <a:pt x="492" y="267"/>
                    </a:lnTo>
                    <a:lnTo>
                      <a:pt x="484" y="264"/>
                    </a:lnTo>
                    <a:lnTo>
                      <a:pt x="477" y="254"/>
                    </a:lnTo>
                    <a:lnTo>
                      <a:pt x="444" y="252"/>
                    </a:lnTo>
                    <a:lnTo>
                      <a:pt x="441" y="231"/>
                    </a:lnTo>
                    <a:lnTo>
                      <a:pt x="445" y="217"/>
                    </a:lnTo>
                    <a:lnTo>
                      <a:pt x="445" y="210"/>
                    </a:lnTo>
                    <a:lnTo>
                      <a:pt x="447" y="204"/>
                    </a:lnTo>
                    <a:lnTo>
                      <a:pt x="449" y="192"/>
                    </a:lnTo>
                    <a:lnTo>
                      <a:pt x="440" y="172"/>
                    </a:lnTo>
                    <a:lnTo>
                      <a:pt x="435" y="150"/>
                    </a:lnTo>
                    <a:lnTo>
                      <a:pt x="426" y="133"/>
                    </a:lnTo>
                    <a:lnTo>
                      <a:pt x="417" y="133"/>
                    </a:lnTo>
                    <a:lnTo>
                      <a:pt x="413" y="123"/>
                    </a:lnTo>
                    <a:lnTo>
                      <a:pt x="408" y="128"/>
                    </a:lnTo>
                    <a:lnTo>
                      <a:pt x="401" y="145"/>
                    </a:lnTo>
                    <a:lnTo>
                      <a:pt x="401" y="157"/>
                    </a:lnTo>
                    <a:lnTo>
                      <a:pt x="404" y="167"/>
                    </a:lnTo>
                    <a:lnTo>
                      <a:pt x="391" y="181"/>
                    </a:lnTo>
                    <a:lnTo>
                      <a:pt x="379" y="204"/>
                    </a:lnTo>
                    <a:lnTo>
                      <a:pt x="377" y="195"/>
                    </a:lnTo>
                    <a:lnTo>
                      <a:pt x="382" y="188"/>
                    </a:lnTo>
                    <a:lnTo>
                      <a:pt x="386" y="171"/>
                    </a:lnTo>
                    <a:lnTo>
                      <a:pt x="382" y="155"/>
                    </a:lnTo>
                    <a:lnTo>
                      <a:pt x="379" y="150"/>
                    </a:lnTo>
                    <a:lnTo>
                      <a:pt x="376" y="152"/>
                    </a:lnTo>
                    <a:lnTo>
                      <a:pt x="379" y="144"/>
                    </a:lnTo>
                    <a:lnTo>
                      <a:pt x="385" y="136"/>
                    </a:lnTo>
                    <a:lnTo>
                      <a:pt x="390" y="106"/>
                    </a:lnTo>
                    <a:lnTo>
                      <a:pt x="394" y="101"/>
                    </a:lnTo>
                    <a:lnTo>
                      <a:pt x="397" y="81"/>
                    </a:lnTo>
                    <a:lnTo>
                      <a:pt x="385" y="60"/>
                    </a:lnTo>
                    <a:lnTo>
                      <a:pt x="350" y="22"/>
                    </a:lnTo>
                    <a:lnTo>
                      <a:pt x="337" y="29"/>
                    </a:lnTo>
                    <a:lnTo>
                      <a:pt x="339" y="39"/>
                    </a:lnTo>
                    <a:lnTo>
                      <a:pt x="339" y="47"/>
                    </a:lnTo>
                    <a:lnTo>
                      <a:pt x="329" y="41"/>
                    </a:lnTo>
                    <a:lnTo>
                      <a:pt x="324" y="43"/>
                    </a:lnTo>
                    <a:lnTo>
                      <a:pt x="324" y="14"/>
                    </a:lnTo>
                    <a:lnTo>
                      <a:pt x="323" y="0"/>
                    </a:lnTo>
                    <a:lnTo>
                      <a:pt x="293" y="0"/>
                    </a:lnTo>
                    <a:lnTo>
                      <a:pt x="293" y="0"/>
                    </a:lnTo>
                    <a:lnTo>
                      <a:pt x="290" y="2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99" name="Freeform 224"/>
              <p:cNvSpPr>
                <a:spLocks noChangeAspect="1"/>
              </p:cNvSpPr>
              <p:nvPr/>
            </p:nvSpPr>
            <p:spPr bwMode="gray">
              <a:xfrm>
                <a:off x="3306" y="1118"/>
                <a:ext cx="25" cy="23"/>
              </a:xfrm>
              <a:custGeom>
                <a:avLst/>
                <a:gdLst/>
                <a:ahLst/>
                <a:cxnLst>
                  <a:cxn ang="0">
                    <a:pos x="52" y="117"/>
                  </a:cxn>
                  <a:cxn ang="0">
                    <a:pos x="54" y="111"/>
                  </a:cxn>
                  <a:cxn ang="0">
                    <a:pos x="65" y="112"/>
                  </a:cxn>
                  <a:cxn ang="0">
                    <a:pos x="81" y="99"/>
                  </a:cxn>
                  <a:cxn ang="0">
                    <a:pos x="105" y="97"/>
                  </a:cxn>
                  <a:cxn ang="0">
                    <a:pos x="107" y="86"/>
                  </a:cxn>
                  <a:cxn ang="0">
                    <a:pos x="106" y="81"/>
                  </a:cxn>
                  <a:cxn ang="0">
                    <a:pos x="111" y="52"/>
                  </a:cxn>
                  <a:cxn ang="0">
                    <a:pos x="126" y="37"/>
                  </a:cxn>
                  <a:cxn ang="0">
                    <a:pos x="111" y="22"/>
                  </a:cxn>
                  <a:cxn ang="0">
                    <a:pos x="107" y="14"/>
                  </a:cxn>
                  <a:cxn ang="0">
                    <a:pos x="106" y="8"/>
                  </a:cxn>
                  <a:cxn ang="0">
                    <a:pos x="67" y="13"/>
                  </a:cxn>
                  <a:cxn ang="0">
                    <a:pos x="62" y="13"/>
                  </a:cxn>
                  <a:cxn ang="0">
                    <a:pos x="67" y="10"/>
                  </a:cxn>
                  <a:cxn ang="0">
                    <a:pos x="69" y="0"/>
                  </a:cxn>
                  <a:cxn ang="0">
                    <a:pos x="65" y="3"/>
                  </a:cxn>
                  <a:cxn ang="0">
                    <a:pos x="51" y="4"/>
                  </a:cxn>
                  <a:cxn ang="0">
                    <a:pos x="44" y="20"/>
                  </a:cxn>
                  <a:cxn ang="0">
                    <a:pos x="38" y="26"/>
                  </a:cxn>
                  <a:cxn ang="0">
                    <a:pos x="32" y="22"/>
                  </a:cxn>
                  <a:cxn ang="0">
                    <a:pos x="27" y="30"/>
                  </a:cxn>
                  <a:cxn ang="0">
                    <a:pos x="0" y="40"/>
                  </a:cxn>
                  <a:cxn ang="0">
                    <a:pos x="11" y="52"/>
                  </a:cxn>
                  <a:cxn ang="0">
                    <a:pos x="25" y="54"/>
                  </a:cxn>
                  <a:cxn ang="0">
                    <a:pos x="25" y="65"/>
                  </a:cxn>
                  <a:cxn ang="0">
                    <a:pos x="24" y="73"/>
                  </a:cxn>
                  <a:cxn ang="0">
                    <a:pos x="26" y="87"/>
                  </a:cxn>
                  <a:cxn ang="0">
                    <a:pos x="31" y="99"/>
                  </a:cxn>
                  <a:cxn ang="0">
                    <a:pos x="33" y="106"/>
                  </a:cxn>
                  <a:cxn ang="0">
                    <a:pos x="38" y="114"/>
                  </a:cxn>
                  <a:cxn ang="0">
                    <a:pos x="52" y="117"/>
                  </a:cxn>
                </a:cxnLst>
                <a:rect l="0" t="0" r="r" b="b"/>
                <a:pathLst>
                  <a:path w="126" h="117">
                    <a:moveTo>
                      <a:pt x="52" y="117"/>
                    </a:moveTo>
                    <a:lnTo>
                      <a:pt x="54" y="111"/>
                    </a:lnTo>
                    <a:lnTo>
                      <a:pt x="65" y="112"/>
                    </a:lnTo>
                    <a:lnTo>
                      <a:pt x="81" y="99"/>
                    </a:lnTo>
                    <a:lnTo>
                      <a:pt x="105" y="97"/>
                    </a:lnTo>
                    <a:lnTo>
                      <a:pt x="107" y="86"/>
                    </a:lnTo>
                    <a:lnTo>
                      <a:pt x="106" y="81"/>
                    </a:lnTo>
                    <a:lnTo>
                      <a:pt x="111" y="52"/>
                    </a:lnTo>
                    <a:lnTo>
                      <a:pt x="126" y="37"/>
                    </a:lnTo>
                    <a:lnTo>
                      <a:pt x="111" y="22"/>
                    </a:lnTo>
                    <a:lnTo>
                      <a:pt x="107" y="14"/>
                    </a:lnTo>
                    <a:lnTo>
                      <a:pt x="106" y="8"/>
                    </a:lnTo>
                    <a:lnTo>
                      <a:pt x="67" y="13"/>
                    </a:lnTo>
                    <a:lnTo>
                      <a:pt x="62" y="13"/>
                    </a:lnTo>
                    <a:lnTo>
                      <a:pt x="67" y="10"/>
                    </a:lnTo>
                    <a:lnTo>
                      <a:pt x="69" y="0"/>
                    </a:lnTo>
                    <a:lnTo>
                      <a:pt x="65" y="3"/>
                    </a:lnTo>
                    <a:lnTo>
                      <a:pt x="51" y="4"/>
                    </a:lnTo>
                    <a:lnTo>
                      <a:pt x="44" y="20"/>
                    </a:lnTo>
                    <a:lnTo>
                      <a:pt x="38" y="26"/>
                    </a:lnTo>
                    <a:lnTo>
                      <a:pt x="32" y="22"/>
                    </a:lnTo>
                    <a:lnTo>
                      <a:pt x="27" y="30"/>
                    </a:lnTo>
                    <a:lnTo>
                      <a:pt x="0" y="40"/>
                    </a:lnTo>
                    <a:lnTo>
                      <a:pt x="11" y="52"/>
                    </a:lnTo>
                    <a:lnTo>
                      <a:pt x="25" y="54"/>
                    </a:lnTo>
                    <a:lnTo>
                      <a:pt x="25" y="65"/>
                    </a:lnTo>
                    <a:lnTo>
                      <a:pt x="24" y="73"/>
                    </a:lnTo>
                    <a:lnTo>
                      <a:pt x="26" y="87"/>
                    </a:lnTo>
                    <a:lnTo>
                      <a:pt x="31" y="99"/>
                    </a:lnTo>
                    <a:lnTo>
                      <a:pt x="33" y="106"/>
                    </a:lnTo>
                    <a:lnTo>
                      <a:pt x="38" y="114"/>
                    </a:lnTo>
                    <a:lnTo>
                      <a:pt x="52" y="11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00" name="Freeform 225"/>
              <p:cNvSpPr>
                <a:spLocks noChangeAspect="1"/>
              </p:cNvSpPr>
              <p:nvPr/>
            </p:nvSpPr>
            <p:spPr bwMode="gray">
              <a:xfrm>
                <a:off x="3340" y="1146"/>
                <a:ext cx="1" cy="1"/>
              </a:xfrm>
              <a:custGeom>
                <a:avLst/>
                <a:gdLst/>
                <a:ahLst/>
                <a:cxnLst>
                  <a:cxn ang="0">
                    <a:pos x="0" y="0"/>
                  </a:cxn>
                  <a:cxn ang="0">
                    <a:pos x="0" y="2"/>
                  </a:cxn>
                  <a:cxn ang="0">
                    <a:pos x="1" y="2"/>
                  </a:cxn>
                  <a:cxn ang="0">
                    <a:pos x="0" y="0"/>
                  </a:cxn>
                </a:cxnLst>
                <a:rect l="0" t="0" r="r" b="b"/>
                <a:pathLst>
                  <a:path w="1" h="2">
                    <a:moveTo>
                      <a:pt x="0" y="0"/>
                    </a:moveTo>
                    <a:lnTo>
                      <a:pt x="0" y="2"/>
                    </a:lnTo>
                    <a:lnTo>
                      <a:pt x="1" y="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01" name="Freeform 226"/>
              <p:cNvSpPr>
                <a:spLocks noChangeAspect="1"/>
              </p:cNvSpPr>
              <p:nvPr/>
            </p:nvSpPr>
            <p:spPr bwMode="gray">
              <a:xfrm>
                <a:off x="3340" y="1147"/>
                <a:ext cx="1" cy="1"/>
              </a:xfrm>
              <a:custGeom>
                <a:avLst/>
                <a:gdLst/>
                <a:ahLst/>
                <a:cxnLst>
                  <a:cxn ang="0">
                    <a:pos x="0" y="0"/>
                  </a:cxn>
                  <a:cxn ang="0">
                    <a:pos x="0" y="0"/>
                  </a:cxn>
                  <a:cxn ang="0">
                    <a:pos x="0" y="1"/>
                  </a:cxn>
                  <a:cxn ang="0">
                    <a:pos x="0" y="0"/>
                  </a:cxn>
                </a:cxnLst>
                <a:rect l="0" t="0" r="r" b="b"/>
                <a:pathLst>
                  <a:path h="1">
                    <a:moveTo>
                      <a:pt x="0" y="0"/>
                    </a:moveTo>
                    <a:lnTo>
                      <a:pt x="0" y="0"/>
                    </a:lnTo>
                    <a:lnTo>
                      <a:pt x="0" y="1"/>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02" name="Freeform 227"/>
              <p:cNvSpPr>
                <a:spLocks noChangeAspect="1"/>
              </p:cNvSpPr>
              <p:nvPr/>
            </p:nvSpPr>
            <p:spPr bwMode="gray">
              <a:xfrm>
                <a:off x="3313" y="1136"/>
                <a:ext cx="45" cy="54"/>
              </a:xfrm>
              <a:custGeom>
                <a:avLst/>
                <a:gdLst/>
                <a:ahLst/>
                <a:cxnLst>
                  <a:cxn ang="0">
                    <a:pos x="206" y="133"/>
                  </a:cxn>
                  <a:cxn ang="0">
                    <a:pos x="201" y="128"/>
                  </a:cxn>
                  <a:cxn ang="0">
                    <a:pos x="190" y="116"/>
                  </a:cxn>
                  <a:cxn ang="0">
                    <a:pos x="180" y="107"/>
                  </a:cxn>
                  <a:cxn ang="0">
                    <a:pos x="162" y="124"/>
                  </a:cxn>
                  <a:cxn ang="0">
                    <a:pos x="145" y="108"/>
                  </a:cxn>
                  <a:cxn ang="0">
                    <a:pos x="131" y="90"/>
                  </a:cxn>
                  <a:cxn ang="0">
                    <a:pos x="120" y="75"/>
                  </a:cxn>
                  <a:cxn ang="0">
                    <a:pos x="125" y="51"/>
                  </a:cxn>
                  <a:cxn ang="0">
                    <a:pos x="134" y="43"/>
                  </a:cxn>
                  <a:cxn ang="0">
                    <a:pos x="128" y="19"/>
                  </a:cxn>
                  <a:cxn ang="0">
                    <a:pos x="114" y="15"/>
                  </a:cxn>
                  <a:cxn ang="0">
                    <a:pos x="112" y="0"/>
                  </a:cxn>
                  <a:cxn ang="0">
                    <a:pos x="106" y="15"/>
                  </a:cxn>
                  <a:cxn ang="0">
                    <a:pos x="87" y="26"/>
                  </a:cxn>
                  <a:cxn ang="0">
                    <a:pos x="50" y="23"/>
                  </a:cxn>
                  <a:cxn ang="0">
                    <a:pos x="2" y="51"/>
                  </a:cxn>
                  <a:cxn ang="0">
                    <a:pos x="0" y="62"/>
                  </a:cxn>
                  <a:cxn ang="0">
                    <a:pos x="11" y="75"/>
                  </a:cxn>
                  <a:cxn ang="0">
                    <a:pos x="16" y="86"/>
                  </a:cxn>
                  <a:cxn ang="0">
                    <a:pos x="35" y="108"/>
                  </a:cxn>
                  <a:cxn ang="0">
                    <a:pos x="27" y="134"/>
                  </a:cxn>
                  <a:cxn ang="0">
                    <a:pos x="21" y="150"/>
                  </a:cxn>
                  <a:cxn ang="0">
                    <a:pos x="21" y="165"/>
                  </a:cxn>
                  <a:cxn ang="0">
                    <a:pos x="21" y="172"/>
                  </a:cxn>
                  <a:cxn ang="0">
                    <a:pos x="5" y="187"/>
                  </a:cxn>
                  <a:cxn ang="0">
                    <a:pos x="4" y="195"/>
                  </a:cxn>
                  <a:cxn ang="0">
                    <a:pos x="1" y="205"/>
                  </a:cxn>
                  <a:cxn ang="0">
                    <a:pos x="8" y="222"/>
                  </a:cxn>
                  <a:cxn ang="0">
                    <a:pos x="26" y="222"/>
                  </a:cxn>
                  <a:cxn ang="0">
                    <a:pos x="66" y="214"/>
                  </a:cxn>
                  <a:cxn ang="0">
                    <a:pos x="77" y="208"/>
                  </a:cxn>
                  <a:cxn ang="0">
                    <a:pos x="87" y="189"/>
                  </a:cxn>
                  <a:cxn ang="0">
                    <a:pos x="98" y="193"/>
                  </a:cxn>
                  <a:cxn ang="0">
                    <a:pos x="96" y="205"/>
                  </a:cxn>
                  <a:cxn ang="0">
                    <a:pos x="103" y="195"/>
                  </a:cxn>
                  <a:cxn ang="0">
                    <a:pos x="107" y="205"/>
                  </a:cxn>
                  <a:cxn ang="0">
                    <a:pos x="99" y="214"/>
                  </a:cxn>
                  <a:cxn ang="0">
                    <a:pos x="97" y="235"/>
                  </a:cxn>
                  <a:cxn ang="0">
                    <a:pos x="85" y="253"/>
                  </a:cxn>
                  <a:cxn ang="0">
                    <a:pos x="99" y="259"/>
                  </a:cxn>
                  <a:cxn ang="0">
                    <a:pos x="110" y="259"/>
                  </a:cxn>
                  <a:cxn ang="0">
                    <a:pos x="112" y="248"/>
                  </a:cxn>
                  <a:cxn ang="0">
                    <a:pos x="125" y="232"/>
                  </a:cxn>
                  <a:cxn ang="0">
                    <a:pos x="129" y="237"/>
                  </a:cxn>
                  <a:cxn ang="0">
                    <a:pos x="142" y="235"/>
                  </a:cxn>
                  <a:cxn ang="0">
                    <a:pos x="146" y="225"/>
                  </a:cxn>
                  <a:cxn ang="0">
                    <a:pos x="151" y="216"/>
                  </a:cxn>
                  <a:cxn ang="0">
                    <a:pos x="166" y="202"/>
                  </a:cxn>
                  <a:cxn ang="0">
                    <a:pos x="169" y="184"/>
                  </a:cxn>
                  <a:cxn ang="0">
                    <a:pos x="180" y="165"/>
                  </a:cxn>
                  <a:cxn ang="0">
                    <a:pos x="222" y="152"/>
                  </a:cxn>
                  <a:cxn ang="0">
                    <a:pos x="221" y="145"/>
                  </a:cxn>
                </a:cxnLst>
                <a:rect l="0" t="0" r="r" b="b"/>
                <a:pathLst>
                  <a:path w="222" h="268">
                    <a:moveTo>
                      <a:pt x="207" y="140"/>
                    </a:moveTo>
                    <a:lnTo>
                      <a:pt x="206" y="133"/>
                    </a:lnTo>
                    <a:lnTo>
                      <a:pt x="201" y="133"/>
                    </a:lnTo>
                    <a:lnTo>
                      <a:pt x="201" y="128"/>
                    </a:lnTo>
                    <a:lnTo>
                      <a:pt x="196" y="117"/>
                    </a:lnTo>
                    <a:lnTo>
                      <a:pt x="190" y="116"/>
                    </a:lnTo>
                    <a:lnTo>
                      <a:pt x="184" y="106"/>
                    </a:lnTo>
                    <a:lnTo>
                      <a:pt x="180" y="107"/>
                    </a:lnTo>
                    <a:lnTo>
                      <a:pt x="178" y="114"/>
                    </a:lnTo>
                    <a:lnTo>
                      <a:pt x="162" y="124"/>
                    </a:lnTo>
                    <a:lnTo>
                      <a:pt x="150" y="116"/>
                    </a:lnTo>
                    <a:lnTo>
                      <a:pt x="145" y="108"/>
                    </a:lnTo>
                    <a:lnTo>
                      <a:pt x="139" y="106"/>
                    </a:lnTo>
                    <a:lnTo>
                      <a:pt x="131" y="90"/>
                    </a:lnTo>
                    <a:lnTo>
                      <a:pt x="124" y="86"/>
                    </a:lnTo>
                    <a:lnTo>
                      <a:pt x="120" y="75"/>
                    </a:lnTo>
                    <a:lnTo>
                      <a:pt x="120" y="64"/>
                    </a:lnTo>
                    <a:lnTo>
                      <a:pt x="125" y="51"/>
                    </a:lnTo>
                    <a:lnTo>
                      <a:pt x="134" y="53"/>
                    </a:lnTo>
                    <a:lnTo>
                      <a:pt x="134" y="43"/>
                    </a:lnTo>
                    <a:lnTo>
                      <a:pt x="137" y="37"/>
                    </a:lnTo>
                    <a:lnTo>
                      <a:pt x="128" y="19"/>
                    </a:lnTo>
                    <a:lnTo>
                      <a:pt x="119" y="25"/>
                    </a:lnTo>
                    <a:lnTo>
                      <a:pt x="114" y="15"/>
                    </a:lnTo>
                    <a:lnTo>
                      <a:pt x="114" y="6"/>
                    </a:lnTo>
                    <a:lnTo>
                      <a:pt x="112" y="0"/>
                    </a:lnTo>
                    <a:lnTo>
                      <a:pt x="110" y="0"/>
                    </a:lnTo>
                    <a:lnTo>
                      <a:pt x="106" y="15"/>
                    </a:lnTo>
                    <a:lnTo>
                      <a:pt x="93" y="17"/>
                    </a:lnTo>
                    <a:lnTo>
                      <a:pt x="87" y="26"/>
                    </a:lnTo>
                    <a:lnTo>
                      <a:pt x="66" y="28"/>
                    </a:lnTo>
                    <a:lnTo>
                      <a:pt x="50" y="23"/>
                    </a:lnTo>
                    <a:lnTo>
                      <a:pt x="28" y="32"/>
                    </a:lnTo>
                    <a:lnTo>
                      <a:pt x="2" y="51"/>
                    </a:lnTo>
                    <a:lnTo>
                      <a:pt x="2" y="59"/>
                    </a:lnTo>
                    <a:lnTo>
                      <a:pt x="0" y="62"/>
                    </a:lnTo>
                    <a:lnTo>
                      <a:pt x="6" y="66"/>
                    </a:lnTo>
                    <a:lnTo>
                      <a:pt x="11" y="75"/>
                    </a:lnTo>
                    <a:lnTo>
                      <a:pt x="16" y="75"/>
                    </a:lnTo>
                    <a:lnTo>
                      <a:pt x="16" y="86"/>
                    </a:lnTo>
                    <a:lnTo>
                      <a:pt x="39" y="101"/>
                    </a:lnTo>
                    <a:lnTo>
                      <a:pt x="35" y="108"/>
                    </a:lnTo>
                    <a:lnTo>
                      <a:pt x="34" y="119"/>
                    </a:lnTo>
                    <a:lnTo>
                      <a:pt x="27" y="134"/>
                    </a:lnTo>
                    <a:lnTo>
                      <a:pt x="27" y="140"/>
                    </a:lnTo>
                    <a:lnTo>
                      <a:pt x="21" y="150"/>
                    </a:lnTo>
                    <a:lnTo>
                      <a:pt x="22" y="156"/>
                    </a:lnTo>
                    <a:lnTo>
                      <a:pt x="21" y="165"/>
                    </a:lnTo>
                    <a:lnTo>
                      <a:pt x="20" y="166"/>
                    </a:lnTo>
                    <a:lnTo>
                      <a:pt x="21" y="172"/>
                    </a:lnTo>
                    <a:lnTo>
                      <a:pt x="20" y="177"/>
                    </a:lnTo>
                    <a:lnTo>
                      <a:pt x="5" y="187"/>
                    </a:lnTo>
                    <a:lnTo>
                      <a:pt x="5" y="192"/>
                    </a:lnTo>
                    <a:lnTo>
                      <a:pt x="4" y="195"/>
                    </a:lnTo>
                    <a:lnTo>
                      <a:pt x="0" y="198"/>
                    </a:lnTo>
                    <a:lnTo>
                      <a:pt x="1" y="205"/>
                    </a:lnTo>
                    <a:lnTo>
                      <a:pt x="0" y="214"/>
                    </a:lnTo>
                    <a:lnTo>
                      <a:pt x="8" y="222"/>
                    </a:lnTo>
                    <a:lnTo>
                      <a:pt x="17" y="216"/>
                    </a:lnTo>
                    <a:lnTo>
                      <a:pt x="26" y="222"/>
                    </a:lnTo>
                    <a:lnTo>
                      <a:pt x="32" y="215"/>
                    </a:lnTo>
                    <a:lnTo>
                      <a:pt x="66" y="214"/>
                    </a:lnTo>
                    <a:lnTo>
                      <a:pt x="67" y="210"/>
                    </a:lnTo>
                    <a:lnTo>
                      <a:pt x="77" y="208"/>
                    </a:lnTo>
                    <a:lnTo>
                      <a:pt x="80" y="198"/>
                    </a:lnTo>
                    <a:lnTo>
                      <a:pt x="87" y="189"/>
                    </a:lnTo>
                    <a:lnTo>
                      <a:pt x="97" y="191"/>
                    </a:lnTo>
                    <a:lnTo>
                      <a:pt x="98" y="193"/>
                    </a:lnTo>
                    <a:lnTo>
                      <a:pt x="94" y="200"/>
                    </a:lnTo>
                    <a:lnTo>
                      <a:pt x="96" y="205"/>
                    </a:lnTo>
                    <a:lnTo>
                      <a:pt x="98" y="209"/>
                    </a:lnTo>
                    <a:lnTo>
                      <a:pt x="103" y="195"/>
                    </a:lnTo>
                    <a:lnTo>
                      <a:pt x="110" y="195"/>
                    </a:lnTo>
                    <a:lnTo>
                      <a:pt x="107" y="205"/>
                    </a:lnTo>
                    <a:lnTo>
                      <a:pt x="107" y="210"/>
                    </a:lnTo>
                    <a:lnTo>
                      <a:pt x="99" y="214"/>
                    </a:lnTo>
                    <a:lnTo>
                      <a:pt x="94" y="222"/>
                    </a:lnTo>
                    <a:lnTo>
                      <a:pt x="97" y="235"/>
                    </a:lnTo>
                    <a:lnTo>
                      <a:pt x="96" y="240"/>
                    </a:lnTo>
                    <a:lnTo>
                      <a:pt x="85" y="253"/>
                    </a:lnTo>
                    <a:lnTo>
                      <a:pt x="91" y="265"/>
                    </a:lnTo>
                    <a:lnTo>
                      <a:pt x="99" y="259"/>
                    </a:lnTo>
                    <a:lnTo>
                      <a:pt x="101" y="268"/>
                    </a:lnTo>
                    <a:lnTo>
                      <a:pt x="110" y="259"/>
                    </a:lnTo>
                    <a:lnTo>
                      <a:pt x="109" y="252"/>
                    </a:lnTo>
                    <a:lnTo>
                      <a:pt x="112" y="248"/>
                    </a:lnTo>
                    <a:lnTo>
                      <a:pt x="125" y="238"/>
                    </a:lnTo>
                    <a:lnTo>
                      <a:pt x="125" y="232"/>
                    </a:lnTo>
                    <a:lnTo>
                      <a:pt x="126" y="232"/>
                    </a:lnTo>
                    <a:lnTo>
                      <a:pt x="129" y="237"/>
                    </a:lnTo>
                    <a:lnTo>
                      <a:pt x="133" y="240"/>
                    </a:lnTo>
                    <a:lnTo>
                      <a:pt x="142" y="235"/>
                    </a:lnTo>
                    <a:lnTo>
                      <a:pt x="144" y="229"/>
                    </a:lnTo>
                    <a:lnTo>
                      <a:pt x="146" y="225"/>
                    </a:lnTo>
                    <a:lnTo>
                      <a:pt x="151" y="226"/>
                    </a:lnTo>
                    <a:lnTo>
                      <a:pt x="151" y="216"/>
                    </a:lnTo>
                    <a:lnTo>
                      <a:pt x="160" y="213"/>
                    </a:lnTo>
                    <a:lnTo>
                      <a:pt x="166" y="202"/>
                    </a:lnTo>
                    <a:lnTo>
                      <a:pt x="166" y="193"/>
                    </a:lnTo>
                    <a:lnTo>
                      <a:pt x="169" y="184"/>
                    </a:lnTo>
                    <a:lnTo>
                      <a:pt x="179" y="175"/>
                    </a:lnTo>
                    <a:lnTo>
                      <a:pt x="180" y="165"/>
                    </a:lnTo>
                    <a:lnTo>
                      <a:pt x="204" y="152"/>
                    </a:lnTo>
                    <a:lnTo>
                      <a:pt x="222" y="152"/>
                    </a:lnTo>
                    <a:lnTo>
                      <a:pt x="222" y="148"/>
                    </a:lnTo>
                    <a:lnTo>
                      <a:pt x="221" y="145"/>
                    </a:lnTo>
                    <a:lnTo>
                      <a:pt x="207" y="14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03" name="Freeform 228"/>
              <p:cNvSpPr>
                <a:spLocks noChangeAspect="1"/>
              </p:cNvSpPr>
              <p:nvPr/>
            </p:nvSpPr>
            <p:spPr bwMode="gray">
              <a:xfrm>
                <a:off x="3284" y="1036"/>
                <a:ext cx="99" cy="52"/>
              </a:xfrm>
              <a:custGeom>
                <a:avLst/>
                <a:gdLst/>
                <a:ahLst/>
                <a:cxnLst>
                  <a:cxn ang="0">
                    <a:pos x="20" y="11"/>
                  </a:cxn>
                  <a:cxn ang="0">
                    <a:pos x="23" y="22"/>
                  </a:cxn>
                  <a:cxn ang="0">
                    <a:pos x="2" y="41"/>
                  </a:cxn>
                  <a:cxn ang="0">
                    <a:pos x="15" y="61"/>
                  </a:cxn>
                  <a:cxn ang="0">
                    <a:pos x="23" y="72"/>
                  </a:cxn>
                  <a:cxn ang="0">
                    <a:pos x="29" y="76"/>
                  </a:cxn>
                  <a:cxn ang="0">
                    <a:pos x="36" y="91"/>
                  </a:cxn>
                  <a:cxn ang="0">
                    <a:pos x="70" y="97"/>
                  </a:cxn>
                  <a:cxn ang="0">
                    <a:pos x="85" y="86"/>
                  </a:cxn>
                  <a:cxn ang="0">
                    <a:pos x="121" y="79"/>
                  </a:cxn>
                  <a:cxn ang="0">
                    <a:pos x="144" y="69"/>
                  </a:cxn>
                  <a:cxn ang="0">
                    <a:pos x="202" y="66"/>
                  </a:cxn>
                  <a:cxn ang="0">
                    <a:pos x="199" y="76"/>
                  </a:cxn>
                  <a:cxn ang="0">
                    <a:pos x="209" y="88"/>
                  </a:cxn>
                  <a:cxn ang="0">
                    <a:pos x="202" y="96"/>
                  </a:cxn>
                  <a:cxn ang="0">
                    <a:pos x="153" y="106"/>
                  </a:cxn>
                  <a:cxn ang="0">
                    <a:pos x="133" y="106"/>
                  </a:cxn>
                  <a:cxn ang="0">
                    <a:pos x="145" y="123"/>
                  </a:cxn>
                  <a:cxn ang="0">
                    <a:pos x="158" y="130"/>
                  </a:cxn>
                  <a:cxn ang="0">
                    <a:pos x="153" y="144"/>
                  </a:cxn>
                  <a:cxn ang="0">
                    <a:pos x="117" y="131"/>
                  </a:cxn>
                  <a:cxn ang="0">
                    <a:pos x="98" y="119"/>
                  </a:cxn>
                  <a:cxn ang="0">
                    <a:pos x="86" y="138"/>
                  </a:cxn>
                  <a:cxn ang="0">
                    <a:pos x="106" y="158"/>
                  </a:cxn>
                  <a:cxn ang="0">
                    <a:pos x="142" y="183"/>
                  </a:cxn>
                  <a:cxn ang="0">
                    <a:pos x="160" y="199"/>
                  </a:cxn>
                  <a:cxn ang="0">
                    <a:pos x="175" y="188"/>
                  </a:cxn>
                  <a:cxn ang="0">
                    <a:pos x="186" y="183"/>
                  </a:cxn>
                  <a:cxn ang="0">
                    <a:pos x="218" y="187"/>
                  </a:cxn>
                  <a:cxn ang="0">
                    <a:pos x="249" y="187"/>
                  </a:cxn>
                  <a:cxn ang="0">
                    <a:pos x="244" y="206"/>
                  </a:cxn>
                  <a:cxn ang="0">
                    <a:pos x="257" y="228"/>
                  </a:cxn>
                  <a:cxn ang="0">
                    <a:pos x="261" y="246"/>
                  </a:cxn>
                  <a:cxn ang="0">
                    <a:pos x="279" y="259"/>
                  </a:cxn>
                  <a:cxn ang="0">
                    <a:pos x="287" y="259"/>
                  </a:cxn>
                  <a:cxn ang="0">
                    <a:pos x="332" y="236"/>
                  </a:cxn>
                  <a:cxn ang="0">
                    <a:pos x="354" y="211"/>
                  </a:cxn>
                  <a:cxn ang="0">
                    <a:pos x="376" y="209"/>
                  </a:cxn>
                  <a:cxn ang="0">
                    <a:pos x="391" y="208"/>
                  </a:cxn>
                  <a:cxn ang="0">
                    <a:pos x="413" y="182"/>
                  </a:cxn>
                  <a:cxn ang="0">
                    <a:pos x="424" y="163"/>
                  </a:cxn>
                  <a:cxn ang="0">
                    <a:pos x="428" y="150"/>
                  </a:cxn>
                  <a:cxn ang="0">
                    <a:pos x="421" y="124"/>
                  </a:cxn>
                  <a:cxn ang="0">
                    <a:pos x="443" y="112"/>
                  </a:cxn>
                  <a:cxn ang="0">
                    <a:pos x="459" y="87"/>
                  </a:cxn>
                  <a:cxn ang="0">
                    <a:pos x="462" y="79"/>
                  </a:cxn>
                  <a:cxn ang="0">
                    <a:pos x="491" y="57"/>
                  </a:cxn>
                  <a:cxn ang="0">
                    <a:pos x="487" y="28"/>
                  </a:cxn>
                  <a:cxn ang="0">
                    <a:pos x="492" y="11"/>
                  </a:cxn>
                  <a:cxn ang="0">
                    <a:pos x="235" y="0"/>
                  </a:cxn>
                  <a:cxn ang="0">
                    <a:pos x="228" y="11"/>
                  </a:cxn>
                  <a:cxn ang="0">
                    <a:pos x="67" y="0"/>
                  </a:cxn>
                  <a:cxn ang="0">
                    <a:pos x="35" y="0"/>
                  </a:cxn>
                </a:cxnLst>
                <a:rect l="0" t="0" r="r" b="b"/>
                <a:pathLst>
                  <a:path w="496" h="260">
                    <a:moveTo>
                      <a:pt x="32" y="12"/>
                    </a:moveTo>
                    <a:lnTo>
                      <a:pt x="30" y="17"/>
                    </a:lnTo>
                    <a:lnTo>
                      <a:pt x="20" y="11"/>
                    </a:lnTo>
                    <a:lnTo>
                      <a:pt x="18" y="12"/>
                    </a:lnTo>
                    <a:lnTo>
                      <a:pt x="23" y="18"/>
                    </a:lnTo>
                    <a:lnTo>
                      <a:pt x="23" y="22"/>
                    </a:lnTo>
                    <a:lnTo>
                      <a:pt x="13" y="22"/>
                    </a:lnTo>
                    <a:lnTo>
                      <a:pt x="0" y="36"/>
                    </a:lnTo>
                    <a:lnTo>
                      <a:pt x="2" y="41"/>
                    </a:lnTo>
                    <a:lnTo>
                      <a:pt x="9" y="43"/>
                    </a:lnTo>
                    <a:lnTo>
                      <a:pt x="8" y="54"/>
                    </a:lnTo>
                    <a:lnTo>
                      <a:pt x="15" y="61"/>
                    </a:lnTo>
                    <a:lnTo>
                      <a:pt x="15" y="68"/>
                    </a:lnTo>
                    <a:lnTo>
                      <a:pt x="21" y="80"/>
                    </a:lnTo>
                    <a:lnTo>
                      <a:pt x="23" y="72"/>
                    </a:lnTo>
                    <a:lnTo>
                      <a:pt x="29" y="68"/>
                    </a:lnTo>
                    <a:lnTo>
                      <a:pt x="27" y="72"/>
                    </a:lnTo>
                    <a:lnTo>
                      <a:pt x="29" y="76"/>
                    </a:lnTo>
                    <a:lnTo>
                      <a:pt x="32" y="77"/>
                    </a:lnTo>
                    <a:lnTo>
                      <a:pt x="29" y="85"/>
                    </a:lnTo>
                    <a:lnTo>
                      <a:pt x="36" y="91"/>
                    </a:lnTo>
                    <a:lnTo>
                      <a:pt x="67" y="88"/>
                    </a:lnTo>
                    <a:lnTo>
                      <a:pt x="70" y="91"/>
                    </a:lnTo>
                    <a:lnTo>
                      <a:pt x="70" y="97"/>
                    </a:lnTo>
                    <a:lnTo>
                      <a:pt x="75" y="98"/>
                    </a:lnTo>
                    <a:lnTo>
                      <a:pt x="85" y="90"/>
                    </a:lnTo>
                    <a:lnTo>
                      <a:pt x="85" y="86"/>
                    </a:lnTo>
                    <a:lnTo>
                      <a:pt x="102" y="86"/>
                    </a:lnTo>
                    <a:lnTo>
                      <a:pt x="107" y="79"/>
                    </a:lnTo>
                    <a:lnTo>
                      <a:pt x="121" y="79"/>
                    </a:lnTo>
                    <a:lnTo>
                      <a:pt x="122" y="74"/>
                    </a:lnTo>
                    <a:lnTo>
                      <a:pt x="142" y="76"/>
                    </a:lnTo>
                    <a:lnTo>
                      <a:pt x="144" y="69"/>
                    </a:lnTo>
                    <a:lnTo>
                      <a:pt x="187" y="70"/>
                    </a:lnTo>
                    <a:lnTo>
                      <a:pt x="192" y="63"/>
                    </a:lnTo>
                    <a:lnTo>
                      <a:pt x="202" y="66"/>
                    </a:lnTo>
                    <a:lnTo>
                      <a:pt x="207" y="60"/>
                    </a:lnTo>
                    <a:lnTo>
                      <a:pt x="207" y="71"/>
                    </a:lnTo>
                    <a:lnTo>
                      <a:pt x="199" y="76"/>
                    </a:lnTo>
                    <a:lnTo>
                      <a:pt x="211" y="77"/>
                    </a:lnTo>
                    <a:lnTo>
                      <a:pt x="209" y="81"/>
                    </a:lnTo>
                    <a:lnTo>
                      <a:pt x="209" y="88"/>
                    </a:lnTo>
                    <a:lnTo>
                      <a:pt x="201" y="91"/>
                    </a:lnTo>
                    <a:lnTo>
                      <a:pt x="201" y="95"/>
                    </a:lnTo>
                    <a:lnTo>
                      <a:pt x="202" y="96"/>
                    </a:lnTo>
                    <a:lnTo>
                      <a:pt x="201" y="99"/>
                    </a:lnTo>
                    <a:lnTo>
                      <a:pt x="156" y="98"/>
                    </a:lnTo>
                    <a:lnTo>
                      <a:pt x="153" y="106"/>
                    </a:lnTo>
                    <a:lnTo>
                      <a:pt x="149" y="104"/>
                    </a:lnTo>
                    <a:lnTo>
                      <a:pt x="149" y="98"/>
                    </a:lnTo>
                    <a:lnTo>
                      <a:pt x="133" y="106"/>
                    </a:lnTo>
                    <a:lnTo>
                      <a:pt x="136" y="112"/>
                    </a:lnTo>
                    <a:lnTo>
                      <a:pt x="132" y="118"/>
                    </a:lnTo>
                    <a:lnTo>
                      <a:pt x="145" y="123"/>
                    </a:lnTo>
                    <a:lnTo>
                      <a:pt x="147" y="128"/>
                    </a:lnTo>
                    <a:lnTo>
                      <a:pt x="156" y="127"/>
                    </a:lnTo>
                    <a:lnTo>
                      <a:pt x="158" y="130"/>
                    </a:lnTo>
                    <a:lnTo>
                      <a:pt x="158" y="135"/>
                    </a:lnTo>
                    <a:lnTo>
                      <a:pt x="161" y="140"/>
                    </a:lnTo>
                    <a:lnTo>
                      <a:pt x="153" y="144"/>
                    </a:lnTo>
                    <a:lnTo>
                      <a:pt x="144" y="135"/>
                    </a:lnTo>
                    <a:lnTo>
                      <a:pt x="118" y="138"/>
                    </a:lnTo>
                    <a:lnTo>
                      <a:pt x="117" y="131"/>
                    </a:lnTo>
                    <a:lnTo>
                      <a:pt x="112" y="130"/>
                    </a:lnTo>
                    <a:lnTo>
                      <a:pt x="112" y="124"/>
                    </a:lnTo>
                    <a:lnTo>
                      <a:pt x="98" y="119"/>
                    </a:lnTo>
                    <a:lnTo>
                      <a:pt x="85" y="128"/>
                    </a:lnTo>
                    <a:lnTo>
                      <a:pt x="84" y="131"/>
                    </a:lnTo>
                    <a:lnTo>
                      <a:pt x="86" y="138"/>
                    </a:lnTo>
                    <a:lnTo>
                      <a:pt x="94" y="145"/>
                    </a:lnTo>
                    <a:lnTo>
                      <a:pt x="96" y="154"/>
                    </a:lnTo>
                    <a:lnTo>
                      <a:pt x="106" y="158"/>
                    </a:lnTo>
                    <a:lnTo>
                      <a:pt x="115" y="172"/>
                    </a:lnTo>
                    <a:lnTo>
                      <a:pt x="139" y="174"/>
                    </a:lnTo>
                    <a:lnTo>
                      <a:pt x="142" y="183"/>
                    </a:lnTo>
                    <a:lnTo>
                      <a:pt x="142" y="194"/>
                    </a:lnTo>
                    <a:lnTo>
                      <a:pt x="150" y="203"/>
                    </a:lnTo>
                    <a:lnTo>
                      <a:pt x="160" y="199"/>
                    </a:lnTo>
                    <a:lnTo>
                      <a:pt x="161" y="199"/>
                    </a:lnTo>
                    <a:lnTo>
                      <a:pt x="161" y="194"/>
                    </a:lnTo>
                    <a:lnTo>
                      <a:pt x="175" y="188"/>
                    </a:lnTo>
                    <a:lnTo>
                      <a:pt x="181" y="195"/>
                    </a:lnTo>
                    <a:lnTo>
                      <a:pt x="182" y="183"/>
                    </a:lnTo>
                    <a:lnTo>
                      <a:pt x="186" y="183"/>
                    </a:lnTo>
                    <a:lnTo>
                      <a:pt x="187" y="190"/>
                    </a:lnTo>
                    <a:lnTo>
                      <a:pt x="203" y="199"/>
                    </a:lnTo>
                    <a:lnTo>
                      <a:pt x="218" y="187"/>
                    </a:lnTo>
                    <a:lnTo>
                      <a:pt x="241" y="195"/>
                    </a:lnTo>
                    <a:lnTo>
                      <a:pt x="246" y="192"/>
                    </a:lnTo>
                    <a:lnTo>
                      <a:pt x="249" y="187"/>
                    </a:lnTo>
                    <a:lnTo>
                      <a:pt x="250" y="188"/>
                    </a:lnTo>
                    <a:lnTo>
                      <a:pt x="249" y="198"/>
                    </a:lnTo>
                    <a:lnTo>
                      <a:pt x="244" y="206"/>
                    </a:lnTo>
                    <a:lnTo>
                      <a:pt x="246" y="224"/>
                    </a:lnTo>
                    <a:lnTo>
                      <a:pt x="254" y="232"/>
                    </a:lnTo>
                    <a:lnTo>
                      <a:pt x="257" y="228"/>
                    </a:lnTo>
                    <a:lnTo>
                      <a:pt x="255" y="236"/>
                    </a:lnTo>
                    <a:lnTo>
                      <a:pt x="263" y="243"/>
                    </a:lnTo>
                    <a:lnTo>
                      <a:pt x="261" y="246"/>
                    </a:lnTo>
                    <a:lnTo>
                      <a:pt x="262" y="249"/>
                    </a:lnTo>
                    <a:lnTo>
                      <a:pt x="278" y="253"/>
                    </a:lnTo>
                    <a:lnTo>
                      <a:pt x="279" y="259"/>
                    </a:lnTo>
                    <a:lnTo>
                      <a:pt x="283" y="260"/>
                    </a:lnTo>
                    <a:lnTo>
                      <a:pt x="287" y="254"/>
                    </a:lnTo>
                    <a:lnTo>
                      <a:pt x="287" y="259"/>
                    </a:lnTo>
                    <a:lnTo>
                      <a:pt x="315" y="255"/>
                    </a:lnTo>
                    <a:lnTo>
                      <a:pt x="328" y="247"/>
                    </a:lnTo>
                    <a:lnTo>
                      <a:pt x="332" y="236"/>
                    </a:lnTo>
                    <a:lnTo>
                      <a:pt x="333" y="221"/>
                    </a:lnTo>
                    <a:lnTo>
                      <a:pt x="337" y="217"/>
                    </a:lnTo>
                    <a:lnTo>
                      <a:pt x="354" y="211"/>
                    </a:lnTo>
                    <a:lnTo>
                      <a:pt x="367" y="199"/>
                    </a:lnTo>
                    <a:lnTo>
                      <a:pt x="376" y="204"/>
                    </a:lnTo>
                    <a:lnTo>
                      <a:pt x="376" y="209"/>
                    </a:lnTo>
                    <a:lnTo>
                      <a:pt x="379" y="211"/>
                    </a:lnTo>
                    <a:lnTo>
                      <a:pt x="385" y="204"/>
                    </a:lnTo>
                    <a:lnTo>
                      <a:pt x="391" y="208"/>
                    </a:lnTo>
                    <a:lnTo>
                      <a:pt x="405" y="194"/>
                    </a:lnTo>
                    <a:lnTo>
                      <a:pt x="414" y="188"/>
                    </a:lnTo>
                    <a:lnTo>
                      <a:pt x="413" y="182"/>
                    </a:lnTo>
                    <a:lnTo>
                      <a:pt x="418" y="174"/>
                    </a:lnTo>
                    <a:lnTo>
                      <a:pt x="417" y="166"/>
                    </a:lnTo>
                    <a:lnTo>
                      <a:pt x="424" y="163"/>
                    </a:lnTo>
                    <a:lnTo>
                      <a:pt x="425" y="156"/>
                    </a:lnTo>
                    <a:lnTo>
                      <a:pt x="425" y="150"/>
                    </a:lnTo>
                    <a:lnTo>
                      <a:pt x="428" y="150"/>
                    </a:lnTo>
                    <a:lnTo>
                      <a:pt x="427" y="142"/>
                    </a:lnTo>
                    <a:lnTo>
                      <a:pt x="422" y="140"/>
                    </a:lnTo>
                    <a:lnTo>
                      <a:pt x="421" y="124"/>
                    </a:lnTo>
                    <a:lnTo>
                      <a:pt x="433" y="114"/>
                    </a:lnTo>
                    <a:lnTo>
                      <a:pt x="434" y="109"/>
                    </a:lnTo>
                    <a:lnTo>
                      <a:pt x="443" y="112"/>
                    </a:lnTo>
                    <a:lnTo>
                      <a:pt x="448" y="98"/>
                    </a:lnTo>
                    <a:lnTo>
                      <a:pt x="455" y="99"/>
                    </a:lnTo>
                    <a:lnTo>
                      <a:pt x="459" y="87"/>
                    </a:lnTo>
                    <a:lnTo>
                      <a:pt x="465" y="86"/>
                    </a:lnTo>
                    <a:lnTo>
                      <a:pt x="462" y="84"/>
                    </a:lnTo>
                    <a:lnTo>
                      <a:pt x="462" y="79"/>
                    </a:lnTo>
                    <a:lnTo>
                      <a:pt x="472" y="66"/>
                    </a:lnTo>
                    <a:lnTo>
                      <a:pt x="473" y="60"/>
                    </a:lnTo>
                    <a:lnTo>
                      <a:pt x="491" y="57"/>
                    </a:lnTo>
                    <a:lnTo>
                      <a:pt x="494" y="44"/>
                    </a:lnTo>
                    <a:lnTo>
                      <a:pt x="496" y="37"/>
                    </a:lnTo>
                    <a:lnTo>
                      <a:pt x="487" y="28"/>
                    </a:lnTo>
                    <a:lnTo>
                      <a:pt x="488" y="26"/>
                    </a:lnTo>
                    <a:lnTo>
                      <a:pt x="487" y="21"/>
                    </a:lnTo>
                    <a:lnTo>
                      <a:pt x="492" y="11"/>
                    </a:lnTo>
                    <a:lnTo>
                      <a:pt x="491" y="4"/>
                    </a:lnTo>
                    <a:lnTo>
                      <a:pt x="492" y="0"/>
                    </a:lnTo>
                    <a:lnTo>
                      <a:pt x="235" y="0"/>
                    </a:lnTo>
                    <a:lnTo>
                      <a:pt x="235" y="4"/>
                    </a:lnTo>
                    <a:lnTo>
                      <a:pt x="230" y="2"/>
                    </a:lnTo>
                    <a:lnTo>
                      <a:pt x="228" y="11"/>
                    </a:lnTo>
                    <a:lnTo>
                      <a:pt x="222" y="5"/>
                    </a:lnTo>
                    <a:lnTo>
                      <a:pt x="219" y="0"/>
                    </a:lnTo>
                    <a:lnTo>
                      <a:pt x="67" y="0"/>
                    </a:lnTo>
                    <a:lnTo>
                      <a:pt x="67" y="0"/>
                    </a:lnTo>
                    <a:lnTo>
                      <a:pt x="66" y="0"/>
                    </a:lnTo>
                    <a:lnTo>
                      <a:pt x="35" y="0"/>
                    </a:lnTo>
                    <a:lnTo>
                      <a:pt x="31" y="6"/>
                    </a:lnTo>
                    <a:lnTo>
                      <a:pt x="32" y="1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sp>
          <p:nvSpPr>
            <p:cNvPr id="70" name="Freeform 229"/>
            <p:cNvSpPr>
              <a:spLocks noChangeAspect="1"/>
            </p:cNvSpPr>
            <p:nvPr/>
          </p:nvSpPr>
          <p:spPr bwMode="gray">
            <a:xfrm>
              <a:off x="3993356" y="2386359"/>
              <a:ext cx="6350" cy="6350"/>
            </a:xfrm>
            <a:custGeom>
              <a:avLst/>
              <a:gdLst/>
              <a:ahLst/>
              <a:cxnLst>
                <a:cxn ang="0">
                  <a:pos x="3" y="0"/>
                </a:cxn>
                <a:cxn ang="0">
                  <a:pos x="3" y="22"/>
                </a:cxn>
                <a:cxn ang="0">
                  <a:pos x="2" y="0"/>
                </a:cxn>
                <a:cxn ang="0">
                  <a:pos x="0" y="10"/>
                </a:cxn>
                <a:cxn ang="0">
                  <a:pos x="0" y="13"/>
                </a:cxn>
                <a:cxn ang="0">
                  <a:pos x="1" y="15"/>
                </a:cxn>
                <a:cxn ang="0">
                  <a:pos x="13" y="13"/>
                </a:cxn>
                <a:cxn ang="0">
                  <a:pos x="19" y="10"/>
                </a:cxn>
                <a:cxn ang="0">
                  <a:pos x="19" y="6"/>
                </a:cxn>
                <a:cxn ang="0">
                  <a:pos x="8" y="0"/>
                </a:cxn>
                <a:cxn ang="0">
                  <a:pos x="3" y="0"/>
                </a:cxn>
              </a:cxnLst>
              <a:rect l="0" t="0" r="r" b="b"/>
              <a:pathLst>
                <a:path w="19" h="22">
                  <a:moveTo>
                    <a:pt x="3" y="0"/>
                  </a:moveTo>
                  <a:lnTo>
                    <a:pt x="3" y="22"/>
                  </a:lnTo>
                  <a:lnTo>
                    <a:pt x="2" y="0"/>
                  </a:lnTo>
                  <a:lnTo>
                    <a:pt x="0" y="10"/>
                  </a:lnTo>
                  <a:lnTo>
                    <a:pt x="0" y="13"/>
                  </a:lnTo>
                  <a:lnTo>
                    <a:pt x="1" y="15"/>
                  </a:lnTo>
                  <a:lnTo>
                    <a:pt x="13" y="13"/>
                  </a:lnTo>
                  <a:lnTo>
                    <a:pt x="19" y="10"/>
                  </a:lnTo>
                  <a:lnTo>
                    <a:pt x="19" y="6"/>
                  </a:lnTo>
                  <a:lnTo>
                    <a:pt x="8" y="0"/>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71" name="Freeform 230"/>
            <p:cNvSpPr>
              <a:spLocks noChangeAspect="1"/>
            </p:cNvSpPr>
            <p:nvPr/>
          </p:nvSpPr>
          <p:spPr bwMode="gray">
            <a:xfrm>
              <a:off x="4331493" y="1810097"/>
              <a:ext cx="46038" cy="44450"/>
            </a:xfrm>
            <a:custGeom>
              <a:avLst/>
              <a:gdLst/>
              <a:ahLst/>
              <a:cxnLst>
                <a:cxn ang="0">
                  <a:pos x="82" y="27"/>
                </a:cxn>
                <a:cxn ang="0">
                  <a:pos x="96" y="46"/>
                </a:cxn>
                <a:cxn ang="0">
                  <a:pos x="118" y="55"/>
                </a:cxn>
                <a:cxn ang="0">
                  <a:pos x="128" y="70"/>
                </a:cxn>
                <a:cxn ang="0">
                  <a:pos x="137" y="68"/>
                </a:cxn>
                <a:cxn ang="0">
                  <a:pos x="141" y="90"/>
                </a:cxn>
                <a:cxn ang="0">
                  <a:pos x="130" y="87"/>
                </a:cxn>
                <a:cxn ang="0">
                  <a:pos x="123" y="82"/>
                </a:cxn>
                <a:cxn ang="0">
                  <a:pos x="107" y="81"/>
                </a:cxn>
                <a:cxn ang="0">
                  <a:pos x="97" y="92"/>
                </a:cxn>
                <a:cxn ang="0">
                  <a:pos x="110" y="101"/>
                </a:cxn>
                <a:cxn ang="0">
                  <a:pos x="118" y="112"/>
                </a:cxn>
                <a:cxn ang="0">
                  <a:pos x="129" y="113"/>
                </a:cxn>
                <a:cxn ang="0">
                  <a:pos x="128" y="138"/>
                </a:cxn>
                <a:cxn ang="0">
                  <a:pos x="121" y="140"/>
                </a:cxn>
                <a:cxn ang="0">
                  <a:pos x="110" y="133"/>
                </a:cxn>
                <a:cxn ang="0">
                  <a:pos x="110" y="122"/>
                </a:cxn>
                <a:cxn ang="0">
                  <a:pos x="97" y="128"/>
                </a:cxn>
                <a:cxn ang="0">
                  <a:pos x="75" y="98"/>
                </a:cxn>
                <a:cxn ang="0">
                  <a:pos x="31" y="76"/>
                </a:cxn>
                <a:cxn ang="0">
                  <a:pos x="24" y="62"/>
                </a:cxn>
                <a:cxn ang="0">
                  <a:pos x="10" y="50"/>
                </a:cxn>
                <a:cxn ang="0">
                  <a:pos x="8" y="39"/>
                </a:cxn>
                <a:cxn ang="0">
                  <a:pos x="4" y="33"/>
                </a:cxn>
                <a:cxn ang="0">
                  <a:pos x="4" y="26"/>
                </a:cxn>
                <a:cxn ang="0">
                  <a:pos x="1" y="11"/>
                </a:cxn>
                <a:cxn ang="0">
                  <a:pos x="0" y="7"/>
                </a:cxn>
                <a:cxn ang="0">
                  <a:pos x="15" y="0"/>
                </a:cxn>
                <a:cxn ang="0">
                  <a:pos x="49" y="9"/>
                </a:cxn>
                <a:cxn ang="0">
                  <a:pos x="58" y="5"/>
                </a:cxn>
                <a:cxn ang="0">
                  <a:pos x="75" y="15"/>
                </a:cxn>
                <a:cxn ang="0">
                  <a:pos x="82" y="27"/>
                </a:cxn>
              </a:cxnLst>
              <a:rect l="0" t="0" r="r" b="b"/>
              <a:pathLst>
                <a:path w="141" h="140">
                  <a:moveTo>
                    <a:pt x="82" y="27"/>
                  </a:moveTo>
                  <a:lnTo>
                    <a:pt x="96" y="46"/>
                  </a:lnTo>
                  <a:lnTo>
                    <a:pt x="118" y="55"/>
                  </a:lnTo>
                  <a:lnTo>
                    <a:pt x="128" y="70"/>
                  </a:lnTo>
                  <a:lnTo>
                    <a:pt x="137" y="68"/>
                  </a:lnTo>
                  <a:lnTo>
                    <a:pt x="141" y="90"/>
                  </a:lnTo>
                  <a:lnTo>
                    <a:pt x="130" y="87"/>
                  </a:lnTo>
                  <a:lnTo>
                    <a:pt x="123" y="82"/>
                  </a:lnTo>
                  <a:lnTo>
                    <a:pt x="107" y="81"/>
                  </a:lnTo>
                  <a:lnTo>
                    <a:pt x="97" y="92"/>
                  </a:lnTo>
                  <a:lnTo>
                    <a:pt x="110" y="101"/>
                  </a:lnTo>
                  <a:lnTo>
                    <a:pt x="118" y="112"/>
                  </a:lnTo>
                  <a:lnTo>
                    <a:pt x="129" y="113"/>
                  </a:lnTo>
                  <a:lnTo>
                    <a:pt x="128" y="138"/>
                  </a:lnTo>
                  <a:lnTo>
                    <a:pt x="121" y="140"/>
                  </a:lnTo>
                  <a:lnTo>
                    <a:pt x="110" y="133"/>
                  </a:lnTo>
                  <a:lnTo>
                    <a:pt x="110" y="122"/>
                  </a:lnTo>
                  <a:lnTo>
                    <a:pt x="97" y="128"/>
                  </a:lnTo>
                  <a:lnTo>
                    <a:pt x="75" y="98"/>
                  </a:lnTo>
                  <a:lnTo>
                    <a:pt x="31" y="76"/>
                  </a:lnTo>
                  <a:lnTo>
                    <a:pt x="24" y="62"/>
                  </a:lnTo>
                  <a:lnTo>
                    <a:pt x="10" y="50"/>
                  </a:lnTo>
                  <a:lnTo>
                    <a:pt x="8" y="39"/>
                  </a:lnTo>
                  <a:lnTo>
                    <a:pt x="4" y="33"/>
                  </a:lnTo>
                  <a:lnTo>
                    <a:pt x="4" y="26"/>
                  </a:lnTo>
                  <a:lnTo>
                    <a:pt x="1" y="11"/>
                  </a:lnTo>
                  <a:lnTo>
                    <a:pt x="0" y="7"/>
                  </a:lnTo>
                  <a:lnTo>
                    <a:pt x="15" y="0"/>
                  </a:lnTo>
                  <a:lnTo>
                    <a:pt x="49" y="9"/>
                  </a:lnTo>
                  <a:lnTo>
                    <a:pt x="58" y="5"/>
                  </a:lnTo>
                  <a:lnTo>
                    <a:pt x="75" y="15"/>
                  </a:lnTo>
                  <a:lnTo>
                    <a:pt x="82" y="2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72" name="Freeform 231"/>
            <p:cNvSpPr>
              <a:spLocks noChangeAspect="1"/>
            </p:cNvSpPr>
            <p:nvPr/>
          </p:nvSpPr>
          <p:spPr bwMode="gray">
            <a:xfrm>
              <a:off x="4271168" y="1913284"/>
              <a:ext cx="46038" cy="31750"/>
            </a:xfrm>
            <a:custGeom>
              <a:avLst/>
              <a:gdLst/>
              <a:ahLst/>
              <a:cxnLst>
                <a:cxn ang="0">
                  <a:pos x="144" y="31"/>
                </a:cxn>
                <a:cxn ang="0">
                  <a:pos x="144" y="51"/>
                </a:cxn>
                <a:cxn ang="0">
                  <a:pos x="146" y="69"/>
                </a:cxn>
                <a:cxn ang="0">
                  <a:pos x="134" y="78"/>
                </a:cxn>
                <a:cxn ang="0">
                  <a:pos x="123" y="79"/>
                </a:cxn>
                <a:cxn ang="0">
                  <a:pos x="116" y="76"/>
                </a:cxn>
                <a:cxn ang="0">
                  <a:pos x="112" y="86"/>
                </a:cxn>
                <a:cxn ang="0">
                  <a:pos x="94" y="80"/>
                </a:cxn>
                <a:cxn ang="0">
                  <a:pos x="76" y="87"/>
                </a:cxn>
                <a:cxn ang="0">
                  <a:pos x="32" y="98"/>
                </a:cxn>
                <a:cxn ang="0">
                  <a:pos x="10" y="102"/>
                </a:cxn>
                <a:cxn ang="0">
                  <a:pos x="0" y="100"/>
                </a:cxn>
                <a:cxn ang="0">
                  <a:pos x="1" y="82"/>
                </a:cxn>
                <a:cxn ang="0">
                  <a:pos x="4" y="70"/>
                </a:cxn>
                <a:cxn ang="0">
                  <a:pos x="25" y="58"/>
                </a:cxn>
                <a:cxn ang="0">
                  <a:pos x="46" y="39"/>
                </a:cxn>
                <a:cxn ang="0">
                  <a:pos x="51" y="33"/>
                </a:cxn>
                <a:cxn ang="0">
                  <a:pos x="91" y="22"/>
                </a:cxn>
                <a:cxn ang="0">
                  <a:pos x="105" y="9"/>
                </a:cxn>
                <a:cxn ang="0">
                  <a:pos x="118" y="0"/>
                </a:cxn>
                <a:cxn ang="0">
                  <a:pos x="123" y="8"/>
                </a:cxn>
                <a:cxn ang="0">
                  <a:pos x="140" y="22"/>
                </a:cxn>
                <a:cxn ang="0">
                  <a:pos x="144" y="31"/>
                </a:cxn>
              </a:cxnLst>
              <a:rect l="0" t="0" r="r" b="b"/>
              <a:pathLst>
                <a:path w="146" h="102">
                  <a:moveTo>
                    <a:pt x="144" y="31"/>
                  </a:moveTo>
                  <a:lnTo>
                    <a:pt x="144" y="51"/>
                  </a:lnTo>
                  <a:lnTo>
                    <a:pt x="146" y="69"/>
                  </a:lnTo>
                  <a:lnTo>
                    <a:pt x="134" y="78"/>
                  </a:lnTo>
                  <a:lnTo>
                    <a:pt x="123" y="79"/>
                  </a:lnTo>
                  <a:lnTo>
                    <a:pt x="116" y="76"/>
                  </a:lnTo>
                  <a:lnTo>
                    <a:pt x="112" y="86"/>
                  </a:lnTo>
                  <a:lnTo>
                    <a:pt x="94" y="80"/>
                  </a:lnTo>
                  <a:lnTo>
                    <a:pt x="76" y="87"/>
                  </a:lnTo>
                  <a:lnTo>
                    <a:pt x="32" y="98"/>
                  </a:lnTo>
                  <a:lnTo>
                    <a:pt x="10" y="102"/>
                  </a:lnTo>
                  <a:lnTo>
                    <a:pt x="0" y="100"/>
                  </a:lnTo>
                  <a:lnTo>
                    <a:pt x="1" y="82"/>
                  </a:lnTo>
                  <a:lnTo>
                    <a:pt x="4" y="70"/>
                  </a:lnTo>
                  <a:lnTo>
                    <a:pt x="25" y="58"/>
                  </a:lnTo>
                  <a:lnTo>
                    <a:pt x="46" y="39"/>
                  </a:lnTo>
                  <a:lnTo>
                    <a:pt x="51" y="33"/>
                  </a:lnTo>
                  <a:lnTo>
                    <a:pt x="91" y="22"/>
                  </a:lnTo>
                  <a:lnTo>
                    <a:pt x="105" y="9"/>
                  </a:lnTo>
                  <a:lnTo>
                    <a:pt x="118" y="0"/>
                  </a:lnTo>
                  <a:lnTo>
                    <a:pt x="123" y="8"/>
                  </a:lnTo>
                  <a:lnTo>
                    <a:pt x="140" y="22"/>
                  </a:lnTo>
                  <a:lnTo>
                    <a:pt x="144" y="31"/>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73" name="Freeform 232"/>
            <p:cNvSpPr>
              <a:spLocks noChangeAspect="1"/>
            </p:cNvSpPr>
            <p:nvPr/>
          </p:nvSpPr>
          <p:spPr bwMode="gray">
            <a:xfrm>
              <a:off x="3994943" y="2381597"/>
              <a:ext cx="14288" cy="4763"/>
            </a:xfrm>
            <a:custGeom>
              <a:avLst/>
              <a:gdLst/>
              <a:ahLst/>
              <a:cxnLst>
                <a:cxn ang="0">
                  <a:pos x="44" y="4"/>
                </a:cxn>
                <a:cxn ang="0">
                  <a:pos x="41" y="6"/>
                </a:cxn>
                <a:cxn ang="0">
                  <a:pos x="14" y="0"/>
                </a:cxn>
                <a:cxn ang="0">
                  <a:pos x="5" y="0"/>
                </a:cxn>
                <a:cxn ang="0">
                  <a:pos x="0" y="3"/>
                </a:cxn>
                <a:cxn ang="0">
                  <a:pos x="1" y="9"/>
                </a:cxn>
                <a:cxn ang="0">
                  <a:pos x="6" y="15"/>
                </a:cxn>
                <a:cxn ang="0">
                  <a:pos x="15" y="15"/>
                </a:cxn>
                <a:cxn ang="0">
                  <a:pos x="25" y="15"/>
                </a:cxn>
                <a:cxn ang="0">
                  <a:pos x="25" y="10"/>
                </a:cxn>
                <a:cxn ang="0">
                  <a:pos x="27" y="6"/>
                </a:cxn>
                <a:cxn ang="0">
                  <a:pos x="41" y="7"/>
                </a:cxn>
                <a:cxn ang="0">
                  <a:pos x="44" y="4"/>
                </a:cxn>
              </a:cxnLst>
              <a:rect l="0" t="0" r="r" b="b"/>
              <a:pathLst>
                <a:path w="44" h="15">
                  <a:moveTo>
                    <a:pt x="44" y="4"/>
                  </a:moveTo>
                  <a:lnTo>
                    <a:pt x="41" y="6"/>
                  </a:lnTo>
                  <a:lnTo>
                    <a:pt x="14" y="0"/>
                  </a:lnTo>
                  <a:lnTo>
                    <a:pt x="5" y="0"/>
                  </a:lnTo>
                  <a:lnTo>
                    <a:pt x="0" y="3"/>
                  </a:lnTo>
                  <a:lnTo>
                    <a:pt x="1" y="9"/>
                  </a:lnTo>
                  <a:lnTo>
                    <a:pt x="6" y="15"/>
                  </a:lnTo>
                  <a:lnTo>
                    <a:pt x="15" y="15"/>
                  </a:lnTo>
                  <a:lnTo>
                    <a:pt x="25" y="15"/>
                  </a:lnTo>
                  <a:lnTo>
                    <a:pt x="25" y="10"/>
                  </a:lnTo>
                  <a:lnTo>
                    <a:pt x="27" y="6"/>
                  </a:lnTo>
                  <a:lnTo>
                    <a:pt x="41" y="7"/>
                  </a:lnTo>
                  <a:lnTo>
                    <a:pt x="44" y="4"/>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74" name="Freeform 233"/>
            <p:cNvSpPr>
              <a:spLocks noChangeAspect="1"/>
            </p:cNvSpPr>
            <p:nvPr/>
          </p:nvSpPr>
          <p:spPr bwMode="gray">
            <a:xfrm>
              <a:off x="3490118" y="1268759"/>
              <a:ext cx="963613" cy="1114425"/>
            </a:xfrm>
            <a:custGeom>
              <a:avLst/>
              <a:gdLst/>
              <a:ahLst/>
              <a:cxnLst>
                <a:cxn ang="0">
                  <a:pos x="334" y="269"/>
                </a:cxn>
                <a:cxn ang="0">
                  <a:pos x="56" y="423"/>
                </a:cxn>
                <a:cxn ang="0">
                  <a:pos x="87" y="620"/>
                </a:cxn>
                <a:cxn ang="0">
                  <a:pos x="345" y="649"/>
                </a:cxn>
                <a:cxn ang="0">
                  <a:pos x="370" y="802"/>
                </a:cxn>
                <a:cxn ang="0">
                  <a:pos x="203" y="910"/>
                </a:cxn>
                <a:cxn ang="0">
                  <a:pos x="382" y="1005"/>
                </a:cxn>
                <a:cxn ang="0">
                  <a:pos x="663" y="1060"/>
                </a:cxn>
                <a:cxn ang="0">
                  <a:pos x="789" y="1212"/>
                </a:cxn>
                <a:cxn ang="0">
                  <a:pos x="914" y="1457"/>
                </a:cxn>
                <a:cxn ang="0">
                  <a:pos x="957" y="1666"/>
                </a:cxn>
                <a:cxn ang="0">
                  <a:pos x="946" y="1937"/>
                </a:cxn>
                <a:cxn ang="0">
                  <a:pos x="1155" y="1924"/>
                </a:cxn>
                <a:cxn ang="0">
                  <a:pos x="1212" y="2100"/>
                </a:cxn>
                <a:cxn ang="0">
                  <a:pos x="1198" y="2196"/>
                </a:cxn>
                <a:cxn ang="0">
                  <a:pos x="1193" y="2371"/>
                </a:cxn>
                <a:cxn ang="0">
                  <a:pos x="1189" y="2458"/>
                </a:cxn>
                <a:cxn ang="0">
                  <a:pos x="1066" y="2539"/>
                </a:cxn>
                <a:cxn ang="0">
                  <a:pos x="1064" y="2750"/>
                </a:cxn>
                <a:cxn ang="0">
                  <a:pos x="1125" y="2895"/>
                </a:cxn>
                <a:cxn ang="0">
                  <a:pos x="1211" y="2960"/>
                </a:cxn>
                <a:cxn ang="0">
                  <a:pos x="1195" y="3116"/>
                </a:cxn>
                <a:cxn ang="0">
                  <a:pos x="1279" y="3272"/>
                </a:cxn>
                <a:cxn ang="0">
                  <a:pos x="1338" y="3337"/>
                </a:cxn>
                <a:cxn ang="0">
                  <a:pos x="1363" y="3416"/>
                </a:cxn>
                <a:cxn ang="0">
                  <a:pos x="1470" y="3433"/>
                </a:cxn>
                <a:cxn ang="0">
                  <a:pos x="1537" y="3452"/>
                </a:cxn>
                <a:cxn ang="0">
                  <a:pos x="1629" y="3467"/>
                </a:cxn>
                <a:cxn ang="0">
                  <a:pos x="1687" y="3305"/>
                </a:cxn>
                <a:cxn ang="0">
                  <a:pos x="1689" y="3152"/>
                </a:cxn>
                <a:cxn ang="0">
                  <a:pos x="1764" y="3101"/>
                </a:cxn>
                <a:cxn ang="0">
                  <a:pos x="1753" y="2943"/>
                </a:cxn>
                <a:cxn ang="0">
                  <a:pos x="1812" y="2852"/>
                </a:cxn>
                <a:cxn ang="0">
                  <a:pos x="1901" y="2792"/>
                </a:cxn>
                <a:cxn ang="0">
                  <a:pos x="1930" y="2799"/>
                </a:cxn>
                <a:cxn ang="0">
                  <a:pos x="2028" y="2774"/>
                </a:cxn>
                <a:cxn ang="0">
                  <a:pos x="2118" y="2690"/>
                </a:cxn>
                <a:cxn ang="0">
                  <a:pos x="2174" y="2551"/>
                </a:cxn>
                <a:cxn ang="0">
                  <a:pos x="2221" y="2438"/>
                </a:cxn>
                <a:cxn ang="0">
                  <a:pos x="2324" y="2497"/>
                </a:cxn>
                <a:cxn ang="0">
                  <a:pos x="2398" y="2454"/>
                </a:cxn>
                <a:cxn ang="0">
                  <a:pos x="2533" y="2404"/>
                </a:cxn>
                <a:cxn ang="0">
                  <a:pos x="2608" y="2324"/>
                </a:cxn>
                <a:cxn ang="0">
                  <a:pos x="2693" y="2260"/>
                </a:cxn>
                <a:cxn ang="0">
                  <a:pos x="2744" y="2191"/>
                </a:cxn>
                <a:cxn ang="0">
                  <a:pos x="2518" y="2132"/>
                </a:cxn>
                <a:cxn ang="0">
                  <a:pos x="2535" y="1960"/>
                </a:cxn>
                <a:cxn ang="0">
                  <a:pos x="2675" y="2082"/>
                </a:cxn>
                <a:cxn ang="0">
                  <a:pos x="2798" y="2021"/>
                </a:cxn>
                <a:cxn ang="0">
                  <a:pos x="2734" y="1919"/>
                </a:cxn>
                <a:cxn ang="0">
                  <a:pos x="2637" y="1764"/>
                </a:cxn>
                <a:cxn ang="0">
                  <a:pos x="2526" y="1666"/>
                </a:cxn>
                <a:cxn ang="0">
                  <a:pos x="2780" y="1635"/>
                </a:cxn>
                <a:cxn ang="0">
                  <a:pos x="2761" y="1433"/>
                </a:cxn>
                <a:cxn ang="0">
                  <a:pos x="2855" y="1350"/>
                </a:cxn>
                <a:cxn ang="0">
                  <a:pos x="2914" y="1260"/>
                </a:cxn>
                <a:cxn ang="0">
                  <a:pos x="2866" y="1034"/>
                </a:cxn>
                <a:cxn ang="0">
                  <a:pos x="2763" y="931"/>
                </a:cxn>
                <a:cxn ang="0">
                  <a:pos x="3000" y="845"/>
                </a:cxn>
                <a:cxn ang="0">
                  <a:pos x="2868" y="650"/>
                </a:cxn>
                <a:cxn ang="0">
                  <a:pos x="2831" y="472"/>
                </a:cxn>
                <a:cxn ang="0">
                  <a:pos x="2931" y="232"/>
                </a:cxn>
                <a:cxn ang="0">
                  <a:pos x="3035" y="0"/>
                </a:cxn>
              </a:cxnLst>
              <a:rect l="0" t="0" r="r" b="b"/>
              <a:pathLst>
                <a:path w="3035" h="3510">
                  <a:moveTo>
                    <a:pt x="430" y="18"/>
                  </a:moveTo>
                  <a:lnTo>
                    <a:pt x="443" y="28"/>
                  </a:lnTo>
                  <a:lnTo>
                    <a:pt x="454" y="26"/>
                  </a:lnTo>
                  <a:lnTo>
                    <a:pt x="467" y="50"/>
                  </a:lnTo>
                  <a:lnTo>
                    <a:pt x="458" y="63"/>
                  </a:lnTo>
                  <a:lnTo>
                    <a:pt x="442" y="66"/>
                  </a:lnTo>
                  <a:lnTo>
                    <a:pt x="427" y="63"/>
                  </a:lnTo>
                  <a:lnTo>
                    <a:pt x="420" y="93"/>
                  </a:lnTo>
                  <a:lnTo>
                    <a:pt x="430" y="101"/>
                  </a:lnTo>
                  <a:lnTo>
                    <a:pt x="438" y="117"/>
                  </a:lnTo>
                  <a:lnTo>
                    <a:pt x="442" y="131"/>
                  </a:lnTo>
                  <a:lnTo>
                    <a:pt x="442" y="147"/>
                  </a:lnTo>
                  <a:lnTo>
                    <a:pt x="443" y="157"/>
                  </a:lnTo>
                  <a:lnTo>
                    <a:pt x="424" y="183"/>
                  </a:lnTo>
                  <a:lnTo>
                    <a:pt x="416" y="204"/>
                  </a:lnTo>
                  <a:lnTo>
                    <a:pt x="406" y="212"/>
                  </a:lnTo>
                  <a:lnTo>
                    <a:pt x="382" y="255"/>
                  </a:lnTo>
                  <a:lnTo>
                    <a:pt x="377" y="276"/>
                  </a:lnTo>
                  <a:lnTo>
                    <a:pt x="368" y="283"/>
                  </a:lnTo>
                  <a:lnTo>
                    <a:pt x="363" y="278"/>
                  </a:lnTo>
                  <a:lnTo>
                    <a:pt x="351" y="278"/>
                  </a:lnTo>
                  <a:lnTo>
                    <a:pt x="334" y="269"/>
                  </a:lnTo>
                  <a:lnTo>
                    <a:pt x="322" y="278"/>
                  </a:lnTo>
                  <a:lnTo>
                    <a:pt x="311" y="258"/>
                  </a:lnTo>
                  <a:lnTo>
                    <a:pt x="275" y="274"/>
                  </a:lnTo>
                  <a:lnTo>
                    <a:pt x="274" y="284"/>
                  </a:lnTo>
                  <a:lnTo>
                    <a:pt x="263" y="278"/>
                  </a:lnTo>
                  <a:lnTo>
                    <a:pt x="231" y="285"/>
                  </a:lnTo>
                  <a:lnTo>
                    <a:pt x="204" y="305"/>
                  </a:lnTo>
                  <a:lnTo>
                    <a:pt x="195" y="314"/>
                  </a:lnTo>
                  <a:lnTo>
                    <a:pt x="201" y="325"/>
                  </a:lnTo>
                  <a:lnTo>
                    <a:pt x="217" y="330"/>
                  </a:lnTo>
                  <a:lnTo>
                    <a:pt x="216" y="343"/>
                  </a:lnTo>
                  <a:lnTo>
                    <a:pt x="199" y="337"/>
                  </a:lnTo>
                  <a:lnTo>
                    <a:pt x="191" y="341"/>
                  </a:lnTo>
                  <a:lnTo>
                    <a:pt x="189" y="350"/>
                  </a:lnTo>
                  <a:lnTo>
                    <a:pt x="183" y="355"/>
                  </a:lnTo>
                  <a:lnTo>
                    <a:pt x="153" y="357"/>
                  </a:lnTo>
                  <a:lnTo>
                    <a:pt x="140" y="370"/>
                  </a:lnTo>
                  <a:lnTo>
                    <a:pt x="114" y="378"/>
                  </a:lnTo>
                  <a:lnTo>
                    <a:pt x="106" y="411"/>
                  </a:lnTo>
                  <a:lnTo>
                    <a:pt x="87" y="402"/>
                  </a:lnTo>
                  <a:lnTo>
                    <a:pt x="65" y="409"/>
                  </a:lnTo>
                  <a:lnTo>
                    <a:pt x="56" y="423"/>
                  </a:lnTo>
                  <a:lnTo>
                    <a:pt x="32" y="432"/>
                  </a:lnTo>
                  <a:lnTo>
                    <a:pt x="18" y="443"/>
                  </a:lnTo>
                  <a:lnTo>
                    <a:pt x="15" y="458"/>
                  </a:lnTo>
                  <a:lnTo>
                    <a:pt x="16" y="464"/>
                  </a:lnTo>
                  <a:lnTo>
                    <a:pt x="5" y="485"/>
                  </a:lnTo>
                  <a:lnTo>
                    <a:pt x="6" y="494"/>
                  </a:lnTo>
                  <a:lnTo>
                    <a:pt x="26" y="499"/>
                  </a:lnTo>
                  <a:lnTo>
                    <a:pt x="13" y="504"/>
                  </a:lnTo>
                  <a:lnTo>
                    <a:pt x="13" y="510"/>
                  </a:lnTo>
                  <a:lnTo>
                    <a:pt x="10" y="526"/>
                  </a:lnTo>
                  <a:lnTo>
                    <a:pt x="0" y="529"/>
                  </a:lnTo>
                  <a:lnTo>
                    <a:pt x="4" y="540"/>
                  </a:lnTo>
                  <a:lnTo>
                    <a:pt x="18" y="555"/>
                  </a:lnTo>
                  <a:lnTo>
                    <a:pt x="33" y="563"/>
                  </a:lnTo>
                  <a:lnTo>
                    <a:pt x="37" y="572"/>
                  </a:lnTo>
                  <a:lnTo>
                    <a:pt x="37" y="586"/>
                  </a:lnTo>
                  <a:lnTo>
                    <a:pt x="39" y="591"/>
                  </a:lnTo>
                  <a:lnTo>
                    <a:pt x="58" y="601"/>
                  </a:lnTo>
                  <a:lnTo>
                    <a:pt x="65" y="598"/>
                  </a:lnTo>
                  <a:lnTo>
                    <a:pt x="76" y="607"/>
                  </a:lnTo>
                  <a:lnTo>
                    <a:pt x="91" y="608"/>
                  </a:lnTo>
                  <a:lnTo>
                    <a:pt x="87" y="620"/>
                  </a:lnTo>
                  <a:lnTo>
                    <a:pt x="92" y="634"/>
                  </a:lnTo>
                  <a:lnTo>
                    <a:pt x="114" y="630"/>
                  </a:lnTo>
                  <a:lnTo>
                    <a:pt x="155" y="614"/>
                  </a:lnTo>
                  <a:lnTo>
                    <a:pt x="134" y="641"/>
                  </a:lnTo>
                  <a:lnTo>
                    <a:pt x="128" y="660"/>
                  </a:lnTo>
                  <a:lnTo>
                    <a:pt x="160" y="660"/>
                  </a:lnTo>
                  <a:lnTo>
                    <a:pt x="180" y="649"/>
                  </a:lnTo>
                  <a:lnTo>
                    <a:pt x="180" y="657"/>
                  </a:lnTo>
                  <a:lnTo>
                    <a:pt x="153" y="678"/>
                  </a:lnTo>
                  <a:lnTo>
                    <a:pt x="158" y="693"/>
                  </a:lnTo>
                  <a:lnTo>
                    <a:pt x="196" y="709"/>
                  </a:lnTo>
                  <a:lnTo>
                    <a:pt x="214" y="711"/>
                  </a:lnTo>
                  <a:lnTo>
                    <a:pt x="236" y="700"/>
                  </a:lnTo>
                  <a:lnTo>
                    <a:pt x="237" y="685"/>
                  </a:lnTo>
                  <a:lnTo>
                    <a:pt x="230" y="663"/>
                  </a:lnTo>
                  <a:lnTo>
                    <a:pt x="239" y="660"/>
                  </a:lnTo>
                  <a:lnTo>
                    <a:pt x="253" y="678"/>
                  </a:lnTo>
                  <a:lnTo>
                    <a:pt x="258" y="694"/>
                  </a:lnTo>
                  <a:lnTo>
                    <a:pt x="289" y="694"/>
                  </a:lnTo>
                  <a:lnTo>
                    <a:pt x="314" y="688"/>
                  </a:lnTo>
                  <a:lnTo>
                    <a:pt x="329" y="663"/>
                  </a:lnTo>
                  <a:lnTo>
                    <a:pt x="345" y="649"/>
                  </a:lnTo>
                  <a:lnTo>
                    <a:pt x="356" y="646"/>
                  </a:lnTo>
                  <a:lnTo>
                    <a:pt x="354" y="658"/>
                  </a:lnTo>
                  <a:lnTo>
                    <a:pt x="340" y="666"/>
                  </a:lnTo>
                  <a:lnTo>
                    <a:pt x="345" y="673"/>
                  </a:lnTo>
                  <a:lnTo>
                    <a:pt x="352" y="671"/>
                  </a:lnTo>
                  <a:lnTo>
                    <a:pt x="360" y="658"/>
                  </a:lnTo>
                  <a:lnTo>
                    <a:pt x="375" y="655"/>
                  </a:lnTo>
                  <a:lnTo>
                    <a:pt x="379" y="665"/>
                  </a:lnTo>
                  <a:lnTo>
                    <a:pt x="381" y="678"/>
                  </a:lnTo>
                  <a:lnTo>
                    <a:pt x="393" y="688"/>
                  </a:lnTo>
                  <a:lnTo>
                    <a:pt x="389" y="706"/>
                  </a:lnTo>
                  <a:lnTo>
                    <a:pt x="381" y="716"/>
                  </a:lnTo>
                  <a:lnTo>
                    <a:pt x="365" y="714"/>
                  </a:lnTo>
                  <a:lnTo>
                    <a:pt x="356" y="725"/>
                  </a:lnTo>
                  <a:lnTo>
                    <a:pt x="359" y="736"/>
                  </a:lnTo>
                  <a:lnTo>
                    <a:pt x="365" y="747"/>
                  </a:lnTo>
                  <a:lnTo>
                    <a:pt x="395" y="763"/>
                  </a:lnTo>
                  <a:lnTo>
                    <a:pt x="398" y="769"/>
                  </a:lnTo>
                  <a:lnTo>
                    <a:pt x="397" y="776"/>
                  </a:lnTo>
                  <a:lnTo>
                    <a:pt x="391" y="785"/>
                  </a:lnTo>
                  <a:lnTo>
                    <a:pt x="373" y="791"/>
                  </a:lnTo>
                  <a:lnTo>
                    <a:pt x="370" y="802"/>
                  </a:lnTo>
                  <a:lnTo>
                    <a:pt x="360" y="803"/>
                  </a:lnTo>
                  <a:lnTo>
                    <a:pt x="346" y="796"/>
                  </a:lnTo>
                  <a:lnTo>
                    <a:pt x="289" y="781"/>
                  </a:lnTo>
                  <a:lnTo>
                    <a:pt x="258" y="789"/>
                  </a:lnTo>
                  <a:lnTo>
                    <a:pt x="203" y="776"/>
                  </a:lnTo>
                  <a:lnTo>
                    <a:pt x="146" y="774"/>
                  </a:lnTo>
                  <a:lnTo>
                    <a:pt x="117" y="787"/>
                  </a:lnTo>
                  <a:lnTo>
                    <a:pt x="119" y="797"/>
                  </a:lnTo>
                  <a:lnTo>
                    <a:pt x="106" y="800"/>
                  </a:lnTo>
                  <a:lnTo>
                    <a:pt x="88" y="829"/>
                  </a:lnTo>
                  <a:lnTo>
                    <a:pt x="81" y="840"/>
                  </a:lnTo>
                  <a:lnTo>
                    <a:pt x="87" y="838"/>
                  </a:lnTo>
                  <a:lnTo>
                    <a:pt x="110" y="851"/>
                  </a:lnTo>
                  <a:lnTo>
                    <a:pt x="114" y="860"/>
                  </a:lnTo>
                  <a:lnTo>
                    <a:pt x="113" y="872"/>
                  </a:lnTo>
                  <a:lnTo>
                    <a:pt x="129" y="884"/>
                  </a:lnTo>
                  <a:lnTo>
                    <a:pt x="149" y="881"/>
                  </a:lnTo>
                  <a:lnTo>
                    <a:pt x="173" y="828"/>
                  </a:lnTo>
                  <a:lnTo>
                    <a:pt x="179" y="833"/>
                  </a:lnTo>
                  <a:lnTo>
                    <a:pt x="160" y="870"/>
                  </a:lnTo>
                  <a:lnTo>
                    <a:pt x="166" y="894"/>
                  </a:lnTo>
                  <a:lnTo>
                    <a:pt x="203" y="910"/>
                  </a:lnTo>
                  <a:lnTo>
                    <a:pt x="233" y="915"/>
                  </a:lnTo>
                  <a:lnTo>
                    <a:pt x="262" y="909"/>
                  </a:lnTo>
                  <a:lnTo>
                    <a:pt x="260" y="924"/>
                  </a:lnTo>
                  <a:lnTo>
                    <a:pt x="243" y="937"/>
                  </a:lnTo>
                  <a:lnTo>
                    <a:pt x="222" y="937"/>
                  </a:lnTo>
                  <a:lnTo>
                    <a:pt x="185" y="976"/>
                  </a:lnTo>
                  <a:lnTo>
                    <a:pt x="198" y="996"/>
                  </a:lnTo>
                  <a:lnTo>
                    <a:pt x="214" y="1012"/>
                  </a:lnTo>
                  <a:lnTo>
                    <a:pt x="225" y="1031"/>
                  </a:lnTo>
                  <a:lnTo>
                    <a:pt x="262" y="1061"/>
                  </a:lnTo>
                  <a:lnTo>
                    <a:pt x="292" y="1070"/>
                  </a:lnTo>
                  <a:lnTo>
                    <a:pt x="309" y="1081"/>
                  </a:lnTo>
                  <a:lnTo>
                    <a:pt x="336" y="1087"/>
                  </a:lnTo>
                  <a:lnTo>
                    <a:pt x="362" y="1099"/>
                  </a:lnTo>
                  <a:lnTo>
                    <a:pt x="329" y="1048"/>
                  </a:lnTo>
                  <a:lnTo>
                    <a:pt x="313" y="1037"/>
                  </a:lnTo>
                  <a:lnTo>
                    <a:pt x="328" y="1016"/>
                  </a:lnTo>
                  <a:lnTo>
                    <a:pt x="340" y="1016"/>
                  </a:lnTo>
                  <a:lnTo>
                    <a:pt x="357" y="1043"/>
                  </a:lnTo>
                  <a:lnTo>
                    <a:pt x="368" y="1044"/>
                  </a:lnTo>
                  <a:lnTo>
                    <a:pt x="372" y="1024"/>
                  </a:lnTo>
                  <a:lnTo>
                    <a:pt x="382" y="1005"/>
                  </a:lnTo>
                  <a:lnTo>
                    <a:pt x="410" y="1015"/>
                  </a:lnTo>
                  <a:lnTo>
                    <a:pt x="404" y="1028"/>
                  </a:lnTo>
                  <a:lnTo>
                    <a:pt x="402" y="1054"/>
                  </a:lnTo>
                  <a:lnTo>
                    <a:pt x="419" y="1071"/>
                  </a:lnTo>
                  <a:lnTo>
                    <a:pt x="430" y="1062"/>
                  </a:lnTo>
                  <a:lnTo>
                    <a:pt x="440" y="1042"/>
                  </a:lnTo>
                  <a:lnTo>
                    <a:pt x="453" y="1034"/>
                  </a:lnTo>
                  <a:lnTo>
                    <a:pt x="462" y="1038"/>
                  </a:lnTo>
                  <a:lnTo>
                    <a:pt x="465" y="1023"/>
                  </a:lnTo>
                  <a:lnTo>
                    <a:pt x="476" y="1010"/>
                  </a:lnTo>
                  <a:lnTo>
                    <a:pt x="491" y="1001"/>
                  </a:lnTo>
                  <a:lnTo>
                    <a:pt x="491" y="1021"/>
                  </a:lnTo>
                  <a:lnTo>
                    <a:pt x="502" y="1039"/>
                  </a:lnTo>
                  <a:lnTo>
                    <a:pt x="521" y="1022"/>
                  </a:lnTo>
                  <a:lnTo>
                    <a:pt x="534" y="992"/>
                  </a:lnTo>
                  <a:lnTo>
                    <a:pt x="554" y="997"/>
                  </a:lnTo>
                  <a:lnTo>
                    <a:pt x="562" y="1018"/>
                  </a:lnTo>
                  <a:lnTo>
                    <a:pt x="575" y="1024"/>
                  </a:lnTo>
                  <a:lnTo>
                    <a:pt x="581" y="1019"/>
                  </a:lnTo>
                  <a:lnTo>
                    <a:pt x="593" y="1021"/>
                  </a:lnTo>
                  <a:lnTo>
                    <a:pt x="657" y="1040"/>
                  </a:lnTo>
                  <a:lnTo>
                    <a:pt x="663" y="1060"/>
                  </a:lnTo>
                  <a:lnTo>
                    <a:pt x="671" y="1066"/>
                  </a:lnTo>
                  <a:lnTo>
                    <a:pt x="672" y="1075"/>
                  </a:lnTo>
                  <a:lnTo>
                    <a:pt x="672" y="1054"/>
                  </a:lnTo>
                  <a:lnTo>
                    <a:pt x="673" y="1054"/>
                  </a:lnTo>
                  <a:lnTo>
                    <a:pt x="698" y="1075"/>
                  </a:lnTo>
                  <a:lnTo>
                    <a:pt x="715" y="1085"/>
                  </a:lnTo>
                  <a:lnTo>
                    <a:pt x="723" y="1082"/>
                  </a:lnTo>
                  <a:lnTo>
                    <a:pt x="727" y="1092"/>
                  </a:lnTo>
                  <a:lnTo>
                    <a:pt x="725" y="1118"/>
                  </a:lnTo>
                  <a:lnTo>
                    <a:pt x="737" y="1115"/>
                  </a:lnTo>
                  <a:lnTo>
                    <a:pt x="750" y="1099"/>
                  </a:lnTo>
                  <a:lnTo>
                    <a:pt x="758" y="1121"/>
                  </a:lnTo>
                  <a:lnTo>
                    <a:pt x="763" y="1123"/>
                  </a:lnTo>
                  <a:lnTo>
                    <a:pt x="771" y="1132"/>
                  </a:lnTo>
                  <a:lnTo>
                    <a:pt x="787" y="1128"/>
                  </a:lnTo>
                  <a:lnTo>
                    <a:pt x="791" y="1140"/>
                  </a:lnTo>
                  <a:lnTo>
                    <a:pt x="798" y="1153"/>
                  </a:lnTo>
                  <a:lnTo>
                    <a:pt x="800" y="1166"/>
                  </a:lnTo>
                  <a:lnTo>
                    <a:pt x="803" y="1169"/>
                  </a:lnTo>
                  <a:lnTo>
                    <a:pt x="802" y="1180"/>
                  </a:lnTo>
                  <a:lnTo>
                    <a:pt x="792" y="1199"/>
                  </a:lnTo>
                  <a:lnTo>
                    <a:pt x="789" y="1212"/>
                  </a:lnTo>
                  <a:lnTo>
                    <a:pt x="800" y="1200"/>
                  </a:lnTo>
                  <a:lnTo>
                    <a:pt x="802" y="1215"/>
                  </a:lnTo>
                  <a:lnTo>
                    <a:pt x="801" y="1221"/>
                  </a:lnTo>
                  <a:lnTo>
                    <a:pt x="812" y="1241"/>
                  </a:lnTo>
                  <a:lnTo>
                    <a:pt x="814" y="1261"/>
                  </a:lnTo>
                  <a:lnTo>
                    <a:pt x="823" y="1275"/>
                  </a:lnTo>
                  <a:lnTo>
                    <a:pt x="877" y="1314"/>
                  </a:lnTo>
                  <a:lnTo>
                    <a:pt x="878" y="1322"/>
                  </a:lnTo>
                  <a:lnTo>
                    <a:pt x="871" y="1329"/>
                  </a:lnTo>
                  <a:lnTo>
                    <a:pt x="867" y="1336"/>
                  </a:lnTo>
                  <a:lnTo>
                    <a:pt x="872" y="1349"/>
                  </a:lnTo>
                  <a:lnTo>
                    <a:pt x="886" y="1352"/>
                  </a:lnTo>
                  <a:lnTo>
                    <a:pt x="914" y="1392"/>
                  </a:lnTo>
                  <a:lnTo>
                    <a:pt x="906" y="1397"/>
                  </a:lnTo>
                  <a:lnTo>
                    <a:pt x="882" y="1404"/>
                  </a:lnTo>
                  <a:lnTo>
                    <a:pt x="900" y="1409"/>
                  </a:lnTo>
                  <a:lnTo>
                    <a:pt x="913" y="1406"/>
                  </a:lnTo>
                  <a:lnTo>
                    <a:pt x="915" y="1422"/>
                  </a:lnTo>
                  <a:lnTo>
                    <a:pt x="892" y="1422"/>
                  </a:lnTo>
                  <a:lnTo>
                    <a:pt x="915" y="1433"/>
                  </a:lnTo>
                  <a:lnTo>
                    <a:pt x="918" y="1440"/>
                  </a:lnTo>
                  <a:lnTo>
                    <a:pt x="914" y="1457"/>
                  </a:lnTo>
                  <a:lnTo>
                    <a:pt x="911" y="1483"/>
                  </a:lnTo>
                  <a:lnTo>
                    <a:pt x="922" y="1480"/>
                  </a:lnTo>
                  <a:lnTo>
                    <a:pt x="930" y="1489"/>
                  </a:lnTo>
                  <a:lnTo>
                    <a:pt x="921" y="1501"/>
                  </a:lnTo>
                  <a:lnTo>
                    <a:pt x="941" y="1521"/>
                  </a:lnTo>
                  <a:lnTo>
                    <a:pt x="937" y="1542"/>
                  </a:lnTo>
                  <a:lnTo>
                    <a:pt x="938" y="1549"/>
                  </a:lnTo>
                  <a:lnTo>
                    <a:pt x="929" y="1544"/>
                  </a:lnTo>
                  <a:lnTo>
                    <a:pt x="927" y="1555"/>
                  </a:lnTo>
                  <a:lnTo>
                    <a:pt x="929" y="1564"/>
                  </a:lnTo>
                  <a:lnTo>
                    <a:pt x="952" y="1581"/>
                  </a:lnTo>
                  <a:lnTo>
                    <a:pt x="954" y="1587"/>
                  </a:lnTo>
                  <a:lnTo>
                    <a:pt x="956" y="1597"/>
                  </a:lnTo>
                  <a:lnTo>
                    <a:pt x="949" y="1618"/>
                  </a:lnTo>
                  <a:lnTo>
                    <a:pt x="958" y="1616"/>
                  </a:lnTo>
                  <a:lnTo>
                    <a:pt x="975" y="1607"/>
                  </a:lnTo>
                  <a:lnTo>
                    <a:pt x="967" y="1615"/>
                  </a:lnTo>
                  <a:lnTo>
                    <a:pt x="963" y="1624"/>
                  </a:lnTo>
                  <a:lnTo>
                    <a:pt x="960" y="1636"/>
                  </a:lnTo>
                  <a:lnTo>
                    <a:pt x="972" y="1646"/>
                  </a:lnTo>
                  <a:lnTo>
                    <a:pt x="962" y="1652"/>
                  </a:lnTo>
                  <a:lnTo>
                    <a:pt x="957" y="1666"/>
                  </a:lnTo>
                  <a:lnTo>
                    <a:pt x="947" y="1673"/>
                  </a:lnTo>
                  <a:lnTo>
                    <a:pt x="980" y="1683"/>
                  </a:lnTo>
                  <a:lnTo>
                    <a:pt x="999" y="1693"/>
                  </a:lnTo>
                  <a:lnTo>
                    <a:pt x="1006" y="1710"/>
                  </a:lnTo>
                  <a:lnTo>
                    <a:pt x="1005" y="1728"/>
                  </a:lnTo>
                  <a:lnTo>
                    <a:pt x="1000" y="1733"/>
                  </a:lnTo>
                  <a:lnTo>
                    <a:pt x="999" y="1748"/>
                  </a:lnTo>
                  <a:lnTo>
                    <a:pt x="1000" y="1765"/>
                  </a:lnTo>
                  <a:lnTo>
                    <a:pt x="1001" y="1781"/>
                  </a:lnTo>
                  <a:lnTo>
                    <a:pt x="992" y="1785"/>
                  </a:lnTo>
                  <a:lnTo>
                    <a:pt x="996" y="1801"/>
                  </a:lnTo>
                  <a:lnTo>
                    <a:pt x="990" y="1808"/>
                  </a:lnTo>
                  <a:lnTo>
                    <a:pt x="986" y="1825"/>
                  </a:lnTo>
                  <a:lnTo>
                    <a:pt x="981" y="1834"/>
                  </a:lnTo>
                  <a:lnTo>
                    <a:pt x="967" y="1854"/>
                  </a:lnTo>
                  <a:lnTo>
                    <a:pt x="953" y="1860"/>
                  </a:lnTo>
                  <a:lnTo>
                    <a:pt x="969" y="1878"/>
                  </a:lnTo>
                  <a:lnTo>
                    <a:pt x="992" y="1869"/>
                  </a:lnTo>
                  <a:lnTo>
                    <a:pt x="968" y="1898"/>
                  </a:lnTo>
                  <a:lnTo>
                    <a:pt x="951" y="1906"/>
                  </a:lnTo>
                  <a:lnTo>
                    <a:pt x="941" y="1921"/>
                  </a:lnTo>
                  <a:lnTo>
                    <a:pt x="946" y="1937"/>
                  </a:lnTo>
                  <a:lnTo>
                    <a:pt x="963" y="1968"/>
                  </a:lnTo>
                  <a:lnTo>
                    <a:pt x="973" y="1954"/>
                  </a:lnTo>
                  <a:lnTo>
                    <a:pt x="988" y="1970"/>
                  </a:lnTo>
                  <a:lnTo>
                    <a:pt x="1007" y="1976"/>
                  </a:lnTo>
                  <a:lnTo>
                    <a:pt x="1037" y="1960"/>
                  </a:lnTo>
                  <a:lnTo>
                    <a:pt x="1038" y="1943"/>
                  </a:lnTo>
                  <a:lnTo>
                    <a:pt x="1028" y="1931"/>
                  </a:lnTo>
                  <a:lnTo>
                    <a:pt x="1032" y="1919"/>
                  </a:lnTo>
                  <a:lnTo>
                    <a:pt x="1039" y="1926"/>
                  </a:lnTo>
                  <a:lnTo>
                    <a:pt x="1046" y="1917"/>
                  </a:lnTo>
                  <a:lnTo>
                    <a:pt x="1044" y="1908"/>
                  </a:lnTo>
                  <a:lnTo>
                    <a:pt x="1061" y="1895"/>
                  </a:lnTo>
                  <a:lnTo>
                    <a:pt x="1062" y="1865"/>
                  </a:lnTo>
                  <a:lnTo>
                    <a:pt x="1069" y="1882"/>
                  </a:lnTo>
                  <a:lnTo>
                    <a:pt x="1078" y="1899"/>
                  </a:lnTo>
                  <a:lnTo>
                    <a:pt x="1096" y="1883"/>
                  </a:lnTo>
                  <a:lnTo>
                    <a:pt x="1087" y="1904"/>
                  </a:lnTo>
                  <a:lnTo>
                    <a:pt x="1086" y="1919"/>
                  </a:lnTo>
                  <a:lnTo>
                    <a:pt x="1105" y="1926"/>
                  </a:lnTo>
                  <a:lnTo>
                    <a:pt x="1104" y="1930"/>
                  </a:lnTo>
                  <a:lnTo>
                    <a:pt x="1114" y="1930"/>
                  </a:lnTo>
                  <a:lnTo>
                    <a:pt x="1155" y="1924"/>
                  </a:lnTo>
                  <a:lnTo>
                    <a:pt x="1141" y="1941"/>
                  </a:lnTo>
                  <a:lnTo>
                    <a:pt x="1104" y="1953"/>
                  </a:lnTo>
                  <a:lnTo>
                    <a:pt x="1092" y="1969"/>
                  </a:lnTo>
                  <a:lnTo>
                    <a:pt x="1120" y="1973"/>
                  </a:lnTo>
                  <a:lnTo>
                    <a:pt x="1152" y="1962"/>
                  </a:lnTo>
                  <a:lnTo>
                    <a:pt x="1132" y="1975"/>
                  </a:lnTo>
                  <a:lnTo>
                    <a:pt x="1128" y="1994"/>
                  </a:lnTo>
                  <a:lnTo>
                    <a:pt x="1118" y="2011"/>
                  </a:lnTo>
                  <a:lnTo>
                    <a:pt x="1164" y="1981"/>
                  </a:lnTo>
                  <a:lnTo>
                    <a:pt x="1136" y="2017"/>
                  </a:lnTo>
                  <a:lnTo>
                    <a:pt x="1180" y="2012"/>
                  </a:lnTo>
                  <a:lnTo>
                    <a:pt x="1175" y="2025"/>
                  </a:lnTo>
                  <a:lnTo>
                    <a:pt x="1183" y="2033"/>
                  </a:lnTo>
                  <a:lnTo>
                    <a:pt x="1180" y="2041"/>
                  </a:lnTo>
                  <a:lnTo>
                    <a:pt x="1152" y="2029"/>
                  </a:lnTo>
                  <a:lnTo>
                    <a:pt x="1167" y="2045"/>
                  </a:lnTo>
                  <a:lnTo>
                    <a:pt x="1199" y="2059"/>
                  </a:lnTo>
                  <a:lnTo>
                    <a:pt x="1212" y="2075"/>
                  </a:lnTo>
                  <a:lnTo>
                    <a:pt x="1218" y="2091"/>
                  </a:lnTo>
                  <a:lnTo>
                    <a:pt x="1196" y="2082"/>
                  </a:lnTo>
                  <a:lnTo>
                    <a:pt x="1212" y="2092"/>
                  </a:lnTo>
                  <a:lnTo>
                    <a:pt x="1212" y="2100"/>
                  </a:lnTo>
                  <a:lnTo>
                    <a:pt x="1200" y="2103"/>
                  </a:lnTo>
                  <a:lnTo>
                    <a:pt x="1204" y="2111"/>
                  </a:lnTo>
                  <a:lnTo>
                    <a:pt x="1188" y="2105"/>
                  </a:lnTo>
                  <a:lnTo>
                    <a:pt x="1190" y="2121"/>
                  </a:lnTo>
                  <a:lnTo>
                    <a:pt x="1199" y="2132"/>
                  </a:lnTo>
                  <a:lnTo>
                    <a:pt x="1218" y="2124"/>
                  </a:lnTo>
                  <a:lnTo>
                    <a:pt x="1223" y="2136"/>
                  </a:lnTo>
                  <a:lnTo>
                    <a:pt x="1221" y="2148"/>
                  </a:lnTo>
                  <a:lnTo>
                    <a:pt x="1191" y="2142"/>
                  </a:lnTo>
                  <a:lnTo>
                    <a:pt x="1164" y="2131"/>
                  </a:lnTo>
                  <a:lnTo>
                    <a:pt x="1124" y="2094"/>
                  </a:lnTo>
                  <a:lnTo>
                    <a:pt x="1102" y="2080"/>
                  </a:lnTo>
                  <a:lnTo>
                    <a:pt x="1039" y="2071"/>
                  </a:lnTo>
                  <a:lnTo>
                    <a:pt x="1023" y="2073"/>
                  </a:lnTo>
                  <a:lnTo>
                    <a:pt x="1010" y="2091"/>
                  </a:lnTo>
                  <a:lnTo>
                    <a:pt x="1042" y="2138"/>
                  </a:lnTo>
                  <a:lnTo>
                    <a:pt x="1070" y="2147"/>
                  </a:lnTo>
                  <a:lnTo>
                    <a:pt x="1102" y="2162"/>
                  </a:lnTo>
                  <a:lnTo>
                    <a:pt x="1125" y="2190"/>
                  </a:lnTo>
                  <a:lnTo>
                    <a:pt x="1174" y="2201"/>
                  </a:lnTo>
                  <a:lnTo>
                    <a:pt x="1183" y="2194"/>
                  </a:lnTo>
                  <a:lnTo>
                    <a:pt x="1198" y="2196"/>
                  </a:lnTo>
                  <a:lnTo>
                    <a:pt x="1204" y="2202"/>
                  </a:lnTo>
                  <a:lnTo>
                    <a:pt x="1234" y="2200"/>
                  </a:lnTo>
                  <a:lnTo>
                    <a:pt x="1232" y="2216"/>
                  </a:lnTo>
                  <a:lnTo>
                    <a:pt x="1238" y="2232"/>
                  </a:lnTo>
                  <a:lnTo>
                    <a:pt x="1221" y="2238"/>
                  </a:lnTo>
                  <a:lnTo>
                    <a:pt x="1225" y="2255"/>
                  </a:lnTo>
                  <a:lnTo>
                    <a:pt x="1211" y="2261"/>
                  </a:lnTo>
                  <a:lnTo>
                    <a:pt x="1215" y="2276"/>
                  </a:lnTo>
                  <a:lnTo>
                    <a:pt x="1217" y="2281"/>
                  </a:lnTo>
                  <a:lnTo>
                    <a:pt x="1204" y="2288"/>
                  </a:lnTo>
                  <a:lnTo>
                    <a:pt x="1202" y="2313"/>
                  </a:lnTo>
                  <a:lnTo>
                    <a:pt x="1217" y="2324"/>
                  </a:lnTo>
                  <a:lnTo>
                    <a:pt x="1234" y="2312"/>
                  </a:lnTo>
                  <a:lnTo>
                    <a:pt x="1242" y="2326"/>
                  </a:lnTo>
                  <a:lnTo>
                    <a:pt x="1226" y="2337"/>
                  </a:lnTo>
                  <a:lnTo>
                    <a:pt x="1234" y="2349"/>
                  </a:lnTo>
                  <a:lnTo>
                    <a:pt x="1221" y="2350"/>
                  </a:lnTo>
                  <a:lnTo>
                    <a:pt x="1215" y="2337"/>
                  </a:lnTo>
                  <a:lnTo>
                    <a:pt x="1201" y="2334"/>
                  </a:lnTo>
                  <a:lnTo>
                    <a:pt x="1194" y="2341"/>
                  </a:lnTo>
                  <a:lnTo>
                    <a:pt x="1193" y="2356"/>
                  </a:lnTo>
                  <a:lnTo>
                    <a:pt x="1193" y="2371"/>
                  </a:lnTo>
                  <a:lnTo>
                    <a:pt x="1199" y="2378"/>
                  </a:lnTo>
                  <a:lnTo>
                    <a:pt x="1188" y="2392"/>
                  </a:lnTo>
                  <a:lnTo>
                    <a:pt x="1191" y="2398"/>
                  </a:lnTo>
                  <a:lnTo>
                    <a:pt x="1204" y="2395"/>
                  </a:lnTo>
                  <a:lnTo>
                    <a:pt x="1199" y="2404"/>
                  </a:lnTo>
                  <a:lnTo>
                    <a:pt x="1193" y="2421"/>
                  </a:lnTo>
                  <a:lnTo>
                    <a:pt x="1171" y="2428"/>
                  </a:lnTo>
                  <a:lnTo>
                    <a:pt x="1155" y="2421"/>
                  </a:lnTo>
                  <a:lnTo>
                    <a:pt x="1140" y="2420"/>
                  </a:lnTo>
                  <a:lnTo>
                    <a:pt x="1118" y="2426"/>
                  </a:lnTo>
                  <a:lnTo>
                    <a:pt x="1114" y="2436"/>
                  </a:lnTo>
                  <a:lnTo>
                    <a:pt x="1098" y="2452"/>
                  </a:lnTo>
                  <a:lnTo>
                    <a:pt x="1102" y="2462"/>
                  </a:lnTo>
                  <a:lnTo>
                    <a:pt x="1099" y="2463"/>
                  </a:lnTo>
                  <a:lnTo>
                    <a:pt x="1103" y="2474"/>
                  </a:lnTo>
                  <a:lnTo>
                    <a:pt x="1115" y="2468"/>
                  </a:lnTo>
                  <a:lnTo>
                    <a:pt x="1128" y="2476"/>
                  </a:lnTo>
                  <a:lnTo>
                    <a:pt x="1182" y="2459"/>
                  </a:lnTo>
                  <a:lnTo>
                    <a:pt x="1172" y="2442"/>
                  </a:lnTo>
                  <a:lnTo>
                    <a:pt x="1191" y="2443"/>
                  </a:lnTo>
                  <a:lnTo>
                    <a:pt x="1194" y="2447"/>
                  </a:lnTo>
                  <a:lnTo>
                    <a:pt x="1189" y="2458"/>
                  </a:lnTo>
                  <a:lnTo>
                    <a:pt x="1174" y="2466"/>
                  </a:lnTo>
                  <a:lnTo>
                    <a:pt x="1198" y="2479"/>
                  </a:lnTo>
                  <a:lnTo>
                    <a:pt x="1184" y="2476"/>
                  </a:lnTo>
                  <a:lnTo>
                    <a:pt x="1188" y="2485"/>
                  </a:lnTo>
                  <a:lnTo>
                    <a:pt x="1205" y="2493"/>
                  </a:lnTo>
                  <a:lnTo>
                    <a:pt x="1199" y="2498"/>
                  </a:lnTo>
                  <a:lnTo>
                    <a:pt x="1188" y="2493"/>
                  </a:lnTo>
                  <a:lnTo>
                    <a:pt x="1171" y="2500"/>
                  </a:lnTo>
                  <a:lnTo>
                    <a:pt x="1155" y="2502"/>
                  </a:lnTo>
                  <a:lnTo>
                    <a:pt x="1114" y="2481"/>
                  </a:lnTo>
                  <a:lnTo>
                    <a:pt x="1101" y="2487"/>
                  </a:lnTo>
                  <a:lnTo>
                    <a:pt x="1101" y="2492"/>
                  </a:lnTo>
                  <a:lnTo>
                    <a:pt x="1078" y="2485"/>
                  </a:lnTo>
                  <a:lnTo>
                    <a:pt x="1071" y="2491"/>
                  </a:lnTo>
                  <a:lnTo>
                    <a:pt x="1088" y="2491"/>
                  </a:lnTo>
                  <a:lnTo>
                    <a:pt x="1104" y="2508"/>
                  </a:lnTo>
                  <a:lnTo>
                    <a:pt x="1098" y="2513"/>
                  </a:lnTo>
                  <a:lnTo>
                    <a:pt x="1081" y="2503"/>
                  </a:lnTo>
                  <a:lnTo>
                    <a:pt x="1091" y="2516"/>
                  </a:lnTo>
                  <a:lnTo>
                    <a:pt x="1078" y="2516"/>
                  </a:lnTo>
                  <a:lnTo>
                    <a:pt x="1064" y="2525"/>
                  </a:lnTo>
                  <a:lnTo>
                    <a:pt x="1066" y="2539"/>
                  </a:lnTo>
                  <a:lnTo>
                    <a:pt x="1065" y="2555"/>
                  </a:lnTo>
                  <a:lnTo>
                    <a:pt x="1067" y="2556"/>
                  </a:lnTo>
                  <a:lnTo>
                    <a:pt x="1056" y="2570"/>
                  </a:lnTo>
                  <a:lnTo>
                    <a:pt x="1067" y="2578"/>
                  </a:lnTo>
                  <a:lnTo>
                    <a:pt x="1072" y="2575"/>
                  </a:lnTo>
                  <a:lnTo>
                    <a:pt x="1051" y="2590"/>
                  </a:lnTo>
                  <a:lnTo>
                    <a:pt x="1055" y="2600"/>
                  </a:lnTo>
                  <a:lnTo>
                    <a:pt x="1049" y="2605"/>
                  </a:lnTo>
                  <a:lnTo>
                    <a:pt x="1044" y="2615"/>
                  </a:lnTo>
                  <a:lnTo>
                    <a:pt x="1043" y="2640"/>
                  </a:lnTo>
                  <a:lnTo>
                    <a:pt x="1061" y="2653"/>
                  </a:lnTo>
                  <a:lnTo>
                    <a:pt x="1059" y="2667"/>
                  </a:lnTo>
                  <a:lnTo>
                    <a:pt x="1074" y="2664"/>
                  </a:lnTo>
                  <a:lnTo>
                    <a:pt x="1091" y="2665"/>
                  </a:lnTo>
                  <a:lnTo>
                    <a:pt x="1089" y="2685"/>
                  </a:lnTo>
                  <a:lnTo>
                    <a:pt x="1082" y="2690"/>
                  </a:lnTo>
                  <a:lnTo>
                    <a:pt x="1071" y="2705"/>
                  </a:lnTo>
                  <a:lnTo>
                    <a:pt x="1085" y="2719"/>
                  </a:lnTo>
                  <a:lnTo>
                    <a:pt x="1065" y="2716"/>
                  </a:lnTo>
                  <a:lnTo>
                    <a:pt x="1060" y="2728"/>
                  </a:lnTo>
                  <a:lnTo>
                    <a:pt x="1061" y="2742"/>
                  </a:lnTo>
                  <a:lnTo>
                    <a:pt x="1064" y="2750"/>
                  </a:lnTo>
                  <a:lnTo>
                    <a:pt x="1076" y="2750"/>
                  </a:lnTo>
                  <a:lnTo>
                    <a:pt x="1065" y="2764"/>
                  </a:lnTo>
                  <a:lnTo>
                    <a:pt x="1072" y="2767"/>
                  </a:lnTo>
                  <a:lnTo>
                    <a:pt x="1086" y="2767"/>
                  </a:lnTo>
                  <a:lnTo>
                    <a:pt x="1097" y="2764"/>
                  </a:lnTo>
                  <a:lnTo>
                    <a:pt x="1071" y="2787"/>
                  </a:lnTo>
                  <a:lnTo>
                    <a:pt x="1071" y="2797"/>
                  </a:lnTo>
                  <a:lnTo>
                    <a:pt x="1085" y="2802"/>
                  </a:lnTo>
                  <a:lnTo>
                    <a:pt x="1086" y="2810"/>
                  </a:lnTo>
                  <a:lnTo>
                    <a:pt x="1102" y="2802"/>
                  </a:lnTo>
                  <a:lnTo>
                    <a:pt x="1096" y="2805"/>
                  </a:lnTo>
                  <a:lnTo>
                    <a:pt x="1089" y="2815"/>
                  </a:lnTo>
                  <a:lnTo>
                    <a:pt x="1092" y="2823"/>
                  </a:lnTo>
                  <a:lnTo>
                    <a:pt x="1086" y="2834"/>
                  </a:lnTo>
                  <a:lnTo>
                    <a:pt x="1099" y="2830"/>
                  </a:lnTo>
                  <a:lnTo>
                    <a:pt x="1108" y="2825"/>
                  </a:lnTo>
                  <a:lnTo>
                    <a:pt x="1110" y="2856"/>
                  </a:lnTo>
                  <a:lnTo>
                    <a:pt x="1125" y="2855"/>
                  </a:lnTo>
                  <a:lnTo>
                    <a:pt x="1125" y="2864"/>
                  </a:lnTo>
                  <a:lnTo>
                    <a:pt x="1137" y="2864"/>
                  </a:lnTo>
                  <a:lnTo>
                    <a:pt x="1120" y="2882"/>
                  </a:lnTo>
                  <a:lnTo>
                    <a:pt x="1125" y="2895"/>
                  </a:lnTo>
                  <a:lnTo>
                    <a:pt x="1135" y="2880"/>
                  </a:lnTo>
                  <a:lnTo>
                    <a:pt x="1137" y="2896"/>
                  </a:lnTo>
                  <a:lnTo>
                    <a:pt x="1134" y="2900"/>
                  </a:lnTo>
                  <a:lnTo>
                    <a:pt x="1131" y="2916"/>
                  </a:lnTo>
                  <a:lnTo>
                    <a:pt x="1140" y="2920"/>
                  </a:lnTo>
                  <a:lnTo>
                    <a:pt x="1141" y="2932"/>
                  </a:lnTo>
                  <a:lnTo>
                    <a:pt x="1144" y="2945"/>
                  </a:lnTo>
                  <a:lnTo>
                    <a:pt x="1151" y="2937"/>
                  </a:lnTo>
                  <a:lnTo>
                    <a:pt x="1151" y="2941"/>
                  </a:lnTo>
                  <a:lnTo>
                    <a:pt x="1157" y="2943"/>
                  </a:lnTo>
                  <a:lnTo>
                    <a:pt x="1145" y="2957"/>
                  </a:lnTo>
                  <a:lnTo>
                    <a:pt x="1142" y="2965"/>
                  </a:lnTo>
                  <a:lnTo>
                    <a:pt x="1142" y="2979"/>
                  </a:lnTo>
                  <a:lnTo>
                    <a:pt x="1141" y="2990"/>
                  </a:lnTo>
                  <a:lnTo>
                    <a:pt x="1141" y="3002"/>
                  </a:lnTo>
                  <a:lnTo>
                    <a:pt x="1145" y="3017"/>
                  </a:lnTo>
                  <a:lnTo>
                    <a:pt x="1151" y="3013"/>
                  </a:lnTo>
                  <a:lnTo>
                    <a:pt x="1164" y="3013"/>
                  </a:lnTo>
                  <a:lnTo>
                    <a:pt x="1175" y="2990"/>
                  </a:lnTo>
                  <a:lnTo>
                    <a:pt x="1190" y="2961"/>
                  </a:lnTo>
                  <a:lnTo>
                    <a:pt x="1198" y="2965"/>
                  </a:lnTo>
                  <a:lnTo>
                    <a:pt x="1211" y="2960"/>
                  </a:lnTo>
                  <a:lnTo>
                    <a:pt x="1218" y="2944"/>
                  </a:lnTo>
                  <a:lnTo>
                    <a:pt x="1237" y="2954"/>
                  </a:lnTo>
                  <a:lnTo>
                    <a:pt x="1248" y="2952"/>
                  </a:lnTo>
                  <a:lnTo>
                    <a:pt x="1255" y="2968"/>
                  </a:lnTo>
                  <a:lnTo>
                    <a:pt x="1226" y="2960"/>
                  </a:lnTo>
                  <a:lnTo>
                    <a:pt x="1216" y="2970"/>
                  </a:lnTo>
                  <a:lnTo>
                    <a:pt x="1215" y="2977"/>
                  </a:lnTo>
                  <a:lnTo>
                    <a:pt x="1228" y="2988"/>
                  </a:lnTo>
                  <a:lnTo>
                    <a:pt x="1247" y="2988"/>
                  </a:lnTo>
                  <a:lnTo>
                    <a:pt x="1218" y="3000"/>
                  </a:lnTo>
                  <a:lnTo>
                    <a:pt x="1206" y="3002"/>
                  </a:lnTo>
                  <a:lnTo>
                    <a:pt x="1202" y="3018"/>
                  </a:lnTo>
                  <a:lnTo>
                    <a:pt x="1191" y="3025"/>
                  </a:lnTo>
                  <a:lnTo>
                    <a:pt x="1175" y="3027"/>
                  </a:lnTo>
                  <a:lnTo>
                    <a:pt x="1173" y="3036"/>
                  </a:lnTo>
                  <a:lnTo>
                    <a:pt x="1179" y="3057"/>
                  </a:lnTo>
                  <a:lnTo>
                    <a:pt x="1177" y="3082"/>
                  </a:lnTo>
                  <a:lnTo>
                    <a:pt x="1187" y="3078"/>
                  </a:lnTo>
                  <a:lnTo>
                    <a:pt x="1177" y="3093"/>
                  </a:lnTo>
                  <a:lnTo>
                    <a:pt x="1187" y="3110"/>
                  </a:lnTo>
                  <a:lnTo>
                    <a:pt x="1190" y="3119"/>
                  </a:lnTo>
                  <a:lnTo>
                    <a:pt x="1195" y="3116"/>
                  </a:lnTo>
                  <a:lnTo>
                    <a:pt x="1198" y="3136"/>
                  </a:lnTo>
                  <a:lnTo>
                    <a:pt x="1212" y="3160"/>
                  </a:lnTo>
                  <a:lnTo>
                    <a:pt x="1217" y="3162"/>
                  </a:lnTo>
                  <a:lnTo>
                    <a:pt x="1217" y="3165"/>
                  </a:lnTo>
                  <a:lnTo>
                    <a:pt x="1218" y="3170"/>
                  </a:lnTo>
                  <a:lnTo>
                    <a:pt x="1234" y="3173"/>
                  </a:lnTo>
                  <a:lnTo>
                    <a:pt x="1236" y="3186"/>
                  </a:lnTo>
                  <a:lnTo>
                    <a:pt x="1241" y="3195"/>
                  </a:lnTo>
                  <a:lnTo>
                    <a:pt x="1242" y="3203"/>
                  </a:lnTo>
                  <a:lnTo>
                    <a:pt x="1249" y="3196"/>
                  </a:lnTo>
                  <a:lnTo>
                    <a:pt x="1254" y="3195"/>
                  </a:lnTo>
                  <a:lnTo>
                    <a:pt x="1247" y="3212"/>
                  </a:lnTo>
                  <a:lnTo>
                    <a:pt x="1247" y="3226"/>
                  </a:lnTo>
                  <a:lnTo>
                    <a:pt x="1250" y="3232"/>
                  </a:lnTo>
                  <a:lnTo>
                    <a:pt x="1260" y="3233"/>
                  </a:lnTo>
                  <a:lnTo>
                    <a:pt x="1269" y="3238"/>
                  </a:lnTo>
                  <a:lnTo>
                    <a:pt x="1265" y="3246"/>
                  </a:lnTo>
                  <a:lnTo>
                    <a:pt x="1265" y="3255"/>
                  </a:lnTo>
                  <a:lnTo>
                    <a:pt x="1276" y="3260"/>
                  </a:lnTo>
                  <a:lnTo>
                    <a:pt x="1285" y="3260"/>
                  </a:lnTo>
                  <a:lnTo>
                    <a:pt x="1275" y="3265"/>
                  </a:lnTo>
                  <a:lnTo>
                    <a:pt x="1279" y="3272"/>
                  </a:lnTo>
                  <a:lnTo>
                    <a:pt x="1288" y="3270"/>
                  </a:lnTo>
                  <a:lnTo>
                    <a:pt x="1281" y="3275"/>
                  </a:lnTo>
                  <a:lnTo>
                    <a:pt x="1273" y="3277"/>
                  </a:lnTo>
                  <a:lnTo>
                    <a:pt x="1276" y="3282"/>
                  </a:lnTo>
                  <a:lnTo>
                    <a:pt x="1277" y="3288"/>
                  </a:lnTo>
                  <a:lnTo>
                    <a:pt x="1291" y="3286"/>
                  </a:lnTo>
                  <a:lnTo>
                    <a:pt x="1308" y="3272"/>
                  </a:lnTo>
                  <a:lnTo>
                    <a:pt x="1313" y="3276"/>
                  </a:lnTo>
                  <a:lnTo>
                    <a:pt x="1314" y="3283"/>
                  </a:lnTo>
                  <a:lnTo>
                    <a:pt x="1300" y="3292"/>
                  </a:lnTo>
                  <a:lnTo>
                    <a:pt x="1291" y="3298"/>
                  </a:lnTo>
                  <a:lnTo>
                    <a:pt x="1293" y="3304"/>
                  </a:lnTo>
                  <a:lnTo>
                    <a:pt x="1300" y="3313"/>
                  </a:lnTo>
                  <a:lnTo>
                    <a:pt x="1308" y="3319"/>
                  </a:lnTo>
                  <a:lnTo>
                    <a:pt x="1308" y="3324"/>
                  </a:lnTo>
                  <a:lnTo>
                    <a:pt x="1316" y="3325"/>
                  </a:lnTo>
                  <a:lnTo>
                    <a:pt x="1311" y="3332"/>
                  </a:lnTo>
                  <a:lnTo>
                    <a:pt x="1297" y="3339"/>
                  </a:lnTo>
                  <a:lnTo>
                    <a:pt x="1300" y="3343"/>
                  </a:lnTo>
                  <a:lnTo>
                    <a:pt x="1312" y="3350"/>
                  </a:lnTo>
                  <a:lnTo>
                    <a:pt x="1320" y="3347"/>
                  </a:lnTo>
                  <a:lnTo>
                    <a:pt x="1338" y="3337"/>
                  </a:lnTo>
                  <a:lnTo>
                    <a:pt x="1344" y="3337"/>
                  </a:lnTo>
                  <a:lnTo>
                    <a:pt x="1355" y="3342"/>
                  </a:lnTo>
                  <a:lnTo>
                    <a:pt x="1311" y="3358"/>
                  </a:lnTo>
                  <a:lnTo>
                    <a:pt x="1314" y="3361"/>
                  </a:lnTo>
                  <a:lnTo>
                    <a:pt x="1322" y="3358"/>
                  </a:lnTo>
                  <a:lnTo>
                    <a:pt x="1334" y="3358"/>
                  </a:lnTo>
                  <a:lnTo>
                    <a:pt x="1336" y="3361"/>
                  </a:lnTo>
                  <a:lnTo>
                    <a:pt x="1335" y="3364"/>
                  </a:lnTo>
                  <a:lnTo>
                    <a:pt x="1334" y="3373"/>
                  </a:lnTo>
                  <a:lnTo>
                    <a:pt x="1340" y="3378"/>
                  </a:lnTo>
                  <a:lnTo>
                    <a:pt x="1344" y="3379"/>
                  </a:lnTo>
                  <a:lnTo>
                    <a:pt x="1356" y="3374"/>
                  </a:lnTo>
                  <a:lnTo>
                    <a:pt x="1360" y="3379"/>
                  </a:lnTo>
                  <a:lnTo>
                    <a:pt x="1362" y="3386"/>
                  </a:lnTo>
                  <a:lnTo>
                    <a:pt x="1363" y="3388"/>
                  </a:lnTo>
                  <a:lnTo>
                    <a:pt x="1373" y="3390"/>
                  </a:lnTo>
                  <a:lnTo>
                    <a:pt x="1382" y="3395"/>
                  </a:lnTo>
                  <a:lnTo>
                    <a:pt x="1386" y="3394"/>
                  </a:lnTo>
                  <a:lnTo>
                    <a:pt x="1389" y="3397"/>
                  </a:lnTo>
                  <a:lnTo>
                    <a:pt x="1388" y="3400"/>
                  </a:lnTo>
                  <a:lnTo>
                    <a:pt x="1373" y="3411"/>
                  </a:lnTo>
                  <a:lnTo>
                    <a:pt x="1363" y="3416"/>
                  </a:lnTo>
                  <a:lnTo>
                    <a:pt x="1359" y="3422"/>
                  </a:lnTo>
                  <a:lnTo>
                    <a:pt x="1370" y="3420"/>
                  </a:lnTo>
                  <a:lnTo>
                    <a:pt x="1377" y="3421"/>
                  </a:lnTo>
                  <a:lnTo>
                    <a:pt x="1400" y="3420"/>
                  </a:lnTo>
                  <a:lnTo>
                    <a:pt x="1397" y="3410"/>
                  </a:lnTo>
                  <a:lnTo>
                    <a:pt x="1397" y="3407"/>
                  </a:lnTo>
                  <a:lnTo>
                    <a:pt x="1399" y="3406"/>
                  </a:lnTo>
                  <a:lnTo>
                    <a:pt x="1410" y="3410"/>
                  </a:lnTo>
                  <a:lnTo>
                    <a:pt x="1419" y="3407"/>
                  </a:lnTo>
                  <a:lnTo>
                    <a:pt x="1442" y="3410"/>
                  </a:lnTo>
                  <a:lnTo>
                    <a:pt x="1462" y="3397"/>
                  </a:lnTo>
                  <a:lnTo>
                    <a:pt x="1464" y="3401"/>
                  </a:lnTo>
                  <a:lnTo>
                    <a:pt x="1480" y="3394"/>
                  </a:lnTo>
                  <a:lnTo>
                    <a:pt x="1478" y="3401"/>
                  </a:lnTo>
                  <a:lnTo>
                    <a:pt x="1476" y="3407"/>
                  </a:lnTo>
                  <a:lnTo>
                    <a:pt x="1483" y="3410"/>
                  </a:lnTo>
                  <a:lnTo>
                    <a:pt x="1499" y="3404"/>
                  </a:lnTo>
                  <a:lnTo>
                    <a:pt x="1495" y="3409"/>
                  </a:lnTo>
                  <a:lnTo>
                    <a:pt x="1470" y="3422"/>
                  </a:lnTo>
                  <a:lnTo>
                    <a:pt x="1478" y="3422"/>
                  </a:lnTo>
                  <a:lnTo>
                    <a:pt x="1465" y="3431"/>
                  </a:lnTo>
                  <a:lnTo>
                    <a:pt x="1470" y="3433"/>
                  </a:lnTo>
                  <a:lnTo>
                    <a:pt x="1474" y="3432"/>
                  </a:lnTo>
                  <a:lnTo>
                    <a:pt x="1483" y="3426"/>
                  </a:lnTo>
                  <a:lnTo>
                    <a:pt x="1491" y="3427"/>
                  </a:lnTo>
                  <a:lnTo>
                    <a:pt x="1501" y="3418"/>
                  </a:lnTo>
                  <a:lnTo>
                    <a:pt x="1508" y="3407"/>
                  </a:lnTo>
                  <a:lnTo>
                    <a:pt x="1512" y="3410"/>
                  </a:lnTo>
                  <a:lnTo>
                    <a:pt x="1508" y="3421"/>
                  </a:lnTo>
                  <a:lnTo>
                    <a:pt x="1496" y="3429"/>
                  </a:lnTo>
                  <a:lnTo>
                    <a:pt x="1491" y="3437"/>
                  </a:lnTo>
                  <a:lnTo>
                    <a:pt x="1495" y="3442"/>
                  </a:lnTo>
                  <a:lnTo>
                    <a:pt x="1497" y="3450"/>
                  </a:lnTo>
                  <a:lnTo>
                    <a:pt x="1500" y="3455"/>
                  </a:lnTo>
                  <a:lnTo>
                    <a:pt x="1502" y="3461"/>
                  </a:lnTo>
                  <a:lnTo>
                    <a:pt x="1506" y="3455"/>
                  </a:lnTo>
                  <a:lnTo>
                    <a:pt x="1511" y="3444"/>
                  </a:lnTo>
                  <a:lnTo>
                    <a:pt x="1516" y="3440"/>
                  </a:lnTo>
                  <a:lnTo>
                    <a:pt x="1521" y="3440"/>
                  </a:lnTo>
                  <a:lnTo>
                    <a:pt x="1519" y="3448"/>
                  </a:lnTo>
                  <a:lnTo>
                    <a:pt x="1516" y="3461"/>
                  </a:lnTo>
                  <a:lnTo>
                    <a:pt x="1518" y="3465"/>
                  </a:lnTo>
                  <a:lnTo>
                    <a:pt x="1528" y="3461"/>
                  </a:lnTo>
                  <a:lnTo>
                    <a:pt x="1537" y="3452"/>
                  </a:lnTo>
                  <a:lnTo>
                    <a:pt x="1537" y="3458"/>
                  </a:lnTo>
                  <a:lnTo>
                    <a:pt x="1534" y="3474"/>
                  </a:lnTo>
                  <a:lnTo>
                    <a:pt x="1529" y="3477"/>
                  </a:lnTo>
                  <a:lnTo>
                    <a:pt x="1522" y="3487"/>
                  </a:lnTo>
                  <a:lnTo>
                    <a:pt x="1522" y="3493"/>
                  </a:lnTo>
                  <a:lnTo>
                    <a:pt x="1524" y="3493"/>
                  </a:lnTo>
                  <a:lnTo>
                    <a:pt x="1527" y="3501"/>
                  </a:lnTo>
                  <a:lnTo>
                    <a:pt x="1530" y="3502"/>
                  </a:lnTo>
                  <a:lnTo>
                    <a:pt x="1542" y="3501"/>
                  </a:lnTo>
                  <a:lnTo>
                    <a:pt x="1550" y="3510"/>
                  </a:lnTo>
                  <a:lnTo>
                    <a:pt x="1564" y="3507"/>
                  </a:lnTo>
                  <a:lnTo>
                    <a:pt x="1577" y="3492"/>
                  </a:lnTo>
                  <a:lnTo>
                    <a:pt x="1583" y="3482"/>
                  </a:lnTo>
                  <a:lnTo>
                    <a:pt x="1583" y="3487"/>
                  </a:lnTo>
                  <a:lnTo>
                    <a:pt x="1586" y="3497"/>
                  </a:lnTo>
                  <a:lnTo>
                    <a:pt x="1618" y="3499"/>
                  </a:lnTo>
                  <a:lnTo>
                    <a:pt x="1636" y="3498"/>
                  </a:lnTo>
                  <a:lnTo>
                    <a:pt x="1636" y="3497"/>
                  </a:lnTo>
                  <a:lnTo>
                    <a:pt x="1634" y="3490"/>
                  </a:lnTo>
                  <a:lnTo>
                    <a:pt x="1635" y="3485"/>
                  </a:lnTo>
                  <a:lnTo>
                    <a:pt x="1632" y="3476"/>
                  </a:lnTo>
                  <a:lnTo>
                    <a:pt x="1629" y="3467"/>
                  </a:lnTo>
                  <a:lnTo>
                    <a:pt x="1624" y="3466"/>
                  </a:lnTo>
                  <a:lnTo>
                    <a:pt x="1605" y="3454"/>
                  </a:lnTo>
                  <a:lnTo>
                    <a:pt x="1624" y="3458"/>
                  </a:lnTo>
                  <a:lnTo>
                    <a:pt x="1632" y="3458"/>
                  </a:lnTo>
                  <a:lnTo>
                    <a:pt x="1636" y="3453"/>
                  </a:lnTo>
                  <a:lnTo>
                    <a:pt x="1645" y="3454"/>
                  </a:lnTo>
                  <a:lnTo>
                    <a:pt x="1650" y="3449"/>
                  </a:lnTo>
                  <a:lnTo>
                    <a:pt x="1648" y="3432"/>
                  </a:lnTo>
                  <a:lnTo>
                    <a:pt x="1650" y="3420"/>
                  </a:lnTo>
                  <a:lnTo>
                    <a:pt x="1651" y="3412"/>
                  </a:lnTo>
                  <a:lnTo>
                    <a:pt x="1656" y="3405"/>
                  </a:lnTo>
                  <a:lnTo>
                    <a:pt x="1661" y="3379"/>
                  </a:lnTo>
                  <a:lnTo>
                    <a:pt x="1661" y="3373"/>
                  </a:lnTo>
                  <a:lnTo>
                    <a:pt x="1658" y="3372"/>
                  </a:lnTo>
                  <a:lnTo>
                    <a:pt x="1661" y="3367"/>
                  </a:lnTo>
                  <a:lnTo>
                    <a:pt x="1669" y="3358"/>
                  </a:lnTo>
                  <a:lnTo>
                    <a:pt x="1674" y="3348"/>
                  </a:lnTo>
                  <a:lnTo>
                    <a:pt x="1669" y="3348"/>
                  </a:lnTo>
                  <a:lnTo>
                    <a:pt x="1672" y="3340"/>
                  </a:lnTo>
                  <a:lnTo>
                    <a:pt x="1684" y="3318"/>
                  </a:lnTo>
                  <a:lnTo>
                    <a:pt x="1690" y="3311"/>
                  </a:lnTo>
                  <a:lnTo>
                    <a:pt x="1687" y="3305"/>
                  </a:lnTo>
                  <a:lnTo>
                    <a:pt x="1690" y="3296"/>
                  </a:lnTo>
                  <a:lnTo>
                    <a:pt x="1689" y="3287"/>
                  </a:lnTo>
                  <a:lnTo>
                    <a:pt x="1682" y="3282"/>
                  </a:lnTo>
                  <a:lnTo>
                    <a:pt x="1679" y="3239"/>
                  </a:lnTo>
                  <a:lnTo>
                    <a:pt x="1673" y="3235"/>
                  </a:lnTo>
                  <a:lnTo>
                    <a:pt x="1674" y="3230"/>
                  </a:lnTo>
                  <a:lnTo>
                    <a:pt x="1669" y="3216"/>
                  </a:lnTo>
                  <a:lnTo>
                    <a:pt x="1651" y="3210"/>
                  </a:lnTo>
                  <a:lnTo>
                    <a:pt x="1667" y="3205"/>
                  </a:lnTo>
                  <a:lnTo>
                    <a:pt x="1669" y="3201"/>
                  </a:lnTo>
                  <a:lnTo>
                    <a:pt x="1669" y="3195"/>
                  </a:lnTo>
                  <a:lnTo>
                    <a:pt x="1673" y="3191"/>
                  </a:lnTo>
                  <a:lnTo>
                    <a:pt x="1680" y="3190"/>
                  </a:lnTo>
                  <a:lnTo>
                    <a:pt x="1684" y="3192"/>
                  </a:lnTo>
                  <a:lnTo>
                    <a:pt x="1691" y="3192"/>
                  </a:lnTo>
                  <a:lnTo>
                    <a:pt x="1711" y="3189"/>
                  </a:lnTo>
                  <a:lnTo>
                    <a:pt x="1715" y="3180"/>
                  </a:lnTo>
                  <a:lnTo>
                    <a:pt x="1723" y="3179"/>
                  </a:lnTo>
                  <a:lnTo>
                    <a:pt x="1723" y="3169"/>
                  </a:lnTo>
                  <a:lnTo>
                    <a:pt x="1714" y="3170"/>
                  </a:lnTo>
                  <a:lnTo>
                    <a:pt x="1700" y="3160"/>
                  </a:lnTo>
                  <a:lnTo>
                    <a:pt x="1689" y="3152"/>
                  </a:lnTo>
                  <a:lnTo>
                    <a:pt x="1696" y="3152"/>
                  </a:lnTo>
                  <a:lnTo>
                    <a:pt x="1702" y="3158"/>
                  </a:lnTo>
                  <a:lnTo>
                    <a:pt x="1709" y="3160"/>
                  </a:lnTo>
                  <a:lnTo>
                    <a:pt x="1729" y="3162"/>
                  </a:lnTo>
                  <a:lnTo>
                    <a:pt x="1729" y="3156"/>
                  </a:lnTo>
                  <a:lnTo>
                    <a:pt x="1716" y="3154"/>
                  </a:lnTo>
                  <a:lnTo>
                    <a:pt x="1714" y="3146"/>
                  </a:lnTo>
                  <a:lnTo>
                    <a:pt x="1720" y="3144"/>
                  </a:lnTo>
                  <a:lnTo>
                    <a:pt x="1722" y="3140"/>
                  </a:lnTo>
                  <a:lnTo>
                    <a:pt x="1716" y="3133"/>
                  </a:lnTo>
                  <a:lnTo>
                    <a:pt x="1717" y="3130"/>
                  </a:lnTo>
                  <a:lnTo>
                    <a:pt x="1728" y="3138"/>
                  </a:lnTo>
                  <a:lnTo>
                    <a:pt x="1739" y="3141"/>
                  </a:lnTo>
                  <a:lnTo>
                    <a:pt x="1737" y="3131"/>
                  </a:lnTo>
                  <a:lnTo>
                    <a:pt x="1745" y="3130"/>
                  </a:lnTo>
                  <a:lnTo>
                    <a:pt x="1742" y="3124"/>
                  </a:lnTo>
                  <a:lnTo>
                    <a:pt x="1741" y="3117"/>
                  </a:lnTo>
                  <a:lnTo>
                    <a:pt x="1748" y="3121"/>
                  </a:lnTo>
                  <a:lnTo>
                    <a:pt x="1755" y="3119"/>
                  </a:lnTo>
                  <a:lnTo>
                    <a:pt x="1757" y="3115"/>
                  </a:lnTo>
                  <a:lnTo>
                    <a:pt x="1758" y="3103"/>
                  </a:lnTo>
                  <a:lnTo>
                    <a:pt x="1764" y="3101"/>
                  </a:lnTo>
                  <a:lnTo>
                    <a:pt x="1764" y="3090"/>
                  </a:lnTo>
                  <a:lnTo>
                    <a:pt x="1760" y="3085"/>
                  </a:lnTo>
                  <a:lnTo>
                    <a:pt x="1727" y="3077"/>
                  </a:lnTo>
                  <a:lnTo>
                    <a:pt x="1728" y="3071"/>
                  </a:lnTo>
                  <a:lnTo>
                    <a:pt x="1759" y="3079"/>
                  </a:lnTo>
                  <a:lnTo>
                    <a:pt x="1774" y="3077"/>
                  </a:lnTo>
                  <a:lnTo>
                    <a:pt x="1763" y="3045"/>
                  </a:lnTo>
                  <a:lnTo>
                    <a:pt x="1768" y="3041"/>
                  </a:lnTo>
                  <a:lnTo>
                    <a:pt x="1770" y="3036"/>
                  </a:lnTo>
                  <a:lnTo>
                    <a:pt x="1764" y="3027"/>
                  </a:lnTo>
                  <a:lnTo>
                    <a:pt x="1726" y="3022"/>
                  </a:lnTo>
                  <a:lnTo>
                    <a:pt x="1722" y="3008"/>
                  </a:lnTo>
                  <a:lnTo>
                    <a:pt x="1732" y="3011"/>
                  </a:lnTo>
                  <a:lnTo>
                    <a:pt x="1755" y="2997"/>
                  </a:lnTo>
                  <a:lnTo>
                    <a:pt x="1772" y="2997"/>
                  </a:lnTo>
                  <a:lnTo>
                    <a:pt x="1784" y="3002"/>
                  </a:lnTo>
                  <a:lnTo>
                    <a:pt x="1786" y="2998"/>
                  </a:lnTo>
                  <a:lnTo>
                    <a:pt x="1777" y="2995"/>
                  </a:lnTo>
                  <a:lnTo>
                    <a:pt x="1770" y="2987"/>
                  </a:lnTo>
                  <a:lnTo>
                    <a:pt x="1766" y="2966"/>
                  </a:lnTo>
                  <a:lnTo>
                    <a:pt x="1758" y="2958"/>
                  </a:lnTo>
                  <a:lnTo>
                    <a:pt x="1753" y="2943"/>
                  </a:lnTo>
                  <a:lnTo>
                    <a:pt x="1747" y="2938"/>
                  </a:lnTo>
                  <a:lnTo>
                    <a:pt x="1744" y="2928"/>
                  </a:lnTo>
                  <a:lnTo>
                    <a:pt x="1733" y="2931"/>
                  </a:lnTo>
                  <a:lnTo>
                    <a:pt x="1743" y="2906"/>
                  </a:lnTo>
                  <a:lnTo>
                    <a:pt x="1749" y="2912"/>
                  </a:lnTo>
                  <a:lnTo>
                    <a:pt x="1760" y="2911"/>
                  </a:lnTo>
                  <a:lnTo>
                    <a:pt x="1768" y="2916"/>
                  </a:lnTo>
                  <a:lnTo>
                    <a:pt x="1768" y="2905"/>
                  </a:lnTo>
                  <a:lnTo>
                    <a:pt x="1776" y="2907"/>
                  </a:lnTo>
                  <a:lnTo>
                    <a:pt x="1782" y="2915"/>
                  </a:lnTo>
                  <a:lnTo>
                    <a:pt x="1786" y="2909"/>
                  </a:lnTo>
                  <a:lnTo>
                    <a:pt x="1793" y="2917"/>
                  </a:lnTo>
                  <a:lnTo>
                    <a:pt x="1801" y="2909"/>
                  </a:lnTo>
                  <a:lnTo>
                    <a:pt x="1801" y="2901"/>
                  </a:lnTo>
                  <a:lnTo>
                    <a:pt x="1813" y="2885"/>
                  </a:lnTo>
                  <a:lnTo>
                    <a:pt x="1808" y="2877"/>
                  </a:lnTo>
                  <a:lnTo>
                    <a:pt x="1809" y="2871"/>
                  </a:lnTo>
                  <a:lnTo>
                    <a:pt x="1807" y="2863"/>
                  </a:lnTo>
                  <a:lnTo>
                    <a:pt x="1793" y="2855"/>
                  </a:lnTo>
                  <a:lnTo>
                    <a:pt x="1801" y="2852"/>
                  </a:lnTo>
                  <a:lnTo>
                    <a:pt x="1804" y="2848"/>
                  </a:lnTo>
                  <a:lnTo>
                    <a:pt x="1812" y="2852"/>
                  </a:lnTo>
                  <a:lnTo>
                    <a:pt x="1819" y="2832"/>
                  </a:lnTo>
                  <a:lnTo>
                    <a:pt x="1827" y="2836"/>
                  </a:lnTo>
                  <a:lnTo>
                    <a:pt x="1829" y="2845"/>
                  </a:lnTo>
                  <a:lnTo>
                    <a:pt x="1836" y="2846"/>
                  </a:lnTo>
                  <a:lnTo>
                    <a:pt x="1841" y="2830"/>
                  </a:lnTo>
                  <a:lnTo>
                    <a:pt x="1851" y="2839"/>
                  </a:lnTo>
                  <a:lnTo>
                    <a:pt x="1854" y="2845"/>
                  </a:lnTo>
                  <a:lnTo>
                    <a:pt x="1862" y="2842"/>
                  </a:lnTo>
                  <a:lnTo>
                    <a:pt x="1878" y="2841"/>
                  </a:lnTo>
                  <a:lnTo>
                    <a:pt x="1871" y="2831"/>
                  </a:lnTo>
                  <a:lnTo>
                    <a:pt x="1886" y="2831"/>
                  </a:lnTo>
                  <a:lnTo>
                    <a:pt x="1898" y="2837"/>
                  </a:lnTo>
                  <a:lnTo>
                    <a:pt x="1899" y="2828"/>
                  </a:lnTo>
                  <a:lnTo>
                    <a:pt x="1904" y="2828"/>
                  </a:lnTo>
                  <a:lnTo>
                    <a:pt x="1901" y="2818"/>
                  </a:lnTo>
                  <a:lnTo>
                    <a:pt x="1904" y="2815"/>
                  </a:lnTo>
                  <a:lnTo>
                    <a:pt x="1900" y="2812"/>
                  </a:lnTo>
                  <a:lnTo>
                    <a:pt x="1895" y="2812"/>
                  </a:lnTo>
                  <a:lnTo>
                    <a:pt x="1888" y="2803"/>
                  </a:lnTo>
                  <a:lnTo>
                    <a:pt x="1890" y="2788"/>
                  </a:lnTo>
                  <a:lnTo>
                    <a:pt x="1900" y="2801"/>
                  </a:lnTo>
                  <a:lnTo>
                    <a:pt x="1901" y="2792"/>
                  </a:lnTo>
                  <a:lnTo>
                    <a:pt x="1906" y="2796"/>
                  </a:lnTo>
                  <a:lnTo>
                    <a:pt x="1911" y="2796"/>
                  </a:lnTo>
                  <a:lnTo>
                    <a:pt x="1914" y="2782"/>
                  </a:lnTo>
                  <a:lnTo>
                    <a:pt x="1904" y="2774"/>
                  </a:lnTo>
                  <a:lnTo>
                    <a:pt x="1916" y="2767"/>
                  </a:lnTo>
                  <a:lnTo>
                    <a:pt x="1914" y="2761"/>
                  </a:lnTo>
                  <a:lnTo>
                    <a:pt x="1919" y="2755"/>
                  </a:lnTo>
                  <a:lnTo>
                    <a:pt x="1925" y="2756"/>
                  </a:lnTo>
                  <a:lnTo>
                    <a:pt x="1911" y="2745"/>
                  </a:lnTo>
                  <a:lnTo>
                    <a:pt x="1910" y="2739"/>
                  </a:lnTo>
                  <a:lnTo>
                    <a:pt x="1919" y="2744"/>
                  </a:lnTo>
                  <a:lnTo>
                    <a:pt x="1922" y="2731"/>
                  </a:lnTo>
                  <a:lnTo>
                    <a:pt x="1933" y="2746"/>
                  </a:lnTo>
                  <a:lnTo>
                    <a:pt x="1941" y="2744"/>
                  </a:lnTo>
                  <a:lnTo>
                    <a:pt x="1947" y="2746"/>
                  </a:lnTo>
                  <a:lnTo>
                    <a:pt x="1960" y="2745"/>
                  </a:lnTo>
                  <a:lnTo>
                    <a:pt x="1936" y="2765"/>
                  </a:lnTo>
                  <a:lnTo>
                    <a:pt x="1935" y="2777"/>
                  </a:lnTo>
                  <a:lnTo>
                    <a:pt x="1925" y="2787"/>
                  </a:lnTo>
                  <a:lnTo>
                    <a:pt x="1927" y="2793"/>
                  </a:lnTo>
                  <a:lnTo>
                    <a:pt x="1927" y="2797"/>
                  </a:lnTo>
                  <a:lnTo>
                    <a:pt x="1930" y="2799"/>
                  </a:lnTo>
                  <a:lnTo>
                    <a:pt x="1936" y="2799"/>
                  </a:lnTo>
                  <a:lnTo>
                    <a:pt x="1943" y="2803"/>
                  </a:lnTo>
                  <a:lnTo>
                    <a:pt x="1954" y="2812"/>
                  </a:lnTo>
                  <a:lnTo>
                    <a:pt x="1956" y="2804"/>
                  </a:lnTo>
                  <a:lnTo>
                    <a:pt x="1947" y="2796"/>
                  </a:lnTo>
                  <a:lnTo>
                    <a:pt x="1957" y="2801"/>
                  </a:lnTo>
                  <a:lnTo>
                    <a:pt x="1956" y="2788"/>
                  </a:lnTo>
                  <a:lnTo>
                    <a:pt x="1957" y="2775"/>
                  </a:lnTo>
                  <a:lnTo>
                    <a:pt x="1967" y="2785"/>
                  </a:lnTo>
                  <a:lnTo>
                    <a:pt x="1973" y="2802"/>
                  </a:lnTo>
                  <a:lnTo>
                    <a:pt x="1983" y="2801"/>
                  </a:lnTo>
                  <a:lnTo>
                    <a:pt x="1987" y="2810"/>
                  </a:lnTo>
                  <a:lnTo>
                    <a:pt x="1992" y="2794"/>
                  </a:lnTo>
                  <a:lnTo>
                    <a:pt x="1997" y="2782"/>
                  </a:lnTo>
                  <a:lnTo>
                    <a:pt x="2005" y="2781"/>
                  </a:lnTo>
                  <a:lnTo>
                    <a:pt x="2002" y="2797"/>
                  </a:lnTo>
                  <a:lnTo>
                    <a:pt x="2007" y="2793"/>
                  </a:lnTo>
                  <a:lnTo>
                    <a:pt x="2012" y="2797"/>
                  </a:lnTo>
                  <a:lnTo>
                    <a:pt x="2014" y="2793"/>
                  </a:lnTo>
                  <a:lnTo>
                    <a:pt x="2022" y="2801"/>
                  </a:lnTo>
                  <a:lnTo>
                    <a:pt x="2023" y="2788"/>
                  </a:lnTo>
                  <a:lnTo>
                    <a:pt x="2028" y="2774"/>
                  </a:lnTo>
                  <a:lnTo>
                    <a:pt x="2038" y="2778"/>
                  </a:lnTo>
                  <a:lnTo>
                    <a:pt x="2038" y="2767"/>
                  </a:lnTo>
                  <a:lnTo>
                    <a:pt x="2042" y="2758"/>
                  </a:lnTo>
                  <a:lnTo>
                    <a:pt x="2034" y="2746"/>
                  </a:lnTo>
                  <a:lnTo>
                    <a:pt x="2030" y="2740"/>
                  </a:lnTo>
                  <a:lnTo>
                    <a:pt x="2033" y="2731"/>
                  </a:lnTo>
                  <a:lnTo>
                    <a:pt x="2044" y="2744"/>
                  </a:lnTo>
                  <a:lnTo>
                    <a:pt x="2065" y="2753"/>
                  </a:lnTo>
                  <a:lnTo>
                    <a:pt x="2072" y="2753"/>
                  </a:lnTo>
                  <a:lnTo>
                    <a:pt x="2065" y="2740"/>
                  </a:lnTo>
                  <a:lnTo>
                    <a:pt x="2073" y="2728"/>
                  </a:lnTo>
                  <a:lnTo>
                    <a:pt x="2076" y="2740"/>
                  </a:lnTo>
                  <a:lnTo>
                    <a:pt x="2081" y="2744"/>
                  </a:lnTo>
                  <a:lnTo>
                    <a:pt x="2086" y="2739"/>
                  </a:lnTo>
                  <a:lnTo>
                    <a:pt x="2093" y="2739"/>
                  </a:lnTo>
                  <a:lnTo>
                    <a:pt x="2097" y="2734"/>
                  </a:lnTo>
                  <a:lnTo>
                    <a:pt x="2098" y="2724"/>
                  </a:lnTo>
                  <a:lnTo>
                    <a:pt x="2102" y="2717"/>
                  </a:lnTo>
                  <a:lnTo>
                    <a:pt x="2105" y="2700"/>
                  </a:lnTo>
                  <a:lnTo>
                    <a:pt x="2110" y="2685"/>
                  </a:lnTo>
                  <a:lnTo>
                    <a:pt x="2114" y="2700"/>
                  </a:lnTo>
                  <a:lnTo>
                    <a:pt x="2118" y="2690"/>
                  </a:lnTo>
                  <a:lnTo>
                    <a:pt x="2120" y="2702"/>
                  </a:lnTo>
                  <a:lnTo>
                    <a:pt x="2123" y="2691"/>
                  </a:lnTo>
                  <a:lnTo>
                    <a:pt x="2126" y="2683"/>
                  </a:lnTo>
                  <a:lnTo>
                    <a:pt x="2126" y="2679"/>
                  </a:lnTo>
                  <a:lnTo>
                    <a:pt x="2131" y="2680"/>
                  </a:lnTo>
                  <a:lnTo>
                    <a:pt x="2130" y="2672"/>
                  </a:lnTo>
                  <a:lnTo>
                    <a:pt x="2137" y="2678"/>
                  </a:lnTo>
                  <a:lnTo>
                    <a:pt x="2132" y="2664"/>
                  </a:lnTo>
                  <a:lnTo>
                    <a:pt x="2134" y="2660"/>
                  </a:lnTo>
                  <a:lnTo>
                    <a:pt x="2140" y="2656"/>
                  </a:lnTo>
                  <a:lnTo>
                    <a:pt x="2142" y="2649"/>
                  </a:lnTo>
                  <a:lnTo>
                    <a:pt x="2156" y="2642"/>
                  </a:lnTo>
                  <a:lnTo>
                    <a:pt x="2158" y="2619"/>
                  </a:lnTo>
                  <a:lnTo>
                    <a:pt x="2161" y="2615"/>
                  </a:lnTo>
                  <a:lnTo>
                    <a:pt x="2159" y="2604"/>
                  </a:lnTo>
                  <a:lnTo>
                    <a:pt x="2156" y="2599"/>
                  </a:lnTo>
                  <a:lnTo>
                    <a:pt x="2164" y="2599"/>
                  </a:lnTo>
                  <a:lnTo>
                    <a:pt x="2163" y="2590"/>
                  </a:lnTo>
                  <a:lnTo>
                    <a:pt x="2168" y="2573"/>
                  </a:lnTo>
                  <a:lnTo>
                    <a:pt x="2175" y="2571"/>
                  </a:lnTo>
                  <a:lnTo>
                    <a:pt x="2177" y="2560"/>
                  </a:lnTo>
                  <a:lnTo>
                    <a:pt x="2174" y="2551"/>
                  </a:lnTo>
                  <a:lnTo>
                    <a:pt x="2184" y="2555"/>
                  </a:lnTo>
                  <a:lnTo>
                    <a:pt x="2196" y="2547"/>
                  </a:lnTo>
                  <a:lnTo>
                    <a:pt x="2209" y="2534"/>
                  </a:lnTo>
                  <a:lnTo>
                    <a:pt x="2207" y="2528"/>
                  </a:lnTo>
                  <a:lnTo>
                    <a:pt x="2215" y="2519"/>
                  </a:lnTo>
                  <a:lnTo>
                    <a:pt x="2220" y="2528"/>
                  </a:lnTo>
                  <a:lnTo>
                    <a:pt x="2226" y="2522"/>
                  </a:lnTo>
                  <a:lnTo>
                    <a:pt x="2229" y="2525"/>
                  </a:lnTo>
                  <a:lnTo>
                    <a:pt x="2231" y="2518"/>
                  </a:lnTo>
                  <a:lnTo>
                    <a:pt x="2234" y="2514"/>
                  </a:lnTo>
                  <a:lnTo>
                    <a:pt x="2233" y="2501"/>
                  </a:lnTo>
                  <a:lnTo>
                    <a:pt x="2242" y="2498"/>
                  </a:lnTo>
                  <a:lnTo>
                    <a:pt x="2237" y="2489"/>
                  </a:lnTo>
                  <a:lnTo>
                    <a:pt x="2217" y="2477"/>
                  </a:lnTo>
                  <a:lnTo>
                    <a:pt x="2225" y="2475"/>
                  </a:lnTo>
                  <a:lnTo>
                    <a:pt x="2216" y="2454"/>
                  </a:lnTo>
                  <a:lnTo>
                    <a:pt x="2202" y="2436"/>
                  </a:lnTo>
                  <a:lnTo>
                    <a:pt x="2201" y="2428"/>
                  </a:lnTo>
                  <a:lnTo>
                    <a:pt x="2214" y="2427"/>
                  </a:lnTo>
                  <a:lnTo>
                    <a:pt x="2211" y="2415"/>
                  </a:lnTo>
                  <a:lnTo>
                    <a:pt x="2221" y="2425"/>
                  </a:lnTo>
                  <a:lnTo>
                    <a:pt x="2221" y="2438"/>
                  </a:lnTo>
                  <a:lnTo>
                    <a:pt x="2223" y="2448"/>
                  </a:lnTo>
                  <a:lnTo>
                    <a:pt x="2229" y="2436"/>
                  </a:lnTo>
                  <a:lnTo>
                    <a:pt x="2232" y="2439"/>
                  </a:lnTo>
                  <a:lnTo>
                    <a:pt x="2233" y="2449"/>
                  </a:lnTo>
                  <a:lnTo>
                    <a:pt x="2239" y="2458"/>
                  </a:lnTo>
                  <a:lnTo>
                    <a:pt x="2241" y="2465"/>
                  </a:lnTo>
                  <a:lnTo>
                    <a:pt x="2260" y="2471"/>
                  </a:lnTo>
                  <a:lnTo>
                    <a:pt x="2256" y="2480"/>
                  </a:lnTo>
                  <a:lnTo>
                    <a:pt x="2248" y="2476"/>
                  </a:lnTo>
                  <a:lnTo>
                    <a:pt x="2250" y="2489"/>
                  </a:lnTo>
                  <a:lnTo>
                    <a:pt x="2261" y="2495"/>
                  </a:lnTo>
                  <a:lnTo>
                    <a:pt x="2260" y="2501"/>
                  </a:lnTo>
                  <a:lnTo>
                    <a:pt x="2270" y="2493"/>
                  </a:lnTo>
                  <a:lnTo>
                    <a:pt x="2280" y="2493"/>
                  </a:lnTo>
                  <a:lnTo>
                    <a:pt x="2297" y="2501"/>
                  </a:lnTo>
                  <a:lnTo>
                    <a:pt x="2288" y="2490"/>
                  </a:lnTo>
                  <a:lnTo>
                    <a:pt x="2291" y="2486"/>
                  </a:lnTo>
                  <a:lnTo>
                    <a:pt x="2290" y="2481"/>
                  </a:lnTo>
                  <a:lnTo>
                    <a:pt x="2295" y="2481"/>
                  </a:lnTo>
                  <a:lnTo>
                    <a:pt x="2296" y="2485"/>
                  </a:lnTo>
                  <a:lnTo>
                    <a:pt x="2314" y="2497"/>
                  </a:lnTo>
                  <a:lnTo>
                    <a:pt x="2324" y="2497"/>
                  </a:lnTo>
                  <a:lnTo>
                    <a:pt x="2322" y="2486"/>
                  </a:lnTo>
                  <a:lnTo>
                    <a:pt x="2311" y="2481"/>
                  </a:lnTo>
                  <a:lnTo>
                    <a:pt x="2311" y="2468"/>
                  </a:lnTo>
                  <a:lnTo>
                    <a:pt x="2317" y="2473"/>
                  </a:lnTo>
                  <a:lnTo>
                    <a:pt x="2330" y="2474"/>
                  </a:lnTo>
                  <a:lnTo>
                    <a:pt x="2330" y="2484"/>
                  </a:lnTo>
                  <a:lnTo>
                    <a:pt x="2339" y="2493"/>
                  </a:lnTo>
                  <a:lnTo>
                    <a:pt x="2346" y="2484"/>
                  </a:lnTo>
                  <a:lnTo>
                    <a:pt x="2338" y="2475"/>
                  </a:lnTo>
                  <a:lnTo>
                    <a:pt x="2341" y="2469"/>
                  </a:lnTo>
                  <a:lnTo>
                    <a:pt x="2351" y="2474"/>
                  </a:lnTo>
                  <a:lnTo>
                    <a:pt x="2349" y="2460"/>
                  </a:lnTo>
                  <a:lnTo>
                    <a:pt x="2350" y="2452"/>
                  </a:lnTo>
                  <a:lnTo>
                    <a:pt x="2357" y="2448"/>
                  </a:lnTo>
                  <a:lnTo>
                    <a:pt x="2360" y="2448"/>
                  </a:lnTo>
                  <a:lnTo>
                    <a:pt x="2366" y="2460"/>
                  </a:lnTo>
                  <a:lnTo>
                    <a:pt x="2378" y="2473"/>
                  </a:lnTo>
                  <a:lnTo>
                    <a:pt x="2381" y="2471"/>
                  </a:lnTo>
                  <a:lnTo>
                    <a:pt x="2384" y="2466"/>
                  </a:lnTo>
                  <a:lnTo>
                    <a:pt x="2387" y="2459"/>
                  </a:lnTo>
                  <a:lnTo>
                    <a:pt x="2395" y="2465"/>
                  </a:lnTo>
                  <a:lnTo>
                    <a:pt x="2398" y="2454"/>
                  </a:lnTo>
                  <a:lnTo>
                    <a:pt x="2424" y="2450"/>
                  </a:lnTo>
                  <a:lnTo>
                    <a:pt x="2435" y="2441"/>
                  </a:lnTo>
                  <a:lnTo>
                    <a:pt x="2443" y="2446"/>
                  </a:lnTo>
                  <a:lnTo>
                    <a:pt x="2443" y="2436"/>
                  </a:lnTo>
                  <a:lnTo>
                    <a:pt x="2452" y="2441"/>
                  </a:lnTo>
                  <a:lnTo>
                    <a:pt x="2458" y="2438"/>
                  </a:lnTo>
                  <a:lnTo>
                    <a:pt x="2460" y="2426"/>
                  </a:lnTo>
                  <a:lnTo>
                    <a:pt x="2468" y="2430"/>
                  </a:lnTo>
                  <a:lnTo>
                    <a:pt x="2473" y="2439"/>
                  </a:lnTo>
                  <a:lnTo>
                    <a:pt x="2478" y="2438"/>
                  </a:lnTo>
                  <a:lnTo>
                    <a:pt x="2476" y="2428"/>
                  </a:lnTo>
                  <a:lnTo>
                    <a:pt x="2483" y="2426"/>
                  </a:lnTo>
                  <a:lnTo>
                    <a:pt x="2489" y="2425"/>
                  </a:lnTo>
                  <a:lnTo>
                    <a:pt x="2494" y="2431"/>
                  </a:lnTo>
                  <a:lnTo>
                    <a:pt x="2499" y="2428"/>
                  </a:lnTo>
                  <a:lnTo>
                    <a:pt x="2499" y="2422"/>
                  </a:lnTo>
                  <a:lnTo>
                    <a:pt x="2501" y="2420"/>
                  </a:lnTo>
                  <a:lnTo>
                    <a:pt x="2510" y="2419"/>
                  </a:lnTo>
                  <a:lnTo>
                    <a:pt x="2514" y="2423"/>
                  </a:lnTo>
                  <a:lnTo>
                    <a:pt x="2517" y="2411"/>
                  </a:lnTo>
                  <a:lnTo>
                    <a:pt x="2521" y="2407"/>
                  </a:lnTo>
                  <a:lnTo>
                    <a:pt x="2533" y="2404"/>
                  </a:lnTo>
                  <a:lnTo>
                    <a:pt x="2537" y="2411"/>
                  </a:lnTo>
                  <a:lnTo>
                    <a:pt x="2539" y="2406"/>
                  </a:lnTo>
                  <a:lnTo>
                    <a:pt x="2554" y="2406"/>
                  </a:lnTo>
                  <a:lnTo>
                    <a:pt x="2551" y="2400"/>
                  </a:lnTo>
                  <a:lnTo>
                    <a:pt x="2555" y="2393"/>
                  </a:lnTo>
                  <a:lnTo>
                    <a:pt x="2573" y="2389"/>
                  </a:lnTo>
                  <a:lnTo>
                    <a:pt x="2577" y="2383"/>
                  </a:lnTo>
                  <a:lnTo>
                    <a:pt x="2577" y="2378"/>
                  </a:lnTo>
                  <a:lnTo>
                    <a:pt x="2586" y="2378"/>
                  </a:lnTo>
                  <a:lnTo>
                    <a:pt x="2591" y="2363"/>
                  </a:lnTo>
                  <a:lnTo>
                    <a:pt x="2600" y="2363"/>
                  </a:lnTo>
                  <a:lnTo>
                    <a:pt x="2593" y="2360"/>
                  </a:lnTo>
                  <a:lnTo>
                    <a:pt x="2591" y="2353"/>
                  </a:lnTo>
                  <a:lnTo>
                    <a:pt x="2591" y="2345"/>
                  </a:lnTo>
                  <a:lnTo>
                    <a:pt x="2608" y="2353"/>
                  </a:lnTo>
                  <a:lnTo>
                    <a:pt x="2607" y="2342"/>
                  </a:lnTo>
                  <a:lnTo>
                    <a:pt x="2613" y="2340"/>
                  </a:lnTo>
                  <a:lnTo>
                    <a:pt x="2623" y="2345"/>
                  </a:lnTo>
                  <a:lnTo>
                    <a:pt x="2620" y="2337"/>
                  </a:lnTo>
                  <a:lnTo>
                    <a:pt x="2621" y="2334"/>
                  </a:lnTo>
                  <a:lnTo>
                    <a:pt x="2621" y="2329"/>
                  </a:lnTo>
                  <a:lnTo>
                    <a:pt x="2608" y="2324"/>
                  </a:lnTo>
                  <a:lnTo>
                    <a:pt x="2619" y="2314"/>
                  </a:lnTo>
                  <a:lnTo>
                    <a:pt x="2627" y="2318"/>
                  </a:lnTo>
                  <a:lnTo>
                    <a:pt x="2635" y="2324"/>
                  </a:lnTo>
                  <a:lnTo>
                    <a:pt x="2639" y="2320"/>
                  </a:lnTo>
                  <a:lnTo>
                    <a:pt x="2634" y="2319"/>
                  </a:lnTo>
                  <a:lnTo>
                    <a:pt x="2635" y="2314"/>
                  </a:lnTo>
                  <a:lnTo>
                    <a:pt x="2646" y="2310"/>
                  </a:lnTo>
                  <a:lnTo>
                    <a:pt x="2646" y="2301"/>
                  </a:lnTo>
                  <a:lnTo>
                    <a:pt x="2661" y="2296"/>
                  </a:lnTo>
                  <a:lnTo>
                    <a:pt x="2658" y="2288"/>
                  </a:lnTo>
                  <a:lnTo>
                    <a:pt x="2673" y="2294"/>
                  </a:lnTo>
                  <a:lnTo>
                    <a:pt x="2666" y="2283"/>
                  </a:lnTo>
                  <a:lnTo>
                    <a:pt x="2674" y="2286"/>
                  </a:lnTo>
                  <a:lnTo>
                    <a:pt x="2669" y="2276"/>
                  </a:lnTo>
                  <a:lnTo>
                    <a:pt x="2661" y="2272"/>
                  </a:lnTo>
                  <a:lnTo>
                    <a:pt x="2666" y="2267"/>
                  </a:lnTo>
                  <a:lnTo>
                    <a:pt x="2675" y="2269"/>
                  </a:lnTo>
                  <a:lnTo>
                    <a:pt x="2679" y="2264"/>
                  </a:lnTo>
                  <a:lnTo>
                    <a:pt x="2684" y="2271"/>
                  </a:lnTo>
                  <a:lnTo>
                    <a:pt x="2693" y="2276"/>
                  </a:lnTo>
                  <a:lnTo>
                    <a:pt x="2698" y="2265"/>
                  </a:lnTo>
                  <a:lnTo>
                    <a:pt x="2693" y="2260"/>
                  </a:lnTo>
                  <a:lnTo>
                    <a:pt x="2698" y="2259"/>
                  </a:lnTo>
                  <a:lnTo>
                    <a:pt x="2686" y="2245"/>
                  </a:lnTo>
                  <a:lnTo>
                    <a:pt x="2699" y="2239"/>
                  </a:lnTo>
                  <a:lnTo>
                    <a:pt x="2717" y="2236"/>
                  </a:lnTo>
                  <a:lnTo>
                    <a:pt x="2720" y="2226"/>
                  </a:lnTo>
                  <a:lnTo>
                    <a:pt x="2736" y="2236"/>
                  </a:lnTo>
                  <a:lnTo>
                    <a:pt x="2732" y="2229"/>
                  </a:lnTo>
                  <a:lnTo>
                    <a:pt x="2726" y="2228"/>
                  </a:lnTo>
                  <a:lnTo>
                    <a:pt x="2722" y="2223"/>
                  </a:lnTo>
                  <a:lnTo>
                    <a:pt x="2728" y="2222"/>
                  </a:lnTo>
                  <a:lnTo>
                    <a:pt x="2729" y="2212"/>
                  </a:lnTo>
                  <a:lnTo>
                    <a:pt x="2738" y="2216"/>
                  </a:lnTo>
                  <a:lnTo>
                    <a:pt x="2744" y="2208"/>
                  </a:lnTo>
                  <a:lnTo>
                    <a:pt x="2750" y="2212"/>
                  </a:lnTo>
                  <a:lnTo>
                    <a:pt x="2758" y="2212"/>
                  </a:lnTo>
                  <a:lnTo>
                    <a:pt x="2763" y="2205"/>
                  </a:lnTo>
                  <a:lnTo>
                    <a:pt x="2769" y="2212"/>
                  </a:lnTo>
                  <a:lnTo>
                    <a:pt x="2781" y="2193"/>
                  </a:lnTo>
                  <a:lnTo>
                    <a:pt x="2786" y="2178"/>
                  </a:lnTo>
                  <a:lnTo>
                    <a:pt x="2783" y="2178"/>
                  </a:lnTo>
                  <a:lnTo>
                    <a:pt x="2760" y="2190"/>
                  </a:lnTo>
                  <a:lnTo>
                    <a:pt x="2744" y="2191"/>
                  </a:lnTo>
                  <a:lnTo>
                    <a:pt x="2693" y="2184"/>
                  </a:lnTo>
                  <a:lnTo>
                    <a:pt x="2634" y="2154"/>
                  </a:lnTo>
                  <a:lnTo>
                    <a:pt x="2627" y="2157"/>
                  </a:lnTo>
                  <a:lnTo>
                    <a:pt x="2627" y="2145"/>
                  </a:lnTo>
                  <a:lnTo>
                    <a:pt x="2618" y="2148"/>
                  </a:lnTo>
                  <a:lnTo>
                    <a:pt x="2607" y="2154"/>
                  </a:lnTo>
                  <a:lnTo>
                    <a:pt x="2602" y="2142"/>
                  </a:lnTo>
                  <a:lnTo>
                    <a:pt x="2564" y="2161"/>
                  </a:lnTo>
                  <a:lnTo>
                    <a:pt x="2549" y="2173"/>
                  </a:lnTo>
                  <a:lnTo>
                    <a:pt x="2529" y="2164"/>
                  </a:lnTo>
                  <a:lnTo>
                    <a:pt x="2507" y="2174"/>
                  </a:lnTo>
                  <a:lnTo>
                    <a:pt x="2497" y="2201"/>
                  </a:lnTo>
                  <a:lnTo>
                    <a:pt x="2463" y="2200"/>
                  </a:lnTo>
                  <a:lnTo>
                    <a:pt x="2427" y="2195"/>
                  </a:lnTo>
                  <a:lnTo>
                    <a:pt x="2446" y="2179"/>
                  </a:lnTo>
                  <a:lnTo>
                    <a:pt x="2463" y="2186"/>
                  </a:lnTo>
                  <a:lnTo>
                    <a:pt x="2479" y="2180"/>
                  </a:lnTo>
                  <a:lnTo>
                    <a:pt x="2508" y="2156"/>
                  </a:lnTo>
                  <a:lnTo>
                    <a:pt x="2528" y="2154"/>
                  </a:lnTo>
                  <a:lnTo>
                    <a:pt x="2541" y="2147"/>
                  </a:lnTo>
                  <a:lnTo>
                    <a:pt x="2534" y="2135"/>
                  </a:lnTo>
                  <a:lnTo>
                    <a:pt x="2518" y="2132"/>
                  </a:lnTo>
                  <a:lnTo>
                    <a:pt x="2465" y="2141"/>
                  </a:lnTo>
                  <a:lnTo>
                    <a:pt x="2437" y="2138"/>
                  </a:lnTo>
                  <a:lnTo>
                    <a:pt x="2425" y="2127"/>
                  </a:lnTo>
                  <a:lnTo>
                    <a:pt x="2409" y="2126"/>
                  </a:lnTo>
                  <a:lnTo>
                    <a:pt x="2441" y="2111"/>
                  </a:lnTo>
                  <a:lnTo>
                    <a:pt x="2449" y="2099"/>
                  </a:lnTo>
                  <a:lnTo>
                    <a:pt x="2458" y="2073"/>
                  </a:lnTo>
                  <a:lnTo>
                    <a:pt x="2444" y="2055"/>
                  </a:lnTo>
                  <a:lnTo>
                    <a:pt x="2448" y="2046"/>
                  </a:lnTo>
                  <a:lnTo>
                    <a:pt x="2465" y="2044"/>
                  </a:lnTo>
                  <a:lnTo>
                    <a:pt x="2476" y="2050"/>
                  </a:lnTo>
                  <a:lnTo>
                    <a:pt x="2478" y="2029"/>
                  </a:lnTo>
                  <a:lnTo>
                    <a:pt x="2494" y="2045"/>
                  </a:lnTo>
                  <a:lnTo>
                    <a:pt x="2535" y="2045"/>
                  </a:lnTo>
                  <a:lnTo>
                    <a:pt x="2571" y="2024"/>
                  </a:lnTo>
                  <a:lnTo>
                    <a:pt x="2584" y="2008"/>
                  </a:lnTo>
                  <a:lnTo>
                    <a:pt x="2578" y="1991"/>
                  </a:lnTo>
                  <a:lnTo>
                    <a:pt x="2594" y="2001"/>
                  </a:lnTo>
                  <a:lnTo>
                    <a:pt x="2592" y="1975"/>
                  </a:lnTo>
                  <a:lnTo>
                    <a:pt x="2577" y="1959"/>
                  </a:lnTo>
                  <a:lnTo>
                    <a:pt x="2553" y="1955"/>
                  </a:lnTo>
                  <a:lnTo>
                    <a:pt x="2535" y="1960"/>
                  </a:lnTo>
                  <a:lnTo>
                    <a:pt x="2516" y="1949"/>
                  </a:lnTo>
                  <a:lnTo>
                    <a:pt x="2499" y="1958"/>
                  </a:lnTo>
                  <a:lnTo>
                    <a:pt x="2501" y="1944"/>
                  </a:lnTo>
                  <a:lnTo>
                    <a:pt x="2490" y="1938"/>
                  </a:lnTo>
                  <a:lnTo>
                    <a:pt x="2471" y="1931"/>
                  </a:lnTo>
                  <a:lnTo>
                    <a:pt x="2487" y="1927"/>
                  </a:lnTo>
                  <a:lnTo>
                    <a:pt x="2483" y="1912"/>
                  </a:lnTo>
                  <a:lnTo>
                    <a:pt x="2480" y="1898"/>
                  </a:lnTo>
                  <a:lnTo>
                    <a:pt x="2505" y="1915"/>
                  </a:lnTo>
                  <a:lnTo>
                    <a:pt x="2521" y="1938"/>
                  </a:lnTo>
                  <a:lnTo>
                    <a:pt x="2538" y="1942"/>
                  </a:lnTo>
                  <a:lnTo>
                    <a:pt x="2550" y="1932"/>
                  </a:lnTo>
                  <a:lnTo>
                    <a:pt x="2565" y="1941"/>
                  </a:lnTo>
                  <a:lnTo>
                    <a:pt x="2583" y="1944"/>
                  </a:lnTo>
                  <a:lnTo>
                    <a:pt x="2604" y="1964"/>
                  </a:lnTo>
                  <a:lnTo>
                    <a:pt x="2620" y="1984"/>
                  </a:lnTo>
                  <a:lnTo>
                    <a:pt x="2640" y="1982"/>
                  </a:lnTo>
                  <a:lnTo>
                    <a:pt x="2646" y="1990"/>
                  </a:lnTo>
                  <a:lnTo>
                    <a:pt x="2651" y="2008"/>
                  </a:lnTo>
                  <a:lnTo>
                    <a:pt x="2667" y="2027"/>
                  </a:lnTo>
                  <a:lnTo>
                    <a:pt x="2669" y="2049"/>
                  </a:lnTo>
                  <a:lnTo>
                    <a:pt x="2675" y="2082"/>
                  </a:lnTo>
                  <a:lnTo>
                    <a:pt x="2689" y="2107"/>
                  </a:lnTo>
                  <a:lnTo>
                    <a:pt x="2710" y="2124"/>
                  </a:lnTo>
                  <a:lnTo>
                    <a:pt x="2734" y="2134"/>
                  </a:lnTo>
                  <a:lnTo>
                    <a:pt x="2755" y="2130"/>
                  </a:lnTo>
                  <a:lnTo>
                    <a:pt x="2756" y="2087"/>
                  </a:lnTo>
                  <a:lnTo>
                    <a:pt x="2759" y="2068"/>
                  </a:lnTo>
                  <a:lnTo>
                    <a:pt x="2765" y="2070"/>
                  </a:lnTo>
                  <a:lnTo>
                    <a:pt x="2768" y="2099"/>
                  </a:lnTo>
                  <a:lnTo>
                    <a:pt x="2772" y="2123"/>
                  </a:lnTo>
                  <a:lnTo>
                    <a:pt x="2788" y="2119"/>
                  </a:lnTo>
                  <a:lnTo>
                    <a:pt x="2796" y="2132"/>
                  </a:lnTo>
                  <a:lnTo>
                    <a:pt x="2811" y="2126"/>
                  </a:lnTo>
                  <a:lnTo>
                    <a:pt x="2812" y="2108"/>
                  </a:lnTo>
                  <a:lnTo>
                    <a:pt x="2803" y="2104"/>
                  </a:lnTo>
                  <a:lnTo>
                    <a:pt x="2804" y="2087"/>
                  </a:lnTo>
                  <a:lnTo>
                    <a:pt x="2797" y="2070"/>
                  </a:lnTo>
                  <a:lnTo>
                    <a:pt x="2802" y="2064"/>
                  </a:lnTo>
                  <a:lnTo>
                    <a:pt x="2799" y="2045"/>
                  </a:lnTo>
                  <a:lnTo>
                    <a:pt x="2802" y="2038"/>
                  </a:lnTo>
                  <a:lnTo>
                    <a:pt x="2797" y="2027"/>
                  </a:lnTo>
                  <a:lnTo>
                    <a:pt x="2785" y="2029"/>
                  </a:lnTo>
                  <a:lnTo>
                    <a:pt x="2798" y="2021"/>
                  </a:lnTo>
                  <a:lnTo>
                    <a:pt x="2799" y="2003"/>
                  </a:lnTo>
                  <a:lnTo>
                    <a:pt x="2797" y="1991"/>
                  </a:lnTo>
                  <a:lnTo>
                    <a:pt x="2801" y="1984"/>
                  </a:lnTo>
                  <a:lnTo>
                    <a:pt x="2802" y="1955"/>
                  </a:lnTo>
                  <a:lnTo>
                    <a:pt x="2795" y="1952"/>
                  </a:lnTo>
                  <a:lnTo>
                    <a:pt x="2781" y="1965"/>
                  </a:lnTo>
                  <a:lnTo>
                    <a:pt x="2774" y="1963"/>
                  </a:lnTo>
                  <a:lnTo>
                    <a:pt x="2766" y="1989"/>
                  </a:lnTo>
                  <a:lnTo>
                    <a:pt x="2759" y="1991"/>
                  </a:lnTo>
                  <a:lnTo>
                    <a:pt x="2759" y="1962"/>
                  </a:lnTo>
                  <a:lnTo>
                    <a:pt x="2781" y="1930"/>
                  </a:lnTo>
                  <a:lnTo>
                    <a:pt x="2786" y="1915"/>
                  </a:lnTo>
                  <a:lnTo>
                    <a:pt x="2776" y="1915"/>
                  </a:lnTo>
                  <a:lnTo>
                    <a:pt x="2769" y="1922"/>
                  </a:lnTo>
                  <a:lnTo>
                    <a:pt x="2760" y="1936"/>
                  </a:lnTo>
                  <a:lnTo>
                    <a:pt x="2754" y="1939"/>
                  </a:lnTo>
                  <a:lnTo>
                    <a:pt x="2761" y="1920"/>
                  </a:lnTo>
                  <a:lnTo>
                    <a:pt x="2763" y="1905"/>
                  </a:lnTo>
                  <a:lnTo>
                    <a:pt x="2742" y="1920"/>
                  </a:lnTo>
                  <a:lnTo>
                    <a:pt x="2732" y="1936"/>
                  </a:lnTo>
                  <a:lnTo>
                    <a:pt x="2726" y="1939"/>
                  </a:lnTo>
                  <a:lnTo>
                    <a:pt x="2734" y="1919"/>
                  </a:lnTo>
                  <a:lnTo>
                    <a:pt x="2747" y="1904"/>
                  </a:lnTo>
                  <a:lnTo>
                    <a:pt x="2749" y="1894"/>
                  </a:lnTo>
                  <a:lnTo>
                    <a:pt x="2758" y="1882"/>
                  </a:lnTo>
                  <a:lnTo>
                    <a:pt x="2723" y="1867"/>
                  </a:lnTo>
                  <a:lnTo>
                    <a:pt x="2720" y="1855"/>
                  </a:lnTo>
                  <a:lnTo>
                    <a:pt x="2691" y="1844"/>
                  </a:lnTo>
                  <a:lnTo>
                    <a:pt x="2689" y="1834"/>
                  </a:lnTo>
                  <a:lnTo>
                    <a:pt x="2680" y="1822"/>
                  </a:lnTo>
                  <a:lnTo>
                    <a:pt x="2643" y="1792"/>
                  </a:lnTo>
                  <a:lnTo>
                    <a:pt x="2632" y="1790"/>
                  </a:lnTo>
                  <a:lnTo>
                    <a:pt x="2616" y="1799"/>
                  </a:lnTo>
                  <a:lnTo>
                    <a:pt x="2609" y="1813"/>
                  </a:lnTo>
                  <a:lnTo>
                    <a:pt x="2605" y="1834"/>
                  </a:lnTo>
                  <a:lnTo>
                    <a:pt x="2597" y="1850"/>
                  </a:lnTo>
                  <a:lnTo>
                    <a:pt x="2597" y="1835"/>
                  </a:lnTo>
                  <a:lnTo>
                    <a:pt x="2602" y="1819"/>
                  </a:lnTo>
                  <a:lnTo>
                    <a:pt x="2605" y="1801"/>
                  </a:lnTo>
                  <a:lnTo>
                    <a:pt x="2593" y="1797"/>
                  </a:lnTo>
                  <a:lnTo>
                    <a:pt x="2594" y="1790"/>
                  </a:lnTo>
                  <a:lnTo>
                    <a:pt x="2621" y="1785"/>
                  </a:lnTo>
                  <a:lnTo>
                    <a:pt x="2637" y="1779"/>
                  </a:lnTo>
                  <a:lnTo>
                    <a:pt x="2637" y="1764"/>
                  </a:lnTo>
                  <a:lnTo>
                    <a:pt x="2634" y="1743"/>
                  </a:lnTo>
                  <a:lnTo>
                    <a:pt x="2599" y="1721"/>
                  </a:lnTo>
                  <a:lnTo>
                    <a:pt x="2583" y="1725"/>
                  </a:lnTo>
                  <a:lnTo>
                    <a:pt x="2564" y="1739"/>
                  </a:lnTo>
                  <a:lnTo>
                    <a:pt x="2549" y="1755"/>
                  </a:lnTo>
                  <a:lnTo>
                    <a:pt x="2546" y="1755"/>
                  </a:lnTo>
                  <a:lnTo>
                    <a:pt x="2546" y="1736"/>
                  </a:lnTo>
                  <a:lnTo>
                    <a:pt x="2526" y="1741"/>
                  </a:lnTo>
                  <a:lnTo>
                    <a:pt x="2533" y="1732"/>
                  </a:lnTo>
                  <a:lnTo>
                    <a:pt x="2540" y="1729"/>
                  </a:lnTo>
                  <a:lnTo>
                    <a:pt x="2530" y="1720"/>
                  </a:lnTo>
                  <a:lnTo>
                    <a:pt x="2561" y="1723"/>
                  </a:lnTo>
                  <a:lnTo>
                    <a:pt x="2580" y="1717"/>
                  </a:lnTo>
                  <a:lnTo>
                    <a:pt x="2593" y="1706"/>
                  </a:lnTo>
                  <a:lnTo>
                    <a:pt x="2612" y="1701"/>
                  </a:lnTo>
                  <a:lnTo>
                    <a:pt x="2624" y="1678"/>
                  </a:lnTo>
                  <a:lnTo>
                    <a:pt x="2613" y="1672"/>
                  </a:lnTo>
                  <a:lnTo>
                    <a:pt x="2592" y="1669"/>
                  </a:lnTo>
                  <a:lnTo>
                    <a:pt x="2580" y="1657"/>
                  </a:lnTo>
                  <a:lnTo>
                    <a:pt x="2564" y="1648"/>
                  </a:lnTo>
                  <a:lnTo>
                    <a:pt x="2539" y="1655"/>
                  </a:lnTo>
                  <a:lnTo>
                    <a:pt x="2526" y="1666"/>
                  </a:lnTo>
                  <a:lnTo>
                    <a:pt x="2517" y="1656"/>
                  </a:lnTo>
                  <a:lnTo>
                    <a:pt x="2534" y="1648"/>
                  </a:lnTo>
                  <a:lnTo>
                    <a:pt x="2544" y="1639"/>
                  </a:lnTo>
                  <a:lnTo>
                    <a:pt x="2521" y="1627"/>
                  </a:lnTo>
                  <a:lnTo>
                    <a:pt x="2543" y="1623"/>
                  </a:lnTo>
                  <a:lnTo>
                    <a:pt x="2557" y="1639"/>
                  </a:lnTo>
                  <a:lnTo>
                    <a:pt x="2577" y="1640"/>
                  </a:lnTo>
                  <a:lnTo>
                    <a:pt x="2598" y="1619"/>
                  </a:lnTo>
                  <a:lnTo>
                    <a:pt x="2605" y="1607"/>
                  </a:lnTo>
                  <a:lnTo>
                    <a:pt x="2634" y="1592"/>
                  </a:lnTo>
                  <a:lnTo>
                    <a:pt x="2630" y="1582"/>
                  </a:lnTo>
                  <a:lnTo>
                    <a:pt x="2625" y="1561"/>
                  </a:lnTo>
                  <a:lnTo>
                    <a:pt x="2643" y="1575"/>
                  </a:lnTo>
                  <a:lnTo>
                    <a:pt x="2655" y="1577"/>
                  </a:lnTo>
                  <a:lnTo>
                    <a:pt x="2658" y="1540"/>
                  </a:lnTo>
                  <a:lnTo>
                    <a:pt x="2668" y="1535"/>
                  </a:lnTo>
                  <a:lnTo>
                    <a:pt x="2677" y="1537"/>
                  </a:lnTo>
                  <a:lnTo>
                    <a:pt x="2680" y="1564"/>
                  </a:lnTo>
                  <a:lnTo>
                    <a:pt x="2696" y="1587"/>
                  </a:lnTo>
                  <a:lnTo>
                    <a:pt x="2732" y="1620"/>
                  </a:lnTo>
                  <a:lnTo>
                    <a:pt x="2766" y="1636"/>
                  </a:lnTo>
                  <a:lnTo>
                    <a:pt x="2780" y="1635"/>
                  </a:lnTo>
                  <a:lnTo>
                    <a:pt x="2786" y="1619"/>
                  </a:lnTo>
                  <a:lnTo>
                    <a:pt x="2802" y="1612"/>
                  </a:lnTo>
                  <a:lnTo>
                    <a:pt x="2820" y="1591"/>
                  </a:lnTo>
                  <a:lnTo>
                    <a:pt x="2840" y="1598"/>
                  </a:lnTo>
                  <a:lnTo>
                    <a:pt x="2863" y="1597"/>
                  </a:lnTo>
                  <a:lnTo>
                    <a:pt x="2872" y="1588"/>
                  </a:lnTo>
                  <a:lnTo>
                    <a:pt x="2869" y="1577"/>
                  </a:lnTo>
                  <a:lnTo>
                    <a:pt x="2871" y="1546"/>
                  </a:lnTo>
                  <a:lnTo>
                    <a:pt x="2878" y="1530"/>
                  </a:lnTo>
                  <a:lnTo>
                    <a:pt x="2879" y="1522"/>
                  </a:lnTo>
                  <a:lnTo>
                    <a:pt x="2867" y="1514"/>
                  </a:lnTo>
                  <a:lnTo>
                    <a:pt x="2835" y="1503"/>
                  </a:lnTo>
                  <a:lnTo>
                    <a:pt x="2819" y="1496"/>
                  </a:lnTo>
                  <a:lnTo>
                    <a:pt x="2808" y="1484"/>
                  </a:lnTo>
                  <a:lnTo>
                    <a:pt x="2785" y="1490"/>
                  </a:lnTo>
                  <a:lnTo>
                    <a:pt x="2766" y="1484"/>
                  </a:lnTo>
                  <a:lnTo>
                    <a:pt x="2768" y="1475"/>
                  </a:lnTo>
                  <a:lnTo>
                    <a:pt x="2774" y="1474"/>
                  </a:lnTo>
                  <a:lnTo>
                    <a:pt x="2771" y="1460"/>
                  </a:lnTo>
                  <a:lnTo>
                    <a:pt x="2782" y="1448"/>
                  </a:lnTo>
                  <a:lnTo>
                    <a:pt x="2781" y="1436"/>
                  </a:lnTo>
                  <a:lnTo>
                    <a:pt x="2761" y="1433"/>
                  </a:lnTo>
                  <a:lnTo>
                    <a:pt x="2792" y="1420"/>
                  </a:lnTo>
                  <a:lnTo>
                    <a:pt x="2791" y="1404"/>
                  </a:lnTo>
                  <a:lnTo>
                    <a:pt x="2786" y="1383"/>
                  </a:lnTo>
                  <a:lnTo>
                    <a:pt x="2797" y="1387"/>
                  </a:lnTo>
                  <a:lnTo>
                    <a:pt x="2806" y="1398"/>
                  </a:lnTo>
                  <a:lnTo>
                    <a:pt x="2833" y="1395"/>
                  </a:lnTo>
                  <a:lnTo>
                    <a:pt x="2852" y="1400"/>
                  </a:lnTo>
                  <a:lnTo>
                    <a:pt x="2868" y="1398"/>
                  </a:lnTo>
                  <a:lnTo>
                    <a:pt x="2881" y="1404"/>
                  </a:lnTo>
                  <a:lnTo>
                    <a:pt x="2887" y="1425"/>
                  </a:lnTo>
                  <a:lnTo>
                    <a:pt x="2897" y="1440"/>
                  </a:lnTo>
                  <a:lnTo>
                    <a:pt x="2922" y="1446"/>
                  </a:lnTo>
                  <a:lnTo>
                    <a:pt x="2949" y="1408"/>
                  </a:lnTo>
                  <a:lnTo>
                    <a:pt x="2946" y="1392"/>
                  </a:lnTo>
                  <a:lnTo>
                    <a:pt x="2935" y="1379"/>
                  </a:lnTo>
                  <a:lnTo>
                    <a:pt x="2927" y="1358"/>
                  </a:lnTo>
                  <a:lnTo>
                    <a:pt x="2905" y="1371"/>
                  </a:lnTo>
                  <a:lnTo>
                    <a:pt x="2890" y="1361"/>
                  </a:lnTo>
                  <a:lnTo>
                    <a:pt x="2862" y="1356"/>
                  </a:lnTo>
                  <a:lnTo>
                    <a:pt x="2844" y="1358"/>
                  </a:lnTo>
                  <a:lnTo>
                    <a:pt x="2842" y="1355"/>
                  </a:lnTo>
                  <a:lnTo>
                    <a:pt x="2855" y="1350"/>
                  </a:lnTo>
                  <a:lnTo>
                    <a:pt x="2857" y="1334"/>
                  </a:lnTo>
                  <a:lnTo>
                    <a:pt x="2856" y="1318"/>
                  </a:lnTo>
                  <a:lnTo>
                    <a:pt x="2858" y="1298"/>
                  </a:lnTo>
                  <a:lnTo>
                    <a:pt x="2860" y="1284"/>
                  </a:lnTo>
                  <a:lnTo>
                    <a:pt x="2852" y="1276"/>
                  </a:lnTo>
                  <a:lnTo>
                    <a:pt x="2840" y="1274"/>
                  </a:lnTo>
                  <a:lnTo>
                    <a:pt x="2825" y="1285"/>
                  </a:lnTo>
                  <a:lnTo>
                    <a:pt x="2812" y="1288"/>
                  </a:lnTo>
                  <a:lnTo>
                    <a:pt x="2826" y="1269"/>
                  </a:lnTo>
                  <a:lnTo>
                    <a:pt x="2852" y="1258"/>
                  </a:lnTo>
                  <a:lnTo>
                    <a:pt x="2866" y="1260"/>
                  </a:lnTo>
                  <a:lnTo>
                    <a:pt x="2863" y="1243"/>
                  </a:lnTo>
                  <a:lnTo>
                    <a:pt x="2833" y="1215"/>
                  </a:lnTo>
                  <a:lnTo>
                    <a:pt x="2818" y="1196"/>
                  </a:lnTo>
                  <a:lnTo>
                    <a:pt x="2796" y="1195"/>
                  </a:lnTo>
                  <a:lnTo>
                    <a:pt x="2782" y="1184"/>
                  </a:lnTo>
                  <a:lnTo>
                    <a:pt x="2817" y="1187"/>
                  </a:lnTo>
                  <a:lnTo>
                    <a:pt x="2797" y="1166"/>
                  </a:lnTo>
                  <a:lnTo>
                    <a:pt x="2889" y="1216"/>
                  </a:lnTo>
                  <a:lnTo>
                    <a:pt x="2898" y="1231"/>
                  </a:lnTo>
                  <a:lnTo>
                    <a:pt x="2900" y="1252"/>
                  </a:lnTo>
                  <a:lnTo>
                    <a:pt x="2914" y="1260"/>
                  </a:lnTo>
                  <a:lnTo>
                    <a:pt x="2922" y="1257"/>
                  </a:lnTo>
                  <a:lnTo>
                    <a:pt x="2930" y="1225"/>
                  </a:lnTo>
                  <a:lnTo>
                    <a:pt x="2930" y="1194"/>
                  </a:lnTo>
                  <a:lnTo>
                    <a:pt x="2925" y="1160"/>
                  </a:lnTo>
                  <a:lnTo>
                    <a:pt x="2925" y="1130"/>
                  </a:lnTo>
                  <a:lnTo>
                    <a:pt x="2910" y="1105"/>
                  </a:lnTo>
                  <a:lnTo>
                    <a:pt x="2897" y="1090"/>
                  </a:lnTo>
                  <a:lnTo>
                    <a:pt x="2883" y="1093"/>
                  </a:lnTo>
                  <a:lnTo>
                    <a:pt x="2873" y="1090"/>
                  </a:lnTo>
                  <a:lnTo>
                    <a:pt x="2862" y="1081"/>
                  </a:lnTo>
                  <a:lnTo>
                    <a:pt x="2842" y="1078"/>
                  </a:lnTo>
                  <a:lnTo>
                    <a:pt x="2842" y="1070"/>
                  </a:lnTo>
                  <a:lnTo>
                    <a:pt x="2868" y="1070"/>
                  </a:lnTo>
                  <a:lnTo>
                    <a:pt x="2885" y="1066"/>
                  </a:lnTo>
                  <a:lnTo>
                    <a:pt x="2898" y="1059"/>
                  </a:lnTo>
                  <a:lnTo>
                    <a:pt x="2911" y="1056"/>
                  </a:lnTo>
                  <a:lnTo>
                    <a:pt x="2912" y="1045"/>
                  </a:lnTo>
                  <a:lnTo>
                    <a:pt x="2904" y="1019"/>
                  </a:lnTo>
                  <a:lnTo>
                    <a:pt x="2889" y="1016"/>
                  </a:lnTo>
                  <a:lnTo>
                    <a:pt x="2869" y="1021"/>
                  </a:lnTo>
                  <a:lnTo>
                    <a:pt x="2844" y="1001"/>
                  </a:lnTo>
                  <a:lnTo>
                    <a:pt x="2866" y="1034"/>
                  </a:lnTo>
                  <a:lnTo>
                    <a:pt x="2854" y="1033"/>
                  </a:lnTo>
                  <a:lnTo>
                    <a:pt x="2841" y="1016"/>
                  </a:lnTo>
                  <a:lnTo>
                    <a:pt x="2833" y="1010"/>
                  </a:lnTo>
                  <a:lnTo>
                    <a:pt x="2839" y="1029"/>
                  </a:lnTo>
                  <a:lnTo>
                    <a:pt x="2824" y="1024"/>
                  </a:lnTo>
                  <a:lnTo>
                    <a:pt x="2820" y="1016"/>
                  </a:lnTo>
                  <a:lnTo>
                    <a:pt x="2808" y="1015"/>
                  </a:lnTo>
                  <a:lnTo>
                    <a:pt x="2809" y="1004"/>
                  </a:lnTo>
                  <a:lnTo>
                    <a:pt x="2809" y="990"/>
                  </a:lnTo>
                  <a:lnTo>
                    <a:pt x="2811" y="985"/>
                  </a:lnTo>
                  <a:lnTo>
                    <a:pt x="2808" y="973"/>
                  </a:lnTo>
                  <a:lnTo>
                    <a:pt x="2775" y="976"/>
                  </a:lnTo>
                  <a:lnTo>
                    <a:pt x="2759" y="968"/>
                  </a:lnTo>
                  <a:lnTo>
                    <a:pt x="2766" y="962"/>
                  </a:lnTo>
                  <a:lnTo>
                    <a:pt x="2801" y="968"/>
                  </a:lnTo>
                  <a:lnTo>
                    <a:pt x="2792" y="961"/>
                  </a:lnTo>
                  <a:lnTo>
                    <a:pt x="2799" y="951"/>
                  </a:lnTo>
                  <a:lnTo>
                    <a:pt x="2783" y="947"/>
                  </a:lnTo>
                  <a:lnTo>
                    <a:pt x="2779" y="934"/>
                  </a:lnTo>
                  <a:lnTo>
                    <a:pt x="2771" y="931"/>
                  </a:lnTo>
                  <a:lnTo>
                    <a:pt x="2763" y="946"/>
                  </a:lnTo>
                  <a:lnTo>
                    <a:pt x="2763" y="931"/>
                  </a:lnTo>
                  <a:lnTo>
                    <a:pt x="2753" y="906"/>
                  </a:lnTo>
                  <a:lnTo>
                    <a:pt x="2766" y="897"/>
                  </a:lnTo>
                  <a:lnTo>
                    <a:pt x="2768" y="884"/>
                  </a:lnTo>
                  <a:lnTo>
                    <a:pt x="2785" y="881"/>
                  </a:lnTo>
                  <a:lnTo>
                    <a:pt x="2797" y="898"/>
                  </a:lnTo>
                  <a:lnTo>
                    <a:pt x="2806" y="916"/>
                  </a:lnTo>
                  <a:lnTo>
                    <a:pt x="2823" y="903"/>
                  </a:lnTo>
                  <a:lnTo>
                    <a:pt x="2831" y="888"/>
                  </a:lnTo>
                  <a:lnTo>
                    <a:pt x="2855" y="881"/>
                  </a:lnTo>
                  <a:lnTo>
                    <a:pt x="2809" y="868"/>
                  </a:lnTo>
                  <a:lnTo>
                    <a:pt x="2815" y="862"/>
                  </a:lnTo>
                  <a:lnTo>
                    <a:pt x="2852" y="866"/>
                  </a:lnTo>
                  <a:lnTo>
                    <a:pt x="2863" y="859"/>
                  </a:lnTo>
                  <a:lnTo>
                    <a:pt x="2860" y="855"/>
                  </a:lnTo>
                  <a:lnTo>
                    <a:pt x="2807" y="841"/>
                  </a:lnTo>
                  <a:lnTo>
                    <a:pt x="2874" y="844"/>
                  </a:lnTo>
                  <a:lnTo>
                    <a:pt x="2915" y="854"/>
                  </a:lnTo>
                  <a:lnTo>
                    <a:pt x="2943" y="870"/>
                  </a:lnTo>
                  <a:lnTo>
                    <a:pt x="2985" y="884"/>
                  </a:lnTo>
                  <a:lnTo>
                    <a:pt x="2997" y="865"/>
                  </a:lnTo>
                  <a:lnTo>
                    <a:pt x="2997" y="856"/>
                  </a:lnTo>
                  <a:lnTo>
                    <a:pt x="3000" y="845"/>
                  </a:lnTo>
                  <a:lnTo>
                    <a:pt x="3000" y="833"/>
                  </a:lnTo>
                  <a:lnTo>
                    <a:pt x="3000" y="805"/>
                  </a:lnTo>
                  <a:lnTo>
                    <a:pt x="2995" y="757"/>
                  </a:lnTo>
                  <a:lnTo>
                    <a:pt x="2992" y="754"/>
                  </a:lnTo>
                  <a:lnTo>
                    <a:pt x="2986" y="758"/>
                  </a:lnTo>
                  <a:lnTo>
                    <a:pt x="2963" y="741"/>
                  </a:lnTo>
                  <a:lnTo>
                    <a:pt x="2954" y="752"/>
                  </a:lnTo>
                  <a:lnTo>
                    <a:pt x="2955" y="773"/>
                  </a:lnTo>
                  <a:lnTo>
                    <a:pt x="2949" y="775"/>
                  </a:lnTo>
                  <a:lnTo>
                    <a:pt x="2936" y="771"/>
                  </a:lnTo>
                  <a:lnTo>
                    <a:pt x="2935" y="754"/>
                  </a:lnTo>
                  <a:lnTo>
                    <a:pt x="2915" y="738"/>
                  </a:lnTo>
                  <a:lnTo>
                    <a:pt x="2868" y="733"/>
                  </a:lnTo>
                  <a:lnTo>
                    <a:pt x="2889" y="730"/>
                  </a:lnTo>
                  <a:lnTo>
                    <a:pt x="2887" y="720"/>
                  </a:lnTo>
                  <a:lnTo>
                    <a:pt x="2863" y="709"/>
                  </a:lnTo>
                  <a:lnTo>
                    <a:pt x="2873" y="706"/>
                  </a:lnTo>
                  <a:lnTo>
                    <a:pt x="2873" y="695"/>
                  </a:lnTo>
                  <a:lnTo>
                    <a:pt x="2889" y="696"/>
                  </a:lnTo>
                  <a:lnTo>
                    <a:pt x="2862" y="676"/>
                  </a:lnTo>
                  <a:lnTo>
                    <a:pt x="2858" y="667"/>
                  </a:lnTo>
                  <a:lnTo>
                    <a:pt x="2868" y="650"/>
                  </a:lnTo>
                  <a:lnTo>
                    <a:pt x="2884" y="657"/>
                  </a:lnTo>
                  <a:lnTo>
                    <a:pt x="2910" y="657"/>
                  </a:lnTo>
                  <a:lnTo>
                    <a:pt x="2941" y="689"/>
                  </a:lnTo>
                  <a:lnTo>
                    <a:pt x="2955" y="680"/>
                  </a:lnTo>
                  <a:lnTo>
                    <a:pt x="2953" y="660"/>
                  </a:lnTo>
                  <a:lnTo>
                    <a:pt x="2943" y="646"/>
                  </a:lnTo>
                  <a:lnTo>
                    <a:pt x="2884" y="618"/>
                  </a:lnTo>
                  <a:lnTo>
                    <a:pt x="2869" y="607"/>
                  </a:lnTo>
                  <a:lnTo>
                    <a:pt x="2867" y="592"/>
                  </a:lnTo>
                  <a:lnTo>
                    <a:pt x="2857" y="585"/>
                  </a:lnTo>
                  <a:lnTo>
                    <a:pt x="2846" y="593"/>
                  </a:lnTo>
                  <a:lnTo>
                    <a:pt x="2820" y="663"/>
                  </a:lnTo>
                  <a:lnTo>
                    <a:pt x="2807" y="666"/>
                  </a:lnTo>
                  <a:lnTo>
                    <a:pt x="2798" y="646"/>
                  </a:lnTo>
                  <a:lnTo>
                    <a:pt x="2808" y="619"/>
                  </a:lnTo>
                  <a:lnTo>
                    <a:pt x="2811" y="594"/>
                  </a:lnTo>
                  <a:lnTo>
                    <a:pt x="2813" y="579"/>
                  </a:lnTo>
                  <a:lnTo>
                    <a:pt x="2826" y="561"/>
                  </a:lnTo>
                  <a:lnTo>
                    <a:pt x="2829" y="550"/>
                  </a:lnTo>
                  <a:lnTo>
                    <a:pt x="2824" y="537"/>
                  </a:lnTo>
                  <a:lnTo>
                    <a:pt x="2829" y="505"/>
                  </a:lnTo>
                  <a:lnTo>
                    <a:pt x="2831" y="472"/>
                  </a:lnTo>
                  <a:lnTo>
                    <a:pt x="2844" y="425"/>
                  </a:lnTo>
                  <a:lnTo>
                    <a:pt x="2849" y="411"/>
                  </a:lnTo>
                  <a:lnTo>
                    <a:pt x="2833" y="413"/>
                  </a:lnTo>
                  <a:lnTo>
                    <a:pt x="2829" y="404"/>
                  </a:lnTo>
                  <a:lnTo>
                    <a:pt x="2841" y="403"/>
                  </a:lnTo>
                  <a:lnTo>
                    <a:pt x="2842" y="391"/>
                  </a:lnTo>
                  <a:lnTo>
                    <a:pt x="2842" y="376"/>
                  </a:lnTo>
                  <a:lnTo>
                    <a:pt x="2839" y="366"/>
                  </a:lnTo>
                  <a:lnTo>
                    <a:pt x="2842" y="359"/>
                  </a:lnTo>
                  <a:lnTo>
                    <a:pt x="2852" y="362"/>
                  </a:lnTo>
                  <a:lnTo>
                    <a:pt x="2872" y="345"/>
                  </a:lnTo>
                  <a:lnTo>
                    <a:pt x="2890" y="353"/>
                  </a:lnTo>
                  <a:lnTo>
                    <a:pt x="2908" y="333"/>
                  </a:lnTo>
                  <a:lnTo>
                    <a:pt x="2908" y="314"/>
                  </a:lnTo>
                  <a:lnTo>
                    <a:pt x="2904" y="297"/>
                  </a:lnTo>
                  <a:lnTo>
                    <a:pt x="2904" y="270"/>
                  </a:lnTo>
                  <a:lnTo>
                    <a:pt x="2908" y="274"/>
                  </a:lnTo>
                  <a:lnTo>
                    <a:pt x="2919" y="265"/>
                  </a:lnTo>
                  <a:lnTo>
                    <a:pt x="2920" y="273"/>
                  </a:lnTo>
                  <a:lnTo>
                    <a:pt x="2924" y="270"/>
                  </a:lnTo>
                  <a:lnTo>
                    <a:pt x="2924" y="248"/>
                  </a:lnTo>
                  <a:lnTo>
                    <a:pt x="2931" y="232"/>
                  </a:lnTo>
                  <a:lnTo>
                    <a:pt x="2941" y="228"/>
                  </a:lnTo>
                  <a:lnTo>
                    <a:pt x="2941" y="248"/>
                  </a:lnTo>
                  <a:lnTo>
                    <a:pt x="2944" y="240"/>
                  </a:lnTo>
                  <a:lnTo>
                    <a:pt x="2951" y="215"/>
                  </a:lnTo>
                  <a:lnTo>
                    <a:pt x="2924" y="211"/>
                  </a:lnTo>
                  <a:lnTo>
                    <a:pt x="2920" y="235"/>
                  </a:lnTo>
                  <a:lnTo>
                    <a:pt x="2910" y="260"/>
                  </a:lnTo>
                  <a:lnTo>
                    <a:pt x="2909" y="237"/>
                  </a:lnTo>
                  <a:lnTo>
                    <a:pt x="2919" y="211"/>
                  </a:lnTo>
                  <a:lnTo>
                    <a:pt x="2921" y="182"/>
                  </a:lnTo>
                  <a:lnTo>
                    <a:pt x="2916" y="173"/>
                  </a:lnTo>
                  <a:lnTo>
                    <a:pt x="2921" y="154"/>
                  </a:lnTo>
                  <a:lnTo>
                    <a:pt x="2925" y="104"/>
                  </a:lnTo>
                  <a:lnTo>
                    <a:pt x="2936" y="81"/>
                  </a:lnTo>
                  <a:lnTo>
                    <a:pt x="2944" y="74"/>
                  </a:lnTo>
                  <a:lnTo>
                    <a:pt x="2979" y="86"/>
                  </a:lnTo>
                  <a:lnTo>
                    <a:pt x="3005" y="77"/>
                  </a:lnTo>
                  <a:lnTo>
                    <a:pt x="3018" y="54"/>
                  </a:lnTo>
                  <a:lnTo>
                    <a:pt x="3021" y="39"/>
                  </a:lnTo>
                  <a:lnTo>
                    <a:pt x="3030" y="21"/>
                  </a:lnTo>
                  <a:lnTo>
                    <a:pt x="3033" y="5"/>
                  </a:lnTo>
                  <a:lnTo>
                    <a:pt x="3035" y="0"/>
                  </a:lnTo>
                  <a:lnTo>
                    <a:pt x="2920" y="0"/>
                  </a:lnTo>
                  <a:lnTo>
                    <a:pt x="2901" y="25"/>
                  </a:lnTo>
                  <a:lnTo>
                    <a:pt x="2894" y="47"/>
                  </a:lnTo>
                  <a:lnTo>
                    <a:pt x="2894" y="63"/>
                  </a:lnTo>
                  <a:lnTo>
                    <a:pt x="2906" y="65"/>
                  </a:lnTo>
                  <a:lnTo>
                    <a:pt x="2887" y="79"/>
                  </a:lnTo>
                  <a:lnTo>
                    <a:pt x="2877" y="52"/>
                  </a:lnTo>
                  <a:lnTo>
                    <a:pt x="2868" y="48"/>
                  </a:lnTo>
                  <a:lnTo>
                    <a:pt x="2877" y="20"/>
                  </a:lnTo>
                  <a:lnTo>
                    <a:pt x="2877" y="7"/>
                  </a:lnTo>
                  <a:lnTo>
                    <a:pt x="2874" y="0"/>
                  </a:lnTo>
                  <a:lnTo>
                    <a:pt x="451" y="0"/>
                  </a:lnTo>
                  <a:lnTo>
                    <a:pt x="430" y="1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75" name="Freeform 234"/>
            <p:cNvSpPr>
              <a:spLocks noChangeAspect="1"/>
            </p:cNvSpPr>
            <p:nvPr/>
          </p:nvSpPr>
          <p:spPr bwMode="gray">
            <a:xfrm>
              <a:off x="3804443" y="1951384"/>
              <a:ext cx="52388" cy="52388"/>
            </a:xfrm>
            <a:custGeom>
              <a:avLst/>
              <a:gdLst/>
              <a:ahLst/>
              <a:cxnLst>
                <a:cxn ang="0">
                  <a:pos x="29" y="0"/>
                </a:cxn>
                <a:cxn ang="0">
                  <a:pos x="49" y="10"/>
                </a:cxn>
                <a:cxn ang="0">
                  <a:pos x="67" y="13"/>
                </a:cxn>
                <a:cxn ang="0">
                  <a:pos x="92" y="25"/>
                </a:cxn>
                <a:cxn ang="0">
                  <a:pos x="128" y="80"/>
                </a:cxn>
                <a:cxn ang="0">
                  <a:pos x="150" y="86"/>
                </a:cxn>
                <a:cxn ang="0">
                  <a:pos x="163" y="99"/>
                </a:cxn>
                <a:cxn ang="0">
                  <a:pos x="163" y="116"/>
                </a:cxn>
                <a:cxn ang="0">
                  <a:pos x="161" y="126"/>
                </a:cxn>
                <a:cxn ang="0">
                  <a:pos x="146" y="143"/>
                </a:cxn>
                <a:cxn ang="0">
                  <a:pos x="87" y="162"/>
                </a:cxn>
                <a:cxn ang="0">
                  <a:pos x="70" y="166"/>
                </a:cxn>
                <a:cxn ang="0">
                  <a:pos x="60" y="165"/>
                </a:cxn>
                <a:cxn ang="0">
                  <a:pos x="40" y="150"/>
                </a:cxn>
                <a:cxn ang="0">
                  <a:pos x="40" y="142"/>
                </a:cxn>
                <a:cxn ang="0">
                  <a:pos x="53" y="139"/>
                </a:cxn>
                <a:cxn ang="0">
                  <a:pos x="66" y="143"/>
                </a:cxn>
                <a:cxn ang="0">
                  <a:pos x="77" y="139"/>
                </a:cxn>
                <a:cxn ang="0">
                  <a:pos x="77" y="130"/>
                </a:cxn>
                <a:cxn ang="0">
                  <a:pos x="69" y="138"/>
                </a:cxn>
                <a:cxn ang="0">
                  <a:pos x="67" y="130"/>
                </a:cxn>
                <a:cxn ang="0">
                  <a:pos x="55" y="129"/>
                </a:cxn>
                <a:cxn ang="0">
                  <a:pos x="55" y="117"/>
                </a:cxn>
                <a:cxn ang="0">
                  <a:pos x="45" y="126"/>
                </a:cxn>
                <a:cxn ang="0">
                  <a:pos x="22" y="126"/>
                </a:cxn>
                <a:cxn ang="0">
                  <a:pos x="2" y="117"/>
                </a:cxn>
                <a:cxn ang="0">
                  <a:pos x="1" y="103"/>
                </a:cxn>
                <a:cxn ang="0">
                  <a:pos x="11" y="100"/>
                </a:cxn>
                <a:cxn ang="0">
                  <a:pos x="28" y="106"/>
                </a:cxn>
                <a:cxn ang="0">
                  <a:pos x="16" y="91"/>
                </a:cxn>
                <a:cxn ang="0">
                  <a:pos x="0" y="79"/>
                </a:cxn>
                <a:cxn ang="0">
                  <a:pos x="5" y="72"/>
                </a:cxn>
                <a:cxn ang="0">
                  <a:pos x="34" y="69"/>
                </a:cxn>
                <a:cxn ang="0">
                  <a:pos x="19" y="58"/>
                </a:cxn>
                <a:cxn ang="0">
                  <a:pos x="7" y="35"/>
                </a:cxn>
                <a:cxn ang="0">
                  <a:pos x="7" y="15"/>
                </a:cxn>
                <a:cxn ang="0">
                  <a:pos x="29" y="0"/>
                </a:cxn>
              </a:cxnLst>
              <a:rect l="0" t="0" r="r" b="b"/>
              <a:pathLst>
                <a:path w="163" h="166">
                  <a:moveTo>
                    <a:pt x="29" y="0"/>
                  </a:moveTo>
                  <a:lnTo>
                    <a:pt x="49" y="10"/>
                  </a:lnTo>
                  <a:lnTo>
                    <a:pt x="67" y="13"/>
                  </a:lnTo>
                  <a:lnTo>
                    <a:pt x="92" y="25"/>
                  </a:lnTo>
                  <a:lnTo>
                    <a:pt x="128" y="80"/>
                  </a:lnTo>
                  <a:lnTo>
                    <a:pt x="150" y="86"/>
                  </a:lnTo>
                  <a:lnTo>
                    <a:pt x="163" y="99"/>
                  </a:lnTo>
                  <a:lnTo>
                    <a:pt x="163" y="116"/>
                  </a:lnTo>
                  <a:lnTo>
                    <a:pt x="161" y="126"/>
                  </a:lnTo>
                  <a:lnTo>
                    <a:pt x="146" y="143"/>
                  </a:lnTo>
                  <a:lnTo>
                    <a:pt x="87" y="162"/>
                  </a:lnTo>
                  <a:lnTo>
                    <a:pt x="70" y="166"/>
                  </a:lnTo>
                  <a:lnTo>
                    <a:pt x="60" y="165"/>
                  </a:lnTo>
                  <a:lnTo>
                    <a:pt x="40" y="150"/>
                  </a:lnTo>
                  <a:lnTo>
                    <a:pt x="40" y="142"/>
                  </a:lnTo>
                  <a:lnTo>
                    <a:pt x="53" y="139"/>
                  </a:lnTo>
                  <a:lnTo>
                    <a:pt x="66" y="143"/>
                  </a:lnTo>
                  <a:lnTo>
                    <a:pt x="77" y="139"/>
                  </a:lnTo>
                  <a:lnTo>
                    <a:pt x="77" y="130"/>
                  </a:lnTo>
                  <a:lnTo>
                    <a:pt x="69" y="138"/>
                  </a:lnTo>
                  <a:lnTo>
                    <a:pt x="67" y="130"/>
                  </a:lnTo>
                  <a:lnTo>
                    <a:pt x="55" y="129"/>
                  </a:lnTo>
                  <a:lnTo>
                    <a:pt x="55" y="117"/>
                  </a:lnTo>
                  <a:lnTo>
                    <a:pt x="45" y="126"/>
                  </a:lnTo>
                  <a:lnTo>
                    <a:pt x="22" y="126"/>
                  </a:lnTo>
                  <a:lnTo>
                    <a:pt x="2" y="117"/>
                  </a:lnTo>
                  <a:lnTo>
                    <a:pt x="1" y="103"/>
                  </a:lnTo>
                  <a:lnTo>
                    <a:pt x="11" y="100"/>
                  </a:lnTo>
                  <a:lnTo>
                    <a:pt x="28" y="106"/>
                  </a:lnTo>
                  <a:lnTo>
                    <a:pt x="16" y="91"/>
                  </a:lnTo>
                  <a:lnTo>
                    <a:pt x="0" y="79"/>
                  </a:lnTo>
                  <a:lnTo>
                    <a:pt x="5" y="72"/>
                  </a:lnTo>
                  <a:lnTo>
                    <a:pt x="34" y="69"/>
                  </a:lnTo>
                  <a:lnTo>
                    <a:pt x="19" y="58"/>
                  </a:lnTo>
                  <a:lnTo>
                    <a:pt x="7" y="35"/>
                  </a:lnTo>
                  <a:lnTo>
                    <a:pt x="7" y="15"/>
                  </a:lnTo>
                  <a:lnTo>
                    <a:pt x="29"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76" name="Freeform 235"/>
            <p:cNvSpPr>
              <a:spLocks noChangeAspect="1"/>
            </p:cNvSpPr>
            <p:nvPr/>
          </p:nvSpPr>
          <p:spPr bwMode="gray">
            <a:xfrm>
              <a:off x="3559968" y="1500534"/>
              <a:ext cx="52388" cy="19050"/>
            </a:xfrm>
            <a:custGeom>
              <a:avLst/>
              <a:gdLst/>
              <a:ahLst/>
              <a:cxnLst>
                <a:cxn ang="0">
                  <a:pos x="0" y="35"/>
                </a:cxn>
                <a:cxn ang="0">
                  <a:pos x="0" y="30"/>
                </a:cxn>
                <a:cxn ang="0">
                  <a:pos x="17" y="20"/>
                </a:cxn>
                <a:cxn ang="0">
                  <a:pos x="31" y="5"/>
                </a:cxn>
                <a:cxn ang="0">
                  <a:pos x="94" y="0"/>
                </a:cxn>
                <a:cxn ang="0">
                  <a:pos x="119" y="6"/>
                </a:cxn>
                <a:cxn ang="0">
                  <a:pos x="131" y="14"/>
                </a:cxn>
                <a:cxn ang="0">
                  <a:pos x="137" y="25"/>
                </a:cxn>
                <a:cxn ang="0">
                  <a:pos x="165" y="38"/>
                </a:cxn>
                <a:cxn ang="0">
                  <a:pos x="167" y="44"/>
                </a:cxn>
                <a:cxn ang="0">
                  <a:pos x="153" y="55"/>
                </a:cxn>
                <a:cxn ang="0">
                  <a:pos x="124" y="61"/>
                </a:cxn>
                <a:cxn ang="0">
                  <a:pos x="67" y="43"/>
                </a:cxn>
                <a:cxn ang="0">
                  <a:pos x="47" y="48"/>
                </a:cxn>
                <a:cxn ang="0">
                  <a:pos x="30" y="46"/>
                </a:cxn>
                <a:cxn ang="0">
                  <a:pos x="0" y="35"/>
                </a:cxn>
              </a:cxnLst>
              <a:rect l="0" t="0" r="r" b="b"/>
              <a:pathLst>
                <a:path w="167" h="61">
                  <a:moveTo>
                    <a:pt x="0" y="35"/>
                  </a:moveTo>
                  <a:lnTo>
                    <a:pt x="0" y="30"/>
                  </a:lnTo>
                  <a:lnTo>
                    <a:pt x="17" y="20"/>
                  </a:lnTo>
                  <a:lnTo>
                    <a:pt x="31" y="5"/>
                  </a:lnTo>
                  <a:lnTo>
                    <a:pt x="94" y="0"/>
                  </a:lnTo>
                  <a:lnTo>
                    <a:pt x="119" y="6"/>
                  </a:lnTo>
                  <a:lnTo>
                    <a:pt x="131" y="14"/>
                  </a:lnTo>
                  <a:lnTo>
                    <a:pt x="137" y="25"/>
                  </a:lnTo>
                  <a:lnTo>
                    <a:pt x="165" y="38"/>
                  </a:lnTo>
                  <a:lnTo>
                    <a:pt x="167" y="44"/>
                  </a:lnTo>
                  <a:lnTo>
                    <a:pt x="153" y="55"/>
                  </a:lnTo>
                  <a:lnTo>
                    <a:pt x="124" y="61"/>
                  </a:lnTo>
                  <a:lnTo>
                    <a:pt x="67" y="43"/>
                  </a:lnTo>
                  <a:lnTo>
                    <a:pt x="47" y="48"/>
                  </a:lnTo>
                  <a:lnTo>
                    <a:pt x="30" y="46"/>
                  </a:lnTo>
                  <a:lnTo>
                    <a:pt x="0" y="35"/>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nvGrpSpPr>
            <p:cNvPr id="77" name="Group 236"/>
            <p:cNvGrpSpPr>
              <a:grpSpLocks noChangeAspect="1"/>
            </p:cNvGrpSpPr>
            <p:nvPr/>
          </p:nvGrpSpPr>
          <p:grpSpPr bwMode="gray">
            <a:xfrm>
              <a:off x="3344068" y="3475384"/>
              <a:ext cx="808038" cy="1365250"/>
              <a:chOff x="1624" y="2350"/>
              <a:chExt cx="509" cy="860"/>
            </a:xfrm>
            <a:grpFill/>
          </p:grpSpPr>
          <p:sp>
            <p:nvSpPr>
              <p:cNvPr id="273" name="Freeform 237"/>
              <p:cNvSpPr>
                <a:spLocks noChangeAspect="1"/>
              </p:cNvSpPr>
              <p:nvPr/>
            </p:nvSpPr>
            <p:spPr bwMode="gray">
              <a:xfrm>
                <a:off x="1709" y="3154"/>
                <a:ext cx="23" cy="27"/>
              </a:xfrm>
              <a:custGeom>
                <a:avLst/>
                <a:gdLst/>
                <a:ahLst/>
                <a:cxnLst>
                  <a:cxn ang="0">
                    <a:pos x="4" y="17"/>
                  </a:cxn>
                  <a:cxn ang="0">
                    <a:pos x="7" y="12"/>
                  </a:cxn>
                  <a:cxn ang="0">
                    <a:pos x="17" y="17"/>
                  </a:cxn>
                  <a:cxn ang="0">
                    <a:pos x="28" y="10"/>
                  </a:cxn>
                  <a:cxn ang="0">
                    <a:pos x="33" y="23"/>
                  </a:cxn>
                  <a:cxn ang="0">
                    <a:pos x="41" y="23"/>
                  </a:cxn>
                  <a:cxn ang="0">
                    <a:pos x="41" y="7"/>
                  </a:cxn>
                  <a:cxn ang="0">
                    <a:pos x="43" y="1"/>
                  </a:cxn>
                  <a:cxn ang="0">
                    <a:pos x="53" y="15"/>
                  </a:cxn>
                  <a:cxn ang="0">
                    <a:pos x="43" y="39"/>
                  </a:cxn>
                  <a:cxn ang="0">
                    <a:pos x="45" y="60"/>
                  </a:cxn>
                  <a:cxn ang="0">
                    <a:pos x="53" y="72"/>
                  </a:cxn>
                  <a:cxn ang="0">
                    <a:pos x="80" y="61"/>
                  </a:cxn>
                  <a:cxn ang="0">
                    <a:pos x="100" y="64"/>
                  </a:cxn>
                  <a:cxn ang="0">
                    <a:pos x="115" y="70"/>
                  </a:cxn>
                  <a:cxn ang="0">
                    <a:pos x="92" y="97"/>
                  </a:cxn>
                  <a:cxn ang="0">
                    <a:pos x="77" y="99"/>
                  </a:cxn>
                  <a:cxn ang="0">
                    <a:pos x="74" y="107"/>
                  </a:cxn>
                  <a:cxn ang="0">
                    <a:pos x="66" y="107"/>
                  </a:cxn>
                  <a:cxn ang="0">
                    <a:pos x="63" y="117"/>
                  </a:cxn>
                  <a:cxn ang="0">
                    <a:pos x="59" y="128"/>
                  </a:cxn>
                  <a:cxn ang="0">
                    <a:pos x="53" y="131"/>
                  </a:cxn>
                  <a:cxn ang="0">
                    <a:pos x="26" y="106"/>
                  </a:cxn>
                  <a:cxn ang="0">
                    <a:pos x="43" y="108"/>
                  </a:cxn>
                  <a:cxn ang="0">
                    <a:pos x="49" y="99"/>
                  </a:cxn>
                  <a:cxn ang="0">
                    <a:pos x="39" y="83"/>
                  </a:cxn>
                  <a:cxn ang="0">
                    <a:pos x="33" y="93"/>
                  </a:cxn>
                  <a:cxn ang="0">
                    <a:pos x="20" y="86"/>
                  </a:cxn>
                  <a:cxn ang="0">
                    <a:pos x="10" y="77"/>
                  </a:cxn>
                  <a:cxn ang="0">
                    <a:pos x="7" y="66"/>
                  </a:cxn>
                  <a:cxn ang="0">
                    <a:pos x="0" y="66"/>
                  </a:cxn>
                  <a:cxn ang="0">
                    <a:pos x="1" y="50"/>
                  </a:cxn>
                  <a:cxn ang="0">
                    <a:pos x="1" y="31"/>
                  </a:cxn>
                </a:cxnLst>
                <a:rect l="0" t="0" r="r" b="b"/>
                <a:pathLst>
                  <a:path w="115" h="134">
                    <a:moveTo>
                      <a:pt x="2" y="17"/>
                    </a:moveTo>
                    <a:lnTo>
                      <a:pt x="4" y="17"/>
                    </a:lnTo>
                    <a:lnTo>
                      <a:pt x="5" y="13"/>
                    </a:lnTo>
                    <a:lnTo>
                      <a:pt x="7" y="12"/>
                    </a:lnTo>
                    <a:lnTo>
                      <a:pt x="12" y="16"/>
                    </a:lnTo>
                    <a:lnTo>
                      <a:pt x="17" y="17"/>
                    </a:lnTo>
                    <a:lnTo>
                      <a:pt x="22" y="12"/>
                    </a:lnTo>
                    <a:lnTo>
                      <a:pt x="28" y="10"/>
                    </a:lnTo>
                    <a:lnTo>
                      <a:pt x="32" y="13"/>
                    </a:lnTo>
                    <a:lnTo>
                      <a:pt x="33" y="23"/>
                    </a:lnTo>
                    <a:lnTo>
                      <a:pt x="36" y="27"/>
                    </a:lnTo>
                    <a:lnTo>
                      <a:pt x="41" y="23"/>
                    </a:lnTo>
                    <a:lnTo>
                      <a:pt x="44" y="11"/>
                    </a:lnTo>
                    <a:lnTo>
                      <a:pt x="41" y="7"/>
                    </a:lnTo>
                    <a:lnTo>
                      <a:pt x="41" y="0"/>
                    </a:lnTo>
                    <a:lnTo>
                      <a:pt x="43" y="1"/>
                    </a:lnTo>
                    <a:lnTo>
                      <a:pt x="50" y="6"/>
                    </a:lnTo>
                    <a:lnTo>
                      <a:pt x="53" y="15"/>
                    </a:lnTo>
                    <a:lnTo>
                      <a:pt x="54" y="27"/>
                    </a:lnTo>
                    <a:lnTo>
                      <a:pt x="43" y="39"/>
                    </a:lnTo>
                    <a:lnTo>
                      <a:pt x="37" y="55"/>
                    </a:lnTo>
                    <a:lnTo>
                      <a:pt x="45" y="60"/>
                    </a:lnTo>
                    <a:lnTo>
                      <a:pt x="52" y="66"/>
                    </a:lnTo>
                    <a:lnTo>
                      <a:pt x="53" y="72"/>
                    </a:lnTo>
                    <a:lnTo>
                      <a:pt x="63" y="80"/>
                    </a:lnTo>
                    <a:lnTo>
                      <a:pt x="80" y="61"/>
                    </a:lnTo>
                    <a:lnTo>
                      <a:pt x="87" y="61"/>
                    </a:lnTo>
                    <a:lnTo>
                      <a:pt x="100" y="64"/>
                    </a:lnTo>
                    <a:lnTo>
                      <a:pt x="112" y="63"/>
                    </a:lnTo>
                    <a:lnTo>
                      <a:pt x="115" y="70"/>
                    </a:lnTo>
                    <a:lnTo>
                      <a:pt x="115" y="79"/>
                    </a:lnTo>
                    <a:lnTo>
                      <a:pt x="92" y="97"/>
                    </a:lnTo>
                    <a:lnTo>
                      <a:pt x="85" y="102"/>
                    </a:lnTo>
                    <a:lnTo>
                      <a:pt x="77" y="99"/>
                    </a:lnTo>
                    <a:lnTo>
                      <a:pt x="74" y="101"/>
                    </a:lnTo>
                    <a:lnTo>
                      <a:pt x="74" y="107"/>
                    </a:lnTo>
                    <a:lnTo>
                      <a:pt x="71" y="109"/>
                    </a:lnTo>
                    <a:lnTo>
                      <a:pt x="66" y="107"/>
                    </a:lnTo>
                    <a:lnTo>
                      <a:pt x="60" y="110"/>
                    </a:lnTo>
                    <a:lnTo>
                      <a:pt x="63" y="117"/>
                    </a:lnTo>
                    <a:lnTo>
                      <a:pt x="59" y="120"/>
                    </a:lnTo>
                    <a:lnTo>
                      <a:pt x="59" y="128"/>
                    </a:lnTo>
                    <a:lnTo>
                      <a:pt x="61" y="134"/>
                    </a:lnTo>
                    <a:lnTo>
                      <a:pt x="53" y="131"/>
                    </a:lnTo>
                    <a:lnTo>
                      <a:pt x="28" y="108"/>
                    </a:lnTo>
                    <a:lnTo>
                      <a:pt x="26" y="106"/>
                    </a:lnTo>
                    <a:lnTo>
                      <a:pt x="34" y="104"/>
                    </a:lnTo>
                    <a:lnTo>
                      <a:pt x="43" y="108"/>
                    </a:lnTo>
                    <a:lnTo>
                      <a:pt x="49" y="106"/>
                    </a:lnTo>
                    <a:lnTo>
                      <a:pt x="49" y="99"/>
                    </a:lnTo>
                    <a:lnTo>
                      <a:pt x="44" y="95"/>
                    </a:lnTo>
                    <a:lnTo>
                      <a:pt x="39" y="83"/>
                    </a:lnTo>
                    <a:lnTo>
                      <a:pt x="37" y="88"/>
                    </a:lnTo>
                    <a:lnTo>
                      <a:pt x="33" y="93"/>
                    </a:lnTo>
                    <a:lnTo>
                      <a:pt x="17" y="92"/>
                    </a:lnTo>
                    <a:lnTo>
                      <a:pt x="20" y="86"/>
                    </a:lnTo>
                    <a:lnTo>
                      <a:pt x="20" y="81"/>
                    </a:lnTo>
                    <a:lnTo>
                      <a:pt x="10" y="77"/>
                    </a:lnTo>
                    <a:lnTo>
                      <a:pt x="7" y="74"/>
                    </a:lnTo>
                    <a:lnTo>
                      <a:pt x="7" y="66"/>
                    </a:lnTo>
                    <a:lnTo>
                      <a:pt x="6" y="65"/>
                    </a:lnTo>
                    <a:lnTo>
                      <a:pt x="0" y="66"/>
                    </a:lnTo>
                    <a:lnTo>
                      <a:pt x="1" y="60"/>
                    </a:lnTo>
                    <a:lnTo>
                      <a:pt x="1" y="50"/>
                    </a:lnTo>
                    <a:lnTo>
                      <a:pt x="2" y="40"/>
                    </a:lnTo>
                    <a:lnTo>
                      <a:pt x="1" y="31"/>
                    </a:lnTo>
                    <a:lnTo>
                      <a:pt x="2" y="1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74" name="Freeform 238"/>
              <p:cNvSpPr>
                <a:spLocks noChangeAspect="1"/>
              </p:cNvSpPr>
              <p:nvPr/>
            </p:nvSpPr>
            <p:spPr bwMode="gray">
              <a:xfrm>
                <a:off x="1712" y="2353"/>
                <a:ext cx="148" cy="126"/>
              </a:xfrm>
              <a:custGeom>
                <a:avLst/>
                <a:gdLst/>
                <a:ahLst/>
                <a:cxnLst>
                  <a:cxn ang="0">
                    <a:pos x="84" y="47"/>
                  </a:cxn>
                  <a:cxn ang="0">
                    <a:pos x="97" y="77"/>
                  </a:cxn>
                  <a:cxn ang="0">
                    <a:pos x="73" y="133"/>
                  </a:cxn>
                  <a:cxn ang="0">
                    <a:pos x="98" y="176"/>
                  </a:cxn>
                  <a:cxn ang="0">
                    <a:pos x="126" y="148"/>
                  </a:cxn>
                  <a:cxn ang="0">
                    <a:pos x="108" y="74"/>
                  </a:cxn>
                  <a:cxn ang="0">
                    <a:pos x="196" y="42"/>
                  </a:cxn>
                  <a:cxn ang="0">
                    <a:pos x="169" y="27"/>
                  </a:cxn>
                  <a:cxn ang="0">
                    <a:pos x="191" y="2"/>
                  </a:cxn>
                  <a:cxn ang="0">
                    <a:pos x="243" y="46"/>
                  </a:cxn>
                  <a:cxn ang="0">
                    <a:pos x="285" y="88"/>
                  </a:cxn>
                  <a:cxn ang="0">
                    <a:pos x="366" y="88"/>
                  </a:cxn>
                  <a:cxn ang="0">
                    <a:pos x="411" y="106"/>
                  </a:cxn>
                  <a:cxn ang="0">
                    <a:pos x="495" y="99"/>
                  </a:cxn>
                  <a:cxn ang="0">
                    <a:pos x="499" y="88"/>
                  </a:cxn>
                  <a:cxn ang="0">
                    <a:pos x="621" y="86"/>
                  </a:cxn>
                  <a:cxn ang="0">
                    <a:pos x="573" y="95"/>
                  </a:cxn>
                  <a:cxn ang="0">
                    <a:pos x="593" y="117"/>
                  </a:cxn>
                  <a:cxn ang="0">
                    <a:pos x="663" y="150"/>
                  </a:cxn>
                  <a:cxn ang="0">
                    <a:pos x="689" y="197"/>
                  </a:cxn>
                  <a:cxn ang="0">
                    <a:pos x="695" y="211"/>
                  </a:cxn>
                  <a:cxn ang="0">
                    <a:pos x="737" y="209"/>
                  </a:cxn>
                  <a:cxn ang="0">
                    <a:pos x="728" y="231"/>
                  </a:cxn>
                  <a:cxn ang="0">
                    <a:pos x="689" y="252"/>
                  </a:cxn>
                  <a:cxn ang="0">
                    <a:pos x="702" y="279"/>
                  </a:cxn>
                  <a:cxn ang="0">
                    <a:pos x="673" y="321"/>
                  </a:cxn>
                  <a:cxn ang="0">
                    <a:pos x="674" y="359"/>
                  </a:cxn>
                  <a:cxn ang="0">
                    <a:pos x="699" y="401"/>
                  </a:cxn>
                  <a:cxn ang="0">
                    <a:pos x="646" y="432"/>
                  </a:cxn>
                  <a:cxn ang="0">
                    <a:pos x="568" y="459"/>
                  </a:cxn>
                  <a:cxn ang="0">
                    <a:pos x="474" y="437"/>
                  </a:cxn>
                  <a:cxn ang="0">
                    <a:pos x="497" y="467"/>
                  </a:cxn>
                  <a:cxn ang="0">
                    <a:pos x="501" y="524"/>
                  </a:cxn>
                  <a:cxn ang="0">
                    <a:pos x="546" y="550"/>
                  </a:cxn>
                  <a:cxn ang="0">
                    <a:pos x="518" y="565"/>
                  </a:cxn>
                  <a:cxn ang="0">
                    <a:pos x="486" y="593"/>
                  </a:cxn>
                  <a:cxn ang="0">
                    <a:pos x="452" y="607"/>
                  </a:cxn>
                  <a:cxn ang="0">
                    <a:pos x="402" y="631"/>
                  </a:cxn>
                  <a:cxn ang="0">
                    <a:pos x="361" y="612"/>
                  </a:cxn>
                  <a:cxn ang="0">
                    <a:pos x="321" y="532"/>
                  </a:cxn>
                  <a:cxn ang="0">
                    <a:pos x="328" y="492"/>
                  </a:cxn>
                  <a:cxn ang="0">
                    <a:pos x="315" y="459"/>
                  </a:cxn>
                  <a:cxn ang="0">
                    <a:pos x="299" y="419"/>
                  </a:cxn>
                  <a:cxn ang="0">
                    <a:pos x="314" y="357"/>
                  </a:cxn>
                  <a:cxn ang="0">
                    <a:pos x="314" y="330"/>
                  </a:cxn>
                  <a:cxn ang="0">
                    <a:pos x="253" y="337"/>
                  </a:cxn>
                  <a:cxn ang="0">
                    <a:pos x="217" y="338"/>
                  </a:cxn>
                  <a:cxn ang="0">
                    <a:pos x="169" y="289"/>
                  </a:cxn>
                  <a:cxn ang="0">
                    <a:pos x="90" y="287"/>
                  </a:cxn>
                  <a:cxn ang="0">
                    <a:pos x="52" y="229"/>
                  </a:cxn>
                  <a:cxn ang="0">
                    <a:pos x="31" y="196"/>
                  </a:cxn>
                  <a:cxn ang="0">
                    <a:pos x="14" y="140"/>
                  </a:cxn>
                  <a:cxn ang="0">
                    <a:pos x="79" y="29"/>
                  </a:cxn>
                </a:cxnLst>
                <a:rect l="0" t="0" r="r" b="b"/>
                <a:pathLst>
                  <a:path w="743" h="631">
                    <a:moveTo>
                      <a:pt x="109" y="21"/>
                    </a:moveTo>
                    <a:lnTo>
                      <a:pt x="99" y="29"/>
                    </a:lnTo>
                    <a:lnTo>
                      <a:pt x="88" y="31"/>
                    </a:lnTo>
                    <a:lnTo>
                      <a:pt x="82" y="35"/>
                    </a:lnTo>
                    <a:lnTo>
                      <a:pt x="82" y="39"/>
                    </a:lnTo>
                    <a:lnTo>
                      <a:pt x="84" y="47"/>
                    </a:lnTo>
                    <a:lnTo>
                      <a:pt x="87" y="56"/>
                    </a:lnTo>
                    <a:lnTo>
                      <a:pt x="94" y="66"/>
                    </a:lnTo>
                    <a:lnTo>
                      <a:pt x="95" y="69"/>
                    </a:lnTo>
                    <a:lnTo>
                      <a:pt x="93" y="72"/>
                    </a:lnTo>
                    <a:lnTo>
                      <a:pt x="93" y="73"/>
                    </a:lnTo>
                    <a:lnTo>
                      <a:pt x="97" y="77"/>
                    </a:lnTo>
                    <a:lnTo>
                      <a:pt x="97" y="83"/>
                    </a:lnTo>
                    <a:lnTo>
                      <a:pt x="93" y="95"/>
                    </a:lnTo>
                    <a:lnTo>
                      <a:pt x="78" y="109"/>
                    </a:lnTo>
                    <a:lnTo>
                      <a:pt x="76" y="111"/>
                    </a:lnTo>
                    <a:lnTo>
                      <a:pt x="73" y="118"/>
                    </a:lnTo>
                    <a:lnTo>
                      <a:pt x="73" y="133"/>
                    </a:lnTo>
                    <a:lnTo>
                      <a:pt x="74" y="140"/>
                    </a:lnTo>
                    <a:lnTo>
                      <a:pt x="78" y="145"/>
                    </a:lnTo>
                    <a:lnTo>
                      <a:pt x="87" y="152"/>
                    </a:lnTo>
                    <a:lnTo>
                      <a:pt x="93" y="165"/>
                    </a:lnTo>
                    <a:lnTo>
                      <a:pt x="95" y="174"/>
                    </a:lnTo>
                    <a:lnTo>
                      <a:pt x="98" y="176"/>
                    </a:lnTo>
                    <a:lnTo>
                      <a:pt x="105" y="176"/>
                    </a:lnTo>
                    <a:lnTo>
                      <a:pt x="113" y="174"/>
                    </a:lnTo>
                    <a:lnTo>
                      <a:pt x="119" y="169"/>
                    </a:lnTo>
                    <a:lnTo>
                      <a:pt x="125" y="161"/>
                    </a:lnTo>
                    <a:lnTo>
                      <a:pt x="126" y="159"/>
                    </a:lnTo>
                    <a:lnTo>
                      <a:pt x="126" y="148"/>
                    </a:lnTo>
                    <a:lnTo>
                      <a:pt x="125" y="134"/>
                    </a:lnTo>
                    <a:lnTo>
                      <a:pt x="115" y="117"/>
                    </a:lnTo>
                    <a:lnTo>
                      <a:pt x="109" y="110"/>
                    </a:lnTo>
                    <a:lnTo>
                      <a:pt x="104" y="101"/>
                    </a:lnTo>
                    <a:lnTo>
                      <a:pt x="104" y="77"/>
                    </a:lnTo>
                    <a:lnTo>
                      <a:pt x="108" y="74"/>
                    </a:lnTo>
                    <a:lnTo>
                      <a:pt x="110" y="70"/>
                    </a:lnTo>
                    <a:lnTo>
                      <a:pt x="111" y="68"/>
                    </a:lnTo>
                    <a:lnTo>
                      <a:pt x="120" y="66"/>
                    </a:lnTo>
                    <a:lnTo>
                      <a:pt x="140" y="53"/>
                    </a:lnTo>
                    <a:lnTo>
                      <a:pt x="173" y="43"/>
                    </a:lnTo>
                    <a:lnTo>
                      <a:pt x="196" y="42"/>
                    </a:lnTo>
                    <a:lnTo>
                      <a:pt x="196" y="36"/>
                    </a:lnTo>
                    <a:lnTo>
                      <a:pt x="195" y="32"/>
                    </a:lnTo>
                    <a:lnTo>
                      <a:pt x="190" y="30"/>
                    </a:lnTo>
                    <a:lnTo>
                      <a:pt x="174" y="29"/>
                    </a:lnTo>
                    <a:lnTo>
                      <a:pt x="172" y="27"/>
                    </a:lnTo>
                    <a:lnTo>
                      <a:pt x="169" y="27"/>
                    </a:lnTo>
                    <a:lnTo>
                      <a:pt x="168" y="25"/>
                    </a:lnTo>
                    <a:lnTo>
                      <a:pt x="169" y="18"/>
                    </a:lnTo>
                    <a:lnTo>
                      <a:pt x="175" y="5"/>
                    </a:lnTo>
                    <a:lnTo>
                      <a:pt x="181" y="0"/>
                    </a:lnTo>
                    <a:lnTo>
                      <a:pt x="186" y="0"/>
                    </a:lnTo>
                    <a:lnTo>
                      <a:pt x="191" y="2"/>
                    </a:lnTo>
                    <a:lnTo>
                      <a:pt x="192" y="4"/>
                    </a:lnTo>
                    <a:lnTo>
                      <a:pt x="201" y="29"/>
                    </a:lnTo>
                    <a:lnTo>
                      <a:pt x="201" y="29"/>
                    </a:lnTo>
                    <a:lnTo>
                      <a:pt x="207" y="40"/>
                    </a:lnTo>
                    <a:lnTo>
                      <a:pt x="223" y="42"/>
                    </a:lnTo>
                    <a:lnTo>
                      <a:pt x="243" y="46"/>
                    </a:lnTo>
                    <a:lnTo>
                      <a:pt x="246" y="46"/>
                    </a:lnTo>
                    <a:lnTo>
                      <a:pt x="260" y="50"/>
                    </a:lnTo>
                    <a:lnTo>
                      <a:pt x="271" y="56"/>
                    </a:lnTo>
                    <a:lnTo>
                      <a:pt x="276" y="61"/>
                    </a:lnTo>
                    <a:lnTo>
                      <a:pt x="280" y="77"/>
                    </a:lnTo>
                    <a:lnTo>
                      <a:pt x="285" y="88"/>
                    </a:lnTo>
                    <a:lnTo>
                      <a:pt x="286" y="90"/>
                    </a:lnTo>
                    <a:lnTo>
                      <a:pt x="292" y="95"/>
                    </a:lnTo>
                    <a:lnTo>
                      <a:pt x="303" y="95"/>
                    </a:lnTo>
                    <a:lnTo>
                      <a:pt x="329" y="90"/>
                    </a:lnTo>
                    <a:lnTo>
                      <a:pt x="340" y="91"/>
                    </a:lnTo>
                    <a:lnTo>
                      <a:pt x="366" y="88"/>
                    </a:lnTo>
                    <a:lnTo>
                      <a:pt x="395" y="88"/>
                    </a:lnTo>
                    <a:lnTo>
                      <a:pt x="398" y="89"/>
                    </a:lnTo>
                    <a:lnTo>
                      <a:pt x="401" y="91"/>
                    </a:lnTo>
                    <a:lnTo>
                      <a:pt x="405" y="97"/>
                    </a:lnTo>
                    <a:lnTo>
                      <a:pt x="405" y="101"/>
                    </a:lnTo>
                    <a:lnTo>
                      <a:pt x="411" y="106"/>
                    </a:lnTo>
                    <a:lnTo>
                      <a:pt x="422" y="112"/>
                    </a:lnTo>
                    <a:lnTo>
                      <a:pt x="432" y="115"/>
                    </a:lnTo>
                    <a:lnTo>
                      <a:pt x="450" y="115"/>
                    </a:lnTo>
                    <a:lnTo>
                      <a:pt x="476" y="110"/>
                    </a:lnTo>
                    <a:lnTo>
                      <a:pt x="484" y="106"/>
                    </a:lnTo>
                    <a:lnTo>
                      <a:pt x="495" y="99"/>
                    </a:lnTo>
                    <a:lnTo>
                      <a:pt x="512" y="99"/>
                    </a:lnTo>
                    <a:lnTo>
                      <a:pt x="523" y="96"/>
                    </a:lnTo>
                    <a:lnTo>
                      <a:pt x="527" y="94"/>
                    </a:lnTo>
                    <a:lnTo>
                      <a:pt x="525" y="91"/>
                    </a:lnTo>
                    <a:lnTo>
                      <a:pt x="506" y="90"/>
                    </a:lnTo>
                    <a:lnTo>
                      <a:pt x="499" y="88"/>
                    </a:lnTo>
                    <a:lnTo>
                      <a:pt x="499" y="88"/>
                    </a:lnTo>
                    <a:lnTo>
                      <a:pt x="506" y="84"/>
                    </a:lnTo>
                    <a:lnTo>
                      <a:pt x="520" y="83"/>
                    </a:lnTo>
                    <a:lnTo>
                      <a:pt x="608" y="83"/>
                    </a:lnTo>
                    <a:lnTo>
                      <a:pt x="620" y="86"/>
                    </a:lnTo>
                    <a:lnTo>
                      <a:pt x="621" y="86"/>
                    </a:lnTo>
                    <a:lnTo>
                      <a:pt x="619" y="88"/>
                    </a:lnTo>
                    <a:lnTo>
                      <a:pt x="606" y="90"/>
                    </a:lnTo>
                    <a:lnTo>
                      <a:pt x="605" y="93"/>
                    </a:lnTo>
                    <a:lnTo>
                      <a:pt x="600" y="95"/>
                    </a:lnTo>
                    <a:lnTo>
                      <a:pt x="587" y="93"/>
                    </a:lnTo>
                    <a:lnTo>
                      <a:pt x="573" y="95"/>
                    </a:lnTo>
                    <a:lnTo>
                      <a:pt x="570" y="99"/>
                    </a:lnTo>
                    <a:lnTo>
                      <a:pt x="571" y="102"/>
                    </a:lnTo>
                    <a:lnTo>
                      <a:pt x="579" y="106"/>
                    </a:lnTo>
                    <a:lnTo>
                      <a:pt x="583" y="107"/>
                    </a:lnTo>
                    <a:lnTo>
                      <a:pt x="590" y="111"/>
                    </a:lnTo>
                    <a:lnTo>
                      <a:pt x="593" y="117"/>
                    </a:lnTo>
                    <a:lnTo>
                      <a:pt x="599" y="122"/>
                    </a:lnTo>
                    <a:lnTo>
                      <a:pt x="600" y="129"/>
                    </a:lnTo>
                    <a:lnTo>
                      <a:pt x="604" y="134"/>
                    </a:lnTo>
                    <a:lnTo>
                      <a:pt x="621" y="132"/>
                    </a:lnTo>
                    <a:lnTo>
                      <a:pt x="638" y="136"/>
                    </a:lnTo>
                    <a:lnTo>
                      <a:pt x="663" y="150"/>
                    </a:lnTo>
                    <a:lnTo>
                      <a:pt x="670" y="152"/>
                    </a:lnTo>
                    <a:lnTo>
                      <a:pt x="678" y="159"/>
                    </a:lnTo>
                    <a:lnTo>
                      <a:pt x="686" y="172"/>
                    </a:lnTo>
                    <a:lnTo>
                      <a:pt x="687" y="177"/>
                    </a:lnTo>
                    <a:lnTo>
                      <a:pt x="689" y="193"/>
                    </a:lnTo>
                    <a:lnTo>
                      <a:pt x="689" y="197"/>
                    </a:lnTo>
                    <a:lnTo>
                      <a:pt x="686" y="199"/>
                    </a:lnTo>
                    <a:lnTo>
                      <a:pt x="676" y="203"/>
                    </a:lnTo>
                    <a:lnTo>
                      <a:pt x="676" y="206"/>
                    </a:lnTo>
                    <a:lnTo>
                      <a:pt x="679" y="207"/>
                    </a:lnTo>
                    <a:lnTo>
                      <a:pt x="689" y="208"/>
                    </a:lnTo>
                    <a:lnTo>
                      <a:pt x="695" y="211"/>
                    </a:lnTo>
                    <a:lnTo>
                      <a:pt x="701" y="211"/>
                    </a:lnTo>
                    <a:lnTo>
                      <a:pt x="705" y="209"/>
                    </a:lnTo>
                    <a:lnTo>
                      <a:pt x="712" y="202"/>
                    </a:lnTo>
                    <a:lnTo>
                      <a:pt x="721" y="201"/>
                    </a:lnTo>
                    <a:lnTo>
                      <a:pt x="727" y="203"/>
                    </a:lnTo>
                    <a:lnTo>
                      <a:pt x="737" y="209"/>
                    </a:lnTo>
                    <a:lnTo>
                      <a:pt x="741" y="214"/>
                    </a:lnTo>
                    <a:lnTo>
                      <a:pt x="743" y="217"/>
                    </a:lnTo>
                    <a:lnTo>
                      <a:pt x="743" y="225"/>
                    </a:lnTo>
                    <a:lnTo>
                      <a:pt x="739" y="228"/>
                    </a:lnTo>
                    <a:lnTo>
                      <a:pt x="734" y="228"/>
                    </a:lnTo>
                    <a:lnTo>
                      <a:pt x="728" y="231"/>
                    </a:lnTo>
                    <a:lnTo>
                      <a:pt x="724" y="234"/>
                    </a:lnTo>
                    <a:lnTo>
                      <a:pt x="708" y="241"/>
                    </a:lnTo>
                    <a:lnTo>
                      <a:pt x="705" y="245"/>
                    </a:lnTo>
                    <a:lnTo>
                      <a:pt x="702" y="247"/>
                    </a:lnTo>
                    <a:lnTo>
                      <a:pt x="691" y="250"/>
                    </a:lnTo>
                    <a:lnTo>
                      <a:pt x="689" y="252"/>
                    </a:lnTo>
                    <a:lnTo>
                      <a:pt x="686" y="258"/>
                    </a:lnTo>
                    <a:lnTo>
                      <a:pt x="686" y="267"/>
                    </a:lnTo>
                    <a:lnTo>
                      <a:pt x="689" y="279"/>
                    </a:lnTo>
                    <a:lnTo>
                      <a:pt x="694" y="281"/>
                    </a:lnTo>
                    <a:lnTo>
                      <a:pt x="700" y="279"/>
                    </a:lnTo>
                    <a:lnTo>
                      <a:pt x="702" y="279"/>
                    </a:lnTo>
                    <a:lnTo>
                      <a:pt x="707" y="284"/>
                    </a:lnTo>
                    <a:lnTo>
                      <a:pt x="702" y="290"/>
                    </a:lnTo>
                    <a:lnTo>
                      <a:pt x="691" y="298"/>
                    </a:lnTo>
                    <a:lnTo>
                      <a:pt x="674" y="304"/>
                    </a:lnTo>
                    <a:lnTo>
                      <a:pt x="673" y="306"/>
                    </a:lnTo>
                    <a:lnTo>
                      <a:pt x="673" y="321"/>
                    </a:lnTo>
                    <a:lnTo>
                      <a:pt x="669" y="327"/>
                    </a:lnTo>
                    <a:lnTo>
                      <a:pt x="663" y="336"/>
                    </a:lnTo>
                    <a:lnTo>
                      <a:pt x="662" y="337"/>
                    </a:lnTo>
                    <a:lnTo>
                      <a:pt x="662" y="341"/>
                    </a:lnTo>
                    <a:lnTo>
                      <a:pt x="662" y="343"/>
                    </a:lnTo>
                    <a:lnTo>
                      <a:pt x="674" y="359"/>
                    </a:lnTo>
                    <a:lnTo>
                      <a:pt x="685" y="370"/>
                    </a:lnTo>
                    <a:lnTo>
                      <a:pt x="689" y="378"/>
                    </a:lnTo>
                    <a:lnTo>
                      <a:pt x="695" y="384"/>
                    </a:lnTo>
                    <a:lnTo>
                      <a:pt x="699" y="386"/>
                    </a:lnTo>
                    <a:lnTo>
                      <a:pt x="699" y="389"/>
                    </a:lnTo>
                    <a:lnTo>
                      <a:pt x="699" y="401"/>
                    </a:lnTo>
                    <a:lnTo>
                      <a:pt x="687" y="414"/>
                    </a:lnTo>
                    <a:lnTo>
                      <a:pt x="680" y="421"/>
                    </a:lnTo>
                    <a:lnTo>
                      <a:pt x="676" y="423"/>
                    </a:lnTo>
                    <a:lnTo>
                      <a:pt x="660" y="424"/>
                    </a:lnTo>
                    <a:lnTo>
                      <a:pt x="654" y="428"/>
                    </a:lnTo>
                    <a:lnTo>
                      <a:pt x="646" y="432"/>
                    </a:lnTo>
                    <a:lnTo>
                      <a:pt x="640" y="440"/>
                    </a:lnTo>
                    <a:lnTo>
                      <a:pt x="635" y="443"/>
                    </a:lnTo>
                    <a:lnTo>
                      <a:pt x="606" y="445"/>
                    </a:lnTo>
                    <a:lnTo>
                      <a:pt x="590" y="449"/>
                    </a:lnTo>
                    <a:lnTo>
                      <a:pt x="572" y="455"/>
                    </a:lnTo>
                    <a:lnTo>
                      <a:pt x="568" y="459"/>
                    </a:lnTo>
                    <a:lnTo>
                      <a:pt x="567" y="460"/>
                    </a:lnTo>
                    <a:lnTo>
                      <a:pt x="542" y="459"/>
                    </a:lnTo>
                    <a:lnTo>
                      <a:pt x="524" y="454"/>
                    </a:lnTo>
                    <a:lnTo>
                      <a:pt x="503" y="441"/>
                    </a:lnTo>
                    <a:lnTo>
                      <a:pt x="481" y="439"/>
                    </a:lnTo>
                    <a:lnTo>
                      <a:pt x="474" y="437"/>
                    </a:lnTo>
                    <a:lnTo>
                      <a:pt x="470" y="437"/>
                    </a:lnTo>
                    <a:lnTo>
                      <a:pt x="469" y="437"/>
                    </a:lnTo>
                    <a:lnTo>
                      <a:pt x="470" y="446"/>
                    </a:lnTo>
                    <a:lnTo>
                      <a:pt x="474" y="455"/>
                    </a:lnTo>
                    <a:lnTo>
                      <a:pt x="485" y="460"/>
                    </a:lnTo>
                    <a:lnTo>
                      <a:pt x="497" y="467"/>
                    </a:lnTo>
                    <a:lnTo>
                      <a:pt x="499" y="470"/>
                    </a:lnTo>
                    <a:lnTo>
                      <a:pt x="498" y="482"/>
                    </a:lnTo>
                    <a:lnTo>
                      <a:pt x="495" y="495"/>
                    </a:lnTo>
                    <a:lnTo>
                      <a:pt x="495" y="502"/>
                    </a:lnTo>
                    <a:lnTo>
                      <a:pt x="496" y="507"/>
                    </a:lnTo>
                    <a:lnTo>
                      <a:pt x="501" y="524"/>
                    </a:lnTo>
                    <a:lnTo>
                      <a:pt x="502" y="532"/>
                    </a:lnTo>
                    <a:lnTo>
                      <a:pt x="503" y="538"/>
                    </a:lnTo>
                    <a:lnTo>
                      <a:pt x="518" y="541"/>
                    </a:lnTo>
                    <a:lnTo>
                      <a:pt x="522" y="542"/>
                    </a:lnTo>
                    <a:lnTo>
                      <a:pt x="546" y="541"/>
                    </a:lnTo>
                    <a:lnTo>
                      <a:pt x="546" y="550"/>
                    </a:lnTo>
                    <a:lnTo>
                      <a:pt x="546" y="551"/>
                    </a:lnTo>
                    <a:lnTo>
                      <a:pt x="544" y="554"/>
                    </a:lnTo>
                    <a:lnTo>
                      <a:pt x="533" y="556"/>
                    </a:lnTo>
                    <a:lnTo>
                      <a:pt x="525" y="559"/>
                    </a:lnTo>
                    <a:lnTo>
                      <a:pt x="524" y="562"/>
                    </a:lnTo>
                    <a:lnTo>
                      <a:pt x="518" y="565"/>
                    </a:lnTo>
                    <a:lnTo>
                      <a:pt x="511" y="565"/>
                    </a:lnTo>
                    <a:lnTo>
                      <a:pt x="506" y="573"/>
                    </a:lnTo>
                    <a:lnTo>
                      <a:pt x="499" y="588"/>
                    </a:lnTo>
                    <a:lnTo>
                      <a:pt x="496" y="591"/>
                    </a:lnTo>
                    <a:lnTo>
                      <a:pt x="491" y="593"/>
                    </a:lnTo>
                    <a:lnTo>
                      <a:pt x="486" y="593"/>
                    </a:lnTo>
                    <a:lnTo>
                      <a:pt x="480" y="596"/>
                    </a:lnTo>
                    <a:lnTo>
                      <a:pt x="477" y="597"/>
                    </a:lnTo>
                    <a:lnTo>
                      <a:pt x="475" y="602"/>
                    </a:lnTo>
                    <a:lnTo>
                      <a:pt x="466" y="602"/>
                    </a:lnTo>
                    <a:lnTo>
                      <a:pt x="454" y="607"/>
                    </a:lnTo>
                    <a:lnTo>
                      <a:pt x="452" y="607"/>
                    </a:lnTo>
                    <a:lnTo>
                      <a:pt x="444" y="611"/>
                    </a:lnTo>
                    <a:lnTo>
                      <a:pt x="436" y="615"/>
                    </a:lnTo>
                    <a:lnTo>
                      <a:pt x="431" y="618"/>
                    </a:lnTo>
                    <a:lnTo>
                      <a:pt x="423" y="626"/>
                    </a:lnTo>
                    <a:lnTo>
                      <a:pt x="421" y="627"/>
                    </a:lnTo>
                    <a:lnTo>
                      <a:pt x="402" y="631"/>
                    </a:lnTo>
                    <a:lnTo>
                      <a:pt x="385" y="631"/>
                    </a:lnTo>
                    <a:lnTo>
                      <a:pt x="383" y="629"/>
                    </a:lnTo>
                    <a:lnTo>
                      <a:pt x="380" y="629"/>
                    </a:lnTo>
                    <a:lnTo>
                      <a:pt x="368" y="621"/>
                    </a:lnTo>
                    <a:lnTo>
                      <a:pt x="364" y="617"/>
                    </a:lnTo>
                    <a:lnTo>
                      <a:pt x="361" y="612"/>
                    </a:lnTo>
                    <a:lnTo>
                      <a:pt x="358" y="607"/>
                    </a:lnTo>
                    <a:lnTo>
                      <a:pt x="353" y="600"/>
                    </a:lnTo>
                    <a:lnTo>
                      <a:pt x="348" y="591"/>
                    </a:lnTo>
                    <a:lnTo>
                      <a:pt x="346" y="580"/>
                    </a:lnTo>
                    <a:lnTo>
                      <a:pt x="330" y="543"/>
                    </a:lnTo>
                    <a:lnTo>
                      <a:pt x="321" y="532"/>
                    </a:lnTo>
                    <a:lnTo>
                      <a:pt x="304" y="519"/>
                    </a:lnTo>
                    <a:lnTo>
                      <a:pt x="304" y="515"/>
                    </a:lnTo>
                    <a:lnTo>
                      <a:pt x="316" y="504"/>
                    </a:lnTo>
                    <a:lnTo>
                      <a:pt x="321" y="497"/>
                    </a:lnTo>
                    <a:lnTo>
                      <a:pt x="324" y="495"/>
                    </a:lnTo>
                    <a:lnTo>
                      <a:pt x="328" y="492"/>
                    </a:lnTo>
                    <a:lnTo>
                      <a:pt x="330" y="491"/>
                    </a:lnTo>
                    <a:lnTo>
                      <a:pt x="331" y="488"/>
                    </a:lnTo>
                    <a:lnTo>
                      <a:pt x="330" y="481"/>
                    </a:lnTo>
                    <a:lnTo>
                      <a:pt x="328" y="476"/>
                    </a:lnTo>
                    <a:lnTo>
                      <a:pt x="323" y="467"/>
                    </a:lnTo>
                    <a:lnTo>
                      <a:pt x="315" y="459"/>
                    </a:lnTo>
                    <a:lnTo>
                      <a:pt x="308" y="454"/>
                    </a:lnTo>
                    <a:lnTo>
                      <a:pt x="307" y="451"/>
                    </a:lnTo>
                    <a:lnTo>
                      <a:pt x="305" y="441"/>
                    </a:lnTo>
                    <a:lnTo>
                      <a:pt x="303" y="435"/>
                    </a:lnTo>
                    <a:lnTo>
                      <a:pt x="303" y="427"/>
                    </a:lnTo>
                    <a:lnTo>
                      <a:pt x="299" y="419"/>
                    </a:lnTo>
                    <a:lnTo>
                      <a:pt x="299" y="407"/>
                    </a:lnTo>
                    <a:lnTo>
                      <a:pt x="303" y="401"/>
                    </a:lnTo>
                    <a:lnTo>
                      <a:pt x="305" y="391"/>
                    </a:lnTo>
                    <a:lnTo>
                      <a:pt x="305" y="380"/>
                    </a:lnTo>
                    <a:lnTo>
                      <a:pt x="314" y="370"/>
                    </a:lnTo>
                    <a:lnTo>
                      <a:pt x="314" y="357"/>
                    </a:lnTo>
                    <a:lnTo>
                      <a:pt x="316" y="352"/>
                    </a:lnTo>
                    <a:lnTo>
                      <a:pt x="323" y="346"/>
                    </a:lnTo>
                    <a:lnTo>
                      <a:pt x="323" y="341"/>
                    </a:lnTo>
                    <a:lnTo>
                      <a:pt x="320" y="332"/>
                    </a:lnTo>
                    <a:lnTo>
                      <a:pt x="318" y="330"/>
                    </a:lnTo>
                    <a:lnTo>
                      <a:pt x="314" y="330"/>
                    </a:lnTo>
                    <a:lnTo>
                      <a:pt x="304" y="330"/>
                    </a:lnTo>
                    <a:lnTo>
                      <a:pt x="285" y="338"/>
                    </a:lnTo>
                    <a:lnTo>
                      <a:pt x="273" y="341"/>
                    </a:lnTo>
                    <a:lnTo>
                      <a:pt x="266" y="341"/>
                    </a:lnTo>
                    <a:lnTo>
                      <a:pt x="257" y="338"/>
                    </a:lnTo>
                    <a:lnTo>
                      <a:pt x="253" y="337"/>
                    </a:lnTo>
                    <a:lnTo>
                      <a:pt x="248" y="335"/>
                    </a:lnTo>
                    <a:lnTo>
                      <a:pt x="242" y="333"/>
                    </a:lnTo>
                    <a:lnTo>
                      <a:pt x="234" y="336"/>
                    </a:lnTo>
                    <a:lnTo>
                      <a:pt x="232" y="338"/>
                    </a:lnTo>
                    <a:lnTo>
                      <a:pt x="226" y="338"/>
                    </a:lnTo>
                    <a:lnTo>
                      <a:pt x="217" y="338"/>
                    </a:lnTo>
                    <a:lnTo>
                      <a:pt x="213" y="336"/>
                    </a:lnTo>
                    <a:lnTo>
                      <a:pt x="212" y="336"/>
                    </a:lnTo>
                    <a:lnTo>
                      <a:pt x="184" y="295"/>
                    </a:lnTo>
                    <a:lnTo>
                      <a:pt x="183" y="293"/>
                    </a:lnTo>
                    <a:lnTo>
                      <a:pt x="180" y="290"/>
                    </a:lnTo>
                    <a:lnTo>
                      <a:pt x="169" y="289"/>
                    </a:lnTo>
                    <a:lnTo>
                      <a:pt x="163" y="285"/>
                    </a:lnTo>
                    <a:lnTo>
                      <a:pt x="151" y="281"/>
                    </a:lnTo>
                    <a:lnTo>
                      <a:pt x="133" y="282"/>
                    </a:lnTo>
                    <a:lnTo>
                      <a:pt x="115" y="287"/>
                    </a:lnTo>
                    <a:lnTo>
                      <a:pt x="105" y="288"/>
                    </a:lnTo>
                    <a:lnTo>
                      <a:pt x="90" y="287"/>
                    </a:lnTo>
                    <a:lnTo>
                      <a:pt x="73" y="279"/>
                    </a:lnTo>
                    <a:lnTo>
                      <a:pt x="70" y="272"/>
                    </a:lnTo>
                    <a:lnTo>
                      <a:pt x="66" y="271"/>
                    </a:lnTo>
                    <a:lnTo>
                      <a:pt x="54" y="265"/>
                    </a:lnTo>
                    <a:lnTo>
                      <a:pt x="52" y="262"/>
                    </a:lnTo>
                    <a:lnTo>
                      <a:pt x="52" y="229"/>
                    </a:lnTo>
                    <a:lnTo>
                      <a:pt x="50" y="220"/>
                    </a:lnTo>
                    <a:lnTo>
                      <a:pt x="47" y="214"/>
                    </a:lnTo>
                    <a:lnTo>
                      <a:pt x="43" y="211"/>
                    </a:lnTo>
                    <a:lnTo>
                      <a:pt x="41" y="208"/>
                    </a:lnTo>
                    <a:lnTo>
                      <a:pt x="34" y="199"/>
                    </a:lnTo>
                    <a:lnTo>
                      <a:pt x="31" y="196"/>
                    </a:lnTo>
                    <a:lnTo>
                      <a:pt x="28" y="176"/>
                    </a:lnTo>
                    <a:lnTo>
                      <a:pt x="25" y="170"/>
                    </a:lnTo>
                    <a:lnTo>
                      <a:pt x="24" y="168"/>
                    </a:lnTo>
                    <a:lnTo>
                      <a:pt x="0" y="169"/>
                    </a:lnTo>
                    <a:lnTo>
                      <a:pt x="6" y="155"/>
                    </a:lnTo>
                    <a:lnTo>
                      <a:pt x="14" y="140"/>
                    </a:lnTo>
                    <a:lnTo>
                      <a:pt x="27" y="95"/>
                    </a:lnTo>
                    <a:lnTo>
                      <a:pt x="40" y="73"/>
                    </a:lnTo>
                    <a:lnTo>
                      <a:pt x="65" y="50"/>
                    </a:lnTo>
                    <a:lnTo>
                      <a:pt x="68" y="45"/>
                    </a:lnTo>
                    <a:lnTo>
                      <a:pt x="73" y="35"/>
                    </a:lnTo>
                    <a:lnTo>
                      <a:pt x="79" y="29"/>
                    </a:lnTo>
                    <a:lnTo>
                      <a:pt x="94" y="23"/>
                    </a:lnTo>
                    <a:lnTo>
                      <a:pt x="109" y="21"/>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75" name="Freeform 239"/>
              <p:cNvSpPr>
                <a:spLocks noChangeAspect="1"/>
              </p:cNvSpPr>
              <p:nvPr/>
            </p:nvSpPr>
            <p:spPr bwMode="gray">
              <a:xfrm>
                <a:off x="1629" y="2473"/>
                <a:ext cx="62" cy="69"/>
              </a:xfrm>
              <a:custGeom>
                <a:avLst/>
                <a:gdLst/>
                <a:ahLst/>
                <a:cxnLst>
                  <a:cxn ang="0">
                    <a:pos x="112" y="2"/>
                  </a:cxn>
                  <a:cxn ang="0">
                    <a:pos x="147" y="18"/>
                  </a:cxn>
                  <a:cxn ang="0">
                    <a:pos x="189" y="41"/>
                  </a:cxn>
                  <a:cxn ang="0">
                    <a:pos x="194" y="57"/>
                  </a:cxn>
                  <a:cxn ang="0">
                    <a:pos x="209" y="62"/>
                  </a:cxn>
                  <a:cxn ang="0">
                    <a:pos x="222" y="60"/>
                  </a:cxn>
                  <a:cxn ang="0">
                    <a:pos x="253" y="62"/>
                  </a:cxn>
                  <a:cxn ang="0">
                    <a:pos x="259" y="54"/>
                  </a:cxn>
                  <a:cxn ang="0">
                    <a:pos x="271" y="56"/>
                  </a:cxn>
                  <a:cxn ang="0">
                    <a:pos x="284" y="65"/>
                  </a:cxn>
                  <a:cxn ang="0">
                    <a:pos x="304" y="76"/>
                  </a:cxn>
                  <a:cxn ang="0">
                    <a:pos x="291" y="78"/>
                  </a:cxn>
                  <a:cxn ang="0">
                    <a:pos x="295" y="89"/>
                  </a:cxn>
                  <a:cxn ang="0">
                    <a:pos x="302" y="103"/>
                  </a:cxn>
                  <a:cxn ang="0">
                    <a:pos x="311" y="125"/>
                  </a:cxn>
                  <a:cxn ang="0">
                    <a:pos x="302" y="126"/>
                  </a:cxn>
                  <a:cxn ang="0">
                    <a:pos x="280" y="165"/>
                  </a:cxn>
                  <a:cxn ang="0">
                    <a:pos x="260" y="186"/>
                  </a:cxn>
                  <a:cxn ang="0">
                    <a:pos x="241" y="207"/>
                  </a:cxn>
                  <a:cxn ang="0">
                    <a:pos x="216" y="221"/>
                  </a:cxn>
                  <a:cxn ang="0">
                    <a:pos x="162" y="239"/>
                  </a:cxn>
                  <a:cxn ang="0">
                    <a:pos x="152" y="247"/>
                  </a:cxn>
                  <a:cxn ang="0">
                    <a:pos x="146" y="266"/>
                  </a:cxn>
                  <a:cxn ang="0">
                    <a:pos x="140" y="269"/>
                  </a:cxn>
                  <a:cxn ang="0">
                    <a:pos x="134" y="265"/>
                  </a:cxn>
                  <a:cxn ang="0">
                    <a:pos x="120" y="286"/>
                  </a:cxn>
                  <a:cxn ang="0">
                    <a:pos x="118" y="320"/>
                  </a:cxn>
                  <a:cxn ang="0">
                    <a:pos x="114" y="329"/>
                  </a:cxn>
                  <a:cxn ang="0">
                    <a:pos x="97" y="340"/>
                  </a:cxn>
                  <a:cxn ang="0">
                    <a:pos x="78" y="344"/>
                  </a:cxn>
                  <a:cxn ang="0">
                    <a:pos x="71" y="330"/>
                  </a:cxn>
                  <a:cxn ang="0">
                    <a:pos x="60" y="321"/>
                  </a:cxn>
                  <a:cxn ang="0">
                    <a:pos x="46" y="318"/>
                  </a:cxn>
                  <a:cxn ang="0">
                    <a:pos x="33" y="314"/>
                  </a:cxn>
                  <a:cxn ang="0">
                    <a:pos x="21" y="320"/>
                  </a:cxn>
                  <a:cxn ang="0">
                    <a:pos x="17" y="304"/>
                  </a:cxn>
                  <a:cxn ang="0">
                    <a:pos x="15" y="297"/>
                  </a:cxn>
                  <a:cxn ang="0">
                    <a:pos x="28" y="290"/>
                  </a:cxn>
                  <a:cxn ang="0">
                    <a:pos x="32" y="276"/>
                  </a:cxn>
                  <a:cxn ang="0">
                    <a:pos x="28" y="264"/>
                  </a:cxn>
                  <a:cxn ang="0">
                    <a:pos x="27" y="261"/>
                  </a:cxn>
                  <a:cxn ang="0">
                    <a:pos x="40" y="254"/>
                  </a:cxn>
                  <a:cxn ang="0">
                    <a:pos x="53" y="243"/>
                  </a:cxn>
                  <a:cxn ang="0">
                    <a:pos x="59" y="213"/>
                  </a:cxn>
                  <a:cxn ang="0">
                    <a:pos x="53" y="205"/>
                  </a:cxn>
                  <a:cxn ang="0">
                    <a:pos x="45" y="197"/>
                  </a:cxn>
                  <a:cxn ang="0">
                    <a:pos x="30" y="217"/>
                  </a:cxn>
                  <a:cxn ang="0">
                    <a:pos x="21" y="210"/>
                  </a:cxn>
                  <a:cxn ang="0">
                    <a:pos x="2" y="199"/>
                  </a:cxn>
                  <a:cxn ang="0">
                    <a:pos x="0" y="164"/>
                  </a:cxn>
                  <a:cxn ang="0">
                    <a:pos x="1" y="130"/>
                  </a:cxn>
                  <a:cxn ang="0">
                    <a:pos x="17" y="120"/>
                  </a:cxn>
                  <a:cxn ang="0">
                    <a:pos x="26" y="97"/>
                  </a:cxn>
                  <a:cxn ang="0">
                    <a:pos x="40" y="72"/>
                  </a:cxn>
                  <a:cxn ang="0">
                    <a:pos x="44" y="60"/>
                  </a:cxn>
                  <a:cxn ang="0">
                    <a:pos x="42" y="33"/>
                  </a:cxn>
                  <a:cxn ang="0">
                    <a:pos x="66" y="27"/>
                  </a:cxn>
                  <a:cxn ang="0">
                    <a:pos x="71" y="24"/>
                  </a:cxn>
                  <a:cxn ang="0">
                    <a:pos x="88" y="9"/>
                  </a:cxn>
                  <a:cxn ang="0">
                    <a:pos x="103" y="7"/>
                  </a:cxn>
                  <a:cxn ang="0">
                    <a:pos x="109" y="0"/>
                  </a:cxn>
                </a:cxnLst>
                <a:rect l="0" t="0" r="r" b="b"/>
                <a:pathLst>
                  <a:path w="311" h="345">
                    <a:moveTo>
                      <a:pt x="109" y="0"/>
                    </a:moveTo>
                    <a:lnTo>
                      <a:pt x="112" y="2"/>
                    </a:lnTo>
                    <a:lnTo>
                      <a:pt x="115" y="5"/>
                    </a:lnTo>
                    <a:lnTo>
                      <a:pt x="147" y="18"/>
                    </a:lnTo>
                    <a:lnTo>
                      <a:pt x="177" y="33"/>
                    </a:lnTo>
                    <a:lnTo>
                      <a:pt x="189" y="41"/>
                    </a:lnTo>
                    <a:lnTo>
                      <a:pt x="191" y="46"/>
                    </a:lnTo>
                    <a:lnTo>
                      <a:pt x="194" y="57"/>
                    </a:lnTo>
                    <a:lnTo>
                      <a:pt x="196" y="61"/>
                    </a:lnTo>
                    <a:lnTo>
                      <a:pt x="209" y="62"/>
                    </a:lnTo>
                    <a:lnTo>
                      <a:pt x="217" y="60"/>
                    </a:lnTo>
                    <a:lnTo>
                      <a:pt x="222" y="60"/>
                    </a:lnTo>
                    <a:lnTo>
                      <a:pt x="243" y="62"/>
                    </a:lnTo>
                    <a:lnTo>
                      <a:pt x="253" y="62"/>
                    </a:lnTo>
                    <a:lnTo>
                      <a:pt x="254" y="60"/>
                    </a:lnTo>
                    <a:lnTo>
                      <a:pt x="259" y="54"/>
                    </a:lnTo>
                    <a:lnTo>
                      <a:pt x="264" y="54"/>
                    </a:lnTo>
                    <a:lnTo>
                      <a:pt x="271" y="56"/>
                    </a:lnTo>
                    <a:lnTo>
                      <a:pt x="277" y="62"/>
                    </a:lnTo>
                    <a:lnTo>
                      <a:pt x="284" y="65"/>
                    </a:lnTo>
                    <a:lnTo>
                      <a:pt x="298" y="76"/>
                    </a:lnTo>
                    <a:lnTo>
                      <a:pt x="304" y="76"/>
                    </a:lnTo>
                    <a:lnTo>
                      <a:pt x="302" y="78"/>
                    </a:lnTo>
                    <a:lnTo>
                      <a:pt x="291" y="78"/>
                    </a:lnTo>
                    <a:lnTo>
                      <a:pt x="290" y="87"/>
                    </a:lnTo>
                    <a:lnTo>
                      <a:pt x="295" y="89"/>
                    </a:lnTo>
                    <a:lnTo>
                      <a:pt x="297" y="92"/>
                    </a:lnTo>
                    <a:lnTo>
                      <a:pt x="302" y="103"/>
                    </a:lnTo>
                    <a:lnTo>
                      <a:pt x="303" y="108"/>
                    </a:lnTo>
                    <a:lnTo>
                      <a:pt x="311" y="125"/>
                    </a:lnTo>
                    <a:lnTo>
                      <a:pt x="311" y="126"/>
                    </a:lnTo>
                    <a:lnTo>
                      <a:pt x="302" y="126"/>
                    </a:lnTo>
                    <a:lnTo>
                      <a:pt x="295" y="141"/>
                    </a:lnTo>
                    <a:lnTo>
                      <a:pt x="280" y="165"/>
                    </a:lnTo>
                    <a:lnTo>
                      <a:pt x="268" y="180"/>
                    </a:lnTo>
                    <a:lnTo>
                      <a:pt x="260" y="186"/>
                    </a:lnTo>
                    <a:lnTo>
                      <a:pt x="250" y="195"/>
                    </a:lnTo>
                    <a:lnTo>
                      <a:pt x="241" y="207"/>
                    </a:lnTo>
                    <a:lnTo>
                      <a:pt x="232" y="213"/>
                    </a:lnTo>
                    <a:lnTo>
                      <a:pt x="216" y="221"/>
                    </a:lnTo>
                    <a:lnTo>
                      <a:pt x="180" y="232"/>
                    </a:lnTo>
                    <a:lnTo>
                      <a:pt x="162" y="239"/>
                    </a:lnTo>
                    <a:lnTo>
                      <a:pt x="155" y="244"/>
                    </a:lnTo>
                    <a:lnTo>
                      <a:pt x="152" y="247"/>
                    </a:lnTo>
                    <a:lnTo>
                      <a:pt x="147" y="256"/>
                    </a:lnTo>
                    <a:lnTo>
                      <a:pt x="146" y="266"/>
                    </a:lnTo>
                    <a:lnTo>
                      <a:pt x="142" y="269"/>
                    </a:lnTo>
                    <a:lnTo>
                      <a:pt x="140" y="269"/>
                    </a:lnTo>
                    <a:lnTo>
                      <a:pt x="136" y="265"/>
                    </a:lnTo>
                    <a:lnTo>
                      <a:pt x="134" y="265"/>
                    </a:lnTo>
                    <a:lnTo>
                      <a:pt x="134" y="266"/>
                    </a:lnTo>
                    <a:lnTo>
                      <a:pt x="120" y="286"/>
                    </a:lnTo>
                    <a:lnTo>
                      <a:pt x="118" y="299"/>
                    </a:lnTo>
                    <a:lnTo>
                      <a:pt x="118" y="320"/>
                    </a:lnTo>
                    <a:lnTo>
                      <a:pt x="115" y="328"/>
                    </a:lnTo>
                    <a:lnTo>
                      <a:pt x="114" y="329"/>
                    </a:lnTo>
                    <a:lnTo>
                      <a:pt x="104" y="333"/>
                    </a:lnTo>
                    <a:lnTo>
                      <a:pt x="97" y="340"/>
                    </a:lnTo>
                    <a:lnTo>
                      <a:pt x="86" y="345"/>
                    </a:lnTo>
                    <a:lnTo>
                      <a:pt x="78" y="344"/>
                    </a:lnTo>
                    <a:lnTo>
                      <a:pt x="73" y="336"/>
                    </a:lnTo>
                    <a:lnTo>
                      <a:pt x="71" y="330"/>
                    </a:lnTo>
                    <a:lnTo>
                      <a:pt x="66" y="321"/>
                    </a:lnTo>
                    <a:lnTo>
                      <a:pt x="60" y="321"/>
                    </a:lnTo>
                    <a:lnTo>
                      <a:pt x="50" y="321"/>
                    </a:lnTo>
                    <a:lnTo>
                      <a:pt x="46" y="318"/>
                    </a:lnTo>
                    <a:lnTo>
                      <a:pt x="43" y="314"/>
                    </a:lnTo>
                    <a:lnTo>
                      <a:pt x="33" y="314"/>
                    </a:lnTo>
                    <a:lnTo>
                      <a:pt x="26" y="319"/>
                    </a:lnTo>
                    <a:lnTo>
                      <a:pt x="21" y="320"/>
                    </a:lnTo>
                    <a:lnTo>
                      <a:pt x="18" y="318"/>
                    </a:lnTo>
                    <a:lnTo>
                      <a:pt x="17" y="304"/>
                    </a:lnTo>
                    <a:lnTo>
                      <a:pt x="15" y="299"/>
                    </a:lnTo>
                    <a:lnTo>
                      <a:pt x="15" y="297"/>
                    </a:lnTo>
                    <a:lnTo>
                      <a:pt x="18" y="292"/>
                    </a:lnTo>
                    <a:lnTo>
                      <a:pt x="28" y="290"/>
                    </a:lnTo>
                    <a:lnTo>
                      <a:pt x="33" y="285"/>
                    </a:lnTo>
                    <a:lnTo>
                      <a:pt x="32" y="276"/>
                    </a:lnTo>
                    <a:lnTo>
                      <a:pt x="30" y="274"/>
                    </a:lnTo>
                    <a:lnTo>
                      <a:pt x="28" y="264"/>
                    </a:lnTo>
                    <a:lnTo>
                      <a:pt x="27" y="264"/>
                    </a:lnTo>
                    <a:lnTo>
                      <a:pt x="27" y="261"/>
                    </a:lnTo>
                    <a:lnTo>
                      <a:pt x="30" y="258"/>
                    </a:lnTo>
                    <a:lnTo>
                      <a:pt x="40" y="254"/>
                    </a:lnTo>
                    <a:lnTo>
                      <a:pt x="46" y="250"/>
                    </a:lnTo>
                    <a:lnTo>
                      <a:pt x="53" y="243"/>
                    </a:lnTo>
                    <a:lnTo>
                      <a:pt x="55" y="237"/>
                    </a:lnTo>
                    <a:lnTo>
                      <a:pt x="59" y="213"/>
                    </a:lnTo>
                    <a:lnTo>
                      <a:pt x="56" y="207"/>
                    </a:lnTo>
                    <a:lnTo>
                      <a:pt x="53" y="205"/>
                    </a:lnTo>
                    <a:lnTo>
                      <a:pt x="51" y="191"/>
                    </a:lnTo>
                    <a:lnTo>
                      <a:pt x="45" y="197"/>
                    </a:lnTo>
                    <a:lnTo>
                      <a:pt x="37" y="210"/>
                    </a:lnTo>
                    <a:lnTo>
                      <a:pt x="30" y="217"/>
                    </a:lnTo>
                    <a:lnTo>
                      <a:pt x="26" y="215"/>
                    </a:lnTo>
                    <a:lnTo>
                      <a:pt x="21" y="210"/>
                    </a:lnTo>
                    <a:lnTo>
                      <a:pt x="11" y="206"/>
                    </a:lnTo>
                    <a:lnTo>
                      <a:pt x="2" y="199"/>
                    </a:lnTo>
                    <a:lnTo>
                      <a:pt x="0" y="173"/>
                    </a:lnTo>
                    <a:lnTo>
                      <a:pt x="0" y="164"/>
                    </a:lnTo>
                    <a:lnTo>
                      <a:pt x="2" y="156"/>
                    </a:lnTo>
                    <a:lnTo>
                      <a:pt x="1" y="130"/>
                    </a:lnTo>
                    <a:lnTo>
                      <a:pt x="3" y="126"/>
                    </a:lnTo>
                    <a:lnTo>
                      <a:pt x="17" y="120"/>
                    </a:lnTo>
                    <a:lnTo>
                      <a:pt x="24" y="111"/>
                    </a:lnTo>
                    <a:lnTo>
                      <a:pt x="26" y="97"/>
                    </a:lnTo>
                    <a:lnTo>
                      <a:pt x="28" y="89"/>
                    </a:lnTo>
                    <a:lnTo>
                      <a:pt x="40" y="72"/>
                    </a:lnTo>
                    <a:lnTo>
                      <a:pt x="44" y="66"/>
                    </a:lnTo>
                    <a:lnTo>
                      <a:pt x="44" y="60"/>
                    </a:lnTo>
                    <a:lnTo>
                      <a:pt x="42" y="46"/>
                    </a:lnTo>
                    <a:lnTo>
                      <a:pt x="42" y="33"/>
                    </a:lnTo>
                    <a:lnTo>
                      <a:pt x="46" y="27"/>
                    </a:lnTo>
                    <a:lnTo>
                      <a:pt x="66" y="27"/>
                    </a:lnTo>
                    <a:lnTo>
                      <a:pt x="67" y="27"/>
                    </a:lnTo>
                    <a:lnTo>
                      <a:pt x="71" y="24"/>
                    </a:lnTo>
                    <a:lnTo>
                      <a:pt x="82" y="13"/>
                    </a:lnTo>
                    <a:lnTo>
                      <a:pt x="88" y="9"/>
                    </a:lnTo>
                    <a:lnTo>
                      <a:pt x="97" y="8"/>
                    </a:lnTo>
                    <a:lnTo>
                      <a:pt x="103" y="7"/>
                    </a:lnTo>
                    <a:lnTo>
                      <a:pt x="108" y="2"/>
                    </a:lnTo>
                    <a:lnTo>
                      <a:pt x="109"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76" name="Freeform 240"/>
              <p:cNvSpPr>
                <a:spLocks noChangeAspect="1"/>
              </p:cNvSpPr>
              <p:nvPr/>
            </p:nvSpPr>
            <p:spPr bwMode="gray">
              <a:xfrm>
                <a:off x="1828" y="2701"/>
                <a:ext cx="92" cy="98"/>
              </a:xfrm>
              <a:custGeom>
                <a:avLst/>
                <a:gdLst/>
                <a:ahLst/>
                <a:cxnLst>
                  <a:cxn ang="0">
                    <a:pos x="8" y="164"/>
                  </a:cxn>
                  <a:cxn ang="0">
                    <a:pos x="19" y="117"/>
                  </a:cxn>
                  <a:cxn ang="0">
                    <a:pos x="18" y="87"/>
                  </a:cxn>
                  <a:cxn ang="0">
                    <a:pos x="29" y="66"/>
                  </a:cxn>
                  <a:cxn ang="0">
                    <a:pos x="43" y="35"/>
                  </a:cxn>
                  <a:cxn ang="0">
                    <a:pos x="64" y="25"/>
                  </a:cxn>
                  <a:cxn ang="0">
                    <a:pos x="121" y="8"/>
                  </a:cxn>
                  <a:cxn ang="0">
                    <a:pos x="156" y="0"/>
                  </a:cxn>
                  <a:cxn ang="0">
                    <a:pos x="212" y="3"/>
                  </a:cxn>
                  <a:cxn ang="0">
                    <a:pos x="232" y="19"/>
                  </a:cxn>
                  <a:cxn ang="0">
                    <a:pos x="248" y="44"/>
                  </a:cxn>
                  <a:cxn ang="0">
                    <a:pos x="252" y="55"/>
                  </a:cxn>
                  <a:cxn ang="0">
                    <a:pos x="260" y="71"/>
                  </a:cxn>
                  <a:cxn ang="0">
                    <a:pos x="261" y="121"/>
                  </a:cxn>
                  <a:cxn ang="0">
                    <a:pos x="265" y="163"/>
                  </a:cxn>
                  <a:cxn ang="0">
                    <a:pos x="286" y="169"/>
                  </a:cxn>
                  <a:cxn ang="0">
                    <a:pos x="311" y="175"/>
                  </a:cxn>
                  <a:cxn ang="0">
                    <a:pos x="335" y="174"/>
                  </a:cxn>
                  <a:cxn ang="0">
                    <a:pos x="349" y="168"/>
                  </a:cxn>
                  <a:cxn ang="0">
                    <a:pos x="378" y="180"/>
                  </a:cxn>
                  <a:cxn ang="0">
                    <a:pos x="386" y="195"/>
                  </a:cxn>
                  <a:cxn ang="0">
                    <a:pos x="392" y="230"/>
                  </a:cxn>
                  <a:cxn ang="0">
                    <a:pos x="392" y="260"/>
                  </a:cxn>
                  <a:cxn ang="0">
                    <a:pos x="404" y="272"/>
                  </a:cxn>
                  <a:cxn ang="0">
                    <a:pos x="421" y="275"/>
                  </a:cxn>
                  <a:cxn ang="0">
                    <a:pos x="440" y="272"/>
                  </a:cxn>
                  <a:cxn ang="0">
                    <a:pos x="454" y="275"/>
                  </a:cxn>
                  <a:cxn ang="0">
                    <a:pos x="459" y="308"/>
                  </a:cxn>
                  <a:cxn ang="0">
                    <a:pos x="454" y="327"/>
                  </a:cxn>
                  <a:cxn ang="0">
                    <a:pos x="449" y="374"/>
                  </a:cxn>
                  <a:cxn ang="0">
                    <a:pos x="443" y="420"/>
                  </a:cxn>
                  <a:cxn ang="0">
                    <a:pos x="433" y="438"/>
                  </a:cxn>
                  <a:cxn ang="0">
                    <a:pos x="411" y="458"/>
                  </a:cxn>
                  <a:cxn ang="0">
                    <a:pos x="404" y="463"/>
                  </a:cxn>
                  <a:cxn ang="0">
                    <a:pos x="388" y="479"/>
                  </a:cxn>
                  <a:cxn ang="0">
                    <a:pos x="378" y="482"/>
                  </a:cxn>
                  <a:cxn ang="0">
                    <a:pos x="356" y="483"/>
                  </a:cxn>
                  <a:cxn ang="0">
                    <a:pos x="345" y="491"/>
                  </a:cxn>
                  <a:cxn ang="0">
                    <a:pos x="333" y="488"/>
                  </a:cxn>
                  <a:cxn ang="0">
                    <a:pos x="313" y="487"/>
                  </a:cxn>
                  <a:cxn ang="0">
                    <a:pos x="290" y="474"/>
                  </a:cxn>
                  <a:cxn ang="0">
                    <a:pos x="236" y="469"/>
                  </a:cxn>
                  <a:cxn ang="0">
                    <a:pos x="233" y="459"/>
                  </a:cxn>
                  <a:cxn ang="0">
                    <a:pos x="238" y="442"/>
                  </a:cxn>
                  <a:cxn ang="0">
                    <a:pos x="264" y="395"/>
                  </a:cxn>
                  <a:cxn ang="0">
                    <a:pos x="273" y="372"/>
                  </a:cxn>
                  <a:cxn ang="0">
                    <a:pos x="269" y="358"/>
                  </a:cxn>
                  <a:cxn ang="0">
                    <a:pos x="260" y="348"/>
                  </a:cxn>
                  <a:cxn ang="0">
                    <a:pos x="238" y="339"/>
                  </a:cxn>
                  <a:cxn ang="0">
                    <a:pos x="214" y="319"/>
                  </a:cxn>
                  <a:cxn ang="0">
                    <a:pos x="173" y="293"/>
                  </a:cxn>
                  <a:cxn ang="0">
                    <a:pos x="155" y="287"/>
                  </a:cxn>
                  <a:cxn ang="0">
                    <a:pos x="118" y="283"/>
                  </a:cxn>
                  <a:cxn ang="0">
                    <a:pos x="102" y="276"/>
                  </a:cxn>
                  <a:cxn ang="0">
                    <a:pos x="89" y="256"/>
                  </a:cxn>
                  <a:cxn ang="0">
                    <a:pos x="74" y="246"/>
                  </a:cxn>
                  <a:cxn ang="0">
                    <a:pos x="46" y="223"/>
                  </a:cxn>
                  <a:cxn ang="0">
                    <a:pos x="22" y="189"/>
                  </a:cxn>
                  <a:cxn ang="0">
                    <a:pos x="0" y="179"/>
                  </a:cxn>
                </a:cxnLst>
                <a:rect l="0" t="0" r="r" b="b"/>
                <a:pathLst>
                  <a:path w="459" h="491">
                    <a:moveTo>
                      <a:pt x="0" y="179"/>
                    </a:moveTo>
                    <a:lnTo>
                      <a:pt x="8" y="164"/>
                    </a:lnTo>
                    <a:lnTo>
                      <a:pt x="19" y="124"/>
                    </a:lnTo>
                    <a:lnTo>
                      <a:pt x="19" y="117"/>
                    </a:lnTo>
                    <a:lnTo>
                      <a:pt x="18" y="113"/>
                    </a:lnTo>
                    <a:lnTo>
                      <a:pt x="18" y="87"/>
                    </a:lnTo>
                    <a:lnTo>
                      <a:pt x="18" y="84"/>
                    </a:lnTo>
                    <a:lnTo>
                      <a:pt x="29" y="66"/>
                    </a:lnTo>
                    <a:lnTo>
                      <a:pt x="40" y="50"/>
                    </a:lnTo>
                    <a:lnTo>
                      <a:pt x="43" y="35"/>
                    </a:lnTo>
                    <a:lnTo>
                      <a:pt x="45" y="29"/>
                    </a:lnTo>
                    <a:lnTo>
                      <a:pt x="64" y="25"/>
                    </a:lnTo>
                    <a:lnTo>
                      <a:pt x="118" y="8"/>
                    </a:lnTo>
                    <a:lnTo>
                      <a:pt x="121" y="8"/>
                    </a:lnTo>
                    <a:lnTo>
                      <a:pt x="152" y="0"/>
                    </a:lnTo>
                    <a:lnTo>
                      <a:pt x="156" y="0"/>
                    </a:lnTo>
                    <a:lnTo>
                      <a:pt x="199" y="0"/>
                    </a:lnTo>
                    <a:lnTo>
                      <a:pt x="212" y="3"/>
                    </a:lnTo>
                    <a:lnTo>
                      <a:pt x="222" y="11"/>
                    </a:lnTo>
                    <a:lnTo>
                      <a:pt x="232" y="19"/>
                    </a:lnTo>
                    <a:lnTo>
                      <a:pt x="247" y="40"/>
                    </a:lnTo>
                    <a:lnTo>
                      <a:pt x="248" y="44"/>
                    </a:lnTo>
                    <a:lnTo>
                      <a:pt x="254" y="50"/>
                    </a:lnTo>
                    <a:lnTo>
                      <a:pt x="252" y="55"/>
                    </a:lnTo>
                    <a:lnTo>
                      <a:pt x="252" y="57"/>
                    </a:lnTo>
                    <a:lnTo>
                      <a:pt x="260" y="71"/>
                    </a:lnTo>
                    <a:lnTo>
                      <a:pt x="261" y="73"/>
                    </a:lnTo>
                    <a:lnTo>
                      <a:pt x="261" y="121"/>
                    </a:lnTo>
                    <a:lnTo>
                      <a:pt x="261" y="154"/>
                    </a:lnTo>
                    <a:lnTo>
                      <a:pt x="265" y="163"/>
                    </a:lnTo>
                    <a:lnTo>
                      <a:pt x="271" y="165"/>
                    </a:lnTo>
                    <a:lnTo>
                      <a:pt x="286" y="169"/>
                    </a:lnTo>
                    <a:lnTo>
                      <a:pt x="293" y="173"/>
                    </a:lnTo>
                    <a:lnTo>
                      <a:pt x="311" y="175"/>
                    </a:lnTo>
                    <a:lnTo>
                      <a:pt x="323" y="175"/>
                    </a:lnTo>
                    <a:lnTo>
                      <a:pt x="335" y="174"/>
                    </a:lnTo>
                    <a:lnTo>
                      <a:pt x="340" y="171"/>
                    </a:lnTo>
                    <a:lnTo>
                      <a:pt x="349" y="168"/>
                    </a:lnTo>
                    <a:lnTo>
                      <a:pt x="355" y="173"/>
                    </a:lnTo>
                    <a:lnTo>
                      <a:pt x="378" y="180"/>
                    </a:lnTo>
                    <a:lnTo>
                      <a:pt x="384" y="189"/>
                    </a:lnTo>
                    <a:lnTo>
                      <a:pt x="386" y="195"/>
                    </a:lnTo>
                    <a:lnTo>
                      <a:pt x="388" y="218"/>
                    </a:lnTo>
                    <a:lnTo>
                      <a:pt x="392" y="230"/>
                    </a:lnTo>
                    <a:lnTo>
                      <a:pt x="390" y="255"/>
                    </a:lnTo>
                    <a:lnTo>
                      <a:pt x="392" y="260"/>
                    </a:lnTo>
                    <a:lnTo>
                      <a:pt x="397" y="267"/>
                    </a:lnTo>
                    <a:lnTo>
                      <a:pt x="404" y="272"/>
                    </a:lnTo>
                    <a:lnTo>
                      <a:pt x="411" y="275"/>
                    </a:lnTo>
                    <a:lnTo>
                      <a:pt x="421" y="275"/>
                    </a:lnTo>
                    <a:lnTo>
                      <a:pt x="426" y="272"/>
                    </a:lnTo>
                    <a:lnTo>
                      <a:pt x="440" y="272"/>
                    </a:lnTo>
                    <a:lnTo>
                      <a:pt x="449" y="270"/>
                    </a:lnTo>
                    <a:lnTo>
                      <a:pt x="454" y="275"/>
                    </a:lnTo>
                    <a:lnTo>
                      <a:pt x="459" y="283"/>
                    </a:lnTo>
                    <a:lnTo>
                      <a:pt x="459" y="308"/>
                    </a:lnTo>
                    <a:lnTo>
                      <a:pt x="458" y="311"/>
                    </a:lnTo>
                    <a:lnTo>
                      <a:pt x="454" y="327"/>
                    </a:lnTo>
                    <a:lnTo>
                      <a:pt x="451" y="353"/>
                    </a:lnTo>
                    <a:lnTo>
                      <a:pt x="449" y="374"/>
                    </a:lnTo>
                    <a:lnTo>
                      <a:pt x="446" y="404"/>
                    </a:lnTo>
                    <a:lnTo>
                      <a:pt x="443" y="420"/>
                    </a:lnTo>
                    <a:lnTo>
                      <a:pt x="440" y="428"/>
                    </a:lnTo>
                    <a:lnTo>
                      <a:pt x="433" y="438"/>
                    </a:lnTo>
                    <a:lnTo>
                      <a:pt x="425" y="447"/>
                    </a:lnTo>
                    <a:lnTo>
                      <a:pt x="411" y="458"/>
                    </a:lnTo>
                    <a:lnTo>
                      <a:pt x="409" y="461"/>
                    </a:lnTo>
                    <a:lnTo>
                      <a:pt x="404" y="463"/>
                    </a:lnTo>
                    <a:lnTo>
                      <a:pt x="390" y="475"/>
                    </a:lnTo>
                    <a:lnTo>
                      <a:pt x="388" y="479"/>
                    </a:lnTo>
                    <a:lnTo>
                      <a:pt x="386" y="480"/>
                    </a:lnTo>
                    <a:lnTo>
                      <a:pt x="378" y="482"/>
                    </a:lnTo>
                    <a:lnTo>
                      <a:pt x="363" y="480"/>
                    </a:lnTo>
                    <a:lnTo>
                      <a:pt x="356" y="483"/>
                    </a:lnTo>
                    <a:lnTo>
                      <a:pt x="352" y="488"/>
                    </a:lnTo>
                    <a:lnTo>
                      <a:pt x="345" y="491"/>
                    </a:lnTo>
                    <a:lnTo>
                      <a:pt x="338" y="491"/>
                    </a:lnTo>
                    <a:lnTo>
                      <a:pt x="333" y="488"/>
                    </a:lnTo>
                    <a:lnTo>
                      <a:pt x="323" y="490"/>
                    </a:lnTo>
                    <a:lnTo>
                      <a:pt x="313" y="487"/>
                    </a:lnTo>
                    <a:lnTo>
                      <a:pt x="296" y="476"/>
                    </a:lnTo>
                    <a:lnTo>
                      <a:pt x="290" y="474"/>
                    </a:lnTo>
                    <a:lnTo>
                      <a:pt x="258" y="469"/>
                    </a:lnTo>
                    <a:lnTo>
                      <a:pt x="236" y="469"/>
                    </a:lnTo>
                    <a:lnTo>
                      <a:pt x="233" y="465"/>
                    </a:lnTo>
                    <a:lnTo>
                      <a:pt x="233" y="459"/>
                    </a:lnTo>
                    <a:lnTo>
                      <a:pt x="236" y="450"/>
                    </a:lnTo>
                    <a:lnTo>
                      <a:pt x="238" y="442"/>
                    </a:lnTo>
                    <a:lnTo>
                      <a:pt x="249" y="417"/>
                    </a:lnTo>
                    <a:lnTo>
                      <a:pt x="264" y="395"/>
                    </a:lnTo>
                    <a:lnTo>
                      <a:pt x="273" y="382"/>
                    </a:lnTo>
                    <a:lnTo>
                      <a:pt x="273" y="372"/>
                    </a:lnTo>
                    <a:lnTo>
                      <a:pt x="271" y="363"/>
                    </a:lnTo>
                    <a:lnTo>
                      <a:pt x="269" y="358"/>
                    </a:lnTo>
                    <a:lnTo>
                      <a:pt x="265" y="357"/>
                    </a:lnTo>
                    <a:lnTo>
                      <a:pt x="260" y="348"/>
                    </a:lnTo>
                    <a:lnTo>
                      <a:pt x="252" y="342"/>
                    </a:lnTo>
                    <a:lnTo>
                      <a:pt x="238" y="339"/>
                    </a:lnTo>
                    <a:lnTo>
                      <a:pt x="230" y="327"/>
                    </a:lnTo>
                    <a:lnTo>
                      <a:pt x="214" y="319"/>
                    </a:lnTo>
                    <a:lnTo>
                      <a:pt x="199" y="311"/>
                    </a:lnTo>
                    <a:lnTo>
                      <a:pt x="173" y="293"/>
                    </a:lnTo>
                    <a:lnTo>
                      <a:pt x="167" y="291"/>
                    </a:lnTo>
                    <a:lnTo>
                      <a:pt x="155" y="287"/>
                    </a:lnTo>
                    <a:lnTo>
                      <a:pt x="126" y="286"/>
                    </a:lnTo>
                    <a:lnTo>
                      <a:pt x="118" y="283"/>
                    </a:lnTo>
                    <a:lnTo>
                      <a:pt x="107" y="280"/>
                    </a:lnTo>
                    <a:lnTo>
                      <a:pt x="102" y="276"/>
                    </a:lnTo>
                    <a:lnTo>
                      <a:pt x="101" y="275"/>
                    </a:lnTo>
                    <a:lnTo>
                      <a:pt x="89" y="256"/>
                    </a:lnTo>
                    <a:lnTo>
                      <a:pt x="85" y="253"/>
                    </a:lnTo>
                    <a:lnTo>
                      <a:pt x="74" y="246"/>
                    </a:lnTo>
                    <a:lnTo>
                      <a:pt x="49" y="228"/>
                    </a:lnTo>
                    <a:lnTo>
                      <a:pt x="46" y="223"/>
                    </a:lnTo>
                    <a:lnTo>
                      <a:pt x="33" y="210"/>
                    </a:lnTo>
                    <a:lnTo>
                      <a:pt x="22" y="189"/>
                    </a:lnTo>
                    <a:lnTo>
                      <a:pt x="16" y="184"/>
                    </a:lnTo>
                    <a:lnTo>
                      <a:pt x="0" y="179"/>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77" name="Freeform 241"/>
              <p:cNvSpPr>
                <a:spLocks noChangeAspect="1"/>
              </p:cNvSpPr>
              <p:nvPr/>
            </p:nvSpPr>
            <p:spPr bwMode="gray">
              <a:xfrm>
                <a:off x="1687" y="2681"/>
                <a:ext cx="93" cy="506"/>
              </a:xfrm>
              <a:custGeom>
                <a:avLst/>
                <a:gdLst/>
                <a:ahLst/>
                <a:cxnLst>
                  <a:cxn ang="0">
                    <a:pos x="375" y="93"/>
                  </a:cxn>
                  <a:cxn ang="0">
                    <a:pos x="368" y="149"/>
                  </a:cxn>
                  <a:cxn ang="0">
                    <a:pos x="398" y="209"/>
                  </a:cxn>
                  <a:cxn ang="0">
                    <a:pos x="429" y="311"/>
                  </a:cxn>
                  <a:cxn ang="0">
                    <a:pos x="436" y="385"/>
                  </a:cxn>
                  <a:cxn ang="0">
                    <a:pos x="387" y="508"/>
                  </a:cxn>
                  <a:cxn ang="0">
                    <a:pos x="329" y="628"/>
                  </a:cxn>
                  <a:cxn ang="0">
                    <a:pos x="300" y="766"/>
                  </a:cxn>
                  <a:cxn ang="0">
                    <a:pos x="284" y="863"/>
                  </a:cxn>
                  <a:cxn ang="0">
                    <a:pos x="298" y="1032"/>
                  </a:cxn>
                  <a:cxn ang="0">
                    <a:pos x="269" y="1148"/>
                  </a:cxn>
                  <a:cxn ang="0">
                    <a:pos x="242" y="1290"/>
                  </a:cxn>
                  <a:cxn ang="0">
                    <a:pos x="208" y="1440"/>
                  </a:cxn>
                  <a:cxn ang="0">
                    <a:pos x="190" y="1597"/>
                  </a:cxn>
                  <a:cxn ang="0">
                    <a:pos x="201" y="1739"/>
                  </a:cxn>
                  <a:cxn ang="0">
                    <a:pos x="214" y="1785"/>
                  </a:cxn>
                  <a:cxn ang="0">
                    <a:pos x="212" y="1915"/>
                  </a:cxn>
                  <a:cxn ang="0">
                    <a:pos x="171" y="2027"/>
                  </a:cxn>
                  <a:cxn ang="0">
                    <a:pos x="137" y="2139"/>
                  </a:cxn>
                  <a:cxn ang="0">
                    <a:pos x="129" y="2264"/>
                  </a:cxn>
                  <a:cxn ang="0">
                    <a:pos x="179" y="2283"/>
                  </a:cxn>
                  <a:cxn ang="0">
                    <a:pos x="306" y="2367"/>
                  </a:cxn>
                  <a:cxn ang="0">
                    <a:pos x="355" y="2386"/>
                  </a:cxn>
                  <a:cxn ang="0">
                    <a:pos x="268" y="2429"/>
                  </a:cxn>
                  <a:cxn ang="0">
                    <a:pos x="214" y="2525"/>
                  </a:cxn>
                  <a:cxn ang="0">
                    <a:pos x="208" y="2477"/>
                  </a:cxn>
                  <a:cxn ang="0">
                    <a:pos x="189" y="2413"/>
                  </a:cxn>
                  <a:cxn ang="0">
                    <a:pos x="171" y="2376"/>
                  </a:cxn>
                  <a:cxn ang="0">
                    <a:pos x="160" y="2345"/>
                  </a:cxn>
                  <a:cxn ang="0">
                    <a:pos x="125" y="2343"/>
                  </a:cxn>
                  <a:cxn ang="0">
                    <a:pos x="81" y="2285"/>
                  </a:cxn>
                  <a:cxn ang="0">
                    <a:pos x="79" y="2240"/>
                  </a:cxn>
                  <a:cxn ang="0">
                    <a:pos x="70" y="2173"/>
                  </a:cxn>
                  <a:cxn ang="0">
                    <a:pos x="93" y="2117"/>
                  </a:cxn>
                  <a:cxn ang="0">
                    <a:pos x="70" y="2076"/>
                  </a:cxn>
                  <a:cxn ang="0">
                    <a:pos x="59" y="2042"/>
                  </a:cxn>
                  <a:cxn ang="0">
                    <a:pos x="109" y="2032"/>
                  </a:cxn>
                  <a:cxn ang="0">
                    <a:pos x="63" y="1979"/>
                  </a:cxn>
                  <a:cxn ang="0">
                    <a:pos x="66" y="1920"/>
                  </a:cxn>
                  <a:cxn ang="0">
                    <a:pos x="15" y="1930"/>
                  </a:cxn>
                  <a:cxn ang="0">
                    <a:pos x="44" y="1871"/>
                  </a:cxn>
                  <a:cxn ang="0">
                    <a:pos x="72" y="1856"/>
                  </a:cxn>
                  <a:cxn ang="0">
                    <a:pos x="91" y="1888"/>
                  </a:cxn>
                  <a:cxn ang="0">
                    <a:pos x="118" y="1879"/>
                  </a:cxn>
                  <a:cxn ang="0">
                    <a:pos x="114" y="1849"/>
                  </a:cxn>
                  <a:cxn ang="0">
                    <a:pos x="117" y="1818"/>
                  </a:cxn>
                  <a:cxn ang="0">
                    <a:pos x="120" y="1806"/>
                  </a:cxn>
                  <a:cxn ang="0">
                    <a:pos x="149" y="1740"/>
                  </a:cxn>
                  <a:cxn ang="0">
                    <a:pos x="146" y="1691"/>
                  </a:cxn>
                  <a:cxn ang="0">
                    <a:pos x="158" y="1601"/>
                  </a:cxn>
                  <a:cxn ang="0">
                    <a:pos x="153" y="1558"/>
                  </a:cxn>
                  <a:cxn ang="0">
                    <a:pos x="141" y="1525"/>
                  </a:cxn>
                  <a:cxn ang="0">
                    <a:pos x="92" y="1504"/>
                  </a:cxn>
                  <a:cxn ang="0">
                    <a:pos x="115" y="1329"/>
                  </a:cxn>
                  <a:cxn ang="0">
                    <a:pos x="122" y="1219"/>
                  </a:cxn>
                  <a:cxn ang="0">
                    <a:pos x="166" y="1105"/>
                  </a:cxn>
                  <a:cxn ang="0">
                    <a:pos x="221" y="928"/>
                  </a:cxn>
                  <a:cxn ang="0">
                    <a:pos x="226" y="719"/>
                  </a:cxn>
                  <a:cxn ang="0">
                    <a:pos x="253" y="565"/>
                  </a:cxn>
                  <a:cxn ang="0">
                    <a:pos x="275" y="461"/>
                  </a:cxn>
                  <a:cxn ang="0">
                    <a:pos x="279" y="317"/>
                  </a:cxn>
                  <a:cxn ang="0">
                    <a:pos x="292" y="142"/>
                  </a:cxn>
                  <a:cxn ang="0">
                    <a:pos x="312" y="25"/>
                  </a:cxn>
                </a:cxnLst>
                <a:rect l="0" t="0" r="r" b="b"/>
                <a:pathLst>
                  <a:path w="463" h="2531">
                    <a:moveTo>
                      <a:pt x="325" y="0"/>
                    </a:moveTo>
                    <a:lnTo>
                      <a:pt x="328" y="0"/>
                    </a:lnTo>
                    <a:lnTo>
                      <a:pt x="339" y="14"/>
                    </a:lnTo>
                    <a:lnTo>
                      <a:pt x="343" y="18"/>
                    </a:lnTo>
                    <a:lnTo>
                      <a:pt x="350" y="27"/>
                    </a:lnTo>
                    <a:lnTo>
                      <a:pt x="350" y="37"/>
                    </a:lnTo>
                    <a:lnTo>
                      <a:pt x="354" y="69"/>
                    </a:lnTo>
                    <a:lnTo>
                      <a:pt x="357" y="78"/>
                    </a:lnTo>
                    <a:lnTo>
                      <a:pt x="362" y="83"/>
                    </a:lnTo>
                    <a:lnTo>
                      <a:pt x="375" y="93"/>
                    </a:lnTo>
                    <a:lnTo>
                      <a:pt x="382" y="100"/>
                    </a:lnTo>
                    <a:lnTo>
                      <a:pt x="383" y="110"/>
                    </a:lnTo>
                    <a:lnTo>
                      <a:pt x="379" y="115"/>
                    </a:lnTo>
                    <a:lnTo>
                      <a:pt x="378" y="121"/>
                    </a:lnTo>
                    <a:lnTo>
                      <a:pt x="382" y="127"/>
                    </a:lnTo>
                    <a:lnTo>
                      <a:pt x="382" y="131"/>
                    </a:lnTo>
                    <a:lnTo>
                      <a:pt x="379" y="132"/>
                    </a:lnTo>
                    <a:lnTo>
                      <a:pt x="372" y="136"/>
                    </a:lnTo>
                    <a:lnTo>
                      <a:pt x="371" y="137"/>
                    </a:lnTo>
                    <a:lnTo>
                      <a:pt x="368" y="149"/>
                    </a:lnTo>
                    <a:lnTo>
                      <a:pt x="368" y="155"/>
                    </a:lnTo>
                    <a:lnTo>
                      <a:pt x="376" y="159"/>
                    </a:lnTo>
                    <a:lnTo>
                      <a:pt x="379" y="164"/>
                    </a:lnTo>
                    <a:lnTo>
                      <a:pt x="379" y="172"/>
                    </a:lnTo>
                    <a:lnTo>
                      <a:pt x="379" y="180"/>
                    </a:lnTo>
                    <a:lnTo>
                      <a:pt x="382" y="183"/>
                    </a:lnTo>
                    <a:lnTo>
                      <a:pt x="387" y="185"/>
                    </a:lnTo>
                    <a:lnTo>
                      <a:pt x="394" y="192"/>
                    </a:lnTo>
                    <a:lnTo>
                      <a:pt x="395" y="196"/>
                    </a:lnTo>
                    <a:lnTo>
                      <a:pt x="398" y="209"/>
                    </a:lnTo>
                    <a:lnTo>
                      <a:pt x="398" y="218"/>
                    </a:lnTo>
                    <a:lnTo>
                      <a:pt x="404" y="228"/>
                    </a:lnTo>
                    <a:lnTo>
                      <a:pt x="407" y="250"/>
                    </a:lnTo>
                    <a:lnTo>
                      <a:pt x="407" y="268"/>
                    </a:lnTo>
                    <a:lnTo>
                      <a:pt x="411" y="290"/>
                    </a:lnTo>
                    <a:lnTo>
                      <a:pt x="411" y="294"/>
                    </a:lnTo>
                    <a:lnTo>
                      <a:pt x="415" y="306"/>
                    </a:lnTo>
                    <a:lnTo>
                      <a:pt x="415" y="308"/>
                    </a:lnTo>
                    <a:lnTo>
                      <a:pt x="422" y="311"/>
                    </a:lnTo>
                    <a:lnTo>
                      <a:pt x="429" y="311"/>
                    </a:lnTo>
                    <a:lnTo>
                      <a:pt x="441" y="311"/>
                    </a:lnTo>
                    <a:lnTo>
                      <a:pt x="447" y="309"/>
                    </a:lnTo>
                    <a:lnTo>
                      <a:pt x="457" y="309"/>
                    </a:lnTo>
                    <a:lnTo>
                      <a:pt x="457" y="311"/>
                    </a:lnTo>
                    <a:lnTo>
                      <a:pt x="458" y="311"/>
                    </a:lnTo>
                    <a:lnTo>
                      <a:pt x="458" y="314"/>
                    </a:lnTo>
                    <a:lnTo>
                      <a:pt x="463" y="319"/>
                    </a:lnTo>
                    <a:lnTo>
                      <a:pt x="463" y="331"/>
                    </a:lnTo>
                    <a:lnTo>
                      <a:pt x="454" y="378"/>
                    </a:lnTo>
                    <a:lnTo>
                      <a:pt x="436" y="385"/>
                    </a:lnTo>
                    <a:lnTo>
                      <a:pt x="388" y="407"/>
                    </a:lnTo>
                    <a:lnTo>
                      <a:pt x="387" y="414"/>
                    </a:lnTo>
                    <a:lnTo>
                      <a:pt x="387" y="422"/>
                    </a:lnTo>
                    <a:lnTo>
                      <a:pt x="389" y="432"/>
                    </a:lnTo>
                    <a:lnTo>
                      <a:pt x="389" y="441"/>
                    </a:lnTo>
                    <a:lnTo>
                      <a:pt x="383" y="449"/>
                    </a:lnTo>
                    <a:lnTo>
                      <a:pt x="382" y="451"/>
                    </a:lnTo>
                    <a:lnTo>
                      <a:pt x="382" y="467"/>
                    </a:lnTo>
                    <a:lnTo>
                      <a:pt x="387" y="482"/>
                    </a:lnTo>
                    <a:lnTo>
                      <a:pt x="387" y="508"/>
                    </a:lnTo>
                    <a:lnTo>
                      <a:pt x="389" y="519"/>
                    </a:lnTo>
                    <a:lnTo>
                      <a:pt x="393" y="534"/>
                    </a:lnTo>
                    <a:lnTo>
                      <a:pt x="395" y="548"/>
                    </a:lnTo>
                    <a:lnTo>
                      <a:pt x="394" y="551"/>
                    </a:lnTo>
                    <a:lnTo>
                      <a:pt x="389" y="554"/>
                    </a:lnTo>
                    <a:lnTo>
                      <a:pt x="379" y="558"/>
                    </a:lnTo>
                    <a:lnTo>
                      <a:pt x="364" y="573"/>
                    </a:lnTo>
                    <a:lnTo>
                      <a:pt x="361" y="575"/>
                    </a:lnTo>
                    <a:lnTo>
                      <a:pt x="354" y="600"/>
                    </a:lnTo>
                    <a:lnTo>
                      <a:pt x="329" y="628"/>
                    </a:lnTo>
                    <a:lnTo>
                      <a:pt x="323" y="654"/>
                    </a:lnTo>
                    <a:lnTo>
                      <a:pt x="318" y="675"/>
                    </a:lnTo>
                    <a:lnTo>
                      <a:pt x="317" y="682"/>
                    </a:lnTo>
                    <a:lnTo>
                      <a:pt x="311" y="696"/>
                    </a:lnTo>
                    <a:lnTo>
                      <a:pt x="308" y="704"/>
                    </a:lnTo>
                    <a:lnTo>
                      <a:pt x="307" y="729"/>
                    </a:lnTo>
                    <a:lnTo>
                      <a:pt x="308" y="739"/>
                    </a:lnTo>
                    <a:lnTo>
                      <a:pt x="308" y="749"/>
                    </a:lnTo>
                    <a:lnTo>
                      <a:pt x="305" y="762"/>
                    </a:lnTo>
                    <a:lnTo>
                      <a:pt x="300" y="766"/>
                    </a:lnTo>
                    <a:lnTo>
                      <a:pt x="300" y="769"/>
                    </a:lnTo>
                    <a:lnTo>
                      <a:pt x="298" y="776"/>
                    </a:lnTo>
                    <a:lnTo>
                      <a:pt x="292" y="782"/>
                    </a:lnTo>
                    <a:lnTo>
                      <a:pt x="289" y="796"/>
                    </a:lnTo>
                    <a:lnTo>
                      <a:pt x="281" y="811"/>
                    </a:lnTo>
                    <a:lnTo>
                      <a:pt x="280" y="814"/>
                    </a:lnTo>
                    <a:lnTo>
                      <a:pt x="276" y="825"/>
                    </a:lnTo>
                    <a:lnTo>
                      <a:pt x="274" y="841"/>
                    </a:lnTo>
                    <a:lnTo>
                      <a:pt x="274" y="854"/>
                    </a:lnTo>
                    <a:lnTo>
                      <a:pt x="284" y="863"/>
                    </a:lnTo>
                    <a:lnTo>
                      <a:pt x="284" y="892"/>
                    </a:lnTo>
                    <a:lnTo>
                      <a:pt x="296" y="925"/>
                    </a:lnTo>
                    <a:lnTo>
                      <a:pt x="297" y="935"/>
                    </a:lnTo>
                    <a:lnTo>
                      <a:pt x="296" y="947"/>
                    </a:lnTo>
                    <a:lnTo>
                      <a:pt x="303" y="955"/>
                    </a:lnTo>
                    <a:lnTo>
                      <a:pt x="306" y="960"/>
                    </a:lnTo>
                    <a:lnTo>
                      <a:pt x="309" y="979"/>
                    </a:lnTo>
                    <a:lnTo>
                      <a:pt x="311" y="997"/>
                    </a:lnTo>
                    <a:lnTo>
                      <a:pt x="311" y="1013"/>
                    </a:lnTo>
                    <a:lnTo>
                      <a:pt x="298" y="1032"/>
                    </a:lnTo>
                    <a:lnTo>
                      <a:pt x="292" y="1045"/>
                    </a:lnTo>
                    <a:lnTo>
                      <a:pt x="290" y="1052"/>
                    </a:lnTo>
                    <a:lnTo>
                      <a:pt x="286" y="1075"/>
                    </a:lnTo>
                    <a:lnTo>
                      <a:pt x="285" y="1078"/>
                    </a:lnTo>
                    <a:lnTo>
                      <a:pt x="274" y="1088"/>
                    </a:lnTo>
                    <a:lnTo>
                      <a:pt x="275" y="1117"/>
                    </a:lnTo>
                    <a:lnTo>
                      <a:pt x="278" y="1134"/>
                    </a:lnTo>
                    <a:lnTo>
                      <a:pt x="278" y="1142"/>
                    </a:lnTo>
                    <a:lnTo>
                      <a:pt x="275" y="1144"/>
                    </a:lnTo>
                    <a:lnTo>
                      <a:pt x="269" y="1148"/>
                    </a:lnTo>
                    <a:lnTo>
                      <a:pt x="266" y="1151"/>
                    </a:lnTo>
                    <a:lnTo>
                      <a:pt x="265" y="1159"/>
                    </a:lnTo>
                    <a:lnTo>
                      <a:pt x="263" y="1161"/>
                    </a:lnTo>
                    <a:lnTo>
                      <a:pt x="257" y="1161"/>
                    </a:lnTo>
                    <a:lnTo>
                      <a:pt x="253" y="1164"/>
                    </a:lnTo>
                    <a:lnTo>
                      <a:pt x="247" y="1172"/>
                    </a:lnTo>
                    <a:lnTo>
                      <a:pt x="242" y="1186"/>
                    </a:lnTo>
                    <a:lnTo>
                      <a:pt x="238" y="1225"/>
                    </a:lnTo>
                    <a:lnTo>
                      <a:pt x="238" y="1262"/>
                    </a:lnTo>
                    <a:lnTo>
                      <a:pt x="242" y="1290"/>
                    </a:lnTo>
                    <a:lnTo>
                      <a:pt x="247" y="1301"/>
                    </a:lnTo>
                    <a:lnTo>
                      <a:pt x="247" y="1314"/>
                    </a:lnTo>
                    <a:lnTo>
                      <a:pt x="243" y="1323"/>
                    </a:lnTo>
                    <a:lnTo>
                      <a:pt x="235" y="1332"/>
                    </a:lnTo>
                    <a:lnTo>
                      <a:pt x="230" y="1337"/>
                    </a:lnTo>
                    <a:lnTo>
                      <a:pt x="227" y="1343"/>
                    </a:lnTo>
                    <a:lnTo>
                      <a:pt x="225" y="1358"/>
                    </a:lnTo>
                    <a:lnTo>
                      <a:pt x="208" y="1419"/>
                    </a:lnTo>
                    <a:lnTo>
                      <a:pt x="206" y="1424"/>
                    </a:lnTo>
                    <a:lnTo>
                      <a:pt x="208" y="1440"/>
                    </a:lnTo>
                    <a:lnTo>
                      <a:pt x="199" y="1481"/>
                    </a:lnTo>
                    <a:lnTo>
                      <a:pt x="196" y="1510"/>
                    </a:lnTo>
                    <a:lnTo>
                      <a:pt x="200" y="1525"/>
                    </a:lnTo>
                    <a:lnTo>
                      <a:pt x="209" y="1533"/>
                    </a:lnTo>
                    <a:lnTo>
                      <a:pt x="210" y="1537"/>
                    </a:lnTo>
                    <a:lnTo>
                      <a:pt x="210" y="1549"/>
                    </a:lnTo>
                    <a:lnTo>
                      <a:pt x="209" y="1554"/>
                    </a:lnTo>
                    <a:lnTo>
                      <a:pt x="205" y="1563"/>
                    </a:lnTo>
                    <a:lnTo>
                      <a:pt x="195" y="1576"/>
                    </a:lnTo>
                    <a:lnTo>
                      <a:pt x="190" y="1597"/>
                    </a:lnTo>
                    <a:lnTo>
                      <a:pt x="190" y="1633"/>
                    </a:lnTo>
                    <a:lnTo>
                      <a:pt x="193" y="1639"/>
                    </a:lnTo>
                    <a:lnTo>
                      <a:pt x="196" y="1641"/>
                    </a:lnTo>
                    <a:lnTo>
                      <a:pt x="198" y="1646"/>
                    </a:lnTo>
                    <a:lnTo>
                      <a:pt x="196" y="1673"/>
                    </a:lnTo>
                    <a:lnTo>
                      <a:pt x="198" y="1678"/>
                    </a:lnTo>
                    <a:lnTo>
                      <a:pt x="203" y="1688"/>
                    </a:lnTo>
                    <a:lnTo>
                      <a:pt x="205" y="1703"/>
                    </a:lnTo>
                    <a:lnTo>
                      <a:pt x="201" y="1732"/>
                    </a:lnTo>
                    <a:lnTo>
                      <a:pt x="201" y="1739"/>
                    </a:lnTo>
                    <a:lnTo>
                      <a:pt x="209" y="1739"/>
                    </a:lnTo>
                    <a:lnTo>
                      <a:pt x="223" y="1742"/>
                    </a:lnTo>
                    <a:lnTo>
                      <a:pt x="231" y="1751"/>
                    </a:lnTo>
                    <a:lnTo>
                      <a:pt x="232" y="1759"/>
                    </a:lnTo>
                    <a:lnTo>
                      <a:pt x="230" y="1768"/>
                    </a:lnTo>
                    <a:lnTo>
                      <a:pt x="216" y="1769"/>
                    </a:lnTo>
                    <a:lnTo>
                      <a:pt x="200" y="1767"/>
                    </a:lnTo>
                    <a:lnTo>
                      <a:pt x="196" y="1769"/>
                    </a:lnTo>
                    <a:lnTo>
                      <a:pt x="200" y="1779"/>
                    </a:lnTo>
                    <a:lnTo>
                      <a:pt x="214" y="1785"/>
                    </a:lnTo>
                    <a:lnTo>
                      <a:pt x="223" y="1797"/>
                    </a:lnTo>
                    <a:lnTo>
                      <a:pt x="223" y="1807"/>
                    </a:lnTo>
                    <a:lnTo>
                      <a:pt x="219" y="1812"/>
                    </a:lnTo>
                    <a:lnTo>
                      <a:pt x="215" y="1817"/>
                    </a:lnTo>
                    <a:lnTo>
                      <a:pt x="214" y="1827"/>
                    </a:lnTo>
                    <a:lnTo>
                      <a:pt x="214" y="1853"/>
                    </a:lnTo>
                    <a:lnTo>
                      <a:pt x="212" y="1858"/>
                    </a:lnTo>
                    <a:lnTo>
                      <a:pt x="212" y="1871"/>
                    </a:lnTo>
                    <a:lnTo>
                      <a:pt x="214" y="1879"/>
                    </a:lnTo>
                    <a:lnTo>
                      <a:pt x="212" y="1915"/>
                    </a:lnTo>
                    <a:lnTo>
                      <a:pt x="206" y="1930"/>
                    </a:lnTo>
                    <a:lnTo>
                      <a:pt x="200" y="1945"/>
                    </a:lnTo>
                    <a:lnTo>
                      <a:pt x="199" y="1955"/>
                    </a:lnTo>
                    <a:lnTo>
                      <a:pt x="189" y="1973"/>
                    </a:lnTo>
                    <a:lnTo>
                      <a:pt x="176" y="1992"/>
                    </a:lnTo>
                    <a:lnTo>
                      <a:pt x="172" y="1998"/>
                    </a:lnTo>
                    <a:lnTo>
                      <a:pt x="171" y="2004"/>
                    </a:lnTo>
                    <a:lnTo>
                      <a:pt x="169" y="2019"/>
                    </a:lnTo>
                    <a:lnTo>
                      <a:pt x="171" y="2019"/>
                    </a:lnTo>
                    <a:lnTo>
                      <a:pt x="171" y="2027"/>
                    </a:lnTo>
                    <a:lnTo>
                      <a:pt x="173" y="2033"/>
                    </a:lnTo>
                    <a:lnTo>
                      <a:pt x="176" y="2044"/>
                    </a:lnTo>
                    <a:lnTo>
                      <a:pt x="176" y="2053"/>
                    </a:lnTo>
                    <a:lnTo>
                      <a:pt x="172" y="2055"/>
                    </a:lnTo>
                    <a:lnTo>
                      <a:pt x="171" y="2059"/>
                    </a:lnTo>
                    <a:lnTo>
                      <a:pt x="168" y="2080"/>
                    </a:lnTo>
                    <a:lnTo>
                      <a:pt x="165" y="2093"/>
                    </a:lnTo>
                    <a:lnTo>
                      <a:pt x="162" y="2098"/>
                    </a:lnTo>
                    <a:lnTo>
                      <a:pt x="151" y="2112"/>
                    </a:lnTo>
                    <a:lnTo>
                      <a:pt x="137" y="2139"/>
                    </a:lnTo>
                    <a:lnTo>
                      <a:pt x="133" y="2143"/>
                    </a:lnTo>
                    <a:lnTo>
                      <a:pt x="128" y="2154"/>
                    </a:lnTo>
                    <a:lnTo>
                      <a:pt x="120" y="2186"/>
                    </a:lnTo>
                    <a:lnTo>
                      <a:pt x="120" y="2198"/>
                    </a:lnTo>
                    <a:lnTo>
                      <a:pt x="119" y="2208"/>
                    </a:lnTo>
                    <a:lnTo>
                      <a:pt x="119" y="2238"/>
                    </a:lnTo>
                    <a:lnTo>
                      <a:pt x="120" y="2241"/>
                    </a:lnTo>
                    <a:lnTo>
                      <a:pt x="123" y="2256"/>
                    </a:lnTo>
                    <a:lnTo>
                      <a:pt x="125" y="2263"/>
                    </a:lnTo>
                    <a:lnTo>
                      <a:pt x="129" y="2264"/>
                    </a:lnTo>
                    <a:lnTo>
                      <a:pt x="133" y="2261"/>
                    </a:lnTo>
                    <a:lnTo>
                      <a:pt x="136" y="2253"/>
                    </a:lnTo>
                    <a:lnTo>
                      <a:pt x="144" y="2248"/>
                    </a:lnTo>
                    <a:lnTo>
                      <a:pt x="163" y="2252"/>
                    </a:lnTo>
                    <a:lnTo>
                      <a:pt x="168" y="2246"/>
                    </a:lnTo>
                    <a:lnTo>
                      <a:pt x="169" y="2246"/>
                    </a:lnTo>
                    <a:lnTo>
                      <a:pt x="173" y="2247"/>
                    </a:lnTo>
                    <a:lnTo>
                      <a:pt x="176" y="2249"/>
                    </a:lnTo>
                    <a:lnTo>
                      <a:pt x="178" y="2268"/>
                    </a:lnTo>
                    <a:lnTo>
                      <a:pt x="179" y="2283"/>
                    </a:lnTo>
                    <a:lnTo>
                      <a:pt x="178" y="2340"/>
                    </a:lnTo>
                    <a:lnTo>
                      <a:pt x="179" y="2345"/>
                    </a:lnTo>
                    <a:lnTo>
                      <a:pt x="185" y="2359"/>
                    </a:lnTo>
                    <a:lnTo>
                      <a:pt x="190" y="2364"/>
                    </a:lnTo>
                    <a:lnTo>
                      <a:pt x="204" y="2370"/>
                    </a:lnTo>
                    <a:lnTo>
                      <a:pt x="259" y="2370"/>
                    </a:lnTo>
                    <a:lnTo>
                      <a:pt x="264" y="2371"/>
                    </a:lnTo>
                    <a:lnTo>
                      <a:pt x="269" y="2371"/>
                    </a:lnTo>
                    <a:lnTo>
                      <a:pt x="289" y="2371"/>
                    </a:lnTo>
                    <a:lnTo>
                      <a:pt x="306" y="2367"/>
                    </a:lnTo>
                    <a:lnTo>
                      <a:pt x="317" y="2369"/>
                    </a:lnTo>
                    <a:lnTo>
                      <a:pt x="343" y="2377"/>
                    </a:lnTo>
                    <a:lnTo>
                      <a:pt x="375" y="2383"/>
                    </a:lnTo>
                    <a:lnTo>
                      <a:pt x="389" y="2391"/>
                    </a:lnTo>
                    <a:lnTo>
                      <a:pt x="394" y="2392"/>
                    </a:lnTo>
                    <a:lnTo>
                      <a:pt x="394" y="2396"/>
                    </a:lnTo>
                    <a:lnTo>
                      <a:pt x="391" y="2397"/>
                    </a:lnTo>
                    <a:lnTo>
                      <a:pt x="379" y="2393"/>
                    </a:lnTo>
                    <a:lnTo>
                      <a:pt x="368" y="2393"/>
                    </a:lnTo>
                    <a:lnTo>
                      <a:pt x="355" y="2386"/>
                    </a:lnTo>
                    <a:lnTo>
                      <a:pt x="348" y="2385"/>
                    </a:lnTo>
                    <a:lnTo>
                      <a:pt x="333" y="2392"/>
                    </a:lnTo>
                    <a:lnTo>
                      <a:pt x="330" y="2399"/>
                    </a:lnTo>
                    <a:lnTo>
                      <a:pt x="327" y="2405"/>
                    </a:lnTo>
                    <a:lnTo>
                      <a:pt x="311" y="2409"/>
                    </a:lnTo>
                    <a:lnTo>
                      <a:pt x="294" y="2419"/>
                    </a:lnTo>
                    <a:lnTo>
                      <a:pt x="290" y="2424"/>
                    </a:lnTo>
                    <a:lnTo>
                      <a:pt x="281" y="2426"/>
                    </a:lnTo>
                    <a:lnTo>
                      <a:pt x="275" y="2425"/>
                    </a:lnTo>
                    <a:lnTo>
                      <a:pt x="268" y="2429"/>
                    </a:lnTo>
                    <a:lnTo>
                      <a:pt x="259" y="2431"/>
                    </a:lnTo>
                    <a:lnTo>
                      <a:pt x="259" y="2455"/>
                    </a:lnTo>
                    <a:lnTo>
                      <a:pt x="253" y="2479"/>
                    </a:lnTo>
                    <a:lnTo>
                      <a:pt x="251" y="2512"/>
                    </a:lnTo>
                    <a:lnTo>
                      <a:pt x="249" y="2521"/>
                    </a:lnTo>
                    <a:lnTo>
                      <a:pt x="246" y="2527"/>
                    </a:lnTo>
                    <a:lnTo>
                      <a:pt x="243" y="2531"/>
                    </a:lnTo>
                    <a:lnTo>
                      <a:pt x="237" y="2531"/>
                    </a:lnTo>
                    <a:lnTo>
                      <a:pt x="222" y="2526"/>
                    </a:lnTo>
                    <a:lnTo>
                      <a:pt x="214" y="2525"/>
                    </a:lnTo>
                    <a:lnTo>
                      <a:pt x="194" y="2515"/>
                    </a:lnTo>
                    <a:lnTo>
                      <a:pt x="183" y="2505"/>
                    </a:lnTo>
                    <a:lnTo>
                      <a:pt x="178" y="2495"/>
                    </a:lnTo>
                    <a:lnTo>
                      <a:pt x="179" y="2485"/>
                    </a:lnTo>
                    <a:lnTo>
                      <a:pt x="188" y="2480"/>
                    </a:lnTo>
                    <a:lnTo>
                      <a:pt x="190" y="2488"/>
                    </a:lnTo>
                    <a:lnTo>
                      <a:pt x="189" y="2494"/>
                    </a:lnTo>
                    <a:lnTo>
                      <a:pt x="198" y="2490"/>
                    </a:lnTo>
                    <a:lnTo>
                      <a:pt x="201" y="2483"/>
                    </a:lnTo>
                    <a:lnTo>
                      <a:pt x="208" y="2477"/>
                    </a:lnTo>
                    <a:lnTo>
                      <a:pt x="220" y="2475"/>
                    </a:lnTo>
                    <a:lnTo>
                      <a:pt x="231" y="2468"/>
                    </a:lnTo>
                    <a:lnTo>
                      <a:pt x="238" y="2461"/>
                    </a:lnTo>
                    <a:lnTo>
                      <a:pt x="243" y="2450"/>
                    </a:lnTo>
                    <a:lnTo>
                      <a:pt x="244" y="2442"/>
                    </a:lnTo>
                    <a:lnTo>
                      <a:pt x="233" y="2436"/>
                    </a:lnTo>
                    <a:lnTo>
                      <a:pt x="227" y="2428"/>
                    </a:lnTo>
                    <a:lnTo>
                      <a:pt x="222" y="2417"/>
                    </a:lnTo>
                    <a:lnTo>
                      <a:pt x="211" y="2414"/>
                    </a:lnTo>
                    <a:lnTo>
                      <a:pt x="189" y="2413"/>
                    </a:lnTo>
                    <a:lnTo>
                      <a:pt x="176" y="2418"/>
                    </a:lnTo>
                    <a:lnTo>
                      <a:pt x="171" y="2424"/>
                    </a:lnTo>
                    <a:lnTo>
                      <a:pt x="171" y="2417"/>
                    </a:lnTo>
                    <a:lnTo>
                      <a:pt x="168" y="2412"/>
                    </a:lnTo>
                    <a:lnTo>
                      <a:pt x="153" y="2414"/>
                    </a:lnTo>
                    <a:lnTo>
                      <a:pt x="153" y="2409"/>
                    </a:lnTo>
                    <a:lnTo>
                      <a:pt x="156" y="2404"/>
                    </a:lnTo>
                    <a:lnTo>
                      <a:pt x="168" y="2398"/>
                    </a:lnTo>
                    <a:lnTo>
                      <a:pt x="171" y="2388"/>
                    </a:lnTo>
                    <a:lnTo>
                      <a:pt x="171" y="2376"/>
                    </a:lnTo>
                    <a:lnTo>
                      <a:pt x="160" y="2364"/>
                    </a:lnTo>
                    <a:lnTo>
                      <a:pt x="168" y="2360"/>
                    </a:lnTo>
                    <a:lnTo>
                      <a:pt x="169" y="2354"/>
                    </a:lnTo>
                    <a:lnTo>
                      <a:pt x="168" y="2345"/>
                    </a:lnTo>
                    <a:lnTo>
                      <a:pt x="160" y="2335"/>
                    </a:lnTo>
                    <a:lnTo>
                      <a:pt x="145" y="2322"/>
                    </a:lnTo>
                    <a:lnTo>
                      <a:pt x="134" y="2316"/>
                    </a:lnTo>
                    <a:lnTo>
                      <a:pt x="129" y="2316"/>
                    </a:lnTo>
                    <a:lnTo>
                      <a:pt x="160" y="2338"/>
                    </a:lnTo>
                    <a:lnTo>
                      <a:pt x="160" y="2345"/>
                    </a:lnTo>
                    <a:lnTo>
                      <a:pt x="153" y="2348"/>
                    </a:lnTo>
                    <a:lnTo>
                      <a:pt x="146" y="2344"/>
                    </a:lnTo>
                    <a:lnTo>
                      <a:pt x="137" y="2335"/>
                    </a:lnTo>
                    <a:lnTo>
                      <a:pt x="135" y="2338"/>
                    </a:lnTo>
                    <a:lnTo>
                      <a:pt x="141" y="2351"/>
                    </a:lnTo>
                    <a:lnTo>
                      <a:pt x="137" y="2361"/>
                    </a:lnTo>
                    <a:lnTo>
                      <a:pt x="133" y="2365"/>
                    </a:lnTo>
                    <a:lnTo>
                      <a:pt x="130" y="2360"/>
                    </a:lnTo>
                    <a:lnTo>
                      <a:pt x="126" y="2353"/>
                    </a:lnTo>
                    <a:lnTo>
                      <a:pt x="125" y="2343"/>
                    </a:lnTo>
                    <a:lnTo>
                      <a:pt x="119" y="2329"/>
                    </a:lnTo>
                    <a:lnTo>
                      <a:pt x="125" y="2344"/>
                    </a:lnTo>
                    <a:lnTo>
                      <a:pt x="126" y="2359"/>
                    </a:lnTo>
                    <a:lnTo>
                      <a:pt x="125" y="2371"/>
                    </a:lnTo>
                    <a:lnTo>
                      <a:pt x="119" y="2370"/>
                    </a:lnTo>
                    <a:lnTo>
                      <a:pt x="114" y="2367"/>
                    </a:lnTo>
                    <a:lnTo>
                      <a:pt x="110" y="2355"/>
                    </a:lnTo>
                    <a:lnTo>
                      <a:pt x="113" y="2332"/>
                    </a:lnTo>
                    <a:lnTo>
                      <a:pt x="106" y="2312"/>
                    </a:lnTo>
                    <a:lnTo>
                      <a:pt x="81" y="2285"/>
                    </a:lnTo>
                    <a:lnTo>
                      <a:pt x="79" y="2274"/>
                    </a:lnTo>
                    <a:lnTo>
                      <a:pt x="81" y="2267"/>
                    </a:lnTo>
                    <a:lnTo>
                      <a:pt x="92" y="2267"/>
                    </a:lnTo>
                    <a:lnTo>
                      <a:pt x="102" y="2263"/>
                    </a:lnTo>
                    <a:lnTo>
                      <a:pt x="101" y="2252"/>
                    </a:lnTo>
                    <a:lnTo>
                      <a:pt x="97" y="2249"/>
                    </a:lnTo>
                    <a:lnTo>
                      <a:pt x="94" y="2256"/>
                    </a:lnTo>
                    <a:lnTo>
                      <a:pt x="90" y="2256"/>
                    </a:lnTo>
                    <a:lnTo>
                      <a:pt x="83" y="2251"/>
                    </a:lnTo>
                    <a:lnTo>
                      <a:pt x="79" y="2240"/>
                    </a:lnTo>
                    <a:lnTo>
                      <a:pt x="82" y="2234"/>
                    </a:lnTo>
                    <a:lnTo>
                      <a:pt x="93" y="2237"/>
                    </a:lnTo>
                    <a:lnTo>
                      <a:pt x="92" y="2234"/>
                    </a:lnTo>
                    <a:lnTo>
                      <a:pt x="86" y="2227"/>
                    </a:lnTo>
                    <a:lnTo>
                      <a:pt x="74" y="2225"/>
                    </a:lnTo>
                    <a:lnTo>
                      <a:pt x="66" y="2221"/>
                    </a:lnTo>
                    <a:lnTo>
                      <a:pt x="60" y="2214"/>
                    </a:lnTo>
                    <a:lnTo>
                      <a:pt x="55" y="2204"/>
                    </a:lnTo>
                    <a:lnTo>
                      <a:pt x="69" y="2189"/>
                    </a:lnTo>
                    <a:lnTo>
                      <a:pt x="70" y="2173"/>
                    </a:lnTo>
                    <a:lnTo>
                      <a:pt x="72" y="2170"/>
                    </a:lnTo>
                    <a:lnTo>
                      <a:pt x="72" y="2164"/>
                    </a:lnTo>
                    <a:lnTo>
                      <a:pt x="87" y="2154"/>
                    </a:lnTo>
                    <a:lnTo>
                      <a:pt x="93" y="2156"/>
                    </a:lnTo>
                    <a:lnTo>
                      <a:pt x="97" y="2156"/>
                    </a:lnTo>
                    <a:lnTo>
                      <a:pt x="97" y="2154"/>
                    </a:lnTo>
                    <a:lnTo>
                      <a:pt x="92" y="2150"/>
                    </a:lnTo>
                    <a:lnTo>
                      <a:pt x="90" y="2144"/>
                    </a:lnTo>
                    <a:lnTo>
                      <a:pt x="97" y="2116"/>
                    </a:lnTo>
                    <a:lnTo>
                      <a:pt x="93" y="2117"/>
                    </a:lnTo>
                    <a:lnTo>
                      <a:pt x="85" y="2125"/>
                    </a:lnTo>
                    <a:lnTo>
                      <a:pt x="82" y="2134"/>
                    </a:lnTo>
                    <a:lnTo>
                      <a:pt x="77" y="2144"/>
                    </a:lnTo>
                    <a:lnTo>
                      <a:pt x="72" y="2141"/>
                    </a:lnTo>
                    <a:lnTo>
                      <a:pt x="70" y="2134"/>
                    </a:lnTo>
                    <a:lnTo>
                      <a:pt x="69" y="2119"/>
                    </a:lnTo>
                    <a:lnTo>
                      <a:pt x="69" y="2089"/>
                    </a:lnTo>
                    <a:lnTo>
                      <a:pt x="72" y="2082"/>
                    </a:lnTo>
                    <a:lnTo>
                      <a:pt x="77" y="2084"/>
                    </a:lnTo>
                    <a:lnTo>
                      <a:pt x="70" y="2076"/>
                    </a:lnTo>
                    <a:lnTo>
                      <a:pt x="72" y="2065"/>
                    </a:lnTo>
                    <a:lnTo>
                      <a:pt x="88" y="2064"/>
                    </a:lnTo>
                    <a:lnTo>
                      <a:pt x="98" y="2073"/>
                    </a:lnTo>
                    <a:lnTo>
                      <a:pt x="96" y="2064"/>
                    </a:lnTo>
                    <a:lnTo>
                      <a:pt x="93" y="2052"/>
                    </a:lnTo>
                    <a:lnTo>
                      <a:pt x="90" y="2057"/>
                    </a:lnTo>
                    <a:lnTo>
                      <a:pt x="69" y="2062"/>
                    </a:lnTo>
                    <a:lnTo>
                      <a:pt x="65" y="2058"/>
                    </a:lnTo>
                    <a:lnTo>
                      <a:pt x="63" y="2048"/>
                    </a:lnTo>
                    <a:lnTo>
                      <a:pt x="59" y="2042"/>
                    </a:lnTo>
                    <a:lnTo>
                      <a:pt x="59" y="2021"/>
                    </a:lnTo>
                    <a:lnTo>
                      <a:pt x="66" y="2022"/>
                    </a:lnTo>
                    <a:lnTo>
                      <a:pt x="72" y="2032"/>
                    </a:lnTo>
                    <a:lnTo>
                      <a:pt x="76" y="2042"/>
                    </a:lnTo>
                    <a:lnTo>
                      <a:pt x="75" y="2027"/>
                    </a:lnTo>
                    <a:lnTo>
                      <a:pt x="79" y="2025"/>
                    </a:lnTo>
                    <a:lnTo>
                      <a:pt x="99" y="2028"/>
                    </a:lnTo>
                    <a:lnTo>
                      <a:pt x="115" y="2041"/>
                    </a:lnTo>
                    <a:lnTo>
                      <a:pt x="122" y="2041"/>
                    </a:lnTo>
                    <a:lnTo>
                      <a:pt x="109" y="2032"/>
                    </a:lnTo>
                    <a:lnTo>
                      <a:pt x="102" y="2019"/>
                    </a:lnTo>
                    <a:lnTo>
                      <a:pt x="99" y="2005"/>
                    </a:lnTo>
                    <a:lnTo>
                      <a:pt x="97" y="1999"/>
                    </a:lnTo>
                    <a:lnTo>
                      <a:pt x="94" y="2006"/>
                    </a:lnTo>
                    <a:lnTo>
                      <a:pt x="81" y="2005"/>
                    </a:lnTo>
                    <a:lnTo>
                      <a:pt x="76" y="2000"/>
                    </a:lnTo>
                    <a:lnTo>
                      <a:pt x="77" y="1995"/>
                    </a:lnTo>
                    <a:lnTo>
                      <a:pt x="85" y="1989"/>
                    </a:lnTo>
                    <a:lnTo>
                      <a:pt x="76" y="1987"/>
                    </a:lnTo>
                    <a:lnTo>
                      <a:pt x="63" y="1979"/>
                    </a:lnTo>
                    <a:lnTo>
                      <a:pt x="60" y="1976"/>
                    </a:lnTo>
                    <a:lnTo>
                      <a:pt x="65" y="1966"/>
                    </a:lnTo>
                    <a:lnTo>
                      <a:pt x="76" y="1961"/>
                    </a:lnTo>
                    <a:lnTo>
                      <a:pt x="85" y="1958"/>
                    </a:lnTo>
                    <a:lnTo>
                      <a:pt x="77" y="1951"/>
                    </a:lnTo>
                    <a:lnTo>
                      <a:pt x="87" y="1941"/>
                    </a:lnTo>
                    <a:lnTo>
                      <a:pt x="83" y="1939"/>
                    </a:lnTo>
                    <a:lnTo>
                      <a:pt x="81" y="1931"/>
                    </a:lnTo>
                    <a:lnTo>
                      <a:pt x="74" y="1925"/>
                    </a:lnTo>
                    <a:lnTo>
                      <a:pt x="66" y="1920"/>
                    </a:lnTo>
                    <a:lnTo>
                      <a:pt x="59" y="1920"/>
                    </a:lnTo>
                    <a:lnTo>
                      <a:pt x="54" y="1926"/>
                    </a:lnTo>
                    <a:lnTo>
                      <a:pt x="48" y="1929"/>
                    </a:lnTo>
                    <a:lnTo>
                      <a:pt x="33" y="1922"/>
                    </a:lnTo>
                    <a:lnTo>
                      <a:pt x="28" y="1914"/>
                    </a:lnTo>
                    <a:lnTo>
                      <a:pt x="22" y="1909"/>
                    </a:lnTo>
                    <a:lnTo>
                      <a:pt x="13" y="1914"/>
                    </a:lnTo>
                    <a:lnTo>
                      <a:pt x="7" y="1919"/>
                    </a:lnTo>
                    <a:lnTo>
                      <a:pt x="12" y="1923"/>
                    </a:lnTo>
                    <a:lnTo>
                      <a:pt x="15" y="1930"/>
                    </a:lnTo>
                    <a:lnTo>
                      <a:pt x="12" y="1939"/>
                    </a:lnTo>
                    <a:lnTo>
                      <a:pt x="1" y="1937"/>
                    </a:lnTo>
                    <a:lnTo>
                      <a:pt x="0" y="1929"/>
                    </a:lnTo>
                    <a:lnTo>
                      <a:pt x="4" y="1908"/>
                    </a:lnTo>
                    <a:lnTo>
                      <a:pt x="12" y="1903"/>
                    </a:lnTo>
                    <a:lnTo>
                      <a:pt x="20" y="1896"/>
                    </a:lnTo>
                    <a:lnTo>
                      <a:pt x="27" y="1885"/>
                    </a:lnTo>
                    <a:lnTo>
                      <a:pt x="36" y="1883"/>
                    </a:lnTo>
                    <a:lnTo>
                      <a:pt x="44" y="1879"/>
                    </a:lnTo>
                    <a:lnTo>
                      <a:pt x="44" y="1871"/>
                    </a:lnTo>
                    <a:lnTo>
                      <a:pt x="42" y="1870"/>
                    </a:lnTo>
                    <a:lnTo>
                      <a:pt x="36" y="1871"/>
                    </a:lnTo>
                    <a:lnTo>
                      <a:pt x="32" y="1869"/>
                    </a:lnTo>
                    <a:lnTo>
                      <a:pt x="29" y="1865"/>
                    </a:lnTo>
                    <a:lnTo>
                      <a:pt x="29" y="1856"/>
                    </a:lnTo>
                    <a:lnTo>
                      <a:pt x="47" y="1853"/>
                    </a:lnTo>
                    <a:lnTo>
                      <a:pt x="55" y="1855"/>
                    </a:lnTo>
                    <a:lnTo>
                      <a:pt x="59" y="1859"/>
                    </a:lnTo>
                    <a:lnTo>
                      <a:pt x="66" y="1853"/>
                    </a:lnTo>
                    <a:lnTo>
                      <a:pt x="72" y="1856"/>
                    </a:lnTo>
                    <a:lnTo>
                      <a:pt x="79" y="1860"/>
                    </a:lnTo>
                    <a:lnTo>
                      <a:pt x="76" y="1867"/>
                    </a:lnTo>
                    <a:lnTo>
                      <a:pt x="77" y="1874"/>
                    </a:lnTo>
                    <a:lnTo>
                      <a:pt x="82" y="1869"/>
                    </a:lnTo>
                    <a:lnTo>
                      <a:pt x="82" y="1876"/>
                    </a:lnTo>
                    <a:lnTo>
                      <a:pt x="76" y="1883"/>
                    </a:lnTo>
                    <a:lnTo>
                      <a:pt x="74" y="1890"/>
                    </a:lnTo>
                    <a:lnTo>
                      <a:pt x="79" y="1897"/>
                    </a:lnTo>
                    <a:lnTo>
                      <a:pt x="86" y="1898"/>
                    </a:lnTo>
                    <a:lnTo>
                      <a:pt x="91" y="1888"/>
                    </a:lnTo>
                    <a:lnTo>
                      <a:pt x="96" y="1882"/>
                    </a:lnTo>
                    <a:lnTo>
                      <a:pt x="97" y="1888"/>
                    </a:lnTo>
                    <a:lnTo>
                      <a:pt x="94" y="1899"/>
                    </a:lnTo>
                    <a:lnTo>
                      <a:pt x="94" y="1906"/>
                    </a:lnTo>
                    <a:lnTo>
                      <a:pt x="99" y="1903"/>
                    </a:lnTo>
                    <a:lnTo>
                      <a:pt x="101" y="1896"/>
                    </a:lnTo>
                    <a:lnTo>
                      <a:pt x="104" y="1892"/>
                    </a:lnTo>
                    <a:lnTo>
                      <a:pt x="112" y="1886"/>
                    </a:lnTo>
                    <a:lnTo>
                      <a:pt x="118" y="1882"/>
                    </a:lnTo>
                    <a:lnTo>
                      <a:pt x="118" y="1879"/>
                    </a:lnTo>
                    <a:lnTo>
                      <a:pt x="120" y="1870"/>
                    </a:lnTo>
                    <a:lnTo>
                      <a:pt x="125" y="1859"/>
                    </a:lnTo>
                    <a:lnTo>
                      <a:pt x="125" y="1852"/>
                    </a:lnTo>
                    <a:lnTo>
                      <a:pt x="120" y="1855"/>
                    </a:lnTo>
                    <a:lnTo>
                      <a:pt x="117" y="1860"/>
                    </a:lnTo>
                    <a:lnTo>
                      <a:pt x="115" y="1866"/>
                    </a:lnTo>
                    <a:lnTo>
                      <a:pt x="108" y="1880"/>
                    </a:lnTo>
                    <a:lnTo>
                      <a:pt x="110" y="1855"/>
                    </a:lnTo>
                    <a:lnTo>
                      <a:pt x="113" y="1850"/>
                    </a:lnTo>
                    <a:lnTo>
                      <a:pt x="114" y="1849"/>
                    </a:lnTo>
                    <a:lnTo>
                      <a:pt x="128" y="1847"/>
                    </a:lnTo>
                    <a:lnTo>
                      <a:pt x="119" y="1844"/>
                    </a:lnTo>
                    <a:lnTo>
                      <a:pt x="119" y="1839"/>
                    </a:lnTo>
                    <a:lnTo>
                      <a:pt x="124" y="1834"/>
                    </a:lnTo>
                    <a:lnTo>
                      <a:pt x="131" y="1831"/>
                    </a:lnTo>
                    <a:lnTo>
                      <a:pt x="131" y="1827"/>
                    </a:lnTo>
                    <a:lnTo>
                      <a:pt x="124" y="1828"/>
                    </a:lnTo>
                    <a:lnTo>
                      <a:pt x="112" y="1833"/>
                    </a:lnTo>
                    <a:lnTo>
                      <a:pt x="113" y="1823"/>
                    </a:lnTo>
                    <a:lnTo>
                      <a:pt x="117" y="1818"/>
                    </a:lnTo>
                    <a:lnTo>
                      <a:pt x="122" y="1813"/>
                    </a:lnTo>
                    <a:lnTo>
                      <a:pt x="126" y="1812"/>
                    </a:lnTo>
                    <a:lnTo>
                      <a:pt x="134" y="1818"/>
                    </a:lnTo>
                    <a:lnTo>
                      <a:pt x="140" y="1821"/>
                    </a:lnTo>
                    <a:lnTo>
                      <a:pt x="144" y="1824"/>
                    </a:lnTo>
                    <a:lnTo>
                      <a:pt x="150" y="1823"/>
                    </a:lnTo>
                    <a:lnTo>
                      <a:pt x="150" y="1816"/>
                    </a:lnTo>
                    <a:lnTo>
                      <a:pt x="142" y="1816"/>
                    </a:lnTo>
                    <a:lnTo>
                      <a:pt x="129" y="1807"/>
                    </a:lnTo>
                    <a:lnTo>
                      <a:pt x="120" y="1806"/>
                    </a:lnTo>
                    <a:lnTo>
                      <a:pt x="122" y="1795"/>
                    </a:lnTo>
                    <a:lnTo>
                      <a:pt x="122" y="1789"/>
                    </a:lnTo>
                    <a:lnTo>
                      <a:pt x="126" y="1786"/>
                    </a:lnTo>
                    <a:lnTo>
                      <a:pt x="136" y="1786"/>
                    </a:lnTo>
                    <a:lnTo>
                      <a:pt x="145" y="1784"/>
                    </a:lnTo>
                    <a:lnTo>
                      <a:pt x="156" y="1773"/>
                    </a:lnTo>
                    <a:lnTo>
                      <a:pt x="157" y="1767"/>
                    </a:lnTo>
                    <a:lnTo>
                      <a:pt x="157" y="1750"/>
                    </a:lnTo>
                    <a:lnTo>
                      <a:pt x="153" y="1742"/>
                    </a:lnTo>
                    <a:lnTo>
                      <a:pt x="149" y="1740"/>
                    </a:lnTo>
                    <a:lnTo>
                      <a:pt x="136" y="1729"/>
                    </a:lnTo>
                    <a:lnTo>
                      <a:pt x="130" y="1726"/>
                    </a:lnTo>
                    <a:lnTo>
                      <a:pt x="126" y="1723"/>
                    </a:lnTo>
                    <a:lnTo>
                      <a:pt x="126" y="1720"/>
                    </a:lnTo>
                    <a:lnTo>
                      <a:pt x="128" y="1720"/>
                    </a:lnTo>
                    <a:lnTo>
                      <a:pt x="129" y="1718"/>
                    </a:lnTo>
                    <a:lnTo>
                      <a:pt x="135" y="1711"/>
                    </a:lnTo>
                    <a:lnTo>
                      <a:pt x="137" y="1704"/>
                    </a:lnTo>
                    <a:lnTo>
                      <a:pt x="141" y="1697"/>
                    </a:lnTo>
                    <a:lnTo>
                      <a:pt x="146" y="1691"/>
                    </a:lnTo>
                    <a:lnTo>
                      <a:pt x="144" y="1686"/>
                    </a:lnTo>
                    <a:lnTo>
                      <a:pt x="146" y="1680"/>
                    </a:lnTo>
                    <a:lnTo>
                      <a:pt x="140" y="1675"/>
                    </a:lnTo>
                    <a:lnTo>
                      <a:pt x="139" y="1667"/>
                    </a:lnTo>
                    <a:lnTo>
                      <a:pt x="140" y="1661"/>
                    </a:lnTo>
                    <a:lnTo>
                      <a:pt x="142" y="1656"/>
                    </a:lnTo>
                    <a:lnTo>
                      <a:pt x="149" y="1651"/>
                    </a:lnTo>
                    <a:lnTo>
                      <a:pt x="153" y="1633"/>
                    </a:lnTo>
                    <a:lnTo>
                      <a:pt x="151" y="1612"/>
                    </a:lnTo>
                    <a:lnTo>
                      <a:pt x="158" y="1601"/>
                    </a:lnTo>
                    <a:lnTo>
                      <a:pt x="166" y="1603"/>
                    </a:lnTo>
                    <a:lnTo>
                      <a:pt x="161" y="1597"/>
                    </a:lnTo>
                    <a:lnTo>
                      <a:pt x="155" y="1587"/>
                    </a:lnTo>
                    <a:lnTo>
                      <a:pt x="160" y="1578"/>
                    </a:lnTo>
                    <a:lnTo>
                      <a:pt x="167" y="1580"/>
                    </a:lnTo>
                    <a:lnTo>
                      <a:pt x="172" y="1594"/>
                    </a:lnTo>
                    <a:lnTo>
                      <a:pt x="172" y="1583"/>
                    </a:lnTo>
                    <a:lnTo>
                      <a:pt x="171" y="1562"/>
                    </a:lnTo>
                    <a:lnTo>
                      <a:pt x="162" y="1562"/>
                    </a:lnTo>
                    <a:lnTo>
                      <a:pt x="153" y="1558"/>
                    </a:lnTo>
                    <a:lnTo>
                      <a:pt x="156" y="1548"/>
                    </a:lnTo>
                    <a:lnTo>
                      <a:pt x="166" y="1541"/>
                    </a:lnTo>
                    <a:lnTo>
                      <a:pt x="172" y="1540"/>
                    </a:lnTo>
                    <a:lnTo>
                      <a:pt x="178" y="1533"/>
                    </a:lnTo>
                    <a:lnTo>
                      <a:pt x="178" y="1532"/>
                    </a:lnTo>
                    <a:lnTo>
                      <a:pt x="169" y="1536"/>
                    </a:lnTo>
                    <a:lnTo>
                      <a:pt x="163" y="1536"/>
                    </a:lnTo>
                    <a:lnTo>
                      <a:pt x="157" y="1533"/>
                    </a:lnTo>
                    <a:lnTo>
                      <a:pt x="151" y="1525"/>
                    </a:lnTo>
                    <a:lnTo>
                      <a:pt x="141" y="1525"/>
                    </a:lnTo>
                    <a:lnTo>
                      <a:pt x="135" y="1528"/>
                    </a:lnTo>
                    <a:lnTo>
                      <a:pt x="134" y="1535"/>
                    </a:lnTo>
                    <a:lnTo>
                      <a:pt x="130" y="1540"/>
                    </a:lnTo>
                    <a:lnTo>
                      <a:pt x="117" y="1543"/>
                    </a:lnTo>
                    <a:lnTo>
                      <a:pt x="103" y="1537"/>
                    </a:lnTo>
                    <a:lnTo>
                      <a:pt x="104" y="1531"/>
                    </a:lnTo>
                    <a:lnTo>
                      <a:pt x="101" y="1525"/>
                    </a:lnTo>
                    <a:lnTo>
                      <a:pt x="97" y="1524"/>
                    </a:lnTo>
                    <a:lnTo>
                      <a:pt x="93" y="1516"/>
                    </a:lnTo>
                    <a:lnTo>
                      <a:pt x="92" y="1504"/>
                    </a:lnTo>
                    <a:lnTo>
                      <a:pt x="93" y="1489"/>
                    </a:lnTo>
                    <a:lnTo>
                      <a:pt x="96" y="1466"/>
                    </a:lnTo>
                    <a:lnTo>
                      <a:pt x="101" y="1454"/>
                    </a:lnTo>
                    <a:lnTo>
                      <a:pt x="102" y="1407"/>
                    </a:lnTo>
                    <a:lnTo>
                      <a:pt x="112" y="1402"/>
                    </a:lnTo>
                    <a:lnTo>
                      <a:pt x="113" y="1396"/>
                    </a:lnTo>
                    <a:lnTo>
                      <a:pt x="118" y="1390"/>
                    </a:lnTo>
                    <a:lnTo>
                      <a:pt x="122" y="1379"/>
                    </a:lnTo>
                    <a:lnTo>
                      <a:pt x="120" y="1349"/>
                    </a:lnTo>
                    <a:lnTo>
                      <a:pt x="115" y="1329"/>
                    </a:lnTo>
                    <a:lnTo>
                      <a:pt x="108" y="1314"/>
                    </a:lnTo>
                    <a:lnTo>
                      <a:pt x="108" y="1311"/>
                    </a:lnTo>
                    <a:lnTo>
                      <a:pt x="109" y="1311"/>
                    </a:lnTo>
                    <a:lnTo>
                      <a:pt x="112" y="1285"/>
                    </a:lnTo>
                    <a:lnTo>
                      <a:pt x="109" y="1274"/>
                    </a:lnTo>
                    <a:lnTo>
                      <a:pt x="104" y="1261"/>
                    </a:lnTo>
                    <a:lnTo>
                      <a:pt x="106" y="1244"/>
                    </a:lnTo>
                    <a:lnTo>
                      <a:pt x="106" y="1225"/>
                    </a:lnTo>
                    <a:lnTo>
                      <a:pt x="113" y="1215"/>
                    </a:lnTo>
                    <a:lnTo>
                      <a:pt x="122" y="1219"/>
                    </a:lnTo>
                    <a:lnTo>
                      <a:pt x="130" y="1215"/>
                    </a:lnTo>
                    <a:lnTo>
                      <a:pt x="129" y="1182"/>
                    </a:lnTo>
                    <a:lnTo>
                      <a:pt x="134" y="1178"/>
                    </a:lnTo>
                    <a:lnTo>
                      <a:pt x="137" y="1182"/>
                    </a:lnTo>
                    <a:lnTo>
                      <a:pt x="141" y="1180"/>
                    </a:lnTo>
                    <a:lnTo>
                      <a:pt x="149" y="1161"/>
                    </a:lnTo>
                    <a:lnTo>
                      <a:pt x="152" y="1139"/>
                    </a:lnTo>
                    <a:lnTo>
                      <a:pt x="158" y="1132"/>
                    </a:lnTo>
                    <a:lnTo>
                      <a:pt x="162" y="1116"/>
                    </a:lnTo>
                    <a:lnTo>
                      <a:pt x="166" y="1105"/>
                    </a:lnTo>
                    <a:lnTo>
                      <a:pt x="182" y="1076"/>
                    </a:lnTo>
                    <a:lnTo>
                      <a:pt x="183" y="1068"/>
                    </a:lnTo>
                    <a:lnTo>
                      <a:pt x="194" y="1037"/>
                    </a:lnTo>
                    <a:lnTo>
                      <a:pt x="195" y="1025"/>
                    </a:lnTo>
                    <a:lnTo>
                      <a:pt x="196" y="1024"/>
                    </a:lnTo>
                    <a:lnTo>
                      <a:pt x="204" y="994"/>
                    </a:lnTo>
                    <a:lnTo>
                      <a:pt x="210" y="987"/>
                    </a:lnTo>
                    <a:lnTo>
                      <a:pt x="210" y="950"/>
                    </a:lnTo>
                    <a:lnTo>
                      <a:pt x="217" y="939"/>
                    </a:lnTo>
                    <a:lnTo>
                      <a:pt x="221" y="928"/>
                    </a:lnTo>
                    <a:lnTo>
                      <a:pt x="221" y="903"/>
                    </a:lnTo>
                    <a:lnTo>
                      <a:pt x="216" y="882"/>
                    </a:lnTo>
                    <a:lnTo>
                      <a:pt x="215" y="855"/>
                    </a:lnTo>
                    <a:lnTo>
                      <a:pt x="210" y="821"/>
                    </a:lnTo>
                    <a:lnTo>
                      <a:pt x="209" y="789"/>
                    </a:lnTo>
                    <a:lnTo>
                      <a:pt x="211" y="763"/>
                    </a:lnTo>
                    <a:lnTo>
                      <a:pt x="223" y="756"/>
                    </a:lnTo>
                    <a:lnTo>
                      <a:pt x="228" y="737"/>
                    </a:lnTo>
                    <a:lnTo>
                      <a:pt x="226" y="731"/>
                    </a:lnTo>
                    <a:lnTo>
                      <a:pt x="226" y="719"/>
                    </a:lnTo>
                    <a:lnTo>
                      <a:pt x="219" y="698"/>
                    </a:lnTo>
                    <a:lnTo>
                      <a:pt x="216" y="694"/>
                    </a:lnTo>
                    <a:lnTo>
                      <a:pt x="217" y="685"/>
                    </a:lnTo>
                    <a:lnTo>
                      <a:pt x="220" y="678"/>
                    </a:lnTo>
                    <a:lnTo>
                      <a:pt x="231" y="664"/>
                    </a:lnTo>
                    <a:lnTo>
                      <a:pt x="236" y="643"/>
                    </a:lnTo>
                    <a:lnTo>
                      <a:pt x="242" y="606"/>
                    </a:lnTo>
                    <a:lnTo>
                      <a:pt x="251" y="591"/>
                    </a:lnTo>
                    <a:lnTo>
                      <a:pt x="251" y="572"/>
                    </a:lnTo>
                    <a:lnTo>
                      <a:pt x="253" y="565"/>
                    </a:lnTo>
                    <a:lnTo>
                      <a:pt x="257" y="562"/>
                    </a:lnTo>
                    <a:lnTo>
                      <a:pt x="262" y="548"/>
                    </a:lnTo>
                    <a:lnTo>
                      <a:pt x="263" y="530"/>
                    </a:lnTo>
                    <a:lnTo>
                      <a:pt x="265" y="521"/>
                    </a:lnTo>
                    <a:lnTo>
                      <a:pt x="265" y="511"/>
                    </a:lnTo>
                    <a:lnTo>
                      <a:pt x="262" y="497"/>
                    </a:lnTo>
                    <a:lnTo>
                      <a:pt x="262" y="483"/>
                    </a:lnTo>
                    <a:lnTo>
                      <a:pt x="264" y="475"/>
                    </a:lnTo>
                    <a:lnTo>
                      <a:pt x="268" y="467"/>
                    </a:lnTo>
                    <a:lnTo>
                      <a:pt x="275" y="461"/>
                    </a:lnTo>
                    <a:lnTo>
                      <a:pt x="275" y="452"/>
                    </a:lnTo>
                    <a:lnTo>
                      <a:pt x="275" y="438"/>
                    </a:lnTo>
                    <a:lnTo>
                      <a:pt x="274" y="423"/>
                    </a:lnTo>
                    <a:lnTo>
                      <a:pt x="274" y="375"/>
                    </a:lnTo>
                    <a:lnTo>
                      <a:pt x="276" y="363"/>
                    </a:lnTo>
                    <a:lnTo>
                      <a:pt x="276" y="351"/>
                    </a:lnTo>
                    <a:lnTo>
                      <a:pt x="270" y="343"/>
                    </a:lnTo>
                    <a:lnTo>
                      <a:pt x="270" y="337"/>
                    </a:lnTo>
                    <a:lnTo>
                      <a:pt x="274" y="324"/>
                    </a:lnTo>
                    <a:lnTo>
                      <a:pt x="279" y="317"/>
                    </a:lnTo>
                    <a:lnTo>
                      <a:pt x="284" y="317"/>
                    </a:lnTo>
                    <a:lnTo>
                      <a:pt x="286" y="310"/>
                    </a:lnTo>
                    <a:lnTo>
                      <a:pt x="289" y="268"/>
                    </a:lnTo>
                    <a:lnTo>
                      <a:pt x="292" y="256"/>
                    </a:lnTo>
                    <a:lnTo>
                      <a:pt x="292" y="244"/>
                    </a:lnTo>
                    <a:lnTo>
                      <a:pt x="296" y="233"/>
                    </a:lnTo>
                    <a:lnTo>
                      <a:pt x="297" y="224"/>
                    </a:lnTo>
                    <a:lnTo>
                      <a:pt x="296" y="222"/>
                    </a:lnTo>
                    <a:lnTo>
                      <a:pt x="290" y="195"/>
                    </a:lnTo>
                    <a:lnTo>
                      <a:pt x="292" y="142"/>
                    </a:lnTo>
                    <a:lnTo>
                      <a:pt x="290" y="132"/>
                    </a:lnTo>
                    <a:lnTo>
                      <a:pt x="287" y="122"/>
                    </a:lnTo>
                    <a:lnTo>
                      <a:pt x="285" y="95"/>
                    </a:lnTo>
                    <a:lnTo>
                      <a:pt x="279" y="57"/>
                    </a:lnTo>
                    <a:lnTo>
                      <a:pt x="274" y="39"/>
                    </a:lnTo>
                    <a:lnTo>
                      <a:pt x="284" y="30"/>
                    </a:lnTo>
                    <a:lnTo>
                      <a:pt x="286" y="30"/>
                    </a:lnTo>
                    <a:lnTo>
                      <a:pt x="303" y="29"/>
                    </a:lnTo>
                    <a:lnTo>
                      <a:pt x="311" y="26"/>
                    </a:lnTo>
                    <a:lnTo>
                      <a:pt x="312" y="25"/>
                    </a:lnTo>
                    <a:lnTo>
                      <a:pt x="313" y="16"/>
                    </a:lnTo>
                    <a:lnTo>
                      <a:pt x="318" y="7"/>
                    </a:lnTo>
                    <a:lnTo>
                      <a:pt x="323" y="2"/>
                    </a:lnTo>
                    <a:lnTo>
                      <a:pt x="325"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78" name="Freeform 242"/>
              <p:cNvSpPr>
                <a:spLocks noChangeAspect="1"/>
              </p:cNvSpPr>
              <p:nvPr/>
            </p:nvSpPr>
            <p:spPr bwMode="gray">
              <a:xfrm>
                <a:off x="1733" y="3162"/>
                <a:ext cx="31" cy="47"/>
              </a:xfrm>
              <a:custGeom>
                <a:avLst/>
                <a:gdLst/>
                <a:ahLst/>
                <a:cxnLst>
                  <a:cxn ang="0">
                    <a:pos x="141" y="225"/>
                  </a:cxn>
                  <a:cxn ang="0">
                    <a:pos x="135" y="231"/>
                  </a:cxn>
                  <a:cxn ang="0">
                    <a:pos x="115" y="225"/>
                  </a:cxn>
                  <a:cxn ang="0">
                    <a:pos x="77" y="221"/>
                  </a:cxn>
                  <a:cxn ang="0">
                    <a:pos x="61" y="225"/>
                  </a:cxn>
                  <a:cxn ang="0">
                    <a:pos x="35" y="220"/>
                  </a:cxn>
                  <a:cxn ang="0">
                    <a:pos x="30" y="215"/>
                  </a:cxn>
                  <a:cxn ang="0">
                    <a:pos x="23" y="213"/>
                  </a:cxn>
                  <a:cxn ang="0">
                    <a:pos x="30" y="205"/>
                  </a:cxn>
                  <a:cxn ang="0">
                    <a:pos x="12" y="205"/>
                  </a:cxn>
                  <a:cxn ang="0">
                    <a:pos x="5" y="202"/>
                  </a:cxn>
                  <a:cxn ang="0">
                    <a:pos x="0" y="189"/>
                  </a:cxn>
                  <a:cxn ang="0">
                    <a:pos x="16" y="181"/>
                  </a:cxn>
                  <a:cxn ang="0">
                    <a:pos x="29" y="176"/>
                  </a:cxn>
                  <a:cxn ang="0">
                    <a:pos x="36" y="176"/>
                  </a:cxn>
                  <a:cxn ang="0">
                    <a:pos x="23" y="160"/>
                  </a:cxn>
                  <a:cxn ang="0">
                    <a:pos x="38" y="165"/>
                  </a:cxn>
                  <a:cxn ang="0">
                    <a:pos x="64" y="184"/>
                  </a:cxn>
                  <a:cxn ang="0">
                    <a:pos x="73" y="178"/>
                  </a:cxn>
                  <a:cxn ang="0">
                    <a:pos x="62" y="171"/>
                  </a:cxn>
                  <a:cxn ang="0">
                    <a:pos x="81" y="178"/>
                  </a:cxn>
                  <a:cxn ang="0">
                    <a:pos x="92" y="170"/>
                  </a:cxn>
                  <a:cxn ang="0">
                    <a:pos x="100" y="176"/>
                  </a:cxn>
                  <a:cxn ang="0">
                    <a:pos x="106" y="167"/>
                  </a:cxn>
                  <a:cxn ang="0">
                    <a:pos x="72" y="151"/>
                  </a:cxn>
                  <a:cxn ang="0">
                    <a:pos x="70" y="113"/>
                  </a:cxn>
                  <a:cxn ang="0">
                    <a:pos x="82" y="108"/>
                  </a:cxn>
                  <a:cxn ang="0">
                    <a:pos x="111" y="89"/>
                  </a:cxn>
                  <a:cxn ang="0">
                    <a:pos x="99" y="79"/>
                  </a:cxn>
                  <a:cxn ang="0">
                    <a:pos x="66" y="90"/>
                  </a:cxn>
                  <a:cxn ang="0">
                    <a:pos x="49" y="73"/>
                  </a:cxn>
                  <a:cxn ang="0">
                    <a:pos x="50" y="51"/>
                  </a:cxn>
                  <a:cxn ang="0">
                    <a:pos x="60" y="53"/>
                  </a:cxn>
                  <a:cxn ang="0">
                    <a:pos x="68" y="43"/>
                  </a:cxn>
                  <a:cxn ang="0">
                    <a:pos x="62" y="30"/>
                  </a:cxn>
                  <a:cxn ang="0">
                    <a:pos x="67" y="25"/>
                  </a:cxn>
                  <a:cxn ang="0">
                    <a:pos x="78" y="29"/>
                  </a:cxn>
                  <a:cxn ang="0">
                    <a:pos x="94" y="5"/>
                  </a:cxn>
                  <a:cxn ang="0">
                    <a:pos x="115" y="16"/>
                  </a:cxn>
                  <a:cxn ang="0">
                    <a:pos x="135" y="15"/>
                  </a:cxn>
                  <a:cxn ang="0">
                    <a:pos x="148" y="17"/>
                  </a:cxn>
                  <a:cxn ang="0">
                    <a:pos x="152" y="213"/>
                  </a:cxn>
                </a:cxnLst>
                <a:rect l="0" t="0" r="r" b="b"/>
                <a:pathLst>
                  <a:path w="152" h="235">
                    <a:moveTo>
                      <a:pt x="152" y="225"/>
                    </a:moveTo>
                    <a:lnTo>
                      <a:pt x="141" y="225"/>
                    </a:lnTo>
                    <a:lnTo>
                      <a:pt x="143" y="231"/>
                    </a:lnTo>
                    <a:lnTo>
                      <a:pt x="135" y="231"/>
                    </a:lnTo>
                    <a:lnTo>
                      <a:pt x="129" y="235"/>
                    </a:lnTo>
                    <a:lnTo>
                      <a:pt x="115" y="225"/>
                    </a:lnTo>
                    <a:lnTo>
                      <a:pt x="99" y="221"/>
                    </a:lnTo>
                    <a:lnTo>
                      <a:pt x="77" y="221"/>
                    </a:lnTo>
                    <a:lnTo>
                      <a:pt x="75" y="225"/>
                    </a:lnTo>
                    <a:lnTo>
                      <a:pt x="61" y="225"/>
                    </a:lnTo>
                    <a:lnTo>
                      <a:pt x="41" y="216"/>
                    </a:lnTo>
                    <a:lnTo>
                      <a:pt x="35" y="220"/>
                    </a:lnTo>
                    <a:lnTo>
                      <a:pt x="25" y="219"/>
                    </a:lnTo>
                    <a:lnTo>
                      <a:pt x="30" y="215"/>
                    </a:lnTo>
                    <a:lnTo>
                      <a:pt x="30" y="213"/>
                    </a:lnTo>
                    <a:lnTo>
                      <a:pt x="23" y="213"/>
                    </a:lnTo>
                    <a:lnTo>
                      <a:pt x="24" y="209"/>
                    </a:lnTo>
                    <a:lnTo>
                      <a:pt x="30" y="205"/>
                    </a:lnTo>
                    <a:lnTo>
                      <a:pt x="16" y="202"/>
                    </a:lnTo>
                    <a:lnTo>
                      <a:pt x="12" y="205"/>
                    </a:lnTo>
                    <a:lnTo>
                      <a:pt x="3" y="205"/>
                    </a:lnTo>
                    <a:lnTo>
                      <a:pt x="5" y="202"/>
                    </a:lnTo>
                    <a:lnTo>
                      <a:pt x="5" y="194"/>
                    </a:lnTo>
                    <a:lnTo>
                      <a:pt x="0" y="189"/>
                    </a:lnTo>
                    <a:lnTo>
                      <a:pt x="16" y="186"/>
                    </a:lnTo>
                    <a:lnTo>
                      <a:pt x="16" y="181"/>
                    </a:lnTo>
                    <a:lnTo>
                      <a:pt x="24" y="181"/>
                    </a:lnTo>
                    <a:lnTo>
                      <a:pt x="29" y="176"/>
                    </a:lnTo>
                    <a:lnTo>
                      <a:pt x="34" y="177"/>
                    </a:lnTo>
                    <a:lnTo>
                      <a:pt x="36" y="176"/>
                    </a:lnTo>
                    <a:lnTo>
                      <a:pt x="34" y="167"/>
                    </a:lnTo>
                    <a:lnTo>
                      <a:pt x="23" y="160"/>
                    </a:lnTo>
                    <a:lnTo>
                      <a:pt x="23" y="151"/>
                    </a:lnTo>
                    <a:lnTo>
                      <a:pt x="38" y="165"/>
                    </a:lnTo>
                    <a:lnTo>
                      <a:pt x="59" y="177"/>
                    </a:lnTo>
                    <a:lnTo>
                      <a:pt x="64" y="184"/>
                    </a:lnTo>
                    <a:lnTo>
                      <a:pt x="67" y="181"/>
                    </a:lnTo>
                    <a:lnTo>
                      <a:pt x="73" y="178"/>
                    </a:lnTo>
                    <a:lnTo>
                      <a:pt x="64" y="176"/>
                    </a:lnTo>
                    <a:lnTo>
                      <a:pt x="62" y="171"/>
                    </a:lnTo>
                    <a:lnTo>
                      <a:pt x="68" y="165"/>
                    </a:lnTo>
                    <a:lnTo>
                      <a:pt x="81" y="178"/>
                    </a:lnTo>
                    <a:lnTo>
                      <a:pt x="82" y="167"/>
                    </a:lnTo>
                    <a:lnTo>
                      <a:pt x="92" y="170"/>
                    </a:lnTo>
                    <a:lnTo>
                      <a:pt x="99" y="181"/>
                    </a:lnTo>
                    <a:lnTo>
                      <a:pt x="100" y="176"/>
                    </a:lnTo>
                    <a:lnTo>
                      <a:pt x="110" y="176"/>
                    </a:lnTo>
                    <a:lnTo>
                      <a:pt x="106" y="167"/>
                    </a:lnTo>
                    <a:lnTo>
                      <a:pt x="75" y="156"/>
                    </a:lnTo>
                    <a:lnTo>
                      <a:pt x="72" y="151"/>
                    </a:lnTo>
                    <a:lnTo>
                      <a:pt x="67" y="121"/>
                    </a:lnTo>
                    <a:lnTo>
                      <a:pt x="70" y="113"/>
                    </a:lnTo>
                    <a:lnTo>
                      <a:pt x="79" y="113"/>
                    </a:lnTo>
                    <a:lnTo>
                      <a:pt x="82" y="108"/>
                    </a:lnTo>
                    <a:lnTo>
                      <a:pt x="109" y="101"/>
                    </a:lnTo>
                    <a:lnTo>
                      <a:pt x="111" y="89"/>
                    </a:lnTo>
                    <a:lnTo>
                      <a:pt x="106" y="80"/>
                    </a:lnTo>
                    <a:lnTo>
                      <a:pt x="99" y="79"/>
                    </a:lnTo>
                    <a:lnTo>
                      <a:pt x="87" y="80"/>
                    </a:lnTo>
                    <a:lnTo>
                      <a:pt x="66" y="90"/>
                    </a:lnTo>
                    <a:lnTo>
                      <a:pt x="52" y="80"/>
                    </a:lnTo>
                    <a:lnTo>
                      <a:pt x="49" y="73"/>
                    </a:lnTo>
                    <a:lnTo>
                      <a:pt x="50" y="62"/>
                    </a:lnTo>
                    <a:lnTo>
                      <a:pt x="50" y="51"/>
                    </a:lnTo>
                    <a:lnTo>
                      <a:pt x="55" y="48"/>
                    </a:lnTo>
                    <a:lnTo>
                      <a:pt x="60" y="53"/>
                    </a:lnTo>
                    <a:lnTo>
                      <a:pt x="66" y="52"/>
                    </a:lnTo>
                    <a:lnTo>
                      <a:pt x="68" y="43"/>
                    </a:lnTo>
                    <a:lnTo>
                      <a:pt x="64" y="36"/>
                    </a:lnTo>
                    <a:lnTo>
                      <a:pt x="62" y="30"/>
                    </a:lnTo>
                    <a:lnTo>
                      <a:pt x="52" y="27"/>
                    </a:lnTo>
                    <a:lnTo>
                      <a:pt x="67" y="25"/>
                    </a:lnTo>
                    <a:lnTo>
                      <a:pt x="75" y="31"/>
                    </a:lnTo>
                    <a:lnTo>
                      <a:pt x="78" y="29"/>
                    </a:lnTo>
                    <a:lnTo>
                      <a:pt x="88" y="25"/>
                    </a:lnTo>
                    <a:lnTo>
                      <a:pt x="94" y="5"/>
                    </a:lnTo>
                    <a:lnTo>
                      <a:pt x="106" y="0"/>
                    </a:lnTo>
                    <a:lnTo>
                      <a:pt x="115" y="16"/>
                    </a:lnTo>
                    <a:lnTo>
                      <a:pt x="124" y="17"/>
                    </a:lnTo>
                    <a:lnTo>
                      <a:pt x="135" y="15"/>
                    </a:lnTo>
                    <a:lnTo>
                      <a:pt x="143" y="8"/>
                    </a:lnTo>
                    <a:lnTo>
                      <a:pt x="148" y="17"/>
                    </a:lnTo>
                    <a:lnTo>
                      <a:pt x="151" y="209"/>
                    </a:lnTo>
                    <a:lnTo>
                      <a:pt x="152" y="213"/>
                    </a:lnTo>
                    <a:lnTo>
                      <a:pt x="152" y="225"/>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79" name="Freeform 243"/>
              <p:cNvSpPr>
                <a:spLocks noChangeAspect="1"/>
              </p:cNvSpPr>
              <p:nvPr/>
            </p:nvSpPr>
            <p:spPr bwMode="gray">
              <a:xfrm>
                <a:off x="1964" y="2482"/>
                <a:ext cx="6" cy="5"/>
              </a:xfrm>
              <a:custGeom>
                <a:avLst/>
                <a:gdLst/>
                <a:ahLst/>
                <a:cxnLst>
                  <a:cxn ang="0">
                    <a:pos x="7" y="0"/>
                  </a:cxn>
                  <a:cxn ang="0">
                    <a:pos x="0" y="9"/>
                  </a:cxn>
                  <a:cxn ang="0">
                    <a:pos x="0" y="15"/>
                  </a:cxn>
                  <a:cxn ang="0">
                    <a:pos x="6" y="22"/>
                  </a:cxn>
                  <a:cxn ang="0">
                    <a:pos x="16" y="23"/>
                  </a:cxn>
                  <a:cxn ang="0">
                    <a:pos x="23" y="27"/>
                  </a:cxn>
                  <a:cxn ang="0">
                    <a:pos x="31" y="26"/>
                  </a:cxn>
                  <a:cxn ang="0">
                    <a:pos x="32" y="19"/>
                  </a:cxn>
                  <a:cxn ang="0">
                    <a:pos x="26" y="14"/>
                  </a:cxn>
                  <a:cxn ang="0">
                    <a:pos x="19" y="12"/>
                  </a:cxn>
                  <a:cxn ang="0">
                    <a:pos x="11" y="7"/>
                  </a:cxn>
                  <a:cxn ang="0">
                    <a:pos x="7" y="0"/>
                  </a:cxn>
                </a:cxnLst>
                <a:rect l="0" t="0" r="r" b="b"/>
                <a:pathLst>
                  <a:path w="32" h="27">
                    <a:moveTo>
                      <a:pt x="7" y="0"/>
                    </a:moveTo>
                    <a:lnTo>
                      <a:pt x="0" y="9"/>
                    </a:lnTo>
                    <a:lnTo>
                      <a:pt x="0" y="15"/>
                    </a:lnTo>
                    <a:lnTo>
                      <a:pt x="6" y="22"/>
                    </a:lnTo>
                    <a:lnTo>
                      <a:pt x="16" y="23"/>
                    </a:lnTo>
                    <a:lnTo>
                      <a:pt x="23" y="27"/>
                    </a:lnTo>
                    <a:lnTo>
                      <a:pt x="31" y="26"/>
                    </a:lnTo>
                    <a:lnTo>
                      <a:pt x="32" y="19"/>
                    </a:lnTo>
                    <a:lnTo>
                      <a:pt x="26" y="14"/>
                    </a:lnTo>
                    <a:lnTo>
                      <a:pt x="19" y="12"/>
                    </a:lnTo>
                    <a:lnTo>
                      <a:pt x="11" y="7"/>
                    </a:lnTo>
                    <a:lnTo>
                      <a:pt x="7"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80" name="Freeform 244"/>
              <p:cNvSpPr>
                <a:spLocks noChangeAspect="1"/>
              </p:cNvSpPr>
              <p:nvPr/>
            </p:nvSpPr>
            <p:spPr bwMode="gray">
              <a:xfrm>
                <a:off x="1971" y="2487"/>
                <a:ext cx="4" cy="2"/>
              </a:xfrm>
              <a:custGeom>
                <a:avLst/>
                <a:gdLst/>
                <a:ahLst/>
                <a:cxnLst>
                  <a:cxn ang="0">
                    <a:pos x="17" y="8"/>
                  </a:cxn>
                  <a:cxn ang="0">
                    <a:pos x="11" y="12"/>
                  </a:cxn>
                  <a:cxn ang="0">
                    <a:pos x="1" y="12"/>
                  </a:cxn>
                  <a:cxn ang="0">
                    <a:pos x="0" y="11"/>
                  </a:cxn>
                  <a:cxn ang="0">
                    <a:pos x="0" y="8"/>
                  </a:cxn>
                  <a:cxn ang="0">
                    <a:pos x="1" y="6"/>
                  </a:cxn>
                  <a:cxn ang="0">
                    <a:pos x="2" y="6"/>
                  </a:cxn>
                  <a:cxn ang="0">
                    <a:pos x="8" y="1"/>
                  </a:cxn>
                  <a:cxn ang="0">
                    <a:pos x="11" y="0"/>
                  </a:cxn>
                  <a:cxn ang="0">
                    <a:pos x="14" y="0"/>
                  </a:cxn>
                  <a:cxn ang="0">
                    <a:pos x="18" y="1"/>
                  </a:cxn>
                  <a:cxn ang="0">
                    <a:pos x="18" y="6"/>
                  </a:cxn>
                  <a:cxn ang="0">
                    <a:pos x="17" y="8"/>
                  </a:cxn>
                </a:cxnLst>
                <a:rect l="0" t="0" r="r" b="b"/>
                <a:pathLst>
                  <a:path w="18" h="12">
                    <a:moveTo>
                      <a:pt x="17" y="8"/>
                    </a:moveTo>
                    <a:lnTo>
                      <a:pt x="11" y="12"/>
                    </a:lnTo>
                    <a:lnTo>
                      <a:pt x="1" y="12"/>
                    </a:lnTo>
                    <a:lnTo>
                      <a:pt x="0" y="11"/>
                    </a:lnTo>
                    <a:lnTo>
                      <a:pt x="0" y="8"/>
                    </a:lnTo>
                    <a:lnTo>
                      <a:pt x="1" y="6"/>
                    </a:lnTo>
                    <a:lnTo>
                      <a:pt x="2" y="6"/>
                    </a:lnTo>
                    <a:lnTo>
                      <a:pt x="8" y="1"/>
                    </a:lnTo>
                    <a:lnTo>
                      <a:pt x="11" y="0"/>
                    </a:lnTo>
                    <a:lnTo>
                      <a:pt x="14" y="0"/>
                    </a:lnTo>
                    <a:lnTo>
                      <a:pt x="18" y="1"/>
                    </a:lnTo>
                    <a:lnTo>
                      <a:pt x="18" y="6"/>
                    </a:lnTo>
                    <a:lnTo>
                      <a:pt x="17" y="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81" name="Freeform 245"/>
              <p:cNvSpPr>
                <a:spLocks noChangeAspect="1"/>
              </p:cNvSpPr>
              <p:nvPr/>
            </p:nvSpPr>
            <p:spPr bwMode="gray">
              <a:xfrm>
                <a:off x="1962" y="2489"/>
                <a:ext cx="23" cy="17"/>
              </a:xfrm>
              <a:custGeom>
                <a:avLst/>
                <a:gdLst/>
                <a:ahLst/>
                <a:cxnLst>
                  <a:cxn ang="0">
                    <a:pos x="116" y="9"/>
                  </a:cxn>
                  <a:cxn ang="0">
                    <a:pos x="116" y="33"/>
                  </a:cxn>
                  <a:cxn ang="0">
                    <a:pos x="116" y="38"/>
                  </a:cxn>
                  <a:cxn ang="0">
                    <a:pos x="96" y="64"/>
                  </a:cxn>
                  <a:cxn ang="0">
                    <a:pos x="82" y="75"/>
                  </a:cxn>
                  <a:cxn ang="0">
                    <a:pos x="70" y="80"/>
                  </a:cxn>
                  <a:cxn ang="0">
                    <a:pos x="42" y="87"/>
                  </a:cxn>
                  <a:cxn ang="0">
                    <a:pos x="37" y="86"/>
                  </a:cxn>
                  <a:cxn ang="0">
                    <a:pos x="16" y="86"/>
                  </a:cxn>
                  <a:cxn ang="0">
                    <a:pos x="7" y="82"/>
                  </a:cxn>
                  <a:cxn ang="0">
                    <a:pos x="4" y="77"/>
                  </a:cxn>
                  <a:cxn ang="0">
                    <a:pos x="4" y="64"/>
                  </a:cxn>
                  <a:cxn ang="0">
                    <a:pos x="3" y="54"/>
                  </a:cxn>
                  <a:cxn ang="0">
                    <a:pos x="3" y="48"/>
                  </a:cxn>
                  <a:cxn ang="0">
                    <a:pos x="0" y="39"/>
                  </a:cxn>
                  <a:cxn ang="0">
                    <a:pos x="0" y="16"/>
                  </a:cxn>
                  <a:cxn ang="0">
                    <a:pos x="4" y="11"/>
                  </a:cxn>
                  <a:cxn ang="0">
                    <a:pos x="14" y="7"/>
                  </a:cxn>
                  <a:cxn ang="0">
                    <a:pos x="15" y="4"/>
                  </a:cxn>
                  <a:cxn ang="0">
                    <a:pos x="25" y="1"/>
                  </a:cxn>
                  <a:cxn ang="0">
                    <a:pos x="37" y="1"/>
                  </a:cxn>
                  <a:cxn ang="0">
                    <a:pos x="43" y="1"/>
                  </a:cxn>
                  <a:cxn ang="0">
                    <a:pos x="55" y="5"/>
                  </a:cxn>
                  <a:cxn ang="0">
                    <a:pos x="63" y="5"/>
                  </a:cxn>
                  <a:cxn ang="0">
                    <a:pos x="76" y="1"/>
                  </a:cxn>
                  <a:cxn ang="0">
                    <a:pos x="95" y="0"/>
                  </a:cxn>
                  <a:cxn ang="0">
                    <a:pos x="107" y="1"/>
                  </a:cxn>
                  <a:cxn ang="0">
                    <a:pos x="111" y="4"/>
                  </a:cxn>
                  <a:cxn ang="0">
                    <a:pos x="114" y="7"/>
                  </a:cxn>
                  <a:cxn ang="0">
                    <a:pos x="114" y="9"/>
                  </a:cxn>
                  <a:cxn ang="0">
                    <a:pos x="116" y="9"/>
                  </a:cxn>
                </a:cxnLst>
                <a:rect l="0" t="0" r="r" b="b"/>
                <a:pathLst>
                  <a:path w="116" h="87">
                    <a:moveTo>
                      <a:pt x="116" y="9"/>
                    </a:moveTo>
                    <a:lnTo>
                      <a:pt x="116" y="33"/>
                    </a:lnTo>
                    <a:lnTo>
                      <a:pt x="116" y="38"/>
                    </a:lnTo>
                    <a:lnTo>
                      <a:pt x="96" y="64"/>
                    </a:lnTo>
                    <a:lnTo>
                      <a:pt x="82" y="75"/>
                    </a:lnTo>
                    <a:lnTo>
                      <a:pt x="70" y="80"/>
                    </a:lnTo>
                    <a:lnTo>
                      <a:pt x="42" y="87"/>
                    </a:lnTo>
                    <a:lnTo>
                      <a:pt x="37" y="86"/>
                    </a:lnTo>
                    <a:lnTo>
                      <a:pt x="16" y="86"/>
                    </a:lnTo>
                    <a:lnTo>
                      <a:pt x="7" y="82"/>
                    </a:lnTo>
                    <a:lnTo>
                      <a:pt x="4" y="77"/>
                    </a:lnTo>
                    <a:lnTo>
                      <a:pt x="4" y="64"/>
                    </a:lnTo>
                    <a:lnTo>
                      <a:pt x="3" y="54"/>
                    </a:lnTo>
                    <a:lnTo>
                      <a:pt x="3" y="48"/>
                    </a:lnTo>
                    <a:lnTo>
                      <a:pt x="0" y="39"/>
                    </a:lnTo>
                    <a:lnTo>
                      <a:pt x="0" y="16"/>
                    </a:lnTo>
                    <a:lnTo>
                      <a:pt x="4" y="11"/>
                    </a:lnTo>
                    <a:lnTo>
                      <a:pt x="14" y="7"/>
                    </a:lnTo>
                    <a:lnTo>
                      <a:pt x="15" y="4"/>
                    </a:lnTo>
                    <a:lnTo>
                      <a:pt x="25" y="1"/>
                    </a:lnTo>
                    <a:lnTo>
                      <a:pt x="37" y="1"/>
                    </a:lnTo>
                    <a:lnTo>
                      <a:pt x="43" y="1"/>
                    </a:lnTo>
                    <a:lnTo>
                      <a:pt x="55" y="5"/>
                    </a:lnTo>
                    <a:lnTo>
                      <a:pt x="63" y="5"/>
                    </a:lnTo>
                    <a:lnTo>
                      <a:pt x="76" y="1"/>
                    </a:lnTo>
                    <a:lnTo>
                      <a:pt x="95" y="0"/>
                    </a:lnTo>
                    <a:lnTo>
                      <a:pt x="107" y="1"/>
                    </a:lnTo>
                    <a:lnTo>
                      <a:pt x="111" y="4"/>
                    </a:lnTo>
                    <a:lnTo>
                      <a:pt x="114" y="7"/>
                    </a:lnTo>
                    <a:lnTo>
                      <a:pt x="114" y="9"/>
                    </a:lnTo>
                    <a:lnTo>
                      <a:pt x="116" y="9"/>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82" name="Freeform 246"/>
              <p:cNvSpPr>
                <a:spLocks noChangeAspect="1"/>
              </p:cNvSpPr>
              <p:nvPr/>
            </p:nvSpPr>
            <p:spPr bwMode="gray">
              <a:xfrm>
                <a:off x="1955" y="2487"/>
                <a:ext cx="7" cy="8"/>
              </a:xfrm>
              <a:custGeom>
                <a:avLst/>
                <a:gdLst/>
                <a:ahLst/>
                <a:cxnLst>
                  <a:cxn ang="0">
                    <a:pos x="31" y="16"/>
                  </a:cxn>
                  <a:cxn ang="0">
                    <a:pos x="31" y="18"/>
                  </a:cxn>
                  <a:cxn ang="0">
                    <a:pos x="24" y="25"/>
                  </a:cxn>
                  <a:cxn ang="0">
                    <a:pos x="24" y="27"/>
                  </a:cxn>
                  <a:cxn ang="0">
                    <a:pos x="13" y="38"/>
                  </a:cxn>
                  <a:cxn ang="0">
                    <a:pos x="5" y="38"/>
                  </a:cxn>
                  <a:cxn ang="0">
                    <a:pos x="5" y="34"/>
                  </a:cxn>
                  <a:cxn ang="0">
                    <a:pos x="0" y="30"/>
                  </a:cxn>
                  <a:cxn ang="0">
                    <a:pos x="0" y="27"/>
                  </a:cxn>
                  <a:cxn ang="0">
                    <a:pos x="2" y="22"/>
                  </a:cxn>
                  <a:cxn ang="0">
                    <a:pos x="9" y="15"/>
                  </a:cxn>
                  <a:cxn ang="0">
                    <a:pos x="10" y="10"/>
                  </a:cxn>
                  <a:cxn ang="0">
                    <a:pos x="11" y="6"/>
                  </a:cxn>
                  <a:cxn ang="0">
                    <a:pos x="15" y="5"/>
                  </a:cxn>
                  <a:cxn ang="0">
                    <a:pos x="24" y="3"/>
                  </a:cxn>
                  <a:cxn ang="0">
                    <a:pos x="24" y="2"/>
                  </a:cxn>
                  <a:cxn ang="0">
                    <a:pos x="31" y="0"/>
                  </a:cxn>
                  <a:cxn ang="0">
                    <a:pos x="31" y="3"/>
                  </a:cxn>
                  <a:cxn ang="0">
                    <a:pos x="24" y="6"/>
                  </a:cxn>
                  <a:cxn ang="0">
                    <a:pos x="20" y="10"/>
                  </a:cxn>
                  <a:cxn ang="0">
                    <a:pos x="20" y="13"/>
                  </a:cxn>
                  <a:cxn ang="0">
                    <a:pos x="30" y="11"/>
                  </a:cxn>
                  <a:cxn ang="0">
                    <a:pos x="30" y="15"/>
                  </a:cxn>
                  <a:cxn ang="0">
                    <a:pos x="31" y="16"/>
                  </a:cxn>
                </a:cxnLst>
                <a:rect l="0" t="0" r="r" b="b"/>
                <a:pathLst>
                  <a:path w="31" h="38">
                    <a:moveTo>
                      <a:pt x="31" y="16"/>
                    </a:moveTo>
                    <a:lnTo>
                      <a:pt x="31" y="18"/>
                    </a:lnTo>
                    <a:lnTo>
                      <a:pt x="24" y="25"/>
                    </a:lnTo>
                    <a:lnTo>
                      <a:pt x="24" y="27"/>
                    </a:lnTo>
                    <a:lnTo>
                      <a:pt x="13" y="38"/>
                    </a:lnTo>
                    <a:lnTo>
                      <a:pt x="5" y="38"/>
                    </a:lnTo>
                    <a:lnTo>
                      <a:pt x="5" y="34"/>
                    </a:lnTo>
                    <a:lnTo>
                      <a:pt x="0" y="30"/>
                    </a:lnTo>
                    <a:lnTo>
                      <a:pt x="0" y="27"/>
                    </a:lnTo>
                    <a:lnTo>
                      <a:pt x="2" y="22"/>
                    </a:lnTo>
                    <a:lnTo>
                      <a:pt x="9" y="15"/>
                    </a:lnTo>
                    <a:lnTo>
                      <a:pt x="10" y="10"/>
                    </a:lnTo>
                    <a:lnTo>
                      <a:pt x="11" y="6"/>
                    </a:lnTo>
                    <a:lnTo>
                      <a:pt x="15" y="5"/>
                    </a:lnTo>
                    <a:lnTo>
                      <a:pt x="24" y="3"/>
                    </a:lnTo>
                    <a:lnTo>
                      <a:pt x="24" y="2"/>
                    </a:lnTo>
                    <a:lnTo>
                      <a:pt x="31" y="0"/>
                    </a:lnTo>
                    <a:lnTo>
                      <a:pt x="31" y="3"/>
                    </a:lnTo>
                    <a:lnTo>
                      <a:pt x="24" y="6"/>
                    </a:lnTo>
                    <a:lnTo>
                      <a:pt x="20" y="10"/>
                    </a:lnTo>
                    <a:lnTo>
                      <a:pt x="20" y="13"/>
                    </a:lnTo>
                    <a:lnTo>
                      <a:pt x="30" y="11"/>
                    </a:lnTo>
                    <a:lnTo>
                      <a:pt x="30" y="15"/>
                    </a:lnTo>
                    <a:lnTo>
                      <a:pt x="31" y="1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83" name="Freeform 247"/>
              <p:cNvSpPr>
                <a:spLocks noChangeAspect="1"/>
              </p:cNvSpPr>
              <p:nvPr/>
            </p:nvSpPr>
            <p:spPr bwMode="gray">
              <a:xfrm>
                <a:off x="1967" y="2482"/>
                <a:ext cx="1" cy="1"/>
              </a:xfrm>
              <a:custGeom>
                <a:avLst/>
                <a:gdLst/>
                <a:ahLst/>
                <a:cxnLst>
                  <a:cxn ang="0">
                    <a:pos x="5" y="0"/>
                  </a:cxn>
                  <a:cxn ang="0">
                    <a:pos x="6" y="5"/>
                  </a:cxn>
                  <a:cxn ang="0">
                    <a:pos x="5" y="7"/>
                  </a:cxn>
                  <a:cxn ang="0">
                    <a:pos x="3" y="7"/>
                  </a:cxn>
                  <a:cxn ang="0">
                    <a:pos x="0" y="7"/>
                  </a:cxn>
                  <a:cxn ang="0">
                    <a:pos x="0" y="3"/>
                  </a:cxn>
                  <a:cxn ang="0">
                    <a:pos x="1" y="1"/>
                  </a:cxn>
                  <a:cxn ang="0">
                    <a:pos x="5" y="0"/>
                  </a:cxn>
                </a:cxnLst>
                <a:rect l="0" t="0" r="r" b="b"/>
                <a:pathLst>
                  <a:path w="6" h="7">
                    <a:moveTo>
                      <a:pt x="5" y="0"/>
                    </a:moveTo>
                    <a:lnTo>
                      <a:pt x="6" y="5"/>
                    </a:lnTo>
                    <a:lnTo>
                      <a:pt x="5" y="7"/>
                    </a:lnTo>
                    <a:lnTo>
                      <a:pt x="3" y="7"/>
                    </a:lnTo>
                    <a:lnTo>
                      <a:pt x="0" y="7"/>
                    </a:lnTo>
                    <a:lnTo>
                      <a:pt x="0" y="3"/>
                    </a:lnTo>
                    <a:lnTo>
                      <a:pt x="1"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84" name="Freeform 248"/>
              <p:cNvSpPr>
                <a:spLocks noChangeAspect="1"/>
              </p:cNvSpPr>
              <p:nvPr/>
            </p:nvSpPr>
            <p:spPr bwMode="gray">
              <a:xfrm>
                <a:off x="1963" y="2487"/>
                <a:ext cx="2" cy="1"/>
              </a:xfrm>
              <a:custGeom>
                <a:avLst/>
                <a:gdLst/>
                <a:ahLst/>
                <a:cxnLst>
                  <a:cxn ang="0">
                    <a:pos x="7" y="0"/>
                  </a:cxn>
                  <a:cxn ang="0">
                    <a:pos x="8" y="2"/>
                  </a:cxn>
                  <a:cxn ang="0">
                    <a:pos x="8" y="6"/>
                  </a:cxn>
                  <a:cxn ang="0">
                    <a:pos x="3" y="6"/>
                  </a:cxn>
                  <a:cxn ang="0">
                    <a:pos x="0" y="1"/>
                  </a:cxn>
                  <a:cxn ang="0">
                    <a:pos x="7" y="0"/>
                  </a:cxn>
                </a:cxnLst>
                <a:rect l="0" t="0" r="r" b="b"/>
                <a:pathLst>
                  <a:path w="8" h="6">
                    <a:moveTo>
                      <a:pt x="7" y="0"/>
                    </a:moveTo>
                    <a:lnTo>
                      <a:pt x="8" y="2"/>
                    </a:lnTo>
                    <a:lnTo>
                      <a:pt x="8" y="6"/>
                    </a:lnTo>
                    <a:lnTo>
                      <a:pt x="3" y="6"/>
                    </a:lnTo>
                    <a:lnTo>
                      <a:pt x="0" y="1"/>
                    </a:lnTo>
                    <a:lnTo>
                      <a:pt x="7"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85" name="Freeform 249"/>
              <p:cNvSpPr>
                <a:spLocks noChangeAspect="1"/>
              </p:cNvSpPr>
              <p:nvPr/>
            </p:nvSpPr>
            <p:spPr bwMode="gray">
              <a:xfrm>
                <a:off x="1706" y="2430"/>
                <a:ext cx="427" cy="448"/>
              </a:xfrm>
              <a:custGeom>
                <a:avLst/>
                <a:gdLst/>
                <a:ahLst/>
                <a:cxnLst>
                  <a:cxn ang="0">
                    <a:pos x="598" y="69"/>
                  </a:cxn>
                  <a:cxn ang="0">
                    <a:pos x="523" y="81"/>
                  </a:cxn>
                  <a:cxn ang="0">
                    <a:pos x="572" y="165"/>
                  </a:cxn>
                  <a:cxn ang="0">
                    <a:pos x="503" y="211"/>
                  </a:cxn>
                  <a:cxn ang="0">
                    <a:pos x="408" y="243"/>
                  </a:cxn>
                  <a:cxn ang="0">
                    <a:pos x="317" y="186"/>
                  </a:cxn>
                  <a:cxn ang="0">
                    <a:pos x="225" y="231"/>
                  </a:cxn>
                  <a:cxn ang="0">
                    <a:pos x="210" y="254"/>
                  </a:cxn>
                  <a:cxn ang="0">
                    <a:pos x="220" y="460"/>
                  </a:cxn>
                  <a:cxn ang="0">
                    <a:pos x="83" y="554"/>
                  </a:cxn>
                  <a:cxn ang="0">
                    <a:pos x="0" y="698"/>
                  </a:cxn>
                  <a:cxn ang="0">
                    <a:pos x="82" y="806"/>
                  </a:cxn>
                  <a:cxn ang="0">
                    <a:pos x="180" y="853"/>
                  </a:cxn>
                  <a:cxn ang="0">
                    <a:pos x="303" y="883"/>
                  </a:cxn>
                  <a:cxn ang="0">
                    <a:pos x="468" y="840"/>
                  </a:cxn>
                  <a:cxn ang="0">
                    <a:pos x="573" y="973"/>
                  </a:cxn>
                  <a:cxn ang="0">
                    <a:pos x="720" y="1039"/>
                  </a:cxn>
                  <a:cxn ang="0">
                    <a:pos x="749" y="1181"/>
                  </a:cxn>
                  <a:cxn ang="0">
                    <a:pos x="863" y="1243"/>
                  </a:cxn>
                  <a:cxn ang="0">
                    <a:pos x="872" y="1398"/>
                  </a:cxn>
                  <a:cxn ang="0">
                    <a:pos x="901" y="1526"/>
                  </a:cxn>
                  <a:cxn ang="0">
                    <a:pos x="1000" y="1613"/>
                  </a:cxn>
                  <a:cxn ang="0">
                    <a:pos x="1059" y="1706"/>
                  </a:cxn>
                  <a:cxn ang="0">
                    <a:pos x="1054" y="1841"/>
                  </a:cxn>
                  <a:cxn ang="0">
                    <a:pos x="904" y="2000"/>
                  </a:cxn>
                  <a:cxn ang="0">
                    <a:pos x="973" y="2055"/>
                  </a:cxn>
                  <a:cxn ang="0">
                    <a:pos x="1052" y="2092"/>
                  </a:cxn>
                  <a:cxn ang="0">
                    <a:pos x="1126" y="2180"/>
                  </a:cxn>
                  <a:cxn ang="0">
                    <a:pos x="1156" y="2196"/>
                  </a:cxn>
                  <a:cxn ang="0">
                    <a:pos x="1275" y="2045"/>
                  </a:cxn>
                  <a:cxn ang="0">
                    <a:pos x="1377" y="1895"/>
                  </a:cxn>
                  <a:cxn ang="0">
                    <a:pos x="1376" y="1762"/>
                  </a:cxn>
                  <a:cxn ang="0">
                    <a:pos x="1474" y="1650"/>
                  </a:cxn>
                  <a:cxn ang="0">
                    <a:pos x="1598" y="1588"/>
                  </a:cxn>
                  <a:cxn ang="0">
                    <a:pos x="1657" y="1570"/>
                  </a:cxn>
                  <a:cxn ang="0">
                    <a:pos x="1787" y="1512"/>
                  </a:cxn>
                  <a:cxn ang="0">
                    <a:pos x="1868" y="1305"/>
                  </a:cxn>
                  <a:cxn ang="0">
                    <a:pos x="1901" y="1102"/>
                  </a:cxn>
                  <a:cxn ang="0">
                    <a:pos x="1975" y="947"/>
                  </a:cxn>
                  <a:cxn ang="0">
                    <a:pos x="2115" y="776"/>
                  </a:cxn>
                  <a:cxn ang="0">
                    <a:pos x="2040" y="565"/>
                  </a:cxn>
                  <a:cxn ang="0">
                    <a:pos x="1896" y="463"/>
                  </a:cxn>
                  <a:cxn ang="0">
                    <a:pos x="1659" y="413"/>
                  </a:cxn>
                  <a:cxn ang="0">
                    <a:pos x="1605" y="404"/>
                  </a:cxn>
                  <a:cxn ang="0">
                    <a:pos x="1561" y="364"/>
                  </a:cxn>
                  <a:cxn ang="0">
                    <a:pos x="1403" y="342"/>
                  </a:cxn>
                  <a:cxn ang="0">
                    <a:pos x="1344" y="419"/>
                  </a:cxn>
                  <a:cxn ang="0">
                    <a:pos x="1277" y="387"/>
                  </a:cxn>
                  <a:cxn ang="0">
                    <a:pos x="1238" y="381"/>
                  </a:cxn>
                  <a:cxn ang="0">
                    <a:pos x="1261" y="339"/>
                  </a:cxn>
                  <a:cxn ang="0">
                    <a:pos x="1231" y="308"/>
                  </a:cxn>
                  <a:cxn ang="0">
                    <a:pos x="1312" y="195"/>
                  </a:cxn>
                  <a:cxn ang="0">
                    <a:pos x="1247" y="69"/>
                  </a:cxn>
                  <a:cxn ang="0">
                    <a:pos x="1141" y="170"/>
                  </a:cxn>
                  <a:cxn ang="0">
                    <a:pos x="1034" y="149"/>
                  </a:cxn>
                  <a:cxn ang="0">
                    <a:pos x="921" y="177"/>
                  </a:cxn>
                  <a:cxn ang="0">
                    <a:pos x="812" y="213"/>
                  </a:cxn>
                  <a:cxn ang="0">
                    <a:pos x="774" y="96"/>
                  </a:cxn>
                  <a:cxn ang="0">
                    <a:pos x="755" y="0"/>
                  </a:cxn>
                </a:cxnLst>
                <a:rect l="0" t="0" r="r" b="b"/>
                <a:pathLst>
                  <a:path w="2135" h="2241">
                    <a:moveTo>
                      <a:pt x="725" y="3"/>
                    </a:moveTo>
                    <a:lnTo>
                      <a:pt x="725" y="15"/>
                    </a:lnTo>
                    <a:lnTo>
                      <a:pt x="713" y="28"/>
                    </a:lnTo>
                    <a:lnTo>
                      <a:pt x="706" y="35"/>
                    </a:lnTo>
                    <a:lnTo>
                      <a:pt x="702" y="37"/>
                    </a:lnTo>
                    <a:lnTo>
                      <a:pt x="686" y="38"/>
                    </a:lnTo>
                    <a:lnTo>
                      <a:pt x="680" y="42"/>
                    </a:lnTo>
                    <a:lnTo>
                      <a:pt x="672" y="46"/>
                    </a:lnTo>
                    <a:lnTo>
                      <a:pt x="666" y="54"/>
                    </a:lnTo>
                    <a:lnTo>
                      <a:pt x="661" y="57"/>
                    </a:lnTo>
                    <a:lnTo>
                      <a:pt x="632" y="59"/>
                    </a:lnTo>
                    <a:lnTo>
                      <a:pt x="616" y="63"/>
                    </a:lnTo>
                    <a:lnTo>
                      <a:pt x="598" y="69"/>
                    </a:lnTo>
                    <a:lnTo>
                      <a:pt x="594" y="73"/>
                    </a:lnTo>
                    <a:lnTo>
                      <a:pt x="593" y="74"/>
                    </a:lnTo>
                    <a:lnTo>
                      <a:pt x="568" y="73"/>
                    </a:lnTo>
                    <a:lnTo>
                      <a:pt x="550" y="68"/>
                    </a:lnTo>
                    <a:lnTo>
                      <a:pt x="529" y="55"/>
                    </a:lnTo>
                    <a:lnTo>
                      <a:pt x="507" y="53"/>
                    </a:lnTo>
                    <a:lnTo>
                      <a:pt x="500" y="51"/>
                    </a:lnTo>
                    <a:lnTo>
                      <a:pt x="496" y="51"/>
                    </a:lnTo>
                    <a:lnTo>
                      <a:pt x="495" y="51"/>
                    </a:lnTo>
                    <a:lnTo>
                      <a:pt x="496" y="60"/>
                    </a:lnTo>
                    <a:lnTo>
                      <a:pt x="500" y="69"/>
                    </a:lnTo>
                    <a:lnTo>
                      <a:pt x="511" y="74"/>
                    </a:lnTo>
                    <a:lnTo>
                      <a:pt x="523" y="81"/>
                    </a:lnTo>
                    <a:lnTo>
                      <a:pt x="525" y="84"/>
                    </a:lnTo>
                    <a:lnTo>
                      <a:pt x="524" y="96"/>
                    </a:lnTo>
                    <a:lnTo>
                      <a:pt x="521" y="109"/>
                    </a:lnTo>
                    <a:lnTo>
                      <a:pt x="521" y="116"/>
                    </a:lnTo>
                    <a:lnTo>
                      <a:pt x="522" y="121"/>
                    </a:lnTo>
                    <a:lnTo>
                      <a:pt x="527" y="138"/>
                    </a:lnTo>
                    <a:lnTo>
                      <a:pt x="528" y="146"/>
                    </a:lnTo>
                    <a:lnTo>
                      <a:pt x="530" y="152"/>
                    </a:lnTo>
                    <a:lnTo>
                      <a:pt x="545" y="155"/>
                    </a:lnTo>
                    <a:lnTo>
                      <a:pt x="548" y="156"/>
                    </a:lnTo>
                    <a:lnTo>
                      <a:pt x="572" y="155"/>
                    </a:lnTo>
                    <a:lnTo>
                      <a:pt x="572" y="164"/>
                    </a:lnTo>
                    <a:lnTo>
                      <a:pt x="572" y="165"/>
                    </a:lnTo>
                    <a:lnTo>
                      <a:pt x="570" y="168"/>
                    </a:lnTo>
                    <a:lnTo>
                      <a:pt x="559" y="170"/>
                    </a:lnTo>
                    <a:lnTo>
                      <a:pt x="551" y="173"/>
                    </a:lnTo>
                    <a:lnTo>
                      <a:pt x="550" y="176"/>
                    </a:lnTo>
                    <a:lnTo>
                      <a:pt x="545" y="179"/>
                    </a:lnTo>
                    <a:lnTo>
                      <a:pt x="537" y="179"/>
                    </a:lnTo>
                    <a:lnTo>
                      <a:pt x="532" y="187"/>
                    </a:lnTo>
                    <a:lnTo>
                      <a:pt x="527" y="202"/>
                    </a:lnTo>
                    <a:lnTo>
                      <a:pt x="522" y="205"/>
                    </a:lnTo>
                    <a:lnTo>
                      <a:pt x="517" y="207"/>
                    </a:lnTo>
                    <a:lnTo>
                      <a:pt x="512" y="207"/>
                    </a:lnTo>
                    <a:lnTo>
                      <a:pt x="506" y="210"/>
                    </a:lnTo>
                    <a:lnTo>
                      <a:pt x="503" y="211"/>
                    </a:lnTo>
                    <a:lnTo>
                      <a:pt x="501" y="216"/>
                    </a:lnTo>
                    <a:lnTo>
                      <a:pt x="492" y="216"/>
                    </a:lnTo>
                    <a:lnTo>
                      <a:pt x="480" y="221"/>
                    </a:lnTo>
                    <a:lnTo>
                      <a:pt x="478" y="221"/>
                    </a:lnTo>
                    <a:lnTo>
                      <a:pt x="470" y="225"/>
                    </a:lnTo>
                    <a:lnTo>
                      <a:pt x="462" y="229"/>
                    </a:lnTo>
                    <a:lnTo>
                      <a:pt x="457" y="232"/>
                    </a:lnTo>
                    <a:lnTo>
                      <a:pt x="449" y="240"/>
                    </a:lnTo>
                    <a:lnTo>
                      <a:pt x="447" y="241"/>
                    </a:lnTo>
                    <a:lnTo>
                      <a:pt x="428" y="245"/>
                    </a:lnTo>
                    <a:lnTo>
                      <a:pt x="411" y="245"/>
                    </a:lnTo>
                    <a:lnTo>
                      <a:pt x="409" y="243"/>
                    </a:lnTo>
                    <a:lnTo>
                      <a:pt x="408" y="243"/>
                    </a:lnTo>
                    <a:lnTo>
                      <a:pt x="394" y="235"/>
                    </a:lnTo>
                    <a:lnTo>
                      <a:pt x="390" y="231"/>
                    </a:lnTo>
                    <a:lnTo>
                      <a:pt x="387" y="226"/>
                    </a:lnTo>
                    <a:lnTo>
                      <a:pt x="384" y="221"/>
                    </a:lnTo>
                    <a:lnTo>
                      <a:pt x="379" y="214"/>
                    </a:lnTo>
                    <a:lnTo>
                      <a:pt x="379" y="216"/>
                    </a:lnTo>
                    <a:lnTo>
                      <a:pt x="368" y="221"/>
                    </a:lnTo>
                    <a:lnTo>
                      <a:pt x="362" y="192"/>
                    </a:lnTo>
                    <a:lnTo>
                      <a:pt x="354" y="181"/>
                    </a:lnTo>
                    <a:lnTo>
                      <a:pt x="349" y="176"/>
                    </a:lnTo>
                    <a:lnTo>
                      <a:pt x="338" y="176"/>
                    </a:lnTo>
                    <a:lnTo>
                      <a:pt x="319" y="186"/>
                    </a:lnTo>
                    <a:lnTo>
                      <a:pt x="317" y="186"/>
                    </a:lnTo>
                    <a:lnTo>
                      <a:pt x="313" y="179"/>
                    </a:lnTo>
                    <a:lnTo>
                      <a:pt x="309" y="177"/>
                    </a:lnTo>
                    <a:lnTo>
                      <a:pt x="307" y="177"/>
                    </a:lnTo>
                    <a:lnTo>
                      <a:pt x="303" y="182"/>
                    </a:lnTo>
                    <a:lnTo>
                      <a:pt x="302" y="188"/>
                    </a:lnTo>
                    <a:lnTo>
                      <a:pt x="298" y="192"/>
                    </a:lnTo>
                    <a:lnTo>
                      <a:pt x="218" y="192"/>
                    </a:lnTo>
                    <a:lnTo>
                      <a:pt x="217" y="191"/>
                    </a:lnTo>
                    <a:lnTo>
                      <a:pt x="217" y="222"/>
                    </a:lnTo>
                    <a:lnTo>
                      <a:pt x="217" y="222"/>
                    </a:lnTo>
                    <a:lnTo>
                      <a:pt x="217" y="225"/>
                    </a:lnTo>
                    <a:lnTo>
                      <a:pt x="221" y="226"/>
                    </a:lnTo>
                    <a:lnTo>
                      <a:pt x="225" y="231"/>
                    </a:lnTo>
                    <a:lnTo>
                      <a:pt x="232" y="231"/>
                    </a:lnTo>
                    <a:lnTo>
                      <a:pt x="234" y="229"/>
                    </a:lnTo>
                    <a:lnTo>
                      <a:pt x="244" y="227"/>
                    </a:lnTo>
                    <a:lnTo>
                      <a:pt x="249" y="235"/>
                    </a:lnTo>
                    <a:lnTo>
                      <a:pt x="250" y="242"/>
                    </a:lnTo>
                    <a:lnTo>
                      <a:pt x="254" y="252"/>
                    </a:lnTo>
                    <a:lnTo>
                      <a:pt x="254" y="253"/>
                    </a:lnTo>
                    <a:lnTo>
                      <a:pt x="249" y="254"/>
                    </a:lnTo>
                    <a:lnTo>
                      <a:pt x="248" y="252"/>
                    </a:lnTo>
                    <a:lnTo>
                      <a:pt x="244" y="251"/>
                    </a:lnTo>
                    <a:lnTo>
                      <a:pt x="234" y="249"/>
                    </a:lnTo>
                    <a:lnTo>
                      <a:pt x="227" y="252"/>
                    </a:lnTo>
                    <a:lnTo>
                      <a:pt x="210" y="254"/>
                    </a:lnTo>
                    <a:lnTo>
                      <a:pt x="205" y="257"/>
                    </a:lnTo>
                    <a:lnTo>
                      <a:pt x="205" y="295"/>
                    </a:lnTo>
                    <a:lnTo>
                      <a:pt x="210" y="300"/>
                    </a:lnTo>
                    <a:lnTo>
                      <a:pt x="222" y="310"/>
                    </a:lnTo>
                    <a:lnTo>
                      <a:pt x="228" y="316"/>
                    </a:lnTo>
                    <a:lnTo>
                      <a:pt x="233" y="326"/>
                    </a:lnTo>
                    <a:lnTo>
                      <a:pt x="240" y="354"/>
                    </a:lnTo>
                    <a:lnTo>
                      <a:pt x="239" y="360"/>
                    </a:lnTo>
                    <a:lnTo>
                      <a:pt x="238" y="370"/>
                    </a:lnTo>
                    <a:lnTo>
                      <a:pt x="228" y="433"/>
                    </a:lnTo>
                    <a:lnTo>
                      <a:pt x="227" y="434"/>
                    </a:lnTo>
                    <a:lnTo>
                      <a:pt x="223" y="452"/>
                    </a:lnTo>
                    <a:lnTo>
                      <a:pt x="220" y="460"/>
                    </a:lnTo>
                    <a:lnTo>
                      <a:pt x="218" y="472"/>
                    </a:lnTo>
                    <a:lnTo>
                      <a:pt x="217" y="475"/>
                    </a:lnTo>
                    <a:lnTo>
                      <a:pt x="216" y="483"/>
                    </a:lnTo>
                    <a:lnTo>
                      <a:pt x="213" y="498"/>
                    </a:lnTo>
                    <a:lnTo>
                      <a:pt x="211" y="504"/>
                    </a:lnTo>
                    <a:lnTo>
                      <a:pt x="210" y="511"/>
                    </a:lnTo>
                    <a:lnTo>
                      <a:pt x="209" y="514"/>
                    </a:lnTo>
                    <a:lnTo>
                      <a:pt x="202" y="517"/>
                    </a:lnTo>
                    <a:lnTo>
                      <a:pt x="182" y="516"/>
                    </a:lnTo>
                    <a:lnTo>
                      <a:pt x="169" y="521"/>
                    </a:lnTo>
                    <a:lnTo>
                      <a:pt x="118" y="536"/>
                    </a:lnTo>
                    <a:lnTo>
                      <a:pt x="99" y="543"/>
                    </a:lnTo>
                    <a:lnTo>
                      <a:pt x="83" y="554"/>
                    </a:lnTo>
                    <a:lnTo>
                      <a:pt x="72" y="563"/>
                    </a:lnTo>
                    <a:lnTo>
                      <a:pt x="59" y="579"/>
                    </a:lnTo>
                    <a:lnTo>
                      <a:pt x="50" y="591"/>
                    </a:lnTo>
                    <a:lnTo>
                      <a:pt x="41" y="607"/>
                    </a:lnTo>
                    <a:lnTo>
                      <a:pt x="39" y="613"/>
                    </a:lnTo>
                    <a:lnTo>
                      <a:pt x="39" y="643"/>
                    </a:lnTo>
                    <a:lnTo>
                      <a:pt x="30" y="644"/>
                    </a:lnTo>
                    <a:lnTo>
                      <a:pt x="21" y="646"/>
                    </a:lnTo>
                    <a:lnTo>
                      <a:pt x="17" y="651"/>
                    </a:lnTo>
                    <a:lnTo>
                      <a:pt x="13" y="668"/>
                    </a:lnTo>
                    <a:lnTo>
                      <a:pt x="1" y="690"/>
                    </a:lnTo>
                    <a:lnTo>
                      <a:pt x="0" y="694"/>
                    </a:lnTo>
                    <a:lnTo>
                      <a:pt x="0" y="698"/>
                    </a:lnTo>
                    <a:lnTo>
                      <a:pt x="11" y="721"/>
                    </a:lnTo>
                    <a:lnTo>
                      <a:pt x="13" y="733"/>
                    </a:lnTo>
                    <a:lnTo>
                      <a:pt x="14" y="737"/>
                    </a:lnTo>
                    <a:lnTo>
                      <a:pt x="23" y="748"/>
                    </a:lnTo>
                    <a:lnTo>
                      <a:pt x="27" y="756"/>
                    </a:lnTo>
                    <a:lnTo>
                      <a:pt x="39" y="769"/>
                    </a:lnTo>
                    <a:lnTo>
                      <a:pt x="49" y="775"/>
                    </a:lnTo>
                    <a:lnTo>
                      <a:pt x="50" y="784"/>
                    </a:lnTo>
                    <a:lnTo>
                      <a:pt x="44" y="794"/>
                    </a:lnTo>
                    <a:lnTo>
                      <a:pt x="45" y="797"/>
                    </a:lnTo>
                    <a:lnTo>
                      <a:pt x="57" y="801"/>
                    </a:lnTo>
                    <a:lnTo>
                      <a:pt x="77" y="802"/>
                    </a:lnTo>
                    <a:lnTo>
                      <a:pt x="82" y="806"/>
                    </a:lnTo>
                    <a:lnTo>
                      <a:pt x="86" y="811"/>
                    </a:lnTo>
                    <a:lnTo>
                      <a:pt x="88" y="822"/>
                    </a:lnTo>
                    <a:lnTo>
                      <a:pt x="91" y="826"/>
                    </a:lnTo>
                    <a:lnTo>
                      <a:pt x="104" y="829"/>
                    </a:lnTo>
                    <a:lnTo>
                      <a:pt x="119" y="830"/>
                    </a:lnTo>
                    <a:lnTo>
                      <a:pt x="127" y="829"/>
                    </a:lnTo>
                    <a:lnTo>
                      <a:pt x="145" y="819"/>
                    </a:lnTo>
                    <a:lnTo>
                      <a:pt x="167" y="803"/>
                    </a:lnTo>
                    <a:lnTo>
                      <a:pt x="177" y="794"/>
                    </a:lnTo>
                    <a:lnTo>
                      <a:pt x="180" y="792"/>
                    </a:lnTo>
                    <a:lnTo>
                      <a:pt x="180" y="795"/>
                    </a:lnTo>
                    <a:lnTo>
                      <a:pt x="180" y="849"/>
                    </a:lnTo>
                    <a:lnTo>
                      <a:pt x="180" y="853"/>
                    </a:lnTo>
                    <a:lnTo>
                      <a:pt x="180" y="882"/>
                    </a:lnTo>
                    <a:lnTo>
                      <a:pt x="183" y="886"/>
                    </a:lnTo>
                    <a:lnTo>
                      <a:pt x="189" y="889"/>
                    </a:lnTo>
                    <a:lnTo>
                      <a:pt x="194" y="889"/>
                    </a:lnTo>
                    <a:lnTo>
                      <a:pt x="201" y="887"/>
                    </a:lnTo>
                    <a:lnTo>
                      <a:pt x="201" y="887"/>
                    </a:lnTo>
                    <a:lnTo>
                      <a:pt x="209" y="883"/>
                    </a:lnTo>
                    <a:lnTo>
                      <a:pt x="226" y="882"/>
                    </a:lnTo>
                    <a:lnTo>
                      <a:pt x="228" y="880"/>
                    </a:lnTo>
                    <a:lnTo>
                      <a:pt x="236" y="880"/>
                    </a:lnTo>
                    <a:lnTo>
                      <a:pt x="254" y="886"/>
                    </a:lnTo>
                    <a:lnTo>
                      <a:pt x="295" y="887"/>
                    </a:lnTo>
                    <a:lnTo>
                      <a:pt x="303" y="883"/>
                    </a:lnTo>
                    <a:lnTo>
                      <a:pt x="308" y="880"/>
                    </a:lnTo>
                    <a:lnTo>
                      <a:pt x="334" y="871"/>
                    </a:lnTo>
                    <a:lnTo>
                      <a:pt x="341" y="867"/>
                    </a:lnTo>
                    <a:lnTo>
                      <a:pt x="366" y="845"/>
                    </a:lnTo>
                    <a:lnTo>
                      <a:pt x="383" y="826"/>
                    </a:lnTo>
                    <a:lnTo>
                      <a:pt x="389" y="819"/>
                    </a:lnTo>
                    <a:lnTo>
                      <a:pt x="405" y="816"/>
                    </a:lnTo>
                    <a:lnTo>
                      <a:pt x="411" y="816"/>
                    </a:lnTo>
                    <a:lnTo>
                      <a:pt x="438" y="812"/>
                    </a:lnTo>
                    <a:lnTo>
                      <a:pt x="457" y="813"/>
                    </a:lnTo>
                    <a:lnTo>
                      <a:pt x="460" y="816"/>
                    </a:lnTo>
                    <a:lnTo>
                      <a:pt x="465" y="823"/>
                    </a:lnTo>
                    <a:lnTo>
                      <a:pt x="468" y="840"/>
                    </a:lnTo>
                    <a:lnTo>
                      <a:pt x="468" y="872"/>
                    </a:lnTo>
                    <a:lnTo>
                      <a:pt x="467" y="882"/>
                    </a:lnTo>
                    <a:lnTo>
                      <a:pt x="462" y="889"/>
                    </a:lnTo>
                    <a:lnTo>
                      <a:pt x="460" y="893"/>
                    </a:lnTo>
                    <a:lnTo>
                      <a:pt x="459" y="900"/>
                    </a:lnTo>
                    <a:lnTo>
                      <a:pt x="465" y="924"/>
                    </a:lnTo>
                    <a:lnTo>
                      <a:pt x="474" y="937"/>
                    </a:lnTo>
                    <a:lnTo>
                      <a:pt x="481" y="943"/>
                    </a:lnTo>
                    <a:lnTo>
                      <a:pt x="508" y="963"/>
                    </a:lnTo>
                    <a:lnTo>
                      <a:pt x="521" y="967"/>
                    </a:lnTo>
                    <a:lnTo>
                      <a:pt x="538" y="969"/>
                    </a:lnTo>
                    <a:lnTo>
                      <a:pt x="557" y="969"/>
                    </a:lnTo>
                    <a:lnTo>
                      <a:pt x="573" y="973"/>
                    </a:lnTo>
                    <a:lnTo>
                      <a:pt x="580" y="979"/>
                    </a:lnTo>
                    <a:lnTo>
                      <a:pt x="582" y="983"/>
                    </a:lnTo>
                    <a:lnTo>
                      <a:pt x="589" y="991"/>
                    </a:lnTo>
                    <a:lnTo>
                      <a:pt x="597" y="995"/>
                    </a:lnTo>
                    <a:lnTo>
                      <a:pt x="635" y="1005"/>
                    </a:lnTo>
                    <a:lnTo>
                      <a:pt x="651" y="1020"/>
                    </a:lnTo>
                    <a:lnTo>
                      <a:pt x="656" y="1023"/>
                    </a:lnTo>
                    <a:lnTo>
                      <a:pt x="666" y="1023"/>
                    </a:lnTo>
                    <a:lnTo>
                      <a:pt x="675" y="1021"/>
                    </a:lnTo>
                    <a:lnTo>
                      <a:pt x="680" y="1021"/>
                    </a:lnTo>
                    <a:lnTo>
                      <a:pt x="693" y="1023"/>
                    </a:lnTo>
                    <a:lnTo>
                      <a:pt x="712" y="1034"/>
                    </a:lnTo>
                    <a:lnTo>
                      <a:pt x="720" y="1039"/>
                    </a:lnTo>
                    <a:lnTo>
                      <a:pt x="726" y="1050"/>
                    </a:lnTo>
                    <a:lnTo>
                      <a:pt x="731" y="1065"/>
                    </a:lnTo>
                    <a:lnTo>
                      <a:pt x="732" y="1080"/>
                    </a:lnTo>
                    <a:lnTo>
                      <a:pt x="736" y="1088"/>
                    </a:lnTo>
                    <a:lnTo>
                      <a:pt x="739" y="1093"/>
                    </a:lnTo>
                    <a:lnTo>
                      <a:pt x="739" y="1102"/>
                    </a:lnTo>
                    <a:lnTo>
                      <a:pt x="737" y="1119"/>
                    </a:lnTo>
                    <a:lnTo>
                      <a:pt x="729" y="1120"/>
                    </a:lnTo>
                    <a:lnTo>
                      <a:pt x="729" y="1124"/>
                    </a:lnTo>
                    <a:lnTo>
                      <a:pt x="729" y="1129"/>
                    </a:lnTo>
                    <a:lnTo>
                      <a:pt x="736" y="1145"/>
                    </a:lnTo>
                    <a:lnTo>
                      <a:pt x="743" y="1168"/>
                    </a:lnTo>
                    <a:lnTo>
                      <a:pt x="749" y="1181"/>
                    </a:lnTo>
                    <a:lnTo>
                      <a:pt x="764" y="1181"/>
                    </a:lnTo>
                    <a:lnTo>
                      <a:pt x="775" y="1182"/>
                    </a:lnTo>
                    <a:lnTo>
                      <a:pt x="788" y="1182"/>
                    </a:lnTo>
                    <a:lnTo>
                      <a:pt x="793" y="1184"/>
                    </a:lnTo>
                    <a:lnTo>
                      <a:pt x="836" y="1184"/>
                    </a:lnTo>
                    <a:lnTo>
                      <a:pt x="841" y="1185"/>
                    </a:lnTo>
                    <a:lnTo>
                      <a:pt x="844" y="1188"/>
                    </a:lnTo>
                    <a:lnTo>
                      <a:pt x="846" y="1193"/>
                    </a:lnTo>
                    <a:lnTo>
                      <a:pt x="844" y="1203"/>
                    </a:lnTo>
                    <a:lnTo>
                      <a:pt x="841" y="1211"/>
                    </a:lnTo>
                    <a:lnTo>
                      <a:pt x="841" y="1217"/>
                    </a:lnTo>
                    <a:lnTo>
                      <a:pt x="846" y="1237"/>
                    </a:lnTo>
                    <a:lnTo>
                      <a:pt x="863" y="1243"/>
                    </a:lnTo>
                    <a:lnTo>
                      <a:pt x="866" y="1246"/>
                    </a:lnTo>
                    <a:lnTo>
                      <a:pt x="871" y="1260"/>
                    </a:lnTo>
                    <a:lnTo>
                      <a:pt x="881" y="1279"/>
                    </a:lnTo>
                    <a:lnTo>
                      <a:pt x="883" y="1289"/>
                    </a:lnTo>
                    <a:lnTo>
                      <a:pt x="883" y="1312"/>
                    </a:lnTo>
                    <a:lnTo>
                      <a:pt x="882" y="1341"/>
                    </a:lnTo>
                    <a:lnTo>
                      <a:pt x="881" y="1345"/>
                    </a:lnTo>
                    <a:lnTo>
                      <a:pt x="876" y="1356"/>
                    </a:lnTo>
                    <a:lnTo>
                      <a:pt x="871" y="1367"/>
                    </a:lnTo>
                    <a:lnTo>
                      <a:pt x="869" y="1373"/>
                    </a:lnTo>
                    <a:lnTo>
                      <a:pt x="869" y="1381"/>
                    </a:lnTo>
                    <a:lnTo>
                      <a:pt x="871" y="1386"/>
                    </a:lnTo>
                    <a:lnTo>
                      <a:pt x="872" y="1398"/>
                    </a:lnTo>
                    <a:lnTo>
                      <a:pt x="871" y="1399"/>
                    </a:lnTo>
                    <a:lnTo>
                      <a:pt x="863" y="1402"/>
                    </a:lnTo>
                    <a:lnTo>
                      <a:pt x="862" y="1403"/>
                    </a:lnTo>
                    <a:lnTo>
                      <a:pt x="861" y="1408"/>
                    </a:lnTo>
                    <a:lnTo>
                      <a:pt x="861" y="1410"/>
                    </a:lnTo>
                    <a:lnTo>
                      <a:pt x="868" y="1424"/>
                    </a:lnTo>
                    <a:lnTo>
                      <a:pt x="869" y="1426"/>
                    </a:lnTo>
                    <a:lnTo>
                      <a:pt x="871" y="1474"/>
                    </a:lnTo>
                    <a:lnTo>
                      <a:pt x="869" y="1507"/>
                    </a:lnTo>
                    <a:lnTo>
                      <a:pt x="873" y="1516"/>
                    </a:lnTo>
                    <a:lnTo>
                      <a:pt x="879" y="1518"/>
                    </a:lnTo>
                    <a:lnTo>
                      <a:pt x="894" y="1522"/>
                    </a:lnTo>
                    <a:lnTo>
                      <a:pt x="901" y="1526"/>
                    </a:lnTo>
                    <a:lnTo>
                      <a:pt x="919" y="1528"/>
                    </a:lnTo>
                    <a:lnTo>
                      <a:pt x="931" y="1528"/>
                    </a:lnTo>
                    <a:lnTo>
                      <a:pt x="943" y="1527"/>
                    </a:lnTo>
                    <a:lnTo>
                      <a:pt x="948" y="1524"/>
                    </a:lnTo>
                    <a:lnTo>
                      <a:pt x="957" y="1521"/>
                    </a:lnTo>
                    <a:lnTo>
                      <a:pt x="963" y="1526"/>
                    </a:lnTo>
                    <a:lnTo>
                      <a:pt x="986" y="1533"/>
                    </a:lnTo>
                    <a:lnTo>
                      <a:pt x="992" y="1542"/>
                    </a:lnTo>
                    <a:lnTo>
                      <a:pt x="994" y="1548"/>
                    </a:lnTo>
                    <a:lnTo>
                      <a:pt x="996" y="1571"/>
                    </a:lnTo>
                    <a:lnTo>
                      <a:pt x="1000" y="1583"/>
                    </a:lnTo>
                    <a:lnTo>
                      <a:pt x="998" y="1608"/>
                    </a:lnTo>
                    <a:lnTo>
                      <a:pt x="1000" y="1613"/>
                    </a:lnTo>
                    <a:lnTo>
                      <a:pt x="1006" y="1620"/>
                    </a:lnTo>
                    <a:lnTo>
                      <a:pt x="1013" y="1625"/>
                    </a:lnTo>
                    <a:lnTo>
                      <a:pt x="1019" y="1628"/>
                    </a:lnTo>
                    <a:lnTo>
                      <a:pt x="1029" y="1628"/>
                    </a:lnTo>
                    <a:lnTo>
                      <a:pt x="1035" y="1625"/>
                    </a:lnTo>
                    <a:lnTo>
                      <a:pt x="1048" y="1625"/>
                    </a:lnTo>
                    <a:lnTo>
                      <a:pt x="1057" y="1623"/>
                    </a:lnTo>
                    <a:lnTo>
                      <a:pt x="1062" y="1628"/>
                    </a:lnTo>
                    <a:lnTo>
                      <a:pt x="1067" y="1636"/>
                    </a:lnTo>
                    <a:lnTo>
                      <a:pt x="1067" y="1661"/>
                    </a:lnTo>
                    <a:lnTo>
                      <a:pt x="1066" y="1664"/>
                    </a:lnTo>
                    <a:lnTo>
                      <a:pt x="1062" y="1680"/>
                    </a:lnTo>
                    <a:lnTo>
                      <a:pt x="1059" y="1706"/>
                    </a:lnTo>
                    <a:lnTo>
                      <a:pt x="1057" y="1726"/>
                    </a:lnTo>
                    <a:lnTo>
                      <a:pt x="1066" y="1726"/>
                    </a:lnTo>
                    <a:lnTo>
                      <a:pt x="1070" y="1725"/>
                    </a:lnTo>
                    <a:lnTo>
                      <a:pt x="1084" y="1725"/>
                    </a:lnTo>
                    <a:lnTo>
                      <a:pt x="1091" y="1732"/>
                    </a:lnTo>
                    <a:lnTo>
                      <a:pt x="1103" y="1771"/>
                    </a:lnTo>
                    <a:lnTo>
                      <a:pt x="1103" y="1803"/>
                    </a:lnTo>
                    <a:lnTo>
                      <a:pt x="1102" y="1814"/>
                    </a:lnTo>
                    <a:lnTo>
                      <a:pt x="1099" y="1818"/>
                    </a:lnTo>
                    <a:lnTo>
                      <a:pt x="1097" y="1822"/>
                    </a:lnTo>
                    <a:lnTo>
                      <a:pt x="1073" y="1838"/>
                    </a:lnTo>
                    <a:lnTo>
                      <a:pt x="1066" y="1840"/>
                    </a:lnTo>
                    <a:lnTo>
                      <a:pt x="1054" y="1841"/>
                    </a:lnTo>
                    <a:lnTo>
                      <a:pt x="1046" y="1845"/>
                    </a:lnTo>
                    <a:lnTo>
                      <a:pt x="1037" y="1857"/>
                    </a:lnTo>
                    <a:lnTo>
                      <a:pt x="1028" y="1867"/>
                    </a:lnTo>
                    <a:lnTo>
                      <a:pt x="984" y="1905"/>
                    </a:lnTo>
                    <a:lnTo>
                      <a:pt x="982" y="1909"/>
                    </a:lnTo>
                    <a:lnTo>
                      <a:pt x="978" y="1916"/>
                    </a:lnTo>
                    <a:lnTo>
                      <a:pt x="958" y="1941"/>
                    </a:lnTo>
                    <a:lnTo>
                      <a:pt x="955" y="1947"/>
                    </a:lnTo>
                    <a:lnTo>
                      <a:pt x="937" y="1968"/>
                    </a:lnTo>
                    <a:lnTo>
                      <a:pt x="922" y="1980"/>
                    </a:lnTo>
                    <a:lnTo>
                      <a:pt x="915" y="1989"/>
                    </a:lnTo>
                    <a:lnTo>
                      <a:pt x="906" y="1995"/>
                    </a:lnTo>
                    <a:lnTo>
                      <a:pt x="904" y="2000"/>
                    </a:lnTo>
                    <a:lnTo>
                      <a:pt x="895" y="2010"/>
                    </a:lnTo>
                    <a:lnTo>
                      <a:pt x="885" y="2015"/>
                    </a:lnTo>
                    <a:lnTo>
                      <a:pt x="904" y="2017"/>
                    </a:lnTo>
                    <a:lnTo>
                      <a:pt x="911" y="2013"/>
                    </a:lnTo>
                    <a:lnTo>
                      <a:pt x="915" y="2007"/>
                    </a:lnTo>
                    <a:lnTo>
                      <a:pt x="920" y="2005"/>
                    </a:lnTo>
                    <a:lnTo>
                      <a:pt x="925" y="2005"/>
                    </a:lnTo>
                    <a:lnTo>
                      <a:pt x="931" y="2007"/>
                    </a:lnTo>
                    <a:lnTo>
                      <a:pt x="943" y="2017"/>
                    </a:lnTo>
                    <a:lnTo>
                      <a:pt x="948" y="2022"/>
                    </a:lnTo>
                    <a:lnTo>
                      <a:pt x="959" y="2032"/>
                    </a:lnTo>
                    <a:lnTo>
                      <a:pt x="968" y="2040"/>
                    </a:lnTo>
                    <a:lnTo>
                      <a:pt x="973" y="2055"/>
                    </a:lnTo>
                    <a:lnTo>
                      <a:pt x="974" y="2064"/>
                    </a:lnTo>
                    <a:lnTo>
                      <a:pt x="982" y="2065"/>
                    </a:lnTo>
                    <a:lnTo>
                      <a:pt x="986" y="2064"/>
                    </a:lnTo>
                    <a:lnTo>
                      <a:pt x="1000" y="2053"/>
                    </a:lnTo>
                    <a:lnTo>
                      <a:pt x="1005" y="2056"/>
                    </a:lnTo>
                    <a:lnTo>
                      <a:pt x="1006" y="2060"/>
                    </a:lnTo>
                    <a:lnTo>
                      <a:pt x="1011" y="2070"/>
                    </a:lnTo>
                    <a:lnTo>
                      <a:pt x="1018" y="2078"/>
                    </a:lnTo>
                    <a:lnTo>
                      <a:pt x="1021" y="2081"/>
                    </a:lnTo>
                    <a:lnTo>
                      <a:pt x="1025" y="2082"/>
                    </a:lnTo>
                    <a:lnTo>
                      <a:pt x="1033" y="2082"/>
                    </a:lnTo>
                    <a:lnTo>
                      <a:pt x="1040" y="2091"/>
                    </a:lnTo>
                    <a:lnTo>
                      <a:pt x="1052" y="2092"/>
                    </a:lnTo>
                    <a:lnTo>
                      <a:pt x="1055" y="2096"/>
                    </a:lnTo>
                    <a:lnTo>
                      <a:pt x="1062" y="2107"/>
                    </a:lnTo>
                    <a:lnTo>
                      <a:pt x="1068" y="2112"/>
                    </a:lnTo>
                    <a:lnTo>
                      <a:pt x="1077" y="2117"/>
                    </a:lnTo>
                    <a:lnTo>
                      <a:pt x="1082" y="2118"/>
                    </a:lnTo>
                    <a:lnTo>
                      <a:pt x="1097" y="2125"/>
                    </a:lnTo>
                    <a:lnTo>
                      <a:pt x="1100" y="2131"/>
                    </a:lnTo>
                    <a:lnTo>
                      <a:pt x="1104" y="2150"/>
                    </a:lnTo>
                    <a:lnTo>
                      <a:pt x="1107" y="2153"/>
                    </a:lnTo>
                    <a:lnTo>
                      <a:pt x="1127" y="2168"/>
                    </a:lnTo>
                    <a:lnTo>
                      <a:pt x="1132" y="2177"/>
                    </a:lnTo>
                    <a:lnTo>
                      <a:pt x="1131" y="2179"/>
                    </a:lnTo>
                    <a:lnTo>
                      <a:pt x="1126" y="2180"/>
                    </a:lnTo>
                    <a:lnTo>
                      <a:pt x="1124" y="2188"/>
                    </a:lnTo>
                    <a:lnTo>
                      <a:pt x="1121" y="2189"/>
                    </a:lnTo>
                    <a:lnTo>
                      <a:pt x="1116" y="2196"/>
                    </a:lnTo>
                    <a:lnTo>
                      <a:pt x="1114" y="2204"/>
                    </a:lnTo>
                    <a:lnTo>
                      <a:pt x="1114" y="2220"/>
                    </a:lnTo>
                    <a:lnTo>
                      <a:pt x="1111" y="2234"/>
                    </a:lnTo>
                    <a:lnTo>
                      <a:pt x="1113" y="2236"/>
                    </a:lnTo>
                    <a:lnTo>
                      <a:pt x="1116" y="2241"/>
                    </a:lnTo>
                    <a:lnTo>
                      <a:pt x="1116" y="2237"/>
                    </a:lnTo>
                    <a:lnTo>
                      <a:pt x="1121" y="2232"/>
                    </a:lnTo>
                    <a:lnTo>
                      <a:pt x="1130" y="2227"/>
                    </a:lnTo>
                    <a:lnTo>
                      <a:pt x="1145" y="2215"/>
                    </a:lnTo>
                    <a:lnTo>
                      <a:pt x="1156" y="2196"/>
                    </a:lnTo>
                    <a:lnTo>
                      <a:pt x="1167" y="2184"/>
                    </a:lnTo>
                    <a:lnTo>
                      <a:pt x="1173" y="2156"/>
                    </a:lnTo>
                    <a:lnTo>
                      <a:pt x="1178" y="2148"/>
                    </a:lnTo>
                    <a:lnTo>
                      <a:pt x="1193" y="2132"/>
                    </a:lnTo>
                    <a:lnTo>
                      <a:pt x="1199" y="2129"/>
                    </a:lnTo>
                    <a:lnTo>
                      <a:pt x="1221" y="2112"/>
                    </a:lnTo>
                    <a:lnTo>
                      <a:pt x="1229" y="2108"/>
                    </a:lnTo>
                    <a:lnTo>
                      <a:pt x="1238" y="2102"/>
                    </a:lnTo>
                    <a:lnTo>
                      <a:pt x="1244" y="2096"/>
                    </a:lnTo>
                    <a:lnTo>
                      <a:pt x="1247" y="2088"/>
                    </a:lnTo>
                    <a:lnTo>
                      <a:pt x="1253" y="2078"/>
                    </a:lnTo>
                    <a:lnTo>
                      <a:pt x="1267" y="2059"/>
                    </a:lnTo>
                    <a:lnTo>
                      <a:pt x="1275" y="2045"/>
                    </a:lnTo>
                    <a:lnTo>
                      <a:pt x="1286" y="2032"/>
                    </a:lnTo>
                    <a:lnTo>
                      <a:pt x="1291" y="2010"/>
                    </a:lnTo>
                    <a:lnTo>
                      <a:pt x="1303" y="1981"/>
                    </a:lnTo>
                    <a:lnTo>
                      <a:pt x="1309" y="1973"/>
                    </a:lnTo>
                    <a:lnTo>
                      <a:pt x="1314" y="1963"/>
                    </a:lnTo>
                    <a:lnTo>
                      <a:pt x="1318" y="1956"/>
                    </a:lnTo>
                    <a:lnTo>
                      <a:pt x="1324" y="1951"/>
                    </a:lnTo>
                    <a:lnTo>
                      <a:pt x="1339" y="1930"/>
                    </a:lnTo>
                    <a:lnTo>
                      <a:pt x="1346" y="1922"/>
                    </a:lnTo>
                    <a:lnTo>
                      <a:pt x="1352" y="1919"/>
                    </a:lnTo>
                    <a:lnTo>
                      <a:pt x="1363" y="1915"/>
                    </a:lnTo>
                    <a:lnTo>
                      <a:pt x="1368" y="1902"/>
                    </a:lnTo>
                    <a:lnTo>
                      <a:pt x="1377" y="1895"/>
                    </a:lnTo>
                    <a:lnTo>
                      <a:pt x="1380" y="1873"/>
                    </a:lnTo>
                    <a:lnTo>
                      <a:pt x="1382" y="1834"/>
                    </a:lnTo>
                    <a:lnTo>
                      <a:pt x="1384" y="1829"/>
                    </a:lnTo>
                    <a:lnTo>
                      <a:pt x="1390" y="1829"/>
                    </a:lnTo>
                    <a:lnTo>
                      <a:pt x="1392" y="1825"/>
                    </a:lnTo>
                    <a:lnTo>
                      <a:pt x="1389" y="1820"/>
                    </a:lnTo>
                    <a:lnTo>
                      <a:pt x="1382" y="1813"/>
                    </a:lnTo>
                    <a:lnTo>
                      <a:pt x="1380" y="1809"/>
                    </a:lnTo>
                    <a:lnTo>
                      <a:pt x="1380" y="1795"/>
                    </a:lnTo>
                    <a:lnTo>
                      <a:pt x="1378" y="1792"/>
                    </a:lnTo>
                    <a:lnTo>
                      <a:pt x="1378" y="1777"/>
                    </a:lnTo>
                    <a:lnTo>
                      <a:pt x="1376" y="1769"/>
                    </a:lnTo>
                    <a:lnTo>
                      <a:pt x="1376" y="1762"/>
                    </a:lnTo>
                    <a:lnTo>
                      <a:pt x="1378" y="1758"/>
                    </a:lnTo>
                    <a:lnTo>
                      <a:pt x="1380" y="1752"/>
                    </a:lnTo>
                    <a:lnTo>
                      <a:pt x="1380" y="1742"/>
                    </a:lnTo>
                    <a:lnTo>
                      <a:pt x="1390" y="1726"/>
                    </a:lnTo>
                    <a:lnTo>
                      <a:pt x="1395" y="1719"/>
                    </a:lnTo>
                    <a:lnTo>
                      <a:pt x="1409" y="1706"/>
                    </a:lnTo>
                    <a:lnTo>
                      <a:pt x="1428" y="1684"/>
                    </a:lnTo>
                    <a:lnTo>
                      <a:pt x="1431" y="1684"/>
                    </a:lnTo>
                    <a:lnTo>
                      <a:pt x="1436" y="1680"/>
                    </a:lnTo>
                    <a:lnTo>
                      <a:pt x="1446" y="1672"/>
                    </a:lnTo>
                    <a:lnTo>
                      <a:pt x="1459" y="1662"/>
                    </a:lnTo>
                    <a:lnTo>
                      <a:pt x="1464" y="1656"/>
                    </a:lnTo>
                    <a:lnTo>
                      <a:pt x="1474" y="1650"/>
                    </a:lnTo>
                    <a:lnTo>
                      <a:pt x="1487" y="1636"/>
                    </a:lnTo>
                    <a:lnTo>
                      <a:pt x="1501" y="1628"/>
                    </a:lnTo>
                    <a:lnTo>
                      <a:pt x="1511" y="1628"/>
                    </a:lnTo>
                    <a:lnTo>
                      <a:pt x="1516" y="1625"/>
                    </a:lnTo>
                    <a:lnTo>
                      <a:pt x="1522" y="1618"/>
                    </a:lnTo>
                    <a:lnTo>
                      <a:pt x="1533" y="1614"/>
                    </a:lnTo>
                    <a:lnTo>
                      <a:pt x="1550" y="1614"/>
                    </a:lnTo>
                    <a:lnTo>
                      <a:pt x="1561" y="1606"/>
                    </a:lnTo>
                    <a:lnTo>
                      <a:pt x="1565" y="1604"/>
                    </a:lnTo>
                    <a:lnTo>
                      <a:pt x="1573" y="1593"/>
                    </a:lnTo>
                    <a:lnTo>
                      <a:pt x="1578" y="1591"/>
                    </a:lnTo>
                    <a:lnTo>
                      <a:pt x="1591" y="1588"/>
                    </a:lnTo>
                    <a:lnTo>
                      <a:pt x="1598" y="1588"/>
                    </a:lnTo>
                    <a:lnTo>
                      <a:pt x="1600" y="1585"/>
                    </a:lnTo>
                    <a:lnTo>
                      <a:pt x="1600" y="1581"/>
                    </a:lnTo>
                    <a:lnTo>
                      <a:pt x="1597" y="1579"/>
                    </a:lnTo>
                    <a:lnTo>
                      <a:pt x="1597" y="1576"/>
                    </a:lnTo>
                    <a:lnTo>
                      <a:pt x="1605" y="1569"/>
                    </a:lnTo>
                    <a:lnTo>
                      <a:pt x="1608" y="1569"/>
                    </a:lnTo>
                    <a:lnTo>
                      <a:pt x="1608" y="1567"/>
                    </a:lnTo>
                    <a:lnTo>
                      <a:pt x="1609" y="1571"/>
                    </a:lnTo>
                    <a:lnTo>
                      <a:pt x="1615" y="1572"/>
                    </a:lnTo>
                    <a:lnTo>
                      <a:pt x="1638" y="1566"/>
                    </a:lnTo>
                    <a:lnTo>
                      <a:pt x="1643" y="1566"/>
                    </a:lnTo>
                    <a:lnTo>
                      <a:pt x="1647" y="1569"/>
                    </a:lnTo>
                    <a:lnTo>
                      <a:pt x="1657" y="1570"/>
                    </a:lnTo>
                    <a:lnTo>
                      <a:pt x="1673" y="1564"/>
                    </a:lnTo>
                    <a:lnTo>
                      <a:pt x="1680" y="1564"/>
                    </a:lnTo>
                    <a:lnTo>
                      <a:pt x="1686" y="1566"/>
                    </a:lnTo>
                    <a:lnTo>
                      <a:pt x="1697" y="1567"/>
                    </a:lnTo>
                    <a:lnTo>
                      <a:pt x="1708" y="1567"/>
                    </a:lnTo>
                    <a:lnTo>
                      <a:pt x="1732" y="1564"/>
                    </a:lnTo>
                    <a:lnTo>
                      <a:pt x="1736" y="1563"/>
                    </a:lnTo>
                    <a:lnTo>
                      <a:pt x="1740" y="1554"/>
                    </a:lnTo>
                    <a:lnTo>
                      <a:pt x="1743" y="1542"/>
                    </a:lnTo>
                    <a:lnTo>
                      <a:pt x="1751" y="1533"/>
                    </a:lnTo>
                    <a:lnTo>
                      <a:pt x="1759" y="1529"/>
                    </a:lnTo>
                    <a:lnTo>
                      <a:pt x="1778" y="1521"/>
                    </a:lnTo>
                    <a:lnTo>
                      <a:pt x="1787" y="1512"/>
                    </a:lnTo>
                    <a:lnTo>
                      <a:pt x="1791" y="1505"/>
                    </a:lnTo>
                    <a:lnTo>
                      <a:pt x="1792" y="1497"/>
                    </a:lnTo>
                    <a:lnTo>
                      <a:pt x="1793" y="1483"/>
                    </a:lnTo>
                    <a:lnTo>
                      <a:pt x="1796" y="1469"/>
                    </a:lnTo>
                    <a:lnTo>
                      <a:pt x="1808" y="1452"/>
                    </a:lnTo>
                    <a:lnTo>
                      <a:pt x="1825" y="1431"/>
                    </a:lnTo>
                    <a:lnTo>
                      <a:pt x="1834" y="1416"/>
                    </a:lnTo>
                    <a:lnTo>
                      <a:pt x="1845" y="1388"/>
                    </a:lnTo>
                    <a:lnTo>
                      <a:pt x="1858" y="1373"/>
                    </a:lnTo>
                    <a:lnTo>
                      <a:pt x="1864" y="1365"/>
                    </a:lnTo>
                    <a:lnTo>
                      <a:pt x="1867" y="1335"/>
                    </a:lnTo>
                    <a:lnTo>
                      <a:pt x="1867" y="1318"/>
                    </a:lnTo>
                    <a:lnTo>
                      <a:pt x="1868" y="1305"/>
                    </a:lnTo>
                    <a:lnTo>
                      <a:pt x="1872" y="1291"/>
                    </a:lnTo>
                    <a:lnTo>
                      <a:pt x="1878" y="1282"/>
                    </a:lnTo>
                    <a:lnTo>
                      <a:pt x="1890" y="1268"/>
                    </a:lnTo>
                    <a:lnTo>
                      <a:pt x="1894" y="1260"/>
                    </a:lnTo>
                    <a:lnTo>
                      <a:pt x="1894" y="1244"/>
                    </a:lnTo>
                    <a:lnTo>
                      <a:pt x="1898" y="1206"/>
                    </a:lnTo>
                    <a:lnTo>
                      <a:pt x="1900" y="1199"/>
                    </a:lnTo>
                    <a:lnTo>
                      <a:pt x="1904" y="1173"/>
                    </a:lnTo>
                    <a:lnTo>
                      <a:pt x="1907" y="1156"/>
                    </a:lnTo>
                    <a:lnTo>
                      <a:pt x="1906" y="1144"/>
                    </a:lnTo>
                    <a:lnTo>
                      <a:pt x="1904" y="1134"/>
                    </a:lnTo>
                    <a:lnTo>
                      <a:pt x="1904" y="1111"/>
                    </a:lnTo>
                    <a:lnTo>
                      <a:pt x="1901" y="1102"/>
                    </a:lnTo>
                    <a:lnTo>
                      <a:pt x="1901" y="1080"/>
                    </a:lnTo>
                    <a:lnTo>
                      <a:pt x="1904" y="1052"/>
                    </a:lnTo>
                    <a:lnTo>
                      <a:pt x="1907" y="1034"/>
                    </a:lnTo>
                    <a:lnTo>
                      <a:pt x="1907" y="1022"/>
                    </a:lnTo>
                    <a:lnTo>
                      <a:pt x="1910" y="1009"/>
                    </a:lnTo>
                    <a:lnTo>
                      <a:pt x="1911" y="1006"/>
                    </a:lnTo>
                    <a:lnTo>
                      <a:pt x="1922" y="995"/>
                    </a:lnTo>
                    <a:lnTo>
                      <a:pt x="1926" y="995"/>
                    </a:lnTo>
                    <a:lnTo>
                      <a:pt x="1935" y="998"/>
                    </a:lnTo>
                    <a:lnTo>
                      <a:pt x="1937" y="998"/>
                    </a:lnTo>
                    <a:lnTo>
                      <a:pt x="1952" y="984"/>
                    </a:lnTo>
                    <a:lnTo>
                      <a:pt x="1963" y="969"/>
                    </a:lnTo>
                    <a:lnTo>
                      <a:pt x="1975" y="947"/>
                    </a:lnTo>
                    <a:lnTo>
                      <a:pt x="1981" y="929"/>
                    </a:lnTo>
                    <a:lnTo>
                      <a:pt x="1989" y="914"/>
                    </a:lnTo>
                    <a:lnTo>
                      <a:pt x="1997" y="902"/>
                    </a:lnTo>
                    <a:lnTo>
                      <a:pt x="2013" y="889"/>
                    </a:lnTo>
                    <a:lnTo>
                      <a:pt x="2018" y="881"/>
                    </a:lnTo>
                    <a:lnTo>
                      <a:pt x="2028" y="871"/>
                    </a:lnTo>
                    <a:lnTo>
                      <a:pt x="2049" y="860"/>
                    </a:lnTo>
                    <a:lnTo>
                      <a:pt x="2055" y="853"/>
                    </a:lnTo>
                    <a:lnTo>
                      <a:pt x="2063" y="840"/>
                    </a:lnTo>
                    <a:lnTo>
                      <a:pt x="2076" y="824"/>
                    </a:lnTo>
                    <a:lnTo>
                      <a:pt x="2094" y="805"/>
                    </a:lnTo>
                    <a:lnTo>
                      <a:pt x="2111" y="779"/>
                    </a:lnTo>
                    <a:lnTo>
                      <a:pt x="2115" y="776"/>
                    </a:lnTo>
                    <a:lnTo>
                      <a:pt x="2120" y="767"/>
                    </a:lnTo>
                    <a:lnTo>
                      <a:pt x="2120" y="767"/>
                    </a:lnTo>
                    <a:lnTo>
                      <a:pt x="2130" y="724"/>
                    </a:lnTo>
                    <a:lnTo>
                      <a:pt x="2132" y="709"/>
                    </a:lnTo>
                    <a:lnTo>
                      <a:pt x="2135" y="673"/>
                    </a:lnTo>
                    <a:lnTo>
                      <a:pt x="2135" y="650"/>
                    </a:lnTo>
                    <a:lnTo>
                      <a:pt x="2126" y="629"/>
                    </a:lnTo>
                    <a:lnTo>
                      <a:pt x="2120" y="597"/>
                    </a:lnTo>
                    <a:lnTo>
                      <a:pt x="2111" y="582"/>
                    </a:lnTo>
                    <a:lnTo>
                      <a:pt x="2102" y="570"/>
                    </a:lnTo>
                    <a:lnTo>
                      <a:pt x="2093" y="565"/>
                    </a:lnTo>
                    <a:lnTo>
                      <a:pt x="2046" y="565"/>
                    </a:lnTo>
                    <a:lnTo>
                      <a:pt x="2040" y="565"/>
                    </a:lnTo>
                    <a:lnTo>
                      <a:pt x="2034" y="564"/>
                    </a:lnTo>
                    <a:lnTo>
                      <a:pt x="2030" y="560"/>
                    </a:lnTo>
                    <a:lnTo>
                      <a:pt x="2022" y="558"/>
                    </a:lnTo>
                    <a:lnTo>
                      <a:pt x="2014" y="558"/>
                    </a:lnTo>
                    <a:lnTo>
                      <a:pt x="2009" y="550"/>
                    </a:lnTo>
                    <a:lnTo>
                      <a:pt x="2000" y="542"/>
                    </a:lnTo>
                    <a:lnTo>
                      <a:pt x="1993" y="538"/>
                    </a:lnTo>
                    <a:lnTo>
                      <a:pt x="1985" y="534"/>
                    </a:lnTo>
                    <a:lnTo>
                      <a:pt x="1971" y="526"/>
                    </a:lnTo>
                    <a:lnTo>
                      <a:pt x="1942" y="496"/>
                    </a:lnTo>
                    <a:lnTo>
                      <a:pt x="1930" y="485"/>
                    </a:lnTo>
                    <a:lnTo>
                      <a:pt x="1915" y="474"/>
                    </a:lnTo>
                    <a:lnTo>
                      <a:pt x="1896" y="463"/>
                    </a:lnTo>
                    <a:lnTo>
                      <a:pt x="1883" y="455"/>
                    </a:lnTo>
                    <a:lnTo>
                      <a:pt x="1872" y="448"/>
                    </a:lnTo>
                    <a:lnTo>
                      <a:pt x="1860" y="445"/>
                    </a:lnTo>
                    <a:lnTo>
                      <a:pt x="1808" y="444"/>
                    </a:lnTo>
                    <a:lnTo>
                      <a:pt x="1799" y="445"/>
                    </a:lnTo>
                    <a:lnTo>
                      <a:pt x="1790" y="445"/>
                    </a:lnTo>
                    <a:lnTo>
                      <a:pt x="1760" y="444"/>
                    </a:lnTo>
                    <a:lnTo>
                      <a:pt x="1751" y="442"/>
                    </a:lnTo>
                    <a:lnTo>
                      <a:pt x="1731" y="437"/>
                    </a:lnTo>
                    <a:lnTo>
                      <a:pt x="1678" y="420"/>
                    </a:lnTo>
                    <a:lnTo>
                      <a:pt x="1668" y="420"/>
                    </a:lnTo>
                    <a:lnTo>
                      <a:pt x="1665" y="420"/>
                    </a:lnTo>
                    <a:lnTo>
                      <a:pt x="1659" y="413"/>
                    </a:lnTo>
                    <a:lnTo>
                      <a:pt x="1652" y="417"/>
                    </a:lnTo>
                    <a:lnTo>
                      <a:pt x="1645" y="423"/>
                    </a:lnTo>
                    <a:lnTo>
                      <a:pt x="1636" y="426"/>
                    </a:lnTo>
                    <a:lnTo>
                      <a:pt x="1620" y="433"/>
                    </a:lnTo>
                    <a:lnTo>
                      <a:pt x="1611" y="434"/>
                    </a:lnTo>
                    <a:lnTo>
                      <a:pt x="1610" y="428"/>
                    </a:lnTo>
                    <a:lnTo>
                      <a:pt x="1613" y="421"/>
                    </a:lnTo>
                    <a:lnTo>
                      <a:pt x="1619" y="415"/>
                    </a:lnTo>
                    <a:lnTo>
                      <a:pt x="1619" y="410"/>
                    </a:lnTo>
                    <a:lnTo>
                      <a:pt x="1616" y="405"/>
                    </a:lnTo>
                    <a:lnTo>
                      <a:pt x="1611" y="403"/>
                    </a:lnTo>
                    <a:lnTo>
                      <a:pt x="1609" y="403"/>
                    </a:lnTo>
                    <a:lnTo>
                      <a:pt x="1605" y="404"/>
                    </a:lnTo>
                    <a:lnTo>
                      <a:pt x="1602" y="404"/>
                    </a:lnTo>
                    <a:lnTo>
                      <a:pt x="1600" y="403"/>
                    </a:lnTo>
                    <a:lnTo>
                      <a:pt x="1600" y="399"/>
                    </a:lnTo>
                    <a:lnTo>
                      <a:pt x="1604" y="397"/>
                    </a:lnTo>
                    <a:lnTo>
                      <a:pt x="1605" y="387"/>
                    </a:lnTo>
                    <a:lnTo>
                      <a:pt x="1598" y="375"/>
                    </a:lnTo>
                    <a:lnTo>
                      <a:pt x="1587" y="366"/>
                    </a:lnTo>
                    <a:lnTo>
                      <a:pt x="1582" y="367"/>
                    </a:lnTo>
                    <a:lnTo>
                      <a:pt x="1576" y="370"/>
                    </a:lnTo>
                    <a:lnTo>
                      <a:pt x="1570" y="375"/>
                    </a:lnTo>
                    <a:lnTo>
                      <a:pt x="1564" y="378"/>
                    </a:lnTo>
                    <a:lnTo>
                      <a:pt x="1564" y="369"/>
                    </a:lnTo>
                    <a:lnTo>
                      <a:pt x="1561" y="364"/>
                    </a:lnTo>
                    <a:lnTo>
                      <a:pt x="1555" y="355"/>
                    </a:lnTo>
                    <a:lnTo>
                      <a:pt x="1543" y="353"/>
                    </a:lnTo>
                    <a:lnTo>
                      <a:pt x="1533" y="347"/>
                    </a:lnTo>
                    <a:lnTo>
                      <a:pt x="1522" y="345"/>
                    </a:lnTo>
                    <a:lnTo>
                      <a:pt x="1517" y="340"/>
                    </a:lnTo>
                    <a:lnTo>
                      <a:pt x="1502" y="340"/>
                    </a:lnTo>
                    <a:lnTo>
                      <a:pt x="1497" y="339"/>
                    </a:lnTo>
                    <a:lnTo>
                      <a:pt x="1465" y="322"/>
                    </a:lnTo>
                    <a:lnTo>
                      <a:pt x="1454" y="318"/>
                    </a:lnTo>
                    <a:lnTo>
                      <a:pt x="1425" y="320"/>
                    </a:lnTo>
                    <a:lnTo>
                      <a:pt x="1416" y="324"/>
                    </a:lnTo>
                    <a:lnTo>
                      <a:pt x="1409" y="339"/>
                    </a:lnTo>
                    <a:lnTo>
                      <a:pt x="1403" y="342"/>
                    </a:lnTo>
                    <a:lnTo>
                      <a:pt x="1399" y="350"/>
                    </a:lnTo>
                    <a:lnTo>
                      <a:pt x="1396" y="359"/>
                    </a:lnTo>
                    <a:lnTo>
                      <a:pt x="1392" y="366"/>
                    </a:lnTo>
                    <a:lnTo>
                      <a:pt x="1383" y="366"/>
                    </a:lnTo>
                    <a:lnTo>
                      <a:pt x="1374" y="370"/>
                    </a:lnTo>
                    <a:lnTo>
                      <a:pt x="1371" y="371"/>
                    </a:lnTo>
                    <a:lnTo>
                      <a:pt x="1365" y="376"/>
                    </a:lnTo>
                    <a:lnTo>
                      <a:pt x="1358" y="396"/>
                    </a:lnTo>
                    <a:lnTo>
                      <a:pt x="1355" y="403"/>
                    </a:lnTo>
                    <a:lnTo>
                      <a:pt x="1352" y="404"/>
                    </a:lnTo>
                    <a:lnTo>
                      <a:pt x="1351" y="408"/>
                    </a:lnTo>
                    <a:lnTo>
                      <a:pt x="1349" y="418"/>
                    </a:lnTo>
                    <a:lnTo>
                      <a:pt x="1344" y="419"/>
                    </a:lnTo>
                    <a:lnTo>
                      <a:pt x="1344" y="419"/>
                    </a:lnTo>
                    <a:lnTo>
                      <a:pt x="1341" y="412"/>
                    </a:lnTo>
                    <a:lnTo>
                      <a:pt x="1341" y="401"/>
                    </a:lnTo>
                    <a:lnTo>
                      <a:pt x="1345" y="386"/>
                    </a:lnTo>
                    <a:lnTo>
                      <a:pt x="1342" y="386"/>
                    </a:lnTo>
                    <a:lnTo>
                      <a:pt x="1334" y="386"/>
                    </a:lnTo>
                    <a:lnTo>
                      <a:pt x="1326" y="388"/>
                    </a:lnTo>
                    <a:lnTo>
                      <a:pt x="1319" y="387"/>
                    </a:lnTo>
                    <a:lnTo>
                      <a:pt x="1296" y="388"/>
                    </a:lnTo>
                    <a:lnTo>
                      <a:pt x="1287" y="387"/>
                    </a:lnTo>
                    <a:lnTo>
                      <a:pt x="1286" y="388"/>
                    </a:lnTo>
                    <a:lnTo>
                      <a:pt x="1280" y="388"/>
                    </a:lnTo>
                    <a:lnTo>
                      <a:pt x="1277" y="387"/>
                    </a:lnTo>
                    <a:lnTo>
                      <a:pt x="1271" y="387"/>
                    </a:lnTo>
                    <a:lnTo>
                      <a:pt x="1256" y="392"/>
                    </a:lnTo>
                    <a:lnTo>
                      <a:pt x="1250" y="392"/>
                    </a:lnTo>
                    <a:lnTo>
                      <a:pt x="1238" y="387"/>
                    </a:lnTo>
                    <a:lnTo>
                      <a:pt x="1234" y="387"/>
                    </a:lnTo>
                    <a:lnTo>
                      <a:pt x="1232" y="388"/>
                    </a:lnTo>
                    <a:lnTo>
                      <a:pt x="1229" y="397"/>
                    </a:lnTo>
                    <a:lnTo>
                      <a:pt x="1228" y="399"/>
                    </a:lnTo>
                    <a:lnTo>
                      <a:pt x="1226" y="397"/>
                    </a:lnTo>
                    <a:lnTo>
                      <a:pt x="1224" y="390"/>
                    </a:lnTo>
                    <a:lnTo>
                      <a:pt x="1226" y="387"/>
                    </a:lnTo>
                    <a:lnTo>
                      <a:pt x="1232" y="381"/>
                    </a:lnTo>
                    <a:lnTo>
                      <a:pt x="1238" y="381"/>
                    </a:lnTo>
                    <a:lnTo>
                      <a:pt x="1247" y="385"/>
                    </a:lnTo>
                    <a:lnTo>
                      <a:pt x="1259" y="386"/>
                    </a:lnTo>
                    <a:lnTo>
                      <a:pt x="1269" y="382"/>
                    </a:lnTo>
                    <a:lnTo>
                      <a:pt x="1271" y="380"/>
                    </a:lnTo>
                    <a:lnTo>
                      <a:pt x="1272" y="377"/>
                    </a:lnTo>
                    <a:lnTo>
                      <a:pt x="1272" y="355"/>
                    </a:lnTo>
                    <a:lnTo>
                      <a:pt x="1271" y="353"/>
                    </a:lnTo>
                    <a:lnTo>
                      <a:pt x="1265" y="353"/>
                    </a:lnTo>
                    <a:lnTo>
                      <a:pt x="1264" y="349"/>
                    </a:lnTo>
                    <a:lnTo>
                      <a:pt x="1258" y="345"/>
                    </a:lnTo>
                    <a:lnTo>
                      <a:pt x="1256" y="344"/>
                    </a:lnTo>
                    <a:lnTo>
                      <a:pt x="1256" y="340"/>
                    </a:lnTo>
                    <a:lnTo>
                      <a:pt x="1261" y="339"/>
                    </a:lnTo>
                    <a:lnTo>
                      <a:pt x="1266" y="334"/>
                    </a:lnTo>
                    <a:lnTo>
                      <a:pt x="1267" y="329"/>
                    </a:lnTo>
                    <a:lnTo>
                      <a:pt x="1261" y="329"/>
                    </a:lnTo>
                    <a:lnTo>
                      <a:pt x="1258" y="332"/>
                    </a:lnTo>
                    <a:lnTo>
                      <a:pt x="1254" y="332"/>
                    </a:lnTo>
                    <a:lnTo>
                      <a:pt x="1249" y="340"/>
                    </a:lnTo>
                    <a:lnTo>
                      <a:pt x="1247" y="348"/>
                    </a:lnTo>
                    <a:lnTo>
                      <a:pt x="1236" y="348"/>
                    </a:lnTo>
                    <a:lnTo>
                      <a:pt x="1234" y="345"/>
                    </a:lnTo>
                    <a:lnTo>
                      <a:pt x="1234" y="343"/>
                    </a:lnTo>
                    <a:lnTo>
                      <a:pt x="1234" y="327"/>
                    </a:lnTo>
                    <a:lnTo>
                      <a:pt x="1231" y="317"/>
                    </a:lnTo>
                    <a:lnTo>
                      <a:pt x="1231" y="308"/>
                    </a:lnTo>
                    <a:lnTo>
                      <a:pt x="1232" y="306"/>
                    </a:lnTo>
                    <a:lnTo>
                      <a:pt x="1238" y="299"/>
                    </a:lnTo>
                    <a:lnTo>
                      <a:pt x="1243" y="292"/>
                    </a:lnTo>
                    <a:lnTo>
                      <a:pt x="1253" y="281"/>
                    </a:lnTo>
                    <a:lnTo>
                      <a:pt x="1266" y="267"/>
                    </a:lnTo>
                    <a:lnTo>
                      <a:pt x="1283" y="254"/>
                    </a:lnTo>
                    <a:lnTo>
                      <a:pt x="1291" y="242"/>
                    </a:lnTo>
                    <a:lnTo>
                      <a:pt x="1297" y="238"/>
                    </a:lnTo>
                    <a:lnTo>
                      <a:pt x="1303" y="232"/>
                    </a:lnTo>
                    <a:lnTo>
                      <a:pt x="1306" y="222"/>
                    </a:lnTo>
                    <a:lnTo>
                      <a:pt x="1306" y="218"/>
                    </a:lnTo>
                    <a:lnTo>
                      <a:pt x="1312" y="199"/>
                    </a:lnTo>
                    <a:lnTo>
                      <a:pt x="1312" y="195"/>
                    </a:lnTo>
                    <a:lnTo>
                      <a:pt x="1308" y="192"/>
                    </a:lnTo>
                    <a:lnTo>
                      <a:pt x="1301" y="192"/>
                    </a:lnTo>
                    <a:lnTo>
                      <a:pt x="1285" y="187"/>
                    </a:lnTo>
                    <a:lnTo>
                      <a:pt x="1279" y="175"/>
                    </a:lnTo>
                    <a:lnTo>
                      <a:pt x="1272" y="152"/>
                    </a:lnTo>
                    <a:lnTo>
                      <a:pt x="1271" y="150"/>
                    </a:lnTo>
                    <a:lnTo>
                      <a:pt x="1269" y="138"/>
                    </a:lnTo>
                    <a:lnTo>
                      <a:pt x="1264" y="129"/>
                    </a:lnTo>
                    <a:lnTo>
                      <a:pt x="1260" y="116"/>
                    </a:lnTo>
                    <a:lnTo>
                      <a:pt x="1256" y="105"/>
                    </a:lnTo>
                    <a:lnTo>
                      <a:pt x="1253" y="91"/>
                    </a:lnTo>
                    <a:lnTo>
                      <a:pt x="1253" y="80"/>
                    </a:lnTo>
                    <a:lnTo>
                      <a:pt x="1247" y="69"/>
                    </a:lnTo>
                    <a:lnTo>
                      <a:pt x="1237" y="57"/>
                    </a:lnTo>
                    <a:lnTo>
                      <a:pt x="1232" y="53"/>
                    </a:lnTo>
                    <a:lnTo>
                      <a:pt x="1229" y="54"/>
                    </a:lnTo>
                    <a:lnTo>
                      <a:pt x="1227" y="62"/>
                    </a:lnTo>
                    <a:lnTo>
                      <a:pt x="1222" y="63"/>
                    </a:lnTo>
                    <a:lnTo>
                      <a:pt x="1209" y="76"/>
                    </a:lnTo>
                    <a:lnTo>
                      <a:pt x="1206" y="84"/>
                    </a:lnTo>
                    <a:lnTo>
                      <a:pt x="1193" y="102"/>
                    </a:lnTo>
                    <a:lnTo>
                      <a:pt x="1183" y="114"/>
                    </a:lnTo>
                    <a:lnTo>
                      <a:pt x="1179" y="121"/>
                    </a:lnTo>
                    <a:lnTo>
                      <a:pt x="1170" y="143"/>
                    </a:lnTo>
                    <a:lnTo>
                      <a:pt x="1143" y="167"/>
                    </a:lnTo>
                    <a:lnTo>
                      <a:pt x="1141" y="170"/>
                    </a:lnTo>
                    <a:lnTo>
                      <a:pt x="1136" y="172"/>
                    </a:lnTo>
                    <a:lnTo>
                      <a:pt x="1126" y="172"/>
                    </a:lnTo>
                    <a:lnTo>
                      <a:pt x="1119" y="168"/>
                    </a:lnTo>
                    <a:lnTo>
                      <a:pt x="1113" y="168"/>
                    </a:lnTo>
                    <a:lnTo>
                      <a:pt x="1109" y="170"/>
                    </a:lnTo>
                    <a:lnTo>
                      <a:pt x="1093" y="177"/>
                    </a:lnTo>
                    <a:lnTo>
                      <a:pt x="1087" y="177"/>
                    </a:lnTo>
                    <a:lnTo>
                      <a:pt x="1084" y="176"/>
                    </a:lnTo>
                    <a:lnTo>
                      <a:pt x="1075" y="170"/>
                    </a:lnTo>
                    <a:lnTo>
                      <a:pt x="1065" y="159"/>
                    </a:lnTo>
                    <a:lnTo>
                      <a:pt x="1059" y="157"/>
                    </a:lnTo>
                    <a:lnTo>
                      <a:pt x="1055" y="155"/>
                    </a:lnTo>
                    <a:lnTo>
                      <a:pt x="1034" y="149"/>
                    </a:lnTo>
                    <a:lnTo>
                      <a:pt x="1012" y="155"/>
                    </a:lnTo>
                    <a:lnTo>
                      <a:pt x="1008" y="155"/>
                    </a:lnTo>
                    <a:lnTo>
                      <a:pt x="998" y="152"/>
                    </a:lnTo>
                    <a:lnTo>
                      <a:pt x="991" y="152"/>
                    </a:lnTo>
                    <a:lnTo>
                      <a:pt x="985" y="155"/>
                    </a:lnTo>
                    <a:lnTo>
                      <a:pt x="986" y="179"/>
                    </a:lnTo>
                    <a:lnTo>
                      <a:pt x="982" y="183"/>
                    </a:lnTo>
                    <a:lnTo>
                      <a:pt x="965" y="183"/>
                    </a:lnTo>
                    <a:lnTo>
                      <a:pt x="953" y="178"/>
                    </a:lnTo>
                    <a:lnTo>
                      <a:pt x="942" y="179"/>
                    </a:lnTo>
                    <a:lnTo>
                      <a:pt x="928" y="181"/>
                    </a:lnTo>
                    <a:lnTo>
                      <a:pt x="922" y="178"/>
                    </a:lnTo>
                    <a:lnTo>
                      <a:pt x="921" y="177"/>
                    </a:lnTo>
                    <a:lnTo>
                      <a:pt x="917" y="176"/>
                    </a:lnTo>
                    <a:lnTo>
                      <a:pt x="912" y="176"/>
                    </a:lnTo>
                    <a:lnTo>
                      <a:pt x="901" y="182"/>
                    </a:lnTo>
                    <a:lnTo>
                      <a:pt x="893" y="192"/>
                    </a:lnTo>
                    <a:lnTo>
                      <a:pt x="879" y="192"/>
                    </a:lnTo>
                    <a:lnTo>
                      <a:pt x="871" y="195"/>
                    </a:lnTo>
                    <a:lnTo>
                      <a:pt x="866" y="200"/>
                    </a:lnTo>
                    <a:lnTo>
                      <a:pt x="855" y="200"/>
                    </a:lnTo>
                    <a:lnTo>
                      <a:pt x="846" y="203"/>
                    </a:lnTo>
                    <a:lnTo>
                      <a:pt x="840" y="213"/>
                    </a:lnTo>
                    <a:lnTo>
                      <a:pt x="835" y="215"/>
                    </a:lnTo>
                    <a:lnTo>
                      <a:pt x="822" y="215"/>
                    </a:lnTo>
                    <a:lnTo>
                      <a:pt x="812" y="213"/>
                    </a:lnTo>
                    <a:lnTo>
                      <a:pt x="796" y="203"/>
                    </a:lnTo>
                    <a:lnTo>
                      <a:pt x="790" y="198"/>
                    </a:lnTo>
                    <a:lnTo>
                      <a:pt x="786" y="192"/>
                    </a:lnTo>
                    <a:lnTo>
                      <a:pt x="783" y="191"/>
                    </a:lnTo>
                    <a:lnTo>
                      <a:pt x="779" y="186"/>
                    </a:lnTo>
                    <a:lnTo>
                      <a:pt x="777" y="183"/>
                    </a:lnTo>
                    <a:lnTo>
                      <a:pt x="779" y="170"/>
                    </a:lnTo>
                    <a:lnTo>
                      <a:pt x="777" y="161"/>
                    </a:lnTo>
                    <a:lnTo>
                      <a:pt x="766" y="151"/>
                    </a:lnTo>
                    <a:lnTo>
                      <a:pt x="765" y="148"/>
                    </a:lnTo>
                    <a:lnTo>
                      <a:pt x="765" y="117"/>
                    </a:lnTo>
                    <a:lnTo>
                      <a:pt x="771" y="103"/>
                    </a:lnTo>
                    <a:lnTo>
                      <a:pt x="774" y="96"/>
                    </a:lnTo>
                    <a:lnTo>
                      <a:pt x="774" y="86"/>
                    </a:lnTo>
                    <a:lnTo>
                      <a:pt x="783" y="73"/>
                    </a:lnTo>
                    <a:lnTo>
                      <a:pt x="785" y="70"/>
                    </a:lnTo>
                    <a:lnTo>
                      <a:pt x="783" y="63"/>
                    </a:lnTo>
                    <a:lnTo>
                      <a:pt x="779" y="57"/>
                    </a:lnTo>
                    <a:lnTo>
                      <a:pt x="779" y="42"/>
                    </a:lnTo>
                    <a:lnTo>
                      <a:pt x="767" y="38"/>
                    </a:lnTo>
                    <a:lnTo>
                      <a:pt x="765" y="37"/>
                    </a:lnTo>
                    <a:lnTo>
                      <a:pt x="756" y="36"/>
                    </a:lnTo>
                    <a:lnTo>
                      <a:pt x="760" y="22"/>
                    </a:lnTo>
                    <a:lnTo>
                      <a:pt x="760" y="15"/>
                    </a:lnTo>
                    <a:lnTo>
                      <a:pt x="760" y="9"/>
                    </a:lnTo>
                    <a:lnTo>
                      <a:pt x="755" y="0"/>
                    </a:lnTo>
                    <a:lnTo>
                      <a:pt x="747" y="0"/>
                    </a:lnTo>
                    <a:lnTo>
                      <a:pt x="734" y="4"/>
                    </a:lnTo>
                    <a:lnTo>
                      <a:pt x="725" y="3"/>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86" name="Freeform 250"/>
              <p:cNvSpPr>
                <a:spLocks noChangeAspect="1"/>
              </p:cNvSpPr>
              <p:nvPr/>
            </p:nvSpPr>
            <p:spPr bwMode="gray">
              <a:xfrm>
                <a:off x="1650" y="2350"/>
                <a:ext cx="132" cy="182"/>
              </a:xfrm>
              <a:custGeom>
                <a:avLst/>
                <a:gdLst/>
                <a:ahLst/>
                <a:cxnLst>
                  <a:cxn ang="0">
                    <a:pos x="404" y="0"/>
                  </a:cxn>
                  <a:cxn ang="0">
                    <a:pos x="380" y="12"/>
                  </a:cxn>
                  <a:cxn ang="0">
                    <a:pos x="314" y="58"/>
                  </a:cxn>
                  <a:cxn ang="0">
                    <a:pos x="260" y="65"/>
                  </a:cxn>
                  <a:cxn ang="0">
                    <a:pos x="244" y="82"/>
                  </a:cxn>
                  <a:cxn ang="0">
                    <a:pos x="187" y="102"/>
                  </a:cxn>
                  <a:cxn ang="0">
                    <a:pos x="158" y="170"/>
                  </a:cxn>
                  <a:cxn ang="0">
                    <a:pos x="115" y="213"/>
                  </a:cxn>
                  <a:cxn ang="0">
                    <a:pos x="113" y="242"/>
                  </a:cxn>
                  <a:cxn ang="0">
                    <a:pos x="88" y="226"/>
                  </a:cxn>
                  <a:cxn ang="0">
                    <a:pos x="91" y="251"/>
                  </a:cxn>
                  <a:cxn ang="0">
                    <a:pos x="60" y="278"/>
                  </a:cxn>
                  <a:cxn ang="0">
                    <a:pos x="81" y="320"/>
                  </a:cxn>
                  <a:cxn ang="0">
                    <a:pos x="83" y="380"/>
                  </a:cxn>
                  <a:cxn ang="0">
                    <a:pos x="83" y="462"/>
                  </a:cxn>
                  <a:cxn ang="0">
                    <a:pos x="111" y="472"/>
                  </a:cxn>
                  <a:cxn ang="0">
                    <a:pos x="71" y="533"/>
                  </a:cxn>
                  <a:cxn ang="0">
                    <a:pos x="20" y="560"/>
                  </a:cxn>
                  <a:cxn ang="0">
                    <a:pos x="0" y="596"/>
                  </a:cxn>
                  <a:cxn ang="0">
                    <a:pos x="44" y="629"/>
                  </a:cxn>
                  <a:cxn ang="0">
                    <a:pos x="106" y="673"/>
                  </a:cxn>
                  <a:cxn ang="0">
                    <a:pos x="156" y="665"/>
                  </a:cxn>
                  <a:cxn ang="0">
                    <a:pos x="201" y="687"/>
                  </a:cxn>
                  <a:cxn ang="0">
                    <a:pos x="238" y="708"/>
                  </a:cxn>
                  <a:cxn ang="0">
                    <a:pos x="273" y="743"/>
                  </a:cxn>
                  <a:cxn ang="0">
                    <a:pos x="297" y="776"/>
                  </a:cxn>
                  <a:cxn ang="0">
                    <a:pos x="319" y="811"/>
                  </a:cxn>
                  <a:cxn ang="0">
                    <a:pos x="365" y="821"/>
                  </a:cxn>
                  <a:cxn ang="0">
                    <a:pos x="389" y="807"/>
                  </a:cxn>
                  <a:cxn ang="0">
                    <a:pos x="435" y="807"/>
                  </a:cxn>
                  <a:cxn ang="0">
                    <a:pos x="488" y="842"/>
                  </a:cxn>
                  <a:cxn ang="0">
                    <a:pos x="459" y="892"/>
                  </a:cxn>
                  <a:cxn ang="0">
                    <a:pos x="494" y="909"/>
                  </a:cxn>
                  <a:cxn ang="0">
                    <a:pos x="504" y="858"/>
                  </a:cxn>
                  <a:cxn ang="0">
                    <a:pos x="524" y="752"/>
                  </a:cxn>
                  <a:cxn ang="0">
                    <a:pos x="489" y="655"/>
                  </a:cxn>
                  <a:cxn ang="0">
                    <a:pos x="532" y="652"/>
                  </a:cxn>
                  <a:cxn ang="0">
                    <a:pos x="518" y="627"/>
                  </a:cxn>
                  <a:cxn ang="0">
                    <a:pos x="501" y="620"/>
                  </a:cxn>
                  <a:cxn ang="0">
                    <a:pos x="591" y="575"/>
                  </a:cxn>
                  <a:cxn ang="0">
                    <a:pos x="633" y="574"/>
                  </a:cxn>
                  <a:cxn ang="0">
                    <a:pos x="658" y="603"/>
                  </a:cxn>
                  <a:cxn ang="0">
                    <a:pos x="626" y="516"/>
                  </a:cxn>
                  <a:cxn ang="0">
                    <a:pos x="640" y="493"/>
                  </a:cxn>
                  <a:cxn ang="0">
                    <a:pos x="615" y="453"/>
                  </a:cxn>
                  <a:cxn ang="0">
                    <a:pos x="615" y="403"/>
                  </a:cxn>
                  <a:cxn ang="0">
                    <a:pos x="633" y="353"/>
                  </a:cxn>
                  <a:cxn ang="0">
                    <a:pos x="583" y="353"/>
                  </a:cxn>
                  <a:cxn ang="0">
                    <a:pos x="544" y="348"/>
                  </a:cxn>
                  <a:cxn ang="0">
                    <a:pos x="494" y="307"/>
                  </a:cxn>
                  <a:cxn ang="0">
                    <a:pos x="443" y="294"/>
                  </a:cxn>
                  <a:cxn ang="0">
                    <a:pos x="376" y="283"/>
                  </a:cxn>
                  <a:cxn ang="0">
                    <a:pos x="353" y="223"/>
                  </a:cxn>
                  <a:cxn ang="0">
                    <a:pos x="334" y="180"/>
                  </a:cxn>
                  <a:cxn ang="0">
                    <a:pos x="375" y="62"/>
                  </a:cxn>
                </a:cxnLst>
                <a:rect l="0" t="0" r="r" b="b"/>
                <a:pathLst>
                  <a:path w="663" h="909">
                    <a:moveTo>
                      <a:pt x="419" y="33"/>
                    </a:moveTo>
                    <a:lnTo>
                      <a:pt x="424" y="28"/>
                    </a:lnTo>
                    <a:lnTo>
                      <a:pt x="429" y="21"/>
                    </a:lnTo>
                    <a:lnTo>
                      <a:pt x="427" y="12"/>
                    </a:lnTo>
                    <a:lnTo>
                      <a:pt x="418" y="6"/>
                    </a:lnTo>
                    <a:lnTo>
                      <a:pt x="404" y="0"/>
                    </a:lnTo>
                    <a:lnTo>
                      <a:pt x="396" y="5"/>
                    </a:lnTo>
                    <a:lnTo>
                      <a:pt x="393" y="5"/>
                    </a:lnTo>
                    <a:lnTo>
                      <a:pt x="391" y="5"/>
                    </a:lnTo>
                    <a:lnTo>
                      <a:pt x="391" y="14"/>
                    </a:lnTo>
                    <a:lnTo>
                      <a:pt x="386" y="14"/>
                    </a:lnTo>
                    <a:lnTo>
                      <a:pt x="380" y="12"/>
                    </a:lnTo>
                    <a:lnTo>
                      <a:pt x="378" y="16"/>
                    </a:lnTo>
                    <a:lnTo>
                      <a:pt x="377" y="24"/>
                    </a:lnTo>
                    <a:lnTo>
                      <a:pt x="372" y="31"/>
                    </a:lnTo>
                    <a:lnTo>
                      <a:pt x="366" y="35"/>
                    </a:lnTo>
                    <a:lnTo>
                      <a:pt x="341" y="43"/>
                    </a:lnTo>
                    <a:lnTo>
                      <a:pt x="314" y="58"/>
                    </a:lnTo>
                    <a:lnTo>
                      <a:pt x="310" y="60"/>
                    </a:lnTo>
                    <a:lnTo>
                      <a:pt x="289" y="65"/>
                    </a:lnTo>
                    <a:lnTo>
                      <a:pt x="281" y="65"/>
                    </a:lnTo>
                    <a:lnTo>
                      <a:pt x="271" y="63"/>
                    </a:lnTo>
                    <a:lnTo>
                      <a:pt x="263" y="63"/>
                    </a:lnTo>
                    <a:lnTo>
                      <a:pt x="260" y="65"/>
                    </a:lnTo>
                    <a:lnTo>
                      <a:pt x="257" y="70"/>
                    </a:lnTo>
                    <a:lnTo>
                      <a:pt x="253" y="81"/>
                    </a:lnTo>
                    <a:lnTo>
                      <a:pt x="249" y="90"/>
                    </a:lnTo>
                    <a:lnTo>
                      <a:pt x="247" y="91"/>
                    </a:lnTo>
                    <a:lnTo>
                      <a:pt x="244" y="91"/>
                    </a:lnTo>
                    <a:lnTo>
                      <a:pt x="244" y="82"/>
                    </a:lnTo>
                    <a:lnTo>
                      <a:pt x="242" y="80"/>
                    </a:lnTo>
                    <a:lnTo>
                      <a:pt x="231" y="80"/>
                    </a:lnTo>
                    <a:lnTo>
                      <a:pt x="220" y="80"/>
                    </a:lnTo>
                    <a:lnTo>
                      <a:pt x="216" y="80"/>
                    </a:lnTo>
                    <a:lnTo>
                      <a:pt x="194" y="96"/>
                    </a:lnTo>
                    <a:lnTo>
                      <a:pt x="187" y="102"/>
                    </a:lnTo>
                    <a:lnTo>
                      <a:pt x="185" y="107"/>
                    </a:lnTo>
                    <a:lnTo>
                      <a:pt x="183" y="128"/>
                    </a:lnTo>
                    <a:lnTo>
                      <a:pt x="181" y="144"/>
                    </a:lnTo>
                    <a:lnTo>
                      <a:pt x="179" y="160"/>
                    </a:lnTo>
                    <a:lnTo>
                      <a:pt x="173" y="166"/>
                    </a:lnTo>
                    <a:lnTo>
                      <a:pt x="158" y="170"/>
                    </a:lnTo>
                    <a:lnTo>
                      <a:pt x="155" y="173"/>
                    </a:lnTo>
                    <a:lnTo>
                      <a:pt x="146" y="188"/>
                    </a:lnTo>
                    <a:lnTo>
                      <a:pt x="142" y="192"/>
                    </a:lnTo>
                    <a:lnTo>
                      <a:pt x="135" y="198"/>
                    </a:lnTo>
                    <a:lnTo>
                      <a:pt x="117" y="209"/>
                    </a:lnTo>
                    <a:lnTo>
                      <a:pt x="115" y="213"/>
                    </a:lnTo>
                    <a:lnTo>
                      <a:pt x="117" y="216"/>
                    </a:lnTo>
                    <a:lnTo>
                      <a:pt x="118" y="219"/>
                    </a:lnTo>
                    <a:lnTo>
                      <a:pt x="122" y="238"/>
                    </a:lnTo>
                    <a:lnTo>
                      <a:pt x="119" y="245"/>
                    </a:lnTo>
                    <a:lnTo>
                      <a:pt x="118" y="246"/>
                    </a:lnTo>
                    <a:lnTo>
                      <a:pt x="113" y="242"/>
                    </a:lnTo>
                    <a:lnTo>
                      <a:pt x="103" y="229"/>
                    </a:lnTo>
                    <a:lnTo>
                      <a:pt x="86" y="209"/>
                    </a:lnTo>
                    <a:lnTo>
                      <a:pt x="85" y="213"/>
                    </a:lnTo>
                    <a:lnTo>
                      <a:pt x="83" y="221"/>
                    </a:lnTo>
                    <a:lnTo>
                      <a:pt x="83" y="223"/>
                    </a:lnTo>
                    <a:lnTo>
                      <a:pt x="88" y="226"/>
                    </a:lnTo>
                    <a:lnTo>
                      <a:pt x="92" y="232"/>
                    </a:lnTo>
                    <a:lnTo>
                      <a:pt x="92" y="238"/>
                    </a:lnTo>
                    <a:lnTo>
                      <a:pt x="93" y="240"/>
                    </a:lnTo>
                    <a:lnTo>
                      <a:pt x="97" y="242"/>
                    </a:lnTo>
                    <a:lnTo>
                      <a:pt x="97" y="246"/>
                    </a:lnTo>
                    <a:lnTo>
                      <a:pt x="91" y="251"/>
                    </a:lnTo>
                    <a:lnTo>
                      <a:pt x="81" y="264"/>
                    </a:lnTo>
                    <a:lnTo>
                      <a:pt x="77" y="267"/>
                    </a:lnTo>
                    <a:lnTo>
                      <a:pt x="72" y="263"/>
                    </a:lnTo>
                    <a:lnTo>
                      <a:pt x="69" y="264"/>
                    </a:lnTo>
                    <a:lnTo>
                      <a:pt x="69" y="272"/>
                    </a:lnTo>
                    <a:lnTo>
                      <a:pt x="60" y="278"/>
                    </a:lnTo>
                    <a:lnTo>
                      <a:pt x="60" y="283"/>
                    </a:lnTo>
                    <a:lnTo>
                      <a:pt x="59" y="283"/>
                    </a:lnTo>
                    <a:lnTo>
                      <a:pt x="61" y="288"/>
                    </a:lnTo>
                    <a:lnTo>
                      <a:pt x="66" y="306"/>
                    </a:lnTo>
                    <a:lnTo>
                      <a:pt x="70" y="311"/>
                    </a:lnTo>
                    <a:lnTo>
                      <a:pt x="81" y="320"/>
                    </a:lnTo>
                    <a:lnTo>
                      <a:pt x="86" y="327"/>
                    </a:lnTo>
                    <a:lnTo>
                      <a:pt x="87" y="331"/>
                    </a:lnTo>
                    <a:lnTo>
                      <a:pt x="85" y="353"/>
                    </a:lnTo>
                    <a:lnTo>
                      <a:pt x="88" y="367"/>
                    </a:lnTo>
                    <a:lnTo>
                      <a:pt x="88" y="372"/>
                    </a:lnTo>
                    <a:lnTo>
                      <a:pt x="83" y="380"/>
                    </a:lnTo>
                    <a:lnTo>
                      <a:pt x="81" y="386"/>
                    </a:lnTo>
                    <a:lnTo>
                      <a:pt x="85" y="412"/>
                    </a:lnTo>
                    <a:lnTo>
                      <a:pt x="90" y="431"/>
                    </a:lnTo>
                    <a:lnTo>
                      <a:pt x="90" y="439"/>
                    </a:lnTo>
                    <a:lnTo>
                      <a:pt x="85" y="455"/>
                    </a:lnTo>
                    <a:lnTo>
                      <a:pt x="83" y="462"/>
                    </a:lnTo>
                    <a:lnTo>
                      <a:pt x="85" y="469"/>
                    </a:lnTo>
                    <a:lnTo>
                      <a:pt x="92" y="472"/>
                    </a:lnTo>
                    <a:lnTo>
                      <a:pt x="98" y="473"/>
                    </a:lnTo>
                    <a:lnTo>
                      <a:pt x="103" y="472"/>
                    </a:lnTo>
                    <a:lnTo>
                      <a:pt x="111" y="467"/>
                    </a:lnTo>
                    <a:lnTo>
                      <a:pt x="111" y="472"/>
                    </a:lnTo>
                    <a:lnTo>
                      <a:pt x="111" y="474"/>
                    </a:lnTo>
                    <a:lnTo>
                      <a:pt x="107" y="479"/>
                    </a:lnTo>
                    <a:lnTo>
                      <a:pt x="95" y="490"/>
                    </a:lnTo>
                    <a:lnTo>
                      <a:pt x="81" y="507"/>
                    </a:lnTo>
                    <a:lnTo>
                      <a:pt x="74" y="531"/>
                    </a:lnTo>
                    <a:lnTo>
                      <a:pt x="71" y="533"/>
                    </a:lnTo>
                    <a:lnTo>
                      <a:pt x="69" y="536"/>
                    </a:lnTo>
                    <a:lnTo>
                      <a:pt x="54" y="541"/>
                    </a:lnTo>
                    <a:lnTo>
                      <a:pt x="40" y="539"/>
                    </a:lnTo>
                    <a:lnTo>
                      <a:pt x="37" y="541"/>
                    </a:lnTo>
                    <a:lnTo>
                      <a:pt x="26" y="547"/>
                    </a:lnTo>
                    <a:lnTo>
                      <a:pt x="20" y="560"/>
                    </a:lnTo>
                    <a:lnTo>
                      <a:pt x="18" y="569"/>
                    </a:lnTo>
                    <a:lnTo>
                      <a:pt x="21" y="577"/>
                    </a:lnTo>
                    <a:lnTo>
                      <a:pt x="20" y="584"/>
                    </a:lnTo>
                    <a:lnTo>
                      <a:pt x="7" y="585"/>
                    </a:lnTo>
                    <a:lnTo>
                      <a:pt x="4" y="590"/>
                    </a:lnTo>
                    <a:lnTo>
                      <a:pt x="0" y="596"/>
                    </a:lnTo>
                    <a:lnTo>
                      <a:pt x="0" y="601"/>
                    </a:lnTo>
                    <a:lnTo>
                      <a:pt x="5" y="607"/>
                    </a:lnTo>
                    <a:lnTo>
                      <a:pt x="6" y="611"/>
                    </a:lnTo>
                    <a:lnTo>
                      <a:pt x="9" y="613"/>
                    </a:lnTo>
                    <a:lnTo>
                      <a:pt x="12" y="616"/>
                    </a:lnTo>
                    <a:lnTo>
                      <a:pt x="44" y="629"/>
                    </a:lnTo>
                    <a:lnTo>
                      <a:pt x="74" y="644"/>
                    </a:lnTo>
                    <a:lnTo>
                      <a:pt x="86" y="652"/>
                    </a:lnTo>
                    <a:lnTo>
                      <a:pt x="88" y="657"/>
                    </a:lnTo>
                    <a:lnTo>
                      <a:pt x="91" y="668"/>
                    </a:lnTo>
                    <a:lnTo>
                      <a:pt x="93" y="672"/>
                    </a:lnTo>
                    <a:lnTo>
                      <a:pt x="106" y="673"/>
                    </a:lnTo>
                    <a:lnTo>
                      <a:pt x="114" y="671"/>
                    </a:lnTo>
                    <a:lnTo>
                      <a:pt x="119" y="671"/>
                    </a:lnTo>
                    <a:lnTo>
                      <a:pt x="140" y="673"/>
                    </a:lnTo>
                    <a:lnTo>
                      <a:pt x="150" y="673"/>
                    </a:lnTo>
                    <a:lnTo>
                      <a:pt x="151" y="671"/>
                    </a:lnTo>
                    <a:lnTo>
                      <a:pt x="156" y="665"/>
                    </a:lnTo>
                    <a:lnTo>
                      <a:pt x="161" y="665"/>
                    </a:lnTo>
                    <a:lnTo>
                      <a:pt x="168" y="667"/>
                    </a:lnTo>
                    <a:lnTo>
                      <a:pt x="174" y="673"/>
                    </a:lnTo>
                    <a:lnTo>
                      <a:pt x="181" y="676"/>
                    </a:lnTo>
                    <a:lnTo>
                      <a:pt x="195" y="687"/>
                    </a:lnTo>
                    <a:lnTo>
                      <a:pt x="201" y="687"/>
                    </a:lnTo>
                    <a:lnTo>
                      <a:pt x="205" y="687"/>
                    </a:lnTo>
                    <a:lnTo>
                      <a:pt x="215" y="690"/>
                    </a:lnTo>
                    <a:lnTo>
                      <a:pt x="224" y="693"/>
                    </a:lnTo>
                    <a:lnTo>
                      <a:pt x="230" y="695"/>
                    </a:lnTo>
                    <a:lnTo>
                      <a:pt x="235" y="704"/>
                    </a:lnTo>
                    <a:lnTo>
                      <a:pt x="238" y="708"/>
                    </a:lnTo>
                    <a:lnTo>
                      <a:pt x="248" y="711"/>
                    </a:lnTo>
                    <a:lnTo>
                      <a:pt x="253" y="725"/>
                    </a:lnTo>
                    <a:lnTo>
                      <a:pt x="258" y="733"/>
                    </a:lnTo>
                    <a:lnTo>
                      <a:pt x="264" y="737"/>
                    </a:lnTo>
                    <a:lnTo>
                      <a:pt x="267" y="742"/>
                    </a:lnTo>
                    <a:lnTo>
                      <a:pt x="273" y="743"/>
                    </a:lnTo>
                    <a:lnTo>
                      <a:pt x="278" y="743"/>
                    </a:lnTo>
                    <a:lnTo>
                      <a:pt x="284" y="746"/>
                    </a:lnTo>
                    <a:lnTo>
                      <a:pt x="289" y="749"/>
                    </a:lnTo>
                    <a:lnTo>
                      <a:pt x="292" y="756"/>
                    </a:lnTo>
                    <a:lnTo>
                      <a:pt x="294" y="768"/>
                    </a:lnTo>
                    <a:lnTo>
                      <a:pt x="297" y="776"/>
                    </a:lnTo>
                    <a:lnTo>
                      <a:pt x="298" y="780"/>
                    </a:lnTo>
                    <a:lnTo>
                      <a:pt x="302" y="783"/>
                    </a:lnTo>
                    <a:lnTo>
                      <a:pt x="311" y="783"/>
                    </a:lnTo>
                    <a:lnTo>
                      <a:pt x="316" y="784"/>
                    </a:lnTo>
                    <a:lnTo>
                      <a:pt x="316" y="806"/>
                    </a:lnTo>
                    <a:lnTo>
                      <a:pt x="319" y="811"/>
                    </a:lnTo>
                    <a:lnTo>
                      <a:pt x="324" y="816"/>
                    </a:lnTo>
                    <a:lnTo>
                      <a:pt x="334" y="817"/>
                    </a:lnTo>
                    <a:lnTo>
                      <a:pt x="339" y="816"/>
                    </a:lnTo>
                    <a:lnTo>
                      <a:pt x="353" y="817"/>
                    </a:lnTo>
                    <a:lnTo>
                      <a:pt x="361" y="821"/>
                    </a:lnTo>
                    <a:lnTo>
                      <a:pt x="365" y="821"/>
                    </a:lnTo>
                    <a:lnTo>
                      <a:pt x="372" y="819"/>
                    </a:lnTo>
                    <a:lnTo>
                      <a:pt x="376" y="817"/>
                    </a:lnTo>
                    <a:lnTo>
                      <a:pt x="378" y="813"/>
                    </a:lnTo>
                    <a:lnTo>
                      <a:pt x="382" y="812"/>
                    </a:lnTo>
                    <a:lnTo>
                      <a:pt x="386" y="808"/>
                    </a:lnTo>
                    <a:lnTo>
                      <a:pt x="389" y="807"/>
                    </a:lnTo>
                    <a:lnTo>
                      <a:pt x="398" y="807"/>
                    </a:lnTo>
                    <a:lnTo>
                      <a:pt x="405" y="808"/>
                    </a:lnTo>
                    <a:lnTo>
                      <a:pt x="410" y="813"/>
                    </a:lnTo>
                    <a:lnTo>
                      <a:pt x="418" y="815"/>
                    </a:lnTo>
                    <a:lnTo>
                      <a:pt x="426" y="813"/>
                    </a:lnTo>
                    <a:lnTo>
                      <a:pt x="435" y="807"/>
                    </a:lnTo>
                    <a:lnTo>
                      <a:pt x="437" y="807"/>
                    </a:lnTo>
                    <a:lnTo>
                      <a:pt x="445" y="808"/>
                    </a:lnTo>
                    <a:lnTo>
                      <a:pt x="461" y="815"/>
                    </a:lnTo>
                    <a:lnTo>
                      <a:pt x="477" y="824"/>
                    </a:lnTo>
                    <a:lnTo>
                      <a:pt x="488" y="837"/>
                    </a:lnTo>
                    <a:lnTo>
                      <a:pt x="488" y="842"/>
                    </a:lnTo>
                    <a:lnTo>
                      <a:pt x="484" y="849"/>
                    </a:lnTo>
                    <a:lnTo>
                      <a:pt x="478" y="856"/>
                    </a:lnTo>
                    <a:lnTo>
                      <a:pt x="466" y="869"/>
                    </a:lnTo>
                    <a:lnTo>
                      <a:pt x="458" y="880"/>
                    </a:lnTo>
                    <a:lnTo>
                      <a:pt x="458" y="889"/>
                    </a:lnTo>
                    <a:lnTo>
                      <a:pt x="459" y="892"/>
                    </a:lnTo>
                    <a:lnTo>
                      <a:pt x="464" y="893"/>
                    </a:lnTo>
                    <a:lnTo>
                      <a:pt x="469" y="892"/>
                    </a:lnTo>
                    <a:lnTo>
                      <a:pt x="473" y="893"/>
                    </a:lnTo>
                    <a:lnTo>
                      <a:pt x="478" y="897"/>
                    </a:lnTo>
                    <a:lnTo>
                      <a:pt x="486" y="908"/>
                    </a:lnTo>
                    <a:lnTo>
                      <a:pt x="494" y="909"/>
                    </a:lnTo>
                    <a:lnTo>
                      <a:pt x="495" y="902"/>
                    </a:lnTo>
                    <a:lnTo>
                      <a:pt x="497" y="896"/>
                    </a:lnTo>
                    <a:lnTo>
                      <a:pt x="499" y="881"/>
                    </a:lnTo>
                    <a:lnTo>
                      <a:pt x="501" y="873"/>
                    </a:lnTo>
                    <a:lnTo>
                      <a:pt x="502" y="870"/>
                    </a:lnTo>
                    <a:lnTo>
                      <a:pt x="504" y="858"/>
                    </a:lnTo>
                    <a:lnTo>
                      <a:pt x="506" y="850"/>
                    </a:lnTo>
                    <a:lnTo>
                      <a:pt x="511" y="832"/>
                    </a:lnTo>
                    <a:lnTo>
                      <a:pt x="512" y="831"/>
                    </a:lnTo>
                    <a:lnTo>
                      <a:pt x="522" y="768"/>
                    </a:lnTo>
                    <a:lnTo>
                      <a:pt x="523" y="758"/>
                    </a:lnTo>
                    <a:lnTo>
                      <a:pt x="524" y="752"/>
                    </a:lnTo>
                    <a:lnTo>
                      <a:pt x="517" y="724"/>
                    </a:lnTo>
                    <a:lnTo>
                      <a:pt x="512" y="714"/>
                    </a:lnTo>
                    <a:lnTo>
                      <a:pt x="506" y="708"/>
                    </a:lnTo>
                    <a:lnTo>
                      <a:pt x="494" y="698"/>
                    </a:lnTo>
                    <a:lnTo>
                      <a:pt x="489" y="693"/>
                    </a:lnTo>
                    <a:lnTo>
                      <a:pt x="489" y="655"/>
                    </a:lnTo>
                    <a:lnTo>
                      <a:pt x="494" y="652"/>
                    </a:lnTo>
                    <a:lnTo>
                      <a:pt x="511" y="650"/>
                    </a:lnTo>
                    <a:lnTo>
                      <a:pt x="517" y="647"/>
                    </a:lnTo>
                    <a:lnTo>
                      <a:pt x="528" y="649"/>
                    </a:lnTo>
                    <a:lnTo>
                      <a:pt x="532" y="650"/>
                    </a:lnTo>
                    <a:lnTo>
                      <a:pt x="532" y="652"/>
                    </a:lnTo>
                    <a:lnTo>
                      <a:pt x="538" y="651"/>
                    </a:lnTo>
                    <a:lnTo>
                      <a:pt x="538" y="650"/>
                    </a:lnTo>
                    <a:lnTo>
                      <a:pt x="534" y="640"/>
                    </a:lnTo>
                    <a:lnTo>
                      <a:pt x="533" y="633"/>
                    </a:lnTo>
                    <a:lnTo>
                      <a:pt x="528" y="625"/>
                    </a:lnTo>
                    <a:lnTo>
                      <a:pt x="518" y="627"/>
                    </a:lnTo>
                    <a:lnTo>
                      <a:pt x="516" y="629"/>
                    </a:lnTo>
                    <a:lnTo>
                      <a:pt x="509" y="629"/>
                    </a:lnTo>
                    <a:lnTo>
                      <a:pt x="505" y="624"/>
                    </a:lnTo>
                    <a:lnTo>
                      <a:pt x="501" y="623"/>
                    </a:lnTo>
                    <a:lnTo>
                      <a:pt x="501" y="620"/>
                    </a:lnTo>
                    <a:lnTo>
                      <a:pt x="501" y="620"/>
                    </a:lnTo>
                    <a:lnTo>
                      <a:pt x="501" y="589"/>
                    </a:lnTo>
                    <a:lnTo>
                      <a:pt x="502" y="590"/>
                    </a:lnTo>
                    <a:lnTo>
                      <a:pt x="582" y="590"/>
                    </a:lnTo>
                    <a:lnTo>
                      <a:pt x="586" y="586"/>
                    </a:lnTo>
                    <a:lnTo>
                      <a:pt x="587" y="580"/>
                    </a:lnTo>
                    <a:lnTo>
                      <a:pt x="591" y="575"/>
                    </a:lnTo>
                    <a:lnTo>
                      <a:pt x="593" y="575"/>
                    </a:lnTo>
                    <a:lnTo>
                      <a:pt x="597" y="577"/>
                    </a:lnTo>
                    <a:lnTo>
                      <a:pt x="601" y="584"/>
                    </a:lnTo>
                    <a:lnTo>
                      <a:pt x="603" y="584"/>
                    </a:lnTo>
                    <a:lnTo>
                      <a:pt x="622" y="574"/>
                    </a:lnTo>
                    <a:lnTo>
                      <a:pt x="633" y="574"/>
                    </a:lnTo>
                    <a:lnTo>
                      <a:pt x="638" y="579"/>
                    </a:lnTo>
                    <a:lnTo>
                      <a:pt x="646" y="590"/>
                    </a:lnTo>
                    <a:lnTo>
                      <a:pt x="652" y="619"/>
                    </a:lnTo>
                    <a:lnTo>
                      <a:pt x="662" y="614"/>
                    </a:lnTo>
                    <a:lnTo>
                      <a:pt x="663" y="612"/>
                    </a:lnTo>
                    <a:lnTo>
                      <a:pt x="658" y="603"/>
                    </a:lnTo>
                    <a:lnTo>
                      <a:pt x="656" y="592"/>
                    </a:lnTo>
                    <a:lnTo>
                      <a:pt x="640" y="555"/>
                    </a:lnTo>
                    <a:lnTo>
                      <a:pt x="631" y="544"/>
                    </a:lnTo>
                    <a:lnTo>
                      <a:pt x="614" y="531"/>
                    </a:lnTo>
                    <a:lnTo>
                      <a:pt x="614" y="527"/>
                    </a:lnTo>
                    <a:lnTo>
                      <a:pt x="626" y="516"/>
                    </a:lnTo>
                    <a:lnTo>
                      <a:pt x="631" y="509"/>
                    </a:lnTo>
                    <a:lnTo>
                      <a:pt x="634" y="507"/>
                    </a:lnTo>
                    <a:lnTo>
                      <a:pt x="638" y="504"/>
                    </a:lnTo>
                    <a:lnTo>
                      <a:pt x="640" y="503"/>
                    </a:lnTo>
                    <a:lnTo>
                      <a:pt x="641" y="500"/>
                    </a:lnTo>
                    <a:lnTo>
                      <a:pt x="640" y="493"/>
                    </a:lnTo>
                    <a:lnTo>
                      <a:pt x="638" y="488"/>
                    </a:lnTo>
                    <a:lnTo>
                      <a:pt x="633" y="479"/>
                    </a:lnTo>
                    <a:lnTo>
                      <a:pt x="625" y="471"/>
                    </a:lnTo>
                    <a:lnTo>
                      <a:pt x="618" y="466"/>
                    </a:lnTo>
                    <a:lnTo>
                      <a:pt x="617" y="463"/>
                    </a:lnTo>
                    <a:lnTo>
                      <a:pt x="615" y="453"/>
                    </a:lnTo>
                    <a:lnTo>
                      <a:pt x="613" y="447"/>
                    </a:lnTo>
                    <a:lnTo>
                      <a:pt x="613" y="439"/>
                    </a:lnTo>
                    <a:lnTo>
                      <a:pt x="609" y="431"/>
                    </a:lnTo>
                    <a:lnTo>
                      <a:pt x="609" y="419"/>
                    </a:lnTo>
                    <a:lnTo>
                      <a:pt x="613" y="413"/>
                    </a:lnTo>
                    <a:lnTo>
                      <a:pt x="615" y="403"/>
                    </a:lnTo>
                    <a:lnTo>
                      <a:pt x="615" y="392"/>
                    </a:lnTo>
                    <a:lnTo>
                      <a:pt x="624" y="382"/>
                    </a:lnTo>
                    <a:lnTo>
                      <a:pt x="624" y="369"/>
                    </a:lnTo>
                    <a:lnTo>
                      <a:pt x="626" y="364"/>
                    </a:lnTo>
                    <a:lnTo>
                      <a:pt x="633" y="358"/>
                    </a:lnTo>
                    <a:lnTo>
                      <a:pt x="633" y="353"/>
                    </a:lnTo>
                    <a:lnTo>
                      <a:pt x="630" y="344"/>
                    </a:lnTo>
                    <a:lnTo>
                      <a:pt x="628" y="342"/>
                    </a:lnTo>
                    <a:lnTo>
                      <a:pt x="624" y="342"/>
                    </a:lnTo>
                    <a:lnTo>
                      <a:pt x="614" y="342"/>
                    </a:lnTo>
                    <a:lnTo>
                      <a:pt x="595" y="350"/>
                    </a:lnTo>
                    <a:lnTo>
                      <a:pt x="583" y="353"/>
                    </a:lnTo>
                    <a:lnTo>
                      <a:pt x="576" y="353"/>
                    </a:lnTo>
                    <a:lnTo>
                      <a:pt x="567" y="350"/>
                    </a:lnTo>
                    <a:lnTo>
                      <a:pt x="563" y="349"/>
                    </a:lnTo>
                    <a:lnTo>
                      <a:pt x="558" y="347"/>
                    </a:lnTo>
                    <a:lnTo>
                      <a:pt x="552" y="345"/>
                    </a:lnTo>
                    <a:lnTo>
                      <a:pt x="544" y="348"/>
                    </a:lnTo>
                    <a:lnTo>
                      <a:pt x="542" y="350"/>
                    </a:lnTo>
                    <a:lnTo>
                      <a:pt x="536" y="350"/>
                    </a:lnTo>
                    <a:lnTo>
                      <a:pt x="527" y="350"/>
                    </a:lnTo>
                    <a:lnTo>
                      <a:pt x="523" y="348"/>
                    </a:lnTo>
                    <a:lnTo>
                      <a:pt x="522" y="348"/>
                    </a:lnTo>
                    <a:lnTo>
                      <a:pt x="494" y="307"/>
                    </a:lnTo>
                    <a:lnTo>
                      <a:pt x="493" y="305"/>
                    </a:lnTo>
                    <a:lnTo>
                      <a:pt x="490" y="302"/>
                    </a:lnTo>
                    <a:lnTo>
                      <a:pt x="479" y="301"/>
                    </a:lnTo>
                    <a:lnTo>
                      <a:pt x="473" y="297"/>
                    </a:lnTo>
                    <a:lnTo>
                      <a:pt x="461" y="293"/>
                    </a:lnTo>
                    <a:lnTo>
                      <a:pt x="443" y="294"/>
                    </a:lnTo>
                    <a:lnTo>
                      <a:pt x="425" y="299"/>
                    </a:lnTo>
                    <a:lnTo>
                      <a:pt x="415" y="300"/>
                    </a:lnTo>
                    <a:lnTo>
                      <a:pt x="400" y="299"/>
                    </a:lnTo>
                    <a:lnTo>
                      <a:pt x="383" y="291"/>
                    </a:lnTo>
                    <a:lnTo>
                      <a:pt x="380" y="284"/>
                    </a:lnTo>
                    <a:lnTo>
                      <a:pt x="376" y="283"/>
                    </a:lnTo>
                    <a:lnTo>
                      <a:pt x="364" y="277"/>
                    </a:lnTo>
                    <a:lnTo>
                      <a:pt x="362" y="274"/>
                    </a:lnTo>
                    <a:lnTo>
                      <a:pt x="362" y="241"/>
                    </a:lnTo>
                    <a:lnTo>
                      <a:pt x="360" y="232"/>
                    </a:lnTo>
                    <a:lnTo>
                      <a:pt x="357" y="226"/>
                    </a:lnTo>
                    <a:lnTo>
                      <a:pt x="353" y="223"/>
                    </a:lnTo>
                    <a:lnTo>
                      <a:pt x="351" y="220"/>
                    </a:lnTo>
                    <a:lnTo>
                      <a:pt x="344" y="211"/>
                    </a:lnTo>
                    <a:lnTo>
                      <a:pt x="341" y="208"/>
                    </a:lnTo>
                    <a:lnTo>
                      <a:pt x="338" y="188"/>
                    </a:lnTo>
                    <a:lnTo>
                      <a:pt x="335" y="182"/>
                    </a:lnTo>
                    <a:lnTo>
                      <a:pt x="334" y="180"/>
                    </a:lnTo>
                    <a:lnTo>
                      <a:pt x="310" y="181"/>
                    </a:lnTo>
                    <a:lnTo>
                      <a:pt x="316" y="167"/>
                    </a:lnTo>
                    <a:lnTo>
                      <a:pt x="324" y="152"/>
                    </a:lnTo>
                    <a:lnTo>
                      <a:pt x="337" y="107"/>
                    </a:lnTo>
                    <a:lnTo>
                      <a:pt x="350" y="85"/>
                    </a:lnTo>
                    <a:lnTo>
                      <a:pt x="375" y="62"/>
                    </a:lnTo>
                    <a:lnTo>
                      <a:pt x="378" y="57"/>
                    </a:lnTo>
                    <a:lnTo>
                      <a:pt x="383" y="47"/>
                    </a:lnTo>
                    <a:lnTo>
                      <a:pt x="389" y="41"/>
                    </a:lnTo>
                    <a:lnTo>
                      <a:pt x="404" y="35"/>
                    </a:lnTo>
                    <a:lnTo>
                      <a:pt x="419" y="33"/>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87" name="Freeform 251"/>
              <p:cNvSpPr>
                <a:spLocks noChangeAspect="1"/>
              </p:cNvSpPr>
              <p:nvPr/>
            </p:nvSpPr>
            <p:spPr bwMode="gray">
              <a:xfrm>
                <a:off x="1751" y="2592"/>
                <a:ext cx="132" cy="151"/>
              </a:xfrm>
              <a:custGeom>
                <a:avLst/>
                <a:gdLst/>
                <a:ahLst/>
                <a:cxnLst>
                  <a:cxn ang="0">
                    <a:pos x="29" y="74"/>
                  </a:cxn>
                  <a:cxn ang="0">
                    <a:pos x="109" y="59"/>
                  </a:cxn>
                  <a:cxn ang="0">
                    <a:pos x="164" y="7"/>
                  </a:cxn>
                  <a:cxn ang="0">
                    <a:pos x="232" y="1"/>
                  </a:cxn>
                  <a:cxn ang="0">
                    <a:pos x="243" y="60"/>
                  </a:cxn>
                  <a:cxn ang="0">
                    <a:pos x="234" y="88"/>
                  </a:cxn>
                  <a:cxn ang="0">
                    <a:pos x="283" y="151"/>
                  </a:cxn>
                  <a:cxn ang="0">
                    <a:pos x="348" y="161"/>
                  </a:cxn>
                  <a:cxn ang="0">
                    <a:pos x="372" y="183"/>
                  </a:cxn>
                  <a:cxn ang="0">
                    <a:pos x="441" y="211"/>
                  </a:cxn>
                  <a:cxn ang="0">
                    <a:pos x="487" y="222"/>
                  </a:cxn>
                  <a:cxn ang="0">
                    <a:pos x="507" y="268"/>
                  </a:cxn>
                  <a:cxn ang="0">
                    <a:pos x="512" y="307"/>
                  </a:cxn>
                  <a:cxn ang="0">
                    <a:pos x="511" y="334"/>
                  </a:cxn>
                  <a:cxn ang="0">
                    <a:pos x="550" y="370"/>
                  </a:cxn>
                  <a:cxn ang="0">
                    <a:pos x="616" y="373"/>
                  </a:cxn>
                  <a:cxn ang="0">
                    <a:pos x="616" y="399"/>
                  </a:cxn>
                  <a:cxn ang="0">
                    <a:pos x="641" y="434"/>
                  </a:cxn>
                  <a:cxn ang="0">
                    <a:pos x="658" y="500"/>
                  </a:cxn>
                  <a:cxn ang="0">
                    <a:pos x="644" y="555"/>
                  </a:cxn>
                  <a:cxn ang="0">
                    <a:pos x="647" y="586"/>
                  </a:cxn>
                  <a:cxn ang="0">
                    <a:pos x="631" y="585"/>
                  </a:cxn>
                  <a:cxn ang="0">
                    <a:pos x="595" y="544"/>
                  </a:cxn>
                  <a:cxn ang="0">
                    <a:pos x="504" y="549"/>
                  </a:cxn>
                  <a:cxn ang="0">
                    <a:pos x="426" y="576"/>
                  </a:cxn>
                  <a:cxn ang="0">
                    <a:pos x="401" y="628"/>
                  </a:cxn>
                  <a:cxn ang="0">
                    <a:pos x="391" y="705"/>
                  </a:cxn>
                  <a:cxn ang="0">
                    <a:pos x="362" y="706"/>
                  </a:cxn>
                  <a:cxn ang="0">
                    <a:pos x="315" y="701"/>
                  </a:cxn>
                  <a:cxn ang="0">
                    <a:pos x="297" y="735"/>
                  </a:cxn>
                  <a:cxn ang="0">
                    <a:pos x="281" y="726"/>
                  </a:cxn>
                  <a:cxn ang="0">
                    <a:pos x="250" y="710"/>
                  </a:cxn>
                  <a:cxn ang="0">
                    <a:pos x="202" y="695"/>
                  </a:cxn>
                  <a:cxn ang="0">
                    <a:pos x="176" y="708"/>
                  </a:cxn>
                  <a:cxn ang="0">
                    <a:pos x="149" y="737"/>
                  </a:cxn>
                  <a:cxn ang="0">
                    <a:pos x="126" y="752"/>
                  </a:cxn>
                  <a:cxn ang="0">
                    <a:pos x="94" y="751"/>
                  </a:cxn>
                  <a:cxn ang="0">
                    <a:pos x="86" y="711"/>
                  </a:cxn>
                  <a:cxn ang="0">
                    <a:pos x="77" y="652"/>
                  </a:cxn>
                  <a:cxn ang="0">
                    <a:pos x="61" y="626"/>
                  </a:cxn>
                  <a:cxn ang="0">
                    <a:pos x="55" y="602"/>
                  </a:cxn>
                  <a:cxn ang="0">
                    <a:pos x="51" y="579"/>
                  </a:cxn>
                  <a:cxn ang="0">
                    <a:pos x="57" y="564"/>
                  </a:cxn>
                  <a:cxn ang="0">
                    <a:pos x="54" y="536"/>
                  </a:cxn>
                  <a:cxn ang="0">
                    <a:pos x="29" y="480"/>
                  </a:cxn>
                  <a:cxn ang="0">
                    <a:pos x="7" y="443"/>
                  </a:cxn>
                  <a:cxn ang="0">
                    <a:pos x="1" y="431"/>
                  </a:cxn>
                  <a:cxn ang="0">
                    <a:pos x="36" y="373"/>
                  </a:cxn>
                  <a:cxn ang="0">
                    <a:pos x="20" y="357"/>
                  </a:cxn>
                  <a:cxn ang="0">
                    <a:pos x="17" y="328"/>
                  </a:cxn>
                  <a:cxn ang="0">
                    <a:pos x="29" y="303"/>
                  </a:cxn>
                  <a:cxn ang="0">
                    <a:pos x="22" y="276"/>
                  </a:cxn>
                  <a:cxn ang="0">
                    <a:pos x="33" y="231"/>
                  </a:cxn>
                  <a:cxn ang="0">
                    <a:pos x="40" y="166"/>
                  </a:cxn>
                  <a:cxn ang="0">
                    <a:pos x="35" y="129"/>
                  </a:cxn>
                </a:cxnLst>
                <a:rect l="0" t="0" r="r" b="b"/>
                <a:pathLst>
                  <a:path w="658" h="754">
                    <a:moveTo>
                      <a:pt x="1" y="70"/>
                    </a:moveTo>
                    <a:lnTo>
                      <a:pt x="3" y="68"/>
                    </a:lnTo>
                    <a:lnTo>
                      <a:pt x="11" y="68"/>
                    </a:lnTo>
                    <a:lnTo>
                      <a:pt x="29" y="74"/>
                    </a:lnTo>
                    <a:lnTo>
                      <a:pt x="70" y="75"/>
                    </a:lnTo>
                    <a:lnTo>
                      <a:pt x="78" y="71"/>
                    </a:lnTo>
                    <a:lnTo>
                      <a:pt x="83" y="68"/>
                    </a:lnTo>
                    <a:lnTo>
                      <a:pt x="109" y="59"/>
                    </a:lnTo>
                    <a:lnTo>
                      <a:pt x="116" y="55"/>
                    </a:lnTo>
                    <a:lnTo>
                      <a:pt x="141" y="33"/>
                    </a:lnTo>
                    <a:lnTo>
                      <a:pt x="158" y="14"/>
                    </a:lnTo>
                    <a:lnTo>
                      <a:pt x="164" y="7"/>
                    </a:lnTo>
                    <a:lnTo>
                      <a:pt x="180" y="4"/>
                    </a:lnTo>
                    <a:lnTo>
                      <a:pt x="186" y="4"/>
                    </a:lnTo>
                    <a:lnTo>
                      <a:pt x="213" y="0"/>
                    </a:lnTo>
                    <a:lnTo>
                      <a:pt x="232" y="1"/>
                    </a:lnTo>
                    <a:lnTo>
                      <a:pt x="235" y="4"/>
                    </a:lnTo>
                    <a:lnTo>
                      <a:pt x="240" y="11"/>
                    </a:lnTo>
                    <a:lnTo>
                      <a:pt x="243" y="28"/>
                    </a:lnTo>
                    <a:lnTo>
                      <a:pt x="243" y="60"/>
                    </a:lnTo>
                    <a:lnTo>
                      <a:pt x="242" y="70"/>
                    </a:lnTo>
                    <a:lnTo>
                      <a:pt x="237" y="77"/>
                    </a:lnTo>
                    <a:lnTo>
                      <a:pt x="235" y="81"/>
                    </a:lnTo>
                    <a:lnTo>
                      <a:pt x="234" y="88"/>
                    </a:lnTo>
                    <a:lnTo>
                      <a:pt x="240" y="112"/>
                    </a:lnTo>
                    <a:lnTo>
                      <a:pt x="249" y="125"/>
                    </a:lnTo>
                    <a:lnTo>
                      <a:pt x="256" y="131"/>
                    </a:lnTo>
                    <a:lnTo>
                      <a:pt x="283" y="151"/>
                    </a:lnTo>
                    <a:lnTo>
                      <a:pt x="296" y="155"/>
                    </a:lnTo>
                    <a:lnTo>
                      <a:pt x="313" y="157"/>
                    </a:lnTo>
                    <a:lnTo>
                      <a:pt x="332" y="157"/>
                    </a:lnTo>
                    <a:lnTo>
                      <a:pt x="348" y="161"/>
                    </a:lnTo>
                    <a:lnTo>
                      <a:pt x="355" y="167"/>
                    </a:lnTo>
                    <a:lnTo>
                      <a:pt x="356" y="171"/>
                    </a:lnTo>
                    <a:lnTo>
                      <a:pt x="363" y="179"/>
                    </a:lnTo>
                    <a:lnTo>
                      <a:pt x="372" y="183"/>
                    </a:lnTo>
                    <a:lnTo>
                      <a:pt x="410" y="193"/>
                    </a:lnTo>
                    <a:lnTo>
                      <a:pt x="426" y="208"/>
                    </a:lnTo>
                    <a:lnTo>
                      <a:pt x="431" y="211"/>
                    </a:lnTo>
                    <a:lnTo>
                      <a:pt x="441" y="211"/>
                    </a:lnTo>
                    <a:lnTo>
                      <a:pt x="450" y="209"/>
                    </a:lnTo>
                    <a:lnTo>
                      <a:pt x="455" y="209"/>
                    </a:lnTo>
                    <a:lnTo>
                      <a:pt x="468" y="211"/>
                    </a:lnTo>
                    <a:lnTo>
                      <a:pt x="487" y="222"/>
                    </a:lnTo>
                    <a:lnTo>
                      <a:pt x="493" y="227"/>
                    </a:lnTo>
                    <a:lnTo>
                      <a:pt x="501" y="238"/>
                    </a:lnTo>
                    <a:lnTo>
                      <a:pt x="506" y="253"/>
                    </a:lnTo>
                    <a:lnTo>
                      <a:pt x="507" y="268"/>
                    </a:lnTo>
                    <a:lnTo>
                      <a:pt x="511" y="276"/>
                    </a:lnTo>
                    <a:lnTo>
                      <a:pt x="514" y="281"/>
                    </a:lnTo>
                    <a:lnTo>
                      <a:pt x="514" y="290"/>
                    </a:lnTo>
                    <a:lnTo>
                      <a:pt x="512" y="307"/>
                    </a:lnTo>
                    <a:lnTo>
                      <a:pt x="503" y="308"/>
                    </a:lnTo>
                    <a:lnTo>
                      <a:pt x="503" y="312"/>
                    </a:lnTo>
                    <a:lnTo>
                      <a:pt x="504" y="317"/>
                    </a:lnTo>
                    <a:lnTo>
                      <a:pt x="511" y="334"/>
                    </a:lnTo>
                    <a:lnTo>
                      <a:pt x="518" y="356"/>
                    </a:lnTo>
                    <a:lnTo>
                      <a:pt x="524" y="369"/>
                    </a:lnTo>
                    <a:lnTo>
                      <a:pt x="539" y="369"/>
                    </a:lnTo>
                    <a:lnTo>
                      <a:pt x="550" y="370"/>
                    </a:lnTo>
                    <a:lnTo>
                      <a:pt x="563" y="370"/>
                    </a:lnTo>
                    <a:lnTo>
                      <a:pt x="568" y="372"/>
                    </a:lnTo>
                    <a:lnTo>
                      <a:pt x="611" y="372"/>
                    </a:lnTo>
                    <a:lnTo>
                      <a:pt x="616" y="373"/>
                    </a:lnTo>
                    <a:lnTo>
                      <a:pt x="619" y="376"/>
                    </a:lnTo>
                    <a:lnTo>
                      <a:pt x="620" y="381"/>
                    </a:lnTo>
                    <a:lnTo>
                      <a:pt x="619" y="391"/>
                    </a:lnTo>
                    <a:lnTo>
                      <a:pt x="616" y="399"/>
                    </a:lnTo>
                    <a:lnTo>
                      <a:pt x="616" y="405"/>
                    </a:lnTo>
                    <a:lnTo>
                      <a:pt x="620" y="425"/>
                    </a:lnTo>
                    <a:lnTo>
                      <a:pt x="638" y="431"/>
                    </a:lnTo>
                    <a:lnTo>
                      <a:pt x="641" y="434"/>
                    </a:lnTo>
                    <a:lnTo>
                      <a:pt x="644" y="448"/>
                    </a:lnTo>
                    <a:lnTo>
                      <a:pt x="656" y="467"/>
                    </a:lnTo>
                    <a:lnTo>
                      <a:pt x="658" y="477"/>
                    </a:lnTo>
                    <a:lnTo>
                      <a:pt x="658" y="500"/>
                    </a:lnTo>
                    <a:lnTo>
                      <a:pt x="657" y="529"/>
                    </a:lnTo>
                    <a:lnTo>
                      <a:pt x="656" y="533"/>
                    </a:lnTo>
                    <a:lnTo>
                      <a:pt x="649" y="544"/>
                    </a:lnTo>
                    <a:lnTo>
                      <a:pt x="644" y="555"/>
                    </a:lnTo>
                    <a:lnTo>
                      <a:pt x="644" y="561"/>
                    </a:lnTo>
                    <a:lnTo>
                      <a:pt x="644" y="569"/>
                    </a:lnTo>
                    <a:lnTo>
                      <a:pt x="646" y="574"/>
                    </a:lnTo>
                    <a:lnTo>
                      <a:pt x="647" y="586"/>
                    </a:lnTo>
                    <a:lnTo>
                      <a:pt x="646" y="587"/>
                    </a:lnTo>
                    <a:lnTo>
                      <a:pt x="638" y="590"/>
                    </a:lnTo>
                    <a:lnTo>
                      <a:pt x="637" y="591"/>
                    </a:lnTo>
                    <a:lnTo>
                      <a:pt x="631" y="585"/>
                    </a:lnTo>
                    <a:lnTo>
                      <a:pt x="630" y="581"/>
                    </a:lnTo>
                    <a:lnTo>
                      <a:pt x="615" y="560"/>
                    </a:lnTo>
                    <a:lnTo>
                      <a:pt x="605" y="552"/>
                    </a:lnTo>
                    <a:lnTo>
                      <a:pt x="595" y="544"/>
                    </a:lnTo>
                    <a:lnTo>
                      <a:pt x="582" y="541"/>
                    </a:lnTo>
                    <a:lnTo>
                      <a:pt x="539" y="541"/>
                    </a:lnTo>
                    <a:lnTo>
                      <a:pt x="535" y="541"/>
                    </a:lnTo>
                    <a:lnTo>
                      <a:pt x="504" y="549"/>
                    </a:lnTo>
                    <a:lnTo>
                      <a:pt x="501" y="549"/>
                    </a:lnTo>
                    <a:lnTo>
                      <a:pt x="447" y="566"/>
                    </a:lnTo>
                    <a:lnTo>
                      <a:pt x="428" y="570"/>
                    </a:lnTo>
                    <a:lnTo>
                      <a:pt x="426" y="576"/>
                    </a:lnTo>
                    <a:lnTo>
                      <a:pt x="423" y="591"/>
                    </a:lnTo>
                    <a:lnTo>
                      <a:pt x="412" y="607"/>
                    </a:lnTo>
                    <a:lnTo>
                      <a:pt x="401" y="625"/>
                    </a:lnTo>
                    <a:lnTo>
                      <a:pt x="401" y="628"/>
                    </a:lnTo>
                    <a:lnTo>
                      <a:pt x="401" y="654"/>
                    </a:lnTo>
                    <a:lnTo>
                      <a:pt x="402" y="658"/>
                    </a:lnTo>
                    <a:lnTo>
                      <a:pt x="402" y="665"/>
                    </a:lnTo>
                    <a:lnTo>
                      <a:pt x="391" y="705"/>
                    </a:lnTo>
                    <a:lnTo>
                      <a:pt x="383" y="720"/>
                    </a:lnTo>
                    <a:lnTo>
                      <a:pt x="375" y="716"/>
                    </a:lnTo>
                    <a:lnTo>
                      <a:pt x="369" y="711"/>
                    </a:lnTo>
                    <a:lnTo>
                      <a:pt x="362" y="706"/>
                    </a:lnTo>
                    <a:lnTo>
                      <a:pt x="359" y="705"/>
                    </a:lnTo>
                    <a:lnTo>
                      <a:pt x="351" y="704"/>
                    </a:lnTo>
                    <a:lnTo>
                      <a:pt x="334" y="704"/>
                    </a:lnTo>
                    <a:lnTo>
                      <a:pt x="315" y="701"/>
                    </a:lnTo>
                    <a:lnTo>
                      <a:pt x="307" y="701"/>
                    </a:lnTo>
                    <a:lnTo>
                      <a:pt x="304" y="705"/>
                    </a:lnTo>
                    <a:lnTo>
                      <a:pt x="300" y="724"/>
                    </a:lnTo>
                    <a:lnTo>
                      <a:pt x="297" y="735"/>
                    </a:lnTo>
                    <a:lnTo>
                      <a:pt x="296" y="741"/>
                    </a:lnTo>
                    <a:lnTo>
                      <a:pt x="293" y="741"/>
                    </a:lnTo>
                    <a:lnTo>
                      <a:pt x="282" y="730"/>
                    </a:lnTo>
                    <a:lnTo>
                      <a:pt x="281" y="726"/>
                    </a:lnTo>
                    <a:lnTo>
                      <a:pt x="278" y="725"/>
                    </a:lnTo>
                    <a:lnTo>
                      <a:pt x="275" y="719"/>
                    </a:lnTo>
                    <a:lnTo>
                      <a:pt x="271" y="715"/>
                    </a:lnTo>
                    <a:lnTo>
                      <a:pt x="250" y="710"/>
                    </a:lnTo>
                    <a:lnTo>
                      <a:pt x="245" y="710"/>
                    </a:lnTo>
                    <a:lnTo>
                      <a:pt x="237" y="708"/>
                    </a:lnTo>
                    <a:lnTo>
                      <a:pt x="211" y="708"/>
                    </a:lnTo>
                    <a:lnTo>
                      <a:pt x="202" y="695"/>
                    </a:lnTo>
                    <a:lnTo>
                      <a:pt x="196" y="689"/>
                    </a:lnTo>
                    <a:lnTo>
                      <a:pt x="192" y="689"/>
                    </a:lnTo>
                    <a:lnTo>
                      <a:pt x="189" y="690"/>
                    </a:lnTo>
                    <a:lnTo>
                      <a:pt x="176" y="708"/>
                    </a:lnTo>
                    <a:lnTo>
                      <a:pt x="165" y="716"/>
                    </a:lnTo>
                    <a:lnTo>
                      <a:pt x="157" y="725"/>
                    </a:lnTo>
                    <a:lnTo>
                      <a:pt x="151" y="733"/>
                    </a:lnTo>
                    <a:lnTo>
                      <a:pt x="149" y="737"/>
                    </a:lnTo>
                    <a:lnTo>
                      <a:pt x="143" y="747"/>
                    </a:lnTo>
                    <a:lnTo>
                      <a:pt x="138" y="752"/>
                    </a:lnTo>
                    <a:lnTo>
                      <a:pt x="136" y="752"/>
                    </a:lnTo>
                    <a:lnTo>
                      <a:pt x="126" y="752"/>
                    </a:lnTo>
                    <a:lnTo>
                      <a:pt x="120" y="754"/>
                    </a:lnTo>
                    <a:lnTo>
                      <a:pt x="108" y="754"/>
                    </a:lnTo>
                    <a:lnTo>
                      <a:pt x="101" y="754"/>
                    </a:lnTo>
                    <a:lnTo>
                      <a:pt x="94" y="751"/>
                    </a:lnTo>
                    <a:lnTo>
                      <a:pt x="94" y="749"/>
                    </a:lnTo>
                    <a:lnTo>
                      <a:pt x="90" y="737"/>
                    </a:lnTo>
                    <a:lnTo>
                      <a:pt x="90" y="733"/>
                    </a:lnTo>
                    <a:lnTo>
                      <a:pt x="86" y="711"/>
                    </a:lnTo>
                    <a:lnTo>
                      <a:pt x="86" y="693"/>
                    </a:lnTo>
                    <a:lnTo>
                      <a:pt x="83" y="671"/>
                    </a:lnTo>
                    <a:lnTo>
                      <a:pt x="77" y="661"/>
                    </a:lnTo>
                    <a:lnTo>
                      <a:pt x="77" y="652"/>
                    </a:lnTo>
                    <a:lnTo>
                      <a:pt x="74" y="639"/>
                    </a:lnTo>
                    <a:lnTo>
                      <a:pt x="73" y="635"/>
                    </a:lnTo>
                    <a:lnTo>
                      <a:pt x="66" y="628"/>
                    </a:lnTo>
                    <a:lnTo>
                      <a:pt x="61" y="626"/>
                    </a:lnTo>
                    <a:lnTo>
                      <a:pt x="58" y="623"/>
                    </a:lnTo>
                    <a:lnTo>
                      <a:pt x="58" y="615"/>
                    </a:lnTo>
                    <a:lnTo>
                      <a:pt x="58" y="607"/>
                    </a:lnTo>
                    <a:lnTo>
                      <a:pt x="55" y="602"/>
                    </a:lnTo>
                    <a:lnTo>
                      <a:pt x="47" y="598"/>
                    </a:lnTo>
                    <a:lnTo>
                      <a:pt x="47" y="592"/>
                    </a:lnTo>
                    <a:lnTo>
                      <a:pt x="50" y="580"/>
                    </a:lnTo>
                    <a:lnTo>
                      <a:pt x="51" y="579"/>
                    </a:lnTo>
                    <a:lnTo>
                      <a:pt x="58" y="575"/>
                    </a:lnTo>
                    <a:lnTo>
                      <a:pt x="61" y="574"/>
                    </a:lnTo>
                    <a:lnTo>
                      <a:pt x="61" y="570"/>
                    </a:lnTo>
                    <a:lnTo>
                      <a:pt x="57" y="564"/>
                    </a:lnTo>
                    <a:lnTo>
                      <a:pt x="58" y="558"/>
                    </a:lnTo>
                    <a:lnTo>
                      <a:pt x="62" y="553"/>
                    </a:lnTo>
                    <a:lnTo>
                      <a:pt x="61" y="543"/>
                    </a:lnTo>
                    <a:lnTo>
                      <a:pt x="54" y="536"/>
                    </a:lnTo>
                    <a:lnTo>
                      <a:pt x="41" y="526"/>
                    </a:lnTo>
                    <a:lnTo>
                      <a:pt x="36" y="521"/>
                    </a:lnTo>
                    <a:lnTo>
                      <a:pt x="33" y="512"/>
                    </a:lnTo>
                    <a:lnTo>
                      <a:pt x="29" y="480"/>
                    </a:lnTo>
                    <a:lnTo>
                      <a:pt x="29" y="470"/>
                    </a:lnTo>
                    <a:lnTo>
                      <a:pt x="22" y="461"/>
                    </a:lnTo>
                    <a:lnTo>
                      <a:pt x="18" y="457"/>
                    </a:lnTo>
                    <a:lnTo>
                      <a:pt x="7" y="443"/>
                    </a:lnTo>
                    <a:lnTo>
                      <a:pt x="4" y="443"/>
                    </a:lnTo>
                    <a:lnTo>
                      <a:pt x="2" y="439"/>
                    </a:lnTo>
                    <a:lnTo>
                      <a:pt x="0" y="437"/>
                    </a:lnTo>
                    <a:lnTo>
                      <a:pt x="1" y="431"/>
                    </a:lnTo>
                    <a:lnTo>
                      <a:pt x="12" y="412"/>
                    </a:lnTo>
                    <a:lnTo>
                      <a:pt x="23" y="400"/>
                    </a:lnTo>
                    <a:lnTo>
                      <a:pt x="35" y="383"/>
                    </a:lnTo>
                    <a:lnTo>
                      <a:pt x="36" y="373"/>
                    </a:lnTo>
                    <a:lnTo>
                      <a:pt x="35" y="370"/>
                    </a:lnTo>
                    <a:lnTo>
                      <a:pt x="29" y="365"/>
                    </a:lnTo>
                    <a:lnTo>
                      <a:pt x="24" y="362"/>
                    </a:lnTo>
                    <a:lnTo>
                      <a:pt x="20" y="357"/>
                    </a:lnTo>
                    <a:lnTo>
                      <a:pt x="18" y="356"/>
                    </a:lnTo>
                    <a:lnTo>
                      <a:pt x="17" y="350"/>
                    </a:lnTo>
                    <a:lnTo>
                      <a:pt x="15" y="342"/>
                    </a:lnTo>
                    <a:lnTo>
                      <a:pt x="17" y="328"/>
                    </a:lnTo>
                    <a:lnTo>
                      <a:pt x="22" y="319"/>
                    </a:lnTo>
                    <a:lnTo>
                      <a:pt x="27" y="316"/>
                    </a:lnTo>
                    <a:lnTo>
                      <a:pt x="29" y="308"/>
                    </a:lnTo>
                    <a:lnTo>
                      <a:pt x="29" y="303"/>
                    </a:lnTo>
                    <a:lnTo>
                      <a:pt x="27" y="297"/>
                    </a:lnTo>
                    <a:lnTo>
                      <a:pt x="18" y="286"/>
                    </a:lnTo>
                    <a:lnTo>
                      <a:pt x="18" y="283"/>
                    </a:lnTo>
                    <a:lnTo>
                      <a:pt x="22" y="276"/>
                    </a:lnTo>
                    <a:lnTo>
                      <a:pt x="35" y="270"/>
                    </a:lnTo>
                    <a:lnTo>
                      <a:pt x="36" y="268"/>
                    </a:lnTo>
                    <a:lnTo>
                      <a:pt x="36" y="249"/>
                    </a:lnTo>
                    <a:lnTo>
                      <a:pt x="33" y="231"/>
                    </a:lnTo>
                    <a:lnTo>
                      <a:pt x="33" y="220"/>
                    </a:lnTo>
                    <a:lnTo>
                      <a:pt x="35" y="201"/>
                    </a:lnTo>
                    <a:lnTo>
                      <a:pt x="35" y="177"/>
                    </a:lnTo>
                    <a:lnTo>
                      <a:pt x="40" y="166"/>
                    </a:lnTo>
                    <a:lnTo>
                      <a:pt x="47" y="157"/>
                    </a:lnTo>
                    <a:lnTo>
                      <a:pt x="50" y="155"/>
                    </a:lnTo>
                    <a:lnTo>
                      <a:pt x="50" y="152"/>
                    </a:lnTo>
                    <a:lnTo>
                      <a:pt x="35" y="129"/>
                    </a:lnTo>
                    <a:lnTo>
                      <a:pt x="1" y="7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88" name="Freeform 252"/>
              <p:cNvSpPr>
                <a:spLocks noChangeAspect="1"/>
              </p:cNvSpPr>
              <p:nvPr/>
            </p:nvSpPr>
            <p:spPr bwMode="gray">
              <a:xfrm>
                <a:off x="1874" y="2831"/>
                <a:ext cx="59" cy="63"/>
              </a:xfrm>
              <a:custGeom>
                <a:avLst/>
                <a:gdLst/>
                <a:ahLst/>
                <a:cxnLst>
                  <a:cxn ang="0">
                    <a:pos x="2" y="252"/>
                  </a:cxn>
                  <a:cxn ang="0">
                    <a:pos x="26" y="272"/>
                  </a:cxn>
                  <a:cxn ang="0">
                    <a:pos x="56" y="283"/>
                  </a:cxn>
                  <a:cxn ang="0">
                    <a:pos x="91" y="297"/>
                  </a:cxn>
                  <a:cxn ang="0">
                    <a:pos x="115" y="304"/>
                  </a:cxn>
                  <a:cxn ang="0">
                    <a:pos x="129" y="310"/>
                  </a:cxn>
                  <a:cxn ang="0">
                    <a:pos x="162" y="307"/>
                  </a:cxn>
                  <a:cxn ang="0">
                    <a:pos x="197" y="314"/>
                  </a:cxn>
                  <a:cxn ang="0">
                    <a:pos x="225" y="303"/>
                  </a:cxn>
                  <a:cxn ang="0">
                    <a:pos x="246" y="283"/>
                  </a:cxn>
                  <a:cxn ang="0">
                    <a:pos x="253" y="272"/>
                  </a:cxn>
                  <a:cxn ang="0">
                    <a:pos x="268" y="253"/>
                  </a:cxn>
                  <a:cxn ang="0">
                    <a:pos x="276" y="236"/>
                  </a:cxn>
                  <a:cxn ang="0">
                    <a:pos x="271" y="229"/>
                  </a:cxn>
                  <a:cxn ang="0">
                    <a:pos x="274" y="199"/>
                  </a:cxn>
                  <a:cxn ang="0">
                    <a:pos x="281" y="184"/>
                  </a:cxn>
                  <a:cxn ang="0">
                    <a:pos x="286" y="175"/>
                  </a:cxn>
                  <a:cxn ang="0">
                    <a:pos x="292" y="172"/>
                  </a:cxn>
                  <a:cxn ang="0">
                    <a:pos x="267" y="148"/>
                  </a:cxn>
                  <a:cxn ang="0">
                    <a:pos x="260" y="126"/>
                  </a:cxn>
                  <a:cxn ang="0">
                    <a:pos x="242" y="113"/>
                  </a:cxn>
                  <a:cxn ang="0">
                    <a:pos x="228" y="108"/>
                  </a:cxn>
                  <a:cxn ang="0">
                    <a:pos x="215" y="91"/>
                  </a:cxn>
                  <a:cxn ang="0">
                    <a:pos x="200" y="86"/>
                  </a:cxn>
                  <a:cxn ang="0">
                    <a:pos x="185" y="77"/>
                  </a:cxn>
                  <a:cxn ang="0">
                    <a:pos x="178" y="73"/>
                  </a:cxn>
                  <a:cxn ang="0">
                    <a:pos x="166" y="55"/>
                  </a:cxn>
                  <a:cxn ang="0">
                    <a:pos x="160" y="48"/>
                  </a:cxn>
                  <a:cxn ang="0">
                    <a:pos x="142" y="60"/>
                  </a:cxn>
                  <a:cxn ang="0">
                    <a:pos x="133" y="50"/>
                  </a:cxn>
                  <a:cxn ang="0">
                    <a:pos x="119" y="27"/>
                  </a:cxn>
                  <a:cxn ang="0">
                    <a:pos x="103" y="12"/>
                  </a:cxn>
                  <a:cxn ang="0">
                    <a:pos x="85" y="0"/>
                  </a:cxn>
                  <a:cxn ang="0">
                    <a:pos x="75" y="2"/>
                  </a:cxn>
                  <a:cxn ang="0">
                    <a:pos x="64" y="12"/>
                  </a:cxn>
                  <a:cxn ang="0">
                    <a:pos x="44" y="16"/>
                  </a:cxn>
                  <a:cxn ang="0">
                    <a:pos x="33" y="27"/>
                  </a:cxn>
                  <a:cxn ang="0">
                    <a:pos x="31" y="72"/>
                  </a:cxn>
                  <a:cxn ang="0">
                    <a:pos x="29" y="97"/>
                  </a:cxn>
                  <a:cxn ang="0">
                    <a:pos x="20" y="172"/>
                  </a:cxn>
                  <a:cxn ang="0">
                    <a:pos x="16" y="188"/>
                  </a:cxn>
                  <a:cxn ang="0">
                    <a:pos x="5" y="210"/>
                  </a:cxn>
                  <a:cxn ang="0">
                    <a:pos x="0" y="252"/>
                  </a:cxn>
                </a:cxnLst>
                <a:rect l="0" t="0" r="r" b="b"/>
                <a:pathLst>
                  <a:path w="292" h="314">
                    <a:moveTo>
                      <a:pt x="0" y="252"/>
                    </a:moveTo>
                    <a:lnTo>
                      <a:pt x="2" y="252"/>
                    </a:lnTo>
                    <a:lnTo>
                      <a:pt x="9" y="253"/>
                    </a:lnTo>
                    <a:lnTo>
                      <a:pt x="26" y="272"/>
                    </a:lnTo>
                    <a:lnTo>
                      <a:pt x="29" y="281"/>
                    </a:lnTo>
                    <a:lnTo>
                      <a:pt x="56" y="283"/>
                    </a:lnTo>
                    <a:lnTo>
                      <a:pt x="66" y="283"/>
                    </a:lnTo>
                    <a:lnTo>
                      <a:pt x="91" y="297"/>
                    </a:lnTo>
                    <a:lnTo>
                      <a:pt x="104" y="302"/>
                    </a:lnTo>
                    <a:lnTo>
                      <a:pt x="115" y="304"/>
                    </a:lnTo>
                    <a:lnTo>
                      <a:pt x="123" y="309"/>
                    </a:lnTo>
                    <a:lnTo>
                      <a:pt x="129" y="310"/>
                    </a:lnTo>
                    <a:lnTo>
                      <a:pt x="149" y="307"/>
                    </a:lnTo>
                    <a:lnTo>
                      <a:pt x="162" y="307"/>
                    </a:lnTo>
                    <a:lnTo>
                      <a:pt x="183" y="310"/>
                    </a:lnTo>
                    <a:lnTo>
                      <a:pt x="197" y="314"/>
                    </a:lnTo>
                    <a:lnTo>
                      <a:pt x="212" y="309"/>
                    </a:lnTo>
                    <a:lnTo>
                      <a:pt x="225" y="303"/>
                    </a:lnTo>
                    <a:lnTo>
                      <a:pt x="236" y="295"/>
                    </a:lnTo>
                    <a:lnTo>
                      <a:pt x="246" y="283"/>
                    </a:lnTo>
                    <a:lnTo>
                      <a:pt x="249" y="281"/>
                    </a:lnTo>
                    <a:lnTo>
                      <a:pt x="253" y="272"/>
                    </a:lnTo>
                    <a:lnTo>
                      <a:pt x="260" y="265"/>
                    </a:lnTo>
                    <a:lnTo>
                      <a:pt x="268" y="253"/>
                    </a:lnTo>
                    <a:lnTo>
                      <a:pt x="271" y="240"/>
                    </a:lnTo>
                    <a:lnTo>
                      <a:pt x="276" y="236"/>
                    </a:lnTo>
                    <a:lnTo>
                      <a:pt x="273" y="231"/>
                    </a:lnTo>
                    <a:lnTo>
                      <a:pt x="271" y="229"/>
                    </a:lnTo>
                    <a:lnTo>
                      <a:pt x="274" y="215"/>
                    </a:lnTo>
                    <a:lnTo>
                      <a:pt x="274" y="199"/>
                    </a:lnTo>
                    <a:lnTo>
                      <a:pt x="276" y="191"/>
                    </a:lnTo>
                    <a:lnTo>
                      <a:pt x="281" y="184"/>
                    </a:lnTo>
                    <a:lnTo>
                      <a:pt x="284" y="183"/>
                    </a:lnTo>
                    <a:lnTo>
                      <a:pt x="286" y="175"/>
                    </a:lnTo>
                    <a:lnTo>
                      <a:pt x="291" y="174"/>
                    </a:lnTo>
                    <a:lnTo>
                      <a:pt x="292" y="172"/>
                    </a:lnTo>
                    <a:lnTo>
                      <a:pt x="287" y="163"/>
                    </a:lnTo>
                    <a:lnTo>
                      <a:pt x="267" y="148"/>
                    </a:lnTo>
                    <a:lnTo>
                      <a:pt x="264" y="145"/>
                    </a:lnTo>
                    <a:lnTo>
                      <a:pt x="260" y="126"/>
                    </a:lnTo>
                    <a:lnTo>
                      <a:pt x="257" y="120"/>
                    </a:lnTo>
                    <a:lnTo>
                      <a:pt x="242" y="113"/>
                    </a:lnTo>
                    <a:lnTo>
                      <a:pt x="237" y="112"/>
                    </a:lnTo>
                    <a:lnTo>
                      <a:pt x="228" y="108"/>
                    </a:lnTo>
                    <a:lnTo>
                      <a:pt x="222" y="102"/>
                    </a:lnTo>
                    <a:lnTo>
                      <a:pt x="215" y="91"/>
                    </a:lnTo>
                    <a:lnTo>
                      <a:pt x="212" y="87"/>
                    </a:lnTo>
                    <a:lnTo>
                      <a:pt x="200" y="86"/>
                    </a:lnTo>
                    <a:lnTo>
                      <a:pt x="193" y="77"/>
                    </a:lnTo>
                    <a:lnTo>
                      <a:pt x="185" y="77"/>
                    </a:lnTo>
                    <a:lnTo>
                      <a:pt x="181" y="76"/>
                    </a:lnTo>
                    <a:lnTo>
                      <a:pt x="178" y="73"/>
                    </a:lnTo>
                    <a:lnTo>
                      <a:pt x="171" y="65"/>
                    </a:lnTo>
                    <a:lnTo>
                      <a:pt x="166" y="55"/>
                    </a:lnTo>
                    <a:lnTo>
                      <a:pt x="165" y="51"/>
                    </a:lnTo>
                    <a:lnTo>
                      <a:pt x="160" y="48"/>
                    </a:lnTo>
                    <a:lnTo>
                      <a:pt x="146" y="59"/>
                    </a:lnTo>
                    <a:lnTo>
                      <a:pt x="142" y="60"/>
                    </a:lnTo>
                    <a:lnTo>
                      <a:pt x="134" y="59"/>
                    </a:lnTo>
                    <a:lnTo>
                      <a:pt x="133" y="50"/>
                    </a:lnTo>
                    <a:lnTo>
                      <a:pt x="128" y="35"/>
                    </a:lnTo>
                    <a:lnTo>
                      <a:pt x="119" y="27"/>
                    </a:lnTo>
                    <a:lnTo>
                      <a:pt x="108" y="17"/>
                    </a:lnTo>
                    <a:lnTo>
                      <a:pt x="103" y="12"/>
                    </a:lnTo>
                    <a:lnTo>
                      <a:pt x="91" y="2"/>
                    </a:lnTo>
                    <a:lnTo>
                      <a:pt x="85" y="0"/>
                    </a:lnTo>
                    <a:lnTo>
                      <a:pt x="80" y="0"/>
                    </a:lnTo>
                    <a:lnTo>
                      <a:pt x="75" y="2"/>
                    </a:lnTo>
                    <a:lnTo>
                      <a:pt x="71" y="8"/>
                    </a:lnTo>
                    <a:lnTo>
                      <a:pt x="64" y="12"/>
                    </a:lnTo>
                    <a:lnTo>
                      <a:pt x="45" y="10"/>
                    </a:lnTo>
                    <a:lnTo>
                      <a:pt x="44" y="16"/>
                    </a:lnTo>
                    <a:lnTo>
                      <a:pt x="34" y="24"/>
                    </a:lnTo>
                    <a:lnTo>
                      <a:pt x="33" y="27"/>
                    </a:lnTo>
                    <a:lnTo>
                      <a:pt x="34" y="50"/>
                    </a:lnTo>
                    <a:lnTo>
                      <a:pt x="31" y="72"/>
                    </a:lnTo>
                    <a:lnTo>
                      <a:pt x="31" y="87"/>
                    </a:lnTo>
                    <a:lnTo>
                      <a:pt x="29" y="97"/>
                    </a:lnTo>
                    <a:lnTo>
                      <a:pt x="20" y="121"/>
                    </a:lnTo>
                    <a:lnTo>
                      <a:pt x="20" y="172"/>
                    </a:lnTo>
                    <a:lnTo>
                      <a:pt x="18" y="182"/>
                    </a:lnTo>
                    <a:lnTo>
                      <a:pt x="16" y="188"/>
                    </a:lnTo>
                    <a:lnTo>
                      <a:pt x="9" y="201"/>
                    </a:lnTo>
                    <a:lnTo>
                      <a:pt x="5" y="210"/>
                    </a:lnTo>
                    <a:lnTo>
                      <a:pt x="1" y="236"/>
                    </a:lnTo>
                    <a:lnTo>
                      <a:pt x="0" y="25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89" name="Freeform 253"/>
              <p:cNvSpPr>
                <a:spLocks noChangeAspect="1"/>
              </p:cNvSpPr>
              <p:nvPr/>
            </p:nvSpPr>
            <p:spPr bwMode="gray">
              <a:xfrm>
                <a:off x="1844" y="2396"/>
                <a:ext cx="53" cy="77"/>
              </a:xfrm>
              <a:custGeom>
                <a:avLst/>
                <a:gdLst/>
                <a:ahLst/>
                <a:cxnLst>
                  <a:cxn ang="0">
                    <a:pos x="89" y="0"/>
                  </a:cxn>
                  <a:cxn ang="0">
                    <a:pos x="141" y="41"/>
                  </a:cxn>
                  <a:cxn ang="0">
                    <a:pos x="152" y="83"/>
                  </a:cxn>
                  <a:cxn ang="0">
                    <a:pos x="172" y="84"/>
                  </a:cxn>
                  <a:cxn ang="0">
                    <a:pos x="195" y="94"/>
                  </a:cxn>
                  <a:cxn ang="0">
                    <a:pos x="211" y="112"/>
                  </a:cxn>
                  <a:cxn ang="0">
                    <a:pos x="232" y="139"/>
                  </a:cxn>
                  <a:cxn ang="0">
                    <a:pos x="217" y="159"/>
                  </a:cxn>
                  <a:cxn ang="0">
                    <a:pos x="220" y="165"/>
                  </a:cxn>
                  <a:cxn ang="0">
                    <a:pos x="212" y="182"/>
                  </a:cxn>
                  <a:cxn ang="0">
                    <a:pos x="189" y="186"/>
                  </a:cxn>
                  <a:cxn ang="0">
                    <a:pos x="183" y="193"/>
                  </a:cxn>
                  <a:cxn ang="0">
                    <a:pos x="174" y="228"/>
                  </a:cxn>
                  <a:cxn ang="0">
                    <a:pos x="189" y="255"/>
                  </a:cxn>
                  <a:cxn ang="0">
                    <a:pos x="200" y="268"/>
                  </a:cxn>
                  <a:cxn ang="0">
                    <a:pos x="217" y="273"/>
                  </a:cxn>
                  <a:cxn ang="0">
                    <a:pos x="226" y="289"/>
                  </a:cxn>
                  <a:cxn ang="0">
                    <a:pos x="233" y="311"/>
                  </a:cxn>
                  <a:cxn ang="0">
                    <a:pos x="263" y="347"/>
                  </a:cxn>
                  <a:cxn ang="0">
                    <a:pos x="254" y="350"/>
                  </a:cxn>
                  <a:cxn ang="0">
                    <a:pos x="233" y="348"/>
                  </a:cxn>
                  <a:cxn ang="0">
                    <a:pos x="213" y="353"/>
                  </a:cxn>
                  <a:cxn ang="0">
                    <a:pos x="183" y="366"/>
                  </a:cxn>
                  <a:cxn ang="0">
                    <a:pos x="158" y="374"/>
                  </a:cxn>
                  <a:cxn ang="0">
                    <a:pos x="134" y="386"/>
                  </a:cxn>
                  <a:cxn ang="0">
                    <a:pos x="102" y="369"/>
                  </a:cxn>
                  <a:cxn ang="0">
                    <a:pos x="91" y="357"/>
                  </a:cxn>
                  <a:cxn ang="0">
                    <a:pos x="89" y="332"/>
                  </a:cxn>
                  <a:cxn ang="0">
                    <a:pos x="77" y="288"/>
                  </a:cxn>
                  <a:cxn ang="0">
                    <a:pos x="86" y="257"/>
                  </a:cxn>
                  <a:cxn ang="0">
                    <a:pos x="95" y="234"/>
                  </a:cxn>
                  <a:cxn ang="0">
                    <a:pos x="79" y="209"/>
                  </a:cxn>
                  <a:cxn ang="0">
                    <a:pos x="72" y="193"/>
                  </a:cxn>
                  <a:cxn ang="0">
                    <a:pos x="67" y="171"/>
                  </a:cxn>
                  <a:cxn ang="0">
                    <a:pos x="37" y="174"/>
                  </a:cxn>
                  <a:cxn ang="0">
                    <a:pos x="27" y="163"/>
                  </a:cxn>
                  <a:cxn ang="0">
                    <a:pos x="0" y="128"/>
                  </a:cxn>
                  <a:cxn ang="0">
                    <a:pos x="1" y="121"/>
                  </a:cxn>
                  <a:cxn ang="0">
                    <a:pos x="11" y="91"/>
                  </a:cxn>
                  <a:cxn ang="0">
                    <a:pos x="40" y="75"/>
                  </a:cxn>
                  <a:cxn ang="0">
                    <a:pos x="38" y="64"/>
                  </a:cxn>
                  <a:cxn ang="0">
                    <a:pos x="24" y="52"/>
                  </a:cxn>
                  <a:cxn ang="0">
                    <a:pos x="29" y="35"/>
                  </a:cxn>
                  <a:cxn ang="0">
                    <a:pos x="46" y="26"/>
                  </a:cxn>
                  <a:cxn ang="0">
                    <a:pos x="72" y="13"/>
                  </a:cxn>
                  <a:cxn ang="0">
                    <a:pos x="81" y="2"/>
                  </a:cxn>
                </a:cxnLst>
                <a:rect l="0" t="0" r="r" b="b"/>
                <a:pathLst>
                  <a:path w="265" h="386">
                    <a:moveTo>
                      <a:pt x="81" y="2"/>
                    </a:moveTo>
                    <a:lnTo>
                      <a:pt x="87" y="3"/>
                    </a:lnTo>
                    <a:lnTo>
                      <a:pt x="89" y="0"/>
                    </a:lnTo>
                    <a:lnTo>
                      <a:pt x="94" y="0"/>
                    </a:lnTo>
                    <a:lnTo>
                      <a:pt x="108" y="10"/>
                    </a:lnTo>
                    <a:lnTo>
                      <a:pt x="141" y="41"/>
                    </a:lnTo>
                    <a:lnTo>
                      <a:pt x="150" y="53"/>
                    </a:lnTo>
                    <a:lnTo>
                      <a:pt x="151" y="59"/>
                    </a:lnTo>
                    <a:lnTo>
                      <a:pt x="152" y="83"/>
                    </a:lnTo>
                    <a:lnTo>
                      <a:pt x="156" y="84"/>
                    </a:lnTo>
                    <a:lnTo>
                      <a:pt x="162" y="84"/>
                    </a:lnTo>
                    <a:lnTo>
                      <a:pt x="172" y="84"/>
                    </a:lnTo>
                    <a:lnTo>
                      <a:pt x="179" y="85"/>
                    </a:lnTo>
                    <a:lnTo>
                      <a:pt x="183" y="88"/>
                    </a:lnTo>
                    <a:lnTo>
                      <a:pt x="195" y="94"/>
                    </a:lnTo>
                    <a:lnTo>
                      <a:pt x="197" y="96"/>
                    </a:lnTo>
                    <a:lnTo>
                      <a:pt x="202" y="104"/>
                    </a:lnTo>
                    <a:lnTo>
                      <a:pt x="211" y="112"/>
                    </a:lnTo>
                    <a:lnTo>
                      <a:pt x="222" y="120"/>
                    </a:lnTo>
                    <a:lnTo>
                      <a:pt x="228" y="136"/>
                    </a:lnTo>
                    <a:lnTo>
                      <a:pt x="232" y="139"/>
                    </a:lnTo>
                    <a:lnTo>
                      <a:pt x="231" y="142"/>
                    </a:lnTo>
                    <a:lnTo>
                      <a:pt x="224" y="148"/>
                    </a:lnTo>
                    <a:lnTo>
                      <a:pt x="217" y="159"/>
                    </a:lnTo>
                    <a:lnTo>
                      <a:pt x="216" y="163"/>
                    </a:lnTo>
                    <a:lnTo>
                      <a:pt x="218" y="165"/>
                    </a:lnTo>
                    <a:lnTo>
                      <a:pt x="220" y="165"/>
                    </a:lnTo>
                    <a:lnTo>
                      <a:pt x="220" y="172"/>
                    </a:lnTo>
                    <a:lnTo>
                      <a:pt x="213" y="179"/>
                    </a:lnTo>
                    <a:lnTo>
                      <a:pt x="212" y="182"/>
                    </a:lnTo>
                    <a:lnTo>
                      <a:pt x="205" y="183"/>
                    </a:lnTo>
                    <a:lnTo>
                      <a:pt x="196" y="183"/>
                    </a:lnTo>
                    <a:lnTo>
                      <a:pt x="189" y="186"/>
                    </a:lnTo>
                    <a:lnTo>
                      <a:pt x="185" y="188"/>
                    </a:lnTo>
                    <a:lnTo>
                      <a:pt x="184" y="191"/>
                    </a:lnTo>
                    <a:lnTo>
                      <a:pt x="183" y="193"/>
                    </a:lnTo>
                    <a:lnTo>
                      <a:pt x="181" y="208"/>
                    </a:lnTo>
                    <a:lnTo>
                      <a:pt x="178" y="217"/>
                    </a:lnTo>
                    <a:lnTo>
                      <a:pt x="174" y="228"/>
                    </a:lnTo>
                    <a:lnTo>
                      <a:pt x="174" y="234"/>
                    </a:lnTo>
                    <a:lnTo>
                      <a:pt x="180" y="240"/>
                    </a:lnTo>
                    <a:lnTo>
                      <a:pt x="189" y="255"/>
                    </a:lnTo>
                    <a:lnTo>
                      <a:pt x="191" y="256"/>
                    </a:lnTo>
                    <a:lnTo>
                      <a:pt x="200" y="263"/>
                    </a:lnTo>
                    <a:lnTo>
                      <a:pt x="200" y="268"/>
                    </a:lnTo>
                    <a:lnTo>
                      <a:pt x="204" y="272"/>
                    </a:lnTo>
                    <a:lnTo>
                      <a:pt x="205" y="273"/>
                    </a:lnTo>
                    <a:lnTo>
                      <a:pt x="217" y="273"/>
                    </a:lnTo>
                    <a:lnTo>
                      <a:pt x="220" y="276"/>
                    </a:lnTo>
                    <a:lnTo>
                      <a:pt x="221" y="284"/>
                    </a:lnTo>
                    <a:lnTo>
                      <a:pt x="226" y="289"/>
                    </a:lnTo>
                    <a:lnTo>
                      <a:pt x="226" y="299"/>
                    </a:lnTo>
                    <a:lnTo>
                      <a:pt x="232" y="305"/>
                    </a:lnTo>
                    <a:lnTo>
                      <a:pt x="233" y="311"/>
                    </a:lnTo>
                    <a:lnTo>
                      <a:pt x="239" y="321"/>
                    </a:lnTo>
                    <a:lnTo>
                      <a:pt x="253" y="338"/>
                    </a:lnTo>
                    <a:lnTo>
                      <a:pt x="263" y="347"/>
                    </a:lnTo>
                    <a:lnTo>
                      <a:pt x="265" y="347"/>
                    </a:lnTo>
                    <a:lnTo>
                      <a:pt x="265" y="349"/>
                    </a:lnTo>
                    <a:lnTo>
                      <a:pt x="254" y="350"/>
                    </a:lnTo>
                    <a:lnTo>
                      <a:pt x="240" y="352"/>
                    </a:lnTo>
                    <a:lnTo>
                      <a:pt x="234" y="349"/>
                    </a:lnTo>
                    <a:lnTo>
                      <a:pt x="233" y="348"/>
                    </a:lnTo>
                    <a:lnTo>
                      <a:pt x="229" y="347"/>
                    </a:lnTo>
                    <a:lnTo>
                      <a:pt x="224" y="347"/>
                    </a:lnTo>
                    <a:lnTo>
                      <a:pt x="213" y="353"/>
                    </a:lnTo>
                    <a:lnTo>
                      <a:pt x="205" y="363"/>
                    </a:lnTo>
                    <a:lnTo>
                      <a:pt x="191" y="363"/>
                    </a:lnTo>
                    <a:lnTo>
                      <a:pt x="183" y="366"/>
                    </a:lnTo>
                    <a:lnTo>
                      <a:pt x="178" y="371"/>
                    </a:lnTo>
                    <a:lnTo>
                      <a:pt x="167" y="371"/>
                    </a:lnTo>
                    <a:lnTo>
                      <a:pt x="158" y="374"/>
                    </a:lnTo>
                    <a:lnTo>
                      <a:pt x="152" y="384"/>
                    </a:lnTo>
                    <a:lnTo>
                      <a:pt x="147" y="386"/>
                    </a:lnTo>
                    <a:lnTo>
                      <a:pt x="134" y="386"/>
                    </a:lnTo>
                    <a:lnTo>
                      <a:pt x="124" y="384"/>
                    </a:lnTo>
                    <a:lnTo>
                      <a:pt x="108" y="374"/>
                    </a:lnTo>
                    <a:lnTo>
                      <a:pt x="102" y="369"/>
                    </a:lnTo>
                    <a:lnTo>
                      <a:pt x="98" y="363"/>
                    </a:lnTo>
                    <a:lnTo>
                      <a:pt x="95" y="362"/>
                    </a:lnTo>
                    <a:lnTo>
                      <a:pt x="91" y="357"/>
                    </a:lnTo>
                    <a:lnTo>
                      <a:pt x="89" y="354"/>
                    </a:lnTo>
                    <a:lnTo>
                      <a:pt x="91" y="341"/>
                    </a:lnTo>
                    <a:lnTo>
                      <a:pt x="89" y="332"/>
                    </a:lnTo>
                    <a:lnTo>
                      <a:pt x="78" y="322"/>
                    </a:lnTo>
                    <a:lnTo>
                      <a:pt x="77" y="319"/>
                    </a:lnTo>
                    <a:lnTo>
                      <a:pt x="77" y="288"/>
                    </a:lnTo>
                    <a:lnTo>
                      <a:pt x="83" y="274"/>
                    </a:lnTo>
                    <a:lnTo>
                      <a:pt x="86" y="267"/>
                    </a:lnTo>
                    <a:lnTo>
                      <a:pt x="86" y="257"/>
                    </a:lnTo>
                    <a:lnTo>
                      <a:pt x="95" y="244"/>
                    </a:lnTo>
                    <a:lnTo>
                      <a:pt x="97" y="241"/>
                    </a:lnTo>
                    <a:lnTo>
                      <a:pt x="95" y="234"/>
                    </a:lnTo>
                    <a:lnTo>
                      <a:pt x="91" y="228"/>
                    </a:lnTo>
                    <a:lnTo>
                      <a:pt x="91" y="213"/>
                    </a:lnTo>
                    <a:lnTo>
                      <a:pt x="79" y="209"/>
                    </a:lnTo>
                    <a:lnTo>
                      <a:pt x="77" y="208"/>
                    </a:lnTo>
                    <a:lnTo>
                      <a:pt x="68" y="207"/>
                    </a:lnTo>
                    <a:lnTo>
                      <a:pt x="72" y="193"/>
                    </a:lnTo>
                    <a:lnTo>
                      <a:pt x="72" y="186"/>
                    </a:lnTo>
                    <a:lnTo>
                      <a:pt x="72" y="180"/>
                    </a:lnTo>
                    <a:lnTo>
                      <a:pt x="67" y="171"/>
                    </a:lnTo>
                    <a:lnTo>
                      <a:pt x="59" y="171"/>
                    </a:lnTo>
                    <a:lnTo>
                      <a:pt x="46" y="175"/>
                    </a:lnTo>
                    <a:lnTo>
                      <a:pt x="37" y="174"/>
                    </a:lnTo>
                    <a:lnTo>
                      <a:pt x="37" y="171"/>
                    </a:lnTo>
                    <a:lnTo>
                      <a:pt x="33" y="169"/>
                    </a:lnTo>
                    <a:lnTo>
                      <a:pt x="27" y="163"/>
                    </a:lnTo>
                    <a:lnTo>
                      <a:pt x="23" y="155"/>
                    </a:lnTo>
                    <a:lnTo>
                      <a:pt x="12" y="144"/>
                    </a:lnTo>
                    <a:lnTo>
                      <a:pt x="0" y="128"/>
                    </a:lnTo>
                    <a:lnTo>
                      <a:pt x="0" y="126"/>
                    </a:lnTo>
                    <a:lnTo>
                      <a:pt x="0" y="122"/>
                    </a:lnTo>
                    <a:lnTo>
                      <a:pt x="1" y="121"/>
                    </a:lnTo>
                    <a:lnTo>
                      <a:pt x="7" y="112"/>
                    </a:lnTo>
                    <a:lnTo>
                      <a:pt x="11" y="106"/>
                    </a:lnTo>
                    <a:lnTo>
                      <a:pt x="11" y="91"/>
                    </a:lnTo>
                    <a:lnTo>
                      <a:pt x="12" y="89"/>
                    </a:lnTo>
                    <a:lnTo>
                      <a:pt x="29" y="83"/>
                    </a:lnTo>
                    <a:lnTo>
                      <a:pt x="40" y="75"/>
                    </a:lnTo>
                    <a:lnTo>
                      <a:pt x="45" y="69"/>
                    </a:lnTo>
                    <a:lnTo>
                      <a:pt x="40" y="64"/>
                    </a:lnTo>
                    <a:lnTo>
                      <a:pt x="38" y="64"/>
                    </a:lnTo>
                    <a:lnTo>
                      <a:pt x="32" y="66"/>
                    </a:lnTo>
                    <a:lnTo>
                      <a:pt x="27" y="64"/>
                    </a:lnTo>
                    <a:lnTo>
                      <a:pt x="24" y="52"/>
                    </a:lnTo>
                    <a:lnTo>
                      <a:pt x="24" y="43"/>
                    </a:lnTo>
                    <a:lnTo>
                      <a:pt x="27" y="37"/>
                    </a:lnTo>
                    <a:lnTo>
                      <a:pt x="29" y="35"/>
                    </a:lnTo>
                    <a:lnTo>
                      <a:pt x="40" y="32"/>
                    </a:lnTo>
                    <a:lnTo>
                      <a:pt x="43" y="30"/>
                    </a:lnTo>
                    <a:lnTo>
                      <a:pt x="46" y="26"/>
                    </a:lnTo>
                    <a:lnTo>
                      <a:pt x="62" y="19"/>
                    </a:lnTo>
                    <a:lnTo>
                      <a:pt x="66" y="16"/>
                    </a:lnTo>
                    <a:lnTo>
                      <a:pt x="72" y="13"/>
                    </a:lnTo>
                    <a:lnTo>
                      <a:pt x="77" y="13"/>
                    </a:lnTo>
                    <a:lnTo>
                      <a:pt x="81" y="10"/>
                    </a:lnTo>
                    <a:lnTo>
                      <a:pt x="81" y="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90" name="Freeform 254"/>
              <p:cNvSpPr>
                <a:spLocks noChangeAspect="1"/>
              </p:cNvSpPr>
              <p:nvPr/>
            </p:nvSpPr>
            <p:spPr bwMode="gray">
              <a:xfrm>
                <a:off x="1919" y="2425"/>
                <a:ext cx="32" cy="40"/>
              </a:xfrm>
              <a:custGeom>
                <a:avLst/>
                <a:gdLst/>
                <a:ahLst/>
                <a:cxnLst>
                  <a:cxn ang="0">
                    <a:pos x="0" y="182"/>
                  </a:cxn>
                  <a:cxn ang="0">
                    <a:pos x="13" y="169"/>
                  </a:cxn>
                  <a:cxn ang="0">
                    <a:pos x="15" y="166"/>
                  </a:cxn>
                  <a:cxn ang="0">
                    <a:pos x="17" y="147"/>
                  </a:cxn>
                  <a:cxn ang="0">
                    <a:pos x="22" y="125"/>
                  </a:cxn>
                  <a:cxn ang="0">
                    <a:pos x="23" y="110"/>
                  </a:cxn>
                  <a:cxn ang="0">
                    <a:pos x="18" y="102"/>
                  </a:cxn>
                  <a:cxn ang="0">
                    <a:pos x="17" y="101"/>
                  </a:cxn>
                  <a:cxn ang="0">
                    <a:pos x="17" y="99"/>
                  </a:cxn>
                  <a:cxn ang="0">
                    <a:pos x="8" y="86"/>
                  </a:cxn>
                  <a:cxn ang="0">
                    <a:pos x="5" y="75"/>
                  </a:cxn>
                  <a:cxn ang="0">
                    <a:pos x="3" y="56"/>
                  </a:cxn>
                  <a:cxn ang="0">
                    <a:pos x="3" y="34"/>
                  </a:cxn>
                  <a:cxn ang="0">
                    <a:pos x="7" y="24"/>
                  </a:cxn>
                  <a:cxn ang="0">
                    <a:pos x="15" y="18"/>
                  </a:cxn>
                  <a:cxn ang="0">
                    <a:pos x="19" y="12"/>
                  </a:cxn>
                  <a:cxn ang="0">
                    <a:pos x="19" y="10"/>
                  </a:cxn>
                  <a:cxn ang="0">
                    <a:pos x="22" y="7"/>
                  </a:cxn>
                  <a:cxn ang="0">
                    <a:pos x="28" y="5"/>
                  </a:cxn>
                  <a:cxn ang="0">
                    <a:pos x="32" y="1"/>
                  </a:cxn>
                  <a:cxn ang="0">
                    <a:pos x="35" y="0"/>
                  </a:cxn>
                  <a:cxn ang="0">
                    <a:pos x="49" y="8"/>
                  </a:cxn>
                  <a:cxn ang="0">
                    <a:pos x="61" y="13"/>
                  </a:cxn>
                  <a:cxn ang="0">
                    <a:pos x="73" y="19"/>
                  </a:cxn>
                  <a:cxn ang="0">
                    <a:pos x="85" y="21"/>
                  </a:cxn>
                  <a:cxn ang="0">
                    <a:pos x="98" y="28"/>
                  </a:cxn>
                  <a:cxn ang="0">
                    <a:pos x="113" y="39"/>
                  </a:cxn>
                  <a:cxn ang="0">
                    <a:pos x="116" y="40"/>
                  </a:cxn>
                  <a:cxn ang="0">
                    <a:pos x="130" y="53"/>
                  </a:cxn>
                  <a:cxn ang="0">
                    <a:pos x="135" y="59"/>
                  </a:cxn>
                  <a:cxn ang="0">
                    <a:pos x="146" y="65"/>
                  </a:cxn>
                  <a:cxn ang="0">
                    <a:pos x="156" y="75"/>
                  </a:cxn>
                  <a:cxn ang="0">
                    <a:pos x="156" y="86"/>
                  </a:cxn>
                  <a:cxn ang="0">
                    <a:pos x="157" y="86"/>
                  </a:cxn>
                  <a:cxn ang="0">
                    <a:pos x="144" y="99"/>
                  </a:cxn>
                  <a:cxn ang="0">
                    <a:pos x="141" y="107"/>
                  </a:cxn>
                  <a:cxn ang="0">
                    <a:pos x="128" y="125"/>
                  </a:cxn>
                  <a:cxn ang="0">
                    <a:pos x="118" y="137"/>
                  </a:cxn>
                  <a:cxn ang="0">
                    <a:pos x="114" y="144"/>
                  </a:cxn>
                  <a:cxn ang="0">
                    <a:pos x="105" y="166"/>
                  </a:cxn>
                  <a:cxn ang="0">
                    <a:pos x="78" y="190"/>
                  </a:cxn>
                  <a:cxn ang="0">
                    <a:pos x="76" y="193"/>
                  </a:cxn>
                  <a:cxn ang="0">
                    <a:pos x="71" y="195"/>
                  </a:cxn>
                  <a:cxn ang="0">
                    <a:pos x="61" y="195"/>
                  </a:cxn>
                  <a:cxn ang="0">
                    <a:pos x="54" y="191"/>
                  </a:cxn>
                  <a:cxn ang="0">
                    <a:pos x="48" y="191"/>
                  </a:cxn>
                  <a:cxn ang="0">
                    <a:pos x="44" y="193"/>
                  </a:cxn>
                  <a:cxn ang="0">
                    <a:pos x="28" y="200"/>
                  </a:cxn>
                  <a:cxn ang="0">
                    <a:pos x="22" y="200"/>
                  </a:cxn>
                  <a:cxn ang="0">
                    <a:pos x="19" y="199"/>
                  </a:cxn>
                  <a:cxn ang="0">
                    <a:pos x="10" y="193"/>
                  </a:cxn>
                  <a:cxn ang="0">
                    <a:pos x="0" y="182"/>
                  </a:cxn>
                </a:cxnLst>
                <a:rect l="0" t="0" r="r" b="b"/>
                <a:pathLst>
                  <a:path w="157" h="200">
                    <a:moveTo>
                      <a:pt x="0" y="182"/>
                    </a:moveTo>
                    <a:lnTo>
                      <a:pt x="13" y="169"/>
                    </a:lnTo>
                    <a:lnTo>
                      <a:pt x="15" y="166"/>
                    </a:lnTo>
                    <a:lnTo>
                      <a:pt x="17" y="147"/>
                    </a:lnTo>
                    <a:lnTo>
                      <a:pt x="22" y="125"/>
                    </a:lnTo>
                    <a:lnTo>
                      <a:pt x="23" y="110"/>
                    </a:lnTo>
                    <a:lnTo>
                      <a:pt x="18" y="102"/>
                    </a:lnTo>
                    <a:lnTo>
                      <a:pt x="17" y="101"/>
                    </a:lnTo>
                    <a:lnTo>
                      <a:pt x="17" y="99"/>
                    </a:lnTo>
                    <a:lnTo>
                      <a:pt x="8" y="86"/>
                    </a:lnTo>
                    <a:lnTo>
                      <a:pt x="5" y="75"/>
                    </a:lnTo>
                    <a:lnTo>
                      <a:pt x="3" y="56"/>
                    </a:lnTo>
                    <a:lnTo>
                      <a:pt x="3" y="34"/>
                    </a:lnTo>
                    <a:lnTo>
                      <a:pt x="7" y="24"/>
                    </a:lnTo>
                    <a:lnTo>
                      <a:pt x="15" y="18"/>
                    </a:lnTo>
                    <a:lnTo>
                      <a:pt x="19" y="12"/>
                    </a:lnTo>
                    <a:lnTo>
                      <a:pt x="19" y="10"/>
                    </a:lnTo>
                    <a:lnTo>
                      <a:pt x="22" y="7"/>
                    </a:lnTo>
                    <a:lnTo>
                      <a:pt x="28" y="5"/>
                    </a:lnTo>
                    <a:lnTo>
                      <a:pt x="32" y="1"/>
                    </a:lnTo>
                    <a:lnTo>
                      <a:pt x="35" y="0"/>
                    </a:lnTo>
                    <a:lnTo>
                      <a:pt x="49" y="8"/>
                    </a:lnTo>
                    <a:lnTo>
                      <a:pt x="61" y="13"/>
                    </a:lnTo>
                    <a:lnTo>
                      <a:pt x="73" y="19"/>
                    </a:lnTo>
                    <a:lnTo>
                      <a:pt x="85" y="21"/>
                    </a:lnTo>
                    <a:lnTo>
                      <a:pt x="98" y="28"/>
                    </a:lnTo>
                    <a:lnTo>
                      <a:pt x="113" y="39"/>
                    </a:lnTo>
                    <a:lnTo>
                      <a:pt x="116" y="40"/>
                    </a:lnTo>
                    <a:lnTo>
                      <a:pt x="130" y="53"/>
                    </a:lnTo>
                    <a:lnTo>
                      <a:pt x="135" y="59"/>
                    </a:lnTo>
                    <a:lnTo>
                      <a:pt x="146" y="65"/>
                    </a:lnTo>
                    <a:lnTo>
                      <a:pt x="156" y="75"/>
                    </a:lnTo>
                    <a:lnTo>
                      <a:pt x="156" y="86"/>
                    </a:lnTo>
                    <a:lnTo>
                      <a:pt x="157" y="86"/>
                    </a:lnTo>
                    <a:lnTo>
                      <a:pt x="144" y="99"/>
                    </a:lnTo>
                    <a:lnTo>
                      <a:pt x="141" y="107"/>
                    </a:lnTo>
                    <a:lnTo>
                      <a:pt x="128" y="125"/>
                    </a:lnTo>
                    <a:lnTo>
                      <a:pt x="118" y="137"/>
                    </a:lnTo>
                    <a:lnTo>
                      <a:pt x="114" y="144"/>
                    </a:lnTo>
                    <a:lnTo>
                      <a:pt x="105" y="166"/>
                    </a:lnTo>
                    <a:lnTo>
                      <a:pt x="78" y="190"/>
                    </a:lnTo>
                    <a:lnTo>
                      <a:pt x="76" y="193"/>
                    </a:lnTo>
                    <a:lnTo>
                      <a:pt x="71" y="195"/>
                    </a:lnTo>
                    <a:lnTo>
                      <a:pt x="61" y="195"/>
                    </a:lnTo>
                    <a:lnTo>
                      <a:pt x="54" y="191"/>
                    </a:lnTo>
                    <a:lnTo>
                      <a:pt x="48" y="191"/>
                    </a:lnTo>
                    <a:lnTo>
                      <a:pt x="44" y="193"/>
                    </a:lnTo>
                    <a:lnTo>
                      <a:pt x="28" y="200"/>
                    </a:lnTo>
                    <a:lnTo>
                      <a:pt x="22" y="200"/>
                    </a:lnTo>
                    <a:lnTo>
                      <a:pt x="19" y="199"/>
                    </a:lnTo>
                    <a:lnTo>
                      <a:pt x="10" y="193"/>
                    </a:lnTo>
                    <a:lnTo>
                      <a:pt x="0" y="18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91" name="Freeform 255"/>
              <p:cNvSpPr>
                <a:spLocks noChangeAspect="1"/>
              </p:cNvSpPr>
              <p:nvPr/>
            </p:nvSpPr>
            <p:spPr bwMode="gray">
              <a:xfrm>
                <a:off x="1624" y="2488"/>
                <a:ext cx="137" cy="201"/>
              </a:xfrm>
              <a:custGeom>
                <a:avLst/>
                <a:gdLst/>
                <a:ahLst/>
                <a:cxnLst>
                  <a:cxn ang="0">
                    <a:pos x="319" y="13"/>
                  </a:cxn>
                  <a:cxn ang="0">
                    <a:pos x="335" y="50"/>
                  </a:cxn>
                  <a:cxn ang="0">
                    <a:pos x="284" y="110"/>
                  </a:cxn>
                  <a:cxn ang="0">
                    <a:pos x="204" y="156"/>
                  </a:cxn>
                  <a:cxn ang="0">
                    <a:pos x="170" y="190"/>
                  </a:cxn>
                  <a:cxn ang="0">
                    <a:pos x="159" y="190"/>
                  </a:cxn>
                  <a:cxn ang="0">
                    <a:pos x="138" y="253"/>
                  </a:cxn>
                  <a:cxn ang="0">
                    <a:pos x="97" y="260"/>
                  </a:cxn>
                  <a:cxn ang="0">
                    <a:pos x="72" y="242"/>
                  </a:cxn>
                  <a:cxn ang="0">
                    <a:pos x="43" y="242"/>
                  </a:cxn>
                  <a:cxn ang="0">
                    <a:pos x="52" y="214"/>
                  </a:cxn>
                  <a:cxn ang="0">
                    <a:pos x="51" y="188"/>
                  </a:cxn>
                  <a:cxn ang="0">
                    <a:pos x="3" y="231"/>
                  </a:cxn>
                  <a:cxn ang="0">
                    <a:pos x="9" y="271"/>
                  </a:cxn>
                  <a:cxn ang="0">
                    <a:pos x="21" y="308"/>
                  </a:cxn>
                  <a:cxn ang="0">
                    <a:pos x="51" y="350"/>
                  </a:cxn>
                  <a:cxn ang="0">
                    <a:pos x="89" y="387"/>
                  </a:cxn>
                  <a:cxn ang="0">
                    <a:pos x="140" y="478"/>
                  </a:cxn>
                  <a:cxn ang="0">
                    <a:pos x="188" y="578"/>
                  </a:cxn>
                  <a:cxn ang="0">
                    <a:pos x="212" y="632"/>
                  </a:cxn>
                  <a:cxn ang="0">
                    <a:pos x="256" y="711"/>
                  </a:cxn>
                  <a:cxn ang="0">
                    <a:pos x="267" y="764"/>
                  </a:cxn>
                  <a:cxn ang="0">
                    <a:pos x="298" y="807"/>
                  </a:cxn>
                  <a:cxn ang="0">
                    <a:pos x="391" y="874"/>
                  </a:cxn>
                  <a:cxn ang="0">
                    <a:pos x="481" y="922"/>
                  </a:cxn>
                  <a:cxn ang="0">
                    <a:pos x="532" y="957"/>
                  </a:cxn>
                  <a:cxn ang="0">
                    <a:pos x="584" y="1001"/>
                  </a:cxn>
                  <a:cxn ang="0">
                    <a:pos x="620" y="995"/>
                  </a:cxn>
                  <a:cxn ang="0">
                    <a:pos x="638" y="968"/>
                  </a:cxn>
                  <a:cxn ang="0">
                    <a:pos x="649" y="935"/>
                  </a:cxn>
                  <a:cxn ang="0">
                    <a:pos x="665" y="888"/>
                  </a:cxn>
                  <a:cxn ang="0">
                    <a:pos x="651" y="865"/>
                  </a:cxn>
                  <a:cxn ang="0">
                    <a:pos x="665" y="826"/>
                  </a:cxn>
                  <a:cxn ang="0">
                    <a:pos x="671" y="793"/>
                  </a:cxn>
                  <a:cxn ang="0">
                    <a:pos x="671" y="724"/>
                  </a:cxn>
                  <a:cxn ang="0">
                    <a:pos x="686" y="675"/>
                  </a:cxn>
                  <a:cxn ang="0">
                    <a:pos x="612" y="598"/>
                  </a:cxn>
                  <a:cxn ang="0">
                    <a:pos x="591" y="564"/>
                  </a:cxn>
                  <a:cxn ang="0">
                    <a:pos x="578" y="514"/>
                  </a:cxn>
                  <a:cxn ang="0">
                    <a:pos x="502" y="537"/>
                  </a:cxn>
                  <a:cxn ang="0">
                    <a:pos x="468" y="512"/>
                  </a:cxn>
                  <a:cxn ang="0">
                    <a:pos x="450" y="480"/>
                  </a:cxn>
                  <a:cxn ang="0">
                    <a:pos x="422" y="432"/>
                  </a:cxn>
                  <a:cxn ang="0">
                    <a:pos x="428" y="362"/>
                  </a:cxn>
                  <a:cxn ang="0">
                    <a:pos x="452" y="318"/>
                  </a:cxn>
                  <a:cxn ang="0">
                    <a:pos x="510" y="254"/>
                  </a:cxn>
                  <a:cxn ang="0">
                    <a:pos x="620" y="225"/>
                  </a:cxn>
                  <a:cxn ang="0">
                    <a:pos x="596" y="205"/>
                  </a:cxn>
                  <a:cxn ang="0">
                    <a:pos x="593" y="182"/>
                  </a:cxn>
                  <a:cxn ang="0">
                    <a:pos x="605" y="137"/>
                  </a:cxn>
                  <a:cxn ang="0">
                    <a:pos x="553" y="126"/>
                  </a:cxn>
                  <a:cxn ang="0">
                    <a:pos x="516" y="120"/>
                  </a:cxn>
                  <a:cxn ang="0">
                    <a:pos x="499" y="132"/>
                  </a:cxn>
                  <a:cxn ang="0">
                    <a:pos x="461" y="130"/>
                  </a:cxn>
                  <a:cxn ang="0">
                    <a:pos x="438" y="96"/>
                  </a:cxn>
                  <a:cxn ang="0">
                    <a:pos x="419" y="69"/>
                  </a:cxn>
                  <a:cxn ang="0">
                    <a:pos x="394" y="55"/>
                  </a:cxn>
                  <a:cxn ang="0">
                    <a:pos x="366" y="21"/>
                  </a:cxn>
                  <a:cxn ang="0">
                    <a:pos x="332" y="0"/>
                  </a:cxn>
                </a:cxnLst>
                <a:rect l="0" t="0" r="r" b="b"/>
                <a:pathLst>
                  <a:path w="686" h="1005">
                    <a:moveTo>
                      <a:pt x="328" y="0"/>
                    </a:moveTo>
                    <a:lnTo>
                      <a:pt x="326" y="2"/>
                    </a:lnTo>
                    <a:lnTo>
                      <a:pt x="315" y="2"/>
                    </a:lnTo>
                    <a:lnTo>
                      <a:pt x="314" y="11"/>
                    </a:lnTo>
                    <a:lnTo>
                      <a:pt x="319" y="13"/>
                    </a:lnTo>
                    <a:lnTo>
                      <a:pt x="321" y="16"/>
                    </a:lnTo>
                    <a:lnTo>
                      <a:pt x="326" y="27"/>
                    </a:lnTo>
                    <a:lnTo>
                      <a:pt x="327" y="32"/>
                    </a:lnTo>
                    <a:lnTo>
                      <a:pt x="335" y="49"/>
                    </a:lnTo>
                    <a:lnTo>
                      <a:pt x="335" y="50"/>
                    </a:lnTo>
                    <a:lnTo>
                      <a:pt x="326" y="50"/>
                    </a:lnTo>
                    <a:lnTo>
                      <a:pt x="319" y="65"/>
                    </a:lnTo>
                    <a:lnTo>
                      <a:pt x="305" y="89"/>
                    </a:lnTo>
                    <a:lnTo>
                      <a:pt x="292" y="104"/>
                    </a:lnTo>
                    <a:lnTo>
                      <a:pt x="284" y="110"/>
                    </a:lnTo>
                    <a:lnTo>
                      <a:pt x="274" y="119"/>
                    </a:lnTo>
                    <a:lnTo>
                      <a:pt x="265" y="131"/>
                    </a:lnTo>
                    <a:lnTo>
                      <a:pt x="256" y="137"/>
                    </a:lnTo>
                    <a:lnTo>
                      <a:pt x="240" y="145"/>
                    </a:lnTo>
                    <a:lnTo>
                      <a:pt x="204" y="156"/>
                    </a:lnTo>
                    <a:lnTo>
                      <a:pt x="186" y="163"/>
                    </a:lnTo>
                    <a:lnTo>
                      <a:pt x="179" y="168"/>
                    </a:lnTo>
                    <a:lnTo>
                      <a:pt x="176" y="171"/>
                    </a:lnTo>
                    <a:lnTo>
                      <a:pt x="171" y="180"/>
                    </a:lnTo>
                    <a:lnTo>
                      <a:pt x="170" y="190"/>
                    </a:lnTo>
                    <a:lnTo>
                      <a:pt x="166" y="193"/>
                    </a:lnTo>
                    <a:lnTo>
                      <a:pt x="164" y="193"/>
                    </a:lnTo>
                    <a:lnTo>
                      <a:pt x="160" y="189"/>
                    </a:lnTo>
                    <a:lnTo>
                      <a:pt x="159" y="189"/>
                    </a:lnTo>
                    <a:lnTo>
                      <a:pt x="159" y="190"/>
                    </a:lnTo>
                    <a:lnTo>
                      <a:pt x="144" y="210"/>
                    </a:lnTo>
                    <a:lnTo>
                      <a:pt x="142" y="223"/>
                    </a:lnTo>
                    <a:lnTo>
                      <a:pt x="142" y="244"/>
                    </a:lnTo>
                    <a:lnTo>
                      <a:pt x="139" y="252"/>
                    </a:lnTo>
                    <a:lnTo>
                      <a:pt x="138" y="253"/>
                    </a:lnTo>
                    <a:lnTo>
                      <a:pt x="128" y="257"/>
                    </a:lnTo>
                    <a:lnTo>
                      <a:pt x="121" y="264"/>
                    </a:lnTo>
                    <a:lnTo>
                      <a:pt x="110" y="269"/>
                    </a:lnTo>
                    <a:lnTo>
                      <a:pt x="102" y="268"/>
                    </a:lnTo>
                    <a:lnTo>
                      <a:pt x="97" y="260"/>
                    </a:lnTo>
                    <a:lnTo>
                      <a:pt x="95" y="254"/>
                    </a:lnTo>
                    <a:lnTo>
                      <a:pt x="90" y="245"/>
                    </a:lnTo>
                    <a:lnTo>
                      <a:pt x="84" y="245"/>
                    </a:lnTo>
                    <a:lnTo>
                      <a:pt x="74" y="245"/>
                    </a:lnTo>
                    <a:lnTo>
                      <a:pt x="72" y="242"/>
                    </a:lnTo>
                    <a:lnTo>
                      <a:pt x="67" y="238"/>
                    </a:lnTo>
                    <a:lnTo>
                      <a:pt x="58" y="238"/>
                    </a:lnTo>
                    <a:lnTo>
                      <a:pt x="50" y="243"/>
                    </a:lnTo>
                    <a:lnTo>
                      <a:pt x="45" y="244"/>
                    </a:lnTo>
                    <a:lnTo>
                      <a:pt x="43" y="242"/>
                    </a:lnTo>
                    <a:lnTo>
                      <a:pt x="41" y="228"/>
                    </a:lnTo>
                    <a:lnTo>
                      <a:pt x="39" y="223"/>
                    </a:lnTo>
                    <a:lnTo>
                      <a:pt x="39" y="221"/>
                    </a:lnTo>
                    <a:lnTo>
                      <a:pt x="42" y="216"/>
                    </a:lnTo>
                    <a:lnTo>
                      <a:pt x="52" y="214"/>
                    </a:lnTo>
                    <a:lnTo>
                      <a:pt x="57" y="209"/>
                    </a:lnTo>
                    <a:lnTo>
                      <a:pt x="56" y="200"/>
                    </a:lnTo>
                    <a:lnTo>
                      <a:pt x="54" y="198"/>
                    </a:lnTo>
                    <a:lnTo>
                      <a:pt x="52" y="188"/>
                    </a:lnTo>
                    <a:lnTo>
                      <a:pt x="51" y="188"/>
                    </a:lnTo>
                    <a:lnTo>
                      <a:pt x="51" y="185"/>
                    </a:lnTo>
                    <a:lnTo>
                      <a:pt x="43" y="193"/>
                    </a:lnTo>
                    <a:lnTo>
                      <a:pt x="32" y="200"/>
                    </a:lnTo>
                    <a:lnTo>
                      <a:pt x="18" y="216"/>
                    </a:lnTo>
                    <a:lnTo>
                      <a:pt x="3" y="231"/>
                    </a:lnTo>
                    <a:lnTo>
                      <a:pt x="2" y="236"/>
                    </a:lnTo>
                    <a:lnTo>
                      <a:pt x="0" y="245"/>
                    </a:lnTo>
                    <a:lnTo>
                      <a:pt x="3" y="260"/>
                    </a:lnTo>
                    <a:lnTo>
                      <a:pt x="4" y="263"/>
                    </a:lnTo>
                    <a:lnTo>
                      <a:pt x="9" y="271"/>
                    </a:lnTo>
                    <a:lnTo>
                      <a:pt x="10" y="284"/>
                    </a:lnTo>
                    <a:lnTo>
                      <a:pt x="19" y="292"/>
                    </a:lnTo>
                    <a:lnTo>
                      <a:pt x="24" y="298"/>
                    </a:lnTo>
                    <a:lnTo>
                      <a:pt x="24" y="302"/>
                    </a:lnTo>
                    <a:lnTo>
                      <a:pt x="21" y="308"/>
                    </a:lnTo>
                    <a:lnTo>
                      <a:pt x="11" y="318"/>
                    </a:lnTo>
                    <a:lnTo>
                      <a:pt x="14" y="323"/>
                    </a:lnTo>
                    <a:lnTo>
                      <a:pt x="29" y="333"/>
                    </a:lnTo>
                    <a:lnTo>
                      <a:pt x="37" y="340"/>
                    </a:lnTo>
                    <a:lnTo>
                      <a:pt x="51" y="350"/>
                    </a:lnTo>
                    <a:lnTo>
                      <a:pt x="58" y="355"/>
                    </a:lnTo>
                    <a:lnTo>
                      <a:pt x="73" y="367"/>
                    </a:lnTo>
                    <a:lnTo>
                      <a:pt x="80" y="379"/>
                    </a:lnTo>
                    <a:lnTo>
                      <a:pt x="83" y="379"/>
                    </a:lnTo>
                    <a:lnTo>
                      <a:pt x="89" y="387"/>
                    </a:lnTo>
                    <a:lnTo>
                      <a:pt x="97" y="413"/>
                    </a:lnTo>
                    <a:lnTo>
                      <a:pt x="102" y="422"/>
                    </a:lnTo>
                    <a:lnTo>
                      <a:pt x="133" y="452"/>
                    </a:lnTo>
                    <a:lnTo>
                      <a:pt x="139" y="467"/>
                    </a:lnTo>
                    <a:lnTo>
                      <a:pt x="140" y="478"/>
                    </a:lnTo>
                    <a:lnTo>
                      <a:pt x="143" y="484"/>
                    </a:lnTo>
                    <a:lnTo>
                      <a:pt x="155" y="507"/>
                    </a:lnTo>
                    <a:lnTo>
                      <a:pt x="161" y="522"/>
                    </a:lnTo>
                    <a:lnTo>
                      <a:pt x="170" y="549"/>
                    </a:lnTo>
                    <a:lnTo>
                      <a:pt x="188" y="578"/>
                    </a:lnTo>
                    <a:lnTo>
                      <a:pt x="191" y="584"/>
                    </a:lnTo>
                    <a:lnTo>
                      <a:pt x="193" y="608"/>
                    </a:lnTo>
                    <a:lnTo>
                      <a:pt x="199" y="624"/>
                    </a:lnTo>
                    <a:lnTo>
                      <a:pt x="204" y="629"/>
                    </a:lnTo>
                    <a:lnTo>
                      <a:pt x="212" y="632"/>
                    </a:lnTo>
                    <a:lnTo>
                      <a:pt x="217" y="639"/>
                    </a:lnTo>
                    <a:lnTo>
                      <a:pt x="225" y="659"/>
                    </a:lnTo>
                    <a:lnTo>
                      <a:pt x="239" y="678"/>
                    </a:lnTo>
                    <a:lnTo>
                      <a:pt x="249" y="693"/>
                    </a:lnTo>
                    <a:lnTo>
                      <a:pt x="256" y="711"/>
                    </a:lnTo>
                    <a:lnTo>
                      <a:pt x="269" y="726"/>
                    </a:lnTo>
                    <a:lnTo>
                      <a:pt x="274" y="742"/>
                    </a:lnTo>
                    <a:lnTo>
                      <a:pt x="277" y="754"/>
                    </a:lnTo>
                    <a:lnTo>
                      <a:pt x="271" y="758"/>
                    </a:lnTo>
                    <a:lnTo>
                      <a:pt x="267" y="764"/>
                    </a:lnTo>
                    <a:lnTo>
                      <a:pt x="269" y="776"/>
                    </a:lnTo>
                    <a:lnTo>
                      <a:pt x="272" y="780"/>
                    </a:lnTo>
                    <a:lnTo>
                      <a:pt x="283" y="791"/>
                    </a:lnTo>
                    <a:lnTo>
                      <a:pt x="290" y="802"/>
                    </a:lnTo>
                    <a:lnTo>
                      <a:pt x="298" y="807"/>
                    </a:lnTo>
                    <a:lnTo>
                      <a:pt x="317" y="828"/>
                    </a:lnTo>
                    <a:lnTo>
                      <a:pt x="327" y="834"/>
                    </a:lnTo>
                    <a:lnTo>
                      <a:pt x="335" y="842"/>
                    </a:lnTo>
                    <a:lnTo>
                      <a:pt x="359" y="858"/>
                    </a:lnTo>
                    <a:lnTo>
                      <a:pt x="391" y="874"/>
                    </a:lnTo>
                    <a:lnTo>
                      <a:pt x="411" y="890"/>
                    </a:lnTo>
                    <a:lnTo>
                      <a:pt x="414" y="892"/>
                    </a:lnTo>
                    <a:lnTo>
                      <a:pt x="455" y="908"/>
                    </a:lnTo>
                    <a:lnTo>
                      <a:pt x="478" y="921"/>
                    </a:lnTo>
                    <a:lnTo>
                      <a:pt x="481" y="922"/>
                    </a:lnTo>
                    <a:lnTo>
                      <a:pt x="486" y="922"/>
                    </a:lnTo>
                    <a:lnTo>
                      <a:pt x="491" y="923"/>
                    </a:lnTo>
                    <a:lnTo>
                      <a:pt x="513" y="941"/>
                    </a:lnTo>
                    <a:lnTo>
                      <a:pt x="525" y="948"/>
                    </a:lnTo>
                    <a:lnTo>
                      <a:pt x="532" y="957"/>
                    </a:lnTo>
                    <a:lnTo>
                      <a:pt x="541" y="964"/>
                    </a:lnTo>
                    <a:lnTo>
                      <a:pt x="551" y="974"/>
                    </a:lnTo>
                    <a:lnTo>
                      <a:pt x="562" y="989"/>
                    </a:lnTo>
                    <a:lnTo>
                      <a:pt x="574" y="995"/>
                    </a:lnTo>
                    <a:lnTo>
                      <a:pt x="584" y="1001"/>
                    </a:lnTo>
                    <a:lnTo>
                      <a:pt x="585" y="1001"/>
                    </a:lnTo>
                    <a:lnTo>
                      <a:pt x="589" y="1005"/>
                    </a:lnTo>
                    <a:lnTo>
                      <a:pt x="599" y="996"/>
                    </a:lnTo>
                    <a:lnTo>
                      <a:pt x="601" y="996"/>
                    </a:lnTo>
                    <a:lnTo>
                      <a:pt x="620" y="995"/>
                    </a:lnTo>
                    <a:lnTo>
                      <a:pt x="626" y="992"/>
                    </a:lnTo>
                    <a:lnTo>
                      <a:pt x="627" y="991"/>
                    </a:lnTo>
                    <a:lnTo>
                      <a:pt x="628" y="982"/>
                    </a:lnTo>
                    <a:lnTo>
                      <a:pt x="634" y="973"/>
                    </a:lnTo>
                    <a:lnTo>
                      <a:pt x="638" y="968"/>
                    </a:lnTo>
                    <a:lnTo>
                      <a:pt x="642" y="966"/>
                    </a:lnTo>
                    <a:lnTo>
                      <a:pt x="638" y="960"/>
                    </a:lnTo>
                    <a:lnTo>
                      <a:pt x="636" y="960"/>
                    </a:lnTo>
                    <a:lnTo>
                      <a:pt x="637" y="954"/>
                    </a:lnTo>
                    <a:lnTo>
                      <a:pt x="649" y="935"/>
                    </a:lnTo>
                    <a:lnTo>
                      <a:pt x="659" y="923"/>
                    </a:lnTo>
                    <a:lnTo>
                      <a:pt x="671" y="906"/>
                    </a:lnTo>
                    <a:lnTo>
                      <a:pt x="672" y="896"/>
                    </a:lnTo>
                    <a:lnTo>
                      <a:pt x="671" y="893"/>
                    </a:lnTo>
                    <a:lnTo>
                      <a:pt x="665" y="888"/>
                    </a:lnTo>
                    <a:lnTo>
                      <a:pt x="660" y="885"/>
                    </a:lnTo>
                    <a:lnTo>
                      <a:pt x="656" y="880"/>
                    </a:lnTo>
                    <a:lnTo>
                      <a:pt x="654" y="879"/>
                    </a:lnTo>
                    <a:lnTo>
                      <a:pt x="653" y="873"/>
                    </a:lnTo>
                    <a:lnTo>
                      <a:pt x="651" y="865"/>
                    </a:lnTo>
                    <a:lnTo>
                      <a:pt x="653" y="851"/>
                    </a:lnTo>
                    <a:lnTo>
                      <a:pt x="658" y="842"/>
                    </a:lnTo>
                    <a:lnTo>
                      <a:pt x="663" y="839"/>
                    </a:lnTo>
                    <a:lnTo>
                      <a:pt x="665" y="831"/>
                    </a:lnTo>
                    <a:lnTo>
                      <a:pt x="665" y="826"/>
                    </a:lnTo>
                    <a:lnTo>
                      <a:pt x="664" y="820"/>
                    </a:lnTo>
                    <a:lnTo>
                      <a:pt x="654" y="809"/>
                    </a:lnTo>
                    <a:lnTo>
                      <a:pt x="654" y="806"/>
                    </a:lnTo>
                    <a:lnTo>
                      <a:pt x="658" y="799"/>
                    </a:lnTo>
                    <a:lnTo>
                      <a:pt x="671" y="793"/>
                    </a:lnTo>
                    <a:lnTo>
                      <a:pt x="672" y="791"/>
                    </a:lnTo>
                    <a:lnTo>
                      <a:pt x="672" y="772"/>
                    </a:lnTo>
                    <a:lnTo>
                      <a:pt x="669" y="754"/>
                    </a:lnTo>
                    <a:lnTo>
                      <a:pt x="669" y="743"/>
                    </a:lnTo>
                    <a:lnTo>
                      <a:pt x="671" y="724"/>
                    </a:lnTo>
                    <a:lnTo>
                      <a:pt x="671" y="700"/>
                    </a:lnTo>
                    <a:lnTo>
                      <a:pt x="676" y="689"/>
                    </a:lnTo>
                    <a:lnTo>
                      <a:pt x="683" y="680"/>
                    </a:lnTo>
                    <a:lnTo>
                      <a:pt x="686" y="678"/>
                    </a:lnTo>
                    <a:lnTo>
                      <a:pt x="686" y="675"/>
                    </a:lnTo>
                    <a:lnTo>
                      <a:pt x="671" y="652"/>
                    </a:lnTo>
                    <a:lnTo>
                      <a:pt x="637" y="593"/>
                    </a:lnTo>
                    <a:lnTo>
                      <a:pt x="620" y="594"/>
                    </a:lnTo>
                    <a:lnTo>
                      <a:pt x="612" y="598"/>
                    </a:lnTo>
                    <a:lnTo>
                      <a:pt x="612" y="598"/>
                    </a:lnTo>
                    <a:lnTo>
                      <a:pt x="605" y="600"/>
                    </a:lnTo>
                    <a:lnTo>
                      <a:pt x="600" y="600"/>
                    </a:lnTo>
                    <a:lnTo>
                      <a:pt x="594" y="597"/>
                    </a:lnTo>
                    <a:lnTo>
                      <a:pt x="591" y="593"/>
                    </a:lnTo>
                    <a:lnTo>
                      <a:pt x="591" y="564"/>
                    </a:lnTo>
                    <a:lnTo>
                      <a:pt x="591" y="560"/>
                    </a:lnTo>
                    <a:lnTo>
                      <a:pt x="591" y="506"/>
                    </a:lnTo>
                    <a:lnTo>
                      <a:pt x="591" y="503"/>
                    </a:lnTo>
                    <a:lnTo>
                      <a:pt x="588" y="505"/>
                    </a:lnTo>
                    <a:lnTo>
                      <a:pt x="578" y="514"/>
                    </a:lnTo>
                    <a:lnTo>
                      <a:pt x="556" y="530"/>
                    </a:lnTo>
                    <a:lnTo>
                      <a:pt x="538" y="540"/>
                    </a:lnTo>
                    <a:lnTo>
                      <a:pt x="530" y="541"/>
                    </a:lnTo>
                    <a:lnTo>
                      <a:pt x="515" y="540"/>
                    </a:lnTo>
                    <a:lnTo>
                      <a:pt x="502" y="537"/>
                    </a:lnTo>
                    <a:lnTo>
                      <a:pt x="499" y="533"/>
                    </a:lnTo>
                    <a:lnTo>
                      <a:pt x="497" y="522"/>
                    </a:lnTo>
                    <a:lnTo>
                      <a:pt x="493" y="517"/>
                    </a:lnTo>
                    <a:lnTo>
                      <a:pt x="488" y="513"/>
                    </a:lnTo>
                    <a:lnTo>
                      <a:pt x="468" y="512"/>
                    </a:lnTo>
                    <a:lnTo>
                      <a:pt x="456" y="508"/>
                    </a:lnTo>
                    <a:lnTo>
                      <a:pt x="455" y="505"/>
                    </a:lnTo>
                    <a:lnTo>
                      <a:pt x="461" y="495"/>
                    </a:lnTo>
                    <a:lnTo>
                      <a:pt x="460" y="486"/>
                    </a:lnTo>
                    <a:lnTo>
                      <a:pt x="450" y="480"/>
                    </a:lnTo>
                    <a:lnTo>
                      <a:pt x="438" y="467"/>
                    </a:lnTo>
                    <a:lnTo>
                      <a:pt x="434" y="459"/>
                    </a:lnTo>
                    <a:lnTo>
                      <a:pt x="425" y="448"/>
                    </a:lnTo>
                    <a:lnTo>
                      <a:pt x="424" y="444"/>
                    </a:lnTo>
                    <a:lnTo>
                      <a:pt x="422" y="432"/>
                    </a:lnTo>
                    <a:lnTo>
                      <a:pt x="411" y="409"/>
                    </a:lnTo>
                    <a:lnTo>
                      <a:pt x="411" y="405"/>
                    </a:lnTo>
                    <a:lnTo>
                      <a:pt x="412" y="401"/>
                    </a:lnTo>
                    <a:lnTo>
                      <a:pt x="424" y="379"/>
                    </a:lnTo>
                    <a:lnTo>
                      <a:pt x="428" y="362"/>
                    </a:lnTo>
                    <a:lnTo>
                      <a:pt x="432" y="357"/>
                    </a:lnTo>
                    <a:lnTo>
                      <a:pt x="441" y="355"/>
                    </a:lnTo>
                    <a:lnTo>
                      <a:pt x="450" y="354"/>
                    </a:lnTo>
                    <a:lnTo>
                      <a:pt x="450" y="324"/>
                    </a:lnTo>
                    <a:lnTo>
                      <a:pt x="452" y="318"/>
                    </a:lnTo>
                    <a:lnTo>
                      <a:pt x="461" y="302"/>
                    </a:lnTo>
                    <a:lnTo>
                      <a:pt x="470" y="290"/>
                    </a:lnTo>
                    <a:lnTo>
                      <a:pt x="483" y="274"/>
                    </a:lnTo>
                    <a:lnTo>
                      <a:pt x="494" y="265"/>
                    </a:lnTo>
                    <a:lnTo>
                      <a:pt x="510" y="254"/>
                    </a:lnTo>
                    <a:lnTo>
                      <a:pt x="529" y="247"/>
                    </a:lnTo>
                    <a:lnTo>
                      <a:pt x="580" y="232"/>
                    </a:lnTo>
                    <a:lnTo>
                      <a:pt x="593" y="227"/>
                    </a:lnTo>
                    <a:lnTo>
                      <a:pt x="613" y="228"/>
                    </a:lnTo>
                    <a:lnTo>
                      <a:pt x="620" y="225"/>
                    </a:lnTo>
                    <a:lnTo>
                      <a:pt x="621" y="222"/>
                    </a:lnTo>
                    <a:lnTo>
                      <a:pt x="613" y="221"/>
                    </a:lnTo>
                    <a:lnTo>
                      <a:pt x="605" y="210"/>
                    </a:lnTo>
                    <a:lnTo>
                      <a:pt x="600" y="206"/>
                    </a:lnTo>
                    <a:lnTo>
                      <a:pt x="596" y="205"/>
                    </a:lnTo>
                    <a:lnTo>
                      <a:pt x="591" y="206"/>
                    </a:lnTo>
                    <a:lnTo>
                      <a:pt x="586" y="205"/>
                    </a:lnTo>
                    <a:lnTo>
                      <a:pt x="585" y="202"/>
                    </a:lnTo>
                    <a:lnTo>
                      <a:pt x="585" y="193"/>
                    </a:lnTo>
                    <a:lnTo>
                      <a:pt x="593" y="182"/>
                    </a:lnTo>
                    <a:lnTo>
                      <a:pt x="605" y="169"/>
                    </a:lnTo>
                    <a:lnTo>
                      <a:pt x="611" y="162"/>
                    </a:lnTo>
                    <a:lnTo>
                      <a:pt x="615" y="155"/>
                    </a:lnTo>
                    <a:lnTo>
                      <a:pt x="615" y="150"/>
                    </a:lnTo>
                    <a:lnTo>
                      <a:pt x="605" y="137"/>
                    </a:lnTo>
                    <a:lnTo>
                      <a:pt x="588" y="128"/>
                    </a:lnTo>
                    <a:lnTo>
                      <a:pt x="572" y="121"/>
                    </a:lnTo>
                    <a:lnTo>
                      <a:pt x="564" y="120"/>
                    </a:lnTo>
                    <a:lnTo>
                      <a:pt x="562" y="120"/>
                    </a:lnTo>
                    <a:lnTo>
                      <a:pt x="553" y="126"/>
                    </a:lnTo>
                    <a:lnTo>
                      <a:pt x="545" y="128"/>
                    </a:lnTo>
                    <a:lnTo>
                      <a:pt x="537" y="126"/>
                    </a:lnTo>
                    <a:lnTo>
                      <a:pt x="532" y="121"/>
                    </a:lnTo>
                    <a:lnTo>
                      <a:pt x="525" y="120"/>
                    </a:lnTo>
                    <a:lnTo>
                      <a:pt x="516" y="120"/>
                    </a:lnTo>
                    <a:lnTo>
                      <a:pt x="513" y="121"/>
                    </a:lnTo>
                    <a:lnTo>
                      <a:pt x="509" y="125"/>
                    </a:lnTo>
                    <a:lnTo>
                      <a:pt x="505" y="126"/>
                    </a:lnTo>
                    <a:lnTo>
                      <a:pt x="503" y="130"/>
                    </a:lnTo>
                    <a:lnTo>
                      <a:pt x="499" y="132"/>
                    </a:lnTo>
                    <a:lnTo>
                      <a:pt x="492" y="134"/>
                    </a:lnTo>
                    <a:lnTo>
                      <a:pt x="488" y="134"/>
                    </a:lnTo>
                    <a:lnTo>
                      <a:pt x="480" y="130"/>
                    </a:lnTo>
                    <a:lnTo>
                      <a:pt x="466" y="129"/>
                    </a:lnTo>
                    <a:lnTo>
                      <a:pt x="461" y="130"/>
                    </a:lnTo>
                    <a:lnTo>
                      <a:pt x="451" y="129"/>
                    </a:lnTo>
                    <a:lnTo>
                      <a:pt x="446" y="124"/>
                    </a:lnTo>
                    <a:lnTo>
                      <a:pt x="443" y="119"/>
                    </a:lnTo>
                    <a:lnTo>
                      <a:pt x="443" y="97"/>
                    </a:lnTo>
                    <a:lnTo>
                      <a:pt x="438" y="96"/>
                    </a:lnTo>
                    <a:lnTo>
                      <a:pt x="429" y="96"/>
                    </a:lnTo>
                    <a:lnTo>
                      <a:pt x="425" y="93"/>
                    </a:lnTo>
                    <a:lnTo>
                      <a:pt x="424" y="89"/>
                    </a:lnTo>
                    <a:lnTo>
                      <a:pt x="421" y="81"/>
                    </a:lnTo>
                    <a:lnTo>
                      <a:pt x="419" y="69"/>
                    </a:lnTo>
                    <a:lnTo>
                      <a:pt x="416" y="62"/>
                    </a:lnTo>
                    <a:lnTo>
                      <a:pt x="411" y="59"/>
                    </a:lnTo>
                    <a:lnTo>
                      <a:pt x="405" y="56"/>
                    </a:lnTo>
                    <a:lnTo>
                      <a:pt x="400" y="56"/>
                    </a:lnTo>
                    <a:lnTo>
                      <a:pt x="394" y="55"/>
                    </a:lnTo>
                    <a:lnTo>
                      <a:pt x="391" y="50"/>
                    </a:lnTo>
                    <a:lnTo>
                      <a:pt x="385" y="46"/>
                    </a:lnTo>
                    <a:lnTo>
                      <a:pt x="380" y="38"/>
                    </a:lnTo>
                    <a:lnTo>
                      <a:pt x="375" y="24"/>
                    </a:lnTo>
                    <a:lnTo>
                      <a:pt x="366" y="21"/>
                    </a:lnTo>
                    <a:lnTo>
                      <a:pt x="362" y="17"/>
                    </a:lnTo>
                    <a:lnTo>
                      <a:pt x="357" y="8"/>
                    </a:lnTo>
                    <a:lnTo>
                      <a:pt x="352" y="6"/>
                    </a:lnTo>
                    <a:lnTo>
                      <a:pt x="342" y="3"/>
                    </a:lnTo>
                    <a:lnTo>
                      <a:pt x="332" y="0"/>
                    </a:lnTo>
                    <a:lnTo>
                      <a:pt x="328"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92" name="Freeform 256"/>
              <p:cNvSpPr>
                <a:spLocks noChangeAspect="1"/>
              </p:cNvSpPr>
              <p:nvPr/>
            </p:nvSpPr>
            <p:spPr bwMode="gray">
              <a:xfrm>
                <a:off x="1711" y="2730"/>
                <a:ext cx="216" cy="429"/>
              </a:xfrm>
              <a:custGeom>
                <a:avLst/>
                <a:gdLst/>
                <a:ahLst/>
                <a:cxnLst>
                  <a:cxn ang="0">
                    <a:pos x="150" y="2125"/>
                  </a:cxn>
                  <a:cxn ang="0">
                    <a:pos x="60" y="2037"/>
                  </a:cxn>
                  <a:cxn ang="0">
                    <a:pos x="17" y="2007"/>
                  </a:cxn>
                  <a:cxn ang="0">
                    <a:pos x="1" y="1952"/>
                  </a:cxn>
                  <a:cxn ang="0">
                    <a:pos x="49" y="1834"/>
                  </a:cxn>
                  <a:cxn ang="0">
                    <a:pos x="52" y="1773"/>
                  </a:cxn>
                  <a:cxn ang="0">
                    <a:pos x="93" y="1669"/>
                  </a:cxn>
                  <a:cxn ang="0">
                    <a:pos x="104" y="1561"/>
                  </a:cxn>
                  <a:cxn ang="0">
                    <a:pos x="113" y="1513"/>
                  </a:cxn>
                  <a:cxn ang="0">
                    <a:pos x="79" y="1432"/>
                  </a:cxn>
                  <a:cxn ang="0">
                    <a:pos x="86" y="1317"/>
                  </a:cxn>
                  <a:cxn ang="0">
                    <a:pos x="89" y="1194"/>
                  </a:cxn>
                  <a:cxn ang="0">
                    <a:pos x="128" y="1068"/>
                  </a:cxn>
                  <a:cxn ang="0">
                    <a:pos x="138" y="915"/>
                  </a:cxn>
                  <a:cxn ang="0">
                    <a:pos x="156" y="871"/>
                  </a:cxn>
                  <a:cxn ang="0">
                    <a:pos x="192" y="751"/>
                  </a:cxn>
                  <a:cxn ang="0">
                    <a:pos x="165" y="617"/>
                  </a:cxn>
                  <a:cxn ang="0">
                    <a:pos x="179" y="530"/>
                  </a:cxn>
                  <a:cxn ang="0">
                    <a:pos x="192" y="450"/>
                  </a:cxn>
                  <a:cxn ang="0">
                    <a:pos x="260" y="312"/>
                  </a:cxn>
                  <a:cxn ang="0">
                    <a:pos x="263" y="221"/>
                  </a:cxn>
                  <a:cxn ang="0">
                    <a:pos x="317" y="139"/>
                  </a:cxn>
                  <a:cxn ang="0">
                    <a:pos x="340" y="62"/>
                  </a:cxn>
                  <a:cxn ang="0">
                    <a:pos x="396" y="0"/>
                  </a:cxn>
                  <a:cxn ang="0">
                    <a:pos x="477" y="30"/>
                  </a:cxn>
                  <a:cxn ang="0">
                    <a:pos x="507" y="16"/>
                  </a:cxn>
                  <a:cxn ang="0">
                    <a:pos x="577" y="27"/>
                  </a:cxn>
                  <a:cxn ang="0">
                    <a:pos x="671" y="105"/>
                  </a:cxn>
                  <a:cxn ang="0">
                    <a:pos x="752" y="143"/>
                  </a:cxn>
                  <a:cxn ang="0">
                    <a:pos x="850" y="209"/>
                  </a:cxn>
                  <a:cxn ang="0">
                    <a:pos x="821" y="302"/>
                  </a:cxn>
                  <a:cxn ang="0">
                    <a:pos x="908" y="342"/>
                  </a:cxn>
                  <a:cxn ang="0">
                    <a:pos x="972" y="332"/>
                  </a:cxn>
                  <a:cxn ang="0">
                    <a:pos x="1025" y="280"/>
                  </a:cxn>
                  <a:cxn ang="0">
                    <a:pos x="1080" y="270"/>
                  </a:cxn>
                  <a:cxn ang="0">
                    <a:pos x="1023" y="344"/>
                  </a:cxn>
                  <a:cxn ang="0">
                    <a:pos x="914" y="467"/>
                  </a:cxn>
                  <a:cxn ang="0">
                    <a:pos x="851" y="528"/>
                  </a:cxn>
                  <a:cxn ang="0">
                    <a:pos x="835" y="686"/>
                  </a:cxn>
                  <a:cxn ang="0">
                    <a:pos x="813" y="776"/>
                  </a:cxn>
                  <a:cxn ang="0">
                    <a:pos x="878" y="892"/>
                  </a:cxn>
                  <a:cxn ang="0">
                    <a:pos x="877" y="1004"/>
                  </a:cxn>
                  <a:cxn ang="0">
                    <a:pos x="765" y="1080"/>
                  </a:cxn>
                  <a:cxn ang="0">
                    <a:pos x="604" y="1088"/>
                  </a:cxn>
                  <a:cxn ang="0">
                    <a:pos x="604" y="1169"/>
                  </a:cxn>
                  <a:cxn ang="0">
                    <a:pos x="526" y="1251"/>
                  </a:cxn>
                  <a:cxn ang="0">
                    <a:pos x="457" y="1270"/>
                  </a:cxn>
                  <a:cxn ang="0">
                    <a:pos x="505" y="1332"/>
                  </a:cxn>
                  <a:cxn ang="0">
                    <a:pos x="518" y="1376"/>
                  </a:cxn>
                  <a:cxn ang="0">
                    <a:pos x="463" y="1361"/>
                  </a:cxn>
                  <a:cxn ang="0">
                    <a:pos x="466" y="1407"/>
                  </a:cxn>
                  <a:cxn ang="0">
                    <a:pos x="445" y="1501"/>
                  </a:cxn>
                  <a:cxn ang="0">
                    <a:pos x="386" y="1547"/>
                  </a:cxn>
                  <a:cxn ang="0">
                    <a:pos x="318" y="1633"/>
                  </a:cxn>
                  <a:cxn ang="0">
                    <a:pos x="414" y="1705"/>
                  </a:cxn>
                  <a:cxn ang="0">
                    <a:pos x="410" y="1780"/>
                  </a:cxn>
                  <a:cxn ang="0">
                    <a:pos x="321" y="1862"/>
                  </a:cxn>
                  <a:cxn ang="0">
                    <a:pos x="276" y="1953"/>
                  </a:cxn>
                  <a:cxn ang="0">
                    <a:pos x="238" y="1983"/>
                  </a:cxn>
                  <a:cxn ang="0">
                    <a:pos x="225" y="2080"/>
                  </a:cxn>
                </a:cxnLst>
                <a:rect l="0" t="0" r="r" b="b"/>
                <a:pathLst>
                  <a:path w="1080" h="2146">
                    <a:moveTo>
                      <a:pt x="275" y="2146"/>
                    </a:moveTo>
                    <a:lnTo>
                      <a:pt x="270" y="2145"/>
                    </a:lnTo>
                    <a:lnTo>
                      <a:pt x="256" y="2136"/>
                    </a:lnTo>
                    <a:lnTo>
                      <a:pt x="224" y="2131"/>
                    </a:lnTo>
                    <a:lnTo>
                      <a:pt x="198" y="2123"/>
                    </a:lnTo>
                    <a:lnTo>
                      <a:pt x="187" y="2121"/>
                    </a:lnTo>
                    <a:lnTo>
                      <a:pt x="170" y="2125"/>
                    </a:lnTo>
                    <a:lnTo>
                      <a:pt x="150" y="2125"/>
                    </a:lnTo>
                    <a:lnTo>
                      <a:pt x="145" y="2125"/>
                    </a:lnTo>
                    <a:lnTo>
                      <a:pt x="140" y="2124"/>
                    </a:lnTo>
                    <a:lnTo>
                      <a:pt x="85" y="2124"/>
                    </a:lnTo>
                    <a:lnTo>
                      <a:pt x="71" y="2118"/>
                    </a:lnTo>
                    <a:lnTo>
                      <a:pt x="66" y="2113"/>
                    </a:lnTo>
                    <a:lnTo>
                      <a:pt x="60" y="2099"/>
                    </a:lnTo>
                    <a:lnTo>
                      <a:pt x="59" y="2094"/>
                    </a:lnTo>
                    <a:lnTo>
                      <a:pt x="60" y="2037"/>
                    </a:lnTo>
                    <a:lnTo>
                      <a:pt x="59" y="2022"/>
                    </a:lnTo>
                    <a:lnTo>
                      <a:pt x="57" y="2003"/>
                    </a:lnTo>
                    <a:lnTo>
                      <a:pt x="55" y="2001"/>
                    </a:lnTo>
                    <a:lnTo>
                      <a:pt x="50" y="2000"/>
                    </a:lnTo>
                    <a:lnTo>
                      <a:pt x="49" y="2000"/>
                    </a:lnTo>
                    <a:lnTo>
                      <a:pt x="44" y="2006"/>
                    </a:lnTo>
                    <a:lnTo>
                      <a:pt x="26" y="2002"/>
                    </a:lnTo>
                    <a:lnTo>
                      <a:pt x="17" y="2007"/>
                    </a:lnTo>
                    <a:lnTo>
                      <a:pt x="14" y="2015"/>
                    </a:lnTo>
                    <a:lnTo>
                      <a:pt x="10" y="2018"/>
                    </a:lnTo>
                    <a:lnTo>
                      <a:pt x="6" y="2016"/>
                    </a:lnTo>
                    <a:lnTo>
                      <a:pt x="4" y="2010"/>
                    </a:lnTo>
                    <a:lnTo>
                      <a:pt x="1" y="1995"/>
                    </a:lnTo>
                    <a:lnTo>
                      <a:pt x="0" y="1992"/>
                    </a:lnTo>
                    <a:lnTo>
                      <a:pt x="0" y="1962"/>
                    </a:lnTo>
                    <a:lnTo>
                      <a:pt x="1" y="1952"/>
                    </a:lnTo>
                    <a:lnTo>
                      <a:pt x="1" y="1940"/>
                    </a:lnTo>
                    <a:lnTo>
                      <a:pt x="9" y="1908"/>
                    </a:lnTo>
                    <a:lnTo>
                      <a:pt x="14" y="1897"/>
                    </a:lnTo>
                    <a:lnTo>
                      <a:pt x="18" y="1893"/>
                    </a:lnTo>
                    <a:lnTo>
                      <a:pt x="32" y="1866"/>
                    </a:lnTo>
                    <a:lnTo>
                      <a:pt x="43" y="1852"/>
                    </a:lnTo>
                    <a:lnTo>
                      <a:pt x="46" y="1847"/>
                    </a:lnTo>
                    <a:lnTo>
                      <a:pt x="49" y="1834"/>
                    </a:lnTo>
                    <a:lnTo>
                      <a:pt x="52" y="1813"/>
                    </a:lnTo>
                    <a:lnTo>
                      <a:pt x="53" y="1809"/>
                    </a:lnTo>
                    <a:lnTo>
                      <a:pt x="57" y="1807"/>
                    </a:lnTo>
                    <a:lnTo>
                      <a:pt x="57" y="1798"/>
                    </a:lnTo>
                    <a:lnTo>
                      <a:pt x="55" y="1787"/>
                    </a:lnTo>
                    <a:lnTo>
                      <a:pt x="52" y="1781"/>
                    </a:lnTo>
                    <a:lnTo>
                      <a:pt x="52" y="1773"/>
                    </a:lnTo>
                    <a:lnTo>
                      <a:pt x="52" y="1773"/>
                    </a:lnTo>
                    <a:lnTo>
                      <a:pt x="52" y="1758"/>
                    </a:lnTo>
                    <a:lnTo>
                      <a:pt x="53" y="1752"/>
                    </a:lnTo>
                    <a:lnTo>
                      <a:pt x="57" y="1746"/>
                    </a:lnTo>
                    <a:lnTo>
                      <a:pt x="70" y="1727"/>
                    </a:lnTo>
                    <a:lnTo>
                      <a:pt x="80" y="1709"/>
                    </a:lnTo>
                    <a:lnTo>
                      <a:pt x="81" y="1699"/>
                    </a:lnTo>
                    <a:lnTo>
                      <a:pt x="89" y="1684"/>
                    </a:lnTo>
                    <a:lnTo>
                      <a:pt x="93" y="1669"/>
                    </a:lnTo>
                    <a:lnTo>
                      <a:pt x="95" y="1631"/>
                    </a:lnTo>
                    <a:lnTo>
                      <a:pt x="93" y="1624"/>
                    </a:lnTo>
                    <a:lnTo>
                      <a:pt x="93" y="1612"/>
                    </a:lnTo>
                    <a:lnTo>
                      <a:pt x="95" y="1607"/>
                    </a:lnTo>
                    <a:lnTo>
                      <a:pt x="95" y="1580"/>
                    </a:lnTo>
                    <a:lnTo>
                      <a:pt x="96" y="1571"/>
                    </a:lnTo>
                    <a:lnTo>
                      <a:pt x="100" y="1566"/>
                    </a:lnTo>
                    <a:lnTo>
                      <a:pt x="104" y="1561"/>
                    </a:lnTo>
                    <a:lnTo>
                      <a:pt x="104" y="1550"/>
                    </a:lnTo>
                    <a:lnTo>
                      <a:pt x="95" y="1539"/>
                    </a:lnTo>
                    <a:lnTo>
                      <a:pt x="81" y="1533"/>
                    </a:lnTo>
                    <a:lnTo>
                      <a:pt x="77" y="1523"/>
                    </a:lnTo>
                    <a:lnTo>
                      <a:pt x="81" y="1521"/>
                    </a:lnTo>
                    <a:lnTo>
                      <a:pt x="97" y="1523"/>
                    </a:lnTo>
                    <a:lnTo>
                      <a:pt x="111" y="1522"/>
                    </a:lnTo>
                    <a:lnTo>
                      <a:pt x="113" y="1513"/>
                    </a:lnTo>
                    <a:lnTo>
                      <a:pt x="112" y="1505"/>
                    </a:lnTo>
                    <a:lnTo>
                      <a:pt x="104" y="1496"/>
                    </a:lnTo>
                    <a:lnTo>
                      <a:pt x="90" y="1491"/>
                    </a:lnTo>
                    <a:lnTo>
                      <a:pt x="82" y="1491"/>
                    </a:lnTo>
                    <a:lnTo>
                      <a:pt x="82" y="1486"/>
                    </a:lnTo>
                    <a:lnTo>
                      <a:pt x="86" y="1457"/>
                    </a:lnTo>
                    <a:lnTo>
                      <a:pt x="85" y="1442"/>
                    </a:lnTo>
                    <a:lnTo>
                      <a:pt x="79" y="1432"/>
                    </a:lnTo>
                    <a:lnTo>
                      <a:pt x="77" y="1427"/>
                    </a:lnTo>
                    <a:lnTo>
                      <a:pt x="79" y="1400"/>
                    </a:lnTo>
                    <a:lnTo>
                      <a:pt x="77" y="1395"/>
                    </a:lnTo>
                    <a:lnTo>
                      <a:pt x="74" y="1392"/>
                    </a:lnTo>
                    <a:lnTo>
                      <a:pt x="71" y="1387"/>
                    </a:lnTo>
                    <a:lnTo>
                      <a:pt x="71" y="1351"/>
                    </a:lnTo>
                    <a:lnTo>
                      <a:pt x="77" y="1329"/>
                    </a:lnTo>
                    <a:lnTo>
                      <a:pt x="86" y="1317"/>
                    </a:lnTo>
                    <a:lnTo>
                      <a:pt x="90" y="1308"/>
                    </a:lnTo>
                    <a:lnTo>
                      <a:pt x="91" y="1303"/>
                    </a:lnTo>
                    <a:lnTo>
                      <a:pt x="91" y="1291"/>
                    </a:lnTo>
                    <a:lnTo>
                      <a:pt x="90" y="1287"/>
                    </a:lnTo>
                    <a:lnTo>
                      <a:pt x="81" y="1279"/>
                    </a:lnTo>
                    <a:lnTo>
                      <a:pt x="77" y="1264"/>
                    </a:lnTo>
                    <a:lnTo>
                      <a:pt x="80" y="1235"/>
                    </a:lnTo>
                    <a:lnTo>
                      <a:pt x="89" y="1194"/>
                    </a:lnTo>
                    <a:lnTo>
                      <a:pt x="89" y="1178"/>
                    </a:lnTo>
                    <a:lnTo>
                      <a:pt x="89" y="1173"/>
                    </a:lnTo>
                    <a:lnTo>
                      <a:pt x="106" y="1112"/>
                    </a:lnTo>
                    <a:lnTo>
                      <a:pt x="108" y="1097"/>
                    </a:lnTo>
                    <a:lnTo>
                      <a:pt x="111" y="1091"/>
                    </a:lnTo>
                    <a:lnTo>
                      <a:pt x="116" y="1086"/>
                    </a:lnTo>
                    <a:lnTo>
                      <a:pt x="124" y="1077"/>
                    </a:lnTo>
                    <a:lnTo>
                      <a:pt x="128" y="1068"/>
                    </a:lnTo>
                    <a:lnTo>
                      <a:pt x="128" y="1055"/>
                    </a:lnTo>
                    <a:lnTo>
                      <a:pt x="123" y="1043"/>
                    </a:lnTo>
                    <a:lnTo>
                      <a:pt x="119" y="1016"/>
                    </a:lnTo>
                    <a:lnTo>
                      <a:pt x="119" y="979"/>
                    </a:lnTo>
                    <a:lnTo>
                      <a:pt x="123" y="940"/>
                    </a:lnTo>
                    <a:lnTo>
                      <a:pt x="128" y="926"/>
                    </a:lnTo>
                    <a:lnTo>
                      <a:pt x="134" y="918"/>
                    </a:lnTo>
                    <a:lnTo>
                      <a:pt x="138" y="915"/>
                    </a:lnTo>
                    <a:lnTo>
                      <a:pt x="144" y="915"/>
                    </a:lnTo>
                    <a:lnTo>
                      <a:pt x="146" y="913"/>
                    </a:lnTo>
                    <a:lnTo>
                      <a:pt x="147" y="905"/>
                    </a:lnTo>
                    <a:lnTo>
                      <a:pt x="150" y="902"/>
                    </a:lnTo>
                    <a:lnTo>
                      <a:pt x="156" y="898"/>
                    </a:lnTo>
                    <a:lnTo>
                      <a:pt x="159" y="896"/>
                    </a:lnTo>
                    <a:lnTo>
                      <a:pt x="159" y="888"/>
                    </a:lnTo>
                    <a:lnTo>
                      <a:pt x="156" y="871"/>
                    </a:lnTo>
                    <a:lnTo>
                      <a:pt x="155" y="842"/>
                    </a:lnTo>
                    <a:lnTo>
                      <a:pt x="166" y="832"/>
                    </a:lnTo>
                    <a:lnTo>
                      <a:pt x="167" y="829"/>
                    </a:lnTo>
                    <a:lnTo>
                      <a:pt x="171" y="806"/>
                    </a:lnTo>
                    <a:lnTo>
                      <a:pt x="173" y="799"/>
                    </a:lnTo>
                    <a:lnTo>
                      <a:pt x="179" y="786"/>
                    </a:lnTo>
                    <a:lnTo>
                      <a:pt x="192" y="767"/>
                    </a:lnTo>
                    <a:lnTo>
                      <a:pt x="192" y="751"/>
                    </a:lnTo>
                    <a:lnTo>
                      <a:pt x="190" y="733"/>
                    </a:lnTo>
                    <a:lnTo>
                      <a:pt x="187" y="714"/>
                    </a:lnTo>
                    <a:lnTo>
                      <a:pt x="186" y="709"/>
                    </a:lnTo>
                    <a:lnTo>
                      <a:pt x="178" y="701"/>
                    </a:lnTo>
                    <a:lnTo>
                      <a:pt x="178" y="689"/>
                    </a:lnTo>
                    <a:lnTo>
                      <a:pt x="178" y="679"/>
                    </a:lnTo>
                    <a:lnTo>
                      <a:pt x="165" y="646"/>
                    </a:lnTo>
                    <a:lnTo>
                      <a:pt x="165" y="617"/>
                    </a:lnTo>
                    <a:lnTo>
                      <a:pt x="155" y="607"/>
                    </a:lnTo>
                    <a:lnTo>
                      <a:pt x="155" y="595"/>
                    </a:lnTo>
                    <a:lnTo>
                      <a:pt x="157" y="579"/>
                    </a:lnTo>
                    <a:lnTo>
                      <a:pt x="161" y="568"/>
                    </a:lnTo>
                    <a:lnTo>
                      <a:pt x="162" y="565"/>
                    </a:lnTo>
                    <a:lnTo>
                      <a:pt x="171" y="550"/>
                    </a:lnTo>
                    <a:lnTo>
                      <a:pt x="173" y="536"/>
                    </a:lnTo>
                    <a:lnTo>
                      <a:pt x="179" y="530"/>
                    </a:lnTo>
                    <a:lnTo>
                      <a:pt x="182" y="523"/>
                    </a:lnTo>
                    <a:lnTo>
                      <a:pt x="182" y="520"/>
                    </a:lnTo>
                    <a:lnTo>
                      <a:pt x="186" y="516"/>
                    </a:lnTo>
                    <a:lnTo>
                      <a:pt x="189" y="503"/>
                    </a:lnTo>
                    <a:lnTo>
                      <a:pt x="189" y="493"/>
                    </a:lnTo>
                    <a:lnTo>
                      <a:pt x="188" y="482"/>
                    </a:lnTo>
                    <a:lnTo>
                      <a:pt x="189" y="458"/>
                    </a:lnTo>
                    <a:lnTo>
                      <a:pt x="192" y="450"/>
                    </a:lnTo>
                    <a:lnTo>
                      <a:pt x="198" y="436"/>
                    </a:lnTo>
                    <a:lnTo>
                      <a:pt x="200" y="429"/>
                    </a:lnTo>
                    <a:lnTo>
                      <a:pt x="204" y="408"/>
                    </a:lnTo>
                    <a:lnTo>
                      <a:pt x="210" y="382"/>
                    </a:lnTo>
                    <a:lnTo>
                      <a:pt x="235" y="354"/>
                    </a:lnTo>
                    <a:lnTo>
                      <a:pt x="242" y="329"/>
                    </a:lnTo>
                    <a:lnTo>
                      <a:pt x="245" y="327"/>
                    </a:lnTo>
                    <a:lnTo>
                      <a:pt x="260" y="312"/>
                    </a:lnTo>
                    <a:lnTo>
                      <a:pt x="270" y="308"/>
                    </a:lnTo>
                    <a:lnTo>
                      <a:pt x="275" y="305"/>
                    </a:lnTo>
                    <a:lnTo>
                      <a:pt x="276" y="302"/>
                    </a:lnTo>
                    <a:lnTo>
                      <a:pt x="274" y="288"/>
                    </a:lnTo>
                    <a:lnTo>
                      <a:pt x="270" y="273"/>
                    </a:lnTo>
                    <a:lnTo>
                      <a:pt x="268" y="262"/>
                    </a:lnTo>
                    <a:lnTo>
                      <a:pt x="268" y="236"/>
                    </a:lnTo>
                    <a:lnTo>
                      <a:pt x="263" y="221"/>
                    </a:lnTo>
                    <a:lnTo>
                      <a:pt x="263" y="205"/>
                    </a:lnTo>
                    <a:lnTo>
                      <a:pt x="264" y="203"/>
                    </a:lnTo>
                    <a:lnTo>
                      <a:pt x="270" y="195"/>
                    </a:lnTo>
                    <a:lnTo>
                      <a:pt x="270" y="186"/>
                    </a:lnTo>
                    <a:lnTo>
                      <a:pt x="268" y="176"/>
                    </a:lnTo>
                    <a:lnTo>
                      <a:pt x="268" y="168"/>
                    </a:lnTo>
                    <a:lnTo>
                      <a:pt x="269" y="161"/>
                    </a:lnTo>
                    <a:lnTo>
                      <a:pt x="317" y="139"/>
                    </a:lnTo>
                    <a:lnTo>
                      <a:pt x="335" y="132"/>
                    </a:lnTo>
                    <a:lnTo>
                      <a:pt x="344" y="85"/>
                    </a:lnTo>
                    <a:lnTo>
                      <a:pt x="344" y="73"/>
                    </a:lnTo>
                    <a:lnTo>
                      <a:pt x="339" y="68"/>
                    </a:lnTo>
                    <a:lnTo>
                      <a:pt x="339" y="65"/>
                    </a:lnTo>
                    <a:lnTo>
                      <a:pt x="338" y="65"/>
                    </a:lnTo>
                    <a:lnTo>
                      <a:pt x="338" y="63"/>
                    </a:lnTo>
                    <a:lnTo>
                      <a:pt x="340" y="62"/>
                    </a:lnTo>
                    <a:lnTo>
                      <a:pt x="345" y="58"/>
                    </a:lnTo>
                    <a:lnTo>
                      <a:pt x="351" y="48"/>
                    </a:lnTo>
                    <a:lnTo>
                      <a:pt x="353" y="44"/>
                    </a:lnTo>
                    <a:lnTo>
                      <a:pt x="359" y="36"/>
                    </a:lnTo>
                    <a:lnTo>
                      <a:pt x="367" y="27"/>
                    </a:lnTo>
                    <a:lnTo>
                      <a:pt x="378" y="19"/>
                    </a:lnTo>
                    <a:lnTo>
                      <a:pt x="392" y="1"/>
                    </a:lnTo>
                    <a:lnTo>
                      <a:pt x="396" y="0"/>
                    </a:lnTo>
                    <a:lnTo>
                      <a:pt x="399" y="0"/>
                    </a:lnTo>
                    <a:lnTo>
                      <a:pt x="404" y="6"/>
                    </a:lnTo>
                    <a:lnTo>
                      <a:pt x="413" y="19"/>
                    </a:lnTo>
                    <a:lnTo>
                      <a:pt x="439" y="19"/>
                    </a:lnTo>
                    <a:lnTo>
                      <a:pt x="447" y="21"/>
                    </a:lnTo>
                    <a:lnTo>
                      <a:pt x="452" y="21"/>
                    </a:lnTo>
                    <a:lnTo>
                      <a:pt x="473" y="26"/>
                    </a:lnTo>
                    <a:lnTo>
                      <a:pt x="477" y="30"/>
                    </a:lnTo>
                    <a:lnTo>
                      <a:pt x="480" y="36"/>
                    </a:lnTo>
                    <a:lnTo>
                      <a:pt x="483" y="37"/>
                    </a:lnTo>
                    <a:lnTo>
                      <a:pt x="484" y="41"/>
                    </a:lnTo>
                    <a:lnTo>
                      <a:pt x="495" y="52"/>
                    </a:lnTo>
                    <a:lnTo>
                      <a:pt x="498" y="52"/>
                    </a:lnTo>
                    <a:lnTo>
                      <a:pt x="499" y="46"/>
                    </a:lnTo>
                    <a:lnTo>
                      <a:pt x="504" y="35"/>
                    </a:lnTo>
                    <a:lnTo>
                      <a:pt x="507" y="16"/>
                    </a:lnTo>
                    <a:lnTo>
                      <a:pt x="509" y="12"/>
                    </a:lnTo>
                    <a:lnTo>
                      <a:pt x="517" y="12"/>
                    </a:lnTo>
                    <a:lnTo>
                      <a:pt x="536" y="15"/>
                    </a:lnTo>
                    <a:lnTo>
                      <a:pt x="553" y="15"/>
                    </a:lnTo>
                    <a:lnTo>
                      <a:pt x="561" y="16"/>
                    </a:lnTo>
                    <a:lnTo>
                      <a:pt x="564" y="17"/>
                    </a:lnTo>
                    <a:lnTo>
                      <a:pt x="571" y="22"/>
                    </a:lnTo>
                    <a:lnTo>
                      <a:pt x="577" y="27"/>
                    </a:lnTo>
                    <a:lnTo>
                      <a:pt x="585" y="31"/>
                    </a:lnTo>
                    <a:lnTo>
                      <a:pt x="601" y="36"/>
                    </a:lnTo>
                    <a:lnTo>
                      <a:pt x="607" y="41"/>
                    </a:lnTo>
                    <a:lnTo>
                      <a:pt x="618" y="62"/>
                    </a:lnTo>
                    <a:lnTo>
                      <a:pt x="631" y="75"/>
                    </a:lnTo>
                    <a:lnTo>
                      <a:pt x="634" y="80"/>
                    </a:lnTo>
                    <a:lnTo>
                      <a:pt x="659" y="98"/>
                    </a:lnTo>
                    <a:lnTo>
                      <a:pt x="671" y="105"/>
                    </a:lnTo>
                    <a:lnTo>
                      <a:pt x="674" y="108"/>
                    </a:lnTo>
                    <a:lnTo>
                      <a:pt x="686" y="127"/>
                    </a:lnTo>
                    <a:lnTo>
                      <a:pt x="687" y="128"/>
                    </a:lnTo>
                    <a:lnTo>
                      <a:pt x="692" y="132"/>
                    </a:lnTo>
                    <a:lnTo>
                      <a:pt x="703" y="135"/>
                    </a:lnTo>
                    <a:lnTo>
                      <a:pt x="711" y="136"/>
                    </a:lnTo>
                    <a:lnTo>
                      <a:pt x="740" y="139"/>
                    </a:lnTo>
                    <a:lnTo>
                      <a:pt x="752" y="143"/>
                    </a:lnTo>
                    <a:lnTo>
                      <a:pt x="758" y="145"/>
                    </a:lnTo>
                    <a:lnTo>
                      <a:pt x="784" y="163"/>
                    </a:lnTo>
                    <a:lnTo>
                      <a:pt x="799" y="171"/>
                    </a:lnTo>
                    <a:lnTo>
                      <a:pt x="815" y="179"/>
                    </a:lnTo>
                    <a:lnTo>
                      <a:pt x="823" y="191"/>
                    </a:lnTo>
                    <a:lnTo>
                      <a:pt x="838" y="194"/>
                    </a:lnTo>
                    <a:lnTo>
                      <a:pt x="845" y="200"/>
                    </a:lnTo>
                    <a:lnTo>
                      <a:pt x="850" y="209"/>
                    </a:lnTo>
                    <a:lnTo>
                      <a:pt x="854" y="210"/>
                    </a:lnTo>
                    <a:lnTo>
                      <a:pt x="856" y="214"/>
                    </a:lnTo>
                    <a:lnTo>
                      <a:pt x="858" y="224"/>
                    </a:lnTo>
                    <a:lnTo>
                      <a:pt x="858" y="234"/>
                    </a:lnTo>
                    <a:lnTo>
                      <a:pt x="849" y="247"/>
                    </a:lnTo>
                    <a:lnTo>
                      <a:pt x="834" y="269"/>
                    </a:lnTo>
                    <a:lnTo>
                      <a:pt x="823" y="294"/>
                    </a:lnTo>
                    <a:lnTo>
                      <a:pt x="821" y="302"/>
                    </a:lnTo>
                    <a:lnTo>
                      <a:pt x="819" y="311"/>
                    </a:lnTo>
                    <a:lnTo>
                      <a:pt x="819" y="317"/>
                    </a:lnTo>
                    <a:lnTo>
                      <a:pt x="821" y="321"/>
                    </a:lnTo>
                    <a:lnTo>
                      <a:pt x="843" y="321"/>
                    </a:lnTo>
                    <a:lnTo>
                      <a:pt x="875" y="326"/>
                    </a:lnTo>
                    <a:lnTo>
                      <a:pt x="881" y="328"/>
                    </a:lnTo>
                    <a:lnTo>
                      <a:pt x="898" y="339"/>
                    </a:lnTo>
                    <a:lnTo>
                      <a:pt x="908" y="342"/>
                    </a:lnTo>
                    <a:lnTo>
                      <a:pt x="918" y="340"/>
                    </a:lnTo>
                    <a:lnTo>
                      <a:pt x="923" y="343"/>
                    </a:lnTo>
                    <a:lnTo>
                      <a:pt x="930" y="343"/>
                    </a:lnTo>
                    <a:lnTo>
                      <a:pt x="937" y="340"/>
                    </a:lnTo>
                    <a:lnTo>
                      <a:pt x="941" y="335"/>
                    </a:lnTo>
                    <a:lnTo>
                      <a:pt x="948" y="332"/>
                    </a:lnTo>
                    <a:lnTo>
                      <a:pt x="963" y="333"/>
                    </a:lnTo>
                    <a:lnTo>
                      <a:pt x="972" y="332"/>
                    </a:lnTo>
                    <a:lnTo>
                      <a:pt x="973" y="331"/>
                    </a:lnTo>
                    <a:lnTo>
                      <a:pt x="975" y="327"/>
                    </a:lnTo>
                    <a:lnTo>
                      <a:pt x="990" y="315"/>
                    </a:lnTo>
                    <a:lnTo>
                      <a:pt x="994" y="313"/>
                    </a:lnTo>
                    <a:lnTo>
                      <a:pt x="996" y="310"/>
                    </a:lnTo>
                    <a:lnTo>
                      <a:pt x="1010" y="299"/>
                    </a:lnTo>
                    <a:lnTo>
                      <a:pt x="1018" y="290"/>
                    </a:lnTo>
                    <a:lnTo>
                      <a:pt x="1025" y="280"/>
                    </a:lnTo>
                    <a:lnTo>
                      <a:pt x="1028" y="272"/>
                    </a:lnTo>
                    <a:lnTo>
                      <a:pt x="1031" y="256"/>
                    </a:lnTo>
                    <a:lnTo>
                      <a:pt x="1034" y="225"/>
                    </a:lnTo>
                    <a:lnTo>
                      <a:pt x="1043" y="225"/>
                    </a:lnTo>
                    <a:lnTo>
                      <a:pt x="1047" y="224"/>
                    </a:lnTo>
                    <a:lnTo>
                      <a:pt x="1061" y="224"/>
                    </a:lnTo>
                    <a:lnTo>
                      <a:pt x="1068" y="231"/>
                    </a:lnTo>
                    <a:lnTo>
                      <a:pt x="1080" y="270"/>
                    </a:lnTo>
                    <a:lnTo>
                      <a:pt x="1080" y="302"/>
                    </a:lnTo>
                    <a:lnTo>
                      <a:pt x="1079" y="313"/>
                    </a:lnTo>
                    <a:lnTo>
                      <a:pt x="1076" y="317"/>
                    </a:lnTo>
                    <a:lnTo>
                      <a:pt x="1074" y="321"/>
                    </a:lnTo>
                    <a:lnTo>
                      <a:pt x="1050" y="337"/>
                    </a:lnTo>
                    <a:lnTo>
                      <a:pt x="1043" y="339"/>
                    </a:lnTo>
                    <a:lnTo>
                      <a:pt x="1031" y="340"/>
                    </a:lnTo>
                    <a:lnTo>
                      <a:pt x="1023" y="344"/>
                    </a:lnTo>
                    <a:lnTo>
                      <a:pt x="1014" y="356"/>
                    </a:lnTo>
                    <a:lnTo>
                      <a:pt x="1005" y="366"/>
                    </a:lnTo>
                    <a:lnTo>
                      <a:pt x="961" y="404"/>
                    </a:lnTo>
                    <a:lnTo>
                      <a:pt x="959" y="408"/>
                    </a:lnTo>
                    <a:lnTo>
                      <a:pt x="955" y="415"/>
                    </a:lnTo>
                    <a:lnTo>
                      <a:pt x="935" y="440"/>
                    </a:lnTo>
                    <a:lnTo>
                      <a:pt x="932" y="446"/>
                    </a:lnTo>
                    <a:lnTo>
                      <a:pt x="914" y="467"/>
                    </a:lnTo>
                    <a:lnTo>
                      <a:pt x="899" y="479"/>
                    </a:lnTo>
                    <a:lnTo>
                      <a:pt x="892" y="488"/>
                    </a:lnTo>
                    <a:lnTo>
                      <a:pt x="883" y="494"/>
                    </a:lnTo>
                    <a:lnTo>
                      <a:pt x="881" y="499"/>
                    </a:lnTo>
                    <a:lnTo>
                      <a:pt x="872" y="509"/>
                    </a:lnTo>
                    <a:lnTo>
                      <a:pt x="862" y="514"/>
                    </a:lnTo>
                    <a:lnTo>
                      <a:pt x="861" y="520"/>
                    </a:lnTo>
                    <a:lnTo>
                      <a:pt x="851" y="528"/>
                    </a:lnTo>
                    <a:lnTo>
                      <a:pt x="850" y="531"/>
                    </a:lnTo>
                    <a:lnTo>
                      <a:pt x="853" y="554"/>
                    </a:lnTo>
                    <a:lnTo>
                      <a:pt x="848" y="576"/>
                    </a:lnTo>
                    <a:lnTo>
                      <a:pt x="848" y="591"/>
                    </a:lnTo>
                    <a:lnTo>
                      <a:pt x="846" y="601"/>
                    </a:lnTo>
                    <a:lnTo>
                      <a:pt x="838" y="625"/>
                    </a:lnTo>
                    <a:lnTo>
                      <a:pt x="838" y="676"/>
                    </a:lnTo>
                    <a:lnTo>
                      <a:pt x="835" y="686"/>
                    </a:lnTo>
                    <a:lnTo>
                      <a:pt x="834" y="692"/>
                    </a:lnTo>
                    <a:lnTo>
                      <a:pt x="826" y="705"/>
                    </a:lnTo>
                    <a:lnTo>
                      <a:pt x="823" y="714"/>
                    </a:lnTo>
                    <a:lnTo>
                      <a:pt x="818" y="740"/>
                    </a:lnTo>
                    <a:lnTo>
                      <a:pt x="817" y="756"/>
                    </a:lnTo>
                    <a:lnTo>
                      <a:pt x="818" y="765"/>
                    </a:lnTo>
                    <a:lnTo>
                      <a:pt x="817" y="774"/>
                    </a:lnTo>
                    <a:lnTo>
                      <a:pt x="813" y="776"/>
                    </a:lnTo>
                    <a:lnTo>
                      <a:pt x="822" y="796"/>
                    </a:lnTo>
                    <a:lnTo>
                      <a:pt x="846" y="810"/>
                    </a:lnTo>
                    <a:lnTo>
                      <a:pt x="856" y="817"/>
                    </a:lnTo>
                    <a:lnTo>
                      <a:pt x="869" y="828"/>
                    </a:lnTo>
                    <a:lnTo>
                      <a:pt x="885" y="845"/>
                    </a:lnTo>
                    <a:lnTo>
                      <a:pt x="886" y="855"/>
                    </a:lnTo>
                    <a:lnTo>
                      <a:pt x="875" y="880"/>
                    </a:lnTo>
                    <a:lnTo>
                      <a:pt x="878" y="892"/>
                    </a:lnTo>
                    <a:lnTo>
                      <a:pt x="889" y="907"/>
                    </a:lnTo>
                    <a:lnTo>
                      <a:pt x="903" y="913"/>
                    </a:lnTo>
                    <a:lnTo>
                      <a:pt x="913" y="912"/>
                    </a:lnTo>
                    <a:lnTo>
                      <a:pt x="914" y="921"/>
                    </a:lnTo>
                    <a:lnTo>
                      <a:pt x="914" y="950"/>
                    </a:lnTo>
                    <a:lnTo>
                      <a:pt x="908" y="963"/>
                    </a:lnTo>
                    <a:lnTo>
                      <a:pt x="889" y="991"/>
                    </a:lnTo>
                    <a:lnTo>
                      <a:pt x="877" y="1004"/>
                    </a:lnTo>
                    <a:lnTo>
                      <a:pt x="870" y="1015"/>
                    </a:lnTo>
                    <a:lnTo>
                      <a:pt x="865" y="1039"/>
                    </a:lnTo>
                    <a:lnTo>
                      <a:pt x="854" y="1049"/>
                    </a:lnTo>
                    <a:lnTo>
                      <a:pt x="840" y="1056"/>
                    </a:lnTo>
                    <a:lnTo>
                      <a:pt x="815" y="1065"/>
                    </a:lnTo>
                    <a:lnTo>
                      <a:pt x="805" y="1065"/>
                    </a:lnTo>
                    <a:lnTo>
                      <a:pt x="790" y="1072"/>
                    </a:lnTo>
                    <a:lnTo>
                      <a:pt x="765" y="1080"/>
                    </a:lnTo>
                    <a:lnTo>
                      <a:pt x="753" y="1082"/>
                    </a:lnTo>
                    <a:lnTo>
                      <a:pt x="733" y="1083"/>
                    </a:lnTo>
                    <a:lnTo>
                      <a:pt x="711" y="1091"/>
                    </a:lnTo>
                    <a:lnTo>
                      <a:pt x="677" y="1096"/>
                    </a:lnTo>
                    <a:lnTo>
                      <a:pt x="650" y="1096"/>
                    </a:lnTo>
                    <a:lnTo>
                      <a:pt x="620" y="1091"/>
                    </a:lnTo>
                    <a:lnTo>
                      <a:pt x="607" y="1079"/>
                    </a:lnTo>
                    <a:lnTo>
                      <a:pt x="604" y="1088"/>
                    </a:lnTo>
                    <a:lnTo>
                      <a:pt x="607" y="1113"/>
                    </a:lnTo>
                    <a:lnTo>
                      <a:pt x="616" y="1122"/>
                    </a:lnTo>
                    <a:lnTo>
                      <a:pt x="619" y="1130"/>
                    </a:lnTo>
                    <a:lnTo>
                      <a:pt x="617" y="1147"/>
                    </a:lnTo>
                    <a:lnTo>
                      <a:pt x="614" y="1155"/>
                    </a:lnTo>
                    <a:lnTo>
                      <a:pt x="611" y="1157"/>
                    </a:lnTo>
                    <a:lnTo>
                      <a:pt x="609" y="1156"/>
                    </a:lnTo>
                    <a:lnTo>
                      <a:pt x="604" y="1169"/>
                    </a:lnTo>
                    <a:lnTo>
                      <a:pt x="602" y="1184"/>
                    </a:lnTo>
                    <a:lnTo>
                      <a:pt x="607" y="1214"/>
                    </a:lnTo>
                    <a:lnTo>
                      <a:pt x="607" y="1221"/>
                    </a:lnTo>
                    <a:lnTo>
                      <a:pt x="603" y="1230"/>
                    </a:lnTo>
                    <a:lnTo>
                      <a:pt x="597" y="1237"/>
                    </a:lnTo>
                    <a:lnTo>
                      <a:pt x="580" y="1241"/>
                    </a:lnTo>
                    <a:lnTo>
                      <a:pt x="564" y="1252"/>
                    </a:lnTo>
                    <a:lnTo>
                      <a:pt x="526" y="1251"/>
                    </a:lnTo>
                    <a:lnTo>
                      <a:pt x="517" y="1247"/>
                    </a:lnTo>
                    <a:lnTo>
                      <a:pt x="507" y="1241"/>
                    </a:lnTo>
                    <a:lnTo>
                      <a:pt x="487" y="1232"/>
                    </a:lnTo>
                    <a:lnTo>
                      <a:pt x="472" y="1227"/>
                    </a:lnTo>
                    <a:lnTo>
                      <a:pt x="462" y="1216"/>
                    </a:lnTo>
                    <a:lnTo>
                      <a:pt x="451" y="1230"/>
                    </a:lnTo>
                    <a:lnTo>
                      <a:pt x="451" y="1251"/>
                    </a:lnTo>
                    <a:lnTo>
                      <a:pt x="457" y="1270"/>
                    </a:lnTo>
                    <a:lnTo>
                      <a:pt x="458" y="1302"/>
                    </a:lnTo>
                    <a:lnTo>
                      <a:pt x="459" y="1317"/>
                    </a:lnTo>
                    <a:lnTo>
                      <a:pt x="473" y="1329"/>
                    </a:lnTo>
                    <a:lnTo>
                      <a:pt x="487" y="1333"/>
                    </a:lnTo>
                    <a:lnTo>
                      <a:pt x="482" y="1340"/>
                    </a:lnTo>
                    <a:lnTo>
                      <a:pt x="489" y="1345"/>
                    </a:lnTo>
                    <a:lnTo>
                      <a:pt x="509" y="1340"/>
                    </a:lnTo>
                    <a:lnTo>
                      <a:pt x="505" y="1332"/>
                    </a:lnTo>
                    <a:lnTo>
                      <a:pt x="499" y="1328"/>
                    </a:lnTo>
                    <a:lnTo>
                      <a:pt x="515" y="1325"/>
                    </a:lnTo>
                    <a:lnTo>
                      <a:pt x="527" y="1317"/>
                    </a:lnTo>
                    <a:lnTo>
                      <a:pt x="534" y="1329"/>
                    </a:lnTo>
                    <a:lnTo>
                      <a:pt x="538" y="1355"/>
                    </a:lnTo>
                    <a:lnTo>
                      <a:pt x="536" y="1367"/>
                    </a:lnTo>
                    <a:lnTo>
                      <a:pt x="528" y="1372"/>
                    </a:lnTo>
                    <a:lnTo>
                      <a:pt x="518" y="1376"/>
                    </a:lnTo>
                    <a:lnTo>
                      <a:pt x="509" y="1376"/>
                    </a:lnTo>
                    <a:lnTo>
                      <a:pt x="501" y="1372"/>
                    </a:lnTo>
                    <a:lnTo>
                      <a:pt x="500" y="1360"/>
                    </a:lnTo>
                    <a:lnTo>
                      <a:pt x="495" y="1354"/>
                    </a:lnTo>
                    <a:lnTo>
                      <a:pt x="484" y="1351"/>
                    </a:lnTo>
                    <a:lnTo>
                      <a:pt x="475" y="1354"/>
                    </a:lnTo>
                    <a:lnTo>
                      <a:pt x="469" y="1360"/>
                    </a:lnTo>
                    <a:lnTo>
                      <a:pt x="463" y="1361"/>
                    </a:lnTo>
                    <a:lnTo>
                      <a:pt x="458" y="1366"/>
                    </a:lnTo>
                    <a:lnTo>
                      <a:pt x="458" y="1372"/>
                    </a:lnTo>
                    <a:lnTo>
                      <a:pt x="475" y="1381"/>
                    </a:lnTo>
                    <a:lnTo>
                      <a:pt x="487" y="1382"/>
                    </a:lnTo>
                    <a:lnTo>
                      <a:pt x="494" y="1384"/>
                    </a:lnTo>
                    <a:lnTo>
                      <a:pt x="500" y="1387"/>
                    </a:lnTo>
                    <a:lnTo>
                      <a:pt x="499" y="1389"/>
                    </a:lnTo>
                    <a:lnTo>
                      <a:pt x="466" y="1407"/>
                    </a:lnTo>
                    <a:lnTo>
                      <a:pt x="461" y="1414"/>
                    </a:lnTo>
                    <a:lnTo>
                      <a:pt x="457" y="1423"/>
                    </a:lnTo>
                    <a:lnTo>
                      <a:pt x="448" y="1432"/>
                    </a:lnTo>
                    <a:lnTo>
                      <a:pt x="446" y="1445"/>
                    </a:lnTo>
                    <a:lnTo>
                      <a:pt x="450" y="1461"/>
                    </a:lnTo>
                    <a:lnTo>
                      <a:pt x="448" y="1474"/>
                    </a:lnTo>
                    <a:lnTo>
                      <a:pt x="448" y="1490"/>
                    </a:lnTo>
                    <a:lnTo>
                      <a:pt x="445" y="1501"/>
                    </a:lnTo>
                    <a:lnTo>
                      <a:pt x="440" y="1506"/>
                    </a:lnTo>
                    <a:lnTo>
                      <a:pt x="432" y="1508"/>
                    </a:lnTo>
                    <a:lnTo>
                      <a:pt x="426" y="1520"/>
                    </a:lnTo>
                    <a:lnTo>
                      <a:pt x="431" y="1533"/>
                    </a:lnTo>
                    <a:lnTo>
                      <a:pt x="432" y="1538"/>
                    </a:lnTo>
                    <a:lnTo>
                      <a:pt x="429" y="1544"/>
                    </a:lnTo>
                    <a:lnTo>
                      <a:pt x="396" y="1542"/>
                    </a:lnTo>
                    <a:lnTo>
                      <a:pt x="386" y="1547"/>
                    </a:lnTo>
                    <a:lnTo>
                      <a:pt x="378" y="1556"/>
                    </a:lnTo>
                    <a:lnTo>
                      <a:pt x="369" y="1556"/>
                    </a:lnTo>
                    <a:lnTo>
                      <a:pt x="359" y="1561"/>
                    </a:lnTo>
                    <a:lnTo>
                      <a:pt x="342" y="1580"/>
                    </a:lnTo>
                    <a:lnTo>
                      <a:pt x="335" y="1588"/>
                    </a:lnTo>
                    <a:lnTo>
                      <a:pt x="333" y="1597"/>
                    </a:lnTo>
                    <a:lnTo>
                      <a:pt x="322" y="1615"/>
                    </a:lnTo>
                    <a:lnTo>
                      <a:pt x="318" y="1633"/>
                    </a:lnTo>
                    <a:lnTo>
                      <a:pt x="321" y="1640"/>
                    </a:lnTo>
                    <a:lnTo>
                      <a:pt x="327" y="1653"/>
                    </a:lnTo>
                    <a:lnTo>
                      <a:pt x="333" y="1664"/>
                    </a:lnTo>
                    <a:lnTo>
                      <a:pt x="343" y="1672"/>
                    </a:lnTo>
                    <a:lnTo>
                      <a:pt x="365" y="1696"/>
                    </a:lnTo>
                    <a:lnTo>
                      <a:pt x="389" y="1706"/>
                    </a:lnTo>
                    <a:lnTo>
                      <a:pt x="402" y="1707"/>
                    </a:lnTo>
                    <a:lnTo>
                      <a:pt x="414" y="1705"/>
                    </a:lnTo>
                    <a:lnTo>
                      <a:pt x="421" y="1712"/>
                    </a:lnTo>
                    <a:lnTo>
                      <a:pt x="424" y="1723"/>
                    </a:lnTo>
                    <a:lnTo>
                      <a:pt x="424" y="1739"/>
                    </a:lnTo>
                    <a:lnTo>
                      <a:pt x="417" y="1752"/>
                    </a:lnTo>
                    <a:lnTo>
                      <a:pt x="413" y="1754"/>
                    </a:lnTo>
                    <a:lnTo>
                      <a:pt x="417" y="1766"/>
                    </a:lnTo>
                    <a:lnTo>
                      <a:pt x="418" y="1776"/>
                    </a:lnTo>
                    <a:lnTo>
                      <a:pt x="410" y="1780"/>
                    </a:lnTo>
                    <a:lnTo>
                      <a:pt x="409" y="1791"/>
                    </a:lnTo>
                    <a:lnTo>
                      <a:pt x="402" y="1791"/>
                    </a:lnTo>
                    <a:lnTo>
                      <a:pt x="393" y="1796"/>
                    </a:lnTo>
                    <a:lnTo>
                      <a:pt x="376" y="1813"/>
                    </a:lnTo>
                    <a:lnTo>
                      <a:pt x="358" y="1829"/>
                    </a:lnTo>
                    <a:lnTo>
                      <a:pt x="350" y="1833"/>
                    </a:lnTo>
                    <a:lnTo>
                      <a:pt x="335" y="1849"/>
                    </a:lnTo>
                    <a:lnTo>
                      <a:pt x="321" y="1862"/>
                    </a:lnTo>
                    <a:lnTo>
                      <a:pt x="312" y="1882"/>
                    </a:lnTo>
                    <a:lnTo>
                      <a:pt x="310" y="1894"/>
                    </a:lnTo>
                    <a:lnTo>
                      <a:pt x="318" y="1887"/>
                    </a:lnTo>
                    <a:lnTo>
                      <a:pt x="310" y="1924"/>
                    </a:lnTo>
                    <a:lnTo>
                      <a:pt x="305" y="1940"/>
                    </a:lnTo>
                    <a:lnTo>
                      <a:pt x="296" y="1948"/>
                    </a:lnTo>
                    <a:lnTo>
                      <a:pt x="286" y="1953"/>
                    </a:lnTo>
                    <a:lnTo>
                      <a:pt x="276" y="1953"/>
                    </a:lnTo>
                    <a:lnTo>
                      <a:pt x="269" y="1946"/>
                    </a:lnTo>
                    <a:lnTo>
                      <a:pt x="258" y="1925"/>
                    </a:lnTo>
                    <a:lnTo>
                      <a:pt x="260" y="1945"/>
                    </a:lnTo>
                    <a:lnTo>
                      <a:pt x="268" y="1948"/>
                    </a:lnTo>
                    <a:lnTo>
                      <a:pt x="270" y="1954"/>
                    </a:lnTo>
                    <a:lnTo>
                      <a:pt x="270" y="1959"/>
                    </a:lnTo>
                    <a:lnTo>
                      <a:pt x="248" y="1974"/>
                    </a:lnTo>
                    <a:lnTo>
                      <a:pt x="238" y="1983"/>
                    </a:lnTo>
                    <a:lnTo>
                      <a:pt x="226" y="2026"/>
                    </a:lnTo>
                    <a:lnTo>
                      <a:pt x="219" y="2037"/>
                    </a:lnTo>
                    <a:lnTo>
                      <a:pt x="225" y="2037"/>
                    </a:lnTo>
                    <a:lnTo>
                      <a:pt x="230" y="2033"/>
                    </a:lnTo>
                    <a:lnTo>
                      <a:pt x="237" y="2058"/>
                    </a:lnTo>
                    <a:lnTo>
                      <a:pt x="241" y="2074"/>
                    </a:lnTo>
                    <a:lnTo>
                      <a:pt x="237" y="2081"/>
                    </a:lnTo>
                    <a:lnTo>
                      <a:pt x="225" y="2080"/>
                    </a:lnTo>
                    <a:lnTo>
                      <a:pt x="220" y="2082"/>
                    </a:lnTo>
                    <a:lnTo>
                      <a:pt x="229" y="2089"/>
                    </a:lnTo>
                    <a:lnTo>
                      <a:pt x="233" y="2088"/>
                    </a:lnTo>
                    <a:lnTo>
                      <a:pt x="240" y="2089"/>
                    </a:lnTo>
                    <a:lnTo>
                      <a:pt x="256" y="2120"/>
                    </a:lnTo>
                    <a:lnTo>
                      <a:pt x="275" y="2145"/>
                    </a:lnTo>
                    <a:lnTo>
                      <a:pt x="275" y="214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93" name="Freeform 257"/>
              <p:cNvSpPr>
                <a:spLocks noChangeAspect="1"/>
              </p:cNvSpPr>
              <p:nvPr/>
            </p:nvSpPr>
            <p:spPr bwMode="gray">
              <a:xfrm>
                <a:off x="1763" y="3165"/>
                <a:ext cx="38" cy="45"/>
              </a:xfrm>
              <a:custGeom>
                <a:avLst/>
                <a:gdLst/>
                <a:ahLst/>
                <a:cxnLst>
                  <a:cxn ang="0">
                    <a:pos x="4" y="208"/>
                  </a:cxn>
                  <a:cxn ang="0">
                    <a:pos x="4" y="196"/>
                  </a:cxn>
                  <a:cxn ang="0">
                    <a:pos x="3" y="191"/>
                  </a:cxn>
                  <a:cxn ang="0">
                    <a:pos x="0" y="0"/>
                  </a:cxn>
                  <a:cxn ang="0">
                    <a:pos x="6" y="5"/>
                  </a:cxn>
                  <a:cxn ang="0">
                    <a:pos x="11" y="14"/>
                  </a:cxn>
                  <a:cxn ang="0">
                    <a:pos x="29" y="43"/>
                  </a:cxn>
                  <a:cxn ang="0">
                    <a:pos x="29" y="48"/>
                  </a:cxn>
                  <a:cxn ang="0">
                    <a:pos x="25" y="42"/>
                  </a:cxn>
                  <a:cxn ang="0">
                    <a:pos x="17" y="40"/>
                  </a:cxn>
                  <a:cxn ang="0">
                    <a:pos x="11" y="42"/>
                  </a:cxn>
                  <a:cxn ang="0">
                    <a:pos x="10" y="50"/>
                  </a:cxn>
                  <a:cxn ang="0">
                    <a:pos x="14" y="58"/>
                  </a:cxn>
                  <a:cxn ang="0">
                    <a:pos x="20" y="61"/>
                  </a:cxn>
                  <a:cxn ang="0">
                    <a:pos x="26" y="67"/>
                  </a:cxn>
                  <a:cxn ang="0">
                    <a:pos x="31" y="74"/>
                  </a:cxn>
                  <a:cxn ang="0">
                    <a:pos x="37" y="94"/>
                  </a:cxn>
                  <a:cxn ang="0">
                    <a:pos x="42" y="99"/>
                  </a:cxn>
                  <a:cxn ang="0">
                    <a:pos x="59" y="111"/>
                  </a:cxn>
                  <a:cxn ang="0">
                    <a:pos x="74" y="129"/>
                  </a:cxn>
                  <a:cxn ang="0">
                    <a:pos x="81" y="132"/>
                  </a:cxn>
                  <a:cxn ang="0">
                    <a:pos x="86" y="136"/>
                  </a:cxn>
                  <a:cxn ang="0">
                    <a:pos x="94" y="138"/>
                  </a:cxn>
                  <a:cxn ang="0">
                    <a:pos x="97" y="144"/>
                  </a:cxn>
                  <a:cxn ang="0">
                    <a:pos x="108" y="148"/>
                  </a:cxn>
                  <a:cxn ang="0">
                    <a:pos x="119" y="161"/>
                  </a:cxn>
                  <a:cxn ang="0">
                    <a:pos x="142" y="179"/>
                  </a:cxn>
                  <a:cxn ang="0">
                    <a:pos x="156" y="187"/>
                  </a:cxn>
                  <a:cxn ang="0">
                    <a:pos x="182" y="190"/>
                  </a:cxn>
                  <a:cxn ang="0">
                    <a:pos x="192" y="187"/>
                  </a:cxn>
                  <a:cxn ang="0">
                    <a:pos x="193" y="193"/>
                  </a:cxn>
                  <a:cxn ang="0">
                    <a:pos x="191" y="206"/>
                  </a:cxn>
                  <a:cxn ang="0">
                    <a:pos x="187" y="210"/>
                  </a:cxn>
                  <a:cxn ang="0">
                    <a:pos x="175" y="215"/>
                  </a:cxn>
                  <a:cxn ang="0">
                    <a:pos x="155" y="212"/>
                  </a:cxn>
                  <a:cxn ang="0">
                    <a:pos x="129" y="220"/>
                  </a:cxn>
                  <a:cxn ang="0">
                    <a:pos x="127" y="224"/>
                  </a:cxn>
                  <a:cxn ang="0">
                    <a:pos x="118" y="222"/>
                  </a:cxn>
                  <a:cxn ang="0">
                    <a:pos x="102" y="212"/>
                  </a:cxn>
                  <a:cxn ang="0">
                    <a:pos x="74" y="206"/>
                  </a:cxn>
                  <a:cxn ang="0">
                    <a:pos x="48" y="206"/>
                  </a:cxn>
                  <a:cxn ang="0">
                    <a:pos x="40" y="202"/>
                  </a:cxn>
                  <a:cxn ang="0">
                    <a:pos x="33" y="201"/>
                  </a:cxn>
                  <a:cxn ang="0">
                    <a:pos x="25" y="199"/>
                  </a:cxn>
                  <a:cxn ang="0">
                    <a:pos x="9" y="208"/>
                  </a:cxn>
                  <a:cxn ang="0">
                    <a:pos x="4" y="208"/>
                  </a:cxn>
                </a:cxnLst>
                <a:rect l="0" t="0" r="r" b="b"/>
                <a:pathLst>
                  <a:path w="193" h="224">
                    <a:moveTo>
                      <a:pt x="4" y="208"/>
                    </a:moveTo>
                    <a:lnTo>
                      <a:pt x="4" y="196"/>
                    </a:lnTo>
                    <a:lnTo>
                      <a:pt x="3" y="191"/>
                    </a:lnTo>
                    <a:lnTo>
                      <a:pt x="0" y="0"/>
                    </a:lnTo>
                    <a:lnTo>
                      <a:pt x="6" y="5"/>
                    </a:lnTo>
                    <a:lnTo>
                      <a:pt x="11" y="14"/>
                    </a:lnTo>
                    <a:lnTo>
                      <a:pt x="29" y="43"/>
                    </a:lnTo>
                    <a:lnTo>
                      <a:pt x="29" y="48"/>
                    </a:lnTo>
                    <a:lnTo>
                      <a:pt x="25" y="42"/>
                    </a:lnTo>
                    <a:lnTo>
                      <a:pt x="17" y="40"/>
                    </a:lnTo>
                    <a:lnTo>
                      <a:pt x="11" y="42"/>
                    </a:lnTo>
                    <a:lnTo>
                      <a:pt x="10" y="50"/>
                    </a:lnTo>
                    <a:lnTo>
                      <a:pt x="14" y="58"/>
                    </a:lnTo>
                    <a:lnTo>
                      <a:pt x="20" y="61"/>
                    </a:lnTo>
                    <a:lnTo>
                      <a:pt x="26" y="67"/>
                    </a:lnTo>
                    <a:lnTo>
                      <a:pt x="31" y="74"/>
                    </a:lnTo>
                    <a:lnTo>
                      <a:pt x="37" y="94"/>
                    </a:lnTo>
                    <a:lnTo>
                      <a:pt x="42" y="99"/>
                    </a:lnTo>
                    <a:lnTo>
                      <a:pt x="59" y="111"/>
                    </a:lnTo>
                    <a:lnTo>
                      <a:pt x="74" y="129"/>
                    </a:lnTo>
                    <a:lnTo>
                      <a:pt x="81" y="132"/>
                    </a:lnTo>
                    <a:lnTo>
                      <a:pt x="86" y="136"/>
                    </a:lnTo>
                    <a:lnTo>
                      <a:pt x="94" y="138"/>
                    </a:lnTo>
                    <a:lnTo>
                      <a:pt x="97" y="144"/>
                    </a:lnTo>
                    <a:lnTo>
                      <a:pt x="108" y="148"/>
                    </a:lnTo>
                    <a:lnTo>
                      <a:pt x="119" y="161"/>
                    </a:lnTo>
                    <a:lnTo>
                      <a:pt x="142" y="179"/>
                    </a:lnTo>
                    <a:lnTo>
                      <a:pt x="156" y="187"/>
                    </a:lnTo>
                    <a:lnTo>
                      <a:pt x="182" y="190"/>
                    </a:lnTo>
                    <a:lnTo>
                      <a:pt x="192" y="187"/>
                    </a:lnTo>
                    <a:lnTo>
                      <a:pt x="193" y="193"/>
                    </a:lnTo>
                    <a:lnTo>
                      <a:pt x="191" y="206"/>
                    </a:lnTo>
                    <a:lnTo>
                      <a:pt x="187" y="210"/>
                    </a:lnTo>
                    <a:lnTo>
                      <a:pt x="175" y="215"/>
                    </a:lnTo>
                    <a:lnTo>
                      <a:pt x="155" y="212"/>
                    </a:lnTo>
                    <a:lnTo>
                      <a:pt x="129" y="220"/>
                    </a:lnTo>
                    <a:lnTo>
                      <a:pt x="127" y="224"/>
                    </a:lnTo>
                    <a:lnTo>
                      <a:pt x="118" y="222"/>
                    </a:lnTo>
                    <a:lnTo>
                      <a:pt x="102" y="212"/>
                    </a:lnTo>
                    <a:lnTo>
                      <a:pt x="74" y="206"/>
                    </a:lnTo>
                    <a:lnTo>
                      <a:pt x="48" y="206"/>
                    </a:lnTo>
                    <a:lnTo>
                      <a:pt x="40" y="202"/>
                    </a:lnTo>
                    <a:lnTo>
                      <a:pt x="33" y="201"/>
                    </a:lnTo>
                    <a:lnTo>
                      <a:pt x="25" y="199"/>
                    </a:lnTo>
                    <a:lnTo>
                      <a:pt x="9" y="208"/>
                    </a:lnTo>
                    <a:lnTo>
                      <a:pt x="4" y="20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94" name="Freeform 258"/>
              <p:cNvSpPr>
                <a:spLocks noChangeAspect="1"/>
              </p:cNvSpPr>
              <p:nvPr/>
            </p:nvSpPr>
            <p:spPr bwMode="gray">
              <a:xfrm>
                <a:off x="1879" y="2422"/>
                <a:ext cx="45" cy="45"/>
              </a:xfrm>
              <a:custGeom>
                <a:avLst/>
                <a:gdLst/>
                <a:ahLst/>
                <a:cxnLst>
                  <a:cxn ang="0">
                    <a:pos x="197" y="195"/>
                  </a:cxn>
                  <a:cxn ang="0">
                    <a:pos x="172" y="187"/>
                  </a:cxn>
                  <a:cxn ang="0">
                    <a:pos x="146" y="193"/>
                  </a:cxn>
                  <a:cxn ang="0">
                    <a:pos x="129" y="190"/>
                  </a:cxn>
                  <a:cxn ang="0">
                    <a:pos x="124" y="217"/>
                  </a:cxn>
                  <a:cxn ang="0">
                    <a:pos x="103" y="221"/>
                  </a:cxn>
                  <a:cxn ang="0">
                    <a:pos x="91" y="214"/>
                  </a:cxn>
                  <a:cxn ang="0">
                    <a:pos x="79" y="205"/>
                  </a:cxn>
                  <a:cxn ang="0">
                    <a:pos x="59" y="178"/>
                  </a:cxn>
                  <a:cxn ang="0">
                    <a:pos x="52" y="166"/>
                  </a:cxn>
                  <a:cxn ang="0">
                    <a:pos x="47" y="151"/>
                  </a:cxn>
                  <a:cxn ang="0">
                    <a:pos x="43" y="140"/>
                  </a:cxn>
                  <a:cxn ang="0">
                    <a:pos x="30" y="139"/>
                  </a:cxn>
                  <a:cxn ang="0">
                    <a:pos x="26" y="130"/>
                  </a:cxn>
                  <a:cxn ang="0">
                    <a:pos x="15" y="122"/>
                  </a:cxn>
                  <a:cxn ang="0">
                    <a:pos x="0" y="101"/>
                  </a:cxn>
                  <a:cxn ang="0">
                    <a:pos x="4" y="84"/>
                  </a:cxn>
                  <a:cxn ang="0">
                    <a:pos x="9" y="60"/>
                  </a:cxn>
                  <a:cxn ang="0">
                    <a:pos x="11" y="55"/>
                  </a:cxn>
                  <a:cxn ang="0">
                    <a:pos x="22" y="50"/>
                  </a:cxn>
                  <a:cxn ang="0">
                    <a:pos x="38" y="49"/>
                  </a:cxn>
                  <a:cxn ang="0">
                    <a:pos x="46" y="39"/>
                  </a:cxn>
                  <a:cxn ang="0">
                    <a:pos x="44" y="32"/>
                  </a:cxn>
                  <a:cxn ang="0">
                    <a:pos x="43" y="26"/>
                  </a:cxn>
                  <a:cxn ang="0">
                    <a:pos x="57" y="9"/>
                  </a:cxn>
                  <a:cxn ang="0">
                    <a:pos x="62" y="5"/>
                  </a:cxn>
                  <a:cxn ang="0">
                    <a:pos x="71" y="0"/>
                  </a:cxn>
                  <a:cxn ang="0">
                    <a:pos x="114" y="6"/>
                  </a:cxn>
                  <a:cxn ang="0">
                    <a:pos x="154" y="3"/>
                  </a:cxn>
                  <a:cxn ang="0">
                    <a:pos x="168" y="0"/>
                  </a:cxn>
                  <a:cxn ang="0">
                    <a:pos x="200" y="3"/>
                  </a:cxn>
                  <a:cxn ang="0">
                    <a:pos x="225" y="11"/>
                  </a:cxn>
                  <a:cxn ang="0">
                    <a:pos x="222" y="25"/>
                  </a:cxn>
                  <a:cxn ang="0">
                    <a:pos x="218" y="33"/>
                  </a:cxn>
                  <a:cxn ang="0">
                    <a:pos x="206" y="49"/>
                  </a:cxn>
                  <a:cxn ang="0">
                    <a:pos x="208" y="90"/>
                  </a:cxn>
                  <a:cxn ang="0">
                    <a:pos x="220" y="114"/>
                  </a:cxn>
                  <a:cxn ang="0">
                    <a:pos x="221" y="117"/>
                  </a:cxn>
                  <a:cxn ang="0">
                    <a:pos x="225" y="140"/>
                  </a:cxn>
                  <a:cxn ang="0">
                    <a:pos x="218" y="181"/>
                  </a:cxn>
                  <a:cxn ang="0">
                    <a:pos x="203" y="197"/>
                  </a:cxn>
                </a:cxnLst>
                <a:rect l="0" t="0" r="r" b="b"/>
                <a:pathLst>
                  <a:path w="226" h="221">
                    <a:moveTo>
                      <a:pt x="203" y="197"/>
                    </a:moveTo>
                    <a:lnTo>
                      <a:pt x="197" y="195"/>
                    </a:lnTo>
                    <a:lnTo>
                      <a:pt x="193" y="193"/>
                    </a:lnTo>
                    <a:lnTo>
                      <a:pt x="172" y="187"/>
                    </a:lnTo>
                    <a:lnTo>
                      <a:pt x="150" y="193"/>
                    </a:lnTo>
                    <a:lnTo>
                      <a:pt x="146" y="193"/>
                    </a:lnTo>
                    <a:lnTo>
                      <a:pt x="136" y="190"/>
                    </a:lnTo>
                    <a:lnTo>
                      <a:pt x="129" y="190"/>
                    </a:lnTo>
                    <a:lnTo>
                      <a:pt x="123" y="193"/>
                    </a:lnTo>
                    <a:lnTo>
                      <a:pt x="124" y="217"/>
                    </a:lnTo>
                    <a:lnTo>
                      <a:pt x="120" y="221"/>
                    </a:lnTo>
                    <a:lnTo>
                      <a:pt x="103" y="221"/>
                    </a:lnTo>
                    <a:lnTo>
                      <a:pt x="91" y="216"/>
                    </a:lnTo>
                    <a:lnTo>
                      <a:pt x="91" y="214"/>
                    </a:lnTo>
                    <a:lnTo>
                      <a:pt x="89" y="214"/>
                    </a:lnTo>
                    <a:lnTo>
                      <a:pt x="79" y="205"/>
                    </a:lnTo>
                    <a:lnTo>
                      <a:pt x="65" y="188"/>
                    </a:lnTo>
                    <a:lnTo>
                      <a:pt x="59" y="178"/>
                    </a:lnTo>
                    <a:lnTo>
                      <a:pt x="58" y="172"/>
                    </a:lnTo>
                    <a:lnTo>
                      <a:pt x="52" y="166"/>
                    </a:lnTo>
                    <a:lnTo>
                      <a:pt x="52" y="156"/>
                    </a:lnTo>
                    <a:lnTo>
                      <a:pt x="47" y="151"/>
                    </a:lnTo>
                    <a:lnTo>
                      <a:pt x="46" y="143"/>
                    </a:lnTo>
                    <a:lnTo>
                      <a:pt x="43" y="140"/>
                    </a:lnTo>
                    <a:lnTo>
                      <a:pt x="32" y="140"/>
                    </a:lnTo>
                    <a:lnTo>
                      <a:pt x="30" y="139"/>
                    </a:lnTo>
                    <a:lnTo>
                      <a:pt x="26" y="135"/>
                    </a:lnTo>
                    <a:lnTo>
                      <a:pt x="26" y="130"/>
                    </a:lnTo>
                    <a:lnTo>
                      <a:pt x="17" y="123"/>
                    </a:lnTo>
                    <a:lnTo>
                      <a:pt x="15" y="122"/>
                    </a:lnTo>
                    <a:lnTo>
                      <a:pt x="6" y="107"/>
                    </a:lnTo>
                    <a:lnTo>
                      <a:pt x="0" y="101"/>
                    </a:lnTo>
                    <a:lnTo>
                      <a:pt x="0" y="95"/>
                    </a:lnTo>
                    <a:lnTo>
                      <a:pt x="4" y="84"/>
                    </a:lnTo>
                    <a:lnTo>
                      <a:pt x="9" y="75"/>
                    </a:lnTo>
                    <a:lnTo>
                      <a:pt x="9" y="60"/>
                    </a:lnTo>
                    <a:lnTo>
                      <a:pt x="10" y="58"/>
                    </a:lnTo>
                    <a:lnTo>
                      <a:pt x="11" y="55"/>
                    </a:lnTo>
                    <a:lnTo>
                      <a:pt x="15" y="53"/>
                    </a:lnTo>
                    <a:lnTo>
                      <a:pt x="22" y="50"/>
                    </a:lnTo>
                    <a:lnTo>
                      <a:pt x="32" y="50"/>
                    </a:lnTo>
                    <a:lnTo>
                      <a:pt x="38" y="49"/>
                    </a:lnTo>
                    <a:lnTo>
                      <a:pt x="39" y="46"/>
                    </a:lnTo>
                    <a:lnTo>
                      <a:pt x="46" y="39"/>
                    </a:lnTo>
                    <a:lnTo>
                      <a:pt x="46" y="32"/>
                    </a:lnTo>
                    <a:lnTo>
                      <a:pt x="44" y="32"/>
                    </a:lnTo>
                    <a:lnTo>
                      <a:pt x="42" y="30"/>
                    </a:lnTo>
                    <a:lnTo>
                      <a:pt x="43" y="26"/>
                    </a:lnTo>
                    <a:lnTo>
                      <a:pt x="50" y="15"/>
                    </a:lnTo>
                    <a:lnTo>
                      <a:pt x="57" y="9"/>
                    </a:lnTo>
                    <a:lnTo>
                      <a:pt x="58" y="6"/>
                    </a:lnTo>
                    <a:lnTo>
                      <a:pt x="62" y="5"/>
                    </a:lnTo>
                    <a:lnTo>
                      <a:pt x="66" y="0"/>
                    </a:lnTo>
                    <a:lnTo>
                      <a:pt x="71" y="0"/>
                    </a:lnTo>
                    <a:lnTo>
                      <a:pt x="95" y="6"/>
                    </a:lnTo>
                    <a:lnTo>
                      <a:pt x="114" y="6"/>
                    </a:lnTo>
                    <a:lnTo>
                      <a:pt x="139" y="1"/>
                    </a:lnTo>
                    <a:lnTo>
                      <a:pt x="154" y="3"/>
                    </a:lnTo>
                    <a:lnTo>
                      <a:pt x="166" y="1"/>
                    </a:lnTo>
                    <a:lnTo>
                      <a:pt x="168" y="0"/>
                    </a:lnTo>
                    <a:lnTo>
                      <a:pt x="175" y="0"/>
                    </a:lnTo>
                    <a:lnTo>
                      <a:pt x="200" y="3"/>
                    </a:lnTo>
                    <a:lnTo>
                      <a:pt x="225" y="10"/>
                    </a:lnTo>
                    <a:lnTo>
                      <a:pt x="225" y="11"/>
                    </a:lnTo>
                    <a:lnTo>
                      <a:pt x="225" y="22"/>
                    </a:lnTo>
                    <a:lnTo>
                      <a:pt x="222" y="25"/>
                    </a:lnTo>
                    <a:lnTo>
                      <a:pt x="222" y="27"/>
                    </a:lnTo>
                    <a:lnTo>
                      <a:pt x="218" y="33"/>
                    </a:lnTo>
                    <a:lnTo>
                      <a:pt x="210" y="39"/>
                    </a:lnTo>
                    <a:lnTo>
                      <a:pt x="206" y="49"/>
                    </a:lnTo>
                    <a:lnTo>
                      <a:pt x="206" y="71"/>
                    </a:lnTo>
                    <a:lnTo>
                      <a:pt x="208" y="90"/>
                    </a:lnTo>
                    <a:lnTo>
                      <a:pt x="211" y="101"/>
                    </a:lnTo>
                    <a:lnTo>
                      <a:pt x="220" y="114"/>
                    </a:lnTo>
                    <a:lnTo>
                      <a:pt x="220" y="116"/>
                    </a:lnTo>
                    <a:lnTo>
                      <a:pt x="221" y="117"/>
                    </a:lnTo>
                    <a:lnTo>
                      <a:pt x="226" y="125"/>
                    </a:lnTo>
                    <a:lnTo>
                      <a:pt x="225" y="140"/>
                    </a:lnTo>
                    <a:lnTo>
                      <a:pt x="220" y="162"/>
                    </a:lnTo>
                    <a:lnTo>
                      <a:pt x="218" y="181"/>
                    </a:lnTo>
                    <a:lnTo>
                      <a:pt x="216" y="184"/>
                    </a:lnTo>
                    <a:lnTo>
                      <a:pt x="203" y="19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95" name="Freeform 259"/>
              <p:cNvSpPr>
                <a:spLocks noChangeAspect="1"/>
              </p:cNvSpPr>
              <p:nvPr/>
            </p:nvSpPr>
            <p:spPr bwMode="gray">
              <a:xfrm rot="-1047951">
                <a:off x="1790" y="2357"/>
                <a:ext cx="4" cy="4"/>
              </a:xfrm>
              <a:custGeom>
                <a:avLst/>
                <a:gdLst/>
                <a:ahLst/>
                <a:cxnLst>
                  <a:cxn ang="0">
                    <a:pos x="148" y="0"/>
                  </a:cxn>
                  <a:cxn ang="0">
                    <a:pos x="169" y="17"/>
                  </a:cxn>
                  <a:cxn ang="0">
                    <a:pos x="183" y="54"/>
                  </a:cxn>
                  <a:cxn ang="0">
                    <a:pos x="114" y="93"/>
                  </a:cxn>
                  <a:cxn ang="0">
                    <a:pos x="86" y="86"/>
                  </a:cxn>
                  <a:cxn ang="0">
                    <a:pos x="66" y="72"/>
                  </a:cxn>
                  <a:cxn ang="0">
                    <a:pos x="14" y="72"/>
                  </a:cxn>
                  <a:cxn ang="0">
                    <a:pos x="0" y="41"/>
                  </a:cxn>
                  <a:cxn ang="0">
                    <a:pos x="24" y="24"/>
                  </a:cxn>
                  <a:cxn ang="0">
                    <a:pos x="54" y="24"/>
                  </a:cxn>
                  <a:cxn ang="0">
                    <a:pos x="83" y="44"/>
                  </a:cxn>
                  <a:cxn ang="0">
                    <a:pos x="148" y="0"/>
                  </a:cxn>
                </a:cxnLst>
                <a:rect l="0" t="0" r="r" b="b"/>
                <a:pathLst>
                  <a:path w="183" h="93">
                    <a:moveTo>
                      <a:pt x="148" y="0"/>
                    </a:moveTo>
                    <a:lnTo>
                      <a:pt x="169" y="17"/>
                    </a:lnTo>
                    <a:lnTo>
                      <a:pt x="183" y="54"/>
                    </a:lnTo>
                    <a:lnTo>
                      <a:pt x="114" y="93"/>
                    </a:lnTo>
                    <a:lnTo>
                      <a:pt x="86" y="86"/>
                    </a:lnTo>
                    <a:lnTo>
                      <a:pt x="66" y="72"/>
                    </a:lnTo>
                    <a:lnTo>
                      <a:pt x="14" y="72"/>
                    </a:lnTo>
                    <a:lnTo>
                      <a:pt x="0" y="41"/>
                    </a:lnTo>
                    <a:lnTo>
                      <a:pt x="24" y="24"/>
                    </a:lnTo>
                    <a:lnTo>
                      <a:pt x="54" y="24"/>
                    </a:lnTo>
                    <a:lnTo>
                      <a:pt x="83" y="44"/>
                    </a:lnTo>
                    <a:lnTo>
                      <a:pt x="148"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96" name="Freeform 260"/>
              <p:cNvSpPr>
                <a:spLocks noChangeAspect="1"/>
              </p:cNvSpPr>
              <p:nvPr/>
            </p:nvSpPr>
            <p:spPr bwMode="gray">
              <a:xfrm rot="-1047951">
                <a:off x="1753" y="2352"/>
                <a:ext cx="3" cy="4"/>
              </a:xfrm>
              <a:custGeom>
                <a:avLst/>
                <a:gdLst/>
                <a:ahLst/>
                <a:cxnLst>
                  <a:cxn ang="0">
                    <a:pos x="24" y="37"/>
                  </a:cxn>
                  <a:cxn ang="0">
                    <a:pos x="0" y="0"/>
                  </a:cxn>
                  <a:cxn ang="0">
                    <a:pos x="0" y="10"/>
                  </a:cxn>
                  <a:cxn ang="0">
                    <a:pos x="5" y="41"/>
                  </a:cxn>
                  <a:cxn ang="0">
                    <a:pos x="24" y="72"/>
                  </a:cxn>
                  <a:cxn ang="0">
                    <a:pos x="101" y="102"/>
                  </a:cxn>
                  <a:cxn ang="0">
                    <a:pos x="101" y="85"/>
                  </a:cxn>
                  <a:cxn ang="0">
                    <a:pos x="59" y="68"/>
                  </a:cxn>
                  <a:cxn ang="0">
                    <a:pos x="24" y="37"/>
                  </a:cxn>
                </a:cxnLst>
                <a:rect l="0" t="0" r="r" b="b"/>
                <a:pathLst>
                  <a:path w="101" h="102">
                    <a:moveTo>
                      <a:pt x="24" y="37"/>
                    </a:moveTo>
                    <a:lnTo>
                      <a:pt x="0" y="0"/>
                    </a:lnTo>
                    <a:lnTo>
                      <a:pt x="0" y="10"/>
                    </a:lnTo>
                    <a:lnTo>
                      <a:pt x="5" y="41"/>
                    </a:lnTo>
                    <a:lnTo>
                      <a:pt x="24" y="72"/>
                    </a:lnTo>
                    <a:lnTo>
                      <a:pt x="101" y="102"/>
                    </a:lnTo>
                    <a:lnTo>
                      <a:pt x="101" y="85"/>
                    </a:lnTo>
                    <a:lnTo>
                      <a:pt x="59" y="68"/>
                    </a:lnTo>
                    <a:lnTo>
                      <a:pt x="24" y="3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97" name="Freeform 261"/>
              <p:cNvSpPr>
                <a:spLocks noChangeAspect="1"/>
              </p:cNvSpPr>
              <p:nvPr/>
            </p:nvSpPr>
            <p:spPr bwMode="gray">
              <a:xfrm rot="-1047951">
                <a:off x="1758" y="2351"/>
                <a:ext cx="2" cy="4"/>
              </a:xfrm>
              <a:custGeom>
                <a:avLst/>
                <a:gdLst/>
                <a:ahLst/>
                <a:cxnLst>
                  <a:cxn ang="0">
                    <a:pos x="20" y="17"/>
                  </a:cxn>
                  <a:cxn ang="0">
                    <a:pos x="0" y="0"/>
                  </a:cxn>
                  <a:cxn ang="0">
                    <a:pos x="13" y="26"/>
                  </a:cxn>
                  <a:cxn ang="0">
                    <a:pos x="38" y="51"/>
                  </a:cxn>
                  <a:cxn ang="0">
                    <a:pos x="52" y="82"/>
                  </a:cxn>
                  <a:cxn ang="0">
                    <a:pos x="62" y="85"/>
                  </a:cxn>
                  <a:cxn ang="0">
                    <a:pos x="69" y="38"/>
                  </a:cxn>
                  <a:cxn ang="0">
                    <a:pos x="52" y="23"/>
                  </a:cxn>
                  <a:cxn ang="0">
                    <a:pos x="20" y="17"/>
                  </a:cxn>
                </a:cxnLst>
                <a:rect l="0" t="0" r="r" b="b"/>
                <a:pathLst>
                  <a:path w="69" h="85">
                    <a:moveTo>
                      <a:pt x="20" y="17"/>
                    </a:moveTo>
                    <a:lnTo>
                      <a:pt x="0" y="0"/>
                    </a:lnTo>
                    <a:lnTo>
                      <a:pt x="13" y="26"/>
                    </a:lnTo>
                    <a:lnTo>
                      <a:pt x="38" y="51"/>
                    </a:lnTo>
                    <a:lnTo>
                      <a:pt x="52" y="82"/>
                    </a:lnTo>
                    <a:lnTo>
                      <a:pt x="62" y="85"/>
                    </a:lnTo>
                    <a:lnTo>
                      <a:pt x="69" y="38"/>
                    </a:lnTo>
                    <a:lnTo>
                      <a:pt x="52" y="23"/>
                    </a:lnTo>
                    <a:lnTo>
                      <a:pt x="20" y="1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sp>
          <p:nvSpPr>
            <p:cNvPr id="78" name="Freeform 262"/>
            <p:cNvSpPr>
              <a:spLocks noChangeAspect="1"/>
            </p:cNvSpPr>
            <p:nvPr/>
          </p:nvSpPr>
          <p:spPr bwMode="gray">
            <a:xfrm>
              <a:off x="3234531" y="3429347"/>
              <a:ext cx="74613" cy="74613"/>
            </a:xfrm>
            <a:custGeom>
              <a:avLst/>
              <a:gdLst/>
              <a:ahLst/>
              <a:cxnLst>
                <a:cxn ang="0">
                  <a:pos x="223" y="0"/>
                </a:cxn>
                <a:cxn ang="0">
                  <a:pos x="206" y="11"/>
                </a:cxn>
                <a:cxn ang="0">
                  <a:pos x="187" y="16"/>
                </a:cxn>
                <a:cxn ang="0">
                  <a:pos x="163" y="21"/>
                </a:cxn>
                <a:cxn ang="0">
                  <a:pos x="156" y="14"/>
                </a:cxn>
                <a:cxn ang="0">
                  <a:pos x="149" y="16"/>
                </a:cxn>
                <a:cxn ang="0">
                  <a:pos x="143" y="18"/>
                </a:cxn>
                <a:cxn ang="0">
                  <a:pos x="136" y="38"/>
                </a:cxn>
                <a:cxn ang="0">
                  <a:pos x="123" y="43"/>
                </a:cxn>
                <a:cxn ang="0">
                  <a:pos x="117" y="50"/>
                </a:cxn>
                <a:cxn ang="0">
                  <a:pos x="110" y="58"/>
                </a:cxn>
                <a:cxn ang="0">
                  <a:pos x="101" y="61"/>
                </a:cxn>
                <a:cxn ang="0">
                  <a:pos x="93" y="63"/>
                </a:cxn>
                <a:cxn ang="0">
                  <a:pos x="78" y="54"/>
                </a:cxn>
                <a:cxn ang="0">
                  <a:pos x="68" y="72"/>
                </a:cxn>
                <a:cxn ang="0">
                  <a:pos x="46" y="72"/>
                </a:cxn>
                <a:cxn ang="0">
                  <a:pos x="43" y="95"/>
                </a:cxn>
                <a:cxn ang="0">
                  <a:pos x="35" y="101"/>
                </a:cxn>
                <a:cxn ang="0">
                  <a:pos x="29" y="111"/>
                </a:cxn>
                <a:cxn ang="0">
                  <a:pos x="2" y="112"/>
                </a:cxn>
                <a:cxn ang="0">
                  <a:pos x="2" y="120"/>
                </a:cxn>
                <a:cxn ang="0">
                  <a:pos x="20" y="141"/>
                </a:cxn>
                <a:cxn ang="0">
                  <a:pos x="57" y="181"/>
                </a:cxn>
                <a:cxn ang="0">
                  <a:pos x="70" y="194"/>
                </a:cxn>
                <a:cxn ang="0">
                  <a:pos x="95" y="211"/>
                </a:cxn>
                <a:cxn ang="0">
                  <a:pos x="98" y="221"/>
                </a:cxn>
                <a:cxn ang="0">
                  <a:pos x="105" y="215"/>
                </a:cxn>
                <a:cxn ang="0">
                  <a:pos x="120" y="220"/>
                </a:cxn>
                <a:cxn ang="0">
                  <a:pos x="152" y="226"/>
                </a:cxn>
                <a:cxn ang="0">
                  <a:pos x="165" y="224"/>
                </a:cxn>
                <a:cxn ang="0">
                  <a:pos x="182" y="235"/>
                </a:cxn>
                <a:cxn ang="0">
                  <a:pos x="197" y="236"/>
                </a:cxn>
                <a:cxn ang="0">
                  <a:pos x="214" y="231"/>
                </a:cxn>
                <a:cxn ang="0">
                  <a:pos x="212" y="224"/>
                </a:cxn>
                <a:cxn ang="0">
                  <a:pos x="204" y="200"/>
                </a:cxn>
                <a:cxn ang="0">
                  <a:pos x="212" y="181"/>
                </a:cxn>
                <a:cxn ang="0">
                  <a:pos x="219" y="117"/>
                </a:cxn>
                <a:cxn ang="0">
                  <a:pos x="231" y="43"/>
                </a:cxn>
                <a:cxn ang="0">
                  <a:pos x="234" y="0"/>
                </a:cxn>
              </a:cxnLst>
              <a:rect l="0" t="0" r="r" b="b"/>
              <a:pathLst>
                <a:path w="234" h="236">
                  <a:moveTo>
                    <a:pt x="234" y="0"/>
                  </a:moveTo>
                  <a:lnTo>
                    <a:pt x="223" y="0"/>
                  </a:lnTo>
                  <a:lnTo>
                    <a:pt x="209" y="6"/>
                  </a:lnTo>
                  <a:lnTo>
                    <a:pt x="206" y="11"/>
                  </a:lnTo>
                  <a:lnTo>
                    <a:pt x="197" y="16"/>
                  </a:lnTo>
                  <a:lnTo>
                    <a:pt x="187" y="16"/>
                  </a:lnTo>
                  <a:lnTo>
                    <a:pt x="180" y="21"/>
                  </a:lnTo>
                  <a:lnTo>
                    <a:pt x="163" y="21"/>
                  </a:lnTo>
                  <a:lnTo>
                    <a:pt x="160" y="18"/>
                  </a:lnTo>
                  <a:lnTo>
                    <a:pt x="156" y="14"/>
                  </a:lnTo>
                  <a:lnTo>
                    <a:pt x="150" y="12"/>
                  </a:lnTo>
                  <a:lnTo>
                    <a:pt x="149" y="16"/>
                  </a:lnTo>
                  <a:lnTo>
                    <a:pt x="147" y="17"/>
                  </a:lnTo>
                  <a:lnTo>
                    <a:pt x="143" y="18"/>
                  </a:lnTo>
                  <a:lnTo>
                    <a:pt x="139" y="25"/>
                  </a:lnTo>
                  <a:lnTo>
                    <a:pt x="136" y="38"/>
                  </a:lnTo>
                  <a:lnTo>
                    <a:pt x="133" y="41"/>
                  </a:lnTo>
                  <a:lnTo>
                    <a:pt x="123" y="43"/>
                  </a:lnTo>
                  <a:lnTo>
                    <a:pt x="118" y="48"/>
                  </a:lnTo>
                  <a:lnTo>
                    <a:pt x="117" y="50"/>
                  </a:lnTo>
                  <a:lnTo>
                    <a:pt x="113" y="52"/>
                  </a:lnTo>
                  <a:lnTo>
                    <a:pt x="110" y="58"/>
                  </a:lnTo>
                  <a:lnTo>
                    <a:pt x="101" y="59"/>
                  </a:lnTo>
                  <a:lnTo>
                    <a:pt x="101" y="61"/>
                  </a:lnTo>
                  <a:lnTo>
                    <a:pt x="99" y="63"/>
                  </a:lnTo>
                  <a:lnTo>
                    <a:pt x="93" y="63"/>
                  </a:lnTo>
                  <a:lnTo>
                    <a:pt x="85" y="57"/>
                  </a:lnTo>
                  <a:lnTo>
                    <a:pt x="78" y="54"/>
                  </a:lnTo>
                  <a:lnTo>
                    <a:pt x="72" y="64"/>
                  </a:lnTo>
                  <a:lnTo>
                    <a:pt x="68" y="72"/>
                  </a:lnTo>
                  <a:lnTo>
                    <a:pt x="51" y="74"/>
                  </a:lnTo>
                  <a:lnTo>
                    <a:pt x="46" y="72"/>
                  </a:lnTo>
                  <a:lnTo>
                    <a:pt x="43" y="80"/>
                  </a:lnTo>
                  <a:lnTo>
                    <a:pt x="43" y="95"/>
                  </a:lnTo>
                  <a:lnTo>
                    <a:pt x="41" y="96"/>
                  </a:lnTo>
                  <a:lnTo>
                    <a:pt x="35" y="101"/>
                  </a:lnTo>
                  <a:lnTo>
                    <a:pt x="32" y="108"/>
                  </a:lnTo>
                  <a:lnTo>
                    <a:pt x="29" y="111"/>
                  </a:lnTo>
                  <a:lnTo>
                    <a:pt x="12" y="112"/>
                  </a:lnTo>
                  <a:lnTo>
                    <a:pt x="2" y="112"/>
                  </a:lnTo>
                  <a:lnTo>
                    <a:pt x="0" y="118"/>
                  </a:lnTo>
                  <a:lnTo>
                    <a:pt x="2" y="120"/>
                  </a:lnTo>
                  <a:lnTo>
                    <a:pt x="16" y="136"/>
                  </a:lnTo>
                  <a:lnTo>
                    <a:pt x="20" y="141"/>
                  </a:lnTo>
                  <a:lnTo>
                    <a:pt x="42" y="162"/>
                  </a:lnTo>
                  <a:lnTo>
                    <a:pt x="57" y="181"/>
                  </a:lnTo>
                  <a:lnTo>
                    <a:pt x="66" y="189"/>
                  </a:lnTo>
                  <a:lnTo>
                    <a:pt x="70" y="194"/>
                  </a:lnTo>
                  <a:lnTo>
                    <a:pt x="77" y="197"/>
                  </a:lnTo>
                  <a:lnTo>
                    <a:pt x="95" y="211"/>
                  </a:lnTo>
                  <a:lnTo>
                    <a:pt x="98" y="217"/>
                  </a:lnTo>
                  <a:lnTo>
                    <a:pt x="98" y="221"/>
                  </a:lnTo>
                  <a:lnTo>
                    <a:pt x="99" y="221"/>
                  </a:lnTo>
                  <a:lnTo>
                    <a:pt x="105" y="215"/>
                  </a:lnTo>
                  <a:lnTo>
                    <a:pt x="110" y="215"/>
                  </a:lnTo>
                  <a:lnTo>
                    <a:pt x="120" y="220"/>
                  </a:lnTo>
                  <a:lnTo>
                    <a:pt x="143" y="226"/>
                  </a:lnTo>
                  <a:lnTo>
                    <a:pt x="152" y="226"/>
                  </a:lnTo>
                  <a:lnTo>
                    <a:pt x="160" y="224"/>
                  </a:lnTo>
                  <a:lnTo>
                    <a:pt x="165" y="224"/>
                  </a:lnTo>
                  <a:lnTo>
                    <a:pt x="174" y="227"/>
                  </a:lnTo>
                  <a:lnTo>
                    <a:pt x="182" y="235"/>
                  </a:lnTo>
                  <a:lnTo>
                    <a:pt x="187" y="236"/>
                  </a:lnTo>
                  <a:lnTo>
                    <a:pt x="197" y="236"/>
                  </a:lnTo>
                  <a:lnTo>
                    <a:pt x="209" y="233"/>
                  </a:lnTo>
                  <a:lnTo>
                    <a:pt x="214" y="231"/>
                  </a:lnTo>
                  <a:lnTo>
                    <a:pt x="214" y="230"/>
                  </a:lnTo>
                  <a:lnTo>
                    <a:pt x="212" y="224"/>
                  </a:lnTo>
                  <a:lnTo>
                    <a:pt x="204" y="211"/>
                  </a:lnTo>
                  <a:lnTo>
                    <a:pt x="204" y="200"/>
                  </a:lnTo>
                  <a:lnTo>
                    <a:pt x="209" y="190"/>
                  </a:lnTo>
                  <a:lnTo>
                    <a:pt x="212" y="181"/>
                  </a:lnTo>
                  <a:lnTo>
                    <a:pt x="213" y="156"/>
                  </a:lnTo>
                  <a:lnTo>
                    <a:pt x="219" y="117"/>
                  </a:lnTo>
                  <a:lnTo>
                    <a:pt x="219" y="82"/>
                  </a:lnTo>
                  <a:lnTo>
                    <a:pt x="231" y="43"/>
                  </a:lnTo>
                  <a:lnTo>
                    <a:pt x="234" y="23"/>
                  </a:lnTo>
                  <a:lnTo>
                    <a:pt x="234"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79" name="Freeform 263"/>
            <p:cNvSpPr>
              <a:spLocks noChangeAspect="1"/>
            </p:cNvSpPr>
            <p:nvPr/>
          </p:nvSpPr>
          <p:spPr bwMode="gray">
            <a:xfrm>
              <a:off x="3313906" y="3524597"/>
              <a:ext cx="101600" cy="42863"/>
            </a:xfrm>
            <a:custGeom>
              <a:avLst/>
              <a:gdLst/>
              <a:ahLst/>
              <a:cxnLst>
                <a:cxn ang="0">
                  <a:pos x="19" y="1"/>
                </a:cxn>
                <a:cxn ang="0">
                  <a:pos x="6" y="9"/>
                </a:cxn>
                <a:cxn ang="0">
                  <a:pos x="16" y="32"/>
                </a:cxn>
                <a:cxn ang="0">
                  <a:pos x="10" y="44"/>
                </a:cxn>
                <a:cxn ang="0">
                  <a:pos x="1" y="71"/>
                </a:cxn>
                <a:cxn ang="0">
                  <a:pos x="7" y="82"/>
                </a:cxn>
                <a:cxn ang="0">
                  <a:pos x="22" y="72"/>
                </a:cxn>
                <a:cxn ang="0">
                  <a:pos x="58" y="80"/>
                </a:cxn>
                <a:cxn ang="0">
                  <a:pos x="75" y="87"/>
                </a:cxn>
                <a:cxn ang="0">
                  <a:pos x="92" y="112"/>
                </a:cxn>
                <a:cxn ang="0">
                  <a:pos x="109" y="103"/>
                </a:cxn>
                <a:cxn ang="0">
                  <a:pos x="117" y="131"/>
                </a:cxn>
                <a:cxn ang="0">
                  <a:pos x="135" y="134"/>
                </a:cxn>
                <a:cxn ang="0">
                  <a:pos x="157" y="110"/>
                </a:cxn>
                <a:cxn ang="0">
                  <a:pos x="139" y="95"/>
                </a:cxn>
                <a:cxn ang="0">
                  <a:pos x="140" y="81"/>
                </a:cxn>
                <a:cxn ang="0">
                  <a:pos x="160" y="72"/>
                </a:cxn>
                <a:cxn ang="0">
                  <a:pos x="187" y="43"/>
                </a:cxn>
                <a:cxn ang="0">
                  <a:pos x="201" y="34"/>
                </a:cxn>
                <a:cxn ang="0">
                  <a:pos x="222" y="45"/>
                </a:cxn>
                <a:cxn ang="0">
                  <a:pos x="260" y="63"/>
                </a:cxn>
                <a:cxn ang="0">
                  <a:pos x="273" y="71"/>
                </a:cxn>
                <a:cxn ang="0">
                  <a:pos x="258" y="85"/>
                </a:cxn>
                <a:cxn ang="0">
                  <a:pos x="261" y="110"/>
                </a:cxn>
                <a:cxn ang="0">
                  <a:pos x="281" y="128"/>
                </a:cxn>
                <a:cxn ang="0">
                  <a:pos x="290" y="109"/>
                </a:cxn>
                <a:cxn ang="0">
                  <a:pos x="302" y="109"/>
                </a:cxn>
                <a:cxn ang="0">
                  <a:pos x="318" y="87"/>
                </a:cxn>
                <a:cxn ang="0">
                  <a:pos x="313" y="77"/>
                </a:cxn>
                <a:cxn ang="0">
                  <a:pos x="304" y="66"/>
                </a:cxn>
                <a:cxn ang="0">
                  <a:pos x="297" y="48"/>
                </a:cxn>
                <a:cxn ang="0">
                  <a:pos x="266" y="18"/>
                </a:cxn>
                <a:cxn ang="0">
                  <a:pos x="231" y="11"/>
                </a:cxn>
                <a:cxn ang="0">
                  <a:pos x="189" y="1"/>
                </a:cxn>
                <a:cxn ang="0">
                  <a:pos x="176" y="11"/>
                </a:cxn>
                <a:cxn ang="0">
                  <a:pos x="164" y="31"/>
                </a:cxn>
                <a:cxn ang="0">
                  <a:pos x="156" y="20"/>
                </a:cxn>
                <a:cxn ang="0">
                  <a:pos x="118" y="36"/>
                </a:cxn>
                <a:cxn ang="0">
                  <a:pos x="101" y="44"/>
                </a:cxn>
                <a:cxn ang="0">
                  <a:pos x="71" y="34"/>
                </a:cxn>
                <a:cxn ang="0">
                  <a:pos x="45" y="23"/>
                </a:cxn>
                <a:cxn ang="0">
                  <a:pos x="35" y="7"/>
                </a:cxn>
              </a:cxnLst>
              <a:rect l="0" t="0" r="r" b="b"/>
              <a:pathLst>
                <a:path w="318" h="135">
                  <a:moveTo>
                    <a:pt x="23" y="0"/>
                  </a:moveTo>
                  <a:lnTo>
                    <a:pt x="22" y="1"/>
                  </a:lnTo>
                  <a:lnTo>
                    <a:pt x="19" y="1"/>
                  </a:lnTo>
                  <a:lnTo>
                    <a:pt x="17" y="0"/>
                  </a:lnTo>
                  <a:lnTo>
                    <a:pt x="13" y="0"/>
                  </a:lnTo>
                  <a:lnTo>
                    <a:pt x="6" y="9"/>
                  </a:lnTo>
                  <a:lnTo>
                    <a:pt x="5" y="23"/>
                  </a:lnTo>
                  <a:lnTo>
                    <a:pt x="12" y="28"/>
                  </a:lnTo>
                  <a:lnTo>
                    <a:pt x="16" y="32"/>
                  </a:lnTo>
                  <a:lnTo>
                    <a:pt x="15" y="37"/>
                  </a:lnTo>
                  <a:lnTo>
                    <a:pt x="11" y="40"/>
                  </a:lnTo>
                  <a:lnTo>
                    <a:pt x="10" y="44"/>
                  </a:lnTo>
                  <a:lnTo>
                    <a:pt x="10" y="56"/>
                  </a:lnTo>
                  <a:lnTo>
                    <a:pt x="8" y="61"/>
                  </a:lnTo>
                  <a:lnTo>
                    <a:pt x="1" y="71"/>
                  </a:lnTo>
                  <a:lnTo>
                    <a:pt x="0" y="71"/>
                  </a:lnTo>
                  <a:lnTo>
                    <a:pt x="6" y="82"/>
                  </a:lnTo>
                  <a:lnTo>
                    <a:pt x="7" y="82"/>
                  </a:lnTo>
                  <a:lnTo>
                    <a:pt x="10" y="75"/>
                  </a:lnTo>
                  <a:lnTo>
                    <a:pt x="12" y="72"/>
                  </a:lnTo>
                  <a:lnTo>
                    <a:pt x="22" y="72"/>
                  </a:lnTo>
                  <a:lnTo>
                    <a:pt x="40" y="75"/>
                  </a:lnTo>
                  <a:lnTo>
                    <a:pt x="48" y="76"/>
                  </a:lnTo>
                  <a:lnTo>
                    <a:pt x="58" y="80"/>
                  </a:lnTo>
                  <a:lnTo>
                    <a:pt x="67" y="81"/>
                  </a:lnTo>
                  <a:lnTo>
                    <a:pt x="70" y="82"/>
                  </a:lnTo>
                  <a:lnTo>
                    <a:pt x="75" y="87"/>
                  </a:lnTo>
                  <a:lnTo>
                    <a:pt x="78" y="96"/>
                  </a:lnTo>
                  <a:lnTo>
                    <a:pt x="85" y="103"/>
                  </a:lnTo>
                  <a:lnTo>
                    <a:pt x="92" y="112"/>
                  </a:lnTo>
                  <a:lnTo>
                    <a:pt x="98" y="112"/>
                  </a:lnTo>
                  <a:lnTo>
                    <a:pt x="103" y="106"/>
                  </a:lnTo>
                  <a:lnTo>
                    <a:pt x="109" y="103"/>
                  </a:lnTo>
                  <a:lnTo>
                    <a:pt x="113" y="112"/>
                  </a:lnTo>
                  <a:lnTo>
                    <a:pt x="113" y="122"/>
                  </a:lnTo>
                  <a:lnTo>
                    <a:pt x="117" y="131"/>
                  </a:lnTo>
                  <a:lnTo>
                    <a:pt x="118" y="134"/>
                  </a:lnTo>
                  <a:lnTo>
                    <a:pt x="130" y="135"/>
                  </a:lnTo>
                  <a:lnTo>
                    <a:pt x="135" y="134"/>
                  </a:lnTo>
                  <a:lnTo>
                    <a:pt x="152" y="124"/>
                  </a:lnTo>
                  <a:lnTo>
                    <a:pt x="160" y="117"/>
                  </a:lnTo>
                  <a:lnTo>
                    <a:pt x="157" y="110"/>
                  </a:lnTo>
                  <a:lnTo>
                    <a:pt x="152" y="107"/>
                  </a:lnTo>
                  <a:lnTo>
                    <a:pt x="148" y="102"/>
                  </a:lnTo>
                  <a:lnTo>
                    <a:pt x="139" y="95"/>
                  </a:lnTo>
                  <a:lnTo>
                    <a:pt x="137" y="91"/>
                  </a:lnTo>
                  <a:lnTo>
                    <a:pt x="137" y="87"/>
                  </a:lnTo>
                  <a:lnTo>
                    <a:pt x="140" y="81"/>
                  </a:lnTo>
                  <a:lnTo>
                    <a:pt x="148" y="75"/>
                  </a:lnTo>
                  <a:lnTo>
                    <a:pt x="156" y="72"/>
                  </a:lnTo>
                  <a:lnTo>
                    <a:pt x="160" y="72"/>
                  </a:lnTo>
                  <a:lnTo>
                    <a:pt x="168" y="68"/>
                  </a:lnTo>
                  <a:lnTo>
                    <a:pt x="177" y="58"/>
                  </a:lnTo>
                  <a:lnTo>
                    <a:pt x="187" y="43"/>
                  </a:lnTo>
                  <a:lnTo>
                    <a:pt x="189" y="39"/>
                  </a:lnTo>
                  <a:lnTo>
                    <a:pt x="190" y="38"/>
                  </a:lnTo>
                  <a:lnTo>
                    <a:pt x="201" y="34"/>
                  </a:lnTo>
                  <a:lnTo>
                    <a:pt x="205" y="34"/>
                  </a:lnTo>
                  <a:lnTo>
                    <a:pt x="209" y="36"/>
                  </a:lnTo>
                  <a:lnTo>
                    <a:pt x="222" y="45"/>
                  </a:lnTo>
                  <a:lnTo>
                    <a:pt x="241" y="54"/>
                  </a:lnTo>
                  <a:lnTo>
                    <a:pt x="252" y="66"/>
                  </a:lnTo>
                  <a:lnTo>
                    <a:pt x="260" y="63"/>
                  </a:lnTo>
                  <a:lnTo>
                    <a:pt x="266" y="63"/>
                  </a:lnTo>
                  <a:lnTo>
                    <a:pt x="273" y="68"/>
                  </a:lnTo>
                  <a:lnTo>
                    <a:pt x="273" y="71"/>
                  </a:lnTo>
                  <a:lnTo>
                    <a:pt x="269" y="71"/>
                  </a:lnTo>
                  <a:lnTo>
                    <a:pt x="259" y="80"/>
                  </a:lnTo>
                  <a:lnTo>
                    <a:pt x="258" y="85"/>
                  </a:lnTo>
                  <a:lnTo>
                    <a:pt x="257" y="93"/>
                  </a:lnTo>
                  <a:lnTo>
                    <a:pt x="258" y="104"/>
                  </a:lnTo>
                  <a:lnTo>
                    <a:pt x="261" y="110"/>
                  </a:lnTo>
                  <a:lnTo>
                    <a:pt x="273" y="123"/>
                  </a:lnTo>
                  <a:lnTo>
                    <a:pt x="280" y="128"/>
                  </a:lnTo>
                  <a:lnTo>
                    <a:pt x="281" y="128"/>
                  </a:lnTo>
                  <a:lnTo>
                    <a:pt x="281" y="123"/>
                  </a:lnTo>
                  <a:lnTo>
                    <a:pt x="290" y="117"/>
                  </a:lnTo>
                  <a:lnTo>
                    <a:pt x="290" y="109"/>
                  </a:lnTo>
                  <a:lnTo>
                    <a:pt x="293" y="108"/>
                  </a:lnTo>
                  <a:lnTo>
                    <a:pt x="298" y="112"/>
                  </a:lnTo>
                  <a:lnTo>
                    <a:pt x="302" y="109"/>
                  </a:lnTo>
                  <a:lnTo>
                    <a:pt x="312" y="96"/>
                  </a:lnTo>
                  <a:lnTo>
                    <a:pt x="318" y="91"/>
                  </a:lnTo>
                  <a:lnTo>
                    <a:pt x="318" y="87"/>
                  </a:lnTo>
                  <a:lnTo>
                    <a:pt x="314" y="85"/>
                  </a:lnTo>
                  <a:lnTo>
                    <a:pt x="313" y="83"/>
                  </a:lnTo>
                  <a:lnTo>
                    <a:pt x="313" y="77"/>
                  </a:lnTo>
                  <a:lnTo>
                    <a:pt x="309" y="71"/>
                  </a:lnTo>
                  <a:lnTo>
                    <a:pt x="304" y="68"/>
                  </a:lnTo>
                  <a:lnTo>
                    <a:pt x="304" y="66"/>
                  </a:lnTo>
                  <a:lnTo>
                    <a:pt x="306" y="58"/>
                  </a:lnTo>
                  <a:lnTo>
                    <a:pt x="307" y="54"/>
                  </a:lnTo>
                  <a:lnTo>
                    <a:pt x="297" y="48"/>
                  </a:lnTo>
                  <a:lnTo>
                    <a:pt x="287" y="37"/>
                  </a:lnTo>
                  <a:lnTo>
                    <a:pt x="284" y="33"/>
                  </a:lnTo>
                  <a:lnTo>
                    <a:pt x="266" y="18"/>
                  </a:lnTo>
                  <a:lnTo>
                    <a:pt x="257" y="15"/>
                  </a:lnTo>
                  <a:lnTo>
                    <a:pt x="244" y="11"/>
                  </a:lnTo>
                  <a:lnTo>
                    <a:pt x="231" y="11"/>
                  </a:lnTo>
                  <a:lnTo>
                    <a:pt x="218" y="7"/>
                  </a:lnTo>
                  <a:lnTo>
                    <a:pt x="209" y="1"/>
                  </a:lnTo>
                  <a:lnTo>
                    <a:pt x="189" y="1"/>
                  </a:lnTo>
                  <a:lnTo>
                    <a:pt x="184" y="2"/>
                  </a:lnTo>
                  <a:lnTo>
                    <a:pt x="182" y="4"/>
                  </a:lnTo>
                  <a:lnTo>
                    <a:pt x="176" y="11"/>
                  </a:lnTo>
                  <a:lnTo>
                    <a:pt x="174" y="27"/>
                  </a:lnTo>
                  <a:lnTo>
                    <a:pt x="167" y="31"/>
                  </a:lnTo>
                  <a:lnTo>
                    <a:pt x="164" y="31"/>
                  </a:lnTo>
                  <a:lnTo>
                    <a:pt x="164" y="21"/>
                  </a:lnTo>
                  <a:lnTo>
                    <a:pt x="160" y="20"/>
                  </a:lnTo>
                  <a:lnTo>
                    <a:pt x="156" y="20"/>
                  </a:lnTo>
                  <a:lnTo>
                    <a:pt x="137" y="31"/>
                  </a:lnTo>
                  <a:lnTo>
                    <a:pt x="121" y="33"/>
                  </a:lnTo>
                  <a:lnTo>
                    <a:pt x="118" y="36"/>
                  </a:lnTo>
                  <a:lnTo>
                    <a:pt x="110" y="43"/>
                  </a:lnTo>
                  <a:lnTo>
                    <a:pt x="105" y="44"/>
                  </a:lnTo>
                  <a:lnTo>
                    <a:pt x="101" y="44"/>
                  </a:lnTo>
                  <a:lnTo>
                    <a:pt x="92" y="43"/>
                  </a:lnTo>
                  <a:lnTo>
                    <a:pt x="75" y="36"/>
                  </a:lnTo>
                  <a:lnTo>
                    <a:pt x="71" y="34"/>
                  </a:lnTo>
                  <a:lnTo>
                    <a:pt x="48" y="34"/>
                  </a:lnTo>
                  <a:lnTo>
                    <a:pt x="45" y="28"/>
                  </a:lnTo>
                  <a:lnTo>
                    <a:pt x="45" y="23"/>
                  </a:lnTo>
                  <a:lnTo>
                    <a:pt x="39" y="20"/>
                  </a:lnTo>
                  <a:lnTo>
                    <a:pt x="37" y="9"/>
                  </a:lnTo>
                  <a:lnTo>
                    <a:pt x="35" y="7"/>
                  </a:lnTo>
                  <a:lnTo>
                    <a:pt x="27" y="5"/>
                  </a:lnTo>
                  <a:lnTo>
                    <a:pt x="23"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80" name="Freeform 264"/>
            <p:cNvSpPr>
              <a:spLocks noChangeAspect="1"/>
            </p:cNvSpPr>
            <p:nvPr/>
          </p:nvSpPr>
          <p:spPr bwMode="gray">
            <a:xfrm>
              <a:off x="3153568" y="3378547"/>
              <a:ext cx="68263" cy="74613"/>
            </a:xfrm>
            <a:custGeom>
              <a:avLst/>
              <a:gdLst/>
              <a:ahLst/>
              <a:cxnLst>
                <a:cxn ang="0">
                  <a:pos x="71" y="1"/>
                </a:cxn>
                <a:cxn ang="0">
                  <a:pos x="39" y="28"/>
                </a:cxn>
                <a:cxn ang="0">
                  <a:pos x="63" y="52"/>
                </a:cxn>
                <a:cxn ang="0">
                  <a:pos x="82" y="71"/>
                </a:cxn>
                <a:cxn ang="0">
                  <a:pos x="95" y="84"/>
                </a:cxn>
                <a:cxn ang="0">
                  <a:pos x="93" y="100"/>
                </a:cxn>
                <a:cxn ang="0">
                  <a:pos x="69" y="99"/>
                </a:cxn>
                <a:cxn ang="0">
                  <a:pos x="16" y="138"/>
                </a:cxn>
                <a:cxn ang="0">
                  <a:pos x="9" y="152"/>
                </a:cxn>
                <a:cxn ang="0">
                  <a:pos x="5" y="158"/>
                </a:cxn>
                <a:cxn ang="0">
                  <a:pos x="6" y="168"/>
                </a:cxn>
                <a:cxn ang="0">
                  <a:pos x="2" y="186"/>
                </a:cxn>
                <a:cxn ang="0">
                  <a:pos x="2" y="191"/>
                </a:cxn>
                <a:cxn ang="0">
                  <a:pos x="9" y="196"/>
                </a:cxn>
                <a:cxn ang="0">
                  <a:pos x="17" y="204"/>
                </a:cxn>
                <a:cxn ang="0">
                  <a:pos x="37" y="217"/>
                </a:cxn>
                <a:cxn ang="0">
                  <a:pos x="55" y="226"/>
                </a:cxn>
                <a:cxn ang="0">
                  <a:pos x="86" y="227"/>
                </a:cxn>
                <a:cxn ang="0">
                  <a:pos x="112" y="232"/>
                </a:cxn>
                <a:cxn ang="0">
                  <a:pos x="119" y="232"/>
                </a:cxn>
                <a:cxn ang="0">
                  <a:pos x="134" y="220"/>
                </a:cxn>
                <a:cxn ang="0">
                  <a:pos x="145" y="211"/>
                </a:cxn>
                <a:cxn ang="0">
                  <a:pos x="149" y="199"/>
                </a:cxn>
                <a:cxn ang="0">
                  <a:pos x="155" y="194"/>
                </a:cxn>
                <a:cxn ang="0">
                  <a:pos x="165" y="184"/>
                </a:cxn>
                <a:cxn ang="0">
                  <a:pos x="163" y="175"/>
                </a:cxn>
                <a:cxn ang="0">
                  <a:pos x="162" y="169"/>
                </a:cxn>
                <a:cxn ang="0">
                  <a:pos x="172" y="159"/>
                </a:cxn>
                <a:cxn ang="0">
                  <a:pos x="177" y="157"/>
                </a:cxn>
                <a:cxn ang="0">
                  <a:pos x="208" y="134"/>
                </a:cxn>
                <a:cxn ang="0">
                  <a:pos x="212" y="124"/>
                </a:cxn>
                <a:cxn ang="0">
                  <a:pos x="211" y="121"/>
                </a:cxn>
                <a:cxn ang="0">
                  <a:pos x="209" y="118"/>
                </a:cxn>
                <a:cxn ang="0">
                  <a:pos x="195" y="121"/>
                </a:cxn>
                <a:cxn ang="0">
                  <a:pos x="187" y="116"/>
                </a:cxn>
                <a:cxn ang="0">
                  <a:pos x="184" y="111"/>
                </a:cxn>
                <a:cxn ang="0">
                  <a:pos x="163" y="108"/>
                </a:cxn>
                <a:cxn ang="0">
                  <a:pos x="166" y="72"/>
                </a:cxn>
              </a:cxnLst>
              <a:rect l="0" t="0" r="r" b="b"/>
              <a:pathLst>
                <a:path w="212" h="235">
                  <a:moveTo>
                    <a:pt x="166" y="0"/>
                  </a:moveTo>
                  <a:lnTo>
                    <a:pt x="71" y="1"/>
                  </a:lnTo>
                  <a:lnTo>
                    <a:pt x="71" y="28"/>
                  </a:lnTo>
                  <a:lnTo>
                    <a:pt x="39" y="28"/>
                  </a:lnTo>
                  <a:lnTo>
                    <a:pt x="37" y="27"/>
                  </a:lnTo>
                  <a:lnTo>
                    <a:pt x="63" y="52"/>
                  </a:lnTo>
                  <a:lnTo>
                    <a:pt x="79" y="62"/>
                  </a:lnTo>
                  <a:lnTo>
                    <a:pt x="82" y="71"/>
                  </a:lnTo>
                  <a:lnTo>
                    <a:pt x="92" y="79"/>
                  </a:lnTo>
                  <a:lnTo>
                    <a:pt x="95" y="84"/>
                  </a:lnTo>
                  <a:lnTo>
                    <a:pt x="93" y="99"/>
                  </a:lnTo>
                  <a:lnTo>
                    <a:pt x="93" y="100"/>
                  </a:lnTo>
                  <a:lnTo>
                    <a:pt x="92" y="99"/>
                  </a:lnTo>
                  <a:lnTo>
                    <a:pt x="69" y="99"/>
                  </a:lnTo>
                  <a:lnTo>
                    <a:pt x="39" y="102"/>
                  </a:lnTo>
                  <a:lnTo>
                    <a:pt x="16" y="138"/>
                  </a:lnTo>
                  <a:lnTo>
                    <a:pt x="15" y="142"/>
                  </a:lnTo>
                  <a:lnTo>
                    <a:pt x="9" y="152"/>
                  </a:lnTo>
                  <a:lnTo>
                    <a:pt x="6" y="157"/>
                  </a:lnTo>
                  <a:lnTo>
                    <a:pt x="5" y="158"/>
                  </a:lnTo>
                  <a:lnTo>
                    <a:pt x="7" y="165"/>
                  </a:lnTo>
                  <a:lnTo>
                    <a:pt x="6" y="168"/>
                  </a:lnTo>
                  <a:lnTo>
                    <a:pt x="4" y="170"/>
                  </a:lnTo>
                  <a:lnTo>
                    <a:pt x="2" y="186"/>
                  </a:lnTo>
                  <a:lnTo>
                    <a:pt x="0" y="188"/>
                  </a:lnTo>
                  <a:lnTo>
                    <a:pt x="2" y="191"/>
                  </a:lnTo>
                  <a:lnTo>
                    <a:pt x="7" y="195"/>
                  </a:lnTo>
                  <a:lnTo>
                    <a:pt x="9" y="196"/>
                  </a:lnTo>
                  <a:lnTo>
                    <a:pt x="16" y="201"/>
                  </a:lnTo>
                  <a:lnTo>
                    <a:pt x="17" y="204"/>
                  </a:lnTo>
                  <a:lnTo>
                    <a:pt x="31" y="213"/>
                  </a:lnTo>
                  <a:lnTo>
                    <a:pt x="37" y="217"/>
                  </a:lnTo>
                  <a:lnTo>
                    <a:pt x="47" y="222"/>
                  </a:lnTo>
                  <a:lnTo>
                    <a:pt x="55" y="226"/>
                  </a:lnTo>
                  <a:lnTo>
                    <a:pt x="66" y="227"/>
                  </a:lnTo>
                  <a:lnTo>
                    <a:pt x="86" y="227"/>
                  </a:lnTo>
                  <a:lnTo>
                    <a:pt x="96" y="228"/>
                  </a:lnTo>
                  <a:lnTo>
                    <a:pt x="112" y="232"/>
                  </a:lnTo>
                  <a:lnTo>
                    <a:pt x="119" y="235"/>
                  </a:lnTo>
                  <a:lnTo>
                    <a:pt x="119" y="232"/>
                  </a:lnTo>
                  <a:lnTo>
                    <a:pt x="125" y="222"/>
                  </a:lnTo>
                  <a:lnTo>
                    <a:pt x="134" y="220"/>
                  </a:lnTo>
                  <a:lnTo>
                    <a:pt x="138" y="213"/>
                  </a:lnTo>
                  <a:lnTo>
                    <a:pt x="145" y="211"/>
                  </a:lnTo>
                  <a:lnTo>
                    <a:pt x="147" y="206"/>
                  </a:lnTo>
                  <a:lnTo>
                    <a:pt x="149" y="199"/>
                  </a:lnTo>
                  <a:lnTo>
                    <a:pt x="152" y="195"/>
                  </a:lnTo>
                  <a:lnTo>
                    <a:pt x="155" y="194"/>
                  </a:lnTo>
                  <a:lnTo>
                    <a:pt x="156" y="189"/>
                  </a:lnTo>
                  <a:lnTo>
                    <a:pt x="165" y="184"/>
                  </a:lnTo>
                  <a:lnTo>
                    <a:pt x="165" y="180"/>
                  </a:lnTo>
                  <a:lnTo>
                    <a:pt x="163" y="175"/>
                  </a:lnTo>
                  <a:lnTo>
                    <a:pt x="162" y="174"/>
                  </a:lnTo>
                  <a:lnTo>
                    <a:pt x="162" y="169"/>
                  </a:lnTo>
                  <a:lnTo>
                    <a:pt x="163" y="165"/>
                  </a:lnTo>
                  <a:lnTo>
                    <a:pt x="172" y="159"/>
                  </a:lnTo>
                  <a:lnTo>
                    <a:pt x="173" y="158"/>
                  </a:lnTo>
                  <a:lnTo>
                    <a:pt x="177" y="157"/>
                  </a:lnTo>
                  <a:lnTo>
                    <a:pt x="189" y="146"/>
                  </a:lnTo>
                  <a:lnTo>
                    <a:pt x="208" y="134"/>
                  </a:lnTo>
                  <a:lnTo>
                    <a:pt x="211" y="127"/>
                  </a:lnTo>
                  <a:lnTo>
                    <a:pt x="212" y="124"/>
                  </a:lnTo>
                  <a:lnTo>
                    <a:pt x="212" y="121"/>
                  </a:lnTo>
                  <a:lnTo>
                    <a:pt x="211" y="121"/>
                  </a:lnTo>
                  <a:lnTo>
                    <a:pt x="210" y="121"/>
                  </a:lnTo>
                  <a:lnTo>
                    <a:pt x="209" y="118"/>
                  </a:lnTo>
                  <a:lnTo>
                    <a:pt x="203" y="116"/>
                  </a:lnTo>
                  <a:lnTo>
                    <a:pt x="195" y="121"/>
                  </a:lnTo>
                  <a:lnTo>
                    <a:pt x="193" y="121"/>
                  </a:lnTo>
                  <a:lnTo>
                    <a:pt x="187" y="116"/>
                  </a:lnTo>
                  <a:lnTo>
                    <a:pt x="183" y="110"/>
                  </a:lnTo>
                  <a:lnTo>
                    <a:pt x="184" y="111"/>
                  </a:lnTo>
                  <a:lnTo>
                    <a:pt x="172" y="110"/>
                  </a:lnTo>
                  <a:lnTo>
                    <a:pt x="163" y="108"/>
                  </a:lnTo>
                  <a:lnTo>
                    <a:pt x="163" y="107"/>
                  </a:lnTo>
                  <a:lnTo>
                    <a:pt x="166" y="72"/>
                  </a:lnTo>
                  <a:lnTo>
                    <a:pt x="166"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81" name="Freeform 265"/>
            <p:cNvSpPr>
              <a:spLocks noChangeAspect="1"/>
            </p:cNvSpPr>
            <p:nvPr/>
          </p:nvSpPr>
          <p:spPr bwMode="gray">
            <a:xfrm>
              <a:off x="3205956" y="3367434"/>
              <a:ext cx="19050" cy="46038"/>
            </a:xfrm>
            <a:custGeom>
              <a:avLst/>
              <a:gdLst/>
              <a:ahLst/>
              <a:cxnLst>
                <a:cxn ang="0">
                  <a:pos x="46" y="2"/>
                </a:cxn>
                <a:cxn ang="0">
                  <a:pos x="41" y="0"/>
                </a:cxn>
                <a:cxn ang="0">
                  <a:pos x="36" y="3"/>
                </a:cxn>
                <a:cxn ang="0">
                  <a:pos x="21" y="31"/>
                </a:cxn>
                <a:cxn ang="0">
                  <a:pos x="16" y="31"/>
                </a:cxn>
                <a:cxn ang="0">
                  <a:pos x="3" y="34"/>
                </a:cxn>
                <a:cxn ang="0">
                  <a:pos x="3" y="106"/>
                </a:cxn>
                <a:cxn ang="0">
                  <a:pos x="2" y="141"/>
                </a:cxn>
                <a:cxn ang="0">
                  <a:pos x="0" y="142"/>
                </a:cxn>
                <a:cxn ang="0">
                  <a:pos x="9" y="144"/>
                </a:cxn>
                <a:cxn ang="0">
                  <a:pos x="21" y="145"/>
                </a:cxn>
                <a:cxn ang="0">
                  <a:pos x="20" y="144"/>
                </a:cxn>
                <a:cxn ang="0">
                  <a:pos x="20" y="136"/>
                </a:cxn>
                <a:cxn ang="0">
                  <a:pos x="21" y="132"/>
                </a:cxn>
                <a:cxn ang="0">
                  <a:pos x="27" y="126"/>
                </a:cxn>
                <a:cxn ang="0">
                  <a:pos x="38" y="118"/>
                </a:cxn>
                <a:cxn ang="0">
                  <a:pos x="45" y="110"/>
                </a:cxn>
                <a:cxn ang="0">
                  <a:pos x="47" y="102"/>
                </a:cxn>
                <a:cxn ang="0">
                  <a:pos x="48" y="102"/>
                </a:cxn>
                <a:cxn ang="0">
                  <a:pos x="51" y="89"/>
                </a:cxn>
                <a:cxn ang="0">
                  <a:pos x="52" y="77"/>
                </a:cxn>
                <a:cxn ang="0">
                  <a:pos x="51" y="56"/>
                </a:cxn>
                <a:cxn ang="0">
                  <a:pos x="53" y="41"/>
                </a:cxn>
                <a:cxn ang="0">
                  <a:pos x="57" y="28"/>
                </a:cxn>
                <a:cxn ang="0">
                  <a:pos x="62" y="18"/>
                </a:cxn>
                <a:cxn ang="0">
                  <a:pos x="62" y="13"/>
                </a:cxn>
                <a:cxn ang="0">
                  <a:pos x="58" y="8"/>
                </a:cxn>
                <a:cxn ang="0">
                  <a:pos x="47" y="3"/>
                </a:cxn>
                <a:cxn ang="0">
                  <a:pos x="46" y="2"/>
                </a:cxn>
              </a:cxnLst>
              <a:rect l="0" t="0" r="r" b="b"/>
              <a:pathLst>
                <a:path w="62" h="145">
                  <a:moveTo>
                    <a:pt x="46" y="2"/>
                  </a:moveTo>
                  <a:lnTo>
                    <a:pt x="41" y="0"/>
                  </a:lnTo>
                  <a:lnTo>
                    <a:pt x="36" y="3"/>
                  </a:lnTo>
                  <a:lnTo>
                    <a:pt x="21" y="31"/>
                  </a:lnTo>
                  <a:lnTo>
                    <a:pt x="16" y="31"/>
                  </a:lnTo>
                  <a:lnTo>
                    <a:pt x="3" y="34"/>
                  </a:lnTo>
                  <a:lnTo>
                    <a:pt x="3" y="106"/>
                  </a:lnTo>
                  <a:lnTo>
                    <a:pt x="2" y="141"/>
                  </a:lnTo>
                  <a:lnTo>
                    <a:pt x="0" y="142"/>
                  </a:lnTo>
                  <a:lnTo>
                    <a:pt x="9" y="144"/>
                  </a:lnTo>
                  <a:lnTo>
                    <a:pt x="21" y="145"/>
                  </a:lnTo>
                  <a:lnTo>
                    <a:pt x="20" y="144"/>
                  </a:lnTo>
                  <a:lnTo>
                    <a:pt x="20" y="136"/>
                  </a:lnTo>
                  <a:lnTo>
                    <a:pt x="21" y="132"/>
                  </a:lnTo>
                  <a:lnTo>
                    <a:pt x="27" y="126"/>
                  </a:lnTo>
                  <a:lnTo>
                    <a:pt x="38" y="118"/>
                  </a:lnTo>
                  <a:lnTo>
                    <a:pt x="45" y="110"/>
                  </a:lnTo>
                  <a:lnTo>
                    <a:pt x="47" y="102"/>
                  </a:lnTo>
                  <a:lnTo>
                    <a:pt x="48" y="102"/>
                  </a:lnTo>
                  <a:lnTo>
                    <a:pt x="51" y="89"/>
                  </a:lnTo>
                  <a:lnTo>
                    <a:pt x="52" y="77"/>
                  </a:lnTo>
                  <a:lnTo>
                    <a:pt x="51" y="56"/>
                  </a:lnTo>
                  <a:lnTo>
                    <a:pt x="53" y="41"/>
                  </a:lnTo>
                  <a:lnTo>
                    <a:pt x="57" y="28"/>
                  </a:lnTo>
                  <a:lnTo>
                    <a:pt x="62" y="18"/>
                  </a:lnTo>
                  <a:lnTo>
                    <a:pt x="62" y="13"/>
                  </a:lnTo>
                  <a:lnTo>
                    <a:pt x="58" y="8"/>
                  </a:lnTo>
                  <a:lnTo>
                    <a:pt x="47" y="3"/>
                  </a:lnTo>
                  <a:lnTo>
                    <a:pt x="46" y="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82" name="Freeform 266"/>
            <p:cNvSpPr>
              <a:spLocks noChangeAspect="1"/>
            </p:cNvSpPr>
            <p:nvPr/>
          </p:nvSpPr>
          <p:spPr bwMode="gray">
            <a:xfrm>
              <a:off x="3191668" y="3440459"/>
              <a:ext cx="39688" cy="22225"/>
            </a:xfrm>
            <a:custGeom>
              <a:avLst/>
              <a:gdLst/>
              <a:ahLst/>
              <a:cxnLst>
                <a:cxn ang="0">
                  <a:pos x="33" y="0"/>
                </a:cxn>
                <a:cxn ang="0">
                  <a:pos x="31" y="4"/>
                </a:cxn>
                <a:cxn ang="0">
                  <a:pos x="28" y="11"/>
                </a:cxn>
                <a:cxn ang="0">
                  <a:pos x="26" y="16"/>
                </a:cxn>
                <a:cxn ang="0">
                  <a:pos x="19" y="18"/>
                </a:cxn>
                <a:cxn ang="0">
                  <a:pos x="15" y="25"/>
                </a:cxn>
                <a:cxn ang="0">
                  <a:pos x="6" y="27"/>
                </a:cxn>
                <a:cxn ang="0">
                  <a:pos x="0" y="37"/>
                </a:cxn>
                <a:cxn ang="0">
                  <a:pos x="0" y="40"/>
                </a:cxn>
                <a:cxn ang="0">
                  <a:pos x="9" y="48"/>
                </a:cxn>
                <a:cxn ang="0">
                  <a:pos x="21" y="53"/>
                </a:cxn>
                <a:cxn ang="0">
                  <a:pos x="36" y="55"/>
                </a:cxn>
                <a:cxn ang="0">
                  <a:pos x="46" y="56"/>
                </a:cxn>
                <a:cxn ang="0">
                  <a:pos x="58" y="65"/>
                </a:cxn>
                <a:cxn ang="0">
                  <a:pos x="76" y="70"/>
                </a:cxn>
                <a:cxn ang="0">
                  <a:pos x="103" y="71"/>
                </a:cxn>
                <a:cxn ang="0">
                  <a:pos x="120" y="64"/>
                </a:cxn>
                <a:cxn ang="0">
                  <a:pos x="125" y="59"/>
                </a:cxn>
                <a:cxn ang="0">
                  <a:pos x="123" y="56"/>
                </a:cxn>
                <a:cxn ang="0">
                  <a:pos x="123" y="38"/>
                </a:cxn>
                <a:cxn ang="0">
                  <a:pos x="123" y="37"/>
                </a:cxn>
                <a:cxn ang="0">
                  <a:pos x="118" y="32"/>
                </a:cxn>
                <a:cxn ang="0">
                  <a:pos x="109" y="29"/>
                </a:cxn>
                <a:cxn ang="0">
                  <a:pos x="107" y="27"/>
                </a:cxn>
                <a:cxn ang="0">
                  <a:pos x="100" y="28"/>
                </a:cxn>
                <a:cxn ang="0">
                  <a:pos x="95" y="33"/>
                </a:cxn>
                <a:cxn ang="0">
                  <a:pos x="90" y="33"/>
                </a:cxn>
                <a:cxn ang="0">
                  <a:pos x="85" y="31"/>
                </a:cxn>
                <a:cxn ang="0">
                  <a:pos x="82" y="28"/>
                </a:cxn>
                <a:cxn ang="0">
                  <a:pos x="82" y="26"/>
                </a:cxn>
                <a:cxn ang="0">
                  <a:pos x="75" y="26"/>
                </a:cxn>
                <a:cxn ang="0">
                  <a:pos x="73" y="23"/>
                </a:cxn>
                <a:cxn ang="0">
                  <a:pos x="71" y="20"/>
                </a:cxn>
                <a:cxn ang="0">
                  <a:pos x="66" y="20"/>
                </a:cxn>
                <a:cxn ang="0">
                  <a:pos x="59" y="15"/>
                </a:cxn>
                <a:cxn ang="0">
                  <a:pos x="57" y="10"/>
                </a:cxn>
                <a:cxn ang="0">
                  <a:pos x="52" y="4"/>
                </a:cxn>
                <a:cxn ang="0">
                  <a:pos x="39" y="4"/>
                </a:cxn>
                <a:cxn ang="0">
                  <a:pos x="33" y="0"/>
                </a:cxn>
              </a:cxnLst>
              <a:rect l="0" t="0" r="r" b="b"/>
              <a:pathLst>
                <a:path w="125" h="71">
                  <a:moveTo>
                    <a:pt x="33" y="0"/>
                  </a:moveTo>
                  <a:lnTo>
                    <a:pt x="31" y="4"/>
                  </a:lnTo>
                  <a:lnTo>
                    <a:pt x="28" y="11"/>
                  </a:lnTo>
                  <a:lnTo>
                    <a:pt x="26" y="16"/>
                  </a:lnTo>
                  <a:lnTo>
                    <a:pt x="19" y="18"/>
                  </a:lnTo>
                  <a:lnTo>
                    <a:pt x="15" y="25"/>
                  </a:lnTo>
                  <a:lnTo>
                    <a:pt x="6" y="27"/>
                  </a:lnTo>
                  <a:lnTo>
                    <a:pt x="0" y="37"/>
                  </a:lnTo>
                  <a:lnTo>
                    <a:pt x="0" y="40"/>
                  </a:lnTo>
                  <a:lnTo>
                    <a:pt x="9" y="48"/>
                  </a:lnTo>
                  <a:lnTo>
                    <a:pt x="21" y="53"/>
                  </a:lnTo>
                  <a:lnTo>
                    <a:pt x="36" y="55"/>
                  </a:lnTo>
                  <a:lnTo>
                    <a:pt x="46" y="56"/>
                  </a:lnTo>
                  <a:lnTo>
                    <a:pt x="58" y="65"/>
                  </a:lnTo>
                  <a:lnTo>
                    <a:pt x="76" y="70"/>
                  </a:lnTo>
                  <a:lnTo>
                    <a:pt x="103" y="71"/>
                  </a:lnTo>
                  <a:lnTo>
                    <a:pt x="120" y="64"/>
                  </a:lnTo>
                  <a:lnTo>
                    <a:pt x="125" y="59"/>
                  </a:lnTo>
                  <a:lnTo>
                    <a:pt x="123" y="56"/>
                  </a:lnTo>
                  <a:lnTo>
                    <a:pt x="123" y="38"/>
                  </a:lnTo>
                  <a:lnTo>
                    <a:pt x="123" y="37"/>
                  </a:lnTo>
                  <a:lnTo>
                    <a:pt x="118" y="32"/>
                  </a:lnTo>
                  <a:lnTo>
                    <a:pt x="109" y="29"/>
                  </a:lnTo>
                  <a:lnTo>
                    <a:pt x="107" y="27"/>
                  </a:lnTo>
                  <a:lnTo>
                    <a:pt x="100" y="28"/>
                  </a:lnTo>
                  <a:lnTo>
                    <a:pt x="95" y="33"/>
                  </a:lnTo>
                  <a:lnTo>
                    <a:pt x="90" y="33"/>
                  </a:lnTo>
                  <a:lnTo>
                    <a:pt x="85" y="31"/>
                  </a:lnTo>
                  <a:lnTo>
                    <a:pt x="82" y="28"/>
                  </a:lnTo>
                  <a:lnTo>
                    <a:pt x="82" y="26"/>
                  </a:lnTo>
                  <a:lnTo>
                    <a:pt x="75" y="26"/>
                  </a:lnTo>
                  <a:lnTo>
                    <a:pt x="73" y="23"/>
                  </a:lnTo>
                  <a:lnTo>
                    <a:pt x="71" y="20"/>
                  </a:lnTo>
                  <a:lnTo>
                    <a:pt x="66" y="20"/>
                  </a:lnTo>
                  <a:lnTo>
                    <a:pt x="59" y="15"/>
                  </a:lnTo>
                  <a:lnTo>
                    <a:pt x="57" y="10"/>
                  </a:lnTo>
                  <a:lnTo>
                    <a:pt x="52" y="4"/>
                  </a:lnTo>
                  <a:lnTo>
                    <a:pt x="39" y="4"/>
                  </a:lnTo>
                  <a:lnTo>
                    <a:pt x="33"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83" name="Freeform 267"/>
            <p:cNvSpPr>
              <a:spLocks noChangeAspect="1"/>
            </p:cNvSpPr>
            <p:nvPr/>
          </p:nvSpPr>
          <p:spPr bwMode="gray">
            <a:xfrm>
              <a:off x="3264693" y="3497609"/>
              <a:ext cx="57150" cy="50800"/>
            </a:xfrm>
            <a:custGeom>
              <a:avLst/>
              <a:gdLst/>
              <a:ahLst/>
              <a:cxnLst>
                <a:cxn ang="0">
                  <a:pos x="118" y="18"/>
                </a:cxn>
                <a:cxn ang="0">
                  <a:pos x="94" y="21"/>
                </a:cxn>
                <a:cxn ang="0">
                  <a:pos x="81" y="12"/>
                </a:cxn>
                <a:cxn ang="0">
                  <a:pos x="67" y="9"/>
                </a:cxn>
                <a:cxn ang="0">
                  <a:pos x="50" y="11"/>
                </a:cxn>
                <a:cxn ang="0">
                  <a:pos x="17" y="0"/>
                </a:cxn>
                <a:cxn ang="0">
                  <a:pos x="6" y="6"/>
                </a:cxn>
                <a:cxn ang="0">
                  <a:pos x="2" y="12"/>
                </a:cxn>
                <a:cxn ang="0">
                  <a:pos x="6" y="21"/>
                </a:cxn>
                <a:cxn ang="0">
                  <a:pos x="2" y="36"/>
                </a:cxn>
                <a:cxn ang="0">
                  <a:pos x="3" y="53"/>
                </a:cxn>
                <a:cxn ang="0">
                  <a:pos x="11" y="66"/>
                </a:cxn>
                <a:cxn ang="0">
                  <a:pos x="23" y="71"/>
                </a:cxn>
                <a:cxn ang="0">
                  <a:pos x="39" y="82"/>
                </a:cxn>
                <a:cxn ang="0">
                  <a:pos x="45" y="85"/>
                </a:cxn>
                <a:cxn ang="0">
                  <a:pos x="49" y="69"/>
                </a:cxn>
                <a:cxn ang="0">
                  <a:pos x="39" y="61"/>
                </a:cxn>
                <a:cxn ang="0">
                  <a:pos x="51" y="60"/>
                </a:cxn>
                <a:cxn ang="0">
                  <a:pos x="65" y="77"/>
                </a:cxn>
                <a:cxn ang="0">
                  <a:pos x="76" y="92"/>
                </a:cxn>
                <a:cxn ang="0">
                  <a:pos x="106" y="104"/>
                </a:cxn>
                <a:cxn ang="0">
                  <a:pos x="121" y="142"/>
                </a:cxn>
                <a:cxn ang="0">
                  <a:pos x="130" y="149"/>
                </a:cxn>
                <a:cxn ang="0">
                  <a:pos x="141" y="150"/>
                </a:cxn>
                <a:cxn ang="0">
                  <a:pos x="140" y="136"/>
                </a:cxn>
                <a:cxn ang="0">
                  <a:pos x="145" y="139"/>
                </a:cxn>
                <a:cxn ang="0">
                  <a:pos x="154" y="156"/>
                </a:cxn>
                <a:cxn ang="0">
                  <a:pos x="158" y="157"/>
                </a:cxn>
                <a:cxn ang="0">
                  <a:pos x="168" y="142"/>
                </a:cxn>
                <a:cxn ang="0">
                  <a:pos x="168" y="126"/>
                </a:cxn>
                <a:cxn ang="0">
                  <a:pos x="173" y="118"/>
                </a:cxn>
                <a:cxn ang="0">
                  <a:pos x="162" y="109"/>
                </a:cxn>
                <a:cxn ang="0">
                  <a:pos x="170" y="86"/>
                </a:cxn>
                <a:cxn ang="0">
                  <a:pos x="176" y="87"/>
                </a:cxn>
                <a:cxn ang="0">
                  <a:pos x="180" y="86"/>
                </a:cxn>
                <a:cxn ang="0">
                  <a:pos x="161" y="72"/>
                </a:cxn>
                <a:cxn ang="0">
                  <a:pos x="133" y="43"/>
                </a:cxn>
                <a:cxn ang="0">
                  <a:pos x="125" y="25"/>
                </a:cxn>
                <a:cxn ang="0">
                  <a:pos x="121" y="16"/>
                </a:cxn>
              </a:cxnLst>
              <a:rect l="0" t="0" r="r" b="b"/>
              <a:pathLst>
                <a:path w="180" h="157">
                  <a:moveTo>
                    <a:pt x="121" y="16"/>
                  </a:moveTo>
                  <a:lnTo>
                    <a:pt x="118" y="18"/>
                  </a:lnTo>
                  <a:lnTo>
                    <a:pt x="104" y="21"/>
                  </a:lnTo>
                  <a:lnTo>
                    <a:pt x="94" y="21"/>
                  </a:lnTo>
                  <a:lnTo>
                    <a:pt x="89" y="20"/>
                  </a:lnTo>
                  <a:lnTo>
                    <a:pt x="81" y="12"/>
                  </a:lnTo>
                  <a:lnTo>
                    <a:pt x="72" y="9"/>
                  </a:lnTo>
                  <a:lnTo>
                    <a:pt x="67" y="9"/>
                  </a:lnTo>
                  <a:lnTo>
                    <a:pt x="59" y="11"/>
                  </a:lnTo>
                  <a:lnTo>
                    <a:pt x="50" y="11"/>
                  </a:lnTo>
                  <a:lnTo>
                    <a:pt x="27" y="5"/>
                  </a:lnTo>
                  <a:lnTo>
                    <a:pt x="17" y="0"/>
                  </a:lnTo>
                  <a:lnTo>
                    <a:pt x="13" y="0"/>
                  </a:lnTo>
                  <a:lnTo>
                    <a:pt x="6" y="6"/>
                  </a:lnTo>
                  <a:lnTo>
                    <a:pt x="5" y="7"/>
                  </a:lnTo>
                  <a:lnTo>
                    <a:pt x="2" y="12"/>
                  </a:lnTo>
                  <a:lnTo>
                    <a:pt x="2" y="15"/>
                  </a:lnTo>
                  <a:lnTo>
                    <a:pt x="6" y="21"/>
                  </a:lnTo>
                  <a:lnTo>
                    <a:pt x="6" y="33"/>
                  </a:lnTo>
                  <a:lnTo>
                    <a:pt x="2" y="36"/>
                  </a:lnTo>
                  <a:lnTo>
                    <a:pt x="0" y="42"/>
                  </a:lnTo>
                  <a:lnTo>
                    <a:pt x="3" y="53"/>
                  </a:lnTo>
                  <a:lnTo>
                    <a:pt x="7" y="60"/>
                  </a:lnTo>
                  <a:lnTo>
                    <a:pt x="11" y="66"/>
                  </a:lnTo>
                  <a:lnTo>
                    <a:pt x="18" y="71"/>
                  </a:lnTo>
                  <a:lnTo>
                    <a:pt x="23" y="71"/>
                  </a:lnTo>
                  <a:lnTo>
                    <a:pt x="33" y="76"/>
                  </a:lnTo>
                  <a:lnTo>
                    <a:pt x="39" y="82"/>
                  </a:lnTo>
                  <a:lnTo>
                    <a:pt x="44" y="85"/>
                  </a:lnTo>
                  <a:lnTo>
                    <a:pt x="45" y="85"/>
                  </a:lnTo>
                  <a:lnTo>
                    <a:pt x="50" y="74"/>
                  </a:lnTo>
                  <a:lnTo>
                    <a:pt x="49" y="69"/>
                  </a:lnTo>
                  <a:lnTo>
                    <a:pt x="40" y="65"/>
                  </a:lnTo>
                  <a:lnTo>
                    <a:pt x="39" y="61"/>
                  </a:lnTo>
                  <a:lnTo>
                    <a:pt x="45" y="59"/>
                  </a:lnTo>
                  <a:lnTo>
                    <a:pt x="51" y="60"/>
                  </a:lnTo>
                  <a:lnTo>
                    <a:pt x="59" y="68"/>
                  </a:lnTo>
                  <a:lnTo>
                    <a:pt x="65" y="77"/>
                  </a:lnTo>
                  <a:lnTo>
                    <a:pt x="68" y="83"/>
                  </a:lnTo>
                  <a:lnTo>
                    <a:pt x="76" y="92"/>
                  </a:lnTo>
                  <a:lnTo>
                    <a:pt x="78" y="92"/>
                  </a:lnTo>
                  <a:lnTo>
                    <a:pt x="106" y="104"/>
                  </a:lnTo>
                  <a:lnTo>
                    <a:pt x="119" y="115"/>
                  </a:lnTo>
                  <a:lnTo>
                    <a:pt x="121" y="142"/>
                  </a:lnTo>
                  <a:lnTo>
                    <a:pt x="122" y="144"/>
                  </a:lnTo>
                  <a:lnTo>
                    <a:pt x="130" y="149"/>
                  </a:lnTo>
                  <a:lnTo>
                    <a:pt x="138" y="151"/>
                  </a:lnTo>
                  <a:lnTo>
                    <a:pt x="141" y="150"/>
                  </a:lnTo>
                  <a:lnTo>
                    <a:pt x="136" y="139"/>
                  </a:lnTo>
                  <a:lnTo>
                    <a:pt x="140" y="136"/>
                  </a:lnTo>
                  <a:lnTo>
                    <a:pt x="141" y="136"/>
                  </a:lnTo>
                  <a:lnTo>
                    <a:pt x="145" y="139"/>
                  </a:lnTo>
                  <a:lnTo>
                    <a:pt x="151" y="145"/>
                  </a:lnTo>
                  <a:lnTo>
                    <a:pt x="154" y="156"/>
                  </a:lnTo>
                  <a:lnTo>
                    <a:pt x="157" y="157"/>
                  </a:lnTo>
                  <a:lnTo>
                    <a:pt x="158" y="157"/>
                  </a:lnTo>
                  <a:lnTo>
                    <a:pt x="165" y="147"/>
                  </a:lnTo>
                  <a:lnTo>
                    <a:pt x="168" y="142"/>
                  </a:lnTo>
                  <a:lnTo>
                    <a:pt x="167" y="130"/>
                  </a:lnTo>
                  <a:lnTo>
                    <a:pt x="168" y="126"/>
                  </a:lnTo>
                  <a:lnTo>
                    <a:pt x="172" y="123"/>
                  </a:lnTo>
                  <a:lnTo>
                    <a:pt x="173" y="118"/>
                  </a:lnTo>
                  <a:lnTo>
                    <a:pt x="169" y="114"/>
                  </a:lnTo>
                  <a:lnTo>
                    <a:pt x="162" y="109"/>
                  </a:lnTo>
                  <a:lnTo>
                    <a:pt x="164" y="95"/>
                  </a:lnTo>
                  <a:lnTo>
                    <a:pt x="170" y="86"/>
                  </a:lnTo>
                  <a:lnTo>
                    <a:pt x="174" y="86"/>
                  </a:lnTo>
                  <a:lnTo>
                    <a:pt x="176" y="87"/>
                  </a:lnTo>
                  <a:lnTo>
                    <a:pt x="179" y="87"/>
                  </a:lnTo>
                  <a:lnTo>
                    <a:pt x="180" y="86"/>
                  </a:lnTo>
                  <a:lnTo>
                    <a:pt x="174" y="81"/>
                  </a:lnTo>
                  <a:lnTo>
                    <a:pt x="161" y="72"/>
                  </a:lnTo>
                  <a:lnTo>
                    <a:pt x="141" y="54"/>
                  </a:lnTo>
                  <a:lnTo>
                    <a:pt x="133" y="43"/>
                  </a:lnTo>
                  <a:lnTo>
                    <a:pt x="127" y="27"/>
                  </a:lnTo>
                  <a:lnTo>
                    <a:pt x="125" y="25"/>
                  </a:lnTo>
                  <a:lnTo>
                    <a:pt x="122" y="16"/>
                  </a:lnTo>
                  <a:lnTo>
                    <a:pt x="121" y="1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84" name="Freeform 268"/>
            <p:cNvSpPr>
              <a:spLocks noChangeAspect="1"/>
            </p:cNvSpPr>
            <p:nvPr/>
          </p:nvSpPr>
          <p:spPr bwMode="gray">
            <a:xfrm>
              <a:off x="3202781" y="3411884"/>
              <a:ext cx="106363" cy="53975"/>
            </a:xfrm>
            <a:custGeom>
              <a:avLst/>
              <a:gdLst/>
              <a:ahLst/>
              <a:cxnLst>
                <a:cxn ang="0">
                  <a:pos x="326" y="54"/>
                </a:cxn>
                <a:cxn ang="0">
                  <a:pos x="309" y="65"/>
                </a:cxn>
                <a:cxn ang="0">
                  <a:pos x="290" y="70"/>
                </a:cxn>
                <a:cxn ang="0">
                  <a:pos x="266" y="75"/>
                </a:cxn>
                <a:cxn ang="0">
                  <a:pos x="259" y="68"/>
                </a:cxn>
                <a:cxn ang="0">
                  <a:pos x="252" y="70"/>
                </a:cxn>
                <a:cxn ang="0">
                  <a:pos x="246" y="72"/>
                </a:cxn>
                <a:cxn ang="0">
                  <a:pos x="239" y="92"/>
                </a:cxn>
                <a:cxn ang="0">
                  <a:pos x="226" y="97"/>
                </a:cxn>
                <a:cxn ang="0">
                  <a:pos x="220" y="104"/>
                </a:cxn>
                <a:cxn ang="0">
                  <a:pos x="213" y="112"/>
                </a:cxn>
                <a:cxn ang="0">
                  <a:pos x="205" y="115"/>
                </a:cxn>
                <a:cxn ang="0">
                  <a:pos x="196" y="117"/>
                </a:cxn>
                <a:cxn ang="0">
                  <a:pos x="181" y="108"/>
                </a:cxn>
                <a:cxn ang="0">
                  <a:pos x="171" y="126"/>
                </a:cxn>
                <a:cxn ang="0">
                  <a:pos x="149" y="126"/>
                </a:cxn>
                <a:cxn ang="0">
                  <a:pos x="148" y="149"/>
                </a:cxn>
                <a:cxn ang="0">
                  <a:pos x="139" y="155"/>
                </a:cxn>
                <a:cxn ang="0">
                  <a:pos x="132" y="165"/>
                </a:cxn>
                <a:cxn ang="0">
                  <a:pos x="115" y="163"/>
                </a:cxn>
                <a:cxn ang="0">
                  <a:pos x="107" y="152"/>
                </a:cxn>
                <a:cxn ang="0">
                  <a:pos x="99" y="144"/>
                </a:cxn>
                <a:cxn ang="0">
                  <a:pos x="90" y="142"/>
                </a:cxn>
                <a:cxn ang="0">
                  <a:pos x="90" y="123"/>
                </a:cxn>
                <a:cxn ang="0">
                  <a:pos x="76" y="115"/>
                </a:cxn>
                <a:cxn ang="0">
                  <a:pos x="67" y="114"/>
                </a:cxn>
                <a:cxn ang="0">
                  <a:pos x="57" y="119"/>
                </a:cxn>
                <a:cxn ang="0">
                  <a:pos x="49" y="114"/>
                </a:cxn>
                <a:cxn ang="0">
                  <a:pos x="42" y="112"/>
                </a:cxn>
                <a:cxn ang="0">
                  <a:pos x="38" y="106"/>
                </a:cxn>
                <a:cxn ang="0">
                  <a:pos x="26" y="101"/>
                </a:cxn>
                <a:cxn ang="0">
                  <a:pos x="19" y="90"/>
                </a:cxn>
                <a:cxn ang="0">
                  <a:pos x="0" y="86"/>
                </a:cxn>
                <a:cxn ang="0">
                  <a:pos x="5" y="80"/>
                </a:cxn>
                <a:cxn ang="0">
                  <a:pos x="13" y="71"/>
                </a:cxn>
                <a:cxn ang="0">
                  <a:pos x="10" y="65"/>
                </a:cxn>
                <a:cxn ang="0">
                  <a:pos x="11" y="56"/>
                </a:cxn>
                <a:cxn ang="0">
                  <a:pos x="21" y="49"/>
                </a:cxn>
                <a:cxn ang="0">
                  <a:pos x="38" y="37"/>
                </a:cxn>
                <a:cxn ang="0">
                  <a:pos x="59" y="18"/>
                </a:cxn>
                <a:cxn ang="0">
                  <a:pos x="74" y="13"/>
                </a:cxn>
                <a:cxn ang="0">
                  <a:pos x="92" y="7"/>
                </a:cxn>
                <a:cxn ang="0">
                  <a:pos x="124" y="11"/>
                </a:cxn>
                <a:cxn ang="0">
                  <a:pos x="166" y="7"/>
                </a:cxn>
                <a:cxn ang="0">
                  <a:pos x="183" y="5"/>
                </a:cxn>
                <a:cxn ang="0">
                  <a:pos x="199" y="0"/>
                </a:cxn>
                <a:cxn ang="0">
                  <a:pos x="209" y="5"/>
                </a:cxn>
                <a:cxn ang="0">
                  <a:pos x="231" y="1"/>
                </a:cxn>
                <a:cxn ang="0">
                  <a:pos x="245" y="2"/>
                </a:cxn>
                <a:cxn ang="0">
                  <a:pos x="271" y="9"/>
                </a:cxn>
                <a:cxn ang="0">
                  <a:pos x="293" y="16"/>
                </a:cxn>
                <a:cxn ang="0">
                  <a:pos x="327" y="38"/>
                </a:cxn>
                <a:cxn ang="0">
                  <a:pos x="337" y="52"/>
                </a:cxn>
              </a:cxnLst>
              <a:rect l="0" t="0" r="r" b="b"/>
              <a:pathLst>
                <a:path w="337" h="166">
                  <a:moveTo>
                    <a:pt x="337" y="54"/>
                  </a:moveTo>
                  <a:lnTo>
                    <a:pt x="326" y="54"/>
                  </a:lnTo>
                  <a:lnTo>
                    <a:pt x="312" y="60"/>
                  </a:lnTo>
                  <a:lnTo>
                    <a:pt x="309" y="65"/>
                  </a:lnTo>
                  <a:lnTo>
                    <a:pt x="300" y="70"/>
                  </a:lnTo>
                  <a:lnTo>
                    <a:pt x="290" y="70"/>
                  </a:lnTo>
                  <a:lnTo>
                    <a:pt x="283" y="75"/>
                  </a:lnTo>
                  <a:lnTo>
                    <a:pt x="266" y="75"/>
                  </a:lnTo>
                  <a:lnTo>
                    <a:pt x="263" y="72"/>
                  </a:lnTo>
                  <a:lnTo>
                    <a:pt x="259" y="68"/>
                  </a:lnTo>
                  <a:lnTo>
                    <a:pt x="253" y="66"/>
                  </a:lnTo>
                  <a:lnTo>
                    <a:pt x="252" y="70"/>
                  </a:lnTo>
                  <a:lnTo>
                    <a:pt x="250" y="71"/>
                  </a:lnTo>
                  <a:lnTo>
                    <a:pt x="246" y="72"/>
                  </a:lnTo>
                  <a:lnTo>
                    <a:pt x="242" y="79"/>
                  </a:lnTo>
                  <a:lnTo>
                    <a:pt x="239" y="92"/>
                  </a:lnTo>
                  <a:lnTo>
                    <a:pt x="236" y="95"/>
                  </a:lnTo>
                  <a:lnTo>
                    <a:pt x="226" y="97"/>
                  </a:lnTo>
                  <a:lnTo>
                    <a:pt x="221" y="102"/>
                  </a:lnTo>
                  <a:lnTo>
                    <a:pt x="220" y="104"/>
                  </a:lnTo>
                  <a:lnTo>
                    <a:pt x="216" y="106"/>
                  </a:lnTo>
                  <a:lnTo>
                    <a:pt x="213" y="112"/>
                  </a:lnTo>
                  <a:lnTo>
                    <a:pt x="205" y="113"/>
                  </a:lnTo>
                  <a:lnTo>
                    <a:pt x="205" y="115"/>
                  </a:lnTo>
                  <a:lnTo>
                    <a:pt x="202" y="117"/>
                  </a:lnTo>
                  <a:lnTo>
                    <a:pt x="196" y="117"/>
                  </a:lnTo>
                  <a:lnTo>
                    <a:pt x="188" y="111"/>
                  </a:lnTo>
                  <a:lnTo>
                    <a:pt x="181" y="108"/>
                  </a:lnTo>
                  <a:lnTo>
                    <a:pt x="175" y="118"/>
                  </a:lnTo>
                  <a:lnTo>
                    <a:pt x="171" y="126"/>
                  </a:lnTo>
                  <a:lnTo>
                    <a:pt x="154" y="128"/>
                  </a:lnTo>
                  <a:lnTo>
                    <a:pt x="149" y="126"/>
                  </a:lnTo>
                  <a:lnTo>
                    <a:pt x="146" y="134"/>
                  </a:lnTo>
                  <a:lnTo>
                    <a:pt x="148" y="149"/>
                  </a:lnTo>
                  <a:lnTo>
                    <a:pt x="144" y="150"/>
                  </a:lnTo>
                  <a:lnTo>
                    <a:pt x="139" y="155"/>
                  </a:lnTo>
                  <a:lnTo>
                    <a:pt x="135" y="162"/>
                  </a:lnTo>
                  <a:lnTo>
                    <a:pt x="132" y="165"/>
                  </a:lnTo>
                  <a:lnTo>
                    <a:pt x="115" y="166"/>
                  </a:lnTo>
                  <a:lnTo>
                    <a:pt x="115" y="163"/>
                  </a:lnTo>
                  <a:lnTo>
                    <a:pt x="107" y="156"/>
                  </a:lnTo>
                  <a:lnTo>
                    <a:pt x="107" y="152"/>
                  </a:lnTo>
                  <a:lnTo>
                    <a:pt x="106" y="147"/>
                  </a:lnTo>
                  <a:lnTo>
                    <a:pt x="99" y="144"/>
                  </a:lnTo>
                  <a:lnTo>
                    <a:pt x="92" y="145"/>
                  </a:lnTo>
                  <a:lnTo>
                    <a:pt x="90" y="142"/>
                  </a:lnTo>
                  <a:lnTo>
                    <a:pt x="90" y="124"/>
                  </a:lnTo>
                  <a:lnTo>
                    <a:pt x="90" y="123"/>
                  </a:lnTo>
                  <a:lnTo>
                    <a:pt x="85" y="118"/>
                  </a:lnTo>
                  <a:lnTo>
                    <a:pt x="76" y="115"/>
                  </a:lnTo>
                  <a:lnTo>
                    <a:pt x="74" y="113"/>
                  </a:lnTo>
                  <a:lnTo>
                    <a:pt x="67" y="114"/>
                  </a:lnTo>
                  <a:lnTo>
                    <a:pt x="62" y="119"/>
                  </a:lnTo>
                  <a:lnTo>
                    <a:pt x="57" y="119"/>
                  </a:lnTo>
                  <a:lnTo>
                    <a:pt x="52" y="117"/>
                  </a:lnTo>
                  <a:lnTo>
                    <a:pt x="49" y="114"/>
                  </a:lnTo>
                  <a:lnTo>
                    <a:pt x="49" y="112"/>
                  </a:lnTo>
                  <a:lnTo>
                    <a:pt x="42" y="112"/>
                  </a:lnTo>
                  <a:lnTo>
                    <a:pt x="40" y="109"/>
                  </a:lnTo>
                  <a:lnTo>
                    <a:pt x="38" y="106"/>
                  </a:lnTo>
                  <a:lnTo>
                    <a:pt x="33" y="106"/>
                  </a:lnTo>
                  <a:lnTo>
                    <a:pt x="26" y="101"/>
                  </a:lnTo>
                  <a:lnTo>
                    <a:pt x="24" y="96"/>
                  </a:lnTo>
                  <a:lnTo>
                    <a:pt x="19" y="90"/>
                  </a:lnTo>
                  <a:lnTo>
                    <a:pt x="6" y="90"/>
                  </a:lnTo>
                  <a:lnTo>
                    <a:pt x="0" y="86"/>
                  </a:lnTo>
                  <a:lnTo>
                    <a:pt x="3" y="85"/>
                  </a:lnTo>
                  <a:lnTo>
                    <a:pt x="5" y="80"/>
                  </a:lnTo>
                  <a:lnTo>
                    <a:pt x="13" y="75"/>
                  </a:lnTo>
                  <a:lnTo>
                    <a:pt x="13" y="71"/>
                  </a:lnTo>
                  <a:lnTo>
                    <a:pt x="11" y="66"/>
                  </a:lnTo>
                  <a:lnTo>
                    <a:pt x="10" y="65"/>
                  </a:lnTo>
                  <a:lnTo>
                    <a:pt x="10" y="60"/>
                  </a:lnTo>
                  <a:lnTo>
                    <a:pt x="11" y="56"/>
                  </a:lnTo>
                  <a:lnTo>
                    <a:pt x="20" y="50"/>
                  </a:lnTo>
                  <a:lnTo>
                    <a:pt x="21" y="49"/>
                  </a:lnTo>
                  <a:lnTo>
                    <a:pt x="25" y="48"/>
                  </a:lnTo>
                  <a:lnTo>
                    <a:pt x="38" y="37"/>
                  </a:lnTo>
                  <a:lnTo>
                    <a:pt x="56" y="25"/>
                  </a:lnTo>
                  <a:lnTo>
                    <a:pt x="59" y="18"/>
                  </a:lnTo>
                  <a:lnTo>
                    <a:pt x="60" y="15"/>
                  </a:lnTo>
                  <a:lnTo>
                    <a:pt x="74" y="13"/>
                  </a:lnTo>
                  <a:lnTo>
                    <a:pt x="85" y="9"/>
                  </a:lnTo>
                  <a:lnTo>
                    <a:pt x="92" y="7"/>
                  </a:lnTo>
                  <a:lnTo>
                    <a:pt x="110" y="9"/>
                  </a:lnTo>
                  <a:lnTo>
                    <a:pt x="124" y="11"/>
                  </a:lnTo>
                  <a:lnTo>
                    <a:pt x="148" y="11"/>
                  </a:lnTo>
                  <a:lnTo>
                    <a:pt x="166" y="7"/>
                  </a:lnTo>
                  <a:lnTo>
                    <a:pt x="178" y="6"/>
                  </a:lnTo>
                  <a:lnTo>
                    <a:pt x="183" y="5"/>
                  </a:lnTo>
                  <a:lnTo>
                    <a:pt x="188" y="1"/>
                  </a:lnTo>
                  <a:lnTo>
                    <a:pt x="199" y="0"/>
                  </a:lnTo>
                  <a:lnTo>
                    <a:pt x="207" y="2"/>
                  </a:lnTo>
                  <a:lnTo>
                    <a:pt x="209" y="5"/>
                  </a:lnTo>
                  <a:lnTo>
                    <a:pt x="223" y="5"/>
                  </a:lnTo>
                  <a:lnTo>
                    <a:pt x="231" y="1"/>
                  </a:lnTo>
                  <a:lnTo>
                    <a:pt x="240" y="1"/>
                  </a:lnTo>
                  <a:lnTo>
                    <a:pt x="245" y="2"/>
                  </a:lnTo>
                  <a:lnTo>
                    <a:pt x="257" y="9"/>
                  </a:lnTo>
                  <a:lnTo>
                    <a:pt x="271" y="9"/>
                  </a:lnTo>
                  <a:lnTo>
                    <a:pt x="283" y="11"/>
                  </a:lnTo>
                  <a:lnTo>
                    <a:pt x="293" y="16"/>
                  </a:lnTo>
                  <a:lnTo>
                    <a:pt x="304" y="27"/>
                  </a:lnTo>
                  <a:lnTo>
                    <a:pt x="327" y="38"/>
                  </a:lnTo>
                  <a:lnTo>
                    <a:pt x="332" y="43"/>
                  </a:lnTo>
                  <a:lnTo>
                    <a:pt x="337" y="52"/>
                  </a:lnTo>
                  <a:lnTo>
                    <a:pt x="337" y="54"/>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85" name="Freeform 269"/>
            <p:cNvSpPr>
              <a:spLocks noChangeAspect="1"/>
            </p:cNvSpPr>
            <p:nvPr/>
          </p:nvSpPr>
          <p:spPr bwMode="gray">
            <a:xfrm>
              <a:off x="2721768" y="3094384"/>
              <a:ext cx="525463" cy="342900"/>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nvGrpSpPr>
            <p:cNvPr id="86" name="Group 270"/>
            <p:cNvGrpSpPr>
              <a:grpSpLocks noChangeAspect="1"/>
            </p:cNvGrpSpPr>
            <p:nvPr/>
          </p:nvGrpSpPr>
          <p:grpSpPr bwMode="gray">
            <a:xfrm>
              <a:off x="1832768" y="1897409"/>
              <a:ext cx="1765300" cy="1346200"/>
              <a:chOff x="672" y="1356"/>
              <a:chExt cx="1112" cy="848"/>
            </a:xfrm>
            <a:grpFill/>
          </p:grpSpPr>
          <p:grpSp>
            <p:nvGrpSpPr>
              <p:cNvPr id="261" name="Group 271"/>
              <p:cNvGrpSpPr>
                <a:grpSpLocks noChangeAspect="1"/>
              </p:cNvGrpSpPr>
              <p:nvPr/>
            </p:nvGrpSpPr>
            <p:grpSpPr bwMode="gray">
              <a:xfrm>
                <a:off x="672" y="1356"/>
                <a:ext cx="418" cy="413"/>
                <a:chOff x="672" y="1356"/>
                <a:chExt cx="418" cy="413"/>
              </a:xfrm>
              <a:grpFill/>
            </p:grpSpPr>
            <p:sp>
              <p:nvSpPr>
                <p:cNvPr id="268" name="Freeform 272"/>
                <p:cNvSpPr>
                  <a:spLocks noChangeAspect="1"/>
                </p:cNvSpPr>
                <p:nvPr/>
              </p:nvSpPr>
              <p:spPr bwMode="gray">
                <a:xfrm>
                  <a:off x="776" y="1738"/>
                  <a:ext cx="3" cy="7"/>
                </a:xfrm>
                <a:custGeom>
                  <a:avLst/>
                  <a:gdLst/>
                  <a:ahLst/>
                  <a:cxnLst>
                    <a:cxn ang="0">
                      <a:pos x="3" y="0"/>
                    </a:cxn>
                    <a:cxn ang="0">
                      <a:pos x="0" y="5"/>
                    </a:cxn>
                    <a:cxn ang="0">
                      <a:pos x="1" y="3"/>
                    </a:cxn>
                    <a:cxn ang="0">
                      <a:pos x="7" y="3"/>
                    </a:cxn>
                    <a:cxn ang="0">
                      <a:pos x="12" y="6"/>
                    </a:cxn>
                    <a:cxn ang="0">
                      <a:pos x="9" y="10"/>
                    </a:cxn>
                    <a:cxn ang="0">
                      <a:pos x="11" y="13"/>
                    </a:cxn>
                    <a:cxn ang="0">
                      <a:pos x="5" y="33"/>
                    </a:cxn>
                    <a:cxn ang="0">
                      <a:pos x="4" y="29"/>
                    </a:cxn>
                    <a:cxn ang="0">
                      <a:pos x="4" y="9"/>
                    </a:cxn>
                    <a:cxn ang="0">
                      <a:pos x="3" y="6"/>
                    </a:cxn>
                    <a:cxn ang="0">
                      <a:pos x="3" y="0"/>
                    </a:cxn>
                  </a:cxnLst>
                  <a:rect l="0" t="0" r="r" b="b"/>
                  <a:pathLst>
                    <a:path w="12" h="33">
                      <a:moveTo>
                        <a:pt x="3" y="0"/>
                      </a:moveTo>
                      <a:lnTo>
                        <a:pt x="0" y="5"/>
                      </a:lnTo>
                      <a:lnTo>
                        <a:pt x="1" y="3"/>
                      </a:lnTo>
                      <a:lnTo>
                        <a:pt x="7" y="3"/>
                      </a:lnTo>
                      <a:lnTo>
                        <a:pt x="12" y="6"/>
                      </a:lnTo>
                      <a:lnTo>
                        <a:pt x="9" y="10"/>
                      </a:lnTo>
                      <a:lnTo>
                        <a:pt x="11" y="13"/>
                      </a:lnTo>
                      <a:lnTo>
                        <a:pt x="5" y="33"/>
                      </a:lnTo>
                      <a:lnTo>
                        <a:pt x="4" y="29"/>
                      </a:lnTo>
                      <a:lnTo>
                        <a:pt x="4" y="9"/>
                      </a:lnTo>
                      <a:lnTo>
                        <a:pt x="3" y="6"/>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69" name="Freeform 273"/>
                <p:cNvSpPr>
                  <a:spLocks noChangeAspect="1"/>
                </p:cNvSpPr>
                <p:nvPr/>
              </p:nvSpPr>
              <p:spPr bwMode="gray">
                <a:xfrm>
                  <a:off x="833" y="1721"/>
                  <a:ext cx="6" cy="4"/>
                </a:xfrm>
                <a:custGeom>
                  <a:avLst/>
                  <a:gdLst/>
                  <a:ahLst/>
                  <a:cxnLst>
                    <a:cxn ang="0">
                      <a:pos x="13" y="9"/>
                    </a:cxn>
                    <a:cxn ang="0">
                      <a:pos x="5" y="18"/>
                    </a:cxn>
                    <a:cxn ang="0">
                      <a:pos x="0" y="9"/>
                    </a:cxn>
                    <a:cxn ang="0">
                      <a:pos x="5" y="2"/>
                    </a:cxn>
                    <a:cxn ang="0">
                      <a:pos x="10" y="0"/>
                    </a:cxn>
                    <a:cxn ang="0">
                      <a:pos x="13" y="1"/>
                    </a:cxn>
                    <a:cxn ang="0">
                      <a:pos x="26" y="1"/>
                    </a:cxn>
                    <a:cxn ang="0">
                      <a:pos x="27" y="3"/>
                    </a:cxn>
                    <a:cxn ang="0">
                      <a:pos x="13" y="9"/>
                    </a:cxn>
                  </a:cxnLst>
                  <a:rect l="0" t="0" r="r" b="b"/>
                  <a:pathLst>
                    <a:path w="27" h="18">
                      <a:moveTo>
                        <a:pt x="13" y="9"/>
                      </a:moveTo>
                      <a:lnTo>
                        <a:pt x="5" y="18"/>
                      </a:lnTo>
                      <a:lnTo>
                        <a:pt x="0" y="9"/>
                      </a:lnTo>
                      <a:lnTo>
                        <a:pt x="5" y="2"/>
                      </a:lnTo>
                      <a:lnTo>
                        <a:pt x="10" y="0"/>
                      </a:lnTo>
                      <a:lnTo>
                        <a:pt x="13" y="1"/>
                      </a:lnTo>
                      <a:lnTo>
                        <a:pt x="26" y="1"/>
                      </a:lnTo>
                      <a:lnTo>
                        <a:pt x="27" y="3"/>
                      </a:lnTo>
                      <a:lnTo>
                        <a:pt x="13" y="9"/>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70" name="Freeform 274"/>
                <p:cNvSpPr>
                  <a:spLocks noChangeAspect="1"/>
                </p:cNvSpPr>
                <p:nvPr/>
              </p:nvSpPr>
              <p:spPr bwMode="gray">
                <a:xfrm>
                  <a:off x="817" y="1706"/>
                  <a:ext cx="29" cy="24"/>
                </a:xfrm>
                <a:custGeom>
                  <a:avLst/>
                  <a:gdLst/>
                  <a:ahLst/>
                  <a:cxnLst>
                    <a:cxn ang="0">
                      <a:pos x="0" y="60"/>
                    </a:cxn>
                    <a:cxn ang="0">
                      <a:pos x="9" y="56"/>
                    </a:cxn>
                    <a:cxn ang="0">
                      <a:pos x="21" y="33"/>
                    </a:cxn>
                    <a:cxn ang="0">
                      <a:pos x="28" y="30"/>
                    </a:cxn>
                    <a:cxn ang="0">
                      <a:pos x="45" y="29"/>
                    </a:cxn>
                    <a:cxn ang="0">
                      <a:pos x="44" y="39"/>
                    </a:cxn>
                    <a:cxn ang="0">
                      <a:pos x="48" y="51"/>
                    </a:cxn>
                    <a:cxn ang="0">
                      <a:pos x="58" y="43"/>
                    </a:cxn>
                    <a:cxn ang="0">
                      <a:pos x="58" y="34"/>
                    </a:cxn>
                    <a:cxn ang="0">
                      <a:pos x="50" y="16"/>
                    </a:cxn>
                    <a:cxn ang="0">
                      <a:pos x="53" y="6"/>
                    </a:cxn>
                    <a:cxn ang="0">
                      <a:pos x="66" y="14"/>
                    </a:cxn>
                    <a:cxn ang="0">
                      <a:pos x="70" y="25"/>
                    </a:cxn>
                    <a:cxn ang="0">
                      <a:pos x="80" y="12"/>
                    </a:cxn>
                    <a:cxn ang="0">
                      <a:pos x="93" y="9"/>
                    </a:cxn>
                    <a:cxn ang="0">
                      <a:pos x="90" y="0"/>
                    </a:cxn>
                    <a:cxn ang="0">
                      <a:pos x="100" y="1"/>
                    </a:cxn>
                    <a:cxn ang="0">
                      <a:pos x="104" y="14"/>
                    </a:cxn>
                    <a:cxn ang="0">
                      <a:pos x="117" y="4"/>
                    </a:cxn>
                    <a:cxn ang="0">
                      <a:pos x="128" y="7"/>
                    </a:cxn>
                    <a:cxn ang="0">
                      <a:pos x="125" y="23"/>
                    </a:cxn>
                    <a:cxn ang="0">
                      <a:pos x="127" y="29"/>
                    </a:cxn>
                    <a:cxn ang="0">
                      <a:pos x="145" y="34"/>
                    </a:cxn>
                    <a:cxn ang="0">
                      <a:pos x="129" y="49"/>
                    </a:cxn>
                    <a:cxn ang="0">
                      <a:pos x="104" y="40"/>
                    </a:cxn>
                    <a:cxn ang="0">
                      <a:pos x="118" y="52"/>
                    </a:cxn>
                    <a:cxn ang="0">
                      <a:pos x="122" y="65"/>
                    </a:cxn>
                    <a:cxn ang="0">
                      <a:pos x="112" y="56"/>
                    </a:cxn>
                    <a:cxn ang="0">
                      <a:pos x="103" y="61"/>
                    </a:cxn>
                    <a:cxn ang="0">
                      <a:pos x="96" y="63"/>
                    </a:cxn>
                    <a:cxn ang="0">
                      <a:pos x="95" y="68"/>
                    </a:cxn>
                    <a:cxn ang="0">
                      <a:pos x="74" y="86"/>
                    </a:cxn>
                    <a:cxn ang="0">
                      <a:pos x="65" y="90"/>
                    </a:cxn>
                    <a:cxn ang="0">
                      <a:pos x="66" y="102"/>
                    </a:cxn>
                    <a:cxn ang="0">
                      <a:pos x="43" y="117"/>
                    </a:cxn>
                    <a:cxn ang="0">
                      <a:pos x="53" y="100"/>
                    </a:cxn>
                    <a:cxn ang="0">
                      <a:pos x="44" y="93"/>
                    </a:cxn>
                    <a:cxn ang="0">
                      <a:pos x="44" y="83"/>
                    </a:cxn>
                    <a:cxn ang="0">
                      <a:pos x="31" y="77"/>
                    </a:cxn>
                    <a:cxn ang="0">
                      <a:pos x="29" y="82"/>
                    </a:cxn>
                    <a:cxn ang="0">
                      <a:pos x="37" y="102"/>
                    </a:cxn>
                    <a:cxn ang="0">
                      <a:pos x="20" y="98"/>
                    </a:cxn>
                    <a:cxn ang="0">
                      <a:pos x="16" y="78"/>
                    </a:cxn>
                    <a:cxn ang="0">
                      <a:pos x="7" y="66"/>
                    </a:cxn>
                  </a:cxnLst>
                  <a:rect l="0" t="0" r="r" b="b"/>
                  <a:pathLst>
                    <a:path w="145" h="117">
                      <a:moveTo>
                        <a:pt x="4" y="59"/>
                      </a:moveTo>
                      <a:lnTo>
                        <a:pt x="0" y="60"/>
                      </a:lnTo>
                      <a:lnTo>
                        <a:pt x="0" y="56"/>
                      </a:lnTo>
                      <a:lnTo>
                        <a:pt x="9" y="56"/>
                      </a:lnTo>
                      <a:lnTo>
                        <a:pt x="9" y="47"/>
                      </a:lnTo>
                      <a:lnTo>
                        <a:pt x="21" y="33"/>
                      </a:lnTo>
                      <a:lnTo>
                        <a:pt x="25" y="34"/>
                      </a:lnTo>
                      <a:lnTo>
                        <a:pt x="28" y="30"/>
                      </a:lnTo>
                      <a:lnTo>
                        <a:pt x="39" y="29"/>
                      </a:lnTo>
                      <a:lnTo>
                        <a:pt x="45" y="29"/>
                      </a:lnTo>
                      <a:lnTo>
                        <a:pt x="39" y="38"/>
                      </a:lnTo>
                      <a:lnTo>
                        <a:pt x="44" y="39"/>
                      </a:lnTo>
                      <a:lnTo>
                        <a:pt x="47" y="44"/>
                      </a:lnTo>
                      <a:lnTo>
                        <a:pt x="48" y="51"/>
                      </a:lnTo>
                      <a:lnTo>
                        <a:pt x="57" y="54"/>
                      </a:lnTo>
                      <a:lnTo>
                        <a:pt x="58" y="43"/>
                      </a:lnTo>
                      <a:lnTo>
                        <a:pt x="60" y="39"/>
                      </a:lnTo>
                      <a:lnTo>
                        <a:pt x="58" y="34"/>
                      </a:lnTo>
                      <a:lnTo>
                        <a:pt x="63" y="32"/>
                      </a:lnTo>
                      <a:lnTo>
                        <a:pt x="50" y="16"/>
                      </a:lnTo>
                      <a:lnTo>
                        <a:pt x="49" y="9"/>
                      </a:lnTo>
                      <a:lnTo>
                        <a:pt x="53" y="6"/>
                      </a:lnTo>
                      <a:lnTo>
                        <a:pt x="61" y="4"/>
                      </a:lnTo>
                      <a:lnTo>
                        <a:pt x="66" y="14"/>
                      </a:lnTo>
                      <a:lnTo>
                        <a:pt x="68" y="24"/>
                      </a:lnTo>
                      <a:lnTo>
                        <a:pt x="70" y="25"/>
                      </a:lnTo>
                      <a:lnTo>
                        <a:pt x="75" y="16"/>
                      </a:lnTo>
                      <a:lnTo>
                        <a:pt x="80" y="12"/>
                      </a:lnTo>
                      <a:lnTo>
                        <a:pt x="90" y="14"/>
                      </a:lnTo>
                      <a:lnTo>
                        <a:pt x="93" y="9"/>
                      </a:lnTo>
                      <a:lnTo>
                        <a:pt x="95" y="6"/>
                      </a:lnTo>
                      <a:lnTo>
                        <a:pt x="90" y="0"/>
                      </a:lnTo>
                      <a:lnTo>
                        <a:pt x="96" y="2"/>
                      </a:lnTo>
                      <a:lnTo>
                        <a:pt x="100" y="1"/>
                      </a:lnTo>
                      <a:lnTo>
                        <a:pt x="104" y="2"/>
                      </a:lnTo>
                      <a:lnTo>
                        <a:pt x="104" y="14"/>
                      </a:lnTo>
                      <a:lnTo>
                        <a:pt x="108" y="18"/>
                      </a:lnTo>
                      <a:lnTo>
                        <a:pt x="117" y="4"/>
                      </a:lnTo>
                      <a:lnTo>
                        <a:pt x="125" y="2"/>
                      </a:lnTo>
                      <a:lnTo>
                        <a:pt x="128" y="7"/>
                      </a:lnTo>
                      <a:lnTo>
                        <a:pt x="127" y="20"/>
                      </a:lnTo>
                      <a:lnTo>
                        <a:pt x="125" y="23"/>
                      </a:lnTo>
                      <a:lnTo>
                        <a:pt x="125" y="29"/>
                      </a:lnTo>
                      <a:lnTo>
                        <a:pt x="127" y="29"/>
                      </a:lnTo>
                      <a:lnTo>
                        <a:pt x="128" y="34"/>
                      </a:lnTo>
                      <a:lnTo>
                        <a:pt x="145" y="34"/>
                      </a:lnTo>
                      <a:lnTo>
                        <a:pt x="138" y="49"/>
                      </a:lnTo>
                      <a:lnTo>
                        <a:pt x="129" y="49"/>
                      </a:lnTo>
                      <a:lnTo>
                        <a:pt x="111" y="39"/>
                      </a:lnTo>
                      <a:lnTo>
                        <a:pt x="104" y="40"/>
                      </a:lnTo>
                      <a:lnTo>
                        <a:pt x="102" y="49"/>
                      </a:lnTo>
                      <a:lnTo>
                        <a:pt x="118" y="52"/>
                      </a:lnTo>
                      <a:lnTo>
                        <a:pt x="122" y="56"/>
                      </a:lnTo>
                      <a:lnTo>
                        <a:pt x="122" y="65"/>
                      </a:lnTo>
                      <a:lnTo>
                        <a:pt x="112" y="63"/>
                      </a:lnTo>
                      <a:lnTo>
                        <a:pt x="112" y="56"/>
                      </a:lnTo>
                      <a:lnTo>
                        <a:pt x="108" y="56"/>
                      </a:lnTo>
                      <a:lnTo>
                        <a:pt x="103" y="61"/>
                      </a:lnTo>
                      <a:lnTo>
                        <a:pt x="93" y="63"/>
                      </a:lnTo>
                      <a:lnTo>
                        <a:pt x="96" y="63"/>
                      </a:lnTo>
                      <a:lnTo>
                        <a:pt x="100" y="68"/>
                      </a:lnTo>
                      <a:lnTo>
                        <a:pt x="95" y="68"/>
                      </a:lnTo>
                      <a:lnTo>
                        <a:pt x="84" y="72"/>
                      </a:lnTo>
                      <a:lnTo>
                        <a:pt x="74" y="86"/>
                      </a:lnTo>
                      <a:lnTo>
                        <a:pt x="66" y="87"/>
                      </a:lnTo>
                      <a:lnTo>
                        <a:pt x="65" y="90"/>
                      </a:lnTo>
                      <a:lnTo>
                        <a:pt x="66" y="94"/>
                      </a:lnTo>
                      <a:lnTo>
                        <a:pt x="66" y="102"/>
                      </a:lnTo>
                      <a:lnTo>
                        <a:pt x="63" y="109"/>
                      </a:lnTo>
                      <a:lnTo>
                        <a:pt x="43" y="117"/>
                      </a:lnTo>
                      <a:lnTo>
                        <a:pt x="47" y="108"/>
                      </a:lnTo>
                      <a:lnTo>
                        <a:pt x="53" y="100"/>
                      </a:lnTo>
                      <a:lnTo>
                        <a:pt x="53" y="95"/>
                      </a:lnTo>
                      <a:lnTo>
                        <a:pt x="44" y="93"/>
                      </a:lnTo>
                      <a:lnTo>
                        <a:pt x="43" y="87"/>
                      </a:lnTo>
                      <a:lnTo>
                        <a:pt x="44" y="83"/>
                      </a:lnTo>
                      <a:lnTo>
                        <a:pt x="39" y="79"/>
                      </a:lnTo>
                      <a:lnTo>
                        <a:pt x="31" y="77"/>
                      </a:lnTo>
                      <a:lnTo>
                        <a:pt x="27" y="79"/>
                      </a:lnTo>
                      <a:lnTo>
                        <a:pt x="29" y="82"/>
                      </a:lnTo>
                      <a:lnTo>
                        <a:pt x="36" y="83"/>
                      </a:lnTo>
                      <a:lnTo>
                        <a:pt x="37" y="102"/>
                      </a:lnTo>
                      <a:lnTo>
                        <a:pt x="29" y="106"/>
                      </a:lnTo>
                      <a:lnTo>
                        <a:pt x="20" y="98"/>
                      </a:lnTo>
                      <a:lnTo>
                        <a:pt x="17" y="88"/>
                      </a:lnTo>
                      <a:lnTo>
                        <a:pt x="16" y="78"/>
                      </a:lnTo>
                      <a:lnTo>
                        <a:pt x="14" y="68"/>
                      </a:lnTo>
                      <a:lnTo>
                        <a:pt x="7" y="66"/>
                      </a:lnTo>
                      <a:lnTo>
                        <a:pt x="4" y="59"/>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71" name="Freeform 275"/>
                <p:cNvSpPr>
                  <a:spLocks noChangeAspect="1"/>
                </p:cNvSpPr>
                <p:nvPr/>
              </p:nvSpPr>
              <p:spPr bwMode="gray">
                <a:xfrm>
                  <a:off x="672" y="1356"/>
                  <a:ext cx="328" cy="411"/>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72" name="Freeform 276"/>
                <p:cNvSpPr>
                  <a:spLocks noChangeAspect="1"/>
                </p:cNvSpPr>
                <p:nvPr/>
              </p:nvSpPr>
              <p:spPr bwMode="gray">
                <a:xfrm>
                  <a:off x="999" y="1668"/>
                  <a:ext cx="91" cy="101"/>
                </a:xfrm>
                <a:custGeom>
                  <a:avLst/>
                  <a:gdLst/>
                  <a:ahLst/>
                  <a:cxnLst>
                    <a:cxn ang="0">
                      <a:pos x="39" y="90"/>
                    </a:cxn>
                    <a:cxn ang="0">
                      <a:pos x="91" y="60"/>
                    </a:cxn>
                    <a:cxn ang="0">
                      <a:pos x="103" y="29"/>
                    </a:cxn>
                    <a:cxn ang="0">
                      <a:pos x="162" y="7"/>
                    </a:cxn>
                    <a:cxn ang="0">
                      <a:pos x="192" y="55"/>
                    </a:cxn>
                    <a:cxn ang="0">
                      <a:pos x="214" y="100"/>
                    </a:cxn>
                    <a:cxn ang="0">
                      <a:pos x="292" y="206"/>
                    </a:cxn>
                    <a:cxn ang="0">
                      <a:pos x="322" y="262"/>
                    </a:cxn>
                    <a:cxn ang="0">
                      <a:pos x="334" y="292"/>
                    </a:cxn>
                    <a:cxn ang="0">
                      <a:pos x="353" y="335"/>
                    </a:cxn>
                    <a:cxn ang="0">
                      <a:pos x="450" y="384"/>
                    </a:cxn>
                    <a:cxn ang="0">
                      <a:pos x="451" y="416"/>
                    </a:cxn>
                    <a:cxn ang="0">
                      <a:pos x="451" y="474"/>
                    </a:cxn>
                    <a:cxn ang="0">
                      <a:pos x="424" y="498"/>
                    </a:cxn>
                    <a:cxn ang="0">
                      <a:pos x="404" y="506"/>
                    </a:cxn>
                    <a:cxn ang="0">
                      <a:pos x="416" y="479"/>
                    </a:cxn>
                    <a:cxn ang="0">
                      <a:pos x="421" y="454"/>
                    </a:cxn>
                    <a:cxn ang="0">
                      <a:pos x="407" y="439"/>
                    </a:cxn>
                    <a:cxn ang="0">
                      <a:pos x="394" y="390"/>
                    </a:cxn>
                    <a:cxn ang="0">
                      <a:pos x="389" y="378"/>
                    </a:cxn>
                    <a:cxn ang="0">
                      <a:pos x="362" y="396"/>
                    </a:cxn>
                    <a:cxn ang="0">
                      <a:pos x="354" y="418"/>
                    </a:cxn>
                    <a:cxn ang="0">
                      <a:pos x="338" y="431"/>
                    </a:cxn>
                    <a:cxn ang="0">
                      <a:pos x="342" y="405"/>
                    </a:cxn>
                    <a:cxn ang="0">
                      <a:pos x="369" y="366"/>
                    </a:cxn>
                    <a:cxn ang="0">
                      <a:pos x="328" y="320"/>
                    </a:cxn>
                    <a:cxn ang="0">
                      <a:pos x="302" y="305"/>
                    </a:cxn>
                    <a:cxn ang="0">
                      <a:pos x="305" y="299"/>
                    </a:cxn>
                    <a:cxn ang="0">
                      <a:pos x="286" y="282"/>
                    </a:cxn>
                    <a:cxn ang="0">
                      <a:pos x="275" y="276"/>
                    </a:cxn>
                    <a:cxn ang="0">
                      <a:pos x="279" y="260"/>
                    </a:cxn>
                    <a:cxn ang="0">
                      <a:pos x="268" y="246"/>
                    </a:cxn>
                    <a:cxn ang="0">
                      <a:pos x="267" y="229"/>
                    </a:cxn>
                    <a:cxn ang="0">
                      <a:pos x="284" y="238"/>
                    </a:cxn>
                    <a:cxn ang="0">
                      <a:pos x="276" y="219"/>
                    </a:cxn>
                    <a:cxn ang="0">
                      <a:pos x="264" y="198"/>
                    </a:cxn>
                    <a:cxn ang="0">
                      <a:pos x="254" y="203"/>
                    </a:cxn>
                    <a:cxn ang="0">
                      <a:pos x="251" y="190"/>
                    </a:cxn>
                    <a:cxn ang="0">
                      <a:pos x="256" y="169"/>
                    </a:cxn>
                    <a:cxn ang="0">
                      <a:pos x="233" y="183"/>
                    </a:cxn>
                    <a:cxn ang="0">
                      <a:pos x="219" y="165"/>
                    </a:cxn>
                    <a:cxn ang="0">
                      <a:pos x="178" y="124"/>
                    </a:cxn>
                    <a:cxn ang="0">
                      <a:pos x="156" y="52"/>
                    </a:cxn>
                    <a:cxn ang="0">
                      <a:pos x="150" y="63"/>
                    </a:cxn>
                    <a:cxn ang="0">
                      <a:pos x="172" y="142"/>
                    </a:cxn>
                    <a:cxn ang="0">
                      <a:pos x="152" y="142"/>
                    </a:cxn>
                    <a:cxn ang="0">
                      <a:pos x="133" y="127"/>
                    </a:cxn>
                    <a:cxn ang="0">
                      <a:pos x="117" y="90"/>
                    </a:cxn>
                    <a:cxn ang="0">
                      <a:pos x="90" y="85"/>
                    </a:cxn>
                    <a:cxn ang="0">
                      <a:pos x="71" y="82"/>
                    </a:cxn>
                    <a:cxn ang="0">
                      <a:pos x="77" y="95"/>
                    </a:cxn>
                    <a:cxn ang="0">
                      <a:pos x="98" y="121"/>
                    </a:cxn>
                    <a:cxn ang="0">
                      <a:pos x="117" y="141"/>
                    </a:cxn>
                    <a:cxn ang="0">
                      <a:pos x="97" y="149"/>
                    </a:cxn>
                    <a:cxn ang="0">
                      <a:pos x="48" y="135"/>
                    </a:cxn>
                    <a:cxn ang="0">
                      <a:pos x="27" y="116"/>
                    </a:cxn>
                    <a:cxn ang="0">
                      <a:pos x="5" y="47"/>
                    </a:cxn>
                  </a:cxnLst>
                  <a:rect l="0" t="0" r="r" b="b"/>
                  <a:pathLst>
                    <a:path w="456" h="507">
                      <a:moveTo>
                        <a:pt x="10" y="44"/>
                      </a:moveTo>
                      <a:lnTo>
                        <a:pt x="26" y="57"/>
                      </a:lnTo>
                      <a:lnTo>
                        <a:pt x="36" y="81"/>
                      </a:lnTo>
                      <a:lnTo>
                        <a:pt x="39" y="87"/>
                      </a:lnTo>
                      <a:lnTo>
                        <a:pt x="39" y="90"/>
                      </a:lnTo>
                      <a:lnTo>
                        <a:pt x="42" y="92"/>
                      </a:lnTo>
                      <a:lnTo>
                        <a:pt x="55" y="87"/>
                      </a:lnTo>
                      <a:lnTo>
                        <a:pt x="71" y="73"/>
                      </a:lnTo>
                      <a:lnTo>
                        <a:pt x="87" y="68"/>
                      </a:lnTo>
                      <a:lnTo>
                        <a:pt x="91" y="60"/>
                      </a:lnTo>
                      <a:lnTo>
                        <a:pt x="91" y="51"/>
                      </a:lnTo>
                      <a:lnTo>
                        <a:pt x="93" y="47"/>
                      </a:lnTo>
                      <a:lnTo>
                        <a:pt x="100" y="44"/>
                      </a:lnTo>
                      <a:lnTo>
                        <a:pt x="102" y="41"/>
                      </a:lnTo>
                      <a:lnTo>
                        <a:pt x="103" y="29"/>
                      </a:lnTo>
                      <a:lnTo>
                        <a:pt x="108" y="23"/>
                      </a:lnTo>
                      <a:lnTo>
                        <a:pt x="129" y="17"/>
                      </a:lnTo>
                      <a:lnTo>
                        <a:pt x="151" y="0"/>
                      </a:lnTo>
                      <a:lnTo>
                        <a:pt x="156" y="1"/>
                      </a:lnTo>
                      <a:lnTo>
                        <a:pt x="162" y="7"/>
                      </a:lnTo>
                      <a:lnTo>
                        <a:pt x="171" y="25"/>
                      </a:lnTo>
                      <a:lnTo>
                        <a:pt x="174" y="29"/>
                      </a:lnTo>
                      <a:lnTo>
                        <a:pt x="179" y="29"/>
                      </a:lnTo>
                      <a:lnTo>
                        <a:pt x="183" y="41"/>
                      </a:lnTo>
                      <a:lnTo>
                        <a:pt x="192" y="55"/>
                      </a:lnTo>
                      <a:lnTo>
                        <a:pt x="194" y="63"/>
                      </a:lnTo>
                      <a:lnTo>
                        <a:pt x="206" y="74"/>
                      </a:lnTo>
                      <a:lnTo>
                        <a:pt x="210" y="90"/>
                      </a:lnTo>
                      <a:lnTo>
                        <a:pt x="210" y="93"/>
                      </a:lnTo>
                      <a:lnTo>
                        <a:pt x="214" y="100"/>
                      </a:lnTo>
                      <a:lnTo>
                        <a:pt x="235" y="109"/>
                      </a:lnTo>
                      <a:lnTo>
                        <a:pt x="246" y="120"/>
                      </a:lnTo>
                      <a:lnTo>
                        <a:pt x="253" y="141"/>
                      </a:lnTo>
                      <a:lnTo>
                        <a:pt x="264" y="160"/>
                      </a:lnTo>
                      <a:lnTo>
                        <a:pt x="292" y="206"/>
                      </a:lnTo>
                      <a:lnTo>
                        <a:pt x="299" y="224"/>
                      </a:lnTo>
                      <a:lnTo>
                        <a:pt x="300" y="227"/>
                      </a:lnTo>
                      <a:lnTo>
                        <a:pt x="303" y="227"/>
                      </a:lnTo>
                      <a:lnTo>
                        <a:pt x="308" y="245"/>
                      </a:lnTo>
                      <a:lnTo>
                        <a:pt x="322" y="262"/>
                      </a:lnTo>
                      <a:lnTo>
                        <a:pt x="326" y="270"/>
                      </a:lnTo>
                      <a:lnTo>
                        <a:pt x="326" y="273"/>
                      </a:lnTo>
                      <a:lnTo>
                        <a:pt x="323" y="278"/>
                      </a:lnTo>
                      <a:lnTo>
                        <a:pt x="324" y="283"/>
                      </a:lnTo>
                      <a:lnTo>
                        <a:pt x="334" y="292"/>
                      </a:lnTo>
                      <a:lnTo>
                        <a:pt x="338" y="299"/>
                      </a:lnTo>
                      <a:lnTo>
                        <a:pt x="338" y="303"/>
                      </a:lnTo>
                      <a:lnTo>
                        <a:pt x="343" y="320"/>
                      </a:lnTo>
                      <a:lnTo>
                        <a:pt x="348" y="329"/>
                      </a:lnTo>
                      <a:lnTo>
                        <a:pt x="353" y="335"/>
                      </a:lnTo>
                      <a:lnTo>
                        <a:pt x="365" y="342"/>
                      </a:lnTo>
                      <a:lnTo>
                        <a:pt x="401" y="352"/>
                      </a:lnTo>
                      <a:lnTo>
                        <a:pt x="426" y="373"/>
                      </a:lnTo>
                      <a:lnTo>
                        <a:pt x="431" y="379"/>
                      </a:lnTo>
                      <a:lnTo>
                        <a:pt x="450" y="384"/>
                      </a:lnTo>
                      <a:lnTo>
                        <a:pt x="452" y="388"/>
                      </a:lnTo>
                      <a:lnTo>
                        <a:pt x="456" y="394"/>
                      </a:lnTo>
                      <a:lnTo>
                        <a:pt x="456" y="396"/>
                      </a:lnTo>
                      <a:lnTo>
                        <a:pt x="453" y="401"/>
                      </a:lnTo>
                      <a:lnTo>
                        <a:pt x="451" y="416"/>
                      </a:lnTo>
                      <a:lnTo>
                        <a:pt x="451" y="443"/>
                      </a:lnTo>
                      <a:lnTo>
                        <a:pt x="456" y="459"/>
                      </a:lnTo>
                      <a:lnTo>
                        <a:pt x="456" y="464"/>
                      </a:lnTo>
                      <a:lnTo>
                        <a:pt x="453" y="470"/>
                      </a:lnTo>
                      <a:lnTo>
                        <a:pt x="451" y="474"/>
                      </a:lnTo>
                      <a:lnTo>
                        <a:pt x="450" y="481"/>
                      </a:lnTo>
                      <a:lnTo>
                        <a:pt x="441" y="480"/>
                      </a:lnTo>
                      <a:lnTo>
                        <a:pt x="435" y="488"/>
                      </a:lnTo>
                      <a:lnTo>
                        <a:pt x="429" y="496"/>
                      </a:lnTo>
                      <a:lnTo>
                        <a:pt x="424" y="498"/>
                      </a:lnTo>
                      <a:lnTo>
                        <a:pt x="419" y="498"/>
                      </a:lnTo>
                      <a:lnTo>
                        <a:pt x="415" y="503"/>
                      </a:lnTo>
                      <a:lnTo>
                        <a:pt x="410" y="496"/>
                      </a:lnTo>
                      <a:lnTo>
                        <a:pt x="409" y="507"/>
                      </a:lnTo>
                      <a:lnTo>
                        <a:pt x="404" y="506"/>
                      </a:lnTo>
                      <a:lnTo>
                        <a:pt x="403" y="496"/>
                      </a:lnTo>
                      <a:lnTo>
                        <a:pt x="403" y="482"/>
                      </a:lnTo>
                      <a:lnTo>
                        <a:pt x="409" y="480"/>
                      </a:lnTo>
                      <a:lnTo>
                        <a:pt x="413" y="482"/>
                      </a:lnTo>
                      <a:lnTo>
                        <a:pt x="416" y="479"/>
                      </a:lnTo>
                      <a:lnTo>
                        <a:pt x="419" y="480"/>
                      </a:lnTo>
                      <a:lnTo>
                        <a:pt x="421" y="475"/>
                      </a:lnTo>
                      <a:lnTo>
                        <a:pt x="425" y="474"/>
                      </a:lnTo>
                      <a:lnTo>
                        <a:pt x="423" y="467"/>
                      </a:lnTo>
                      <a:lnTo>
                        <a:pt x="421" y="454"/>
                      </a:lnTo>
                      <a:lnTo>
                        <a:pt x="416" y="453"/>
                      </a:lnTo>
                      <a:lnTo>
                        <a:pt x="414" y="456"/>
                      </a:lnTo>
                      <a:lnTo>
                        <a:pt x="410" y="456"/>
                      </a:lnTo>
                      <a:lnTo>
                        <a:pt x="408" y="454"/>
                      </a:lnTo>
                      <a:lnTo>
                        <a:pt x="407" y="439"/>
                      </a:lnTo>
                      <a:lnTo>
                        <a:pt x="408" y="432"/>
                      </a:lnTo>
                      <a:lnTo>
                        <a:pt x="405" y="426"/>
                      </a:lnTo>
                      <a:lnTo>
                        <a:pt x="404" y="416"/>
                      </a:lnTo>
                      <a:lnTo>
                        <a:pt x="397" y="402"/>
                      </a:lnTo>
                      <a:lnTo>
                        <a:pt x="394" y="390"/>
                      </a:lnTo>
                      <a:lnTo>
                        <a:pt x="392" y="395"/>
                      </a:lnTo>
                      <a:lnTo>
                        <a:pt x="393" y="388"/>
                      </a:lnTo>
                      <a:lnTo>
                        <a:pt x="397" y="382"/>
                      </a:lnTo>
                      <a:lnTo>
                        <a:pt x="394" y="377"/>
                      </a:lnTo>
                      <a:lnTo>
                        <a:pt x="389" y="378"/>
                      </a:lnTo>
                      <a:lnTo>
                        <a:pt x="382" y="386"/>
                      </a:lnTo>
                      <a:lnTo>
                        <a:pt x="377" y="390"/>
                      </a:lnTo>
                      <a:lnTo>
                        <a:pt x="375" y="396"/>
                      </a:lnTo>
                      <a:lnTo>
                        <a:pt x="367" y="393"/>
                      </a:lnTo>
                      <a:lnTo>
                        <a:pt x="362" y="396"/>
                      </a:lnTo>
                      <a:lnTo>
                        <a:pt x="356" y="400"/>
                      </a:lnTo>
                      <a:lnTo>
                        <a:pt x="358" y="404"/>
                      </a:lnTo>
                      <a:lnTo>
                        <a:pt x="355" y="411"/>
                      </a:lnTo>
                      <a:lnTo>
                        <a:pt x="354" y="415"/>
                      </a:lnTo>
                      <a:lnTo>
                        <a:pt x="354" y="418"/>
                      </a:lnTo>
                      <a:lnTo>
                        <a:pt x="350" y="423"/>
                      </a:lnTo>
                      <a:lnTo>
                        <a:pt x="346" y="423"/>
                      </a:lnTo>
                      <a:lnTo>
                        <a:pt x="346" y="429"/>
                      </a:lnTo>
                      <a:lnTo>
                        <a:pt x="342" y="434"/>
                      </a:lnTo>
                      <a:lnTo>
                        <a:pt x="338" y="431"/>
                      </a:lnTo>
                      <a:lnTo>
                        <a:pt x="333" y="423"/>
                      </a:lnTo>
                      <a:lnTo>
                        <a:pt x="331" y="416"/>
                      </a:lnTo>
                      <a:lnTo>
                        <a:pt x="332" y="411"/>
                      </a:lnTo>
                      <a:lnTo>
                        <a:pt x="337" y="410"/>
                      </a:lnTo>
                      <a:lnTo>
                        <a:pt x="342" y="405"/>
                      </a:lnTo>
                      <a:lnTo>
                        <a:pt x="346" y="389"/>
                      </a:lnTo>
                      <a:lnTo>
                        <a:pt x="346" y="375"/>
                      </a:lnTo>
                      <a:lnTo>
                        <a:pt x="351" y="370"/>
                      </a:lnTo>
                      <a:lnTo>
                        <a:pt x="367" y="369"/>
                      </a:lnTo>
                      <a:lnTo>
                        <a:pt x="369" y="366"/>
                      </a:lnTo>
                      <a:lnTo>
                        <a:pt x="350" y="359"/>
                      </a:lnTo>
                      <a:lnTo>
                        <a:pt x="344" y="352"/>
                      </a:lnTo>
                      <a:lnTo>
                        <a:pt x="335" y="348"/>
                      </a:lnTo>
                      <a:lnTo>
                        <a:pt x="329" y="339"/>
                      </a:lnTo>
                      <a:lnTo>
                        <a:pt x="328" y="320"/>
                      </a:lnTo>
                      <a:lnTo>
                        <a:pt x="318" y="319"/>
                      </a:lnTo>
                      <a:lnTo>
                        <a:pt x="317" y="315"/>
                      </a:lnTo>
                      <a:lnTo>
                        <a:pt x="317" y="310"/>
                      </a:lnTo>
                      <a:lnTo>
                        <a:pt x="315" y="307"/>
                      </a:lnTo>
                      <a:lnTo>
                        <a:pt x="302" y="305"/>
                      </a:lnTo>
                      <a:lnTo>
                        <a:pt x="299" y="302"/>
                      </a:lnTo>
                      <a:lnTo>
                        <a:pt x="290" y="288"/>
                      </a:lnTo>
                      <a:lnTo>
                        <a:pt x="289" y="283"/>
                      </a:lnTo>
                      <a:lnTo>
                        <a:pt x="303" y="296"/>
                      </a:lnTo>
                      <a:lnTo>
                        <a:pt x="305" y="299"/>
                      </a:lnTo>
                      <a:lnTo>
                        <a:pt x="300" y="287"/>
                      </a:lnTo>
                      <a:lnTo>
                        <a:pt x="300" y="278"/>
                      </a:lnTo>
                      <a:lnTo>
                        <a:pt x="296" y="278"/>
                      </a:lnTo>
                      <a:lnTo>
                        <a:pt x="291" y="282"/>
                      </a:lnTo>
                      <a:lnTo>
                        <a:pt x="286" y="282"/>
                      </a:lnTo>
                      <a:lnTo>
                        <a:pt x="281" y="278"/>
                      </a:lnTo>
                      <a:lnTo>
                        <a:pt x="281" y="275"/>
                      </a:lnTo>
                      <a:lnTo>
                        <a:pt x="280" y="273"/>
                      </a:lnTo>
                      <a:lnTo>
                        <a:pt x="276" y="273"/>
                      </a:lnTo>
                      <a:lnTo>
                        <a:pt x="275" y="276"/>
                      </a:lnTo>
                      <a:lnTo>
                        <a:pt x="270" y="278"/>
                      </a:lnTo>
                      <a:lnTo>
                        <a:pt x="264" y="271"/>
                      </a:lnTo>
                      <a:lnTo>
                        <a:pt x="263" y="267"/>
                      </a:lnTo>
                      <a:lnTo>
                        <a:pt x="264" y="261"/>
                      </a:lnTo>
                      <a:lnTo>
                        <a:pt x="279" y="260"/>
                      </a:lnTo>
                      <a:lnTo>
                        <a:pt x="281" y="255"/>
                      </a:lnTo>
                      <a:lnTo>
                        <a:pt x="270" y="255"/>
                      </a:lnTo>
                      <a:lnTo>
                        <a:pt x="265" y="253"/>
                      </a:lnTo>
                      <a:lnTo>
                        <a:pt x="265" y="250"/>
                      </a:lnTo>
                      <a:lnTo>
                        <a:pt x="268" y="246"/>
                      </a:lnTo>
                      <a:lnTo>
                        <a:pt x="267" y="244"/>
                      </a:lnTo>
                      <a:lnTo>
                        <a:pt x="262" y="244"/>
                      </a:lnTo>
                      <a:lnTo>
                        <a:pt x="262" y="237"/>
                      </a:lnTo>
                      <a:lnTo>
                        <a:pt x="268" y="233"/>
                      </a:lnTo>
                      <a:lnTo>
                        <a:pt x="267" y="229"/>
                      </a:lnTo>
                      <a:lnTo>
                        <a:pt x="256" y="233"/>
                      </a:lnTo>
                      <a:lnTo>
                        <a:pt x="253" y="229"/>
                      </a:lnTo>
                      <a:lnTo>
                        <a:pt x="257" y="219"/>
                      </a:lnTo>
                      <a:lnTo>
                        <a:pt x="279" y="230"/>
                      </a:lnTo>
                      <a:lnTo>
                        <a:pt x="284" y="238"/>
                      </a:lnTo>
                      <a:lnTo>
                        <a:pt x="289" y="239"/>
                      </a:lnTo>
                      <a:lnTo>
                        <a:pt x="286" y="239"/>
                      </a:lnTo>
                      <a:lnTo>
                        <a:pt x="281" y="232"/>
                      </a:lnTo>
                      <a:lnTo>
                        <a:pt x="280" y="222"/>
                      </a:lnTo>
                      <a:lnTo>
                        <a:pt x="276" y="219"/>
                      </a:lnTo>
                      <a:lnTo>
                        <a:pt x="276" y="223"/>
                      </a:lnTo>
                      <a:lnTo>
                        <a:pt x="272" y="219"/>
                      </a:lnTo>
                      <a:lnTo>
                        <a:pt x="263" y="208"/>
                      </a:lnTo>
                      <a:lnTo>
                        <a:pt x="260" y="203"/>
                      </a:lnTo>
                      <a:lnTo>
                        <a:pt x="264" y="198"/>
                      </a:lnTo>
                      <a:lnTo>
                        <a:pt x="275" y="201"/>
                      </a:lnTo>
                      <a:lnTo>
                        <a:pt x="279" y="198"/>
                      </a:lnTo>
                      <a:lnTo>
                        <a:pt x="273" y="196"/>
                      </a:lnTo>
                      <a:lnTo>
                        <a:pt x="254" y="196"/>
                      </a:lnTo>
                      <a:lnTo>
                        <a:pt x="254" y="203"/>
                      </a:lnTo>
                      <a:lnTo>
                        <a:pt x="249" y="208"/>
                      </a:lnTo>
                      <a:lnTo>
                        <a:pt x="247" y="203"/>
                      </a:lnTo>
                      <a:lnTo>
                        <a:pt x="243" y="196"/>
                      </a:lnTo>
                      <a:lnTo>
                        <a:pt x="245" y="190"/>
                      </a:lnTo>
                      <a:lnTo>
                        <a:pt x="251" y="190"/>
                      </a:lnTo>
                      <a:lnTo>
                        <a:pt x="262" y="181"/>
                      </a:lnTo>
                      <a:lnTo>
                        <a:pt x="259" y="178"/>
                      </a:lnTo>
                      <a:lnTo>
                        <a:pt x="251" y="184"/>
                      </a:lnTo>
                      <a:lnTo>
                        <a:pt x="249" y="180"/>
                      </a:lnTo>
                      <a:lnTo>
                        <a:pt x="256" y="169"/>
                      </a:lnTo>
                      <a:lnTo>
                        <a:pt x="249" y="169"/>
                      </a:lnTo>
                      <a:lnTo>
                        <a:pt x="246" y="173"/>
                      </a:lnTo>
                      <a:lnTo>
                        <a:pt x="243" y="180"/>
                      </a:lnTo>
                      <a:lnTo>
                        <a:pt x="238" y="186"/>
                      </a:lnTo>
                      <a:lnTo>
                        <a:pt x="233" y="183"/>
                      </a:lnTo>
                      <a:lnTo>
                        <a:pt x="230" y="171"/>
                      </a:lnTo>
                      <a:lnTo>
                        <a:pt x="230" y="165"/>
                      </a:lnTo>
                      <a:lnTo>
                        <a:pt x="226" y="162"/>
                      </a:lnTo>
                      <a:lnTo>
                        <a:pt x="224" y="162"/>
                      </a:lnTo>
                      <a:lnTo>
                        <a:pt x="219" y="165"/>
                      </a:lnTo>
                      <a:lnTo>
                        <a:pt x="215" y="159"/>
                      </a:lnTo>
                      <a:lnTo>
                        <a:pt x="202" y="148"/>
                      </a:lnTo>
                      <a:lnTo>
                        <a:pt x="190" y="146"/>
                      </a:lnTo>
                      <a:lnTo>
                        <a:pt x="183" y="130"/>
                      </a:lnTo>
                      <a:lnTo>
                        <a:pt x="178" y="124"/>
                      </a:lnTo>
                      <a:lnTo>
                        <a:pt x="181" y="117"/>
                      </a:lnTo>
                      <a:lnTo>
                        <a:pt x="178" y="104"/>
                      </a:lnTo>
                      <a:lnTo>
                        <a:pt x="173" y="108"/>
                      </a:lnTo>
                      <a:lnTo>
                        <a:pt x="162" y="68"/>
                      </a:lnTo>
                      <a:lnTo>
                        <a:pt x="156" y="52"/>
                      </a:lnTo>
                      <a:lnTo>
                        <a:pt x="154" y="40"/>
                      </a:lnTo>
                      <a:lnTo>
                        <a:pt x="149" y="49"/>
                      </a:lnTo>
                      <a:lnTo>
                        <a:pt x="155" y="63"/>
                      </a:lnTo>
                      <a:lnTo>
                        <a:pt x="154" y="67"/>
                      </a:lnTo>
                      <a:lnTo>
                        <a:pt x="150" y="63"/>
                      </a:lnTo>
                      <a:lnTo>
                        <a:pt x="155" y="81"/>
                      </a:lnTo>
                      <a:lnTo>
                        <a:pt x="155" y="85"/>
                      </a:lnTo>
                      <a:lnTo>
                        <a:pt x="163" y="105"/>
                      </a:lnTo>
                      <a:lnTo>
                        <a:pt x="166" y="126"/>
                      </a:lnTo>
                      <a:lnTo>
                        <a:pt x="172" y="142"/>
                      </a:lnTo>
                      <a:lnTo>
                        <a:pt x="173" y="149"/>
                      </a:lnTo>
                      <a:lnTo>
                        <a:pt x="168" y="160"/>
                      </a:lnTo>
                      <a:lnTo>
                        <a:pt x="166" y="165"/>
                      </a:lnTo>
                      <a:lnTo>
                        <a:pt x="157" y="163"/>
                      </a:lnTo>
                      <a:lnTo>
                        <a:pt x="152" y="142"/>
                      </a:lnTo>
                      <a:lnTo>
                        <a:pt x="147" y="136"/>
                      </a:lnTo>
                      <a:lnTo>
                        <a:pt x="146" y="147"/>
                      </a:lnTo>
                      <a:lnTo>
                        <a:pt x="129" y="146"/>
                      </a:lnTo>
                      <a:lnTo>
                        <a:pt x="129" y="128"/>
                      </a:lnTo>
                      <a:lnTo>
                        <a:pt x="133" y="127"/>
                      </a:lnTo>
                      <a:lnTo>
                        <a:pt x="127" y="122"/>
                      </a:lnTo>
                      <a:lnTo>
                        <a:pt x="120" y="110"/>
                      </a:lnTo>
                      <a:lnTo>
                        <a:pt x="120" y="100"/>
                      </a:lnTo>
                      <a:lnTo>
                        <a:pt x="123" y="98"/>
                      </a:lnTo>
                      <a:lnTo>
                        <a:pt x="117" y="90"/>
                      </a:lnTo>
                      <a:lnTo>
                        <a:pt x="113" y="92"/>
                      </a:lnTo>
                      <a:lnTo>
                        <a:pt x="112" y="104"/>
                      </a:lnTo>
                      <a:lnTo>
                        <a:pt x="106" y="106"/>
                      </a:lnTo>
                      <a:lnTo>
                        <a:pt x="98" y="100"/>
                      </a:lnTo>
                      <a:lnTo>
                        <a:pt x="90" y="85"/>
                      </a:lnTo>
                      <a:lnTo>
                        <a:pt x="86" y="84"/>
                      </a:lnTo>
                      <a:lnTo>
                        <a:pt x="87" y="90"/>
                      </a:lnTo>
                      <a:lnTo>
                        <a:pt x="85" y="93"/>
                      </a:lnTo>
                      <a:lnTo>
                        <a:pt x="77" y="88"/>
                      </a:lnTo>
                      <a:lnTo>
                        <a:pt x="71" y="82"/>
                      </a:lnTo>
                      <a:lnTo>
                        <a:pt x="75" y="88"/>
                      </a:lnTo>
                      <a:lnTo>
                        <a:pt x="73" y="92"/>
                      </a:lnTo>
                      <a:lnTo>
                        <a:pt x="66" y="93"/>
                      </a:lnTo>
                      <a:lnTo>
                        <a:pt x="66" y="94"/>
                      </a:lnTo>
                      <a:lnTo>
                        <a:pt x="77" y="95"/>
                      </a:lnTo>
                      <a:lnTo>
                        <a:pt x="86" y="101"/>
                      </a:lnTo>
                      <a:lnTo>
                        <a:pt x="88" y="106"/>
                      </a:lnTo>
                      <a:lnTo>
                        <a:pt x="87" y="108"/>
                      </a:lnTo>
                      <a:lnTo>
                        <a:pt x="98" y="115"/>
                      </a:lnTo>
                      <a:lnTo>
                        <a:pt x="98" y="121"/>
                      </a:lnTo>
                      <a:lnTo>
                        <a:pt x="101" y="122"/>
                      </a:lnTo>
                      <a:lnTo>
                        <a:pt x="103" y="121"/>
                      </a:lnTo>
                      <a:lnTo>
                        <a:pt x="108" y="121"/>
                      </a:lnTo>
                      <a:lnTo>
                        <a:pt x="116" y="135"/>
                      </a:lnTo>
                      <a:lnTo>
                        <a:pt x="117" y="141"/>
                      </a:lnTo>
                      <a:lnTo>
                        <a:pt x="116" y="148"/>
                      </a:lnTo>
                      <a:lnTo>
                        <a:pt x="108" y="153"/>
                      </a:lnTo>
                      <a:lnTo>
                        <a:pt x="98" y="154"/>
                      </a:lnTo>
                      <a:lnTo>
                        <a:pt x="96" y="148"/>
                      </a:lnTo>
                      <a:lnTo>
                        <a:pt x="97" y="149"/>
                      </a:lnTo>
                      <a:lnTo>
                        <a:pt x="97" y="158"/>
                      </a:lnTo>
                      <a:lnTo>
                        <a:pt x="86" y="162"/>
                      </a:lnTo>
                      <a:lnTo>
                        <a:pt x="66" y="144"/>
                      </a:lnTo>
                      <a:lnTo>
                        <a:pt x="54" y="141"/>
                      </a:lnTo>
                      <a:lnTo>
                        <a:pt x="48" y="135"/>
                      </a:lnTo>
                      <a:lnTo>
                        <a:pt x="41" y="130"/>
                      </a:lnTo>
                      <a:lnTo>
                        <a:pt x="33" y="127"/>
                      </a:lnTo>
                      <a:lnTo>
                        <a:pt x="38" y="115"/>
                      </a:lnTo>
                      <a:lnTo>
                        <a:pt x="33" y="114"/>
                      </a:lnTo>
                      <a:lnTo>
                        <a:pt x="27" y="116"/>
                      </a:lnTo>
                      <a:lnTo>
                        <a:pt x="17" y="105"/>
                      </a:lnTo>
                      <a:lnTo>
                        <a:pt x="1" y="82"/>
                      </a:lnTo>
                      <a:lnTo>
                        <a:pt x="0" y="73"/>
                      </a:lnTo>
                      <a:lnTo>
                        <a:pt x="3" y="66"/>
                      </a:lnTo>
                      <a:lnTo>
                        <a:pt x="5" y="47"/>
                      </a:lnTo>
                      <a:lnTo>
                        <a:pt x="10" y="44"/>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grpSp>
            <p:nvGrpSpPr>
              <p:cNvPr id="262" name="Group 277"/>
              <p:cNvGrpSpPr>
                <a:grpSpLocks noChangeAspect="1"/>
              </p:cNvGrpSpPr>
              <p:nvPr/>
            </p:nvGrpSpPr>
            <p:grpSpPr bwMode="gray">
              <a:xfrm>
                <a:off x="1149" y="1865"/>
                <a:ext cx="635" cy="339"/>
                <a:chOff x="1149" y="1865"/>
                <a:chExt cx="635" cy="339"/>
              </a:xfrm>
              <a:grpFill/>
            </p:grpSpPr>
            <p:sp>
              <p:nvSpPr>
                <p:cNvPr id="263" name="Freeform 278"/>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64" name="Freeform 279"/>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65" name="Freeform 280"/>
                <p:cNvSpPr>
                  <a:spLocks noChangeAspect="1"/>
                </p:cNvSpPr>
                <p:nvPr/>
              </p:nvSpPr>
              <p:spPr bwMode="gray">
                <a:xfrm>
                  <a:off x="1671" y="2027"/>
                  <a:ext cx="1" cy="1"/>
                </a:xfrm>
                <a:custGeom>
                  <a:avLst/>
                  <a:gdLst/>
                  <a:ahLst/>
                  <a:cxnLst>
                    <a:cxn ang="0">
                      <a:pos x="0" y="3"/>
                    </a:cxn>
                    <a:cxn ang="0">
                      <a:pos x="0" y="0"/>
                    </a:cxn>
                    <a:cxn ang="0">
                      <a:pos x="0" y="3"/>
                    </a:cxn>
                  </a:cxnLst>
                  <a:rect l="0" t="0" r="r" b="b"/>
                  <a:pathLst>
                    <a:path h="3">
                      <a:moveTo>
                        <a:pt x="0" y="3"/>
                      </a:moveTo>
                      <a:lnTo>
                        <a:pt x="0" y="0"/>
                      </a:lnTo>
                      <a:lnTo>
                        <a:pt x="0" y="3"/>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66" name="Freeform 281"/>
                <p:cNvSpPr>
                  <a:spLocks noChangeAspect="1"/>
                </p:cNvSpPr>
                <p:nvPr/>
              </p:nvSpPr>
              <p:spPr bwMode="gray">
                <a:xfrm>
                  <a:off x="1670" y="2025"/>
                  <a:ext cx="1" cy="1"/>
                </a:xfrm>
                <a:custGeom>
                  <a:avLst/>
                  <a:gdLst/>
                  <a:ahLst/>
                  <a:cxnLst>
                    <a:cxn ang="0">
                      <a:pos x="3" y="2"/>
                    </a:cxn>
                    <a:cxn ang="0">
                      <a:pos x="0" y="0"/>
                    </a:cxn>
                    <a:cxn ang="0">
                      <a:pos x="3" y="2"/>
                    </a:cxn>
                    <a:cxn ang="0">
                      <a:pos x="5" y="6"/>
                    </a:cxn>
                    <a:cxn ang="0">
                      <a:pos x="3" y="2"/>
                    </a:cxn>
                  </a:cxnLst>
                  <a:rect l="0" t="0" r="r" b="b"/>
                  <a:pathLst>
                    <a:path w="5" h="6">
                      <a:moveTo>
                        <a:pt x="3" y="2"/>
                      </a:moveTo>
                      <a:lnTo>
                        <a:pt x="0" y="0"/>
                      </a:lnTo>
                      <a:lnTo>
                        <a:pt x="3" y="2"/>
                      </a:lnTo>
                      <a:lnTo>
                        <a:pt x="5" y="6"/>
                      </a:lnTo>
                      <a:lnTo>
                        <a:pt x="3" y="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67" name="Freeform 282"/>
                <p:cNvSpPr>
                  <a:spLocks noChangeAspect="1"/>
                </p:cNvSpPr>
                <p:nvPr/>
              </p:nvSpPr>
              <p:spPr bwMode="gray">
                <a:xfrm>
                  <a:off x="1149" y="1865"/>
                  <a:ext cx="633" cy="339"/>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grpSp>
        <p:grpSp>
          <p:nvGrpSpPr>
            <p:cNvPr id="87" name="Group 283"/>
            <p:cNvGrpSpPr>
              <a:grpSpLocks noChangeAspect="1"/>
            </p:cNvGrpSpPr>
            <p:nvPr/>
          </p:nvGrpSpPr>
          <p:grpSpPr bwMode="gray">
            <a:xfrm>
              <a:off x="2304256" y="1268759"/>
              <a:ext cx="1538288" cy="1622425"/>
              <a:chOff x="969" y="960"/>
              <a:chExt cx="969" cy="1022"/>
            </a:xfrm>
            <a:grpFill/>
          </p:grpSpPr>
          <p:sp>
            <p:nvSpPr>
              <p:cNvPr id="232" name="Freeform 284"/>
              <p:cNvSpPr>
                <a:spLocks noChangeAspect="1"/>
              </p:cNvSpPr>
              <p:nvPr/>
            </p:nvSpPr>
            <p:spPr bwMode="gray">
              <a:xfrm>
                <a:off x="1903" y="1791"/>
                <a:ext cx="1" cy="1"/>
              </a:xfrm>
              <a:custGeom>
                <a:avLst/>
                <a:gdLst/>
                <a:ahLst/>
                <a:cxnLst>
                  <a:cxn ang="0">
                    <a:pos x="0" y="0"/>
                  </a:cxn>
                  <a:cxn ang="0">
                    <a:pos x="0" y="1"/>
                  </a:cxn>
                  <a:cxn ang="0">
                    <a:pos x="3" y="2"/>
                  </a:cxn>
                  <a:cxn ang="0">
                    <a:pos x="0" y="0"/>
                  </a:cxn>
                </a:cxnLst>
                <a:rect l="0" t="0" r="r" b="b"/>
                <a:pathLst>
                  <a:path w="3" h="2">
                    <a:moveTo>
                      <a:pt x="0" y="0"/>
                    </a:moveTo>
                    <a:lnTo>
                      <a:pt x="0" y="1"/>
                    </a:lnTo>
                    <a:lnTo>
                      <a:pt x="3" y="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33" name="Freeform 285"/>
              <p:cNvSpPr>
                <a:spLocks noChangeAspect="1"/>
              </p:cNvSpPr>
              <p:nvPr/>
            </p:nvSpPr>
            <p:spPr bwMode="gray">
              <a:xfrm>
                <a:off x="1865" y="1826"/>
                <a:ext cx="73" cy="84"/>
              </a:xfrm>
              <a:custGeom>
                <a:avLst/>
                <a:gdLst/>
                <a:ahLst/>
                <a:cxnLst>
                  <a:cxn ang="0">
                    <a:pos x="147" y="25"/>
                  </a:cxn>
                  <a:cxn ang="0">
                    <a:pos x="138" y="43"/>
                  </a:cxn>
                  <a:cxn ang="0">
                    <a:pos x="129" y="52"/>
                  </a:cxn>
                  <a:cxn ang="0">
                    <a:pos x="120" y="75"/>
                  </a:cxn>
                  <a:cxn ang="0">
                    <a:pos x="115" y="89"/>
                  </a:cxn>
                  <a:cxn ang="0">
                    <a:pos x="103" y="121"/>
                  </a:cxn>
                  <a:cxn ang="0">
                    <a:pos x="92" y="139"/>
                  </a:cxn>
                  <a:cxn ang="0">
                    <a:pos x="82" y="178"/>
                  </a:cxn>
                  <a:cxn ang="0">
                    <a:pos x="65" y="193"/>
                  </a:cxn>
                  <a:cxn ang="0">
                    <a:pos x="71" y="208"/>
                  </a:cxn>
                  <a:cxn ang="0">
                    <a:pos x="71" y="221"/>
                  </a:cxn>
                  <a:cxn ang="0">
                    <a:pos x="31" y="259"/>
                  </a:cxn>
                  <a:cxn ang="0">
                    <a:pos x="11" y="263"/>
                  </a:cxn>
                  <a:cxn ang="0">
                    <a:pos x="44" y="267"/>
                  </a:cxn>
                  <a:cxn ang="0">
                    <a:pos x="1" y="318"/>
                  </a:cxn>
                  <a:cxn ang="0">
                    <a:pos x="18" y="344"/>
                  </a:cxn>
                  <a:cxn ang="0">
                    <a:pos x="90" y="338"/>
                  </a:cxn>
                  <a:cxn ang="0">
                    <a:pos x="141" y="343"/>
                  </a:cxn>
                  <a:cxn ang="0">
                    <a:pos x="180" y="329"/>
                  </a:cxn>
                  <a:cxn ang="0">
                    <a:pos x="194" y="339"/>
                  </a:cxn>
                  <a:cxn ang="0">
                    <a:pos x="187" y="350"/>
                  </a:cxn>
                  <a:cxn ang="0">
                    <a:pos x="221" y="336"/>
                  </a:cxn>
                  <a:cxn ang="0">
                    <a:pos x="248" y="343"/>
                  </a:cxn>
                  <a:cxn ang="0">
                    <a:pos x="212" y="380"/>
                  </a:cxn>
                  <a:cxn ang="0">
                    <a:pos x="189" y="397"/>
                  </a:cxn>
                  <a:cxn ang="0">
                    <a:pos x="224" y="392"/>
                  </a:cxn>
                  <a:cxn ang="0">
                    <a:pos x="264" y="354"/>
                  </a:cxn>
                  <a:cxn ang="0">
                    <a:pos x="289" y="315"/>
                  </a:cxn>
                  <a:cxn ang="0">
                    <a:pos x="297" y="361"/>
                  </a:cxn>
                  <a:cxn ang="0">
                    <a:pos x="294" y="403"/>
                  </a:cxn>
                  <a:cxn ang="0">
                    <a:pos x="314" y="392"/>
                  </a:cxn>
                  <a:cxn ang="0">
                    <a:pos x="320" y="420"/>
                  </a:cxn>
                  <a:cxn ang="0">
                    <a:pos x="351" y="396"/>
                  </a:cxn>
                  <a:cxn ang="0">
                    <a:pos x="362" y="332"/>
                  </a:cxn>
                  <a:cxn ang="0">
                    <a:pos x="339" y="347"/>
                  </a:cxn>
                  <a:cxn ang="0">
                    <a:pos x="348" y="306"/>
                  </a:cxn>
                  <a:cxn ang="0">
                    <a:pos x="332" y="307"/>
                  </a:cxn>
                  <a:cxn ang="0">
                    <a:pos x="313" y="337"/>
                  </a:cxn>
                  <a:cxn ang="0">
                    <a:pos x="307" y="320"/>
                  </a:cxn>
                  <a:cxn ang="0">
                    <a:pos x="307" y="300"/>
                  </a:cxn>
                  <a:cxn ang="0">
                    <a:pos x="326" y="274"/>
                  </a:cxn>
                  <a:cxn ang="0">
                    <a:pos x="340" y="254"/>
                  </a:cxn>
                  <a:cxn ang="0">
                    <a:pos x="293" y="272"/>
                  </a:cxn>
                  <a:cxn ang="0">
                    <a:pos x="304" y="247"/>
                  </a:cxn>
                  <a:cxn ang="0">
                    <a:pos x="300" y="226"/>
                  </a:cxn>
                  <a:cxn ang="0">
                    <a:pos x="318" y="197"/>
                  </a:cxn>
                  <a:cxn ang="0">
                    <a:pos x="275" y="192"/>
                  </a:cxn>
                  <a:cxn ang="0">
                    <a:pos x="218" y="204"/>
                  </a:cxn>
                  <a:cxn ang="0">
                    <a:pos x="218" y="184"/>
                  </a:cxn>
                  <a:cxn ang="0">
                    <a:pos x="189" y="184"/>
                  </a:cxn>
                  <a:cxn ang="0">
                    <a:pos x="191" y="157"/>
                  </a:cxn>
                  <a:cxn ang="0">
                    <a:pos x="176" y="144"/>
                  </a:cxn>
                  <a:cxn ang="0">
                    <a:pos x="162" y="148"/>
                  </a:cxn>
                  <a:cxn ang="0">
                    <a:pos x="137" y="161"/>
                  </a:cxn>
                  <a:cxn ang="0">
                    <a:pos x="153" y="122"/>
                  </a:cxn>
                  <a:cxn ang="0">
                    <a:pos x="172" y="81"/>
                  </a:cxn>
                  <a:cxn ang="0">
                    <a:pos x="176" y="71"/>
                  </a:cxn>
                  <a:cxn ang="0">
                    <a:pos x="185" y="33"/>
                  </a:cxn>
                  <a:cxn ang="0">
                    <a:pos x="207" y="8"/>
                  </a:cxn>
                  <a:cxn ang="0">
                    <a:pos x="194" y="5"/>
                  </a:cxn>
                </a:cxnLst>
                <a:rect l="0" t="0" r="r" b="b"/>
                <a:pathLst>
                  <a:path w="362" h="420">
                    <a:moveTo>
                      <a:pt x="170" y="11"/>
                    </a:moveTo>
                    <a:lnTo>
                      <a:pt x="159" y="16"/>
                    </a:lnTo>
                    <a:lnTo>
                      <a:pt x="147" y="25"/>
                    </a:lnTo>
                    <a:lnTo>
                      <a:pt x="144" y="33"/>
                    </a:lnTo>
                    <a:lnTo>
                      <a:pt x="141" y="38"/>
                    </a:lnTo>
                    <a:lnTo>
                      <a:pt x="138" y="43"/>
                    </a:lnTo>
                    <a:lnTo>
                      <a:pt x="135" y="46"/>
                    </a:lnTo>
                    <a:lnTo>
                      <a:pt x="135" y="48"/>
                    </a:lnTo>
                    <a:lnTo>
                      <a:pt x="129" y="52"/>
                    </a:lnTo>
                    <a:lnTo>
                      <a:pt x="127" y="60"/>
                    </a:lnTo>
                    <a:lnTo>
                      <a:pt x="126" y="68"/>
                    </a:lnTo>
                    <a:lnTo>
                      <a:pt x="120" y="75"/>
                    </a:lnTo>
                    <a:lnTo>
                      <a:pt x="111" y="78"/>
                    </a:lnTo>
                    <a:lnTo>
                      <a:pt x="106" y="83"/>
                    </a:lnTo>
                    <a:lnTo>
                      <a:pt x="115" y="89"/>
                    </a:lnTo>
                    <a:lnTo>
                      <a:pt x="109" y="96"/>
                    </a:lnTo>
                    <a:lnTo>
                      <a:pt x="103" y="119"/>
                    </a:lnTo>
                    <a:lnTo>
                      <a:pt x="103" y="121"/>
                    </a:lnTo>
                    <a:lnTo>
                      <a:pt x="110" y="128"/>
                    </a:lnTo>
                    <a:lnTo>
                      <a:pt x="93" y="134"/>
                    </a:lnTo>
                    <a:lnTo>
                      <a:pt x="92" y="139"/>
                    </a:lnTo>
                    <a:lnTo>
                      <a:pt x="81" y="164"/>
                    </a:lnTo>
                    <a:lnTo>
                      <a:pt x="79" y="175"/>
                    </a:lnTo>
                    <a:lnTo>
                      <a:pt x="82" y="178"/>
                    </a:lnTo>
                    <a:lnTo>
                      <a:pt x="82" y="182"/>
                    </a:lnTo>
                    <a:lnTo>
                      <a:pt x="73" y="182"/>
                    </a:lnTo>
                    <a:lnTo>
                      <a:pt x="65" y="193"/>
                    </a:lnTo>
                    <a:lnTo>
                      <a:pt x="61" y="202"/>
                    </a:lnTo>
                    <a:lnTo>
                      <a:pt x="63" y="207"/>
                    </a:lnTo>
                    <a:lnTo>
                      <a:pt x="71" y="208"/>
                    </a:lnTo>
                    <a:lnTo>
                      <a:pt x="71" y="210"/>
                    </a:lnTo>
                    <a:lnTo>
                      <a:pt x="68" y="215"/>
                    </a:lnTo>
                    <a:lnTo>
                      <a:pt x="71" y="221"/>
                    </a:lnTo>
                    <a:lnTo>
                      <a:pt x="52" y="219"/>
                    </a:lnTo>
                    <a:lnTo>
                      <a:pt x="39" y="254"/>
                    </a:lnTo>
                    <a:lnTo>
                      <a:pt x="31" y="259"/>
                    </a:lnTo>
                    <a:lnTo>
                      <a:pt x="27" y="252"/>
                    </a:lnTo>
                    <a:lnTo>
                      <a:pt x="19" y="257"/>
                    </a:lnTo>
                    <a:lnTo>
                      <a:pt x="11" y="263"/>
                    </a:lnTo>
                    <a:lnTo>
                      <a:pt x="11" y="267"/>
                    </a:lnTo>
                    <a:lnTo>
                      <a:pt x="33" y="264"/>
                    </a:lnTo>
                    <a:lnTo>
                      <a:pt x="44" y="267"/>
                    </a:lnTo>
                    <a:lnTo>
                      <a:pt x="47" y="274"/>
                    </a:lnTo>
                    <a:lnTo>
                      <a:pt x="18" y="300"/>
                    </a:lnTo>
                    <a:lnTo>
                      <a:pt x="1" y="318"/>
                    </a:lnTo>
                    <a:lnTo>
                      <a:pt x="0" y="332"/>
                    </a:lnTo>
                    <a:lnTo>
                      <a:pt x="4" y="342"/>
                    </a:lnTo>
                    <a:lnTo>
                      <a:pt x="18" y="344"/>
                    </a:lnTo>
                    <a:lnTo>
                      <a:pt x="38" y="339"/>
                    </a:lnTo>
                    <a:lnTo>
                      <a:pt x="68" y="334"/>
                    </a:lnTo>
                    <a:lnTo>
                      <a:pt x="90" y="338"/>
                    </a:lnTo>
                    <a:lnTo>
                      <a:pt x="103" y="338"/>
                    </a:lnTo>
                    <a:lnTo>
                      <a:pt x="113" y="342"/>
                    </a:lnTo>
                    <a:lnTo>
                      <a:pt x="141" y="343"/>
                    </a:lnTo>
                    <a:lnTo>
                      <a:pt x="156" y="339"/>
                    </a:lnTo>
                    <a:lnTo>
                      <a:pt x="173" y="337"/>
                    </a:lnTo>
                    <a:lnTo>
                      <a:pt x="180" y="329"/>
                    </a:lnTo>
                    <a:lnTo>
                      <a:pt x="196" y="322"/>
                    </a:lnTo>
                    <a:lnTo>
                      <a:pt x="194" y="332"/>
                    </a:lnTo>
                    <a:lnTo>
                      <a:pt x="194" y="339"/>
                    </a:lnTo>
                    <a:lnTo>
                      <a:pt x="179" y="345"/>
                    </a:lnTo>
                    <a:lnTo>
                      <a:pt x="176" y="350"/>
                    </a:lnTo>
                    <a:lnTo>
                      <a:pt x="187" y="350"/>
                    </a:lnTo>
                    <a:lnTo>
                      <a:pt x="189" y="354"/>
                    </a:lnTo>
                    <a:lnTo>
                      <a:pt x="211" y="352"/>
                    </a:lnTo>
                    <a:lnTo>
                      <a:pt x="221" y="336"/>
                    </a:lnTo>
                    <a:lnTo>
                      <a:pt x="229" y="339"/>
                    </a:lnTo>
                    <a:lnTo>
                      <a:pt x="244" y="339"/>
                    </a:lnTo>
                    <a:lnTo>
                      <a:pt x="248" y="343"/>
                    </a:lnTo>
                    <a:lnTo>
                      <a:pt x="235" y="352"/>
                    </a:lnTo>
                    <a:lnTo>
                      <a:pt x="224" y="361"/>
                    </a:lnTo>
                    <a:lnTo>
                      <a:pt x="212" y="380"/>
                    </a:lnTo>
                    <a:lnTo>
                      <a:pt x="199" y="383"/>
                    </a:lnTo>
                    <a:lnTo>
                      <a:pt x="191" y="387"/>
                    </a:lnTo>
                    <a:lnTo>
                      <a:pt x="189" y="397"/>
                    </a:lnTo>
                    <a:lnTo>
                      <a:pt x="200" y="399"/>
                    </a:lnTo>
                    <a:lnTo>
                      <a:pt x="213" y="397"/>
                    </a:lnTo>
                    <a:lnTo>
                      <a:pt x="224" y="392"/>
                    </a:lnTo>
                    <a:lnTo>
                      <a:pt x="234" y="376"/>
                    </a:lnTo>
                    <a:lnTo>
                      <a:pt x="248" y="360"/>
                    </a:lnTo>
                    <a:lnTo>
                      <a:pt x="264" y="354"/>
                    </a:lnTo>
                    <a:lnTo>
                      <a:pt x="267" y="356"/>
                    </a:lnTo>
                    <a:lnTo>
                      <a:pt x="281" y="315"/>
                    </a:lnTo>
                    <a:lnTo>
                      <a:pt x="289" y="315"/>
                    </a:lnTo>
                    <a:lnTo>
                      <a:pt x="291" y="327"/>
                    </a:lnTo>
                    <a:lnTo>
                      <a:pt x="294" y="344"/>
                    </a:lnTo>
                    <a:lnTo>
                      <a:pt x="297" y="361"/>
                    </a:lnTo>
                    <a:lnTo>
                      <a:pt x="289" y="382"/>
                    </a:lnTo>
                    <a:lnTo>
                      <a:pt x="287" y="401"/>
                    </a:lnTo>
                    <a:lnTo>
                      <a:pt x="294" y="403"/>
                    </a:lnTo>
                    <a:lnTo>
                      <a:pt x="314" y="376"/>
                    </a:lnTo>
                    <a:lnTo>
                      <a:pt x="319" y="380"/>
                    </a:lnTo>
                    <a:lnTo>
                      <a:pt x="314" y="392"/>
                    </a:lnTo>
                    <a:lnTo>
                      <a:pt x="315" y="402"/>
                    </a:lnTo>
                    <a:lnTo>
                      <a:pt x="315" y="412"/>
                    </a:lnTo>
                    <a:lnTo>
                      <a:pt x="320" y="420"/>
                    </a:lnTo>
                    <a:lnTo>
                      <a:pt x="330" y="412"/>
                    </a:lnTo>
                    <a:lnTo>
                      <a:pt x="343" y="414"/>
                    </a:lnTo>
                    <a:lnTo>
                      <a:pt x="351" y="396"/>
                    </a:lnTo>
                    <a:lnTo>
                      <a:pt x="356" y="372"/>
                    </a:lnTo>
                    <a:lnTo>
                      <a:pt x="362" y="354"/>
                    </a:lnTo>
                    <a:lnTo>
                      <a:pt x="362" y="332"/>
                    </a:lnTo>
                    <a:lnTo>
                      <a:pt x="357" y="329"/>
                    </a:lnTo>
                    <a:lnTo>
                      <a:pt x="343" y="353"/>
                    </a:lnTo>
                    <a:lnTo>
                      <a:pt x="339" y="347"/>
                    </a:lnTo>
                    <a:lnTo>
                      <a:pt x="339" y="332"/>
                    </a:lnTo>
                    <a:lnTo>
                      <a:pt x="343" y="317"/>
                    </a:lnTo>
                    <a:lnTo>
                      <a:pt x="348" y="306"/>
                    </a:lnTo>
                    <a:lnTo>
                      <a:pt x="353" y="301"/>
                    </a:lnTo>
                    <a:lnTo>
                      <a:pt x="353" y="293"/>
                    </a:lnTo>
                    <a:lnTo>
                      <a:pt x="332" y="307"/>
                    </a:lnTo>
                    <a:lnTo>
                      <a:pt x="324" y="323"/>
                    </a:lnTo>
                    <a:lnTo>
                      <a:pt x="319" y="337"/>
                    </a:lnTo>
                    <a:lnTo>
                      <a:pt x="313" y="337"/>
                    </a:lnTo>
                    <a:lnTo>
                      <a:pt x="307" y="333"/>
                    </a:lnTo>
                    <a:lnTo>
                      <a:pt x="304" y="327"/>
                    </a:lnTo>
                    <a:lnTo>
                      <a:pt x="307" y="320"/>
                    </a:lnTo>
                    <a:lnTo>
                      <a:pt x="310" y="306"/>
                    </a:lnTo>
                    <a:lnTo>
                      <a:pt x="308" y="305"/>
                    </a:lnTo>
                    <a:lnTo>
                      <a:pt x="307" y="300"/>
                    </a:lnTo>
                    <a:lnTo>
                      <a:pt x="298" y="291"/>
                    </a:lnTo>
                    <a:lnTo>
                      <a:pt x="319" y="284"/>
                    </a:lnTo>
                    <a:lnTo>
                      <a:pt x="326" y="274"/>
                    </a:lnTo>
                    <a:lnTo>
                      <a:pt x="336" y="270"/>
                    </a:lnTo>
                    <a:lnTo>
                      <a:pt x="342" y="259"/>
                    </a:lnTo>
                    <a:lnTo>
                      <a:pt x="340" y="254"/>
                    </a:lnTo>
                    <a:lnTo>
                      <a:pt x="314" y="267"/>
                    </a:lnTo>
                    <a:lnTo>
                      <a:pt x="308" y="266"/>
                    </a:lnTo>
                    <a:lnTo>
                      <a:pt x="293" y="272"/>
                    </a:lnTo>
                    <a:lnTo>
                      <a:pt x="291" y="268"/>
                    </a:lnTo>
                    <a:lnTo>
                      <a:pt x="297" y="259"/>
                    </a:lnTo>
                    <a:lnTo>
                      <a:pt x="304" y="247"/>
                    </a:lnTo>
                    <a:lnTo>
                      <a:pt x="300" y="242"/>
                    </a:lnTo>
                    <a:lnTo>
                      <a:pt x="294" y="241"/>
                    </a:lnTo>
                    <a:lnTo>
                      <a:pt x="300" y="226"/>
                    </a:lnTo>
                    <a:lnTo>
                      <a:pt x="312" y="215"/>
                    </a:lnTo>
                    <a:lnTo>
                      <a:pt x="319" y="202"/>
                    </a:lnTo>
                    <a:lnTo>
                      <a:pt x="318" y="197"/>
                    </a:lnTo>
                    <a:lnTo>
                      <a:pt x="313" y="196"/>
                    </a:lnTo>
                    <a:lnTo>
                      <a:pt x="293" y="189"/>
                    </a:lnTo>
                    <a:lnTo>
                      <a:pt x="275" y="192"/>
                    </a:lnTo>
                    <a:lnTo>
                      <a:pt x="267" y="184"/>
                    </a:lnTo>
                    <a:lnTo>
                      <a:pt x="229" y="203"/>
                    </a:lnTo>
                    <a:lnTo>
                      <a:pt x="218" y="204"/>
                    </a:lnTo>
                    <a:lnTo>
                      <a:pt x="228" y="186"/>
                    </a:lnTo>
                    <a:lnTo>
                      <a:pt x="229" y="178"/>
                    </a:lnTo>
                    <a:lnTo>
                      <a:pt x="218" y="184"/>
                    </a:lnTo>
                    <a:lnTo>
                      <a:pt x="216" y="189"/>
                    </a:lnTo>
                    <a:lnTo>
                      <a:pt x="210" y="186"/>
                    </a:lnTo>
                    <a:lnTo>
                      <a:pt x="189" y="184"/>
                    </a:lnTo>
                    <a:lnTo>
                      <a:pt x="190" y="172"/>
                    </a:lnTo>
                    <a:lnTo>
                      <a:pt x="179" y="168"/>
                    </a:lnTo>
                    <a:lnTo>
                      <a:pt x="191" y="157"/>
                    </a:lnTo>
                    <a:lnTo>
                      <a:pt x="210" y="149"/>
                    </a:lnTo>
                    <a:lnTo>
                      <a:pt x="202" y="145"/>
                    </a:lnTo>
                    <a:lnTo>
                      <a:pt x="176" y="144"/>
                    </a:lnTo>
                    <a:lnTo>
                      <a:pt x="179" y="132"/>
                    </a:lnTo>
                    <a:lnTo>
                      <a:pt x="172" y="132"/>
                    </a:lnTo>
                    <a:lnTo>
                      <a:pt x="162" y="148"/>
                    </a:lnTo>
                    <a:lnTo>
                      <a:pt x="149" y="159"/>
                    </a:lnTo>
                    <a:lnTo>
                      <a:pt x="142" y="173"/>
                    </a:lnTo>
                    <a:lnTo>
                      <a:pt x="137" y="161"/>
                    </a:lnTo>
                    <a:lnTo>
                      <a:pt x="142" y="149"/>
                    </a:lnTo>
                    <a:lnTo>
                      <a:pt x="142" y="137"/>
                    </a:lnTo>
                    <a:lnTo>
                      <a:pt x="153" y="122"/>
                    </a:lnTo>
                    <a:lnTo>
                      <a:pt x="160" y="105"/>
                    </a:lnTo>
                    <a:lnTo>
                      <a:pt x="170" y="91"/>
                    </a:lnTo>
                    <a:lnTo>
                      <a:pt x="172" y="81"/>
                    </a:lnTo>
                    <a:lnTo>
                      <a:pt x="170" y="75"/>
                    </a:lnTo>
                    <a:lnTo>
                      <a:pt x="172" y="64"/>
                    </a:lnTo>
                    <a:lnTo>
                      <a:pt x="176" y="71"/>
                    </a:lnTo>
                    <a:lnTo>
                      <a:pt x="187" y="64"/>
                    </a:lnTo>
                    <a:lnTo>
                      <a:pt x="195" y="42"/>
                    </a:lnTo>
                    <a:lnTo>
                      <a:pt x="185" y="33"/>
                    </a:lnTo>
                    <a:lnTo>
                      <a:pt x="186" y="26"/>
                    </a:lnTo>
                    <a:lnTo>
                      <a:pt x="200" y="25"/>
                    </a:lnTo>
                    <a:lnTo>
                      <a:pt x="207" y="8"/>
                    </a:lnTo>
                    <a:lnTo>
                      <a:pt x="207" y="0"/>
                    </a:lnTo>
                    <a:lnTo>
                      <a:pt x="199" y="8"/>
                    </a:lnTo>
                    <a:lnTo>
                      <a:pt x="194" y="5"/>
                    </a:lnTo>
                    <a:lnTo>
                      <a:pt x="183" y="5"/>
                    </a:lnTo>
                    <a:lnTo>
                      <a:pt x="170" y="11"/>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34" name="Freeform 286"/>
              <p:cNvSpPr>
                <a:spLocks noChangeAspect="1"/>
              </p:cNvSpPr>
              <p:nvPr/>
            </p:nvSpPr>
            <p:spPr bwMode="gray">
              <a:xfrm>
                <a:off x="1108" y="1839"/>
                <a:ext cx="55" cy="43"/>
              </a:xfrm>
              <a:custGeom>
                <a:avLst/>
                <a:gdLst/>
                <a:ahLst/>
                <a:cxnLst>
                  <a:cxn ang="0">
                    <a:pos x="48" y="41"/>
                  </a:cxn>
                  <a:cxn ang="0">
                    <a:pos x="48" y="41"/>
                  </a:cxn>
                  <a:cxn ang="0">
                    <a:pos x="45" y="22"/>
                  </a:cxn>
                  <a:cxn ang="0">
                    <a:pos x="19" y="15"/>
                  </a:cxn>
                  <a:cxn ang="0">
                    <a:pos x="13" y="27"/>
                  </a:cxn>
                  <a:cxn ang="0">
                    <a:pos x="0" y="19"/>
                  </a:cxn>
                  <a:cxn ang="0">
                    <a:pos x="2" y="6"/>
                  </a:cxn>
                  <a:cxn ang="0">
                    <a:pos x="18" y="0"/>
                  </a:cxn>
                  <a:cxn ang="0">
                    <a:pos x="38" y="9"/>
                  </a:cxn>
                  <a:cxn ang="0">
                    <a:pos x="56" y="18"/>
                  </a:cxn>
                  <a:cxn ang="0">
                    <a:pos x="119" y="38"/>
                  </a:cxn>
                  <a:cxn ang="0">
                    <a:pos x="148" y="46"/>
                  </a:cxn>
                  <a:cxn ang="0">
                    <a:pos x="157" y="57"/>
                  </a:cxn>
                  <a:cxn ang="0">
                    <a:pos x="188" y="99"/>
                  </a:cxn>
                  <a:cxn ang="0">
                    <a:pos x="188" y="106"/>
                  </a:cxn>
                  <a:cxn ang="0">
                    <a:pos x="194" y="116"/>
                  </a:cxn>
                  <a:cxn ang="0">
                    <a:pos x="215" y="129"/>
                  </a:cxn>
                  <a:cxn ang="0">
                    <a:pos x="228" y="134"/>
                  </a:cxn>
                  <a:cxn ang="0">
                    <a:pos x="250" y="151"/>
                  </a:cxn>
                  <a:cxn ang="0">
                    <a:pos x="260" y="174"/>
                  </a:cxn>
                  <a:cxn ang="0">
                    <a:pos x="264" y="189"/>
                  </a:cxn>
                  <a:cxn ang="0">
                    <a:pos x="269" y="188"/>
                  </a:cxn>
                  <a:cxn ang="0">
                    <a:pos x="272" y="203"/>
                  </a:cxn>
                  <a:cxn ang="0">
                    <a:pos x="264" y="214"/>
                  </a:cxn>
                  <a:cxn ang="0">
                    <a:pos x="239" y="207"/>
                  </a:cxn>
                  <a:cxn ang="0">
                    <a:pos x="222" y="196"/>
                  </a:cxn>
                  <a:cxn ang="0">
                    <a:pos x="211" y="196"/>
                  </a:cxn>
                  <a:cxn ang="0">
                    <a:pos x="196" y="185"/>
                  </a:cxn>
                  <a:cxn ang="0">
                    <a:pos x="202" y="175"/>
                  </a:cxn>
                  <a:cxn ang="0">
                    <a:pos x="196" y="182"/>
                  </a:cxn>
                  <a:cxn ang="0">
                    <a:pos x="182" y="176"/>
                  </a:cxn>
                  <a:cxn ang="0">
                    <a:pos x="179" y="167"/>
                  </a:cxn>
                  <a:cxn ang="0">
                    <a:pos x="190" y="160"/>
                  </a:cxn>
                  <a:cxn ang="0">
                    <a:pos x="178" y="155"/>
                  </a:cxn>
                  <a:cxn ang="0">
                    <a:pos x="166" y="160"/>
                  </a:cxn>
                  <a:cxn ang="0">
                    <a:pos x="143" y="154"/>
                  </a:cxn>
                  <a:cxn ang="0">
                    <a:pos x="157" y="153"/>
                  </a:cxn>
                  <a:cxn ang="0">
                    <a:pos x="143" y="135"/>
                  </a:cxn>
                  <a:cxn ang="0">
                    <a:pos x="130" y="129"/>
                  </a:cxn>
                  <a:cxn ang="0">
                    <a:pos x="109" y="126"/>
                  </a:cxn>
                  <a:cxn ang="0">
                    <a:pos x="100" y="112"/>
                  </a:cxn>
                  <a:cxn ang="0">
                    <a:pos x="118" y="110"/>
                  </a:cxn>
                  <a:cxn ang="0">
                    <a:pos x="119" y="100"/>
                  </a:cxn>
                  <a:cxn ang="0">
                    <a:pos x="107" y="100"/>
                  </a:cxn>
                  <a:cxn ang="0">
                    <a:pos x="99" y="99"/>
                  </a:cxn>
                  <a:cxn ang="0">
                    <a:pos x="86" y="83"/>
                  </a:cxn>
                  <a:cxn ang="0">
                    <a:pos x="80" y="80"/>
                  </a:cxn>
                  <a:cxn ang="0">
                    <a:pos x="65" y="80"/>
                  </a:cxn>
                  <a:cxn ang="0">
                    <a:pos x="70" y="65"/>
                  </a:cxn>
                  <a:cxn ang="0">
                    <a:pos x="60" y="61"/>
                  </a:cxn>
                  <a:cxn ang="0">
                    <a:pos x="49" y="61"/>
                  </a:cxn>
                  <a:cxn ang="0">
                    <a:pos x="40" y="59"/>
                  </a:cxn>
                  <a:cxn ang="0">
                    <a:pos x="29" y="64"/>
                  </a:cxn>
                  <a:cxn ang="0">
                    <a:pos x="29" y="57"/>
                  </a:cxn>
                  <a:cxn ang="0">
                    <a:pos x="24" y="45"/>
                  </a:cxn>
                  <a:cxn ang="0">
                    <a:pos x="33" y="35"/>
                  </a:cxn>
                  <a:cxn ang="0">
                    <a:pos x="45" y="41"/>
                  </a:cxn>
                </a:cxnLst>
                <a:rect l="0" t="0" r="r" b="b"/>
                <a:pathLst>
                  <a:path w="275" h="214">
                    <a:moveTo>
                      <a:pt x="45" y="41"/>
                    </a:moveTo>
                    <a:lnTo>
                      <a:pt x="48" y="41"/>
                    </a:lnTo>
                    <a:lnTo>
                      <a:pt x="48" y="42"/>
                    </a:lnTo>
                    <a:lnTo>
                      <a:pt x="48" y="41"/>
                    </a:lnTo>
                    <a:lnTo>
                      <a:pt x="45" y="31"/>
                    </a:lnTo>
                    <a:lnTo>
                      <a:pt x="45" y="22"/>
                    </a:lnTo>
                    <a:lnTo>
                      <a:pt x="24" y="20"/>
                    </a:lnTo>
                    <a:lnTo>
                      <a:pt x="19" y="15"/>
                    </a:lnTo>
                    <a:lnTo>
                      <a:pt x="16" y="21"/>
                    </a:lnTo>
                    <a:lnTo>
                      <a:pt x="13" y="27"/>
                    </a:lnTo>
                    <a:lnTo>
                      <a:pt x="6" y="24"/>
                    </a:lnTo>
                    <a:lnTo>
                      <a:pt x="0" y="19"/>
                    </a:lnTo>
                    <a:lnTo>
                      <a:pt x="0" y="11"/>
                    </a:lnTo>
                    <a:lnTo>
                      <a:pt x="2" y="6"/>
                    </a:lnTo>
                    <a:lnTo>
                      <a:pt x="8" y="2"/>
                    </a:lnTo>
                    <a:lnTo>
                      <a:pt x="18" y="0"/>
                    </a:lnTo>
                    <a:lnTo>
                      <a:pt x="28" y="4"/>
                    </a:lnTo>
                    <a:lnTo>
                      <a:pt x="38" y="9"/>
                    </a:lnTo>
                    <a:lnTo>
                      <a:pt x="46" y="10"/>
                    </a:lnTo>
                    <a:lnTo>
                      <a:pt x="56" y="18"/>
                    </a:lnTo>
                    <a:lnTo>
                      <a:pt x="89" y="31"/>
                    </a:lnTo>
                    <a:lnTo>
                      <a:pt x="119" y="38"/>
                    </a:lnTo>
                    <a:lnTo>
                      <a:pt x="134" y="43"/>
                    </a:lnTo>
                    <a:lnTo>
                      <a:pt x="148" y="46"/>
                    </a:lnTo>
                    <a:lnTo>
                      <a:pt x="153" y="51"/>
                    </a:lnTo>
                    <a:lnTo>
                      <a:pt x="157" y="57"/>
                    </a:lnTo>
                    <a:lnTo>
                      <a:pt x="158" y="65"/>
                    </a:lnTo>
                    <a:lnTo>
                      <a:pt x="188" y="99"/>
                    </a:lnTo>
                    <a:lnTo>
                      <a:pt x="189" y="101"/>
                    </a:lnTo>
                    <a:lnTo>
                      <a:pt x="188" y="106"/>
                    </a:lnTo>
                    <a:lnTo>
                      <a:pt x="190" y="112"/>
                    </a:lnTo>
                    <a:lnTo>
                      <a:pt x="194" y="116"/>
                    </a:lnTo>
                    <a:lnTo>
                      <a:pt x="206" y="126"/>
                    </a:lnTo>
                    <a:lnTo>
                      <a:pt x="215" y="129"/>
                    </a:lnTo>
                    <a:lnTo>
                      <a:pt x="225" y="131"/>
                    </a:lnTo>
                    <a:lnTo>
                      <a:pt x="228" y="134"/>
                    </a:lnTo>
                    <a:lnTo>
                      <a:pt x="236" y="137"/>
                    </a:lnTo>
                    <a:lnTo>
                      <a:pt x="250" y="151"/>
                    </a:lnTo>
                    <a:lnTo>
                      <a:pt x="253" y="160"/>
                    </a:lnTo>
                    <a:lnTo>
                      <a:pt x="260" y="174"/>
                    </a:lnTo>
                    <a:lnTo>
                      <a:pt x="261" y="180"/>
                    </a:lnTo>
                    <a:lnTo>
                      <a:pt x="264" y="189"/>
                    </a:lnTo>
                    <a:lnTo>
                      <a:pt x="266" y="194"/>
                    </a:lnTo>
                    <a:lnTo>
                      <a:pt x="269" y="188"/>
                    </a:lnTo>
                    <a:lnTo>
                      <a:pt x="275" y="202"/>
                    </a:lnTo>
                    <a:lnTo>
                      <a:pt x="272" y="203"/>
                    </a:lnTo>
                    <a:lnTo>
                      <a:pt x="271" y="209"/>
                    </a:lnTo>
                    <a:lnTo>
                      <a:pt x="264" y="214"/>
                    </a:lnTo>
                    <a:lnTo>
                      <a:pt x="258" y="214"/>
                    </a:lnTo>
                    <a:lnTo>
                      <a:pt x="239" y="207"/>
                    </a:lnTo>
                    <a:lnTo>
                      <a:pt x="222" y="198"/>
                    </a:lnTo>
                    <a:lnTo>
                      <a:pt x="222" y="196"/>
                    </a:lnTo>
                    <a:lnTo>
                      <a:pt x="217" y="193"/>
                    </a:lnTo>
                    <a:lnTo>
                      <a:pt x="211" y="196"/>
                    </a:lnTo>
                    <a:lnTo>
                      <a:pt x="196" y="189"/>
                    </a:lnTo>
                    <a:lnTo>
                      <a:pt x="196" y="185"/>
                    </a:lnTo>
                    <a:lnTo>
                      <a:pt x="200" y="180"/>
                    </a:lnTo>
                    <a:lnTo>
                      <a:pt x="202" y="175"/>
                    </a:lnTo>
                    <a:lnTo>
                      <a:pt x="199" y="176"/>
                    </a:lnTo>
                    <a:lnTo>
                      <a:pt x="196" y="182"/>
                    </a:lnTo>
                    <a:lnTo>
                      <a:pt x="190" y="183"/>
                    </a:lnTo>
                    <a:lnTo>
                      <a:pt x="182" y="176"/>
                    </a:lnTo>
                    <a:lnTo>
                      <a:pt x="179" y="172"/>
                    </a:lnTo>
                    <a:lnTo>
                      <a:pt x="179" y="167"/>
                    </a:lnTo>
                    <a:lnTo>
                      <a:pt x="184" y="165"/>
                    </a:lnTo>
                    <a:lnTo>
                      <a:pt x="190" y="160"/>
                    </a:lnTo>
                    <a:lnTo>
                      <a:pt x="184" y="159"/>
                    </a:lnTo>
                    <a:lnTo>
                      <a:pt x="178" y="155"/>
                    </a:lnTo>
                    <a:lnTo>
                      <a:pt x="173" y="161"/>
                    </a:lnTo>
                    <a:lnTo>
                      <a:pt x="166" y="160"/>
                    </a:lnTo>
                    <a:lnTo>
                      <a:pt x="153" y="162"/>
                    </a:lnTo>
                    <a:lnTo>
                      <a:pt x="143" y="154"/>
                    </a:lnTo>
                    <a:lnTo>
                      <a:pt x="147" y="155"/>
                    </a:lnTo>
                    <a:lnTo>
                      <a:pt x="157" y="153"/>
                    </a:lnTo>
                    <a:lnTo>
                      <a:pt x="153" y="145"/>
                    </a:lnTo>
                    <a:lnTo>
                      <a:pt x="143" y="135"/>
                    </a:lnTo>
                    <a:lnTo>
                      <a:pt x="132" y="134"/>
                    </a:lnTo>
                    <a:lnTo>
                      <a:pt x="130" y="129"/>
                    </a:lnTo>
                    <a:lnTo>
                      <a:pt x="120" y="124"/>
                    </a:lnTo>
                    <a:lnTo>
                      <a:pt x="109" y="126"/>
                    </a:lnTo>
                    <a:lnTo>
                      <a:pt x="104" y="124"/>
                    </a:lnTo>
                    <a:lnTo>
                      <a:pt x="100" y="112"/>
                    </a:lnTo>
                    <a:lnTo>
                      <a:pt x="105" y="108"/>
                    </a:lnTo>
                    <a:lnTo>
                      <a:pt x="118" y="110"/>
                    </a:lnTo>
                    <a:lnTo>
                      <a:pt x="129" y="105"/>
                    </a:lnTo>
                    <a:lnTo>
                      <a:pt x="119" y="100"/>
                    </a:lnTo>
                    <a:lnTo>
                      <a:pt x="109" y="102"/>
                    </a:lnTo>
                    <a:lnTo>
                      <a:pt x="107" y="100"/>
                    </a:lnTo>
                    <a:lnTo>
                      <a:pt x="105" y="94"/>
                    </a:lnTo>
                    <a:lnTo>
                      <a:pt x="99" y="99"/>
                    </a:lnTo>
                    <a:lnTo>
                      <a:pt x="96" y="89"/>
                    </a:lnTo>
                    <a:lnTo>
                      <a:pt x="86" y="83"/>
                    </a:lnTo>
                    <a:lnTo>
                      <a:pt x="82" y="84"/>
                    </a:lnTo>
                    <a:lnTo>
                      <a:pt x="80" y="80"/>
                    </a:lnTo>
                    <a:lnTo>
                      <a:pt x="72" y="86"/>
                    </a:lnTo>
                    <a:lnTo>
                      <a:pt x="65" y="80"/>
                    </a:lnTo>
                    <a:lnTo>
                      <a:pt x="66" y="70"/>
                    </a:lnTo>
                    <a:lnTo>
                      <a:pt x="70" y="65"/>
                    </a:lnTo>
                    <a:lnTo>
                      <a:pt x="66" y="65"/>
                    </a:lnTo>
                    <a:lnTo>
                      <a:pt x="60" y="61"/>
                    </a:lnTo>
                    <a:lnTo>
                      <a:pt x="56" y="70"/>
                    </a:lnTo>
                    <a:lnTo>
                      <a:pt x="49" y="61"/>
                    </a:lnTo>
                    <a:lnTo>
                      <a:pt x="45" y="62"/>
                    </a:lnTo>
                    <a:lnTo>
                      <a:pt x="40" y="59"/>
                    </a:lnTo>
                    <a:lnTo>
                      <a:pt x="34" y="67"/>
                    </a:lnTo>
                    <a:lnTo>
                      <a:pt x="29" y="64"/>
                    </a:lnTo>
                    <a:lnTo>
                      <a:pt x="27" y="62"/>
                    </a:lnTo>
                    <a:lnTo>
                      <a:pt x="29" y="57"/>
                    </a:lnTo>
                    <a:lnTo>
                      <a:pt x="30" y="48"/>
                    </a:lnTo>
                    <a:lnTo>
                      <a:pt x="24" y="45"/>
                    </a:lnTo>
                    <a:lnTo>
                      <a:pt x="23" y="37"/>
                    </a:lnTo>
                    <a:lnTo>
                      <a:pt x="33" y="35"/>
                    </a:lnTo>
                    <a:lnTo>
                      <a:pt x="41" y="36"/>
                    </a:lnTo>
                    <a:lnTo>
                      <a:pt x="45" y="41"/>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35" name="Freeform 287"/>
              <p:cNvSpPr>
                <a:spLocks noChangeAspect="1"/>
              </p:cNvSpPr>
              <p:nvPr/>
            </p:nvSpPr>
            <p:spPr bwMode="gray">
              <a:xfrm>
                <a:off x="1425" y="1404"/>
                <a:ext cx="47" cy="44"/>
              </a:xfrm>
              <a:custGeom>
                <a:avLst/>
                <a:gdLst/>
                <a:ahLst/>
                <a:cxnLst>
                  <a:cxn ang="0">
                    <a:pos x="132" y="38"/>
                  </a:cxn>
                  <a:cxn ang="0">
                    <a:pos x="118" y="33"/>
                  </a:cxn>
                  <a:cxn ang="0">
                    <a:pos x="118" y="18"/>
                  </a:cxn>
                  <a:cxn ang="0">
                    <a:pos x="104" y="4"/>
                  </a:cxn>
                  <a:cxn ang="0">
                    <a:pos x="86" y="0"/>
                  </a:cxn>
                  <a:cxn ang="0">
                    <a:pos x="73" y="20"/>
                  </a:cxn>
                  <a:cxn ang="0">
                    <a:pos x="71" y="52"/>
                  </a:cxn>
                  <a:cxn ang="0">
                    <a:pos x="66" y="51"/>
                  </a:cxn>
                  <a:cxn ang="0">
                    <a:pos x="53" y="57"/>
                  </a:cxn>
                  <a:cxn ang="0">
                    <a:pos x="53" y="73"/>
                  </a:cxn>
                  <a:cxn ang="0">
                    <a:pos x="50" y="98"/>
                  </a:cxn>
                  <a:cxn ang="0">
                    <a:pos x="40" y="109"/>
                  </a:cxn>
                  <a:cxn ang="0">
                    <a:pos x="11" y="119"/>
                  </a:cxn>
                  <a:cxn ang="0">
                    <a:pos x="0" y="136"/>
                  </a:cxn>
                  <a:cxn ang="0">
                    <a:pos x="10" y="163"/>
                  </a:cxn>
                  <a:cxn ang="0">
                    <a:pos x="21" y="158"/>
                  </a:cxn>
                  <a:cxn ang="0">
                    <a:pos x="32" y="152"/>
                  </a:cxn>
                  <a:cxn ang="0">
                    <a:pos x="44" y="167"/>
                  </a:cxn>
                  <a:cxn ang="0">
                    <a:pos x="55" y="175"/>
                  </a:cxn>
                  <a:cxn ang="0">
                    <a:pos x="62" y="165"/>
                  </a:cxn>
                  <a:cxn ang="0">
                    <a:pos x="71" y="180"/>
                  </a:cxn>
                  <a:cxn ang="0">
                    <a:pos x="89" y="180"/>
                  </a:cxn>
                  <a:cxn ang="0">
                    <a:pos x="109" y="202"/>
                  </a:cxn>
                  <a:cxn ang="0">
                    <a:pos x="132" y="210"/>
                  </a:cxn>
                  <a:cxn ang="0">
                    <a:pos x="136" y="202"/>
                  </a:cxn>
                  <a:cxn ang="0">
                    <a:pos x="167" y="221"/>
                  </a:cxn>
                  <a:cxn ang="0">
                    <a:pos x="186" y="195"/>
                  </a:cxn>
                  <a:cxn ang="0">
                    <a:pos x="209" y="179"/>
                  </a:cxn>
                  <a:cxn ang="0">
                    <a:pos x="216" y="186"/>
                  </a:cxn>
                  <a:cxn ang="0">
                    <a:pos x="233" y="174"/>
                  </a:cxn>
                  <a:cxn ang="0">
                    <a:pos x="231" y="163"/>
                  </a:cxn>
                  <a:cxn ang="0">
                    <a:pos x="207" y="153"/>
                  </a:cxn>
                  <a:cxn ang="0">
                    <a:pos x="202" y="132"/>
                  </a:cxn>
                  <a:cxn ang="0">
                    <a:pos x="179" y="100"/>
                  </a:cxn>
                  <a:cxn ang="0">
                    <a:pos x="143" y="60"/>
                  </a:cxn>
                </a:cxnLst>
                <a:rect l="0" t="0" r="r" b="b"/>
                <a:pathLst>
                  <a:path w="236" h="221">
                    <a:moveTo>
                      <a:pt x="141" y="55"/>
                    </a:moveTo>
                    <a:lnTo>
                      <a:pt x="132" y="38"/>
                    </a:lnTo>
                    <a:lnTo>
                      <a:pt x="126" y="33"/>
                    </a:lnTo>
                    <a:lnTo>
                      <a:pt x="118" y="33"/>
                    </a:lnTo>
                    <a:lnTo>
                      <a:pt x="120" y="24"/>
                    </a:lnTo>
                    <a:lnTo>
                      <a:pt x="118" y="18"/>
                    </a:lnTo>
                    <a:lnTo>
                      <a:pt x="108" y="14"/>
                    </a:lnTo>
                    <a:lnTo>
                      <a:pt x="104" y="4"/>
                    </a:lnTo>
                    <a:lnTo>
                      <a:pt x="96" y="0"/>
                    </a:lnTo>
                    <a:lnTo>
                      <a:pt x="86" y="0"/>
                    </a:lnTo>
                    <a:lnTo>
                      <a:pt x="84" y="11"/>
                    </a:lnTo>
                    <a:lnTo>
                      <a:pt x="73" y="20"/>
                    </a:lnTo>
                    <a:lnTo>
                      <a:pt x="65" y="44"/>
                    </a:lnTo>
                    <a:lnTo>
                      <a:pt x="71" y="52"/>
                    </a:lnTo>
                    <a:lnTo>
                      <a:pt x="71" y="57"/>
                    </a:lnTo>
                    <a:lnTo>
                      <a:pt x="66" y="51"/>
                    </a:lnTo>
                    <a:lnTo>
                      <a:pt x="56" y="51"/>
                    </a:lnTo>
                    <a:lnTo>
                      <a:pt x="53" y="57"/>
                    </a:lnTo>
                    <a:lnTo>
                      <a:pt x="54" y="62"/>
                    </a:lnTo>
                    <a:lnTo>
                      <a:pt x="53" y="73"/>
                    </a:lnTo>
                    <a:lnTo>
                      <a:pt x="57" y="90"/>
                    </a:lnTo>
                    <a:lnTo>
                      <a:pt x="50" y="98"/>
                    </a:lnTo>
                    <a:lnTo>
                      <a:pt x="48" y="108"/>
                    </a:lnTo>
                    <a:lnTo>
                      <a:pt x="40" y="109"/>
                    </a:lnTo>
                    <a:lnTo>
                      <a:pt x="24" y="117"/>
                    </a:lnTo>
                    <a:lnTo>
                      <a:pt x="11" y="119"/>
                    </a:lnTo>
                    <a:lnTo>
                      <a:pt x="2" y="125"/>
                    </a:lnTo>
                    <a:lnTo>
                      <a:pt x="0" y="136"/>
                    </a:lnTo>
                    <a:lnTo>
                      <a:pt x="0" y="152"/>
                    </a:lnTo>
                    <a:lnTo>
                      <a:pt x="10" y="163"/>
                    </a:lnTo>
                    <a:lnTo>
                      <a:pt x="21" y="168"/>
                    </a:lnTo>
                    <a:lnTo>
                      <a:pt x="21" y="158"/>
                    </a:lnTo>
                    <a:lnTo>
                      <a:pt x="24" y="153"/>
                    </a:lnTo>
                    <a:lnTo>
                      <a:pt x="32" y="152"/>
                    </a:lnTo>
                    <a:lnTo>
                      <a:pt x="41" y="158"/>
                    </a:lnTo>
                    <a:lnTo>
                      <a:pt x="44" y="167"/>
                    </a:lnTo>
                    <a:lnTo>
                      <a:pt x="51" y="170"/>
                    </a:lnTo>
                    <a:lnTo>
                      <a:pt x="55" y="175"/>
                    </a:lnTo>
                    <a:lnTo>
                      <a:pt x="60" y="172"/>
                    </a:lnTo>
                    <a:lnTo>
                      <a:pt x="62" y="165"/>
                    </a:lnTo>
                    <a:lnTo>
                      <a:pt x="71" y="172"/>
                    </a:lnTo>
                    <a:lnTo>
                      <a:pt x="71" y="180"/>
                    </a:lnTo>
                    <a:lnTo>
                      <a:pt x="77" y="183"/>
                    </a:lnTo>
                    <a:lnTo>
                      <a:pt x="89" y="180"/>
                    </a:lnTo>
                    <a:lnTo>
                      <a:pt x="99" y="196"/>
                    </a:lnTo>
                    <a:lnTo>
                      <a:pt x="109" y="202"/>
                    </a:lnTo>
                    <a:lnTo>
                      <a:pt x="129" y="206"/>
                    </a:lnTo>
                    <a:lnTo>
                      <a:pt x="132" y="210"/>
                    </a:lnTo>
                    <a:lnTo>
                      <a:pt x="134" y="202"/>
                    </a:lnTo>
                    <a:lnTo>
                      <a:pt x="136" y="202"/>
                    </a:lnTo>
                    <a:lnTo>
                      <a:pt x="152" y="213"/>
                    </a:lnTo>
                    <a:lnTo>
                      <a:pt x="167" y="221"/>
                    </a:lnTo>
                    <a:lnTo>
                      <a:pt x="177" y="216"/>
                    </a:lnTo>
                    <a:lnTo>
                      <a:pt x="186" y="195"/>
                    </a:lnTo>
                    <a:lnTo>
                      <a:pt x="194" y="194"/>
                    </a:lnTo>
                    <a:lnTo>
                      <a:pt x="209" y="179"/>
                    </a:lnTo>
                    <a:lnTo>
                      <a:pt x="216" y="178"/>
                    </a:lnTo>
                    <a:lnTo>
                      <a:pt x="216" y="186"/>
                    </a:lnTo>
                    <a:lnTo>
                      <a:pt x="223" y="183"/>
                    </a:lnTo>
                    <a:lnTo>
                      <a:pt x="233" y="174"/>
                    </a:lnTo>
                    <a:lnTo>
                      <a:pt x="236" y="164"/>
                    </a:lnTo>
                    <a:lnTo>
                      <a:pt x="231" y="163"/>
                    </a:lnTo>
                    <a:lnTo>
                      <a:pt x="220" y="169"/>
                    </a:lnTo>
                    <a:lnTo>
                      <a:pt x="207" y="153"/>
                    </a:lnTo>
                    <a:lnTo>
                      <a:pt x="202" y="142"/>
                    </a:lnTo>
                    <a:lnTo>
                      <a:pt x="202" y="132"/>
                    </a:lnTo>
                    <a:lnTo>
                      <a:pt x="190" y="110"/>
                    </a:lnTo>
                    <a:lnTo>
                      <a:pt x="179" y="100"/>
                    </a:lnTo>
                    <a:lnTo>
                      <a:pt x="174" y="89"/>
                    </a:lnTo>
                    <a:lnTo>
                      <a:pt x="143" y="60"/>
                    </a:lnTo>
                    <a:lnTo>
                      <a:pt x="141" y="55"/>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36" name="Freeform 288"/>
              <p:cNvSpPr>
                <a:spLocks noChangeAspect="1"/>
              </p:cNvSpPr>
              <p:nvPr/>
            </p:nvSpPr>
            <p:spPr bwMode="gray">
              <a:xfrm>
                <a:off x="1134" y="1234"/>
                <a:ext cx="117" cy="130"/>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37" name="Freeform 289"/>
              <p:cNvSpPr>
                <a:spLocks noChangeAspect="1"/>
              </p:cNvSpPr>
              <p:nvPr/>
            </p:nvSpPr>
            <p:spPr bwMode="gray">
              <a:xfrm>
                <a:off x="1210" y="1283"/>
                <a:ext cx="200" cy="16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38" name="Freeform 290"/>
              <p:cNvSpPr>
                <a:spLocks noChangeAspect="1"/>
              </p:cNvSpPr>
              <p:nvPr/>
            </p:nvSpPr>
            <p:spPr bwMode="gray">
              <a:xfrm>
                <a:off x="1342" y="1267"/>
                <a:ext cx="27" cy="34"/>
              </a:xfrm>
              <a:custGeom>
                <a:avLst/>
                <a:gdLst/>
                <a:ahLst/>
                <a:cxnLst>
                  <a:cxn ang="0">
                    <a:pos x="114" y="130"/>
                  </a:cxn>
                  <a:cxn ang="0">
                    <a:pos x="114" y="121"/>
                  </a:cxn>
                  <a:cxn ang="0">
                    <a:pos x="118" y="111"/>
                  </a:cxn>
                  <a:cxn ang="0">
                    <a:pos x="127" y="95"/>
                  </a:cxn>
                  <a:cxn ang="0">
                    <a:pos x="132" y="76"/>
                  </a:cxn>
                  <a:cxn ang="0">
                    <a:pos x="135" y="59"/>
                  </a:cxn>
                  <a:cxn ang="0">
                    <a:pos x="135" y="46"/>
                  </a:cxn>
                  <a:cxn ang="0">
                    <a:pos x="137" y="39"/>
                  </a:cxn>
                  <a:cxn ang="0">
                    <a:pos x="134" y="29"/>
                  </a:cxn>
                  <a:cxn ang="0">
                    <a:pos x="126" y="28"/>
                  </a:cxn>
                  <a:cxn ang="0">
                    <a:pos x="120" y="16"/>
                  </a:cxn>
                  <a:cxn ang="0">
                    <a:pos x="99" y="2"/>
                  </a:cxn>
                  <a:cxn ang="0">
                    <a:pos x="88" y="0"/>
                  </a:cxn>
                  <a:cxn ang="0">
                    <a:pos x="69" y="6"/>
                  </a:cxn>
                  <a:cxn ang="0">
                    <a:pos x="34" y="6"/>
                  </a:cxn>
                  <a:cxn ang="0">
                    <a:pos x="23" y="12"/>
                  </a:cxn>
                  <a:cxn ang="0">
                    <a:pos x="13" y="32"/>
                  </a:cxn>
                  <a:cxn ang="0">
                    <a:pos x="2" y="48"/>
                  </a:cxn>
                  <a:cxn ang="0">
                    <a:pos x="0" y="57"/>
                  </a:cxn>
                  <a:cxn ang="0">
                    <a:pos x="26" y="71"/>
                  </a:cxn>
                  <a:cxn ang="0">
                    <a:pos x="32" y="81"/>
                  </a:cxn>
                  <a:cxn ang="0">
                    <a:pos x="44" y="92"/>
                  </a:cxn>
                  <a:cxn ang="0">
                    <a:pos x="54" y="109"/>
                  </a:cxn>
                  <a:cxn ang="0">
                    <a:pos x="60" y="115"/>
                  </a:cxn>
                  <a:cxn ang="0">
                    <a:pos x="71" y="132"/>
                  </a:cxn>
                  <a:cxn ang="0">
                    <a:pos x="72" y="141"/>
                  </a:cxn>
                  <a:cxn ang="0">
                    <a:pos x="93" y="167"/>
                  </a:cxn>
                  <a:cxn ang="0">
                    <a:pos x="96" y="163"/>
                  </a:cxn>
                  <a:cxn ang="0">
                    <a:pos x="96" y="158"/>
                  </a:cxn>
                  <a:cxn ang="0">
                    <a:pos x="100" y="158"/>
                  </a:cxn>
                  <a:cxn ang="0">
                    <a:pos x="110" y="145"/>
                  </a:cxn>
                  <a:cxn ang="0">
                    <a:pos x="114" y="136"/>
                  </a:cxn>
                  <a:cxn ang="0">
                    <a:pos x="114" y="130"/>
                  </a:cxn>
                </a:cxnLst>
                <a:rect l="0" t="0" r="r" b="b"/>
                <a:pathLst>
                  <a:path w="137" h="167">
                    <a:moveTo>
                      <a:pt x="114" y="130"/>
                    </a:moveTo>
                    <a:lnTo>
                      <a:pt x="114" y="121"/>
                    </a:lnTo>
                    <a:lnTo>
                      <a:pt x="118" y="111"/>
                    </a:lnTo>
                    <a:lnTo>
                      <a:pt x="127" y="95"/>
                    </a:lnTo>
                    <a:lnTo>
                      <a:pt x="132" y="76"/>
                    </a:lnTo>
                    <a:lnTo>
                      <a:pt x="135" y="59"/>
                    </a:lnTo>
                    <a:lnTo>
                      <a:pt x="135" y="46"/>
                    </a:lnTo>
                    <a:lnTo>
                      <a:pt x="137" y="39"/>
                    </a:lnTo>
                    <a:lnTo>
                      <a:pt x="134" y="29"/>
                    </a:lnTo>
                    <a:lnTo>
                      <a:pt x="126" y="28"/>
                    </a:lnTo>
                    <a:lnTo>
                      <a:pt x="120" y="16"/>
                    </a:lnTo>
                    <a:lnTo>
                      <a:pt x="99" y="2"/>
                    </a:lnTo>
                    <a:lnTo>
                      <a:pt x="88" y="0"/>
                    </a:lnTo>
                    <a:lnTo>
                      <a:pt x="69" y="6"/>
                    </a:lnTo>
                    <a:lnTo>
                      <a:pt x="34" y="6"/>
                    </a:lnTo>
                    <a:lnTo>
                      <a:pt x="23" y="12"/>
                    </a:lnTo>
                    <a:lnTo>
                      <a:pt x="13" y="32"/>
                    </a:lnTo>
                    <a:lnTo>
                      <a:pt x="2" y="48"/>
                    </a:lnTo>
                    <a:lnTo>
                      <a:pt x="0" y="57"/>
                    </a:lnTo>
                    <a:lnTo>
                      <a:pt x="26" y="71"/>
                    </a:lnTo>
                    <a:lnTo>
                      <a:pt x="32" y="81"/>
                    </a:lnTo>
                    <a:lnTo>
                      <a:pt x="44" y="92"/>
                    </a:lnTo>
                    <a:lnTo>
                      <a:pt x="54" y="109"/>
                    </a:lnTo>
                    <a:lnTo>
                      <a:pt x="60" y="115"/>
                    </a:lnTo>
                    <a:lnTo>
                      <a:pt x="71" y="132"/>
                    </a:lnTo>
                    <a:lnTo>
                      <a:pt x="72" y="141"/>
                    </a:lnTo>
                    <a:lnTo>
                      <a:pt x="93" y="167"/>
                    </a:lnTo>
                    <a:lnTo>
                      <a:pt x="96" y="163"/>
                    </a:lnTo>
                    <a:lnTo>
                      <a:pt x="96" y="158"/>
                    </a:lnTo>
                    <a:lnTo>
                      <a:pt x="100" y="158"/>
                    </a:lnTo>
                    <a:lnTo>
                      <a:pt x="110" y="145"/>
                    </a:lnTo>
                    <a:lnTo>
                      <a:pt x="114" y="136"/>
                    </a:lnTo>
                    <a:lnTo>
                      <a:pt x="114" y="13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39" name="Freeform 291"/>
              <p:cNvSpPr>
                <a:spLocks noChangeAspect="1"/>
              </p:cNvSpPr>
              <p:nvPr/>
            </p:nvSpPr>
            <p:spPr bwMode="gray">
              <a:xfrm>
                <a:off x="1392" y="1262"/>
                <a:ext cx="67" cy="97"/>
              </a:xfrm>
              <a:custGeom>
                <a:avLst/>
                <a:gdLst/>
                <a:ahLst/>
                <a:cxnLst>
                  <a:cxn ang="0">
                    <a:pos x="124" y="351"/>
                  </a:cxn>
                  <a:cxn ang="0">
                    <a:pos x="109" y="334"/>
                  </a:cxn>
                  <a:cxn ang="0">
                    <a:pos x="87" y="317"/>
                  </a:cxn>
                  <a:cxn ang="0">
                    <a:pos x="55" y="322"/>
                  </a:cxn>
                  <a:cxn ang="0">
                    <a:pos x="40" y="291"/>
                  </a:cxn>
                  <a:cxn ang="0">
                    <a:pos x="1" y="245"/>
                  </a:cxn>
                  <a:cxn ang="0">
                    <a:pos x="6" y="189"/>
                  </a:cxn>
                  <a:cxn ang="0">
                    <a:pos x="35" y="189"/>
                  </a:cxn>
                  <a:cxn ang="0">
                    <a:pos x="42" y="202"/>
                  </a:cxn>
                  <a:cxn ang="0">
                    <a:pos x="64" y="217"/>
                  </a:cxn>
                  <a:cxn ang="0">
                    <a:pos x="71" y="244"/>
                  </a:cxn>
                  <a:cxn ang="0">
                    <a:pos x="99" y="236"/>
                  </a:cxn>
                  <a:cxn ang="0">
                    <a:pos x="124" y="223"/>
                  </a:cxn>
                  <a:cxn ang="0">
                    <a:pos x="120" y="196"/>
                  </a:cxn>
                  <a:cxn ang="0">
                    <a:pos x="132" y="190"/>
                  </a:cxn>
                  <a:cxn ang="0">
                    <a:pos x="116" y="171"/>
                  </a:cxn>
                  <a:cxn ang="0">
                    <a:pos x="110" y="144"/>
                  </a:cxn>
                  <a:cxn ang="0">
                    <a:pos x="137" y="151"/>
                  </a:cxn>
                  <a:cxn ang="0">
                    <a:pos x="114" y="119"/>
                  </a:cxn>
                  <a:cxn ang="0">
                    <a:pos x="93" y="134"/>
                  </a:cxn>
                  <a:cxn ang="0">
                    <a:pos x="61" y="105"/>
                  </a:cxn>
                  <a:cxn ang="0">
                    <a:pos x="80" y="78"/>
                  </a:cxn>
                  <a:cxn ang="0">
                    <a:pos x="99" y="98"/>
                  </a:cxn>
                  <a:cxn ang="0">
                    <a:pos x="98" y="71"/>
                  </a:cxn>
                  <a:cxn ang="0">
                    <a:pos x="71" y="59"/>
                  </a:cxn>
                  <a:cxn ang="0">
                    <a:pos x="96" y="21"/>
                  </a:cxn>
                  <a:cxn ang="0">
                    <a:pos x="124" y="39"/>
                  </a:cxn>
                  <a:cxn ang="0">
                    <a:pos x="113" y="19"/>
                  </a:cxn>
                  <a:cxn ang="0">
                    <a:pos x="129" y="0"/>
                  </a:cxn>
                  <a:cxn ang="0">
                    <a:pos x="152" y="22"/>
                  </a:cxn>
                  <a:cxn ang="0">
                    <a:pos x="188" y="34"/>
                  </a:cxn>
                  <a:cxn ang="0">
                    <a:pos x="248" y="8"/>
                  </a:cxn>
                  <a:cxn ang="0">
                    <a:pos x="288" y="26"/>
                  </a:cxn>
                  <a:cxn ang="0">
                    <a:pos x="284" y="66"/>
                  </a:cxn>
                  <a:cxn ang="0">
                    <a:pos x="270" y="76"/>
                  </a:cxn>
                  <a:cxn ang="0">
                    <a:pos x="282" y="112"/>
                  </a:cxn>
                  <a:cxn ang="0">
                    <a:pos x="250" y="130"/>
                  </a:cxn>
                  <a:cxn ang="0">
                    <a:pos x="228" y="164"/>
                  </a:cxn>
                  <a:cxn ang="0">
                    <a:pos x="220" y="195"/>
                  </a:cxn>
                  <a:cxn ang="0">
                    <a:pos x="265" y="173"/>
                  </a:cxn>
                  <a:cxn ang="0">
                    <a:pos x="282" y="204"/>
                  </a:cxn>
                  <a:cxn ang="0">
                    <a:pos x="293" y="222"/>
                  </a:cxn>
                  <a:cxn ang="0">
                    <a:pos x="290" y="248"/>
                  </a:cxn>
                  <a:cxn ang="0">
                    <a:pos x="315" y="222"/>
                  </a:cxn>
                  <a:cxn ang="0">
                    <a:pos x="324" y="247"/>
                  </a:cxn>
                  <a:cxn ang="0">
                    <a:pos x="329" y="288"/>
                  </a:cxn>
                  <a:cxn ang="0">
                    <a:pos x="320" y="313"/>
                  </a:cxn>
                  <a:cxn ang="0">
                    <a:pos x="323" y="344"/>
                  </a:cxn>
                  <a:cxn ang="0">
                    <a:pos x="325" y="360"/>
                  </a:cxn>
                  <a:cxn ang="0">
                    <a:pos x="322" y="389"/>
                  </a:cxn>
                  <a:cxn ang="0">
                    <a:pos x="303" y="410"/>
                  </a:cxn>
                  <a:cxn ang="0">
                    <a:pos x="249" y="426"/>
                  </a:cxn>
                  <a:cxn ang="0">
                    <a:pos x="248" y="444"/>
                  </a:cxn>
                  <a:cxn ang="0">
                    <a:pos x="229" y="475"/>
                  </a:cxn>
                  <a:cxn ang="0">
                    <a:pos x="205" y="464"/>
                  </a:cxn>
                  <a:cxn ang="0">
                    <a:pos x="187" y="473"/>
                  </a:cxn>
                  <a:cxn ang="0">
                    <a:pos x="172" y="424"/>
                  </a:cxn>
                  <a:cxn ang="0">
                    <a:pos x="144" y="384"/>
                  </a:cxn>
                </a:cxnLst>
                <a:rect l="0" t="0" r="r" b="b"/>
                <a:pathLst>
                  <a:path w="331" h="484">
                    <a:moveTo>
                      <a:pt x="137" y="376"/>
                    </a:moveTo>
                    <a:lnTo>
                      <a:pt x="132" y="371"/>
                    </a:lnTo>
                    <a:lnTo>
                      <a:pt x="124" y="351"/>
                    </a:lnTo>
                    <a:lnTo>
                      <a:pt x="123" y="344"/>
                    </a:lnTo>
                    <a:lnTo>
                      <a:pt x="116" y="336"/>
                    </a:lnTo>
                    <a:lnTo>
                      <a:pt x="109" y="334"/>
                    </a:lnTo>
                    <a:lnTo>
                      <a:pt x="99" y="341"/>
                    </a:lnTo>
                    <a:lnTo>
                      <a:pt x="94" y="328"/>
                    </a:lnTo>
                    <a:lnTo>
                      <a:pt x="87" y="317"/>
                    </a:lnTo>
                    <a:lnTo>
                      <a:pt x="81" y="317"/>
                    </a:lnTo>
                    <a:lnTo>
                      <a:pt x="78" y="325"/>
                    </a:lnTo>
                    <a:lnTo>
                      <a:pt x="55" y="322"/>
                    </a:lnTo>
                    <a:lnTo>
                      <a:pt x="51" y="307"/>
                    </a:lnTo>
                    <a:lnTo>
                      <a:pt x="42" y="297"/>
                    </a:lnTo>
                    <a:lnTo>
                      <a:pt x="40" y="291"/>
                    </a:lnTo>
                    <a:lnTo>
                      <a:pt x="22" y="275"/>
                    </a:lnTo>
                    <a:lnTo>
                      <a:pt x="18" y="268"/>
                    </a:lnTo>
                    <a:lnTo>
                      <a:pt x="1" y="245"/>
                    </a:lnTo>
                    <a:lnTo>
                      <a:pt x="0" y="227"/>
                    </a:lnTo>
                    <a:lnTo>
                      <a:pt x="2" y="205"/>
                    </a:lnTo>
                    <a:lnTo>
                      <a:pt x="6" y="189"/>
                    </a:lnTo>
                    <a:lnTo>
                      <a:pt x="15" y="182"/>
                    </a:lnTo>
                    <a:lnTo>
                      <a:pt x="28" y="179"/>
                    </a:lnTo>
                    <a:lnTo>
                      <a:pt x="35" y="189"/>
                    </a:lnTo>
                    <a:lnTo>
                      <a:pt x="43" y="194"/>
                    </a:lnTo>
                    <a:lnTo>
                      <a:pt x="44" y="195"/>
                    </a:lnTo>
                    <a:lnTo>
                      <a:pt x="42" y="202"/>
                    </a:lnTo>
                    <a:lnTo>
                      <a:pt x="48" y="209"/>
                    </a:lnTo>
                    <a:lnTo>
                      <a:pt x="59" y="212"/>
                    </a:lnTo>
                    <a:lnTo>
                      <a:pt x="64" y="217"/>
                    </a:lnTo>
                    <a:lnTo>
                      <a:pt x="65" y="228"/>
                    </a:lnTo>
                    <a:lnTo>
                      <a:pt x="69" y="236"/>
                    </a:lnTo>
                    <a:lnTo>
                      <a:pt x="71" y="244"/>
                    </a:lnTo>
                    <a:lnTo>
                      <a:pt x="89" y="245"/>
                    </a:lnTo>
                    <a:lnTo>
                      <a:pt x="97" y="241"/>
                    </a:lnTo>
                    <a:lnTo>
                      <a:pt x="99" y="236"/>
                    </a:lnTo>
                    <a:lnTo>
                      <a:pt x="105" y="238"/>
                    </a:lnTo>
                    <a:lnTo>
                      <a:pt x="113" y="236"/>
                    </a:lnTo>
                    <a:lnTo>
                      <a:pt x="124" y="223"/>
                    </a:lnTo>
                    <a:lnTo>
                      <a:pt x="119" y="214"/>
                    </a:lnTo>
                    <a:lnTo>
                      <a:pt x="116" y="196"/>
                    </a:lnTo>
                    <a:lnTo>
                      <a:pt x="120" y="196"/>
                    </a:lnTo>
                    <a:lnTo>
                      <a:pt x="128" y="206"/>
                    </a:lnTo>
                    <a:lnTo>
                      <a:pt x="132" y="204"/>
                    </a:lnTo>
                    <a:lnTo>
                      <a:pt x="132" y="190"/>
                    </a:lnTo>
                    <a:lnTo>
                      <a:pt x="129" y="183"/>
                    </a:lnTo>
                    <a:lnTo>
                      <a:pt x="119" y="182"/>
                    </a:lnTo>
                    <a:lnTo>
                      <a:pt x="116" y="171"/>
                    </a:lnTo>
                    <a:lnTo>
                      <a:pt x="112" y="168"/>
                    </a:lnTo>
                    <a:lnTo>
                      <a:pt x="112" y="155"/>
                    </a:lnTo>
                    <a:lnTo>
                      <a:pt x="110" y="144"/>
                    </a:lnTo>
                    <a:lnTo>
                      <a:pt x="112" y="140"/>
                    </a:lnTo>
                    <a:lnTo>
                      <a:pt x="121" y="137"/>
                    </a:lnTo>
                    <a:lnTo>
                      <a:pt x="137" y="151"/>
                    </a:lnTo>
                    <a:lnTo>
                      <a:pt x="140" y="146"/>
                    </a:lnTo>
                    <a:lnTo>
                      <a:pt x="118" y="113"/>
                    </a:lnTo>
                    <a:lnTo>
                      <a:pt x="114" y="119"/>
                    </a:lnTo>
                    <a:lnTo>
                      <a:pt x="113" y="128"/>
                    </a:lnTo>
                    <a:lnTo>
                      <a:pt x="104" y="131"/>
                    </a:lnTo>
                    <a:lnTo>
                      <a:pt x="93" y="134"/>
                    </a:lnTo>
                    <a:lnTo>
                      <a:pt x="77" y="123"/>
                    </a:lnTo>
                    <a:lnTo>
                      <a:pt x="69" y="107"/>
                    </a:lnTo>
                    <a:lnTo>
                      <a:pt x="61" y="105"/>
                    </a:lnTo>
                    <a:lnTo>
                      <a:pt x="59" y="89"/>
                    </a:lnTo>
                    <a:lnTo>
                      <a:pt x="60" y="78"/>
                    </a:lnTo>
                    <a:lnTo>
                      <a:pt x="80" y="78"/>
                    </a:lnTo>
                    <a:lnTo>
                      <a:pt x="87" y="85"/>
                    </a:lnTo>
                    <a:lnTo>
                      <a:pt x="89" y="92"/>
                    </a:lnTo>
                    <a:lnTo>
                      <a:pt x="99" y="98"/>
                    </a:lnTo>
                    <a:lnTo>
                      <a:pt x="102" y="92"/>
                    </a:lnTo>
                    <a:lnTo>
                      <a:pt x="98" y="80"/>
                    </a:lnTo>
                    <a:lnTo>
                      <a:pt x="98" y="71"/>
                    </a:lnTo>
                    <a:lnTo>
                      <a:pt x="85" y="67"/>
                    </a:lnTo>
                    <a:lnTo>
                      <a:pt x="80" y="59"/>
                    </a:lnTo>
                    <a:lnTo>
                      <a:pt x="71" y="59"/>
                    </a:lnTo>
                    <a:lnTo>
                      <a:pt x="66" y="45"/>
                    </a:lnTo>
                    <a:lnTo>
                      <a:pt x="77" y="32"/>
                    </a:lnTo>
                    <a:lnTo>
                      <a:pt x="96" y="21"/>
                    </a:lnTo>
                    <a:lnTo>
                      <a:pt x="101" y="28"/>
                    </a:lnTo>
                    <a:lnTo>
                      <a:pt x="114" y="32"/>
                    </a:lnTo>
                    <a:lnTo>
                      <a:pt x="124" y="39"/>
                    </a:lnTo>
                    <a:lnTo>
                      <a:pt x="126" y="32"/>
                    </a:lnTo>
                    <a:lnTo>
                      <a:pt x="126" y="24"/>
                    </a:lnTo>
                    <a:lnTo>
                      <a:pt x="113" y="19"/>
                    </a:lnTo>
                    <a:lnTo>
                      <a:pt x="109" y="12"/>
                    </a:lnTo>
                    <a:lnTo>
                      <a:pt x="119" y="5"/>
                    </a:lnTo>
                    <a:lnTo>
                      <a:pt x="129" y="0"/>
                    </a:lnTo>
                    <a:lnTo>
                      <a:pt x="135" y="5"/>
                    </a:lnTo>
                    <a:lnTo>
                      <a:pt x="144" y="21"/>
                    </a:lnTo>
                    <a:lnTo>
                      <a:pt x="152" y="22"/>
                    </a:lnTo>
                    <a:lnTo>
                      <a:pt x="164" y="32"/>
                    </a:lnTo>
                    <a:lnTo>
                      <a:pt x="175" y="37"/>
                    </a:lnTo>
                    <a:lnTo>
                      <a:pt x="188" y="34"/>
                    </a:lnTo>
                    <a:lnTo>
                      <a:pt x="193" y="38"/>
                    </a:lnTo>
                    <a:lnTo>
                      <a:pt x="217" y="31"/>
                    </a:lnTo>
                    <a:lnTo>
                      <a:pt x="248" y="8"/>
                    </a:lnTo>
                    <a:lnTo>
                      <a:pt x="274" y="1"/>
                    </a:lnTo>
                    <a:lnTo>
                      <a:pt x="276" y="8"/>
                    </a:lnTo>
                    <a:lnTo>
                      <a:pt x="288" y="26"/>
                    </a:lnTo>
                    <a:lnTo>
                      <a:pt x="295" y="28"/>
                    </a:lnTo>
                    <a:lnTo>
                      <a:pt x="293" y="51"/>
                    </a:lnTo>
                    <a:lnTo>
                      <a:pt x="284" y="66"/>
                    </a:lnTo>
                    <a:lnTo>
                      <a:pt x="270" y="69"/>
                    </a:lnTo>
                    <a:lnTo>
                      <a:pt x="266" y="75"/>
                    </a:lnTo>
                    <a:lnTo>
                      <a:pt x="270" y="76"/>
                    </a:lnTo>
                    <a:lnTo>
                      <a:pt x="281" y="86"/>
                    </a:lnTo>
                    <a:lnTo>
                      <a:pt x="284" y="94"/>
                    </a:lnTo>
                    <a:lnTo>
                      <a:pt x="282" y="112"/>
                    </a:lnTo>
                    <a:lnTo>
                      <a:pt x="279" y="108"/>
                    </a:lnTo>
                    <a:lnTo>
                      <a:pt x="268" y="112"/>
                    </a:lnTo>
                    <a:lnTo>
                      <a:pt x="250" y="130"/>
                    </a:lnTo>
                    <a:lnTo>
                      <a:pt x="241" y="148"/>
                    </a:lnTo>
                    <a:lnTo>
                      <a:pt x="233" y="155"/>
                    </a:lnTo>
                    <a:lnTo>
                      <a:pt x="228" y="164"/>
                    </a:lnTo>
                    <a:lnTo>
                      <a:pt x="221" y="172"/>
                    </a:lnTo>
                    <a:lnTo>
                      <a:pt x="220" y="184"/>
                    </a:lnTo>
                    <a:lnTo>
                      <a:pt x="220" y="195"/>
                    </a:lnTo>
                    <a:lnTo>
                      <a:pt x="242" y="172"/>
                    </a:lnTo>
                    <a:lnTo>
                      <a:pt x="257" y="167"/>
                    </a:lnTo>
                    <a:lnTo>
                      <a:pt x="265" y="173"/>
                    </a:lnTo>
                    <a:lnTo>
                      <a:pt x="280" y="189"/>
                    </a:lnTo>
                    <a:lnTo>
                      <a:pt x="279" y="201"/>
                    </a:lnTo>
                    <a:lnTo>
                      <a:pt x="282" y="204"/>
                    </a:lnTo>
                    <a:lnTo>
                      <a:pt x="285" y="215"/>
                    </a:lnTo>
                    <a:lnTo>
                      <a:pt x="290" y="216"/>
                    </a:lnTo>
                    <a:lnTo>
                      <a:pt x="293" y="222"/>
                    </a:lnTo>
                    <a:lnTo>
                      <a:pt x="295" y="228"/>
                    </a:lnTo>
                    <a:lnTo>
                      <a:pt x="290" y="238"/>
                    </a:lnTo>
                    <a:lnTo>
                      <a:pt x="290" y="248"/>
                    </a:lnTo>
                    <a:lnTo>
                      <a:pt x="303" y="236"/>
                    </a:lnTo>
                    <a:lnTo>
                      <a:pt x="314" y="234"/>
                    </a:lnTo>
                    <a:lnTo>
                      <a:pt x="315" y="222"/>
                    </a:lnTo>
                    <a:lnTo>
                      <a:pt x="322" y="232"/>
                    </a:lnTo>
                    <a:lnTo>
                      <a:pt x="322" y="242"/>
                    </a:lnTo>
                    <a:lnTo>
                      <a:pt x="324" y="247"/>
                    </a:lnTo>
                    <a:lnTo>
                      <a:pt x="331" y="274"/>
                    </a:lnTo>
                    <a:lnTo>
                      <a:pt x="331" y="282"/>
                    </a:lnTo>
                    <a:lnTo>
                      <a:pt x="329" y="288"/>
                    </a:lnTo>
                    <a:lnTo>
                      <a:pt x="319" y="300"/>
                    </a:lnTo>
                    <a:lnTo>
                      <a:pt x="314" y="301"/>
                    </a:lnTo>
                    <a:lnTo>
                      <a:pt x="320" y="313"/>
                    </a:lnTo>
                    <a:lnTo>
                      <a:pt x="323" y="322"/>
                    </a:lnTo>
                    <a:lnTo>
                      <a:pt x="324" y="338"/>
                    </a:lnTo>
                    <a:lnTo>
                      <a:pt x="323" y="344"/>
                    </a:lnTo>
                    <a:lnTo>
                      <a:pt x="315" y="355"/>
                    </a:lnTo>
                    <a:lnTo>
                      <a:pt x="323" y="354"/>
                    </a:lnTo>
                    <a:lnTo>
                      <a:pt x="325" y="360"/>
                    </a:lnTo>
                    <a:lnTo>
                      <a:pt x="327" y="373"/>
                    </a:lnTo>
                    <a:lnTo>
                      <a:pt x="327" y="385"/>
                    </a:lnTo>
                    <a:lnTo>
                      <a:pt x="322" y="389"/>
                    </a:lnTo>
                    <a:lnTo>
                      <a:pt x="318" y="384"/>
                    </a:lnTo>
                    <a:lnTo>
                      <a:pt x="307" y="393"/>
                    </a:lnTo>
                    <a:lnTo>
                      <a:pt x="303" y="410"/>
                    </a:lnTo>
                    <a:lnTo>
                      <a:pt x="280" y="428"/>
                    </a:lnTo>
                    <a:lnTo>
                      <a:pt x="266" y="422"/>
                    </a:lnTo>
                    <a:lnTo>
                      <a:pt x="249" y="426"/>
                    </a:lnTo>
                    <a:lnTo>
                      <a:pt x="238" y="422"/>
                    </a:lnTo>
                    <a:lnTo>
                      <a:pt x="236" y="428"/>
                    </a:lnTo>
                    <a:lnTo>
                      <a:pt x="248" y="444"/>
                    </a:lnTo>
                    <a:lnTo>
                      <a:pt x="248" y="454"/>
                    </a:lnTo>
                    <a:lnTo>
                      <a:pt x="231" y="467"/>
                    </a:lnTo>
                    <a:lnTo>
                      <a:pt x="229" y="475"/>
                    </a:lnTo>
                    <a:lnTo>
                      <a:pt x="221" y="483"/>
                    </a:lnTo>
                    <a:lnTo>
                      <a:pt x="212" y="484"/>
                    </a:lnTo>
                    <a:lnTo>
                      <a:pt x="205" y="464"/>
                    </a:lnTo>
                    <a:lnTo>
                      <a:pt x="199" y="465"/>
                    </a:lnTo>
                    <a:lnTo>
                      <a:pt x="195" y="473"/>
                    </a:lnTo>
                    <a:lnTo>
                      <a:pt x="187" y="473"/>
                    </a:lnTo>
                    <a:lnTo>
                      <a:pt x="182" y="454"/>
                    </a:lnTo>
                    <a:lnTo>
                      <a:pt x="178" y="431"/>
                    </a:lnTo>
                    <a:lnTo>
                      <a:pt x="172" y="424"/>
                    </a:lnTo>
                    <a:lnTo>
                      <a:pt x="167" y="406"/>
                    </a:lnTo>
                    <a:lnTo>
                      <a:pt x="158" y="394"/>
                    </a:lnTo>
                    <a:lnTo>
                      <a:pt x="144" y="384"/>
                    </a:lnTo>
                    <a:lnTo>
                      <a:pt x="137" y="37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40" name="Freeform 292"/>
              <p:cNvSpPr>
                <a:spLocks noChangeAspect="1"/>
              </p:cNvSpPr>
              <p:nvPr/>
            </p:nvSpPr>
            <p:spPr bwMode="gray">
              <a:xfrm>
                <a:off x="1388" y="1141"/>
                <a:ext cx="59" cy="76"/>
              </a:xfrm>
              <a:custGeom>
                <a:avLst/>
                <a:gdLst/>
                <a:ahLst/>
                <a:cxnLst>
                  <a:cxn ang="0">
                    <a:pos x="281" y="171"/>
                  </a:cxn>
                  <a:cxn ang="0">
                    <a:pos x="266" y="206"/>
                  </a:cxn>
                  <a:cxn ang="0">
                    <a:pos x="291" y="237"/>
                  </a:cxn>
                  <a:cxn ang="0">
                    <a:pos x="279" y="244"/>
                  </a:cxn>
                  <a:cxn ang="0">
                    <a:pos x="260" y="249"/>
                  </a:cxn>
                  <a:cxn ang="0">
                    <a:pos x="265" y="259"/>
                  </a:cxn>
                  <a:cxn ang="0">
                    <a:pos x="259" y="280"/>
                  </a:cxn>
                  <a:cxn ang="0">
                    <a:pos x="253" y="286"/>
                  </a:cxn>
                  <a:cxn ang="0">
                    <a:pos x="271" y="338"/>
                  </a:cxn>
                  <a:cxn ang="0">
                    <a:pos x="258" y="334"/>
                  </a:cxn>
                  <a:cxn ang="0">
                    <a:pos x="250" y="345"/>
                  </a:cxn>
                  <a:cxn ang="0">
                    <a:pos x="230" y="372"/>
                  </a:cxn>
                  <a:cxn ang="0">
                    <a:pos x="208" y="370"/>
                  </a:cxn>
                  <a:cxn ang="0">
                    <a:pos x="190" y="371"/>
                  </a:cxn>
                  <a:cxn ang="0">
                    <a:pos x="177" y="364"/>
                  </a:cxn>
                  <a:cxn ang="0">
                    <a:pos x="130" y="373"/>
                  </a:cxn>
                  <a:cxn ang="0">
                    <a:pos x="119" y="327"/>
                  </a:cxn>
                  <a:cxn ang="0">
                    <a:pos x="136" y="303"/>
                  </a:cxn>
                  <a:cxn ang="0">
                    <a:pos x="113" y="280"/>
                  </a:cxn>
                  <a:cxn ang="0">
                    <a:pos x="141" y="270"/>
                  </a:cxn>
                  <a:cxn ang="0">
                    <a:pos x="155" y="256"/>
                  </a:cxn>
                  <a:cxn ang="0">
                    <a:pos x="168" y="237"/>
                  </a:cxn>
                  <a:cxn ang="0">
                    <a:pos x="211" y="214"/>
                  </a:cxn>
                  <a:cxn ang="0">
                    <a:pos x="172" y="214"/>
                  </a:cxn>
                  <a:cxn ang="0">
                    <a:pos x="129" y="225"/>
                  </a:cxn>
                  <a:cxn ang="0">
                    <a:pos x="60" y="242"/>
                  </a:cxn>
                  <a:cxn ang="0">
                    <a:pos x="4" y="256"/>
                  </a:cxn>
                  <a:cxn ang="0">
                    <a:pos x="10" y="222"/>
                  </a:cxn>
                  <a:cxn ang="0">
                    <a:pos x="31" y="215"/>
                  </a:cxn>
                  <a:cxn ang="0">
                    <a:pos x="42" y="183"/>
                  </a:cxn>
                  <a:cxn ang="0">
                    <a:pos x="83" y="205"/>
                  </a:cxn>
                  <a:cxn ang="0">
                    <a:pos x="69" y="166"/>
                  </a:cxn>
                  <a:cxn ang="0">
                    <a:pos x="51" y="149"/>
                  </a:cxn>
                  <a:cxn ang="0">
                    <a:pos x="33" y="109"/>
                  </a:cxn>
                  <a:cxn ang="0">
                    <a:pos x="43" y="65"/>
                  </a:cxn>
                  <a:cxn ang="0">
                    <a:pos x="77" y="57"/>
                  </a:cxn>
                  <a:cxn ang="0">
                    <a:pos x="96" y="82"/>
                  </a:cxn>
                  <a:cxn ang="0">
                    <a:pos x="114" y="133"/>
                  </a:cxn>
                  <a:cxn ang="0">
                    <a:pos x="134" y="147"/>
                  </a:cxn>
                  <a:cxn ang="0">
                    <a:pos x="171" y="156"/>
                  </a:cxn>
                  <a:cxn ang="0">
                    <a:pos x="158" y="113"/>
                  </a:cxn>
                  <a:cxn ang="0">
                    <a:pos x="125" y="93"/>
                  </a:cxn>
                  <a:cxn ang="0">
                    <a:pos x="141" y="82"/>
                  </a:cxn>
                  <a:cxn ang="0">
                    <a:pos x="96" y="45"/>
                  </a:cxn>
                  <a:cxn ang="0">
                    <a:pos x="129" y="7"/>
                  </a:cxn>
                  <a:cxn ang="0">
                    <a:pos x="183" y="28"/>
                  </a:cxn>
                  <a:cxn ang="0">
                    <a:pos x="205" y="45"/>
                  </a:cxn>
                  <a:cxn ang="0">
                    <a:pos x="216" y="15"/>
                  </a:cxn>
                  <a:cxn ang="0">
                    <a:pos x="237" y="0"/>
                  </a:cxn>
                  <a:cxn ang="0">
                    <a:pos x="246" y="26"/>
                  </a:cxn>
                  <a:cxn ang="0">
                    <a:pos x="274" y="72"/>
                  </a:cxn>
                  <a:cxn ang="0">
                    <a:pos x="280" y="134"/>
                  </a:cxn>
                </a:cxnLst>
                <a:rect l="0" t="0" r="r" b="b"/>
                <a:pathLst>
                  <a:path w="292" h="380">
                    <a:moveTo>
                      <a:pt x="281" y="160"/>
                    </a:moveTo>
                    <a:lnTo>
                      <a:pt x="282" y="162"/>
                    </a:lnTo>
                    <a:lnTo>
                      <a:pt x="281" y="165"/>
                    </a:lnTo>
                    <a:lnTo>
                      <a:pt x="281" y="171"/>
                    </a:lnTo>
                    <a:lnTo>
                      <a:pt x="282" y="177"/>
                    </a:lnTo>
                    <a:lnTo>
                      <a:pt x="281" y="187"/>
                    </a:lnTo>
                    <a:lnTo>
                      <a:pt x="268" y="198"/>
                    </a:lnTo>
                    <a:lnTo>
                      <a:pt x="266" y="206"/>
                    </a:lnTo>
                    <a:lnTo>
                      <a:pt x="285" y="213"/>
                    </a:lnTo>
                    <a:lnTo>
                      <a:pt x="291" y="210"/>
                    </a:lnTo>
                    <a:lnTo>
                      <a:pt x="292" y="224"/>
                    </a:lnTo>
                    <a:lnTo>
                      <a:pt x="291" y="237"/>
                    </a:lnTo>
                    <a:lnTo>
                      <a:pt x="290" y="267"/>
                    </a:lnTo>
                    <a:lnTo>
                      <a:pt x="292" y="285"/>
                    </a:lnTo>
                    <a:lnTo>
                      <a:pt x="284" y="254"/>
                    </a:lnTo>
                    <a:lnTo>
                      <a:pt x="279" y="244"/>
                    </a:lnTo>
                    <a:lnTo>
                      <a:pt x="274" y="240"/>
                    </a:lnTo>
                    <a:lnTo>
                      <a:pt x="270" y="244"/>
                    </a:lnTo>
                    <a:lnTo>
                      <a:pt x="263" y="242"/>
                    </a:lnTo>
                    <a:lnTo>
                      <a:pt x="260" y="249"/>
                    </a:lnTo>
                    <a:lnTo>
                      <a:pt x="268" y="254"/>
                    </a:lnTo>
                    <a:lnTo>
                      <a:pt x="269" y="263"/>
                    </a:lnTo>
                    <a:lnTo>
                      <a:pt x="268" y="267"/>
                    </a:lnTo>
                    <a:lnTo>
                      <a:pt x="265" y="259"/>
                    </a:lnTo>
                    <a:lnTo>
                      <a:pt x="258" y="264"/>
                    </a:lnTo>
                    <a:lnTo>
                      <a:pt x="255" y="270"/>
                    </a:lnTo>
                    <a:lnTo>
                      <a:pt x="263" y="279"/>
                    </a:lnTo>
                    <a:lnTo>
                      <a:pt x="259" y="280"/>
                    </a:lnTo>
                    <a:lnTo>
                      <a:pt x="258" y="285"/>
                    </a:lnTo>
                    <a:lnTo>
                      <a:pt x="260" y="291"/>
                    </a:lnTo>
                    <a:lnTo>
                      <a:pt x="258" y="292"/>
                    </a:lnTo>
                    <a:lnTo>
                      <a:pt x="253" y="286"/>
                    </a:lnTo>
                    <a:lnTo>
                      <a:pt x="248" y="302"/>
                    </a:lnTo>
                    <a:lnTo>
                      <a:pt x="249" y="308"/>
                    </a:lnTo>
                    <a:lnTo>
                      <a:pt x="254" y="306"/>
                    </a:lnTo>
                    <a:lnTo>
                      <a:pt x="271" y="338"/>
                    </a:lnTo>
                    <a:lnTo>
                      <a:pt x="274" y="345"/>
                    </a:lnTo>
                    <a:lnTo>
                      <a:pt x="269" y="349"/>
                    </a:lnTo>
                    <a:lnTo>
                      <a:pt x="263" y="345"/>
                    </a:lnTo>
                    <a:lnTo>
                      <a:pt x="258" y="334"/>
                    </a:lnTo>
                    <a:lnTo>
                      <a:pt x="254" y="330"/>
                    </a:lnTo>
                    <a:lnTo>
                      <a:pt x="248" y="332"/>
                    </a:lnTo>
                    <a:lnTo>
                      <a:pt x="248" y="339"/>
                    </a:lnTo>
                    <a:lnTo>
                      <a:pt x="250" y="345"/>
                    </a:lnTo>
                    <a:lnTo>
                      <a:pt x="250" y="350"/>
                    </a:lnTo>
                    <a:lnTo>
                      <a:pt x="255" y="359"/>
                    </a:lnTo>
                    <a:lnTo>
                      <a:pt x="255" y="369"/>
                    </a:lnTo>
                    <a:lnTo>
                      <a:pt x="230" y="372"/>
                    </a:lnTo>
                    <a:lnTo>
                      <a:pt x="228" y="365"/>
                    </a:lnTo>
                    <a:lnTo>
                      <a:pt x="219" y="375"/>
                    </a:lnTo>
                    <a:lnTo>
                      <a:pt x="211" y="375"/>
                    </a:lnTo>
                    <a:lnTo>
                      <a:pt x="208" y="370"/>
                    </a:lnTo>
                    <a:lnTo>
                      <a:pt x="209" y="360"/>
                    </a:lnTo>
                    <a:lnTo>
                      <a:pt x="203" y="364"/>
                    </a:lnTo>
                    <a:lnTo>
                      <a:pt x="201" y="373"/>
                    </a:lnTo>
                    <a:lnTo>
                      <a:pt x="190" y="371"/>
                    </a:lnTo>
                    <a:lnTo>
                      <a:pt x="190" y="360"/>
                    </a:lnTo>
                    <a:lnTo>
                      <a:pt x="188" y="369"/>
                    </a:lnTo>
                    <a:lnTo>
                      <a:pt x="180" y="372"/>
                    </a:lnTo>
                    <a:lnTo>
                      <a:pt x="177" y="364"/>
                    </a:lnTo>
                    <a:lnTo>
                      <a:pt x="179" y="354"/>
                    </a:lnTo>
                    <a:lnTo>
                      <a:pt x="167" y="380"/>
                    </a:lnTo>
                    <a:lnTo>
                      <a:pt x="144" y="380"/>
                    </a:lnTo>
                    <a:lnTo>
                      <a:pt x="130" y="373"/>
                    </a:lnTo>
                    <a:lnTo>
                      <a:pt x="123" y="365"/>
                    </a:lnTo>
                    <a:lnTo>
                      <a:pt x="122" y="339"/>
                    </a:lnTo>
                    <a:lnTo>
                      <a:pt x="118" y="332"/>
                    </a:lnTo>
                    <a:lnTo>
                      <a:pt x="119" y="327"/>
                    </a:lnTo>
                    <a:lnTo>
                      <a:pt x="142" y="327"/>
                    </a:lnTo>
                    <a:lnTo>
                      <a:pt x="147" y="322"/>
                    </a:lnTo>
                    <a:lnTo>
                      <a:pt x="131" y="319"/>
                    </a:lnTo>
                    <a:lnTo>
                      <a:pt x="136" y="303"/>
                    </a:lnTo>
                    <a:lnTo>
                      <a:pt x="119" y="310"/>
                    </a:lnTo>
                    <a:lnTo>
                      <a:pt x="115" y="300"/>
                    </a:lnTo>
                    <a:lnTo>
                      <a:pt x="128" y="291"/>
                    </a:lnTo>
                    <a:lnTo>
                      <a:pt x="113" y="280"/>
                    </a:lnTo>
                    <a:lnTo>
                      <a:pt x="131" y="276"/>
                    </a:lnTo>
                    <a:lnTo>
                      <a:pt x="141" y="279"/>
                    </a:lnTo>
                    <a:lnTo>
                      <a:pt x="145" y="273"/>
                    </a:lnTo>
                    <a:lnTo>
                      <a:pt x="141" y="270"/>
                    </a:lnTo>
                    <a:lnTo>
                      <a:pt x="162" y="268"/>
                    </a:lnTo>
                    <a:lnTo>
                      <a:pt x="163" y="262"/>
                    </a:lnTo>
                    <a:lnTo>
                      <a:pt x="141" y="265"/>
                    </a:lnTo>
                    <a:lnTo>
                      <a:pt x="155" y="256"/>
                    </a:lnTo>
                    <a:lnTo>
                      <a:pt x="152" y="252"/>
                    </a:lnTo>
                    <a:lnTo>
                      <a:pt x="156" y="247"/>
                    </a:lnTo>
                    <a:lnTo>
                      <a:pt x="169" y="242"/>
                    </a:lnTo>
                    <a:lnTo>
                      <a:pt x="168" y="237"/>
                    </a:lnTo>
                    <a:lnTo>
                      <a:pt x="163" y="232"/>
                    </a:lnTo>
                    <a:lnTo>
                      <a:pt x="166" y="225"/>
                    </a:lnTo>
                    <a:lnTo>
                      <a:pt x="204" y="219"/>
                    </a:lnTo>
                    <a:lnTo>
                      <a:pt x="211" y="214"/>
                    </a:lnTo>
                    <a:lnTo>
                      <a:pt x="210" y="209"/>
                    </a:lnTo>
                    <a:lnTo>
                      <a:pt x="203" y="214"/>
                    </a:lnTo>
                    <a:lnTo>
                      <a:pt x="174" y="216"/>
                    </a:lnTo>
                    <a:lnTo>
                      <a:pt x="172" y="214"/>
                    </a:lnTo>
                    <a:lnTo>
                      <a:pt x="163" y="220"/>
                    </a:lnTo>
                    <a:lnTo>
                      <a:pt x="153" y="219"/>
                    </a:lnTo>
                    <a:lnTo>
                      <a:pt x="135" y="227"/>
                    </a:lnTo>
                    <a:lnTo>
                      <a:pt x="129" y="225"/>
                    </a:lnTo>
                    <a:lnTo>
                      <a:pt x="92" y="241"/>
                    </a:lnTo>
                    <a:lnTo>
                      <a:pt x="72" y="240"/>
                    </a:lnTo>
                    <a:lnTo>
                      <a:pt x="67" y="248"/>
                    </a:lnTo>
                    <a:lnTo>
                      <a:pt x="60" y="242"/>
                    </a:lnTo>
                    <a:lnTo>
                      <a:pt x="50" y="252"/>
                    </a:lnTo>
                    <a:lnTo>
                      <a:pt x="26" y="254"/>
                    </a:lnTo>
                    <a:lnTo>
                      <a:pt x="17" y="263"/>
                    </a:lnTo>
                    <a:lnTo>
                      <a:pt x="4" y="256"/>
                    </a:lnTo>
                    <a:lnTo>
                      <a:pt x="0" y="242"/>
                    </a:lnTo>
                    <a:lnTo>
                      <a:pt x="8" y="240"/>
                    </a:lnTo>
                    <a:lnTo>
                      <a:pt x="7" y="232"/>
                    </a:lnTo>
                    <a:lnTo>
                      <a:pt x="10" y="222"/>
                    </a:lnTo>
                    <a:lnTo>
                      <a:pt x="18" y="220"/>
                    </a:lnTo>
                    <a:lnTo>
                      <a:pt x="39" y="227"/>
                    </a:lnTo>
                    <a:lnTo>
                      <a:pt x="37" y="219"/>
                    </a:lnTo>
                    <a:lnTo>
                      <a:pt x="31" y="215"/>
                    </a:lnTo>
                    <a:lnTo>
                      <a:pt x="33" y="206"/>
                    </a:lnTo>
                    <a:lnTo>
                      <a:pt x="27" y="206"/>
                    </a:lnTo>
                    <a:lnTo>
                      <a:pt x="28" y="193"/>
                    </a:lnTo>
                    <a:lnTo>
                      <a:pt x="42" y="183"/>
                    </a:lnTo>
                    <a:lnTo>
                      <a:pt x="49" y="183"/>
                    </a:lnTo>
                    <a:lnTo>
                      <a:pt x="67" y="198"/>
                    </a:lnTo>
                    <a:lnTo>
                      <a:pt x="71" y="209"/>
                    </a:lnTo>
                    <a:lnTo>
                      <a:pt x="83" y="205"/>
                    </a:lnTo>
                    <a:lnTo>
                      <a:pt x="82" y="195"/>
                    </a:lnTo>
                    <a:lnTo>
                      <a:pt x="81" y="187"/>
                    </a:lnTo>
                    <a:lnTo>
                      <a:pt x="65" y="176"/>
                    </a:lnTo>
                    <a:lnTo>
                      <a:pt x="69" y="166"/>
                    </a:lnTo>
                    <a:lnTo>
                      <a:pt x="77" y="156"/>
                    </a:lnTo>
                    <a:lnTo>
                      <a:pt x="77" y="150"/>
                    </a:lnTo>
                    <a:lnTo>
                      <a:pt x="53" y="161"/>
                    </a:lnTo>
                    <a:lnTo>
                      <a:pt x="51" y="149"/>
                    </a:lnTo>
                    <a:lnTo>
                      <a:pt x="44" y="136"/>
                    </a:lnTo>
                    <a:lnTo>
                      <a:pt x="44" y="122"/>
                    </a:lnTo>
                    <a:lnTo>
                      <a:pt x="48" y="109"/>
                    </a:lnTo>
                    <a:lnTo>
                      <a:pt x="33" y="109"/>
                    </a:lnTo>
                    <a:lnTo>
                      <a:pt x="34" y="95"/>
                    </a:lnTo>
                    <a:lnTo>
                      <a:pt x="33" y="85"/>
                    </a:lnTo>
                    <a:lnTo>
                      <a:pt x="44" y="66"/>
                    </a:lnTo>
                    <a:lnTo>
                      <a:pt x="43" y="65"/>
                    </a:lnTo>
                    <a:lnTo>
                      <a:pt x="47" y="55"/>
                    </a:lnTo>
                    <a:lnTo>
                      <a:pt x="53" y="50"/>
                    </a:lnTo>
                    <a:lnTo>
                      <a:pt x="74" y="58"/>
                    </a:lnTo>
                    <a:lnTo>
                      <a:pt x="77" y="57"/>
                    </a:lnTo>
                    <a:lnTo>
                      <a:pt x="81" y="63"/>
                    </a:lnTo>
                    <a:lnTo>
                      <a:pt x="81" y="74"/>
                    </a:lnTo>
                    <a:lnTo>
                      <a:pt x="85" y="72"/>
                    </a:lnTo>
                    <a:lnTo>
                      <a:pt x="96" y="82"/>
                    </a:lnTo>
                    <a:lnTo>
                      <a:pt x="90" y="93"/>
                    </a:lnTo>
                    <a:lnTo>
                      <a:pt x="110" y="123"/>
                    </a:lnTo>
                    <a:lnTo>
                      <a:pt x="110" y="127"/>
                    </a:lnTo>
                    <a:lnTo>
                      <a:pt x="114" y="133"/>
                    </a:lnTo>
                    <a:lnTo>
                      <a:pt x="122" y="129"/>
                    </a:lnTo>
                    <a:lnTo>
                      <a:pt x="128" y="131"/>
                    </a:lnTo>
                    <a:lnTo>
                      <a:pt x="122" y="140"/>
                    </a:lnTo>
                    <a:lnTo>
                      <a:pt x="134" y="147"/>
                    </a:lnTo>
                    <a:lnTo>
                      <a:pt x="150" y="165"/>
                    </a:lnTo>
                    <a:lnTo>
                      <a:pt x="161" y="167"/>
                    </a:lnTo>
                    <a:lnTo>
                      <a:pt x="169" y="160"/>
                    </a:lnTo>
                    <a:lnTo>
                      <a:pt x="171" y="156"/>
                    </a:lnTo>
                    <a:lnTo>
                      <a:pt x="161" y="158"/>
                    </a:lnTo>
                    <a:lnTo>
                      <a:pt x="152" y="144"/>
                    </a:lnTo>
                    <a:lnTo>
                      <a:pt x="142" y="117"/>
                    </a:lnTo>
                    <a:lnTo>
                      <a:pt x="158" y="113"/>
                    </a:lnTo>
                    <a:lnTo>
                      <a:pt x="153" y="104"/>
                    </a:lnTo>
                    <a:lnTo>
                      <a:pt x="130" y="108"/>
                    </a:lnTo>
                    <a:lnTo>
                      <a:pt x="122" y="100"/>
                    </a:lnTo>
                    <a:lnTo>
                      <a:pt x="125" y="93"/>
                    </a:lnTo>
                    <a:lnTo>
                      <a:pt x="137" y="93"/>
                    </a:lnTo>
                    <a:lnTo>
                      <a:pt x="140" y="86"/>
                    </a:lnTo>
                    <a:lnTo>
                      <a:pt x="147" y="86"/>
                    </a:lnTo>
                    <a:lnTo>
                      <a:pt x="141" y="82"/>
                    </a:lnTo>
                    <a:lnTo>
                      <a:pt x="133" y="71"/>
                    </a:lnTo>
                    <a:lnTo>
                      <a:pt x="115" y="71"/>
                    </a:lnTo>
                    <a:lnTo>
                      <a:pt x="107" y="64"/>
                    </a:lnTo>
                    <a:lnTo>
                      <a:pt x="96" y="45"/>
                    </a:lnTo>
                    <a:lnTo>
                      <a:pt x="97" y="38"/>
                    </a:lnTo>
                    <a:lnTo>
                      <a:pt x="108" y="37"/>
                    </a:lnTo>
                    <a:lnTo>
                      <a:pt x="112" y="21"/>
                    </a:lnTo>
                    <a:lnTo>
                      <a:pt x="129" y="7"/>
                    </a:lnTo>
                    <a:lnTo>
                      <a:pt x="153" y="11"/>
                    </a:lnTo>
                    <a:lnTo>
                      <a:pt x="168" y="6"/>
                    </a:lnTo>
                    <a:lnTo>
                      <a:pt x="172" y="16"/>
                    </a:lnTo>
                    <a:lnTo>
                      <a:pt x="183" y="28"/>
                    </a:lnTo>
                    <a:lnTo>
                      <a:pt x="204" y="36"/>
                    </a:lnTo>
                    <a:lnTo>
                      <a:pt x="201" y="45"/>
                    </a:lnTo>
                    <a:lnTo>
                      <a:pt x="203" y="52"/>
                    </a:lnTo>
                    <a:lnTo>
                      <a:pt x="205" y="45"/>
                    </a:lnTo>
                    <a:lnTo>
                      <a:pt x="216" y="49"/>
                    </a:lnTo>
                    <a:lnTo>
                      <a:pt x="220" y="39"/>
                    </a:lnTo>
                    <a:lnTo>
                      <a:pt x="212" y="21"/>
                    </a:lnTo>
                    <a:lnTo>
                      <a:pt x="216" y="15"/>
                    </a:lnTo>
                    <a:lnTo>
                      <a:pt x="231" y="18"/>
                    </a:lnTo>
                    <a:lnTo>
                      <a:pt x="235" y="6"/>
                    </a:lnTo>
                    <a:lnTo>
                      <a:pt x="219" y="0"/>
                    </a:lnTo>
                    <a:lnTo>
                      <a:pt x="237" y="0"/>
                    </a:lnTo>
                    <a:lnTo>
                      <a:pt x="243" y="11"/>
                    </a:lnTo>
                    <a:lnTo>
                      <a:pt x="255" y="22"/>
                    </a:lnTo>
                    <a:lnTo>
                      <a:pt x="242" y="20"/>
                    </a:lnTo>
                    <a:lnTo>
                      <a:pt x="246" y="26"/>
                    </a:lnTo>
                    <a:lnTo>
                      <a:pt x="265" y="33"/>
                    </a:lnTo>
                    <a:lnTo>
                      <a:pt x="276" y="48"/>
                    </a:lnTo>
                    <a:lnTo>
                      <a:pt x="278" y="60"/>
                    </a:lnTo>
                    <a:lnTo>
                      <a:pt x="274" y="72"/>
                    </a:lnTo>
                    <a:lnTo>
                      <a:pt x="274" y="90"/>
                    </a:lnTo>
                    <a:lnTo>
                      <a:pt x="282" y="107"/>
                    </a:lnTo>
                    <a:lnTo>
                      <a:pt x="284" y="123"/>
                    </a:lnTo>
                    <a:lnTo>
                      <a:pt x="280" y="134"/>
                    </a:lnTo>
                    <a:lnTo>
                      <a:pt x="281" y="140"/>
                    </a:lnTo>
                    <a:lnTo>
                      <a:pt x="280" y="149"/>
                    </a:lnTo>
                    <a:lnTo>
                      <a:pt x="281" y="16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41" name="Freeform 293"/>
              <p:cNvSpPr>
                <a:spLocks noChangeAspect="1"/>
              </p:cNvSpPr>
              <p:nvPr/>
            </p:nvSpPr>
            <p:spPr bwMode="gray">
              <a:xfrm>
                <a:off x="1225" y="1133"/>
                <a:ext cx="134" cy="107"/>
              </a:xfrm>
              <a:custGeom>
                <a:avLst/>
                <a:gdLst/>
                <a:ahLst/>
                <a:cxnLst>
                  <a:cxn ang="0">
                    <a:pos x="439" y="71"/>
                  </a:cxn>
                  <a:cxn ang="0">
                    <a:pos x="489" y="0"/>
                  </a:cxn>
                  <a:cxn ang="0">
                    <a:pos x="501" y="69"/>
                  </a:cxn>
                  <a:cxn ang="0">
                    <a:pos x="525" y="120"/>
                  </a:cxn>
                  <a:cxn ang="0">
                    <a:pos x="510" y="172"/>
                  </a:cxn>
                  <a:cxn ang="0">
                    <a:pos x="548" y="213"/>
                  </a:cxn>
                  <a:cxn ang="0">
                    <a:pos x="551" y="218"/>
                  </a:cxn>
                  <a:cxn ang="0">
                    <a:pos x="605" y="240"/>
                  </a:cxn>
                  <a:cxn ang="0">
                    <a:pos x="637" y="191"/>
                  </a:cxn>
                  <a:cxn ang="0">
                    <a:pos x="672" y="281"/>
                  </a:cxn>
                  <a:cxn ang="0">
                    <a:pos x="643" y="385"/>
                  </a:cxn>
                  <a:cxn ang="0">
                    <a:pos x="575" y="430"/>
                  </a:cxn>
                  <a:cxn ang="0">
                    <a:pos x="526" y="423"/>
                  </a:cxn>
                  <a:cxn ang="0">
                    <a:pos x="492" y="389"/>
                  </a:cxn>
                  <a:cxn ang="0">
                    <a:pos x="450" y="435"/>
                  </a:cxn>
                  <a:cxn ang="0">
                    <a:pos x="383" y="475"/>
                  </a:cxn>
                  <a:cxn ang="0">
                    <a:pos x="347" y="502"/>
                  </a:cxn>
                  <a:cxn ang="0">
                    <a:pos x="231" y="530"/>
                  </a:cxn>
                  <a:cxn ang="0">
                    <a:pos x="181" y="466"/>
                  </a:cxn>
                  <a:cxn ang="0">
                    <a:pos x="229" y="448"/>
                  </a:cxn>
                  <a:cxn ang="0">
                    <a:pos x="304" y="408"/>
                  </a:cxn>
                  <a:cxn ang="0">
                    <a:pos x="344" y="396"/>
                  </a:cxn>
                  <a:cxn ang="0">
                    <a:pos x="355" y="352"/>
                  </a:cxn>
                  <a:cxn ang="0">
                    <a:pos x="293" y="361"/>
                  </a:cxn>
                  <a:cxn ang="0">
                    <a:pos x="263" y="389"/>
                  </a:cxn>
                  <a:cxn ang="0">
                    <a:pos x="207" y="408"/>
                  </a:cxn>
                  <a:cxn ang="0">
                    <a:pos x="209" y="357"/>
                  </a:cxn>
                  <a:cxn ang="0">
                    <a:pos x="218" y="329"/>
                  </a:cxn>
                  <a:cxn ang="0">
                    <a:pos x="171" y="346"/>
                  </a:cxn>
                  <a:cxn ang="0">
                    <a:pos x="155" y="416"/>
                  </a:cxn>
                  <a:cxn ang="0">
                    <a:pos x="113" y="388"/>
                  </a:cxn>
                  <a:cxn ang="0">
                    <a:pos x="85" y="389"/>
                  </a:cxn>
                  <a:cxn ang="0">
                    <a:pos x="25" y="379"/>
                  </a:cxn>
                  <a:cxn ang="0">
                    <a:pos x="24" y="309"/>
                  </a:cxn>
                  <a:cxn ang="0">
                    <a:pos x="130" y="276"/>
                  </a:cxn>
                  <a:cxn ang="0">
                    <a:pos x="60" y="297"/>
                  </a:cxn>
                  <a:cxn ang="0">
                    <a:pos x="103" y="231"/>
                  </a:cxn>
                  <a:cxn ang="0">
                    <a:pos x="47" y="225"/>
                  </a:cxn>
                  <a:cxn ang="0">
                    <a:pos x="51" y="179"/>
                  </a:cxn>
                  <a:cxn ang="0">
                    <a:pos x="156" y="159"/>
                  </a:cxn>
                  <a:cxn ang="0">
                    <a:pos x="92" y="129"/>
                  </a:cxn>
                  <a:cxn ang="0">
                    <a:pos x="166" y="78"/>
                  </a:cxn>
                  <a:cxn ang="0">
                    <a:pos x="192" y="147"/>
                  </a:cxn>
                  <a:cxn ang="0">
                    <a:pos x="280" y="152"/>
                  </a:cxn>
                  <a:cxn ang="0">
                    <a:pos x="301" y="223"/>
                  </a:cxn>
                  <a:cxn ang="0">
                    <a:pos x="339" y="239"/>
                  </a:cxn>
                  <a:cxn ang="0">
                    <a:pos x="343" y="287"/>
                  </a:cxn>
                  <a:cxn ang="0">
                    <a:pos x="377" y="293"/>
                  </a:cxn>
                  <a:cxn ang="0">
                    <a:pos x="478" y="301"/>
                  </a:cxn>
                  <a:cxn ang="0">
                    <a:pos x="450" y="236"/>
                  </a:cxn>
                  <a:cxn ang="0">
                    <a:pos x="449" y="204"/>
                  </a:cxn>
                  <a:cxn ang="0">
                    <a:pos x="440" y="148"/>
                  </a:cxn>
                  <a:cxn ang="0">
                    <a:pos x="401" y="100"/>
                  </a:cxn>
                </a:cxnLst>
                <a:rect l="0" t="0" r="r" b="b"/>
                <a:pathLst>
                  <a:path w="672" h="534">
                    <a:moveTo>
                      <a:pt x="420" y="83"/>
                    </a:moveTo>
                    <a:lnTo>
                      <a:pt x="420" y="80"/>
                    </a:lnTo>
                    <a:lnTo>
                      <a:pt x="420" y="82"/>
                    </a:lnTo>
                    <a:lnTo>
                      <a:pt x="433" y="81"/>
                    </a:lnTo>
                    <a:lnTo>
                      <a:pt x="439" y="71"/>
                    </a:lnTo>
                    <a:lnTo>
                      <a:pt x="439" y="59"/>
                    </a:lnTo>
                    <a:lnTo>
                      <a:pt x="458" y="8"/>
                    </a:lnTo>
                    <a:lnTo>
                      <a:pt x="466" y="3"/>
                    </a:lnTo>
                    <a:lnTo>
                      <a:pt x="478" y="6"/>
                    </a:lnTo>
                    <a:lnTo>
                      <a:pt x="489" y="0"/>
                    </a:lnTo>
                    <a:lnTo>
                      <a:pt x="503" y="26"/>
                    </a:lnTo>
                    <a:lnTo>
                      <a:pt x="503" y="37"/>
                    </a:lnTo>
                    <a:lnTo>
                      <a:pt x="493" y="49"/>
                    </a:lnTo>
                    <a:lnTo>
                      <a:pt x="495" y="61"/>
                    </a:lnTo>
                    <a:lnTo>
                      <a:pt x="501" y="69"/>
                    </a:lnTo>
                    <a:lnTo>
                      <a:pt x="500" y="76"/>
                    </a:lnTo>
                    <a:lnTo>
                      <a:pt x="501" y="94"/>
                    </a:lnTo>
                    <a:lnTo>
                      <a:pt x="504" y="99"/>
                    </a:lnTo>
                    <a:lnTo>
                      <a:pt x="511" y="102"/>
                    </a:lnTo>
                    <a:lnTo>
                      <a:pt x="525" y="120"/>
                    </a:lnTo>
                    <a:lnTo>
                      <a:pt x="526" y="129"/>
                    </a:lnTo>
                    <a:lnTo>
                      <a:pt x="525" y="139"/>
                    </a:lnTo>
                    <a:lnTo>
                      <a:pt x="527" y="143"/>
                    </a:lnTo>
                    <a:lnTo>
                      <a:pt x="519" y="152"/>
                    </a:lnTo>
                    <a:lnTo>
                      <a:pt x="510" y="172"/>
                    </a:lnTo>
                    <a:lnTo>
                      <a:pt x="500" y="178"/>
                    </a:lnTo>
                    <a:lnTo>
                      <a:pt x="512" y="183"/>
                    </a:lnTo>
                    <a:lnTo>
                      <a:pt x="536" y="178"/>
                    </a:lnTo>
                    <a:lnTo>
                      <a:pt x="554" y="196"/>
                    </a:lnTo>
                    <a:lnTo>
                      <a:pt x="548" y="213"/>
                    </a:lnTo>
                    <a:lnTo>
                      <a:pt x="541" y="215"/>
                    </a:lnTo>
                    <a:lnTo>
                      <a:pt x="531" y="234"/>
                    </a:lnTo>
                    <a:lnTo>
                      <a:pt x="533" y="243"/>
                    </a:lnTo>
                    <a:lnTo>
                      <a:pt x="543" y="222"/>
                    </a:lnTo>
                    <a:lnTo>
                      <a:pt x="551" y="218"/>
                    </a:lnTo>
                    <a:lnTo>
                      <a:pt x="560" y="215"/>
                    </a:lnTo>
                    <a:lnTo>
                      <a:pt x="579" y="218"/>
                    </a:lnTo>
                    <a:lnTo>
                      <a:pt x="594" y="266"/>
                    </a:lnTo>
                    <a:lnTo>
                      <a:pt x="600" y="242"/>
                    </a:lnTo>
                    <a:lnTo>
                      <a:pt x="605" y="240"/>
                    </a:lnTo>
                    <a:lnTo>
                      <a:pt x="600" y="236"/>
                    </a:lnTo>
                    <a:lnTo>
                      <a:pt x="595" y="207"/>
                    </a:lnTo>
                    <a:lnTo>
                      <a:pt x="601" y="196"/>
                    </a:lnTo>
                    <a:lnTo>
                      <a:pt x="606" y="184"/>
                    </a:lnTo>
                    <a:lnTo>
                      <a:pt x="637" y="191"/>
                    </a:lnTo>
                    <a:lnTo>
                      <a:pt x="659" y="215"/>
                    </a:lnTo>
                    <a:lnTo>
                      <a:pt x="671" y="245"/>
                    </a:lnTo>
                    <a:lnTo>
                      <a:pt x="670" y="258"/>
                    </a:lnTo>
                    <a:lnTo>
                      <a:pt x="672" y="265"/>
                    </a:lnTo>
                    <a:lnTo>
                      <a:pt x="672" y="281"/>
                    </a:lnTo>
                    <a:lnTo>
                      <a:pt x="670" y="296"/>
                    </a:lnTo>
                    <a:lnTo>
                      <a:pt x="660" y="304"/>
                    </a:lnTo>
                    <a:lnTo>
                      <a:pt x="654" y="347"/>
                    </a:lnTo>
                    <a:lnTo>
                      <a:pt x="649" y="357"/>
                    </a:lnTo>
                    <a:lnTo>
                      <a:pt x="643" y="385"/>
                    </a:lnTo>
                    <a:lnTo>
                      <a:pt x="635" y="404"/>
                    </a:lnTo>
                    <a:lnTo>
                      <a:pt x="618" y="405"/>
                    </a:lnTo>
                    <a:lnTo>
                      <a:pt x="611" y="410"/>
                    </a:lnTo>
                    <a:lnTo>
                      <a:pt x="600" y="425"/>
                    </a:lnTo>
                    <a:lnTo>
                      <a:pt x="575" y="430"/>
                    </a:lnTo>
                    <a:lnTo>
                      <a:pt x="560" y="423"/>
                    </a:lnTo>
                    <a:lnTo>
                      <a:pt x="552" y="416"/>
                    </a:lnTo>
                    <a:lnTo>
                      <a:pt x="546" y="409"/>
                    </a:lnTo>
                    <a:lnTo>
                      <a:pt x="547" y="395"/>
                    </a:lnTo>
                    <a:lnTo>
                      <a:pt x="526" y="423"/>
                    </a:lnTo>
                    <a:lnTo>
                      <a:pt x="509" y="425"/>
                    </a:lnTo>
                    <a:lnTo>
                      <a:pt x="490" y="421"/>
                    </a:lnTo>
                    <a:lnTo>
                      <a:pt x="500" y="411"/>
                    </a:lnTo>
                    <a:lnTo>
                      <a:pt x="492" y="398"/>
                    </a:lnTo>
                    <a:lnTo>
                      <a:pt x="492" y="389"/>
                    </a:lnTo>
                    <a:lnTo>
                      <a:pt x="484" y="394"/>
                    </a:lnTo>
                    <a:lnTo>
                      <a:pt x="481" y="405"/>
                    </a:lnTo>
                    <a:lnTo>
                      <a:pt x="472" y="416"/>
                    </a:lnTo>
                    <a:lnTo>
                      <a:pt x="461" y="421"/>
                    </a:lnTo>
                    <a:lnTo>
                      <a:pt x="450" y="435"/>
                    </a:lnTo>
                    <a:lnTo>
                      <a:pt x="425" y="442"/>
                    </a:lnTo>
                    <a:lnTo>
                      <a:pt x="414" y="442"/>
                    </a:lnTo>
                    <a:lnTo>
                      <a:pt x="386" y="457"/>
                    </a:lnTo>
                    <a:lnTo>
                      <a:pt x="387" y="466"/>
                    </a:lnTo>
                    <a:lnTo>
                      <a:pt x="383" y="475"/>
                    </a:lnTo>
                    <a:lnTo>
                      <a:pt x="376" y="480"/>
                    </a:lnTo>
                    <a:lnTo>
                      <a:pt x="375" y="485"/>
                    </a:lnTo>
                    <a:lnTo>
                      <a:pt x="358" y="495"/>
                    </a:lnTo>
                    <a:lnTo>
                      <a:pt x="348" y="497"/>
                    </a:lnTo>
                    <a:lnTo>
                      <a:pt x="347" y="502"/>
                    </a:lnTo>
                    <a:lnTo>
                      <a:pt x="332" y="503"/>
                    </a:lnTo>
                    <a:lnTo>
                      <a:pt x="325" y="514"/>
                    </a:lnTo>
                    <a:lnTo>
                      <a:pt x="299" y="528"/>
                    </a:lnTo>
                    <a:lnTo>
                      <a:pt x="277" y="534"/>
                    </a:lnTo>
                    <a:lnTo>
                      <a:pt x="231" y="530"/>
                    </a:lnTo>
                    <a:lnTo>
                      <a:pt x="202" y="512"/>
                    </a:lnTo>
                    <a:lnTo>
                      <a:pt x="184" y="495"/>
                    </a:lnTo>
                    <a:lnTo>
                      <a:pt x="177" y="482"/>
                    </a:lnTo>
                    <a:lnTo>
                      <a:pt x="177" y="478"/>
                    </a:lnTo>
                    <a:lnTo>
                      <a:pt x="181" y="466"/>
                    </a:lnTo>
                    <a:lnTo>
                      <a:pt x="191" y="455"/>
                    </a:lnTo>
                    <a:lnTo>
                      <a:pt x="198" y="454"/>
                    </a:lnTo>
                    <a:lnTo>
                      <a:pt x="212" y="446"/>
                    </a:lnTo>
                    <a:lnTo>
                      <a:pt x="224" y="443"/>
                    </a:lnTo>
                    <a:lnTo>
                      <a:pt x="229" y="448"/>
                    </a:lnTo>
                    <a:lnTo>
                      <a:pt x="235" y="447"/>
                    </a:lnTo>
                    <a:lnTo>
                      <a:pt x="242" y="441"/>
                    </a:lnTo>
                    <a:lnTo>
                      <a:pt x="242" y="431"/>
                    </a:lnTo>
                    <a:lnTo>
                      <a:pt x="253" y="415"/>
                    </a:lnTo>
                    <a:lnTo>
                      <a:pt x="304" y="408"/>
                    </a:lnTo>
                    <a:lnTo>
                      <a:pt x="315" y="409"/>
                    </a:lnTo>
                    <a:lnTo>
                      <a:pt x="317" y="420"/>
                    </a:lnTo>
                    <a:lnTo>
                      <a:pt x="327" y="420"/>
                    </a:lnTo>
                    <a:lnTo>
                      <a:pt x="334" y="404"/>
                    </a:lnTo>
                    <a:lnTo>
                      <a:pt x="344" y="396"/>
                    </a:lnTo>
                    <a:lnTo>
                      <a:pt x="350" y="383"/>
                    </a:lnTo>
                    <a:lnTo>
                      <a:pt x="363" y="372"/>
                    </a:lnTo>
                    <a:lnTo>
                      <a:pt x="368" y="362"/>
                    </a:lnTo>
                    <a:lnTo>
                      <a:pt x="366" y="352"/>
                    </a:lnTo>
                    <a:lnTo>
                      <a:pt x="355" y="352"/>
                    </a:lnTo>
                    <a:lnTo>
                      <a:pt x="343" y="376"/>
                    </a:lnTo>
                    <a:lnTo>
                      <a:pt x="331" y="372"/>
                    </a:lnTo>
                    <a:lnTo>
                      <a:pt x="294" y="383"/>
                    </a:lnTo>
                    <a:lnTo>
                      <a:pt x="289" y="372"/>
                    </a:lnTo>
                    <a:lnTo>
                      <a:pt x="293" y="361"/>
                    </a:lnTo>
                    <a:lnTo>
                      <a:pt x="278" y="372"/>
                    </a:lnTo>
                    <a:lnTo>
                      <a:pt x="277" y="358"/>
                    </a:lnTo>
                    <a:lnTo>
                      <a:pt x="272" y="356"/>
                    </a:lnTo>
                    <a:lnTo>
                      <a:pt x="270" y="376"/>
                    </a:lnTo>
                    <a:lnTo>
                      <a:pt x="263" y="389"/>
                    </a:lnTo>
                    <a:lnTo>
                      <a:pt x="251" y="392"/>
                    </a:lnTo>
                    <a:lnTo>
                      <a:pt x="247" y="379"/>
                    </a:lnTo>
                    <a:lnTo>
                      <a:pt x="239" y="394"/>
                    </a:lnTo>
                    <a:lnTo>
                      <a:pt x="224" y="398"/>
                    </a:lnTo>
                    <a:lnTo>
                      <a:pt x="207" y="408"/>
                    </a:lnTo>
                    <a:lnTo>
                      <a:pt x="200" y="396"/>
                    </a:lnTo>
                    <a:lnTo>
                      <a:pt x="202" y="389"/>
                    </a:lnTo>
                    <a:lnTo>
                      <a:pt x="215" y="373"/>
                    </a:lnTo>
                    <a:lnTo>
                      <a:pt x="212" y="372"/>
                    </a:lnTo>
                    <a:lnTo>
                      <a:pt x="209" y="357"/>
                    </a:lnTo>
                    <a:lnTo>
                      <a:pt x="210" y="340"/>
                    </a:lnTo>
                    <a:lnTo>
                      <a:pt x="225" y="330"/>
                    </a:lnTo>
                    <a:lnTo>
                      <a:pt x="235" y="319"/>
                    </a:lnTo>
                    <a:lnTo>
                      <a:pt x="227" y="319"/>
                    </a:lnTo>
                    <a:lnTo>
                      <a:pt x="218" y="329"/>
                    </a:lnTo>
                    <a:lnTo>
                      <a:pt x="199" y="324"/>
                    </a:lnTo>
                    <a:lnTo>
                      <a:pt x="191" y="363"/>
                    </a:lnTo>
                    <a:lnTo>
                      <a:pt x="186" y="367"/>
                    </a:lnTo>
                    <a:lnTo>
                      <a:pt x="180" y="349"/>
                    </a:lnTo>
                    <a:lnTo>
                      <a:pt x="171" y="346"/>
                    </a:lnTo>
                    <a:lnTo>
                      <a:pt x="170" y="363"/>
                    </a:lnTo>
                    <a:lnTo>
                      <a:pt x="178" y="376"/>
                    </a:lnTo>
                    <a:lnTo>
                      <a:pt x="177" y="394"/>
                    </a:lnTo>
                    <a:lnTo>
                      <a:pt x="171" y="396"/>
                    </a:lnTo>
                    <a:lnTo>
                      <a:pt x="155" y="416"/>
                    </a:lnTo>
                    <a:lnTo>
                      <a:pt x="143" y="415"/>
                    </a:lnTo>
                    <a:lnTo>
                      <a:pt x="138" y="396"/>
                    </a:lnTo>
                    <a:lnTo>
                      <a:pt x="138" y="378"/>
                    </a:lnTo>
                    <a:lnTo>
                      <a:pt x="124" y="389"/>
                    </a:lnTo>
                    <a:lnTo>
                      <a:pt x="113" y="388"/>
                    </a:lnTo>
                    <a:lnTo>
                      <a:pt x="114" y="405"/>
                    </a:lnTo>
                    <a:lnTo>
                      <a:pt x="114" y="420"/>
                    </a:lnTo>
                    <a:lnTo>
                      <a:pt x="102" y="417"/>
                    </a:lnTo>
                    <a:lnTo>
                      <a:pt x="80" y="399"/>
                    </a:lnTo>
                    <a:lnTo>
                      <a:pt x="85" y="389"/>
                    </a:lnTo>
                    <a:lnTo>
                      <a:pt x="76" y="383"/>
                    </a:lnTo>
                    <a:lnTo>
                      <a:pt x="78" y="369"/>
                    </a:lnTo>
                    <a:lnTo>
                      <a:pt x="64" y="374"/>
                    </a:lnTo>
                    <a:lnTo>
                      <a:pt x="58" y="388"/>
                    </a:lnTo>
                    <a:lnTo>
                      <a:pt x="25" y="379"/>
                    </a:lnTo>
                    <a:lnTo>
                      <a:pt x="10" y="372"/>
                    </a:lnTo>
                    <a:lnTo>
                      <a:pt x="0" y="358"/>
                    </a:lnTo>
                    <a:lnTo>
                      <a:pt x="1" y="351"/>
                    </a:lnTo>
                    <a:lnTo>
                      <a:pt x="11" y="325"/>
                    </a:lnTo>
                    <a:lnTo>
                      <a:pt x="24" y="309"/>
                    </a:lnTo>
                    <a:lnTo>
                      <a:pt x="51" y="307"/>
                    </a:lnTo>
                    <a:lnTo>
                      <a:pt x="87" y="309"/>
                    </a:lnTo>
                    <a:lnTo>
                      <a:pt x="94" y="306"/>
                    </a:lnTo>
                    <a:lnTo>
                      <a:pt x="105" y="291"/>
                    </a:lnTo>
                    <a:lnTo>
                      <a:pt x="130" y="276"/>
                    </a:lnTo>
                    <a:lnTo>
                      <a:pt x="140" y="259"/>
                    </a:lnTo>
                    <a:lnTo>
                      <a:pt x="122" y="272"/>
                    </a:lnTo>
                    <a:lnTo>
                      <a:pt x="101" y="276"/>
                    </a:lnTo>
                    <a:lnTo>
                      <a:pt x="86" y="288"/>
                    </a:lnTo>
                    <a:lnTo>
                      <a:pt x="60" y="297"/>
                    </a:lnTo>
                    <a:lnTo>
                      <a:pt x="22" y="293"/>
                    </a:lnTo>
                    <a:lnTo>
                      <a:pt x="22" y="270"/>
                    </a:lnTo>
                    <a:lnTo>
                      <a:pt x="33" y="245"/>
                    </a:lnTo>
                    <a:lnTo>
                      <a:pt x="76" y="240"/>
                    </a:lnTo>
                    <a:lnTo>
                      <a:pt x="103" y="231"/>
                    </a:lnTo>
                    <a:lnTo>
                      <a:pt x="144" y="226"/>
                    </a:lnTo>
                    <a:lnTo>
                      <a:pt x="157" y="212"/>
                    </a:lnTo>
                    <a:lnTo>
                      <a:pt x="134" y="222"/>
                    </a:lnTo>
                    <a:lnTo>
                      <a:pt x="55" y="231"/>
                    </a:lnTo>
                    <a:lnTo>
                      <a:pt x="47" y="225"/>
                    </a:lnTo>
                    <a:lnTo>
                      <a:pt x="47" y="210"/>
                    </a:lnTo>
                    <a:lnTo>
                      <a:pt x="53" y="200"/>
                    </a:lnTo>
                    <a:lnTo>
                      <a:pt x="60" y="196"/>
                    </a:lnTo>
                    <a:lnTo>
                      <a:pt x="58" y="188"/>
                    </a:lnTo>
                    <a:lnTo>
                      <a:pt x="51" y="179"/>
                    </a:lnTo>
                    <a:lnTo>
                      <a:pt x="62" y="158"/>
                    </a:lnTo>
                    <a:lnTo>
                      <a:pt x="76" y="151"/>
                    </a:lnTo>
                    <a:lnTo>
                      <a:pt x="103" y="153"/>
                    </a:lnTo>
                    <a:lnTo>
                      <a:pt x="118" y="151"/>
                    </a:lnTo>
                    <a:lnTo>
                      <a:pt x="156" y="159"/>
                    </a:lnTo>
                    <a:lnTo>
                      <a:pt x="161" y="154"/>
                    </a:lnTo>
                    <a:lnTo>
                      <a:pt x="151" y="154"/>
                    </a:lnTo>
                    <a:lnTo>
                      <a:pt x="144" y="143"/>
                    </a:lnTo>
                    <a:lnTo>
                      <a:pt x="100" y="139"/>
                    </a:lnTo>
                    <a:lnTo>
                      <a:pt x="92" y="129"/>
                    </a:lnTo>
                    <a:lnTo>
                      <a:pt x="101" y="103"/>
                    </a:lnTo>
                    <a:lnTo>
                      <a:pt x="113" y="88"/>
                    </a:lnTo>
                    <a:lnTo>
                      <a:pt x="138" y="88"/>
                    </a:lnTo>
                    <a:lnTo>
                      <a:pt x="146" y="78"/>
                    </a:lnTo>
                    <a:lnTo>
                      <a:pt x="166" y="78"/>
                    </a:lnTo>
                    <a:lnTo>
                      <a:pt x="180" y="83"/>
                    </a:lnTo>
                    <a:lnTo>
                      <a:pt x="191" y="97"/>
                    </a:lnTo>
                    <a:lnTo>
                      <a:pt x="191" y="116"/>
                    </a:lnTo>
                    <a:lnTo>
                      <a:pt x="186" y="124"/>
                    </a:lnTo>
                    <a:lnTo>
                      <a:pt x="192" y="147"/>
                    </a:lnTo>
                    <a:lnTo>
                      <a:pt x="219" y="147"/>
                    </a:lnTo>
                    <a:lnTo>
                      <a:pt x="234" y="136"/>
                    </a:lnTo>
                    <a:lnTo>
                      <a:pt x="258" y="135"/>
                    </a:lnTo>
                    <a:lnTo>
                      <a:pt x="258" y="148"/>
                    </a:lnTo>
                    <a:lnTo>
                      <a:pt x="280" y="152"/>
                    </a:lnTo>
                    <a:lnTo>
                      <a:pt x="288" y="179"/>
                    </a:lnTo>
                    <a:lnTo>
                      <a:pt x="302" y="200"/>
                    </a:lnTo>
                    <a:lnTo>
                      <a:pt x="312" y="200"/>
                    </a:lnTo>
                    <a:lnTo>
                      <a:pt x="321" y="210"/>
                    </a:lnTo>
                    <a:lnTo>
                      <a:pt x="301" y="223"/>
                    </a:lnTo>
                    <a:lnTo>
                      <a:pt x="300" y="234"/>
                    </a:lnTo>
                    <a:lnTo>
                      <a:pt x="310" y="237"/>
                    </a:lnTo>
                    <a:lnTo>
                      <a:pt x="336" y="227"/>
                    </a:lnTo>
                    <a:lnTo>
                      <a:pt x="336" y="232"/>
                    </a:lnTo>
                    <a:lnTo>
                      <a:pt x="339" y="239"/>
                    </a:lnTo>
                    <a:lnTo>
                      <a:pt x="342" y="250"/>
                    </a:lnTo>
                    <a:lnTo>
                      <a:pt x="336" y="258"/>
                    </a:lnTo>
                    <a:lnTo>
                      <a:pt x="340" y="256"/>
                    </a:lnTo>
                    <a:lnTo>
                      <a:pt x="344" y="271"/>
                    </a:lnTo>
                    <a:lnTo>
                      <a:pt x="343" y="287"/>
                    </a:lnTo>
                    <a:lnTo>
                      <a:pt x="349" y="297"/>
                    </a:lnTo>
                    <a:lnTo>
                      <a:pt x="359" y="298"/>
                    </a:lnTo>
                    <a:lnTo>
                      <a:pt x="366" y="297"/>
                    </a:lnTo>
                    <a:lnTo>
                      <a:pt x="371" y="292"/>
                    </a:lnTo>
                    <a:lnTo>
                      <a:pt x="377" y="293"/>
                    </a:lnTo>
                    <a:lnTo>
                      <a:pt x="395" y="288"/>
                    </a:lnTo>
                    <a:lnTo>
                      <a:pt x="399" y="297"/>
                    </a:lnTo>
                    <a:lnTo>
                      <a:pt x="419" y="293"/>
                    </a:lnTo>
                    <a:lnTo>
                      <a:pt x="469" y="303"/>
                    </a:lnTo>
                    <a:lnTo>
                      <a:pt x="478" y="301"/>
                    </a:lnTo>
                    <a:lnTo>
                      <a:pt x="482" y="283"/>
                    </a:lnTo>
                    <a:lnTo>
                      <a:pt x="482" y="261"/>
                    </a:lnTo>
                    <a:lnTo>
                      <a:pt x="468" y="245"/>
                    </a:lnTo>
                    <a:lnTo>
                      <a:pt x="462" y="233"/>
                    </a:lnTo>
                    <a:lnTo>
                      <a:pt x="450" y="236"/>
                    </a:lnTo>
                    <a:lnTo>
                      <a:pt x="444" y="229"/>
                    </a:lnTo>
                    <a:lnTo>
                      <a:pt x="440" y="221"/>
                    </a:lnTo>
                    <a:lnTo>
                      <a:pt x="431" y="227"/>
                    </a:lnTo>
                    <a:lnTo>
                      <a:pt x="425" y="218"/>
                    </a:lnTo>
                    <a:lnTo>
                      <a:pt x="449" y="204"/>
                    </a:lnTo>
                    <a:lnTo>
                      <a:pt x="451" y="193"/>
                    </a:lnTo>
                    <a:lnTo>
                      <a:pt x="462" y="190"/>
                    </a:lnTo>
                    <a:lnTo>
                      <a:pt x="456" y="163"/>
                    </a:lnTo>
                    <a:lnTo>
                      <a:pt x="450" y="152"/>
                    </a:lnTo>
                    <a:lnTo>
                      <a:pt x="440" y="148"/>
                    </a:lnTo>
                    <a:lnTo>
                      <a:pt x="438" y="142"/>
                    </a:lnTo>
                    <a:lnTo>
                      <a:pt x="424" y="139"/>
                    </a:lnTo>
                    <a:lnTo>
                      <a:pt x="402" y="120"/>
                    </a:lnTo>
                    <a:lnTo>
                      <a:pt x="401" y="110"/>
                    </a:lnTo>
                    <a:lnTo>
                      <a:pt x="401" y="100"/>
                    </a:lnTo>
                    <a:lnTo>
                      <a:pt x="396" y="93"/>
                    </a:lnTo>
                    <a:lnTo>
                      <a:pt x="412" y="89"/>
                    </a:lnTo>
                    <a:lnTo>
                      <a:pt x="420" y="83"/>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42" name="Freeform 294"/>
              <p:cNvSpPr>
                <a:spLocks noChangeAspect="1"/>
              </p:cNvSpPr>
              <p:nvPr/>
            </p:nvSpPr>
            <p:spPr bwMode="gray">
              <a:xfrm>
                <a:off x="1168" y="1099"/>
                <a:ext cx="80" cy="82"/>
              </a:xfrm>
              <a:custGeom>
                <a:avLst/>
                <a:gdLst/>
                <a:ahLst/>
                <a:cxnLst>
                  <a:cxn ang="0">
                    <a:pos x="157" y="126"/>
                  </a:cxn>
                  <a:cxn ang="0">
                    <a:pos x="177" y="100"/>
                  </a:cxn>
                  <a:cxn ang="0">
                    <a:pos x="197" y="75"/>
                  </a:cxn>
                  <a:cxn ang="0">
                    <a:pos x="224" y="48"/>
                  </a:cxn>
                  <a:cxn ang="0">
                    <a:pos x="242" y="51"/>
                  </a:cxn>
                  <a:cxn ang="0">
                    <a:pos x="269" y="44"/>
                  </a:cxn>
                  <a:cxn ang="0">
                    <a:pos x="274" y="72"/>
                  </a:cxn>
                  <a:cxn ang="0">
                    <a:pos x="285" y="59"/>
                  </a:cxn>
                  <a:cxn ang="0">
                    <a:pos x="303" y="57"/>
                  </a:cxn>
                  <a:cxn ang="0">
                    <a:pos x="329" y="43"/>
                  </a:cxn>
                  <a:cxn ang="0">
                    <a:pos x="307" y="23"/>
                  </a:cxn>
                  <a:cxn ang="0">
                    <a:pos x="343" y="0"/>
                  </a:cxn>
                  <a:cxn ang="0">
                    <a:pos x="382" y="37"/>
                  </a:cxn>
                  <a:cxn ang="0">
                    <a:pos x="397" y="72"/>
                  </a:cxn>
                  <a:cxn ang="0">
                    <a:pos x="356" y="91"/>
                  </a:cxn>
                  <a:cxn ang="0">
                    <a:pos x="353" y="119"/>
                  </a:cxn>
                  <a:cxn ang="0">
                    <a:pos x="369" y="159"/>
                  </a:cxn>
                  <a:cxn ang="0">
                    <a:pos x="355" y="173"/>
                  </a:cxn>
                  <a:cxn ang="0">
                    <a:pos x="370" y="190"/>
                  </a:cxn>
                  <a:cxn ang="0">
                    <a:pos x="350" y="237"/>
                  </a:cxn>
                  <a:cxn ang="0">
                    <a:pos x="314" y="258"/>
                  </a:cxn>
                  <a:cxn ang="0">
                    <a:pos x="300" y="309"/>
                  </a:cxn>
                  <a:cxn ang="0">
                    <a:pos x="265" y="253"/>
                  </a:cxn>
                  <a:cxn ang="0">
                    <a:pos x="275" y="195"/>
                  </a:cxn>
                  <a:cxn ang="0">
                    <a:pos x="262" y="193"/>
                  </a:cxn>
                  <a:cxn ang="0">
                    <a:pos x="244" y="206"/>
                  </a:cxn>
                  <a:cxn ang="0">
                    <a:pos x="244" y="244"/>
                  </a:cxn>
                  <a:cxn ang="0">
                    <a:pos x="216" y="239"/>
                  </a:cxn>
                  <a:cxn ang="0">
                    <a:pos x="217" y="264"/>
                  </a:cxn>
                  <a:cxn ang="0">
                    <a:pos x="231" y="302"/>
                  </a:cxn>
                  <a:cxn ang="0">
                    <a:pos x="211" y="342"/>
                  </a:cxn>
                  <a:cxn ang="0">
                    <a:pos x="195" y="324"/>
                  </a:cxn>
                  <a:cxn ang="0">
                    <a:pos x="181" y="295"/>
                  </a:cxn>
                  <a:cxn ang="0">
                    <a:pos x="174" y="318"/>
                  </a:cxn>
                  <a:cxn ang="0">
                    <a:pos x="181" y="336"/>
                  </a:cxn>
                  <a:cxn ang="0">
                    <a:pos x="181" y="368"/>
                  </a:cxn>
                  <a:cxn ang="0">
                    <a:pos x="171" y="393"/>
                  </a:cxn>
                  <a:cxn ang="0">
                    <a:pos x="145" y="384"/>
                  </a:cxn>
                  <a:cxn ang="0">
                    <a:pos x="131" y="393"/>
                  </a:cxn>
                  <a:cxn ang="0">
                    <a:pos x="114" y="351"/>
                  </a:cxn>
                  <a:cxn ang="0">
                    <a:pos x="114" y="319"/>
                  </a:cxn>
                  <a:cxn ang="0">
                    <a:pos x="101" y="360"/>
                  </a:cxn>
                  <a:cxn ang="0">
                    <a:pos x="56" y="360"/>
                  </a:cxn>
                  <a:cxn ang="0">
                    <a:pos x="58" y="334"/>
                  </a:cxn>
                  <a:cxn ang="0">
                    <a:pos x="37" y="378"/>
                  </a:cxn>
                  <a:cxn ang="0">
                    <a:pos x="12" y="367"/>
                  </a:cxn>
                  <a:cxn ang="0">
                    <a:pos x="2" y="346"/>
                  </a:cxn>
                  <a:cxn ang="0">
                    <a:pos x="15" y="308"/>
                  </a:cxn>
                  <a:cxn ang="0">
                    <a:pos x="29" y="274"/>
                  </a:cxn>
                  <a:cxn ang="0">
                    <a:pos x="59" y="274"/>
                  </a:cxn>
                  <a:cxn ang="0">
                    <a:pos x="82" y="239"/>
                  </a:cxn>
                  <a:cxn ang="0">
                    <a:pos x="90" y="209"/>
                  </a:cxn>
                  <a:cxn ang="0">
                    <a:pos x="111" y="206"/>
                  </a:cxn>
                  <a:cxn ang="0">
                    <a:pos x="134" y="178"/>
                  </a:cxn>
                  <a:cxn ang="0">
                    <a:pos x="147" y="150"/>
                  </a:cxn>
                </a:cxnLst>
                <a:rect l="0" t="0" r="r" b="b"/>
                <a:pathLst>
                  <a:path w="399" h="411">
                    <a:moveTo>
                      <a:pt x="154" y="134"/>
                    </a:moveTo>
                    <a:lnTo>
                      <a:pt x="156" y="136"/>
                    </a:lnTo>
                    <a:lnTo>
                      <a:pt x="157" y="126"/>
                    </a:lnTo>
                    <a:lnTo>
                      <a:pt x="166" y="120"/>
                    </a:lnTo>
                    <a:lnTo>
                      <a:pt x="170" y="109"/>
                    </a:lnTo>
                    <a:lnTo>
                      <a:pt x="177" y="100"/>
                    </a:lnTo>
                    <a:lnTo>
                      <a:pt x="184" y="99"/>
                    </a:lnTo>
                    <a:lnTo>
                      <a:pt x="187" y="89"/>
                    </a:lnTo>
                    <a:lnTo>
                      <a:pt x="197" y="75"/>
                    </a:lnTo>
                    <a:lnTo>
                      <a:pt x="198" y="61"/>
                    </a:lnTo>
                    <a:lnTo>
                      <a:pt x="221" y="57"/>
                    </a:lnTo>
                    <a:lnTo>
                      <a:pt x="224" y="48"/>
                    </a:lnTo>
                    <a:lnTo>
                      <a:pt x="232" y="49"/>
                    </a:lnTo>
                    <a:lnTo>
                      <a:pt x="238" y="57"/>
                    </a:lnTo>
                    <a:lnTo>
                      <a:pt x="242" y="51"/>
                    </a:lnTo>
                    <a:lnTo>
                      <a:pt x="256" y="50"/>
                    </a:lnTo>
                    <a:lnTo>
                      <a:pt x="260" y="45"/>
                    </a:lnTo>
                    <a:lnTo>
                      <a:pt x="269" y="44"/>
                    </a:lnTo>
                    <a:lnTo>
                      <a:pt x="267" y="60"/>
                    </a:lnTo>
                    <a:lnTo>
                      <a:pt x="270" y="76"/>
                    </a:lnTo>
                    <a:lnTo>
                      <a:pt x="274" y="72"/>
                    </a:lnTo>
                    <a:lnTo>
                      <a:pt x="271" y="57"/>
                    </a:lnTo>
                    <a:lnTo>
                      <a:pt x="275" y="48"/>
                    </a:lnTo>
                    <a:lnTo>
                      <a:pt x="285" y="59"/>
                    </a:lnTo>
                    <a:lnTo>
                      <a:pt x="298" y="66"/>
                    </a:lnTo>
                    <a:lnTo>
                      <a:pt x="306" y="66"/>
                    </a:lnTo>
                    <a:lnTo>
                      <a:pt x="303" y="57"/>
                    </a:lnTo>
                    <a:lnTo>
                      <a:pt x="319" y="61"/>
                    </a:lnTo>
                    <a:lnTo>
                      <a:pt x="330" y="49"/>
                    </a:lnTo>
                    <a:lnTo>
                      <a:pt x="329" y="43"/>
                    </a:lnTo>
                    <a:lnTo>
                      <a:pt x="322" y="44"/>
                    </a:lnTo>
                    <a:lnTo>
                      <a:pt x="313" y="37"/>
                    </a:lnTo>
                    <a:lnTo>
                      <a:pt x="307" y="23"/>
                    </a:lnTo>
                    <a:lnTo>
                      <a:pt x="317" y="19"/>
                    </a:lnTo>
                    <a:lnTo>
                      <a:pt x="323" y="7"/>
                    </a:lnTo>
                    <a:lnTo>
                      <a:pt x="343" y="0"/>
                    </a:lnTo>
                    <a:lnTo>
                      <a:pt x="365" y="18"/>
                    </a:lnTo>
                    <a:lnTo>
                      <a:pt x="365" y="24"/>
                    </a:lnTo>
                    <a:lnTo>
                      <a:pt x="382" y="37"/>
                    </a:lnTo>
                    <a:lnTo>
                      <a:pt x="399" y="57"/>
                    </a:lnTo>
                    <a:lnTo>
                      <a:pt x="399" y="66"/>
                    </a:lnTo>
                    <a:lnTo>
                      <a:pt x="397" y="72"/>
                    </a:lnTo>
                    <a:lnTo>
                      <a:pt x="384" y="77"/>
                    </a:lnTo>
                    <a:lnTo>
                      <a:pt x="381" y="85"/>
                    </a:lnTo>
                    <a:lnTo>
                      <a:pt x="356" y="91"/>
                    </a:lnTo>
                    <a:lnTo>
                      <a:pt x="349" y="99"/>
                    </a:lnTo>
                    <a:lnTo>
                      <a:pt x="348" y="108"/>
                    </a:lnTo>
                    <a:lnTo>
                      <a:pt x="353" y="119"/>
                    </a:lnTo>
                    <a:lnTo>
                      <a:pt x="376" y="148"/>
                    </a:lnTo>
                    <a:lnTo>
                      <a:pt x="377" y="159"/>
                    </a:lnTo>
                    <a:lnTo>
                      <a:pt x="369" y="159"/>
                    </a:lnTo>
                    <a:lnTo>
                      <a:pt x="360" y="152"/>
                    </a:lnTo>
                    <a:lnTo>
                      <a:pt x="353" y="159"/>
                    </a:lnTo>
                    <a:lnTo>
                      <a:pt x="355" y="173"/>
                    </a:lnTo>
                    <a:lnTo>
                      <a:pt x="364" y="174"/>
                    </a:lnTo>
                    <a:lnTo>
                      <a:pt x="366" y="186"/>
                    </a:lnTo>
                    <a:lnTo>
                      <a:pt x="370" y="190"/>
                    </a:lnTo>
                    <a:lnTo>
                      <a:pt x="375" y="210"/>
                    </a:lnTo>
                    <a:lnTo>
                      <a:pt x="366" y="222"/>
                    </a:lnTo>
                    <a:lnTo>
                      <a:pt x="350" y="237"/>
                    </a:lnTo>
                    <a:lnTo>
                      <a:pt x="324" y="237"/>
                    </a:lnTo>
                    <a:lnTo>
                      <a:pt x="318" y="244"/>
                    </a:lnTo>
                    <a:lnTo>
                      <a:pt x="314" y="258"/>
                    </a:lnTo>
                    <a:lnTo>
                      <a:pt x="317" y="288"/>
                    </a:lnTo>
                    <a:lnTo>
                      <a:pt x="313" y="302"/>
                    </a:lnTo>
                    <a:lnTo>
                      <a:pt x="300" y="309"/>
                    </a:lnTo>
                    <a:lnTo>
                      <a:pt x="287" y="307"/>
                    </a:lnTo>
                    <a:lnTo>
                      <a:pt x="265" y="269"/>
                    </a:lnTo>
                    <a:lnTo>
                      <a:pt x="265" y="253"/>
                    </a:lnTo>
                    <a:lnTo>
                      <a:pt x="269" y="237"/>
                    </a:lnTo>
                    <a:lnTo>
                      <a:pt x="268" y="220"/>
                    </a:lnTo>
                    <a:lnTo>
                      <a:pt x="275" y="195"/>
                    </a:lnTo>
                    <a:lnTo>
                      <a:pt x="276" y="183"/>
                    </a:lnTo>
                    <a:lnTo>
                      <a:pt x="270" y="182"/>
                    </a:lnTo>
                    <a:lnTo>
                      <a:pt x="262" y="193"/>
                    </a:lnTo>
                    <a:lnTo>
                      <a:pt x="246" y="189"/>
                    </a:lnTo>
                    <a:lnTo>
                      <a:pt x="244" y="200"/>
                    </a:lnTo>
                    <a:lnTo>
                      <a:pt x="244" y="206"/>
                    </a:lnTo>
                    <a:lnTo>
                      <a:pt x="237" y="213"/>
                    </a:lnTo>
                    <a:lnTo>
                      <a:pt x="243" y="220"/>
                    </a:lnTo>
                    <a:lnTo>
                      <a:pt x="244" y="244"/>
                    </a:lnTo>
                    <a:lnTo>
                      <a:pt x="235" y="255"/>
                    </a:lnTo>
                    <a:lnTo>
                      <a:pt x="225" y="242"/>
                    </a:lnTo>
                    <a:lnTo>
                      <a:pt x="216" y="239"/>
                    </a:lnTo>
                    <a:lnTo>
                      <a:pt x="216" y="247"/>
                    </a:lnTo>
                    <a:lnTo>
                      <a:pt x="211" y="256"/>
                    </a:lnTo>
                    <a:lnTo>
                      <a:pt x="217" y="264"/>
                    </a:lnTo>
                    <a:lnTo>
                      <a:pt x="227" y="268"/>
                    </a:lnTo>
                    <a:lnTo>
                      <a:pt x="233" y="291"/>
                    </a:lnTo>
                    <a:lnTo>
                      <a:pt x="231" y="302"/>
                    </a:lnTo>
                    <a:lnTo>
                      <a:pt x="216" y="311"/>
                    </a:lnTo>
                    <a:lnTo>
                      <a:pt x="215" y="331"/>
                    </a:lnTo>
                    <a:lnTo>
                      <a:pt x="211" y="342"/>
                    </a:lnTo>
                    <a:lnTo>
                      <a:pt x="209" y="340"/>
                    </a:lnTo>
                    <a:lnTo>
                      <a:pt x="201" y="344"/>
                    </a:lnTo>
                    <a:lnTo>
                      <a:pt x="195" y="324"/>
                    </a:lnTo>
                    <a:lnTo>
                      <a:pt x="188" y="308"/>
                    </a:lnTo>
                    <a:lnTo>
                      <a:pt x="185" y="287"/>
                    </a:lnTo>
                    <a:lnTo>
                      <a:pt x="181" y="295"/>
                    </a:lnTo>
                    <a:lnTo>
                      <a:pt x="173" y="290"/>
                    </a:lnTo>
                    <a:lnTo>
                      <a:pt x="172" y="301"/>
                    </a:lnTo>
                    <a:lnTo>
                      <a:pt x="174" y="318"/>
                    </a:lnTo>
                    <a:lnTo>
                      <a:pt x="178" y="324"/>
                    </a:lnTo>
                    <a:lnTo>
                      <a:pt x="173" y="334"/>
                    </a:lnTo>
                    <a:lnTo>
                      <a:pt x="181" y="336"/>
                    </a:lnTo>
                    <a:lnTo>
                      <a:pt x="162" y="346"/>
                    </a:lnTo>
                    <a:lnTo>
                      <a:pt x="173" y="352"/>
                    </a:lnTo>
                    <a:lnTo>
                      <a:pt x="181" y="368"/>
                    </a:lnTo>
                    <a:lnTo>
                      <a:pt x="182" y="376"/>
                    </a:lnTo>
                    <a:lnTo>
                      <a:pt x="173" y="376"/>
                    </a:lnTo>
                    <a:lnTo>
                      <a:pt x="171" y="393"/>
                    </a:lnTo>
                    <a:lnTo>
                      <a:pt x="162" y="398"/>
                    </a:lnTo>
                    <a:lnTo>
                      <a:pt x="154" y="398"/>
                    </a:lnTo>
                    <a:lnTo>
                      <a:pt x="145" y="384"/>
                    </a:lnTo>
                    <a:lnTo>
                      <a:pt x="144" y="400"/>
                    </a:lnTo>
                    <a:lnTo>
                      <a:pt x="139" y="411"/>
                    </a:lnTo>
                    <a:lnTo>
                      <a:pt x="131" y="393"/>
                    </a:lnTo>
                    <a:lnTo>
                      <a:pt x="130" y="367"/>
                    </a:lnTo>
                    <a:lnTo>
                      <a:pt x="123" y="367"/>
                    </a:lnTo>
                    <a:lnTo>
                      <a:pt x="114" y="351"/>
                    </a:lnTo>
                    <a:lnTo>
                      <a:pt x="118" y="339"/>
                    </a:lnTo>
                    <a:lnTo>
                      <a:pt x="117" y="328"/>
                    </a:lnTo>
                    <a:lnTo>
                      <a:pt x="114" y="319"/>
                    </a:lnTo>
                    <a:lnTo>
                      <a:pt x="103" y="329"/>
                    </a:lnTo>
                    <a:lnTo>
                      <a:pt x="101" y="349"/>
                    </a:lnTo>
                    <a:lnTo>
                      <a:pt x="101" y="360"/>
                    </a:lnTo>
                    <a:lnTo>
                      <a:pt x="91" y="382"/>
                    </a:lnTo>
                    <a:lnTo>
                      <a:pt x="82" y="371"/>
                    </a:lnTo>
                    <a:lnTo>
                      <a:pt x="56" y="360"/>
                    </a:lnTo>
                    <a:lnTo>
                      <a:pt x="55" y="352"/>
                    </a:lnTo>
                    <a:lnTo>
                      <a:pt x="58" y="346"/>
                    </a:lnTo>
                    <a:lnTo>
                      <a:pt x="58" y="334"/>
                    </a:lnTo>
                    <a:lnTo>
                      <a:pt x="50" y="356"/>
                    </a:lnTo>
                    <a:lnTo>
                      <a:pt x="44" y="361"/>
                    </a:lnTo>
                    <a:lnTo>
                      <a:pt x="37" y="378"/>
                    </a:lnTo>
                    <a:lnTo>
                      <a:pt x="21" y="383"/>
                    </a:lnTo>
                    <a:lnTo>
                      <a:pt x="12" y="373"/>
                    </a:lnTo>
                    <a:lnTo>
                      <a:pt x="12" y="367"/>
                    </a:lnTo>
                    <a:lnTo>
                      <a:pt x="25" y="333"/>
                    </a:lnTo>
                    <a:lnTo>
                      <a:pt x="16" y="328"/>
                    </a:lnTo>
                    <a:lnTo>
                      <a:pt x="2" y="346"/>
                    </a:lnTo>
                    <a:lnTo>
                      <a:pt x="0" y="326"/>
                    </a:lnTo>
                    <a:lnTo>
                      <a:pt x="5" y="317"/>
                    </a:lnTo>
                    <a:lnTo>
                      <a:pt x="15" y="308"/>
                    </a:lnTo>
                    <a:lnTo>
                      <a:pt x="16" y="285"/>
                    </a:lnTo>
                    <a:lnTo>
                      <a:pt x="27" y="280"/>
                    </a:lnTo>
                    <a:lnTo>
                      <a:pt x="29" y="274"/>
                    </a:lnTo>
                    <a:lnTo>
                      <a:pt x="39" y="266"/>
                    </a:lnTo>
                    <a:lnTo>
                      <a:pt x="47" y="266"/>
                    </a:lnTo>
                    <a:lnTo>
                      <a:pt x="59" y="274"/>
                    </a:lnTo>
                    <a:lnTo>
                      <a:pt x="64" y="269"/>
                    </a:lnTo>
                    <a:lnTo>
                      <a:pt x="70" y="271"/>
                    </a:lnTo>
                    <a:lnTo>
                      <a:pt x="82" y="239"/>
                    </a:lnTo>
                    <a:lnTo>
                      <a:pt x="90" y="231"/>
                    </a:lnTo>
                    <a:lnTo>
                      <a:pt x="91" y="225"/>
                    </a:lnTo>
                    <a:lnTo>
                      <a:pt x="90" y="209"/>
                    </a:lnTo>
                    <a:lnTo>
                      <a:pt x="93" y="216"/>
                    </a:lnTo>
                    <a:lnTo>
                      <a:pt x="99" y="213"/>
                    </a:lnTo>
                    <a:lnTo>
                      <a:pt x="111" y="206"/>
                    </a:lnTo>
                    <a:lnTo>
                      <a:pt x="114" y="198"/>
                    </a:lnTo>
                    <a:lnTo>
                      <a:pt x="120" y="198"/>
                    </a:lnTo>
                    <a:lnTo>
                      <a:pt x="134" y="178"/>
                    </a:lnTo>
                    <a:lnTo>
                      <a:pt x="147" y="174"/>
                    </a:lnTo>
                    <a:lnTo>
                      <a:pt x="138" y="170"/>
                    </a:lnTo>
                    <a:lnTo>
                      <a:pt x="147" y="150"/>
                    </a:lnTo>
                    <a:lnTo>
                      <a:pt x="149" y="139"/>
                    </a:lnTo>
                    <a:lnTo>
                      <a:pt x="154" y="134"/>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43" name="Freeform 295"/>
              <p:cNvSpPr>
                <a:spLocks noChangeAspect="1"/>
              </p:cNvSpPr>
              <p:nvPr/>
            </p:nvSpPr>
            <p:spPr bwMode="gray">
              <a:xfrm>
                <a:off x="1271" y="1070"/>
                <a:ext cx="40" cy="39"/>
              </a:xfrm>
              <a:custGeom>
                <a:avLst/>
                <a:gdLst/>
                <a:ahLst/>
                <a:cxnLst>
                  <a:cxn ang="0">
                    <a:pos x="76" y="19"/>
                  </a:cxn>
                  <a:cxn ang="0">
                    <a:pos x="84" y="23"/>
                  </a:cxn>
                  <a:cxn ang="0">
                    <a:pos x="84" y="19"/>
                  </a:cxn>
                  <a:cxn ang="0">
                    <a:pos x="95" y="13"/>
                  </a:cxn>
                  <a:cxn ang="0">
                    <a:pos x="127" y="7"/>
                  </a:cxn>
                  <a:cxn ang="0">
                    <a:pos x="128" y="13"/>
                  </a:cxn>
                  <a:cxn ang="0">
                    <a:pos x="138" y="16"/>
                  </a:cxn>
                  <a:cxn ang="0">
                    <a:pos x="145" y="5"/>
                  </a:cxn>
                  <a:cxn ang="0">
                    <a:pos x="172" y="0"/>
                  </a:cxn>
                  <a:cxn ang="0">
                    <a:pos x="198" y="8"/>
                  </a:cxn>
                  <a:cxn ang="0">
                    <a:pos x="200" y="21"/>
                  </a:cxn>
                  <a:cxn ang="0">
                    <a:pos x="199" y="37"/>
                  </a:cxn>
                  <a:cxn ang="0">
                    <a:pos x="194" y="46"/>
                  </a:cxn>
                  <a:cxn ang="0">
                    <a:pos x="149" y="60"/>
                  </a:cxn>
                  <a:cxn ang="0">
                    <a:pos x="135" y="60"/>
                  </a:cxn>
                  <a:cxn ang="0">
                    <a:pos x="134" y="65"/>
                  </a:cxn>
                  <a:cxn ang="0">
                    <a:pos x="127" y="70"/>
                  </a:cxn>
                  <a:cxn ang="0">
                    <a:pos x="134" y="76"/>
                  </a:cxn>
                  <a:cxn ang="0">
                    <a:pos x="129" y="80"/>
                  </a:cxn>
                  <a:cxn ang="0">
                    <a:pos x="105" y="81"/>
                  </a:cxn>
                  <a:cxn ang="0">
                    <a:pos x="107" y="85"/>
                  </a:cxn>
                  <a:cxn ang="0">
                    <a:pos x="107" y="97"/>
                  </a:cxn>
                  <a:cxn ang="0">
                    <a:pos x="114" y="87"/>
                  </a:cxn>
                  <a:cxn ang="0">
                    <a:pos x="116" y="94"/>
                  </a:cxn>
                  <a:cxn ang="0">
                    <a:pos x="111" y="104"/>
                  </a:cxn>
                  <a:cxn ang="0">
                    <a:pos x="123" y="92"/>
                  </a:cxn>
                  <a:cxn ang="0">
                    <a:pos x="129" y="92"/>
                  </a:cxn>
                  <a:cxn ang="0">
                    <a:pos x="129" y="104"/>
                  </a:cxn>
                  <a:cxn ang="0">
                    <a:pos x="134" y="99"/>
                  </a:cxn>
                  <a:cxn ang="0">
                    <a:pos x="135" y="87"/>
                  </a:cxn>
                  <a:cxn ang="0">
                    <a:pos x="140" y="81"/>
                  </a:cxn>
                  <a:cxn ang="0">
                    <a:pos x="144" y="89"/>
                  </a:cxn>
                  <a:cxn ang="0">
                    <a:pos x="155" y="92"/>
                  </a:cxn>
                  <a:cxn ang="0">
                    <a:pos x="173" y="87"/>
                  </a:cxn>
                  <a:cxn ang="0">
                    <a:pos x="177" y="115"/>
                  </a:cxn>
                  <a:cxn ang="0">
                    <a:pos x="173" y="150"/>
                  </a:cxn>
                  <a:cxn ang="0">
                    <a:pos x="168" y="157"/>
                  </a:cxn>
                  <a:cxn ang="0">
                    <a:pos x="161" y="163"/>
                  </a:cxn>
                  <a:cxn ang="0">
                    <a:pos x="125" y="177"/>
                  </a:cxn>
                  <a:cxn ang="0">
                    <a:pos x="117" y="172"/>
                  </a:cxn>
                  <a:cxn ang="0">
                    <a:pos x="76" y="195"/>
                  </a:cxn>
                  <a:cxn ang="0">
                    <a:pos x="64" y="195"/>
                  </a:cxn>
                  <a:cxn ang="0">
                    <a:pos x="52" y="190"/>
                  </a:cxn>
                  <a:cxn ang="0">
                    <a:pos x="46" y="179"/>
                  </a:cxn>
                  <a:cxn ang="0">
                    <a:pos x="44" y="169"/>
                  </a:cxn>
                  <a:cxn ang="0">
                    <a:pos x="14" y="158"/>
                  </a:cxn>
                  <a:cxn ang="0">
                    <a:pos x="6" y="148"/>
                  </a:cxn>
                  <a:cxn ang="0">
                    <a:pos x="6" y="136"/>
                  </a:cxn>
                  <a:cxn ang="0">
                    <a:pos x="9" y="129"/>
                  </a:cxn>
                  <a:cxn ang="0">
                    <a:pos x="6" y="118"/>
                  </a:cxn>
                  <a:cxn ang="0">
                    <a:pos x="6" y="102"/>
                  </a:cxn>
                  <a:cxn ang="0">
                    <a:pos x="0" y="83"/>
                  </a:cxn>
                  <a:cxn ang="0">
                    <a:pos x="4" y="61"/>
                  </a:cxn>
                  <a:cxn ang="0">
                    <a:pos x="8" y="56"/>
                  </a:cxn>
                  <a:cxn ang="0">
                    <a:pos x="32" y="49"/>
                  </a:cxn>
                  <a:cxn ang="0">
                    <a:pos x="37" y="39"/>
                  </a:cxn>
                  <a:cxn ang="0">
                    <a:pos x="46" y="33"/>
                  </a:cxn>
                  <a:cxn ang="0">
                    <a:pos x="54" y="37"/>
                  </a:cxn>
                  <a:cxn ang="0">
                    <a:pos x="63" y="23"/>
                  </a:cxn>
                  <a:cxn ang="0">
                    <a:pos x="71" y="23"/>
                  </a:cxn>
                  <a:cxn ang="0">
                    <a:pos x="76" y="19"/>
                  </a:cxn>
                </a:cxnLst>
                <a:rect l="0" t="0" r="r" b="b"/>
                <a:pathLst>
                  <a:path w="200" h="195">
                    <a:moveTo>
                      <a:pt x="76" y="19"/>
                    </a:moveTo>
                    <a:lnTo>
                      <a:pt x="84" y="23"/>
                    </a:lnTo>
                    <a:lnTo>
                      <a:pt x="84" y="19"/>
                    </a:lnTo>
                    <a:lnTo>
                      <a:pt x="95" y="13"/>
                    </a:lnTo>
                    <a:lnTo>
                      <a:pt x="127" y="7"/>
                    </a:lnTo>
                    <a:lnTo>
                      <a:pt x="128" y="13"/>
                    </a:lnTo>
                    <a:lnTo>
                      <a:pt x="138" y="16"/>
                    </a:lnTo>
                    <a:lnTo>
                      <a:pt x="145" y="5"/>
                    </a:lnTo>
                    <a:lnTo>
                      <a:pt x="172" y="0"/>
                    </a:lnTo>
                    <a:lnTo>
                      <a:pt x="198" y="8"/>
                    </a:lnTo>
                    <a:lnTo>
                      <a:pt x="200" y="21"/>
                    </a:lnTo>
                    <a:lnTo>
                      <a:pt x="199" y="37"/>
                    </a:lnTo>
                    <a:lnTo>
                      <a:pt x="194" y="46"/>
                    </a:lnTo>
                    <a:lnTo>
                      <a:pt x="149" y="60"/>
                    </a:lnTo>
                    <a:lnTo>
                      <a:pt x="135" y="60"/>
                    </a:lnTo>
                    <a:lnTo>
                      <a:pt x="134" y="65"/>
                    </a:lnTo>
                    <a:lnTo>
                      <a:pt x="127" y="70"/>
                    </a:lnTo>
                    <a:lnTo>
                      <a:pt x="134" y="76"/>
                    </a:lnTo>
                    <a:lnTo>
                      <a:pt x="129" y="80"/>
                    </a:lnTo>
                    <a:lnTo>
                      <a:pt x="105" y="81"/>
                    </a:lnTo>
                    <a:lnTo>
                      <a:pt x="107" y="85"/>
                    </a:lnTo>
                    <a:lnTo>
                      <a:pt x="107" y="97"/>
                    </a:lnTo>
                    <a:lnTo>
                      <a:pt x="114" y="87"/>
                    </a:lnTo>
                    <a:lnTo>
                      <a:pt x="116" y="94"/>
                    </a:lnTo>
                    <a:lnTo>
                      <a:pt x="111" y="104"/>
                    </a:lnTo>
                    <a:lnTo>
                      <a:pt x="123" y="92"/>
                    </a:lnTo>
                    <a:lnTo>
                      <a:pt x="129" y="92"/>
                    </a:lnTo>
                    <a:lnTo>
                      <a:pt x="129" y="104"/>
                    </a:lnTo>
                    <a:lnTo>
                      <a:pt x="134" y="99"/>
                    </a:lnTo>
                    <a:lnTo>
                      <a:pt x="135" y="87"/>
                    </a:lnTo>
                    <a:lnTo>
                      <a:pt x="140" y="81"/>
                    </a:lnTo>
                    <a:lnTo>
                      <a:pt x="144" y="89"/>
                    </a:lnTo>
                    <a:lnTo>
                      <a:pt x="155" y="92"/>
                    </a:lnTo>
                    <a:lnTo>
                      <a:pt x="173" y="87"/>
                    </a:lnTo>
                    <a:lnTo>
                      <a:pt x="177" y="115"/>
                    </a:lnTo>
                    <a:lnTo>
                      <a:pt x="173" y="150"/>
                    </a:lnTo>
                    <a:lnTo>
                      <a:pt x="168" y="157"/>
                    </a:lnTo>
                    <a:lnTo>
                      <a:pt x="161" y="163"/>
                    </a:lnTo>
                    <a:lnTo>
                      <a:pt x="125" y="177"/>
                    </a:lnTo>
                    <a:lnTo>
                      <a:pt x="117" y="172"/>
                    </a:lnTo>
                    <a:lnTo>
                      <a:pt x="76" y="195"/>
                    </a:lnTo>
                    <a:lnTo>
                      <a:pt x="64" y="195"/>
                    </a:lnTo>
                    <a:lnTo>
                      <a:pt x="52" y="190"/>
                    </a:lnTo>
                    <a:lnTo>
                      <a:pt x="46" y="179"/>
                    </a:lnTo>
                    <a:lnTo>
                      <a:pt x="44" y="169"/>
                    </a:lnTo>
                    <a:lnTo>
                      <a:pt x="14" y="158"/>
                    </a:lnTo>
                    <a:lnTo>
                      <a:pt x="6" y="148"/>
                    </a:lnTo>
                    <a:lnTo>
                      <a:pt x="6" y="136"/>
                    </a:lnTo>
                    <a:lnTo>
                      <a:pt x="9" y="129"/>
                    </a:lnTo>
                    <a:lnTo>
                      <a:pt x="6" y="118"/>
                    </a:lnTo>
                    <a:lnTo>
                      <a:pt x="6" y="102"/>
                    </a:lnTo>
                    <a:lnTo>
                      <a:pt x="0" y="83"/>
                    </a:lnTo>
                    <a:lnTo>
                      <a:pt x="4" y="61"/>
                    </a:lnTo>
                    <a:lnTo>
                      <a:pt x="8" y="56"/>
                    </a:lnTo>
                    <a:lnTo>
                      <a:pt x="32" y="49"/>
                    </a:lnTo>
                    <a:lnTo>
                      <a:pt x="37" y="39"/>
                    </a:lnTo>
                    <a:lnTo>
                      <a:pt x="46" y="33"/>
                    </a:lnTo>
                    <a:lnTo>
                      <a:pt x="54" y="37"/>
                    </a:lnTo>
                    <a:lnTo>
                      <a:pt x="63" y="23"/>
                    </a:lnTo>
                    <a:lnTo>
                      <a:pt x="71" y="23"/>
                    </a:lnTo>
                    <a:lnTo>
                      <a:pt x="76" y="19"/>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44" name="Freeform 296"/>
              <p:cNvSpPr>
                <a:spLocks noChangeAspect="1"/>
              </p:cNvSpPr>
              <p:nvPr/>
            </p:nvSpPr>
            <p:spPr bwMode="gray">
              <a:xfrm>
                <a:off x="1271" y="1035"/>
                <a:ext cx="44" cy="26"/>
              </a:xfrm>
              <a:custGeom>
                <a:avLst/>
                <a:gdLst/>
                <a:ahLst/>
                <a:cxnLst>
                  <a:cxn ang="0">
                    <a:pos x="184" y="32"/>
                  </a:cxn>
                  <a:cxn ang="0">
                    <a:pos x="188" y="31"/>
                  </a:cxn>
                  <a:cxn ang="0">
                    <a:pos x="192" y="46"/>
                  </a:cxn>
                  <a:cxn ang="0">
                    <a:pos x="207" y="47"/>
                  </a:cxn>
                  <a:cxn ang="0">
                    <a:pos x="208" y="57"/>
                  </a:cxn>
                  <a:cxn ang="0">
                    <a:pos x="216" y="66"/>
                  </a:cxn>
                  <a:cxn ang="0">
                    <a:pos x="216" y="74"/>
                  </a:cxn>
                  <a:cxn ang="0">
                    <a:pos x="219" y="80"/>
                  </a:cxn>
                  <a:cxn ang="0">
                    <a:pos x="219" y="101"/>
                  </a:cxn>
                  <a:cxn ang="0">
                    <a:pos x="216" y="117"/>
                  </a:cxn>
                  <a:cxn ang="0">
                    <a:pos x="208" y="122"/>
                  </a:cxn>
                  <a:cxn ang="0">
                    <a:pos x="195" y="126"/>
                  </a:cxn>
                  <a:cxn ang="0">
                    <a:pos x="188" y="121"/>
                  </a:cxn>
                  <a:cxn ang="0">
                    <a:pos x="160" y="131"/>
                  </a:cxn>
                  <a:cxn ang="0">
                    <a:pos x="148" y="127"/>
                  </a:cxn>
                  <a:cxn ang="0">
                    <a:pos x="130" y="105"/>
                  </a:cxn>
                  <a:cxn ang="0">
                    <a:pos x="121" y="104"/>
                  </a:cxn>
                  <a:cxn ang="0">
                    <a:pos x="114" y="94"/>
                  </a:cxn>
                  <a:cxn ang="0">
                    <a:pos x="109" y="97"/>
                  </a:cxn>
                  <a:cxn ang="0">
                    <a:pos x="107" y="90"/>
                  </a:cxn>
                  <a:cxn ang="0">
                    <a:pos x="107" y="105"/>
                  </a:cxn>
                  <a:cxn ang="0">
                    <a:pos x="111" y="117"/>
                  </a:cxn>
                  <a:cxn ang="0">
                    <a:pos x="105" y="120"/>
                  </a:cxn>
                  <a:cxn ang="0">
                    <a:pos x="107" y="131"/>
                  </a:cxn>
                  <a:cxn ang="0">
                    <a:pos x="86" y="133"/>
                  </a:cxn>
                  <a:cxn ang="0">
                    <a:pos x="78" y="111"/>
                  </a:cxn>
                  <a:cxn ang="0">
                    <a:pos x="60" y="107"/>
                  </a:cxn>
                  <a:cxn ang="0">
                    <a:pos x="57" y="99"/>
                  </a:cxn>
                  <a:cxn ang="0">
                    <a:pos x="49" y="101"/>
                  </a:cxn>
                  <a:cxn ang="0">
                    <a:pos x="51" y="107"/>
                  </a:cxn>
                  <a:cxn ang="0">
                    <a:pos x="51" y="110"/>
                  </a:cxn>
                  <a:cxn ang="0">
                    <a:pos x="43" y="107"/>
                  </a:cxn>
                  <a:cxn ang="0">
                    <a:pos x="31" y="115"/>
                  </a:cxn>
                  <a:cxn ang="0">
                    <a:pos x="32" y="124"/>
                  </a:cxn>
                  <a:cxn ang="0">
                    <a:pos x="31" y="132"/>
                  </a:cxn>
                  <a:cxn ang="0">
                    <a:pos x="28" y="126"/>
                  </a:cxn>
                  <a:cxn ang="0">
                    <a:pos x="15" y="133"/>
                  </a:cxn>
                  <a:cxn ang="0">
                    <a:pos x="8" y="131"/>
                  </a:cxn>
                  <a:cxn ang="0">
                    <a:pos x="6" y="120"/>
                  </a:cxn>
                  <a:cxn ang="0">
                    <a:pos x="0" y="120"/>
                  </a:cxn>
                  <a:cxn ang="0">
                    <a:pos x="8" y="94"/>
                  </a:cxn>
                  <a:cxn ang="0">
                    <a:pos x="23" y="79"/>
                  </a:cxn>
                  <a:cxn ang="0">
                    <a:pos x="27" y="84"/>
                  </a:cxn>
                  <a:cxn ang="0">
                    <a:pos x="36" y="81"/>
                  </a:cxn>
                  <a:cxn ang="0">
                    <a:pos x="36" y="75"/>
                  </a:cxn>
                  <a:cxn ang="0">
                    <a:pos x="53" y="62"/>
                  </a:cxn>
                  <a:cxn ang="0">
                    <a:pos x="85" y="54"/>
                  </a:cxn>
                  <a:cxn ang="0">
                    <a:pos x="105" y="45"/>
                  </a:cxn>
                  <a:cxn ang="0">
                    <a:pos x="117" y="19"/>
                  </a:cxn>
                  <a:cxn ang="0">
                    <a:pos x="121" y="26"/>
                  </a:cxn>
                  <a:cxn ang="0">
                    <a:pos x="140" y="3"/>
                  </a:cxn>
                  <a:cxn ang="0">
                    <a:pos x="159" y="0"/>
                  </a:cxn>
                  <a:cxn ang="0">
                    <a:pos x="164" y="5"/>
                  </a:cxn>
                  <a:cxn ang="0">
                    <a:pos x="164" y="13"/>
                  </a:cxn>
                  <a:cxn ang="0">
                    <a:pos x="168" y="13"/>
                  </a:cxn>
                  <a:cxn ang="0">
                    <a:pos x="171" y="21"/>
                  </a:cxn>
                  <a:cxn ang="0">
                    <a:pos x="184" y="26"/>
                  </a:cxn>
                  <a:cxn ang="0">
                    <a:pos x="184" y="32"/>
                  </a:cxn>
                </a:cxnLst>
                <a:rect l="0" t="0" r="r" b="b"/>
                <a:pathLst>
                  <a:path w="219" h="133">
                    <a:moveTo>
                      <a:pt x="184" y="32"/>
                    </a:moveTo>
                    <a:lnTo>
                      <a:pt x="188" y="31"/>
                    </a:lnTo>
                    <a:lnTo>
                      <a:pt x="192" y="46"/>
                    </a:lnTo>
                    <a:lnTo>
                      <a:pt x="207" y="47"/>
                    </a:lnTo>
                    <a:lnTo>
                      <a:pt x="208" y="57"/>
                    </a:lnTo>
                    <a:lnTo>
                      <a:pt x="216" y="66"/>
                    </a:lnTo>
                    <a:lnTo>
                      <a:pt x="216" y="74"/>
                    </a:lnTo>
                    <a:lnTo>
                      <a:pt x="219" y="80"/>
                    </a:lnTo>
                    <a:lnTo>
                      <a:pt x="219" y="101"/>
                    </a:lnTo>
                    <a:lnTo>
                      <a:pt x="216" y="117"/>
                    </a:lnTo>
                    <a:lnTo>
                      <a:pt x="208" y="122"/>
                    </a:lnTo>
                    <a:lnTo>
                      <a:pt x="195" y="126"/>
                    </a:lnTo>
                    <a:lnTo>
                      <a:pt x="188" y="121"/>
                    </a:lnTo>
                    <a:lnTo>
                      <a:pt x="160" y="131"/>
                    </a:lnTo>
                    <a:lnTo>
                      <a:pt x="148" y="127"/>
                    </a:lnTo>
                    <a:lnTo>
                      <a:pt x="130" y="105"/>
                    </a:lnTo>
                    <a:lnTo>
                      <a:pt x="121" y="104"/>
                    </a:lnTo>
                    <a:lnTo>
                      <a:pt x="114" y="94"/>
                    </a:lnTo>
                    <a:lnTo>
                      <a:pt x="109" y="97"/>
                    </a:lnTo>
                    <a:lnTo>
                      <a:pt x="107" y="90"/>
                    </a:lnTo>
                    <a:lnTo>
                      <a:pt x="107" y="105"/>
                    </a:lnTo>
                    <a:lnTo>
                      <a:pt x="111" y="117"/>
                    </a:lnTo>
                    <a:lnTo>
                      <a:pt x="105" y="120"/>
                    </a:lnTo>
                    <a:lnTo>
                      <a:pt x="107" y="131"/>
                    </a:lnTo>
                    <a:lnTo>
                      <a:pt x="86" y="133"/>
                    </a:lnTo>
                    <a:lnTo>
                      <a:pt x="78" y="111"/>
                    </a:lnTo>
                    <a:lnTo>
                      <a:pt x="60" y="107"/>
                    </a:lnTo>
                    <a:lnTo>
                      <a:pt x="57" y="99"/>
                    </a:lnTo>
                    <a:lnTo>
                      <a:pt x="49" y="101"/>
                    </a:lnTo>
                    <a:lnTo>
                      <a:pt x="51" y="107"/>
                    </a:lnTo>
                    <a:lnTo>
                      <a:pt x="51" y="110"/>
                    </a:lnTo>
                    <a:lnTo>
                      <a:pt x="43" y="107"/>
                    </a:lnTo>
                    <a:lnTo>
                      <a:pt x="31" y="115"/>
                    </a:lnTo>
                    <a:lnTo>
                      <a:pt x="32" y="124"/>
                    </a:lnTo>
                    <a:lnTo>
                      <a:pt x="31" y="132"/>
                    </a:lnTo>
                    <a:lnTo>
                      <a:pt x="28" y="126"/>
                    </a:lnTo>
                    <a:lnTo>
                      <a:pt x="15" y="133"/>
                    </a:lnTo>
                    <a:lnTo>
                      <a:pt x="8" y="131"/>
                    </a:lnTo>
                    <a:lnTo>
                      <a:pt x="6" y="120"/>
                    </a:lnTo>
                    <a:lnTo>
                      <a:pt x="0" y="120"/>
                    </a:lnTo>
                    <a:lnTo>
                      <a:pt x="8" y="94"/>
                    </a:lnTo>
                    <a:lnTo>
                      <a:pt x="23" y="79"/>
                    </a:lnTo>
                    <a:lnTo>
                      <a:pt x="27" y="84"/>
                    </a:lnTo>
                    <a:lnTo>
                      <a:pt x="36" y="81"/>
                    </a:lnTo>
                    <a:lnTo>
                      <a:pt x="36" y="75"/>
                    </a:lnTo>
                    <a:lnTo>
                      <a:pt x="53" y="62"/>
                    </a:lnTo>
                    <a:lnTo>
                      <a:pt x="85" y="54"/>
                    </a:lnTo>
                    <a:lnTo>
                      <a:pt x="105" y="45"/>
                    </a:lnTo>
                    <a:lnTo>
                      <a:pt x="117" y="19"/>
                    </a:lnTo>
                    <a:lnTo>
                      <a:pt x="121" y="26"/>
                    </a:lnTo>
                    <a:lnTo>
                      <a:pt x="140" y="3"/>
                    </a:lnTo>
                    <a:lnTo>
                      <a:pt x="159" y="0"/>
                    </a:lnTo>
                    <a:lnTo>
                      <a:pt x="164" y="5"/>
                    </a:lnTo>
                    <a:lnTo>
                      <a:pt x="164" y="13"/>
                    </a:lnTo>
                    <a:lnTo>
                      <a:pt x="168" y="13"/>
                    </a:lnTo>
                    <a:lnTo>
                      <a:pt x="171" y="21"/>
                    </a:lnTo>
                    <a:lnTo>
                      <a:pt x="184" y="26"/>
                    </a:lnTo>
                    <a:lnTo>
                      <a:pt x="184" y="3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45" name="Freeform 297"/>
              <p:cNvSpPr>
                <a:spLocks noChangeAspect="1"/>
              </p:cNvSpPr>
              <p:nvPr/>
            </p:nvSpPr>
            <p:spPr bwMode="gray">
              <a:xfrm>
                <a:off x="1461" y="1086"/>
                <a:ext cx="33" cy="21"/>
              </a:xfrm>
              <a:custGeom>
                <a:avLst/>
                <a:gdLst/>
                <a:ahLst/>
                <a:cxnLst>
                  <a:cxn ang="0">
                    <a:pos x="61" y="15"/>
                  </a:cxn>
                  <a:cxn ang="0">
                    <a:pos x="70" y="20"/>
                  </a:cxn>
                  <a:cxn ang="0">
                    <a:pos x="73" y="12"/>
                  </a:cxn>
                  <a:cxn ang="0">
                    <a:pos x="89" y="10"/>
                  </a:cxn>
                  <a:cxn ang="0">
                    <a:pos x="89" y="15"/>
                  </a:cxn>
                  <a:cxn ang="0">
                    <a:pos x="103" y="20"/>
                  </a:cxn>
                  <a:cxn ang="0">
                    <a:pos x="106" y="15"/>
                  </a:cxn>
                  <a:cxn ang="0">
                    <a:pos x="124" y="26"/>
                  </a:cxn>
                  <a:cxn ang="0">
                    <a:pos x="135" y="25"/>
                  </a:cxn>
                  <a:cxn ang="0">
                    <a:pos x="140" y="15"/>
                  </a:cxn>
                  <a:cxn ang="0">
                    <a:pos x="147" y="25"/>
                  </a:cxn>
                  <a:cxn ang="0">
                    <a:pos x="158" y="30"/>
                  </a:cxn>
                  <a:cxn ang="0">
                    <a:pos x="164" y="44"/>
                  </a:cxn>
                  <a:cxn ang="0">
                    <a:pos x="162" y="49"/>
                  </a:cxn>
                  <a:cxn ang="0">
                    <a:pos x="151" y="52"/>
                  </a:cxn>
                  <a:cxn ang="0">
                    <a:pos x="148" y="57"/>
                  </a:cxn>
                  <a:cxn ang="0">
                    <a:pos x="151" y="62"/>
                  </a:cxn>
                  <a:cxn ang="0">
                    <a:pos x="152" y="71"/>
                  </a:cxn>
                  <a:cxn ang="0">
                    <a:pos x="149" y="85"/>
                  </a:cxn>
                  <a:cxn ang="0">
                    <a:pos x="151" y="91"/>
                  </a:cxn>
                  <a:cxn ang="0">
                    <a:pos x="146" y="101"/>
                  </a:cxn>
                  <a:cxn ang="0">
                    <a:pos x="126" y="103"/>
                  </a:cxn>
                  <a:cxn ang="0">
                    <a:pos x="105" y="98"/>
                  </a:cxn>
                  <a:cxn ang="0">
                    <a:pos x="99" y="91"/>
                  </a:cxn>
                  <a:cxn ang="0">
                    <a:pos x="82" y="93"/>
                  </a:cxn>
                  <a:cxn ang="0">
                    <a:pos x="81" y="89"/>
                  </a:cxn>
                  <a:cxn ang="0">
                    <a:pos x="65" y="97"/>
                  </a:cxn>
                  <a:cxn ang="0">
                    <a:pos x="63" y="92"/>
                  </a:cxn>
                  <a:cxn ang="0">
                    <a:pos x="54" y="87"/>
                  </a:cxn>
                  <a:cxn ang="0">
                    <a:pos x="34" y="87"/>
                  </a:cxn>
                  <a:cxn ang="0">
                    <a:pos x="24" y="76"/>
                  </a:cxn>
                  <a:cxn ang="0">
                    <a:pos x="17" y="76"/>
                  </a:cxn>
                  <a:cxn ang="0">
                    <a:pos x="7" y="63"/>
                  </a:cxn>
                  <a:cxn ang="0">
                    <a:pos x="3" y="52"/>
                  </a:cxn>
                  <a:cxn ang="0">
                    <a:pos x="3" y="44"/>
                  </a:cxn>
                  <a:cxn ang="0">
                    <a:pos x="0" y="42"/>
                  </a:cxn>
                  <a:cxn ang="0">
                    <a:pos x="2" y="30"/>
                  </a:cxn>
                  <a:cxn ang="0">
                    <a:pos x="13" y="20"/>
                  </a:cxn>
                  <a:cxn ang="0">
                    <a:pos x="30" y="15"/>
                  </a:cxn>
                  <a:cxn ang="0">
                    <a:pos x="35" y="0"/>
                  </a:cxn>
                  <a:cxn ang="0">
                    <a:pos x="41" y="0"/>
                  </a:cxn>
                  <a:cxn ang="0">
                    <a:pos x="45" y="15"/>
                  </a:cxn>
                  <a:cxn ang="0">
                    <a:pos x="50" y="12"/>
                  </a:cxn>
                  <a:cxn ang="0">
                    <a:pos x="54" y="17"/>
                  </a:cxn>
                  <a:cxn ang="0">
                    <a:pos x="61" y="15"/>
                  </a:cxn>
                </a:cxnLst>
                <a:rect l="0" t="0" r="r" b="b"/>
                <a:pathLst>
                  <a:path w="164" h="103">
                    <a:moveTo>
                      <a:pt x="61" y="15"/>
                    </a:moveTo>
                    <a:lnTo>
                      <a:pt x="70" y="20"/>
                    </a:lnTo>
                    <a:lnTo>
                      <a:pt x="73" y="12"/>
                    </a:lnTo>
                    <a:lnTo>
                      <a:pt x="89" y="10"/>
                    </a:lnTo>
                    <a:lnTo>
                      <a:pt x="89" y="15"/>
                    </a:lnTo>
                    <a:lnTo>
                      <a:pt x="103" y="20"/>
                    </a:lnTo>
                    <a:lnTo>
                      <a:pt x="106" y="15"/>
                    </a:lnTo>
                    <a:lnTo>
                      <a:pt x="124" y="26"/>
                    </a:lnTo>
                    <a:lnTo>
                      <a:pt x="135" y="25"/>
                    </a:lnTo>
                    <a:lnTo>
                      <a:pt x="140" y="15"/>
                    </a:lnTo>
                    <a:lnTo>
                      <a:pt x="147" y="25"/>
                    </a:lnTo>
                    <a:lnTo>
                      <a:pt x="158" y="30"/>
                    </a:lnTo>
                    <a:lnTo>
                      <a:pt x="164" y="44"/>
                    </a:lnTo>
                    <a:lnTo>
                      <a:pt x="162" y="49"/>
                    </a:lnTo>
                    <a:lnTo>
                      <a:pt x="151" y="52"/>
                    </a:lnTo>
                    <a:lnTo>
                      <a:pt x="148" y="57"/>
                    </a:lnTo>
                    <a:lnTo>
                      <a:pt x="151" y="62"/>
                    </a:lnTo>
                    <a:lnTo>
                      <a:pt x="152" y="71"/>
                    </a:lnTo>
                    <a:lnTo>
                      <a:pt x="149" y="85"/>
                    </a:lnTo>
                    <a:lnTo>
                      <a:pt x="151" y="91"/>
                    </a:lnTo>
                    <a:lnTo>
                      <a:pt x="146" y="101"/>
                    </a:lnTo>
                    <a:lnTo>
                      <a:pt x="126" y="103"/>
                    </a:lnTo>
                    <a:lnTo>
                      <a:pt x="105" y="98"/>
                    </a:lnTo>
                    <a:lnTo>
                      <a:pt x="99" y="91"/>
                    </a:lnTo>
                    <a:lnTo>
                      <a:pt x="82" y="93"/>
                    </a:lnTo>
                    <a:lnTo>
                      <a:pt x="81" y="89"/>
                    </a:lnTo>
                    <a:lnTo>
                      <a:pt x="65" y="97"/>
                    </a:lnTo>
                    <a:lnTo>
                      <a:pt x="63" y="92"/>
                    </a:lnTo>
                    <a:lnTo>
                      <a:pt x="54" y="87"/>
                    </a:lnTo>
                    <a:lnTo>
                      <a:pt x="34" y="87"/>
                    </a:lnTo>
                    <a:lnTo>
                      <a:pt x="24" y="76"/>
                    </a:lnTo>
                    <a:lnTo>
                      <a:pt x="17" y="76"/>
                    </a:lnTo>
                    <a:lnTo>
                      <a:pt x="7" y="63"/>
                    </a:lnTo>
                    <a:lnTo>
                      <a:pt x="3" y="52"/>
                    </a:lnTo>
                    <a:lnTo>
                      <a:pt x="3" y="44"/>
                    </a:lnTo>
                    <a:lnTo>
                      <a:pt x="0" y="42"/>
                    </a:lnTo>
                    <a:lnTo>
                      <a:pt x="2" y="30"/>
                    </a:lnTo>
                    <a:lnTo>
                      <a:pt x="13" y="20"/>
                    </a:lnTo>
                    <a:lnTo>
                      <a:pt x="30" y="15"/>
                    </a:lnTo>
                    <a:lnTo>
                      <a:pt x="35" y="0"/>
                    </a:lnTo>
                    <a:lnTo>
                      <a:pt x="41" y="0"/>
                    </a:lnTo>
                    <a:lnTo>
                      <a:pt x="45" y="15"/>
                    </a:lnTo>
                    <a:lnTo>
                      <a:pt x="50" y="12"/>
                    </a:lnTo>
                    <a:lnTo>
                      <a:pt x="54" y="17"/>
                    </a:lnTo>
                    <a:lnTo>
                      <a:pt x="61" y="15"/>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46" name="Freeform 298"/>
              <p:cNvSpPr>
                <a:spLocks noChangeAspect="1"/>
              </p:cNvSpPr>
              <p:nvPr/>
            </p:nvSpPr>
            <p:spPr bwMode="gray">
              <a:xfrm>
                <a:off x="1452" y="1121"/>
                <a:ext cx="189" cy="119"/>
              </a:xfrm>
              <a:custGeom>
                <a:avLst/>
                <a:gdLst/>
                <a:ahLst/>
                <a:cxnLst>
                  <a:cxn ang="0">
                    <a:pos x="27" y="21"/>
                  </a:cxn>
                  <a:cxn ang="0">
                    <a:pos x="19" y="52"/>
                  </a:cxn>
                  <a:cxn ang="0">
                    <a:pos x="3" y="68"/>
                  </a:cxn>
                  <a:cxn ang="0">
                    <a:pos x="37" y="106"/>
                  </a:cxn>
                  <a:cxn ang="0">
                    <a:pos x="110" y="210"/>
                  </a:cxn>
                  <a:cxn ang="0">
                    <a:pos x="169" y="197"/>
                  </a:cxn>
                  <a:cxn ang="0">
                    <a:pos x="197" y="176"/>
                  </a:cxn>
                  <a:cxn ang="0">
                    <a:pos x="229" y="268"/>
                  </a:cxn>
                  <a:cxn ang="0">
                    <a:pos x="266" y="354"/>
                  </a:cxn>
                  <a:cxn ang="0">
                    <a:pos x="245" y="454"/>
                  </a:cxn>
                  <a:cxn ang="0">
                    <a:pos x="271" y="534"/>
                  </a:cxn>
                  <a:cxn ang="0">
                    <a:pos x="307" y="537"/>
                  </a:cxn>
                  <a:cxn ang="0">
                    <a:pos x="345" y="559"/>
                  </a:cxn>
                  <a:cxn ang="0">
                    <a:pos x="397" y="580"/>
                  </a:cxn>
                  <a:cxn ang="0">
                    <a:pos x="412" y="527"/>
                  </a:cxn>
                  <a:cxn ang="0">
                    <a:pos x="443" y="517"/>
                  </a:cxn>
                  <a:cxn ang="0">
                    <a:pos x="466" y="591"/>
                  </a:cxn>
                  <a:cxn ang="0">
                    <a:pos x="517" y="575"/>
                  </a:cxn>
                  <a:cxn ang="0">
                    <a:pos x="559" y="579"/>
                  </a:cxn>
                  <a:cxn ang="0">
                    <a:pos x="590" y="579"/>
                  </a:cxn>
                  <a:cxn ang="0">
                    <a:pos x="640" y="585"/>
                  </a:cxn>
                  <a:cxn ang="0">
                    <a:pos x="658" y="580"/>
                  </a:cxn>
                  <a:cxn ang="0">
                    <a:pos x="728" y="497"/>
                  </a:cxn>
                  <a:cxn ang="0">
                    <a:pos x="775" y="582"/>
                  </a:cxn>
                  <a:cxn ang="0">
                    <a:pos x="837" y="579"/>
                  </a:cxn>
                  <a:cxn ang="0">
                    <a:pos x="913" y="528"/>
                  </a:cxn>
                  <a:cxn ang="0">
                    <a:pos x="917" y="453"/>
                  </a:cxn>
                  <a:cxn ang="0">
                    <a:pos x="936" y="376"/>
                  </a:cxn>
                  <a:cxn ang="0">
                    <a:pos x="912" y="346"/>
                  </a:cxn>
                  <a:cxn ang="0">
                    <a:pos x="859" y="302"/>
                  </a:cxn>
                  <a:cxn ang="0">
                    <a:pos x="737" y="302"/>
                  </a:cxn>
                  <a:cxn ang="0">
                    <a:pos x="670" y="330"/>
                  </a:cxn>
                  <a:cxn ang="0">
                    <a:pos x="635" y="348"/>
                  </a:cxn>
                  <a:cxn ang="0">
                    <a:pos x="610" y="361"/>
                  </a:cxn>
                  <a:cxn ang="0">
                    <a:pos x="617" y="399"/>
                  </a:cxn>
                  <a:cxn ang="0">
                    <a:pos x="560" y="386"/>
                  </a:cxn>
                  <a:cxn ang="0">
                    <a:pos x="503" y="386"/>
                  </a:cxn>
                  <a:cxn ang="0">
                    <a:pos x="465" y="383"/>
                  </a:cxn>
                  <a:cxn ang="0">
                    <a:pos x="436" y="348"/>
                  </a:cxn>
                  <a:cxn ang="0">
                    <a:pos x="407" y="357"/>
                  </a:cxn>
                  <a:cxn ang="0">
                    <a:pos x="390" y="354"/>
                  </a:cxn>
                  <a:cxn ang="0">
                    <a:pos x="381" y="306"/>
                  </a:cxn>
                  <a:cxn ang="0">
                    <a:pos x="358" y="279"/>
                  </a:cxn>
                  <a:cxn ang="0">
                    <a:pos x="327" y="289"/>
                  </a:cxn>
                  <a:cxn ang="0">
                    <a:pos x="354" y="263"/>
                  </a:cxn>
                  <a:cxn ang="0">
                    <a:pos x="325" y="246"/>
                  </a:cxn>
                  <a:cxn ang="0">
                    <a:pos x="296" y="206"/>
                  </a:cxn>
                  <a:cxn ang="0">
                    <a:pos x="347" y="232"/>
                  </a:cxn>
                  <a:cxn ang="0">
                    <a:pos x="418" y="193"/>
                  </a:cxn>
                  <a:cxn ang="0">
                    <a:pos x="344" y="172"/>
                  </a:cxn>
                  <a:cxn ang="0">
                    <a:pos x="323" y="144"/>
                  </a:cxn>
                  <a:cxn ang="0">
                    <a:pos x="350" y="139"/>
                  </a:cxn>
                  <a:cxn ang="0">
                    <a:pos x="293" y="95"/>
                  </a:cxn>
                  <a:cxn ang="0">
                    <a:pos x="232" y="123"/>
                  </a:cxn>
                  <a:cxn ang="0">
                    <a:pos x="192" y="123"/>
                  </a:cxn>
                  <a:cxn ang="0">
                    <a:pos x="176" y="36"/>
                  </a:cxn>
                  <a:cxn ang="0">
                    <a:pos x="111" y="15"/>
                  </a:cxn>
                </a:cxnLst>
                <a:rect l="0" t="0" r="r" b="b"/>
                <a:pathLst>
                  <a:path w="946" h="593">
                    <a:moveTo>
                      <a:pt x="111" y="15"/>
                    </a:moveTo>
                    <a:lnTo>
                      <a:pt x="101" y="17"/>
                    </a:lnTo>
                    <a:lnTo>
                      <a:pt x="79" y="2"/>
                    </a:lnTo>
                    <a:lnTo>
                      <a:pt x="60" y="0"/>
                    </a:lnTo>
                    <a:lnTo>
                      <a:pt x="27" y="11"/>
                    </a:lnTo>
                    <a:lnTo>
                      <a:pt x="27" y="21"/>
                    </a:lnTo>
                    <a:lnTo>
                      <a:pt x="21" y="27"/>
                    </a:lnTo>
                    <a:lnTo>
                      <a:pt x="6" y="25"/>
                    </a:lnTo>
                    <a:lnTo>
                      <a:pt x="9" y="32"/>
                    </a:lnTo>
                    <a:lnTo>
                      <a:pt x="5" y="39"/>
                    </a:lnTo>
                    <a:lnTo>
                      <a:pt x="8" y="48"/>
                    </a:lnTo>
                    <a:lnTo>
                      <a:pt x="19" y="52"/>
                    </a:lnTo>
                    <a:lnTo>
                      <a:pt x="31" y="66"/>
                    </a:lnTo>
                    <a:lnTo>
                      <a:pt x="36" y="72"/>
                    </a:lnTo>
                    <a:lnTo>
                      <a:pt x="37" y="76"/>
                    </a:lnTo>
                    <a:lnTo>
                      <a:pt x="21" y="76"/>
                    </a:lnTo>
                    <a:lnTo>
                      <a:pt x="6" y="64"/>
                    </a:lnTo>
                    <a:lnTo>
                      <a:pt x="3" y="68"/>
                    </a:lnTo>
                    <a:lnTo>
                      <a:pt x="0" y="84"/>
                    </a:lnTo>
                    <a:lnTo>
                      <a:pt x="6" y="90"/>
                    </a:lnTo>
                    <a:lnTo>
                      <a:pt x="24" y="92"/>
                    </a:lnTo>
                    <a:lnTo>
                      <a:pt x="25" y="99"/>
                    </a:lnTo>
                    <a:lnTo>
                      <a:pt x="35" y="108"/>
                    </a:lnTo>
                    <a:lnTo>
                      <a:pt x="37" y="106"/>
                    </a:lnTo>
                    <a:lnTo>
                      <a:pt x="45" y="122"/>
                    </a:lnTo>
                    <a:lnTo>
                      <a:pt x="52" y="120"/>
                    </a:lnTo>
                    <a:lnTo>
                      <a:pt x="72" y="167"/>
                    </a:lnTo>
                    <a:lnTo>
                      <a:pt x="91" y="169"/>
                    </a:lnTo>
                    <a:lnTo>
                      <a:pt x="101" y="179"/>
                    </a:lnTo>
                    <a:lnTo>
                      <a:pt x="110" y="210"/>
                    </a:lnTo>
                    <a:lnTo>
                      <a:pt x="111" y="192"/>
                    </a:lnTo>
                    <a:lnTo>
                      <a:pt x="118" y="201"/>
                    </a:lnTo>
                    <a:lnTo>
                      <a:pt x="169" y="210"/>
                    </a:lnTo>
                    <a:lnTo>
                      <a:pt x="175" y="209"/>
                    </a:lnTo>
                    <a:lnTo>
                      <a:pt x="167" y="204"/>
                    </a:lnTo>
                    <a:lnTo>
                      <a:pt x="169" y="197"/>
                    </a:lnTo>
                    <a:lnTo>
                      <a:pt x="176" y="194"/>
                    </a:lnTo>
                    <a:lnTo>
                      <a:pt x="177" y="197"/>
                    </a:lnTo>
                    <a:lnTo>
                      <a:pt x="185" y="192"/>
                    </a:lnTo>
                    <a:lnTo>
                      <a:pt x="191" y="187"/>
                    </a:lnTo>
                    <a:lnTo>
                      <a:pt x="192" y="181"/>
                    </a:lnTo>
                    <a:lnTo>
                      <a:pt x="197" y="176"/>
                    </a:lnTo>
                    <a:lnTo>
                      <a:pt x="207" y="183"/>
                    </a:lnTo>
                    <a:lnTo>
                      <a:pt x="210" y="203"/>
                    </a:lnTo>
                    <a:lnTo>
                      <a:pt x="216" y="216"/>
                    </a:lnTo>
                    <a:lnTo>
                      <a:pt x="224" y="230"/>
                    </a:lnTo>
                    <a:lnTo>
                      <a:pt x="229" y="253"/>
                    </a:lnTo>
                    <a:lnTo>
                      <a:pt x="229" y="268"/>
                    </a:lnTo>
                    <a:lnTo>
                      <a:pt x="234" y="271"/>
                    </a:lnTo>
                    <a:lnTo>
                      <a:pt x="246" y="289"/>
                    </a:lnTo>
                    <a:lnTo>
                      <a:pt x="255" y="306"/>
                    </a:lnTo>
                    <a:lnTo>
                      <a:pt x="256" y="328"/>
                    </a:lnTo>
                    <a:lnTo>
                      <a:pt x="258" y="345"/>
                    </a:lnTo>
                    <a:lnTo>
                      <a:pt x="266" y="354"/>
                    </a:lnTo>
                    <a:lnTo>
                      <a:pt x="253" y="367"/>
                    </a:lnTo>
                    <a:lnTo>
                      <a:pt x="239" y="397"/>
                    </a:lnTo>
                    <a:lnTo>
                      <a:pt x="245" y="400"/>
                    </a:lnTo>
                    <a:lnTo>
                      <a:pt x="240" y="426"/>
                    </a:lnTo>
                    <a:lnTo>
                      <a:pt x="239" y="437"/>
                    </a:lnTo>
                    <a:lnTo>
                      <a:pt x="245" y="454"/>
                    </a:lnTo>
                    <a:lnTo>
                      <a:pt x="264" y="450"/>
                    </a:lnTo>
                    <a:lnTo>
                      <a:pt x="261" y="466"/>
                    </a:lnTo>
                    <a:lnTo>
                      <a:pt x="256" y="481"/>
                    </a:lnTo>
                    <a:lnTo>
                      <a:pt x="258" y="507"/>
                    </a:lnTo>
                    <a:lnTo>
                      <a:pt x="257" y="518"/>
                    </a:lnTo>
                    <a:lnTo>
                      <a:pt x="271" y="534"/>
                    </a:lnTo>
                    <a:lnTo>
                      <a:pt x="288" y="540"/>
                    </a:lnTo>
                    <a:lnTo>
                      <a:pt x="282" y="543"/>
                    </a:lnTo>
                    <a:lnTo>
                      <a:pt x="283" y="551"/>
                    </a:lnTo>
                    <a:lnTo>
                      <a:pt x="288" y="558"/>
                    </a:lnTo>
                    <a:lnTo>
                      <a:pt x="306" y="554"/>
                    </a:lnTo>
                    <a:lnTo>
                      <a:pt x="307" y="537"/>
                    </a:lnTo>
                    <a:lnTo>
                      <a:pt x="312" y="533"/>
                    </a:lnTo>
                    <a:lnTo>
                      <a:pt x="330" y="517"/>
                    </a:lnTo>
                    <a:lnTo>
                      <a:pt x="318" y="537"/>
                    </a:lnTo>
                    <a:lnTo>
                      <a:pt x="334" y="560"/>
                    </a:lnTo>
                    <a:lnTo>
                      <a:pt x="334" y="533"/>
                    </a:lnTo>
                    <a:lnTo>
                      <a:pt x="345" y="559"/>
                    </a:lnTo>
                    <a:lnTo>
                      <a:pt x="355" y="559"/>
                    </a:lnTo>
                    <a:lnTo>
                      <a:pt x="352" y="569"/>
                    </a:lnTo>
                    <a:lnTo>
                      <a:pt x="363" y="572"/>
                    </a:lnTo>
                    <a:lnTo>
                      <a:pt x="366" y="564"/>
                    </a:lnTo>
                    <a:lnTo>
                      <a:pt x="369" y="577"/>
                    </a:lnTo>
                    <a:lnTo>
                      <a:pt x="397" y="580"/>
                    </a:lnTo>
                    <a:lnTo>
                      <a:pt x="417" y="558"/>
                    </a:lnTo>
                    <a:lnTo>
                      <a:pt x="416" y="553"/>
                    </a:lnTo>
                    <a:lnTo>
                      <a:pt x="404" y="542"/>
                    </a:lnTo>
                    <a:lnTo>
                      <a:pt x="407" y="529"/>
                    </a:lnTo>
                    <a:lnTo>
                      <a:pt x="404" y="529"/>
                    </a:lnTo>
                    <a:lnTo>
                      <a:pt x="412" y="527"/>
                    </a:lnTo>
                    <a:lnTo>
                      <a:pt x="419" y="531"/>
                    </a:lnTo>
                    <a:lnTo>
                      <a:pt x="418" y="517"/>
                    </a:lnTo>
                    <a:lnTo>
                      <a:pt x="425" y="540"/>
                    </a:lnTo>
                    <a:lnTo>
                      <a:pt x="431" y="550"/>
                    </a:lnTo>
                    <a:lnTo>
                      <a:pt x="441" y="531"/>
                    </a:lnTo>
                    <a:lnTo>
                      <a:pt x="443" y="517"/>
                    </a:lnTo>
                    <a:lnTo>
                      <a:pt x="447" y="518"/>
                    </a:lnTo>
                    <a:lnTo>
                      <a:pt x="456" y="528"/>
                    </a:lnTo>
                    <a:lnTo>
                      <a:pt x="456" y="538"/>
                    </a:lnTo>
                    <a:lnTo>
                      <a:pt x="452" y="561"/>
                    </a:lnTo>
                    <a:lnTo>
                      <a:pt x="451" y="585"/>
                    </a:lnTo>
                    <a:lnTo>
                      <a:pt x="466" y="591"/>
                    </a:lnTo>
                    <a:lnTo>
                      <a:pt x="474" y="585"/>
                    </a:lnTo>
                    <a:lnTo>
                      <a:pt x="486" y="591"/>
                    </a:lnTo>
                    <a:lnTo>
                      <a:pt x="493" y="583"/>
                    </a:lnTo>
                    <a:lnTo>
                      <a:pt x="497" y="593"/>
                    </a:lnTo>
                    <a:lnTo>
                      <a:pt x="516" y="588"/>
                    </a:lnTo>
                    <a:lnTo>
                      <a:pt x="517" y="575"/>
                    </a:lnTo>
                    <a:lnTo>
                      <a:pt x="525" y="575"/>
                    </a:lnTo>
                    <a:lnTo>
                      <a:pt x="524" y="588"/>
                    </a:lnTo>
                    <a:lnTo>
                      <a:pt x="533" y="591"/>
                    </a:lnTo>
                    <a:lnTo>
                      <a:pt x="554" y="592"/>
                    </a:lnTo>
                    <a:lnTo>
                      <a:pt x="560" y="587"/>
                    </a:lnTo>
                    <a:lnTo>
                      <a:pt x="559" y="579"/>
                    </a:lnTo>
                    <a:lnTo>
                      <a:pt x="553" y="566"/>
                    </a:lnTo>
                    <a:lnTo>
                      <a:pt x="557" y="579"/>
                    </a:lnTo>
                    <a:lnTo>
                      <a:pt x="572" y="588"/>
                    </a:lnTo>
                    <a:lnTo>
                      <a:pt x="579" y="580"/>
                    </a:lnTo>
                    <a:lnTo>
                      <a:pt x="583" y="566"/>
                    </a:lnTo>
                    <a:lnTo>
                      <a:pt x="590" y="579"/>
                    </a:lnTo>
                    <a:lnTo>
                      <a:pt x="594" y="592"/>
                    </a:lnTo>
                    <a:lnTo>
                      <a:pt x="613" y="588"/>
                    </a:lnTo>
                    <a:lnTo>
                      <a:pt x="621" y="575"/>
                    </a:lnTo>
                    <a:lnTo>
                      <a:pt x="621" y="549"/>
                    </a:lnTo>
                    <a:lnTo>
                      <a:pt x="634" y="581"/>
                    </a:lnTo>
                    <a:lnTo>
                      <a:pt x="640" y="585"/>
                    </a:lnTo>
                    <a:lnTo>
                      <a:pt x="643" y="576"/>
                    </a:lnTo>
                    <a:lnTo>
                      <a:pt x="651" y="566"/>
                    </a:lnTo>
                    <a:lnTo>
                      <a:pt x="649" y="551"/>
                    </a:lnTo>
                    <a:lnTo>
                      <a:pt x="650" y="543"/>
                    </a:lnTo>
                    <a:lnTo>
                      <a:pt x="651" y="556"/>
                    </a:lnTo>
                    <a:lnTo>
                      <a:pt x="658" y="580"/>
                    </a:lnTo>
                    <a:lnTo>
                      <a:pt x="682" y="580"/>
                    </a:lnTo>
                    <a:lnTo>
                      <a:pt x="730" y="569"/>
                    </a:lnTo>
                    <a:lnTo>
                      <a:pt x="747" y="532"/>
                    </a:lnTo>
                    <a:lnTo>
                      <a:pt x="737" y="521"/>
                    </a:lnTo>
                    <a:lnTo>
                      <a:pt x="731" y="505"/>
                    </a:lnTo>
                    <a:lnTo>
                      <a:pt x="728" y="497"/>
                    </a:lnTo>
                    <a:lnTo>
                      <a:pt x="739" y="504"/>
                    </a:lnTo>
                    <a:lnTo>
                      <a:pt x="746" y="518"/>
                    </a:lnTo>
                    <a:lnTo>
                      <a:pt x="757" y="518"/>
                    </a:lnTo>
                    <a:lnTo>
                      <a:pt x="758" y="533"/>
                    </a:lnTo>
                    <a:lnTo>
                      <a:pt x="758" y="559"/>
                    </a:lnTo>
                    <a:lnTo>
                      <a:pt x="775" y="582"/>
                    </a:lnTo>
                    <a:lnTo>
                      <a:pt x="788" y="580"/>
                    </a:lnTo>
                    <a:lnTo>
                      <a:pt x="790" y="570"/>
                    </a:lnTo>
                    <a:lnTo>
                      <a:pt x="796" y="580"/>
                    </a:lnTo>
                    <a:lnTo>
                      <a:pt x="811" y="588"/>
                    </a:lnTo>
                    <a:lnTo>
                      <a:pt x="825" y="591"/>
                    </a:lnTo>
                    <a:lnTo>
                      <a:pt x="837" y="579"/>
                    </a:lnTo>
                    <a:lnTo>
                      <a:pt x="859" y="570"/>
                    </a:lnTo>
                    <a:lnTo>
                      <a:pt x="892" y="570"/>
                    </a:lnTo>
                    <a:lnTo>
                      <a:pt x="903" y="564"/>
                    </a:lnTo>
                    <a:lnTo>
                      <a:pt x="917" y="563"/>
                    </a:lnTo>
                    <a:lnTo>
                      <a:pt x="917" y="534"/>
                    </a:lnTo>
                    <a:lnTo>
                      <a:pt x="913" y="528"/>
                    </a:lnTo>
                    <a:lnTo>
                      <a:pt x="915" y="521"/>
                    </a:lnTo>
                    <a:lnTo>
                      <a:pt x="909" y="510"/>
                    </a:lnTo>
                    <a:lnTo>
                      <a:pt x="896" y="495"/>
                    </a:lnTo>
                    <a:lnTo>
                      <a:pt x="897" y="468"/>
                    </a:lnTo>
                    <a:lnTo>
                      <a:pt x="907" y="463"/>
                    </a:lnTo>
                    <a:lnTo>
                      <a:pt x="917" y="453"/>
                    </a:lnTo>
                    <a:lnTo>
                      <a:pt x="923" y="440"/>
                    </a:lnTo>
                    <a:lnTo>
                      <a:pt x="935" y="434"/>
                    </a:lnTo>
                    <a:lnTo>
                      <a:pt x="946" y="415"/>
                    </a:lnTo>
                    <a:lnTo>
                      <a:pt x="945" y="378"/>
                    </a:lnTo>
                    <a:lnTo>
                      <a:pt x="944" y="376"/>
                    </a:lnTo>
                    <a:lnTo>
                      <a:pt x="936" y="376"/>
                    </a:lnTo>
                    <a:lnTo>
                      <a:pt x="933" y="367"/>
                    </a:lnTo>
                    <a:lnTo>
                      <a:pt x="935" y="361"/>
                    </a:lnTo>
                    <a:lnTo>
                      <a:pt x="911" y="366"/>
                    </a:lnTo>
                    <a:lnTo>
                      <a:pt x="902" y="362"/>
                    </a:lnTo>
                    <a:lnTo>
                      <a:pt x="913" y="355"/>
                    </a:lnTo>
                    <a:lnTo>
                      <a:pt x="912" y="346"/>
                    </a:lnTo>
                    <a:lnTo>
                      <a:pt x="909" y="341"/>
                    </a:lnTo>
                    <a:lnTo>
                      <a:pt x="892" y="329"/>
                    </a:lnTo>
                    <a:lnTo>
                      <a:pt x="881" y="334"/>
                    </a:lnTo>
                    <a:lnTo>
                      <a:pt x="860" y="328"/>
                    </a:lnTo>
                    <a:lnTo>
                      <a:pt x="863" y="310"/>
                    </a:lnTo>
                    <a:lnTo>
                      <a:pt x="859" y="302"/>
                    </a:lnTo>
                    <a:lnTo>
                      <a:pt x="853" y="305"/>
                    </a:lnTo>
                    <a:lnTo>
                      <a:pt x="798" y="291"/>
                    </a:lnTo>
                    <a:lnTo>
                      <a:pt x="777" y="297"/>
                    </a:lnTo>
                    <a:lnTo>
                      <a:pt x="756" y="313"/>
                    </a:lnTo>
                    <a:lnTo>
                      <a:pt x="741" y="311"/>
                    </a:lnTo>
                    <a:lnTo>
                      <a:pt x="737" y="302"/>
                    </a:lnTo>
                    <a:lnTo>
                      <a:pt x="729" y="306"/>
                    </a:lnTo>
                    <a:lnTo>
                      <a:pt x="720" y="298"/>
                    </a:lnTo>
                    <a:lnTo>
                      <a:pt x="712" y="298"/>
                    </a:lnTo>
                    <a:lnTo>
                      <a:pt x="705" y="310"/>
                    </a:lnTo>
                    <a:lnTo>
                      <a:pt x="676" y="324"/>
                    </a:lnTo>
                    <a:lnTo>
                      <a:pt x="670" y="330"/>
                    </a:lnTo>
                    <a:lnTo>
                      <a:pt x="671" y="338"/>
                    </a:lnTo>
                    <a:lnTo>
                      <a:pt x="673" y="341"/>
                    </a:lnTo>
                    <a:lnTo>
                      <a:pt x="654" y="335"/>
                    </a:lnTo>
                    <a:lnTo>
                      <a:pt x="644" y="339"/>
                    </a:lnTo>
                    <a:lnTo>
                      <a:pt x="638" y="351"/>
                    </a:lnTo>
                    <a:lnTo>
                      <a:pt x="635" y="348"/>
                    </a:lnTo>
                    <a:lnTo>
                      <a:pt x="638" y="362"/>
                    </a:lnTo>
                    <a:lnTo>
                      <a:pt x="637" y="367"/>
                    </a:lnTo>
                    <a:lnTo>
                      <a:pt x="635" y="362"/>
                    </a:lnTo>
                    <a:lnTo>
                      <a:pt x="623" y="357"/>
                    </a:lnTo>
                    <a:lnTo>
                      <a:pt x="621" y="349"/>
                    </a:lnTo>
                    <a:lnTo>
                      <a:pt x="610" y="361"/>
                    </a:lnTo>
                    <a:lnTo>
                      <a:pt x="600" y="361"/>
                    </a:lnTo>
                    <a:lnTo>
                      <a:pt x="584" y="370"/>
                    </a:lnTo>
                    <a:lnTo>
                      <a:pt x="585" y="377"/>
                    </a:lnTo>
                    <a:lnTo>
                      <a:pt x="596" y="386"/>
                    </a:lnTo>
                    <a:lnTo>
                      <a:pt x="615" y="391"/>
                    </a:lnTo>
                    <a:lnTo>
                      <a:pt x="617" y="399"/>
                    </a:lnTo>
                    <a:lnTo>
                      <a:pt x="606" y="394"/>
                    </a:lnTo>
                    <a:lnTo>
                      <a:pt x="583" y="393"/>
                    </a:lnTo>
                    <a:lnTo>
                      <a:pt x="554" y="409"/>
                    </a:lnTo>
                    <a:lnTo>
                      <a:pt x="549" y="403"/>
                    </a:lnTo>
                    <a:lnTo>
                      <a:pt x="567" y="393"/>
                    </a:lnTo>
                    <a:lnTo>
                      <a:pt x="560" y="386"/>
                    </a:lnTo>
                    <a:lnTo>
                      <a:pt x="538" y="377"/>
                    </a:lnTo>
                    <a:lnTo>
                      <a:pt x="529" y="360"/>
                    </a:lnTo>
                    <a:lnTo>
                      <a:pt x="511" y="351"/>
                    </a:lnTo>
                    <a:lnTo>
                      <a:pt x="504" y="364"/>
                    </a:lnTo>
                    <a:lnTo>
                      <a:pt x="505" y="377"/>
                    </a:lnTo>
                    <a:lnTo>
                      <a:pt x="503" y="386"/>
                    </a:lnTo>
                    <a:lnTo>
                      <a:pt x="498" y="364"/>
                    </a:lnTo>
                    <a:lnTo>
                      <a:pt x="492" y="357"/>
                    </a:lnTo>
                    <a:lnTo>
                      <a:pt x="482" y="370"/>
                    </a:lnTo>
                    <a:lnTo>
                      <a:pt x="479" y="377"/>
                    </a:lnTo>
                    <a:lnTo>
                      <a:pt x="474" y="384"/>
                    </a:lnTo>
                    <a:lnTo>
                      <a:pt x="465" y="383"/>
                    </a:lnTo>
                    <a:lnTo>
                      <a:pt x="470" y="371"/>
                    </a:lnTo>
                    <a:lnTo>
                      <a:pt x="467" y="367"/>
                    </a:lnTo>
                    <a:lnTo>
                      <a:pt x="458" y="357"/>
                    </a:lnTo>
                    <a:lnTo>
                      <a:pt x="456" y="350"/>
                    </a:lnTo>
                    <a:lnTo>
                      <a:pt x="445" y="340"/>
                    </a:lnTo>
                    <a:lnTo>
                      <a:pt x="436" y="348"/>
                    </a:lnTo>
                    <a:lnTo>
                      <a:pt x="434" y="359"/>
                    </a:lnTo>
                    <a:lnTo>
                      <a:pt x="439" y="383"/>
                    </a:lnTo>
                    <a:lnTo>
                      <a:pt x="431" y="397"/>
                    </a:lnTo>
                    <a:lnTo>
                      <a:pt x="427" y="388"/>
                    </a:lnTo>
                    <a:lnTo>
                      <a:pt x="422" y="365"/>
                    </a:lnTo>
                    <a:lnTo>
                      <a:pt x="407" y="357"/>
                    </a:lnTo>
                    <a:lnTo>
                      <a:pt x="400" y="367"/>
                    </a:lnTo>
                    <a:lnTo>
                      <a:pt x="395" y="366"/>
                    </a:lnTo>
                    <a:lnTo>
                      <a:pt x="395" y="364"/>
                    </a:lnTo>
                    <a:lnTo>
                      <a:pt x="397" y="357"/>
                    </a:lnTo>
                    <a:lnTo>
                      <a:pt x="388" y="361"/>
                    </a:lnTo>
                    <a:lnTo>
                      <a:pt x="390" y="354"/>
                    </a:lnTo>
                    <a:lnTo>
                      <a:pt x="409" y="349"/>
                    </a:lnTo>
                    <a:lnTo>
                      <a:pt x="417" y="317"/>
                    </a:lnTo>
                    <a:lnTo>
                      <a:pt x="412" y="316"/>
                    </a:lnTo>
                    <a:lnTo>
                      <a:pt x="407" y="302"/>
                    </a:lnTo>
                    <a:lnTo>
                      <a:pt x="393" y="310"/>
                    </a:lnTo>
                    <a:lnTo>
                      <a:pt x="381" y="306"/>
                    </a:lnTo>
                    <a:lnTo>
                      <a:pt x="387" y="295"/>
                    </a:lnTo>
                    <a:lnTo>
                      <a:pt x="380" y="278"/>
                    </a:lnTo>
                    <a:lnTo>
                      <a:pt x="374" y="274"/>
                    </a:lnTo>
                    <a:lnTo>
                      <a:pt x="369" y="284"/>
                    </a:lnTo>
                    <a:lnTo>
                      <a:pt x="365" y="286"/>
                    </a:lnTo>
                    <a:lnTo>
                      <a:pt x="358" y="279"/>
                    </a:lnTo>
                    <a:lnTo>
                      <a:pt x="347" y="289"/>
                    </a:lnTo>
                    <a:lnTo>
                      <a:pt x="347" y="275"/>
                    </a:lnTo>
                    <a:lnTo>
                      <a:pt x="339" y="280"/>
                    </a:lnTo>
                    <a:lnTo>
                      <a:pt x="333" y="279"/>
                    </a:lnTo>
                    <a:lnTo>
                      <a:pt x="332" y="276"/>
                    </a:lnTo>
                    <a:lnTo>
                      <a:pt x="327" y="289"/>
                    </a:lnTo>
                    <a:lnTo>
                      <a:pt x="306" y="312"/>
                    </a:lnTo>
                    <a:lnTo>
                      <a:pt x="309" y="291"/>
                    </a:lnTo>
                    <a:lnTo>
                      <a:pt x="317" y="286"/>
                    </a:lnTo>
                    <a:lnTo>
                      <a:pt x="318" y="281"/>
                    </a:lnTo>
                    <a:lnTo>
                      <a:pt x="312" y="271"/>
                    </a:lnTo>
                    <a:lnTo>
                      <a:pt x="354" y="263"/>
                    </a:lnTo>
                    <a:lnTo>
                      <a:pt x="344" y="255"/>
                    </a:lnTo>
                    <a:lnTo>
                      <a:pt x="332" y="259"/>
                    </a:lnTo>
                    <a:lnTo>
                      <a:pt x="326" y="252"/>
                    </a:lnTo>
                    <a:lnTo>
                      <a:pt x="328" y="249"/>
                    </a:lnTo>
                    <a:lnTo>
                      <a:pt x="330" y="246"/>
                    </a:lnTo>
                    <a:lnTo>
                      <a:pt x="325" y="246"/>
                    </a:lnTo>
                    <a:lnTo>
                      <a:pt x="321" y="238"/>
                    </a:lnTo>
                    <a:lnTo>
                      <a:pt x="307" y="231"/>
                    </a:lnTo>
                    <a:lnTo>
                      <a:pt x="290" y="230"/>
                    </a:lnTo>
                    <a:lnTo>
                      <a:pt x="301" y="217"/>
                    </a:lnTo>
                    <a:lnTo>
                      <a:pt x="295" y="215"/>
                    </a:lnTo>
                    <a:lnTo>
                      <a:pt x="296" y="206"/>
                    </a:lnTo>
                    <a:lnTo>
                      <a:pt x="311" y="225"/>
                    </a:lnTo>
                    <a:lnTo>
                      <a:pt x="326" y="228"/>
                    </a:lnTo>
                    <a:lnTo>
                      <a:pt x="337" y="227"/>
                    </a:lnTo>
                    <a:lnTo>
                      <a:pt x="349" y="241"/>
                    </a:lnTo>
                    <a:lnTo>
                      <a:pt x="357" y="241"/>
                    </a:lnTo>
                    <a:lnTo>
                      <a:pt x="347" y="232"/>
                    </a:lnTo>
                    <a:lnTo>
                      <a:pt x="359" y="231"/>
                    </a:lnTo>
                    <a:lnTo>
                      <a:pt x="387" y="237"/>
                    </a:lnTo>
                    <a:lnTo>
                      <a:pt x="402" y="236"/>
                    </a:lnTo>
                    <a:lnTo>
                      <a:pt x="417" y="222"/>
                    </a:lnTo>
                    <a:lnTo>
                      <a:pt x="420" y="206"/>
                    </a:lnTo>
                    <a:lnTo>
                      <a:pt x="418" y="193"/>
                    </a:lnTo>
                    <a:lnTo>
                      <a:pt x="401" y="197"/>
                    </a:lnTo>
                    <a:lnTo>
                      <a:pt x="386" y="193"/>
                    </a:lnTo>
                    <a:lnTo>
                      <a:pt x="359" y="176"/>
                    </a:lnTo>
                    <a:lnTo>
                      <a:pt x="352" y="174"/>
                    </a:lnTo>
                    <a:lnTo>
                      <a:pt x="347" y="179"/>
                    </a:lnTo>
                    <a:lnTo>
                      <a:pt x="344" y="172"/>
                    </a:lnTo>
                    <a:lnTo>
                      <a:pt x="325" y="160"/>
                    </a:lnTo>
                    <a:lnTo>
                      <a:pt x="298" y="157"/>
                    </a:lnTo>
                    <a:lnTo>
                      <a:pt x="295" y="151"/>
                    </a:lnTo>
                    <a:lnTo>
                      <a:pt x="295" y="146"/>
                    </a:lnTo>
                    <a:lnTo>
                      <a:pt x="320" y="150"/>
                    </a:lnTo>
                    <a:lnTo>
                      <a:pt x="323" y="144"/>
                    </a:lnTo>
                    <a:lnTo>
                      <a:pt x="328" y="151"/>
                    </a:lnTo>
                    <a:lnTo>
                      <a:pt x="337" y="157"/>
                    </a:lnTo>
                    <a:lnTo>
                      <a:pt x="345" y="160"/>
                    </a:lnTo>
                    <a:lnTo>
                      <a:pt x="354" y="156"/>
                    </a:lnTo>
                    <a:lnTo>
                      <a:pt x="352" y="150"/>
                    </a:lnTo>
                    <a:lnTo>
                      <a:pt x="350" y="139"/>
                    </a:lnTo>
                    <a:lnTo>
                      <a:pt x="345" y="130"/>
                    </a:lnTo>
                    <a:lnTo>
                      <a:pt x="320" y="112"/>
                    </a:lnTo>
                    <a:lnTo>
                      <a:pt x="310" y="108"/>
                    </a:lnTo>
                    <a:lnTo>
                      <a:pt x="302" y="102"/>
                    </a:lnTo>
                    <a:lnTo>
                      <a:pt x="301" y="97"/>
                    </a:lnTo>
                    <a:lnTo>
                      <a:pt x="293" y="95"/>
                    </a:lnTo>
                    <a:lnTo>
                      <a:pt x="290" y="99"/>
                    </a:lnTo>
                    <a:lnTo>
                      <a:pt x="269" y="107"/>
                    </a:lnTo>
                    <a:lnTo>
                      <a:pt x="261" y="119"/>
                    </a:lnTo>
                    <a:lnTo>
                      <a:pt x="247" y="123"/>
                    </a:lnTo>
                    <a:lnTo>
                      <a:pt x="241" y="115"/>
                    </a:lnTo>
                    <a:lnTo>
                      <a:pt x="232" y="123"/>
                    </a:lnTo>
                    <a:lnTo>
                      <a:pt x="210" y="120"/>
                    </a:lnTo>
                    <a:lnTo>
                      <a:pt x="193" y="152"/>
                    </a:lnTo>
                    <a:lnTo>
                      <a:pt x="180" y="163"/>
                    </a:lnTo>
                    <a:lnTo>
                      <a:pt x="182" y="154"/>
                    </a:lnTo>
                    <a:lnTo>
                      <a:pt x="181" y="147"/>
                    </a:lnTo>
                    <a:lnTo>
                      <a:pt x="192" y="123"/>
                    </a:lnTo>
                    <a:lnTo>
                      <a:pt x="191" y="112"/>
                    </a:lnTo>
                    <a:lnTo>
                      <a:pt x="197" y="86"/>
                    </a:lnTo>
                    <a:lnTo>
                      <a:pt x="193" y="82"/>
                    </a:lnTo>
                    <a:lnTo>
                      <a:pt x="192" y="70"/>
                    </a:lnTo>
                    <a:lnTo>
                      <a:pt x="186" y="63"/>
                    </a:lnTo>
                    <a:lnTo>
                      <a:pt x="176" y="36"/>
                    </a:lnTo>
                    <a:lnTo>
                      <a:pt x="166" y="39"/>
                    </a:lnTo>
                    <a:lnTo>
                      <a:pt x="161" y="29"/>
                    </a:lnTo>
                    <a:lnTo>
                      <a:pt x="156" y="39"/>
                    </a:lnTo>
                    <a:lnTo>
                      <a:pt x="143" y="45"/>
                    </a:lnTo>
                    <a:lnTo>
                      <a:pt x="137" y="33"/>
                    </a:lnTo>
                    <a:lnTo>
                      <a:pt x="111" y="15"/>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47" name="Freeform 299"/>
              <p:cNvSpPr>
                <a:spLocks noChangeAspect="1"/>
              </p:cNvSpPr>
              <p:nvPr/>
            </p:nvSpPr>
            <p:spPr bwMode="gray">
              <a:xfrm>
                <a:off x="1457" y="1187"/>
                <a:ext cx="33" cy="46"/>
              </a:xfrm>
              <a:custGeom>
                <a:avLst/>
                <a:gdLst/>
                <a:ahLst/>
                <a:cxnLst>
                  <a:cxn ang="0">
                    <a:pos x="82" y="0"/>
                  </a:cxn>
                  <a:cxn ang="0">
                    <a:pos x="105" y="22"/>
                  </a:cxn>
                  <a:cxn ang="0">
                    <a:pos x="123" y="39"/>
                  </a:cxn>
                  <a:cxn ang="0">
                    <a:pos x="129" y="48"/>
                  </a:cxn>
                  <a:cxn ang="0">
                    <a:pos x="130" y="76"/>
                  </a:cxn>
                  <a:cxn ang="0">
                    <a:pos x="149" y="76"/>
                  </a:cxn>
                  <a:cxn ang="0">
                    <a:pos x="156" y="89"/>
                  </a:cxn>
                  <a:cxn ang="0">
                    <a:pos x="157" y="109"/>
                  </a:cxn>
                  <a:cxn ang="0">
                    <a:pos x="159" y="145"/>
                  </a:cxn>
                  <a:cxn ang="0">
                    <a:pos x="161" y="210"/>
                  </a:cxn>
                  <a:cxn ang="0">
                    <a:pos x="150" y="226"/>
                  </a:cxn>
                  <a:cxn ang="0">
                    <a:pos x="124" y="229"/>
                  </a:cxn>
                  <a:cxn ang="0">
                    <a:pos x="98" y="228"/>
                  </a:cxn>
                  <a:cxn ang="0">
                    <a:pos x="86" y="211"/>
                  </a:cxn>
                  <a:cxn ang="0">
                    <a:pos x="75" y="197"/>
                  </a:cxn>
                  <a:cxn ang="0">
                    <a:pos x="62" y="185"/>
                  </a:cxn>
                  <a:cxn ang="0">
                    <a:pos x="60" y="195"/>
                  </a:cxn>
                  <a:cxn ang="0">
                    <a:pos x="53" y="193"/>
                  </a:cxn>
                  <a:cxn ang="0">
                    <a:pos x="50" y="178"/>
                  </a:cxn>
                  <a:cxn ang="0">
                    <a:pos x="39" y="183"/>
                  </a:cxn>
                  <a:cxn ang="0">
                    <a:pos x="26" y="159"/>
                  </a:cxn>
                  <a:cxn ang="0">
                    <a:pos x="31" y="142"/>
                  </a:cxn>
                  <a:cxn ang="0">
                    <a:pos x="25" y="137"/>
                  </a:cxn>
                  <a:cxn ang="0">
                    <a:pos x="14" y="158"/>
                  </a:cxn>
                  <a:cxn ang="0">
                    <a:pos x="6" y="141"/>
                  </a:cxn>
                  <a:cxn ang="0">
                    <a:pos x="0" y="113"/>
                  </a:cxn>
                  <a:cxn ang="0">
                    <a:pos x="6" y="103"/>
                  </a:cxn>
                  <a:cxn ang="0">
                    <a:pos x="7" y="92"/>
                  </a:cxn>
                  <a:cxn ang="0">
                    <a:pos x="23" y="83"/>
                  </a:cxn>
                  <a:cxn ang="0">
                    <a:pos x="34" y="73"/>
                  </a:cxn>
                  <a:cxn ang="0">
                    <a:pos x="26" y="67"/>
                  </a:cxn>
                  <a:cxn ang="0">
                    <a:pos x="32" y="64"/>
                  </a:cxn>
                  <a:cxn ang="0">
                    <a:pos x="39" y="50"/>
                  </a:cxn>
                  <a:cxn ang="0">
                    <a:pos x="23" y="60"/>
                  </a:cxn>
                  <a:cxn ang="0">
                    <a:pos x="28" y="45"/>
                  </a:cxn>
                  <a:cxn ang="0">
                    <a:pos x="44" y="43"/>
                  </a:cxn>
                  <a:cxn ang="0">
                    <a:pos x="65" y="5"/>
                  </a:cxn>
                  <a:cxn ang="0">
                    <a:pos x="84" y="7"/>
                  </a:cxn>
                </a:cxnLst>
                <a:rect l="0" t="0" r="r" b="b"/>
                <a:pathLst>
                  <a:path w="163" h="229">
                    <a:moveTo>
                      <a:pt x="84" y="7"/>
                    </a:moveTo>
                    <a:lnTo>
                      <a:pt x="82" y="0"/>
                    </a:lnTo>
                    <a:lnTo>
                      <a:pt x="85" y="12"/>
                    </a:lnTo>
                    <a:lnTo>
                      <a:pt x="105" y="22"/>
                    </a:lnTo>
                    <a:lnTo>
                      <a:pt x="114" y="34"/>
                    </a:lnTo>
                    <a:lnTo>
                      <a:pt x="123" y="39"/>
                    </a:lnTo>
                    <a:lnTo>
                      <a:pt x="123" y="48"/>
                    </a:lnTo>
                    <a:lnTo>
                      <a:pt x="129" y="48"/>
                    </a:lnTo>
                    <a:lnTo>
                      <a:pt x="134" y="59"/>
                    </a:lnTo>
                    <a:lnTo>
                      <a:pt x="130" y="76"/>
                    </a:lnTo>
                    <a:lnTo>
                      <a:pt x="141" y="65"/>
                    </a:lnTo>
                    <a:lnTo>
                      <a:pt x="149" y="76"/>
                    </a:lnTo>
                    <a:lnTo>
                      <a:pt x="147" y="82"/>
                    </a:lnTo>
                    <a:lnTo>
                      <a:pt x="156" y="89"/>
                    </a:lnTo>
                    <a:lnTo>
                      <a:pt x="161" y="99"/>
                    </a:lnTo>
                    <a:lnTo>
                      <a:pt x="157" y="109"/>
                    </a:lnTo>
                    <a:lnTo>
                      <a:pt x="161" y="123"/>
                    </a:lnTo>
                    <a:lnTo>
                      <a:pt x="159" y="145"/>
                    </a:lnTo>
                    <a:lnTo>
                      <a:pt x="163" y="182"/>
                    </a:lnTo>
                    <a:lnTo>
                      <a:pt x="161" y="210"/>
                    </a:lnTo>
                    <a:lnTo>
                      <a:pt x="159" y="218"/>
                    </a:lnTo>
                    <a:lnTo>
                      <a:pt x="150" y="226"/>
                    </a:lnTo>
                    <a:lnTo>
                      <a:pt x="136" y="224"/>
                    </a:lnTo>
                    <a:lnTo>
                      <a:pt x="124" y="229"/>
                    </a:lnTo>
                    <a:lnTo>
                      <a:pt x="112" y="226"/>
                    </a:lnTo>
                    <a:lnTo>
                      <a:pt x="98" y="228"/>
                    </a:lnTo>
                    <a:lnTo>
                      <a:pt x="89" y="220"/>
                    </a:lnTo>
                    <a:lnTo>
                      <a:pt x="86" y="211"/>
                    </a:lnTo>
                    <a:lnTo>
                      <a:pt x="77" y="207"/>
                    </a:lnTo>
                    <a:lnTo>
                      <a:pt x="75" y="197"/>
                    </a:lnTo>
                    <a:lnTo>
                      <a:pt x="68" y="185"/>
                    </a:lnTo>
                    <a:lnTo>
                      <a:pt x="62" y="185"/>
                    </a:lnTo>
                    <a:lnTo>
                      <a:pt x="59" y="190"/>
                    </a:lnTo>
                    <a:lnTo>
                      <a:pt x="60" y="195"/>
                    </a:lnTo>
                    <a:lnTo>
                      <a:pt x="57" y="197"/>
                    </a:lnTo>
                    <a:lnTo>
                      <a:pt x="53" y="193"/>
                    </a:lnTo>
                    <a:lnTo>
                      <a:pt x="52" y="180"/>
                    </a:lnTo>
                    <a:lnTo>
                      <a:pt x="50" y="178"/>
                    </a:lnTo>
                    <a:lnTo>
                      <a:pt x="42" y="177"/>
                    </a:lnTo>
                    <a:lnTo>
                      <a:pt x="39" y="183"/>
                    </a:lnTo>
                    <a:lnTo>
                      <a:pt x="34" y="178"/>
                    </a:lnTo>
                    <a:lnTo>
                      <a:pt x="26" y="159"/>
                    </a:lnTo>
                    <a:lnTo>
                      <a:pt x="26" y="152"/>
                    </a:lnTo>
                    <a:lnTo>
                      <a:pt x="31" y="142"/>
                    </a:lnTo>
                    <a:lnTo>
                      <a:pt x="27" y="146"/>
                    </a:lnTo>
                    <a:lnTo>
                      <a:pt x="25" y="137"/>
                    </a:lnTo>
                    <a:lnTo>
                      <a:pt x="19" y="157"/>
                    </a:lnTo>
                    <a:lnTo>
                      <a:pt x="14" y="158"/>
                    </a:lnTo>
                    <a:lnTo>
                      <a:pt x="11" y="146"/>
                    </a:lnTo>
                    <a:lnTo>
                      <a:pt x="6" y="141"/>
                    </a:lnTo>
                    <a:lnTo>
                      <a:pt x="1" y="123"/>
                    </a:lnTo>
                    <a:lnTo>
                      <a:pt x="0" y="113"/>
                    </a:lnTo>
                    <a:lnTo>
                      <a:pt x="0" y="103"/>
                    </a:lnTo>
                    <a:lnTo>
                      <a:pt x="6" y="103"/>
                    </a:lnTo>
                    <a:lnTo>
                      <a:pt x="11" y="99"/>
                    </a:lnTo>
                    <a:lnTo>
                      <a:pt x="7" y="92"/>
                    </a:lnTo>
                    <a:lnTo>
                      <a:pt x="12" y="89"/>
                    </a:lnTo>
                    <a:lnTo>
                      <a:pt x="23" y="83"/>
                    </a:lnTo>
                    <a:lnTo>
                      <a:pt x="36" y="78"/>
                    </a:lnTo>
                    <a:lnTo>
                      <a:pt x="34" y="73"/>
                    </a:lnTo>
                    <a:lnTo>
                      <a:pt x="26" y="73"/>
                    </a:lnTo>
                    <a:lnTo>
                      <a:pt x="26" y="67"/>
                    </a:lnTo>
                    <a:lnTo>
                      <a:pt x="32" y="56"/>
                    </a:lnTo>
                    <a:lnTo>
                      <a:pt x="32" y="64"/>
                    </a:lnTo>
                    <a:lnTo>
                      <a:pt x="39" y="61"/>
                    </a:lnTo>
                    <a:lnTo>
                      <a:pt x="39" y="50"/>
                    </a:lnTo>
                    <a:lnTo>
                      <a:pt x="31" y="50"/>
                    </a:lnTo>
                    <a:lnTo>
                      <a:pt x="23" y="60"/>
                    </a:lnTo>
                    <a:lnTo>
                      <a:pt x="22" y="50"/>
                    </a:lnTo>
                    <a:lnTo>
                      <a:pt x="28" y="45"/>
                    </a:lnTo>
                    <a:lnTo>
                      <a:pt x="44" y="49"/>
                    </a:lnTo>
                    <a:lnTo>
                      <a:pt x="44" y="43"/>
                    </a:lnTo>
                    <a:lnTo>
                      <a:pt x="41" y="28"/>
                    </a:lnTo>
                    <a:lnTo>
                      <a:pt x="65" y="5"/>
                    </a:lnTo>
                    <a:lnTo>
                      <a:pt x="76" y="2"/>
                    </a:lnTo>
                    <a:lnTo>
                      <a:pt x="84" y="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48" name="Freeform 300"/>
              <p:cNvSpPr>
                <a:spLocks noChangeAspect="1"/>
              </p:cNvSpPr>
              <p:nvPr/>
            </p:nvSpPr>
            <p:spPr bwMode="gray">
              <a:xfrm>
                <a:off x="1559" y="1520"/>
                <a:ext cx="77" cy="70"/>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49" name="Freeform 301"/>
              <p:cNvSpPr>
                <a:spLocks noChangeAspect="1"/>
              </p:cNvSpPr>
              <p:nvPr/>
            </p:nvSpPr>
            <p:spPr bwMode="gray">
              <a:xfrm>
                <a:off x="1668" y="1452"/>
                <a:ext cx="24" cy="32"/>
              </a:xfrm>
              <a:custGeom>
                <a:avLst/>
                <a:gdLst/>
                <a:ahLst/>
                <a:cxnLst>
                  <a:cxn ang="0">
                    <a:pos x="52" y="4"/>
                  </a:cxn>
                  <a:cxn ang="0">
                    <a:pos x="56" y="0"/>
                  </a:cxn>
                  <a:cxn ang="0">
                    <a:pos x="59" y="5"/>
                  </a:cxn>
                  <a:cxn ang="0">
                    <a:pos x="65" y="11"/>
                  </a:cxn>
                  <a:cxn ang="0">
                    <a:pos x="75" y="3"/>
                  </a:cxn>
                  <a:cxn ang="0">
                    <a:pos x="87" y="5"/>
                  </a:cxn>
                  <a:cxn ang="0">
                    <a:pos x="92" y="17"/>
                  </a:cxn>
                  <a:cxn ang="0">
                    <a:pos x="100" y="19"/>
                  </a:cxn>
                  <a:cxn ang="0">
                    <a:pos x="111" y="17"/>
                  </a:cxn>
                  <a:cxn ang="0">
                    <a:pos x="119" y="33"/>
                  </a:cxn>
                  <a:cxn ang="0">
                    <a:pos x="120" y="49"/>
                  </a:cxn>
                  <a:cxn ang="0">
                    <a:pos x="119" y="74"/>
                  </a:cxn>
                  <a:cxn ang="0">
                    <a:pos x="122" y="97"/>
                  </a:cxn>
                  <a:cxn ang="0">
                    <a:pos x="119" y="119"/>
                  </a:cxn>
                  <a:cxn ang="0">
                    <a:pos x="104" y="139"/>
                  </a:cxn>
                  <a:cxn ang="0">
                    <a:pos x="88" y="151"/>
                  </a:cxn>
                  <a:cxn ang="0">
                    <a:pos x="39" y="161"/>
                  </a:cxn>
                  <a:cxn ang="0">
                    <a:pos x="33" y="158"/>
                  </a:cxn>
                  <a:cxn ang="0">
                    <a:pos x="17" y="153"/>
                  </a:cxn>
                  <a:cxn ang="0">
                    <a:pos x="6" y="132"/>
                  </a:cxn>
                  <a:cxn ang="0">
                    <a:pos x="1" y="110"/>
                  </a:cxn>
                  <a:cxn ang="0">
                    <a:pos x="0" y="90"/>
                  </a:cxn>
                  <a:cxn ang="0">
                    <a:pos x="2" y="72"/>
                  </a:cxn>
                  <a:cxn ang="0">
                    <a:pos x="8" y="62"/>
                  </a:cxn>
                  <a:cxn ang="0">
                    <a:pos x="13" y="46"/>
                  </a:cxn>
                  <a:cxn ang="0">
                    <a:pos x="22" y="27"/>
                  </a:cxn>
                  <a:cxn ang="0">
                    <a:pos x="33" y="13"/>
                  </a:cxn>
                  <a:cxn ang="0">
                    <a:pos x="44" y="10"/>
                  </a:cxn>
                  <a:cxn ang="0">
                    <a:pos x="52" y="4"/>
                  </a:cxn>
                </a:cxnLst>
                <a:rect l="0" t="0" r="r" b="b"/>
                <a:pathLst>
                  <a:path w="122" h="161">
                    <a:moveTo>
                      <a:pt x="52" y="4"/>
                    </a:moveTo>
                    <a:lnTo>
                      <a:pt x="56" y="0"/>
                    </a:lnTo>
                    <a:lnTo>
                      <a:pt x="59" y="5"/>
                    </a:lnTo>
                    <a:lnTo>
                      <a:pt x="65" y="11"/>
                    </a:lnTo>
                    <a:lnTo>
                      <a:pt x="75" y="3"/>
                    </a:lnTo>
                    <a:lnTo>
                      <a:pt x="87" y="5"/>
                    </a:lnTo>
                    <a:lnTo>
                      <a:pt x="92" y="17"/>
                    </a:lnTo>
                    <a:lnTo>
                      <a:pt x="100" y="19"/>
                    </a:lnTo>
                    <a:lnTo>
                      <a:pt x="111" y="17"/>
                    </a:lnTo>
                    <a:lnTo>
                      <a:pt x="119" y="33"/>
                    </a:lnTo>
                    <a:lnTo>
                      <a:pt x="120" y="49"/>
                    </a:lnTo>
                    <a:lnTo>
                      <a:pt x="119" y="74"/>
                    </a:lnTo>
                    <a:lnTo>
                      <a:pt x="122" y="97"/>
                    </a:lnTo>
                    <a:lnTo>
                      <a:pt x="119" y="119"/>
                    </a:lnTo>
                    <a:lnTo>
                      <a:pt x="104" y="139"/>
                    </a:lnTo>
                    <a:lnTo>
                      <a:pt x="88" y="151"/>
                    </a:lnTo>
                    <a:lnTo>
                      <a:pt x="39" y="161"/>
                    </a:lnTo>
                    <a:lnTo>
                      <a:pt x="33" y="158"/>
                    </a:lnTo>
                    <a:lnTo>
                      <a:pt x="17" y="153"/>
                    </a:lnTo>
                    <a:lnTo>
                      <a:pt x="6" y="132"/>
                    </a:lnTo>
                    <a:lnTo>
                      <a:pt x="1" y="110"/>
                    </a:lnTo>
                    <a:lnTo>
                      <a:pt x="0" y="90"/>
                    </a:lnTo>
                    <a:lnTo>
                      <a:pt x="2" y="72"/>
                    </a:lnTo>
                    <a:lnTo>
                      <a:pt x="8" y="62"/>
                    </a:lnTo>
                    <a:lnTo>
                      <a:pt x="13" y="46"/>
                    </a:lnTo>
                    <a:lnTo>
                      <a:pt x="22" y="27"/>
                    </a:lnTo>
                    <a:lnTo>
                      <a:pt x="33" y="13"/>
                    </a:lnTo>
                    <a:lnTo>
                      <a:pt x="44" y="10"/>
                    </a:lnTo>
                    <a:lnTo>
                      <a:pt x="52" y="4"/>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50" name="Freeform 302"/>
              <p:cNvSpPr>
                <a:spLocks noChangeAspect="1"/>
              </p:cNvSpPr>
              <p:nvPr/>
            </p:nvSpPr>
            <p:spPr bwMode="gray">
              <a:xfrm>
                <a:off x="1628" y="1270"/>
                <a:ext cx="53" cy="38"/>
              </a:xfrm>
              <a:custGeom>
                <a:avLst/>
                <a:gdLst/>
                <a:ahLst/>
                <a:cxnLst>
                  <a:cxn ang="0">
                    <a:pos x="110" y="18"/>
                  </a:cxn>
                  <a:cxn ang="0">
                    <a:pos x="129" y="14"/>
                  </a:cxn>
                  <a:cxn ang="0">
                    <a:pos x="149" y="16"/>
                  </a:cxn>
                  <a:cxn ang="0">
                    <a:pos x="200" y="45"/>
                  </a:cxn>
                  <a:cxn ang="0">
                    <a:pos x="207" y="57"/>
                  </a:cxn>
                  <a:cxn ang="0">
                    <a:pos x="208" y="68"/>
                  </a:cxn>
                  <a:cxn ang="0">
                    <a:pos x="217" y="81"/>
                  </a:cxn>
                  <a:cxn ang="0">
                    <a:pos x="227" y="87"/>
                  </a:cxn>
                  <a:cxn ang="0">
                    <a:pos x="243" y="118"/>
                  </a:cxn>
                  <a:cxn ang="0">
                    <a:pos x="254" y="129"/>
                  </a:cxn>
                  <a:cxn ang="0">
                    <a:pos x="253" y="136"/>
                  </a:cxn>
                  <a:cxn ang="0">
                    <a:pos x="255" y="147"/>
                  </a:cxn>
                  <a:cxn ang="0">
                    <a:pos x="265" y="158"/>
                  </a:cxn>
                  <a:cxn ang="0">
                    <a:pos x="256" y="172"/>
                  </a:cxn>
                  <a:cxn ang="0">
                    <a:pos x="238" y="173"/>
                  </a:cxn>
                  <a:cxn ang="0">
                    <a:pos x="213" y="170"/>
                  </a:cxn>
                  <a:cxn ang="0">
                    <a:pos x="186" y="159"/>
                  </a:cxn>
                  <a:cxn ang="0">
                    <a:pos x="148" y="158"/>
                  </a:cxn>
                  <a:cxn ang="0">
                    <a:pos x="109" y="183"/>
                  </a:cxn>
                  <a:cxn ang="0">
                    <a:pos x="86" y="190"/>
                  </a:cxn>
                  <a:cxn ang="0">
                    <a:pos x="65" y="179"/>
                  </a:cxn>
                  <a:cxn ang="0">
                    <a:pos x="49" y="165"/>
                  </a:cxn>
                  <a:cxn ang="0">
                    <a:pos x="41" y="145"/>
                  </a:cxn>
                  <a:cxn ang="0">
                    <a:pos x="39" y="100"/>
                  </a:cxn>
                  <a:cxn ang="0">
                    <a:pos x="11" y="92"/>
                  </a:cxn>
                  <a:cxn ang="0">
                    <a:pos x="0" y="72"/>
                  </a:cxn>
                  <a:cxn ang="0">
                    <a:pos x="1" y="51"/>
                  </a:cxn>
                  <a:cxn ang="0">
                    <a:pos x="6" y="44"/>
                  </a:cxn>
                  <a:cxn ang="0">
                    <a:pos x="6" y="18"/>
                  </a:cxn>
                  <a:cxn ang="0">
                    <a:pos x="14" y="1"/>
                  </a:cxn>
                  <a:cxn ang="0">
                    <a:pos x="28" y="0"/>
                  </a:cxn>
                  <a:cxn ang="0">
                    <a:pos x="40" y="8"/>
                  </a:cxn>
                  <a:cxn ang="0">
                    <a:pos x="49" y="7"/>
                  </a:cxn>
                  <a:cxn ang="0">
                    <a:pos x="73" y="17"/>
                  </a:cxn>
                  <a:cxn ang="0">
                    <a:pos x="102" y="23"/>
                  </a:cxn>
                  <a:cxn ang="0">
                    <a:pos x="110" y="18"/>
                  </a:cxn>
                </a:cxnLst>
                <a:rect l="0" t="0" r="r" b="b"/>
                <a:pathLst>
                  <a:path w="265" h="190">
                    <a:moveTo>
                      <a:pt x="110" y="18"/>
                    </a:moveTo>
                    <a:lnTo>
                      <a:pt x="129" y="14"/>
                    </a:lnTo>
                    <a:lnTo>
                      <a:pt x="149" y="16"/>
                    </a:lnTo>
                    <a:lnTo>
                      <a:pt x="200" y="45"/>
                    </a:lnTo>
                    <a:lnTo>
                      <a:pt x="207" y="57"/>
                    </a:lnTo>
                    <a:lnTo>
                      <a:pt x="208" y="68"/>
                    </a:lnTo>
                    <a:lnTo>
                      <a:pt x="217" y="81"/>
                    </a:lnTo>
                    <a:lnTo>
                      <a:pt x="227" y="87"/>
                    </a:lnTo>
                    <a:lnTo>
                      <a:pt x="243" y="118"/>
                    </a:lnTo>
                    <a:lnTo>
                      <a:pt x="254" y="129"/>
                    </a:lnTo>
                    <a:lnTo>
                      <a:pt x="253" y="136"/>
                    </a:lnTo>
                    <a:lnTo>
                      <a:pt x="255" y="147"/>
                    </a:lnTo>
                    <a:lnTo>
                      <a:pt x="265" y="158"/>
                    </a:lnTo>
                    <a:lnTo>
                      <a:pt x="256" y="172"/>
                    </a:lnTo>
                    <a:lnTo>
                      <a:pt x="238" y="173"/>
                    </a:lnTo>
                    <a:lnTo>
                      <a:pt x="213" y="170"/>
                    </a:lnTo>
                    <a:lnTo>
                      <a:pt x="186" y="159"/>
                    </a:lnTo>
                    <a:lnTo>
                      <a:pt x="148" y="158"/>
                    </a:lnTo>
                    <a:lnTo>
                      <a:pt x="109" y="183"/>
                    </a:lnTo>
                    <a:lnTo>
                      <a:pt x="86" y="190"/>
                    </a:lnTo>
                    <a:lnTo>
                      <a:pt x="65" y="179"/>
                    </a:lnTo>
                    <a:lnTo>
                      <a:pt x="49" y="165"/>
                    </a:lnTo>
                    <a:lnTo>
                      <a:pt x="41" y="145"/>
                    </a:lnTo>
                    <a:lnTo>
                      <a:pt x="39" y="100"/>
                    </a:lnTo>
                    <a:lnTo>
                      <a:pt x="11" y="92"/>
                    </a:lnTo>
                    <a:lnTo>
                      <a:pt x="0" y="72"/>
                    </a:lnTo>
                    <a:lnTo>
                      <a:pt x="1" y="51"/>
                    </a:lnTo>
                    <a:lnTo>
                      <a:pt x="6" y="44"/>
                    </a:lnTo>
                    <a:lnTo>
                      <a:pt x="6" y="18"/>
                    </a:lnTo>
                    <a:lnTo>
                      <a:pt x="14" y="1"/>
                    </a:lnTo>
                    <a:lnTo>
                      <a:pt x="28" y="0"/>
                    </a:lnTo>
                    <a:lnTo>
                      <a:pt x="40" y="8"/>
                    </a:lnTo>
                    <a:lnTo>
                      <a:pt x="49" y="7"/>
                    </a:lnTo>
                    <a:lnTo>
                      <a:pt x="73" y="17"/>
                    </a:lnTo>
                    <a:lnTo>
                      <a:pt x="102" y="23"/>
                    </a:lnTo>
                    <a:lnTo>
                      <a:pt x="110" y="1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51" name="Freeform 303"/>
              <p:cNvSpPr>
                <a:spLocks noChangeAspect="1"/>
              </p:cNvSpPr>
              <p:nvPr/>
            </p:nvSpPr>
            <p:spPr bwMode="gray">
              <a:xfrm>
                <a:off x="1527" y="1265"/>
                <a:ext cx="316" cy="356"/>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52" name="Freeform 304"/>
              <p:cNvSpPr>
                <a:spLocks noChangeAspect="1"/>
              </p:cNvSpPr>
              <p:nvPr/>
            </p:nvSpPr>
            <p:spPr bwMode="gray">
              <a:xfrm>
                <a:off x="969" y="1334"/>
                <a:ext cx="937" cy="648"/>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53" name="Freeform 305"/>
              <p:cNvSpPr>
                <a:spLocks noChangeAspect="1"/>
              </p:cNvSpPr>
              <p:nvPr/>
            </p:nvSpPr>
            <p:spPr bwMode="gray">
              <a:xfrm>
                <a:off x="1437" y="1025"/>
                <a:ext cx="39" cy="63"/>
              </a:xfrm>
              <a:custGeom>
                <a:avLst/>
                <a:gdLst/>
                <a:ahLst/>
                <a:cxnLst>
                  <a:cxn ang="0">
                    <a:pos x="197" y="156"/>
                  </a:cxn>
                  <a:cxn ang="0">
                    <a:pos x="180" y="119"/>
                  </a:cxn>
                  <a:cxn ang="0">
                    <a:pos x="140" y="109"/>
                  </a:cxn>
                  <a:cxn ang="0">
                    <a:pos x="128" y="97"/>
                  </a:cxn>
                  <a:cxn ang="0">
                    <a:pos x="132" y="73"/>
                  </a:cxn>
                  <a:cxn ang="0">
                    <a:pos x="121" y="63"/>
                  </a:cxn>
                  <a:cxn ang="0">
                    <a:pos x="95" y="44"/>
                  </a:cxn>
                  <a:cxn ang="0">
                    <a:pos x="22" y="0"/>
                  </a:cxn>
                  <a:cxn ang="0">
                    <a:pos x="6" y="25"/>
                  </a:cxn>
                  <a:cxn ang="0">
                    <a:pos x="4" y="44"/>
                  </a:cxn>
                  <a:cxn ang="0">
                    <a:pos x="9" y="65"/>
                  </a:cxn>
                  <a:cxn ang="0">
                    <a:pos x="18" y="82"/>
                  </a:cxn>
                  <a:cxn ang="0">
                    <a:pos x="0" y="98"/>
                  </a:cxn>
                  <a:cxn ang="0">
                    <a:pos x="20" y="127"/>
                  </a:cxn>
                  <a:cxn ang="0">
                    <a:pos x="21" y="161"/>
                  </a:cxn>
                  <a:cxn ang="0">
                    <a:pos x="34" y="173"/>
                  </a:cxn>
                  <a:cxn ang="0">
                    <a:pos x="27" y="184"/>
                  </a:cxn>
                  <a:cxn ang="0">
                    <a:pos x="54" y="187"/>
                  </a:cxn>
                  <a:cxn ang="0">
                    <a:pos x="83" y="215"/>
                  </a:cxn>
                  <a:cxn ang="0">
                    <a:pos x="79" y="226"/>
                  </a:cxn>
                  <a:cxn ang="0">
                    <a:pos x="35" y="236"/>
                  </a:cxn>
                  <a:cxn ang="0">
                    <a:pos x="63" y="300"/>
                  </a:cxn>
                  <a:cxn ang="0">
                    <a:pos x="86" y="316"/>
                  </a:cxn>
                  <a:cxn ang="0">
                    <a:pos x="97" y="295"/>
                  </a:cxn>
                  <a:cxn ang="0">
                    <a:pos x="91" y="292"/>
                  </a:cxn>
                  <a:cxn ang="0">
                    <a:pos x="120" y="290"/>
                  </a:cxn>
                  <a:cxn ang="0">
                    <a:pos x="170" y="268"/>
                  </a:cxn>
                  <a:cxn ang="0">
                    <a:pos x="185" y="275"/>
                  </a:cxn>
                  <a:cxn ang="0">
                    <a:pos x="190" y="264"/>
                  </a:cxn>
                  <a:cxn ang="0">
                    <a:pos x="197" y="233"/>
                  </a:cxn>
                  <a:cxn ang="0">
                    <a:pos x="186" y="221"/>
                  </a:cxn>
                  <a:cxn ang="0">
                    <a:pos x="185" y="219"/>
                  </a:cxn>
                  <a:cxn ang="0">
                    <a:pos x="197" y="163"/>
                  </a:cxn>
                </a:cxnLst>
                <a:rect l="0" t="0" r="r" b="b"/>
                <a:pathLst>
                  <a:path w="197" h="316">
                    <a:moveTo>
                      <a:pt x="197" y="163"/>
                    </a:moveTo>
                    <a:lnTo>
                      <a:pt x="197" y="156"/>
                    </a:lnTo>
                    <a:lnTo>
                      <a:pt x="196" y="149"/>
                    </a:lnTo>
                    <a:lnTo>
                      <a:pt x="180" y="119"/>
                    </a:lnTo>
                    <a:lnTo>
                      <a:pt x="156" y="102"/>
                    </a:lnTo>
                    <a:lnTo>
                      <a:pt x="140" y="109"/>
                    </a:lnTo>
                    <a:lnTo>
                      <a:pt x="127" y="107"/>
                    </a:lnTo>
                    <a:lnTo>
                      <a:pt x="128" y="97"/>
                    </a:lnTo>
                    <a:lnTo>
                      <a:pt x="128" y="86"/>
                    </a:lnTo>
                    <a:lnTo>
                      <a:pt x="132" y="73"/>
                    </a:lnTo>
                    <a:lnTo>
                      <a:pt x="127" y="65"/>
                    </a:lnTo>
                    <a:lnTo>
                      <a:pt x="121" y="63"/>
                    </a:lnTo>
                    <a:lnTo>
                      <a:pt x="106" y="47"/>
                    </a:lnTo>
                    <a:lnTo>
                      <a:pt x="95" y="44"/>
                    </a:lnTo>
                    <a:lnTo>
                      <a:pt x="53" y="7"/>
                    </a:lnTo>
                    <a:lnTo>
                      <a:pt x="22" y="0"/>
                    </a:lnTo>
                    <a:lnTo>
                      <a:pt x="5" y="16"/>
                    </a:lnTo>
                    <a:lnTo>
                      <a:pt x="6" y="25"/>
                    </a:lnTo>
                    <a:lnTo>
                      <a:pt x="4" y="27"/>
                    </a:lnTo>
                    <a:lnTo>
                      <a:pt x="4" y="44"/>
                    </a:lnTo>
                    <a:lnTo>
                      <a:pt x="5" y="52"/>
                    </a:lnTo>
                    <a:lnTo>
                      <a:pt x="9" y="65"/>
                    </a:lnTo>
                    <a:lnTo>
                      <a:pt x="15" y="70"/>
                    </a:lnTo>
                    <a:lnTo>
                      <a:pt x="18" y="82"/>
                    </a:lnTo>
                    <a:lnTo>
                      <a:pt x="14" y="90"/>
                    </a:lnTo>
                    <a:lnTo>
                      <a:pt x="0" y="98"/>
                    </a:lnTo>
                    <a:lnTo>
                      <a:pt x="13" y="124"/>
                    </a:lnTo>
                    <a:lnTo>
                      <a:pt x="20" y="127"/>
                    </a:lnTo>
                    <a:lnTo>
                      <a:pt x="18" y="139"/>
                    </a:lnTo>
                    <a:lnTo>
                      <a:pt x="21" y="161"/>
                    </a:lnTo>
                    <a:lnTo>
                      <a:pt x="31" y="163"/>
                    </a:lnTo>
                    <a:lnTo>
                      <a:pt x="34" y="173"/>
                    </a:lnTo>
                    <a:lnTo>
                      <a:pt x="24" y="177"/>
                    </a:lnTo>
                    <a:lnTo>
                      <a:pt x="27" y="184"/>
                    </a:lnTo>
                    <a:lnTo>
                      <a:pt x="46" y="190"/>
                    </a:lnTo>
                    <a:lnTo>
                      <a:pt x="54" y="187"/>
                    </a:lnTo>
                    <a:lnTo>
                      <a:pt x="85" y="203"/>
                    </a:lnTo>
                    <a:lnTo>
                      <a:pt x="83" y="215"/>
                    </a:lnTo>
                    <a:lnTo>
                      <a:pt x="89" y="216"/>
                    </a:lnTo>
                    <a:lnTo>
                      <a:pt x="79" y="226"/>
                    </a:lnTo>
                    <a:lnTo>
                      <a:pt x="38" y="224"/>
                    </a:lnTo>
                    <a:lnTo>
                      <a:pt x="35" y="236"/>
                    </a:lnTo>
                    <a:lnTo>
                      <a:pt x="72" y="279"/>
                    </a:lnTo>
                    <a:lnTo>
                      <a:pt x="63" y="300"/>
                    </a:lnTo>
                    <a:lnTo>
                      <a:pt x="65" y="307"/>
                    </a:lnTo>
                    <a:lnTo>
                      <a:pt x="86" y="316"/>
                    </a:lnTo>
                    <a:lnTo>
                      <a:pt x="97" y="300"/>
                    </a:lnTo>
                    <a:lnTo>
                      <a:pt x="97" y="295"/>
                    </a:lnTo>
                    <a:lnTo>
                      <a:pt x="94" y="290"/>
                    </a:lnTo>
                    <a:lnTo>
                      <a:pt x="91" y="292"/>
                    </a:lnTo>
                    <a:lnTo>
                      <a:pt x="106" y="275"/>
                    </a:lnTo>
                    <a:lnTo>
                      <a:pt x="120" y="290"/>
                    </a:lnTo>
                    <a:lnTo>
                      <a:pt x="133" y="287"/>
                    </a:lnTo>
                    <a:lnTo>
                      <a:pt x="170" y="268"/>
                    </a:lnTo>
                    <a:lnTo>
                      <a:pt x="181" y="270"/>
                    </a:lnTo>
                    <a:lnTo>
                      <a:pt x="185" y="275"/>
                    </a:lnTo>
                    <a:lnTo>
                      <a:pt x="188" y="271"/>
                    </a:lnTo>
                    <a:lnTo>
                      <a:pt x="190" y="264"/>
                    </a:lnTo>
                    <a:lnTo>
                      <a:pt x="196" y="249"/>
                    </a:lnTo>
                    <a:lnTo>
                      <a:pt x="197" y="233"/>
                    </a:lnTo>
                    <a:lnTo>
                      <a:pt x="193" y="227"/>
                    </a:lnTo>
                    <a:lnTo>
                      <a:pt x="186" y="221"/>
                    </a:lnTo>
                    <a:lnTo>
                      <a:pt x="186" y="225"/>
                    </a:lnTo>
                    <a:lnTo>
                      <a:pt x="185" y="219"/>
                    </a:lnTo>
                    <a:lnTo>
                      <a:pt x="185" y="174"/>
                    </a:lnTo>
                    <a:lnTo>
                      <a:pt x="197" y="163"/>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54" name="Freeform 306"/>
              <p:cNvSpPr>
                <a:spLocks noChangeAspect="1"/>
              </p:cNvSpPr>
              <p:nvPr/>
            </p:nvSpPr>
            <p:spPr bwMode="gray">
              <a:xfrm>
                <a:off x="1356" y="1000"/>
                <a:ext cx="74" cy="86"/>
              </a:xfrm>
              <a:custGeom>
                <a:avLst/>
                <a:gdLst/>
                <a:ahLst/>
                <a:cxnLst>
                  <a:cxn ang="0">
                    <a:pos x="318" y="278"/>
                  </a:cxn>
                  <a:cxn ang="0">
                    <a:pos x="327" y="224"/>
                  </a:cxn>
                  <a:cxn ang="0">
                    <a:pos x="332" y="197"/>
                  </a:cxn>
                  <a:cxn ang="0">
                    <a:pos x="321" y="194"/>
                  </a:cxn>
                  <a:cxn ang="0">
                    <a:pos x="300" y="176"/>
                  </a:cxn>
                  <a:cxn ang="0">
                    <a:pos x="297" y="141"/>
                  </a:cxn>
                  <a:cxn ang="0">
                    <a:pos x="245" y="131"/>
                  </a:cxn>
                  <a:cxn ang="0">
                    <a:pos x="236" y="133"/>
                  </a:cxn>
                  <a:cxn ang="0">
                    <a:pos x="232" y="101"/>
                  </a:cxn>
                  <a:cxn ang="0">
                    <a:pos x="220" y="85"/>
                  </a:cxn>
                  <a:cxn ang="0">
                    <a:pos x="210" y="76"/>
                  </a:cxn>
                  <a:cxn ang="0">
                    <a:pos x="176" y="44"/>
                  </a:cxn>
                  <a:cxn ang="0">
                    <a:pos x="148" y="76"/>
                  </a:cxn>
                  <a:cxn ang="0">
                    <a:pos x="143" y="114"/>
                  </a:cxn>
                  <a:cxn ang="0">
                    <a:pos x="130" y="22"/>
                  </a:cxn>
                  <a:cxn ang="0">
                    <a:pos x="108" y="16"/>
                  </a:cxn>
                  <a:cxn ang="0">
                    <a:pos x="84" y="0"/>
                  </a:cxn>
                  <a:cxn ang="0">
                    <a:pos x="11" y="16"/>
                  </a:cxn>
                  <a:cxn ang="0">
                    <a:pos x="5" y="101"/>
                  </a:cxn>
                  <a:cxn ang="0">
                    <a:pos x="40" y="96"/>
                  </a:cxn>
                  <a:cxn ang="0">
                    <a:pos x="42" y="145"/>
                  </a:cxn>
                  <a:cxn ang="0">
                    <a:pos x="55" y="155"/>
                  </a:cxn>
                  <a:cxn ang="0">
                    <a:pos x="80" y="109"/>
                  </a:cxn>
                  <a:cxn ang="0">
                    <a:pos x="95" y="130"/>
                  </a:cxn>
                  <a:cxn ang="0">
                    <a:pos x="81" y="155"/>
                  </a:cxn>
                  <a:cxn ang="0">
                    <a:pos x="97" y="162"/>
                  </a:cxn>
                  <a:cxn ang="0">
                    <a:pos x="123" y="168"/>
                  </a:cxn>
                  <a:cxn ang="0">
                    <a:pos x="96" y="201"/>
                  </a:cxn>
                  <a:cxn ang="0">
                    <a:pos x="121" y="228"/>
                  </a:cxn>
                  <a:cxn ang="0">
                    <a:pos x="65" y="225"/>
                  </a:cxn>
                  <a:cxn ang="0">
                    <a:pos x="42" y="253"/>
                  </a:cxn>
                  <a:cxn ang="0">
                    <a:pos x="79" y="307"/>
                  </a:cxn>
                  <a:cxn ang="0">
                    <a:pos x="118" y="290"/>
                  </a:cxn>
                  <a:cxn ang="0">
                    <a:pos x="157" y="282"/>
                  </a:cxn>
                  <a:cxn ang="0">
                    <a:pos x="180" y="305"/>
                  </a:cxn>
                  <a:cxn ang="0">
                    <a:pos x="230" y="305"/>
                  </a:cxn>
                  <a:cxn ang="0">
                    <a:pos x="250" y="322"/>
                  </a:cxn>
                  <a:cxn ang="0">
                    <a:pos x="257" y="328"/>
                  </a:cxn>
                  <a:cxn ang="0">
                    <a:pos x="277" y="388"/>
                  </a:cxn>
                  <a:cxn ang="0">
                    <a:pos x="301" y="416"/>
                  </a:cxn>
                  <a:cxn ang="0">
                    <a:pos x="326" y="415"/>
                  </a:cxn>
                  <a:cxn ang="0">
                    <a:pos x="360" y="395"/>
                  </a:cxn>
                  <a:cxn ang="0">
                    <a:pos x="337" y="301"/>
                  </a:cxn>
                </a:cxnLst>
                <a:rect l="0" t="0" r="r" b="b"/>
                <a:pathLst>
                  <a:path w="368" h="430">
                    <a:moveTo>
                      <a:pt x="337" y="301"/>
                    </a:moveTo>
                    <a:lnTo>
                      <a:pt x="333" y="284"/>
                    </a:lnTo>
                    <a:lnTo>
                      <a:pt x="318" y="278"/>
                    </a:lnTo>
                    <a:lnTo>
                      <a:pt x="320" y="260"/>
                    </a:lnTo>
                    <a:lnTo>
                      <a:pt x="316" y="243"/>
                    </a:lnTo>
                    <a:lnTo>
                      <a:pt x="327" y="224"/>
                    </a:lnTo>
                    <a:lnTo>
                      <a:pt x="328" y="211"/>
                    </a:lnTo>
                    <a:lnTo>
                      <a:pt x="332" y="204"/>
                    </a:lnTo>
                    <a:lnTo>
                      <a:pt x="332" y="197"/>
                    </a:lnTo>
                    <a:lnTo>
                      <a:pt x="327" y="190"/>
                    </a:lnTo>
                    <a:lnTo>
                      <a:pt x="323" y="187"/>
                    </a:lnTo>
                    <a:lnTo>
                      <a:pt x="321" y="194"/>
                    </a:lnTo>
                    <a:lnTo>
                      <a:pt x="311" y="177"/>
                    </a:lnTo>
                    <a:lnTo>
                      <a:pt x="312" y="177"/>
                    </a:lnTo>
                    <a:lnTo>
                      <a:pt x="300" y="176"/>
                    </a:lnTo>
                    <a:lnTo>
                      <a:pt x="299" y="171"/>
                    </a:lnTo>
                    <a:lnTo>
                      <a:pt x="304" y="158"/>
                    </a:lnTo>
                    <a:lnTo>
                      <a:pt x="297" y="141"/>
                    </a:lnTo>
                    <a:lnTo>
                      <a:pt x="266" y="118"/>
                    </a:lnTo>
                    <a:lnTo>
                      <a:pt x="261" y="125"/>
                    </a:lnTo>
                    <a:lnTo>
                      <a:pt x="245" y="131"/>
                    </a:lnTo>
                    <a:lnTo>
                      <a:pt x="237" y="141"/>
                    </a:lnTo>
                    <a:lnTo>
                      <a:pt x="235" y="139"/>
                    </a:lnTo>
                    <a:lnTo>
                      <a:pt x="236" y="133"/>
                    </a:lnTo>
                    <a:lnTo>
                      <a:pt x="227" y="128"/>
                    </a:lnTo>
                    <a:lnTo>
                      <a:pt x="227" y="119"/>
                    </a:lnTo>
                    <a:lnTo>
                      <a:pt x="232" y="101"/>
                    </a:lnTo>
                    <a:lnTo>
                      <a:pt x="231" y="85"/>
                    </a:lnTo>
                    <a:lnTo>
                      <a:pt x="223" y="75"/>
                    </a:lnTo>
                    <a:lnTo>
                      <a:pt x="220" y="85"/>
                    </a:lnTo>
                    <a:lnTo>
                      <a:pt x="211" y="90"/>
                    </a:lnTo>
                    <a:lnTo>
                      <a:pt x="211" y="85"/>
                    </a:lnTo>
                    <a:lnTo>
                      <a:pt x="210" y="76"/>
                    </a:lnTo>
                    <a:lnTo>
                      <a:pt x="200" y="69"/>
                    </a:lnTo>
                    <a:lnTo>
                      <a:pt x="193" y="53"/>
                    </a:lnTo>
                    <a:lnTo>
                      <a:pt x="176" y="44"/>
                    </a:lnTo>
                    <a:lnTo>
                      <a:pt x="166" y="44"/>
                    </a:lnTo>
                    <a:lnTo>
                      <a:pt x="151" y="65"/>
                    </a:lnTo>
                    <a:lnTo>
                      <a:pt x="148" y="76"/>
                    </a:lnTo>
                    <a:lnTo>
                      <a:pt x="148" y="93"/>
                    </a:lnTo>
                    <a:lnTo>
                      <a:pt x="146" y="104"/>
                    </a:lnTo>
                    <a:lnTo>
                      <a:pt x="143" y="114"/>
                    </a:lnTo>
                    <a:lnTo>
                      <a:pt x="129" y="96"/>
                    </a:lnTo>
                    <a:lnTo>
                      <a:pt x="134" y="33"/>
                    </a:lnTo>
                    <a:lnTo>
                      <a:pt x="130" y="22"/>
                    </a:lnTo>
                    <a:lnTo>
                      <a:pt x="116" y="21"/>
                    </a:lnTo>
                    <a:lnTo>
                      <a:pt x="103" y="27"/>
                    </a:lnTo>
                    <a:lnTo>
                      <a:pt x="108" y="16"/>
                    </a:lnTo>
                    <a:lnTo>
                      <a:pt x="106" y="11"/>
                    </a:lnTo>
                    <a:lnTo>
                      <a:pt x="95" y="4"/>
                    </a:lnTo>
                    <a:lnTo>
                      <a:pt x="84" y="0"/>
                    </a:lnTo>
                    <a:lnTo>
                      <a:pt x="62" y="13"/>
                    </a:lnTo>
                    <a:lnTo>
                      <a:pt x="22" y="22"/>
                    </a:lnTo>
                    <a:lnTo>
                      <a:pt x="11" y="16"/>
                    </a:lnTo>
                    <a:lnTo>
                      <a:pt x="9" y="21"/>
                    </a:lnTo>
                    <a:lnTo>
                      <a:pt x="0" y="56"/>
                    </a:lnTo>
                    <a:lnTo>
                      <a:pt x="5" y="101"/>
                    </a:lnTo>
                    <a:lnTo>
                      <a:pt x="6" y="104"/>
                    </a:lnTo>
                    <a:lnTo>
                      <a:pt x="17" y="107"/>
                    </a:lnTo>
                    <a:lnTo>
                      <a:pt x="40" y="96"/>
                    </a:lnTo>
                    <a:lnTo>
                      <a:pt x="52" y="98"/>
                    </a:lnTo>
                    <a:lnTo>
                      <a:pt x="52" y="114"/>
                    </a:lnTo>
                    <a:lnTo>
                      <a:pt x="42" y="145"/>
                    </a:lnTo>
                    <a:lnTo>
                      <a:pt x="36" y="150"/>
                    </a:lnTo>
                    <a:lnTo>
                      <a:pt x="41" y="161"/>
                    </a:lnTo>
                    <a:lnTo>
                      <a:pt x="55" y="155"/>
                    </a:lnTo>
                    <a:lnTo>
                      <a:pt x="67" y="120"/>
                    </a:lnTo>
                    <a:lnTo>
                      <a:pt x="75" y="117"/>
                    </a:lnTo>
                    <a:lnTo>
                      <a:pt x="80" y="109"/>
                    </a:lnTo>
                    <a:lnTo>
                      <a:pt x="87" y="111"/>
                    </a:lnTo>
                    <a:lnTo>
                      <a:pt x="92" y="117"/>
                    </a:lnTo>
                    <a:lnTo>
                      <a:pt x="95" y="130"/>
                    </a:lnTo>
                    <a:lnTo>
                      <a:pt x="92" y="139"/>
                    </a:lnTo>
                    <a:lnTo>
                      <a:pt x="89" y="146"/>
                    </a:lnTo>
                    <a:lnTo>
                      <a:pt x="81" y="155"/>
                    </a:lnTo>
                    <a:lnTo>
                      <a:pt x="83" y="171"/>
                    </a:lnTo>
                    <a:lnTo>
                      <a:pt x="92" y="174"/>
                    </a:lnTo>
                    <a:lnTo>
                      <a:pt x="97" y="162"/>
                    </a:lnTo>
                    <a:lnTo>
                      <a:pt x="102" y="165"/>
                    </a:lnTo>
                    <a:lnTo>
                      <a:pt x="103" y="176"/>
                    </a:lnTo>
                    <a:lnTo>
                      <a:pt x="123" y="168"/>
                    </a:lnTo>
                    <a:lnTo>
                      <a:pt x="122" y="181"/>
                    </a:lnTo>
                    <a:lnTo>
                      <a:pt x="117" y="190"/>
                    </a:lnTo>
                    <a:lnTo>
                      <a:pt x="96" y="201"/>
                    </a:lnTo>
                    <a:lnTo>
                      <a:pt x="94" y="210"/>
                    </a:lnTo>
                    <a:lnTo>
                      <a:pt x="127" y="216"/>
                    </a:lnTo>
                    <a:lnTo>
                      <a:pt x="121" y="228"/>
                    </a:lnTo>
                    <a:lnTo>
                      <a:pt x="118" y="242"/>
                    </a:lnTo>
                    <a:lnTo>
                      <a:pt x="92" y="240"/>
                    </a:lnTo>
                    <a:lnTo>
                      <a:pt x="65" y="225"/>
                    </a:lnTo>
                    <a:lnTo>
                      <a:pt x="47" y="228"/>
                    </a:lnTo>
                    <a:lnTo>
                      <a:pt x="41" y="236"/>
                    </a:lnTo>
                    <a:lnTo>
                      <a:pt x="42" y="253"/>
                    </a:lnTo>
                    <a:lnTo>
                      <a:pt x="43" y="268"/>
                    </a:lnTo>
                    <a:lnTo>
                      <a:pt x="57" y="290"/>
                    </a:lnTo>
                    <a:lnTo>
                      <a:pt x="79" y="307"/>
                    </a:lnTo>
                    <a:lnTo>
                      <a:pt x="103" y="310"/>
                    </a:lnTo>
                    <a:lnTo>
                      <a:pt x="111" y="303"/>
                    </a:lnTo>
                    <a:lnTo>
                      <a:pt x="118" y="290"/>
                    </a:lnTo>
                    <a:lnTo>
                      <a:pt x="127" y="290"/>
                    </a:lnTo>
                    <a:lnTo>
                      <a:pt x="159" y="274"/>
                    </a:lnTo>
                    <a:lnTo>
                      <a:pt x="157" y="282"/>
                    </a:lnTo>
                    <a:lnTo>
                      <a:pt x="159" y="295"/>
                    </a:lnTo>
                    <a:lnTo>
                      <a:pt x="170" y="305"/>
                    </a:lnTo>
                    <a:lnTo>
                      <a:pt x="180" y="305"/>
                    </a:lnTo>
                    <a:lnTo>
                      <a:pt x="191" y="297"/>
                    </a:lnTo>
                    <a:lnTo>
                      <a:pt x="203" y="297"/>
                    </a:lnTo>
                    <a:lnTo>
                      <a:pt x="230" y="305"/>
                    </a:lnTo>
                    <a:lnTo>
                      <a:pt x="234" y="312"/>
                    </a:lnTo>
                    <a:lnTo>
                      <a:pt x="234" y="321"/>
                    </a:lnTo>
                    <a:lnTo>
                      <a:pt x="250" y="322"/>
                    </a:lnTo>
                    <a:lnTo>
                      <a:pt x="253" y="316"/>
                    </a:lnTo>
                    <a:lnTo>
                      <a:pt x="256" y="318"/>
                    </a:lnTo>
                    <a:lnTo>
                      <a:pt x="257" y="328"/>
                    </a:lnTo>
                    <a:lnTo>
                      <a:pt x="268" y="343"/>
                    </a:lnTo>
                    <a:lnTo>
                      <a:pt x="268" y="366"/>
                    </a:lnTo>
                    <a:lnTo>
                      <a:pt x="277" y="388"/>
                    </a:lnTo>
                    <a:lnTo>
                      <a:pt x="278" y="399"/>
                    </a:lnTo>
                    <a:lnTo>
                      <a:pt x="294" y="418"/>
                    </a:lnTo>
                    <a:lnTo>
                      <a:pt x="301" y="416"/>
                    </a:lnTo>
                    <a:lnTo>
                      <a:pt x="313" y="430"/>
                    </a:lnTo>
                    <a:lnTo>
                      <a:pt x="318" y="420"/>
                    </a:lnTo>
                    <a:lnTo>
                      <a:pt x="326" y="415"/>
                    </a:lnTo>
                    <a:lnTo>
                      <a:pt x="339" y="416"/>
                    </a:lnTo>
                    <a:lnTo>
                      <a:pt x="355" y="410"/>
                    </a:lnTo>
                    <a:lnTo>
                      <a:pt x="360" y="395"/>
                    </a:lnTo>
                    <a:lnTo>
                      <a:pt x="359" y="382"/>
                    </a:lnTo>
                    <a:lnTo>
                      <a:pt x="368" y="357"/>
                    </a:lnTo>
                    <a:lnTo>
                      <a:pt x="337" y="301"/>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55" name="Freeform 307"/>
              <p:cNvSpPr>
                <a:spLocks noChangeAspect="1"/>
              </p:cNvSpPr>
              <p:nvPr/>
            </p:nvSpPr>
            <p:spPr bwMode="gray">
              <a:xfrm>
                <a:off x="1462" y="960"/>
                <a:ext cx="121" cy="112"/>
              </a:xfrm>
              <a:custGeom>
                <a:avLst/>
                <a:gdLst/>
                <a:ahLst/>
                <a:cxnLst>
                  <a:cxn ang="0">
                    <a:pos x="22" y="39"/>
                  </a:cxn>
                  <a:cxn ang="0">
                    <a:pos x="18" y="69"/>
                  </a:cxn>
                  <a:cxn ang="0">
                    <a:pos x="88" y="118"/>
                  </a:cxn>
                  <a:cxn ang="0">
                    <a:pos x="103" y="142"/>
                  </a:cxn>
                  <a:cxn ang="0">
                    <a:pos x="45" y="146"/>
                  </a:cxn>
                  <a:cxn ang="0">
                    <a:pos x="39" y="178"/>
                  </a:cxn>
                  <a:cxn ang="0">
                    <a:pos x="70" y="189"/>
                  </a:cxn>
                  <a:cxn ang="0">
                    <a:pos x="83" y="233"/>
                  </a:cxn>
                  <a:cxn ang="0">
                    <a:pos x="110" y="200"/>
                  </a:cxn>
                  <a:cxn ang="0">
                    <a:pos x="143" y="192"/>
                  </a:cxn>
                  <a:cxn ang="0">
                    <a:pos x="132" y="225"/>
                  </a:cxn>
                  <a:cxn ang="0">
                    <a:pos x="158" y="204"/>
                  </a:cxn>
                  <a:cxn ang="0">
                    <a:pos x="177" y="181"/>
                  </a:cxn>
                  <a:cxn ang="0">
                    <a:pos x="193" y="192"/>
                  </a:cxn>
                  <a:cxn ang="0">
                    <a:pos x="229" y="209"/>
                  </a:cxn>
                  <a:cxn ang="0">
                    <a:pos x="260" y="216"/>
                  </a:cxn>
                  <a:cxn ang="0">
                    <a:pos x="208" y="232"/>
                  </a:cxn>
                  <a:cxn ang="0">
                    <a:pos x="266" y="236"/>
                  </a:cxn>
                  <a:cxn ang="0">
                    <a:pos x="313" y="243"/>
                  </a:cxn>
                  <a:cxn ang="0">
                    <a:pos x="154" y="292"/>
                  </a:cxn>
                  <a:cxn ang="0">
                    <a:pos x="138" y="340"/>
                  </a:cxn>
                  <a:cxn ang="0">
                    <a:pos x="185" y="382"/>
                  </a:cxn>
                  <a:cxn ang="0">
                    <a:pos x="153" y="392"/>
                  </a:cxn>
                  <a:cxn ang="0">
                    <a:pos x="164" y="416"/>
                  </a:cxn>
                  <a:cxn ang="0">
                    <a:pos x="243" y="442"/>
                  </a:cxn>
                  <a:cxn ang="0">
                    <a:pos x="184" y="486"/>
                  </a:cxn>
                  <a:cxn ang="0">
                    <a:pos x="211" y="506"/>
                  </a:cxn>
                  <a:cxn ang="0">
                    <a:pos x="210" y="513"/>
                  </a:cxn>
                  <a:cxn ang="0">
                    <a:pos x="250" y="547"/>
                  </a:cxn>
                  <a:cxn ang="0">
                    <a:pos x="326" y="549"/>
                  </a:cxn>
                  <a:cxn ang="0">
                    <a:pos x="326" y="511"/>
                  </a:cxn>
                  <a:cxn ang="0">
                    <a:pos x="365" y="552"/>
                  </a:cxn>
                  <a:cxn ang="0">
                    <a:pos x="335" y="475"/>
                  </a:cxn>
                  <a:cxn ang="0">
                    <a:pos x="330" y="430"/>
                  </a:cxn>
                  <a:cxn ang="0">
                    <a:pos x="368" y="497"/>
                  </a:cxn>
                  <a:cxn ang="0">
                    <a:pos x="405" y="533"/>
                  </a:cxn>
                  <a:cxn ang="0">
                    <a:pos x="398" y="415"/>
                  </a:cxn>
                  <a:cxn ang="0">
                    <a:pos x="421" y="461"/>
                  </a:cxn>
                  <a:cxn ang="0">
                    <a:pos x="435" y="416"/>
                  </a:cxn>
                  <a:cxn ang="0">
                    <a:pos x="420" y="360"/>
                  </a:cxn>
                  <a:cxn ang="0">
                    <a:pos x="432" y="284"/>
                  </a:cxn>
                  <a:cxn ang="0">
                    <a:pos x="431" y="321"/>
                  </a:cxn>
                  <a:cxn ang="0">
                    <a:pos x="455" y="407"/>
                  </a:cxn>
                  <a:cxn ang="0">
                    <a:pos x="486" y="303"/>
                  </a:cxn>
                  <a:cxn ang="0">
                    <a:pos x="513" y="310"/>
                  </a:cxn>
                  <a:cxn ang="0">
                    <a:pos x="602" y="231"/>
                  </a:cxn>
                  <a:cxn ang="0">
                    <a:pos x="588" y="170"/>
                  </a:cxn>
                  <a:cxn ang="0">
                    <a:pos x="551" y="135"/>
                  </a:cxn>
                  <a:cxn ang="0">
                    <a:pos x="535" y="176"/>
                  </a:cxn>
                  <a:cxn ang="0">
                    <a:pos x="539" y="141"/>
                  </a:cxn>
                  <a:cxn ang="0">
                    <a:pos x="507" y="93"/>
                  </a:cxn>
                  <a:cxn ang="0">
                    <a:pos x="468" y="127"/>
                  </a:cxn>
                  <a:cxn ang="0">
                    <a:pos x="481" y="96"/>
                  </a:cxn>
                  <a:cxn ang="0">
                    <a:pos x="481" y="33"/>
                  </a:cxn>
                  <a:cxn ang="0">
                    <a:pos x="104" y="0"/>
                  </a:cxn>
                  <a:cxn ang="0">
                    <a:pos x="99" y="0"/>
                  </a:cxn>
                  <a:cxn ang="0">
                    <a:pos x="2" y="0"/>
                  </a:cxn>
                </a:cxnLst>
                <a:rect l="0" t="0" r="r" b="b"/>
                <a:pathLst>
                  <a:path w="603" h="558">
                    <a:moveTo>
                      <a:pt x="3" y="21"/>
                    </a:moveTo>
                    <a:lnTo>
                      <a:pt x="23" y="26"/>
                    </a:lnTo>
                    <a:lnTo>
                      <a:pt x="25" y="32"/>
                    </a:lnTo>
                    <a:lnTo>
                      <a:pt x="22" y="39"/>
                    </a:lnTo>
                    <a:lnTo>
                      <a:pt x="1" y="42"/>
                    </a:lnTo>
                    <a:lnTo>
                      <a:pt x="12" y="52"/>
                    </a:lnTo>
                    <a:lnTo>
                      <a:pt x="9" y="57"/>
                    </a:lnTo>
                    <a:lnTo>
                      <a:pt x="18" y="69"/>
                    </a:lnTo>
                    <a:lnTo>
                      <a:pt x="34" y="103"/>
                    </a:lnTo>
                    <a:lnTo>
                      <a:pt x="55" y="117"/>
                    </a:lnTo>
                    <a:lnTo>
                      <a:pt x="59" y="124"/>
                    </a:lnTo>
                    <a:lnTo>
                      <a:pt x="88" y="118"/>
                    </a:lnTo>
                    <a:lnTo>
                      <a:pt x="105" y="128"/>
                    </a:lnTo>
                    <a:lnTo>
                      <a:pt x="126" y="104"/>
                    </a:lnTo>
                    <a:lnTo>
                      <a:pt x="120" y="129"/>
                    </a:lnTo>
                    <a:lnTo>
                      <a:pt x="103" y="142"/>
                    </a:lnTo>
                    <a:lnTo>
                      <a:pt x="81" y="144"/>
                    </a:lnTo>
                    <a:lnTo>
                      <a:pt x="80" y="149"/>
                    </a:lnTo>
                    <a:lnTo>
                      <a:pt x="64" y="155"/>
                    </a:lnTo>
                    <a:lnTo>
                      <a:pt x="45" y="146"/>
                    </a:lnTo>
                    <a:lnTo>
                      <a:pt x="39" y="152"/>
                    </a:lnTo>
                    <a:lnTo>
                      <a:pt x="38" y="161"/>
                    </a:lnTo>
                    <a:lnTo>
                      <a:pt x="40" y="168"/>
                    </a:lnTo>
                    <a:lnTo>
                      <a:pt x="39" y="178"/>
                    </a:lnTo>
                    <a:lnTo>
                      <a:pt x="48" y="189"/>
                    </a:lnTo>
                    <a:lnTo>
                      <a:pt x="56" y="188"/>
                    </a:lnTo>
                    <a:lnTo>
                      <a:pt x="60" y="195"/>
                    </a:lnTo>
                    <a:lnTo>
                      <a:pt x="70" y="189"/>
                    </a:lnTo>
                    <a:lnTo>
                      <a:pt x="72" y="200"/>
                    </a:lnTo>
                    <a:lnTo>
                      <a:pt x="77" y="209"/>
                    </a:lnTo>
                    <a:lnTo>
                      <a:pt x="76" y="212"/>
                    </a:lnTo>
                    <a:lnTo>
                      <a:pt x="83" y="233"/>
                    </a:lnTo>
                    <a:lnTo>
                      <a:pt x="88" y="224"/>
                    </a:lnTo>
                    <a:lnTo>
                      <a:pt x="98" y="212"/>
                    </a:lnTo>
                    <a:lnTo>
                      <a:pt x="108" y="209"/>
                    </a:lnTo>
                    <a:lnTo>
                      <a:pt x="110" y="200"/>
                    </a:lnTo>
                    <a:lnTo>
                      <a:pt x="109" y="193"/>
                    </a:lnTo>
                    <a:lnTo>
                      <a:pt x="116" y="183"/>
                    </a:lnTo>
                    <a:lnTo>
                      <a:pt x="135" y="193"/>
                    </a:lnTo>
                    <a:lnTo>
                      <a:pt x="143" y="192"/>
                    </a:lnTo>
                    <a:lnTo>
                      <a:pt x="132" y="203"/>
                    </a:lnTo>
                    <a:lnTo>
                      <a:pt x="130" y="209"/>
                    </a:lnTo>
                    <a:lnTo>
                      <a:pt x="129" y="225"/>
                    </a:lnTo>
                    <a:lnTo>
                      <a:pt x="132" y="225"/>
                    </a:lnTo>
                    <a:lnTo>
                      <a:pt x="138" y="236"/>
                    </a:lnTo>
                    <a:lnTo>
                      <a:pt x="146" y="233"/>
                    </a:lnTo>
                    <a:lnTo>
                      <a:pt x="156" y="221"/>
                    </a:lnTo>
                    <a:lnTo>
                      <a:pt x="158" y="204"/>
                    </a:lnTo>
                    <a:lnTo>
                      <a:pt x="168" y="197"/>
                    </a:lnTo>
                    <a:lnTo>
                      <a:pt x="170" y="181"/>
                    </a:lnTo>
                    <a:lnTo>
                      <a:pt x="175" y="172"/>
                    </a:lnTo>
                    <a:lnTo>
                      <a:pt x="177" y="181"/>
                    </a:lnTo>
                    <a:lnTo>
                      <a:pt x="170" y="208"/>
                    </a:lnTo>
                    <a:lnTo>
                      <a:pt x="174" y="211"/>
                    </a:lnTo>
                    <a:lnTo>
                      <a:pt x="191" y="205"/>
                    </a:lnTo>
                    <a:lnTo>
                      <a:pt x="193" y="192"/>
                    </a:lnTo>
                    <a:lnTo>
                      <a:pt x="194" y="189"/>
                    </a:lnTo>
                    <a:lnTo>
                      <a:pt x="218" y="183"/>
                    </a:lnTo>
                    <a:lnTo>
                      <a:pt x="215" y="200"/>
                    </a:lnTo>
                    <a:lnTo>
                      <a:pt x="229" y="209"/>
                    </a:lnTo>
                    <a:lnTo>
                      <a:pt x="276" y="203"/>
                    </a:lnTo>
                    <a:lnTo>
                      <a:pt x="277" y="206"/>
                    </a:lnTo>
                    <a:lnTo>
                      <a:pt x="272" y="211"/>
                    </a:lnTo>
                    <a:lnTo>
                      <a:pt x="260" y="216"/>
                    </a:lnTo>
                    <a:lnTo>
                      <a:pt x="222" y="216"/>
                    </a:lnTo>
                    <a:lnTo>
                      <a:pt x="220" y="224"/>
                    </a:lnTo>
                    <a:lnTo>
                      <a:pt x="208" y="224"/>
                    </a:lnTo>
                    <a:lnTo>
                      <a:pt x="208" y="232"/>
                    </a:lnTo>
                    <a:lnTo>
                      <a:pt x="213" y="237"/>
                    </a:lnTo>
                    <a:lnTo>
                      <a:pt x="227" y="244"/>
                    </a:lnTo>
                    <a:lnTo>
                      <a:pt x="259" y="243"/>
                    </a:lnTo>
                    <a:lnTo>
                      <a:pt x="266" y="236"/>
                    </a:lnTo>
                    <a:lnTo>
                      <a:pt x="312" y="231"/>
                    </a:lnTo>
                    <a:lnTo>
                      <a:pt x="324" y="222"/>
                    </a:lnTo>
                    <a:lnTo>
                      <a:pt x="315" y="241"/>
                    </a:lnTo>
                    <a:lnTo>
                      <a:pt x="313" y="243"/>
                    </a:lnTo>
                    <a:lnTo>
                      <a:pt x="275" y="247"/>
                    </a:lnTo>
                    <a:lnTo>
                      <a:pt x="242" y="258"/>
                    </a:lnTo>
                    <a:lnTo>
                      <a:pt x="173" y="265"/>
                    </a:lnTo>
                    <a:lnTo>
                      <a:pt x="154" y="292"/>
                    </a:lnTo>
                    <a:lnTo>
                      <a:pt x="138" y="298"/>
                    </a:lnTo>
                    <a:lnTo>
                      <a:pt x="127" y="313"/>
                    </a:lnTo>
                    <a:lnTo>
                      <a:pt x="130" y="325"/>
                    </a:lnTo>
                    <a:lnTo>
                      <a:pt x="138" y="340"/>
                    </a:lnTo>
                    <a:lnTo>
                      <a:pt x="145" y="359"/>
                    </a:lnTo>
                    <a:lnTo>
                      <a:pt x="163" y="356"/>
                    </a:lnTo>
                    <a:lnTo>
                      <a:pt x="183" y="371"/>
                    </a:lnTo>
                    <a:lnTo>
                      <a:pt x="185" y="382"/>
                    </a:lnTo>
                    <a:lnTo>
                      <a:pt x="163" y="380"/>
                    </a:lnTo>
                    <a:lnTo>
                      <a:pt x="156" y="373"/>
                    </a:lnTo>
                    <a:lnTo>
                      <a:pt x="151" y="377"/>
                    </a:lnTo>
                    <a:lnTo>
                      <a:pt x="153" y="392"/>
                    </a:lnTo>
                    <a:lnTo>
                      <a:pt x="158" y="404"/>
                    </a:lnTo>
                    <a:lnTo>
                      <a:pt x="165" y="404"/>
                    </a:lnTo>
                    <a:lnTo>
                      <a:pt x="163" y="410"/>
                    </a:lnTo>
                    <a:lnTo>
                      <a:pt x="164" y="416"/>
                    </a:lnTo>
                    <a:lnTo>
                      <a:pt x="170" y="426"/>
                    </a:lnTo>
                    <a:lnTo>
                      <a:pt x="193" y="420"/>
                    </a:lnTo>
                    <a:lnTo>
                      <a:pt x="201" y="427"/>
                    </a:lnTo>
                    <a:lnTo>
                      <a:pt x="243" y="442"/>
                    </a:lnTo>
                    <a:lnTo>
                      <a:pt x="238" y="448"/>
                    </a:lnTo>
                    <a:lnTo>
                      <a:pt x="178" y="457"/>
                    </a:lnTo>
                    <a:lnTo>
                      <a:pt x="178" y="472"/>
                    </a:lnTo>
                    <a:lnTo>
                      <a:pt x="184" y="486"/>
                    </a:lnTo>
                    <a:lnTo>
                      <a:pt x="193" y="491"/>
                    </a:lnTo>
                    <a:lnTo>
                      <a:pt x="199" y="505"/>
                    </a:lnTo>
                    <a:lnTo>
                      <a:pt x="205" y="509"/>
                    </a:lnTo>
                    <a:lnTo>
                      <a:pt x="211" y="506"/>
                    </a:lnTo>
                    <a:lnTo>
                      <a:pt x="212" y="497"/>
                    </a:lnTo>
                    <a:lnTo>
                      <a:pt x="216" y="500"/>
                    </a:lnTo>
                    <a:lnTo>
                      <a:pt x="216" y="506"/>
                    </a:lnTo>
                    <a:lnTo>
                      <a:pt x="210" y="513"/>
                    </a:lnTo>
                    <a:lnTo>
                      <a:pt x="218" y="523"/>
                    </a:lnTo>
                    <a:lnTo>
                      <a:pt x="223" y="537"/>
                    </a:lnTo>
                    <a:lnTo>
                      <a:pt x="242" y="537"/>
                    </a:lnTo>
                    <a:lnTo>
                      <a:pt x="250" y="547"/>
                    </a:lnTo>
                    <a:lnTo>
                      <a:pt x="269" y="549"/>
                    </a:lnTo>
                    <a:lnTo>
                      <a:pt x="290" y="558"/>
                    </a:lnTo>
                    <a:lnTo>
                      <a:pt x="324" y="558"/>
                    </a:lnTo>
                    <a:lnTo>
                      <a:pt x="326" y="549"/>
                    </a:lnTo>
                    <a:lnTo>
                      <a:pt x="323" y="532"/>
                    </a:lnTo>
                    <a:lnTo>
                      <a:pt x="307" y="523"/>
                    </a:lnTo>
                    <a:lnTo>
                      <a:pt x="299" y="511"/>
                    </a:lnTo>
                    <a:lnTo>
                      <a:pt x="326" y="511"/>
                    </a:lnTo>
                    <a:lnTo>
                      <a:pt x="339" y="515"/>
                    </a:lnTo>
                    <a:lnTo>
                      <a:pt x="347" y="532"/>
                    </a:lnTo>
                    <a:lnTo>
                      <a:pt x="360" y="539"/>
                    </a:lnTo>
                    <a:lnTo>
                      <a:pt x="365" y="552"/>
                    </a:lnTo>
                    <a:lnTo>
                      <a:pt x="367" y="545"/>
                    </a:lnTo>
                    <a:lnTo>
                      <a:pt x="350" y="501"/>
                    </a:lnTo>
                    <a:lnTo>
                      <a:pt x="339" y="486"/>
                    </a:lnTo>
                    <a:lnTo>
                      <a:pt x="335" y="475"/>
                    </a:lnTo>
                    <a:lnTo>
                      <a:pt x="322" y="447"/>
                    </a:lnTo>
                    <a:lnTo>
                      <a:pt x="323" y="426"/>
                    </a:lnTo>
                    <a:lnTo>
                      <a:pt x="328" y="424"/>
                    </a:lnTo>
                    <a:lnTo>
                      <a:pt x="330" y="430"/>
                    </a:lnTo>
                    <a:lnTo>
                      <a:pt x="339" y="457"/>
                    </a:lnTo>
                    <a:lnTo>
                      <a:pt x="346" y="469"/>
                    </a:lnTo>
                    <a:lnTo>
                      <a:pt x="367" y="486"/>
                    </a:lnTo>
                    <a:lnTo>
                      <a:pt x="368" y="497"/>
                    </a:lnTo>
                    <a:lnTo>
                      <a:pt x="384" y="532"/>
                    </a:lnTo>
                    <a:lnTo>
                      <a:pt x="394" y="544"/>
                    </a:lnTo>
                    <a:lnTo>
                      <a:pt x="401" y="545"/>
                    </a:lnTo>
                    <a:lnTo>
                      <a:pt x="405" y="533"/>
                    </a:lnTo>
                    <a:lnTo>
                      <a:pt x="412" y="483"/>
                    </a:lnTo>
                    <a:lnTo>
                      <a:pt x="395" y="451"/>
                    </a:lnTo>
                    <a:lnTo>
                      <a:pt x="394" y="436"/>
                    </a:lnTo>
                    <a:lnTo>
                      <a:pt x="398" y="415"/>
                    </a:lnTo>
                    <a:lnTo>
                      <a:pt x="401" y="416"/>
                    </a:lnTo>
                    <a:lnTo>
                      <a:pt x="403" y="426"/>
                    </a:lnTo>
                    <a:lnTo>
                      <a:pt x="417" y="447"/>
                    </a:lnTo>
                    <a:lnTo>
                      <a:pt x="421" y="461"/>
                    </a:lnTo>
                    <a:lnTo>
                      <a:pt x="436" y="461"/>
                    </a:lnTo>
                    <a:lnTo>
                      <a:pt x="436" y="451"/>
                    </a:lnTo>
                    <a:lnTo>
                      <a:pt x="438" y="434"/>
                    </a:lnTo>
                    <a:lnTo>
                      <a:pt x="435" y="416"/>
                    </a:lnTo>
                    <a:lnTo>
                      <a:pt x="423" y="407"/>
                    </a:lnTo>
                    <a:lnTo>
                      <a:pt x="425" y="396"/>
                    </a:lnTo>
                    <a:lnTo>
                      <a:pt x="420" y="376"/>
                    </a:lnTo>
                    <a:lnTo>
                      <a:pt x="420" y="360"/>
                    </a:lnTo>
                    <a:lnTo>
                      <a:pt x="421" y="348"/>
                    </a:lnTo>
                    <a:lnTo>
                      <a:pt x="421" y="329"/>
                    </a:lnTo>
                    <a:lnTo>
                      <a:pt x="427" y="312"/>
                    </a:lnTo>
                    <a:lnTo>
                      <a:pt x="432" y="284"/>
                    </a:lnTo>
                    <a:lnTo>
                      <a:pt x="436" y="280"/>
                    </a:lnTo>
                    <a:lnTo>
                      <a:pt x="436" y="287"/>
                    </a:lnTo>
                    <a:lnTo>
                      <a:pt x="433" y="298"/>
                    </a:lnTo>
                    <a:lnTo>
                      <a:pt x="431" y="321"/>
                    </a:lnTo>
                    <a:lnTo>
                      <a:pt x="436" y="334"/>
                    </a:lnTo>
                    <a:lnTo>
                      <a:pt x="436" y="361"/>
                    </a:lnTo>
                    <a:lnTo>
                      <a:pt x="438" y="380"/>
                    </a:lnTo>
                    <a:lnTo>
                      <a:pt x="455" y="407"/>
                    </a:lnTo>
                    <a:lnTo>
                      <a:pt x="460" y="404"/>
                    </a:lnTo>
                    <a:lnTo>
                      <a:pt x="475" y="367"/>
                    </a:lnTo>
                    <a:lnTo>
                      <a:pt x="489" y="345"/>
                    </a:lnTo>
                    <a:lnTo>
                      <a:pt x="486" y="303"/>
                    </a:lnTo>
                    <a:lnTo>
                      <a:pt x="486" y="291"/>
                    </a:lnTo>
                    <a:lnTo>
                      <a:pt x="496" y="300"/>
                    </a:lnTo>
                    <a:lnTo>
                      <a:pt x="498" y="329"/>
                    </a:lnTo>
                    <a:lnTo>
                      <a:pt x="513" y="310"/>
                    </a:lnTo>
                    <a:lnTo>
                      <a:pt x="511" y="307"/>
                    </a:lnTo>
                    <a:lnTo>
                      <a:pt x="512" y="292"/>
                    </a:lnTo>
                    <a:lnTo>
                      <a:pt x="565" y="267"/>
                    </a:lnTo>
                    <a:lnTo>
                      <a:pt x="602" y="231"/>
                    </a:lnTo>
                    <a:lnTo>
                      <a:pt x="603" y="204"/>
                    </a:lnTo>
                    <a:lnTo>
                      <a:pt x="600" y="195"/>
                    </a:lnTo>
                    <a:lnTo>
                      <a:pt x="592" y="184"/>
                    </a:lnTo>
                    <a:lnTo>
                      <a:pt x="588" y="170"/>
                    </a:lnTo>
                    <a:lnTo>
                      <a:pt x="571" y="146"/>
                    </a:lnTo>
                    <a:lnTo>
                      <a:pt x="560" y="123"/>
                    </a:lnTo>
                    <a:lnTo>
                      <a:pt x="552" y="128"/>
                    </a:lnTo>
                    <a:lnTo>
                      <a:pt x="551" y="135"/>
                    </a:lnTo>
                    <a:lnTo>
                      <a:pt x="549" y="145"/>
                    </a:lnTo>
                    <a:lnTo>
                      <a:pt x="549" y="156"/>
                    </a:lnTo>
                    <a:lnTo>
                      <a:pt x="545" y="165"/>
                    </a:lnTo>
                    <a:lnTo>
                      <a:pt x="535" y="176"/>
                    </a:lnTo>
                    <a:lnTo>
                      <a:pt x="534" y="168"/>
                    </a:lnTo>
                    <a:lnTo>
                      <a:pt x="540" y="162"/>
                    </a:lnTo>
                    <a:lnTo>
                      <a:pt x="538" y="150"/>
                    </a:lnTo>
                    <a:lnTo>
                      <a:pt x="539" y="141"/>
                    </a:lnTo>
                    <a:lnTo>
                      <a:pt x="538" y="130"/>
                    </a:lnTo>
                    <a:lnTo>
                      <a:pt x="529" y="123"/>
                    </a:lnTo>
                    <a:lnTo>
                      <a:pt x="519" y="103"/>
                    </a:lnTo>
                    <a:lnTo>
                      <a:pt x="507" y="93"/>
                    </a:lnTo>
                    <a:lnTo>
                      <a:pt x="502" y="92"/>
                    </a:lnTo>
                    <a:lnTo>
                      <a:pt x="489" y="107"/>
                    </a:lnTo>
                    <a:lnTo>
                      <a:pt x="479" y="107"/>
                    </a:lnTo>
                    <a:lnTo>
                      <a:pt x="468" y="127"/>
                    </a:lnTo>
                    <a:lnTo>
                      <a:pt x="464" y="128"/>
                    </a:lnTo>
                    <a:lnTo>
                      <a:pt x="464" y="115"/>
                    </a:lnTo>
                    <a:lnTo>
                      <a:pt x="470" y="102"/>
                    </a:lnTo>
                    <a:lnTo>
                      <a:pt x="481" y="96"/>
                    </a:lnTo>
                    <a:lnTo>
                      <a:pt x="487" y="60"/>
                    </a:lnTo>
                    <a:lnTo>
                      <a:pt x="496" y="32"/>
                    </a:lnTo>
                    <a:lnTo>
                      <a:pt x="496" y="27"/>
                    </a:lnTo>
                    <a:lnTo>
                      <a:pt x="481" y="33"/>
                    </a:lnTo>
                    <a:lnTo>
                      <a:pt x="481" y="28"/>
                    </a:lnTo>
                    <a:lnTo>
                      <a:pt x="491" y="17"/>
                    </a:lnTo>
                    <a:lnTo>
                      <a:pt x="487" y="0"/>
                    </a:lnTo>
                    <a:lnTo>
                      <a:pt x="104" y="0"/>
                    </a:lnTo>
                    <a:lnTo>
                      <a:pt x="110" y="9"/>
                    </a:lnTo>
                    <a:lnTo>
                      <a:pt x="111" y="15"/>
                    </a:lnTo>
                    <a:lnTo>
                      <a:pt x="102" y="1"/>
                    </a:lnTo>
                    <a:lnTo>
                      <a:pt x="99" y="0"/>
                    </a:lnTo>
                    <a:lnTo>
                      <a:pt x="78" y="0"/>
                    </a:lnTo>
                    <a:lnTo>
                      <a:pt x="75" y="2"/>
                    </a:lnTo>
                    <a:lnTo>
                      <a:pt x="72" y="0"/>
                    </a:lnTo>
                    <a:lnTo>
                      <a:pt x="2" y="0"/>
                    </a:lnTo>
                    <a:lnTo>
                      <a:pt x="0" y="7"/>
                    </a:lnTo>
                    <a:lnTo>
                      <a:pt x="3" y="21"/>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56" name="Freeform 308"/>
              <p:cNvSpPr>
                <a:spLocks noChangeAspect="1"/>
              </p:cNvSpPr>
              <p:nvPr/>
            </p:nvSpPr>
            <p:spPr bwMode="gray">
              <a:xfrm>
                <a:off x="1532" y="960"/>
                <a:ext cx="206" cy="207"/>
              </a:xfrm>
              <a:custGeom>
                <a:avLst/>
                <a:gdLst/>
                <a:ahLst/>
                <a:cxnLst>
                  <a:cxn ang="0">
                    <a:pos x="181" y="70"/>
                  </a:cxn>
                  <a:cxn ang="0">
                    <a:pos x="284" y="215"/>
                  </a:cxn>
                  <a:cxn ang="0">
                    <a:pos x="322" y="275"/>
                  </a:cxn>
                  <a:cxn ang="0">
                    <a:pos x="270" y="271"/>
                  </a:cxn>
                  <a:cxn ang="0">
                    <a:pos x="419" y="334"/>
                  </a:cxn>
                  <a:cxn ang="0">
                    <a:pos x="416" y="370"/>
                  </a:cxn>
                  <a:cxn ang="0">
                    <a:pos x="402" y="402"/>
                  </a:cxn>
                  <a:cxn ang="0">
                    <a:pos x="243" y="332"/>
                  </a:cxn>
                  <a:cxn ang="0">
                    <a:pos x="144" y="436"/>
                  </a:cxn>
                  <a:cxn ang="0">
                    <a:pos x="140" y="531"/>
                  </a:cxn>
                  <a:cxn ang="0">
                    <a:pos x="192" y="511"/>
                  </a:cxn>
                  <a:cxn ang="0">
                    <a:pos x="221" y="553"/>
                  </a:cxn>
                  <a:cxn ang="0">
                    <a:pos x="264" y="454"/>
                  </a:cxn>
                  <a:cxn ang="0">
                    <a:pos x="278" y="529"/>
                  </a:cxn>
                  <a:cxn ang="0">
                    <a:pos x="246" y="561"/>
                  </a:cxn>
                  <a:cxn ang="0">
                    <a:pos x="230" y="609"/>
                  </a:cxn>
                  <a:cxn ang="0">
                    <a:pos x="227" y="620"/>
                  </a:cxn>
                  <a:cxn ang="0">
                    <a:pos x="267" y="650"/>
                  </a:cxn>
                  <a:cxn ang="0">
                    <a:pos x="351" y="657"/>
                  </a:cxn>
                  <a:cxn ang="0">
                    <a:pos x="378" y="623"/>
                  </a:cxn>
                  <a:cxn ang="0">
                    <a:pos x="335" y="739"/>
                  </a:cxn>
                  <a:cxn ang="0">
                    <a:pos x="233" y="736"/>
                  </a:cxn>
                  <a:cxn ang="0">
                    <a:pos x="168" y="622"/>
                  </a:cxn>
                  <a:cxn ang="0">
                    <a:pos x="88" y="693"/>
                  </a:cxn>
                  <a:cxn ang="0">
                    <a:pos x="145" y="753"/>
                  </a:cxn>
                  <a:cxn ang="0">
                    <a:pos x="147" y="801"/>
                  </a:cxn>
                  <a:cxn ang="0">
                    <a:pos x="92" y="819"/>
                  </a:cxn>
                  <a:cxn ang="0">
                    <a:pos x="6" y="903"/>
                  </a:cxn>
                  <a:cxn ang="0">
                    <a:pos x="45" y="897"/>
                  </a:cxn>
                  <a:cxn ang="0">
                    <a:pos x="108" y="964"/>
                  </a:cxn>
                  <a:cxn ang="0">
                    <a:pos x="190" y="995"/>
                  </a:cxn>
                  <a:cxn ang="0">
                    <a:pos x="286" y="925"/>
                  </a:cxn>
                  <a:cxn ang="0">
                    <a:pos x="399" y="979"/>
                  </a:cxn>
                  <a:cxn ang="0">
                    <a:pos x="456" y="958"/>
                  </a:cxn>
                  <a:cxn ang="0">
                    <a:pos x="581" y="943"/>
                  </a:cxn>
                  <a:cxn ang="0">
                    <a:pos x="595" y="865"/>
                  </a:cxn>
                  <a:cxn ang="0">
                    <a:pos x="570" y="792"/>
                  </a:cxn>
                  <a:cxn ang="0">
                    <a:pos x="423" y="805"/>
                  </a:cxn>
                  <a:cxn ang="0">
                    <a:pos x="498" y="773"/>
                  </a:cxn>
                  <a:cxn ang="0">
                    <a:pos x="652" y="694"/>
                  </a:cxn>
                  <a:cxn ang="0">
                    <a:pos x="622" y="596"/>
                  </a:cxn>
                  <a:cxn ang="0">
                    <a:pos x="768" y="555"/>
                  </a:cxn>
                  <a:cxn ang="0">
                    <a:pos x="775" y="468"/>
                  </a:cxn>
                  <a:cxn ang="0">
                    <a:pos x="813" y="411"/>
                  </a:cxn>
                  <a:cxn ang="0">
                    <a:pos x="757" y="319"/>
                  </a:cxn>
                  <a:cxn ang="0">
                    <a:pos x="645" y="291"/>
                  </a:cxn>
                  <a:cxn ang="0">
                    <a:pos x="715" y="247"/>
                  </a:cxn>
                  <a:cxn ang="0">
                    <a:pos x="828" y="274"/>
                  </a:cxn>
                  <a:cxn ang="0">
                    <a:pos x="650" y="222"/>
                  </a:cxn>
                  <a:cxn ang="0">
                    <a:pos x="746" y="209"/>
                  </a:cxn>
                  <a:cxn ang="0">
                    <a:pos x="801" y="185"/>
                  </a:cxn>
                  <a:cxn ang="0">
                    <a:pos x="881" y="140"/>
                  </a:cxn>
                  <a:cxn ang="0">
                    <a:pos x="884" y="103"/>
                  </a:cxn>
                  <a:cxn ang="0">
                    <a:pos x="978" y="58"/>
                  </a:cxn>
                  <a:cxn ang="0">
                    <a:pos x="426" y="41"/>
                  </a:cxn>
                  <a:cxn ang="0">
                    <a:pos x="526" y="107"/>
                  </a:cxn>
                  <a:cxn ang="0">
                    <a:pos x="432" y="129"/>
                  </a:cxn>
                  <a:cxn ang="0">
                    <a:pos x="220" y="14"/>
                  </a:cxn>
                </a:cxnLst>
                <a:rect l="0" t="0" r="r" b="b"/>
                <a:pathLst>
                  <a:path w="1028" h="1037">
                    <a:moveTo>
                      <a:pt x="231" y="23"/>
                    </a:moveTo>
                    <a:lnTo>
                      <a:pt x="231" y="28"/>
                    </a:lnTo>
                    <a:lnTo>
                      <a:pt x="228" y="33"/>
                    </a:lnTo>
                    <a:lnTo>
                      <a:pt x="193" y="18"/>
                    </a:lnTo>
                    <a:lnTo>
                      <a:pt x="184" y="9"/>
                    </a:lnTo>
                    <a:lnTo>
                      <a:pt x="174" y="7"/>
                    </a:lnTo>
                    <a:lnTo>
                      <a:pt x="168" y="11"/>
                    </a:lnTo>
                    <a:lnTo>
                      <a:pt x="168" y="49"/>
                    </a:lnTo>
                    <a:lnTo>
                      <a:pt x="170" y="57"/>
                    </a:lnTo>
                    <a:lnTo>
                      <a:pt x="181" y="70"/>
                    </a:lnTo>
                    <a:lnTo>
                      <a:pt x="204" y="86"/>
                    </a:lnTo>
                    <a:lnTo>
                      <a:pt x="217" y="87"/>
                    </a:lnTo>
                    <a:lnTo>
                      <a:pt x="243" y="111"/>
                    </a:lnTo>
                    <a:lnTo>
                      <a:pt x="247" y="120"/>
                    </a:lnTo>
                    <a:lnTo>
                      <a:pt x="251" y="141"/>
                    </a:lnTo>
                    <a:lnTo>
                      <a:pt x="256" y="151"/>
                    </a:lnTo>
                    <a:lnTo>
                      <a:pt x="279" y="182"/>
                    </a:lnTo>
                    <a:lnTo>
                      <a:pt x="281" y="192"/>
                    </a:lnTo>
                    <a:lnTo>
                      <a:pt x="280" y="204"/>
                    </a:lnTo>
                    <a:lnTo>
                      <a:pt x="284" y="215"/>
                    </a:lnTo>
                    <a:lnTo>
                      <a:pt x="284" y="225"/>
                    </a:lnTo>
                    <a:lnTo>
                      <a:pt x="283" y="228"/>
                    </a:lnTo>
                    <a:lnTo>
                      <a:pt x="286" y="237"/>
                    </a:lnTo>
                    <a:lnTo>
                      <a:pt x="289" y="253"/>
                    </a:lnTo>
                    <a:lnTo>
                      <a:pt x="303" y="249"/>
                    </a:lnTo>
                    <a:lnTo>
                      <a:pt x="310" y="240"/>
                    </a:lnTo>
                    <a:lnTo>
                      <a:pt x="308" y="251"/>
                    </a:lnTo>
                    <a:lnTo>
                      <a:pt x="303" y="259"/>
                    </a:lnTo>
                    <a:lnTo>
                      <a:pt x="314" y="278"/>
                    </a:lnTo>
                    <a:lnTo>
                      <a:pt x="322" y="275"/>
                    </a:lnTo>
                    <a:lnTo>
                      <a:pt x="324" y="290"/>
                    </a:lnTo>
                    <a:lnTo>
                      <a:pt x="330" y="298"/>
                    </a:lnTo>
                    <a:lnTo>
                      <a:pt x="344" y="296"/>
                    </a:lnTo>
                    <a:lnTo>
                      <a:pt x="337" y="307"/>
                    </a:lnTo>
                    <a:lnTo>
                      <a:pt x="318" y="306"/>
                    </a:lnTo>
                    <a:lnTo>
                      <a:pt x="307" y="301"/>
                    </a:lnTo>
                    <a:lnTo>
                      <a:pt x="295" y="280"/>
                    </a:lnTo>
                    <a:lnTo>
                      <a:pt x="283" y="279"/>
                    </a:lnTo>
                    <a:lnTo>
                      <a:pt x="276" y="269"/>
                    </a:lnTo>
                    <a:lnTo>
                      <a:pt x="270" y="271"/>
                    </a:lnTo>
                    <a:lnTo>
                      <a:pt x="262" y="286"/>
                    </a:lnTo>
                    <a:lnTo>
                      <a:pt x="265" y="302"/>
                    </a:lnTo>
                    <a:lnTo>
                      <a:pt x="278" y="307"/>
                    </a:lnTo>
                    <a:lnTo>
                      <a:pt x="295" y="327"/>
                    </a:lnTo>
                    <a:lnTo>
                      <a:pt x="354" y="333"/>
                    </a:lnTo>
                    <a:lnTo>
                      <a:pt x="377" y="346"/>
                    </a:lnTo>
                    <a:lnTo>
                      <a:pt x="407" y="345"/>
                    </a:lnTo>
                    <a:lnTo>
                      <a:pt x="410" y="343"/>
                    </a:lnTo>
                    <a:lnTo>
                      <a:pt x="413" y="335"/>
                    </a:lnTo>
                    <a:lnTo>
                      <a:pt x="419" y="334"/>
                    </a:lnTo>
                    <a:lnTo>
                      <a:pt x="434" y="316"/>
                    </a:lnTo>
                    <a:lnTo>
                      <a:pt x="442" y="313"/>
                    </a:lnTo>
                    <a:lnTo>
                      <a:pt x="442" y="316"/>
                    </a:lnTo>
                    <a:lnTo>
                      <a:pt x="434" y="332"/>
                    </a:lnTo>
                    <a:lnTo>
                      <a:pt x="431" y="349"/>
                    </a:lnTo>
                    <a:lnTo>
                      <a:pt x="434" y="353"/>
                    </a:lnTo>
                    <a:lnTo>
                      <a:pt x="427" y="361"/>
                    </a:lnTo>
                    <a:lnTo>
                      <a:pt x="424" y="360"/>
                    </a:lnTo>
                    <a:lnTo>
                      <a:pt x="421" y="367"/>
                    </a:lnTo>
                    <a:lnTo>
                      <a:pt x="416" y="370"/>
                    </a:lnTo>
                    <a:lnTo>
                      <a:pt x="408" y="357"/>
                    </a:lnTo>
                    <a:lnTo>
                      <a:pt x="398" y="364"/>
                    </a:lnTo>
                    <a:lnTo>
                      <a:pt x="355" y="357"/>
                    </a:lnTo>
                    <a:lnTo>
                      <a:pt x="348" y="366"/>
                    </a:lnTo>
                    <a:lnTo>
                      <a:pt x="351" y="375"/>
                    </a:lnTo>
                    <a:lnTo>
                      <a:pt x="364" y="384"/>
                    </a:lnTo>
                    <a:lnTo>
                      <a:pt x="373" y="386"/>
                    </a:lnTo>
                    <a:lnTo>
                      <a:pt x="377" y="393"/>
                    </a:lnTo>
                    <a:lnTo>
                      <a:pt x="405" y="394"/>
                    </a:lnTo>
                    <a:lnTo>
                      <a:pt x="402" y="402"/>
                    </a:lnTo>
                    <a:lnTo>
                      <a:pt x="388" y="402"/>
                    </a:lnTo>
                    <a:lnTo>
                      <a:pt x="402" y="431"/>
                    </a:lnTo>
                    <a:lnTo>
                      <a:pt x="399" y="437"/>
                    </a:lnTo>
                    <a:lnTo>
                      <a:pt x="380" y="426"/>
                    </a:lnTo>
                    <a:lnTo>
                      <a:pt x="377" y="418"/>
                    </a:lnTo>
                    <a:lnTo>
                      <a:pt x="367" y="400"/>
                    </a:lnTo>
                    <a:lnTo>
                      <a:pt x="356" y="399"/>
                    </a:lnTo>
                    <a:lnTo>
                      <a:pt x="313" y="353"/>
                    </a:lnTo>
                    <a:lnTo>
                      <a:pt x="270" y="345"/>
                    </a:lnTo>
                    <a:lnTo>
                      <a:pt x="243" y="332"/>
                    </a:lnTo>
                    <a:lnTo>
                      <a:pt x="233" y="333"/>
                    </a:lnTo>
                    <a:lnTo>
                      <a:pt x="232" y="341"/>
                    </a:lnTo>
                    <a:lnTo>
                      <a:pt x="225" y="354"/>
                    </a:lnTo>
                    <a:lnTo>
                      <a:pt x="157" y="367"/>
                    </a:lnTo>
                    <a:lnTo>
                      <a:pt x="152" y="371"/>
                    </a:lnTo>
                    <a:lnTo>
                      <a:pt x="146" y="382"/>
                    </a:lnTo>
                    <a:lnTo>
                      <a:pt x="140" y="404"/>
                    </a:lnTo>
                    <a:lnTo>
                      <a:pt x="136" y="426"/>
                    </a:lnTo>
                    <a:lnTo>
                      <a:pt x="147" y="430"/>
                    </a:lnTo>
                    <a:lnTo>
                      <a:pt x="144" y="436"/>
                    </a:lnTo>
                    <a:lnTo>
                      <a:pt x="125" y="442"/>
                    </a:lnTo>
                    <a:lnTo>
                      <a:pt x="118" y="452"/>
                    </a:lnTo>
                    <a:lnTo>
                      <a:pt x="108" y="474"/>
                    </a:lnTo>
                    <a:lnTo>
                      <a:pt x="114" y="488"/>
                    </a:lnTo>
                    <a:lnTo>
                      <a:pt x="115" y="502"/>
                    </a:lnTo>
                    <a:lnTo>
                      <a:pt x="117" y="507"/>
                    </a:lnTo>
                    <a:lnTo>
                      <a:pt x="115" y="523"/>
                    </a:lnTo>
                    <a:lnTo>
                      <a:pt x="117" y="529"/>
                    </a:lnTo>
                    <a:lnTo>
                      <a:pt x="125" y="524"/>
                    </a:lnTo>
                    <a:lnTo>
                      <a:pt x="140" y="531"/>
                    </a:lnTo>
                    <a:lnTo>
                      <a:pt x="127" y="534"/>
                    </a:lnTo>
                    <a:lnTo>
                      <a:pt x="119" y="542"/>
                    </a:lnTo>
                    <a:lnTo>
                      <a:pt x="117" y="549"/>
                    </a:lnTo>
                    <a:lnTo>
                      <a:pt x="118" y="552"/>
                    </a:lnTo>
                    <a:lnTo>
                      <a:pt x="144" y="558"/>
                    </a:lnTo>
                    <a:lnTo>
                      <a:pt x="170" y="545"/>
                    </a:lnTo>
                    <a:lnTo>
                      <a:pt x="176" y="526"/>
                    </a:lnTo>
                    <a:lnTo>
                      <a:pt x="184" y="528"/>
                    </a:lnTo>
                    <a:lnTo>
                      <a:pt x="188" y="523"/>
                    </a:lnTo>
                    <a:lnTo>
                      <a:pt x="192" y="511"/>
                    </a:lnTo>
                    <a:lnTo>
                      <a:pt x="193" y="500"/>
                    </a:lnTo>
                    <a:lnTo>
                      <a:pt x="205" y="486"/>
                    </a:lnTo>
                    <a:lnTo>
                      <a:pt x="205" y="493"/>
                    </a:lnTo>
                    <a:lnTo>
                      <a:pt x="199" y="515"/>
                    </a:lnTo>
                    <a:lnTo>
                      <a:pt x="185" y="542"/>
                    </a:lnTo>
                    <a:lnTo>
                      <a:pt x="187" y="547"/>
                    </a:lnTo>
                    <a:lnTo>
                      <a:pt x="187" y="554"/>
                    </a:lnTo>
                    <a:lnTo>
                      <a:pt x="188" y="561"/>
                    </a:lnTo>
                    <a:lnTo>
                      <a:pt x="194" y="566"/>
                    </a:lnTo>
                    <a:lnTo>
                      <a:pt x="221" y="553"/>
                    </a:lnTo>
                    <a:lnTo>
                      <a:pt x="226" y="558"/>
                    </a:lnTo>
                    <a:lnTo>
                      <a:pt x="233" y="550"/>
                    </a:lnTo>
                    <a:lnTo>
                      <a:pt x="247" y="523"/>
                    </a:lnTo>
                    <a:lnTo>
                      <a:pt x="249" y="510"/>
                    </a:lnTo>
                    <a:lnTo>
                      <a:pt x="254" y="499"/>
                    </a:lnTo>
                    <a:lnTo>
                      <a:pt x="258" y="472"/>
                    </a:lnTo>
                    <a:lnTo>
                      <a:pt x="263" y="458"/>
                    </a:lnTo>
                    <a:lnTo>
                      <a:pt x="263" y="447"/>
                    </a:lnTo>
                    <a:lnTo>
                      <a:pt x="273" y="425"/>
                    </a:lnTo>
                    <a:lnTo>
                      <a:pt x="264" y="454"/>
                    </a:lnTo>
                    <a:lnTo>
                      <a:pt x="263" y="483"/>
                    </a:lnTo>
                    <a:lnTo>
                      <a:pt x="265" y="490"/>
                    </a:lnTo>
                    <a:lnTo>
                      <a:pt x="270" y="491"/>
                    </a:lnTo>
                    <a:lnTo>
                      <a:pt x="276" y="486"/>
                    </a:lnTo>
                    <a:lnTo>
                      <a:pt x="274" y="494"/>
                    </a:lnTo>
                    <a:lnTo>
                      <a:pt x="263" y="505"/>
                    </a:lnTo>
                    <a:lnTo>
                      <a:pt x="259" y="513"/>
                    </a:lnTo>
                    <a:lnTo>
                      <a:pt x="259" y="531"/>
                    </a:lnTo>
                    <a:lnTo>
                      <a:pt x="260" y="536"/>
                    </a:lnTo>
                    <a:lnTo>
                      <a:pt x="278" y="529"/>
                    </a:lnTo>
                    <a:lnTo>
                      <a:pt x="286" y="532"/>
                    </a:lnTo>
                    <a:lnTo>
                      <a:pt x="294" y="536"/>
                    </a:lnTo>
                    <a:lnTo>
                      <a:pt x="296" y="542"/>
                    </a:lnTo>
                    <a:lnTo>
                      <a:pt x="303" y="538"/>
                    </a:lnTo>
                    <a:lnTo>
                      <a:pt x="303" y="545"/>
                    </a:lnTo>
                    <a:lnTo>
                      <a:pt x="298" y="552"/>
                    </a:lnTo>
                    <a:lnTo>
                      <a:pt x="275" y="542"/>
                    </a:lnTo>
                    <a:lnTo>
                      <a:pt x="252" y="547"/>
                    </a:lnTo>
                    <a:lnTo>
                      <a:pt x="246" y="555"/>
                    </a:lnTo>
                    <a:lnTo>
                      <a:pt x="246" y="561"/>
                    </a:lnTo>
                    <a:lnTo>
                      <a:pt x="243" y="570"/>
                    </a:lnTo>
                    <a:lnTo>
                      <a:pt x="257" y="576"/>
                    </a:lnTo>
                    <a:lnTo>
                      <a:pt x="247" y="581"/>
                    </a:lnTo>
                    <a:lnTo>
                      <a:pt x="232" y="576"/>
                    </a:lnTo>
                    <a:lnTo>
                      <a:pt x="226" y="580"/>
                    </a:lnTo>
                    <a:lnTo>
                      <a:pt x="208" y="602"/>
                    </a:lnTo>
                    <a:lnTo>
                      <a:pt x="209" y="607"/>
                    </a:lnTo>
                    <a:lnTo>
                      <a:pt x="214" y="608"/>
                    </a:lnTo>
                    <a:lnTo>
                      <a:pt x="219" y="618"/>
                    </a:lnTo>
                    <a:lnTo>
                      <a:pt x="230" y="609"/>
                    </a:lnTo>
                    <a:lnTo>
                      <a:pt x="253" y="608"/>
                    </a:lnTo>
                    <a:lnTo>
                      <a:pt x="259" y="602"/>
                    </a:lnTo>
                    <a:lnTo>
                      <a:pt x="264" y="604"/>
                    </a:lnTo>
                    <a:lnTo>
                      <a:pt x="265" y="609"/>
                    </a:lnTo>
                    <a:lnTo>
                      <a:pt x="259" y="610"/>
                    </a:lnTo>
                    <a:lnTo>
                      <a:pt x="249" y="620"/>
                    </a:lnTo>
                    <a:lnTo>
                      <a:pt x="251" y="617"/>
                    </a:lnTo>
                    <a:lnTo>
                      <a:pt x="247" y="615"/>
                    </a:lnTo>
                    <a:lnTo>
                      <a:pt x="230" y="618"/>
                    </a:lnTo>
                    <a:lnTo>
                      <a:pt x="227" y="620"/>
                    </a:lnTo>
                    <a:lnTo>
                      <a:pt x="226" y="626"/>
                    </a:lnTo>
                    <a:lnTo>
                      <a:pt x="227" y="631"/>
                    </a:lnTo>
                    <a:lnTo>
                      <a:pt x="247" y="626"/>
                    </a:lnTo>
                    <a:lnTo>
                      <a:pt x="238" y="637"/>
                    </a:lnTo>
                    <a:lnTo>
                      <a:pt x="235" y="651"/>
                    </a:lnTo>
                    <a:lnTo>
                      <a:pt x="235" y="655"/>
                    </a:lnTo>
                    <a:lnTo>
                      <a:pt x="238" y="669"/>
                    </a:lnTo>
                    <a:lnTo>
                      <a:pt x="254" y="682"/>
                    </a:lnTo>
                    <a:lnTo>
                      <a:pt x="265" y="663"/>
                    </a:lnTo>
                    <a:lnTo>
                      <a:pt x="267" y="650"/>
                    </a:lnTo>
                    <a:lnTo>
                      <a:pt x="269" y="645"/>
                    </a:lnTo>
                    <a:lnTo>
                      <a:pt x="271" y="660"/>
                    </a:lnTo>
                    <a:lnTo>
                      <a:pt x="260" y="687"/>
                    </a:lnTo>
                    <a:lnTo>
                      <a:pt x="263" y="701"/>
                    </a:lnTo>
                    <a:lnTo>
                      <a:pt x="278" y="704"/>
                    </a:lnTo>
                    <a:lnTo>
                      <a:pt x="292" y="700"/>
                    </a:lnTo>
                    <a:lnTo>
                      <a:pt x="314" y="708"/>
                    </a:lnTo>
                    <a:lnTo>
                      <a:pt x="333" y="698"/>
                    </a:lnTo>
                    <a:lnTo>
                      <a:pt x="343" y="684"/>
                    </a:lnTo>
                    <a:lnTo>
                      <a:pt x="351" y="657"/>
                    </a:lnTo>
                    <a:lnTo>
                      <a:pt x="359" y="639"/>
                    </a:lnTo>
                    <a:lnTo>
                      <a:pt x="366" y="628"/>
                    </a:lnTo>
                    <a:lnTo>
                      <a:pt x="373" y="599"/>
                    </a:lnTo>
                    <a:lnTo>
                      <a:pt x="373" y="587"/>
                    </a:lnTo>
                    <a:lnTo>
                      <a:pt x="377" y="579"/>
                    </a:lnTo>
                    <a:lnTo>
                      <a:pt x="383" y="571"/>
                    </a:lnTo>
                    <a:lnTo>
                      <a:pt x="396" y="572"/>
                    </a:lnTo>
                    <a:lnTo>
                      <a:pt x="383" y="587"/>
                    </a:lnTo>
                    <a:lnTo>
                      <a:pt x="383" y="602"/>
                    </a:lnTo>
                    <a:lnTo>
                      <a:pt x="378" y="623"/>
                    </a:lnTo>
                    <a:lnTo>
                      <a:pt x="366" y="649"/>
                    </a:lnTo>
                    <a:lnTo>
                      <a:pt x="365" y="657"/>
                    </a:lnTo>
                    <a:lnTo>
                      <a:pt x="360" y="668"/>
                    </a:lnTo>
                    <a:lnTo>
                      <a:pt x="341" y="696"/>
                    </a:lnTo>
                    <a:lnTo>
                      <a:pt x="340" y="701"/>
                    </a:lnTo>
                    <a:lnTo>
                      <a:pt x="323" y="719"/>
                    </a:lnTo>
                    <a:lnTo>
                      <a:pt x="323" y="726"/>
                    </a:lnTo>
                    <a:lnTo>
                      <a:pt x="326" y="730"/>
                    </a:lnTo>
                    <a:lnTo>
                      <a:pt x="335" y="732"/>
                    </a:lnTo>
                    <a:lnTo>
                      <a:pt x="335" y="739"/>
                    </a:lnTo>
                    <a:lnTo>
                      <a:pt x="329" y="742"/>
                    </a:lnTo>
                    <a:lnTo>
                      <a:pt x="313" y="736"/>
                    </a:lnTo>
                    <a:lnTo>
                      <a:pt x="306" y="728"/>
                    </a:lnTo>
                    <a:lnTo>
                      <a:pt x="278" y="733"/>
                    </a:lnTo>
                    <a:lnTo>
                      <a:pt x="284" y="746"/>
                    </a:lnTo>
                    <a:lnTo>
                      <a:pt x="285" y="750"/>
                    </a:lnTo>
                    <a:lnTo>
                      <a:pt x="284" y="757"/>
                    </a:lnTo>
                    <a:lnTo>
                      <a:pt x="276" y="758"/>
                    </a:lnTo>
                    <a:lnTo>
                      <a:pt x="256" y="738"/>
                    </a:lnTo>
                    <a:lnTo>
                      <a:pt x="233" y="736"/>
                    </a:lnTo>
                    <a:lnTo>
                      <a:pt x="215" y="723"/>
                    </a:lnTo>
                    <a:lnTo>
                      <a:pt x="211" y="726"/>
                    </a:lnTo>
                    <a:lnTo>
                      <a:pt x="213" y="716"/>
                    </a:lnTo>
                    <a:lnTo>
                      <a:pt x="209" y="711"/>
                    </a:lnTo>
                    <a:lnTo>
                      <a:pt x="205" y="689"/>
                    </a:lnTo>
                    <a:lnTo>
                      <a:pt x="199" y="678"/>
                    </a:lnTo>
                    <a:lnTo>
                      <a:pt x="194" y="665"/>
                    </a:lnTo>
                    <a:lnTo>
                      <a:pt x="188" y="656"/>
                    </a:lnTo>
                    <a:lnTo>
                      <a:pt x="187" y="646"/>
                    </a:lnTo>
                    <a:lnTo>
                      <a:pt x="168" y="622"/>
                    </a:lnTo>
                    <a:lnTo>
                      <a:pt x="119" y="612"/>
                    </a:lnTo>
                    <a:lnTo>
                      <a:pt x="88" y="628"/>
                    </a:lnTo>
                    <a:lnTo>
                      <a:pt x="82" y="626"/>
                    </a:lnTo>
                    <a:lnTo>
                      <a:pt x="75" y="636"/>
                    </a:lnTo>
                    <a:lnTo>
                      <a:pt x="69" y="636"/>
                    </a:lnTo>
                    <a:lnTo>
                      <a:pt x="70" y="647"/>
                    </a:lnTo>
                    <a:lnTo>
                      <a:pt x="69" y="650"/>
                    </a:lnTo>
                    <a:lnTo>
                      <a:pt x="72" y="655"/>
                    </a:lnTo>
                    <a:lnTo>
                      <a:pt x="70" y="679"/>
                    </a:lnTo>
                    <a:lnTo>
                      <a:pt x="88" y="693"/>
                    </a:lnTo>
                    <a:lnTo>
                      <a:pt x="88" y="699"/>
                    </a:lnTo>
                    <a:lnTo>
                      <a:pt x="99" y="714"/>
                    </a:lnTo>
                    <a:lnTo>
                      <a:pt x="101" y="716"/>
                    </a:lnTo>
                    <a:lnTo>
                      <a:pt x="98" y="735"/>
                    </a:lnTo>
                    <a:lnTo>
                      <a:pt x="102" y="743"/>
                    </a:lnTo>
                    <a:lnTo>
                      <a:pt x="103" y="750"/>
                    </a:lnTo>
                    <a:lnTo>
                      <a:pt x="120" y="757"/>
                    </a:lnTo>
                    <a:lnTo>
                      <a:pt x="131" y="748"/>
                    </a:lnTo>
                    <a:lnTo>
                      <a:pt x="144" y="748"/>
                    </a:lnTo>
                    <a:lnTo>
                      <a:pt x="145" y="753"/>
                    </a:lnTo>
                    <a:lnTo>
                      <a:pt x="127" y="768"/>
                    </a:lnTo>
                    <a:lnTo>
                      <a:pt x="128" y="770"/>
                    </a:lnTo>
                    <a:lnTo>
                      <a:pt x="139" y="773"/>
                    </a:lnTo>
                    <a:lnTo>
                      <a:pt x="139" y="776"/>
                    </a:lnTo>
                    <a:lnTo>
                      <a:pt x="129" y="781"/>
                    </a:lnTo>
                    <a:lnTo>
                      <a:pt x="129" y="790"/>
                    </a:lnTo>
                    <a:lnTo>
                      <a:pt x="130" y="793"/>
                    </a:lnTo>
                    <a:lnTo>
                      <a:pt x="134" y="790"/>
                    </a:lnTo>
                    <a:lnTo>
                      <a:pt x="152" y="796"/>
                    </a:lnTo>
                    <a:lnTo>
                      <a:pt x="147" y="801"/>
                    </a:lnTo>
                    <a:lnTo>
                      <a:pt x="146" y="807"/>
                    </a:lnTo>
                    <a:lnTo>
                      <a:pt x="135" y="801"/>
                    </a:lnTo>
                    <a:lnTo>
                      <a:pt x="134" y="795"/>
                    </a:lnTo>
                    <a:lnTo>
                      <a:pt x="118" y="800"/>
                    </a:lnTo>
                    <a:lnTo>
                      <a:pt x="113" y="807"/>
                    </a:lnTo>
                    <a:lnTo>
                      <a:pt x="118" y="814"/>
                    </a:lnTo>
                    <a:lnTo>
                      <a:pt x="104" y="817"/>
                    </a:lnTo>
                    <a:lnTo>
                      <a:pt x="103" y="811"/>
                    </a:lnTo>
                    <a:lnTo>
                      <a:pt x="101" y="811"/>
                    </a:lnTo>
                    <a:lnTo>
                      <a:pt x="92" y="819"/>
                    </a:lnTo>
                    <a:lnTo>
                      <a:pt x="85" y="813"/>
                    </a:lnTo>
                    <a:lnTo>
                      <a:pt x="72" y="811"/>
                    </a:lnTo>
                    <a:lnTo>
                      <a:pt x="69" y="813"/>
                    </a:lnTo>
                    <a:lnTo>
                      <a:pt x="68" y="824"/>
                    </a:lnTo>
                    <a:lnTo>
                      <a:pt x="56" y="829"/>
                    </a:lnTo>
                    <a:lnTo>
                      <a:pt x="49" y="835"/>
                    </a:lnTo>
                    <a:lnTo>
                      <a:pt x="45" y="845"/>
                    </a:lnTo>
                    <a:lnTo>
                      <a:pt x="10" y="871"/>
                    </a:lnTo>
                    <a:lnTo>
                      <a:pt x="4" y="892"/>
                    </a:lnTo>
                    <a:lnTo>
                      <a:pt x="6" y="903"/>
                    </a:lnTo>
                    <a:lnTo>
                      <a:pt x="5" y="919"/>
                    </a:lnTo>
                    <a:lnTo>
                      <a:pt x="2" y="932"/>
                    </a:lnTo>
                    <a:lnTo>
                      <a:pt x="0" y="941"/>
                    </a:lnTo>
                    <a:lnTo>
                      <a:pt x="18" y="974"/>
                    </a:lnTo>
                    <a:lnTo>
                      <a:pt x="26" y="975"/>
                    </a:lnTo>
                    <a:lnTo>
                      <a:pt x="39" y="958"/>
                    </a:lnTo>
                    <a:lnTo>
                      <a:pt x="42" y="941"/>
                    </a:lnTo>
                    <a:lnTo>
                      <a:pt x="47" y="970"/>
                    </a:lnTo>
                    <a:lnTo>
                      <a:pt x="53" y="946"/>
                    </a:lnTo>
                    <a:lnTo>
                      <a:pt x="45" y="897"/>
                    </a:lnTo>
                    <a:lnTo>
                      <a:pt x="53" y="886"/>
                    </a:lnTo>
                    <a:lnTo>
                      <a:pt x="55" y="904"/>
                    </a:lnTo>
                    <a:lnTo>
                      <a:pt x="55" y="937"/>
                    </a:lnTo>
                    <a:lnTo>
                      <a:pt x="59" y="976"/>
                    </a:lnTo>
                    <a:lnTo>
                      <a:pt x="79" y="979"/>
                    </a:lnTo>
                    <a:lnTo>
                      <a:pt x="84" y="990"/>
                    </a:lnTo>
                    <a:lnTo>
                      <a:pt x="99" y="985"/>
                    </a:lnTo>
                    <a:lnTo>
                      <a:pt x="104" y="967"/>
                    </a:lnTo>
                    <a:lnTo>
                      <a:pt x="102" y="945"/>
                    </a:lnTo>
                    <a:lnTo>
                      <a:pt x="108" y="964"/>
                    </a:lnTo>
                    <a:lnTo>
                      <a:pt x="124" y="975"/>
                    </a:lnTo>
                    <a:lnTo>
                      <a:pt x="129" y="985"/>
                    </a:lnTo>
                    <a:lnTo>
                      <a:pt x="142" y="989"/>
                    </a:lnTo>
                    <a:lnTo>
                      <a:pt x="146" y="970"/>
                    </a:lnTo>
                    <a:lnTo>
                      <a:pt x="158" y="958"/>
                    </a:lnTo>
                    <a:lnTo>
                      <a:pt x="158" y="934"/>
                    </a:lnTo>
                    <a:lnTo>
                      <a:pt x="163" y="945"/>
                    </a:lnTo>
                    <a:lnTo>
                      <a:pt x="165" y="961"/>
                    </a:lnTo>
                    <a:lnTo>
                      <a:pt x="163" y="965"/>
                    </a:lnTo>
                    <a:lnTo>
                      <a:pt x="190" y="995"/>
                    </a:lnTo>
                    <a:lnTo>
                      <a:pt x="200" y="1004"/>
                    </a:lnTo>
                    <a:lnTo>
                      <a:pt x="225" y="1006"/>
                    </a:lnTo>
                    <a:lnTo>
                      <a:pt x="227" y="1016"/>
                    </a:lnTo>
                    <a:lnTo>
                      <a:pt x="274" y="1008"/>
                    </a:lnTo>
                    <a:lnTo>
                      <a:pt x="243" y="964"/>
                    </a:lnTo>
                    <a:lnTo>
                      <a:pt x="242" y="943"/>
                    </a:lnTo>
                    <a:lnTo>
                      <a:pt x="256" y="973"/>
                    </a:lnTo>
                    <a:lnTo>
                      <a:pt x="269" y="974"/>
                    </a:lnTo>
                    <a:lnTo>
                      <a:pt x="286" y="957"/>
                    </a:lnTo>
                    <a:lnTo>
                      <a:pt x="286" y="925"/>
                    </a:lnTo>
                    <a:lnTo>
                      <a:pt x="310" y="964"/>
                    </a:lnTo>
                    <a:lnTo>
                      <a:pt x="330" y="976"/>
                    </a:lnTo>
                    <a:lnTo>
                      <a:pt x="344" y="968"/>
                    </a:lnTo>
                    <a:lnTo>
                      <a:pt x="345" y="942"/>
                    </a:lnTo>
                    <a:lnTo>
                      <a:pt x="333" y="906"/>
                    </a:lnTo>
                    <a:lnTo>
                      <a:pt x="332" y="897"/>
                    </a:lnTo>
                    <a:lnTo>
                      <a:pt x="339" y="909"/>
                    </a:lnTo>
                    <a:lnTo>
                      <a:pt x="357" y="974"/>
                    </a:lnTo>
                    <a:lnTo>
                      <a:pt x="372" y="985"/>
                    </a:lnTo>
                    <a:lnTo>
                      <a:pt x="399" y="979"/>
                    </a:lnTo>
                    <a:lnTo>
                      <a:pt x="407" y="953"/>
                    </a:lnTo>
                    <a:lnTo>
                      <a:pt x="398" y="935"/>
                    </a:lnTo>
                    <a:lnTo>
                      <a:pt x="384" y="913"/>
                    </a:lnTo>
                    <a:lnTo>
                      <a:pt x="394" y="922"/>
                    </a:lnTo>
                    <a:lnTo>
                      <a:pt x="412" y="925"/>
                    </a:lnTo>
                    <a:lnTo>
                      <a:pt x="413" y="932"/>
                    </a:lnTo>
                    <a:lnTo>
                      <a:pt x="413" y="949"/>
                    </a:lnTo>
                    <a:lnTo>
                      <a:pt x="419" y="961"/>
                    </a:lnTo>
                    <a:lnTo>
                      <a:pt x="440" y="965"/>
                    </a:lnTo>
                    <a:lnTo>
                      <a:pt x="456" y="958"/>
                    </a:lnTo>
                    <a:lnTo>
                      <a:pt x="466" y="961"/>
                    </a:lnTo>
                    <a:lnTo>
                      <a:pt x="474" y="974"/>
                    </a:lnTo>
                    <a:lnTo>
                      <a:pt x="475" y="989"/>
                    </a:lnTo>
                    <a:lnTo>
                      <a:pt x="469" y="1012"/>
                    </a:lnTo>
                    <a:lnTo>
                      <a:pt x="463" y="1023"/>
                    </a:lnTo>
                    <a:lnTo>
                      <a:pt x="469" y="1037"/>
                    </a:lnTo>
                    <a:lnTo>
                      <a:pt x="513" y="1013"/>
                    </a:lnTo>
                    <a:lnTo>
                      <a:pt x="541" y="1005"/>
                    </a:lnTo>
                    <a:lnTo>
                      <a:pt x="559" y="985"/>
                    </a:lnTo>
                    <a:lnTo>
                      <a:pt x="581" y="943"/>
                    </a:lnTo>
                    <a:lnTo>
                      <a:pt x="586" y="973"/>
                    </a:lnTo>
                    <a:lnTo>
                      <a:pt x="608" y="957"/>
                    </a:lnTo>
                    <a:lnTo>
                      <a:pt x="612" y="941"/>
                    </a:lnTo>
                    <a:lnTo>
                      <a:pt x="633" y="934"/>
                    </a:lnTo>
                    <a:lnTo>
                      <a:pt x="635" y="919"/>
                    </a:lnTo>
                    <a:lnTo>
                      <a:pt x="638" y="892"/>
                    </a:lnTo>
                    <a:lnTo>
                      <a:pt x="634" y="863"/>
                    </a:lnTo>
                    <a:lnTo>
                      <a:pt x="625" y="844"/>
                    </a:lnTo>
                    <a:lnTo>
                      <a:pt x="606" y="850"/>
                    </a:lnTo>
                    <a:lnTo>
                      <a:pt x="595" y="865"/>
                    </a:lnTo>
                    <a:lnTo>
                      <a:pt x="586" y="879"/>
                    </a:lnTo>
                    <a:lnTo>
                      <a:pt x="575" y="877"/>
                    </a:lnTo>
                    <a:lnTo>
                      <a:pt x="576" y="861"/>
                    </a:lnTo>
                    <a:lnTo>
                      <a:pt x="555" y="849"/>
                    </a:lnTo>
                    <a:lnTo>
                      <a:pt x="558" y="843"/>
                    </a:lnTo>
                    <a:lnTo>
                      <a:pt x="565" y="836"/>
                    </a:lnTo>
                    <a:lnTo>
                      <a:pt x="576" y="829"/>
                    </a:lnTo>
                    <a:lnTo>
                      <a:pt x="581" y="816"/>
                    </a:lnTo>
                    <a:lnTo>
                      <a:pt x="579" y="807"/>
                    </a:lnTo>
                    <a:lnTo>
                      <a:pt x="570" y="792"/>
                    </a:lnTo>
                    <a:lnTo>
                      <a:pt x="556" y="789"/>
                    </a:lnTo>
                    <a:lnTo>
                      <a:pt x="539" y="790"/>
                    </a:lnTo>
                    <a:lnTo>
                      <a:pt x="512" y="821"/>
                    </a:lnTo>
                    <a:lnTo>
                      <a:pt x="506" y="819"/>
                    </a:lnTo>
                    <a:lnTo>
                      <a:pt x="518" y="801"/>
                    </a:lnTo>
                    <a:lnTo>
                      <a:pt x="517" y="789"/>
                    </a:lnTo>
                    <a:lnTo>
                      <a:pt x="473" y="781"/>
                    </a:lnTo>
                    <a:lnTo>
                      <a:pt x="452" y="785"/>
                    </a:lnTo>
                    <a:lnTo>
                      <a:pt x="426" y="818"/>
                    </a:lnTo>
                    <a:lnTo>
                      <a:pt x="423" y="805"/>
                    </a:lnTo>
                    <a:lnTo>
                      <a:pt x="420" y="786"/>
                    </a:lnTo>
                    <a:lnTo>
                      <a:pt x="414" y="776"/>
                    </a:lnTo>
                    <a:lnTo>
                      <a:pt x="429" y="779"/>
                    </a:lnTo>
                    <a:lnTo>
                      <a:pt x="458" y="766"/>
                    </a:lnTo>
                    <a:lnTo>
                      <a:pt x="458" y="760"/>
                    </a:lnTo>
                    <a:lnTo>
                      <a:pt x="441" y="748"/>
                    </a:lnTo>
                    <a:lnTo>
                      <a:pt x="437" y="732"/>
                    </a:lnTo>
                    <a:lnTo>
                      <a:pt x="439" y="722"/>
                    </a:lnTo>
                    <a:lnTo>
                      <a:pt x="467" y="754"/>
                    </a:lnTo>
                    <a:lnTo>
                      <a:pt x="498" y="773"/>
                    </a:lnTo>
                    <a:lnTo>
                      <a:pt x="577" y="770"/>
                    </a:lnTo>
                    <a:lnTo>
                      <a:pt x="585" y="758"/>
                    </a:lnTo>
                    <a:lnTo>
                      <a:pt x="593" y="762"/>
                    </a:lnTo>
                    <a:lnTo>
                      <a:pt x="592" y="768"/>
                    </a:lnTo>
                    <a:lnTo>
                      <a:pt x="592" y="770"/>
                    </a:lnTo>
                    <a:lnTo>
                      <a:pt x="622" y="753"/>
                    </a:lnTo>
                    <a:lnTo>
                      <a:pt x="635" y="725"/>
                    </a:lnTo>
                    <a:lnTo>
                      <a:pt x="638" y="709"/>
                    </a:lnTo>
                    <a:lnTo>
                      <a:pt x="636" y="701"/>
                    </a:lnTo>
                    <a:lnTo>
                      <a:pt x="652" y="694"/>
                    </a:lnTo>
                    <a:lnTo>
                      <a:pt x="654" y="687"/>
                    </a:lnTo>
                    <a:lnTo>
                      <a:pt x="634" y="668"/>
                    </a:lnTo>
                    <a:lnTo>
                      <a:pt x="634" y="658"/>
                    </a:lnTo>
                    <a:lnTo>
                      <a:pt x="636" y="650"/>
                    </a:lnTo>
                    <a:lnTo>
                      <a:pt x="630" y="633"/>
                    </a:lnTo>
                    <a:lnTo>
                      <a:pt x="623" y="628"/>
                    </a:lnTo>
                    <a:lnTo>
                      <a:pt x="624" y="625"/>
                    </a:lnTo>
                    <a:lnTo>
                      <a:pt x="624" y="614"/>
                    </a:lnTo>
                    <a:lnTo>
                      <a:pt x="622" y="603"/>
                    </a:lnTo>
                    <a:lnTo>
                      <a:pt x="622" y="596"/>
                    </a:lnTo>
                    <a:lnTo>
                      <a:pt x="634" y="603"/>
                    </a:lnTo>
                    <a:lnTo>
                      <a:pt x="679" y="604"/>
                    </a:lnTo>
                    <a:lnTo>
                      <a:pt x="687" y="613"/>
                    </a:lnTo>
                    <a:lnTo>
                      <a:pt x="706" y="607"/>
                    </a:lnTo>
                    <a:lnTo>
                      <a:pt x="727" y="583"/>
                    </a:lnTo>
                    <a:lnTo>
                      <a:pt x="743" y="591"/>
                    </a:lnTo>
                    <a:lnTo>
                      <a:pt x="746" y="599"/>
                    </a:lnTo>
                    <a:lnTo>
                      <a:pt x="760" y="574"/>
                    </a:lnTo>
                    <a:lnTo>
                      <a:pt x="760" y="570"/>
                    </a:lnTo>
                    <a:lnTo>
                      <a:pt x="768" y="555"/>
                    </a:lnTo>
                    <a:lnTo>
                      <a:pt x="714" y="545"/>
                    </a:lnTo>
                    <a:lnTo>
                      <a:pt x="690" y="537"/>
                    </a:lnTo>
                    <a:lnTo>
                      <a:pt x="709" y="522"/>
                    </a:lnTo>
                    <a:lnTo>
                      <a:pt x="728" y="523"/>
                    </a:lnTo>
                    <a:lnTo>
                      <a:pt x="764" y="539"/>
                    </a:lnTo>
                    <a:lnTo>
                      <a:pt x="776" y="511"/>
                    </a:lnTo>
                    <a:lnTo>
                      <a:pt x="795" y="501"/>
                    </a:lnTo>
                    <a:lnTo>
                      <a:pt x="797" y="493"/>
                    </a:lnTo>
                    <a:lnTo>
                      <a:pt x="787" y="477"/>
                    </a:lnTo>
                    <a:lnTo>
                      <a:pt x="775" y="468"/>
                    </a:lnTo>
                    <a:lnTo>
                      <a:pt x="751" y="463"/>
                    </a:lnTo>
                    <a:lnTo>
                      <a:pt x="738" y="453"/>
                    </a:lnTo>
                    <a:lnTo>
                      <a:pt x="725" y="450"/>
                    </a:lnTo>
                    <a:lnTo>
                      <a:pt x="733" y="445"/>
                    </a:lnTo>
                    <a:lnTo>
                      <a:pt x="749" y="447"/>
                    </a:lnTo>
                    <a:lnTo>
                      <a:pt x="786" y="443"/>
                    </a:lnTo>
                    <a:lnTo>
                      <a:pt x="798" y="439"/>
                    </a:lnTo>
                    <a:lnTo>
                      <a:pt x="805" y="430"/>
                    </a:lnTo>
                    <a:lnTo>
                      <a:pt x="819" y="420"/>
                    </a:lnTo>
                    <a:lnTo>
                      <a:pt x="813" y="411"/>
                    </a:lnTo>
                    <a:lnTo>
                      <a:pt x="813" y="402"/>
                    </a:lnTo>
                    <a:lnTo>
                      <a:pt x="817" y="392"/>
                    </a:lnTo>
                    <a:lnTo>
                      <a:pt x="816" y="375"/>
                    </a:lnTo>
                    <a:lnTo>
                      <a:pt x="813" y="354"/>
                    </a:lnTo>
                    <a:lnTo>
                      <a:pt x="802" y="344"/>
                    </a:lnTo>
                    <a:lnTo>
                      <a:pt x="774" y="334"/>
                    </a:lnTo>
                    <a:lnTo>
                      <a:pt x="733" y="340"/>
                    </a:lnTo>
                    <a:lnTo>
                      <a:pt x="733" y="332"/>
                    </a:lnTo>
                    <a:lnTo>
                      <a:pt x="748" y="327"/>
                    </a:lnTo>
                    <a:lnTo>
                      <a:pt x="757" y="319"/>
                    </a:lnTo>
                    <a:lnTo>
                      <a:pt x="757" y="313"/>
                    </a:lnTo>
                    <a:lnTo>
                      <a:pt x="749" y="303"/>
                    </a:lnTo>
                    <a:lnTo>
                      <a:pt x="678" y="310"/>
                    </a:lnTo>
                    <a:lnTo>
                      <a:pt x="665" y="316"/>
                    </a:lnTo>
                    <a:lnTo>
                      <a:pt x="655" y="329"/>
                    </a:lnTo>
                    <a:lnTo>
                      <a:pt x="647" y="330"/>
                    </a:lnTo>
                    <a:lnTo>
                      <a:pt x="656" y="314"/>
                    </a:lnTo>
                    <a:lnTo>
                      <a:pt x="658" y="302"/>
                    </a:lnTo>
                    <a:lnTo>
                      <a:pt x="647" y="300"/>
                    </a:lnTo>
                    <a:lnTo>
                      <a:pt x="645" y="291"/>
                    </a:lnTo>
                    <a:lnTo>
                      <a:pt x="669" y="298"/>
                    </a:lnTo>
                    <a:lnTo>
                      <a:pt x="712" y="284"/>
                    </a:lnTo>
                    <a:lnTo>
                      <a:pt x="740" y="287"/>
                    </a:lnTo>
                    <a:lnTo>
                      <a:pt x="740" y="279"/>
                    </a:lnTo>
                    <a:lnTo>
                      <a:pt x="716" y="269"/>
                    </a:lnTo>
                    <a:lnTo>
                      <a:pt x="652" y="267"/>
                    </a:lnTo>
                    <a:lnTo>
                      <a:pt x="644" y="260"/>
                    </a:lnTo>
                    <a:lnTo>
                      <a:pt x="658" y="255"/>
                    </a:lnTo>
                    <a:lnTo>
                      <a:pt x="704" y="255"/>
                    </a:lnTo>
                    <a:lnTo>
                      <a:pt x="715" y="247"/>
                    </a:lnTo>
                    <a:lnTo>
                      <a:pt x="732" y="249"/>
                    </a:lnTo>
                    <a:lnTo>
                      <a:pt x="748" y="255"/>
                    </a:lnTo>
                    <a:lnTo>
                      <a:pt x="754" y="263"/>
                    </a:lnTo>
                    <a:lnTo>
                      <a:pt x="753" y="276"/>
                    </a:lnTo>
                    <a:lnTo>
                      <a:pt x="758" y="289"/>
                    </a:lnTo>
                    <a:lnTo>
                      <a:pt x="769" y="295"/>
                    </a:lnTo>
                    <a:lnTo>
                      <a:pt x="819" y="302"/>
                    </a:lnTo>
                    <a:lnTo>
                      <a:pt x="827" y="298"/>
                    </a:lnTo>
                    <a:lnTo>
                      <a:pt x="829" y="287"/>
                    </a:lnTo>
                    <a:lnTo>
                      <a:pt x="828" y="274"/>
                    </a:lnTo>
                    <a:lnTo>
                      <a:pt x="814" y="257"/>
                    </a:lnTo>
                    <a:lnTo>
                      <a:pt x="825" y="240"/>
                    </a:lnTo>
                    <a:lnTo>
                      <a:pt x="818" y="232"/>
                    </a:lnTo>
                    <a:lnTo>
                      <a:pt x="752" y="236"/>
                    </a:lnTo>
                    <a:lnTo>
                      <a:pt x="746" y="228"/>
                    </a:lnTo>
                    <a:lnTo>
                      <a:pt x="687" y="236"/>
                    </a:lnTo>
                    <a:lnTo>
                      <a:pt x="661" y="243"/>
                    </a:lnTo>
                    <a:lnTo>
                      <a:pt x="671" y="236"/>
                    </a:lnTo>
                    <a:lnTo>
                      <a:pt x="672" y="228"/>
                    </a:lnTo>
                    <a:lnTo>
                      <a:pt x="650" y="222"/>
                    </a:lnTo>
                    <a:lnTo>
                      <a:pt x="641" y="214"/>
                    </a:lnTo>
                    <a:lnTo>
                      <a:pt x="657" y="209"/>
                    </a:lnTo>
                    <a:lnTo>
                      <a:pt x="683" y="212"/>
                    </a:lnTo>
                    <a:lnTo>
                      <a:pt x="677" y="187"/>
                    </a:lnTo>
                    <a:lnTo>
                      <a:pt x="672" y="181"/>
                    </a:lnTo>
                    <a:lnTo>
                      <a:pt x="679" y="178"/>
                    </a:lnTo>
                    <a:lnTo>
                      <a:pt x="684" y="184"/>
                    </a:lnTo>
                    <a:lnTo>
                      <a:pt x="689" y="198"/>
                    </a:lnTo>
                    <a:lnTo>
                      <a:pt x="698" y="204"/>
                    </a:lnTo>
                    <a:lnTo>
                      <a:pt x="746" y="209"/>
                    </a:lnTo>
                    <a:lnTo>
                      <a:pt x="749" y="200"/>
                    </a:lnTo>
                    <a:lnTo>
                      <a:pt x="740" y="188"/>
                    </a:lnTo>
                    <a:lnTo>
                      <a:pt x="737" y="181"/>
                    </a:lnTo>
                    <a:lnTo>
                      <a:pt x="687" y="171"/>
                    </a:lnTo>
                    <a:lnTo>
                      <a:pt x="679" y="158"/>
                    </a:lnTo>
                    <a:lnTo>
                      <a:pt x="687" y="156"/>
                    </a:lnTo>
                    <a:lnTo>
                      <a:pt x="722" y="162"/>
                    </a:lnTo>
                    <a:lnTo>
                      <a:pt x="764" y="189"/>
                    </a:lnTo>
                    <a:lnTo>
                      <a:pt x="794" y="194"/>
                    </a:lnTo>
                    <a:lnTo>
                      <a:pt x="801" y="185"/>
                    </a:lnTo>
                    <a:lnTo>
                      <a:pt x="797" y="170"/>
                    </a:lnTo>
                    <a:lnTo>
                      <a:pt x="810" y="176"/>
                    </a:lnTo>
                    <a:lnTo>
                      <a:pt x="838" y="178"/>
                    </a:lnTo>
                    <a:lnTo>
                      <a:pt x="846" y="165"/>
                    </a:lnTo>
                    <a:lnTo>
                      <a:pt x="845" y="155"/>
                    </a:lnTo>
                    <a:lnTo>
                      <a:pt x="850" y="157"/>
                    </a:lnTo>
                    <a:lnTo>
                      <a:pt x="855" y="146"/>
                    </a:lnTo>
                    <a:lnTo>
                      <a:pt x="861" y="160"/>
                    </a:lnTo>
                    <a:lnTo>
                      <a:pt x="876" y="156"/>
                    </a:lnTo>
                    <a:lnTo>
                      <a:pt x="881" y="140"/>
                    </a:lnTo>
                    <a:lnTo>
                      <a:pt x="880" y="125"/>
                    </a:lnTo>
                    <a:lnTo>
                      <a:pt x="873" y="106"/>
                    </a:lnTo>
                    <a:lnTo>
                      <a:pt x="871" y="91"/>
                    </a:lnTo>
                    <a:lnTo>
                      <a:pt x="813" y="80"/>
                    </a:lnTo>
                    <a:lnTo>
                      <a:pt x="817" y="66"/>
                    </a:lnTo>
                    <a:lnTo>
                      <a:pt x="834" y="61"/>
                    </a:lnTo>
                    <a:lnTo>
                      <a:pt x="856" y="74"/>
                    </a:lnTo>
                    <a:lnTo>
                      <a:pt x="884" y="79"/>
                    </a:lnTo>
                    <a:lnTo>
                      <a:pt x="882" y="91"/>
                    </a:lnTo>
                    <a:lnTo>
                      <a:pt x="884" y="103"/>
                    </a:lnTo>
                    <a:lnTo>
                      <a:pt x="899" y="112"/>
                    </a:lnTo>
                    <a:lnTo>
                      <a:pt x="914" y="111"/>
                    </a:lnTo>
                    <a:lnTo>
                      <a:pt x="914" y="115"/>
                    </a:lnTo>
                    <a:lnTo>
                      <a:pt x="937" y="108"/>
                    </a:lnTo>
                    <a:lnTo>
                      <a:pt x="961" y="109"/>
                    </a:lnTo>
                    <a:lnTo>
                      <a:pt x="969" y="101"/>
                    </a:lnTo>
                    <a:lnTo>
                      <a:pt x="982" y="98"/>
                    </a:lnTo>
                    <a:lnTo>
                      <a:pt x="1004" y="59"/>
                    </a:lnTo>
                    <a:lnTo>
                      <a:pt x="995" y="54"/>
                    </a:lnTo>
                    <a:lnTo>
                      <a:pt x="978" y="58"/>
                    </a:lnTo>
                    <a:lnTo>
                      <a:pt x="980" y="44"/>
                    </a:lnTo>
                    <a:lnTo>
                      <a:pt x="990" y="29"/>
                    </a:lnTo>
                    <a:lnTo>
                      <a:pt x="1011" y="21"/>
                    </a:lnTo>
                    <a:lnTo>
                      <a:pt x="1015" y="12"/>
                    </a:lnTo>
                    <a:lnTo>
                      <a:pt x="1028" y="0"/>
                    </a:lnTo>
                    <a:lnTo>
                      <a:pt x="393" y="0"/>
                    </a:lnTo>
                    <a:lnTo>
                      <a:pt x="394" y="1"/>
                    </a:lnTo>
                    <a:lnTo>
                      <a:pt x="440" y="28"/>
                    </a:lnTo>
                    <a:lnTo>
                      <a:pt x="439" y="33"/>
                    </a:lnTo>
                    <a:lnTo>
                      <a:pt x="426" y="41"/>
                    </a:lnTo>
                    <a:lnTo>
                      <a:pt x="430" y="48"/>
                    </a:lnTo>
                    <a:lnTo>
                      <a:pt x="432" y="72"/>
                    </a:lnTo>
                    <a:lnTo>
                      <a:pt x="432" y="87"/>
                    </a:lnTo>
                    <a:lnTo>
                      <a:pt x="437" y="87"/>
                    </a:lnTo>
                    <a:lnTo>
                      <a:pt x="437" y="92"/>
                    </a:lnTo>
                    <a:lnTo>
                      <a:pt x="441" y="102"/>
                    </a:lnTo>
                    <a:lnTo>
                      <a:pt x="462" y="108"/>
                    </a:lnTo>
                    <a:lnTo>
                      <a:pt x="479" y="123"/>
                    </a:lnTo>
                    <a:lnTo>
                      <a:pt x="515" y="107"/>
                    </a:lnTo>
                    <a:lnTo>
                      <a:pt x="526" y="107"/>
                    </a:lnTo>
                    <a:lnTo>
                      <a:pt x="527" y="113"/>
                    </a:lnTo>
                    <a:lnTo>
                      <a:pt x="525" y="120"/>
                    </a:lnTo>
                    <a:lnTo>
                      <a:pt x="513" y="120"/>
                    </a:lnTo>
                    <a:lnTo>
                      <a:pt x="482" y="136"/>
                    </a:lnTo>
                    <a:lnTo>
                      <a:pt x="478" y="142"/>
                    </a:lnTo>
                    <a:lnTo>
                      <a:pt x="478" y="149"/>
                    </a:lnTo>
                    <a:lnTo>
                      <a:pt x="480" y="154"/>
                    </a:lnTo>
                    <a:lnTo>
                      <a:pt x="479" y="155"/>
                    </a:lnTo>
                    <a:lnTo>
                      <a:pt x="445" y="130"/>
                    </a:lnTo>
                    <a:lnTo>
                      <a:pt x="432" y="129"/>
                    </a:lnTo>
                    <a:lnTo>
                      <a:pt x="423" y="139"/>
                    </a:lnTo>
                    <a:lnTo>
                      <a:pt x="421" y="111"/>
                    </a:lnTo>
                    <a:lnTo>
                      <a:pt x="415" y="111"/>
                    </a:lnTo>
                    <a:lnTo>
                      <a:pt x="412" y="102"/>
                    </a:lnTo>
                    <a:lnTo>
                      <a:pt x="410" y="87"/>
                    </a:lnTo>
                    <a:lnTo>
                      <a:pt x="405" y="82"/>
                    </a:lnTo>
                    <a:lnTo>
                      <a:pt x="405" y="68"/>
                    </a:lnTo>
                    <a:lnTo>
                      <a:pt x="357" y="0"/>
                    </a:lnTo>
                    <a:lnTo>
                      <a:pt x="183" y="0"/>
                    </a:lnTo>
                    <a:lnTo>
                      <a:pt x="220" y="14"/>
                    </a:lnTo>
                    <a:lnTo>
                      <a:pt x="231" y="23"/>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57" name="Freeform 309"/>
              <p:cNvSpPr>
                <a:spLocks noChangeAspect="1"/>
              </p:cNvSpPr>
              <p:nvPr/>
            </p:nvSpPr>
            <p:spPr bwMode="gray">
              <a:xfrm>
                <a:off x="1564" y="1153"/>
                <a:ext cx="6" cy="6"/>
              </a:xfrm>
              <a:custGeom>
                <a:avLst/>
                <a:gdLst/>
                <a:ahLst/>
                <a:cxnLst>
                  <a:cxn ang="0">
                    <a:pos x="0" y="16"/>
                  </a:cxn>
                  <a:cxn ang="0">
                    <a:pos x="0" y="21"/>
                  </a:cxn>
                  <a:cxn ang="0">
                    <a:pos x="30" y="30"/>
                  </a:cxn>
                  <a:cxn ang="0">
                    <a:pos x="3" y="0"/>
                  </a:cxn>
                  <a:cxn ang="0">
                    <a:pos x="0" y="16"/>
                  </a:cxn>
                </a:cxnLst>
                <a:rect l="0" t="0" r="r" b="b"/>
                <a:pathLst>
                  <a:path w="30" h="30">
                    <a:moveTo>
                      <a:pt x="0" y="16"/>
                    </a:moveTo>
                    <a:lnTo>
                      <a:pt x="0" y="21"/>
                    </a:lnTo>
                    <a:lnTo>
                      <a:pt x="30" y="30"/>
                    </a:lnTo>
                    <a:lnTo>
                      <a:pt x="3" y="0"/>
                    </a:lnTo>
                    <a:lnTo>
                      <a:pt x="0" y="1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58" name="Freeform 310"/>
              <p:cNvSpPr>
                <a:spLocks noChangeAspect="1"/>
              </p:cNvSpPr>
              <p:nvPr/>
            </p:nvSpPr>
            <p:spPr bwMode="gray">
              <a:xfrm>
                <a:off x="1564" y="1147"/>
                <a:ext cx="1" cy="6"/>
              </a:xfrm>
              <a:custGeom>
                <a:avLst/>
                <a:gdLst/>
                <a:ahLst/>
                <a:cxnLst>
                  <a:cxn ang="0">
                    <a:pos x="5" y="11"/>
                  </a:cxn>
                  <a:cxn ang="0">
                    <a:pos x="0" y="0"/>
                  </a:cxn>
                  <a:cxn ang="0">
                    <a:pos x="0" y="24"/>
                  </a:cxn>
                  <a:cxn ang="0">
                    <a:pos x="5" y="31"/>
                  </a:cxn>
                  <a:cxn ang="0">
                    <a:pos x="7" y="27"/>
                  </a:cxn>
                  <a:cxn ang="0">
                    <a:pos x="5" y="11"/>
                  </a:cxn>
                </a:cxnLst>
                <a:rect l="0" t="0" r="r" b="b"/>
                <a:pathLst>
                  <a:path w="7" h="31">
                    <a:moveTo>
                      <a:pt x="5" y="11"/>
                    </a:moveTo>
                    <a:lnTo>
                      <a:pt x="0" y="0"/>
                    </a:lnTo>
                    <a:lnTo>
                      <a:pt x="0" y="24"/>
                    </a:lnTo>
                    <a:lnTo>
                      <a:pt x="5" y="31"/>
                    </a:lnTo>
                    <a:lnTo>
                      <a:pt x="7" y="27"/>
                    </a:lnTo>
                    <a:lnTo>
                      <a:pt x="5" y="11"/>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59" name="Freeform 311"/>
              <p:cNvSpPr>
                <a:spLocks noChangeAspect="1"/>
              </p:cNvSpPr>
              <p:nvPr/>
            </p:nvSpPr>
            <p:spPr bwMode="gray">
              <a:xfrm>
                <a:off x="1031" y="1408"/>
                <a:ext cx="17" cy="23"/>
              </a:xfrm>
              <a:custGeom>
                <a:avLst/>
                <a:gdLst/>
                <a:ahLst/>
                <a:cxnLst>
                  <a:cxn ang="0">
                    <a:pos x="16" y="58"/>
                  </a:cxn>
                  <a:cxn ang="0">
                    <a:pos x="22" y="61"/>
                  </a:cxn>
                  <a:cxn ang="0">
                    <a:pos x="25" y="56"/>
                  </a:cxn>
                  <a:cxn ang="0">
                    <a:pos x="19" y="46"/>
                  </a:cxn>
                  <a:cxn ang="0">
                    <a:pos x="24" y="46"/>
                  </a:cxn>
                  <a:cxn ang="0">
                    <a:pos x="30" y="52"/>
                  </a:cxn>
                  <a:cxn ang="0">
                    <a:pos x="35" y="47"/>
                  </a:cxn>
                  <a:cxn ang="0">
                    <a:pos x="38" y="52"/>
                  </a:cxn>
                  <a:cxn ang="0">
                    <a:pos x="46" y="46"/>
                  </a:cxn>
                  <a:cxn ang="0">
                    <a:pos x="47" y="37"/>
                  </a:cxn>
                  <a:cxn ang="0">
                    <a:pos x="43" y="41"/>
                  </a:cxn>
                  <a:cxn ang="0">
                    <a:pos x="38" y="37"/>
                  </a:cxn>
                  <a:cxn ang="0">
                    <a:pos x="43" y="32"/>
                  </a:cxn>
                  <a:cxn ang="0">
                    <a:pos x="48" y="19"/>
                  </a:cxn>
                  <a:cxn ang="0">
                    <a:pos x="44" y="11"/>
                  </a:cxn>
                  <a:cxn ang="0">
                    <a:pos x="43" y="3"/>
                  </a:cxn>
                  <a:cxn ang="0">
                    <a:pos x="47" y="0"/>
                  </a:cxn>
                  <a:cxn ang="0">
                    <a:pos x="47" y="10"/>
                  </a:cxn>
                  <a:cxn ang="0">
                    <a:pos x="58" y="18"/>
                  </a:cxn>
                  <a:cxn ang="0">
                    <a:pos x="57" y="26"/>
                  </a:cxn>
                  <a:cxn ang="0">
                    <a:pos x="60" y="32"/>
                  </a:cxn>
                  <a:cxn ang="0">
                    <a:pos x="67" y="35"/>
                  </a:cxn>
                  <a:cxn ang="0">
                    <a:pos x="76" y="24"/>
                  </a:cxn>
                  <a:cxn ang="0">
                    <a:pos x="81" y="30"/>
                  </a:cxn>
                  <a:cxn ang="0">
                    <a:pos x="81" y="41"/>
                  </a:cxn>
                  <a:cxn ang="0">
                    <a:pos x="79" y="50"/>
                  </a:cxn>
                  <a:cxn ang="0">
                    <a:pos x="70" y="58"/>
                  </a:cxn>
                  <a:cxn ang="0">
                    <a:pos x="49" y="94"/>
                  </a:cxn>
                  <a:cxn ang="0">
                    <a:pos x="35" y="110"/>
                  </a:cxn>
                  <a:cxn ang="0">
                    <a:pos x="24" y="106"/>
                  </a:cxn>
                  <a:cxn ang="0">
                    <a:pos x="22" y="110"/>
                  </a:cxn>
                  <a:cxn ang="0">
                    <a:pos x="22" y="113"/>
                  </a:cxn>
                  <a:cxn ang="0">
                    <a:pos x="16" y="106"/>
                  </a:cxn>
                  <a:cxn ang="0">
                    <a:pos x="17" y="101"/>
                  </a:cxn>
                  <a:cxn ang="0">
                    <a:pos x="27" y="104"/>
                  </a:cxn>
                  <a:cxn ang="0">
                    <a:pos x="33" y="96"/>
                  </a:cxn>
                  <a:cxn ang="0">
                    <a:pos x="38" y="85"/>
                  </a:cxn>
                  <a:cxn ang="0">
                    <a:pos x="26" y="96"/>
                  </a:cxn>
                  <a:cxn ang="0">
                    <a:pos x="12" y="86"/>
                  </a:cxn>
                  <a:cxn ang="0">
                    <a:pos x="8" y="73"/>
                  </a:cxn>
                  <a:cxn ang="0">
                    <a:pos x="6" y="61"/>
                  </a:cxn>
                  <a:cxn ang="0">
                    <a:pos x="1" y="57"/>
                  </a:cxn>
                  <a:cxn ang="0">
                    <a:pos x="0" y="52"/>
                  </a:cxn>
                  <a:cxn ang="0">
                    <a:pos x="3" y="46"/>
                  </a:cxn>
                  <a:cxn ang="0">
                    <a:pos x="6" y="46"/>
                  </a:cxn>
                  <a:cxn ang="0">
                    <a:pos x="16" y="58"/>
                  </a:cxn>
                </a:cxnLst>
                <a:rect l="0" t="0" r="r" b="b"/>
                <a:pathLst>
                  <a:path w="81" h="113">
                    <a:moveTo>
                      <a:pt x="16" y="58"/>
                    </a:moveTo>
                    <a:lnTo>
                      <a:pt x="22" y="61"/>
                    </a:lnTo>
                    <a:lnTo>
                      <a:pt x="25" y="56"/>
                    </a:lnTo>
                    <a:lnTo>
                      <a:pt x="19" y="46"/>
                    </a:lnTo>
                    <a:lnTo>
                      <a:pt x="24" y="46"/>
                    </a:lnTo>
                    <a:lnTo>
                      <a:pt x="30" y="52"/>
                    </a:lnTo>
                    <a:lnTo>
                      <a:pt x="35" y="47"/>
                    </a:lnTo>
                    <a:lnTo>
                      <a:pt x="38" y="52"/>
                    </a:lnTo>
                    <a:lnTo>
                      <a:pt x="46" y="46"/>
                    </a:lnTo>
                    <a:lnTo>
                      <a:pt x="47" y="37"/>
                    </a:lnTo>
                    <a:lnTo>
                      <a:pt x="43" y="41"/>
                    </a:lnTo>
                    <a:lnTo>
                      <a:pt x="38" y="37"/>
                    </a:lnTo>
                    <a:lnTo>
                      <a:pt x="43" y="32"/>
                    </a:lnTo>
                    <a:lnTo>
                      <a:pt x="48" y="19"/>
                    </a:lnTo>
                    <a:lnTo>
                      <a:pt x="44" y="11"/>
                    </a:lnTo>
                    <a:lnTo>
                      <a:pt x="43" y="3"/>
                    </a:lnTo>
                    <a:lnTo>
                      <a:pt x="47" y="0"/>
                    </a:lnTo>
                    <a:lnTo>
                      <a:pt x="47" y="10"/>
                    </a:lnTo>
                    <a:lnTo>
                      <a:pt x="58" y="18"/>
                    </a:lnTo>
                    <a:lnTo>
                      <a:pt x="57" y="26"/>
                    </a:lnTo>
                    <a:lnTo>
                      <a:pt x="60" y="32"/>
                    </a:lnTo>
                    <a:lnTo>
                      <a:pt x="67" y="35"/>
                    </a:lnTo>
                    <a:lnTo>
                      <a:pt x="76" y="24"/>
                    </a:lnTo>
                    <a:lnTo>
                      <a:pt x="81" y="30"/>
                    </a:lnTo>
                    <a:lnTo>
                      <a:pt x="81" y="41"/>
                    </a:lnTo>
                    <a:lnTo>
                      <a:pt x="79" y="50"/>
                    </a:lnTo>
                    <a:lnTo>
                      <a:pt x="70" y="58"/>
                    </a:lnTo>
                    <a:lnTo>
                      <a:pt x="49" y="94"/>
                    </a:lnTo>
                    <a:lnTo>
                      <a:pt x="35" y="110"/>
                    </a:lnTo>
                    <a:lnTo>
                      <a:pt x="24" y="106"/>
                    </a:lnTo>
                    <a:lnTo>
                      <a:pt x="22" y="110"/>
                    </a:lnTo>
                    <a:lnTo>
                      <a:pt x="22" y="113"/>
                    </a:lnTo>
                    <a:lnTo>
                      <a:pt x="16" y="106"/>
                    </a:lnTo>
                    <a:lnTo>
                      <a:pt x="17" y="101"/>
                    </a:lnTo>
                    <a:lnTo>
                      <a:pt x="27" y="104"/>
                    </a:lnTo>
                    <a:lnTo>
                      <a:pt x="33" y="96"/>
                    </a:lnTo>
                    <a:lnTo>
                      <a:pt x="38" y="85"/>
                    </a:lnTo>
                    <a:lnTo>
                      <a:pt x="26" y="96"/>
                    </a:lnTo>
                    <a:lnTo>
                      <a:pt x="12" y="86"/>
                    </a:lnTo>
                    <a:lnTo>
                      <a:pt x="8" y="73"/>
                    </a:lnTo>
                    <a:lnTo>
                      <a:pt x="6" y="61"/>
                    </a:lnTo>
                    <a:lnTo>
                      <a:pt x="1" y="57"/>
                    </a:lnTo>
                    <a:lnTo>
                      <a:pt x="0" y="52"/>
                    </a:lnTo>
                    <a:lnTo>
                      <a:pt x="3" y="46"/>
                    </a:lnTo>
                    <a:lnTo>
                      <a:pt x="6" y="46"/>
                    </a:lnTo>
                    <a:lnTo>
                      <a:pt x="16" y="5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60" name="Freeform 312"/>
              <p:cNvSpPr>
                <a:spLocks noChangeAspect="1"/>
              </p:cNvSpPr>
              <p:nvPr/>
            </p:nvSpPr>
            <p:spPr bwMode="gray">
              <a:xfrm>
                <a:off x="1024" y="1423"/>
                <a:ext cx="11" cy="11"/>
              </a:xfrm>
              <a:custGeom>
                <a:avLst/>
                <a:gdLst/>
                <a:ahLst/>
                <a:cxnLst>
                  <a:cxn ang="0">
                    <a:pos x="2" y="4"/>
                  </a:cxn>
                  <a:cxn ang="0">
                    <a:pos x="1" y="4"/>
                  </a:cxn>
                  <a:cxn ang="0">
                    <a:pos x="0" y="8"/>
                  </a:cxn>
                  <a:cxn ang="0">
                    <a:pos x="1" y="22"/>
                  </a:cxn>
                  <a:cxn ang="0">
                    <a:pos x="9" y="28"/>
                  </a:cxn>
                  <a:cxn ang="0">
                    <a:pos x="12" y="38"/>
                  </a:cxn>
                  <a:cxn ang="0">
                    <a:pos x="23" y="39"/>
                  </a:cxn>
                  <a:cxn ang="0">
                    <a:pos x="32" y="49"/>
                  </a:cxn>
                  <a:cxn ang="0">
                    <a:pos x="41" y="50"/>
                  </a:cxn>
                  <a:cxn ang="0">
                    <a:pos x="44" y="55"/>
                  </a:cxn>
                  <a:cxn ang="0">
                    <a:pos x="47" y="58"/>
                  </a:cxn>
                  <a:cxn ang="0">
                    <a:pos x="52" y="56"/>
                  </a:cxn>
                  <a:cxn ang="0">
                    <a:pos x="54" y="50"/>
                  </a:cxn>
                  <a:cxn ang="0">
                    <a:pos x="45" y="39"/>
                  </a:cxn>
                  <a:cxn ang="0">
                    <a:pos x="30" y="28"/>
                  </a:cxn>
                  <a:cxn ang="0">
                    <a:pos x="33" y="22"/>
                  </a:cxn>
                  <a:cxn ang="0">
                    <a:pos x="19" y="15"/>
                  </a:cxn>
                  <a:cxn ang="0">
                    <a:pos x="14" y="4"/>
                  </a:cxn>
                  <a:cxn ang="0">
                    <a:pos x="12" y="0"/>
                  </a:cxn>
                  <a:cxn ang="0">
                    <a:pos x="6" y="0"/>
                  </a:cxn>
                  <a:cxn ang="0">
                    <a:pos x="2" y="4"/>
                  </a:cxn>
                </a:cxnLst>
                <a:rect l="0" t="0" r="r" b="b"/>
                <a:pathLst>
                  <a:path w="54" h="58">
                    <a:moveTo>
                      <a:pt x="2" y="4"/>
                    </a:moveTo>
                    <a:lnTo>
                      <a:pt x="1" y="4"/>
                    </a:lnTo>
                    <a:lnTo>
                      <a:pt x="0" y="8"/>
                    </a:lnTo>
                    <a:lnTo>
                      <a:pt x="1" y="22"/>
                    </a:lnTo>
                    <a:lnTo>
                      <a:pt x="9" y="28"/>
                    </a:lnTo>
                    <a:lnTo>
                      <a:pt x="12" y="38"/>
                    </a:lnTo>
                    <a:lnTo>
                      <a:pt x="23" y="39"/>
                    </a:lnTo>
                    <a:lnTo>
                      <a:pt x="32" y="49"/>
                    </a:lnTo>
                    <a:lnTo>
                      <a:pt x="41" y="50"/>
                    </a:lnTo>
                    <a:lnTo>
                      <a:pt x="44" y="55"/>
                    </a:lnTo>
                    <a:lnTo>
                      <a:pt x="47" y="58"/>
                    </a:lnTo>
                    <a:lnTo>
                      <a:pt x="52" y="56"/>
                    </a:lnTo>
                    <a:lnTo>
                      <a:pt x="54" y="50"/>
                    </a:lnTo>
                    <a:lnTo>
                      <a:pt x="45" y="39"/>
                    </a:lnTo>
                    <a:lnTo>
                      <a:pt x="30" y="28"/>
                    </a:lnTo>
                    <a:lnTo>
                      <a:pt x="33" y="22"/>
                    </a:lnTo>
                    <a:lnTo>
                      <a:pt x="19" y="15"/>
                    </a:lnTo>
                    <a:lnTo>
                      <a:pt x="14" y="4"/>
                    </a:lnTo>
                    <a:lnTo>
                      <a:pt x="12" y="0"/>
                    </a:lnTo>
                    <a:lnTo>
                      <a:pt x="6" y="0"/>
                    </a:lnTo>
                    <a:lnTo>
                      <a:pt x="2" y="4"/>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sp>
          <p:nvSpPr>
            <p:cNvPr id="88" name="Freeform 313"/>
            <p:cNvSpPr>
              <a:spLocks noChangeAspect="1"/>
            </p:cNvSpPr>
            <p:nvPr/>
          </p:nvSpPr>
          <p:spPr bwMode="gray">
            <a:xfrm rot="21085610">
              <a:off x="3399631" y="3186459"/>
              <a:ext cx="12700" cy="6350"/>
            </a:xfrm>
            <a:custGeom>
              <a:avLst/>
              <a:gdLst/>
              <a:ahLst/>
              <a:cxnLst>
                <a:cxn ang="0">
                  <a:pos x="291" y="10"/>
                </a:cxn>
                <a:cxn ang="0">
                  <a:pos x="281" y="6"/>
                </a:cxn>
                <a:cxn ang="0">
                  <a:pos x="289" y="25"/>
                </a:cxn>
                <a:cxn ang="0">
                  <a:pos x="298" y="25"/>
                </a:cxn>
                <a:cxn ang="0">
                  <a:pos x="326" y="50"/>
                </a:cxn>
                <a:cxn ang="0">
                  <a:pos x="336" y="96"/>
                </a:cxn>
                <a:cxn ang="0">
                  <a:pos x="312" y="69"/>
                </a:cxn>
                <a:cxn ang="0">
                  <a:pos x="274" y="50"/>
                </a:cxn>
                <a:cxn ang="0">
                  <a:pos x="230" y="52"/>
                </a:cxn>
                <a:cxn ang="0">
                  <a:pos x="98" y="96"/>
                </a:cxn>
                <a:cxn ang="0">
                  <a:pos x="21" y="93"/>
                </a:cxn>
                <a:cxn ang="0">
                  <a:pos x="0" y="52"/>
                </a:cxn>
                <a:cxn ang="0">
                  <a:pos x="87" y="45"/>
                </a:cxn>
                <a:cxn ang="0">
                  <a:pos x="208" y="0"/>
                </a:cxn>
                <a:cxn ang="0">
                  <a:pos x="257" y="0"/>
                </a:cxn>
                <a:cxn ang="0">
                  <a:pos x="291" y="10"/>
                </a:cxn>
              </a:cxnLst>
              <a:rect l="0" t="0" r="r" b="b"/>
              <a:pathLst>
                <a:path w="336" h="96">
                  <a:moveTo>
                    <a:pt x="291" y="10"/>
                  </a:moveTo>
                  <a:lnTo>
                    <a:pt x="281" y="6"/>
                  </a:lnTo>
                  <a:lnTo>
                    <a:pt x="289" y="25"/>
                  </a:lnTo>
                  <a:lnTo>
                    <a:pt x="298" y="25"/>
                  </a:lnTo>
                  <a:lnTo>
                    <a:pt x="326" y="50"/>
                  </a:lnTo>
                  <a:lnTo>
                    <a:pt x="336" y="96"/>
                  </a:lnTo>
                  <a:lnTo>
                    <a:pt x="312" y="69"/>
                  </a:lnTo>
                  <a:lnTo>
                    <a:pt x="274" y="50"/>
                  </a:lnTo>
                  <a:lnTo>
                    <a:pt x="230" y="52"/>
                  </a:lnTo>
                  <a:lnTo>
                    <a:pt x="98" y="96"/>
                  </a:lnTo>
                  <a:lnTo>
                    <a:pt x="21" y="93"/>
                  </a:lnTo>
                  <a:lnTo>
                    <a:pt x="0" y="52"/>
                  </a:lnTo>
                  <a:lnTo>
                    <a:pt x="87" y="45"/>
                  </a:lnTo>
                  <a:lnTo>
                    <a:pt x="208" y="0"/>
                  </a:lnTo>
                  <a:lnTo>
                    <a:pt x="257" y="0"/>
                  </a:lnTo>
                  <a:lnTo>
                    <a:pt x="291" y="1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89" name="Freeform 314"/>
            <p:cNvSpPr>
              <a:spLocks noChangeAspect="1"/>
            </p:cNvSpPr>
            <p:nvPr/>
          </p:nvSpPr>
          <p:spPr bwMode="gray">
            <a:xfrm rot="21085610">
              <a:off x="3420268" y="3188047"/>
              <a:ext cx="1588" cy="15875"/>
            </a:xfrm>
            <a:custGeom>
              <a:avLst/>
              <a:gdLst/>
              <a:ahLst/>
              <a:cxnLst>
                <a:cxn ang="0">
                  <a:pos x="76" y="83"/>
                </a:cxn>
                <a:cxn ang="0">
                  <a:pos x="86" y="6"/>
                </a:cxn>
                <a:cxn ang="0">
                  <a:pos x="86" y="62"/>
                </a:cxn>
                <a:cxn ang="0">
                  <a:pos x="53" y="146"/>
                </a:cxn>
                <a:cxn ang="0">
                  <a:pos x="39" y="232"/>
                </a:cxn>
                <a:cxn ang="0">
                  <a:pos x="0" y="173"/>
                </a:cxn>
                <a:cxn ang="0">
                  <a:pos x="14" y="159"/>
                </a:cxn>
                <a:cxn ang="0">
                  <a:pos x="21" y="135"/>
                </a:cxn>
                <a:cxn ang="0">
                  <a:pos x="18" y="95"/>
                </a:cxn>
                <a:cxn ang="0">
                  <a:pos x="42" y="6"/>
                </a:cxn>
                <a:cxn ang="0">
                  <a:pos x="53" y="0"/>
                </a:cxn>
                <a:cxn ang="0">
                  <a:pos x="72" y="41"/>
                </a:cxn>
                <a:cxn ang="0">
                  <a:pos x="76" y="83"/>
                </a:cxn>
              </a:cxnLst>
              <a:rect l="0" t="0" r="r" b="b"/>
              <a:pathLst>
                <a:path w="86" h="232">
                  <a:moveTo>
                    <a:pt x="76" y="83"/>
                  </a:moveTo>
                  <a:lnTo>
                    <a:pt x="86" y="6"/>
                  </a:lnTo>
                  <a:lnTo>
                    <a:pt x="86" y="62"/>
                  </a:lnTo>
                  <a:lnTo>
                    <a:pt x="53" y="146"/>
                  </a:lnTo>
                  <a:lnTo>
                    <a:pt x="39" y="232"/>
                  </a:lnTo>
                  <a:lnTo>
                    <a:pt x="0" y="173"/>
                  </a:lnTo>
                  <a:lnTo>
                    <a:pt x="14" y="159"/>
                  </a:lnTo>
                  <a:lnTo>
                    <a:pt x="21" y="135"/>
                  </a:lnTo>
                  <a:lnTo>
                    <a:pt x="18" y="95"/>
                  </a:lnTo>
                  <a:lnTo>
                    <a:pt x="42" y="6"/>
                  </a:lnTo>
                  <a:lnTo>
                    <a:pt x="53" y="0"/>
                  </a:lnTo>
                  <a:lnTo>
                    <a:pt x="72" y="41"/>
                  </a:lnTo>
                  <a:lnTo>
                    <a:pt x="76" y="83"/>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90" name="Freeform 315"/>
            <p:cNvSpPr>
              <a:spLocks noChangeAspect="1"/>
            </p:cNvSpPr>
            <p:nvPr/>
          </p:nvSpPr>
          <p:spPr bwMode="gray">
            <a:xfrm rot="21085610">
              <a:off x="3420268" y="3224559"/>
              <a:ext cx="3175" cy="1588"/>
            </a:xfrm>
            <a:custGeom>
              <a:avLst/>
              <a:gdLst/>
              <a:ahLst/>
              <a:cxnLst>
                <a:cxn ang="0">
                  <a:pos x="55" y="25"/>
                </a:cxn>
                <a:cxn ang="0">
                  <a:pos x="73" y="7"/>
                </a:cxn>
                <a:cxn ang="0">
                  <a:pos x="73" y="0"/>
                </a:cxn>
                <a:cxn ang="0">
                  <a:pos x="48" y="0"/>
                </a:cxn>
                <a:cxn ang="0">
                  <a:pos x="8" y="4"/>
                </a:cxn>
                <a:cxn ang="0">
                  <a:pos x="0" y="28"/>
                </a:cxn>
                <a:cxn ang="0">
                  <a:pos x="55" y="25"/>
                </a:cxn>
              </a:cxnLst>
              <a:rect l="0" t="0" r="r" b="b"/>
              <a:pathLst>
                <a:path w="73" h="28">
                  <a:moveTo>
                    <a:pt x="55" y="25"/>
                  </a:moveTo>
                  <a:lnTo>
                    <a:pt x="73" y="7"/>
                  </a:lnTo>
                  <a:lnTo>
                    <a:pt x="73" y="0"/>
                  </a:lnTo>
                  <a:lnTo>
                    <a:pt x="48" y="0"/>
                  </a:lnTo>
                  <a:lnTo>
                    <a:pt x="8" y="4"/>
                  </a:lnTo>
                  <a:lnTo>
                    <a:pt x="0" y="28"/>
                  </a:lnTo>
                  <a:lnTo>
                    <a:pt x="55" y="25"/>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91" name="Freeform 316"/>
            <p:cNvSpPr>
              <a:spLocks noChangeAspect="1"/>
            </p:cNvSpPr>
            <p:nvPr/>
          </p:nvSpPr>
          <p:spPr bwMode="gray">
            <a:xfrm rot="21085610">
              <a:off x="3412331" y="3222972"/>
              <a:ext cx="6350" cy="19050"/>
            </a:xfrm>
            <a:custGeom>
              <a:avLst/>
              <a:gdLst/>
              <a:ahLst/>
              <a:cxnLst>
                <a:cxn ang="0">
                  <a:pos x="93" y="46"/>
                </a:cxn>
                <a:cxn ang="0">
                  <a:pos x="107" y="50"/>
                </a:cxn>
                <a:cxn ang="0">
                  <a:pos x="114" y="81"/>
                </a:cxn>
                <a:cxn ang="0">
                  <a:pos x="175" y="163"/>
                </a:cxn>
                <a:cxn ang="0">
                  <a:pos x="175" y="244"/>
                </a:cxn>
                <a:cxn ang="0">
                  <a:pos x="168" y="268"/>
                </a:cxn>
                <a:cxn ang="0">
                  <a:pos x="141" y="288"/>
                </a:cxn>
                <a:cxn ang="0">
                  <a:pos x="101" y="291"/>
                </a:cxn>
                <a:cxn ang="0">
                  <a:pos x="59" y="244"/>
                </a:cxn>
                <a:cxn ang="0">
                  <a:pos x="10" y="212"/>
                </a:cxn>
                <a:cxn ang="0">
                  <a:pos x="0" y="167"/>
                </a:cxn>
                <a:cxn ang="0">
                  <a:pos x="28" y="84"/>
                </a:cxn>
                <a:cxn ang="0">
                  <a:pos x="35" y="39"/>
                </a:cxn>
                <a:cxn ang="0">
                  <a:pos x="30" y="8"/>
                </a:cxn>
                <a:cxn ang="0">
                  <a:pos x="79" y="0"/>
                </a:cxn>
                <a:cxn ang="0">
                  <a:pos x="93" y="46"/>
                </a:cxn>
              </a:cxnLst>
              <a:rect l="0" t="0" r="r" b="b"/>
              <a:pathLst>
                <a:path w="175" h="291">
                  <a:moveTo>
                    <a:pt x="93" y="46"/>
                  </a:moveTo>
                  <a:lnTo>
                    <a:pt x="107" y="50"/>
                  </a:lnTo>
                  <a:lnTo>
                    <a:pt x="114" y="81"/>
                  </a:lnTo>
                  <a:lnTo>
                    <a:pt x="175" y="163"/>
                  </a:lnTo>
                  <a:lnTo>
                    <a:pt x="175" y="244"/>
                  </a:lnTo>
                  <a:lnTo>
                    <a:pt x="168" y="268"/>
                  </a:lnTo>
                  <a:lnTo>
                    <a:pt x="141" y="288"/>
                  </a:lnTo>
                  <a:lnTo>
                    <a:pt x="101" y="291"/>
                  </a:lnTo>
                  <a:lnTo>
                    <a:pt x="59" y="244"/>
                  </a:lnTo>
                  <a:lnTo>
                    <a:pt x="10" y="212"/>
                  </a:lnTo>
                  <a:lnTo>
                    <a:pt x="0" y="167"/>
                  </a:lnTo>
                  <a:lnTo>
                    <a:pt x="28" y="84"/>
                  </a:lnTo>
                  <a:lnTo>
                    <a:pt x="35" y="39"/>
                  </a:lnTo>
                  <a:lnTo>
                    <a:pt x="30" y="8"/>
                  </a:lnTo>
                  <a:lnTo>
                    <a:pt x="79" y="0"/>
                  </a:lnTo>
                  <a:lnTo>
                    <a:pt x="93" y="4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92" name="Freeform 317"/>
            <p:cNvSpPr>
              <a:spLocks noChangeAspect="1"/>
            </p:cNvSpPr>
            <p:nvPr/>
          </p:nvSpPr>
          <p:spPr bwMode="gray">
            <a:xfrm rot="21085610">
              <a:off x="3420268" y="3245197"/>
              <a:ext cx="1588" cy="9525"/>
            </a:xfrm>
            <a:custGeom>
              <a:avLst/>
              <a:gdLst/>
              <a:ahLst/>
              <a:cxnLst>
                <a:cxn ang="0">
                  <a:pos x="0" y="70"/>
                </a:cxn>
                <a:cxn ang="0">
                  <a:pos x="47" y="0"/>
                </a:cxn>
                <a:cxn ang="0">
                  <a:pos x="69" y="118"/>
                </a:cxn>
                <a:cxn ang="0">
                  <a:pos x="59" y="144"/>
                </a:cxn>
                <a:cxn ang="0">
                  <a:pos x="17" y="128"/>
                </a:cxn>
                <a:cxn ang="0">
                  <a:pos x="0" y="70"/>
                </a:cxn>
              </a:cxnLst>
              <a:rect l="0" t="0" r="r" b="b"/>
              <a:pathLst>
                <a:path w="69" h="144">
                  <a:moveTo>
                    <a:pt x="0" y="70"/>
                  </a:moveTo>
                  <a:lnTo>
                    <a:pt x="47" y="0"/>
                  </a:lnTo>
                  <a:lnTo>
                    <a:pt x="69" y="118"/>
                  </a:lnTo>
                  <a:lnTo>
                    <a:pt x="59" y="144"/>
                  </a:lnTo>
                  <a:lnTo>
                    <a:pt x="17" y="128"/>
                  </a:lnTo>
                  <a:lnTo>
                    <a:pt x="0" y="7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93" name="Freeform 318"/>
            <p:cNvSpPr>
              <a:spLocks noChangeAspect="1"/>
            </p:cNvSpPr>
            <p:nvPr/>
          </p:nvSpPr>
          <p:spPr bwMode="gray">
            <a:xfrm rot="21085610">
              <a:off x="3434556" y="3218209"/>
              <a:ext cx="1588" cy="12700"/>
            </a:xfrm>
            <a:custGeom>
              <a:avLst/>
              <a:gdLst/>
              <a:ahLst/>
              <a:cxnLst>
                <a:cxn ang="0">
                  <a:pos x="37" y="20"/>
                </a:cxn>
                <a:cxn ang="0">
                  <a:pos x="37" y="0"/>
                </a:cxn>
                <a:cxn ang="0">
                  <a:pos x="52" y="45"/>
                </a:cxn>
                <a:cxn ang="0">
                  <a:pos x="47" y="192"/>
                </a:cxn>
                <a:cxn ang="0">
                  <a:pos x="10" y="160"/>
                </a:cxn>
                <a:cxn ang="0">
                  <a:pos x="0" y="120"/>
                </a:cxn>
                <a:cxn ang="0">
                  <a:pos x="20" y="99"/>
                </a:cxn>
                <a:cxn ang="0">
                  <a:pos x="37" y="20"/>
                </a:cxn>
              </a:cxnLst>
              <a:rect l="0" t="0" r="r" b="b"/>
              <a:pathLst>
                <a:path w="52" h="192">
                  <a:moveTo>
                    <a:pt x="37" y="20"/>
                  </a:moveTo>
                  <a:lnTo>
                    <a:pt x="37" y="0"/>
                  </a:lnTo>
                  <a:lnTo>
                    <a:pt x="52" y="45"/>
                  </a:lnTo>
                  <a:lnTo>
                    <a:pt x="47" y="192"/>
                  </a:lnTo>
                  <a:lnTo>
                    <a:pt x="10" y="160"/>
                  </a:lnTo>
                  <a:lnTo>
                    <a:pt x="0" y="120"/>
                  </a:lnTo>
                  <a:lnTo>
                    <a:pt x="20" y="99"/>
                  </a:lnTo>
                  <a:lnTo>
                    <a:pt x="37" y="2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94" name="Freeform 319"/>
            <p:cNvSpPr>
              <a:spLocks noChangeAspect="1"/>
            </p:cNvSpPr>
            <p:nvPr/>
          </p:nvSpPr>
          <p:spPr bwMode="gray">
            <a:xfrm rot="21085610">
              <a:off x="3442493" y="3229322"/>
              <a:ext cx="4763" cy="14288"/>
            </a:xfrm>
            <a:custGeom>
              <a:avLst/>
              <a:gdLst/>
              <a:ahLst/>
              <a:cxnLst>
                <a:cxn ang="0">
                  <a:pos x="115" y="147"/>
                </a:cxn>
                <a:cxn ang="0">
                  <a:pos x="132" y="142"/>
                </a:cxn>
                <a:cxn ang="0">
                  <a:pos x="146" y="205"/>
                </a:cxn>
                <a:cxn ang="0">
                  <a:pos x="121" y="212"/>
                </a:cxn>
                <a:cxn ang="0">
                  <a:pos x="87" y="202"/>
                </a:cxn>
                <a:cxn ang="0">
                  <a:pos x="101" y="157"/>
                </a:cxn>
                <a:cxn ang="0">
                  <a:pos x="56" y="76"/>
                </a:cxn>
                <a:cxn ang="0">
                  <a:pos x="0" y="0"/>
                </a:cxn>
                <a:cxn ang="0">
                  <a:pos x="24" y="4"/>
                </a:cxn>
                <a:cxn ang="0">
                  <a:pos x="52" y="35"/>
                </a:cxn>
                <a:cxn ang="0">
                  <a:pos x="115" y="147"/>
                </a:cxn>
              </a:cxnLst>
              <a:rect l="0" t="0" r="r" b="b"/>
              <a:pathLst>
                <a:path w="146" h="212">
                  <a:moveTo>
                    <a:pt x="115" y="147"/>
                  </a:moveTo>
                  <a:lnTo>
                    <a:pt x="132" y="142"/>
                  </a:lnTo>
                  <a:lnTo>
                    <a:pt x="146" y="205"/>
                  </a:lnTo>
                  <a:lnTo>
                    <a:pt x="121" y="212"/>
                  </a:lnTo>
                  <a:lnTo>
                    <a:pt x="87" y="202"/>
                  </a:lnTo>
                  <a:lnTo>
                    <a:pt x="101" y="157"/>
                  </a:lnTo>
                  <a:lnTo>
                    <a:pt x="56" y="76"/>
                  </a:lnTo>
                  <a:lnTo>
                    <a:pt x="0" y="0"/>
                  </a:lnTo>
                  <a:lnTo>
                    <a:pt x="24" y="4"/>
                  </a:lnTo>
                  <a:lnTo>
                    <a:pt x="52" y="35"/>
                  </a:lnTo>
                  <a:lnTo>
                    <a:pt x="115" y="14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95" name="Freeform 320"/>
            <p:cNvSpPr>
              <a:spLocks noChangeAspect="1"/>
            </p:cNvSpPr>
            <p:nvPr/>
          </p:nvSpPr>
          <p:spPr bwMode="gray">
            <a:xfrm rot="21085610">
              <a:off x="3456781" y="3240434"/>
              <a:ext cx="3175" cy="3175"/>
            </a:xfrm>
            <a:custGeom>
              <a:avLst/>
              <a:gdLst/>
              <a:ahLst/>
              <a:cxnLst>
                <a:cxn ang="0">
                  <a:pos x="20" y="0"/>
                </a:cxn>
                <a:cxn ang="0">
                  <a:pos x="3" y="28"/>
                </a:cxn>
                <a:cxn ang="0">
                  <a:pos x="0" y="55"/>
                </a:cxn>
                <a:cxn ang="0">
                  <a:pos x="35" y="52"/>
                </a:cxn>
                <a:cxn ang="0">
                  <a:pos x="52" y="0"/>
                </a:cxn>
                <a:cxn ang="0">
                  <a:pos x="20" y="0"/>
                </a:cxn>
              </a:cxnLst>
              <a:rect l="0" t="0" r="r" b="b"/>
              <a:pathLst>
                <a:path w="52" h="55">
                  <a:moveTo>
                    <a:pt x="20" y="0"/>
                  </a:moveTo>
                  <a:lnTo>
                    <a:pt x="3" y="28"/>
                  </a:lnTo>
                  <a:lnTo>
                    <a:pt x="0" y="55"/>
                  </a:lnTo>
                  <a:lnTo>
                    <a:pt x="35" y="52"/>
                  </a:lnTo>
                  <a:lnTo>
                    <a:pt x="52" y="0"/>
                  </a:lnTo>
                  <a:lnTo>
                    <a:pt x="20"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96" name="Freeform 321"/>
            <p:cNvSpPr>
              <a:spLocks noChangeAspect="1"/>
            </p:cNvSpPr>
            <p:nvPr/>
          </p:nvSpPr>
          <p:spPr bwMode="gray">
            <a:xfrm rot="21085610">
              <a:off x="3450431" y="3254722"/>
              <a:ext cx="4763" cy="15875"/>
            </a:xfrm>
            <a:custGeom>
              <a:avLst/>
              <a:gdLst/>
              <a:ahLst/>
              <a:cxnLst>
                <a:cxn ang="0">
                  <a:pos x="0" y="0"/>
                </a:cxn>
                <a:cxn ang="0">
                  <a:pos x="10" y="17"/>
                </a:cxn>
                <a:cxn ang="0">
                  <a:pos x="37" y="105"/>
                </a:cxn>
                <a:cxn ang="0">
                  <a:pos x="55" y="135"/>
                </a:cxn>
                <a:cxn ang="0">
                  <a:pos x="93" y="149"/>
                </a:cxn>
                <a:cxn ang="0">
                  <a:pos x="117" y="204"/>
                </a:cxn>
                <a:cxn ang="0">
                  <a:pos x="117" y="232"/>
                </a:cxn>
                <a:cxn ang="0">
                  <a:pos x="96" y="191"/>
                </a:cxn>
                <a:cxn ang="0">
                  <a:pos x="52" y="162"/>
                </a:cxn>
                <a:cxn ang="0">
                  <a:pos x="35" y="118"/>
                </a:cxn>
                <a:cxn ang="0">
                  <a:pos x="24" y="44"/>
                </a:cxn>
                <a:cxn ang="0">
                  <a:pos x="0" y="0"/>
                </a:cxn>
              </a:cxnLst>
              <a:rect l="0" t="0" r="r" b="b"/>
              <a:pathLst>
                <a:path w="117" h="232">
                  <a:moveTo>
                    <a:pt x="0" y="0"/>
                  </a:moveTo>
                  <a:lnTo>
                    <a:pt x="10" y="17"/>
                  </a:lnTo>
                  <a:lnTo>
                    <a:pt x="37" y="105"/>
                  </a:lnTo>
                  <a:lnTo>
                    <a:pt x="55" y="135"/>
                  </a:lnTo>
                  <a:lnTo>
                    <a:pt x="93" y="149"/>
                  </a:lnTo>
                  <a:lnTo>
                    <a:pt x="117" y="204"/>
                  </a:lnTo>
                  <a:lnTo>
                    <a:pt x="117" y="232"/>
                  </a:lnTo>
                  <a:lnTo>
                    <a:pt x="96" y="191"/>
                  </a:lnTo>
                  <a:lnTo>
                    <a:pt x="52" y="162"/>
                  </a:lnTo>
                  <a:lnTo>
                    <a:pt x="35" y="118"/>
                  </a:lnTo>
                  <a:lnTo>
                    <a:pt x="24" y="44"/>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97" name="Freeform 322"/>
            <p:cNvSpPr>
              <a:spLocks noChangeAspect="1"/>
            </p:cNvSpPr>
            <p:nvPr/>
          </p:nvSpPr>
          <p:spPr bwMode="gray">
            <a:xfrm rot="21085610">
              <a:off x="3464718" y="3269009"/>
              <a:ext cx="4763" cy="14288"/>
            </a:xfrm>
            <a:custGeom>
              <a:avLst/>
              <a:gdLst/>
              <a:ahLst/>
              <a:cxnLst>
                <a:cxn ang="0">
                  <a:pos x="101" y="73"/>
                </a:cxn>
                <a:cxn ang="0">
                  <a:pos x="101" y="48"/>
                </a:cxn>
                <a:cxn ang="0">
                  <a:pos x="101" y="56"/>
                </a:cxn>
                <a:cxn ang="0">
                  <a:pos x="90" y="48"/>
                </a:cxn>
                <a:cxn ang="0">
                  <a:pos x="31" y="48"/>
                </a:cxn>
                <a:cxn ang="0">
                  <a:pos x="4" y="27"/>
                </a:cxn>
                <a:cxn ang="0">
                  <a:pos x="0" y="14"/>
                </a:cxn>
                <a:cxn ang="0">
                  <a:pos x="11" y="0"/>
                </a:cxn>
                <a:cxn ang="0">
                  <a:pos x="46" y="14"/>
                </a:cxn>
                <a:cxn ang="0">
                  <a:pos x="83" y="41"/>
                </a:cxn>
                <a:cxn ang="0">
                  <a:pos x="125" y="41"/>
                </a:cxn>
                <a:cxn ang="0">
                  <a:pos x="145" y="61"/>
                </a:cxn>
                <a:cxn ang="0">
                  <a:pos x="149" y="113"/>
                </a:cxn>
                <a:cxn ang="0">
                  <a:pos x="103" y="172"/>
                </a:cxn>
                <a:cxn ang="0">
                  <a:pos x="49" y="218"/>
                </a:cxn>
                <a:cxn ang="0">
                  <a:pos x="35" y="182"/>
                </a:cxn>
                <a:cxn ang="0">
                  <a:pos x="111" y="100"/>
                </a:cxn>
                <a:cxn ang="0">
                  <a:pos x="101" y="73"/>
                </a:cxn>
              </a:cxnLst>
              <a:rect l="0" t="0" r="r" b="b"/>
              <a:pathLst>
                <a:path w="149" h="218">
                  <a:moveTo>
                    <a:pt x="101" y="73"/>
                  </a:moveTo>
                  <a:lnTo>
                    <a:pt x="101" y="48"/>
                  </a:lnTo>
                  <a:lnTo>
                    <a:pt x="101" y="56"/>
                  </a:lnTo>
                  <a:lnTo>
                    <a:pt x="90" y="48"/>
                  </a:lnTo>
                  <a:lnTo>
                    <a:pt x="31" y="48"/>
                  </a:lnTo>
                  <a:lnTo>
                    <a:pt x="4" y="27"/>
                  </a:lnTo>
                  <a:lnTo>
                    <a:pt x="0" y="14"/>
                  </a:lnTo>
                  <a:lnTo>
                    <a:pt x="11" y="0"/>
                  </a:lnTo>
                  <a:lnTo>
                    <a:pt x="46" y="14"/>
                  </a:lnTo>
                  <a:lnTo>
                    <a:pt x="83" y="41"/>
                  </a:lnTo>
                  <a:lnTo>
                    <a:pt x="125" y="41"/>
                  </a:lnTo>
                  <a:lnTo>
                    <a:pt x="145" y="61"/>
                  </a:lnTo>
                  <a:lnTo>
                    <a:pt x="149" y="113"/>
                  </a:lnTo>
                  <a:lnTo>
                    <a:pt x="103" y="172"/>
                  </a:lnTo>
                  <a:lnTo>
                    <a:pt x="49" y="218"/>
                  </a:lnTo>
                  <a:lnTo>
                    <a:pt x="35" y="182"/>
                  </a:lnTo>
                  <a:lnTo>
                    <a:pt x="111" y="100"/>
                  </a:lnTo>
                  <a:lnTo>
                    <a:pt x="101" y="73"/>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98" name="Freeform 323"/>
            <p:cNvSpPr>
              <a:spLocks noChangeAspect="1"/>
            </p:cNvSpPr>
            <p:nvPr/>
          </p:nvSpPr>
          <p:spPr bwMode="gray">
            <a:xfrm rot="21085610">
              <a:off x="3477418" y="3278534"/>
              <a:ext cx="4763" cy="1588"/>
            </a:xfrm>
            <a:custGeom>
              <a:avLst/>
              <a:gdLst/>
              <a:ahLst/>
              <a:cxnLst>
                <a:cxn ang="0">
                  <a:pos x="118" y="34"/>
                </a:cxn>
                <a:cxn ang="0">
                  <a:pos x="100" y="3"/>
                </a:cxn>
                <a:cxn ang="0">
                  <a:pos x="56" y="0"/>
                </a:cxn>
                <a:cxn ang="0">
                  <a:pos x="0" y="24"/>
                </a:cxn>
                <a:cxn ang="0">
                  <a:pos x="52" y="17"/>
                </a:cxn>
                <a:cxn ang="0">
                  <a:pos x="90" y="34"/>
                </a:cxn>
                <a:cxn ang="0">
                  <a:pos x="118" y="34"/>
                </a:cxn>
              </a:cxnLst>
              <a:rect l="0" t="0" r="r" b="b"/>
              <a:pathLst>
                <a:path w="118" h="34">
                  <a:moveTo>
                    <a:pt x="118" y="34"/>
                  </a:moveTo>
                  <a:lnTo>
                    <a:pt x="100" y="3"/>
                  </a:lnTo>
                  <a:lnTo>
                    <a:pt x="56" y="0"/>
                  </a:lnTo>
                  <a:lnTo>
                    <a:pt x="0" y="24"/>
                  </a:lnTo>
                  <a:lnTo>
                    <a:pt x="52" y="17"/>
                  </a:lnTo>
                  <a:lnTo>
                    <a:pt x="90" y="34"/>
                  </a:lnTo>
                  <a:lnTo>
                    <a:pt x="118" y="34"/>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99" name="Freeform 324"/>
            <p:cNvSpPr>
              <a:spLocks noChangeAspect="1"/>
            </p:cNvSpPr>
            <p:nvPr/>
          </p:nvSpPr>
          <p:spPr bwMode="gray">
            <a:xfrm rot="21085610">
              <a:off x="3488531" y="3284884"/>
              <a:ext cx="9525" cy="6350"/>
            </a:xfrm>
            <a:custGeom>
              <a:avLst/>
              <a:gdLst/>
              <a:ahLst/>
              <a:cxnLst>
                <a:cxn ang="0">
                  <a:pos x="48" y="19"/>
                </a:cxn>
                <a:cxn ang="0">
                  <a:pos x="86" y="0"/>
                </a:cxn>
                <a:cxn ang="0">
                  <a:pos x="114" y="25"/>
                </a:cxn>
                <a:cxn ang="0">
                  <a:pos x="192" y="61"/>
                </a:cxn>
                <a:cxn ang="0">
                  <a:pos x="241" y="92"/>
                </a:cxn>
                <a:cxn ang="0">
                  <a:pos x="248" y="103"/>
                </a:cxn>
                <a:cxn ang="0">
                  <a:pos x="210" y="98"/>
                </a:cxn>
                <a:cxn ang="0">
                  <a:pos x="148" y="52"/>
                </a:cxn>
                <a:cxn ang="0">
                  <a:pos x="100" y="34"/>
                </a:cxn>
                <a:cxn ang="0">
                  <a:pos x="41" y="73"/>
                </a:cxn>
                <a:cxn ang="0">
                  <a:pos x="0" y="76"/>
                </a:cxn>
                <a:cxn ang="0">
                  <a:pos x="13" y="48"/>
                </a:cxn>
                <a:cxn ang="0">
                  <a:pos x="48" y="19"/>
                </a:cxn>
              </a:cxnLst>
              <a:rect l="0" t="0" r="r" b="b"/>
              <a:pathLst>
                <a:path w="248" h="103">
                  <a:moveTo>
                    <a:pt x="48" y="19"/>
                  </a:moveTo>
                  <a:lnTo>
                    <a:pt x="86" y="0"/>
                  </a:lnTo>
                  <a:lnTo>
                    <a:pt x="114" y="25"/>
                  </a:lnTo>
                  <a:lnTo>
                    <a:pt x="192" y="61"/>
                  </a:lnTo>
                  <a:lnTo>
                    <a:pt x="241" y="92"/>
                  </a:lnTo>
                  <a:lnTo>
                    <a:pt x="248" y="103"/>
                  </a:lnTo>
                  <a:lnTo>
                    <a:pt x="210" y="98"/>
                  </a:lnTo>
                  <a:lnTo>
                    <a:pt x="148" y="52"/>
                  </a:lnTo>
                  <a:lnTo>
                    <a:pt x="100" y="34"/>
                  </a:lnTo>
                  <a:lnTo>
                    <a:pt x="41" y="73"/>
                  </a:lnTo>
                  <a:lnTo>
                    <a:pt x="0" y="76"/>
                  </a:lnTo>
                  <a:lnTo>
                    <a:pt x="13" y="48"/>
                  </a:lnTo>
                  <a:lnTo>
                    <a:pt x="48" y="19"/>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00" name="Freeform 325"/>
            <p:cNvSpPr>
              <a:spLocks noChangeAspect="1"/>
            </p:cNvSpPr>
            <p:nvPr/>
          </p:nvSpPr>
          <p:spPr bwMode="gray">
            <a:xfrm rot="21085610">
              <a:off x="3475831" y="3302347"/>
              <a:ext cx="6350" cy="9525"/>
            </a:xfrm>
            <a:custGeom>
              <a:avLst/>
              <a:gdLst/>
              <a:ahLst/>
              <a:cxnLst>
                <a:cxn ang="0">
                  <a:pos x="192" y="0"/>
                </a:cxn>
                <a:cxn ang="0">
                  <a:pos x="184" y="0"/>
                </a:cxn>
                <a:cxn ang="0">
                  <a:pos x="184" y="56"/>
                </a:cxn>
                <a:cxn ang="0">
                  <a:pos x="175" y="104"/>
                </a:cxn>
                <a:cxn ang="0">
                  <a:pos x="132" y="132"/>
                </a:cxn>
                <a:cxn ang="0">
                  <a:pos x="0" y="146"/>
                </a:cxn>
                <a:cxn ang="0">
                  <a:pos x="4" y="76"/>
                </a:cxn>
                <a:cxn ang="0">
                  <a:pos x="62" y="49"/>
                </a:cxn>
                <a:cxn ang="0">
                  <a:pos x="114" y="67"/>
                </a:cxn>
                <a:cxn ang="0">
                  <a:pos x="192" y="0"/>
                </a:cxn>
              </a:cxnLst>
              <a:rect l="0" t="0" r="r" b="b"/>
              <a:pathLst>
                <a:path w="192" h="146">
                  <a:moveTo>
                    <a:pt x="192" y="0"/>
                  </a:moveTo>
                  <a:lnTo>
                    <a:pt x="184" y="0"/>
                  </a:lnTo>
                  <a:lnTo>
                    <a:pt x="184" y="56"/>
                  </a:lnTo>
                  <a:lnTo>
                    <a:pt x="175" y="104"/>
                  </a:lnTo>
                  <a:lnTo>
                    <a:pt x="132" y="132"/>
                  </a:lnTo>
                  <a:lnTo>
                    <a:pt x="0" y="146"/>
                  </a:lnTo>
                  <a:lnTo>
                    <a:pt x="4" y="76"/>
                  </a:lnTo>
                  <a:lnTo>
                    <a:pt x="62" y="49"/>
                  </a:lnTo>
                  <a:lnTo>
                    <a:pt x="114" y="67"/>
                  </a:lnTo>
                  <a:lnTo>
                    <a:pt x="192"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01" name="Freeform 326"/>
            <p:cNvSpPr>
              <a:spLocks noChangeAspect="1"/>
            </p:cNvSpPr>
            <p:nvPr/>
          </p:nvSpPr>
          <p:spPr bwMode="gray">
            <a:xfrm rot="21085610">
              <a:off x="3418681" y="3243609"/>
              <a:ext cx="3175" cy="4763"/>
            </a:xfrm>
            <a:custGeom>
              <a:avLst/>
              <a:gdLst/>
              <a:ahLst/>
              <a:cxnLst>
                <a:cxn ang="0">
                  <a:pos x="42" y="0"/>
                </a:cxn>
                <a:cxn ang="0">
                  <a:pos x="0" y="55"/>
                </a:cxn>
                <a:cxn ang="0">
                  <a:pos x="4" y="80"/>
                </a:cxn>
                <a:cxn ang="0">
                  <a:pos x="42" y="57"/>
                </a:cxn>
                <a:cxn ang="0">
                  <a:pos x="70" y="9"/>
                </a:cxn>
                <a:cxn ang="0">
                  <a:pos x="42" y="0"/>
                </a:cxn>
              </a:cxnLst>
              <a:rect l="0" t="0" r="r" b="b"/>
              <a:pathLst>
                <a:path w="70" h="80">
                  <a:moveTo>
                    <a:pt x="42" y="0"/>
                  </a:moveTo>
                  <a:lnTo>
                    <a:pt x="0" y="55"/>
                  </a:lnTo>
                  <a:lnTo>
                    <a:pt x="4" y="80"/>
                  </a:lnTo>
                  <a:lnTo>
                    <a:pt x="42" y="57"/>
                  </a:lnTo>
                  <a:lnTo>
                    <a:pt x="70" y="9"/>
                  </a:lnTo>
                  <a:lnTo>
                    <a:pt x="42"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02" name="Freeform 327"/>
            <p:cNvSpPr>
              <a:spLocks noChangeAspect="1"/>
            </p:cNvSpPr>
            <p:nvPr/>
          </p:nvSpPr>
          <p:spPr bwMode="gray">
            <a:xfrm rot="21085610">
              <a:off x="3386931" y="3227734"/>
              <a:ext cx="1588" cy="6350"/>
            </a:xfrm>
            <a:custGeom>
              <a:avLst/>
              <a:gdLst/>
              <a:ahLst/>
              <a:cxnLst>
                <a:cxn ang="0">
                  <a:pos x="72" y="7"/>
                </a:cxn>
                <a:cxn ang="0">
                  <a:pos x="57" y="0"/>
                </a:cxn>
                <a:cxn ang="0">
                  <a:pos x="0" y="79"/>
                </a:cxn>
                <a:cxn ang="0">
                  <a:pos x="7" y="93"/>
                </a:cxn>
                <a:cxn ang="0">
                  <a:pos x="72" y="7"/>
                </a:cxn>
              </a:cxnLst>
              <a:rect l="0" t="0" r="r" b="b"/>
              <a:pathLst>
                <a:path w="72" h="93">
                  <a:moveTo>
                    <a:pt x="72" y="7"/>
                  </a:moveTo>
                  <a:lnTo>
                    <a:pt x="57" y="0"/>
                  </a:lnTo>
                  <a:lnTo>
                    <a:pt x="0" y="79"/>
                  </a:lnTo>
                  <a:lnTo>
                    <a:pt x="7" y="93"/>
                  </a:lnTo>
                  <a:lnTo>
                    <a:pt x="72" y="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03" name="Freeform 328"/>
            <p:cNvSpPr>
              <a:spLocks noChangeAspect="1"/>
            </p:cNvSpPr>
            <p:nvPr/>
          </p:nvSpPr>
          <p:spPr bwMode="gray">
            <a:xfrm rot="21085610">
              <a:off x="3383756" y="3235672"/>
              <a:ext cx="3175" cy="3175"/>
            </a:xfrm>
            <a:custGeom>
              <a:avLst/>
              <a:gdLst/>
              <a:ahLst/>
              <a:cxnLst>
                <a:cxn ang="0">
                  <a:pos x="56" y="0"/>
                </a:cxn>
                <a:cxn ang="0">
                  <a:pos x="0" y="26"/>
                </a:cxn>
                <a:cxn ang="0">
                  <a:pos x="4" y="36"/>
                </a:cxn>
                <a:cxn ang="0">
                  <a:pos x="53" y="18"/>
                </a:cxn>
                <a:cxn ang="0">
                  <a:pos x="56" y="0"/>
                </a:cxn>
              </a:cxnLst>
              <a:rect l="0" t="0" r="r" b="b"/>
              <a:pathLst>
                <a:path w="56" h="36">
                  <a:moveTo>
                    <a:pt x="56" y="0"/>
                  </a:moveTo>
                  <a:lnTo>
                    <a:pt x="0" y="26"/>
                  </a:lnTo>
                  <a:lnTo>
                    <a:pt x="4" y="36"/>
                  </a:lnTo>
                  <a:lnTo>
                    <a:pt x="53" y="18"/>
                  </a:lnTo>
                  <a:lnTo>
                    <a:pt x="56"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04" name="Freeform 329"/>
            <p:cNvSpPr>
              <a:spLocks noChangeAspect="1"/>
            </p:cNvSpPr>
            <p:nvPr/>
          </p:nvSpPr>
          <p:spPr bwMode="gray">
            <a:xfrm rot="21085610">
              <a:off x="3374231" y="3238847"/>
              <a:ext cx="6350" cy="6350"/>
            </a:xfrm>
            <a:custGeom>
              <a:avLst/>
              <a:gdLst/>
              <a:ahLst/>
              <a:cxnLst>
                <a:cxn ang="0">
                  <a:pos x="152" y="40"/>
                </a:cxn>
                <a:cxn ang="0">
                  <a:pos x="109" y="36"/>
                </a:cxn>
                <a:cxn ang="0">
                  <a:pos x="44" y="67"/>
                </a:cxn>
                <a:cxn ang="0">
                  <a:pos x="0" y="70"/>
                </a:cxn>
                <a:cxn ang="0">
                  <a:pos x="9" y="50"/>
                </a:cxn>
                <a:cxn ang="0">
                  <a:pos x="59" y="36"/>
                </a:cxn>
                <a:cxn ang="0">
                  <a:pos x="119" y="0"/>
                </a:cxn>
                <a:cxn ang="0">
                  <a:pos x="155" y="9"/>
                </a:cxn>
                <a:cxn ang="0">
                  <a:pos x="152" y="40"/>
                </a:cxn>
              </a:cxnLst>
              <a:rect l="0" t="0" r="r" b="b"/>
              <a:pathLst>
                <a:path w="155" h="70">
                  <a:moveTo>
                    <a:pt x="152" y="40"/>
                  </a:moveTo>
                  <a:lnTo>
                    <a:pt x="109" y="36"/>
                  </a:lnTo>
                  <a:lnTo>
                    <a:pt x="44" y="67"/>
                  </a:lnTo>
                  <a:lnTo>
                    <a:pt x="0" y="70"/>
                  </a:lnTo>
                  <a:lnTo>
                    <a:pt x="9" y="50"/>
                  </a:lnTo>
                  <a:lnTo>
                    <a:pt x="59" y="36"/>
                  </a:lnTo>
                  <a:lnTo>
                    <a:pt x="119" y="0"/>
                  </a:lnTo>
                  <a:lnTo>
                    <a:pt x="155" y="9"/>
                  </a:lnTo>
                  <a:lnTo>
                    <a:pt x="152" y="4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05" name="Freeform 330"/>
            <p:cNvSpPr>
              <a:spLocks noChangeAspect="1"/>
            </p:cNvSpPr>
            <p:nvPr/>
          </p:nvSpPr>
          <p:spPr bwMode="gray">
            <a:xfrm rot="20552049">
              <a:off x="3417093" y="3375372"/>
              <a:ext cx="23813" cy="17463"/>
            </a:xfrm>
            <a:custGeom>
              <a:avLst/>
              <a:gdLst/>
              <a:ahLst/>
              <a:cxnLst>
                <a:cxn ang="0">
                  <a:pos x="373" y="31"/>
                </a:cxn>
                <a:cxn ang="0">
                  <a:pos x="397" y="35"/>
                </a:cxn>
                <a:cxn ang="0">
                  <a:pos x="450" y="63"/>
                </a:cxn>
                <a:cxn ang="0">
                  <a:pos x="483" y="101"/>
                </a:cxn>
                <a:cxn ang="0">
                  <a:pos x="600" y="104"/>
                </a:cxn>
                <a:cxn ang="0">
                  <a:pos x="642" y="212"/>
                </a:cxn>
                <a:cxn ang="0">
                  <a:pos x="588" y="222"/>
                </a:cxn>
                <a:cxn ang="0">
                  <a:pos x="504" y="197"/>
                </a:cxn>
                <a:cxn ang="0">
                  <a:pos x="442" y="222"/>
                </a:cxn>
                <a:cxn ang="0">
                  <a:pos x="390" y="222"/>
                </a:cxn>
                <a:cxn ang="0">
                  <a:pos x="369" y="260"/>
                </a:cxn>
                <a:cxn ang="0">
                  <a:pos x="304" y="256"/>
                </a:cxn>
                <a:cxn ang="0">
                  <a:pos x="273" y="228"/>
                </a:cxn>
                <a:cxn ang="0">
                  <a:pos x="194" y="222"/>
                </a:cxn>
                <a:cxn ang="0">
                  <a:pos x="101" y="135"/>
                </a:cxn>
                <a:cxn ang="0">
                  <a:pos x="39" y="115"/>
                </a:cxn>
                <a:cxn ang="0">
                  <a:pos x="0" y="73"/>
                </a:cxn>
                <a:cxn ang="0">
                  <a:pos x="10" y="44"/>
                </a:cxn>
                <a:cxn ang="0">
                  <a:pos x="138" y="0"/>
                </a:cxn>
                <a:cxn ang="0">
                  <a:pos x="194" y="4"/>
                </a:cxn>
                <a:cxn ang="0">
                  <a:pos x="279" y="21"/>
                </a:cxn>
                <a:cxn ang="0">
                  <a:pos x="373" y="31"/>
                </a:cxn>
              </a:cxnLst>
              <a:rect l="0" t="0" r="r" b="b"/>
              <a:pathLst>
                <a:path w="642" h="260">
                  <a:moveTo>
                    <a:pt x="373" y="31"/>
                  </a:moveTo>
                  <a:lnTo>
                    <a:pt x="397" y="35"/>
                  </a:lnTo>
                  <a:lnTo>
                    <a:pt x="450" y="63"/>
                  </a:lnTo>
                  <a:lnTo>
                    <a:pt x="483" y="101"/>
                  </a:lnTo>
                  <a:lnTo>
                    <a:pt x="600" y="104"/>
                  </a:lnTo>
                  <a:lnTo>
                    <a:pt x="642" y="212"/>
                  </a:lnTo>
                  <a:lnTo>
                    <a:pt x="588" y="222"/>
                  </a:lnTo>
                  <a:lnTo>
                    <a:pt x="504" y="197"/>
                  </a:lnTo>
                  <a:lnTo>
                    <a:pt x="442" y="222"/>
                  </a:lnTo>
                  <a:lnTo>
                    <a:pt x="390" y="222"/>
                  </a:lnTo>
                  <a:lnTo>
                    <a:pt x="369" y="260"/>
                  </a:lnTo>
                  <a:lnTo>
                    <a:pt x="304" y="256"/>
                  </a:lnTo>
                  <a:lnTo>
                    <a:pt x="273" y="228"/>
                  </a:lnTo>
                  <a:lnTo>
                    <a:pt x="194" y="222"/>
                  </a:lnTo>
                  <a:lnTo>
                    <a:pt x="101" y="135"/>
                  </a:lnTo>
                  <a:lnTo>
                    <a:pt x="39" y="115"/>
                  </a:lnTo>
                  <a:lnTo>
                    <a:pt x="0" y="73"/>
                  </a:lnTo>
                  <a:lnTo>
                    <a:pt x="10" y="44"/>
                  </a:lnTo>
                  <a:lnTo>
                    <a:pt x="138" y="0"/>
                  </a:lnTo>
                  <a:lnTo>
                    <a:pt x="194" y="4"/>
                  </a:lnTo>
                  <a:lnTo>
                    <a:pt x="279" y="21"/>
                  </a:lnTo>
                  <a:lnTo>
                    <a:pt x="373" y="31"/>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06" name="Freeform 331"/>
            <p:cNvSpPr>
              <a:spLocks noChangeAspect="1"/>
            </p:cNvSpPr>
            <p:nvPr/>
          </p:nvSpPr>
          <p:spPr bwMode="gray">
            <a:xfrm rot="20552049">
              <a:off x="3482181" y="3318222"/>
              <a:ext cx="38100" cy="52388"/>
            </a:xfrm>
            <a:custGeom>
              <a:avLst/>
              <a:gdLst/>
              <a:ahLst/>
              <a:cxnLst>
                <a:cxn ang="0">
                  <a:pos x="25" y="17"/>
                </a:cxn>
                <a:cxn ang="0">
                  <a:pos x="119" y="0"/>
                </a:cxn>
                <a:cxn ang="0">
                  <a:pos x="338" y="4"/>
                </a:cxn>
                <a:cxn ang="0">
                  <a:pos x="512" y="76"/>
                </a:cxn>
                <a:cxn ang="0">
                  <a:pos x="614" y="110"/>
                </a:cxn>
                <a:cxn ang="0">
                  <a:pos x="643" y="181"/>
                </a:cxn>
                <a:cxn ang="0">
                  <a:pos x="805" y="193"/>
                </a:cxn>
                <a:cxn ang="0">
                  <a:pos x="825" y="227"/>
                </a:cxn>
                <a:cxn ang="0">
                  <a:pos x="728" y="244"/>
                </a:cxn>
                <a:cxn ang="0">
                  <a:pos x="796" y="294"/>
                </a:cxn>
                <a:cxn ang="0">
                  <a:pos x="977" y="336"/>
                </a:cxn>
                <a:cxn ang="0">
                  <a:pos x="1076" y="404"/>
                </a:cxn>
                <a:cxn ang="0">
                  <a:pos x="1080" y="462"/>
                </a:cxn>
                <a:cxn ang="0">
                  <a:pos x="1012" y="547"/>
                </a:cxn>
                <a:cxn ang="0">
                  <a:pos x="940" y="522"/>
                </a:cxn>
                <a:cxn ang="0">
                  <a:pos x="706" y="483"/>
                </a:cxn>
                <a:cxn ang="0">
                  <a:pos x="551" y="522"/>
                </a:cxn>
                <a:cxn ang="0">
                  <a:pos x="525" y="556"/>
                </a:cxn>
                <a:cxn ang="0">
                  <a:pos x="406" y="589"/>
                </a:cxn>
                <a:cxn ang="0">
                  <a:pos x="369" y="509"/>
                </a:cxn>
                <a:cxn ang="0">
                  <a:pos x="292" y="517"/>
                </a:cxn>
                <a:cxn ang="0">
                  <a:pos x="233" y="584"/>
                </a:cxn>
                <a:cxn ang="0">
                  <a:pos x="174" y="673"/>
                </a:cxn>
                <a:cxn ang="0">
                  <a:pos x="110" y="745"/>
                </a:cxn>
                <a:cxn ang="0">
                  <a:pos x="85" y="733"/>
                </a:cxn>
                <a:cxn ang="0">
                  <a:pos x="42" y="694"/>
                </a:cxn>
                <a:cxn ang="0">
                  <a:pos x="25" y="619"/>
                </a:cxn>
                <a:cxn ang="0">
                  <a:pos x="42" y="531"/>
                </a:cxn>
                <a:cxn ang="0">
                  <a:pos x="0" y="458"/>
                </a:cxn>
                <a:cxn ang="0">
                  <a:pos x="8" y="417"/>
                </a:cxn>
                <a:cxn ang="0">
                  <a:pos x="46" y="290"/>
                </a:cxn>
                <a:cxn ang="0">
                  <a:pos x="77" y="235"/>
                </a:cxn>
                <a:cxn ang="0">
                  <a:pos x="59" y="127"/>
                </a:cxn>
                <a:cxn ang="0">
                  <a:pos x="12" y="38"/>
                </a:cxn>
              </a:cxnLst>
              <a:rect l="0" t="0" r="r" b="b"/>
              <a:pathLst>
                <a:path w="1080" h="745">
                  <a:moveTo>
                    <a:pt x="17" y="29"/>
                  </a:moveTo>
                  <a:lnTo>
                    <a:pt x="25" y="17"/>
                  </a:lnTo>
                  <a:lnTo>
                    <a:pt x="51" y="0"/>
                  </a:lnTo>
                  <a:lnTo>
                    <a:pt x="119" y="0"/>
                  </a:lnTo>
                  <a:lnTo>
                    <a:pt x="183" y="9"/>
                  </a:lnTo>
                  <a:lnTo>
                    <a:pt x="338" y="4"/>
                  </a:lnTo>
                  <a:lnTo>
                    <a:pt x="423" y="29"/>
                  </a:lnTo>
                  <a:lnTo>
                    <a:pt x="512" y="76"/>
                  </a:lnTo>
                  <a:lnTo>
                    <a:pt x="589" y="84"/>
                  </a:lnTo>
                  <a:lnTo>
                    <a:pt x="614" y="110"/>
                  </a:lnTo>
                  <a:lnTo>
                    <a:pt x="632" y="169"/>
                  </a:lnTo>
                  <a:lnTo>
                    <a:pt x="643" y="181"/>
                  </a:lnTo>
                  <a:lnTo>
                    <a:pt x="699" y="193"/>
                  </a:lnTo>
                  <a:lnTo>
                    <a:pt x="805" y="193"/>
                  </a:lnTo>
                  <a:lnTo>
                    <a:pt x="822" y="203"/>
                  </a:lnTo>
                  <a:lnTo>
                    <a:pt x="825" y="227"/>
                  </a:lnTo>
                  <a:lnTo>
                    <a:pt x="779" y="244"/>
                  </a:lnTo>
                  <a:lnTo>
                    <a:pt x="728" y="244"/>
                  </a:lnTo>
                  <a:lnTo>
                    <a:pt x="723" y="269"/>
                  </a:lnTo>
                  <a:lnTo>
                    <a:pt x="796" y="294"/>
                  </a:lnTo>
                  <a:lnTo>
                    <a:pt x="944" y="298"/>
                  </a:lnTo>
                  <a:lnTo>
                    <a:pt x="977" y="336"/>
                  </a:lnTo>
                  <a:lnTo>
                    <a:pt x="1038" y="387"/>
                  </a:lnTo>
                  <a:lnTo>
                    <a:pt x="1076" y="404"/>
                  </a:lnTo>
                  <a:lnTo>
                    <a:pt x="1080" y="417"/>
                  </a:lnTo>
                  <a:lnTo>
                    <a:pt x="1080" y="462"/>
                  </a:lnTo>
                  <a:lnTo>
                    <a:pt x="1055" y="509"/>
                  </a:lnTo>
                  <a:lnTo>
                    <a:pt x="1012" y="547"/>
                  </a:lnTo>
                  <a:lnTo>
                    <a:pt x="969" y="547"/>
                  </a:lnTo>
                  <a:lnTo>
                    <a:pt x="940" y="522"/>
                  </a:lnTo>
                  <a:lnTo>
                    <a:pt x="872" y="496"/>
                  </a:lnTo>
                  <a:lnTo>
                    <a:pt x="706" y="483"/>
                  </a:lnTo>
                  <a:lnTo>
                    <a:pt x="589" y="500"/>
                  </a:lnTo>
                  <a:lnTo>
                    <a:pt x="551" y="522"/>
                  </a:lnTo>
                  <a:lnTo>
                    <a:pt x="538" y="547"/>
                  </a:lnTo>
                  <a:lnTo>
                    <a:pt x="525" y="556"/>
                  </a:lnTo>
                  <a:lnTo>
                    <a:pt x="474" y="576"/>
                  </a:lnTo>
                  <a:lnTo>
                    <a:pt x="406" y="589"/>
                  </a:lnTo>
                  <a:lnTo>
                    <a:pt x="369" y="522"/>
                  </a:lnTo>
                  <a:lnTo>
                    <a:pt x="369" y="509"/>
                  </a:lnTo>
                  <a:lnTo>
                    <a:pt x="322" y="504"/>
                  </a:lnTo>
                  <a:lnTo>
                    <a:pt x="292" y="517"/>
                  </a:lnTo>
                  <a:lnTo>
                    <a:pt x="271" y="534"/>
                  </a:lnTo>
                  <a:lnTo>
                    <a:pt x="233" y="584"/>
                  </a:lnTo>
                  <a:lnTo>
                    <a:pt x="191" y="656"/>
                  </a:lnTo>
                  <a:lnTo>
                    <a:pt x="174" y="673"/>
                  </a:lnTo>
                  <a:lnTo>
                    <a:pt x="170" y="690"/>
                  </a:lnTo>
                  <a:lnTo>
                    <a:pt x="110" y="745"/>
                  </a:lnTo>
                  <a:lnTo>
                    <a:pt x="88" y="745"/>
                  </a:lnTo>
                  <a:lnTo>
                    <a:pt x="85" y="733"/>
                  </a:lnTo>
                  <a:lnTo>
                    <a:pt x="46" y="702"/>
                  </a:lnTo>
                  <a:lnTo>
                    <a:pt x="42" y="694"/>
                  </a:lnTo>
                  <a:lnTo>
                    <a:pt x="42" y="640"/>
                  </a:lnTo>
                  <a:lnTo>
                    <a:pt x="25" y="619"/>
                  </a:lnTo>
                  <a:lnTo>
                    <a:pt x="34" y="606"/>
                  </a:lnTo>
                  <a:lnTo>
                    <a:pt x="42" y="531"/>
                  </a:lnTo>
                  <a:lnTo>
                    <a:pt x="34" y="496"/>
                  </a:lnTo>
                  <a:lnTo>
                    <a:pt x="0" y="458"/>
                  </a:lnTo>
                  <a:lnTo>
                    <a:pt x="0" y="434"/>
                  </a:lnTo>
                  <a:lnTo>
                    <a:pt x="8" y="417"/>
                  </a:lnTo>
                  <a:lnTo>
                    <a:pt x="51" y="384"/>
                  </a:lnTo>
                  <a:lnTo>
                    <a:pt x="46" y="290"/>
                  </a:lnTo>
                  <a:lnTo>
                    <a:pt x="68" y="269"/>
                  </a:lnTo>
                  <a:lnTo>
                    <a:pt x="77" y="235"/>
                  </a:lnTo>
                  <a:lnTo>
                    <a:pt x="51" y="206"/>
                  </a:lnTo>
                  <a:lnTo>
                    <a:pt x="59" y="127"/>
                  </a:lnTo>
                  <a:lnTo>
                    <a:pt x="46" y="80"/>
                  </a:lnTo>
                  <a:lnTo>
                    <a:pt x="12" y="38"/>
                  </a:lnTo>
                  <a:lnTo>
                    <a:pt x="17" y="29"/>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07" name="Freeform 332"/>
            <p:cNvSpPr>
              <a:spLocks noChangeAspect="1"/>
            </p:cNvSpPr>
            <p:nvPr/>
          </p:nvSpPr>
          <p:spPr bwMode="gray">
            <a:xfrm rot="20552049">
              <a:off x="3596481" y="3349972"/>
              <a:ext cx="1588" cy="1588"/>
            </a:xfrm>
            <a:custGeom>
              <a:avLst/>
              <a:gdLst/>
              <a:ahLst/>
              <a:cxnLst>
                <a:cxn ang="0">
                  <a:pos x="18" y="0"/>
                </a:cxn>
                <a:cxn ang="0">
                  <a:pos x="11" y="4"/>
                </a:cxn>
                <a:cxn ang="0">
                  <a:pos x="0" y="28"/>
                </a:cxn>
                <a:cxn ang="0">
                  <a:pos x="4" y="48"/>
                </a:cxn>
                <a:cxn ang="0">
                  <a:pos x="24" y="53"/>
                </a:cxn>
                <a:cxn ang="0">
                  <a:pos x="52" y="34"/>
                </a:cxn>
                <a:cxn ang="0">
                  <a:pos x="56" y="22"/>
                </a:cxn>
                <a:cxn ang="0">
                  <a:pos x="18" y="0"/>
                </a:cxn>
              </a:cxnLst>
              <a:rect l="0" t="0" r="r" b="b"/>
              <a:pathLst>
                <a:path w="56" h="53">
                  <a:moveTo>
                    <a:pt x="18" y="0"/>
                  </a:moveTo>
                  <a:lnTo>
                    <a:pt x="11" y="4"/>
                  </a:lnTo>
                  <a:lnTo>
                    <a:pt x="0" y="28"/>
                  </a:lnTo>
                  <a:lnTo>
                    <a:pt x="4" y="48"/>
                  </a:lnTo>
                  <a:lnTo>
                    <a:pt x="24" y="53"/>
                  </a:lnTo>
                  <a:lnTo>
                    <a:pt x="52" y="34"/>
                  </a:lnTo>
                  <a:lnTo>
                    <a:pt x="56" y="22"/>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08" name="Freeform 333"/>
            <p:cNvSpPr>
              <a:spLocks noChangeAspect="1"/>
            </p:cNvSpPr>
            <p:nvPr/>
          </p:nvSpPr>
          <p:spPr bwMode="gray">
            <a:xfrm rot="20552049">
              <a:off x="3618706" y="3392834"/>
              <a:ext cx="3175" cy="11113"/>
            </a:xfrm>
            <a:custGeom>
              <a:avLst/>
              <a:gdLst/>
              <a:ahLst/>
              <a:cxnLst>
                <a:cxn ang="0">
                  <a:pos x="4" y="0"/>
                </a:cxn>
                <a:cxn ang="0">
                  <a:pos x="32" y="7"/>
                </a:cxn>
                <a:cxn ang="0">
                  <a:pos x="66" y="41"/>
                </a:cxn>
                <a:cxn ang="0">
                  <a:pos x="111" y="138"/>
                </a:cxn>
                <a:cxn ang="0">
                  <a:pos x="105" y="145"/>
                </a:cxn>
                <a:cxn ang="0">
                  <a:pos x="66" y="152"/>
                </a:cxn>
                <a:cxn ang="0">
                  <a:pos x="49" y="138"/>
                </a:cxn>
                <a:cxn ang="0">
                  <a:pos x="7" y="47"/>
                </a:cxn>
                <a:cxn ang="0">
                  <a:pos x="0" y="23"/>
                </a:cxn>
                <a:cxn ang="0">
                  <a:pos x="4" y="0"/>
                </a:cxn>
              </a:cxnLst>
              <a:rect l="0" t="0" r="r" b="b"/>
              <a:pathLst>
                <a:path w="111" h="152">
                  <a:moveTo>
                    <a:pt x="4" y="0"/>
                  </a:moveTo>
                  <a:lnTo>
                    <a:pt x="32" y="7"/>
                  </a:lnTo>
                  <a:lnTo>
                    <a:pt x="66" y="41"/>
                  </a:lnTo>
                  <a:lnTo>
                    <a:pt x="111" y="138"/>
                  </a:lnTo>
                  <a:lnTo>
                    <a:pt x="105" y="145"/>
                  </a:lnTo>
                  <a:lnTo>
                    <a:pt x="66" y="152"/>
                  </a:lnTo>
                  <a:lnTo>
                    <a:pt x="49" y="138"/>
                  </a:lnTo>
                  <a:lnTo>
                    <a:pt x="7" y="47"/>
                  </a:lnTo>
                  <a:lnTo>
                    <a:pt x="0" y="23"/>
                  </a:lnTo>
                  <a:lnTo>
                    <a:pt x="4"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09" name="Freeform 334"/>
            <p:cNvSpPr>
              <a:spLocks noChangeAspect="1"/>
            </p:cNvSpPr>
            <p:nvPr/>
          </p:nvSpPr>
          <p:spPr bwMode="gray">
            <a:xfrm rot="20552049">
              <a:off x="3642518" y="3470622"/>
              <a:ext cx="3175" cy="4763"/>
            </a:xfrm>
            <a:custGeom>
              <a:avLst/>
              <a:gdLst/>
              <a:ahLst/>
              <a:cxnLst>
                <a:cxn ang="0">
                  <a:pos x="86" y="0"/>
                </a:cxn>
                <a:cxn ang="0">
                  <a:pos x="51" y="11"/>
                </a:cxn>
                <a:cxn ang="0">
                  <a:pos x="0" y="52"/>
                </a:cxn>
                <a:cxn ang="0">
                  <a:pos x="14" y="63"/>
                </a:cxn>
                <a:cxn ang="0">
                  <a:pos x="62" y="31"/>
                </a:cxn>
                <a:cxn ang="0">
                  <a:pos x="86" y="0"/>
                </a:cxn>
              </a:cxnLst>
              <a:rect l="0" t="0" r="r" b="b"/>
              <a:pathLst>
                <a:path w="86" h="63">
                  <a:moveTo>
                    <a:pt x="86" y="0"/>
                  </a:moveTo>
                  <a:lnTo>
                    <a:pt x="51" y="11"/>
                  </a:lnTo>
                  <a:lnTo>
                    <a:pt x="0" y="52"/>
                  </a:lnTo>
                  <a:lnTo>
                    <a:pt x="14" y="63"/>
                  </a:lnTo>
                  <a:lnTo>
                    <a:pt x="62" y="31"/>
                  </a:lnTo>
                  <a:lnTo>
                    <a:pt x="86"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10" name="Freeform 335"/>
            <p:cNvSpPr>
              <a:spLocks noChangeAspect="1"/>
            </p:cNvSpPr>
            <p:nvPr/>
          </p:nvSpPr>
          <p:spPr bwMode="gray">
            <a:xfrm rot="20552049">
              <a:off x="3636168" y="3484909"/>
              <a:ext cx="9525" cy="15875"/>
            </a:xfrm>
            <a:custGeom>
              <a:avLst/>
              <a:gdLst/>
              <a:ahLst/>
              <a:cxnLst>
                <a:cxn ang="0">
                  <a:pos x="287" y="26"/>
                </a:cxn>
                <a:cxn ang="0">
                  <a:pos x="267" y="48"/>
                </a:cxn>
                <a:cxn ang="0">
                  <a:pos x="259" y="106"/>
                </a:cxn>
                <a:cxn ang="0">
                  <a:pos x="267" y="144"/>
                </a:cxn>
                <a:cxn ang="0">
                  <a:pos x="276" y="153"/>
                </a:cxn>
                <a:cxn ang="0">
                  <a:pos x="270" y="204"/>
                </a:cxn>
                <a:cxn ang="0">
                  <a:pos x="233" y="232"/>
                </a:cxn>
                <a:cxn ang="0">
                  <a:pos x="173" y="245"/>
                </a:cxn>
                <a:cxn ang="0">
                  <a:pos x="3" y="245"/>
                </a:cxn>
                <a:cxn ang="0">
                  <a:pos x="0" y="232"/>
                </a:cxn>
                <a:cxn ang="0">
                  <a:pos x="102" y="194"/>
                </a:cxn>
                <a:cxn ang="0">
                  <a:pos x="118" y="156"/>
                </a:cxn>
                <a:cxn ang="0">
                  <a:pos x="128" y="85"/>
                </a:cxn>
                <a:cxn ang="0">
                  <a:pos x="123" y="72"/>
                </a:cxn>
                <a:cxn ang="0">
                  <a:pos x="111" y="65"/>
                </a:cxn>
                <a:cxn ang="0">
                  <a:pos x="77" y="60"/>
                </a:cxn>
                <a:cxn ang="0">
                  <a:pos x="72" y="34"/>
                </a:cxn>
                <a:cxn ang="0">
                  <a:pos x="85" y="34"/>
                </a:cxn>
                <a:cxn ang="0">
                  <a:pos x="111" y="23"/>
                </a:cxn>
                <a:cxn ang="0">
                  <a:pos x="207" y="18"/>
                </a:cxn>
                <a:cxn ang="0">
                  <a:pos x="276" y="0"/>
                </a:cxn>
                <a:cxn ang="0">
                  <a:pos x="287" y="0"/>
                </a:cxn>
                <a:cxn ang="0">
                  <a:pos x="287" y="26"/>
                </a:cxn>
              </a:cxnLst>
              <a:rect l="0" t="0" r="r" b="b"/>
              <a:pathLst>
                <a:path w="287" h="245">
                  <a:moveTo>
                    <a:pt x="287" y="26"/>
                  </a:moveTo>
                  <a:lnTo>
                    <a:pt x="267" y="48"/>
                  </a:lnTo>
                  <a:lnTo>
                    <a:pt x="259" y="106"/>
                  </a:lnTo>
                  <a:lnTo>
                    <a:pt x="267" y="144"/>
                  </a:lnTo>
                  <a:lnTo>
                    <a:pt x="276" y="153"/>
                  </a:lnTo>
                  <a:lnTo>
                    <a:pt x="270" y="204"/>
                  </a:lnTo>
                  <a:lnTo>
                    <a:pt x="233" y="232"/>
                  </a:lnTo>
                  <a:lnTo>
                    <a:pt x="173" y="245"/>
                  </a:lnTo>
                  <a:lnTo>
                    <a:pt x="3" y="245"/>
                  </a:lnTo>
                  <a:lnTo>
                    <a:pt x="0" y="232"/>
                  </a:lnTo>
                  <a:lnTo>
                    <a:pt x="102" y="194"/>
                  </a:lnTo>
                  <a:lnTo>
                    <a:pt x="118" y="156"/>
                  </a:lnTo>
                  <a:lnTo>
                    <a:pt x="128" y="85"/>
                  </a:lnTo>
                  <a:lnTo>
                    <a:pt x="123" y="72"/>
                  </a:lnTo>
                  <a:lnTo>
                    <a:pt x="111" y="65"/>
                  </a:lnTo>
                  <a:lnTo>
                    <a:pt x="77" y="60"/>
                  </a:lnTo>
                  <a:lnTo>
                    <a:pt x="72" y="34"/>
                  </a:lnTo>
                  <a:lnTo>
                    <a:pt x="85" y="34"/>
                  </a:lnTo>
                  <a:lnTo>
                    <a:pt x="111" y="23"/>
                  </a:lnTo>
                  <a:lnTo>
                    <a:pt x="207" y="18"/>
                  </a:lnTo>
                  <a:lnTo>
                    <a:pt x="276" y="0"/>
                  </a:lnTo>
                  <a:lnTo>
                    <a:pt x="287" y="0"/>
                  </a:lnTo>
                  <a:lnTo>
                    <a:pt x="287" y="2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11" name="Freeform 336"/>
            <p:cNvSpPr>
              <a:spLocks noChangeAspect="1"/>
            </p:cNvSpPr>
            <p:nvPr/>
          </p:nvSpPr>
          <p:spPr bwMode="gray">
            <a:xfrm rot="20552049">
              <a:off x="3463131" y="3324572"/>
              <a:ext cx="1588" cy="3175"/>
            </a:xfrm>
            <a:custGeom>
              <a:avLst/>
              <a:gdLst/>
              <a:ahLst/>
              <a:cxnLst>
                <a:cxn ang="0">
                  <a:pos x="26" y="0"/>
                </a:cxn>
                <a:cxn ang="0">
                  <a:pos x="39" y="0"/>
                </a:cxn>
                <a:cxn ang="0">
                  <a:pos x="68" y="20"/>
                </a:cxn>
                <a:cxn ang="0">
                  <a:pos x="63" y="42"/>
                </a:cxn>
                <a:cxn ang="0">
                  <a:pos x="14" y="42"/>
                </a:cxn>
                <a:cxn ang="0">
                  <a:pos x="5" y="34"/>
                </a:cxn>
                <a:cxn ang="0">
                  <a:pos x="0" y="20"/>
                </a:cxn>
                <a:cxn ang="0">
                  <a:pos x="5" y="9"/>
                </a:cxn>
                <a:cxn ang="0">
                  <a:pos x="17" y="9"/>
                </a:cxn>
                <a:cxn ang="0">
                  <a:pos x="26" y="0"/>
                </a:cxn>
              </a:cxnLst>
              <a:rect l="0" t="0" r="r" b="b"/>
              <a:pathLst>
                <a:path w="68" h="42">
                  <a:moveTo>
                    <a:pt x="26" y="0"/>
                  </a:moveTo>
                  <a:lnTo>
                    <a:pt x="39" y="0"/>
                  </a:lnTo>
                  <a:lnTo>
                    <a:pt x="68" y="20"/>
                  </a:lnTo>
                  <a:lnTo>
                    <a:pt x="63" y="42"/>
                  </a:lnTo>
                  <a:lnTo>
                    <a:pt x="14" y="42"/>
                  </a:lnTo>
                  <a:lnTo>
                    <a:pt x="5" y="34"/>
                  </a:lnTo>
                  <a:lnTo>
                    <a:pt x="0" y="20"/>
                  </a:lnTo>
                  <a:lnTo>
                    <a:pt x="5" y="9"/>
                  </a:lnTo>
                  <a:lnTo>
                    <a:pt x="17" y="9"/>
                  </a:lnTo>
                  <a:lnTo>
                    <a:pt x="26"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nvGrpSpPr>
            <p:cNvPr id="112" name="Group 337"/>
            <p:cNvGrpSpPr>
              <a:grpSpLocks noChangeAspect="1"/>
            </p:cNvGrpSpPr>
            <p:nvPr/>
          </p:nvGrpSpPr>
          <p:grpSpPr bwMode="gray">
            <a:xfrm>
              <a:off x="3455193" y="3327747"/>
              <a:ext cx="28575" cy="44450"/>
              <a:chOff x="1694" y="2257"/>
              <a:chExt cx="18" cy="28"/>
            </a:xfrm>
            <a:grpFill/>
          </p:grpSpPr>
          <p:sp>
            <p:nvSpPr>
              <p:cNvPr id="230" name="Freeform 338"/>
              <p:cNvSpPr>
                <a:spLocks noChangeAspect="1"/>
              </p:cNvSpPr>
              <p:nvPr/>
            </p:nvSpPr>
            <p:spPr bwMode="gray">
              <a:xfrm rot="-1047951">
                <a:off x="1701" y="2270"/>
                <a:ext cx="3" cy="4"/>
              </a:xfrm>
              <a:custGeom>
                <a:avLst/>
                <a:gdLst/>
                <a:ahLst/>
                <a:cxnLst>
                  <a:cxn ang="0">
                    <a:pos x="89" y="8"/>
                  </a:cxn>
                  <a:cxn ang="0">
                    <a:pos x="138" y="32"/>
                  </a:cxn>
                  <a:cxn ang="0">
                    <a:pos x="147" y="83"/>
                  </a:cxn>
                  <a:cxn ang="0">
                    <a:pos x="105" y="62"/>
                  </a:cxn>
                  <a:cxn ang="0">
                    <a:pos x="29" y="56"/>
                  </a:cxn>
                  <a:cxn ang="0">
                    <a:pos x="0" y="14"/>
                  </a:cxn>
                  <a:cxn ang="0">
                    <a:pos x="32" y="0"/>
                  </a:cxn>
                  <a:cxn ang="0">
                    <a:pos x="89" y="8"/>
                  </a:cxn>
                </a:cxnLst>
                <a:rect l="0" t="0" r="r" b="b"/>
                <a:pathLst>
                  <a:path w="147" h="83">
                    <a:moveTo>
                      <a:pt x="89" y="8"/>
                    </a:moveTo>
                    <a:lnTo>
                      <a:pt x="138" y="32"/>
                    </a:lnTo>
                    <a:lnTo>
                      <a:pt x="147" y="83"/>
                    </a:lnTo>
                    <a:lnTo>
                      <a:pt x="105" y="62"/>
                    </a:lnTo>
                    <a:lnTo>
                      <a:pt x="29" y="56"/>
                    </a:lnTo>
                    <a:lnTo>
                      <a:pt x="0" y="14"/>
                    </a:lnTo>
                    <a:lnTo>
                      <a:pt x="32" y="0"/>
                    </a:lnTo>
                    <a:lnTo>
                      <a:pt x="89" y="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31" name="Freeform 339"/>
              <p:cNvSpPr>
                <a:spLocks noChangeAspect="1"/>
              </p:cNvSpPr>
              <p:nvPr/>
            </p:nvSpPr>
            <p:spPr bwMode="gray">
              <a:xfrm rot="-1047951">
                <a:off x="1694" y="2257"/>
                <a:ext cx="18" cy="28"/>
              </a:xfrm>
              <a:custGeom>
                <a:avLst/>
                <a:gdLst/>
                <a:ahLst/>
                <a:cxnLst>
                  <a:cxn ang="0">
                    <a:pos x="826" y="627"/>
                  </a:cxn>
                  <a:cxn ang="0">
                    <a:pos x="835" y="614"/>
                  </a:cxn>
                  <a:cxn ang="0">
                    <a:pos x="843" y="539"/>
                  </a:cxn>
                  <a:cxn ang="0">
                    <a:pos x="835" y="504"/>
                  </a:cxn>
                  <a:cxn ang="0">
                    <a:pos x="801" y="466"/>
                  </a:cxn>
                  <a:cxn ang="0">
                    <a:pos x="801" y="442"/>
                  </a:cxn>
                  <a:cxn ang="0">
                    <a:pos x="809" y="425"/>
                  </a:cxn>
                  <a:cxn ang="0">
                    <a:pos x="852" y="392"/>
                  </a:cxn>
                  <a:cxn ang="0">
                    <a:pos x="847" y="298"/>
                  </a:cxn>
                  <a:cxn ang="0">
                    <a:pos x="868" y="277"/>
                  </a:cxn>
                  <a:cxn ang="0">
                    <a:pos x="877" y="243"/>
                  </a:cxn>
                  <a:cxn ang="0">
                    <a:pos x="852" y="214"/>
                  </a:cxn>
                  <a:cxn ang="0">
                    <a:pos x="860" y="135"/>
                  </a:cxn>
                  <a:cxn ang="0">
                    <a:pos x="847" y="88"/>
                  </a:cxn>
                  <a:cxn ang="0">
                    <a:pos x="813" y="46"/>
                  </a:cxn>
                  <a:cxn ang="0">
                    <a:pos x="818" y="37"/>
                  </a:cxn>
                  <a:cxn ang="0">
                    <a:pos x="809" y="37"/>
                  </a:cxn>
                  <a:cxn ang="0">
                    <a:pos x="775" y="63"/>
                  </a:cxn>
                  <a:cxn ang="0">
                    <a:pos x="639" y="67"/>
                  </a:cxn>
                  <a:cxn ang="0">
                    <a:pos x="606" y="59"/>
                  </a:cxn>
                  <a:cxn ang="0">
                    <a:pos x="564" y="29"/>
                  </a:cxn>
                  <a:cxn ang="0">
                    <a:pos x="513" y="8"/>
                  </a:cxn>
                  <a:cxn ang="0">
                    <a:pos x="445" y="0"/>
                  </a:cxn>
                  <a:cxn ang="0">
                    <a:pos x="356" y="17"/>
                  </a:cxn>
                  <a:cxn ang="0">
                    <a:pos x="317" y="37"/>
                  </a:cxn>
                  <a:cxn ang="0">
                    <a:pos x="300" y="63"/>
                  </a:cxn>
                  <a:cxn ang="0">
                    <a:pos x="305" y="101"/>
                  </a:cxn>
                  <a:cxn ang="0">
                    <a:pos x="326" y="109"/>
                  </a:cxn>
                  <a:cxn ang="0">
                    <a:pos x="445" y="109"/>
                  </a:cxn>
                  <a:cxn ang="0">
                    <a:pos x="492" y="135"/>
                  </a:cxn>
                  <a:cxn ang="0">
                    <a:pos x="504" y="172"/>
                  </a:cxn>
                  <a:cxn ang="0">
                    <a:pos x="504" y="298"/>
                  </a:cxn>
                  <a:cxn ang="0">
                    <a:pos x="513" y="327"/>
                  </a:cxn>
                  <a:cxn ang="0">
                    <a:pos x="584" y="387"/>
                  </a:cxn>
                  <a:cxn ang="0">
                    <a:pos x="631" y="412"/>
                  </a:cxn>
                  <a:cxn ang="0">
                    <a:pos x="635" y="442"/>
                  </a:cxn>
                  <a:cxn ang="0">
                    <a:pos x="618" y="459"/>
                  </a:cxn>
                  <a:cxn ang="0">
                    <a:pos x="581" y="459"/>
                  </a:cxn>
                  <a:cxn ang="0">
                    <a:pos x="516" y="476"/>
                  </a:cxn>
                  <a:cxn ang="0">
                    <a:pos x="377" y="479"/>
                  </a:cxn>
                  <a:cxn ang="0">
                    <a:pos x="262" y="466"/>
                  </a:cxn>
                  <a:cxn ang="0">
                    <a:pos x="186" y="445"/>
                  </a:cxn>
                  <a:cxn ang="0">
                    <a:pos x="8" y="445"/>
                  </a:cxn>
                  <a:cxn ang="0">
                    <a:pos x="0" y="459"/>
                  </a:cxn>
                  <a:cxn ang="0">
                    <a:pos x="0" y="491"/>
                  </a:cxn>
                  <a:cxn ang="0">
                    <a:pos x="42" y="550"/>
                  </a:cxn>
                  <a:cxn ang="0">
                    <a:pos x="131" y="589"/>
                  </a:cxn>
                  <a:cxn ang="0">
                    <a:pos x="164" y="623"/>
                  </a:cxn>
                  <a:cxn ang="0">
                    <a:pos x="186" y="614"/>
                  </a:cxn>
                  <a:cxn ang="0">
                    <a:pos x="181" y="584"/>
                  </a:cxn>
                  <a:cxn ang="0">
                    <a:pos x="198" y="567"/>
                  </a:cxn>
                  <a:cxn ang="0">
                    <a:pos x="224" y="555"/>
                  </a:cxn>
                  <a:cxn ang="0">
                    <a:pos x="249" y="555"/>
                  </a:cxn>
                  <a:cxn ang="0">
                    <a:pos x="339" y="559"/>
                  </a:cxn>
                  <a:cxn ang="0">
                    <a:pos x="504" y="601"/>
                  </a:cxn>
                  <a:cxn ang="0">
                    <a:pos x="547" y="597"/>
                  </a:cxn>
                  <a:cxn ang="0">
                    <a:pos x="648" y="567"/>
                  </a:cxn>
                  <a:cxn ang="0">
                    <a:pos x="690" y="567"/>
                  </a:cxn>
                  <a:cxn ang="0">
                    <a:pos x="729" y="575"/>
                  </a:cxn>
                  <a:cxn ang="0">
                    <a:pos x="758" y="592"/>
                  </a:cxn>
                  <a:cxn ang="0">
                    <a:pos x="787" y="601"/>
                  </a:cxn>
                  <a:cxn ang="0">
                    <a:pos x="821" y="617"/>
                  </a:cxn>
                  <a:cxn ang="0">
                    <a:pos x="826" y="627"/>
                  </a:cxn>
                </a:cxnLst>
                <a:rect l="0" t="0" r="r" b="b"/>
                <a:pathLst>
                  <a:path w="877" h="627">
                    <a:moveTo>
                      <a:pt x="826" y="627"/>
                    </a:moveTo>
                    <a:lnTo>
                      <a:pt x="835" y="614"/>
                    </a:lnTo>
                    <a:lnTo>
                      <a:pt x="843" y="539"/>
                    </a:lnTo>
                    <a:lnTo>
                      <a:pt x="835" y="504"/>
                    </a:lnTo>
                    <a:lnTo>
                      <a:pt x="801" y="466"/>
                    </a:lnTo>
                    <a:lnTo>
                      <a:pt x="801" y="442"/>
                    </a:lnTo>
                    <a:lnTo>
                      <a:pt x="809" y="425"/>
                    </a:lnTo>
                    <a:lnTo>
                      <a:pt x="852" y="392"/>
                    </a:lnTo>
                    <a:lnTo>
                      <a:pt x="847" y="298"/>
                    </a:lnTo>
                    <a:lnTo>
                      <a:pt x="868" y="277"/>
                    </a:lnTo>
                    <a:lnTo>
                      <a:pt x="877" y="243"/>
                    </a:lnTo>
                    <a:lnTo>
                      <a:pt x="852" y="214"/>
                    </a:lnTo>
                    <a:lnTo>
                      <a:pt x="860" y="135"/>
                    </a:lnTo>
                    <a:lnTo>
                      <a:pt x="847" y="88"/>
                    </a:lnTo>
                    <a:lnTo>
                      <a:pt x="813" y="46"/>
                    </a:lnTo>
                    <a:lnTo>
                      <a:pt x="818" y="37"/>
                    </a:lnTo>
                    <a:lnTo>
                      <a:pt x="809" y="37"/>
                    </a:lnTo>
                    <a:lnTo>
                      <a:pt x="775" y="63"/>
                    </a:lnTo>
                    <a:lnTo>
                      <a:pt x="639" y="67"/>
                    </a:lnTo>
                    <a:lnTo>
                      <a:pt x="606" y="59"/>
                    </a:lnTo>
                    <a:lnTo>
                      <a:pt x="564" y="29"/>
                    </a:lnTo>
                    <a:lnTo>
                      <a:pt x="513" y="8"/>
                    </a:lnTo>
                    <a:lnTo>
                      <a:pt x="445" y="0"/>
                    </a:lnTo>
                    <a:lnTo>
                      <a:pt x="356" y="17"/>
                    </a:lnTo>
                    <a:lnTo>
                      <a:pt x="317" y="37"/>
                    </a:lnTo>
                    <a:lnTo>
                      <a:pt x="300" y="63"/>
                    </a:lnTo>
                    <a:lnTo>
                      <a:pt x="305" y="101"/>
                    </a:lnTo>
                    <a:lnTo>
                      <a:pt x="326" y="109"/>
                    </a:lnTo>
                    <a:lnTo>
                      <a:pt x="445" y="109"/>
                    </a:lnTo>
                    <a:lnTo>
                      <a:pt x="492" y="135"/>
                    </a:lnTo>
                    <a:lnTo>
                      <a:pt x="504" y="172"/>
                    </a:lnTo>
                    <a:lnTo>
                      <a:pt x="504" y="298"/>
                    </a:lnTo>
                    <a:lnTo>
                      <a:pt x="513" y="327"/>
                    </a:lnTo>
                    <a:lnTo>
                      <a:pt x="584" y="387"/>
                    </a:lnTo>
                    <a:lnTo>
                      <a:pt x="631" y="412"/>
                    </a:lnTo>
                    <a:lnTo>
                      <a:pt x="635" y="442"/>
                    </a:lnTo>
                    <a:lnTo>
                      <a:pt x="618" y="459"/>
                    </a:lnTo>
                    <a:lnTo>
                      <a:pt x="581" y="459"/>
                    </a:lnTo>
                    <a:lnTo>
                      <a:pt x="516" y="476"/>
                    </a:lnTo>
                    <a:lnTo>
                      <a:pt x="377" y="479"/>
                    </a:lnTo>
                    <a:lnTo>
                      <a:pt x="262" y="466"/>
                    </a:lnTo>
                    <a:lnTo>
                      <a:pt x="186" y="445"/>
                    </a:lnTo>
                    <a:lnTo>
                      <a:pt x="8" y="445"/>
                    </a:lnTo>
                    <a:lnTo>
                      <a:pt x="0" y="459"/>
                    </a:lnTo>
                    <a:lnTo>
                      <a:pt x="0" y="491"/>
                    </a:lnTo>
                    <a:lnTo>
                      <a:pt x="42" y="550"/>
                    </a:lnTo>
                    <a:lnTo>
                      <a:pt x="131" y="589"/>
                    </a:lnTo>
                    <a:lnTo>
                      <a:pt x="164" y="623"/>
                    </a:lnTo>
                    <a:lnTo>
                      <a:pt x="186" y="614"/>
                    </a:lnTo>
                    <a:lnTo>
                      <a:pt x="181" y="584"/>
                    </a:lnTo>
                    <a:lnTo>
                      <a:pt x="198" y="567"/>
                    </a:lnTo>
                    <a:lnTo>
                      <a:pt x="224" y="555"/>
                    </a:lnTo>
                    <a:lnTo>
                      <a:pt x="249" y="555"/>
                    </a:lnTo>
                    <a:lnTo>
                      <a:pt x="339" y="559"/>
                    </a:lnTo>
                    <a:lnTo>
                      <a:pt x="504" y="601"/>
                    </a:lnTo>
                    <a:lnTo>
                      <a:pt x="547" y="597"/>
                    </a:lnTo>
                    <a:lnTo>
                      <a:pt x="648" y="567"/>
                    </a:lnTo>
                    <a:lnTo>
                      <a:pt x="690" y="567"/>
                    </a:lnTo>
                    <a:lnTo>
                      <a:pt x="729" y="575"/>
                    </a:lnTo>
                    <a:lnTo>
                      <a:pt x="758" y="592"/>
                    </a:lnTo>
                    <a:lnTo>
                      <a:pt x="787" y="601"/>
                    </a:lnTo>
                    <a:lnTo>
                      <a:pt x="821" y="617"/>
                    </a:lnTo>
                    <a:lnTo>
                      <a:pt x="826" y="62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sp>
          <p:nvSpPr>
            <p:cNvPr id="113" name="Freeform 340"/>
            <p:cNvSpPr>
              <a:spLocks noChangeAspect="1"/>
            </p:cNvSpPr>
            <p:nvPr/>
          </p:nvSpPr>
          <p:spPr bwMode="gray">
            <a:xfrm rot="20552049">
              <a:off x="3532981" y="3337272"/>
              <a:ext cx="15875" cy="12700"/>
            </a:xfrm>
            <a:custGeom>
              <a:avLst/>
              <a:gdLst/>
              <a:ahLst/>
              <a:cxnLst>
                <a:cxn ang="0">
                  <a:pos x="442" y="20"/>
                </a:cxn>
                <a:cxn ang="0">
                  <a:pos x="462" y="54"/>
                </a:cxn>
                <a:cxn ang="0">
                  <a:pos x="471" y="99"/>
                </a:cxn>
                <a:cxn ang="0">
                  <a:pos x="425" y="141"/>
                </a:cxn>
                <a:cxn ang="0">
                  <a:pos x="393" y="159"/>
                </a:cxn>
                <a:cxn ang="0">
                  <a:pos x="292" y="180"/>
                </a:cxn>
                <a:cxn ang="0">
                  <a:pos x="224" y="180"/>
                </a:cxn>
                <a:cxn ang="0">
                  <a:pos x="156" y="172"/>
                </a:cxn>
                <a:cxn ang="0">
                  <a:pos x="51" y="176"/>
                </a:cxn>
                <a:cxn ang="0">
                  <a:pos x="42" y="172"/>
                </a:cxn>
                <a:cxn ang="0">
                  <a:pos x="30" y="113"/>
                </a:cxn>
                <a:cxn ang="0">
                  <a:pos x="0" y="66"/>
                </a:cxn>
                <a:cxn ang="0">
                  <a:pos x="0" y="23"/>
                </a:cxn>
                <a:cxn ang="0">
                  <a:pos x="30" y="0"/>
                </a:cxn>
                <a:cxn ang="0">
                  <a:pos x="385" y="0"/>
                </a:cxn>
                <a:cxn ang="0">
                  <a:pos x="416" y="3"/>
                </a:cxn>
                <a:cxn ang="0">
                  <a:pos x="437" y="11"/>
                </a:cxn>
                <a:cxn ang="0">
                  <a:pos x="442" y="20"/>
                </a:cxn>
              </a:cxnLst>
              <a:rect l="0" t="0" r="r" b="b"/>
              <a:pathLst>
                <a:path w="471" h="180">
                  <a:moveTo>
                    <a:pt x="442" y="20"/>
                  </a:moveTo>
                  <a:lnTo>
                    <a:pt x="462" y="54"/>
                  </a:lnTo>
                  <a:lnTo>
                    <a:pt x="471" y="99"/>
                  </a:lnTo>
                  <a:lnTo>
                    <a:pt x="425" y="141"/>
                  </a:lnTo>
                  <a:lnTo>
                    <a:pt x="393" y="159"/>
                  </a:lnTo>
                  <a:lnTo>
                    <a:pt x="292" y="180"/>
                  </a:lnTo>
                  <a:lnTo>
                    <a:pt x="224" y="180"/>
                  </a:lnTo>
                  <a:lnTo>
                    <a:pt x="156" y="172"/>
                  </a:lnTo>
                  <a:lnTo>
                    <a:pt x="51" y="176"/>
                  </a:lnTo>
                  <a:lnTo>
                    <a:pt x="42" y="172"/>
                  </a:lnTo>
                  <a:lnTo>
                    <a:pt x="30" y="113"/>
                  </a:lnTo>
                  <a:lnTo>
                    <a:pt x="0" y="66"/>
                  </a:lnTo>
                  <a:lnTo>
                    <a:pt x="0" y="23"/>
                  </a:lnTo>
                  <a:lnTo>
                    <a:pt x="30" y="0"/>
                  </a:lnTo>
                  <a:lnTo>
                    <a:pt x="385" y="0"/>
                  </a:lnTo>
                  <a:lnTo>
                    <a:pt x="416" y="3"/>
                  </a:lnTo>
                  <a:lnTo>
                    <a:pt x="437" y="11"/>
                  </a:lnTo>
                  <a:lnTo>
                    <a:pt x="442" y="2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14" name="Freeform 341"/>
            <p:cNvSpPr>
              <a:spLocks noChangeAspect="1"/>
            </p:cNvSpPr>
            <p:nvPr/>
          </p:nvSpPr>
          <p:spPr bwMode="gray">
            <a:xfrm rot="20552049">
              <a:off x="3629818" y="3429347"/>
              <a:ext cx="0" cy="4763"/>
            </a:xfrm>
            <a:custGeom>
              <a:avLst/>
              <a:gdLst/>
              <a:ahLst/>
              <a:cxnLst>
                <a:cxn ang="0">
                  <a:pos x="14" y="0"/>
                </a:cxn>
                <a:cxn ang="0">
                  <a:pos x="0" y="7"/>
                </a:cxn>
                <a:cxn ang="0">
                  <a:pos x="0" y="76"/>
                </a:cxn>
                <a:cxn ang="0">
                  <a:pos x="14" y="59"/>
                </a:cxn>
                <a:cxn ang="0">
                  <a:pos x="14" y="0"/>
                </a:cxn>
              </a:cxnLst>
              <a:rect l="0" t="0" r="r" b="b"/>
              <a:pathLst>
                <a:path w="14" h="76">
                  <a:moveTo>
                    <a:pt x="14" y="0"/>
                  </a:moveTo>
                  <a:lnTo>
                    <a:pt x="0" y="7"/>
                  </a:lnTo>
                  <a:lnTo>
                    <a:pt x="0" y="76"/>
                  </a:lnTo>
                  <a:lnTo>
                    <a:pt x="14" y="59"/>
                  </a:lnTo>
                  <a:lnTo>
                    <a:pt x="14"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15" name="Freeform 342"/>
            <p:cNvSpPr>
              <a:spLocks noChangeAspect="1"/>
            </p:cNvSpPr>
            <p:nvPr/>
          </p:nvSpPr>
          <p:spPr bwMode="gray">
            <a:xfrm rot="20552049">
              <a:off x="3602831" y="3362672"/>
              <a:ext cx="4763" cy="11113"/>
            </a:xfrm>
            <a:custGeom>
              <a:avLst/>
              <a:gdLst/>
              <a:ahLst/>
              <a:cxnLst>
                <a:cxn ang="0">
                  <a:pos x="122" y="0"/>
                </a:cxn>
                <a:cxn ang="0">
                  <a:pos x="98" y="4"/>
                </a:cxn>
                <a:cxn ang="0">
                  <a:pos x="81" y="52"/>
                </a:cxn>
                <a:cxn ang="0">
                  <a:pos x="17" y="45"/>
                </a:cxn>
                <a:cxn ang="0">
                  <a:pos x="0" y="104"/>
                </a:cxn>
                <a:cxn ang="0">
                  <a:pos x="8" y="160"/>
                </a:cxn>
                <a:cxn ang="0">
                  <a:pos x="53" y="163"/>
                </a:cxn>
                <a:cxn ang="0">
                  <a:pos x="70" y="104"/>
                </a:cxn>
                <a:cxn ang="0">
                  <a:pos x="83" y="93"/>
                </a:cxn>
                <a:cxn ang="0">
                  <a:pos x="132" y="91"/>
                </a:cxn>
                <a:cxn ang="0">
                  <a:pos x="173" y="74"/>
                </a:cxn>
                <a:cxn ang="0">
                  <a:pos x="166" y="52"/>
                </a:cxn>
                <a:cxn ang="0">
                  <a:pos x="135" y="38"/>
                </a:cxn>
                <a:cxn ang="0">
                  <a:pos x="122" y="0"/>
                </a:cxn>
              </a:cxnLst>
              <a:rect l="0" t="0" r="r" b="b"/>
              <a:pathLst>
                <a:path w="173" h="163">
                  <a:moveTo>
                    <a:pt x="122" y="0"/>
                  </a:moveTo>
                  <a:lnTo>
                    <a:pt x="98" y="4"/>
                  </a:lnTo>
                  <a:lnTo>
                    <a:pt x="81" y="52"/>
                  </a:lnTo>
                  <a:lnTo>
                    <a:pt x="17" y="45"/>
                  </a:lnTo>
                  <a:lnTo>
                    <a:pt x="0" y="104"/>
                  </a:lnTo>
                  <a:lnTo>
                    <a:pt x="8" y="160"/>
                  </a:lnTo>
                  <a:lnTo>
                    <a:pt x="53" y="163"/>
                  </a:lnTo>
                  <a:lnTo>
                    <a:pt x="70" y="104"/>
                  </a:lnTo>
                  <a:lnTo>
                    <a:pt x="83" y="93"/>
                  </a:lnTo>
                  <a:lnTo>
                    <a:pt x="132" y="91"/>
                  </a:lnTo>
                  <a:lnTo>
                    <a:pt x="173" y="74"/>
                  </a:lnTo>
                  <a:lnTo>
                    <a:pt x="166" y="52"/>
                  </a:lnTo>
                  <a:lnTo>
                    <a:pt x="135" y="38"/>
                  </a:lnTo>
                  <a:lnTo>
                    <a:pt x="122"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16" name="Freeform 343"/>
            <p:cNvSpPr>
              <a:spLocks noChangeAspect="1"/>
            </p:cNvSpPr>
            <p:nvPr/>
          </p:nvSpPr>
          <p:spPr bwMode="gray">
            <a:xfrm rot="20552049">
              <a:off x="3556793" y="3334097"/>
              <a:ext cx="0" cy="1588"/>
            </a:xfrm>
            <a:custGeom>
              <a:avLst/>
              <a:gdLst/>
              <a:ahLst/>
              <a:cxnLst>
                <a:cxn ang="0">
                  <a:pos x="28" y="0"/>
                </a:cxn>
                <a:cxn ang="0">
                  <a:pos x="0" y="21"/>
                </a:cxn>
                <a:cxn ang="0">
                  <a:pos x="3" y="39"/>
                </a:cxn>
                <a:cxn ang="0">
                  <a:pos x="28" y="32"/>
                </a:cxn>
                <a:cxn ang="0">
                  <a:pos x="28" y="0"/>
                </a:cxn>
              </a:cxnLst>
              <a:rect l="0" t="0" r="r" b="b"/>
              <a:pathLst>
                <a:path w="28" h="39">
                  <a:moveTo>
                    <a:pt x="28" y="0"/>
                  </a:moveTo>
                  <a:lnTo>
                    <a:pt x="0" y="21"/>
                  </a:lnTo>
                  <a:lnTo>
                    <a:pt x="3" y="39"/>
                  </a:lnTo>
                  <a:lnTo>
                    <a:pt x="28" y="32"/>
                  </a:lnTo>
                  <a:lnTo>
                    <a:pt x="28"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17" name="Freeform 344"/>
            <p:cNvSpPr>
              <a:spLocks noChangeAspect="1"/>
            </p:cNvSpPr>
            <p:nvPr/>
          </p:nvSpPr>
          <p:spPr bwMode="gray">
            <a:xfrm rot="20552049">
              <a:off x="3559968" y="3346797"/>
              <a:ext cx="1588" cy="3175"/>
            </a:xfrm>
            <a:custGeom>
              <a:avLst/>
              <a:gdLst/>
              <a:ahLst/>
              <a:cxnLst>
                <a:cxn ang="0">
                  <a:pos x="6" y="8"/>
                </a:cxn>
                <a:cxn ang="0">
                  <a:pos x="0" y="17"/>
                </a:cxn>
                <a:cxn ang="0">
                  <a:pos x="6" y="34"/>
                </a:cxn>
                <a:cxn ang="0">
                  <a:pos x="42" y="0"/>
                </a:cxn>
                <a:cxn ang="0">
                  <a:pos x="6" y="8"/>
                </a:cxn>
              </a:cxnLst>
              <a:rect l="0" t="0" r="r" b="b"/>
              <a:pathLst>
                <a:path w="42" h="34">
                  <a:moveTo>
                    <a:pt x="6" y="8"/>
                  </a:moveTo>
                  <a:lnTo>
                    <a:pt x="0" y="17"/>
                  </a:lnTo>
                  <a:lnTo>
                    <a:pt x="6" y="34"/>
                  </a:lnTo>
                  <a:lnTo>
                    <a:pt x="42" y="0"/>
                  </a:lnTo>
                  <a:lnTo>
                    <a:pt x="6" y="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18" name="Freeform 345"/>
            <p:cNvSpPr>
              <a:spLocks noChangeAspect="1"/>
            </p:cNvSpPr>
            <p:nvPr/>
          </p:nvSpPr>
          <p:spPr bwMode="gray">
            <a:xfrm rot="20552049">
              <a:off x="3610768" y="3380134"/>
              <a:ext cx="3175" cy="7938"/>
            </a:xfrm>
            <a:custGeom>
              <a:avLst/>
              <a:gdLst/>
              <a:ahLst/>
              <a:cxnLst>
                <a:cxn ang="0">
                  <a:pos x="18" y="0"/>
                </a:cxn>
                <a:cxn ang="0">
                  <a:pos x="0" y="0"/>
                </a:cxn>
                <a:cxn ang="0">
                  <a:pos x="0" y="86"/>
                </a:cxn>
                <a:cxn ang="0">
                  <a:pos x="14" y="124"/>
                </a:cxn>
                <a:cxn ang="0">
                  <a:pos x="42" y="124"/>
                </a:cxn>
                <a:cxn ang="0">
                  <a:pos x="52" y="90"/>
                </a:cxn>
                <a:cxn ang="0">
                  <a:pos x="49" y="20"/>
                </a:cxn>
                <a:cxn ang="0">
                  <a:pos x="18" y="0"/>
                </a:cxn>
              </a:cxnLst>
              <a:rect l="0" t="0" r="r" b="b"/>
              <a:pathLst>
                <a:path w="52" h="124">
                  <a:moveTo>
                    <a:pt x="18" y="0"/>
                  </a:moveTo>
                  <a:lnTo>
                    <a:pt x="0" y="0"/>
                  </a:lnTo>
                  <a:lnTo>
                    <a:pt x="0" y="86"/>
                  </a:lnTo>
                  <a:lnTo>
                    <a:pt x="14" y="124"/>
                  </a:lnTo>
                  <a:lnTo>
                    <a:pt x="42" y="124"/>
                  </a:lnTo>
                  <a:lnTo>
                    <a:pt x="52" y="90"/>
                  </a:lnTo>
                  <a:lnTo>
                    <a:pt x="49" y="20"/>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19" name="Freeform 346"/>
            <p:cNvSpPr>
              <a:spLocks noChangeAspect="1"/>
            </p:cNvSpPr>
            <p:nvPr/>
          </p:nvSpPr>
          <p:spPr bwMode="gray">
            <a:xfrm rot="20552049">
              <a:off x="3629818" y="3454747"/>
              <a:ext cx="1588" cy="4763"/>
            </a:xfrm>
            <a:custGeom>
              <a:avLst/>
              <a:gdLst/>
              <a:ahLst/>
              <a:cxnLst>
                <a:cxn ang="0">
                  <a:pos x="49" y="0"/>
                </a:cxn>
                <a:cxn ang="0">
                  <a:pos x="17" y="14"/>
                </a:cxn>
                <a:cxn ang="0">
                  <a:pos x="0" y="62"/>
                </a:cxn>
                <a:cxn ang="0">
                  <a:pos x="38" y="41"/>
                </a:cxn>
                <a:cxn ang="0">
                  <a:pos x="49" y="0"/>
                </a:cxn>
              </a:cxnLst>
              <a:rect l="0" t="0" r="r" b="b"/>
              <a:pathLst>
                <a:path w="49" h="62">
                  <a:moveTo>
                    <a:pt x="49" y="0"/>
                  </a:moveTo>
                  <a:lnTo>
                    <a:pt x="17" y="14"/>
                  </a:lnTo>
                  <a:lnTo>
                    <a:pt x="0" y="62"/>
                  </a:lnTo>
                  <a:lnTo>
                    <a:pt x="38" y="41"/>
                  </a:lnTo>
                  <a:lnTo>
                    <a:pt x="49"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20" name="Freeform 347"/>
            <p:cNvSpPr>
              <a:spLocks noChangeAspect="1"/>
            </p:cNvSpPr>
            <p:nvPr/>
          </p:nvSpPr>
          <p:spPr bwMode="gray">
            <a:xfrm rot="20552049">
              <a:off x="3325018" y="3280122"/>
              <a:ext cx="117475" cy="77788"/>
            </a:xfrm>
            <a:custGeom>
              <a:avLst/>
              <a:gdLst/>
              <a:ahLst/>
              <a:cxnLst>
                <a:cxn ang="0">
                  <a:pos x="2488" y="571"/>
                </a:cxn>
                <a:cxn ang="0">
                  <a:pos x="2639" y="644"/>
                </a:cxn>
                <a:cxn ang="0">
                  <a:pos x="2750" y="689"/>
                </a:cxn>
                <a:cxn ang="0">
                  <a:pos x="2869" y="689"/>
                </a:cxn>
                <a:cxn ang="0">
                  <a:pos x="2865" y="787"/>
                </a:cxn>
                <a:cxn ang="0">
                  <a:pos x="2916" y="820"/>
                </a:cxn>
                <a:cxn ang="0">
                  <a:pos x="3170" y="871"/>
                </a:cxn>
                <a:cxn ang="0">
                  <a:pos x="3309" y="951"/>
                </a:cxn>
                <a:cxn ang="0">
                  <a:pos x="3137" y="1073"/>
                </a:cxn>
                <a:cxn ang="0">
                  <a:pos x="2908" y="1111"/>
                </a:cxn>
                <a:cxn ang="0">
                  <a:pos x="2531" y="1086"/>
                </a:cxn>
                <a:cxn ang="0">
                  <a:pos x="2269" y="1123"/>
                </a:cxn>
                <a:cxn ang="0">
                  <a:pos x="2255" y="1069"/>
                </a:cxn>
                <a:cxn ang="0">
                  <a:pos x="2449" y="951"/>
                </a:cxn>
                <a:cxn ang="0">
                  <a:pos x="2416" y="880"/>
                </a:cxn>
                <a:cxn ang="0">
                  <a:pos x="2107" y="803"/>
                </a:cxn>
                <a:cxn ang="0">
                  <a:pos x="1989" y="660"/>
                </a:cxn>
                <a:cxn ang="0">
                  <a:pos x="1832" y="547"/>
                </a:cxn>
                <a:cxn ang="0">
                  <a:pos x="1675" y="534"/>
                </a:cxn>
                <a:cxn ang="0">
                  <a:pos x="1405" y="412"/>
                </a:cxn>
                <a:cxn ang="0">
                  <a:pos x="1184" y="366"/>
                </a:cxn>
                <a:cxn ang="0">
                  <a:pos x="1091" y="383"/>
                </a:cxn>
                <a:cxn ang="0">
                  <a:pos x="955" y="353"/>
                </a:cxn>
                <a:cxn ang="0">
                  <a:pos x="870" y="293"/>
                </a:cxn>
                <a:cxn ang="0">
                  <a:pos x="990" y="231"/>
                </a:cxn>
                <a:cxn ang="0">
                  <a:pos x="929" y="189"/>
                </a:cxn>
                <a:cxn ang="0">
                  <a:pos x="604" y="205"/>
                </a:cxn>
                <a:cxn ang="0">
                  <a:pos x="451" y="325"/>
                </a:cxn>
                <a:cxn ang="0">
                  <a:pos x="281" y="403"/>
                </a:cxn>
                <a:cxn ang="0">
                  <a:pos x="129" y="482"/>
                </a:cxn>
                <a:cxn ang="0">
                  <a:pos x="99" y="449"/>
                </a:cxn>
                <a:cxn ang="0">
                  <a:pos x="78" y="396"/>
                </a:cxn>
                <a:cxn ang="0">
                  <a:pos x="147" y="366"/>
                </a:cxn>
                <a:cxn ang="0">
                  <a:pos x="238" y="176"/>
                </a:cxn>
                <a:cxn ang="0">
                  <a:pos x="454" y="79"/>
                </a:cxn>
                <a:cxn ang="0">
                  <a:pos x="1003" y="0"/>
                </a:cxn>
                <a:cxn ang="0">
                  <a:pos x="1295" y="20"/>
                </a:cxn>
                <a:cxn ang="0">
                  <a:pos x="1490" y="62"/>
                </a:cxn>
                <a:cxn ang="0">
                  <a:pos x="1637" y="189"/>
                </a:cxn>
                <a:cxn ang="0">
                  <a:pos x="1879" y="251"/>
                </a:cxn>
                <a:cxn ang="0">
                  <a:pos x="1985" y="293"/>
                </a:cxn>
                <a:cxn ang="0">
                  <a:pos x="1989" y="325"/>
                </a:cxn>
                <a:cxn ang="0">
                  <a:pos x="2167" y="429"/>
                </a:cxn>
                <a:cxn ang="0">
                  <a:pos x="2394" y="508"/>
                </a:cxn>
              </a:cxnLst>
              <a:rect l="0" t="0" r="r" b="b"/>
              <a:pathLst>
                <a:path w="3347" h="1123">
                  <a:moveTo>
                    <a:pt x="2394" y="508"/>
                  </a:moveTo>
                  <a:lnTo>
                    <a:pt x="2399" y="517"/>
                  </a:lnTo>
                  <a:lnTo>
                    <a:pt x="2488" y="571"/>
                  </a:lnTo>
                  <a:lnTo>
                    <a:pt x="2559" y="627"/>
                  </a:lnTo>
                  <a:lnTo>
                    <a:pt x="2605" y="644"/>
                  </a:lnTo>
                  <a:lnTo>
                    <a:pt x="2639" y="644"/>
                  </a:lnTo>
                  <a:lnTo>
                    <a:pt x="2665" y="652"/>
                  </a:lnTo>
                  <a:lnTo>
                    <a:pt x="2687" y="669"/>
                  </a:lnTo>
                  <a:lnTo>
                    <a:pt x="2750" y="689"/>
                  </a:lnTo>
                  <a:lnTo>
                    <a:pt x="2793" y="689"/>
                  </a:lnTo>
                  <a:lnTo>
                    <a:pt x="2835" y="680"/>
                  </a:lnTo>
                  <a:lnTo>
                    <a:pt x="2869" y="689"/>
                  </a:lnTo>
                  <a:lnTo>
                    <a:pt x="2886" y="719"/>
                  </a:lnTo>
                  <a:lnTo>
                    <a:pt x="2886" y="744"/>
                  </a:lnTo>
                  <a:lnTo>
                    <a:pt x="2865" y="787"/>
                  </a:lnTo>
                  <a:lnTo>
                    <a:pt x="2865" y="803"/>
                  </a:lnTo>
                  <a:lnTo>
                    <a:pt x="2874" y="811"/>
                  </a:lnTo>
                  <a:lnTo>
                    <a:pt x="2916" y="820"/>
                  </a:lnTo>
                  <a:lnTo>
                    <a:pt x="3094" y="816"/>
                  </a:lnTo>
                  <a:lnTo>
                    <a:pt x="3128" y="828"/>
                  </a:lnTo>
                  <a:lnTo>
                    <a:pt x="3170" y="871"/>
                  </a:lnTo>
                  <a:lnTo>
                    <a:pt x="3182" y="891"/>
                  </a:lnTo>
                  <a:lnTo>
                    <a:pt x="3259" y="947"/>
                  </a:lnTo>
                  <a:lnTo>
                    <a:pt x="3309" y="951"/>
                  </a:lnTo>
                  <a:lnTo>
                    <a:pt x="3343" y="964"/>
                  </a:lnTo>
                  <a:lnTo>
                    <a:pt x="3347" y="1002"/>
                  </a:lnTo>
                  <a:lnTo>
                    <a:pt x="3137" y="1073"/>
                  </a:lnTo>
                  <a:lnTo>
                    <a:pt x="3072" y="1103"/>
                  </a:lnTo>
                  <a:lnTo>
                    <a:pt x="2996" y="1115"/>
                  </a:lnTo>
                  <a:lnTo>
                    <a:pt x="2908" y="1111"/>
                  </a:lnTo>
                  <a:lnTo>
                    <a:pt x="2852" y="1094"/>
                  </a:lnTo>
                  <a:lnTo>
                    <a:pt x="2793" y="1090"/>
                  </a:lnTo>
                  <a:lnTo>
                    <a:pt x="2531" y="1086"/>
                  </a:lnTo>
                  <a:lnTo>
                    <a:pt x="2394" y="1103"/>
                  </a:lnTo>
                  <a:lnTo>
                    <a:pt x="2314" y="1123"/>
                  </a:lnTo>
                  <a:lnTo>
                    <a:pt x="2269" y="1123"/>
                  </a:lnTo>
                  <a:lnTo>
                    <a:pt x="2243" y="1115"/>
                  </a:lnTo>
                  <a:lnTo>
                    <a:pt x="2235" y="1094"/>
                  </a:lnTo>
                  <a:lnTo>
                    <a:pt x="2255" y="1069"/>
                  </a:lnTo>
                  <a:lnTo>
                    <a:pt x="2314" y="1019"/>
                  </a:lnTo>
                  <a:lnTo>
                    <a:pt x="2373" y="985"/>
                  </a:lnTo>
                  <a:lnTo>
                    <a:pt x="2449" y="951"/>
                  </a:lnTo>
                  <a:lnTo>
                    <a:pt x="2457" y="917"/>
                  </a:lnTo>
                  <a:lnTo>
                    <a:pt x="2454" y="900"/>
                  </a:lnTo>
                  <a:lnTo>
                    <a:pt x="2416" y="880"/>
                  </a:lnTo>
                  <a:lnTo>
                    <a:pt x="2319" y="849"/>
                  </a:lnTo>
                  <a:lnTo>
                    <a:pt x="2141" y="837"/>
                  </a:lnTo>
                  <a:lnTo>
                    <a:pt x="2107" y="803"/>
                  </a:lnTo>
                  <a:lnTo>
                    <a:pt x="2056" y="770"/>
                  </a:lnTo>
                  <a:lnTo>
                    <a:pt x="2019" y="727"/>
                  </a:lnTo>
                  <a:lnTo>
                    <a:pt x="1989" y="660"/>
                  </a:lnTo>
                  <a:lnTo>
                    <a:pt x="1977" y="606"/>
                  </a:lnTo>
                  <a:lnTo>
                    <a:pt x="1938" y="560"/>
                  </a:lnTo>
                  <a:lnTo>
                    <a:pt x="1832" y="547"/>
                  </a:lnTo>
                  <a:lnTo>
                    <a:pt x="1734" y="551"/>
                  </a:lnTo>
                  <a:lnTo>
                    <a:pt x="1700" y="547"/>
                  </a:lnTo>
                  <a:lnTo>
                    <a:pt x="1675" y="534"/>
                  </a:lnTo>
                  <a:lnTo>
                    <a:pt x="1564" y="513"/>
                  </a:lnTo>
                  <a:lnTo>
                    <a:pt x="1473" y="472"/>
                  </a:lnTo>
                  <a:lnTo>
                    <a:pt x="1405" y="412"/>
                  </a:lnTo>
                  <a:lnTo>
                    <a:pt x="1354" y="387"/>
                  </a:lnTo>
                  <a:lnTo>
                    <a:pt x="1222" y="383"/>
                  </a:lnTo>
                  <a:lnTo>
                    <a:pt x="1184" y="366"/>
                  </a:lnTo>
                  <a:lnTo>
                    <a:pt x="1159" y="366"/>
                  </a:lnTo>
                  <a:lnTo>
                    <a:pt x="1129" y="378"/>
                  </a:lnTo>
                  <a:lnTo>
                    <a:pt x="1091" y="383"/>
                  </a:lnTo>
                  <a:lnTo>
                    <a:pt x="1049" y="370"/>
                  </a:lnTo>
                  <a:lnTo>
                    <a:pt x="1037" y="358"/>
                  </a:lnTo>
                  <a:lnTo>
                    <a:pt x="955" y="353"/>
                  </a:lnTo>
                  <a:lnTo>
                    <a:pt x="904" y="341"/>
                  </a:lnTo>
                  <a:lnTo>
                    <a:pt x="887" y="327"/>
                  </a:lnTo>
                  <a:lnTo>
                    <a:pt x="870" y="293"/>
                  </a:lnTo>
                  <a:lnTo>
                    <a:pt x="870" y="276"/>
                  </a:lnTo>
                  <a:lnTo>
                    <a:pt x="972" y="251"/>
                  </a:lnTo>
                  <a:lnTo>
                    <a:pt x="990" y="231"/>
                  </a:lnTo>
                  <a:lnTo>
                    <a:pt x="981" y="209"/>
                  </a:lnTo>
                  <a:lnTo>
                    <a:pt x="943" y="201"/>
                  </a:lnTo>
                  <a:lnTo>
                    <a:pt x="929" y="189"/>
                  </a:lnTo>
                  <a:lnTo>
                    <a:pt x="718" y="167"/>
                  </a:lnTo>
                  <a:lnTo>
                    <a:pt x="658" y="172"/>
                  </a:lnTo>
                  <a:lnTo>
                    <a:pt x="604" y="205"/>
                  </a:lnTo>
                  <a:lnTo>
                    <a:pt x="557" y="251"/>
                  </a:lnTo>
                  <a:lnTo>
                    <a:pt x="519" y="302"/>
                  </a:lnTo>
                  <a:lnTo>
                    <a:pt x="451" y="325"/>
                  </a:lnTo>
                  <a:lnTo>
                    <a:pt x="370" y="332"/>
                  </a:lnTo>
                  <a:lnTo>
                    <a:pt x="323" y="349"/>
                  </a:lnTo>
                  <a:lnTo>
                    <a:pt x="281" y="403"/>
                  </a:lnTo>
                  <a:lnTo>
                    <a:pt x="230" y="412"/>
                  </a:lnTo>
                  <a:lnTo>
                    <a:pt x="213" y="420"/>
                  </a:lnTo>
                  <a:lnTo>
                    <a:pt x="129" y="482"/>
                  </a:lnTo>
                  <a:lnTo>
                    <a:pt x="120" y="482"/>
                  </a:lnTo>
                  <a:lnTo>
                    <a:pt x="117" y="466"/>
                  </a:lnTo>
                  <a:lnTo>
                    <a:pt x="99" y="449"/>
                  </a:lnTo>
                  <a:lnTo>
                    <a:pt x="0" y="455"/>
                  </a:lnTo>
                  <a:lnTo>
                    <a:pt x="0" y="441"/>
                  </a:lnTo>
                  <a:lnTo>
                    <a:pt x="78" y="396"/>
                  </a:lnTo>
                  <a:lnTo>
                    <a:pt x="133" y="390"/>
                  </a:lnTo>
                  <a:lnTo>
                    <a:pt x="141" y="383"/>
                  </a:lnTo>
                  <a:lnTo>
                    <a:pt x="147" y="366"/>
                  </a:lnTo>
                  <a:lnTo>
                    <a:pt x="147" y="257"/>
                  </a:lnTo>
                  <a:lnTo>
                    <a:pt x="163" y="226"/>
                  </a:lnTo>
                  <a:lnTo>
                    <a:pt x="238" y="176"/>
                  </a:lnTo>
                  <a:lnTo>
                    <a:pt x="337" y="130"/>
                  </a:lnTo>
                  <a:lnTo>
                    <a:pt x="358" y="125"/>
                  </a:lnTo>
                  <a:lnTo>
                    <a:pt x="454" y="79"/>
                  </a:lnTo>
                  <a:lnTo>
                    <a:pt x="675" y="29"/>
                  </a:lnTo>
                  <a:lnTo>
                    <a:pt x="752" y="3"/>
                  </a:lnTo>
                  <a:lnTo>
                    <a:pt x="1003" y="0"/>
                  </a:lnTo>
                  <a:lnTo>
                    <a:pt x="1112" y="20"/>
                  </a:lnTo>
                  <a:lnTo>
                    <a:pt x="1227" y="25"/>
                  </a:lnTo>
                  <a:lnTo>
                    <a:pt x="1295" y="20"/>
                  </a:lnTo>
                  <a:lnTo>
                    <a:pt x="1336" y="54"/>
                  </a:lnTo>
                  <a:lnTo>
                    <a:pt x="1366" y="67"/>
                  </a:lnTo>
                  <a:lnTo>
                    <a:pt x="1490" y="62"/>
                  </a:lnTo>
                  <a:lnTo>
                    <a:pt x="1524" y="79"/>
                  </a:lnTo>
                  <a:lnTo>
                    <a:pt x="1612" y="150"/>
                  </a:lnTo>
                  <a:lnTo>
                    <a:pt x="1637" y="189"/>
                  </a:lnTo>
                  <a:lnTo>
                    <a:pt x="1700" y="240"/>
                  </a:lnTo>
                  <a:lnTo>
                    <a:pt x="1751" y="257"/>
                  </a:lnTo>
                  <a:lnTo>
                    <a:pt x="1879" y="251"/>
                  </a:lnTo>
                  <a:lnTo>
                    <a:pt x="1913" y="273"/>
                  </a:lnTo>
                  <a:lnTo>
                    <a:pt x="1968" y="273"/>
                  </a:lnTo>
                  <a:lnTo>
                    <a:pt x="1985" y="293"/>
                  </a:lnTo>
                  <a:lnTo>
                    <a:pt x="1968" y="293"/>
                  </a:lnTo>
                  <a:lnTo>
                    <a:pt x="1964" y="311"/>
                  </a:lnTo>
                  <a:lnTo>
                    <a:pt x="1989" y="325"/>
                  </a:lnTo>
                  <a:lnTo>
                    <a:pt x="2056" y="335"/>
                  </a:lnTo>
                  <a:lnTo>
                    <a:pt x="2099" y="358"/>
                  </a:lnTo>
                  <a:lnTo>
                    <a:pt x="2167" y="429"/>
                  </a:lnTo>
                  <a:lnTo>
                    <a:pt x="2269" y="458"/>
                  </a:lnTo>
                  <a:lnTo>
                    <a:pt x="2344" y="496"/>
                  </a:lnTo>
                  <a:lnTo>
                    <a:pt x="2394" y="50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21" name="Freeform 348"/>
            <p:cNvSpPr>
              <a:spLocks noChangeAspect="1"/>
            </p:cNvSpPr>
            <p:nvPr/>
          </p:nvSpPr>
          <p:spPr bwMode="gray">
            <a:xfrm rot="20552049">
              <a:off x="3344068" y="3321397"/>
              <a:ext cx="4763" cy="9525"/>
            </a:xfrm>
            <a:custGeom>
              <a:avLst/>
              <a:gdLst/>
              <a:ahLst/>
              <a:cxnLst>
                <a:cxn ang="0">
                  <a:pos x="128" y="5"/>
                </a:cxn>
                <a:cxn ang="0">
                  <a:pos x="136" y="42"/>
                </a:cxn>
                <a:cxn ang="0">
                  <a:pos x="153" y="64"/>
                </a:cxn>
                <a:cxn ang="0">
                  <a:pos x="165" y="128"/>
                </a:cxn>
                <a:cxn ang="0">
                  <a:pos x="77" y="156"/>
                </a:cxn>
                <a:cxn ang="0">
                  <a:pos x="38" y="156"/>
                </a:cxn>
                <a:cxn ang="0">
                  <a:pos x="22" y="144"/>
                </a:cxn>
                <a:cxn ang="0">
                  <a:pos x="8" y="131"/>
                </a:cxn>
                <a:cxn ang="0">
                  <a:pos x="0" y="98"/>
                </a:cxn>
                <a:cxn ang="0">
                  <a:pos x="51" y="123"/>
                </a:cxn>
                <a:cxn ang="0">
                  <a:pos x="63" y="89"/>
                </a:cxn>
                <a:cxn ang="0">
                  <a:pos x="51" y="68"/>
                </a:cxn>
                <a:cxn ang="0">
                  <a:pos x="47" y="42"/>
                </a:cxn>
                <a:cxn ang="0">
                  <a:pos x="51" y="9"/>
                </a:cxn>
                <a:cxn ang="0">
                  <a:pos x="89" y="0"/>
                </a:cxn>
                <a:cxn ang="0">
                  <a:pos x="114" y="5"/>
                </a:cxn>
                <a:cxn ang="0">
                  <a:pos x="128" y="14"/>
                </a:cxn>
                <a:cxn ang="0">
                  <a:pos x="128" y="5"/>
                </a:cxn>
              </a:cxnLst>
              <a:rect l="0" t="0" r="r" b="b"/>
              <a:pathLst>
                <a:path w="165" h="156">
                  <a:moveTo>
                    <a:pt x="128" y="5"/>
                  </a:moveTo>
                  <a:lnTo>
                    <a:pt x="136" y="42"/>
                  </a:lnTo>
                  <a:lnTo>
                    <a:pt x="153" y="64"/>
                  </a:lnTo>
                  <a:lnTo>
                    <a:pt x="165" y="128"/>
                  </a:lnTo>
                  <a:lnTo>
                    <a:pt x="77" y="156"/>
                  </a:lnTo>
                  <a:lnTo>
                    <a:pt x="38" y="156"/>
                  </a:lnTo>
                  <a:lnTo>
                    <a:pt x="22" y="144"/>
                  </a:lnTo>
                  <a:lnTo>
                    <a:pt x="8" y="131"/>
                  </a:lnTo>
                  <a:lnTo>
                    <a:pt x="0" y="98"/>
                  </a:lnTo>
                  <a:lnTo>
                    <a:pt x="51" y="123"/>
                  </a:lnTo>
                  <a:lnTo>
                    <a:pt x="63" y="89"/>
                  </a:lnTo>
                  <a:lnTo>
                    <a:pt x="51" y="68"/>
                  </a:lnTo>
                  <a:lnTo>
                    <a:pt x="47" y="42"/>
                  </a:lnTo>
                  <a:lnTo>
                    <a:pt x="51" y="9"/>
                  </a:lnTo>
                  <a:lnTo>
                    <a:pt x="89" y="0"/>
                  </a:lnTo>
                  <a:lnTo>
                    <a:pt x="114" y="5"/>
                  </a:lnTo>
                  <a:lnTo>
                    <a:pt x="128" y="14"/>
                  </a:lnTo>
                  <a:lnTo>
                    <a:pt x="128" y="5"/>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22" name="Freeform 349"/>
            <p:cNvSpPr>
              <a:spLocks noChangeAspect="1"/>
            </p:cNvSpPr>
            <p:nvPr/>
          </p:nvSpPr>
          <p:spPr bwMode="gray">
            <a:xfrm rot="20552049">
              <a:off x="3386931" y="3289647"/>
              <a:ext cx="11113" cy="14288"/>
            </a:xfrm>
            <a:custGeom>
              <a:avLst/>
              <a:gdLst/>
              <a:ahLst/>
              <a:cxnLst>
                <a:cxn ang="0">
                  <a:pos x="211" y="85"/>
                </a:cxn>
                <a:cxn ang="0">
                  <a:pos x="283" y="127"/>
                </a:cxn>
                <a:cxn ang="0">
                  <a:pos x="308" y="156"/>
                </a:cxn>
                <a:cxn ang="0">
                  <a:pos x="317" y="201"/>
                </a:cxn>
                <a:cxn ang="0">
                  <a:pos x="266" y="198"/>
                </a:cxn>
                <a:cxn ang="0">
                  <a:pos x="208" y="156"/>
                </a:cxn>
                <a:cxn ang="0">
                  <a:pos x="169" y="97"/>
                </a:cxn>
                <a:cxn ang="0">
                  <a:pos x="135" y="68"/>
                </a:cxn>
                <a:cxn ang="0">
                  <a:pos x="59" y="59"/>
                </a:cxn>
                <a:cxn ang="0">
                  <a:pos x="38" y="50"/>
                </a:cxn>
                <a:cxn ang="0">
                  <a:pos x="8" y="29"/>
                </a:cxn>
                <a:cxn ang="0">
                  <a:pos x="0" y="17"/>
                </a:cxn>
                <a:cxn ang="0">
                  <a:pos x="0" y="0"/>
                </a:cxn>
                <a:cxn ang="0">
                  <a:pos x="85" y="4"/>
                </a:cxn>
                <a:cxn ang="0">
                  <a:pos x="211" y="85"/>
                </a:cxn>
              </a:cxnLst>
              <a:rect l="0" t="0" r="r" b="b"/>
              <a:pathLst>
                <a:path w="317" h="201">
                  <a:moveTo>
                    <a:pt x="211" y="85"/>
                  </a:moveTo>
                  <a:lnTo>
                    <a:pt x="283" y="127"/>
                  </a:lnTo>
                  <a:lnTo>
                    <a:pt x="308" y="156"/>
                  </a:lnTo>
                  <a:lnTo>
                    <a:pt x="317" y="201"/>
                  </a:lnTo>
                  <a:lnTo>
                    <a:pt x="266" y="198"/>
                  </a:lnTo>
                  <a:lnTo>
                    <a:pt x="208" y="156"/>
                  </a:lnTo>
                  <a:lnTo>
                    <a:pt x="169" y="97"/>
                  </a:lnTo>
                  <a:lnTo>
                    <a:pt x="135" y="68"/>
                  </a:lnTo>
                  <a:lnTo>
                    <a:pt x="59" y="59"/>
                  </a:lnTo>
                  <a:lnTo>
                    <a:pt x="38" y="50"/>
                  </a:lnTo>
                  <a:lnTo>
                    <a:pt x="8" y="29"/>
                  </a:lnTo>
                  <a:lnTo>
                    <a:pt x="0" y="17"/>
                  </a:lnTo>
                  <a:lnTo>
                    <a:pt x="0" y="0"/>
                  </a:lnTo>
                  <a:lnTo>
                    <a:pt x="85" y="4"/>
                  </a:lnTo>
                  <a:lnTo>
                    <a:pt x="211" y="85"/>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23" name="Freeform 350"/>
            <p:cNvSpPr>
              <a:spLocks noChangeAspect="1"/>
            </p:cNvSpPr>
            <p:nvPr/>
          </p:nvSpPr>
          <p:spPr bwMode="gray">
            <a:xfrm rot="20552049">
              <a:off x="3585368" y="3346797"/>
              <a:ext cx="0" cy="4763"/>
            </a:xfrm>
            <a:custGeom>
              <a:avLst/>
              <a:gdLst/>
              <a:ahLst/>
              <a:cxnLst>
                <a:cxn ang="0">
                  <a:pos x="34" y="2"/>
                </a:cxn>
                <a:cxn ang="0">
                  <a:pos x="0" y="0"/>
                </a:cxn>
                <a:cxn ang="0">
                  <a:pos x="11" y="30"/>
                </a:cxn>
                <a:cxn ang="0">
                  <a:pos x="31" y="47"/>
                </a:cxn>
                <a:cxn ang="0">
                  <a:pos x="46" y="42"/>
                </a:cxn>
                <a:cxn ang="0">
                  <a:pos x="46" y="10"/>
                </a:cxn>
                <a:cxn ang="0">
                  <a:pos x="34" y="2"/>
                </a:cxn>
              </a:cxnLst>
              <a:rect l="0" t="0" r="r" b="b"/>
              <a:pathLst>
                <a:path w="46" h="47">
                  <a:moveTo>
                    <a:pt x="34" y="2"/>
                  </a:moveTo>
                  <a:lnTo>
                    <a:pt x="0" y="0"/>
                  </a:lnTo>
                  <a:lnTo>
                    <a:pt x="11" y="30"/>
                  </a:lnTo>
                  <a:lnTo>
                    <a:pt x="31" y="47"/>
                  </a:lnTo>
                  <a:lnTo>
                    <a:pt x="46" y="42"/>
                  </a:lnTo>
                  <a:lnTo>
                    <a:pt x="46" y="10"/>
                  </a:lnTo>
                  <a:lnTo>
                    <a:pt x="34" y="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24" name="Freeform 351"/>
            <p:cNvSpPr>
              <a:spLocks noChangeAspect="1"/>
            </p:cNvSpPr>
            <p:nvPr/>
          </p:nvSpPr>
          <p:spPr bwMode="gray">
            <a:xfrm rot="20552049">
              <a:off x="3626643" y="3413472"/>
              <a:ext cx="1588" cy="6350"/>
            </a:xfrm>
            <a:custGeom>
              <a:avLst/>
              <a:gdLst/>
              <a:ahLst/>
              <a:cxnLst>
                <a:cxn ang="0">
                  <a:pos x="25" y="0"/>
                </a:cxn>
                <a:cxn ang="0">
                  <a:pos x="0" y="97"/>
                </a:cxn>
                <a:cxn ang="0">
                  <a:pos x="25" y="103"/>
                </a:cxn>
                <a:cxn ang="0">
                  <a:pos x="45" y="94"/>
                </a:cxn>
                <a:cxn ang="0">
                  <a:pos x="45" y="62"/>
                </a:cxn>
                <a:cxn ang="0">
                  <a:pos x="39" y="20"/>
                </a:cxn>
                <a:cxn ang="0">
                  <a:pos x="25" y="0"/>
                </a:cxn>
              </a:cxnLst>
              <a:rect l="0" t="0" r="r" b="b"/>
              <a:pathLst>
                <a:path w="45" h="103">
                  <a:moveTo>
                    <a:pt x="25" y="0"/>
                  </a:moveTo>
                  <a:lnTo>
                    <a:pt x="0" y="97"/>
                  </a:lnTo>
                  <a:lnTo>
                    <a:pt x="25" y="103"/>
                  </a:lnTo>
                  <a:lnTo>
                    <a:pt x="45" y="94"/>
                  </a:lnTo>
                  <a:lnTo>
                    <a:pt x="45" y="62"/>
                  </a:lnTo>
                  <a:lnTo>
                    <a:pt x="39" y="20"/>
                  </a:lnTo>
                  <a:lnTo>
                    <a:pt x="25"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nvGrpSpPr>
            <p:cNvPr id="125" name="Group 362"/>
            <p:cNvGrpSpPr/>
            <p:nvPr/>
          </p:nvGrpSpPr>
          <p:grpSpPr bwMode="gray">
            <a:xfrm>
              <a:off x="4580731" y="1911697"/>
              <a:ext cx="879476" cy="1109663"/>
              <a:chOff x="4580731" y="1911697"/>
              <a:chExt cx="879476" cy="1109663"/>
            </a:xfrm>
            <a:grpFill/>
          </p:grpSpPr>
          <p:sp>
            <p:nvSpPr>
              <p:cNvPr id="181" name="Freeform 175"/>
              <p:cNvSpPr>
                <a:spLocks noChangeAspect="1"/>
              </p:cNvSpPr>
              <p:nvPr/>
            </p:nvSpPr>
            <p:spPr bwMode="gray">
              <a:xfrm>
                <a:off x="4923631" y="2716560"/>
                <a:ext cx="133350" cy="65088"/>
              </a:xfrm>
              <a:custGeom>
                <a:avLst/>
                <a:gdLst/>
                <a:ahLst/>
                <a:cxnLst>
                  <a:cxn ang="0">
                    <a:pos x="234" y="27"/>
                  </a:cxn>
                  <a:cxn ang="0">
                    <a:pos x="213" y="43"/>
                  </a:cxn>
                  <a:cxn ang="0">
                    <a:pos x="188" y="62"/>
                  </a:cxn>
                  <a:cxn ang="0">
                    <a:pos x="184" y="90"/>
                  </a:cxn>
                  <a:cxn ang="0">
                    <a:pos x="191" y="113"/>
                  </a:cxn>
                  <a:cxn ang="0">
                    <a:pos x="179" y="110"/>
                  </a:cxn>
                  <a:cxn ang="0">
                    <a:pos x="153" y="106"/>
                  </a:cxn>
                  <a:cxn ang="0">
                    <a:pos x="116" y="114"/>
                  </a:cxn>
                  <a:cxn ang="0">
                    <a:pos x="83" y="127"/>
                  </a:cxn>
                  <a:cxn ang="0">
                    <a:pos x="59" y="118"/>
                  </a:cxn>
                  <a:cxn ang="0">
                    <a:pos x="49" y="132"/>
                  </a:cxn>
                  <a:cxn ang="0">
                    <a:pos x="34" y="129"/>
                  </a:cxn>
                  <a:cxn ang="0">
                    <a:pos x="19" y="119"/>
                  </a:cxn>
                  <a:cxn ang="0">
                    <a:pos x="0" y="123"/>
                  </a:cxn>
                  <a:cxn ang="0">
                    <a:pos x="16" y="137"/>
                  </a:cxn>
                  <a:cxn ang="0">
                    <a:pos x="17" y="155"/>
                  </a:cxn>
                  <a:cxn ang="0">
                    <a:pos x="17" y="167"/>
                  </a:cxn>
                  <a:cxn ang="0">
                    <a:pos x="36" y="172"/>
                  </a:cxn>
                  <a:cxn ang="0">
                    <a:pos x="51" y="173"/>
                  </a:cxn>
                  <a:cxn ang="0">
                    <a:pos x="68" y="177"/>
                  </a:cxn>
                  <a:cxn ang="0">
                    <a:pos x="104" y="165"/>
                  </a:cxn>
                  <a:cxn ang="0">
                    <a:pos x="132" y="161"/>
                  </a:cxn>
                  <a:cxn ang="0">
                    <a:pos x="143" y="156"/>
                  </a:cxn>
                  <a:cxn ang="0">
                    <a:pos x="146" y="164"/>
                  </a:cxn>
                  <a:cxn ang="0">
                    <a:pos x="152" y="178"/>
                  </a:cxn>
                  <a:cxn ang="0">
                    <a:pos x="168" y="187"/>
                  </a:cxn>
                  <a:cxn ang="0">
                    <a:pos x="208" y="198"/>
                  </a:cxn>
                  <a:cxn ang="0">
                    <a:pos x="231" y="203"/>
                  </a:cxn>
                  <a:cxn ang="0">
                    <a:pos x="275" y="205"/>
                  </a:cxn>
                  <a:cxn ang="0">
                    <a:pos x="292" y="189"/>
                  </a:cxn>
                  <a:cxn ang="0">
                    <a:pos x="325" y="191"/>
                  </a:cxn>
                  <a:cxn ang="0">
                    <a:pos x="334" y="182"/>
                  </a:cxn>
                  <a:cxn ang="0">
                    <a:pos x="353" y="176"/>
                  </a:cxn>
                  <a:cxn ang="0">
                    <a:pos x="372" y="161"/>
                  </a:cxn>
                  <a:cxn ang="0">
                    <a:pos x="382" y="148"/>
                  </a:cxn>
                  <a:cxn ang="0">
                    <a:pos x="390" y="119"/>
                  </a:cxn>
                  <a:cxn ang="0">
                    <a:pos x="388" y="103"/>
                  </a:cxn>
                  <a:cxn ang="0">
                    <a:pos x="420" y="95"/>
                  </a:cxn>
                  <a:cxn ang="0">
                    <a:pos x="412" y="62"/>
                  </a:cxn>
                  <a:cxn ang="0">
                    <a:pos x="406" y="26"/>
                  </a:cxn>
                  <a:cxn ang="0">
                    <a:pos x="362" y="19"/>
                  </a:cxn>
                  <a:cxn ang="0">
                    <a:pos x="340" y="1"/>
                  </a:cxn>
                  <a:cxn ang="0">
                    <a:pos x="301" y="10"/>
                  </a:cxn>
                  <a:cxn ang="0">
                    <a:pos x="287" y="27"/>
                  </a:cxn>
                  <a:cxn ang="0">
                    <a:pos x="267" y="32"/>
                  </a:cxn>
                  <a:cxn ang="0">
                    <a:pos x="249" y="25"/>
                  </a:cxn>
                </a:cxnLst>
                <a:rect l="0" t="0" r="r" b="b"/>
                <a:pathLst>
                  <a:path w="420" h="205">
                    <a:moveTo>
                      <a:pt x="235" y="20"/>
                    </a:moveTo>
                    <a:lnTo>
                      <a:pt x="234" y="27"/>
                    </a:lnTo>
                    <a:lnTo>
                      <a:pt x="217" y="35"/>
                    </a:lnTo>
                    <a:lnTo>
                      <a:pt x="213" y="43"/>
                    </a:lnTo>
                    <a:lnTo>
                      <a:pt x="210" y="53"/>
                    </a:lnTo>
                    <a:lnTo>
                      <a:pt x="188" y="62"/>
                    </a:lnTo>
                    <a:lnTo>
                      <a:pt x="183" y="74"/>
                    </a:lnTo>
                    <a:lnTo>
                      <a:pt x="184" y="90"/>
                    </a:lnTo>
                    <a:lnTo>
                      <a:pt x="191" y="106"/>
                    </a:lnTo>
                    <a:lnTo>
                      <a:pt x="191" y="113"/>
                    </a:lnTo>
                    <a:lnTo>
                      <a:pt x="184" y="117"/>
                    </a:lnTo>
                    <a:lnTo>
                      <a:pt x="179" y="110"/>
                    </a:lnTo>
                    <a:lnTo>
                      <a:pt x="164" y="110"/>
                    </a:lnTo>
                    <a:lnTo>
                      <a:pt x="153" y="106"/>
                    </a:lnTo>
                    <a:lnTo>
                      <a:pt x="149" y="111"/>
                    </a:lnTo>
                    <a:lnTo>
                      <a:pt x="116" y="114"/>
                    </a:lnTo>
                    <a:lnTo>
                      <a:pt x="97" y="127"/>
                    </a:lnTo>
                    <a:lnTo>
                      <a:pt x="83" y="127"/>
                    </a:lnTo>
                    <a:lnTo>
                      <a:pt x="70" y="119"/>
                    </a:lnTo>
                    <a:lnTo>
                      <a:pt x="59" y="118"/>
                    </a:lnTo>
                    <a:lnTo>
                      <a:pt x="51" y="124"/>
                    </a:lnTo>
                    <a:lnTo>
                      <a:pt x="49" y="132"/>
                    </a:lnTo>
                    <a:lnTo>
                      <a:pt x="44" y="134"/>
                    </a:lnTo>
                    <a:lnTo>
                      <a:pt x="34" y="129"/>
                    </a:lnTo>
                    <a:lnTo>
                      <a:pt x="28" y="121"/>
                    </a:lnTo>
                    <a:lnTo>
                      <a:pt x="19" y="119"/>
                    </a:lnTo>
                    <a:lnTo>
                      <a:pt x="11" y="119"/>
                    </a:lnTo>
                    <a:lnTo>
                      <a:pt x="0" y="123"/>
                    </a:lnTo>
                    <a:lnTo>
                      <a:pt x="7" y="132"/>
                    </a:lnTo>
                    <a:lnTo>
                      <a:pt x="16" y="137"/>
                    </a:lnTo>
                    <a:lnTo>
                      <a:pt x="17" y="144"/>
                    </a:lnTo>
                    <a:lnTo>
                      <a:pt x="17" y="155"/>
                    </a:lnTo>
                    <a:lnTo>
                      <a:pt x="11" y="162"/>
                    </a:lnTo>
                    <a:lnTo>
                      <a:pt x="17" y="167"/>
                    </a:lnTo>
                    <a:lnTo>
                      <a:pt x="27" y="171"/>
                    </a:lnTo>
                    <a:lnTo>
                      <a:pt x="36" y="172"/>
                    </a:lnTo>
                    <a:lnTo>
                      <a:pt x="44" y="168"/>
                    </a:lnTo>
                    <a:lnTo>
                      <a:pt x="51" y="173"/>
                    </a:lnTo>
                    <a:lnTo>
                      <a:pt x="65" y="178"/>
                    </a:lnTo>
                    <a:lnTo>
                      <a:pt x="68" y="177"/>
                    </a:lnTo>
                    <a:lnTo>
                      <a:pt x="84" y="172"/>
                    </a:lnTo>
                    <a:lnTo>
                      <a:pt x="104" y="165"/>
                    </a:lnTo>
                    <a:lnTo>
                      <a:pt x="122" y="164"/>
                    </a:lnTo>
                    <a:lnTo>
                      <a:pt x="132" y="161"/>
                    </a:lnTo>
                    <a:lnTo>
                      <a:pt x="137" y="157"/>
                    </a:lnTo>
                    <a:lnTo>
                      <a:pt x="143" y="156"/>
                    </a:lnTo>
                    <a:lnTo>
                      <a:pt x="146" y="159"/>
                    </a:lnTo>
                    <a:lnTo>
                      <a:pt x="146" y="164"/>
                    </a:lnTo>
                    <a:lnTo>
                      <a:pt x="148" y="171"/>
                    </a:lnTo>
                    <a:lnTo>
                      <a:pt x="152" y="178"/>
                    </a:lnTo>
                    <a:lnTo>
                      <a:pt x="163" y="187"/>
                    </a:lnTo>
                    <a:lnTo>
                      <a:pt x="168" y="187"/>
                    </a:lnTo>
                    <a:lnTo>
                      <a:pt x="178" y="193"/>
                    </a:lnTo>
                    <a:lnTo>
                      <a:pt x="208" y="198"/>
                    </a:lnTo>
                    <a:lnTo>
                      <a:pt x="222" y="203"/>
                    </a:lnTo>
                    <a:lnTo>
                      <a:pt x="231" y="203"/>
                    </a:lnTo>
                    <a:lnTo>
                      <a:pt x="247" y="203"/>
                    </a:lnTo>
                    <a:lnTo>
                      <a:pt x="275" y="205"/>
                    </a:lnTo>
                    <a:lnTo>
                      <a:pt x="283" y="200"/>
                    </a:lnTo>
                    <a:lnTo>
                      <a:pt x="292" y="189"/>
                    </a:lnTo>
                    <a:lnTo>
                      <a:pt x="305" y="187"/>
                    </a:lnTo>
                    <a:lnTo>
                      <a:pt x="325" y="191"/>
                    </a:lnTo>
                    <a:lnTo>
                      <a:pt x="330" y="182"/>
                    </a:lnTo>
                    <a:lnTo>
                      <a:pt x="334" y="182"/>
                    </a:lnTo>
                    <a:lnTo>
                      <a:pt x="351" y="184"/>
                    </a:lnTo>
                    <a:lnTo>
                      <a:pt x="353" y="176"/>
                    </a:lnTo>
                    <a:lnTo>
                      <a:pt x="362" y="172"/>
                    </a:lnTo>
                    <a:lnTo>
                      <a:pt x="372" y="161"/>
                    </a:lnTo>
                    <a:lnTo>
                      <a:pt x="383" y="159"/>
                    </a:lnTo>
                    <a:lnTo>
                      <a:pt x="382" y="148"/>
                    </a:lnTo>
                    <a:lnTo>
                      <a:pt x="382" y="138"/>
                    </a:lnTo>
                    <a:lnTo>
                      <a:pt x="390" y="119"/>
                    </a:lnTo>
                    <a:lnTo>
                      <a:pt x="384" y="111"/>
                    </a:lnTo>
                    <a:lnTo>
                      <a:pt x="388" y="103"/>
                    </a:lnTo>
                    <a:lnTo>
                      <a:pt x="415" y="103"/>
                    </a:lnTo>
                    <a:lnTo>
                      <a:pt x="420" y="95"/>
                    </a:lnTo>
                    <a:lnTo>
                      <a:pt x="420" y="75"/>
                    </a:lnTo>
                    <a:lnTo>
                      <a:pt x="412" y="62"/>
                    </a:lnTo>
                    <a:lnTo>
                      <a:pt x="406" y="40"/>
                    </a:lnTo>
                    <a:lnTo>
                      <a:pt x="406" y="26"/>
                    </a:lnTo>
                    <a:lnTo>
                      <a:pt x="398" y="15"/>
                    </a:lnTo>
                    <a:lnTo>
                      <a:pt x="362" y="19"/>
                    </a:lnTo>
                    <a:lnTo>
                      <a:pt x="348" y="6"/>
                    </a:lnTo>
                    <a:lnTo>
                      <a:pt x="340" y="1"/>
                    </a:lnTo>
                    <a:lnTo>
                      <a:pt x="307" y="0"/>
                    </a:lnTo>
                    <a:lnTo>
                      <a:pt x="301" y="10"/>
                    </a:lnTo>
                    <a:lnTo>
                      <a:pt x="297" y="19"/>
                    </a:lnTo>
                    <a:lnTo>
                      <a:pt x="287" y="27"/>
                    </a:lnTo>
                    <a:lnTo>
                      <a:pt x="278" y="31"/>
                    </a:lnTo>
                    <a:lnTo>
                      <a:pt x="267" y="32"/>
                    </a:lnTo>
                    <a:lnTo>
                      <a:pt x="256" y="31"/>
                    </a:lnTo>
                    <a:lnTo>
                      <a:pt x="249" y="25"/>
                    </a:lnTo>
                    <a:lnTo>
                      <a:pt x="235" y="2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82" name="Freeform 176"/>
              <p:cNvSpPr>
                <a:spLocks noChangeAspect="1"/>
              </p:cNvSpPr>
              <p:nvPr/>
            </p:nvSpPr>
            <p:spPr bwMode="gray">
              <a:xfrm>
                <a:off x="4783931" y="2875310"/>
                <a:ext cx="7938" cy="4763"/>
              </a:xfrm>
              <a:custGeom>
                <a:avLst/>
                <a:gdLst/>
                <a:ahLst/>
                <a:cxnLst>
                  <a:cxn ang="0">
                    <a:pos x="18" y="7"/>
                  </a:cxn>
                  <a:cxn ang="0">
                    <a:pos x="21" y="11"/>
                  </a:cxn>
                  <a:cxn ang="0">
                    <a:pos x="16" y="13"/>
                  </a:cxn>
                  <a:cxn ang="0">
                    <a:pos x="10" y="12"/>
                  </a:cxn>
                  <a:cxn ang="0">
                    <a:pos x="6" y="7"/>
                  </a:cxn>
                  <a:cxn ang="0">
                    <a:pos x="0" y="0"/>
                  </a:cxn>
                  <a:cxn ang="0">
                    <a:pos x="13" y="1"/>
                  </a:cxn>
                  <a:cxn ang="0">
                    <a:pos x="18" y="7"/>
                  </a:cxn>
                </a:cxnLst>
                <a:rect l="0" t="0" r="r" b="b"/>
                <a:pathLst>
                  <a:path w="21" h="13">
                    <a:moveTo>
                      <a:pt x="18" y="7"/>
                    </a:moveTo>
                    <a:lnTo>
                      <a:pt x="21" y="11"/>
                    </a:lnTo>
                    <a:lnTo>
                      <a:pt x="16" y="13"/>
                    </a:lnTo>
                    <a:lnTo>
                      <a:pt x="10" y="12"/>
                    </a:lnTo>
                    <a:lnTo>
                      <a:pt x="6" y="7"/>
                    </a:lnTo>
                    <a:lnTo>
                      <a:pt x="0" y="0"/>
                    </a:lnTo>
                    <a:lnTo>
                      <a:pt x="13" y="1"/>
                    </a:lnTo>
                    <a:lnTo>
                      <a:pt x="18" y="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83" name="Freeform 177"/>
              <p:cNvSpPr>
                <a:spLocks noChangeAspect="1"/>
              </p:cNvSpPr>
              <p:nvPr/>
            </p:nvSpPr>
            <p:spPr bwMode="gray">
              <a:xfrm>
                <a:off x="4925219" y="2757835"/>
                <a:ext cx="4763" cy="9525"/>
              </a:xfrm>
              <a:custGeom>
                <a:avLst/>
                <a:gdLst/>
                <a:ahLst/>
                <a:cxnLst>
                  <a:cxn ang="0">
                    <a:pos x="8" y="30"/>
                  </a:cxn>
                  <a:cxn ang="0">
                    <a:pos x="14" y="23"/>
                  </a:cxn>
                  <a:cxn ang="0">
                    <a:pos x="14" y="12"/>
                  </a:cxn>
                  <a:cxn ang="0">
                    <a:pos x="13" y="5"/>
                  </a:cxn>
                  <a:cxn ang="0">
                    <a:pos x="4" y="0"/>
                  </a:cxn>
                  <a:cxn ang="0">
                    <a:pos x="2" y="8"/>
                  </a:cxn>
                  <a:cxn ang="0">
                    <a:pos x="0" y="18"/>
                  </a:cxn>
                  <a:cxn ang="0">
                    <a:pos x="8" y="30"/>
                  </a:cxn>
                </a:cxnLst>
                <a:rect l="0" t="0" r="r" b="b"/>
                <a:pathLst>
                  <a:path w="14" h="30">
                    <a:moveTo>
                      <a:pt x="8" y="30"/>
                    </a:moveTo>
                    <a:lnTo>
                      <a:pt x="14" y="23"/>
                    </a:lnTo>
                    <a:lnTo>
                      <a:pt x="14" y="12"/>
                    </a:lnTo>
                    <a:lnTo>
                      <a:pt x="13" y="5"/>
                    </a:lnTo>
                    <a:lnTo>
                      <a:pt x="4" y="0"/>
                    </a:lnTo>
                    <a:lnTo>
                      <a:pt x="2" y="8"/>
                    </a:lnTo>
                    <a:lnTo>
                      <a:pt x="0" y="18"/>
                    </a:lnTo>
                    <a:lnTo>
                      <a:pt x="8" y="3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nvGrpSpPr>
              <p:cNvPr id="184" name="Group 178"/>
              <p:cNvGrpSpPr>
                <a:grpSpLocks noChangeAspect="1"/>
              </p:cNvGrpSpPr>
              <p:nvPr/>
            </p:nvGrpSpPr>
            <p:grpSpPr bwMode="gray">
              <a:xfrm>
                <a:off x="4876006" y="2765772"/>
                <a:ext cx="204788" cy="242888"/>
                <a:chOff x="2589" y="1903"/>
                <a:chExt cx="129" cy="153"/>
              </a:xfrm>
              <a:grpFill/>
            </p:grpSpPr>
            <p:sp>
              <p:nvSpPr>
                <p:cNvPr id="227" name="Freeform 179"/>
                <p:cNvSpPr>
                  <a:spLocks noChangeAspect="1"/>
                </p:cNvSpPr>
                <p:nvPr/>
              </p:nvSpPr>
              <p:spPr bwMode="gray">
                <a:xfrm>
                  <a:off x="2653" y="2034"/>
                  <a:ext cx="34" cy="22"/>
                </a:xfrm>
                <a:custGeom>
                  <a:avLst/>
                  <a:gdLst/>
                  <a:ahLst/>
                  <a:cxnLst>
                    <a:cxn ang="0">
                      <a:pos x="172" y="0"/>
                    </a:cxn>
                    <a:cxn ang="0">
                      <a:pos x="168" y="1"/>
                    </a:cxn>
                    <a:cxn ang="0">
                      <a:pos x="168" y="2"/>
                    </a:cxn>
                    <a:cxn ang="0">
                      <a:pos x="167" y="12"/>
                    </a:cxn>
                    <a:cxn ang="0">
                      <a:pos x="153" y="34"/>
                    </a:cxn>
                    <a:cxn ang="0">
                      <a:pos x="143" y="60"/>
                    </a:cxn>
                    <a:cxn ang="0">
                      <a:pos x="142" y="66"/>
                    </a:cxn>
                    <a:cxn ang="0">
                      <a:pos x="146" y="70"/>
                    </a:cxn>
                    <a:cxn ang="0">
                      <a:pos x="147" y="75"/>
                    </a:cxn>
                    <a:cxn ang="0">
                      <a:pos x="152" y="87"/>
                    </a:cxn>
                    <a:cxn ang="0">
                      <a:pos x="146" y="103"/>
                    </a:cxn>
                    <a:cxn ang="0">
                      <a:pos x="145" y="110"/>
                    </a:cxn>
                    <a:cxn ang="0">
                      <a:pos x="130" y="110"/>
                    </a:cxn>
                    <a:cxn ang="0">
                      <a:pos x="118" y="108"/>
                    </a:cxn>
                    <a:cxn ang="0">
                      <a:pos x="108" y="98"/>
                    </a:cxn>
                    <a:cxn ang="0">
                      <a:pos x="99" y="88"/>
                    </a:cxn>
                    <a:cxn ang="0">
                      <a:pos x="84" y="83"/>
                    </a:cxn>
                    <a:cxn ang="0">
                      <a:pos x="76" y="82"/>
                    </a:cxn>
                    <a:cxn ang="0">
                      <a:pos x="67" y="79"/>
                    </a:cxn>
                    <a:cxn ang="0">
                      <a:pos x="61" y="71"/>
                    </a:cxn>
                    <a:cxn ang="0">
                      <a:pos x="49" y="66"/>
                    </a:cxn>
                    <a:cxn ang="0">
                      <a:pos x="37" y="56"/>
                    </a:cxn>
                    <a:cxn ang="0">
                      <a:pos x="25" y="51"/>
                    </a:cxn>
                    <a:cxn ang="0">
                      <a:pos x="8" y="48"/>
                    </a:cxn>
                    <a:cxn ang="0">
                      <a:pos x="2" y="40"/>
                    </a:cxn>
                    <a:cxn ang="0">
                      <a:pos x="0" y="26"/>
                    </a:cxn>
                    <a:cxn ang="0">
                      <a:pos x="1" y="18"/>
                    </a:cxn>
                    <a:cxn ang="0">
                      <a:pos x="3" y="15"/>
                    </a:cxn>
                    <a:cxn ang="0">
                      <a:pos x="6" y="10"/>
                    </a:cxn>
                    <a:cxn ang="0">
                      <a:pos x="9" y="8"/>
                    </a:cxn>
                    <a:cxn ang="0">
                      <a:pos x="19" y="15"/>
                    </a:cxn>
                    <a:cxn ang="0">
                      <a:pos x="25" y="15"/>
                    </a:cxn>
                    <a:cxn ang="0">
                      <a:pos x="41" y="5"/>
                    </a:cxn>
                    <a:cxn ang="0">
                      <a:pos x="62" y="15"/>
                    </a:cxn>
                    <a:cxn ang="0">
                      <a:pos x="66" y="22"/>
                    </a:cxn>
                    <a:cxn ang="0">
                      <a:pos x="73" y="22"/>
                    </a:cxn>
                    <a:cxn ang="0">
                      <a:pos x="80" y="20"/>
                    </a:cxn>
                    <a:cxn ang="0">
                      <a:pos x="110" y="16"/>
                    </a:cxn>
                    <a:cxn ang="0">
                      <a:pos x="119" y="13"/>
                    </a:cxn>
                    <a:cxn ang="0">
                      <a:pos x="127" y="8"/>
                    </a:cxn>
                    <a:cxn ang="0">
                      <a:pos x="146" y="8"/>
                    </a:cxn>
                    <a:cxn ang="0">
                      <a:pos x="152" y="4"/>
                    </a:cxn>
                    <a:cxn ang="0">
                      <a:pos x="163" y="2"/>
                    </a:cxn>
                    <a:cxn ang="0">
                      <a:pos x="172" y="0"/>
                    </a:cxn>
                  </a:cxnLst>
                  <a:rect l="0" t="0" r="r" b="b"/>
                  <a:pathLst>
                    <a:path w="172" h="110">
                      <a:moveTo>
                        <a:pt x="172" y="0"/>
                      </a:moveTo>
                      <a:lnTo>
                        <a:pt x="168" y="1"/>
                      </a:lnTo>
                      <a:lnTo>
                        <a:pt x="168" y="2"/>
                      </a:lnTo>
                      <a:lnTo>
                        <a:pt x="167" y="12"/>
                      </a:lnTo>
                      <a:lnTo>
                        <a:pt x="153" y="34"/>
                      </a:lnTo>
                      <a:lnTo>
                        <a:pt x="143" y="60"/>
                      </a:lnTo>
                      <a:lnTo>
                        <a:pt x="142" y="66"/>
                      </a:lnTo>
                      <a:lnTo>
                        <a:pt x="146" y="70"/>
                      </a:lnTo>
                      <a:lnTo>
                        <a:pt x="147" y="75"/>
                      </a:lnTo>
                      <a:lnTo>
                        <a:pt x="152" y="87"/>
                      </a:lnTo>
                      <a:lnTo>
                        <a:pt x="146" y="103"/>
                      </a:lnTo>
                      <a:lnTo>
                        <a:pt x="145" y="110"/>
                      </a:lnTo>
                      <a:lnTo>
                        <a:pt x="130" y="110"/>
                      </a:lnTo>
                      <a:lnTo>
                        <a:pt x="118" y="108"/>
                      </a:lnTo>
                      <a:lnTo>
                        <a:pt x="108" y="98"/>
                      </a:lnTo>
                      <a:lnTo>
                        <a:pt x="99" y="88"/>
                      </a:lnTo>
                      <a:lnTo>
                        <a:pt x="84" y="83"/>
                      </a:lnTo>
                      <a:lnTo>
                        <a:pt x="76" y="82"/>
                      </a:lnTo>
                      <a:lnTo>
                        <a:pt x="67" y="79"/>
                      </a:lnTo>
                      <a:lnTo>
                        <a:pt x="61" y="71"/>
                      </a:lnTo>
                      <a:lnTo>
                        <a:pt x="49" y="66"/>
                      </a:lnTo>
                      <a:lnTo>
                        <a:pt x="37" y="56"/>
                      </a:lnTo>
                      <a:lnTo>
                        <a:pt x="25" y="51"/>
                      </a:lnTo>
                      <a:lnTo>
                        <a:pt x="8" y="48"/>
                      </a:lnTo>
                      <a:lnTo>
                        <a:pt x="2" y="40"/>
                      </a:lnTo>
                      <a:lnTo>
                        <a:pt x="0" y="26"/>
                      </a:lnTo>
                      <a:lnTo>
                        <a:pt x="1" y="18"/>
                      </a:lnTo>
                      <a:lnTo>
                        <a:pt x="3" y="15"/>
                      </a:lnTo>
                      <a:lnTo>
                        <a:pt x="6" y="10"/>
                      </a:lnTo>
                      <a:lnTo>
                        <a:pt x="9" y="8"/>
                      </a:lnTo>
                      <a:lnTo>
                        <a:pt x="19" y="15"/>
                      </a:lnTo>
                      <a:lnTo>
                        <a:pt x="25" y="15"/>
                      </a:lnTo>
                      <a:lnTo>
                        <a:pt x="41" y="5"/>
                      </a:lnTo>
                      <a:lnTo>
                        <a:pt x="62" y="15"/>
                      </a:lnTo>
                      <a:lnTo>
                        <a:pt x="66" y="22"/>
                      </a:lnTo>
                      <a:lnTo>
                        <a:pt x="73" y="22"/>
                      </a:lnTo>
                      <a:lnTo>
                        <a:pt x="80" y="20"/>
                      </a:lnTo>
                      <a:lnTo>
                        <a:pt x="110" y="16"/>
                      </a:lnTo>
                      <a:lnTo>
                        <a:pt x="119" y="13"/>
                      </a:lnTo>
                      <a:lnTo>
                        <a:pt x="127" y="8"/>
                      </a:lnTo>
                      <a:lnTo>
                        <a:pt x="146" y="8"/>
                      </a:lnTo>
                      <a:lnTo>
                        <a:pt x="152" y="4"/>
                      </a:lnTo>
                      <a:lnTo>
                        <a:pt x="163" y="2"/>
                      </a:lnTo>
                      <a:lnTo>
                        <a:pt x="172"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28" name="Freeform 180"/>
                <p:cNvSpPr>
                  <a:spLocks noChangeAspect="1"/>
                </p:cNvSpPr>
                <p:nvPr/>
              </p:nvSpPr>
              <p:spPr bwMode="gray">
                <a:xfrm>
                  <a:off x="2606" y="1991"/>
                  <a:ext cx="16" cy="35"/>
                </a:xfrm>
                <a:custGeom>
                  <a:avLst/>
                  <a:gdLst/>
                  <a:ahLst/>
                  <a:cxnLst>
                    <a:cxn ang="0">
                      <a:pos x="50" y="0"/>
                    </a:cxn>
                    <a:cxn ang="0">
                      <a:pos x="63" y="5"/>
                    </a:cxn>
                    <a:cxn ang="0">
                      <a:pos x="64" y="8"/>
                    </a:cxn>
                    <a:cxn ang="0">
                      <a:pos x="70" y="12"/>
                    </a:cxn>
                    <a:cxn ang="0">
                      <a:pos x="75" y="24"/>
                    </a:cxn>
                    <a:cxn ang="0">
                      <a:pos x="81" y="43"/>
                    </a:cxn>
                    <a:cxn ang="0">
                      <a:pos x="82" y="63"/>
                    </a:cxn>
                    <a:cxn ang="0">
                      <a:pos x="80" y="79"/>
                    </a:cxn>
                    <a:cxn ang="0">
                      <a:pos x="81" y="111"/>
                    </a:cxn>
                    <a:cxn ang="0">
                      <a:pos x="80" y="138"/>
                    </a:cxn>
                    <a:cxn ang="0">
                      <a:pos x="76" y="144"/>
                    </a:cxn>
                    <a:cxn ang="0">
                      <a:pos x="76" y="149"/>
                    </a:cxn>
                    <a:cxn ang="0">
                      <a:pos x="70" y="154"/>
                    </a:cxn>
                    <a:cxn ang="0">
                      <a:pos x="57" y="150"/>
                    </a:cxn>
                    <a:cxn ang="0">
                      <a:pos x="52" y="155"/>
                    </a:cxn>
                    <a:cxn ang="0">
                      <a:pos x="47" y="165"/>
                    </a:cxn>
                    <a:cxn ang="0">
                      <a:pos x="41" y="171"/>
                    </a:cxn>
                    <a:cxn ang="0">
                      <a:pos x="31" y="173"/>
                    </a:cxn>
                    <a:cxn ang="0">
                      <a:pos x="26" y="168"/>
                    </a:cxn>
                    <a:cxn ang="0">
                      <a:pos x="15" y="152"/>
                    </a:cxn>
                    <a:cxn ang="0">
                      <a:pos x="14" y="144"/>
                    </a:cxn>
                    <a:cxn ang="0">
                      <a:pos x="14" y="139"/>
                    </a:cxn>
                    <a:cxn ang="0">
                      <a:pos x="11" y="130"/>
                    </a:cxn>
                    <a:cxn ang="0">
                      <a:pos x="14" y="109"/>
                    </a:cxn>
                    <a:cxn ang="0">
                      <a:pos x="17" y="106"/>
                    </a:cxn>
                    <a:cxn ang="0">
                      <a:pos x="18" y="101"/>
                    </a:cxn>
                    <a:cxn ang="0">
                      <a:pos x="16" y="97"/>
                    </a:cxn>
                    <a:cxn ang="0">
                      <a:pos x="14" y="89"/>
                    </a:cxn>
                    <a:cxn ang="0">
                      <a:pos x="15" y="80"/>
                    </a:cxn>
                    <a:cxn ang="0">
                      <a:pos x="15" y="70"/>
                    </a:cxn>
                    <a:cxn ang="0">
                      <a:pos x="12" y="63"/>
                    </a:cxn>
                    <a:cxn ang="0">
                      <a:pos x="10" y="54"/>
                    </a:cxn>
                    <a:cxn ang="0">
                      <a:pos x="7" y="53"/>
                    </a:cxn>
                    <a:cxn ang="0">
                      <a:pos x="4" y="53"/>
                    </a:cxn>
                    <a:cxn ang="0">
                      <a:pos x="0" y="47"/>
                    </a:cxn>
                    <a:cxn ang="0">
                      <a:pos x="0" y="26"/>
                    </a:cxn>
                    <a:cxn ang="0">
                      <a:pos x="1" y="25"/>
                    </a:cxn>
                    <a:cxn ang="0">
                      <a:pos x="10" y="33"/>
                    </a:cxn>
                    <a:cxn ang="0">
                      <a:pos x="20" y="32"/>
                    </a:cxn>
                    <a:cxn ang="0">
                      <a:pos x="39" y="12"/>
                    </a:cxn>
                    <a:cxn ang="0">
                      <a:pos x="45" y="10"/>
                    </a:cxn>
                    <a:cxn ang="0">
                      <a:pos x="50" y="0"/>
                    </a:cxn>
                  </a:cxnLst>
                  <a:rect l="0" t="0" r="r" b="b"/>
                  <a:pathLst>
                    <a:path w="82" h="173">
                      <a:moveTo>
                        <a:pt x="50" y="0"/>
                      </a:moveTo>
                      <a:lnTo>
                        <a:pt x="63" y="5"/>
                      </a:lnTo>
                      <a:lnTo>
                        <a:pt x="64" y="8"/>
                      </a:lnTo>
                      <a:lnTo>
                        <a:pt x="70" y="12"/>
                      </a:lnTo>
                      <a:lnTo>
                        <a:pt x="75" y="24"/>
                      </a:lnTo>
                      <a:lnTo>
                        <a:pt x="81" y="43"/>
                      </a:lnTo>
                      <a:lnTo>
                        <a:pt x="82" y="63"/>
                      </a:lnTo>
                      <a:lnTo>
                        <a:pt x="80" y="79"/>
                      </a:lnTo>
                      <a:lnTo>
                        <a:pt x="81" y="111"/>
                      </a:lnTo>
                      <a:lnTo>
                        <a:pt x="80" y="138"/>
                      </a:lnTo>
                      <a:lnTo>
                        <a:pt x="76" y="144"/>
                      </a:lnTo>
                      <a:lnTo>
                        <a:pt x="76" y="149"/>
                      </a:lnTo>
                      <a:lnTo>
                        <a:pt x="70" y="154"/>
                      </a:lnTo>
                      <a:lnTo>
                        <a:pt x="57" y="150"/>
                      </a:lnTo>
                      <a:lnTo>
                        <a:pt x="52" y="155"/>
                      </a:lnTo>
                      <a:lnTo>
                        <a:pt x="47" y="165"/>
                      </a:lnTo>
                      <a:lnTo>
                        <a:pt x="41" y="171"/>
                      </a:lnTo>
                      <a:lnTo>
                        <a:pt x="31" y="173"/>
                      </a:lnTo>
                      <a:lnTo>
                        <a:pt x="26" y="168"/>
                      </a:lnTo>
                      <a:lnTo>
                        <a:pt x="15" y="152"/>
                      </a:lnTo>
                      <a:lnTo>
                        <a:pt x="14" y="144"/>
                      </a:lnTo>
                      <a:lnTo>
                        <a:pt x="14" y="139"/>
                      </a:lnTo>
                      <a:lnTo>
                        <a:pt x="11" y="130"/>
                      </a:lnTo>
                      <a:lnTo>
                        <a:pt x="14" y="109"/>
                      </a:lnTo>
                      <a:lnTo>
                        <a:pt x="17" y="106"/>
                      </a:lnTo>
                      <a:lnTo>
                        <a:pt x="18" y="101"/>
                      </a:lnTo>
                      <a:lnTo>
                        <a:pt x="16" y="97"/>
                      </a:lnTo>
                      <a:lnTo>
                        <a:pt x="14" y="89"/>
                      </a:lnTo>
                      <a:lnTo>
                        <a:pt x="15" y="80"/>
                      </a:lnTo>
                      <a:lnTo>
                        <a:pt x="15" y="70"/>
                      </a:lnTo>
                      <a:lnTo>
                        <a:pt x="12" y="63"/>
                      </a:lnTo>
                      <a:lnTo>
                        <a:pt x="10" y="54"/>
                      </a:lnTo>
                      <a:lnTo>
                        <a:pt x="7" y="53"/>
                      </a:lnTo>
                      <a:lnTo>
                        <a:pt x="4" y="53"/>
                      </a:lnTo>
                      <a:lnTo>
                        <a:pt x="0" y="47"/>
                      </a:lnTo>
                      <a:lnTo>
                        <a:pt x="0" y="26"/>
                      </a:lnTo>
                      <a:lnTo>
                        <a:pt x="1" y="25"/>
                      </a:lnTo>
                      <a:lnTo>
                        <a:pt x="10" y="33"/>
                      </a:lnTo>
                      <a:lnTo>
                        <a:pt x="20" y="32"/>
                      </a:lnTo>
                      <a:lnTo>
                        <a:pt x="39" y="12"/>
                      </a:lnTo>
                      <a:lnTo>
                        <a:pt x="45" y="10"/>
                      </a:lnTo>
                      <a:lnTo>
                        <a:pt x="50"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29" name="Freeform 181"/>
                <p:cNvSpPr>
                  <a:spLocks noChangeAspect="1"/>
                </p:cNvSpPr>
                <p:nvPr/>
              </p:nvSpPr>
              <p:spPr bwMode="gray">
                <a:xfrm>
                  <a:off x="2589" y="1903"/>
                  <a:ext cx="129" cy="136"/>
                </a:xfrm>
                <a:custGeom>
                  <a:avLst/>
                  <a:gdLst/>
                  <a:ahLst/>
                  <a:cxnLst>
                    <a:cxn ang="0">
                      <a:pos x="195" y="38"/>
                    </a:cxn>
                    <a:cxn ang="0">
                      <a:pos x="186" y="59"/>
                    </a:cxn>
                    <a:cxn ang="0">
                      <a:pos x="147" y="53"/>
                    </a:cxn>
                    <a:cxn ang="0">
                      <a:pos x="125" y="89"/>
                    </a:cxn>
                    <a:cxn ang="0">
                      <a:pos x="98" y="73"/>
                    </a:cxn>
                    <a:cxn ang="0">
                      <a:pos x="75" y="76"/>
                    </a:cxn>
                    <a:cxn ang="0">
                      <a:pos x="23" y="96"/>
                    </a:cxn>
                    <a:cxn ang="0">
                      <a:pos x="5" y="107"/>
                    </a:cxn>
                    <a:cxn ang="0">
                      <a:pos x="2" y="156"/>
                    </a:cxn>
                    <a:cxn ang="0">
                      <a:pos x="11" y="177"/>
                    </a:cxn>
                    <a:cxn ang="0">
                      <a:pos x="13" y="216"/>
                    </a:cxn>
                    <a:cxn ang="0">
                      <a:pos x="48" y="245"/>
                    </a:cxn>
                    <a:cxn ang="0">
                      <a:pos x="64" y="254"/>
                    </a:cxn>
                    <a:cxn ang="0">
                      <a:pos x="94" y="224"/>
                    </a:cxn>
                    <a:cxn ang="0">
                      <a:pos x="132" y="213"/>
                    </a:cxn>
                    <a:cxn ang="0">
                      <a:pos x="195" y="259"/>
                    </a:cxn>
                    <a:cxn ang="0">
                      <a:pos x="231" y="333"/>
                    </a:cxn>
                    <a:cxn ang="0">
                      <a:pos x="259" y="358"/>
                    </a:cxn>
                    <a:cxn ang="0">
                      <a:pos x="309" y="410"/>
                    </a:cxn>
                    <a:cxn ang="0">
                      <a:pos x="379" y="444"/>
                    </a:cxn>
                    <a:cxn ang="0">
                      <a:pos x="421" y="479"/>
                    </a:cxn>
                    <a:cxn ang="0">
                      <a:pos x="444" y="488"/>
                    </a:cxn>
                    <a:cxn ang="0">
                      <a:pos x="455" y="520"/>
                    </a:cxn>
                    <a:cxn ang="0">
                      <a:pos x="483" y="527"/>
                    </a:cxn>
                    <a:cxn ang="0">
                      <a:pos x="498" y="559"/>
                    </a:cxn>
                    <a:cxn ang="0">
                      <a:pos x="507" y="624"/>
                    </a:cxn>
                    <a:cxn ang="0">
                      <a:pos x="492" y="661"/>
                    </a:cxn>
                    <a:cxn ang="0">
                      <a:pos x="496" y="681"/>
                    </a:cxn>
                    <a:cxn ang="0">
                      <a:pos x="522" y="661"/>
                    </a:cxn>
                    <a:cxn ang="0">
                      <a:pos x="540" y="643"/>
                    </a:cxn>
                    <a:cxn ang="0">
                      <a:pos x="562" y="607"/>
                    </a:cxn>
                    <a:cxn ang="0">
                      <a:pos x="568" y="585"/>
                    </a:cxn>
                    <a:cxn ang="0">
                      <a:pos x="549" y="558"/>
                    </a:cxn>
                    <a:cxn ang="0">
                      <a:pos x="551" y="511"/>
                    </a:cxn>
                    <a:cxn ang="0">
                      <a:pos x="604" y="512"/>
                    </a:cxn>
                    <a:cxn ang="0">
                      <a:pos x="637" y="546"/>
                    </a:cxn>
                    <a:cxn ang="0">
                      <a:pos x="636" y="511"/>
                    </a:cxn>
                    <a:cxn ang="0">
                      <a:pos x="572" y="460"/>
                    </a:cxn>
                    <a:cxn ang="0">
                      <a:pos x="510" y="430"/>
                    </a:cxn>
                    <a:cxn ang="0">
                      <a:pos x="508" y="414"/>
                    </a:cxn>
                    <a:cxn ang="0">
                      <a:pos x="500" y="392"/>
                    </a:cxn>
                    <a:cxn ang="0">
                      <a:pos x="465" y="394"/>
                    </a:cxn>
                    <a:cxn ang="0">
                      <a:pos x="437" y="382"/>
                    </a:cxn>
                    <a:cxn ang="0">
                      <a:pos x="405" y="345"/>
                    </a:cxn>
                    <a:cxn ang="0">
                      <a:pos x="382" y="285"/>
                    </a:cxn>
                    <a:cxn ang="0">
                      <a:pos x="362" y="263"/>
                    </a:cxn>
                    <a:cxn ang="0">
                      <a:pos x="314" y="230"/>
                    </a:cxn>
                    <a:cxn ang="0">
                      <a:pos x="308" y="177"/>
                    </a:cxn>
                    <a:cxn ang="0">
                      <a:pos x="304" y="156"/>
                    </a:cxn>
                    <a:cxn ang="0">
                      <a:pos x="318" y="126"/>
                    </a:cxn>
                    <a:cxn ang="0">
                      <a:pos x="366" y="111"/>
                    </a:cxn>
                    <a:cxn ang="0">
                      <a:pos x="379" y="121"/>
                    </a:cxn>
                    <a:cxn ang="0">
                      <a:pos x="393" y="119"/>
                    </a:cxn>
                    <a:cxn ang="0">
                      <a:pos x="385" y="105"/>
                    </a:cxn>
                    <a:cxn ang="0">
                      <a:pos x="371" y="84"/>
                    </a:cxn>
                    <a:cxn ang="0">
                      <a:pos x="367" y="69"/>
                    </a:cxn>
                    <a:cxn ang="0">
                      <a:pos x="372" y="47"/>
                    </a:cxn>
                    <a:cxn ang="0">
                      <a:pos x="313" y="31"/>
                    </a:cxn>
                    <a:cxn ang="0">
                      <a:pos x="296" y="3"/>
                    </a:cxn>
                    <a:cxn ang="0">
                      <a:pos x="272" y="8"/>
                    </a:cxn>
                    <a:cxn ang="0">
                      <a:pos x="215" y="22"/>
                    </a:cxn>
                  </a:cxnLst>
                  <a:rect l="0" t="0" r="r" b="b"/>
                  <a:pathLst>
                    <a:path w="645" h="681">
                      <a:moveTo>
                        <a:pt x="201" y="17"/>
                      </a:moveTo>
                      <a:lnTo>
                        <a:pt x="199" y="28"/>
                      </a:lnTo>
                      <a:lnTo>
                        <a:pt x="199" y="36"/>
                      </a:lnTo>
                      <a:lnTo>
                        <a:pt x="195" y="38"/>
                      </a:lnTo>
                      <a:lnTo>
                        <a:pt x="184" y="40"/>
                      </a:lnTo>
                      <a:lnTo>
                        <a:pt x="183" y="46"/>
                      </a:lnTo>
                      <a:lnTo>
                        <a:pt x="184" y="53"/>
                      </a:lnTo>
                      <a:lnTo>
                        <a:pt x="186" y="59"/>
                      </a:lnTo>
                      <a:lnTo>
                        <a:pt x="185" y="63"/>
                      </a:lnTo>
                      <a:lnTo>
                        <a:pt x="164" y="59"/>
                      </a:lnTo>
                      <a:lnTo>
                        <a:pt x="153" y="58"/>
                      </a:lnTo>
                      <a:lnTo>
                        <a:pt x="147" y="53"/>
                      </a:lnTo>
                      <a:lnTo>
                        <a:pt x="140" y="49"/>
                      </a:lnTo>
                      <a:lnTo>
                        <a:pt x="137" y="60"/>
                      </a:lnTo>
                      <a:lnTo>
                        <a:pt x="126" y="79"/>
                      </a:lnTo>
                      <a:lnTo>
                        <a:pt x="125" y="89"/>
                      </a:lnTo>
                      <a:lnTo>
                        <a:pt x="123" y="94"/>
                      </a:lnTo>
                      <a:lnTo>
                        <a:pt x="115" y="89"/>
                      </a:lnTo>
                      <a:lnTo>
                        <a:pt x="109" y="81"/>
                      </a:lnTo>
                      <a:lnTo>
                        <a:pt x="98" y="73"/>
                      </a:lnTo>
                      <a:lnTo>
                        <a:pt x="92" y="53"/>
                      </a:lnTo>
                      <a:lnTo>
                        <a:pt x="81" y="59"/>
                      </a:lnTo>
                      <a:lnTo>
                        <a:pt x="75" y="68"/>
                      </a:lnTo>
                      <a:lnTo>
                        <a:pt x="75" y="76"/>
                      </a:lnTo>
                      <a:lnTo>
                        <a:pt x="71" y="81"/>
                      </a:lnTo>
                      <a:lnTo>
                        <a:pt x="60" y="90"/>
                      </a:lnTo>
                      <a:lnTo>
                        <a:pt x="48" y="90"/>
                      </a:lnTo>
                      <a:lnTo>
                        <a:pt x="23" y="96"/>
                      </a:lnTo>
                      <a:lnTo>
                        <a:pt x="14" y="96"/>
                      </a:lnTo>
                      <a:lnTo>
                        <a:pt x="5" y="97"/>
                      </a:lnTo>
                      <a:lnTo>
                        <a:pt x="3" y="102"/>
                      </a:lnTo>
                      <a:lnTo>
                        <a:pt x="5" y="107"/>
                      </a:lnTo>
                      <a:lnTo>
                        <a:pt x="16" y="133"/>
                      </a:lnTo>
                      <a:lnTo>
                        <a:pt x="18" y="143"/>
                      </a:lnTo>
                      <a:lnTo>
                        <a:pt x="7" y="150"/>
                      </a:lnTo>
                      <a:lnTo>
                        <a:pt x="2" y="156"/>
                      </a:lnTo>
                      <a:lnTo>
                        <a:pt x="0" y="165"/>
                      </a:lnTo>
                      <a:lnTo>
                        <a:pt x="1" y="170"/>
                      </a:lnTo>
                      <a:lnTo>
                        <a:pt x="2" y="175"/>
                      </a:lnTo>
                      <a:lnTo>
                        <a:pt x="11" y="177"/>
                      </a:lnTo>
                      <a:lnTo>
                        <a:pt x="12" y="186"/>
                      </a:lnTo>
                      <a:lnTo>
                        <a:pt x="10" y="194"/>
                      </a:lnTo>
                      <a:lnTo>
                        <a:pt x="11" y="205"/>
                      </a:lnTo>
                      <a:lnTo>
                        <a:pt x="13" y="216"/>
                      </a:lnTo>
                      <a:lnTo>
                        <a:pt x="19" y="225"/>
                      </a:lnTo>
                      <a:lnTo>
                        <a:pt x="44" y="227"/>
                      </a:lnTo>
                      <a:lnTo>
                        <a:pt x="48" y="236"/>
                      </a:lnTo>
                      <a:lnTo>
                        <a:pt x="48" y="245"/>
                      </a:lnTo>
                      <a:lnTo>
                        <a:pt x="45" y="251"/>
                      </a:lnTo>
                      <a:lnTo>
                        <a:pt x="46" y="254"/>
                      </a:lnTo>
                      <a:lnTo>
                        <a:pt x="54" y="254"/>
                      </a:lnTo>
                      <a:lnTo>
                        <a:pt x="64" y="254"/>
                      </a:lnTo>
                      <a:lnTo>
                        <a:pt x="80" y="247"/>
                      </a:lnTo>
                      <a:lnTo>
                        <a:pt x="81" y="240"/>
                      </a:lnTo>
                      <a:lnTo>
                        <a:pt x="89" y="226"/>
                      </a:lnTo>
                      <a:lnTo>
                        <a:pt x="94" y="224"/>
                      </a:lnTo>
                      <a:lnTo>
                        <a:pt x="97" y="218"/>
                      </a:lnTo>
                      <a:lnTo>
                        <a:pt x="114" y="210"/>
                      </a:lnTo>
                      <a:lnTo>
                        <a:pt x="123" y="210"/>
                      </a:lnTo>
                      <a:lnTo>
                        <a:pt x="132" y="213"/>
                      </a:lnTo>
                      <a:lnTo>
                        <a:pt x="173" y="236"/>
                      </a:lnTo>
                      <a:lnTo>
                        <a:pt x="190" y="243"/>
                      </a:lnTo>
                      <a:lnTo>
                        <a:pt x="193" y="248"/>
                      </a:lnTo>
                      <a:lnTo>
                        <a:pt x="195" y="259"/>
                      </a:lnTo>
                      <a:lnTo>
                        <a:pt x="207" y="294"/>
                      </a:lnTo>
                      <a:lnTo>
                        <a:pt x="211" y="306"/>
                      </a:lnTo>
                      <a:lnTo>
                        <a:pt x="210" y="313"/>
                      </a:lnTo>
                      <a:lnTo>
                        <a:pt x="231" y="333"/>
                      </a:lnTo>
                      <a:lnTo>
                        <a:pt x="241" y="345"/>
                      </a:lnTo>
                      <a:lnTo>
                        <a:pt x="244" y="361"/>
                      </a:lnTo>
                      <a:lnTo>
                        <a:pt x="252" y="358"/>
                      </a:lnTo>
                      <a:lnTo>
                        <a:pt x="259" y="358"/>
                      </a:lnTo>
                      <a:lnTo>
                        <a:pt x="269" y="365"/>
                      </a:lnTo>
                      <a:lnTo>
                        <a:pt x="282" y="386"/>
                      </a:lnTo>
                      <a:lnTo>
                        <a:pt x="292" y="387"/>
                      </a:lnTo>
                      <a:lnTo>
                        <a:pt x="309" y="410"/>
                      </a:lnTo>
                      <a:lnTo>
                        <a:pt x="323" y="424"/>
                      </a:lnTo>
                      <a:lnTo>
                        <a:pt x="347" y="444"/>
                      </a:lnTo>
                      <a:lnTo>
                        <a:pt x="352" y="442"/>
                      </a:lnTo>
                      <a:lnTo>
                        <a:pt x="379" y="444"/>
                      </a:lnTo>
                      <a:lnTo>
                        <a:pt x="385" y="445"/>
                      </a:lnTo>
                      <a:lnTo>
                        <a:pt x="400" y="462"/>
                      </a:lnTo>
                      <a:lnTo>
                        <a:pt x="404" y="472"/>
                      </a:lnTo>
                      <a:lnTo>
                        <a:pt x="421" y="479"/>
                      </a:lnTo>
                      <a:lnTo>
                        <a:pt x="422" y="482"/>
                      </a:lnTo>
                      <a:lnTo>
                        <a:pt x="421" y="490"/>
                      </a:lnTo>
                      <a:lnTo>
                        <a:pt x="440" y="487"/>
                      </a:lnTo>
                      <a:lnTo>
                        <a:pt x="444" y="488"/>
                      </a:lnTo>
                      <a:lnTo>
                        <a:pt x="449" y="494"/>
                      </a:lnTo>
                      <a:lnTo>
                        <a:pt x="453" y="505"/>
                      </a:lnTo>
                      <a:lnTo>
                        <a:pt x="451" y="512"/>
                      </a:lnTo>
                      <a:lnTo>
                        <a:pt x="455" y="520"/>
                      </a:lnTo>
                      <a:lnTo>
                        <a:pt x="467" y="525"/>
                      </a:lnTo>
                      <a:lnTo>
                        <a:pt x="473" y="530"/>
                      </a:lnTo>
                      <a:lnTo>
                        <a:pt x="478" y="537"/>
                      </a:lnTo>
                      <a:lnTo>
                        <a:pt x="483" y="527"/>
                      </a:lnTo>
                      <a:lnTo>
                        <a:pt x="487" y="527"/>
                      </a:lnTo>
                      <a:lnTo>
                        <a:pt x="495" y="539"/>
                      </a:lnTo>
                      <a:lnTo>
                        <a:pt x="495" y="546"/>
                      </a:lnTo>
                      <a:lnTo>
                        <a:pt x="498" y="559"/>
                      </a:lnTo>
                      <a:lnTo>
                        <a:pt x="510" y="578"/>
                      </a:lnTo>
                      <a:lnTo>
                        <a:pt x="513" y="596"/>
                      </a:lnTo>
                      <a:lnTo>
                        <a:pt x="522" y="617"/>
                      </a:lnTo>
                      <a:lnTo>
                        <a:pt x="507" y="624"/>
                      </a:lnTo>
                      <a:lnTo>
                        <a:pt x="500" y="629"/>
                      </a:lnTo>
                      <a:lnTo>
                        <a:pt x="503" y="640"/>
                      </a:lnTo>
                      <a:lnTo>
                        <a:pt x="496" y="651"/>
                      </a:lnTo>
                      <a:lnTo>
                        <a:pt x="492" y="661"/>
                      </a:lnTo>
                      <a:lnTo>
                        <a:pt x="494" y="673"/>
                      </a:lnTo>
                      <a:lnTo>
                        <a:pt x="496" y="681"/>
                      </a:lnTo>
                      <a:lnTo>
                        <a:pt x="496" y="678"/>
                      </a:lnTo>
                      <a:lnTo>
                        <a:pt x="496" y="681"/>
                      </a:lnTo>
                      <a:lnTo>
                        <a:pt x="503" y="681"/>
                      </a:lnTo>
                      <a:lnTo>
                        <a:pt x="511" y="681"/>
                      </a:lnTo>
                      <a:lnTo>
                        <a:pt x="514" y="678"/>
                      </a:lnTo>
                      <a:lnTo>
                        <a:pt x="522" y="661"/>
                      </a:lnTo>
                      <a:lnTo>
                        <a:pt x="525" y="656"/>
                      </a:lnTo>
                      <a:lnTo>
                        <a:pt x="532" y="651"/>
                      </a:lnTo>
                      <a:lnTo>
                        <a:pt x="538" y="649"/>
                      </a:lnTo>
                      <a:lnTo>
                        <a:pt x="540" y="643"/>
                      </a:lnTo>
                      <a:lnTo>
                        <a:pt x="541" y="621"/>
                      </a:lnTo>
                      <a:lnTo>
                        <a:pt x="544" y="616"/>
                      </a:lnTo>
                      <a:lnTo>
                        <a:pt x="553" y="613"/>
                      </a:lnTo>
                      <a:lnTo>
                        <a:pt x="562" y="607"/>
                      </a:lnTo>
                      <a:lnTo>
                        <a:pt x="567" y="607"/>
                      </a:lnTo>
                      <a:lnTo>
                        <a:pt x="570" y="603"/>
                      </a:lnTo>
                      <a:lnTo>
                        <a:pt x="570" y="590"/>
                      </a:lnTo>
                      <a:lnTo>
                        <a:pt x="568" y="585"/>
                      </a:lnTo>
                      <a:lnTo>
                        <a:pt x="567" y="575"/>
                      </a:lnTo>
                      <a:lnTo>
                        <a:pt x="564" y="570"/>
                      </a:lnTo>
                      <a:lnTo>
                        <a:pt x="554" y="564"/>
                      </a:lnTo>
                      <a:lnTo>
                        <a:pt x="549" y="558"/>
                      </a:lnTo>
                      <a:lnTo>
                        <a:pt x="538" y="553"/>
                      </a:lnTo>
                      <a:lnTo>
                        <a:pt x="538" y="543"/>
                      </a:lnTo>
                      <a:lnTo>
                        <a:pt x="543" y="523"/>
                      </a:lnTo>
                      <a:lnTo>
                        <a:pt x="551" y="511"/>
                      </a:lnTo>
                      <a:lnTo>
                        <a:pt x="564" y="499"/>
                      </a:lnTo>
                      <a:lnTo>
                        <a:pt x="575" y="496"/>
                      </a:lnTo>
                      <a:lnTo>
                        <a:pt x="591" y="509"/>
                      </a:lnTo>
                      <a:lnTo>
                        <a:pt x="604" y="512"/>
                      </a:lnTo>
                      <a:lnTo>
                        <a:pt x="615" y="519"/>
                      </a:lnTo>
                      <a:lnTo>
                        <a:pt x="619" y="527"/>
                      </a:lnTo>
                      <a:lnTo>
                        <a:pt x="626" y="539"/>
                      </a:lnTo>
                      <a:lnTo>
                        <a:pt x="637" y="546"/>
                      </a:lnTo>
                      <a:lnTo>
                        <a:pt x="637" y="543"/>
                      </a:lnTo>
                      <a:lnTo>
                        <a:pt x="645" y="527"/>
                      </a:lnTo>
                      <a:lnTo>
                        <a:pt x="642" y="520"/>
                      </a:lnTo>
                      <a:lnTo>
                        <a:pt x="636" y="511"/>
                      </a:lnTo>
                      <a:lnTo>
                        <a:pt x="626" y="500"/>
                      </a:lnTo>
                      <a:lnTo>
                        <a:pt x="615" y="482"/>
                      </a:lnTo>
                      <a:lnTo>
                        <a:pt x="580" y="468"/>
                      </a:lnTo>
                      <a:lnTo>
                        <a:pt x="572" y="460"/>
                      </a:lnTo>
                      <a:lnTo>
                        <a:pt x="560" y="452"/>
                      </a:lnTo>
                      <a:lnTo>
                        <a:pt x="524" y="437"/>
                      </a:lnTo>
                      <a:lnTo>
                        <a:pt x="516" y="433"/>
                      </a:lnTo>
                      <a:lnTo>
                        <a:pt x="510" y="430"/>
                      </a:lnTo>
                      <a:lnTo>
                        <a:pt x="506" y="430"/>
                      </a:lnTo>
                      <a:lnTo>
                        <a:pt x="502" y="426"/>
                      </a:lnTo>
                      <a:lnTo>
                        <a:pt x="502" y="420"/>
                      </a:lnTo>
                      <a:lnTo>
                        <a:pt x="508" y="414"/>
                      </a:lnTo>
                      <a:lnTo>
                        <a:pt x="516" y="409"/>
                      </a:lnTo>
                      <a:lnTo>
                        <a:pt x="517" y="401"/>
                      </a:lnTo>
                      <a:lnTo>
                        <a:pt x="511" y="392"/>
                      </a:lnTo>
                      <a:lnTo>
                        <a:pt x="500" y="392"/>
                      </a:lnTo>
                      <a:lnTo>
                        <a:pt x="496" y="394"/>
                      </a:lnTo>
                      <a:lnTo>
                        <a:pt x="503" y="392"/>
                      </a:lnTo>
                      <a:lnTo>
                        <a:pt x="496" y="394"/>
                      </a:lnTo>
                      <a:lnTo>
                        <a:pt x="465" y="394"/>
                      </a:lnTo>
                      <a:lnTo>
                        <a:pt x="465" y="403"/>
                      </a:lnTo>
                      <a:lnTo>
                        <a:pt x="453" y="390"/>
                      </a:lnTo>
                      <a:lnTo>
                        <a:pt x="442" y="382"/>
                      </a:lnTo>
                      <a:lnTo>
                        <a:pt x="437" y="382"/>
                      </a:lnTo>
                      <a:lnTo>
                        <a:pt x="435" y="374"/>
                      </a:lnTo>
                      <a:lnTo>
                        <a:pt x="431" y="374"/>
                      </a:lnTo>
                      <a:lnTo>
                        <a:pt x="410" y="354"/>
                      </a:lnTo>
                      <a:lnTo>
                        <a:pt x="405" y="345"/>
                      </a:lnTo>
                      <a:lnTo>
                        <a:pt x="398" y="332"/>
                      </a:lnTo>
                      <a:lnTo>
                        <a:pt x="392" y="313"/>
                      </a:lnTo>
                      <a:lnTo>
                        <a:pt x="388" y="309"/>
                      </a:lnTo>
                      <a:lnTo>
                        <a:pt x="382" y="285"/>
                      </a:lnTo>
                      <a:lnTo>
                        <a:pt x="374" y="270"/>
                      </a:lnTo>
                      <a:lnTo>
                        <a:pt x="369" y="267"/>
                      </a:lnTo>
                      <a:lnTo>
                        <a:pt x="363" y="267"/>
                      </a:lnTo>
                      <a:lnTo>
                        <a:pt x="362" y="263"/>
                      </a:lnTo>
                      <a:lnTo>
                        <a:pt x="347" y="254"/>
                      </a:lnTo>
                      <a:lnTo>
                        <a:pt x="341" y="247"/>
                      </a:lnTo>
                      <a:lnTo>
                        <a:pt x="320" y="237"/>
                      </a:lnTo>
                      <a:lnTo>
                        <a:pt x="314" y="230"/>
                      </a:lnTo>
                      <a:lnTo>
                        <a:pt x="309" y="220"/>
                      </a:lnTo>
                      <a:lnTo>
                        <a:pt x="306" y="211"/>
                      </a:lnTo>
                      <a:lnTo>
                        <a:pt x="306" y="193"/>
                      </a:lnTo>
                      <a:lnTo>
                        <a:pt x="308" y="177"/>
                      </a:lnTo>
                      <a:lnTo>
                        <a:pt x="313" y="172"/>
                      </a:lnTo>
                      <a:lnTo>
                        <a:pt x="314" y="165"/>
                      </a:lnTo>
                      <a:lnTo>
                        <a:pt x="312" y="159"/>
                      </a:lnTo>
                      <a:lnTo>
                        <a:pt x="304" y="156"/>
                      </a:lnTo>
                      <a:lnTo>
                        <a:pt x="302" y="141"/>
                      </a:lnTo>
                      <a:lnTo>
                        <a:pt x="304" y="134"/>
                      </a:lnTo>
                      <a:lnTo>
                        <a:pt x="314" y="126"/>
                      </a:lnTo>
                      <a:lnTo>
                        <a:pt x="318" y="126"/>
                      </a:lnTo>
                      <a:lnTo>
                        <a:pt x="319" y="127"/>
                      </a:lnTo>
                      <a:lnTo>
                        <a:pt x="324" y="126"/>
                      </a:lnTo>
                      <a:lnTo>
                        <a:pt x="357" y="108"/>
                      </a:lnTo>
                      <a:lnTo>
                        <a:pt x="366" y="111"/>
                      </a:lnTo>
                      <a:lnTo>
                        <a:pt x="376" y="106"/>
                      </a:lnTo>
                      <a:lnTo>
                        <a:pt x="382" y="107"/>
                      </a:lnTo>
                      <a:lnTo>
                        <a:pt x="383" y="113"/>
                      </a:lnTo>
                      <a:lnTo>
                        <a:pt x="379" y="121"/>
                      </a:lnTo>
                      <a:lnTo>
                        <a:pt x="379" y="122"/>
                      </a:lnTo>
                      <a:lnTo>
                        <a:pt x="384" y="123"/>
                      </a:lnTo>
                      <a:lnTo>
                        <a:pt x="389" y="122"/>
                      </a:lnTo>
                      <a:lnTo>
                        <a:pt x="393" y="119"/>
                      </a:lnTo>
                      <a:lnTo>
                        <a:pt x="394" y="114"/>
                      </a:lnTo>
                      <a:lnTo>
                        <a:pt x="392" y="111"/>
                      </a:lnTo>
                      <a:lnTo>
                        <a:pt x="388" y="110"/>
                      </a:lnTo>
                      <a:lnTo>
                        <a:pt x="385" y="105"/>
                      </a:lnTo>
                      <a:lnTo>
                        <a:pt x="378" y="101"/>
                      </a:lnTo>
                      <a:lnTo>
                        <a:pt x="376" y="98"/>
                      </a:lnTo>
                      <a:lnTo>
                        <a:pt x="376" y="90"/>
                      </a:lnTo>
                      <a:lnTo>
                        <a:pt x="371" y="84"/>
                      </a:lnTo>
                      <a:lnTo>
                        <a:pt x="372" y="76"/>
                      </a:lnTo>
                      <a:lnTo>
                        <a:pt x="374" y="69"/>
                      </a:lnTo>
                      <a:lnTo>
                        <a:pt x="369" y="70"/>
                      </a:lnTo>
                      <a:lnTo>
                        <a:pt x="367" y="69"/>
                      </a:lnTo>
                      <a:lnTo>
                        <a:pt x="367" y="64"/>
                      </a:lnTo>
                      <a:lnTo>
                        <a:pt x="369" y="57"/>
                      </a:lnTo>
                      <a:lnTo>
                        <a:pt x="381" y="47"/>
                      </a:lnTo>
                      <a:lnTo>
                        <a:pt x="372" y="47"/>
                      </a:lnTo>
                      <a:lnTo>
                        <a:pt x="358" y="42"/>
                      </a:lnTo>
                      <a:lnTo>
                        <a:pt x="328" y="37"/>
                      </a:lnTo>
                      <a:lnTo>
                        <a:pt x="318" y="31"/>
                      </a:lnTo>
                      <a:lnTo>
                        <a:pt x="313" y="31"/>
                      </a:lnTo>
                      <a:lnTo>
                        <a:pt x="302" y="22"/>
                      </a:lnTo>
                      <a:lnTo>
                        <a:pt x="298" y="15"/>
                      </a:lnTo>
                      <a:lnTo>
                        <a:pt x="296" y="8"/>
                      </a:lnTo>
                      <a:lnTo>
                        <a:pt x="296" y="3"/>
                      </a:lnTo>
                      <a:lnTo>
                        <a:pt x="293" y="0"/>
                      </a:lnTo>
                      <a:lnTo>
                        <a:pt x="287" y="1"/>
                      </a:lnTo>
                      <a:lnTo>
                        <a:pt x="282" y="5"/>
                      </a:lnTo>
                      <a:lnTo>
                        <a:pt x="272" y="8"/>
                      </a:lnTo>
                      <a:lnTo>
                        <a:pt x="254" y="9"/>
                      </a:lnTo>
                      <a:lnTo>
                        <a:pt x="234" y="16"/>
                      </a:lnTo>
                      <a:lnTo>
                        <a:pt x="218" y="21"/>
                      </a:lnTo>
                      <a:lnTo>
                        <a:pt x="215" y="22"/>
                      </a:lnTo>
                      <a:lnTo>
                        <a:pt x="201" y="1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sp>
            <p:nvSpPr>
              <p:cNvPr id="185" name="Freeform 182"/>
              <p:cNvSpPr>
                <a:spLocks noChangeAspect="1"/>
              </p:cNvSpPr>
              <p:nvPr/>
            </p:nvSpPr>
            <p:spPr bwMode="gray">
              <a:xfrm>
                <a:off x="4858544" y="2684810"/>
                <a:ext cx="11113" cy="17463"/>
              </a:xfrm>
              <a:custGeom>
                <a:avLst/>
                <a:gdLst/>
                <a:ahLst/>
                <a:cxnLst>
                  <a:cxn ang="0">
                    <a:pos x="21" y="53"/>
                  </a:cxn>
                  <a:cxn ang="0">
                    <a:pos x="33" y="52"/>
                  </a:cxn>
                  <a:cxn ang="0">
                    <a:pos x="38" y="45"/>
                  </a:cxn>
                  <a:cxn ang="0">
                    <a:pos x="37" y="33"/>
                  </a:cxn>
                  <a:cxn ang="0">
                    <a:pos x="33" y="26"/>
                  </a:cxn>
                  <a:cxn ang="0">
                    <a:pos x="28" y="18"/>
                  </a:cxn>
                  <a:cxn ang="0">
                    <a:pos x="28" y="11"/>
                  </a:cxn>
                  <a:cxn ang="0">
                    <a:pos x="30" y="4"/>
                  </a:cxn>
                  <a:cxn ang="0">
                    <a:pos x="22" y="0"/>
                  </a:cxn>
                  <a:cxn ang="0">
                    <a:pos x="16" y="0"/>
                  </a:cxn>
                  <a:cxn ang="0">
                    <a:pos x="6" y="7"/>
                  </a:cxn>
                  <a:cxn ang="0">
                    <a:pos x="0" y="20"/>
                  </a:cxn>
                  <a:cxn ang="0">
                    <a:pos x="3" y="33"/>
                  </a:cxn>
                  <a:cxn ang="0">
                    <a:pos x="3" y="48"/>
                  </a:cxn>
                  <a:cxn ang="0">
                    <a:pos x="21" y="53"/>
                  </a:cxn>
                </a:cxnLst>
                <a:rect l="0" t="0" r="r" b="b"/>
                <a:pathLst>
                  <a:path w="38" h="53">
                    <a:moveTo>
                      <a:pt x="21" y="53"/>
                    </a:moveTo>
                    <a:lnTo>
                      <a:pt x="33" y="52"/>
                    </a:lnTo>
                    <a:lnTo>
                      <a:pt x="38" y="45"/>
                    </a:lnTo>
                    <a:lnTo>
                      <a:pt x="37" y="33"/>
                    </a:lnTo>
                    <a:lnTo>
                      <a:pt x="33" y="26"/>
                    </a:lnTo>
                    <a:lnTo>
                      <a:pt x="28" y="18"/>
                    </a:lnTo>
                    <a:lnTo>
                      <a:pt x="28" y="11"/>
                    </a:lnTo>
                    <a:lnTo>
                      <a:pt x="30" y="4"/>
                    </a:lnTo>
                    <a:lnTo>
                      <a:pt x="22" y="0"/>
                    </a:lnTo>
                    <a:lnTo>
                      <a:pt x="16" y="0"/>
                    </a:lnTo>
                    <a:lnTo>
                      <a:pt x="6" y="7"/>
                    </a:lnTo>
                    <a:lnTo>
                      <a:pt x="0" y="20"/>
                    </a:lnTo>
                    <a:lnTo>
                      <a:pt x="3" y="33"/>
                    </a:lnTo>
                    <a:lnTo>
                      <a:pt x="3" y="48"/>
                    </a:lnTo>
                    <a:lnTo>
                      <a:pt x="21" y="53"/>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86" name="Freeform 183"/>
              <p:cNvSpPr>
                <a:spLocks noChangeAspect="1"/>
              </p:cNvSpPr>
              <p:nvPr/>
            </p:nvSpPr>
            <p:spPr bwMode="gray">
              <a:xfrm>
                <a:off x="4863306" y="2751485"/>
                <a:ext cx="77788" cy="44450"/>
              </a:xfrm>
              <a:custGeom>
                <a:avLst/>
                <a:gdLst/>
                <a:ahLst/>
                <a:cxnLst>
                  <a:cxn ang="0">
                    <a:pos x="52" y="131"/>
                  </a:cxn>
                  <a:cxn ang="0">
                    <a:pos x="42" y="119"/>
                  </a:cxn>
                  <a:cxn ang="0">
                    <a:pos x="38" y="100"/>
                  </a:cxn>
                  <a:cxn ang="0">
                    <a:pos x="10" y="117"/>
                  </a:cxn>
                  <a:cxn ang="0">
                    <a:pos x="0" y="119"/>
                  </a:cxn>
                  <a:cxn ang="0">
                    <a:pos x="5" y="84"/>
                  </a:cxn>
                  <a:cxn ang="0">
                    <a:pos x="13" y="74"/>
                  </a:cxn>
                  <a:cxn ang="0">
                    <a:pos x="21" y="67"/>
                  </a:cxn>
                  <a:cxn ang="0">
                    <a:pos x="30" y="49"/>
                  </a:cxn>
                  <a:cxn ang="0">
                    <a:pos x="50" y="18"/>
                  </a:cxn>
                  <a:cxn ang="0">
                    <a:pos x="70" y="13"/>
                  </a:cxn>
                  <a:cxn ang="0">
                    <a:pos x="85" y="3"/>
                  </a:cxn>
                  <a:cxn ang="0">
                    <a:pos x="127" y="6"/>
                  </a:cxn>
                  <a:cxn ang="0">
                    <a:pos x="172" y="6"/>
                  </a:cxn>
                  <a:cxn ang="0">
                    <a:pos x="197" y="22"/>
                  </a:cxn>
                  <a:cxn ang="0">
                    <a:pos x="193" y="40"/>
                  </a:cxn>
                  <a:cxn ang="0">
                    <a:pos x="207" y="57"/>
                  </a:cxn>
                  <a:cxn ang="0">
                    <a:pos x="226" y="63"/>
                  </a:cxn>
                  <a:cxn ang="0">
                    <a:pos x="241" y="63"/>
                  </a:cxn>
                  <a:cxn ang="0">
                    <a:pos x="239" y="82"/>
                  </a:cxn>
                  <a:cxn ang="0">
                    <a:pos x="224" y="86"/>
                  </a:cxn>
                  <a:cxn ang="0">
                    <a:pos x="224" y="99"/>
                  </a:cxn>
                  <a:cxn ang="0">
                    <a:pos x="225" y="109"/>
                  </a:cxn>
                  <a:cxn ang="0">
                    <a:pos x="193" y="104"/>
                  </a:cxn>
                  <a:cxn ang="0">
                    <a:pos x="180" y="95"/>
                  </a:cxn>
                  <a:cxn ang="0">
                    <a:pos x="166" y="126"/>
                  </a:cxn>
                  <a:cxn ang="0">
                    <a:pos x="163" y="140"/>
                  </a:cxn>
                  <a:cxn ang="0">
                    <a:pos x="149" y="127"/>
                  </a:cxn>
                  <a:cxn ang="0">
                    <a:pos x="132" y="99"/>
                  </a:cxn>
                  <a:cxn ang="0">
                    <a:pos x="115" y="114"/>
                  </a:cxn>
                  <a:cxn ang="0">
                    <a:pos x="111" y="127"/>
                  </a:cxn>
                  <a:cxn ang="0">
                    <a:pos x="88" y="136"/>
                  </a:cxn>
                  <a:cxn ang="0">
                    <a:pos x="54" y="142"/>
                  </a:cxn>
                </a:cxnLst>
                <a:rect l="0" t="0" r="r" b="b"/>
                <a:pathLst>
                  <a:path w="241" h="142">
                    <a:moveTo>
                      <a:pt x="54" y="142"/>
                    </a:moveTo>
                    <a:lnTo>
                      <a:pt x="52" y="131"/>
                    </a:lnTo>
                    <a:lnTo>
                      <a:pt x="45" y="130"/>
                    </a:lnTo>
                    <a:lnTo>
                      <a:pt x="42" y="119"/>
                    </a:lnTo>
                    <a:lnTo>
                      <a:pt x="42" y="101"/>
                    </a:lnTo>
                    <a:lnTo>
                      <a:pt x="38" y="100"/>
                    </a:lnTo>
                    <a:lnTo>
                      <a:pt x="21" y="100"/>
                    </a:lnTo>
                    <a:lnTo>
                      <a:pt x="10" y="117"/>
                    </a:lnTo>
                    <a:lnTo>
                      <a:pt x="4" y="121"/>
                    </a:lnTo>
                    <a:lnTo>
                      <a:pt x="0" y="119"/>
                    </a:lnTo>
                    <a:lnTo>
                      <a:pt x="2" y="97"/>
                    </a:lnTo>
                    <a:lnTo>
                      <a:pt x="5" y="84"/>
                    </a:lnTo>
                    <a:lnTo>
                      <a:pt x="9" y="81"/>
                    </a:lnTo>
                    <a:lnTo>
                      <a:pt x="13" y="74"/>
                    </a:lnTo>
                    <a:lnTo>
                      <a:pt x="20" y="70"/>
                    </a:lnTo>
                    <a:lnTo>
                      <a:pt x="21" y="67"/>
                    </a:lnTo>
                    <a:lnTo>
                      <a:pt x="24" y="57"/>
                    </a:lnTo>
                    <a:lnTo>
                      <a:pt x="30" y="49"/>
                    </a:lnTo>
                    <a:lnTo>
                      <a:pt x="53" y="23"/>
                    </a:lnTo>
                    <a:lnTo>
                      <a:pt x="50" y="18"/>
                    </a:lnTo>
                    <a:lnTo>
                      <a:pt x="53" y="11"/>
                    </a:lnTo>
                    <a:lnTo>
                      <a:pt x="70" y="13"/>
                    </a:lnTo>
                    <a:lnTo>
                      <a:pt x="78" y="9"/>
                    </a:lnTo>
                    <a:lnTo>
                      <a:pt x="85" y="3"/>
                    </a:lnTo>
                    <a:lnTo>
                      <a:pt x="91" y="9"/>
                    </a:lnTo>
                    <a:lnTo>
                      <a:pt x="127" y="6"/>
                    </a:lnTo>
                    <a:lnTo>
                      <a:pt x="153" y="0"/>
                    </a:lnTo>
                    <a:lnTo>
                      <a:pt x="172" y="6"/>
                    </a:lnTo>
                    <a:lnTo>
                      <a:pt x="190" y="13"/>
                    </a:lnTo>
                    <a:lnTo>
                      <a:pt x="197" y="22"/>
                    </a:lnTo>
                    <a:lnTo>
                      <a:pt x="195" y="30"/>
                    </a:lnTo>
                    <a:lnTo>
                      <a:pt x="193" y="40"/>
                    </a:lnTo>
                    <a:lnTo>
                      <a:pt x="201" y="52"/>
                    </a:lnTo>
                    <a:lnTo>
                      <a:pt x="207" y="57"/>
                    </a:lnTo>
                    <a:lnTo>
                      <a:pt x="217" y="62"/>
                    </a:lnTo>
                    <a:lnTo>
                      <a:pt x="226" y="63"/>
                    </a:lnTo>
                    <a:lnTo>
                      <a:pt x="234" y="58"/>
                    </a:lnTo>
                    <a:lnTo>
                      <a:pt x="241" y="63"/>
                    </a:lnTo>
                    <a:lnTo>
                      <a:pt x="239" y="74"/>
                    </a:lnTo>
                    <a:lnTo>
                      <a:pt x="239" y="82"/>
                    </a:lnTo>
                    <a:lnTo>
                      <a:pt x="235" y="84"/>
                    </a:lnTo>
                    <a:lnTo>
                      <a:pt x="224" y="86"/>
                    </a:lnTo>
                    <a:lnTo>
                      <a:pt x="223" y="92"/>
                    </a:lnTo>
                    <a:lnTo>
                      <a:pt x="224" y="99"/>
                    </a:lnTo>
                    <a:lnTo>
                      <a:pt x="226" y="105"/>
                    </a:lnTo>
                    <a:lnTo>
                      <a:pt x="225" y="109"/>
                    </a:lnTo>
                    <a:lnTo>
                      <a:pt x="204" y="105"/>
                    </a:lnTo>
                    <a:lnTo>
                      <a:pt x="193" y="104"/>
                    </a:lnTo>
                    <a:lnTo>
                      <a:pt x="187" y="99"/>
                    </a:lnTo>
                    <a:lnTo>
                      <a:pt x="180" y="95"/>
                    </a:lnTo>
                    <a:lnTo>
                      <a:pt x="177" y="106"/>
                    </a:lnTo>
                    <a:lnTo>
                      <a:pt x="166" y="126"/>
                    </a:lnTo>
                    <a:lnTo>
                      <a:pt x="165" y="135"/>
                    </a:lnTo>
                    <a:lnTo>
                      <a:pt x="163" y="140"/>
                    </a:lnTo>
                    <a:lnTo>
                      <a:pt x="155" y="135"/>
                    </a:lnTo>
                    <a:lnTo>
                      <a:pt x="149" y="127"/>
                    </a:lnTo>
                    <a:lnTo>
                      <a:pt x="138" y="119"/>
                    </a:lnTo>
                    <a:lnTo>
                      <a:pt x="132" y="99"/>
                    </a:lnTo>
                    <a:lnTo>
                      <a:pt x="121" y="105"/>
                    </a:lnTo>
                    <a:lnTo>
                      <a:pt x="115" y="114"/>
                    </a:lnTo>
                    <a:lnTo>
                      <a:pt x="115" y="122"/>
                    </a:lnTo>
                    <a:lnTo>
                      <a:pt x="111" y="127"/>
                    </a:lnTo>
                    <a:lnTo>
                      <a:pt x="100" y="136"/>
                    </a:lnTo>
                    <a:lnTo>
                      <a:pt x="88" y="136"/>
                    </a:lnTo>
                    <a:lnTo>
                      <a:pt x="63" y="142"/>
                    </a:lnTo>
                    <a:lnTo>
                      <a:pt x="54" y="14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87" name="Freeform 184"/>
              <p:cNvSpPr>
                <a:spLocks noChangeAspect="1"/>
              </p:cNvSpPr>
              <p:nvPr/>
            </p:nvSpPr>
            <p:spPr bwMode="gray">
              <a:xfrm>
                <a:off x="4809331" y="2649885"/>
                <a:ext cx="58738" cy="50800"/>
              </a:xfrm>
              <a:custGeom>
                <a:avLst/>
                <a:gdLst/>
                <a:ahLst/>
                <a:cxnLst>
                  <a:cxn ang="0">
                    <a:pos x="158" y="160"/>
                  </a:cxn>
                  <a:cxn ang="0">
                    <a:pos x="150" y="161"/>
                  </a:cxn>
                  <a:cxn ang="0">
                    <a:pos x="140" y="159"/>
                  </a:cxn>
                  <a:cxn ang="0">
                    <a:pos x="131" y="152"/>
                  </a:cxn>
                  <a:cxn ang="0">
                    <a:pos x="120" y="146"/>
                  </a:cxn>
                  <a:cxn ang="0">
                    <a:pos x="123" y="140"/>
                  </a:cxn>
                  <a:cxn ang="0">
                    <a:pos x="118" y="138"/>
                  </a:cxn>
                  <a:cxn ang="0">
                    <a:pos x="118" y="114"/>
                  </a:cxn>
                  <a:cxn ang="0">
                    <a:pos x="112" y="114"/>
                  </a:cxn>
                  <a:cxn ang="0">
                    <a:pos x="106" y="122"/>
                  </a:cxn>
                  <a:cxn ang="0">
                    <a:pos x="101" y="129"/>
                  </a:cxn>
                  <a:cxn ang="0">
                    <a:pos x="91" y="129"/>
                  </a:cxn>
                  <a:cxn ang="0">
                    <a:pos x="81" y="125"/>
                  </a:cxn>
                  <a:cxn ang="0">
                    <a:pos x="79" y="110"/>
                  </a:cxn>
                  <a:cxn ang="0">
                    <a:pos x="76" y="101"/>
                  </a:cxn>
                  <a:cxn ang="0">
                    <a:pos x="70" y="96"/>
                  </a:cxn>
                  <a:cxn ang="0">
                    <a:pos x="58" y="92"/>
                  </a:cxn>
                  <a:cxn ang="0">
                    <a:pos x="44" y="84"/>
                  </a:cxn>
                  <a:cxn ang="0">
                    <a:pos x="34" y="80"/>
                  </a:cxn>
                  <a:cxn ang="0">
                    <a:pos x="25" y="62"/>
                  </a:cxn>
                  <a:cxn ang="0">
                    <a:pos x="13" y="63"/>
                  </a:cxn>
                  <a:cxn ang="0">
                    <a:pos x="2" y="58"/>
                  </a:cxn>
                  <a:cxn ang="0">
                    <a:pos x="0" y="48"/>
                  </a:cxn>
                  <a:cxn ang="0">
                    <a:pos x="0" y="32"/>
                  </a:cxn>
                  <a:cxn ang="0">
                    <a:pos x="0" y="28"/>
                  </a:cxn>
                  <a:cxn ang="0">
                    <a:pos x="23" y="15"/>
                  </a:cxn>
                  <a:cxn ang="0">
                    <a:pos x="33" y="11"/>
                  </a:cxn>
                  <a:cxn ang="0">
                    <a:pos x="39" y="10"/>
                  </a:cxn>
                  <a:cxn ang="0">
                    <a:pos x="39" y="11"/>
                  </a:cxn>
                  <a:cxn ang="0">
                    <a:pos x="56" y="20"/>
                  </a:cxn>
                  <a:cxn ang="0">
                    <a:pos x="76" y="14"/>
                  </a:cxn>
                  <a:cxn ang="0">
                    <a:pos x="91" y="4"/>
                  </a:cxn>
                  <a:cxn ang="0">
                    <a:pos x="103" y="1"/>
                  </a:cxn>
                  <a:cxn ang="0">
                    <a:pos x="118" y="0"/>
                  </a:cxn>
                  <a:cxn ang="0">
                    <a:pos x="124" y="6"/>
                  </a:cxn>
                  <a:cxn ang="0">
                    <a:pos x="127" y="6"/>
                  </a:cxn>
                  <a:cxn ang="0">
                    <a:pos x="129" y="14"/>
                  </a:cxn>
                  <a:cxn ang="0">
                    <a:pos x="138" y="17"/>
                  </a:cxn>
                  <a:cxn ang="0">
                    <a:pos x="146" y="19"/>
                  </a:cxn>
                  <a:cxn ang="0">
                    <a:pos x="155" y="24"/>
                  </a:cxn>
                  <a:cxn ang="0">
                    <a:pos x="155" y="35"/>
                  </a:cxn>
                  <a:cxn ang="0">
                    <a:pos x="154" y="44"/>
                  </a:cxn>
                  <a:cxn ang="0">
                    <a:pos x="156" y="55"/>
                  </a:cxn>
                  <a:cxn ang="0">
                    <a:pos x="163" y="62"/>
                  </a:cxn>
                  <a:cxn ang="0">
                    <a:pos x="176" y="62"/>
                  </a:cxn>
                  <a:cxn ang="0">
                    <a:pos x="181" y="68"/>
                  </a:cxn>
                  <a:cxn ang="0">
                    <a:pos x="182" y="79"/>
                  </a:cxn>
                  <a:cxn ang="0">
                    <a:pos x="188" y="87"/>
                  </a:cxn>
                  <a:cxn ang="0">
                    <a:pos x="188" y="96"/>
                  </a:cxn>
                  <a:cxn ang="0">
                    <a:pos x="177" y="112"/>
                  </a:cxn>
                  <a:cxn ang="0">
                    <a:pos x="171" y="112"/>
                  </a:cxn>
                  <a:cxn ang="0">
                    <a:pos x="161" y="119"/>
                  </a:cxn>
                  <a:cxn ang="0">
                    <a:pos x="155" y="132"/>
                  </a:cxn>
                  <a:cxn ang="0">
                    <a:pos x="158" y="145"/>
                  </a:cxn>
                  <a:cxn ang="0">
                    <a:pos x="158" y="160"/>
                  </a:cxn>
                </a:cxnLst>
                <a:rect l="0" t="0" r="r" b="b"/>
                <a:pathLst>
                  <a:path w="188" h="161">
                    <a:moveTo>
                      <a:pt x="158" y="160"/>
                    </a:moveTo>
                    <a:lnTo>
                      <a:pt x="150" y="161"/>
                    </a:lnTo>
                    <a:lnTo>
                      <a:pt x="140" y="159"/>
                    </a:lnTo>
                    <a:lnTo>
                      <a:pt x="131" y="152"/>
                    </a:lnTo>
                    <a:lnTo>
                      <a:pt x="120" y="146"/>
                    </a:lnTo>
                    <a:lnTo>
                      <a:pt x="123" y="140"/>
                    </a:lnTo>
                    <a:lnTo>
                      <a:pt x="118" y="138"/>
                    </a:lnTo>
                    <a:lnTo>
                      <a:pt x="118" y="114"/>
                    </a:lnTo>
                    <a:lnTo>
                      <a:pt x="112" y="114"/>
                    </a:lnTo>
                    <a:lnTo>
                      <a:pt x="106" y="122"/>
                    </a:lnTo>
                    <a:lnTo>
                      <a:pt x="101" y="129"/>
                    </a:lnTo>
                    <a:lnTo>
                      <a:pt x="91" y="129"/>
                    </a:lnTo>
                    <a:lnTo>
                      <a:pt x="81" y="125"/>
                    </a:lnTo>
                    <a:lnTo>
                      <a:pt x="79" y="110"/>
                    </a:lnTo>
                    <a:lnTo>
                      <a:pt x="76" y="101"/>
                    </a:lnTo>
                    <a:lnTo>
                      <a:pt x="70" y="96"/>
                    </a:lnTo>
                    <a:lnTo>
                      <a:pt x="58" y="92"/>
                    </a:lnTo>
                    <a:lnTo>
                      <a:pt x="44" y="84"/>
                    </a:lnTo>
                    <a:lnTo>
                      <a:pt x="34" y="80"/>
                    </a:lnTo>
                    <a:lnTo>
                      <a:pt x="25" y="62"/>
                    </a:lnTo>
                    <a:lnTo>
                      <a:pt x="13" y="63"/>
                    </a:lnTo>
                    <a:lnTo>
                      <a:pt x="2" y="58"/>
                    </a:lnTo>
                    <a:lnTo>
                      <a:pt x="0" y="48"/>
                    </a:lnTo>
                    <a:lnTo>
                      <a:pt x="0" y="32"/>
                    </a:lnTo>
                    <a:lnTo>
                      <a:pt x="0" y="28"/>
                    </a:lnTo>
                    <a:lnTo>
                      <a:pt x="23" y="15"/>
                    </a:lnTo>
                    <a:lnTo>
                      <a:pt x="33" y="11"/>
                    </a:lnTo>
                    <a:lnTo>
                      <a:pt x="39" y="10"/>
                    </a:lnTo>
                    <a:lnTo>
                      <a:pt x="39" y="11"/>
                    </a:lnTo>
                    <a:lnTo>
                      <a:pt x="56" y="20"/>
                    </a:lnTo>
                    <a:lnTo>
                      <a:pt x="76" y="14"/>
                    </a:lnTo>
                    <a:lnTo>
                      <a:pt x="91" y="4"/>
                    </a:lnTo>
                    <a:lnTo>
                      <a:pt x="103" y="1"/>
                    </a:lnTo>
                    <a:lnTo>
                      <a:pt x="118" y="0"/>
                    </a:lnTo>
                    <a:lnTo>
                      <a:pt x="124" y="6"/>
                    </a:lnTo>
                    <a:lnTo>
                      <a:pt x="127" y="6"/>
                    </a:lnTo>
                    <a:lnTo>
                      <a:pt x="129" y="14"/>
                    </a:lnTo>
                    <a:lnTo>
                      <a:pt x="138" y="17"/>
                    </a:lnTo>
                    <a:lnTo>
                      <a:pt x="146" y="19"/>
                    </a:lnTo>
                    <a:lnTo>
                      <a:pt x="155" y="24"/>
                    </a:lnTo>
                    <a:lnTo>
                      <a:pt x="155" y="35"/>
                    </a:lnTo>
                    <a:lnTo>
                      <a:pt x="154" y="44"/>
                    </a:lnTo>
                    <a:lnTo>
                      <a:pt x="156" y="55"/>
                    </a:lnTo>
                    <a:lnTo>
                      <a:pt x="163" y="62"/>
                    </a:lnTo>
                    <a:lnTo>
                      <a:pt x="176" y="62"/>
                    </a:lnTo>
                    <a:lnTo>
                      <a:pt x="181" y="68"/>
                    </a:lnTo>
                    <a:lnTo>
                      <a:pt x="182" y="79"/>
                    </a:lnTo>
                    <a:lnTo>
                      <a:pt x="188" y="87"/>
                    </a:lnTo>
                    <a:lnTo>
                      <a:pt x="188" y="96"/>
                    </a:lnTo>
                    <a:lnTo>
                      <a:pt x="177" y="112"/>
                    </a:lnTo>
                    <a:lnTo>
                      <a:pt x="171" y="112"/>
                    </a:lnTo>
                    <a:lnTo>
                      <a:pt x="161" y="119"/>
                    </a:lnTo>
                    <a:lnTo>
                      <a:pt x="155" y="132"/>
                    </a:lnTo>
                    <a:lnTo>
                      <a:pt x="158" y="145"/>
                    </a:lnTo>
                    <a:lnTo>
                      <a:pt x="158" y="16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88" name="Freeform 185"/>
              <p:cNvSpPr>
                <a:spLocks noChangeAspect="1"/>
              </p:cNvSpPr>
              <p:nvPr/>
            </p:nvSpPr>
            <p:spPr bwMode="gray">
              <a:xfrm>
                <a:off x="4601369" y="2848322"/>
                <a:ext cx="217488" cy="173038"/>
              </a:xfrm>
              <a:custGeom>
                <a:avLst/>
                <a:gdLst/>
                <a:ahLst/>
                <a:cxnLst>
                  <a:cxn ang="0">
                    <a:pos x="100" y="440"/>
                  </a:cxn>
                  <a:cxn ang="0">
                    <a:pos x="128" y="410"/>
                  </a:cxn>
                  <a:cxn ang="0">
                    <a:pos x="112" y="376"/>
                  </a:cxn>
                  <a:cxn ang="0">
                    <a:pos x="124" y="340"/>
                  </a:cxn>
                  <a:cxn ang="0">
                    <a:pos x="106" y="301"/>
                  </a:cxn>
                  <a:cxn ang="0">
                    <a:pos x="135" y="280"/>
                  </a:cxn>
                  <a:cxn ang="0">
                    <a:pos x="129" y="253"/>
                  </a:cxn>
                  <a:cxn ang="0">
                    <a:pos x="138" y="210"/>
                  </a:cxn>
                  <a:cxn ang="0">
                    <a:pos x="169" y="165"/>
                  </a:cxn>
                  <a:cxn ang="0">
                    <a:pos x="155" y="138"/>
                  </a:cxn>
                  <a:cxn ang="0">
                    <a:pos x="110" y="140"/>
                  </a:cxn>
                  <a:cxn ang="0">
                    <a:pos x="65" y="135"/>
                  </a:cxn>
                  <a:cxn ang="0">
                    <a:pos x="36" y="131"/>
                  </a:cxn>
                  <a:cxn ang="0">
                    <a:pos x="25" y="128"/>
                  </a:cxn>
                  <a:cxn ang="0">
                    <a:pos x="26" y="108"/>
                  </a:cxn>
                  <a:cxn ang="0">
                    <a:pos x="27" y="82"/>
                  </a:cxn>
                  <a:cxn ang="0">
                    <a:pos x="16" y="70"/>
                  </a:cxn>
                  <a:cxn ang="0">
                    <a:pos x="17" y="34"/>
                  </a:cxn>
                  <a:cxn ang="0">
                    <a:pos x="56" y="22"/>
                  </a:cxn>
                  <a:cxn ang="0">
                    <a:pos x="84" y="0"/>
                  </a:cxn>
                  <a:cxn ang="0">
                    <a:pos x="129" y="14"/>
                  </a:cxn>
                  <a:cxn ang="0">
                    <a:pos x="192" y="9"/>
                  </a:cxn>
                  <a:cxn ang="0">
                    <a:pos x="256" y="22"/>
                  </a:cxn>
                  <a:cxn ang="0">
                    <a:pos x="306" y="18"/>
                  </a:cxn>
                  <a:cxn ang="0">
                    <a:pos x="366" y="23"/>
                  </a:cxn>
                  <a:cxn ang="0">
                    <a:pos x="408" y="27"/>
                  </a:cxn>
                  <a:cxn ang="0">
                    <a:pos x="440" y="54"/>
                  </a:cxn>
                  <a:cxn ang="0">
                    <a:pos x="469" y="69"/>
                  </a:cxn>
                  <a:cxn ang="0">
                    <a:pos x="537" y="81"/>
                  </a:cxn>
                  <a:cxn ang="0">
                    <a:pos x="564" y="75"/>
                  </a:cxn>
                  <a:cxn ang="0">
                    <a:pos x="589" y="97"/>
                  </a:cxn>
                  <a:cxn ang="0">
                    <a:pos x="597" y="92"/>
                  </a:cxn>
                  <a:cxn ang="0">
                    <a:pos x="644" y="101"/>
                  </a:cxn>
                  <a:cxn ang="0">
                    <a:pos x="678" y="100"/>
                  </a:cxn>
                  <a:cxn ang="0">
                    <a:pos x="678" y="114"/>
                  </a:cxn>
                  <a:cxn ang="0">
                    <a:pos x="675" y="144"/>
                  </a:cxn>
                  <a:cxn ang="0">
                    <a:pos x="564" y="203"/>
                  </a:cxn>
                  <a:cxn ang="0">
                    <a:pos x="543" y="232"/>
                  </a:cxn>
                  <a:cxn ang="0">
                    <a:pos x="495" y="300"/>
                  </a:cxn>
                  <a:cxn ang="0">
                    <a:pos x="489" y="321"/>
                  </a:cxn>
                  <a:cxn ang="0">
                    <a:pos x="497" y="343"/>
                  </a:cxn>
                  <a:cxn ang="0">
                    <a:pos x="515" y="354"/>
                  </a:cxn>
                  <a:cxn ang="0">
                    <a:pos x="500" y="378"/>
                  </a:cxn>
                  <a:cxn ang="0">
                    <a:pos x="474" y="409"/>
                  </a:cxn>
                  <a:cxn ang="0">
                    <a:pos x="465" y="435"/>
                  </a:cxn>
                  <a:cxn ang="0">
                    <a:pos x="415" y="463"/>
                  </a:cxn>
                  <a:cxn ang="0">
                    <a:pos x="398" y="496"/>
                  </a:cxn>
                  <a:cxn ang="0">
                    <a:pos x="364" y="501"/>
                  </a:cxn>
                  <a:cxn ang="0">
                    <a:pos x="318" y="500"/>
                  </a:cxn>
                  <a:cxn ang="0">
                    <a:pos x="258" y="515"/>
                  </a:cxn>
                  <a:cxn ang="0">
                    <a:pos x="226" y="529"/>
                  </a:cxn>
                  <a:cxn ang="0">
                    <a:pos x="210" y="545"/>
                  </a:cxn>
                  <a:cxn ang="0">
                    <a:pos x="170" y="517"/>
                  </a:cxn>
                  <a:cxn ang="0">
                    <a:pos x="161" y="491"/>
                  </a:cxn>
                  <a:cxn ang="0">
                    <a:pos x="148" y="477"/>
                  </a:cxn>
                  <a:cxn ang="0">
                    <a:pos x="105" y="468"/>
                  </a:cxn>
                </a:cxnLst>
                <a:rect l="0" t="0" r="r" b="b"/>
                <a:pathLst>
                  <a:path w="687" h="545">
                    <a:moveTo>
                      <a:pt x="105" y="468"/>
                    </a:moveTo>
                    <a:lnTo>
                      <a:pt x="101" y="451"/>
                    </a:lnTo>
                    <a:lnTo>
                      <a:pt x="100" y="440"/>
                    </a:lnTo>
                    <a:lnTo>
                      <a:pt x="107" y="430"/>
                    </a:lnTo>
                    <a:lnTo>
                      <a:pt x="122" y="419"/>
                    </a:lnTo>
                    <a:lnTo>
                      <a:pt x="128" y="410"/>
                    </a:lnTo>
                    <a:lnTo>
                      <a:pt x="126" y="399"/>
                    </a:lnTo>
                    <a:lnTo>
                      <a:pt x="116" y="388"/>
                    </a:lnTo>
                    <a:lnTo>
                      <a:pt x="112" y="376"/>
                    </a:lnTo>
                    <a:lnTo>
                      <a:pt x="113" y="361"/>
                    </a:lnTo>
                    <a:lnTo>
                      <a:pt x="121" y="349"/>
                    </a:lnTo>
                    <a:lnTo>
                      <a:pt x="124" y="340"/>
                    </a:lnTo>
                    <a:lnTo>
                      <a:pt x="122" y="335"/>
                    </a:lnTo>
                    <a:lnTo>
                      <a:pt x="110" y="317"/>
                    </a:lnTo>
                    <a:lnTo>
                      <a:pt x="106" y="301"/>
                    </a:lnTo>
                    <a:lnTo>
                      <a:pt x="114" y="295"/>
                    </a:lnTo>
                    <a:lnTo>
                      <a:pt x="126" y="291"/>
                    </a:lnTo>
                    <a:lnTo>
                      <a:pt x="135" y="280"/>
                    </a:lnTo>
                    <a:lnTo>
                      <a:pt x="137" y="270"/>
                    </a:lnTo>
                    <a:lnTo>
                      <a:pt x="129" y="260"/>
                    </a:lnTo>
                    <a:lnTo>
                      <a:pt x="129" y="253"/>
                    </a:lnTo>
                    <a:lnTo>
                      <a:pt x="135" y="238"/>
                    </a:lnTo>
                    <a:lnTo>
                      <a:pt x="138" y="224"/>
                    </a:lnTo>
                    <a:lnTo>
                      <a:pt x="138" y="210"/>
                    </a:lnTo>
                    <a:lnTo>
                      <a:pt x="139" y="200"/>
                    </a:lnTo>
                    <a:lnTo>
                      <a:pt x="161" y="178"/>
                    </a:lnTo>
                    <a:lnTo>
                      <a:pt x="169" y="165"/>
                    </a:lnTo>
                    <a:lnTo>
                      <a:pt x="169" y="156"/>
                    </a:lnTo>
                    <a:lnTo>
                      <a:pt x="161" y="147"/>
                    </a:lnTo>
                    <a:lnTo>
                      <a:pt x="155" y="138"/>
                    </a:lnTo>
                    <a:lnTo>
                      <a:pt x="140" y="134"/>
                    </a:lnTo>
                    <a:lnTo>
                      <a:pt x="123" y="134"/>
                    </a:lnTo>
                    <a:lnTo>
                      <a:pt x="110" y="140"/>
                    </a:lnTo>
                    <a:lnTo>
                      <a:pt x="86" y="138"/>
                    </a:lnTo>
                    <a:lnTo>
                      <a:pt x="73" y="140"/>
                    </a:lnTo>
                    <a:lnTo>
                      <a:pt x="65" y="135"/>
                    </a:lnTo>
                    <a:lnTo>
                      <a:pt x="64" y="123"/>
                    </a:lnTo>
                    <a:lnTo>
                      <a:pt x="51" y="125"/>
                    </a:lnTo>
                    <a:lnTo>
                      <a:pt x="36" y="131"/>
                    </a:lnTo>
                    <a:lnTo>
                      <a:pt x="27" y="141"/>
                    </a:lnTo>
                    <a:lnTo>
                      <a:pt x="25" y="136"/>
                    </a:lnTo>
                    <a:lnTo>
                      <a:pt x="25" y="128"/>
                    </a:lnTo>
                    <a:lnTo>
                      <a:pt x="28" y="116"/>
                    </a:lnTo>
                    <a:lnTo>
                      <a:pt x="35" y="107"/>
                    </a:lnTo>
                    <a:lnTo>
                      <a:pt x="26" y="108"/>
                    </a:lnTo>
                    <a:lnTo>
                      <a:pt x="30" y="100"/>
                    </a:lnTo>
                    <a:lnTo>
                      <a:pt x="20" y="95"/>
                    </a:lnTo>
                    <a:lnTo>
                      <a:pt x="27" y="82"/>
                    </a:lnTo>
                    <a:lnTo>
                      <a:pt x="22" y="82"/>
                    </a:lnTo>
                    <a:lnTo>
                      <a:pt x="15" y="79"/>
                    </a:lnTo>
                    <a:lnTo>
                      <a:pt x="16" y="70"/>
                    </a:lnTo>
                    <a:lnTo>
                      <a:pt x="0" y="57"/>
                    </a:lnTo>
                    <a:lnTo>
                      <a:pt x="5" y="43"/>
                    </a:lnTo>
                    <a:lnTo>
                      <a:pt x="17" y="34"/>
                    </a:lnTo>
                    <a:lnTo>
                      <a:pt x="28" y="31"/>
                    </a:lnTo>
                    <a:lnTo>
                      <a:pt x="47" y="31"/>
                    </a:lnTo>
                    <a:lnTo>
                      <a:pt x="56" y="22"/>
                    </a:lnTo>
                    <a:lnTo>
                      <a:pt x="54" y="16"/>
                    </a:lnTo>
                    <a:lnTo>
                      <a:pt x="62" y="5"/>
                    </a:lnTo>
                    <a:lnTo>
                      <a:pt x="84" y="0"/>
                    </a:lnTo>
                    <a:lnTo>
                      <a:pt x="95" y="3"/>
                    </a:lnTo>
                    <a:lnTo>
                      <a:pt x="110" y="10"/>
                    </a:lnTo>
                    <a:lnTo>
                      <a:pt x="129" y="14"/>
                    </a:lnTo>
                    <a:lnTo>
                      <a:pt x="170" y="12"/>
                    </a:lnTo>
                    <a:lnTo>
                      <a:pt x="180" y="7"/>
                    </a:lnTo>
                    <a:lnTo>
                      <a:pt x="192" y="9"/>
                    </a:lnTo>
                    <a:lnTo>
                      <a:pt x="212" y="15"/>
                    </a:lnTo>
                    <a:lnTo>
                      <a:pt x="223" y="15"/>
                    </a:lnTo>
                    <a:lnTo>
                      <a:pt x="256" y="22"/>
                    </a:lnTo>
                    <a:lnTo>
                      <a:pt x="273" y="23"/>
                    </a:lnTo>
                    <a:lnTo>
                      <a:pt x="293" y="22"/>
                    </a:lnTo>
                    <a:lnTo>
                      <a:pt x="306" y="18"/>
                    </a:lnTo>
                    <a:lnTo>
                      <a:pt x="317" y="22"/>
                    </a:lnTo>
                    <a:lnTo>
                      <a:pt x="337" y="25"/>
                    </a:lnTo>
                    <a:lnTo>
                      <a:pt x="366" y="23"/>
                    </a:lnTo>
                    <a:lnTo>
                      <a:pt x="381" y="28"/>
                    </a:lnTo>
                    <a:lnTo>
                      <a:pt x="398" y="30"/>
                    </a:lnTo>
                    <a:lnTo>
                      <a:pt x="408" y="27"/>
                    </a:lnTo>
                    <a:lnTo>
                      <a:pt x="409" y="31"/>
                    </a:lnTo>
                    <a:lnTo>
                      <a:pt x="431" y="49"/>
                    </a:lnTo>
                    <a:lnTo>
                      <a:pt x="440" y="54"/>
                    </a:lnTo>
                    <a:lnTo>
                      <a:pt x="451" y="57"/>
                    </a:lnTo>
                    <a:lnTo>
                      <a:pt x="462" y="63"/>
                    </a:lnTo>
                    <a:lnTo>
                      <a:pt x="469" y="69"/>
                    </a:lnTo>
                    <a:lnTo>
                      <a:pt x="515" y="81"/>
                    </a:lnTo>
                    <a:lnTo>
                      <a:pt x="531" y="82"/>
                    </a:lnTo>
                    <a:lnTo>
                      <a:pt x="537" y="81"/>
                    </a:lnTo>
                    <a:lnTo>
                      <a:pt x="547" y="74"/>
                    </a:lnTo>
                    <a:lnTo>
                      <a:pt x="555" y="73"/>
                    </a:lnTo>
                    <a:lnTo>
                      <a:pt x="564" y="75"/>
                    </a:lnTo>
                    <a:lnTo>
                      <a:pt x="579" y="85"/>
                    </a:lnTo>
                    <a:lnTo>
                      <a:pt x="585" y="92"/>
                    </a:lnTo>
                    <a:lnTo>
                      <a:pt x="589" y="97"/>
                    </a:lnTo>
                    <a:lnTo>
                      <a:pt x="595" y="98"/>
                    </a:lnTo>
                    <a:lnTo>
                      <a:pt x="600" y="96"/>
                    </a:lnTo>
                    <a:lnTo>
                      <a:pt x="597" y="92"/>
                    </a:lnTo>
                    <a:lnTo>
                      <a:pt x="608" y="101"/>
                    </a:lnTo>
                    <a:lnTo>
                      <a:pt x="616" y="103"/>
                    </a:lnTo>
                    <a:lnTo>
                      <a:pt x="644" y="101"/>
                    </a:lnTo>
                    <a:lnTo>
                      <a:pt x="657" y="98"/>
                    </a:lnTo>
                    <a:lnTo>
                      <a:pt x="671" y="98"/>
                    </a:lnTo>
                    <a:lnTo>
                      <a:pt x="678" y="100"/>
                    </a:lnTo>
                    <a:lnTo>
                      <a:pt x="686" y="102"/>
                    </a:lnTo>
                    <a:lnTo>
                      <a:pt x="687" y="109"/>
                    </a:lnTo>
                    <a:lnTo>
                      <a:pt x="678" y="114"/>
                    </a:lnTo>
                    <a:lnTo>
                      <a:pt x="680" y="124"/>
                    </a:lnTo>
                    <a:lnTo>
                      <a:pt x="683" y="133"/>
                    </a:lnTo>
                    <a:lnTo>
                      <a:pt x="675" y="144"/>
                    </a:lnTo>
                    <a:lnTo>
                      <a:pt x="637" y="167"/>
                    </a:lnTo>
                    <a:lnTo>
                      <a:pt x="623" y="181"/>
                    </a:lnTo>
                    <a:lnTo>
                      <a:pt x="564" y="203"/>
                    </a:lnTo>
                    <a:lnTo>
                      <a:pt x="552" y="217"/>
                    </a:lnTo>
                    <a:lnTo>
                      <a:pt x="552" y="224"/>
                    </a:lnTo>
                    <a:lnTo>
                      <a:pt x="543" y="232"/>
                    </a:lnTo>
                    <a:lnTo>
                      <a:pt x="531" y="247"/>
                    </a:lnTo>
                    <a:lnTo>
                      <a:pt x="515" y="274"/>
                    </a:lnTo>
                    <a:lnTo>
                      <a:pt x="495" y="300"/>
                    </a:lnTo>
                    <a:lnTo>
                      <a:pt x="492" y="312"/>
                    </a:lnTo>
                    <a:lnTo>
                      <a:pt x="489" y="318"/>
                    </a:lnTo>
                    <a:lnTo>
                      <a:pt x="489" y="321"/>
                    </a:lnTo>
                    <a:lnTo>
                      <a:pt x="492" y="327"/>
                    </a:lnTo>
                    <a:lnTo>
                      <a:pt x="494" y="337"/>
                    </a:lnTo>
                    <a:lnTo>
                      <a:pt x="497" y="343"/>
                    </a:lnTo>
                    <a:lnTo>
                      <a:pt x="501" y="349"/>
                    </a:lnTo>
                    <a:lnTo>
                      <a:pt x="506" y="351"/>
                    </a:lnTo>
                    <a:lnTo>
                      <a:pt x="515" y="354"/>
                    </a:lnTo>
                    <a:lnTo>
                      <a:pt x="519" y="360"/>
                    </a:lnTo>
                    <a:lnTo>
                      <a:pt x="514" y="369"/>
                    </a:lnTo>
                    <a:lnTo>
                      <a:pt x="500" y="378"/>
                    </a:lnTo>
                    <a:lnTo>
                      <a:pt x="492" y="385"/>
                    </a:lnTo>
                    <a:lnTo>
                      <a:pt x="484" y="392"/>
                    </a:lnTo>
                    <a:lnTo>
                      <a:pt x="474" y="409"/>
                    </a:lnTo>
                    <a:lnTo>
                      <a:pt x="472" y="418"/>
                    </a:lnTo>
                    <a:lnTo>
                      <a:pt x="467" y="426"/>
                    </a:lnTo>
                    <a:lnTo>
                      <a:pt x="465" y="435"/>
                    </a:lnTo>
                    <a:lnTo>
                      <a:pt x="467" y="441"/>
                    </a:lnTo>
                    <a:lnTo>
                      <a:pt x="435" y="445"/>
                    </a:lnTo>
                    <a:lnTo>
                      <a:pt x="415" y="463"/>
                    </a:lnTo>
                    <a:lnTo>
                      <a:pt x="408" y="482"/>
                    </a:lnTo>
                    <a:lnTo>
                      <a:pt x="404" y="490"/>
                    </a:lnTo>
                    <a:lnTo>
                      <a:pt x="398" y="496"/>
                    </a:lnTo>
                    <a:lnTo>
                      <a:pt x="391" y="498"/>
                    </a:lnTo>
                    <a:lnTo>
                      <a:pt x="379" y="495"/>
                    </a:lnTo>
                    <a:lnTo>
                      <a:pt x="364" y="501"/>
                    </a:lnTo>
                    <a:lnTo>
                      <a:pt x="350" y="501"/>
                    </a:lnTo>
                    <a:lnTo>
                      <a:pt x="334" y="498"/>
                    </a:lnTo>
                    <a:lnTo>
                      <a:pt x="318" y="500"/>
                    </a:lnTo>
                    <a:lnTo>
                      <a:pt x="306" y="498"/>
                    </a:lnTo>
                    <a:lnTo>
                      <a:pt x="269" y="502"/>
                    </a:lnTo>
                    <a:lnTo>
                      <a:pt x="258" y="515"/>
                    </a:lnTo>
                    <a:lnTo>
                      <a:pt x="246" y="516"/>
                    </a:lnTo>
                    <a:lnTo>
                      <a:pt x="234" y="521"/>
                    </a:lnTo>
                    <a:lnTo>
                      <a:pt x="226" y="529"/>
                    </a:lnTo>
                    <a:lnTo>
                      <a:pt x="223" y="536"/>
                    </a:lnTo>
                    <a:lnTo>
                      <a:pt x="218" y="541"/>
                    </a:lnTo>
                    <a:lnTo>
                      <a:pt x="210" y="545"/>
                    </a:lnTo>
                    <a:lnTo>
                      <a:pt x="193" y="542"/>
                    </a:lnTo>
                    <a:lnTo>
                      <a:pt x="181" y="533"/>
                    </a:lnTo>
                    <a:lnTo>
                      <a:pt x="170" y="517"/>
                    </a:lnTo>
                    <a:lnTo>
                      <a:pt x="169" y="509"/>
                    </a:lnTo>
                    <a:lnTo>
                      <a:pt x="161" y="502"/>
                    </a:lnTo>
                    <a:lnTo>
                      <a:pt x="161" y="491"/>
                    </a:lnTo>
                    <a:lnTo>
                      <a:pt x="160" y="488"/>
                    </a:lnTo>
                    <a:lnTo>
                      <a:pt x="156" y="484"/>
                    </a:lnTo>
                    <a:lnTo>
                      <a:pt x="148" y="477"/>
                    </a:lnTo>
                    <a:lnTo>
                      <a:pt x="133" y="468"/>
                    </a:lnTo>
                    <a:lnTo>
                      <a:pt x="126" y="467"/>
                    </a:lnTo>
                    <a:lnTo>
                      <a:pt x="105" y="46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89" name="Freeform 186"/>
              <p:cNvSpPr>
                <a:spLocks noChangeAspect="1"/>
              </p:cNvSpPr>
              <p:nvPr/>
            </p:nvSpPr>
            <p:spPr bwMode="gray">
              <a:xfrm>
                <a:off x="4820444" y="2592735"/>
                <a:ext cx="63500" cy="76200"/>
              </a:xfrm>
              <a:custGeom>
                <a:avLst/>
                <a:gdLst/>
                <a:ahLst/>
                <a:cxnLst>
                  <a:cxn ang="0">
                    <a:pos x="124" y="239"/>
                  </a:cxn>
                  <a:cxn ang="0">
                    <a:pos x="116" y="221"/>
                  </a:cxn>
                  <a:cxn ang="0">
                    <a:pos x="116" y="201"/>
                  </a:cxn>
                  <a:cxn ang="0">
                    <a:pos x="99" y="194"/>
                  </a:cxn>
                  <a:cxn ang="0">
                    <a:pos x="88" y="183"/>
                  </a:cxn>
                  <a:cxn ang="0">
                    <a:pos x="79" y="177"/>
                  </a:cxn>
                  <a:cxn ang="0">
                    <a:pos x="52" y="181"/>
                  </a:cxn>
                  <a:cxn ang="0">
                    <a:pos x="17" y="197"/>
                  </a:cxn>
                  <a:cxn ang="0">
                    <a:pos x="0" y="187"/>
                  </a:cxn>
                  <a:cxn ang="0">
                    <a:pos x="10" y="185"/>
                  </a:cxn>
                  <a:cxn ang="0">
                    <a:pos x="30" y="186"/>
                  </a:cxn>
                  <a:cxn ang="0">
                    <a:pos x="42" y="182"/>
                  </a:cxn>
                  <a:cxn ang="0">
                    <a:pos x="25" y="182"/>
                  </a:cxn>
                  <a:cxn ang="0">
                    <a:pos x="24" y="172"/>
                  </a:cxn>
                  <a:cxn ang="0">
                    <a:pos x="54" y="162"/>
                  </a:cxn>
                  <a:cxn ang="0">
                    <a:pos x="78" y="155"/>
                  </a:cxn>
                  <a:cxn ang="0">
                    <a:pos x="62" y="156"/>
                  </a:cxn>
                  <a:cxn ang="0">
                    <a:pos x="45" y="153"/>
                  </a:cxn>
                  <a:cxn ang="0">
                    <a:pos x="38" y="138"/>
                  </a:cxn>
                  <a:cxn ang="0">
                    <a:pos x="62" y="106"/>
                  </a:cxn>
                  <a:cxn ang="0">
                    <a:pos x="74" y="52"/>
                  </a:cxn>
                  <a:cxn ang="0">
                    <a:pos x="88" y="57"/>
                  </a:cxn>
                  <a:cxn ang="0">
                    <a:pos x="94" y="65"/>
                  </a:cxn>
                  <a:cxn ang="0">
                    <a:pos x="85" y="69"/>
                  </a:cxn>
                  <a:cxn ang="0">
                    <a:pos x="83" y="79"/>
                  </a:cxn>
                  <a:cxn ang="0">
                    <a:pos x="84" y="94"/>
                  </a:cxn>
                  <a:cxn ang="0">
                    <a:pos x="100" y="103"/>
                  </a:cxn>
                  <a:cxn ang="0">
                    <a:pos x="106" y="101"/>
                  </a:cxn>
                  <a:cxn ang="0">
                    <a:pos x="101" y="88"/>
                  </a:cxn>
                  <a:cxn ang="0">
                    <a:pos x="103" y="81"/>
                  </a:cxn>
                  <a:cxn ang="0">
                    <a:pos x="111" y="65"/>
                  </a:cxn>
                  <a:cxn ang="0">
                    <a:pos x="112" y="51"/>
                  </a:cxn>
                  <a:cxn ang="0">
                    <a:pos x="105" y="48"/>
                  </a:cxn>
                  <a:cxn ang="0">
                    <a:pos x="103" y="26"/>
                  </a:cxn>
                  <a:cxn ang="0">
                    <a:pos x="117" y="11"/>
                  </a:cxn>
                  <a:cxn ang="0">
                    <a:pos x="138" y="4"/>
                  </a:cxn>
                  <a:cxn ang="0">
                    <a:pos x="161" y="2"/>
                  </a:cxn>
                  <a:cxn ang="0">
                    <a:pos x="182" y="3"/>
                  </a:cxn>
                  <a:cxn ang="0">
                    <a:pos x="196" y="16"/>
                  </a:cxn>
                  <a:cxn ang="0">
                    <a:pos x="170" y="73"/>
                  </a:cxn>
                  <a:cxn ang="0">
                    <a:pos x="191" y="90"/>
                  </a:cxn>
                  <a:cxn ang="0">
                    <a:pos x="182" y="111"/>
                  </a:cxn>
                  <a:cxn ang="0">
                    <a:pos x="171" y="129"/>
                  </a:cxn>
                  <a:cxn ang="0">
                    <a:pos x="158" y="142"/>
                  </a:cxn>
                  <a:cxn ang="0">
                    <a:pos x="135" y="137"/>
                  </a:cxn>
                  <a:cxn ang="0">
                    <a:pos x="138" y="160"/>
                  </a:cxn>
                  <a:cxn ang="0">
                    <a:pos x="138" y="182"/>
                  </a:cxn>
                  <a:cxn ang="0">
                    <a:pos x="132" y="208"/>
                  </a:cxn>
                  <a:cxn ang="0">
                    <a:pos x="137" y="232"/>
                  </a:cxn>
                </a:cxnLst>
                <a:rect l="0" t="0" r="r" b="b"/>
                <a:pathLst>
                  <a:path w="196" h="239">
                    <a:moveTo>
                      <a:pt x="137" y="239"/>
                    </a:moveTo>
                    <a:lnTo>
                      <a:pt x="124" y="239"/>
                    </a:lnTo>
                    <a:lnTo>
                      <a:pt x="117" y="232"/>
                    </a:lnTo>
                    <a:lnTo>
                      <a:pt x="116" y="221"/>
                    </a:lnTo>
                    <a:lnTo>
                      <a:pt x="117" y="212"/>
                    </a:lnTo>
                    <a:lnTo>
                      <a:pt x="116" y="201"/>
                    </a:lnTo>
                    <a:lnTo>
                      <a:pt x="107" y="196"/>
                    </a:lnTo>
                    <a:lnTo>
                      <a:pt x="99" y="194"/>
                    </a:lnTo>
                    <a:lnTo>
                      <a:pt x="90" y="189"/>
                    </a:lnTo>
                    <a:lnTo>
                      <a:pt x="88" y="183"/>
                    </a:lnTo>
                    <a:lnTo>
                      <a:pt x="85" y="183"/>
                    </a:lnTo>
                    <a:lnTo>
                      <a:pt x="79" y="177"/>
                    </a:lnTo>
                    <a:lnTo>
                      <a:pt x="64" y="178"/>
                    </a:lnTo>
                    <a:lnTo>
                      <a:pt x="52" y="181"/>
                    </a:lnTo>
                    <a:lnTo>
                      <a:pt x="37" y="191"/>
                    </a:lnTo>
                    <a:lnTo>
                      <a:pt x="17" y="197"/>
                    </a:lnTo>
                    <a:lnTo>
                      <a:pt x="0" y="188"/>
                    </a:lnTo>
                    <a:lnTo>
                      <a:pt x="0" y="187"/>
                    </a:lnTo>
                    <a:lnTo>
                      <a:pt x="3" y="185"/>
                    </a:lnTo>
                    <a:lnTo>
                      <a:pt x="10" y="185"/>
                    </a:lnTo>
                    <a:lnTo>
                      <a:pt x="21" y="191"/>
                    </a:lnTo>
                    <a:lnTo>
                      <a:pt x="30" y="186"/>
                    </a:lnTo>
                    <a:lnTo>
                      <a:pt x="38" y="186"/>
                    </a:lnTo>
                    <a:lnTo>
                      <a:pt x="42" y="182"/>
                    </a:lnTo>
                    <a:lnTo>
                      <a:pt x="35" y="181"/>
                    </a:lnTo>
                    <a:lnTo>
                      <a:pt x="25" y="182"/>
                    </a:lnTo>
                    <a:lnTo>
                      <a:pt x="20" y="181"/>
                    </a:lnTo>
                    <a:lnTo>
                      <a:pt x="24" y="172"/>
                    </a:lnTo>
                    <a:lnTo>
                      <a:pt x="43" y="169"/>
                    </a:lnTo>
                    <a:lnTo>
                      <a:pt x="54" y="162"/>
                    </a:lnTo>
                    <a:lnTo>
                      <a:pt x="72" y="159"/>
                    </a:lnTo>
                    <a:lnTo>
                      <a:pt x="78" y="155"/>
                    </a:lnTo>
                    <a:lnTo>
                      <a:pt x="73" y="151"/>
                    </a:lnTo>
                    <a:lnTo>
                      <a:pt x="62" y="156"/>
                    </a:lnTo>
                    <a:lnTo>
                      <a:pt x="52" y="155"/>
                    </a:lnTo>
                    <a:lnTo>
                      <a:pt x="45" y="153"/>
                    </a:lnTo>
                    <a:lnTo>
                      <a:pt x="38" y="146"/>
                    </a:lnTo>
                    <a:lnTo>
                      <a:pt x="38" y="138"/>
                    </a:lnTo>
                    <a:lnTo>
                      <a:pt x="40" y="133"/>
                    </a:lnTo>
                    <a:lnTo>
                      <a:pt x="62" y="106"/>
                    </a:lnTo>
                    <a:lnTo>
                      <a:pt x="68" y="69"/>
                    </a:lnTo>
                    <a:lnTo>
                      <a:pt x="74" y="52"/>
                    </a:lnTo>
                    <a:lnTo>
                      <a:pt x="84" y="48"/>
                    </a:lnTo>
                    <a:lnTo>
                      <a:pt x="88" y="57"/>
                    </a:lnTo>
                    <a:lnTo>
                      <a:pt x="94" y="62"/>
                    </a:lnTo>
                    <a:lnTo>
                      <a:pt x="94" y="65"/>
                    </a:lnTo>
                    <a:lnTo>
                      <a:pt x="94" y="67"/>
                    </a:lnTo>
                    <a:lnTo>
                      <a:pt x="85" y="69"/>
                    </a:lnTo>
                    <a:lnTo>
                      <a:pt x="84" y="73"/>
                    </a:lnTo>
                    <a:lnTo>
                      <a:pt x="83" y="79"/>
                    </a:lnTo>
                    <a:lnTo>
                      <a:pt x="84" y="90"/>
                    </a:lnTo>
                    <a:lnTo>
                      <a:pt x="84" y="94"/>
                    </a:lnTo>
                    <a:lnTo>
                      <a:pt x="89" y="100"/>
                    </a:lnTo>
                    <a:lnTo>
                      <a:pt x="100" y="103"/>
                    </a:lnTo>
                    <a:lnTo>
                      <a:pt x="105" y="103"/>
                    </a:lnTo>
                    <a:lnTo>
                      <a:pt x="106" y="101"/>
                    </a:lnTo>
                    <a:lnTo>
                      <a:pt x="105" y="94"/>
                    </a:lnTo>
                    <a:lnTo>
                      <a:pt x="101" y="88"/>
                    </a:lnTo>
                    <a:lnTo>
                      <a:pt x="100" y="83"/>
                    </a:lnTo>
                    <a:lnTo>
                      <a:pt x="103" y="81"/>
                    </a:lnTo>
                    <a:lnTo>
                      <a:pt x="110" y="76"/>
                    </a:lnTo>
                    <a:lnTo>
                      <a:pt x="111" y="65"/>
                    </a:lnTo>
                    <a:lnTo>
                      <a:pt x="116" y="53"/>
                    </a:lnTo>
                    <a:lnTo>
                      <a:pt x="112" y="51"/>
                    </a:lnTo>
                    <a:lnTo>
                      <a:pt x="106" y="51"/>
                    </a:lnTo>
                    <a:lnTo>
                      <a:pt x="105" y="48"/>
                    </a:lnTo>
                    <a:lnTo>
                      <a:pt x="102" y="31"/>
                    </a:lnTo>
                    <a:lnTo>
                      <a:pt x="103" y="26"/>
                    </a:lnTo>
                    <a:lnTo>
                      <a:pt x="108" y="19"/>
                    </a:lnTo>
                    <a:lnTo>
                      <a:pt x="117" y="11"/>
                    </a:lnTo>
                    <a:lnTo>
                      <a:pt x="128" y="6"/>
                    </a:lnTo>
                    <a:lnTo>
                      <a:pt x="138" y="4"/>
                    </a:lnTo>
                    <a:lnTo>
                      <a:pt x="151" y="6"/>
                    </a:lnTo>
                    <a:lnTo>
                      <a:pt x="161" y="2"/>
                    </a:lnTo>
                    <a:lnTo>
                      <a:pt x="173" y="0"/>
                    </a:lnTo>
                    <a:lnTo>
                      <a:pt x="182" y="3"/>
                    </a:lnTo>
                    <a:lnTo>
                      <a:pt x="191" y="10"/>
                    </a:lnTo>
                    <a:lnTo>
                      <a:pt x="196" y="16"/>
                    </a:lnTo>
                    <a:lnTo>
                      <a:pt x="186" y="62"/>
                    </a:lnTo>
                    <a:lnTo>
                      <a:pt x="170" y="73"/>
                    </a:lnTo>
                    <a:lnTo>
                      <a:pt x="172" y="81"/>
                    </a:lnTo>
                    <a:lnTo>
                      <a:pt x="191" y="90"/>
                    </a:lnTo>
                    <a:lnTo>
                      <a:pt x="189" y="101"/>
                    </a:lnTo>
                    <a:lnTo>
                      <a:pt x="182" y="111"/>
                    </a:lnTo>
                    <a:lnTo>
                      <a:pt x="172" y="118"/>
                    </a:lnTo>
                    <a:lnTo>
                      <a:pt x="171" y="129"/>
                    </a:lnTo>
                    <a:lnTo>
                      <a:pt x="166" y="140"/>
                    </a:lnTo>
                    <a:lnTo>
                      <a:pt x="158" y="142"/>
                    </a:lnTo>
                    <a:lnTo>
                      <a:pt x="145" y="137"/>
                    </a:lnTo>
                    <a:lnTo>
                      <a:pt x="135" y="137"/>
                    </a:lnTo>
                    <a:lnTo>
                      <a:pt x="134" y="145"/>
                    </a:lnTo>
                    <a:lnTo>
                      <a:pt x="138" y="160"/>
                    </a:lnTo>
                    <a:lnTo>
                      <a:pt x="139" y="170"/>
                    </a:lnTo>
                    <a:lnTo>
                      <a:pt x="138" y="182"/>
                    </a:lnTo>
                    <a:lnTo>
                      <a:pt x="138" y="201"/>
                    </a:lnTo>
                    <a:lnTo>
                      <a:pt x="132" y="208"/>
                    </a:lnTo>
                    <a:lnTo>
                      <a:pt x="132" y="215"/>
                    </a:lnTo>
                    <a:lnTo>
                      <a:pt x="137" y="232"/>
                    </a:lnTo>
                    <a:lnTo>
                      <a:pt x="137" y="239"/>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90" name="Freeform 187"/>
              <p:cNvSpPr>
                <a:spLocks noChangeAspect="1"/>
              </p:cNvSpPr>
              <p:nvPr/>
            </p:nvSpPr>
            <p:spPr bwMode="gray">
              <a:xfrm>
                <a:off x="4598194" y="2888010"/>
                <a:ext cx="55563" cy="112713"/>
              </a:xfrm>
              <a:custGeom>
                <a:avLst/>
                <a:gdLst/>
                <a:ahLst/>
                <a:cxnLst>
                  <a:cxn ang="0">
                    <a:pos x="109" y="328"/>
                  </a:cxn>
                  <a:cxn ang="0">
                    <a:pos x="115" y="307"/>
                  </a:cxn>
                  <a:cxn ang="0">
                    <a:pos x="136" y="287"/>
                  </a:cxn>
                  <a:cxn ang="0">
                    <a:pos x="124" y="265"/>
                  </a:cxn>
                  <a:cxn ang="0">
                    <a:pos x="121" y="238"/>
                  </a:cxn>
                  <a:cxn ang="0">
                    <a:pos x="132" y="217"/>
                  </a:cxn>
                  <a:cxn ang="0">
                    <a:pos x="118" y="194"/>
                  </a:cxn>
                  <a:cxn ang="0">
                    <a:pos x="122" y="172"/>
                  </a:cxn>
                  <a:cxn ang="0">
                    <a:pos x="143" y="157"/>
                  </a:cxn>
                  <a:cxn ang="0">
                    <a:pos x="137" y="137"/>
                  </a:cxn>
                  <a:cxn ang="0">
                    <a:pos x="143" y="115"/>
                  </a:cxn>
                  <a:cxn ang="0">
                    <a:pos x="146" y="87"/>
                  </a:cxn>
                  <a:cxn ang="0">
                    <a:pos x="169" y="55"/>
                  </a:cxn>
                  <a:cxn ang="0">
                    <a:pos x="177" y="33"/>
                  </a:cxn>
                  <a:cxn ang="0">
                    <a:pos x="163" y="15"/>
                  </a:cxn>
                  <a:cxn ang="0">
                    <a:pos x="131" y="11"/>
                  </a:cxn>
                  <a:cxn ang="0">
                    <a:pos x="94" y="15"/>
                  </a:cxn>
                  <a:cxn ang="0">
                    <a:pos x="73" y="12"/>
                  </a:cxn>
                  <a:cxn ang="0">
                    <a:pos x="59" y="2"/>
                  </a:cxn>
                  <a:cxn ang="0">
                    <a:pos x="35" y="18"/>
                  </a:cxn>
                  <a:cxn ang="0">
                    <a:pos x="45" y="74"/>
                  </a:cxn>
                  <a:cxn ang="0">
                    <a:pos x="38" y="104"/>
                  </a:cxn>
                  <a:cxn ang="0">
                    <a:pos x="32" y="129"/>
                  </a:cxn>
                  <a:cxn ang="0">
                    <a:pos x="28" y="155"/>
                  </a:cxn>
                  <a:cxn ang="0">
                    <a:pos x="16" y="184"/>
                  </a:cxn>
                  <a:cxn ang="0">
                    <a:pos x="3" y="220"/>
                  </a:cxn>
                  <a:cxn ang="0">
                    <a:pos x="1" y="238"/>
                  </a:cxn>
                  <a:cxn ang="0">
                    <a:pos x="18" y="259"/>
                  </a:cxn>
                  <a:cxn ang="0">
                    <a:pos x="40" y="253"/>
                  </a:cxn>
                  <a:cxn ang="0">
                    <a:pos x="36" y="262"/>
                  </a:cxn>
                  <a:cxn ang="0">
                    <a:pos x="35" y="290"/>
                  </a:cxn>
                  <a:cxn ang="0">
                    <a:pos x="36" y="319"/>
                  </a:cxn>
                  <a:cxn ang="0">
                    <a:pos x="29" y="340"/>
                  </a:cxn>
                  <a:cxn ang="0">
                    <a:pos x="32" y="355"/>
                  </a:cxn>
                  <a:cxn ang="0">
                    <a:pos x="55" y="352"/>
                  </a:cxn>
                  <a:cxn ang="0">
                    <a:pos x="76" y="356"/>
                  </a:cxn>
                  <a:cxn ang="0">
                    <a:pos x="97" y="352"/>
                  </a:cxn>
                  <a:cxn ang="0">
                    <a:pos x="113" y="345"/>
                  </a:cxn>
                </a:cxnLst>
                <a:rect l="0" t="0" r="r" b="b"/>
                <a:pathLst>
                  <a:path w="177" h="356">
                    <a:moveTo>
                      <a:pt x="113" y="345"/>
                    </a:moveTo>
                    <a:lnTo>
                      <a:pt x="109" y="328"/>
                    </a:lnTo>
                    <a:lnTo>
                      <a:pt x="108" y="317"/>
                    </a:lnTo>
                    <a:lnTo>
                      <a:pt x="115" y="307"/>
                    </a:lnTo>
                    <a:lnTo>
                      <a:pt x="130" y="296"/>
                    </a:lnTo>
                    <a:lnTo>
                      <a:pt x="136" y="287"/>
                    </a:lnTo>
                    <a:lnTo>
                      <a:pt x="134" y="275"/>
                    </a:lnTo>
                    <a:lnTo>
                      <a:pt x="124" y="265"/>
                    </a:lnTo>
                    <a:lnTo>
                      <a:pt x="120" y="253"/>
                    </a:lnTo>
                    <a:lnTo>
                      <a:pt x="121" y="238"/>
                    </a:lnTo>
                    <a:lnTo>
                      <a:pt x="129" y="226"/>
                    </a:lnTo>
                    <a:lnTo>
                      <a:pt x="132" y="217"/>
                    </a:lnTo>
                    <a:lnTo>
                      <a:pt x="130" y="212"/>
                    </a:lnTo>
                    <a:lnTo>
                      <a:pt x="118" y="194"/>
                    </a:lnTo>
                    <a:lnTo>
                      <a:pt x="114" y="178"/>
                    </a:lnTo>
                    <a:lnTo>
                      <a:pt x="122" y="172"/>
                    </a:lnTo>
                    <a:lnTo>
                      <a:pt x="134" y="168"/>
                    </a:lnTo>
                    <a:lnTo>
                      <a:pt x="143" y="157"/>
                    </a:lnTo>
                    <a:lnTo>
                      <a:pt x="145" y="147"/>
                    </a:lnTo>
                    <a:lnTo>
                      <a:pt x="137" y="137"/>
                    </a:lnTo>
                    <a:lnTo>
                      <a:pt x="137" y="130"/>
                    </a:lnTo>
                    <a:lnTo>
                      <a:pt x="143" y="115"/>
                    </a:lnTo>
                    <a:lnTo>
                      <a:pt x="146" y="101"/>
                    </a:lnTo>
                    <a:lnTo>
                      <a:pt x="146" y="87"/>
                    </a:lnTo>
                    <a:lnTo>
                      <a:pt x="147" y="77"/>
                    </a:lnTo>
                    <a:lnTo>
                      <a:pt x="169" y="55"/>
                    </a:lnTo>
                    <a:lnTo>
                      <a:pt x="177" y="42"/>
                    </a:lnTo>
                    <a:lnTo>
                      <a:pt x="177" y="33"/>
                    </a:lnTo>
                    <a:lnTo>
                      <a:pt x="169" y="24"/>
                    </a:lnTo>
                    <a:lnTo>
                      <a:pt x="163" y="15"/>
                    </a:lnTo>
                    <a:lnTo>
                      <a:pt x="148" y="11"/>
                    </a:lnTo>
                    <a:lnTo>
                      <a:pt x="131" y="11"/>
                    </a:lnTo>
                    <a:lnTo>
                      <a:pt x="118" y="17"/>
                    </a:lnTo>
                    <a:lnTo>
                      <a:pt x="94" y="15"/>
                    </a:lnTo>
                    <a:lnTo>
                      <a:pt x="81" y="17"/>
                    </a:lnTo>
                    <a:lnTo>
                      <a:pt x="73" y="12"/>
                    </a:lnTo>
                    <a:lnTo>
                      <a:pt x="72" y="0"/>
                    </a:lnTo>
                    <a:lnTo>
                      <a:pt x="59" y="2"/>
                    </a:lnTo>
                    <a:lnTo>
                      <a:pt x="44" y="8"/>
                    </a:lnTo>
                    <a:lnTo>
                      <a:pt x="35" y="18"/>
                    </a:lnTo>
                    <a:lnTo>
                      <a:pt x="44" y="63"/>
                    </a:lnTo>
                    <a:lnTo>
                      <a:pt x="45" y="74"/>
                    </a:lnTo>
                    <a:lnTo>
                      <a:pt x="41" y="81"/>
                    </a:lnTo>
                    <a:lnTo>
                      <a:pt x="38" y="104"/>
                    </a:lnTo>
                    <a:lnTo>
                      <a:pt x="35" y="113"/>
                    </a:lnTo>
                    <a:lnTo>
                      <a:pt x="32" y="129"/>
                    </a:lnTo>
                    <a:lnTo>
                      <a:pt x="30" y="144"/>
                    </a:lnTo>
                    <a:lnTo>
                      <a:pt x="28" y="155"/>
                    </a:lnTo>
                    <a:lnTo>
                      <a:pt x="22" y="173"/>
                    </a:lnTo>
                    <a:lnTo>
                      <a:pt x="16" y="184"/>
                    </a:lnTo>
                    <a:lnTo>
                      <a:pt x="3" y="203"/>
                    </a:lnTo>
                    <a:lnTo>
                      <a:pt x="3" y="220"/>
                    </a:lnTo>
                    <a:lnTo>
                      <a:pt x="0" y="235"/>
                    </a:lnTo>
                    <a:lnTo>
                      <a:pt x="1" y="238"/>
                    </a:lnTo>
                    <a:lnTo>
                      <a:pt x="8" y="243"/>
                    </a:lnTo>
                    <a:lnTo>
                      <a:pt x="18" y="259"/>
                    </a:lnTo>
                    <a:lnTo>
                      <a:pt x="25" y="255"/>
                    </a:lnTo>
                    <a:lnTo>
                      <a:pt x="40" y="253"/>
                    </a:lnTo>
                    <a:lnTo>
                      <a:pt x="39" y="258"/>
                    </a:lnTo>
                    <a:lnTo>
                      <a:pt x="36" y="262"/>
                    </a:lnTo>
                    <a:lnTo>
                      <a:pt x="38" y="277"/>
                    </a:lnTo>
                    <a:lnTo>
                      <a:pt x="35" y="290"/>
                    </a:lnTo>
                    <a:lnTo>
                      <a:pt x="36" y="296"/>
                    </a:lnTo>
                    <a:lnTo>
                      <a:pt x="36" y="319"/>
                    </a:lnTo>
                    <a:lnTo>
                      <a:pt x="35" y="328"/>
                    </a:lnTo>
                    <a:lnTo>
                      <a:pt x="29" y="340"/>
                    </a:lnTo>
                    <a:lnTo>
                      <a:pt x="29" y="351"/>
                    </a:lnTo>
                    <a:lnTo>
                      <a:pt x="32" y="355"/>
                    </a:lnTo>
                    <a:lnTo>
                      <a:pt x="43" y="352"/>
                    </a:lnTo>
                    <a:lnTo>
                      <a:pt x="55" y="352"/>
                    </a:lnTo>
                    <a:lnTo>
                      <a:pt x="67" y="352"/>
                    </a:lnTo>
                    <a:lnTo>
                      <a:pt x="76" y="356"/>
                    </a:lnTo>
                    <a:lnTo>
                      <a:pt x="87" y="356"/>
                    </a:lnTo>
                    <a:lnTo>
                      <a:pt x="97" y="352"/>
                    </a:lnTo>
                    <a:lnTo>
                      <a:pt x="104" y="348"/>
                    </a:lnTo>
                    <a:lnTo>
                      <a:pt x="113" y="345"/>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91" name="Freeform 188"/>
              <p:cNvSpPr>
                <a:spLocks noChangeAspect="1"/>
              </p:cNvSpPr>
              <p:nvPr/>
            </p:nvSpPr>
            <p:spPr bwMode="gray">
              <a:xfrm>
                <a:off x="4863306" y="2549872"/>
                <a:ext cx="155575" cy="207963"/>
              </a:xfrm>
              <a:custGeom>
                <a:avLst/>
                <a:gdLst/>
                <a:ahLst/>
                <a:cxnLst>
                  <a:cxn ang="0">
                    <a:pos x="271" y="68"/>
                  </a:cxn>
                  <a:cxn ang="0">
                    <a:pos x="255" y="55"/>
                  </a:cxn>
                  <a:cxn ang="0">
                    <a:pos x="228" y="50"/>
                  </a:cxn>
                  <a:cxn ang="0">
                    <a:pos x="211" y="39"/>
                  </a:cxn>
                  <a:cxn ang="0">
                    <a:pos x="196" y="6"/>
                  </a:cxn>
                  <a:cxn ang="0">
                    <a:pos x="158" y="0"/>
                  </a:cxn>
                  <a:cxn ang="0">
                    <a:pos x="164" y="31"/>
                  </a:cxn>
                  <a:cxn ang="0">
                    <a:pos x="148" y="55"/>
                  </a:cxn>
                  <a:cxn ang="0">
                    <a:pos x="161" y="71"/>
                  </a:cxn>
                  <a:cxn ang="0">
                    <a:pos x="159" y="87"/>
                  </a:cxn>
                  <a:cxn ang="0">
                    <a:pos x="145" y="106"/>
                  </a:cxn>
                  <a:cxn ang="0">
                    <a:pos x="142" y="142"/>
                  </a:cxn>
                  <a:cxn ang="0">
                    <a:pos x="123" y="137"/>
                  </a:cxn>
                  <a:cxn ang="0">
                    <a:pos x="72" y="117"/>
                  </a:cxn>
                  <a:cxn ang="0">
                    <a:pos x="62" y="140"/>
                  </a:cxn>
                  <a:cxn ang="0">
                    <a:pos x="86" y="160"/>
                  </a:cxn>
                  <a:cxn ang="0">
                    <a:pos x="54" y="200"/>
                  </a:cxn>
                  <a:cxn ang="0">
                    <a:pos x="57" y="239"/>
                  </a:cxn>
                  <a:cxn ang="0">
                    <a:pos x="34" y="278"/>
                  </a:cxn>
                  <a:cxn ang="0">
                    <a:pos x="2" y="283"/>
                  </a:cxn>
                  <a:cxn ang="0">
                    <a:pos x="6" y="339"/>
                  </a:cxn>
                  <a:cxn ang="0">
                    <a:pos x="5" y="377"/>
                  </a:cxn>
                  <a:cxn ang="0">
                    <a:pos x="17" y="410"/>
                  </a:cxn>
                  <a:cxn ang="0">
                    <a:pos x="12" y="445"/>
                  </a:cxn>
                  <a:cxn ang="0">
                    <a:pos x="17" y="479"/>
                  </a:cxn>
                  <a:cxn ang="0">
                    <a:pos x="61" y="508"/>
                  </a:cxn>
                  <a:cxn ang="0">
                    <a:pos x="96" y="561"/>
                  </a:cxn>
                  <a:cxn ang="0">
                    <a:pos x="86" y="636"/>
                  </a:cxn>
                  <a:cxn ang="0">
                    <a:pos x="156" y="635"/>
                  </a:cxn>
                  <a:cxn ang="0">
                    <a:pos x="212" y="644"/>
                  </a:cxn>
                  <a:cxn ang="0">
                    <a:pos x="242" y="657"/>
                  </a:cxn>
                  <a:cxn ang="0">
                    <a:pos x="276" y="652"/>
                  </a:cxn>
                  <a:cxn ang="0">
                    <a:pos x="346" y="631"/>
                  </a:cxn>
                  <a:cxn ang="0">
                    <a:pos x="384" y="638"/>
                  </a:cxn>
                  <a:cxn ang="0">
                    <a:pos x="381" y="587"/>
                  </a:cxn>
                  <a:cxn ang="0">
                    <a:pos x="427" y="552"/>
                  </a:cxn>
                  <a:cxn ang="0">
                    <a:pos x="389" y="506"/>
                  </a:cxn>
                  <a:cxn ang="0">
                    <a:pos x="349" y="440"/>
                  </a:cxn>
                  <a:cxn ang="0">
                    <a:pos x="329" y="411"/>
                  </a:cxn>
                  <a:cxn ang="0">
                    <a:pos x="368" y="405"/>
                  </a:cxn>
                  <a:cxn ang="0">
                    <a:pos x="447" y="366"/>
                  </a:cxn>
                  <a:cxn ang="0">
                    <a:pos x="474" y="367"/>
                  </a:cxn>
                  <a:cxn ang="0">
                    <a:pos x="490" y="320"/>
                  </a:cxn>
                  <a:cxn ang="0">
                    <a:pos x="470" y="262"/>
                  </a:cxn>
                  <a:cxn ang="0">
                    <a:pos x="463" y="205"/>
                  </a:cxn>
                  <a:cxn ang="0">
                    <a:pos x="458" y="162"/>
                  </a:cxn>
                  <a:cxn ang="0">
                    <a:pos x="448" y="106"/>
                  </a:cxn>
                  <a:cxn ang="0">
                    <a:pos x="405" y="73"/>
                  </a:cxn>
                  <a:cxn ang="0">
                    <a:pos x="387" y="55"/>
                  </a:cxn>
                  <a:cxn ang="0">
                    <a:pos x="351" y="60"/>
                  </a:cxn>
                  <a:cxn ang="0">
                    <a:pos x="361" y="41"/>
                  </a:cxn>
                  <a:cxn ang="0">
                    <a:pos x="330" y="72"/>
                  </a:cxn>
                  <a:cxn ang="0">
                    <a:pos x="299" y="88"/>
                  </a:cxn>
                  <a:cxn ang="0">
                    <a:pos x="261" y="88"/>
                  </a:cxn>
                </a:cxnLst>
                <a:rect l="0" t="0" r="r" b="b"/>
                <a:pathLst>
                  <a:path w="490" h="659">
                    <a:moveTo>
                      <a:pt x="261" y="88"/>
                    </a:moveTo>
                    <a:lnTo>
                      <a:pt x="260" y="83"/>
                    </a:lnTo>
                    <a:lnTo>
                      <a:pt x="264" y="73"/>
                    </a:lnTo>
                    <a:lnTo>
                      <a:pt x="271" y="68"/>
                    </a:lnTo>
                    <a:lnTo>
                      <a:pt x="276" y="62"/>
                    </a:lnTo>
                    <a:lnTo>
                      <a:pt x="276" y="52"/>
                    </a:lnTo>
                    <a:lnTo>
                      <a:pt x="272" y="49"/>
                    </a:lnTo>
                    <a:lnTo>
                      <a:pt x="255" y="55"/>
                    </a:lnTo>
                    <a:lnTo>
                      <a:pt x="249" y="55"/>
                    </a:lnTo>
                    <a:lnTo>
                      <a:pt x="244" y="49"/>
                    </a:lnTo>
                    <a:lnTo>
                      <a:pt x="233" y="44"/>
                    </a:lnTo>
                    <a:lnTo>
                      <a:pt x="228" y="50"/>
                    </a:lnTo>
                    <a:lnTo>
                      <a:pt x="223" y="50"/>
                    </a:lnTo>
                    <a:lnTo>
                      <a:pt x="222" y="42"/>
                    </a:lnTo>
                    <a:lnTo>
                      <a:pt x="215" y="42"/>
                    </a:lnTo>
                    <a:lnTo>
                      <a:pt x="211" y="39"/>
                    </a:lnTo>
                    <a:lnTo>
                      <a:pt x="217" y="31"/>
                    </a:lnTo>
                    <a:lnTo>
                      <a:pt x="217" y="22"/>
                    </a:lnTo>
                    <a:lnTo>
                      <a:pt x="212" y="11"/>
                    </a:lnTo>
                    <a:lnTo>
                      <a:pt x="196" y="6"/>
                    </a:lnTo>
                    <a:lnTo>
                      <a:pt x="189" y="7"/>
                    </a:lnTo>
                    <a:lnTo>
                      <a:pt x="190" y="2"/>
                    </a:lnTo>
                    <a:lnTo>
                      <a:pt x="182" y="6"/>
                    </a:lnTo>
                    <a:lnTo>
                      <a:pt x="158" y="0"/>
                    </a:lnTo>
                    <a:lnTo>
                      <a:pt x="150" y="1"/>
                    </a:lnTo>
                    <a:lnTo>
                      <a:pt x="150" y="11"/>
                    </a:lnTo>
                    <a:lnTo>
                      <a:pt x="158" y="25"/>
                    </a:lnTo>
                    <a:lnTo>
                      <a:pt x="164" y="31"/>
                    </a:lnTo>
                    <a:lnTo>
                      <a:pt x="167" y="38"/>
                    </a:lnTo>
                    <a:lnTo>
                      <a:pt x="153" y="46"/>
                    </a:lnTo>
                    <a:lnTo>
                      <a:pt x="152" y="50"/>
                    </a:lnTo>
                    <a:lnTo>
                      <a:pt x="148" y="55"/>
                    </a:lnTo>
                    <a:lnTo>
                      <a:pt x="155" y="55"/>
                    </a:lnTo>
                    <a:lnTo>
                      <a:pt x="159" y="58"/>
                    </a:lnTo>
                    <a:lnTo>
                      <a:pt x="157" y="65"/>
                    </a:lnTo>
                    <a:lnTo>
                      <a:pt x="161" y="71"/>
                    </a:lnTo>
                    <a:lnTo>
                      <a:pt x="166" y="74"/>
                    </a:lnTo>
                    <a:lnTo>
                      <a:pt x="164" y="78"/>
                    </a:lnTo>
                    <a:lnTo>
                      <a:pt x="159" y="79"/>
                    </a:lnTo>
                    <a:lnTo>
                      <a:pt x="159" y="87"/>
                    </a:lnTo>
                    <a:lnTo>
                      <a:pt x="172" y="97"/>
                    </a:lnTo>
                    <a:lnTo>
                      <a:pt x="170" y="99"/>
                    </a:lnTo>
                    <a:lnTo>
                      <a:pt x="148" y="99"/>
                    </a:lnTo>
                    <a:lnTo>
                      <a:pt x="145" y="106"/>
                    </a:lnTo>
                    <a:lnTo>
                      <a:pt x="142" y="110"/>
                    </a:lnTo>
                    <a:lnTo>
                      <a:pt x="142" y="128"/>
                    </a:lnTo>
                    <a:lnTo>
                      <a:pt x="148" y="148"/>
                    </a:lnTo>
                    <a:lnTo>
                      <a:pt x="142" y="142"/>
                    </a:lnTo>
                    <a:lnTo>
                      <a:pt x="137" y="128"/>
                    </a:lnTo>
                    <a:lnTo>
                      <a:pt x="130" y="126"/>
                    </a:lnTo>
                    <a:lnTo>
                      <a:pt x="129" y="137"/>
                    </a:lnTo>
                    <a:lnTo>
                      <a:pt x="123" y="137"/>
                    </a:lnTo>
                    <a:lnTo>
                      <a:pt x="120" y="125"/>
                    </a:lnTo>
                    <a:lnTo>
                      <a:pt x="115" y="115"/>
                    </a:lnTo>
                    <a:lnTo>
                      <a:pt x="99" y="113"/>
                    </a:lnTo>
                    <a:lnTo>
                      <a:pt x="72" y="117"/>
                    </a:lnTo>
                    <a:lnTo>
                      <a:pt x="69" y="126"/>
                    </a:lnTo>
                    <a:lnTo>
                      <a:pt x="65" y="130"/>
                    </a:lnTo>
                    <a:lnTo>
                      <a:pt x="61" y="137"/>
                    </a:lnTo>
                    <a:lnTo>
                      <a:pt x="62" y="140"/>
                    </a:lnTo>
                    <a:lnTo>
                      <a:pt x="73" y="142"/>
                    </a:lnTo>
                    <a:lnTo>
                      <a:pt x="78" y="146"/>
                    </a:lnTo>
                    <a:lnTo>
                      <a:pt x="83" y="152"/>
                    </a:lnTo>
                    <a:lnTo>
                      <a:pt x="86" y="160"/>
                    </a:lnTo>
                    <a:lnTo>
                      <a:pt x="83" y="159"/>
                    </a:lnTo>
                    <a:lnTo>
                      <a:pt x="78" y="151"/>
                    </a:lnTo>
                    <a:lnTo>
                      <a:pt x="64" y="154"/>
                    </a:lnTo>
                    <a:lnTo>
                      <a:pt x="54" y="200"/>
                    </a:lnTo>
                    <a:lnTo>
                      <a:pt x="38" y="211"/>
                    </a:lnTo>
                    <a:lnTo>
                      <a:pt x="40" y="219"/>
                    </a:lnTo>
                    <a:lnTo>
                      <a:pt x="59" y="228"/>
                    </a:lnTo>
                    <a:lnTo>
                      <a:pt x="57" y="239"/>
                    </a:lnTo>
                    <a:lnTo>
                      <a:pt x="50" y="249"/>
                    </a:lnTo>
                    <a:lnTo>
                      <a:pt x="40" y="256"/>
                    </a:lnTo>
                    <a:lnTo>
                      <a:pt x="39" y="267"/>
                    </a:lnTo>
                    <a:lnTo>
                      <a:pt x="34" y="278"/>
                    </a:lnTo>
                    <a:lnTo>
                      <a:pt x="26" y="280"/>
                    </a:lnTo>
                    <a:lnTo>
                      <a:pt x="13" y="275"/>
                    </a:lnTo>
                    <a:lnTo>
                      <a:pt x="3" y="275"/>
                    </a:lnTo>
                    <a:lnTo>
                      <a:pt x="2" y="283"/>
                    </a:lnTo>
                    <a:lnTo>
                      <a:pt x="6" y="298"/>
                    </a:lnTo>
                    <a:lnTo>
                      <a:pt x="7" y="308"/>
                    </a:lnTo>
                    <a:lnTo>
                      <a:pt x="6" y="320"/>
                    </a:lnTo>
                    <a:lnTo>
                      <a:pt x="6" y="339"/>
                    </a:lnTo>
                    <a:lnTo>
                      <a:pt x="0" y="346"/>
                    </a:lnTo>
                    <a:lnTo>
                      <a:pt x="0" y="353"/>
                    </a:lnTo>
                    <a:lnTo>
                      <a:pt x="5" y="370"/>
                    </a:lnTo>
                    <a:lnTo>
                      <a:pt x="5" y="377"/>
                    </a:lnTo>
                    <a:lnTo>
                      <a:pt x="10" y="383"/>
                    </a:lnTo>
                    <a:lnTo>
                      <a:pt x="11" y="394"/>
                    </a:lnTo>
                    <a:lnTo>
                      <a:pt x="17" y="402"/>
                    </a:lnTo>
                    <a:lnTo>
                      <a:pt x="17" y="410"/>
                    </a:lnTo>
                    <a:lnTo>
                      <a:pt x="6" y="427"/>
                    </a:lnTo>
                    <a:lnTo>
                      <a:pt x="14" y="431"/>
                    </a:lnTo>
                    <a:lnTo>
                      <a:pt x="12" y="438"/>
                    </a:lnTo>
                    <a:lnTo>
                      <a:pt x="12" y="445"/>
                    </a:lnTo>
                    <a:lnTo>
                      <a:pt x="17" y="453"/>
                    </a:lnTo>
                    <a:lnTo>
                      <a:pt x="21" y="460"/>
                    </a:lnTo>
                    <a:lnTo>
                      <a:pt x="22" y="472"/>
                    </a:lnTo>
                    <a:lnTo>
                      <a:pt x="17" y="479"/>
                    </a:lnTo>
                    <a:lnTo>
                      <a:pt x="29" y="490"/>
                    </a:lnTo>
                    <a:lnTo>
                      <a:pt x="37" y="496"/>
                    </a:lnTo>
                    <a:lnTo>
                      <a:pt x="43" y="507"/>
                    </a:lnTo>
                    <a:lnTo>
                      <a:pt x="61" y="508"/>
                    </a:lnTo>
                    <a:lnTo>
                      <a:pt x="102" y="520"/>
                    </a:lnTo>
                    <a:lnTo>
                      <a:pt x="115" y="526"/>
                    </a:lnTo>
                    <a:lnTo>
                      <a:pt x="113" y="538"/>
                    </a:lnTo>
                    <a:lnTo>
                      <a:pt x="96" y="561"/>
                    </a:lnTo>
                    <a:lnTo>
                      <a:pt x="93" y="573"/>
                    </a:lnTo>
                    <a:lnTo>
                      <a:pt x="86" y="598"/>
                    </a:lnTo>
                    <a:lnTo>
                      <a:pt x="84" y="626"/>
                    </a:lnTo>
                    <a:lnTo>
                      <a:pt x="86" y="636"/>
                    </a:lnTo>
                    <a:lnTo>
                      <a:pt x="88" y="638"/>
                    </a:lnTo>
                    <a:lnTo>
                      <a:pt x="94" y="644"/>
                    </a:lnTo>
                    <a:lnTo>
                      <a:pt x="130" y="639"/>
                    </a:lnTo>
                    <a:lnTo>
                      <a:pt x="156" y="635"/>
                    </a:lnTo>
                    <a:lnTo>
                      <a:pt x="175" y="639"/>
                    </a:lnTo>
                    <a:lnTo>
                      <a:pt x="193" y="648"/>
                    </a:lnTo>
                    <a:lnTo>
                      <a:pt x="204" y="644"/>
                    </a:lnTo>
                    <a:lnTo>
                      <a:pt x="212" y="644"/>
                    </a:lnTo>
                    <a:lnTo>
                      <a:pt x="221" y="646"/>
                    </a:lnTo>
                    <a:lnTo>
                      <a:pt x="227" y="654"/>
                    </a:lnTo>
                    <a:lnTo>
                      <a:pt x="237" y="659"/>
                    </a:lnTo>
                    <a:lnTo>
                      <a:pt x="242" y="657"/>
                    </a:lnTo>
                    <a:lnTo>
                      <a:pt x="244" y="649"/>
                    </a:lnTo>
                    <a:lnTo>
                      <a:pt x="252" y="643"/>
                    </a:lnTo>
                    <a:lnTo>
                      <a:pt x="263" y="644"/>
                    </a:lnTo>
                    <a:lnTo>
                      <a:pt x="276" y="652"/>
                    </a:lnTo>
                    <a:lnTo>
                      <a:pt x="290" y="652"/>
                    </a:lnTo>
                    <a:lnTo>
                      <a:pt x="309" y="639"/>
                    </a:lnTo>
                    <a:lnTo>
                      <a:pt x="342" y="636"/>
                    </a:lnTo>
                    <a:lnTo>
                      <a:pt x="346" y="631"/>
                    </a:lnTo>
                    <a:lnTo>
                      <a:pt x="357" y="635"/>
                    </a:lnTo>
                    <a:lnTo>
                      <a:pt x="372" y="635"/>
                    </a:lnTo>
                    <a:lnTo>
                      <a:pt x="377" y="642"/>
                    </a:lnTo>
                    <a:lnTo>
                      <a:pt x="384" y="638"/>
                    </a:lnTo>
                    <a:lnTo>
                      <a:pt x="384" y="631"/>
                    </a:lnTo>
                    <a:lnTo>
                      <a:pt x="377" y="615"/>
                    </a:lnTo>
                    <a:lnTo>
                      <a:pt x="376" y="599"/>
                    </a:lnTo>
                    <a:lnTo>
                      <a:pt x="381" y="587"/>
                    </a:lnTo>
                    <a:lnTo>
                      <a:pt x="403" y="578"/>
                    </a:lnTo>
                    <a:lnTo>
                      <a:pt x="406" y="568"/>
                    </a:lnTo>
                    <a:lnTo>
                      <a:pt x="410" y="560"/>
                    </a:lnTo>
                    <a:lnTo>
                      <a:pt x="427" y="552"/>
                    </a:lnTo>
                    <a:lnTo>
                      <a:pt x="428" y="545"/>
                    </a:lnTo>
                    <a:lnTo>
                      <a:pt x="425" y="539"/>
                    </a:lnTo>
                    <a:lnTo>
                      <a:pt x="399" y="519"/>
                    </a:lnTo>
                    <a:lnTo>
                      <a:pt x="389" y="506"/>
                    </a:lnTo>
                    <a:lnTo>
                      <a:pt x="361" y="483"/>
                    </a:lnTo>
                    <a:lnTo>
                      <a:pt x="351" y="470"/>
                    </a:lnTo>
                    <a:lnTo>
                      <a:pt x="351" y="453"/>
                    </a:lnTo>
                    <a:lnTo>
                      <a:pt x="349" y="440"/>
                    </a:lnTo>
                    <a:lnTo>
                      <a:pt x="336" y="434"/>
                    </a:lnTo>
                    <a:lnTo>
                      <a:pt x="328" y="425"/>
                    </a:lnTo>
                    <a:lnTo>
                      <a:pt x="328" y="416"/>
                    </a:lnTo>
                    <a:lnTo>
                      <a:pt x="329" y="411"/>
                    </a:lnTo>
                    <a:lnTo>
                      <a:pt x="345" y="426"/>
                    </a:lnTo>
                    <a:lnTo>
                      <a:pt x="347" y="426"/>
                    </a:lnTo>
                    <a:lnTo>
                      <a:pt x="352" y="412"/>
                    </a:lnTo>
                    <a:lnTo>
                      <a:pt x="368" y="405"/>
                    </a:lnTo>
                    <a:lnTo>
                      <a:pt x="385" y="399"/>
                    </a:lnTo>
                    <a:lnTo>
                      <a:pt x="403" y="391"/>
                    </a:lnTo>
                    <a:lnTo>
                      <a:pt x="409" y="379"/>
                    </a:lnTo>
                    <a:lnTo>
                      <a:pt x="447" y="366"/>
                    </a:lnTo>
                    <a:lnTo>
                      <a:pt x="451" y="343"/>
                    </a:lnTo>
                    <a:lnTo>
                      <a:pt x="460" y="346"/>
                    </a:lnTo>
                    <a:lnTo>
                      <a:pt x="468" y="358"/>
                    </a:lnTo>
                    <a:lnTo>
                      <a:pt x="474" y="367"/>
                    </a:lnTo>
                    <a:lnTo>
                      <a:pt x="481" y="367"/>
                    </a:lnTo>
                    <a:lnTo>
                      <a:pt x="485" y="358"/>
                    </a:lnTo>
                    <a:lnTo>
                      <a:pt x="489" y="341"/>
                    </a:lnTo>
                    <a:lnTo>
                      <a:pt x="490" y="320"/>
                    </a:lnTo>
                    <a:lnTo>
                      <a:pt x="489" y="316"/>
                    </a:lnTo>
                    <a:lnTo>
                      <a:pt x="473" y="297"/>
                    </a:lnTo>
                    <a:lnTo>
                      <a:pt x="470" y="273"/>
                    </a:lnTo>
                    <a:lnTo>
                      <a:pt x="470" y="262"/>
                    </a:lnTo>
                    <a:lnTo>
                      <a:pt x="469" y="246"/>
                    </a:lnTo>
                    <a:lnTo>
                      <a:pt x="467" y="237"/>
                    </a:lnTo>
                    <a:lnTo>
                      <a:pt x="464" y="213"/>
                    </a:lnTo>
                    <a:lnTo>
                      <a:pt x="463" y="205"/>
                    </a:lnTo>
                    <a:lnTo>
                      <a:pt x="448" y="194"/>
                    </a:lnTo>
                    <a:lnTo>
                      <a:pt x="447" y="186"/>
                    </a:lnTo>
                    <a:lnTo>
                      <a:pt x="452" y="174"/>
                    </a:lnTo>
                    <a:lnTo>
                      <a:pt x="458" y="162"/>
                    </a:lnTo>
                    <a:lnTo>
                      <a:pt x="459" y="149"/>
                    </a:lnTo>
                    <a:lnTo>
                      <a:pt x="459" y="132"/>
                    </a:lnTo>
                    <a:lnTo>
                      <a:pt x="451" y="115"/>
                    </a:lnTo>
                    <a:lnTo>
                      <a:pt x="448" y="106"/>
                    </a:lnTo>
                    <a:lnTo>
                      <a:pt x="426" y="99"/>
                    </a:lnTo>
                    <a:lnTo>
                      <a:pt x="424" y="85"/>
                    </a:lnTo>
                    <a:lnTo>
                      <a:pt x="415" y="72"/>
                    </a:lnTo>
                    <a:lnTo>
                      <a:pt x="405" y="73"/>
                    </a:lnTo>
                    <a:lnTo>
                      <a:pt x="399" y="68"/>
                    </a:lnTo>
                    <a:lnTo>
                      <a:pt x="397" y="67"/>
                    </a:lnTo>
                    <a:lnTo>
                      <a:pt x="394" y="60"/>
                    </a:lnTo>
                    <a:lnTo>
                      <a:pt x="387" y="55"/>
                    </a:lnTo>
                    <a:lnTo>
                      <a:pt x="381" y="49"/>
                    </a:lnTo>
                    <a:lnTo>
                      <a:pt x="365" y="51"/>
                    </a:lnTo>
                    <a:lnTo>
                      <a:pt x="357" y="55"/>
                    </a:lnTo>
                    <a:lnTo>
                      <a:pt x="351" y="60"/>
                    </a:lnTo>
                    <a:lnTo>
                      <a:pt x="352" y="54"/>
                    </a:lnTo>
                    <a:lnTo>
                      <a:pt x="358" y="49"/>
                    </a:lnTo>
                    <a:lnTo>
                      <a:pt x="368" y="42"/>
                    </a:lnTo>
                    <a:lnTo>
                      <a:pt x="361" y="41"/>
                    </a:lnTo>
                    <a:lnTo>
                      <a:pt x="352" y="42"/>
                    </a:lnTo>
                    <a:lnTo>
                      <a:pt x="339" y="60"/>
                    </a:lnTo>
                    <a:lnTo>
                      <a:pt x="335" y="70"/>
                    </a:lnTo>
                    <a:lnTo>
                      <a:pt x="330" y="72"/>
                    </a:lnTo>
                    <a:lnTo>
                      <a:pt x="330" y="66"/>
                    </a:lnTo>
                    <a:lnTo>
                      <a:pt x="312" y="71"/>
                    </a:lnTo>
                    <a:lnTo>
                      <a:pt x="296" y="83"/>
                    </a:lnTo>
                    <a:lnTo>
                      <a:pt x="299" y="88"/>
                    </a:lnTo>
                    <a:lnTo>
                      <a:pt x="290" y="88"/>
                    </a:lnTo>
                    <a:lnTo>
                      <a:pt x="277" y="84"/>
                    </a:lnTo>
                    <a:lnTo>
                      <a:pt x="264" y="94"/>
                    </a:lnTo>
                    <a:lnTo>
                      <a:pt x="261" y="8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nvGrpSpPr>
              <p:cNvPr id="192" name="Group 189"/>
              <p:cNvGrpSpPr>
                <a:grpSpLocks noChangeAspect="1"/>
              </p:cNvGrpSpPr>
              <p:nvPr/>
            </p:nvGrpSpPr>
            <p:grpSpPr bwMode="gray">
              <a:xfrm>
                <a:off x="4679156" y="2659410"/>
                <a:ext cx="247650" cy="244475"/>
                <a:chOff x="2465" y="1836"/>
                <a:chExt cx="156" cy="154"/>
              </a:xfrm>
              <a:grpFill/>
            </p:grpSpPr>
            <p:sp>
              <p:nvSpPr>
                <p:cNvPr id="225" name="Freeform 190"/>
                <p:cNvSpPr>
                  <a:spLocks noChangeAspect="1"/>
                </p:cNvSpPr>
                <p:nvPr/>
              </p:nvSpPr>
              <p:spPr bwMode="gray">
                <a:xfrm>
                  <a:off x="2610" y="1966"/>
                  <a:ext cx="11" cy="24"/>
                </a:xfrm>
                <a:custGeom>
                  <a:avLst/>
                  <a:gdLst/>
                  <a:ahLst/>
                  <a:cxnLst>
                    <a:cxn ang="0">
                      <a:pos x="41" y="0"/>
                    </a:cxn>
                    <a:cxn ang="0">
                      <a:pos x="46" y="2"/>
                    </a:cxn>
                    <a:cxn ang="0">
                      <a:pos x="47" y="32"/>
                    </a:cxn>
                    <a:cxn ang="0">
                      <a:pos x="52" y="59"/>
                    </a:cxn>
                    <a:cxn ang="0">
                      <a:pos x="51" y="70"/>
                    </a:cxn>
                    <a:cxn ang="0">
                      <a:pos x="47" y="79"/>
                    </a:cxn>
                    <a:cxn ang="0">
                      <a:pos x="44" y="89"/>
                    </a:cxn>
                    <a:cxn ang="0">
                      <a:pos x="41" y="103"/>
                    </a:cxn>
                    <a:cxn ang="0">
                      <a:pos x="33" y="115"/>
                    </a:cxn>
                    <a:cxn ang="0">
                      <a:pos x="33" y="121"/>
                    </a:cxn>
                    <a:cxn ang="0">
                      <a:pos x="28" y="114"/>
                    </a:cxn>
                    <a:cxn ang="0">
                      <a:pos x="22" y="113"/>
                    </a:cxn>
                    <a:cxn ang="0">
                      <a:pos x="16" y="109"/>
                    </a:cxn>
                    <a:cxn ang="0">
                      <a:pos x="14" y="103"/>
                    </a:cxn>
                    <a:cxn ang="0">
                      <a:pos x="14" y="95"/>
                    </a:cxn>
                    <a:cxn ang="0">
                      <a:pos x="8" y="93"/>
                    </a:cxn>
                    <a:cxn ang="0">
                      <a:pos x="5" y="87"/>
                    </a:cxn>
                    <a:cxn ang="0">
                      <a:pos x="4" y="65"/>
                    </a:cxn>
                    <a:cxn ang="0">
                      <a:pos x="0" y="60"/>
                    </a:cxn>
                    <a:cxn ang="0">
                      <a:pos x="0" y="44"/>
                    </a:cxn>
                    <a:cxn ang="0">
                      <a:pos x="5" y="30"/>
                    </a:cxn>
                    <a:cxn ang="0">
                      <a:pos x="10" y="32"/>
                    </a:cxn>
                    <a:cxn ang="0">
                      <a:pos x="16" y="29"/>
                    </a:cxn>
                    <a:cxn ang="0">
                      <a:pos x="27" y="22"/>
                    </a:cxn>
                    <a:cxn ang="0">
                      <a:pos x="36" y="18"/>
                    </a:cxn>
                    <a:cxn ang="0">
                      <a:pos x="38" y="14"/>
                    </a:cxn>
                    <a:cxn ang="0">
                      <a:pos x="41" y="0"/>
                    </a:cxn>
                  </a:cxnLst>
                  <a:rect l="0" t="0" r="r" b="b"/>
                  <a:pathLst>
                    <a:path w="52" h="121">
                      <a:moveTo>
                        <a:pt x="41" y="0"/>
                      </a:moveTo>
                      <a:lnTo>
                        <a:pt x="46" y="2"/>
                      </a:lnTo>
                      <a:lnTo>
                        <a:pt x="47" y="32"/>
                      </a:lnTo>
                      <a:lnTo>
                        <a:pt x="52" y="59"/>
                      </a:lnTo>
                      <a:lnTo>
                        <a:pt x="51" y="70"/>
                      </a:lnTo>
                      <a:lnTo>
                        <a:pt x="47" y="79"/>
                      </a:lnTo>
                      <a:lnTo>
                        <a:pt x="44" y="89"/>
                      </a:lnTo>
                      <a:lnTo>
                        <a:pt x="41" y="103"/>
                      </a:lnTo>
                      <a:lnTo>
                        <a:pt x="33" y="115"/>
                      </a:lnTo>
                      <a:lnTo>
                        <a:pt x="33" y="121"/>
                      </a:lnTo>
                      <a:lnTo>
                        <a:pt x="28" y="114"/>
                      </a:lnTo>
                      <a:lnTo>
                        <a:pt x="22" y="113"/>
                      </a:lnTo>
                      <a:lnTo>
                        <a:pt x="16" y="109"/>
                      </a:lnTo>
                      <a:lnTo>
                        <a:pt x="14" y="103"/>
                      </a:lnTo>
                      <a:lnTo>
                        <a:pt x="14" y="95"/>
                      </a:lnTo>
                      <a:lnTo>
                        <a:pt x="8" y="93"/>
                      </a:lnTo>
                      <a:lnTo>
                        <a:pt x="5" y="87"/>
                      </a:lnTo>
                      <a:lnTo>
                        <a:pt x="4" y="65"/>
                      </a:lnTo>
                      <a:lnTo>
                        <a:pt x="0" y="60"/>
                      </a:lnTo>
                      <a:lnTo>
                        <a:pt x="0" y="44"/>
                      </a:lnTo>
                      <a:lnTo>
                        <a:pt x="5" y="30"/>
                      </a:lnTo>
                      <a:lnTo>
                        <a:pt x="10" y="32"/>
                      </a:lnTo>
                      <a:lnTo>
                        <a:pt x="16" y="29"/>
                      </a:lnTo>
                      <a:lnTo>
                        <a:pt x="27" y="22"/>
                      </a:lnTo>
                      <a:lnTo>
                        <a:pt x="36" y="18"/>
                      </a:lnTo>
                      <a:lnTo>
                        <a:pt x="38" y="14"/>
                      </a:lnTo>
                      <a:lnTo>
                        <a:pt x="41"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26" name="Freeform 191"/>
                <p:cNvSpPr>
                  <a:spLocks noChangeAspect="1"/>
                </p:cNvSpPr>
                <p:nvPr/>
              </p:nvSpPr>
              <p:spPr bwMode="gray">
                <a:xfrm>
                  <a:off x="2465" y="1836"/>
                  <a:ext cx="139" cy="140"/>
                </a:xfrm>
                <a:custGeom>
                  <a:avLst/>
                  <a:gdLst/>
                  <a:ahLst/>
                  <a:cxnLst>
                    <a:cxn ang="0">
                      <a:pos x="349" y="36"/>
                    </a:cxn>
                    <a:cxn ang="0">
                      <a:pos x="322" y="100"/>
                    </a:cxn>
                    <a:cxn ang="0">
                      <a:pos x="284" y="138"/>
                    </a:cxn>
                    <a:cxn ang="0">
                      <a:pos x="248" y="154"/>
                    </a:cxn>
                    <a:cxn ang="0">
                      <a:pos x="191" y="133"/>
                    </a:cxn>
                    <a:cxn ang="0">
                      <a:pos x="159" y="140"/>
                    </a:cxn>
                    <a:cxn ang="0">
                      <a:pos x="177" y="202"/>
                    </a:cxn>
                    <a:cxn ang="0">
                      <a:pos x="160" y="205"/>
                    </a:cxn>
                    <a:cxn ang="0">
                      <a:pos x="93" y="194"/>
                    </a:cxn>
                    <a:cxn ang="0">
                      <a:pos x="51" y="206"/>
                    </a:cxn>
                    <a:cxn ang="0">
                      <a:pos x="0" y="235"/>
                    </a:cxn>
                    <a:cxn ang="0">
                      <a:pos x="11" y="248"/>
                    </a:cxn>
                    <a:cxn ang="0">
                      <a:pos x="10" y="263"/>
                    </a:cxn>
                    <a:cxn ang="0">
                      <a:pos x="43" y="273"/>
                    </a:cxn>
                    <a:cxn ang="0">
                      <a:pos x="103" y="294"/>
                    </a:cxn>
                    <a:cxn ang="0">
                      <a:pos x="128" y="302"/>
                    </a:cxn>
                    <a:cxn ang="0">
                      <a:pos x="148" y="328"/>
                    </a:cxn>
                    <a:cxn ang="0">
                      <a:pos x="144" y="351"/>
                    </a:cxn>
                    <a:cxn ang="0">
                      <a:pos x="188" y="397"/>
                    </a:cxn>
                    <a:cxn ang="0">
                      <a:pos x="199" y="440"/>
                    </a:cxn>
                    <a:cxn ang="0">
                      <a:pos x="220" y="475"/>
                    </a:cxn>
                    <a:cxn ang="0">
                      <a:pos x="197" y="527"/>
                    </a:cxn>
                    <a:cxn ang="0">
                      <a:pos x="197" y="547"/>
                    </a:cxn>
                    <a:cxn ang="0">
                      <a:pos x="162" y="628"/>
                    </a:cxn>
                    <a:cxn ang="0">
                      <a:pos x="222" y="666"/>
                    </a:cxn>
                    <a:cxn ang="0">
                      <a:pos x="308" y="670"/>
                    </a:cxn>
                    <a:cxn ang="0">
                      <a:pos x="361" y="698"/>
                    </a:cxn>
                    <a:cxn ang="0">
                      <a:pos x="431" y="697"/>
                    </a:cxn>
                    <a:cxn ang="0">
                      <a:pos x="452" y="629"/>
                    </a:cxn>
                    <a:cxn ang="0">
                      <a:pos x="487" y="615"/>
                    </a:cxn>
                    <a:cxn ang="0">
                      <a:pos x="525" y="625"/>
                    </a:cxn>
                    <a:cxn ang="0">
                      <a:pos x="552" y="628"/>
                    </a:cxn>
                    <a:cxn ang="0">
                      <a:pos x="593" y="645"/>
                    </a:cxn>
                    <a:cxn ang="0">
                      <a:pos x="640" y="608"/>
                    </a:cxn>
                    <a:cxn ang="0">
                      <a:pos x="667" y="585"/>
                    </a:cxn>
                    <a:cxn ang="0">
                      <a:pos x="635" y="550"/>
                    </a:cxn>
                    <a:cxn ang="0">
                      <a:pos x="624" y="509"/>
                    </a:cxn>
                    <a:cxn ang="0">
                      <a:pos x="640" y="477"/>
                    </a:cxn>
                    <a:cxn ang="0">
                      <a:pos x="636" y="430"/>
                    </a:cxn>
                    <a:cxn ang="0">
                      <a:pos x="620" y="388"/>
                    </a:cxn>
                    <a:cxn ang="0">
                      <a:pos x="584" y="385"/>
                    </a:cxn>
                    <a:cxn ang="0">
                      <a:pos x="603" y="355"/>
                    </a:cxn>
                    <a:cxn ang="0">
                      <a:pos x="635" y="299"/>
                    </a:cxn>
                    <a:cxn ang="0">
                      <a:pos x="663" y="279"/>
                    </a:cxn>
                    <a:cxn ang="0">
                      <a:pos x="694" y="179"/>
                    </a:cxn>
                    <a:cxn ang="0">
                      <a:pos x="608" y="143"/>
                    </a:cxn>
                    <a:cxn ang="0">
                      <a:pos x="548" y="127"/>
                    </a:cxn>
                    <a:cxn ang="0">
                      <a:pos x="526" y="82"/>
                    </a:cxn>
                    <a:cxn ang="0">
                      <a:pos x="489" y="93"/>
                    </a:cxn>
                    <a:cxn ang="0">
                      <a:pos x="452" y="52"/>
                    </a:cxn>
                    <a:cxn ang="0">
                      <a:pos x="408" y="16"/>
                    </a:cxn>
                  </a:cxnLst>
                  <a:rect l="0" t="0" r="r" b="b"/>
                  <a:pathLst>
                    <a:path w="694" h="700">
                      <a:moveTo>
                        <a:pt x="408" y="0"/>
                      </a:moveTo>
                      <a:lnTo>
                        <a:pt x="403" y="4"/>
                      </a:lnTo>
                      <a:lnTo>
                        <a:pt x="381" y="7"/>
                      </a:lnTo>
                      <a:lnTo>
                        <a:pt x="355" y="17"/>
                      </a:lnTo>
                      <a:lnTo>
                        <a:pt x="349" y="36"/>
                      </a:lnTo>
                      <a:lnTo>
                        <a:pt x="345" y="66"/>
                      </a:lnTo>
                      <a:lnTo>
                        <a:pt x="349" y="70"/>
                      </a:lnTo>
                      <a:lnTo>
                        <a:pt x="348" y="76"/>
                      </a:lnTo>
                      <a:lnTo>
                        <a:pt x="336" y="90"/>
                      </a:lnTo>
                      <a:lnTo>
                        <a:pt x="322" y="100"/>
                      </a:lnTo>
                      <a:lnTo>
                        <a:pt x="290" y="109"/>
                      </a:lnTo>
                      <a:lnTo>
                        <a:pt x="275" y="119"/>
                      </a:lnTo>
                      <a:lnTo>
                        <a:pt x="268" y="132"/>
                      </a:lnTo>
                      <a:lnTo>
                        <a:pt x="269" y="138"/>
                      </a:lnTo>
                      <a:lnTo>
                        <a:pt x="284" y="138"/>
                      </a:lnTo>
                      <a:lnTo>
                        <a:pt x="289" y="139"/>
                      </a:lnTo>
                      <a:lnTo>
                        <a:pt x="288" y="143"/>
                      </a:lnTo>
                      <a:lnTo>
                        <a:pt x="267" y="145"/>
                      </a:lnTo>
                      <a:lnTo>
                        <a:pt x="257" y="152"/>
                      </a:lnTo>
                      <a:lnTo>
                        <a:pt x="248" y="154"/>
                      </a:lnTo>
                      <a:lnTo>
                        <a:pt x="237" y="154"/>
                      </a:lnTo>
                      <a:lnTo>
                        <a:pt x="224" y="150"/>
                      </a:lnTo>
                      <a:lnTo>
                        <a:pt x="208" y="148"/>
                      </a:lnTo>
                      <a:lnTo>
                        <a:pt x="203" y="149"/>
                      </a:lnTo>
                      <a:lnTo>
                        <a:pt x="191" y="133"/>
                      </a:lnTo>
                      <a:lnTo>
                        <a:pt x="192" y="124"/>
                      </a:lnTo>
                      <a:lnTo>
                        <a:pt x="188" y="122"/>
                      </a:lnTo>
                      <a:lnTo>
                        <a:pt x="167" y="123"/>
                      </a:lnTo>
                      <a:lnTo>
                        <a:pt x="157" y="120"/>
                      </a:lnTo>
                      <a:lnTo>
                        <a:pt x="159" y="140"/>
                      </a:lnTo>
                      <a:lnTo>
                        <a:pt x="162" y="149"/>
                      </a:lnTo>
                      <a:lnTo>
                        <a:pt x="168" y="154"/>
                      </a:lnTo>
                      <a:lnTo>
                        <a:pt x="175" y="177"/>
                      </a:lnTo>
                      <a:lnTo>
                        <a:pt x="175" y="189"/>
                      </a:lnTo>
                      <a:lnTo>
                        <a:pt x="177" y="202"/>
                      </a:lnTo>
                      <a:lnTo>
                        <a:pt x="183" y="206"/>
                      </a:lnTo>
                      <a:lnTo>
                        <a:pt x="179" y="210"/>
                      </a:lnTo>
                      <a:lnTo>
                        <a:pt x="168" y="211"/>
                      </a:lnTo>
                      <a:lnTo>
                        <a:pt x="165" y="208"/>
                      </a:lnTo>
                      <a:lnTo>
                        <a:pt x="160" y="205"/>
                      </a:lnTo>
                      <a:lnTo>
                        <a:pt x="152" y="208"/>
                      </a:lnTo>
                      <a:lnTo>
                        <a:pt x="145" y="210"/>
                      </a:lnTo>
                      <a:lnTo>
                        <a:pt x="136" y="209"/>
                      </a:lnTo>
                      <a:lnTo>
                        <a:pt x="118" y="215"/>
                      </a:lnTo>
                      <a:lnTo>
                        <a:pt x="93" y="194"/>
                      </a:lnTo>
                      <a:lnTo>
                        <a:pt x="76" y="195"/>
                      </a:lnTo>
                      <a:lnTo>
                        <a:pt x="71" y="193"/>
                      </a:lnTo>
                      <a:lnTo>
                        <a:pt x="66" y="197"/>
                      </a:lnTo>
                      <a:lnTo>
                        <a:pt x="65" y="202"/>
                      </a:lnTo>
                      <a:lnTo>
                        <a:pt x="51" y="206"/>
                      </a:lnTo>
                      <a:lnTo>
                        <a:pt x="42" y="206"/>
                      </a:lnTo>
                      <a:lnTo>
                        <a:pt x="26" y="209"/>
                      </a:lnTo>
                      <a:lnTo>
                        <a:pt x="4" y="219"/>
                      </a:lnTo>
                      <a:lnTo>
                        <a:pt x="0" y="229"/>
                      </a:lnTo>
                      <a:lnTo>
                        <a:pt x="0" y="235"/>
                      </a:lnTo>
                      <a:lnTo>
                        <a:pt x="20" y="232"/>
                      </a:lnTo>
                      <a:lnTo>
                        <a:pt x="19" y="237"/>
                      </a:lnTo>
                      <a:lnTo>
                        <a:pt x="14" y="237"/>
                      </a:lnTo>
                      <a:lnTo>
                        <a:pt x="9" y="243"/>
                      </a:lnTo>
                      <a:lnTo>
                        <a:pt x="11" y="248"/>
                      </a:lnTo>
                      <a:lnTo>
                        <a:pt x="19" y="247"/>
                      </a:lnTo>
                      <a:lnTo>
                        <a:pt x="28" y="247"/>
                      </a:lnTo>
                      <a:lnTo>
                        <a:pt x="26" y="254"/>
                      </a:lnTo>
                      <a:lnTo>
                        <a:pt x="5" y="258"/>
                      </a:lnTo>
                      <a:lnTo>
                        <a:pt x="10" y="263"/>
                      </a:lnTo>
                      <a:lnTo>
                        <a:pt x="23" y="268"/>
                      </a:lnTo>
                      <a:lnTo>
                        <a:pt x="23" y="279"/>
                      </a:lnTo>
                      <a:lnTo>
                        <a:pt x="35" y="280"/>
                      </a:lnTo>
                      <a:lnTo>
                        <a:pt x="35" y="274"/>
                      </a:lnTo>
                      <a:lnTo>
                        <a:pt x="43" y="273"/>
                      </a:lnTo>
                      <a:lnTo>
                        <a:pt x="74" y="284"/>
                      </a:lnTo>
                      <a:lnTo>
                        <a:pt x="84" y="291"/>
                      </a:lnTo>
                      <a:lnTo>
                        <a:pt x="86" y="296"/>
                      </a:lnTo>
                      <a:lnTo>
                        <a:pt x="91" y="299"/>
                      </a:lnTo>
                      <a:lnTo>
                        <a:pt x="103" y="294"/>
                      </a:lnTo>
                      <a:lnTo>
                        <a:pt x="111" y="296"/>
                      </a:lnTo>
                      <a:lnTo>
                        <a:pt x="106" y="300"/>
                      </a:lnTo>
                      <a:lnTo>
                        <a:pt x="118" y="305"/>
                      </a:lnTo>
                      <a:lnTo>
                        <a:pt x="124" y="300"/>
                      </a:lnTo>
                      <a:lnTo>
                        <a:pt x="128" y="302"/>
                      </a:lnTo>
                      <a:lnTo>
                        <a:pt x="125" y="318"/>
                      </a:lnTo>
                      <a:lnTo>
                        <a:pt x="140" y="322"/>
                      </a:lnTo>
                      <a:lnTo>
                        <a:pt x="155" y="318"/>
                      </a:lnTo>
                      <a:lnTo>
                        <a:pt x="165" y="323"/>
                      </a:lnTo>
                      <a:lnTo>
                        <a:pt x="148" y="328"/>
                      </a:lnTo>
                      <a:lnTo>
                        <a:pt x="148" y="334"/>
                      </a:lnTo>
                      <a:lnTo>
                        <a:pt x="155" y="342"/>
                      </a:lnTo>
                      <a:lnTo>
                        <a:pt x="150" y="349"/>
                      </a:lnTo>
                      <a:lnTo>
                        <a:pt x="144" y="344"/>
                      </a:lnTo>
                      <a:lnTo>
                        <a:pt x="144" y="351"/>
                      </a:lnTo>
                      <a:lnTo>
                        <a:pt x="155" y="364"/>
                      </a:lnTo>
                      <a:lnTo>
                        <a:pt x="161" y="374"/>
                      </a:lnTo>
                      <a:lnTo>
                        <a:pt x="164" y="381"/>
                      </a:lnTo>
                      <a:lnTo>
                        <a:pt x="176" y="389"/>
                      </a:lnTo>
                      <a:lnTo>
                        <a:pt x="188" y="397"/>
                      </a:lnTo>
                      <a:lnTo>
                        <a:pt x="203" y="401"/>
                      </a:lnTo>
                      <a:lnTo>
                        <a:pt x="200" y="408"/>
                      </a:lnTo>
                      <a:lnTo>
                        <a:pt x="204" y="417"/>
                      </a:lnTo>
                      <a:lnTo>
                        <a:pt x="204" y="429"/>
                      </a:lnTo>
                      <a:lnTo>
                        <a:pt x="199" y="440"/>
                      </a:lnTo>
                      <a:lnTo>
                        <a:pt x="203" y="450"/>
                      </a:lnTo>
                      <a:lnTo>
                        <a:pt x="213" y="457"/>
                      </a:lnTo>
                      <a:lnTo>
                        <a:pt x="220" y="467"/>
                      </a:lnTo>
                      <a:lnTo>
                        <a:pt x="224" y="480"/>
                      </a:lnTo>
                      <a:lnTo>
                        <a:pt x="220" y="475"/>
                      </a:lnTo>
                      <a:lnTo>
                        <a:pt x="207" y="460"/>
                      </a:lnTo>
                      <a:lnTo>
                        <a:pt x="203" y="467"/>
                      </a:lnTo>
                      <a:lnTo>
                        <a:pt x="203" y="484"/>
                      </a:lnTo>
                      <a:lnTo>
                        <a:pt x="198" y="517"/>
                      </a:lnTo>
                      <a:lnTo>
                        <a:pt x="197" y="527"/>
                      </a:lnTo>
                      <a:lnTo>
                        <a:pt x="203" y="518"/>
                      </a:lnTo>
                      <a:lnTo>
                        <a:pt x="207" y="526"/>
                      </a:lnTo>
                      <a:lnTo>
                        <a:pt x="204" y="530"/>
                      </a:lnTo>
                      <a:lnTo>
                        <a:pt x="197" y="534"/>
                      </a:lnTo>
                      <a:lnTo>
                        <a:pt x="197" y="547"/>
                      </a:lnTo>
                      <a:lnTo>
                        <a:pt x="186" y="607"/>
                      </a:lnTo>
                      <a:lnTo>
                        <a:pt x="181" y="618"/>
                      </a:lnTo>
                      <a:lnTo>
                        <a:pt x="171" y="624"/>
                      </a:lnTo>
                      <a:lnTo>
                        <a:pt x="161" y="624"/>
                      </a:lnTo>
                      <a:lnTo>
                        <a:pt x="162" y="628"/>
                      </a:lnTo>
                      <a:lnTo>
                        <a:pt x="184" y="646"/>
                      </a:lnTo>
                      <a:lnTo>
                        <a:pt x="193" y="650"/>
                      </a:lnTo>
                      <a:lnTo>
                        <a:pt x="204" y="652"/>
                      </a:lnTo>
                      <a:lnTo>
                        <a:pt x="215" y="660"/>
                      </a:lnTo>
                      <a:lnTo>
                        <a:pt x="222" y="666"/>
                      </a:lnTo>
                      <a:lnTo>
                        <a:pt x="268" y="678"/>
                      </a:lnTo>
                      <a:lnTo>
                        <a:pt x="284" y="679"/>
                      </a:lnTo>
                      <a:lnTo>
                        <a:pt x="290" y="678"/>
                      </a:lnTo>
                      <a:lnTo>
                        <a:pt x="300" y="671"/>
                      </a:lnTo>
                      <a:lnTo>
                        <a:pt x="308" y="670"/>
                      </a:lnTo>
                      <a:lnTo>
                        <a:pt x="317" y="672"/>
                      </a:lnTo>
                      <a:lnTo>
                        <a:pt x="332" y="682"/>
                      </a:lnTo>
                      <a:lnTo>
                        <a:pt x="345" y="683"/>
                      </a:lnTo>
                      <a:lnTo>
                        <a:pt x="350" y="689"/>
                      </a:lnTo>
                      <a:lnTo>
                        <a:pt x="361" y="698"/>
                      </a:lnTo>
                      <a:lnTo>
                        <a:pt x="369" y="700"/>
                      </a:lnTo>
                      <a:lnTo>
                        <a:pt x="397" y="698"/>
                      </a:lnTo>
                      <a:lnTo>
                        <a:pt x="410" y="695"/>
                      </a:lnTo>
                      <a:lnTo>
                        <a:pt x="424" y="695"/>
                      </a:lnTo>
                      <a:lnTo>
                        <a:pt x="431" y="697"/>
                      </a:lnTo>
                      <a:lnTo>
                        <a:pt x="429" y="667"/>
                      </a:lnTo>
                      <a:lnTo>
                        <a:pt x="425" y="663"/>
                      </a:lnTo>
                      <a:lnTo>
                        <a:pt x="428" y="649"/>
                      </a:lnTo>
                      <a:lnTo>
                        <a:pt x="434" y="638"/>
                      </a:lnTo>
                      <a:lnTo>
                        <a:pt x="452" y="629"/>
                      </a:lnTo>
                      <a:lnTo>
                        <a:pt x="463" y="622"/>
                      </a:lnTo>
                      <a:lnTo>
                        <a:pt x="469" y="617"/>
                      </a:lnTo>
                      <a:lnTo>
                        <a:pt x="478" y="612"/>
                      </a:lnTo>
                      <a:lnTo>
                        <a:pt x="483" y="612"/>
                      </a:lnTo>
                      <a:lnTo>
                        <a:pt x="487" y="615"/>
                      </a:lnTo>
                      <a:lnTo>
                        <a:pt x="503" y="618"/>
                      </a:lnTo>
                      <a:lnTo>
                        <a:pt x="505" y="619"/>
                      </a:lnTo>
                      <a:lnTo>
                        <a:pt x="507" y="623"/>
                      </a:lnTo>
                      <a:lnTo>
                        <a:pt x="512" y="624"/>
                      </a:lnTo>
                      <a:lnTo>
                        <a:pt x="525" y="625"/>
                      </a:lnTo>
                      <a:lnTo>
                        <a:pt x="526" y="622"/>
                      </a:lnTo>
                      <a:lnTo>
                        <a:pt x="536" y="623"/>
                      </a:lnTo>
                      <a:lnTo>
                        <a:pt x="538" y="625"/>
                      </a:lnTo>
                      <a:lnTo>
                        <a:pt x="546" y="625"/>
                      </a:lnTo>
                      <a:lnTo>
                        <a:pt x="552" y="628"/>
                      </a:lnTo>
                      <a:lnTo>
                        <a:pt x="553" y="633"/>
                      </a:lnTo>
                      <a:lnTo>
                        <a:pt x="557" y="634"/>
                      </a:lnTo>
                      <a:lnTo>
                        <a:pt x="569" y="635"/>
                      </a:lnTo>
                      <a:lnTo>
                        <a:pt x="578" y="644"/>
                      </a:lnTo>
                      <a:lnTo>
                        <a:pt x="593" y="645"/>
                      </a:lnTo>
                      <a:lnTo>
                        <a:pt x="617" y="634"/>
                      </a:lnTo>
                      <a:lnTo>
                        <a:pt x="619" y="631"/>
                      </a:lnTo>
                      <a:lnTo>
                        <a:pt x="620" y="625"/>
                      </a:lnTo>
                      <a:lnTo>
                        <a:pt x="629" y="619"/>
                      </a:lnTo>
                      <a:lnTo>
                        <a:pt x="640" y="608"/>
                      </a:lnTo>
                      <a:lnTo>
                        <a:pt x="646" y="604"/>
                      </a:lnTo>
                      <a:lnTo>
                        <a:pt x="648" y="600"/>
                      </a:lnTo>
                      <a:lnTo>
                        <a:pt x="667" y="590"/>
                      </a:lnTo>
                      <a:lnTo>
                        <a:pt x="668" y="588"/>
                      </a:lnTo>
                      <a:lnTo>
                        <a:pt x="667" y="585"/>
                      </a:lnTo>
                      <a:lnTo>
                        <a:pt x="670" y="579"/>
                      </a:lnTo>
                      <a:lnTo>
                        <a:pt x="670" y="570"/>
                      </a:lnTo>
                      <a:lnTo>
                        <a:pt x="666" y="561"/>
                      </a:lnTo>
                      <a:lnTo>
                        <a:pt x="641" y="559"/>
                      </a:lnTo>
                      <a:lnTo>
                        <a:pt x="635" y="550"/>
                      </a:lnTo>
                      <a:lnTo>
                        <a:pt x="633" y="539"/>
                      </a:lnTo>
                      <a:lnTo>
                        <a:pt x="632" y="528"/>
                      </a:lnTo>
                      <a:lnTo>
                        <a:pt x="634" y="520"/>
                      </a:lnTo>
                      <a:lnTo>
                        <a:pt x="633" y="511"/>
                      </a:lnTo>
                      <a:lnTo>
                        <a:pt x="624" y="509"/>
                      </a:lnTo>
                      <a:lnTo>
                        <a:pt x="623" y="504"/>
                      </a:lnTo>
                      <a:lnTo>
                        <a:pt x="622" y="499"/>
                      </a:lnTo>
                      <a:lnTo>
                        <a:pt x="624" y="490"/>
                      </a:lnTo>
                      <a:lnTo>
                        <a:pt x="629" y="484"/>
                      </a:lnTo>
                      <a:lnTo>
                        <a:pt x="640" y="477"/>
                      </a:lnTo>
                      <a:lnTo>
                        <a:pt x="638" y="467"/>
                      </a:lnTo>
                      <a:lnTo>
                        <a:pt x="627" y="441"/>
                      </a:lnTo>
                      <a:lnTo>
                        <a:pt x="625" y="436"/>
                      </a:lnTo>
                      <a:lnTo>
                        <a:pt x="627" y="431"/>
                      </a:lnTo>
                      <a:lnTo>
                        <a:pt x="636" y="430"/>
                      </a:lnTo>
                      <a:lnTo>
                        <a:pt x="634" y="419"/>
                      </a:lnTo>
                      <a:lnTo>
                        <a:pt x="627" y="418"/>
                      </a:lnTo>
                      <a:lnTo>
                        <a:pt x="624" y="407"/>
                      </a:lnTo>
                      <a:lnTo>
                        <a:pt x="624" y="389"/>
                      </a:lnTo>
                      <a:lnTo>
                        <a:pt x="620" y="388"/>
                      </a:lnTo>
                      <a:lnTo>
                        <a:pt x="603" y="388"/>
                      </a:lnTo>
                      <a:lnTo>
                        <a:pt x="592" y="404"/>
                      </a:lnTo>
                      <a:lnTo>
                        <a:pt x="586" y="409"/>
                      </a:lnTo>
                      <a:lnTo>
                        <a:pt x="582" y="407"/>
                      </a:lnTo>
                      <a:lnTo>
                        <a:pt x="584" y="385"/>
                      </a:lnTo>
                      <a:lnTo>
                        <a:pt x="587" y="372"/>
                      </a:lnTo>
                      <a:lnTo>
                        <a:pt x="591" y="369"/>
                      </a:lnTo>
                      <a:lnTo>
                        <a:pt x="595" y="362"/>
                      </a:lnTo>
                      <a:lnTo>
                        <a:pt x="602" y="358"/>
                      </a:lnTo>
                      <a:lnTo>
                        <a:pt x="603" y="355"/>
                      </a:lnTo>
                      <a:lnTo>
                        <a:pt x="606" y="345"/>
                      </a:lnTo>
                      <a:lnTo>
                        <a:pt x="612" y="337"/>
                      </a:lnTo>
                      <a:lnTo>
                        <a:pt x="635" y="311"/>
                      </a:lnTo>
                      <a:lnTo>
                        <a:pt x="632" y="306"/>
                      </a:lnTo>
                      <a:lnTo>
                        <a:pt x="635" y="299"/>
                      </a:lnTo>
                      <a:lnTo>
                        <a:pt x="652" y="300"/>
                      </a:lnTo>
                      <a:lnTo>
                        <a:pt x="660" y="297"/>
                      </a:lnTo>
                      <a:lnTo>
                        <a:pt x="667" y="291"/>
                      </a:lnTo>
                      <a:lnTo>
                        <a:pt x="665" y="289"/>
                      </a:lnTo>
                      <a:lnTo>
                        <a:pt x="663" y="279"/>
                      </a:lnTo>
                      <a:lnTo>
                        <a:pt x="665" y="251"/>
                      </a:lnTo>
                      <a:lnTo>
                        <a:pt x="672" y="226"/>
                      </a:lnTo>
                      <a:lnTo>
                        <a:pt x="675" y="214"/>
                      </a:lnTo>
                      <a:lnTo>
                        <a:pt x="692" y="191"/>
                      </a:lnTo>
                      <a:lnTo>
                        <a:pt x="694" y="179"/>
                      </a:lnTo>
                      <a:lnTo>
                        <a:pt x="681" y="173"/>
                      </a:lnTo>
                      <a:lnTo>
                        <a:pt x="640" y="161"/>
                      </a:lnTo>
                      <a:lnTo>
                        <a:pt x="622" y="160"/>
                      </a:lnTo>
                      <a:lnTo>
                        <a:pt x="616" y="149"/>
                      </a:lnTo>
                      <a:lnTo>
                        <a:pt x="608" y="143"/>
                      </a:lnTo>
                      <a:lnTo>
                        <a:pt x="596" y="132"/>
                      </a:lnTo>
                      <a:lnTo>
                        <a:pt x="584" y="133"/>
                      </a:lnTo>
                      <a:lnTo>
                        <a:pt x="566" y="128"/>
                      </a:lnTo>
                      <a:lnTo>
                        <a:pt x="558" y="129"/>
                      </a:lnTo>
                      <a:lnTo>
                        <a:pt x="548" y="127"/>
                      </a:lnTo>
                      <a:lnTo>
                        <a:pt x="539" y="119"/>
                      </a:lnTo>
                      <a:lnTo>
                        <a:pt x="528" y="114"/>
                      </a:lnTo>
                      <a:lnTo>
                        <a:pt x="531" y="108"/>
                      </a:lnTo>
                      <a:lnTo>
                        <a:pt x="526" y="106"/>
                      </a:lnTo>
                      <a:lnTo>
                        <a:pt x="526" y="82"/>
                      </a:lnTo>
                      <a:lnTo>
                        <a:pt x="520" y="82"/>
                      </a:lnTo>
                      <a:lnTo>
                        <a:pt x="514" y="90"/>
                      </a:lnTo>
                      <a:lnTo>
                        <a:pt x="509" y="97"/>
                      </a:lnTo>
                      <a:lnTo>
                        <a:pt x="499" y="97"/>
                      </a:lnTo>
                      <a:lnTo>
                        <a:pt x="489" y="93"/>
                      </a:lnTo>
                      <a:lnTo>
                        <a:pt x="487" y="78"/>
                      </a:lnTo>
                      <a:lnTo>
                        <a:pt x="484" y="69"/>
                      </a:lnTo>
                      <a:lnTo>
                        <a:pt x="478" y="64"/>
                      </a:lnTo>
                      <a:lnTo>
                        <a:pt x="466" y="60"/>
                      </a:lnTo>
                      <a:lnTo>
                        <a:pt x="452" y="52"/>
                      </a:lnTo>
                      <a:lnTo>
                        <a:pt x="442" y="48"/>
                      </a:lnTo>
                      <a:lnTo>
                        <a:pt x="433" y="30"/>
                      </a:lnTo>
                      <a:lnTo>
                        <a:pt x="421" y="31"/>
                      </a:lnTo>
                      <a:lnTo>
                        <a:pt x="410" y="26"/>
                      </a:lnTo>
                      <a:lnTo>
                        <a:pt x="408" y="16"/>
                      </a:lnTo>
                      <a:lnTo>
                        <a:pt x="408"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grpSp>
            <p:nvGrpSpPr>
              <p:cNvPr id="193" name="Group 192"/>
              <p:cNvGrpSpPr>
                <a:grpSpLocks noChangeAspect="1"/>
              </p:cNvGrpSpPr>
              <p:nvPr/>
            </p:nvGrpSpPr>
            <p:grpSpPr bwMode="gray">
              <a:xfrm>
                <a:off x="4620419" y="2430810"/>
                <a:ext cx="171450" cy="258763"/>
                <a:chOff x="2428" y="1692"/>
                <a:chExt cx="108" cy="163"/>
              </a:xfrm>
              <a:grpFill/>
            </p:grpSpPr>
            <p:sp>
              <p:nvSpPr>
                <p:cNvPr id="223" name="Freeform 193"/>
                <p:cNvSpPr>
                  <a:spLocks noChangeAspect="1"/>
                </p:cNvSpPr>
                <p:nvPr/>
              </p:nvSpPr>
              <p:spPr bwMode="gray">
                <a:xfrm>
                  <a:off x="2450" y="1692"/>
                  <a:ext cx="86" cy="163"/>
                </a:xfrm>
                <a:custGeom>
                  <a:avLst/>
                  <a:gdLst/>
                  <a:ahLst/>
                  <a:cxnLst>
                    <a:cxn ang="0">
                      <a:pos x="227" y="761"/>
                    </a:cxn>
                    <a:cxn ang="0">
                      <a:pos x="260" y="737"/>
                    </a:cxn>
                    <a:cxn ang="0">
                      <a:pos x="328" y="744"/>
                    </a:cxn>
                    <a:cxn ang="0">
                      <a:pos x="410" y="698"/>
                    </a:cxn>
                    <a:cxn ang="0">
                      <a:pos x="381" y="674"/>
                    </a:cxn>
                    <a:cxn ang="0">
                      <a:pos x="394" y="659"/>
                    </a:cxn>
                    <a:cxn ang="0">
                      <a:pos x="423" y="628"/>
                    </a:cxn>
                    <a:cxn ang="0">
                      <a:pos x="399" y="554"/>
                    </a:cxn>
                    <a:cxn ang="0">
                      <a:pos x="337" y="565"/>
                    </a:cxn>
                    <a:cxn ang="0">
                      <a:pos x="339" y="507"/>
                    </a:cxn>
                    <a:cxn ang="0">
                      <a:pos x="344" y="495"/>
                    </a:cxn>
                    <a:cxn ang="0">
                      <a:pos x="316" y="433"/>
                    </a:cxn>
                    <a:cxn ang="0">
                      <a:pos x="268" y="385"/>
                    </a:cxn>
                    <a:cxn ang="0">
                      <a:pos x="228" y="293"/>
                    </a:cxn>
                    <a:cxn ang="0">
                      <a:pos x="155" y="265"/>
                    </a:cxn>
                    <a:cxn ang="0">
                      <a:pos x="181" y="229"/>
                    </a:cxn>
                    <a:cxn ang="0">
                      <a:pos x="198" y="202"/>
                    </a:cxn>
                    <a:cxn ang="0">
                      <a:pos x="233" y="109"/>
                    </a:cxn>
                    <a:cxn ang="0">
                      <a:pos x="154" y="97"/>
                    </a:cxn>
                    <a:cxn ang="0">
                      <a:pos x="99" y="104"/>
                    </a:cxn>
                    <a:cxn ang="0">
                      <a:pos x="109" y="78"/>
                    </a:cxn>
                    <a:cxn ang="0">
                      <a:pos x="151" y="0"/>
                    </a:cxn>
                    <a:cxn ang="0">
                      <a:pos x="75" y="6"/>
                    </a:cxn>
                    <a:cxn ang="0">
                      <a:pos x="37" y="60"/>
                    </a:cxn>
                    <a:cxn ang="0">
                      <a:pos x="25" y="115"/>
                    </a:cxn>
                    <a:cxn ang="0">
                      <a:pos x="33" y="133"/>
                    </a:cxn>
                    <a:cxn ang="0">
                      <a:pos x="26" y="158"/>
                    </a:cxn>
                    <a:cxn ang="0">
                      <a:pos x="5" y="195"/>
                    </a:cxn>
                    <a:cxn ang="0">
                      <a:pos x="33" y="215"/>
                    </a:cxn>
                    <a:cxn ang="0">
                      <a:pos x="31" y="254"/>
                    </a:cxn>
                    <a:cxn ang="0">
                      <a:pos x="34" y="286"/>
                    </a:cxn>
                    <a:cxn ang="0">
                      <a:pos x="28" y="330"/>
                    </a:cxn>
                    <a:cxn ang="0">
                      <a:pos x="54" y="248"/>
                    </a:cxn>
                    <a:cxn ang="0">
                      <a:pos x="53" y="273"/>
                    </a:cxn>
                    <a:cxn ang="0">
                      <a:pos x="79" y="272"/>
                    </a:cxn>
                    <a:cxn ang="0">
                      <a:pos x="77" y="308"/>
                    </a:cxn>
                    <a:cxn ang="0">
                      <a:pos x="60" y="372"/>
                    </a:cxn>
                    <a:cxn ang="0">
                      <a:pos x="65" y="384"/>
                    </a:cxn>
                    <a:cxn ang="0">
                      <a:pos x="95" y="380"/>
                    </a:cxn>
                    <a:cxn ang="0">
                      <a:pos x="162" y="373"/>
                    </a:cxn>
                    <a:cxn ang="0">
                      <a:pos x="145" y="431"/>
                    </a:cxn>
                    <a:cxn ang="0">
                      <a:pos x="181" y="437"/>
                    </a:cxn>
                    <a:cxn ang="0">
                      <a:pos x="179" y="481"/>
                    </a:cxn>
                    <a:cxn ang="0">
                      <a:pos x="168" y="523"/>
                    </a:cxn>
                    <a:cxn ang="0">
                      <a:pos x="98" y="558"/>
                    </a:cxn>
                    <a:cxn ang="0">
                      <a:pos x="108" y="615"/>
                    </a:cxn>
                    <a:cxn ang="0">
                      <a:pos x="59" y="674"/>
                    </a:cxn>
                    <a:cxn ang="0">
                      <a:pos x="97" y="674"/>
                    </a:cxn>
                    <a:cxn ang="0">
                      <a:pos x="141" y="692"/>
                    </a:cxn>
                    <a:cxn ang="0">
                      <a:pos x="194" y="663"/>
                    </a:cxn>
                    <a:cxn ang="0">
                      <a:pos x="156" y="711"/>
                    </a:cxn>
                    <a:cxn ang="0">
                      <a:pos x="47" y="791"/>
                    </a:cxn>
                    <a:cxn ang="0">
                      <a:pos x="45" y="810"/>
                    </a:cxn>
                    <a:cxn ang="0">
                      <a:pos x="77" y="784"/>
                    </a:cxn>
                    <a:cxn ang="0">
                      <a:pos x="149" y="759"/>
                    </a:cxn>
                  </a:cxnLst>
                  <a:rect l="0" t="0" r="r" b="b"/>
                  <a:pathLst>
                    <a:path w="430" h="814">
                      <a:moveTo>
                        <a:pt x="199" y="767"/>
                      </a:moveTo>
                      <a:lnTo>
                        <a:pt x="200" y="768"/>
                      </a:lnTo>
                      <a:lnTo>
                        <a:pt x="203" y="762"/>
                      </a:lnTo>
                      <a:lnTo>
                        <a:pt x="212" y="760"/>
                      </a:lnTo>
                      <a:lnTo>
                        <a:pt x="222" y="764"/>
                      </a:lnTo>
                      <a:lnTo>
                        <a:pt x="227" y="761"/>
                      </a:lnTo>
                      <a:lnTo>
                        <a:pt x="225" y="754"/>
                      </a:lnTo>
                      <a:lnTo>
                        <a:pt x="251" y="754"/>
                      </a:lnTo>
                      <a:lnTo>
                        <a:pt x="253" y="750"/>
                      </a:lnTo>
                      <a:lnTo>
                        <a:pt x="259" y="748"/>
                      </a:lnTo>
                      <a:lnTo>
                        <a:pt x="260" y="743"/>
                      </a:lnTo>
                      <a:lnTo>
                        <a:pt x="260" y="737"/>
                      </a:lnTo>
                      <a:lnTo>
                        <a:pt x="267" y="741"/>
                      </a:lnTo>
                      <a:lnTo>
                        <a:pt x="274" y="744"/>
                      </a:lnTo>
                      <a:lnTo>
                        <a:pt x="283" y="741"/>
                      </a:lnTo>
                      <a:lnTo>
                        <a:pt x="285" y="745"/>
                      </a:lnTo>
                      <a:lnTo>
                        <a:pt x="290" y="750"/>
                      </a:lnTo>
                      <a:lnTo>
                        <a:pt x="328" y="744"/>
                      </a:lnTo>
                      <a:lnTo>
                        <a:pt x="339" y="746"/>
                      </a:lnTo>
                      <a:lnTo>
                        <a:pt x="388" y="733"/>
                      </a:lnTo>
                      <a:lnTo>
                        <a:pt x="389" y="729"/>
                      </a:lnTo>
                      <a:lnTo>
                        <a:pt x="410" y="713"/>
                      </a:lnTo>
                      <a:lnTo>
                        <a:pt x="413" y="702"/>
                      </a:lnTo>
                      <a:lnTo>
                        <a:pt x="410" y="698"/>
                      </a:lnTo>
                      <a:lnTo>
                        <a:pt x="386" y="698"/>
                      </a:lnTo>
                      <a:lnTo>
                        <a:pt x="373" y="697"/>
                      </a:lnTo>
                      <a:lnTo>
                        <a:pt x="373" y="689"/>
                      </a:lnTo>
                      <a:lnTo>
                        <a:pt x="369" y="682"/>
                      </a:lnTo>
                      <a:lnTo>
                        <a:pt x="378" y="679"/>
                      </a:lnTo>
                      <a:lnTo>
                        <a:pt x="381" y="674"/>
                      </a:lnTo>
                      <a:lnTo>
                        <a:pt x="386" y="668"/>
                      </a:lnTo>
                      <a:lnTo>
                        <a:pt x="383" y="665"/>
                      </a:lnTo>
                      <a:lnTo>
                        <a:pt x="377" y="663"/>
                      </a:lnTo>
                      <a:lnTo>
                        <a:pt x="383" y="658"/>
                      </a:lnTo>
                      <a:lnTo>
                        <a:pt x="391" y="655"/>
                      </a:lnTo>
                      <a:lnTo>
                        <a:pt x="394" y="659"/>
                      </a:lnTo>
                      <a:lnTo>
                        <a:pt x="403" y="657"/>
                      </a:lnTo>
                      <a:lnTo>
                        <a:pt x="404" y="651"/>
                      </a:lnTo>
                      <a:lnTo>
                        <a:pt x="403" y="642"/>
                      </a:lnTo>
                      <a:lnTo>
                        <a:pt x="408" y="642"/>
                      </a:lnTo>
                      <a:lnTo>
                        <a:pt x="415" y="638"/>
                      </a:lnTo>
                      <a:lnTo>
                        <a:pt x="423" y="628"/>
                      </a:lnTo>
                      <a:lnTo>
                        <a:pt x="429" y="608"/>
                      </a:lnTo>
                      <a:lnTo>
                        <a:pt x="430" y="593"/>
                      </a:lnTo>
                      <a:lnTo>
                        <a:pt x="426" y="577"/>
                      </a:lnTo>
                      <a:lnTo>
                        <a:pt x="418" y="563"/>
                      </a:lnTo>
                      <a:lnTo>
                        <a:pt x="408" y="557"/>
                      </a:lnTo>
                      <a:lnTo>
                        <a:pt x="399" y="554"/>
                      </a:lnTo>
                      <a:lnTo>
                        <a:pt x="387" y="554"/>
                      </a:lnTo>
                      <a:lnTo>
                        <a:pt x="365" y="557"/>
                      </a:lnTo>
                      <a:lnTo>
                        <a:pt x="355" y="572"/>
                      </a:lnTo>
                      <a:lnTo>
                        <a:pt x="350" y="567"/>
                      </a:lnTo>
                      <a:lnTo>
                        <a:pt x="340" y="566"/>
                      </a:lnTo>
                      <a:lnTo>
                        <a:pt x="337" y="565"/>
                      </a:lnTo>
                      <a:lnTo>
                        <a:pt x="340" y="555"/>
                      </a:lnTo>
                      <a:lnTo>
                        <a:pt x="353" y="540"/>
                      </a:lnTo>
                      <a:lnTo>
                        <a:pt x="355" y="534"/>
                      </a:lnTo>
                      <a:lnTo>
                        <a:pt x="355" y="525"/>
                      </a:lnTo>
                      <a:lnTo>
                        <a:pt x="345" y="512"/>
                      </a:lnTo>
                      <a:lnTo>
                        <a:pt x="339" y="507"/>
                      </a:lnTo>
                      <a:lnTo>
                        <a:pt x="335" y="501"/>
                      </a:lnTo>
                      <a:lnTo>
                        <a:pt x="330" y="498"/>
                      </a:lnTo>
                      <a:lnTo>
                        <a:pt x="317" y="485"/>
                      </a:lnTo>
                      <a:lnTo>
                        <a:pt x="321" y="482"/>
                      </a:lnTo>
                      <a:lnTo>
                        <a:pt x="332" y="492"/>
                      </a:lnTo>
                      <a:lnTo>
                        <a:pt x="344" y="495"/>
                      </a:lnTo>
                      <a:lnTo>
                        <a:pt x="345" y="493"/>
                      </a:lnTo>
                      <a:lnTo>
                        <a:pt x="343" y="477"/>
                      </a:lnTo>
                      <a:lnTo>
                        <a:pt x="335" y="471"/>
                      </a:lnTo>
                      <a:lnTo>
                        <a:pt x="326" y="459"/>
                      </a:lnTo>
                      <a:lnTo>
                        <a:pt x="323" y="444"/>
                      </a:lnTo>
                      <a:lnTo>
                        <a:pt x="316" y="433"/>
                      </a:lnTo>
                      <a:lnTo>
                        <a:pt x="311" y="423"/>
                      </a:lnTo>
                      <a:lnTo>
                        <a:pt x="301" y="410"/>
                      </a:lnTo>
                      <a:lnTo>
                        <a:pt x="290" y="405"/>
                      </a:lnTo>
                      <a:lnTo>
                        <a:pt x="276" y="402"/>
                      </a:lnTo>
                      <a:lnTo>
                        <a:pt x="273" y="399"/>
                      </a:lnTo>
                      <a:lnTo>
                        <a:pt x="268" y="385"/>
                      </a:lnTo>
                      <a:lnTo>
                        <a:pt x="260" y="374"/>
                      </a:lnTo>
                      <a:lnTo>
                        <a:pt x="254" y="361"/>
                      </a:lnTo>
                      <a:lnTo>
                        <a:pt x="252" y="350"/>
                      </a:lnTo>
                      <a:lnTo>
                        <a:pt x="248" y="312"/>
                      </a:lnTo>
                      <a:lnTo>
                        <a:pt x="240" y="305"/>
                      </a:lnTo>
                      <a:lnTo>
                        <a:pt x="228" y="293"/>
                      </a:lnTo>
                      <a:lnTo>
                        <a:pt x="221" y="282"/>
                      </a:lnTo>
                      <a:lnTo>
                        <a:pt x="193" y="266"/>
                      </a:lnTo>
                      <a:lnTo>
                        <a:pt x="188" y="265"/>
                      </a:lnTo>
                      <a:lnTo>
                        <a:pt x="171" y="271"/>
                      </a:lnTo>
                      <a:lnTo>
                        <a:pt x="156" y="267"/>
                      </a:lnTo>
                      <a:lnTo>
                        <a:pt x="155" y="265"/>
                      </a:lnTo>
                      <a:lnTo>
                        <a:pt x="157" y="258"/>
                      </a:lnTo>
                      <a:lnTo>
                        <a:pt x="163" y="251"/>
                      </a:lnTo>
                      <a:lnTo>
                        <a:pt x="172" y="249"/>
                      </a:lnTo>
                      <a:lnTo>
                        <a:pt x="182" y="249"/>
                      </a:lnTo>
                      <a:lnTo>
                        <a:pt x="192" y="244"/>
                      </a:lnTo>
                      <a:lnTo>
                        <a:pt x="181" y="229"/>
                      </a:lnTo>
                      <a:lnTo>
                        <a:pt x="176" y="228"/>
                      </a:lnTo>
                      <a:lnTo>
                        <a:pt x="174" y="222"/>
                      </a:lnTo>
                      <a:lnTo>
                        <a:pt x="183" y="223"/>
                      </a:lnTo>
                      <a:lnTo>
                        <a:pt x="189" y="218"/>
                      </a:lnTo>
                      <a:lnTo>
                        <a:pt x="195" y="210"/>
                      </a:lnTo>
                      <a:lnTo>
                        <a:pt x="198" y="202"/>
                      </a:lnTo>
                      <a:lnTo>
                        <a:pt x="211" y="183"/>
                      </a:lnTo>
                      <a:lnTo>
                        <a:pt x="212" y="173"/>
                      </a:lnTo>
                      <a:lnTo>
                        <a:pt x="216" y="160"/>
                      </a:lnTo>
                      <a:lnTo>
                        <a:pt x="220" y="145"/>
                      </a:lnTo>
                      <a:lnTo>
                        <a:pt x="233" y="129"/>
                      </a:lnTo>
                      <a:lnTo>
                        <a:pt x="233" y="109"/>
                      </a:lnTo>
                      <a:lnTo>
                        <a:pt x="230" y="100"/>
                      </a:lnTo>
                      <a:lnTo>
                        <a:pt x="214" y="99"/>
                      </a:lnTo>
                      <a:lnTo>
                        <a:pt x="200" y="102"/>
                      </a:lnTo>
                      <a:lnTo>
                        <a:pt x="178" y="98"/>
                      </a:lnTo>
                      <a:lnTo>
                        <a:pt x="166" y="100"/>
                      </a:lnTo>
                      <a:lnTo>
                        <a:pt x="154" y="97"/>
                      </a:lnTo>
                      <a:lnTo>
                        <a:pt x="118" y="109"/>
                      </a:lnTo>
                      <a:lnTo>
                        <a:pt x="111" y="116"/>
                      </a:lnTo>
                      <a:lnTo>
                        <a:pt x="106" y="113"/>
                      </a:lnTo>
                      <a:lnTo>
                        <a:pt x="108" y="105"/>
                      </a:lnTo>
                      <a:lnTo>
                        <a:pt x="108" y="102"/>
                      </a:lnTo>
                      <a:lnTo>
                        <a:pt x="99" y="104"/>
                      </a:lnTo>
                      <a:lnTo>
                        <a:pt x="99" y="99"/>
                      </a:lnTo>
                      <a:lnTo>
                        <a:pt x="114" y="95"/>
                      </a:lnTo>
                      <a:lnTo>
                        <a:pt x="124" y="86"/>
                      </a:lnTo>
                      <a:lnTo>
                        <a:pt x="107" y="84"/>
                      </a:lnTo>
                      <a:lnTo>
                        <a:pt x="108" y="77"/>
                      </a:lnTo>
                      <a:lnTo>
                        <a:pt x="109" y="78"/>
                      </a:lnTo>
                      <a:lnTo>
                        <a:pt x="119" y="66"/>
                      </a:lnTo>
                      <a:lnTo>
                        <a:pt x="139" y="54"/>
                      </a:lnTo>
                      <a:lnTo>
                        <a:pt x="147" y="39"/>
                      </a:lnTo>
                      <a:lnTo>
                        <a:pt x="161" y="30"/>
                      </a:lnTo>
                      <a:lnTo>
                        <a:pt x="163" y="4"/>
                      </a:lnTo>
                      <a:lnTo>
                        <a:pt x="151" y="0"/>
                      </a:lnTo>
                      <a:lnTo>
                        <a:pt x="138" y="4"/>
                      </a:lnTo>
                      <a:lnTo>
                        <a:pt x="124" y="8"/>
                      </a:lnTo>
                      <a:lnTo>
                        <a:pt x="112" y="8"/>
                      </a:lnTo>
                      <a:lnTo>
                        <a:pt x="96" y="12"/>
                      </a:lnTo>
                      <a:lnTo>
                        <a:pt x="95" y="11"/>
                      </a:lnTo>
                      <a:lnTo>
                        <a:pt x="75" y="6"/>
                      </a:lnTo>
                      <a:lnTo>
                        <a:pt x="64" y="9"/>
                      </a:lnTo>
                      <a:lnTo>
                        <a:pt x="54" y="27"/>
                      </a:lnTo>
                      <a:lnTo>
                        <a:pt x="54" y="41"/>
                      </a:lnTo>
                      <a:lnTo>
                        <a:pt x="42" y="43"/>
                      </a:lnTo>
                      <a:lnTo>
                        <a:pt x="43" y="57"/>
                      </a:lnTo>
                      <a:lnTo>
                        <a:pt x="37" y="60"/>
                      </a:lnTo>
                      <a:lnTo>
                        <a:pt x="39" y="65"/>
                      </a:lnTo>
                      <a:lnTo>
                        <a:pt x="47" y="73"/>
                      </a:lnTo>
                      <a:lnTo>
                        <a:pt x="20" y="88"/>
                      </a:lnTo>
                      <a:lnTo>
                        <a:pt x="20" y="109"/>
                      </a:lnTo>
                      <a:lnTo>
                        <a:pt x="27" y="113"/>
                      </a:lnTo>
                      <a:lnTo>
                        <a:pt x="25" y="115"/>
                      </a:lnTo>
                      <a:lnTo>
                        <a:pt x="18" y="114"/>
                      </a:lnTo>
                      <a:lnTo>
                        <a:pt x="16" y="115"/>
                      </a:lnTo>
                      <a:lnTo>
                        <a:pt x="16" y="130"/>
                      </a:lnTo>
                      <a:lnTo>
                        <a:pt x="22" y="131"/>
                      </a:lnTo>
                      <a:lnTo>
                        <a:pt x="34" y="129"/>
                      </a:lnTo>
                      <a:lnTo>
                        <a:pt x="33" y="133"/>
                      </a:lnTo>
                      <a:lnTo>
                        <a:pt x="27" y="136"/>
                      </a:lnTo>
                      <a:lnTo>
                        <a:pt x="33" y="138"/>
                      </a:lnTo>
                      <a:lnTo>
                        <a:pt x="28" y="147"/>
                      </a:lnTo>
                      <a:lnTo>
                        <a:pt x="27" y="151"/>
                      </a:lnTo>
                      <a:lnTo>
                        <a:pt x="28" y="157"/>
                      </a:lnTo>
                      <a:lnTo>
                        <a:pt x="26" y="158"/>
                      </a:lnTo>
                      <a:lnTo>
                        <a:pt x="22" y="163"/>
                      </a:lnTo>
                      <a:lnTo>
                        <a:pt x="22" y="167"/>
                      </a:lnTo>
                      <a:lnTo>
                        <a:pt x="18" y="170"/>
                      </a:lnTo>
                      <a:lnTo>
                        <a:pt x="16" y="178"/>
                      </a:lnTo>
                      <a:lnTo>
                        <a:pt x="16" y="192"/>
                      </a:lnTo>
                      <a:lnTo>
                        <a:pt x="5" y="195"/>
                      </a:lnTo>
                      <a:lnTo>
                        <a:pt x="0" y="197"/>
                      </a:lnTo>
                      <a:lnTo>
                        <a:pt x="0" y="201"/>
                      </a:lnTo>
                      <a:lnTo>
                        <a:pt x="10" y="202"/>
                      </a:lnTo>
                      <a:lnTo>
                        <a:pt x="11" y="211"/>
                      </a:lnTo>
                      <a:lnTo>
                        <a:pt x="23" y="222"/>
                      </a:lnTo>
                      <a:lnTo>
                        <a:pt x="33" y="215"/>
                      </a:lnTo>
                      <a:lnTo>
                        <a:pt x="43" y="206"/>
                      </a:lnTo>
                      <a:lnTo>
                        <a:pt x="44" y="205"/>
                      </a:lnTo>
                      <a:lnTo>
                        <a:pt x="45" y="206"/>
                      </a:lnTo>
                      <a:lnTo>
                        <a:pt x="45" y="212"/>
                      </a:lnTo>
                      <a:lnTo>
                        <a:pt x="33" y="243"/>
                      </a:lnTo>
                      <a:lnTo>
                        <a:pt x="31" y="254"/>
                      </a:lnTo>
                      <a:lnTo>
                        <a:pt x="31" y="259"/>
                      </a:lnTo>
                      <a:lnTo>
                        <a:pt x="28" y="264"/>
                      </a:lnTo>
                      <a:lnTo>
                        <a:pt x="26" y="275"/>
                      </a:lnTo>
                      <a:lnTo>
                        <a:pt x="26" y="283"/>
                      </a:lnTo>
                      <a:lnTo>
                        <a:pt x="32" y="282"/>
                      </a:lnTo>
                      <a:lnTo>
                        <a:pt x="34" y="286"/>
                      </a:lnTo>
                      <a:lnTo>
                        <a:pt x="33" y="292"/>
                      </a:lnTo>
                      <a:lnTo>
                        <a:pt x="25" y="307"/>
                      </a:lnTo>
                      <a:lnTo>
                        <a:pt x="20" y="331"/>
                      </a:lnTo>
                      <a:lnTo>
                        <a:pt x="20" y="334"/>
                      </a:lnTo>
                      <a:lnTo>
                        <a:pt x="26" y="334"/>
                      </a:lnTo>
                      <a:lnTo>
                        <a:pt x="28" y="330"/>
                      </a:lnTo>
                      <a:lnTo>
                        <a:pt x="32" y="318"/>
                      </a:lnTo>
                      <a:lnTo>
                        <a:pt x="43" y="291"/>
                      </a:lnTo>
                      <a:lnTo>
                        <a:pt x="42" y="277"/>
                      </a:lnTo>
                      <a:lnTo>
                        <a:pt x="39" y="270"/>
                      </a:lnTo>
                      <a:lnTo>
                        <a:pt x="38" y="266"/>
                      </a:lnTo>
                      <a:lnTo>
                        <a:pt x="54" y="248"/>
                      </a:lnTo>
                      <a:lnTo>
                        <a:pt x="54" y="254"/>
                      </a:lnTo>
                      <a:lnTo>
                        <a:pt x="47" y="271"/>
                      </a:lnTo>
                      <a:lnTo>
                        <a:pt x="47" y="282"/>
                      </a:lnTo>
                      <a:lnTo>
                        <a:pt x="49" y="278"/>
                      </a:lnTo>
                      <a:lnTo>
                        <a:pt x="52" y="277"/>
                      </a:lnTo>
                      <a:lnTo>
                        <a:pt x="53" y="273"/>
                      </a:lnTo>
                      <a:lnTo>
                        <a:pt x="55" y="271"/>
                      </a:lnTo>
                      <a:lnTo>
                        <a:pt x="61" y="276"/>
                      </a:lnTo>
                      <a:lnTo>
                        <a:pt x="64" y="275"/>
                      </a:lnTo>
                      <a:lnTo>
                        <a:pt x="64" y="261"/>
                      </a:lnTo>
                      <a:lnTo>
                        <a:pt x="72" y="266"/>
                      </a:lnTo>
                      <a:lnTo>
                        <a:pt x="79" y="272"/>
                      </a:lnTo>
                      <a:lnTo>
                        <a:pt x="74" y="273"/>
                      </a:lnTo>
                      <a:lnTo>
                        <a:pt x="71" y="278"/>
                      </a:lnTo>
                      <a:lnTo>
                        <a:pt x="69" y="283"/>
                      </a:lnTo>
                      <a:lnTo>
                        <a:pt x="68" y="298"/>
                      </a:lnTo>
                      <a:lnTo>
                        <a:pt x="71" y="303"/>
                      </a:lnTo>
                      <a:lnTo>
                        <a:pt x="77" y="308"/>
                      </a:lnTo>
                      <a:lnTo>
                        <a:pt x="79" y="319"/>
                      </a:lnTo>
                      <a:lnTo>
                        <a:pt x="74" y="328"/>
                      </a:lnTo>
                      <a:lnTo>
                        <a:pt x="69" y="341"/>
                      </a:lnTo>
                      <a:lnTo>
                        <a:pt x="61" y="355"/>
                      </a:lnTo>
                      <a:lnTo>
                        <a:pt x="59" y="363"/>
                      </a:lnTo>
                      <a:lnTo>
                        <a:pt x="60" y="372"/>
                      </a:lnTo>
                      <a:lnTo>
                        <a:pt x="54" y="367"/>
                      </a:lnTo>
                      <a:lnTo>
                        <a:pt x="52" y="372"/>
                      </a:lnTo>
                      <a:lnTo>
                        <a:pt x="59" y="395"/>
                      </a:lnTo>
                      <a:lnTo>
                        <a:pt x="64" y="399"/>
                      </a:lnTo>
                      <a:lnTo>
                        <a:pt x="66" y="398"/>
                      </a:lnTo>
                      <a:lnTo>
                        <a:pt x="65" y="384"/>
                      </a:lnTo>
                      <a:lnTo>
                        <a:pt x="66" y="380"/>
                      </a:lnTo>
                      <a:lnTo>
                        <a:pt x="70" y="379"/>
                      </a:lnTo>
                      <a:lnTo>
                        <a:pt x="87" y="391"/>
                      </a:lnTo>
                      <a:lnTo>
                        <a:pt x="92" y="394"/>
                      </a:lnTo>
                      <a:lnTo>
                        <a:pt x="95" y="388"/>
                      </a:lnTo>
                      <a:lnTo>
                        <a:pt x="95" y="380"/>
                      </a:lnTo>
                      <a:lnTo>
                        <a:pt x="119" y="383"/>
                      </a:lnTo>
                      <a:lnTo>
                        <a:pt x="135" y="374"/>
                      </a:lnTo>
                      <a:lnTo>
                        <a:pt x="136" y="372"/>
                      </a:lnTo>
                      <a:lnTo>
                        <a:pt x="144" y="368"/>
                      </a:lnTo>
                      <a:lnTo>
                        <a:pt x="165" y="371"/>
                      </a:lnTo>
                      <a:lnTo>
                        <a:pt x="162" y="373"/>
                      </a:lnTo>
                      <a:lnTo>
                        <a:pt x="158" y="373"/>
                      </a:lnTo>
                      <a:lnTo>
                        <a:pt x="150" y="380"/>
                      </a:lnTo>
                      <a:lnTo>
                        <a:pt x="138" y="406"/>
                      </a:lnTo>
                      <a:lnTo>
                        <a:pt x="135" y="413"/>
                      </a:lnTo>
                      <a:lnTo>
                        <a:pt x="138" y="421"/>
                      </a:lnTo>
                      <a:lnTo>
                        <a:pt x="145" y="431"/>
                      </a:lnTo>
                      <a:lnTo>
                        <a:pt x="149" y="438"/>
                      </a:lnTo>
                      <a:lnTo>
                        <a:pt x="150" y="439"/>
                      </a:lnTo>
                      <a:lnTo>
                        <a:pt x="151" y="437"/>
                      </a:lnTo>
                      <a:lnTo>
                        <a:pt x="158" y="449"/>
                      </a:lnTo>
                      <a:lnTo>
                        <a:pt x="172" y="444"/>
                      </a:lnTo>
                      <a:lnTo>
                        <a:pt x="181" y="437"/>
                      </a:lnTo>
                      <a:lnTo>
                        <a:pt x="184" y="438"/>
                      </a:lnTo>
                      <a:lnTo>
                        <a:pt x="181" y="444"/>
                      </a:lnTo>
                      <a:lnTo>
                        <a:pt x="179" y="461"/>
                      </a:lnTo>
                      <a:lnTo>
                        <a:pt x="174" y="468"/>
                      </a:lnTo>
                      <a:lnTo>
                        <a:pt x="169" y="479"/>
                      </a:lnTo>
                      <a:lnTo>
                        <a:pt x="179" y="481"/>
                      </a:lnTo>
                      <a:lnTo>
                        <a:pt x="174" y="490"/>
                      </a:lnTo>
                      <a:lnTo>
                        <a:pt x="168" y="506"/>
                      </a:lnTo>
                      <a:lnTo>
                        <a:pt x="172" y="509"/>
                      </a:lnTo>
                      <a:lnTo>
                        <a:pt x="177" y="513"/>
                      </a:lnTo>
                      <a:lnTo>
                        <a:pt x="173" y="514"/>
                      </a:lnTo>
                      <a:lnTo>
                        <a:pt x="168" y="523"/>
                      </a:lnTo>
                      <a:lnTo>
                        <a:pt x="128" y="522"/>
                      </a:lnTo>
                      <a:lnTo>
                        <a:pt x="115" y="529"/>
                      </a:lnTo>
                      <a:lnTo>
                        <a:pt x="102" y="540"/>
                      </a:lnTo>
                      <a:lnTo>
                        <a:pt x="79" y="565"/>
                      </a:lnTo>
                      <a:lnTo>
                        <a:pt x="84" y="568"/>
                      </a:lnTo>
                      <a:lnTo>
                        <a:pt x="98" y="558"/>
                      </a:lnTo>
                      <a:lnTo>
                        <a:pt x="109" y="556"/>
                      </a:lnTo>
                      <a:lnTo>
                        <a:pt x="111" y="565"/>
                      </a:lnTo>
                      <a:lnTo>
                        <a:pt x="112" y="585"/>
                      </a:lnTo>
                      <a:lnTo>
                        <a:pt x="113" y="589"/>
                      </a:lnTo>
                      <a:lnTo>
                        <a:pt x="119" y="593"/>
                      </a:lnTo>
                      <a:lnTo>
                        <a:pt x="108" y="615"/>
                      </a:lnTo>
                      <a:lnTo>
                        <a:pt x="79" y="636"/>
                      </a:lnTo>
                      <a:lnTo>
                        <a:pt x="48" y="652"/>
                      </a:lnTo>
                      <a:lnTo>
                        <a:pt x="50" y="654"/>
                      </a:lnTo>
                      <a:lnTo>
                        <a:pt x="52" y="660"/>
                      </a:lnTo>
                      <a:lnTo>
                        <a:pt x="56" y="671"/>
                      </a:lnTo>
                      <a:lnTo>
                        <a:pt x="59" y="674"/>
                      </a:lnTo>
                      <a:lnTo>
                        <a:pt x="65" y="675"/>
                      </a:lnTo>
                      <a:lnTo>
                        <a:pt x="72" y="671"/>
                      </a:lnTo>
                      <a:lnTo>
                        <a:pt x="82" y="663"/>
                      </a:lnTo>
                      <a:lnTo>
                        <a:pt x="91" y="659"/>
                      </a:lnTo>
                      <a:lnTo>
                        <a:pt x="95" y="660"/>
                      </a:lnTo>
                      <a:lnTo>
                        <a:pt x="97" y="674"/>
                      </a:lnTo>
                      <a:lnTo>
                        <a:pt x="101" y="678"/>
                      </a:lnTo>
                      <a:lnTo>
                        <a:pt x="113" y="678"/>
                      </a:lnTo>
                      <a:lnTo>
                        <a:pt x="120" y="671"/>
                      </a:lnTo>
                      <a:lnTo>
                        <a:pt x="123" y="670"/>
                      </a:lnTo>
                      <a:lnTo>
                        <a:pt x="127" y="673"/>
                      </a:lnTo>
                      <a:lnTo>
                        <a:pt x="141" y="692"/>
                      </a:lnTo>
                      <a:lnTo>
                        <a:pt x="147" y="694"/>
                      </a:lnTo>
                      <a:lnTo>
                        <a:pt x="156" y="694"/>
                      </a:lnTo>
                      <a:lnTo>
                        <a:pt x="162" y="689"/>
                      </a:lnTo>
                      <a:lnTo>
                        <a:pt x="166" y="682"/>
                      </a:lnTo>
                      <a:lnTo>
                        <a:pt x="179" y="675"/>
                      </a:lnTo>
                      <a:lnTo>
                        <a:pt x="194" y="663"/>
                      </a:lnTo>
                      <a:lnTo>
                        <a:pt x="195" y="670"/>
                      </a:lnTo>
                      <a:lnTo>
                        <a:pt x="190" y="678"/>
                      </a:lnTo>
                      <a:lnTo>
                        <a:pt x="174" y="697"/>
                      </a:lnTo>
                      <a:lnTo>
                        <a:pt x="172" y="705"/>
                      </a:lnTo>
                      <a:lnTo>
                        <a:pt x="168" y="708"/>
                      </a:lnTo>
                      <a:lnTo>
                        <a:pt x="156" y="711"/>
                      </a:lnTo>
                      <a:lnTo>
                        <a:pt x="124" y="711"/>
                      </a:lnTo>
                      <a:lnTo>
                        <a:pt x="109" y="713"/>
                      </a:lnTo>
                      <a:lnTo>
                        <a:pt x="104" y="724"/>
                      </a:lnTo>
                      <a:lnTo>
                        <a:pt x="95" y="730"/>
                      </a:lnTo>
                      <a:lnTo>
                        <a:pt x="88" y="745"/>
                      </a:lnTo>
                      <a:lnTo>
                        <a:pt x="47" y="791"/>
                      </a:lnTo>
                      <a:lnTo>
                        <a:pt x="31" y="800"/>
                      </a:lnTo>
                      <a:lnTo>
                        <a:pt x="28" y="809"/>
                      </a:lnTo>
                      <a:lnTo>
                        <a:pt x="28" y="813"/>
                      </a:lnTo>
                      <a:lnTo>
                        <a:pt x="31" y="807"/>
                      </a:lnTo>
                      <a:lnTo>
                        <a:pt x="34" y="804"/>
                      </a:lnTo>
                      <a:lnTo>
                        <a:pt x="45" y="810"/>
                      </a:lnTo>
                      <a:lnTo>
                        <a:pt x="50" y="809"/>
                      </a:lnTo>
                      <a:lnTo>
                        <a:pt x="54" y="814"/>
                      </a:lnTo>
                      <a:lnTo>
                        <a:pt x="58" y="809"/>
                      </a:lnTo>
                      <a:lnTo>
                        <a:pt x="60" y="800"/>
                      </a:lnTo>
                      <a:lnTo>
                        <a:pt x="71" y="796"/>
                      </a:lnTo>
                      <a:lnTo>
                        <a:pt x="77" y="784"/>
                      </a:lnTo>
                      <a:lnTo>
                        <a:pt x="107" y="783"/>
                      </a:lnTo>
                      <a:lnTo>
                        <a:pt x="127" y="791"/>
                      </a:lnTo>
                      <a:lnTo>
                        <a:pt x="134" y="791"/>
                      </a:lnTo>
                      <a:lnTo>
                        <a:pt x="141" y="782"/>
                      </a:lnTo>
                      <a:lnTo>
                        <a:pt x="145" y="760"/>
                      </a:lnTo>
                      <a:lnTo>
                        <a:pt x="149" y="759"/>
                      </a:lnTo>
                      <a:lnTo>
                        <a:pt x="156" y="759"/>
                      </a:lnTo>
                      <a:lnTo>
                        <a:pt x="166" y="754"/>
                      </a:lnTo>
                      <a:lnTo>
                        <a:pt x="182" y="750"/>
                      </a:lnTo>
                      <a:lnTo>
                        <a:pt x="199" y="76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24" name="Freeform 194"/>
                <p:cNvSpPr>
                  <a:spLocks noChangeAspect="1"/>
                </p:cNvSpPr>
                <p:nvPr/>
              </p:nvSpPr>
              <p:spPr bwMode="gray">
                <a:xfrm>
                  <a:off x="2428" y="1759"/>
                  <a:ext cx="28" cy="25"/>
                </a:xfrm>
                <a:custGeom>
                  <a:avLst/>
                  <a:gdLst/>
                  <a:ahLst/>
                  <a:cxnLst>
                    <a:cxn ang="0">
                      <a:pos x="28" y="36"/>
                    </a:cxn>
                    <a:cxn ang="0">
                      <a:pos x="27" y="48"/>
                    </a:cxn>
                    <a:cxn ang="0">
                      <a:pos x="21" y="58"/>
                    </a:cxn>
                    <a:cxn ang="0">
                      <a:pos x="11" y="59"/>
                    </a:cxn>
                    <a:cxn ang="0">
                      <a:pos x="11" y="72"/>
                    </a:cxn>
                    <a:cxn ang="0">
                      <a:pos x="0" y="80"/>
                    </a:cxn>
                    <a:cxn ang="0">
                      <a:pos x="16" y="91"/>
                    </a:cxn>
                    <a:cxn ang="0">
                      <a:pos x="23" y="110"/>
                    </a:cxn>
                    <a:cxn ang="0">
                      <a:pos x="34" y="115"/>
                    </a:cxn>
                    <a:cxn ang="0">
                      <a:pos x="47" y="104"/>
                    </a:cxn>
                    <a:cxn ang="0">
                      <a:pos x="53" y="93"/>
                    </a:cxn>
                    <a:cxn ang="0">
                      <a:pos x="82" y="85"/>
                    </a:cxn>
                    <a:cxn ang="0">
                      <a:pos x="97" y="99"/>
                    </a:cxn>
                    <a:cxn ang="0">
                      <a:pos x="98" y="106"/>
                    </a:cxn>
                    <a:cxn ang="0">
                      <a:pos x="98" y="121"/>
                    </a:cxn>
                    <a:cxn ang="0">
                      <a:pos x="101" y="126"/>
                    </a:cxn>
                    <a:cxn ang="0">
                      <a:pos x="103" y="126"/>
                    </a:cxn>
                    <a:cxn ang="0">
                      <a:pos x="117" y="117"/>
                    </a:cxn>
                    <a:cxn ang="0">
                      <a:pos x="119" y="107"/>
                    </a:cxn>
                    <a:cxn ang="0">
                      <a:pos x="132" y="105"/>
                    </a:cxn>
                    <a:cxn ang="0">
                      <a:pos x="138" y="97"/>
                    </a:cxn>
                    <a:cxn ang="0">
                      <a:pos x="132" y="85"/>
                    </a:cxn>
                    <a:cxn ang="0">
                      <a:pos x="130" y="78"/>
                    </a:cxn>
                    <a:cxn ang="0">
                      <a:pos x="138" y="90"/>
                    </a:cxn>
                    <a:cxn ang="0">
                      <a:pos x="140" y="79"/>
                    </a:cxn>
                    <a:cxn ang="0">
                      <a:pos x="135" y="68"/>
                    </a:cxn>
                    <a:cxn ang="0">
                      <a:pos x="130" y="66"/>
                    </a:cxn>
                    <a:cxn ang="0">
                      <a:pos x="116" y="68"/>
                    </a:cxn>
                    <a:cxn ang="0">
                      <a:pos x="122" y="57"/>
                    </a:cxn>
                    <a:cxn ang="0">
                      <a:pos x="120" y="39"/>
                    </a:cxn>
                    <a:cxn ang="0">
                      <a:pos x="112" y="27"/>
                    </a:cxn>
                    <a:cxn ang="0">
                      <a:pos x="106" y="16"/>
                    </a:cxn>
                    <a:cxn ang="0">
                      <a:pos x="89" y="10"/>
                    </a:cxn>
                    <a:cxn ang="0">
                      <a:pos x="64" y="18"/>
                    </a:cxn>
                    <a:cxn ang="0">
                      <a:pos x="58" y="24"/>
                    </a:cxn>
                    <a:cxn ang="0">
                      <a:pos x="50" y="27"/>
                    </a:cxn>
                    <a:cxn ang="0">
                      <a:pos x="48" y="24"/>
                    </a:cxn>
                    <a:cxn ang="0">
                      <a:pos x="59" y="10"/>
                    </a:cxn>
                    <a:cxn ang="0">
                      <a:pos x="57" y="7"/>
                    </a:cxn>
                    <a:cxn ang="0">
                      <a:pos x="48" y="2"/>
                    </a:cxn>
                    <a:cxn ang="0">
                      <a:pos x="39" y="0"/>
                    </a:cxn>
                    <a:cxn ang="0">
                      <a:pos x="38" y="5"/>
                    </a:cxn>
                    <a:cxn ang="0">
                      <a:pos x="36" y="8"/>
                    </a:cxn>
                    <a:cxn ang="0">
                      <a:pos x="33" y="14"/>
                    </a:cxn>
                    <a:cxn ang="0">
                      <a:pos x="34" y="20"/>
                    </a:cxn>
                    <a:cxn ang="0">
                      <a:pos x="34" y="27"/>
                    </a:cxn>
                    <a:cxn ang="0">
                      <a:pos x="33" y="34"/>
                    </a:cxn>
                    <a:cxn ang="0">
                      <a:pos x="28" y="36"/>
                    </a:cxn>
                  </a:cxnLst>
                  <a:rect l="0" t="0" r="r" b="b"/>
                  <a:pathLst>
                    <a:path w="140" h="126">
                      <a:moveTo>
                        <a:pt x="28" y="36"/>
                      </a:moveTo>
                      <a:lnTo>
                        <a:pt x="27" y="48"/>
                      </a:lnTo>
                      <a:lnTo>
                        <a:pt x="21" y="58"/>
                      </a:lnTo>
                      <a:lnTo>
                        <a:pt x="11" y="59"/>
                      </a:lnTo>
                      <a:lnTo>
                        <a:pt x="11" y="72"/>
                      </a:lnTo>
                      <a:lnTo>
                        <a:pt x="0" y="80"/>
                      </a:lnTo>
                      <a:lnTo>
                        <a:pt x="16" y="91"/>
                      </a:lnTo>
                      <a:lnTo>
                        <a:pt x="23" y="110"/>
                      </a:lnTo>
                      <a:lnTo>
                        <a:pt x="34" y="115"/>
                      </a:lnTo>
                      <a:lnTo>
                        <a:pt x="47" y="104"/>
                      </a:lnTo>
                      <a:lnTo>
                        <a:pt x="53" y="93"/>
                      </a:lnTo>
                      <a:lnTo>
                        <a:pt x="82" y="85"/>
                      </a:lnTo>
                      <a:lnTo>
                        <a:pt x="97" y="99"/>
                      </a:lnTo>
                      <a:lnTo>
                        <a:pt x="98" y="106"/>
                      </a:lnTo>
                      <a:lnTo>
                        <a:pt x="98" y="121"/>
                      </a:lnTo>
                      <a:lnTo>
                        <a:pt x="101" y="126"/>
                      </a:lnTo>
                      <a:lnTo>
                        <a:pt x="103" y="126"/>
                      </a:lnTo>
                      <a:lnTo>
                        <a:pt x="117" y="117"/>
                      </a:lnTo>
                      <a:lnTo>
                        <a:pt x="119" y="107"/>
                      </a:lnTo>
                      <a:lnTo>
                        <a:pt x="132" y="105"/>
                      </a:lnTo>
                      <a:lnTo>
                        <a:pt x="138" y="97"/>
                      </a:lnTo>
                      <a:lnTo>
                        <a:pt x="132" y="85"/>
                      </a:lnTo>
                      <a:lnTo>
                        <a:pt x="130" y="78"/>
                      </a:lnTo>
                      <a:lnTo>
                        <a:pt x="138" y="90"/>
                      </a:lnTo>
                      <a:lnTo>
                        <a:pt x="140" y="79"/>
                      </a:lnTo>
                      <a:lnTo>
                        <a:pt x="135" y="68"/>
                      </a:lnTo>
                      <a:lnTo>
                        <a:pt x="130" y="66"/>
                      </a:lnTo>
                      <a:lnTo>
                        <a:pt x="116" y="68"/>
                      </a:lnTo>
                      <a:lnTo>
                        <a:pt x="122" y="57"/>
                      </a:lnTo>
                      <a:lnTo>
                        <a:pt x="120" y="39"/>
                      </a:lnTo>
                      <a:lnTo>
                        <a:pt x="112" y="27"/>
                      </a:lnTo>
                      <a:lnTo>
                        <a:pt x="106" y="16"/>
                      </a:lnTo>
                      <a:lnTo>
                        <a:pt x="89" y="10"/>
                      </a:lnTo>
                      <a:lnTo>
                        <a:pt x="64" y="18"/>
                      </a:lnTo>
                      <a:lnTo>
                        <a:pt x="58" y="24"/>
                      </a:lnTo>
                      <a:lnTo>
                        <a:pt x="50" y="27"/>
                      </a:lnTo>
                      <a:lnTo>
                        <a:pt x="48" y="24"/>
                      </a:lnTo>
                      <a:lnTo>
                        <a:pt x="59" y="10"/>
                      </a:lnTo>
                      <a:lnTo>
                        <a:pt x="57" y="7"/>
                      </a:lnTo>
                      <a:lnTo>
                        <a:pt x="48" y="2"/>
                      </a:lnTo>
                      <a:lnTo>
                        <a:pt x="39" y="0"/>
                      </a:lnTo>
                      <a:lnTo>
                        <a:pt x="38" y="5"/>
                      </a:lnTo>
                      <a:lnTo>
                        <a:pt x="36" y="8"/>
                      </a:lnTo>
                      <a:lnTo>
                        <a:pt x="33" y="14"/>
                      </a:lnTo>
                      <a:lnTo>
                        <a:pt x="34" y="20"/>
                      </a:lnTo>
                      <a:lnTo>
                        <a:pt x="34" y="27"/>
                      </a:lnTo>
                      <a:lnTo>
                        <a:pt x="33" y="34"/>
                      </a:lnTo>
                      <a:lnTo>
                        <a:pt x="28" y="3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sp>
            <p:nvSpPr>
              <p:cNvPr id="194" name="Freeform 195"/>
              <p:cNvSpPr>
                <a:spLocks noChangeAspect="1"/>
              </p:cNvSpPr>
              <p:nvPr/>
            </p:nvSpPr>
            <p:spPr bwMode="gray">
              <a:xfrm>
                <a:off x="4580731" y="2540347"/>
                <a:ext cx="74613" cy="109538"/>
              </a:xfrm>
              <a:custGeom>
                <a:avLst/>
                <a:gdLst/>
                <a:ahLst/>
                <a:cxnLst>
                  <a:cxn ang="0">
                    <a:pos x="223" y="97"/>
                  </a:cxn>
                  <a:cxn ang="0">
                    <a:pos x="178" y="84"/>
                  </a:cxn>
                  <a:cxn ang="0">
                    <a:pos x="148" y="100"/>
                  </a:cxn>
                  <a:cxn ang="0">
                    <a:pos x="136" y="63"/>
                  </a:cxn>
                  <a:cxn ang="0">
                    <a:pos x="152" y="39"/>
                  </a:cxn>
                  <a:cxn ang="0">
                    <a:pos x="152" y="2"/>
                  </a:cxn>
                  <a:cxn ang="0">
                    <a:pos x="135" y="6"/>
                  </a:cxn>
                  <a:cxn ang="0">
                    <a:pos x="113" y="18"/>
                  </a:cxn>
                  <a:cxn ang="0">
                    <a:pos x="108" y="34"/>
                  </a:cxn>
                  <a:cxn ang="0">
                    <a:pos x="88" y="53"/>
                  </a:cxn>
                  <a:cxn ang="0">
                    <a:pos x="104" y="60"/>
                  </a:cxn>
                  <a:cxn ang="0">
                    <a:pos x="120" y="63"/>
                  </a:cxn>
                  <a:cxn ang="0">
                    <a:pos x="99" y="87"/>
                  </a:cxn>
                  <a:cxn ang="0">
                    <a:pos x="65" y="97"/>
                  </a:cxn>
                  <a:cxn ang="0">
                    <a:pos x="31" y="96"/>
                  </a:cxn>
                  <a:cxn ang="0">
                    <a:pos x="23" y="118"/>
                  </a:cxn>
                  <a:cxn ang="0">
                    <a:pos x="43" y="130"/>
                  </a:cxn>
                  <a:cxn ang="0">
                    <a:pos x="24" y="154"/>
                  </a:cxn>
                  <a:cxn ang="0">
                    <a:pos x="23" y="173"/>
                  </a:cxn>
                  <a:cxn ang="0">
                    <a:pos x="40" y="179"/>
                  </a:cxn>
                  <a:cxn ang="0">
                    <a:pos x="78" y="192"/>
                  </a:cxn>
                  <a:cxn ang="0">
                    <a:pos x="54" y="209"/>
                  </a:cxn>
                  <a:cxn ang="0">
                    <a:pos x="32" y="248"/>
                  </a:cxn>
                  <a:cxn ang="0">
                    <a:pos x="81" y="238"/>
                  </a:cxn>
                  <a:cxn ang="0">
                    <a:pos x="56" y="249"/>
                  </a:cxn>
                  <a:cxn ang="0">
                    <a:pos x="29" y="274"/>
                  </a:cxn>
                  <a:cxn ang="0">
                    <a:pos x="15" y="279"/>
                  </a:cxn>
                  <a:cxn ang="0">
                    <a:pos x="0" y="291"/>
                  </a:cxn>
                  <a:cxn ang="0">
                    <a:pos x="13" y="299"/>
                  </a:cxn>
                  <a:cxn ang="0">
                    <a:pos x="11" y="314"/>
                  </a:cxn>
                  <a:cxn ang="0">
                    <a:pos x="38" y="312"/>
                  </a:cxn>
                  <a:cxn ang="0">
                    <a:pos x="16" y="334"/>
                  </a:cxn>
                  <a:cxn ang="0">
                    <a:pos x="48" y="328"/>
                  </a:cxn>
                  <a:cxn ang="0">
                    <a:pos x="33" y="338"/>
                  </a:cxn>
                  <a:cxn ang="0">
                    <a:pos x="44" y="340"/>
                  </a:cxn>
                  <a:cxn ang="0">
                    <a:pos x="60" y="343"/>
                  </a:cxn>
                  <a:cxn ang="0">
                    <a:pos x="102" y="329"/>
                  </a:cxn>
                  <a:cxn ang="0">
                    <a:pos x="109" y="308"/>
                  </a:cxn>
                  <a:cxn ang="0">
                    <a:pos x="119" y="317"/>
                  </a:cxn>
                  <a:cxn ang="0">
                    <a:pos x="145" y="306"/>
                  </a:cxn>
                  <a:cxn ang="0">
                    <a:pos x="153" y="291"/>
                  </a:cxn>
                  <a:cxn ang="0">
                    <a:pos x="201" y="281"/>
                  </a:cxn>
                  <a:cxn ang="0">
                    <a:pos x="218" y="278"/>
                  </a:cxn>
                  <a:cxn ang="0">
                    <a:pos x="225" y="236"/>
                  </a:cxn>
                  <a:cxn ang="0">
                    <a:pos x="231" y="197"/>
                  </a:cxn>
                  <a:cxn ang="0">
                    <a:pos x="233" y="160"/>
                  </a:cxn>
                  <a:cxn ang="0">
                    <a:pos x="226" y="117"/>
                  </a:cxn>
                </a:cxnLst>
                <a:rect l="0" t="0" r="r" b="b"/>
                <a:pathLst>
                  <a:path w="233" h="345">
                    <a:moveTo>
                      <a:pt x="226" y="117"/>
                    </a:moveTo>
                    <a:lnTo>
                      <a:pt x="223" y="112"/>
                    </a:lnTo>
                    <a:lnTo>
                      <a:pt x="223" y="97"/>
                    </a:lnTo>
                    <a:lnTo>
                      <a:pt x="222" y="90"/>
                    </a:lnTo>
                    <a:lnTo>
                      <a:pt x="207" y="76"/>
                    </a:lnTo>
                    <a:lnTo>
                      <a:pt x="178" y="84"/>
                    </a:lnTo>
                    <a:lnTo>
                      <a:pt x="172" y="95"/>
                    </a:lnTo>
                    <a:lnTo>
                      <a:pt x="159" y="106"/>
                    </a:lnTo>
                    <a:lnTo>
                      <a:pt x="148" y="100"/>
                    </a:lnTo>
                    <a:lnTo>
                      <a:pt x="141" y="82"/>
                    </a:lnTo>
                    <a:lnTo>
                      <a:pt x="125" y="71"/>
                    </a:lnTo>
                    <a:lnTo>
                      <a:pt x="136" y="63"/>
                    </a:lnTo>
                    <a:lnTo>
                      <a:pt x="136" y="50"/>
                    </a:lnTo>
                    <a:lnTo>
                      <a:pt x="146" y="49"/>
                    </a:lnTo>
                    <a:lnTo>
                      <a:pt x="152" y="39"/>
                    </a:lnTo>
                    <a:lnTo>
                      <a:pt x="153" y="27"/>
                    </a:lnTo>
                    <a:lnTo>
                      <a:pt x="155" y="22"/>
                    </a:lnTo>
                    <a:lnTo>
                      <a:pt x="152" y="2"/>
                    </a:lnTo>
                    <a:lnTo>
                      <a:pt x="151" y="0"/>
                    </a:lnTo>
                    <a:lnTo>
                      <a:pt x="145" y="1"/>
                    </a:lnTo>
                    <a:lnTo>
                      <a:pt x="135" y="6"/>
                    </a:lnTo>
                    <a:lnTo>
                      <a:pt x="131" y="4"/>
                    </a:lnTo>
                    <a:lnTo>
                      <a:pt x="121" y="11"/>
                    </a:lnTo>
                    <a:lnTo>
                      <a:pt x="113" y="18"/>
                    </a:lnTo>
                    <a:lnTo>
                      <a:pt x="108" y="20"/>
                    </a:lnTo>
                    <a:lnTo>
                      <a:pt x="105" y="30"/>
                    </a:lnTo>
                    <a:lnTo>
                      <a:pt x="108" y="34"/>
                    </a:lnTo>
                    <a:lnTo>
                      <a:pt x="107" y="37"/>
                    </a:lnTo>
                    <a:lnTo>
                      <a:pt x="99" y="45"/>
                    </a:lnTo>
                    <a:lnTo>
                      <a:pt x="88" y="53"/>
                    </a:lnTo>
                    <a:lnTo>
                      <a:pt x="91" y="59"/>
                    </a:lnTo>
                    <a:lnTo>
                      <a:pt x="99" y="59"/>
                    </a:lnTo>
                    <a:lnTo>
                      <a:pt x="104" y="60"/>
                    </a:lnTo>
                    <a:lnTo>
                      <a:pt x="110" y="59"/>
                    </a:lnTo>
                    <a:lnTo>
                      <a:pt x="119" y="59"/>
                    </a:lnTo>
                    <a:lnTo>
                      <a:pt x="120" y="63"/>
                    </a:lnTo>
                    <a:lnTo>
                      <a:pt x="117" y="71"/>
                    </a:lnTo>
                    <a:lnTo>
                      <a:pt x="98" y="84"/>
                    </a:lnTo>
                    <a:lnTo>
                      <a:pt x="99" y="87"/>
                    </a:lnTo>
                    <a:lnTo>
                      <a:pt x="98" y="95"/>
                    </a:lnTo>
                    <a:lnTo>
                      <a:pt x="83" y="93"/>
                    </a:lnTo>
                    <a:lnTo>
                      <a:pt x="65" y="97"/>
                    </a:lnTo>
                    <a:lnTo>
                      <a:pt x="61" y="90"/>
                    </a:lnTo>
                    <a:lnTo>
                      <a:pt x="37" y="87"/>
                    </a:lnTo>
                    <a:lnTo>
                      <a:pt x="31" y="96"/>
                    </a:lnTo>
                    <a:lnTo>
                      <a:pt x="26" y="104"/>
                    </a:lnTo>
                    <a:lnTo>
                      <a:pt x="29" y="120"/>
                    </a:lnTo>
                    <a:lnTo>
                      <a:pt x="23" y="118"/>
                    </a:lnTo>
                    <a:lnTo>
                      <a:pt x="15" y="119"/>
                    </a:lnTo>
                    <a:lnTo>
                      <a:pt x="21" y="128"/>
                    </a:lnTo>
                    <a:lnTo>
                      <a:pt x="43" y="130"/>
                    </a:lnTo>
                    <a:lnTo>
                      <a:pt x="44" y="136"/>
                    </a:lnTo>
                    <a:lnTo>
                      <a:pt x="28" y="146"/>
                    </a:lnTo>
                    <a:lnTo>
                      <a:pt x="24" y="154"/>
                    </a:lnTo>
                    <a:lnTo>
                      <a:pt x="17" y="158"/>
                    </a:lnTo>
                    <a:lnTo>
                      <a:pt x="17" y="166"/>
                    </a:lnTo>
                    <a:lnTo>
                      <a:pt x="23" y="173"/>
                    </a:lnTo>
                    <a:lnTo>
                      <a:pt x="28" y="174"/>
                    </a:lnTo>
                    <a:lnTo>
                      <a:pt x="28" y="179"/>
                    </a:lnTo>
                    <a:lnTo>
                      <a:pt x="40" y="179"/>
                    </a:lnTo>
                    <a:lnTo>
                      <a:pt x="43" y="186"/>
                    </a:lnTo>
                    <a:lnTo>
                      <a:pt x="75" y="187"/>
                    </a:lnTo>
                    <a:lnTo>
                      <a:pt x="78" y="192"/>
                    </a:lnTo>
                    <a:lnTo>
                      <a:pt x="74" y="197"/>
                    </a:lnTo>
                    <a:lnTo>
                      <a:pt x="61" y="201"/>
                    </a:lnTo>
                    <a:lnTo>
                      <a:pt x="54" y="209"/>
                    </a:lnTo>
                    <a:lnTo>
                      <a:pt x="53" y="224"/>
                    </a:lnTo>
                    <a:lnTo>
                      <a:pt x="48" y="233"/>
                    </a:lnTo>
                    <a:lnTo>
                      <a:pt x="32" y="248"/>
                    </a:lnTo>
                    <a:lnTo>
                      <a:pt x="65" y="243"/>
                    </a:lnTo>
                    <a:lnTo>
                      <a:pt x="81" y="227"/>
                    </a:lnTo>
                    <a:lnTo>
                      <a:pt x="81" y="238"/>
                    </a:lnTo>
                    <a:lnTo>
                      <a:pt x="89" y="240"/>
                    </a:lnTo>
                    <a:lnTo>
                      <a:pt x="91" y="241"/>
                    </a:lnTo>
                    <a:lnTo>
                      <a:pt x="56" y="249"/>
                    </a:lnTo>
                    <a:lnTo>
                      <a:pt x="42" y="251"/>
                    </a:lnTo>
                    <a:lnTo>
                      <a:pt x="31" y="268"/>
                    </a:lnTo>
                    <a:lnTo>
                      <a:pt x="29" y="274"/>
                    </a:lnTo>
                    <a:lnTo>
                      <a:pt x="27" y="278"/>
                    </a:lnTo>
                    <a:lnTo>
                      <a:pt x="21" y="276"/>
                    </a:lnTo>
                    <a:lnTo>
                      <a:pt x="15" y="279"/>
                    </a:lnTo>
                    <a:lnTo>
                      <a:pt x="8" y="278"/>
                    </a:lnTo>
                    <a:lnTo>
                      <a:pt x="2" y="283"/>
                    </a:lnTo>
                    <a:lnTo>
                      <a:pt x="0" y="291"/>
                    </a:lnTo>
                    <a:lnTo>
                      <a:pt x="24" y="289"/>
                    </a:lnTo>
                    <a:lnTo>
                      <a:pt x="26" y="294"/>
                    </a:lnTo>
                    <a:lnTo>
                      <a:pt x="13" y="299"/>
                    </a:lnTo>
                    <a:lnTo>
                      <a:pt x="5" y="308"/>
                    </a:lnTo>
                    <a:lnTo>
                      <a:pt x="3" y="314"/>
                    </a:lnTo>
                    <a:lnTo>
                      <a:pt x="11" y="314"/>
                    </a:lnTo>
                    <a:lnTo>
                      <a:pt x="13" y="319"/>
                    </a:lnTo>
                    <a:lnTo>
                      <a:pt x="16" y="319"/>
                    </a:lnTo>
                    <a:lnTo>
                      <a:pt x="38" y="312"/>
                    </a:lnTo>
                    <a:lnTo>
                      <a:pt x="38" y="318"/>
                    </a:lnTo>
                    <a:lnTo>
                      <a:pt x="29" y="323"/>
                    </a:lnTo>
                    <a:lnTo>
                      <a:pt x="16" y="334"/>
                    </a:lnTo>
                    <a:lnTo>
                      <a:pt x="19" y="334"/>
                    </a:lnTo>
                    <a:lnTo>
                      <a:pt x="45" y="326"/>
                    </a:lnTo>
                    <a:lnTo>
                      <a:pt x="48" y="328"/>
                    </a:lnTo>
                    <a:lnTo>
                      <a:pt x="45" y="334"/>
                    </a:lnTo>
                    <a:lnTo>
                      <a:pt x="39" y="334"/>
                    </a:lnTo>
                    <a:lnTo>
                      <a:pt x="33" y="338"/>
                    </a:lnTo>
                    <a:lnTo>
                      <a:pt x="34" y="340"/>
                    </a:lnTo>
                    <a:lnTo>
                      <a:pt x="34" y="345"/>
                    </a:lnTo>
                    <a:lnTo>
                      <a:pt x="44" y="340"/>
                    </a:lnTo>
                    <a:lnTo>
                      <a:pt x="51" y="339"/>
                    </a:lnTo>
                    <a:lnTo>
                      <a:pt x="55" y="341"/>
                    </a:lnTo>
                    <a:lnTo>
                      <a:pt x="60" y="343"/>
                    </a:lnTo>
                    <a:lnTo>
                      <a:pt x="67" y="338"/>
                    </a:lnTo>
                    <a:lnTo>
                      <a:pt x="74" y="338"/>
                    </a:lnTo>
                    <a:lnTo>
                      <a:pt x="102" y="329"/>
                    </a:lnTo>
                    <a:lnTo>
                      <a:pt x="109" y="323"/>
                    </a:lnTo>
                    <a:lnTo>
                      <a:pt x="110" y="316"/>
                    </a:lnTo>
                    <a:lnTo>
                      <a:pt x="109" y="308"/>
                    </a:lnTo>
                    <a:lnTo>
                      <a:pt x="113" y="310"/>
                    </a:lnTo>
                    <a:lnTo>
                      <a:pt x="115" y="316"/>
                    </a:lnTo>
                    <a:lnTo>
                      <a:pt x="119" y="317"/>
                    </a:lnTo>
                    <a:lnTo>
                      <a:pt x="131" y="311"/>
                    </a:lnTo>
                    <a:lnTo>
                      <a:pt x="135" y="305"/>
                    </a:lnTo>
                    <a:lnTo>
                      <a:pt x="145" y="306"/>
                    </a:lnTo>
                    <a:lnTo>
                      <a:pt x="148" y="301"/>
                    </a:lnTo>
                    <a:lnTo>
                      <a:pt x="151" y="295"/>
                    </a:lnTo>
                    <a:lnTo>
                      <a:pt x="153" y="291"/>
                    </a:lnTo>
                    <a:lnTo>
                      <a:pt x="177" y="286"/>
                    </a:lnTo>
                    <a:lnTo>
                      <a:pt x="189" y="281"/>
                    </a:lnTo>
                    <a:lnTo>
                      <a:pt x="201" y="281"/>
                    </a:lnTo>
                    <a:lnTo>
                      <a:pt x="209" y="285"/>
                    </a:lnTo>
                    <a:lnTo>
                      <a:pt x="216" y="285"/>
                    </a:lnTo>
                    <a:lnTo>
                      <a:pt x="218" y="278"/>
                    </a:lnTo>
                    <a:lnTo>
                      <a:pt x="215" y="269"/>
                    </a:lnTo>
                    <a:lnTo>
                      <a:pt x="222" y="251"/>
                    </a:lnTo>
                    <a:lnTo>
                      <a:pt x="225" y="236"/>
                    </a:lnTo>
                    <a:lnTo>
                      <a:pt x="231" y="225"/>
                    </a:lnTo>
                    <a:lnTo>
                      <a:pt x="233" y="216"/>
                    </a:lnTo>
                    <a:lnTo>
                      <a:pt x="231" y="197"/>
                    </a:lnTo>
                    <a:lnTo>
                      <a:pt x="227" y="178"/>
                    </a:lnTo>
                    <a:lnTo>
                      <a:pt x="231" y="176"/>
                    </a:lnTo>
                    <a:lnTo>
                      <a:pt x="233" y="160"/>
                    </a:lnTo>
                    <a:lnTo>
                      <a:pt x="220" y="128"/>
                    </a:lnTo>
                    <a:lnTo>
                      <a:pt x="220" y="119"/>
                    </a:lnTo>
                    <a:lnTo>
                      <a:pt x="226" y="11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95" name="Freeform 196"/>
              <p:cNvSpPr>
                <a:spLocks noChangeAspect="1"/>
              </p:cNvSpPr>
              <p:nvPr/>
            </p:nvSpPr>
            <p:spPr bwMode="gray">
              <a:xfrm>
                <a:off x="5144294" y="2622897"/>
                <a:ext cx="315913" cy="209550"/>
              </a:xfrm>
              <a:custGeom>
                <a:avLst/>
                <a:gdLst/>
                <a:ahLst/>
                <a:cxnLst>
                  <a:cxn ang="0">
                    <a:pos x="148" y="384"/>
                  </a:cxn>
                  <a:cxn ang="0">
                    <a:pos x="40" y="377"/>
                  </a:cxn>
                  <a:cxn ang="0">
                    <a:pos x="19" y="282"/>
                  </a:cxn>
                  <a:cxn ang="0">
                    <a:pos x="85" y="184"/>
                  </a:cxn>
                  <a:cxn ang="0">
                    <a:pos x="84" y="95"/>
                  </a:cxn>
                  <a:cxn ang="0">
                    <a:pos x="121" y="51"/>
                  </a:cxn>
                  <a:cxn ang="0">
                    <a:pos x="219" y="44"/>
                  </a:cxn>
                  <a:cxn ang="0">
                    <a:pos x="275" y="67"/>
                  </a:cxn>
                  <a:cxn ang="0">
                    <a:pos x="328" y="77"/>
                  </a:cxn>
                  <a:cxn ang="0">
                    <a:pos x="386" y="70"/>
                  </a:cxn>
                  <a:cxn ang="0">
                    <a:pos x="449" y="86"/>
                  </a:cxn>
                  <a:cxn ang="0">
                    <a:pos x="473" y="52"/>
                  </a:cxn>
                  <a:cxn ang="0">
                    <a:pos x="537" y="18"/>
                  </a:cxn>
                  <a:cxn ang="0">
                    <a:pos x="589" y="6"/>
                  </a:cxn>
                  <a:cxn ang="0">
                    <a:pos x="662" y="25"/>
                  </a:cxn>
                  <a:cxn ang="0">
                    <a:pos x="667" y="72"/>
                  </a:cxn>
                  <a:cxn ang="0">
                    <a:pos x="720" y="105"/>
                  </a:cxn>
                  <a:cxn ang="0">
                    <a:pos x="759" y="165"/>
                  </a:cxn>
                  <a:cxn ang="0">
                    <a:pos x="842" y="163"/>
                  </a:cxn>
                  <a:cxn ang="0">
                    <a:pos x="896" y="199"/>
                  </a:cxn>
                  <a:cxn ang="0">
                    <a:pos x="958" y="223"/>
                  </a:cxn>
                  <a:cxn ang="0">
                    <a:pos x="987" y="282"/>
                  </a:cxn>
                  <a:cxn ang="0">
                    <a:pos x="968" y="320"/>
                  </a:cxn>
                  <a:cxn ang="0">
                    <a:pos x="963" y="389"/>
                  </a:cxn>
                  <a:cxn ang="0">
                    <a:pos x="888" y="419"/>
                  </a:cxn>
                  <a:cxn ang="0">
                    <a:pos x="817" y="465"/>
                  </a:cxn>
                  <a:cxn ang="0">
                    <a:pos x="757" y="485"/>
                  </a:cxn>
                  <a:cxn ang="0">
                    <a:pos x="725" y="517"/>
                  </a:cxn>
                  <a:cxn ang="0">
                    <a:pos x="709" y="545"/>
                  </a:cxn>
                  <a:cxn ang="0">
                    <a:pos x="687" y="534"/>
                  </a:cxn>
                  <a:cxn ang="0">
                    <a:pos x="666" y="507"/>
                  </a:cxn>
                  <a:cxn ang="0">
                    <a:pos x="660" y="527"/>
                  </a:cxn>
                  <a:cxn ang="0">
                    <a:pos x="684" y="539"/>
                  </a:cxn>
                  <a:cxn ang="0">
                    <a:pos x="708" y="559"/>
                  </a:cxn>
                  <a:cxn ang="0">
                    <a:pos x="750" y="590"/>
                  </a:cxn>
                  <a:cxn ang="0">
                    <a:pos x="799" y="584"/>
                  </a:cxn>
                  <a:cxn ang="0">
                    <a:pos x="723" y="619"/>
                  </a:cxn>
                  <a:cxn ang="0">
                    <a:pos x="680" y="646"/>
                  </a:cxn>
                  <a:cxn ang="0">
                    <a:pos x="632" y="638"/>
                  </a:cxn>
                  <a:cxn ang="0">
                    <a:pos x="607" y="590"/>
                  </a:cxn>
                  <a:cxn ang="0">
                    <a:pos x="613" y="550"/>
                  </a:cxn>
                  <a:cxn ang="0">
                    <a:pos x="618" y="524"/>
                  </a:cxn>
                  <a:cxn ang="0">
                    <a:pos x="557" y="518"/>
                  </a:cxn>
                  <a:cxn ang="0">
                    <a:pos x="528" y="496"/>
                  </a:cxn>
                  <a:cxn ang="0">
                    <a:pos x="543" y="471"/>
                  </a:cxn>
                  <a:cxn ang="0">
                    <a:pos x="492" y="489"/>
                  </a:cxn>
                  <a:cxn ang="0">
                    <a:pos x="450" y="509"/>
                  </a:cxn>
                  <a:cxn ang="0">
                    <a:pos x="434" y="547"/>
                  </a:cxn>
                  <a:cxn ang="0">
                    <a:pos x="418" y="566"/>
                  </a:cxn>
                  <a:cxn ang="0">
                    <a:pos x="368" y="592"/>
                  </a:cxn>
                  <a:cxn ang="0">
                    <a:pos x="352" y="560"/>
                  </a:cxn>
                  <a:cxn ang="0">
                    <a:pos x="382" y="498"/>
                  </a:cxn>
                  <a:cxn ang="0">
                    <a:pos x="431" y="484"/>
                  </a:cxn>
                  <a:cxn ang="0">
                    <a:pos x="406" y="423"/>
                  </a:cxn>
                  <a:cxn ang="0">
                    <a:pos x="387" y="369"/>
                  </a:cxn>
                  <a:cxn ang="0">
                    <a:pos x="310" y="339"/>
                  </a:cxn>
                </a:cxnLst>
                <a:rect l="0" t="0" r="r" b="b"/>
                <a:pathLst>
                  <a:path w="995" h="658">
                    <a:moveTo>
                      <a:pt x="248" y="353"/>
                    </a:moveTo>
                    <a:lnTo>
                      <a:pt x="242" y="352"/>
                    </a:lnTo>
                    <a:lnTo>
                      <a:pt x="208" y="373"/>
                    </a:lnTo>
                    <a:lnTo>
                      <a:pt x="189" y="374"/>
                    </a:lnTo>
                    <a:lnTo>
                      <a:pt x="173" y="378"/>
                    </a:lnTo>
                    <a:lnTo>
                      <a:pt x="157" y="389"/>
                    </a:lnTo>
                    <a:lnTo>
                      <a:pt x="148" y="384"/>
                    </a:lnTo>
                    <a:lnTo>
                      <a:pt x="137" y="374"/>
                    </a:lnTo>
                    <a:lnTo>
                      <a:pt x="121" y="376"/>
                    </a:lnTo>
                    <a:lnTo>
                      <a:pt x="106" y="379"/>
                    </a:lnTo>
                    <a:lnTo>
                      <a:pt x="83" y="377"/>
                    </a:lnTo>
                    <a:lnTo>
                      <a:pt x="64" y="374"/>
                    </a:lnTo>
                    <a:lnTo>
                      <a:pt x="47" y="374"/>
                    </a:lnTo>
                    <a:lnTo>
                      <a:pt x="40" y="377"/>
                    </a:lnTo>
                    <a:lnTo>
                      <a:pt x="36" y="367"/>
                    </a:lnTo>
                    <a:lnTo>
                      <a:pt x="27" y="358"/>
                    </a:lnTo>
                    <a:lnTo>
                      <a:pt x="15" y="348"/>
                    </a:lnTo>
                    <a:lnTo>
                      <a:pt x="0" y="341"/>
                    </a:lnTo>
                    <a:lnTo>
                      <a:pt x="6" y="318"/>
                    </a:lnTo>
                    <a:lnTo>
                      <a:pt x="17" y="288"/>
                    </a:lnTo>
                    <a:lnTo>
                      <a:pt x="19" y="282"/>
                    </a:lnTo>
                    <a:lnTo>
                      <a:pt x="24" y="283"/>
                    </a:lnTo>
                    <a:lnTo>
                      <a:pt x="33" y="281"/>
                    </a:lnTo>
                    <a:lnTo>
                      <a:pt x="31" y="269"/>
                    </a:lnTo>
                    <a:lnTo>
                      <a:pt x="33" y="254"/>
                    </a:lnTo>
                    <a:lnTo>
                      <a:pt x="51" y="216"/>
                    </a:lnTo>
                    <a:lnTo>
                      <a:pt x="65" y="197"/>
                    </a:lnTo>
                    <a:lnTo>
                      <a:pt x="85" y="184"/>
                    </a:lnTo>
                    <a:lnTo>
                      <a:pt x="103" y="169"/>
                    </a:lnTo>
                    <a:lnTo>
                      <a:pt x="108" y="156"/>
                    </a:lnTo>
                    <a:lnTo>
                      <a:pt x="102" y="140"/>
                    </a:lnTo>
                    <a:lnTo>
                      <a:pt x="103" y="129"/>
                    </a:lnTo>
                    <a:lnTo>
                      <a:pt x="92" y="118"/>
                    </a:lnTo>
                    <a:lnTo>
                      <a:pt x="91" y="114"/>
                    </a:lnTo>
                    <a:lnTo>
                      <a:pt x="84" y="95"/>
                    </a:lnTo>
                    <a:lnTo>
                      <a:pt x="83" y="83"/>
                    </a:lnTo>
                    <a:lnTo>
                      <a:pt x="76" y="71"/>
                    </a:lnTo>
                    <a:lnTo>
                      <a:pt x="83" y="65"/>
                    </a:lnTo>
                    <a:lnTo>
                      <a:pt x="91" y="64"/>
                    </a:lnTo>
                    <a:lnTo>
                      <a:pt x="100" y="65"/>
                    </a:lnTo>
                    <a:lnTo>
                      <a:pt x="114" y="57"/>
                    </a:lnTo>
                    <a:lnTo>
                      <a:pt x="121" y="51"/>
                    </a:lnTo>
                    <a:lnTo>
                      <a:pt x="123" y="44"/>
                    </a:lnTo>
                    <a:lnTo>
                      <a:pt x="130" y="40"/>
                    </a:lnTo>
                    <a:lnTo>
                      <a:pt x="172" y="34"/>
                    </a:lnTo>
                    <a:lnTo>
                      <a:pt x="180" y="37"/>
                    </a:lnTo>
                    <a:lnTo>
                      <a:pt x="197" y="38"/>
                    </a:lnTo>
                    <a:lnTo>
                      <a:pt x="205" y="35"/>
                    </a:lnTo>
                    <a:lnTo>
                      <a:pt x="219" y="44"/>
                    </a:lnTo>
                    <a:lnTo>
                      <a:pt x="235" y="49"/>
                    </a:lnTo>
                    <a:lnTo>
                      <a:pt x="243" y="50"/>
                    </a:lnTo>
                    <a:lnTo>
                      <a:pt x="252" y="49"/>
                    </a:lnTo>
                    <a:lnTo>
                      <a:pt x="258" y="52"/>
                    </a:lnTo>
                    <a:lnTo>
                      <a:pt x="267" y="55"/>
                    </a:lnTo>
                    <a:lnTo>
                      <a:pt x="274" y="59"/>
                    </a:lnTo>
                    <a:lnTo>
                      <a:pt x="275" y="67"/>
                    </a:lnTo>
                    <a:lnTo>
                      <a:pt x="282" y="72"/>
                    </a:lnTo>
                    <a:lnTo>
                      <a:pt x="297" y="71"/>
                    </a:lnTo>
                    <a:lnTo>
                      <a:pt x="299" y="79"/>
                    </a:lnTo>
                    <a:lnTo>
                      <a:pt x="306" y="86"/>
                    </a:lnTo>
                    <a:lnTo>
                      <a:pt x="312" y="79"/>
                    </a:lnTo>
                    <a:lnTo>
                      <a:pt x="320" y="77"/>
                    </a:lnTo>
                    <a:lnTo>
                      <a:pt x="328" y="77"/>
                    </a:lnTo>
                    <a:lnTo>
                      <a:pt x="334" y="71"/>
                    </a:lnTo>
                    <a:lnTo>
                      <a:pt x="340" y="76"/>
                    </a:lnTo>
                    <a:lnTo>
                      <a:pt x="349" y="78"/>
                    </a:lnTo>
                    <a:lnTo>
                      <a:pt x="356" y="76"/>
                    </a:lnTo>
                    <a:lnTo>
                      <a:pt x="361" y="83"/>
                    </a:lnTo>
                    <a:lnTo>
                      <a:pt x="369" y="88"/>
                    </a:lnTo>
                    <a:lnTo>
                      <a:pt x="386" y="70"/>
                    </a:lnTo>
                    <a:lnTo>
                      <a:pt x="398" y="79"/>
                    </a:lnTo>
                    <a:lnTo>
                      <a:pt x="402" y="87"/>
                    </a:lnTo>
                    <a:lnTo>
                      <a:pt x="408" y="93"/>
                    </a:lnTo>
                    <a:lnTo>
                      <a:pt x="415" y="88"/>
                    </a:lnTo>
                    <a:lnTo>
                      <a:pt x="424" y="88"/>
                    </a:lnTo>
                    <a:lnTo>
                      <a:pt x="440" y="86"/>
                    </a:lnTo>
                    <a:lnTo>
                      <a:pt x="449" y="86"/>
                    </a:lnTo>
                    <a:lnTo>
                      <a:pt x="456" y="89"/>
                    </a:lnTo>
                    <a:lnTo>
                      <a:pt x="461" y="95"/>
                    </a:lnTo>
                    <a:lnTo>
                      <a:pt x="469" y="93"/>
                    </a:lnTo>
                    <a:lnTo>
                      <a:pt x="473" y="86"/>
                    </a:lnTo>
                    <a:lnTo>
                      <a:pt x="471" y="70"/>
                    </a:lnTo>
                    <a:lnTo>
                      <a:pt x="473" y="61"/>
                    </a:lnTo>
                    <a:lnTo>
                      <a:pt x="473" y="52"/>
                    </a:lnTo>
                    <a:lnTo>
                      <a:pt x="476" y="44"/>
                    </a:lnTo>
                    <a:lnTo>
                      <a:pt x="494" y="27"/>
                    </a:lnTo>
                    <a:lnTo>
                      <a:pt x="501" y="23"/>
                    </a:lnTo>
                    <a:lnTo>
                      <a:pt x="510" y="23"/>
                    </a:lnTo>
                    <a:lnTo>
                      <a:pt x="517" y="18"/>
                    </a:lnTo>
                    <a:lnTo>
                      <a:pt x="537" y="18"/>
                    </a:lnTo>
                    <a:lnTo>
                      <a:pt x="537" y="18"/>
                    </a:lnTo>
                    <a:lnTo>
                      <a:pt x="543" y="23"/>
                    </a:lnTo>
                    <a:lnTo>
                      <a:pt x="551" y="25"/>
                    </a:lnTo>
                    <a:lnTo>
                      <a:pt x="558" y="22"/>
                    </a:lnTo>
                    <a:lnTo>
                      <a:pt x="563" y="16"/>
                    </a:lnTo>
                    <a:lnTo>
                      <a:pt x="565" y="7"/>
                    </a:lnTo>
                    <a:lnTo>
                      <a:pt x="573" y="2"/>
                    </a:lnTo>
                    <a:lnTo>
                      <a:pt x="589" y="6"/>
                    </a:lnTo>
                    <a:lnTo>
                      <a:pt x="597" y="6"/>
                    </a:lnTo>
                    <a:lnTo>
                      <a:pt x="613" y="1"/>
                    </a:lnTo>
                    <a:lnTo>
                      <a:pt x="629" y="3"/>
                    </a:lnTo>
                    <a:lnTo>
                      <a:pt x="645" y="0"/>
                    </a:lnTo>
                    <a:lnTo>
                      <a:pt x="657" y="9"/>
                    </a:lnTo>
                    <a:lnTo>
                      <a:pt x="662" y="17"/>
                    </a:lnTo>
                    <a:lnTo>
                      <a:pt x="662" y="25"/>
                    </a:lnTo>
                    <a:lnTo>
                      <a:pt x="675" y="37"/>
                    </a:lnTo>
                    <a:lnTo>
                      <a:pt x="680" y="43"/>
                    </a:lnTo>
                    <a:lnTo>
                      <a:pt x="680" y="52"/>
                    </a:lnTo>
                    <a:lnTo>
                      <a:pt x="671" y="56"/>
                    </a:lnTo>
                    <a:lnTo>
                      <a:pt x="664" y="57"/>
                    </a:lnTo>
                    <a:lnTo>
                      <a:pt x="667" y="65"/>
                    </a:lnTo>
                    <a:lnTo>
                      <a:pt x="667" y="72"/>
                    </a:lnTo>
                    <a:lnTo>
                      <a:pt x="671" y="88"/>
                    </a:lnTo>
                    <a:lnTo>
                      <a:pt x="678" y="93"/>
                    </a:lnTo>
                    <a:lnTo>
                      <a:pt x="686" y="97"/>
                    </a:lnTo>
                    <a:lnTo>
                      <a:pt x="702" y="100"/>
                    </a:lnTo>
                    <a:lnTo>
                      <a:pt x="709" y="97"/>
                    </a:lnTo>
                    <a:lnTo>
                      <a:pt x="718" y="97"/>
                    </a:lnTo>
                    <a:lnTo>
                      <a:pt x="720" y="105"/>
                    </a:lnTo>
                    <a:lnTo>
                      <a:pt x="731" y="116"/>
                    </a:lnTo>
                    <a:lnTo>
                      <a:pt x="738" y="145"/>
                    </a:lnTo>
                    <a:lnTo>
                      <a:pt x="736" y="152"/>
                    </a:lnTo>
                    <a:lnTo>
                      <a:pt x="738" y="159"/>
                    </a:lnTo>
                    <a:lnTo>
                      <a:pt x="745" y="165"/>
                    </a:lnTo>
                    <a:lnTo>
                      <a:pt x="752" y="169"/>
                    </a:lnTo>
                    <a:lnTo>
                      <a:pt x="759" y="165"/>
                    </a:lnTo>
                    <a:lnTo>
                      <a:pt x="767" y="164"/>
                    </a:lnTo>
                    <a:lnTo>
                      <a:pt x="775" y="165"/>
                    </a:lnTo>
                    <a:lnTo>
                      <a:pt x="786" y="177"/>
                    </a:lnTo>
                    <a:lnTo>
                      <a:pt x="795" y="174"/>
                    </a:lnTo>
                    <a:lnTo>
                      <a:pt x="801" y="178"/>
                    </a:lnTo>
                    <a:lnTo>
                      <a:pt x="827" y="170"/>
                    </a:lnTo>
                    <a:lnTo>
                      <a:pt x="842" y="163"/>
                    </a:lnTo>
                    <a:lnTo>
                      <a:pt x="849" y="165"/>
                    </a:lnTo>
                    <a:lnTo>
                      <a:pt x="854" y="173"/>
                    </a:lnTo>
                    <a:lnTo>
                      <a:pt x="865" y="195"/>
                    </a:lnTo>
                    <a:lnTo>
                      <a:pt x="876" y="206"/>
                    </a:lnTo>
                    <a:lnTo>
                      <a:pt x="883" y="206"/>
                    </a:lnTo>
                    <a:lnTo>
                      <a:pt x="887" y="199"/>
                    </a:lnTo>
                    <a:lnTo>
                      <a:pt x="896" y="199"/>
                    </a:lnTo>
                    <a:lnTo>
                      <a:pt x="901" y="205"/>
                    </a:lnTo>
                    <a:lnTo>
                      <a:pt x="908" y="206"/>
                    </a:lnTo>
                    <a:lnTo>
                      <a:pt x="915" y="210"/>
                    </a:lnTo>
                    <a:lnTo>
                      <a:pt x="922" y="216"/>
                    </a:lnTo>
                    <a:lnTo>
                      <a:pt x="938" y="215"/>
                    </a:lnTo>
                    <a:lnTo>
                      <a:pt x="951" y="224"/>
                    </a:lnTo>
                    <a:lnTo>
                      <a:pt x="958" y="223"/>
                    </a:lnTo>
                    <a:lnTo>
                      <a:pt x="971" y="234"/>
                    </a:lnTo>
                    <a:lnTo>
                      <a:pt x="979" y="235"/>
                    </a:lnTo>
                    <a:lnTo>
                      <a:pt x="988" y="235"/>
                    </a:lnTo>
                    <a:lnTo>
                      <a:pt x="994" y="240"/>
                    </a:lnTo>
                    <a:lnTo>
                      <a:pt x="987" y="244"/>
                    </a:lnTo>
                    <a:lnTo>
                      <a:pt x="995" y="267"/>
                    </a:lnTo>
                    <a:lnTo>
                      <a:pt x="987" y="282"/>
                    </a:lnTo>
                    <a:lnTo>
                      <a:pt x="971" y="286"/>
                    </a:lnTo>
                    <a:lnTo>
                      <a:pt x="976" y="292"/>
                    </a:lnTo>
                    <a:lnTo>
                      <a:pt x="984" y="294"/>
                    </a:lnTo>
                    <a:lnTo>
                      <a:pt x="988" y="301"/>
                    </a:lnTo>
                    <a:lnTo>
                      <a:pt x="972" y="306"/>
                    </a:lnTo>
                    <a:lnTo>
                      <a:pt x="969" y="313"/>
                    </a:lnTo>
                    <a:lnTo>
                      <a:pt x="968" y="320"/>
                    </a:lnTo>
                    <a:lnTo>
                      <a:pt x="973" y="326"/>
                    </a:lnTo>
                    <a:lnTo>
                      <a:pt x="976" y="335"/>
                    </a:lnTo>
                    <a:lnTo>
                      <a:pt x="974" y="342"/>
                    </a:lnTo>
                    <a:lnTo>
                      <a:pt x="980" y="346"/>
                    </a:lnTo>
                    <a:lnTo>
                      <a:pt x="978" y="362"/>
                    </a:lnTo>
                    <a:lnTo>
                      <a:pt x="971" y="385"/>
                    </a:lnTo>
                    <a:lnTo>
                      <a:pt x="963" y="389"/>
                    </a:lnTo>
                    <a:lnTo>
                      <a:pt x="947" y="385"/>
                    </a:lnTo>
                    <a:lnTo>
                      <a:pt x="940" y="387"/>
                    </a:lnTo>
                    <a:lnTo>
                      <a:pt x="925" y="379"/>
                    </a:lnTo>
                    <a:lnTo>
                      <a:pt x="919" y="384"/>
                    </a:lnTo>
                    <a:lnTo>
                      <a:pt x="910" y="398"/>
                    </a:lnTo>
                    <a:lnTo>
                      <a:pt x="896" y="404"/>
                    </a:lnTo>
                    <a:lnTo>
                      <a:pt x="888" y="419"/>
                    </a:lnTo>
                    <a:lnTo>
                      <a:pt x="890" y="427"/>
                    </a:lnTo>
                    <a:lnTo>
                      <a:pt x="890" y="442"/>
                    </a:lnTo>
                    <a:lnTo>
                      <a:pt x="866" y="446"/>
                    </a:lnTo>
                    <a:lnTo>
                      <a:pt x="853" y="448"/>
                    </a:lnTo>
                    <a:lnTo>
                      <a:pt x="843" y="459"/>
                    </a:lnTo>
                    <a:lnTo>
                      <a:pt x="836" y="458"/>
                    </a:lnTo>
                    <a:lnTo>
                      <a:pt x="817" y="465"/>
                    </a:lnTo>
                    <a:lnTo>
                      <a:pt x="813" y="477"/>
                    </a:lnTo>
                    <a:lnTo>
                      <a:pt x="801" y="470"/>
                    </a:lnTo>
                    <a:lnTo>
                      <a:pt x="779" y="481"/>
                    </a:lnTo>
                    <a:lnTo>
                      <a:pt x="777" y="486"/>
                    </a:lnTo>
                    <a:lnTo>
                      <a:pt x="775" y="481"/>
                    </a:lnTo>
                    <a:lnTo>
                      <a:pt x="764" y="485"/>
                    </a:lnTo>
                    <a:lnTo>
                      <a:pt x="757" y="485"/>
                    </a:lnTo>
                    <a:lnTo>
                      <a:pt x="741" y="500"/>
                    </a:lnTo>
                    <a:lnTo>
                      <a:pt x="737" y="501"/>
                    </a:lnTo>
                    <a:lnTo>
                      <a:pt x="731" y="511"/>
                    </a:lnTo>
                    <a:lnTo>
                      <a:pt x="724" y="522"/>
                    </a:lnTo>
                    <a:lnTo>
                      <a:pt x="716" y="525"/>
                    </a:lnTo>
                    <a:lnTo>
                      <a:pt x="719" y="520"/>
                    </a:lnTo>
                    <a:lnTo>
                      <a:pt x="725" y="517"/>
                    </a:lnTo>
                    <a:lnTo>
                      <a:pt x="730" y="512"/>
                    </a:lnTo>
                    <a:lnTo>
                      <a:pt x="725" y="497"/>
                    </a:lnTo>
                    <a:lnTo>
                      <a:pt x="721" y="497"/>
                    </a:lnTo>
                    <a:lnTo>
                      <a:pt x="716" y="512"/>
                    </a:lnTo>
                    <a:lnTo>
                      <a:pt x="707" y="522"/>
                    </a:lnTo>
                    <a:lnTo>
                      <a:pt x="709" y="536"/>
                    </a:lnTo>
                    <a:lnTo>
                      <a:pt x="709" y="545"/>
                    </a:lnTo>
                    <a:lnTo>
                      <a:pt x="704" y="545"/>
                    </a:lnTo>
                    <a:lnTo>
                      <a:pt x="704" y="541"/>
                    </a:lnTo>
                    <a:lnTo>
                      <a:pt x="698" y="530"/>
                    </a:lnTo>
                    <a:lnTo>
                      <a:pt x="699" y="527"/>
                    </a:lnTo>
                    <a:lnTo>
                      <a:pt x="697" y="523"/>
                    </a:lnTo>
                    <a:lnTo>
                      <a:pt x="691" y="528"/>
                    </a:lnTo>
                    <a:lnTo>
                      <a:pt x="687" y="534"/>
                    </a:lnTo>
                    <a:lnTo>
                      <a:pt x="684" y="533"/>
                    </a:lnTo>
                    <a:lnTo>
                      <a:pt x="687" y="525"/>
                    </a:lnTo>
                    <a:lnTo>
                      <a:pt x="684" y="523"/>
                    </a:lnTo>
                    <a:lnTo>
                      <a:pt x="671" y="523"/>
                    </a:lnTo>
                    <a:lnTo>
                      <a:pt x="670" y="520"/>
                    </a:lnTo>
                    <a:lnTo>
                      <a:pt x="670" y="512"/>
                    </a:lnTo>
                    <a:lnTo>
                      <a:pt x="666" y="507"/>
                    </a:lnTo>
                    <a:lnTo>
                      <a:pt x="664" y="520"/>
                    </a:lnTo>
                    <a:lnTo>
                      <a:pt x="661" y="522"/>
                    </a:lnTo>
                    <a:lnTo>
                      <a:pt x="644" y="517"/>
                    </a:lnTo>
                    <a:lnTo>
                      <a:pt x="649" y="520"/>
                    </a:lnTo>
                    <a:lnTo>
                      <a:pt x="653" y="525"/>
                    </a:lnTo>
                    <a:lnTo>
                      <a:pt x="657" y="525"/>
                    </a:lnTo>
                    <a:lnTo>
                      <a:pt x="660" y="527"/>
                    </a:lnTo>
                    <a:lnTo>
                      <a:pt x="662" y="533"/>
                    </a:lnTo>
                    <a:lnTo>
                      <a:pt x="664" y="538"/>
                    </a:lnTo>
                    <a:lnTo>
                      <a:pt x="667" y="543"/>
                    </a:lnTo>
                    <a:lnTo>
                      <a:pt x="670" y="540"/>
                    </a:lnTo>
                    <a:lnTo>
                      <a:pt x="670" y="533"/>
                    </a:lnTo>
                    <a:lnTo>
                      <a:pt x="680" y="535"/>
                    </a:lnTo>
                    <a:lnTo>
                      <a:pt x="684" y="539"/>
                    </a:lnTo>
                    <a:lnTo>
                      <a:pt x="689" y="539"/>
                    </a:lnTo>
                    <a:lnTo>
                      <a:pt x="686" y="551"/>
                    </a:lnTo>
                    <a:lnTo>
                      <a:pt x="688" y="552"/>
                    </a:lnTo>
                    <a:lnTo>
                      <a:pt x="694" y="550"/>
                    </a:lnTo>
                    <a:lnTo>
                      <a:pt x="697" y="551"/>
                    </a:lnTo>
                    <a:lnTo>
                      <a:pt x="694" y="560"/>
                    </a:lnTo>
                    <a:lnTo>
                      <a:pt x="708" y="559"/>
                    </a:lnTo>
                    <a:lnTo>
                      <a:pt x="714" y="567"/>
                    </a:lnTo>
                    <a:lnTo>
                      <a:pt x="714" y="578"/>
                    </a:lnTo>
                    <a:lnTo>
                      <a:pt x="716" y="588"/>
                    </a:lnTo>
                    <a:lnTo>
                      <a:pt x="720" y="583"/>
                    </a:lnTo>
                    <a:lnTo>
                      <a:pt x="737" y="588"/>
                    </a:lnTo>
                    <a:lnTo>
                      <a:pt x="738" y="582"/>
                    </a:lnTo>
                    <a:lnTo>
                      <a:pt x="750" y="590"/>
                    </a:lnTo>
                    <a:lnTo>
                      <a:pt x="762" y="577"/>
                    </a:lnTo>
                    <a:lnTo>
                      <a:pt x="766" y="577"/>
                    </a:lnTo>
                    <a:lnTo>
                      <a:pt x="768" y="582"/>
                    </a:lnTo>
                    <a:lnTo>
                      <a:pt x="775" y="578"/>
                    </a:lnTo>
                    <a:lnTo>
                      <a:pt x="789" y="575"/>
                    </a:lnTo>
                    <a:lnTo>
                      <a:pt x="800" y="576"/>
                    </a:lnTo>
                    <a:lnTo>
                      <a:pt x="799" y="584"/>
                    </a:lnTo>
                    <a:lnTo>
                      <a:pt x="795" y="588"/>
                    </a:lnTo>
                    <a:lnTo>
                      <a:pt x="794" y="597"/>
                    </a:lnTo>
                    <a:lnTo>
                      <a:pt x="794" y="608"/>
                    </a:lnTo>
                    <a:lnTo>
                      <a:pt x="775" y="608"/>
                    </a:lnTo>
                    <a:lnTo>
                      <a:pt x="772" y="611"/>
                    </a:lnTo>
                    <a:lnTo>
                      <a:pt x="740" y="602"/>
                    </a:lnTo>
                    <a:lnTo>
                      <a:pt x="723" y="619"/>
                    </a:lnTo>
                    <a:lnTo>
                      <a:pt x="714" y="629"/>
                    </a:lnTo>
                    <a:lnTo>
                      <a:pt x="702" y="626"/>
                    </a:lnTo>
                    <a:lnTo>
                      <a:pt x="687" y="630"/>
                    </a:lnTo>
                    <a:lnTo>
                      <a:pt x="692" y="633"/>
                    </a:lnTo>
                    <a:lnTo>
                      <a:pt x="686" y="635"/>
                    </a:lnTo>
                    <a:lnTo>
                      <a:pt x="681" y="641"/>
                    </a:lnTo>
                    <a:lnTo>
                      <a:pt x="680" y="646"/>
                    </a:lnTo>
                    <a:lnTo>
                      <a:pt x="677" y="649"/>
                    </a:lnTo>
                    <a:lnTo>
                      <a:pt x="670" y="651"/>
                    </a:lnTo>
                    <a:lnTo>
                      <a:pt x="659" y="658"/>
                    </a:lnTo>
                    <a:lnTo>
                      <a:pt x="643" y="657"/>
                    </a:lnTo>
                    <a:lnTo>
                      <a:pt x="639" y="656"/>
                    </a:lnTo>
                    <a:lnTo>
                      <a:pt x="628" y="646"/>
                    </a:lnTo>
                    <a:lnTo>
                      <a:pt x="632" y="638"/>
                    </a:lnTo>
                    <a:lnTo>
                      <a:pt x="632" y="629"/>
                    </a:lnTo>
                    <a:lnTo>
                      <a:pt x="634" y="620"/>
                    </a:lnTo>
                    <a:lnTo>
                      <a:pt x="633" y="610"/>
                    </a:lnTo>
                    <a:lnTo>
                      <a:pt x="628" y="599"/>
                    </a:lnTo>
                    <a:lnTo>
                      <a:pt x="621" y="598"/>
                    </a:lnTo>
                    <a:lnTo>
                      <a:pt x="614" y="598"/>
                    </a:lnTo>
                    <a:lnTo>
                      <a:pt x="607" y="590"/>
                    </a:lnTo>
                    <a:lnTo>
                      <a:pt x="595" y="583"/>
                    </a:lnTo>
                    <a:lnTo>
                      <a:pt x="579" y="583"/>
                    </a:lnTo>
                    <a:lnTo>
                      <a:pt x="579" y="581"/>
                    </a:lnTo>
                    <a:lnTo>
                      <a:pt x="581" y="575"/>
                    </a:lnTo>
                    <a:lnTo>
                      <a:pt x="591" y="570"/>
                    </a:lnTo>
                    <a:lnTo>
                      <a:pt x="605" y="556"/>
                    </a:lnTo>
                    <a:lnTo>
                      <a:pt x="613" y="550"/>
                    </a:lnTo>
                    <a:lnTo>
                      <a:pt x="641" y="541"/>
                    </a:lnTo>
                    <a:lnTo>
                      <a:pt x="645" y="539"/>
                    </a:lnTo>
                    <a:lnTo>
                      <a:pt x="641" y="536"/>
                    </a:lnTo>
                    <a:lnTo>
                      <a:pt x="640" y="529"/>
                    </a:lnTo>
                    <a:lnTo>
                      <a:pt x="634" y="523"/>
                    </a:lnTo>
                    <a:lnTo>
                      <a:pt x="628" y="529"/>
                    </a:lnTo>
                    <a:lnTo>
                      <a:pt x="618" y="524"/>
                    </a:lnTo>
                    <a:lnTo>
                      <a:pt x="618" y="519"/>
                    </a:lnTo>
                    <a:lnTo>
                      <a:pt x="610" y="522"/>
                    </a:lnTo>
                    <a:lnTo>
                      <a:pt x="608" y="525"/>
                    </a:lnTo>
                    <a:lnTo>
                      <a:pt x="601" y="525"/>
                    </a:lnTo>
                    <a:lnTo>
                      <a:pt x="579" y="530"/>
                    </a:lnTo>
                    <a:lnTo>
                      <a:pt x="563" y="524"/>
                    </a:lnTo>
                    <a:lnTo>
                      <a:pt x="557" y="518"/>
                    </a:lnTo>
                    <a:lnTo>
                      <a:pt x="551" y="516"/>
                    </a:lnTo>
                    <a:lnTo>
                      <a:pt x="539" y="517"/>
                    </a:lnTo>
                    <a:lnTo>
                      <a:pt x="538" y="513"/>
                    </a:lnTo>
                    <a:lnTo>
                      <a:pt x="551" y="503"/>
                    </a:lnTo>
                    <a:lnTo>
                      <a:pt x="549" y="501"/>
                    </a:lnTo>
                    <a:lnTo>
                      <a:pt x="533" y="498"/>
                    </a:lnTo>
                    <a:lnTo>
                      <a:pt x="528" y="496"/>
                    </a:lnTo>
                    <a:lnTo>
                      <a:pt x="536" y="492"/>
                    </a:lnTo>
                    <a:lnTo>
                      <a:pt x="560" y="496"/>
                    </a:lnTo>
                    <a:lnTo>
                      <a:pt x="563" y="495"/>
                    </a:lnTo>
                    <a:lnTo>
                      <a:pt x="560" y="491"/>
                    </a:lnTo>
                    <a:lnTo>
                      <a:pt x="554" y="490"/>
                    </a:lnTo>
                    <a:lnTo>
                      <a:pt x="548" y="481"/>
                    </a:lnTo>
                    <a:lnTo>
                      <a:pt x="543" y="471"/>
                    </a:lnTo>
                    <a:lnTo>
                      <a:pt x="541" y="479"/>
                    </a:lnTo>
                    <a:lnTo>
                      <a:pt x="533" y="482"/>
                    </a:lnTo>
                    <a:lnTo>
                      <a:pt x="524" y="485"/>
                    </a:lnTo>
                    <a:lnTo>
                      <a:pt x="526" y="475"/>
                    </a:lnTo>
                    <a:lnTo>
                      <a:pt x="520" y="480"/>
                    </a:lnTo>
                    <a:lnTo>
                      <a:pt x="508" y="486"/>
                    </a:lnTo>
                    <a:lnTo>
                      <a:pt x="492" y="489"/>
                    </a:lnTo>
                    <a:lnTo>
                      <a:pt x="485" y="492"/>
                    </a:lnTo>
                    <a:lnTo>
                      <a:pt x="478" y="495"/>
                    </a:lnTo>
                    <a:lnTo>
                      <a:pt x="477" y="502"/>
                    </a:lnTo>
                    <a:lnTo>
                      <a:pt x="466" y="520"/>
                    </a:lnTo>
                    <a:lnTo>
                      <a:pt x="461" y="519"/>
                    </a:lnTo>
                    <a:lnTo>
                      <a:pt x="457" y="511"/>
                    </a:lnTo>
                    <a:lnTo>
                      <a:pt x="450" y="509"/>
                    </a:lnTo>
                    <a:lnTo>
                      <a:pt x="446" y="504"/>
                    </a:lnTo>
                    <a:lnTo>
                      <a:pt x="449" y="512"/>
                    </a:lnTo>
                    <a:lnTo>
                      <a:pt x="457" y="519"/>
                    </a:lnTo>
                    <a:lnTo>
                      <a:pt x="458" y="530"/>
                    </a:lnTo>
                    <a:lnTo>
                      <a:pt x="453" y="541"/>
                    </a:lnTo>
                    <a:lnTo>
                      <a:pt x="449" y="546"/>
                    </a:lnTo>
                    <a:lnTo>
                      <a:pt x="434" y="547"/>
                    </a:lnTo>
                    <a:lnTo>
                      <a:pt x="431" y="552"/>
                    </a:lnTo>
                    <a:lnTo>
                      <a:pt x="426" y="555"/>
                    </a:lnTo>
                    <a:lnTo>
                      <a:pt x="425" y="562"/>
                    </a:lnTo>
                    <a:lnTo>
                      <a:pt x="420" y="560"/>
                    </a:lnTo>
                    <a:lnTo>
                      <a:pt x="419" y="550"/>
                    </a:lnTo>
                    <a:lnTo>
                      <a:pt x="418" y="546"/>
                    </a:lnTo>
                    <a:lnTo>
                      <a:pt x="418" y="566"/>
                    </a:lnTo>
                    <a:lnTo>
                      <a:pt x="419" y="581"/>
                    </a:lnTo>
                    <a:lnTo>
                      <a:pt x="417" y="582"/>
                    </a:lnTo>
                    <a:lnTo>
                      <a:pt x="411" y="578"/>
                    </a:lnTo>
                    <a:lnTo>
                      <a:pt x="402" y="578"/>
                    </a:lnTo>
                    <a:lnTo>
                      <a:pt x="393" y="582"/>
                    </a:lnTo>
                    <a:lnTo>
                      <a:pt x="379" y="584"/>
                    </a:lnTo>
                    <a:lnTo>
                      <a:pt x="368" y="592"/>
                    </a:lnTo>
                    <a:lnTo>
                      <a:pt x="356" y="593"/>
                    </a:lnTo>
                    <a:lnTo>
                      <a:pt x="344" y="576"/>
                    </a:lnTo>
                    <a:lnTo>
                      <a:pt x="336" y="577"/>
                    </a:lnTo>
                    <a:lnTo>
                      <a:pt x="336" y="573"/>
                    </a:lnTo>
                    <a:lnTo>
                      <a:pt x="345" y="573"/>
                    </a:lnTo>
                    <a:lnTo>
                      <a:pt x="350" y="567"/>
                    </a:lnTo>
                    <a:lnTo>
                      <a:pt x="352" y="560"/>
                    </a:lnTo>
                    <a:lnTo>
                      <a:pt x="354" y="552"/>
                    </a:lnTo>
                    <a:lnTo>
                      <a:pt x="363" y="547"/>
                    </a:lnTo>
                    <a:lnTo>
                      <a:pt x="364" y="539"/>
                    </a:lnTo>
                    <a:lnTo>
                      <a:pt x="369" y="534"/>
                    </a:lnTo>
                    <a:lnTo>
                      <a:pt x="376" y="530"/>
                    </a:lnTo>
                    <a:lnTo>
                      <a:pt x="379" y="506"/>
                    </a:lnTo>
                    <a:lnTo>
                      <a:pt x="382" y="498"/>
                    </a:lnTo>
                    <a:lnTo>
                      <a:pt x="391" y="495"/>
                    </a:lnTo>
                    <a:lnTo>
                      <a:pt x="395" y="501"/>
                    </a:lnTo>
                    <a:lnTo>
                      <a:pt x="402" y="497"/>
                    </a:lnTo>
                    <a:lnTo>
                      <a:pt x="425" y="503"/>
                    </a:lnTo>
                    <a:lnTo>
                      <a:pt x="431" y="498"/>
                    </a:lnTo>
                    <a:lnTo>
                      <a:pt x="435" y="491"/>
                    </a:lnTo>
                    <a:lnTo>
                      <a:pt x="431" y="484"/>
                    </a:lnTo>
                    <a:lnTo>
                      <a:pt x="434" y="476"/>
                    </a:lnTo>
                    <a:lnTo>
                      <a:pt x="433" y="468"/>
                    </a:lnTo>
                    <a:lnTo>
                      <a:pt x="428" y="460"/>
                    </a:lnTo>
                    <a:lnTo>
                      <a:pt x="413" y="453"/>
                    </a:lnTo>
                    <a:lnTo>
                      <a:pt x="407" y="439"/>
                    </a:lnTo>
                    <a:lnTo>
                      <a:pt x="408" y="431"/>
                    </a:lnTo>
                    <a:lnTo>
                      <a:pt x="406" y="423"/>
                    </a:lnTo>
                    <a:lnTo>
                      <a:pt x="398" y="422"/>
                    </a:lnTo>
                    <a:lnTo>
                      <a:pt x="395" y="415"/>
                    </a:lnTo>
                    <a:lnTo>
                      <a:pt x="387" y="409"/>
                    </a:lnTo>
                    <a:lnTo>
                      <a:pt x="391" y="393"/>
                    </a:lnTo>
                    <a:lnTo>
                      <a:pt x="391" y="385"/>
                    </a:lnTo>
                    <a:lnTo>
                      <a:pt x="391" y="377"/>
                    </a:lnTo>
                    <a:lnTo>
                      <a:pt x="387" y="369"/>
                    </a:lnTo>
                    <a:lnTo>
                      <a:pt x="379" y="372"/>
                    </a:lnTo>
                    <a:lnTo>
                      <a:pt x="368" y="360"/>
                    </a:lnTo>
                    <a:lnTo>
                      <a:pt x="359" y="358"/>
                    </a:lnTo>
                    <a:lnTo>
                      <a:pt x="343" y="361"/>
                    </a:lnTo>
                    <a:lnTo>
                      <a:pt x="336" y="358"/>
                    </a:lnTo>
                    <a:lnTo>
                      <a:pt x="317" y="342"/>
                    </a:lnTo>
                    <a:lnTo>
                      <a:pt x="310" y="339"/>
                    </a:lnTo>
                    <a:lnTo>
                      <a:pt x="294" y="334"/>
                    </a:lnTo>
                    <a:lnTo>
                      <a:pt x="278" y="339"/>
                    </a:lnTo>
                    <a:lnTo>
                      <a:pt x="269" y="340"/>
                    </a:lnTo>
                    <a:lnTo>
                      <a:pt x="261" y="339"/>
                    </a:lnTo>
                    <a:lnTo>
                      <a:pt x="254" y="342"/>
                    </a:lnTo>
                    <a:lnTo>
                      <a:pt x="248" y="353"/>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96" name="Freeform 197"/>
              <p:cNvSpPr>
                <a:spLocks noChangeAspect="1"/>
              </p:cNvSpPr>
              <p:nvPr/>
            </p:nvSpPr>
            <p:spPr bwMode="gray">
              <a:xfrm>
                <a:off x="5222081" y="2729260"/>
                <a:ext cx="60325" cy="76200"/>
              </a:xfrm>
              <a:custGeom>
                <a:avLst/>
                <a:gdLst/>
                <a:ahLst/>
                <a:cxnLst>
                  <a:cxn ang="0">
                    <a:pos x="88" y="239"/>
                  </a:cxn>
                  <a:cxn ang="0">
                    <a:pos x="88" y="225"/>
                  </a:cxn>
                  <a:cxn ang="0">
                    <a:pos x="86" y="212"/>
                  </a:cxn>
                  <a:cxn ang="0">
                    <a:pos x="84" y="200"/>
                  </a:cxn>
                  <a:cxn ang="0">
                    <a:pos x="86" y="184"/>
                  </a:cxn>
                  <a:cxn ang="0">
                    <a:pos x="86" y="164"/>
                  </a:cxn>
                  <a:cxn ang="0">
                    <a:pos x="81" y="135"/>
                  </a:cxn>
                  <a:cxn ang="0">
                    <a:pos x="70" y="115"/>
                  </a:cxn>
                  <a:cxn ang="0">
                    <a:pos x="57" y="94"/>
                  </a:cxn>
                  <a:cxn ang="0">
                    <a:pos x="45" y="73"/>
                  </a:cxn>
                  <a:cxn ang="0">
                    <a:pos x="42" y="56"/>
                  </a:cxn>
                  <a:cxn ang="0">
                    <a:pos x="34" y="43"/>
                  </a:cxn>
                  <a:cxn ang="0">
                    <a:pos x="20" y="29"/>
                  </a:cxn>
                  <a:cxn ang="0">
                    <a:pos x="8" y="19"/>
                  </a:cxn>
                  <a:cxn ang="0">
                    <a:pos x="0" y="19"/>
                  </a:cxn>
                  <a:cxn ang="0">
                    <a:pos x="6" y="8"/>
                  </a:cxn>
                  <a:cxn ang="0">
                    <a:pos x="13" y="3"/>
                  </a:cxn>
                  <a:cxn ang="0">
                    <a:pos x="21" y="6"/>
                  </a:cxn>
                  <a:cxn ang="0">
                    <a:pos x="30" y="5"/>
                  </a:cxn>
                  <a:cxn ang="0">
                    <a:pos x="46" y="0"/>
                  </a:cxn>
                  <a:cxn ang="0">
                    <a:pos x="62" y="5"/>
                  </a:cxn>
                  <a:cxn ang="0">
                    <a:pos x="69" y="8"/>
                  </a:cxn>
                  <a:cxn ang="0">
                    <a:pos x="88" y="24"/>
                  </a:cxn>
                  <a:cxn ang="0">
                    <a:pos x="95" y="27"/>
                  </a:cxn>
                  <a:cxn ang="0">
                    <a:pos x="111" y="24"/>
                  </a:cxn>
                  <a:cxn ang="0">
                    <a:pos x="120" y="26"/>
                  </a:cxn>
                  <a:cxn ang="0">
                    <a:pos x="131" y="38"/>
                  </a:cxn>
                  <a:cxn ang="0">
                    <a:pos x="139" y="35"/>
                  </a:cxn>
                  <a:cxn ang="0">
                    <a:pos x="143" y="43"/>
                  </a:cxn>
                  <a:cxn ang="0">
                    <a:pos x="143" y="51"/>
                  </a:cxn>
                  <a:cxn ang="0">
                    <a:pos x="143" y="59"/>
                  </a:cxn>
                  <a:cxn ang="0">
                    <a:pos x="139" y="75"/>
                  </a:cxn>
                  <a:cxn ang="0">
                    <a:pos x="147" y="81"/>
                  </a:cxn>
                  <a:cxn ang="0">
                    <a:pos x="150" y="87"/>
                  </a:cxn>
                  <a:cxn ang="0">
                    <a:pos x="158" y="89"/>
                  </a:cxn>
                  <a:cxn ang="0">
                    <a:pos x="160" y="97"/>
                  </a:cxn>
                  <a:cxn ang="0">
                    <a:pos x="159" y="104"/>
                  </a:cxn>
                  <a:cxn ang="0">
                    <a:pos x="165" y="119"/>
                  </a:cxn>
                  <a:cxn ang="0">
                    <a:pos x="180" y="126"/>
                  </a:cxn>
                  <a:cxn ang="0">
                    <a:pos x="185" y="134"/>
                  </a:cxn>
                  <a:cxn ang="0">
                    <a:pos x="186" y="141"/>
                  </a:cxn>
                  <a:cxn ang="0">
                    <a:pos x="183" y="150"/>
                  </a:cxn>
                  <a:cxn ang="0">
                    <a:pos x="187" y="157"/>
                  </a:cxn>
                  <a:cxn ang="0">
                    <a:pos x="183" y="164"/>
                  </a:cxn>
                  <a:cxn ang="0">
                    <a:pos x="177" y="169"/>
                  </a:cxn>
                  <a:cxn ang="0">
                    <a:pos x="154" y="163"/>
                  </a:cxn>
                  <a:cxn ang="0">
                    <a:pos x="147" y="167"/>
                  </a:cxn>
                  <a:cxn ang="0">
                    <a:pos x="143" y="161"/>
                  </a:cxn>
                  <a:cxn ang="0">
                    <a:pos x="134" y="164"/>
                  </a:cxn>
                  <a:cxn ang="0">
                    <a:pos x="131" y="172"/>
                  </a:cxn>
                  <a:cxn ang="0">
                    <a:pos x="128" y="196"/>
                  </a:cxn>
                  <a:cxn ang="0">
                    <a:pos x="121" y="200"/>
                  </a:cxn>
                  <a:cxn ang="0">
                    <a:pos x="116" y="205"/>
                  </a:cxn>
                  <a:cxn ang="0">
                    <a:pos x="115" y="213"/>
                  </a:cxn>
                  <a:cxn ang="0">
                    <a:pos x="107" y="218"/>
                  </a:cxn>
                  <a:cxn ang="0">
                    <a:pos x="104" y="226"/>
                  </a:cxn>
                  <a:cxn ang="0">
                    <a:pos x="104" y="233"/>
                  </a:cxn>
                  <a:cxn ang="0">
                    <a:pos x="97" y="239"/>
                  </a:cxn>
                  <a:cxn ang="0">
                    <a:pos x="88" y="239"/>
                  </a:cxn>
                </a:cxnLst>
                <a:rect l="0" t="0" r="r" b="b"/>
                <a:pathLst>
                  <a:path w="187" h="239">
                    <a:moveTo>
                      <a:pt x="88" y="239"/>
                    </a:moveTo>
                    <a:lnTo>
                      <a:pt x="88" y="225"/>
                    </a:lnTo>
                    <a:lnTo>
                      <a:pt x="86" y="212"/>
                    </a:lnTo>
                    <a:lnTo>
                      <a:pt x="84" y="200"/>
                    </a:lnTo>
                    <a:lnTo>
                      <a:pt x="86" y="184"/>
                    </a:lnTo>
                    <a:lnTo>
                      <a:pt x="86" y="164"/>
                    </a:lnTo>
                    <a:lnTo>
                      <a:pt x="81" y="135"/>
                    </a:lnTo>
                    <a:lnTo>
                      <a:pt x="70" y="115"/>
                    </a:lnTo>
                    <a:lnTo>
                      <a:pt x="57" y="94"/>
                    </a:lnTo>
                    <a:lnTo>
                      <a:pt x="45" y="73"/>
                    </a:lnTo>
                    <a:lnTo>
                      <a:pt x="42" y="56"/>
                    </a:lnTo>
                    <a:lnTo>
                      <a:pt x="34" y="43"/>
                    </a:lnTo>
                    <a:lnTo>
                      <a:pt x="20" y="29"/>
                    </a:lnTo>
                    <a:lnTo>
                      <a:pt x="8" y="19"/>
                    </a:lnTo>
                    <a:lnTo>
                      <a:pt x="0" y="19"/>
                    </a:lnTo>
                    <a:lnTo>
                      <a:pt x="6" y="8"/>
                    </a:lnTo>
                    <a:lnTo>
                      <a:pt x="13" y="3"/>
                    </a:lnTo>
                    <a:lnTo>
                      <a:pt x="21" y="6"/>
                    </a:lnTo>
                    <a:lnTo>
                      <a:pt x="30" y="5"/>
                    </a:lnTo>
                    <a:lnTo>
                      <a:pt x="46" y="0"/>
                    </a:lnTo>
                    <a:lnTo>
                      <a:pt x="62" y="5"/>
                    </a:lnTo>
                    <a:lnTo>
                      <a:pt x="69" y="8"/>
                    </a:lnTo>
                    <a:lnTo>
                      <a:pt x="88" y="24"/>
                    </a:lnTo>
                    <a:lnTo>
                      <a:pt x="95" y="27"/>
                    </a:lnTo>
                    <a:lnTo>
                      <a:pt x="111" y="24"/>
                    </a:lnTo>
                    <a:lnTo>
                      <a:pt x="120" y="26"/>
                    </a:lnTo>
                    <a:lnTo>
                      <a:pt x="131" y="38"/>
                    </a:lnTo>
                    <a:lnTo>
                      <a:pt x="139" y="35"/>
                    </a:lnTo>
                    <a:lnTo>
                      <a:pt x="143" y="43"/>
                    </a:lnTo>
                    <a:lnTo>
                      <a:pt x="143" y="51"/>
                    </a:lnTo>
                    <a:lnTo>
                      <a:pt x="143" y="59"/>
                    </a:lnTo>
                    <a:lnTo>
                      <a:pt x="139" y="75"/>
                    </a:lnTo>
                    <a:lnTo>
                      <a:pt x="147" y="81"/>
                    </a:lnTo>
                    <a:lnTo>
                      <a:pt x="150" y="87"/>
                    </a:lnTo>
                    <a:lnTo>
                      <a:pt x="158" y="89"/>
                    </a:lnTo>
                    <a:lnTo>
                      <a:pt x="160" y="97"/>
                    </a:lnTo>
                    <a:lnTo>
                      <a:pt x="159" y="104"/>
                    </a:lnTo>
                    <a:lnTo>
                      <a:pt x="165" y="119"/>
                    </a:lnTo>
                    <a:lnTo>
                      <a:pt x="180" y="126"/>
                    </a:lnTo>
                    <a:lnTo>
                      <a:pt x="185" y="134"/>
                    </a:lnTo>
                    <a:lnTo>
                      <a:pt x="186" y="141"/>
                    </a:lnTo>
                    <a:lnTo>
                      <a:pt x="183" y="150"/>
                    </a:lnTo>
                    <a:lnTo>
                      <a:pt x="187" y="157"/>
                    </a:lnTo>
                    <a:lnTo>
                      <a:pt x="183" y="164"/>
                    </a:lnTo>
                    <a:lnTo>
                      <a:pt x="177" y="169"/>
                    </a:lnTo>
                    <a:lnTo>
                      <a:pt x="154" y="163"/>
                    </a:lnTo>
                    <a:lnTo>
                      <a:pt x="147" y="167"/>
                    </a:lnTo>
                    <a:lnTo>
                      <a:pt x="143" y="161"/>
                    </a:lnTo>
                    <a:lnTo>
                      <a:pt x="134" y="164"/>
                    </a:lnTo>
                    <a:lnTo>
                      <a:pt x="131" y="172"/>
                    </a:lnTo>
                    <a:lnTo>
                      <a:pt x="128" y="196"/>
                    </a:lnTo>
                    <a:lnTo>
                      <a:pt x="121" y="200"/>
                    </a:lnTo>
                    <a:lnTo>
                      <a:pt x="116" y="205"/>
                    </a:lnTo>
                    <a:lnTo>
                      <a:pt x="115" y="213"/>
                    </a:lnTo>
                    <a:lnTo>
                      <a:pt x="107" y="218"/>
                    </a:lnTo>
                    <a:lnTo>
                      <a:pt x="104" y="226"/>
                    </a:lnTo>
                    <a:lnTo>
                      <a:pt x="104" y="233"/>
                    </a:lnTo>
                    <a:lnTo>
                      <a:pt x="97" y="239"/>
                    </a:lnTo>
                    <a:lnTo>
                      <a:pt x="88" y="239"/>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97" name="Freeform 198"/>
              <p:cNvSpPr>
                <a:spLocks noChangeAspect="1"/>
              </p:cNvSpPr>
              <p:nvPr/>
            </p:nvSpPr>
            <p:spPr bwMode="gray">
              <a:xfrm>
                <a:off x="5161756" y="2510185"/>
                <a:ext cx="169863" cy="142875"/>
              </a:xfrm>
              <a:custGeom>
                <a:avLst/>
                <a:gdLst/>
                <a:ahLst/>
                <a:cxnLst>
                  <a:cxn ang="0">
                    <a:pos x="6" y="374"/>
                  </a:cxn>
                  <a:cxn ang="0">
                    <a:pos x="26" y="342"/>
                  </a:cxn>
                  <a:cxn ang="0">
                    <a:pos x="38" y="292"/>
                  </a:cxn>
                  <a:cxn ang="0">
                    <a:pos x="33" y="214"/>
                  </a:cxn>
                  <a:cxn ang="0">
                    <a:pos x="73" y="210"/>
                  </a:cxn>
                  <a:cxn ang="0">
                    <a:pos x="94" y="207"/>
                  </a:cxn>
                  <a:cxn ang="0">
                    <a:pos x="106" y="190"/>
                  </a:cxn>
                  <a:cxn ang="0">
                    <a:pos x="125" y="182"/>
                  </a:cxn>
                  <a:cxn ang="0">
                    <a:pos x="145" y="190"/>
                  </a:cxn>
                  <a:cxn ang="0">
                    <a:pos x="135" y="167"/>
                  </a:cxn>
                  <a:cxn ang="0">
                    <a:pos x="145" y="138"/>
                  </a:cxn>
                  <a:cxn ang="0">
                    <a:pos x="149" y="113"/>
                  </a:cxn>
                  <a:cxn ang="0">
                    <a:pos x="170" y="102"/>
                  </a:cxn>
                  <a:cxn ang="0">
                    <a:pos x="199" y="80"/>
                  </a:cxn>
                  <a:cxn ang="0">
                    <a:pos x="183" y="69"/>
                  </a:cxn>
                  <a:cxn ang="0">
                    <a:pos x="197" y="51"/>
                  </a:cxn>
                  <a:cxn ang="0">
                    <a:pos x="204" y="50"/>
                  </a:cxn>
                  <a:cxn ang="0">
                    <a:pos x="219" y="32"/>
                  </a:cxn>
                  <a:cxn ang="0">
                    <a:pos x="253" y="25"/>
                  </a:cxn>
                  <a:cxn ang="0">
                    <a:pos x="273" y="0"/>
                  </a:cxn>
                  <a:cxn ang="0">
                    <a:pos x="302" y="5"/>
                  </a:cxn>
                  <a:cxn ang="0">
                    <a:pos x="329" y="13"/>
                  </a:cxn>
                  <a:cxn ang="0">
                    <a:pos x="348" y="43"/>
                  </a:cxn>
                  <a:cxn ang="0">
                    <a:pos x="376" y="29"/>
                  </a:cxn>
                  <a:cxn ang="0">
                    <a:pos x="407" y="34"/>
                  </a:cxn>
                  <a:cxn ang="0">
                    <a:pos x="430" y="53"/>
                  </a:cxn>
                  <a:cxn ang="0">
                    <a:pos x="429" y="80"/>
                  </a:cxn>
                  <a:cxn ang="0">
                    <a:pos x="435" y="102"/>
                  </a:cxn>
                  <a:cxn ang="0">
                    <a:pos x="424" y="123"/>
                  </a:cxn>
                  <a:cxn ang="0">
                    <a:pos x="442" y="158"/>
                  </a:cxn>
                  <a:cxn ang="0">
                    <a:pos x="473" y="195"/>
                  </a:cxn>
                  <a:cxn ang="0">
                    <a:pos x="478" y="217"/>
                  </a:cxn>
                  <a:cxn ang="0">
                    <a:pos x="511" y="226"/>
                  </a:cxn>
                  <a:cxn ang="0">
                    <a:pos x="521" y="242"/>
                  </a:cxn>
                  <a:cxn ang="0">
                    <a:pos x="525" y="263"/>
                  </a:cxn>
                  <a:cxn ang="0">
                    <a:pos x="501" y="284"/>
                  </a:cxn>
                  <a:cxn ang="0">
                    <a:pos x="465" y="271"/>
                  </a:cxn>
                  <a:cxn ang="0">
                    <a:pos x="449" y="285"/>
                  </a:cxn>
                  <a:cxn ang="0">
                    <a:pos x="463" y="311"/>
                  </a:cxn>
                  <a:cxn ang="0">
                    <a:pos x="465" y="333"/>
                  </a:cxn>
                  <a:cxn ang="0">
                    <a:pos x="473" y="353"/>
                  </a:cxn>
                  <a:cxn ang="0">
                    <a:pos x="451" y="380"/>
                  </a:cxn>
                  <a:cxn ang="0">
                    <a:pos x="417" y="401"/>
                  </a:cxn>
                  <a:cxn ang="0">
                    <a:pos x="412" y="427"/>
                  </a:cxn>
                  <a:cxn ang="0">
                    <a:pos x="402" y="452"/>
                  </a:cxn>
                  <a:cxn ang="0">
                    <a:pos x="381" y="443"/>
                  </a:cxn>
                  <a:cxn ang="0">
                    <a:pos x="349" y="450"/>
                  </a:cxn>
                  <a:cxn ang="0">
                    <a:pos x="327" y="427"/>
                  </a:cxn>
                  <a:cxn ang="0">
                    <a:pos x="297" y="433"/>
                  </a:cxn>
                  <a:cxn ang="0">
                    <a:pos x="275" y="428"/>
                  </a:cxn>
                  <a:cxn ang="0">
                    <a:pos x="253" y="436"/>
                  </a:cxn>
                  <a:cxn ang="0">
                    <a:pos x="238" y="428"/>
                  </a:cxn>
                  <a:cxn ang="0">
                    <a:pos x="215" y="416"/>
                  </a:cxn>
                  <a:cxn ang="0">
                    <a:pos x="193" y="406"/>
                  </a:cxn>
                  <a:cxn ang="0">
                    <a:pos x="160" y="401"/>
                  </a:cxn>
                  <a:cxn ang="0">
                    <a:pos x="121" y="394"/>
                  </a:cxn>
                  <a:cxn ang="0">
                    <a:pos x="64" y="401"/>
                  </a:cxn>
                  <a:cxn ang="0">
                    <a:pos x="41" y="422"/>
                  </a:cxn>
                  <a:cxn ang="0">
                    <a:pos x="17" y="428"/>
                  </a:cxn>
                </a:cxnLst>
                <a:rect l="0" t="0" r="r" b="b"/>
                <a:pathLst>
                  <a:path w="532" h="452">
                    <a:moveTo>
                      <a:pt x="17" y="428"/>
                    </a:moveTo>
                    <a:lnTo>
                      <a:pt x="21" y="387"/>
                    </a:lnTo>
                    <a:lnTo>
                      <a:pt x="6" y="374"/>
                    </a:lnTo>
                    <a:lnTo>
                      <a:pt x="0" y="363"/>
                    </a:lnTo>
                    <a:lnTo>
                      <a:pt x="11" y="351"/>
                    </a:lnTo>
                    <a:lnTo>
                      <a:pt x="26" y="342"/>
                    </a:lnTo>
                    <a:lnTo>
                      <a:pt x="37" y="325"/>
                    </a:lnTo>
                    <a:lnTo>
                      <a:pt x="38" y="308"/>
                    </a:lnTo>
                    <a:lnTo>
                      <a:pt x="38" y="292"/>
                    </a:lnTo>
                    <a:lnTo>
                      <a:pt x="20" y="220"/>
                    </a:lnTo>
                    <a:lnTo>
                      <a:pt x="19" y="210"/>
                    </a:lnTo>
                    <a:lnTo>
                      <a:pt x="33" y="214"/>
                    </a:lnTo>
                    <a:lnTo>
                      <a:pt x="49" y="210"/>
                    </a:lnTo>
                    <a:lnTo>
                      <a:pt x="65" y="213"/>
                    </a:lnTo>
                    <a:lnTo>
                      <a:pt x="73" y="210"/>
                    </a:lnTo>
                    <a:lnTo>
                      <a:pt x="79" y="204"/>
                    </a:lnTo>
                    <a:lnTo>
                      <a:pt x="86" y="208"/>
                    </a:lnTo>
                    <a:lnTo>
                      <a:pt x="94" y="207"/>
                    </a:lnTo>
                    <a:lnTo>
                      <a:pt x="91" y="193"/>
                    </a:lnTo>
                    <a:lnTo>
                      <a:pt x="97" y="190"/>
                    </a:lnTo>
                    <a:lnTo>
                      <a:pt x="106" y="190"/>
                    </a:lnTo>
                    <a:lnTo>
                      <a:pt x="111" y="183"/>
                    </a:lnTo>
                    <a:lnTo>
                      <a:pt x="118" y="179"/>
                    </a:lnTo>
                    <a:lnTo>
                      <a:pt x="125" y="182"/>
                    </a:lnTo>
                    <a:lnTo>
                      <a:pt x="130" y="188"/>
                    </a:lnTo>
                    <a:lnTo>
                      <a:pt x="138" y="192"/>
                    </a:lnTo>
                    <a:lnTo>
                      <a:pt x="145" y="190"/>
                    </a:lnTo>
                    <a:lnTo>
                      <a:pt x="144" y="181"/>
                    </a:lnTo>
                    <a:lnTo>
                      <a:pt x="139" y="175"/>
                    </a:lnTo>
                    <a:lnTo>
                      <a:pt x="135" y="167"/>
                    </a:lnTo>
                    <a:lnTo>
                      <a:pt x="137" y="160"/>
                    </a:lnTo>
                    <a:lnTo>
                      <a:pt x="145" y="147"/>
                    </a:lnTo>
                    <a:lnTo>
                      <a:pt x="145" y="138"/>
                    </a:lnTo>
                    <a:lnTo>
                      <a:pt x="148" y="129"/>
                    </a:lnTo>
                    <a:lnTo>
                      <a:pt x="148" y="122"/>
                    </a:lnTo>
                    <a:lnTo>
                      <a:pt x="149" y="113"/>
                    </a:lnTo>
                    <a:lnTo>
                      <a:pt x="156" y="110"/>
                    </a:lnTo>
                    <a:lnTo>
                      <a:pt x="165" y="107"/>
                    </a:lnTo>
                    <a:lnTo>
                      <a:pt x="170" y="102"/>
                    </a:lnTo>
                    <a:lnTo>
                      <a:pt x="177" y="99"/>
                    </a:lnTo>
                    <a:lnTo>
                      <a:pt x="191" y="99"/>
                    </a:lnTo>
                    <a:lnTo>
                      <a:pt x="199" y="80"/>
                    </a:lnTo>
                    <a:lnTo>
                      <a:pt x="192" y="77"/>
                    </a:lnTo>
                    <a:lnTo>
                      <a:pt x="183" y="77"/>
                    </a:lnTo>
                    <a:lnTo>
                      <a:pt x="183" y="69"/>
                    </a:lnTo>
                    <a:lnTo>
                      <a:pt x="183" y="61"/>
                    </a:lnTo>
                    <a:lnTo>
                      <a:pt x="191" y="57"/>
                    </a:lnTo>
                    <a:lnTo>
                      <a:pt x="197" y="51"/>
                    </a:lnTo>
                    <a:lnTo>
                      <a:pt x="195" y="50"/>
                    </a:lnTo>
                    <a:lnTo>
                      <a:pt x="195" y="48"/>
                    </a:lnTo>
                    <a:lnTo>
                      <a:pt x="204" y="50"/>
                    </a:lnTo>
                    <a:lnTo>
                      <a:pt x="210" y="46"/>
                    </a:lnTo>
                    <a:lnTo>
                      <a:pt x="213" y="37"/>
                    </a:lnTo>
                    <a:lnTo>
                      <a:pt x="219" y="32"/>
                    </a:lnTo>
                    <a:lnTo>
                      <a:pt x="235" y="39"/>
                    </a:lnTo>
                    <a:lnTo>
                      <a:pt x="242" y="37"/>
                    </a:lnTo>
                    <a:lnTo>
                      <a:pt x="253" y="25"/>
                    </a:lnTo>
                    <a:lnTo>
                      <a:pt x="254" y="16"/>
                    </a:lnTo>
                    <a:lnTo>
                      <a:pt x="267" y="5"/>
                    </a:lnTo>
                    <a:lnTo>
                      <a:pt x="273" y="0"/>
                    </a:lnTo>
                    <a:lnTo>
                      <a:pt x="284" y="0"/>
                    </a:lnTo>
                    <a:lnTo>
                      <a:pt x="286" y="8"/>
                    </a:lnTo>
                    <a:lnTo>
                      <a:pt x="302" y="5"/>
                    </a:lnTo>
                    <a:lnTo>
                      <a:pt x="310" y="8"/>
                    </a:lnTo>
                    <a:lnTo>
                      <a:pt x="313" y="15"/>
                    </a:lnTo>
                    <a:lnTo>
                      <a:pt x="329" y="13"/>
                    </a:lnTo>
                    <a:lnTo>
                      <a:pt x="338" y="14"/>
                    </a:lnTo>
                    <a:lnTo>
                      <a:pt x="350" y="24"/>
                    </a:lnTo>
                    <a:lnTo>
                      <a:pt x="348" y="43"/>
                    </a:lnTo>
                    <a:lnTo>
                      <a:pt x="363" y="35"/>
                    </a:lnTo>
                    <a:lnTo>
                      <a:pt x="370" y="34"/>
                    </a:lnTo>
                    <a:lnTo>
                      <a:pt x="376" y="29"/>
                    </a:lnTo>
                    <a:lnTo>
                      <a:pt x="392" y="27"/>
                    </a:lnTo>
                    <a:lnTo>
                      <a:pt x="399" y="29"/>
                    </a:lnTo>
                    <a:lnTo>
                      <a:pt x="407" y="34"/>
                    </a:lnTo>
                    <a:lnTo>
                      <a:pt x="413" y="39"/>
                    </a:lnTo>
                    <a:lnTo>
                      <a:pt x="422" y="52"/>
                    </a:lnTo>
                    <a:lnTo>
                      <a:pt x="430" y="53"/>
                    </a:lnTo>
                    <a:lnTo>
                      <a:pt x="431" y="64"/>
                    </a:lnTo>
                    <a:lnTo>
                      <a:pt x="429" y="73"/>
                    </a:lnTo>
                    <a:lnTo>
                      <a:pt x="429" y="80"/>
                    </a:lnTo>
                    <a:lnTo>
                      <a:pt x="434" y="88"/>
                    </a:lnTo>
                    <a:lnTo>
                      <a:pt x="436" y="95"/>
                    </a:lnTo>
                    <a:lnTo>
                      <a:pt x="435" y="102"/>
                    </a:lnTo>
                    <a:lnTo>
                      <a:pt x="433" y="110"/>
                    </a:lnTo>
                    <a:lnTo>
                      <a:pt x="426" y="116"/>
                    </a:lnTo>
                    <a:lnTo>
                      <a:pt x="424" y="123"/>
                    </a:lnTo>
                    <a:lnTo>
                      <a:pt x="426" y="131"/>
                    </a:lnTo>
                    <a:lnTo>
                      <a:pt x="437" y="143"/>
                    </a:lnTo>
                    <a:lnTo>
                      <a:pt x="442" y="158"/>
                    </a:lnTo>
                    <a:lnTo>
                      <a:pt x="453" y="180"/>
                    </a:lnTo>
                    <a:lnTo>
                      <a:pt x="458" y="186"/>
                    </a:lnTo>
                    <a:lnTo>
                      <a:pt x="473" y="195"/>
                    </a:lnTo>
                    <a:lnTo>
                      <a:pt x="478" y="201"/>
                    </a:lnTo>
                    <a:lnTo>
                      <a:pt x="479" y="209"/>
                    </a:lnTo>
                    <a:lnTo>
                      <a:pt x="478" y="217"/>
                    </a:lnTo>
                    <a:lnTo>
                      <a:pt x="482" y="224"/>
                    </a:lnTo>
                    <a:lnTo>
                      <a:pt x="505" y="222"/>
                    </a:lnTo>
                    <a:lnTo>
                      <a:pt x="511" y="226"/>
                    </a:lnTo>
                    <a:lnTo>
                      <a:pt x="519" y="229"/>
                    </a:lnTo>
                    <a:lnTo>
                      <a:pt x="516" y="236"/>
                    </a:lnTo>
                    <a:lnTo>
                      <a:pt x="521" y="242"/>
                    </a:lnTo>
                    <a:lnTo>
                      <a:pt x="531" y="244"/>
                    </a:lnTo>
                    <a:lnTo>
                      <a:pt x="532" y="257"/>
                    </a:lnTo>
                    <a:lnTo>
                      <a:pt x="525" y="263"/>
                    </a:lnTo>
                    <a:lnTo>
                      <a:pt x="521" y="269"/>
                    </a:lnTo>
                    <a:lnTo>
                      <a:pt x="509" y="279"/>
                    </a:lnTo>
                    <a:lnTo>
                      <a:pt x="501" y="284"/>
                    </a:lnTo>
                    <a:lnTo>
                      <a:pt x="484" y="282"/>
                    </a:lnTo>
                    <a:lnTo>
                      <a:pt x="472" y="272"/>
                    </a:lnTo>
                    <a:lnTo>
                      <a:pt x="465" y="271"/>
                    </a:lnTo>
                    <a:lnTo>
                      <a:pt x="457" y="274"/>
                    </a:lnTo>
                    <a:lnTo>
                      <a:pt x="456" y="282"/>
                    </a:lnTo>
                    <a:lnTo>
                      <a:pt x="449" y="285"/>
                    </a:lnTo>
                    <a:lnTo>
                      <a:pt x="450" y="294"/>
                    </a:lnTo>
                    <a:lnTo>
                      <a:pt x="461" y="304"/>
                    </a:lnTo>
                    <a:lnTo>
                      <a:pt x="463" y="311"/>
                    </a:lnTo>
                    <a:lnTo>
                      <a:pt x="461" y="320"/>
                    </a:lnTo>
                    <a:lnTo>
                      <a:pt x="466" y="325"/>
                    </a:lnTo>
                    <a:lnTo>
                      <a:pt x="465" y="333"/>
                    </a:lnTo>
                    <a:lnTo>
                      <a:pt x="472" y="337"/>
                    </a:lnTo>
                    <a:lnTo>
                      <a:pt x="474" y="344"/>
                    </a:lnTo>
                    <a:lnTo>
                      <a:pt x="473" y="353"/>
                    </a:lnTo>
                    <a:lnTo>
                      <a:pt x="478" y="375"/>
                    </a:lnTo>
                    <a:lnTo>
                      <a:pt x="458" y="375"/>
                    </a:lnTo>
                    <a:lnTo>
                      <a:pt x="451" y="380"/>
                    </a:lnTo>
                    <a:lnTo>
                      <a:pt x="442" y="380"/>
                    </a:lnTo>
                    <a:lnTo>
                      <a:pt x="435" y="384"/>
                    </a:lnTo>
                    <a:lnTo>
                      <a:pt x="417" y="401"/>
                    </a:lnTo>
                    <a:lnTo>
                      <a:pt x="414" y="409"/>
                    </a:lnTo>
                    <a:lnTo>
                      <a:pt x="414" y="418"/>
                    </a:lnTo>
                    <a:lnTo>
                      <a:pt x="412" y="427"/>
                    </a:lnTo>
                    <a:lnTo>
                      <a:pt x="414" y="443"/>
                    </a:lnTo>
                    <a:lnTo>
                      <a:pt x="410" y="450"/>
                    </a:lnTo>
                    <a:lnTo>
                      <a:pt x="402" y="452"/>
                    </a:lnTo>
                    <a:lnTo>
                      <a:pt x="397" y="446"/>
                    </a:lnTo>
                    <a:lnTo>
                      <a:pt x="390" y="443"/>
                    </a:lnTo>
                    <a:lnTo>
                      <a:pt x="381" y="443"/>
                    </a:lnTo>
                    <a:lnTo>
                      <a:pt x="365" y="445"/>
                    </a:lnTo>
                    <a:lnTo>
                      <a:pt x="356" y="445"/>
                    </a:lnTo>
                    <a:lnTo>
                      <a:pt x="349" y="450"/>
                    </a:lnTo>
                    <a:lnTo>
                      <a:pt x="343" y="444"/>
                    </a:lnTo>
                    <a:lnTo>
                      <a:pt x="339" y="436"/>
                    </a:lnTo>
                    <a:lnTo>
                      <a:pt x="327" y="427"/>
                    </a:lnTo>
                    <a:lnTo>
                      <a:pt x="310" y="445"/>
                    </a:lnTo>
                    <a:lnTo>
                      <a:pt x="302" y="440"/>
                    </a:lnTo>
                    <a:lnTo>
                      <a:pt x="297" y="433"/>
                    </a:lnTo>
                    <a:lnTo>
                      <a:pt x="290" y="435"/>
                    </a:lnTo>
                    <a:lnTo>
                      <a:pt x="281" y="433"/>
                    </a:lnTo>
                    <a:lnTo>
                      <a:pt x="275" y="428"/>
                    </a:lnTo>
                    <a:lnTo>
                      <a:pt x="269" y="434"/>
                    </a:lnTo>
                    <a:lnTo>
                      <a:pt x="261" y="434"/>
                    </a:lnTo>
                    <a:lnTo>
                      <a:pt x="253" y="436"/>
                    </a:lnTo>
                    <a:lnTo>
                      <a:pt x="247" y="443"/>
                    </a:lnTo>
                    <a:lnTo>
                      <a:pt x="240" y="436"/>
                    </a:lnTo>
                    <a:lnTo>
                      <a:pt x="238" y="428"/>
                    </a:lnTo>
                    <a:lnTo>
                      <a:pt x="223" y="429"/>
                    </a:lnTo>
                    <a:lnTo>
                      <a:pt x="216" y="424"/>
                    </a:lnTo>
                    <a:lnTo>
                      <a:pt x="215" y="416"/>
                    </a:lnTo>
                    <a:lnTo>
                      <a:pt x="208" y="412"/>
                    </a:lnTo>
                    <a:lnTo>
                      <a:pt x="199" y="409"/>
                    </a:lnTo>
                    <a:lnTo>
                      <a:pt x="193" y="406"/>
                    </a:lnTo>
                    <a:lnTo>
                      <a:pt x="184" y="407"/>
                    </a:lnTo>
                    <a:lnTo>
                      <a:pt x="176" y="406"/>
                    </a:lnTo>
                    <a:lnTo>
                      <a:pt x="160" y="401"/>
                    </a:lnTo>
                    <a:lnTo>
                      <a:pt x="146" y="392"/>
                    </a:lnTo>
                    <a:lnTo>
                      <a:pt x="138" y="395"/>
                    </a:lnTo>
                    <a:lnTo>
                      <a:pt x="121" y="394"/>
                    </a:lnTo>
                    <a:lnTo>
                      <a:pt x="113" y="391"/>
                    </a:lnTo>
                    <a:lnTo>
                      <a:pt x="71" y="397"/>
                    </a:lnTo>
                    <a:lnTo>
                      <a:pt x="64" y="401"/>
                    </a:lnTo>
                    <a:lnTo>
                      <a:pt x="62" y="408"/>
                    </a:lnTo>
                    <a:lnTo>
                      <a:pt x="55" y="414"/>
                    </a:lnTo>
                    <a:lnTo>
                      <a:pt x="41" y="422"/>
                    </a:lnTo>
                    <a:lnTo>
                      <a:pt x="32" y="421"/>
                    </a:lnTo>
                    <a:lnTo>
                      <a:pt x="24" y="422"/>
                    </a:lnTo>
                    <a:lnTo>
                      <a:pt x="17" y="42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nvGrpSpPr>
              <p:cNvPr id="198" name="Group 199"/>
              <p:cNvGrpSpPr>
                <a:grpSpLocks noChangeAspect="1"/>
              </p:cNvGrpSpPr>
              <p:nvPr/>
            </p:nvGrpSpPr>
            <p:grpSpPr bwMode="gray">
              <a:xfrm>
                <a:off x="5033169" y="2808635"/>
                <a:ext cx="68263" cy="68263"/>
                <a:chOff x="2688" y="1930"/>
                <a:chExt cx="43" cy="43"/>
              </a:xfrm>
              <a:grpFill/>
            </p:grpSpPr>
            <p:sp>
              <p:nvSpPr>
                <p:cNvPr id="221" name="Freeform 200"/>
                <p:cNvSpPr>
                  <a:spLocks noChangeAspect="1"/>
                </p:cNvSpPr>
                <p:nvPr/>
              </p:nvSpPr>
              <p:spPr bwMode="gray">
                <a:xfrm>
                  <a:off x="2688" y="1930"/>
                  <a:ext cx="43" cy="43"/>
                </a:xfrm>
                <a:custGeom>
                  <a:avLst/>
                  <a:gdLst/>
                  <a:ahLst/>
                  <a:cxnLst>
                    <a:cxn ang="0">
                      <a:pos x="145" y="208"/>
                    </a:cxn>
                    <a:cxn ang="0">
                      <a:pos x="129" y="192"/>
                    </a:cxn>
                    <a:cxn ang="0">
                      <a:pos x="114" y="180"/>
                    </a:cxn>
                    <a:cxn ang="0">
                      <a:pos x="98" y="179"/>
                    </a:cxn>
                    <a:cxn ang="0">
                      <a:pos x="82" y="140"/>
                    </a:cxn>
                    <a:cxn ang="0">
                      <a:pos x="52" y="114"/>
                    </a:cxn>
                    <a:cxn ang="0">
                      <a:pos x="35" y="93"/>
                    </a:cxn>
                    <a:cxn ang="0">
                      <a:pos x="23" y="73"/>
                    </a:cxn>
                    <a:cxn ang="0">
                      <a:pos x="22" y="60"/>
                    </a:cxn>
                    <a:cxn ang="0">
                      <a:pos x="7" y="40"/>
                    </a:cxn>
                    <a:cxn ang="0">
                      <a:pos x="3" y="29"/>
                    </a:cxn>
                    <a:cxn ang="0">
                      <a:pos x="8" y="0"/>
                    </a:cxn>
                    <a:cxn ang="0">
                      <a:pos x="30" y="19"/>
                    </a:cxn>
                    <a:cxn ang="0">
                      <a:pos x="61" y="4"/>
                    </a:cxn>
                    <a:cxn ang="0">
                      <a:pos x="79" y="8"/>
                    </a:cxn>
                    <a:cxn ang="0">
                      <a:pos x="89" y="9"/>
                    </a:cxn>
                    <a:cxn ang="0">
                      <a:pos x="108" y="9"/>
                    </a:cxn>
                    <a:cxn ang="0">
                      <a:pos x="125" y="9"/>
                    </a:cxn>
                    <a:cxn ang="0">
                      <a:pos x="135" y="16"/>
                    </a:cxn>
                    <a:cxn ang="0">
                      <a:pos x="152" y="18"/>
                    </a:cxn>
                    <a:cxn ang="0">
                      <a:pos x="162" y="14"/>
                    </a:cxn>
                    <a:cxn ang="0">
                      <a:pos x="167" y="28"/>
                    </a:cxn>
                    <a:cxn ang="0">
                      <a:pos x="186" y="28"/>
                    </a:cxn>
                    <a:cxn ang="0">
                      <a:pos x="200" y="35"/>
                    </a:cxn>
                    <a:cxn ang="0">
                      <a:pos x="190" y="57"/>
                    </a:cxn>
                    <a:cxn ang="0">
                      <a:pos x="189" y="63"/>
                    </a:cxn>
                    <a:cxn ang="0">
                      <a:pos x="191" y="76"/>
                    </a:cxn>
                    <a:cxn ang="0">
                      <a:pos x="199" y="79"/>
                    </a:cxn>
                    <a:cxn ang="0">
                      <a:pos x="207" y="87"/>
                    </a:cxn>
                    <a:cxn ang="0">
                      <a:pos x="212" y="93"/>
                    </a:cxn>
                    <a:cxn ang="0">
                      <a:pos x="211" y="102"/>
                    </a:cxn>
                    <a:cxn ang="0">
                      <a:pos x="195" y="98"/>
                    </a:cxn>
                    <a:cxn ang="0">
                      <a:pos x="201" y="109"/>
                    </a:cxn>
                    <a:cxn ang="0">
                      <a:pos x="208" y="126"/>
                    </a:cxn>
                    <a:cxn ang="0">
                      <a:pos x="202" y="129"/>
                    </a:cxn>
                    <a:cxn ang="0">
                      <a:pos x="192" y="135"/>
                    </a:cxn>
                    <a:cxn ang="0">
                      <a:pos x="184" y="136"/>
                    </a:cxn>
                    <a:cxn ang="0">
                      <a:pos x="176" y="137"/>
                    </a:cxn>
                    <a:cxn ang="0">
                      <a:pos x="183" y="146"/>
                    </a:cxn>
                    <a:cxn ang="0">
                      <a:pos x="183" y="157"/>
                    </a:cxn>
                    <a:cxn ang="0">
                      <a:pos x="178" y="149"/>
                    </a:cxn>
                    <a:cxn ang="0">
                      <a:pos x="163" y="156"/>
                    </a:cxn>
                    <a:cxn ang="0">
                      <a:pos x="160" y="170"/>
                    </a:cxn>
                    <a:cxn ang="0">
                      <a:pos x="151" y="175"/>
                    </a:cxn>
                    <a:cxn ang="0">
                      <a:pos x="149" y="189"/>
                    </a:cxn>
                    <a:cxn ang="0">
                      <a:pos x="154" y="201"/>
                    </a:cxn>
                  </a:cxnLst>
                  <a:rect l="0" t="0" r="r" b="b"/>
                  <a:pathLst>
                    <a:path w="215" h="216">
                      <a:moveTo>
                        <a:pt x="149" y="216"/>
                      </a:moveTo>
                      <a:lnTo>
                        <a:pt x="149" y="208"/>
                      </a:lnTo>
                      <a:lnTo>
                        <a:pt x="145" y="208"/>
                      </a:lnTo>
                      <a:lnTo>
                        <a:pt x="146" y="203"/>
                      </a:lnTo>
                      <a:lnTo>
                        <a:pt x="137" y="202"/>
                      </a:lnTo>
                      <a:lnTo>
                        <a:pt x="129" y="192"/>
                      </a:lnTo>
                      <a:lnTo>
                        <a:pt x="122" y="191"/>
                      </a:lnTo>
                      <a:lnTo>
                        <a:pt x="114" y="185"/>
                      </a:lnTo>
                      <a:lnTo>
                        <a:pt x="114" y="180"/>
                      </a:lnTo>
                      <a:lnTo>
                        <a:pt x="106" y="179"/>
                      </a:lnTo>
                      <a:lnTo>
                        <a:pt x="99" y="184"/>
                      </a:lnTo>
                      <a:lnTo>
                        <a:pt x="98" y="179"/>
                      </a:lnTo>
                      <a:lnTo>
                        <a:pt x="105" y="175"/>
                      </a:lnTo>
                      <a:lnTo>
                        <a:pt x="83" y="151"/>
                      </a:lnTo>
                      <a:lnTo>
                        <a:pt x="82" y="140"/>
                      </a:lnTo>
                      <a:lnTo>
                        <a:pt x="77" y="136"/>
                      </a:lnTo>
                      <a:lnTo>
                        <a:pt x="72" y="133"/>
                      </a:lnTo>
                      <a:lnTo>
                        <a:pt x="52" y="114"/>
                      </a:lnTo>
                      <a:lnTo>
                        <a:pt x="51" y="109"/>
                      </a:lnTo>
                      <a:lnTo>
                        <a:pt x="41" y="95"/>
                      </a:lnTo>
                      <a:lnTo>
                        <a:pt x="35" y="93"/>
                      </a:lnTo>
                      <a:lnTo>
                        <a:pt x="27" y="81"/>
                      </a:lnTo>
                      <a:lnTo>
                        <a:pt x="22" y="79"/>
                      </a:lnTo>
                      <a:lnTo>
                        <a:pt x="23" y="73"/>
                      </a:lnTo>
                      <a:lnTo>
                        <a:pt x="25" y="71"/>
                      </a:lnTo>
                      <a:lnTo>
                        <a:pt x="22" y="65"/>
                      </a:lnTo>
                      <a:lnTo>
                        <a:pt x="22" y="60"/>
                      </a:lnTo>
                      <a:lnTo>
                        <a:pt x="16" y="54"/>
                      </a:lnTo>
                      <a:lnTo>
                        <a:pt x="12" y="41"/>
                      </a:lnTo>
                      <a:lnTo>
                        <a:pt x="7" y="40"/>
                      </a:lnTo>
                      <a:lnTo>
                        <a:pt x="0" y="34"/>
                      </a:lnTo>
                      <a:lnTo>
                        <a:pt x="0" y="31"/>
                      </a:lnTo>
                      <a:lnTo>
                        <a:pt x="3" y="29"/>
                      </a:lnTo>
                      <a:lnTo>
                        <a:pt x="2" y="25"/>
                      </a:lnTo>
                      <a:lnTo>
                        <a:pt x="2" y="6"/>
                      </a:lnTo>
                      <a:lnTo>
                        <a:pt x="8" y="0"/>
                      </a:lnTo>
                      <a:lnTo>
                        <a:pt x="17" y="2"/>
                      </a:lnTo>
                      <a:lnTo>
                        <a:pt x="17" y="4"/>
                      </a:lnTo>
                      <a:lnTo>
                        <a:pt x="30" y="19"/>
                      </a:lnTo>
                      <a:lnTo>
                        <a:pt x="34" y="19"/>
                      </a:lnTo>
                      <a:lnTo>
                        <a:pt x="43" y="2"/>
                      </a:lnTo>
                      <a:lnTo>
                        <a:pt x="61" y="4"/>
                      </a:lnTo>
                      <a:lnTo>
                        <a:pt x="65" y="0"/>
                      </a:lnTo>
                      <a:lnTo>
                        <a:pt x="67" y="0"/>
                      </a:lnTo>
                      <a:lnTo>
                        <a:pt x="79" y="8"/>
                      </a:lnTo>
                      <a:lnTo>
                        <a:pt x="83" y="8"/>
                      </a:lnTo>
                      <a:lnTo>
                        <a:pt x="86" y="6"/>
                      </a:lnTo>
                      <a:lnTo>
                        <a:pt x="89" y="9"/>
                      </a:lnTo>
                      <a:lnTo>
                        <a:pt x="104" y="12"/>
                      </a:lnTo>
                      <a:lnTo>
                        <a:pt x="105" y="9"/>
                      </a:lnTo>
                      <a:lnTo>
                        <a:pt x="108" y="9"/>
                      </a:lnTo>
                      <a:lnTo>
                        <a:pt x="116" y="17"/>
                      </a:lnTo>
                      <a:lnTo>
                        <a:pt x="119" y="17"/>
                      </a:lnTo>
                      <a:lnTo>
                        <a:pt x="125" y="9"/>
                      </a:lnTo>
                      <a:lnTo>
                        <a:pt x="129" y="9"/>
                      </a:lnTo>
                      <a:lnTo>
                        <a:pt x="132" y="14"/>
                      </a:lnTo>
                      <a:lnTo>
                        <a:pt x="135" y="16"/>
                      </a:lnTo>
                      <a:lnTo>
                        <a:pt x="137" y="11"/>
                      </a:lnTo>
                      <a:lnTo>
                        <a:pt x="148" y="12"/>
                      </a:lnTo>
                      <a:lnTo>
                        <a:pt x="152" y="18"/>
                      </a:lnTo>
                      <a:lnTo>
                        <a:pt x="154" y="17"/>
                      </a:lnTo>
                      <a:lnTo>
                        <a:pt x="154" y="14"/>
                      </a:lnTo>
                      <a:lnTo>
                        <a:pt x="162" y="14"/>
                      </a:lnTo>
                      <a:lnTo>
                        <a:pt x="168" y="22"/>
                      </a:lnTo>
                      <a:lnTo>
                        <a:pt x="167" y="27"/>
                      </a:lnTo>
                      <a:lnTo>
                        <a:pt x="167" y="28"/>
                      </a:lnTo>
                      <a:lnTo>
                        <a:pt x="173" y="33"/>
                      </a:lnTo>
                      <a:lnTo>
                        <a:pt x="180" y="33"/>
                      </a:lnTo>
                      <a:lnTo>
                        <a:pt x="186" y="28"/>
                      </a:lnTo>
                      <a:lnTo>
                        <a:pt x="199" y="28"/>
                      </a:lnTo>
                      <a:lnTo>
                        <a:pt x="201" y="31"/>
                      </a:lnTo>
                      <a:lnTo>
                        <a:pt x="200" y="35"/>
                      </a:lnTo>
                      <a:lnTo>
                        <a:pt x="200" y="39"/>
                      </a:lnTo>
                      <a:lnTo>
                        <a:pt x="195" y="46"/>
                      </a:lnTo>
                      <a:lnTo>
                        <a:pt x="190" y="57"/>
                      </a:lnTo>
                      <a:lnTo>
                        <a:pt x="188" y="59"/>
                      </a:lnTo>
                      <a:lnTo>
                        <a:pt x="188" y="61"/>
                      </a:lnTo>
                      <a:lnTo>
                        <a:pt x="189" y="63"/>
                      </a:lnTo>
                      <a:lnTo>
                        <a:pt x="185" y="68"/>
                      </a:lnTo>
                      <a:lnTo>
                        <a:pt x="188" y="76"/>
                      </a:lnTo>
                      <a:lnTo>
                        <a:pt x="191" y="76"/>
                      </a:lnTo>
                      <a:lnTo>
                        <a:pt x="194" y="78"/>
                      </a:lnTo>
                      <a:lnTo>
                        <a:pt x="197" y="77"/>
                      </a:lnTo>
                      <a:lnTo>
                        <a:pt x="199" y="79"/>
                      </a:lnTo>
                      <a:lnTo>
                        <a:pt x="200" y="83"/>
                      </a:lnTo>
                      <a:lnTo>
                        <a:pt x="203" y="87"/>
                      </a:lnTo>
                      <a:lnTo>
                        <a:pt x="207" y="87"/>
                      </a:lnTo>
                      <a:lnTo>
                        <a:pt x="207" y="88"/>
                      </a:lnTo>
                      <a:lnTo>
                        <a:pt x="207" y="90"/>
                      </a:lnTo>
                      <a:lnTo>
                        <a:pt x="212" y="93"/>
                      </a:lnTo>
                      <a:lnTo>
                        <a:pt x="215" y="94"/>
                      </a:lnTo>
                      <a:lnTo>
                        <a:pt x="215" y="97"/>
                      </a:lnTo>
                      <a:lnTo>
                        <a:pt x="211" y="102"/>
                      </a:lnTo>
                      <a:lnTo>
                        <a:pt x="202" y="102"/>
                      </a:lnTo>
                      <a:lnTo>
                        <a:pt x="197" y="98"/>
                      </a:lnTo>
                      <a:lnTo>
                        <a:pt x="195" y="98"/>
                      </a:lnTo>
                      <a:lnTo>
                        <a:pt x="194" y="100"/>
                      </a:lnTo>
                      <a:lnTo>
                        <a:pt x="195" y="102"/>
                      </a:lnTo>
                      <a:lnTo>
                        <a:pt x="201" y="109"/>
                      </a:lnTo>
                      <a:lnTo>
                        <a:pt x="207" y="117"/>
                      </a:lnTo>
                      <a:lnTo>
                        <a:pt x="210" y="119"/>
                      </a:lnTo>
                      <a:lnTo>
                        <a:pt x="208" y="126"/>
                      </a:lnTo>
                      <a:lnTo>
                        <a:pt x="207" y="129"/>
                      </a:lnTo>
                      <a:lnTo>
                        <a:pt x="205" y="130"/>
                      </a:lnTo>
                      <a:lnTo>
                        <a:pt x="202" y="129"/>
                      </a:lnTo>
                      <a:lnTo>
                        <a:pt x="200" y="129"/>
                      </a:lnTo>
                      <a:lnTo>
                        <a:pt x="197" y="132"/>
                      </a:lnTo>
                      <a:lnTo>
                        <a:pt x="192" y="135"/>
                      </a:lnTo>
                      <a:lnTo>
                        <a:pt x="189" y="135"/>
                      </a:lnTo>
                      <a:lnTo>
                        <a:pt x="186" y="136"/>
                      </a:lnTo>
                      <a:lnTo>
                        <a:pt x="184" y="136"/>
                      </a:lnTo>
                      <a:lnTo>
                        <a:pt x="183" y="133"/>
                      </a:lnTo>
                      <a:lnTo>
                        <a:pt x="180" y="133"/>
                      </a:lnTo>
                      <a:lnTo>
                        <a:pt x="176" y="137"/>
                      </a:lnTo>
                      <a:lnTo>
                        <a:pt x="178" y="140"/>
                      </a:lnTo>
                      <a:lnTo>
                        <a:pt x="181" y="141"/>
                      </a:lnTo>
                      <a:lnTo>
                        <a:pt x="183" y="146"/>
                      </a:lnTo>
                      <a:lnTo>
                        <a:pt x="184" y="149"/>
                      </a:lnTo>
                      <a:lnTo>
                        <a:pt x="184" y="154"/>
                      </a:lnTo>
                      <a:lnTo>
                        <a:pt x="183" y="157"/>
                      </a:lnTo>
                      <a:lnTo>
                        <a:pt x="180" y="157"/>
                      </a:lnTo>
                      <a:lnTo>
                        <a:pt x="179" y="154"/>
                      </a:lnTo>
                      <a:lnTo>
                        <a:pt x="178" y="149"/>
                      </a:lnTo>
                      <a:lnTo>
                        <a:pt x="175" y="148"/>
                      </a:lnTo>
                      <a:lnTo>
                        <a:pt x="172" y="148"/>
                      </a:lnTo>
                      <a:lnTo>
                        <a:pt x="163" y="156"/>
                      </a:lnTo>
                      <a:lnTo>
                        <a:pt x="162" y="160"/>
                      </a:lnTo>
                      <a:lnTo>
                        <a:pt x="160" y="163"/>
                      </a:lnTo>
                      <a:lnTo>
                        <a:pt x="160" y="170"/>
                      </a:lnTo>
                      <a:lnTo>
                        <a:pt x="158" y="173"/>
                      </a:lnTo>
                      <a:lnTo>
                        <a:pt x="153" y="173"/>
                      </a:lnTo>
                      <a:lnTo>
                        <a:pt x="151" y="175"/>
                      </a:lnTo>
                      <a:lnTo>
                        <a:pt x="151" y="184"/>
                      </a:lnTo>
                      <a:lnTo>
                        <a:pt x="149" y="185"/>
                      </a:lnTo>
                      <a:lnTo>
                        <a:pt x="149" y="189"/>
                      </a:lnTo>
                      <a:lnTo>
                        <a:pt x="152" y="194"/>
                      </a:lnTo>
                      <a:lnTo>
                        <a:pt x="154" y="196"/>
                      </a:lnTo>
                      <a:lnTo>
                        <a:pt x="154" y="201"/>
                      </a:lnTo>
                      <a:lnTo>
                        <a:pt x="149" y="208"/>
                      </a:lnTo>
                      <a:lnTo>
                        <a:pt x="149" y="21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22" name="Freeform 201"/>
                <p:cNvSpPr>
                  <a:spLocks noChangeAspect="1"/>
                </p:cNvSpPr>
                <p:nvPr/>
              </p:nvSpPr>
              <p:spPr bwMode="gray">
                <a:xfrm>
                  <a:off x="2703" y="1965"/>
                  <a:ext cx="15" cy="8"/>
                </a:xfrm>
                <a:custGeom>
                  <a:avLst/>
                  <a:gdLst/>
                  <a:ahLst/>
                  <a:cxnLst>
                    <a:cxn ang="0">
                      <a:pos x="75" y="42"/>
                    </a:cxn>
                    <a:cxn ang="0">
                      <a:pos x="45" y="20"/>
                    </a:cxn>
                    <a:cxn ang="0">
                      <a:pos x="29" y="17"/>
                    </a:cxn>
                    <a:cxn ang="0">
                      <a:pos x="13" y="7"/>
                    </a:cxn>
                    <a:cxn ang="0">
                      <a:pos x="0" y="5"/>
                    </a:cxn>
                    <a:cxn ang="0">
                      <a:pos x="4" y="0"/>
                    </a:cxn>
                    <a:cxn ang="0">
                      <a:pos x="15" y="2"/>
                    </a:cxn>
                    <a:cxn ang="0">
                      <a:pos x="20" y="10"/>
                    </a:cxn>
                    <a:cxn ang="0">
                      <a:pos x="25" y="10"/>
                    </a:cxn>
                    <a:cxn ang="0">
                      <a:pos x="32" y="5"/>
                    </a:cxn>
                    <a:cxn ang="0">
                      <a:pos x="40" y="6"/>
                    </a:cxn>
                    <a:cxn ang="0">
                      <a:pos x="40" y="11"/>
                    </a:cxn>
                    <a:cxn ang="0">
                      <a:pos x="48" y="17"/>
                    </a:cxn>
                    <a:cxn ang="0">
                      <a:pos x="55" y="18"/>
                    </a:cxn>
                    <a:cxn ang="0">
                      <a:pos x="63" y="28"/>
                    </a:cxn>
                    <a:cxn ang="0">
                      <a:pos x="72" y="29"/>
                    </a:cxn>
                    <a:cxn ang="0">
                      <a:pos x="71" y="34"/>
                    </a:cxn>
                    <a:cxn ang="0">
                      <a:pos x="75" y="34"/>
                    </a:cxn>
                    <a:cxn ang="0">
                      <a:pos x="75" y="42"/>
                    </a:cxn>
                  </a:cxnLst>
                  <a:rect l="0" t="0" r="r" b="b"/>
                  <a:pathLst>
                    <a:path w="75" h="42">
                      <a:moveTo>
                        <a:pt x="75" y="42"/>
                      </a:moveTo>
                      <a:lnTo>
                        <a:pt x="45" y="20"/>
                      </a:lnTo>
                      <a:lnTo>
                        <a:pt x="29" y="17"/>
                      </a:lnTo>
                      <a:lnTo>
                        <a:pt x="13" y="7"/>
                      </a:lnTo>
                      <a:lnTo>
                        <a:pt x="0" y="5"/>
                      </a:lnTo>
                      <a:lnTo>
                        <a:pt x="4" y="0"/>
                      </a:lnTo>
                      <a:lnTo>
                        <a:pt x="15" y="2"/>
                      </a:lnTo>
                      <a:lnTo>
                        <a:pt x="20" y="10"/>
                      </a:lnTo>
                      <a:lnTo>
                        <a:pt x="25" y="10"/>
                      </a:lnTo>
                      <a:lnTo>
                        <a:pt x="32" y="5"/>
                      </a:lnTo>
                      <a:lnTo>
                        <a:pt x="40" y="6"/>
                      </a:lnTo>
                      <a:lnTo>
                        <a:pt x="40" y="11"/>
                      </a:lnTo>
                      <a:lnTo>
                        <a:pt x="48" y="17"/>
                      </a:lnTo>
                      <a:lnTo>
                        <a:pt x="55" y="18"/>
                      </a:lnTo>
                      <a:lnTo>
                        <a:pt x="63" y="28"/>
                      </a:lnTo>
                      <a:lnTo>
                        <a:pt x="72" y="29"/>
                      </a:lnTo>
                      <a:lnTo>
                        <a:pt x="71" y="34"/>
                      </a:lnTo>
                      <a:lnTo>
                        <a:pt x="75" y="34"/>
                      </a:lnTo>
                      <a:lnTo>
                        <a:pt x="75" y="4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sp>
            <p:nvSpPr>
              <p:cNvPr id="199" name="Freeform 202"/>
              <p:cNvSpPr>
                <a:spLocks noChangeAspect="1"/>
              </p:cNvSpPr>
              <p:nvPr/>
            </p:nvSpPr>
            <p:spPr bwMode="gray">
              <a:xfrm>
                <a:off x="5128419" y="2973735"/>
                <a:ext cx="39688" cy="41275"/>
              </a:xfrm>
              <a:custGeom>
                <a:avLst/>
                <a:gdLst/>
                <a:ahLst/>
                <a:cxnLst>
                  <a:cxn ang="0">
                    <a:pos x="49" y="0"/>
                  </a:cxn>
                  <a:cxn ang="0">
                    <a:pos x="35" y="2"/>
                  </a:cxn>
                  <a:cxn ang="0">
                    <a:pos x="21" y="12"/>
                  </a:cxn>
                  <a:cxn ang="0">
                    <a:pos x="13" y="8"/>
                  </a:cxn>
                  <a:cxn ang="0">
                    <a:pos x="2" y="28"/>
                  </a:cxn>
                  <a:cxn ang="0">
                    <a:pos x="0" y="37"/>
                  </a:cxn>
                  <a:cxn ang="0">
                    <a:pos x="6" y="50"/>
                  </a:cxn>
                  <a:cxn ang="0">
                    <a:pos x="21" y="58"/>
                  </a:cxn>
                  <a:cxn ang="0">
                    <a:pos x="28" y="70"/>
                  </a:cxn>
                  <a:cxn ang="0">
                    <a:pos x="23" y="86"/>
                  </a:cxn>
                  <a:cxn ang="0">
                    <a:pos x="26" y="99"/>
                  </a:cxn>
                  <a:cxn ang="0">
                    <a:pos x="32" y="106"/>
                  </a:cxn>
                  <a:cxn ang="0">
                    <a:pos x="39" y="108"/>
                  </a:cxn>
                  <a:cxn ang="0">
                    <a:pos x="42" y="98"/>
                  </a:cxn>
                  <a:cxn ang="0">
                    <a:pos x="49" y="90"/>
                  </a:cxn>
                  <a:cxn ang="0">
                    <a:pos x="53" y="96"/>
                  </a:cxn>
                  <a:cxn ang="0">
                    <a:pos x="60" y="103"/>
                  </a:cxn>
                  <a:cxn ang="0">
                    <a:pos x="65" y="119"/>
                  </a:cxn>
                  <a:cxn ang="0">
                    <a:pos x="66" y="130"/>
                  </a:cxn>
                  <a:cxn ang="0">
                    <a:pos x="71" y="131"/>
                  </a:cxn>
                  <a:cxn ang="0">
                    <a:pos x="76" y="110"/>
                  </a:cxn>
                  <a:cxn ang="0">
                    <a:pos x="85" y="107"/>
                  </a:cxn>
                  <a:cxn ang="0">
                    <a:pos x="91" y="117"/>
                  </a:cxn>
                  <a:cxn ang="0">
                    <a:pos x="98" y="124"/>
                  </a:cxn>
                  <a:cxn ang="0">
                    <a:pos x="107" y="129"/>
                  </a:cxn>
                  <a:cxn ang="0">
                    <a:pos x="105" y="107"/>
                  </a:cxn>
                  <a:cxn ang="0">
                    <a:pos x="98" y="77"/>
                  </a:cxn>
                  <a:cxn ang="0">
                    <a:pos x="91" y="66"/>
                  </a:cxn>
                  <a:cxn ang="0">
                    <a:pos x="88" y="54"/>
                  </a:cxn>
                  <a:cxn ang="0">
                    <a:pos x="105" y="66"/>
                  </a:cxn>
                  <a:cxn ang="0">
                    <a:pos x="108" y="71"/>
                  </a:cxn>
                  <a:cxn ang="0">
                    <a:pos x="113" y="71"/>
                  </a:cxn>
                  <a:cxn ang="0">
                    <a:pos x="119" y="65"/>
                  </a:cxn>
                  <a:cxn ang="0">
                    <a:pos x="128" y="64"/>
                  </a:cxn>
                  <a:cxn ang="0">
                    <a:pos x="126" y="56"/>
                  </a:cxn>
                  <a:cxn ang="0">
                    <a:pos x="114" y="48"/>
                  </a:cxn>
                  <a:cxn ang="0">
                    <a:pos x="107" y="33"/>
                  </a:cxn>
                  <a:cxn ang="0">
                    <a:pos x="107" y="26"/>
                  </a:cxn>
                  <a:cxn ang="0">
                    <a:pos x="98" y="21"/>
                  </a:cxn>
                  <a:cxn ang="0">
                    <a:pos x="74" y="12"/>
                  </a:cxn>
                  <a:cxn ang="0">
                    <a:pos x="61" y="8"/>
                  </a:cxn>
                  <a:cxn ang="0">
                    <a:pos x="55" y="8"/>
                  </a:cxn>
                  <a:cxn ang="0">
                    <a:pos x="49" y="0"/>
                  </a:cxn>
                </a:cxnLst>
                <a:rect l="0" t="0" r="r" b="b"/>
                <a:pathLst>
                  <a:path w="128" h="131">
                    <a:moveTo>
                      <a:pt x="49" y="0"/>
                    </a:moveTo>
                    <a:lnTo>
                      <a:pt x="35" y="2"/>
                    </a:lnTo>
                    <a:lnTo>
                      <a:pt x="21" y="12"/>
                    </a:lnTo>
                    <a:lnTo>
                      <a:pt x="13" y="8"/>
                    </a:lnTo>
                    <a:lnTo>
                      <a:pt x="2" y="28"/>
                    </a:lnTo>
                    <a:lnTo>
                      <a:pt x="0" y="37"/>
                    </a:lnTo>
                    <a:lnTo>
                      <a:pt x="6" y="50"/>
                    </a:lnTo>
                    <a:lnTo>
                      <a:pt x="21" y="58"/>
                    </a:lnTo>
                    <a:lnTo>
                      <a:pt x="28" y="70"/>
                    </a:lnTo>
                    <a:lnTo>
                      <a:pt x="23" y="86"/>
                    </a:lnTo>
                    <a:lnTo>
                      <a:pt x="26" y="99"/>
                    </a:lnTo>
                    <a:lnTo>
                      <a:pt x="32" y="106"/>
                    </a:lnTo>
                    <a:lnTo>
                      <a:pt x="39" y="108"/>
                    </a:lnTo>
                    <a:lnTo>
                      <a:pt x="42" y="98"/>
                    </a:lnTo>
                    <a:lnTo>
                      <a:pt x="49" y="90"/>
                    </a:lnTo>
                    <a:lnTo>
                      <a:pt x="53" y="96"/>
                    </a:lnTo>
                    <a:lnTo>
                      <a:pt x="60" y="103"/>
                    </a:lnTo>
                    <a:lnTo>
                      <a:pt x="65" y="119"/>
                    </a:lnTo>
                    <a:lnTo>
                      <a:pt x="66" y="130"/>
                    </a:lnTo>
                    <a:lnTo>
                      <a:pt x="71" y="131"/>
                    </a:lnTo>
                    <a:lnTo>
                      <a:pt x="76" y="110"/>
                    </a:lnTo>
                    <a:lnTo>
                      <a:pt x="85" y="107"/>
                    </a:lnTo>
                    <a:lnTo>
                      <a:pt x="91" y="117"/>
                    </a:lnTo>
                    <a:lnTo>
                      <a:pt x="98" y="124"/>
                    </a:lnTo>
                    <a:lnTo>
                      <a:pt x="107" y="129"/>
                    </a:lnTo>
                    <a:lnTo>
                      <a:pt x="105" y="107"/>
                    </a:lnTo>
                    <a:lnTo>
                      <a:pt x="98" y="77"/>
                    </a:lnTo>
                    <a:lnTo>
                      <a:pt x="91" y="66"/>
                    </a:lnTo>
                    <a:lnTo>
                      <a:pt x="88" y="54"/>
                    </a:lnTo>
                    <a:lnTo>
                      <a:pt x="105" y="66"/>
                    </a:lnTo>
                    <a:lnTo>
                      <a:pt x="108" y="71"/>
                    </a:lnTo>
                    <a:lnTo>
                      <a:pt x="113" y="71"/>
                    </a:lnTo>
                    <a:lnTo>
                      <a:pt x="119" y="65"/>
                    </a:lnTo>
                    <a:lnTo>
                      <a:pt x="128" y="64"/>
                    </a:lnTo>
                    <a:lnTo>
                      <a:pt x="126" y="56"/>
                    </a:lnTo>
                    <a:lnTo>
                      <a:pt x="114" y="48"/>
                    </a:lnTo>
                    <a:lnTo>
                      <a:pt x="107" y="33"/>
                    </a:lnTo>
                    <a:lnTo>
                      <a:pt x="107" y="26"/>
                    </a:lnTo>
                    <a:lnTo>
                      <a:pt x="98" y="21"/>
                    </a:lnTo>
                    <a:lnTo>
                      <a:pt x="74" y="12"/>
                    </a:lnTo>
                    <a:lnTo>
                      <a:pt x="61" y="8"/>
                    </a:lnTo>
                    <a:lnTo>
                      <a:pt x="55" y="8"/>
                    </a:lnTo>
                    <a:lnTo>
                      <a:pt x="49"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00" name="Freeform 203"/>
              <p:cNvSpPr>
                <a:spLocks noChangeAspect="1"/>
              </p:cNvSpPr>
              <p:nvPr/>
            </p:nvSpPr>
            <p:spPr bwMode="gray">
              <a:xfrm>
                <a:off x="5110956" y="2894360"/>
                <a:ext cx="111125" cy="93663"/>
              </a:xfrm>
              <a:custGeom>
                <a:avLst/>
                <a:gdLst/>
                <a:ahLst/>
                <a:cxnLst>
                  <a:cxn ang="0">
                    <a:pos x="314" y="70"/>
                  </a:cxn>
                  <a:cxn ang="0">
                    <a:pos x="258" y="65"/>
                  </a:cxn>
                  <a:cxn ang="0">
                    <a:pos x="245" y="66"/>
                  </a:cxn>
                  <a:cxn ang="0">
                    <a:pos x="223" y="73"/>
                  </a:cxn>
                  <a:cxn ang="0">
                    <a:pos x="193" y="86"/>
                  </a:cxn>
                  <a:cxn ang="0">
                    <a:pos x="216" y="100"/>
                  </a:cxn>
                  <a:cxn ang="0">
                    <a:pos x="227" y="116"/>
                  </a:cxn>
                  <a:cxn ang="0">
                    <a:pos x="201" y="103"/>
                  </a:cxn>
                  <a:cxn ang="0">
                    <a:pos x="207" y="120"/>
                  </a:cxn>
                  <a:cxn ang="0">
                    <a:pos x="201" y="125"/>
                  </a:cxn>
                  <a:cxn ang="0">
                    <a:pos x="185" y="111"/>
                  </a:cxn>
                  <a:cxn ang="0">
                    <a:pos x="184" y="124"/>
                  </a:cxn>
                  <a:cxn ang="0">
                    <a:pos x="188" y="135"/>
                  </a:cxn>
                  <a:cxn ang="0">
                    <a:pos x="172" y="111"/>
                  </a:cxn>
                  <a:cxn ang="0">
                    <a:pos x="148" y="93"/>
                  </a:cxn>
                  <a:cxn ang="0">
                    <a:pos x="137" y="90"/>
                  </a:cxn>
                  <a:cxn ang="0">
                    <a:pos x="135" y="120"/>
                  </a:cxn>
                  <a:cxn ang="0">
                    <a:pos x="144" y="140"/>
                  </a:cxn>
                  <a:cxn ang="0">
                    <a:pos x="164" y="172"/>
                  </a:cxn>
                  <a:cxn ang="0">
                    <a:pos x="172" y="190"/>
                  </a:cxn>
                  <a:cxn ang="0">
                    <a:pos x="163" y="191"/>
                  </a:cxn>
                  <a:cxn ang="0">
                    <a:pos x="161" y="179"/>
                  </a:cxn>
                  <a:cxn ang="0">
                    <a:pos x="150" y="186"/>
                  </a:cxn>
                  <a:cxn ang="0">
                    <a:pos x="151" y="203"/>
                  </a:cxn>
                  <a:cxn ang="0">
                    <a:pos x="141" y="203"/>
                  </a:cxn>
                  <a:cxn ang="0">
                    <a:pos x="135" y="212"/>
                  </a:cxn>
                  <a:cxn ang="0">
                    <a:pos x="156" y="219"/>
                  </a:cxn>
                  <a:cxn ang="0">
                    <a:pos x="172" y="224"/>
                  </a:cxn>
                  <a:cxn ang="0">
                    <a:pos x="184" y="237"/>
                  </a:cxn>
                  <a:cxn ang="0">
                    <a:pos x="199" y="250"/>
                  </a:cxn>
                  <a:cxn ang="0">
                    <a:pos x="211" y="255"/>
                  </a:cxn>
                  <a:cxn ang="0">
                    <a:pos x="199" y="285"/>
                  </a:cxn>
                  <a:cxn ang="0">
                    <a:pos x="175" y="275"/>
                  </a:cxn>
                  <a:cxn ang="0">
                    <a:pos x="152" y="270"/>
                  </a:cxn>
                  <a:cxn ang="0">
                    <a:pos x="164" y="259"/>
                  </a:cxn>
                  <a:cxn ang="0">
                    <a:pos x="139" y="243"/>
                  </a:cxn>
                  <a:cxn ang="0">
                    <a:pos x="123" y="245"/>
                  </a:cxn>
                  <a:cxn ang="0">
                    <a:pos x="98" y="245"/>
                  </a:cxn>
                  <a:cxn ang="0">
                    <a:pos x="67" y="242"/>
                  </a:cxn>
                  <a:cxn ang="0">
                    <a:pos x="61" y="245"/>
                  </a:cxn>
                  <a:cxn ang="0">
                    <a:pos x="51" y="240"/>
                  </a:cxn>
                  <a:cxn ang="0">
                    <a:pos x="33" y="208"/>
                  </a:cxn>
                  <a:cxn ang="0">
                    <a:pos x="53" y="208"/>
                  </a:cxn>
                  <a:cxn ang="0">
                    <a:pos x="35" y="194"/>
                  </a:cxn>
                  <a:cxn ang="0">
                    <a:pos x="17" y="178"/>
                  </a:cxn>
                  <a:cxn ang="0">
                    <a:pos x="3" y="154"/>
                  </a:cxn>
                  <a:cxn ang="0">
                    <a:pos x="0" y="152"/>
                  </a:cxn>
                  <a:cxn ang="0">
                    <a:pos x="10" y="146"/>
                  </a:cxn>
                  <a:cxn ang="0">
                    <a:pos x="17" y="127"/>
                  </a:cxn>
                  <a:cxn ang="0">
                    <a:pos x="35" y="103"/>
                  </a:cxn>
                  <a:cxn ang="0">
                    <a:pos x="49" y="77"/>
                  </a:cxn>
                  <a:cxn ang="0">
                    <a:pos x="82" y="62"/>
                  </a:cxn>
                  <a:cxn ang="0">
                    <a:pos x="112" y="45"/>
                  </a:cxn>
                  <a:cxn ang="0">
                    <a:pos x="147" y="31"/>
                  </a:cxn>
                  <a:cxn ang="0">
                    <a:pos x="166" y="29"/>
                  </a:cxn>
                  <a:cxn ang="0">
                    <a:pos x="205" y="25"/>
                  </a:cxn>
                  <a:cxn ang="0">
                    <a:pos x="248" y="16"/>
                  </a:cxn>
                  <a:cxn ang="0">
                    <a:pos x="293" y="36"/>
                  </a:cxn>
                  <a:cxn ang="0">
                    <a:pos x="327" y="20"/>
                  </a:cxn>
                  <a:cxn ang="0">
                    <a:pos x="340" y="0"/>
                  </a:cxn>
                  <a:cxn ang="0">
                    <a:pos x="352" y="13"/>
                  </a:cxn>
                  <a:cxn ang="0">
                    <a:pos x="340" y="33"/>
                  </a:cxn>
                  <a:cxn ang="0">
                    <a:pos x="334" y="63"/>
                  </a:cxn>
                </a:cxnLst>
                <a:rect l="0" t="0" r="r" b="b"/>
                <a:pathLst>
                  <a:path w="352" h="293">
                    <a:moveTo>
                      <a:pt x="324" y="78"/>
                    </a:moveTo>
                    <a:lnTo>
                      <a:pt x="314" y="70"/>
                    </a:lnTo>
                    <a:lnTo>
                      <a:pt x="268" y="57"/>
                    </a:lnTo>
                    <a:lnTo>
                      <a:pt x="258" y="65"/>
                    </a:lnTo>
                    <a:lnTo>
                      <a:pt x="253" y="66"/>
                    </a:lnTo>
                    <a:lnTo>
                      <a:pt x="245" y="66"/>
                    </a:lnTo>
                    <a:lnTo>
                      <a:pt x="234" y="62"/>
                    </a:lnTo>
                    <a:lnTo>
                      <a:pt x="223" y="73"/>
                    </a:lnTo>
                    <a:lnTo>
                      <a:pt x="207" y="76"/>
                    </a:lnTo>
                    <a:lnTo>
                      <a:pt x="193" y="86"/>
                    </a:lnTo>
                    <a:lnTo>
                      <a:pt x="201" y="94"/>
                    </a:lnTo>
                    <a:lnTo>
                      <a:pt x="216" y="100"/>
                    </a:lnTo>
                    <a:lnTo>
                      <a:pt x="225" y="110"/>
                    </a:lnTo>
                    <a:lnTo>
                      <a:pt x="227" y="116"/>
                    </a:lnTo>
                    <a:lnTo>
                      <a:pt x="217" y="106"/>
                    </a:lnTo>
                    <a:lnTo>
                      <a:pt x="201" y="103"/>
                    </a:lnTo>
                    <a:lnTo>
                      <a:pt x="196" y="113"/>
                    </a:lnTo>
                    <a:lnTo>
                      <a:pt x="207" y="120"/>
                    </a:lnTo>
                    <a:lnTo>
                      <a:pt x="209" y="133"/>
                    </a:lnTo>
                    <a:lnTo>
                      <a:pt x="201" y="125"/>
                    </a:lnTo>
                    <a:lnTo>
                      <a:pt x="195" y="115"/>
                    </a:lnTo>
                    <a:lnTo>
                      <a:pt x="185" y="111"/>
                    </a:lnTo>
                    <a:lnTo>
                      <a:pt x="182" y="113"/>
                    </a:lnTo>
                    <a:lnTo>
                      <a:pt x="184" y="124"/>
                    </a:lnTo>
                    <a:lnTo>
                      <a:pt x="193" y="131"/>
                    </a:lnTo>
                    <a:lnTo>
                      <a:pt x="188" y="135"/>
                    </a:lnTo>
                    <a:lnTo>
                      <a:pt x="177" y="125"/>
                    </a:lnTo>
                    <a:lnTo>
                      <a:pt x="172" y="111"/>
                    </a:lnTo>
                    <a:lnTo>
                      <a:pt x="148" y="97"/>
                    </a:lnTo>
                    <a:lnTo>
                      <a:pt x="148" y="93"/>
                    </a:lnTo>
                    <a:lnTo>
                      <a:pt x="151" y="86"/>
                    </a:lnTo>
                    <a:lnTo>
                      <a:pt x="137" y="90"/>
                    </a:lnTo>
                    <a:lnTo>
                      <a:pt x="135" y="105"/>
                    </a:lnTo>
                    <a:lnTo>
                      <a:pt x="135" y="120"/>
                    </a:lnTo>
                    <a:lnTo>
                      <a:pt x="136" y="132"/>
                    </a:lnTo>
                    <a:lnTo>
                      <a:pt x="144" y="140"/>
                    </a:lnTo>
                    <a:lnTo>
                      <a:pt x="147" y="154"/>
                    </a:lnTo>
                    <a:lnTo>
                      <a:pt x="164" y="172"/>
                    </a:lnTo>
                    <a:lnTo>
                      <a:pt x="169" y="181"/>
                    </a:lnTo>
                    <a:lnTo>
                      <a:pt x="172" y="190"/>
                    </a:lnTo>
                    <a:lnTo>
                      <a:pt x="167" y="192"/>
                    </a:lnTo>
                    <a:lnTo>
                      <a:pt x="163" y="191"/>
                    </a:lnTo>
                    <a:lnTo>
                      <a:pt x="164" y="185"/>
                    </a:lnTo>
                    <a:lnTo>
                      <a:pt x="161" y="179"/>
                    </a:lnTo>
                    <a:lnTo>
                      <a:pt x="151" y="178"/>
                    </a:lnTo>
                    <a:lnTo>
                      <a:pt x="150" y="186"/>
                    </a:lnTo>
                    <a:lnTo>
                      <a:pt x="155" y="200"/>
                    </a:lnTo>
                    <a:lnTo>
                      <a:pt x="151" y="203"/>
                    </a:lnTo>
                    <a:lnTo>
                      <a:pt x="147" y="203"/>
                    </a:lnTo>
                    <a:lnTo>
                      <a:pt x="141" y="203"/>
                    </a:lnTo>
                    <a:lnTo>
                      <a:pt x="131" y="206"/>
                    </a:lnTo>
                    <a:lnTo>
                      <a:pt x="135" y="212"/>
                    </a:lnTo>
                    <a:lnTo>
                      <a:pt x="147" y="217"/>
                    </a:lnTo>
                    <a:lnTo>
                      <a:pt x="156" y="219"/>
                    </a:lnTo>
                    <a:lnTo>
                      <a:pt x="163" y="224"/>
                    </a:lnTo>
                    <a:lnTo>
                      <a:pt x="172" y="224"/>
                    </a:lnTo>
                    <a:lnTo>
                      <a:pt x="177" y="237"/>
                    </a:lnTo>
                    <a:lnTo>
                      <a:pt x="184" y="237"/>
                    </a:lnTo>
                    <a:lnTo>
                      <a:pt x="190" y="244"/>
                    </a:lnTo>
                    <a:lnTo>
                      <a:pt x="199" y="250"/>
                    </a:lnTo>
                    <a:lnTo>
                      <a:pt x="204" y="250"/>
                    </a:lnTo>
                    <a:lnTo>
                      <a:pt x="211" y="255"/>
                    </a:lnTo>
                    <a:lnTo>
                      <a:pt x="212" y="293"/>
                    </a:lnTo>
                    <a:lnTo>
                      <a:pt x="199" y="285"/>
                    </a:lnTo>
                    <a:lnTo>
                      <a:pt x="189" y="272"/>
                    </a:lnTo>
                    <a:lnTo>
                      <a:pt x="175" y="275"/>
                    </a:lnTo>
                    <a:lnTo>
                      <a:pt x="161" y="275"/>
                    </a:lnTo>
                    <a:lnTo>
                      <a:pt x="152" y="270"/>
                    </a:lnTo>
                    <a:lnTo>
                      <a:pt x="162" y="266"/>
                    </a:lnTo>
                    <a:lnTo>
                      <a:pt x="164" y="259"/>
                    </a:lnTo>
                    <a:lnTo>
                      <a:pt x="152" y="256"/>
                    </a:lnTo>
                    <a:lnTo>
                      <a:pt x="139" y="243"/>
                    </a:lnTo>
                    <a:lnTo>
                      <a:pt x="132" y="249"/>
                    </a:lnTo>
                    <a:lnTo>
                      <a:pt x="123" y="245"/>
                    </a:lnTo>
                    <a:lnTo>
                      <a:pt x="110" y="248"/>
                    </a:lnTo>
                    <a:lnTo>
                      <a:pt x="98" y="245"/>
                    </a:lnTo>
                    <a:lnTo>
                      <a:pt x="81" y="248"/>
                    </a:lnTo>
                    <a:lnTo>
                      <a:pt x="67" y="242"/>
                    </a:lnTo>
                    <a:lnTo>
                      <a:pt x="64" y="242"/>
                    </a:lnTo>
                    <a:lnTo>
                      <a:pt x="61" y="245"/>
                    </a:lnTo>
                    <a:lnTo>
                      <a:pt x="55" y="248"/>
                    </a:lnTo>
                    <a:lnTo>
                      <a:pt x="51" y="240"/>
                    </a:lnTo>
                    <a:lnTo>
                      <a:pt x="45" y="228"/>
                    </a:lnTo>
                    <a:lnTo>
                      <a:pt x="33" y="208"/>
                    </a:lnTo>
                    <a:lnTo>
                      <a:pt x="43" y="210"/>
                    </a:lnTo>
                    <a:lnTo>
                      <a:pt x="53" y="208"/>
                    </a:lnTo>
                    <a:lnTo>
                      <a:pt x="49" y="200"/>
                    </a:lnTo>
                    <a:lnTo>
                      <a:pt x="35" y="194"/>
                    </a:lnTo>
                    <a:lnTo>
                      <a:pt x="33" y="203"/>
                    </a:lnTo>
                    <a:lnTo>
                      <a:pt x="17" y="178"/>
                    </a:lnTo>
                    <a:lnTo>
                      <a:pt x="7" y="170"/>
                    </a:lnTo>
                    <a:lnTo>
                      <a:pt x="3" y="154"/>
                    </a:lnTo>
                    <a:lnTo>
                      <a:pt x="1" y="152"/>
                    </a:lnTo>
                    <a:lnTo>
                      <a:pt x="0" y="152"/>
                    </a:lnTo>
                    <a:lnTo>
                      <a:pt x="1" y="152"/>
                    </a:lnTo>
                    <a:lnTo>
                      <a:pt x="10" y="146"/>
                    </a:lnTo>
                    <a:lnTo>
                      <a:pt x="15" y="140"/>
                    </a:lnTo>
                    <a:lnTo>
                      <a:pt x="17" y="127"/>
                    </a:lnTo>
                    <a:lnTo>
                      <a:pt x="27" y="120"/>
                    </a:lnTo>
                    <a:lnTo>
                      <a:pt x="35" y="103"/>
                    </a:lnTo>
                    <a:lnTo>
                      <a:pt x="49" y="92"/>
                    </a:lnTo>
                    <a:lnTo>
                      <a:pt x="49" y="77"/>
                    </a:lnTo>
                    <a:lnTo>
                      <a:pt x="46" y="67"/>
                    </a:lnTo>
                    <a:lnTo>
                      <a:pt x="82" y="62"/>
                    </a:lnTo>
                    <a:lnTo>
                      <a:pt x="93" y="52"/>
                    </a:lnTo>
                    <a:lnTo>
                      <a:pt x="112" y="45"/>
                    </a:lnTo>
                    <a:lnTo>
                      <a:pt x="132" y="45"/>
                    </a:lnTo>
                    <a:lnTo>
                      <a:pt x="147" y="31"/>
                    </a:lnTo>
                    <a:lnTo>
                      <a:pt x="153" y="29"/>
                    </a:lnTo>
                    <a:lnTo>
                      <a:pt x="166" y="29"/>
                    </a:lnTo>
                    <a:lnTo>
                      <a:pt x="183" y="25"/>
                    </a:lnTo>
                    <a:lnTo>
                      <a:pt x="205" y="25"/>
                    </a:lnTo>
                    <a:lnTo>
                      <a:pt x="236" y="16"/>
                    </a:lnTo>
                    <a:lnTo>
                      <a:pt x="248" y="16"/>
                    </a:lnTo>
                    <a:lnTo>
                      <a:pt x="258" y="24"/>
                    </a:lnTo>
                    <a:lnTo>
                      <a:pt x="293" y="36"/>
                    </a:lnTo>
                    <a:lnTo>
                      <a:pt x="313" y="33"/>
                    </a:lnTo>
                    <a:lnTo>
                      <a:pt x="327" y="20"/>
                    </a:lnTo>
                    <a:lnTo>
                      <a:pt x="329" y="1"/>
                    </a:lnTo>
                    <a:lnTo>
                      <a:pt x="340" y="0"/>
                    </a:lnTo>
                    <a:lnTo>
                      <a:pt x="343" y="6"/>
                    </a:lnTo>
                    <a:lnTo>
                      <a:pt x="352" y="13"/>
                    </a:lnTo>
                    <a:lnTo>
                      <a:pt x="351" y="24"/>
                    </a:lnTo>
                    <a:lnTo>
                      <a:pt x="340" y="33"/>
                    </a:lnTo>
                    <a:lnTo>
                      <a:pt x="338" y="49"/>
                    </a:lnTo>
                    <a:lnTo>
                      <a:pt x="334" y="63"/>
                    </a:lnTo>
                    <a:lnTo>
                      <a:pt x="324" y="7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01" name="Freeform 204"/>
              <p:cNvSpPr>
                <a:spLocks noChangeAspect="1"/>
              </p:cNvSpPr>
              <p:nvPr/>
            </p:nvSpPr>
            <p:spPr bwMode="gray">
              <a:xfrm>
                <a:off x="5039519" y="2727672"/>
                <a:ext cx="117475" cy="69850"/>
              </a:xfrm>
              <a:custGeom>
                <a:avLst/>
                <a:gdLst/>
                <a:ahLst/>
                <a:cxnLst>
                  <a:cxn ang="0">
                    <a:pos x="71" y="47"/>
                  </a:cxn>
                  <a:cxn ang="0">
                    <a:pos x="128" y="64"/>
                  </a:cxn>
                  <a:cxn ang="0">
                    <a:pos x="147" y="44"/>
                  </a:cxn>
                  <a:cxn ang="0">
                    <a:pos x="194" y="26"/>
                  </a:cxn>
                  <a:cxn ang="0">
                    <a:pos x="225" y="24"/>
                  </a:cxn>
                  <a:cxn ang="0">
                    <a:pos x="240" y="10"/>
                  </a:cxn>
                  <a:cxn ang="0">
                    <a:pos x="273" y="2"/>
                  </a:cxn>
                  <a:cxn ang="0">
                    <a:pos x="300" y="5"/>
                  </a:cxn>
                  <a:cxn ang="0">
                    <a:pos x="329" y="12"/>
                  </a:cxn>
                  <a:cxn ang="0">
                    <a:pos x="356" y="29"/>
                  </a:cxn>
                  <a:cxn ang="0">
                    <a:pos x="369" y="48"/>
                  </a:cxn>
                  <a:cxn ang="0">
                    <a:pos x="357" y="62"/>
                  </a:cxn>
                  <a:cxn ang="0">
                    <a:pos x="335" y="69"/>
                  </a:cxn>
                  <a:cxn ang="0">
                    <a:pos x="324" y="86"/>
                  </a:cxn>
                  <a:cxn ang="0">
                    <a:pos x="316" y="108"/>
                  </a:cxn>
                  <a:cxn ang="0">
                    <a:pos x="298" y="135"/>
                  </a:cxn>
                  <a:cxn ang="0">
                    <a:pos x="284" y="161"/>
                  </a:cxn>
                  <a:cxn ang="0">
                    <a:pos x="260" y="185"/>
                  </a:cxn>
                  <a:cxn ang="0">
                    <a:pos x="225" y="195"/>
                  </a:cxn>
                  <a:cxn ang="0">
                    <a:pos x="209" y="193"/>
                  </a:cxn>
                  <a:cxn ang="0">
                    <a:pos x="181" y="204"/>
                  </a:cxn>
                  <a:cxn ang="0">
                    <a:pos x="160" y="209"/>
                  </a:cxn>
                  <a:cxn ang="0">
                    <a:pos x="133" y="218"/>
                  </a:cxn>
                  <a:cxn ang="0">
                    <a:pos x="102" y="223"/>
                  </a:cxn>
                  <a:cxn ang="0">
                    <a:pos x="76" y="210"/>
                  </a:cxn>
                  <a:cxn ang="0">
                    <a:pos x="50" y="188"/>
                  </a:cxn>
                  <a:cxn ang="0">
                    <a:pos x="28" y="167"/>
                  </a:cxn>
                  <a:cxn ang="0">
                    <a:pos x="15" y="140"/>
                  </a:cxn>
                  <a:cxn ang="0">
                    <a:pos x="0" y="136"/>
                  </a:cxn>
                  <a:cxn ang="0">
                    <a:pos x="21" y="123"/>
                  </a:cxn>
                  <a:cxn ang="0">
                    <a:pos x="20" y="102"/>
                  </a:cxn>
                  <a:cxn ang="0">
                    <a:pos x="22" y="75"/>
                  </a:cxn>
                  <a:cxn ang="0">
                    <a:pos x="53" y="67"/>
                  </a:cxn>
                  <a:cxn ang="0">
                    <a:pos x="58" y="39"/>
                  </a:cxn>
                </a:cxnLst>
                <a:rect l="0" t="0" r="r" b="b"/>
                <a:pathLst>
                  <a:path w="369" h="223">
                    <a:moveTo>
                      <a:pt x="58" y="39"/>
                    </a:moveTo>
                    <a:lnTo>
                      <a:pt x="71" y="47"/>
                    </a:lnTo>
                    <a:lnTo>
                      <a:pt x="95" y="65"/>
                    </a:lnTo>
                    <a:lnTo>
                      <a:pt x="128" y="64"/>
                    </a:lnTo>
                    <a:lnTo>
                      <a:pt x="134" y="64"/>
                    </a:lnTo>
                    <a:lnTo>
                      <a:pt x="147" y="44"/>
                    </a:lnTo>
                    <a:lnTo>
                      <a:pt x="178" y="35"/>
                    </a:lnTo>
                    <a:lnTo>
                      <a:pt x="194" y="26"/>
                    </a:lnTo>
                    <a:lnTo>
                      <a:pt x="211" y="32"/>
                    </a:lnTo>
                    <a:lnTo>
                      <a:pt x="225" y="24"/>
                    </a:lnTo>
                    <a:lnTo>
                      <a:pt x="235" y="22"/>
                    </a:lnTo>
                    <a:lnTo>
                      <a:pt x="240" y="10"/>
                    </a:lnTo>
                    <a:lnTo>
                      <a:pt x="255" y="1"/>
                    </a:lnTo>
                    <a:lnTo>
                      <a:pt x="273" y="2"/>
                    </a:lnTo>
                    <a:lnTo>
                      <a:pt x="285" y="0"/>
                    </a:lnTo>
                    <a:lnTo>
                      <a:pt x="300" y="5"/>
                    </a:lnTo>
                    <a:lnTo>
                      <a:pt x="317" y="15"/>
                    </a:lnTo>
                    <a:lnTo>
                      <a:pt x="329" y="12"/>
                    </a:lnTo>
                    <a:lnTo>
                      <a:pt x="344" y="19"/>
                    </a:lnTo>
                    <a:lnTo>
                      <a:pt x="356" y="29"/>
                    </a:lnTo>
                    <a:lnTo>
                      <a:pt x="365" y="38"/>
                    </a:lnTo>
                    <a:lnTo>
                      <a:pt x="369" y="48"/>
                    </a:lnTo>
                    <a:lnTo>
                      <a:pt x="365" y="55"/>
                    </a:lnTo>
                    <a:lnTo>
                      <a:pt x="357" y="62"/>
                    </a:lnTo>
                    <a:lnTo>
                      <a:pt x="350" y="62"/>
                    </a:lnTo>
                    <a:lnTo>
                      <a:pt x="335" y="69"/>
                    </a:lnTo>
                    <a:lnTo>
                      <a:pt x="326" y="78"/>
                    </a:lnTo>
                    <a:lnTo>
                      <a:pt x="324" y="86"/>
                    </a:lnTo>
                    <a:lnTo>
                      <a:pt x="318" y="97"/>
                    </a:lnTo>
                    <a:lnTo>
                      <a:pt x="316" y="108"/>
                    </a:lnTo>
                    <a:lnTo>
                      <a:pt x="303" y="121"/>
                    </a:lnTo>
                    <a:lnTo>
                      <a:pt x="298" y="135"/>
                    </a:lnTo>
                    <a:lnTo>
                      <a:pt x="291" y="151"/>
                    </a:lnTo>
                    <a:lnTo>
                      <a:pt x="284" y="161"/>
                    </a:lnTo>
                    <a:lnTo>
                      <a:pt x="276" y="178"/>
                    </a:lnTo>
                    <a:lnTo>
                      <a:pt x="260" y="185"/>
                    </a:lnTo>
                    <a:lnTo>
                      <a:pt x="228" y="195"/>
                    </a:lnTo>
                    <a:lnTo>
                      <a:pt x="225" y="195"/>
                    </a:lnTo>
                    <a:lnTo>
                      <a:pt x="221" y="188"/>
                    </a:lnTo>
                    <a:lnTo>
                      <a:pt x="209" y="193"/>
                    </a:lnTo>
                    <a:lnTo>
                      <a:pt x="197" y="193"/>
                    </a:lnTo>
                    <a:lnTo>
                      <a:pt x="181" y="204"/>
                    </a:lnTo>
                    <a:lnTo>
                      <a:pt x="166" y="204"/>
                    </a:lnTo>
                    <a:lnTo>
                      <a:pt x="160" y="209"/>
                    </a:lnTo>
                    <a:lnTo>
                      <a:pt x="145" y="210"/>
                    </a:lnTo>
                    <a:lnTo>
                      <a:pt x="133" y="218"/>
                    </a:lnTo>
                    <a:lnTo>
                      <a:pt x="119" y="222"/>
                    </a:lnTo>
                    <a:lnTo>
                      <a:pt x="102" y="223"/>
                    </a:lnTo>
                    <a:lnTo>
                      <a:pt x="87" y="214"/>
                    </a:lnTo>
                    <a:lnTo>
                      <a:pt x="76" y="210"/>
                    </a:lnTo>
                    <a:lnTo>
                      <a:pt x="65" y="195"/>
                    </a:lnTo>
                    <a:lnTo>
                      <a:pt x="50" y="188"/>
                    </a:lnTo>
                    <a:lnTo>
                      <a:pt x="41" y="172"/>
                    </a:lnTo>
                    <a:lnTo>
                      <a:pt x="28" y="167"/>
                    </a:lnTo>
                    <a:lnTo>
                      <a:pt x="20" y="153"/>
                    </a:lnTo>
                    <a:lnTo>
                      <a:pt x="15" y="140"/>
                    </a:lnTo>
                    <a:lnTo>
                      <a:pt x="7" y="136"/>
                    </a:lnTo>
                    <a:lnTo>
                      <a:pt x="0" y="136"/>
                    </a:lnTo>
                    <a:lnTo>
                      <a:pt x="10" y="125"/>
                    </a:lnTo>
                    <a:lnTo>
                      <a:pt x="21" y="123"/>
                    </a:lnTo>
                    <a:lnTo>
                      <a:pt x="20" y="112"/>
                    </a:lnTo>
                    <a:lnTo>
                      <a:pt x="20" y="102"/>
                    </a:lnTo>
                    <a:lnTo>
                      <a:pt x="28" y="83"/>
                    </a:lnTo>
                    <a:lnTo>
                      <a:pt x="22" y="75"/>
                    </a:lnTo>
                    <a:lnTo>
                      <a:pt x="26" y="67"/>
                    </a:lnTo>
                    <a:lnTo>
                      <a:pt x="53" y="67"/>
                    </a:lnTo>
                    <a:lnTo>
                      <a:pt x="58" y="59"/>
                    </a:lnTo>
                    <a:lnTo>
                      <a:pt x="58" y="39"/>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02" name="Freeform 205"/>
              <p:cNvSpPr>
                <a:spLocks noChangeAspect="1"/>
              </p:cNvSpPr>
              <p:nvPr/>
            </p:nvSpPr>
            <p:spPr bwMode="gray">
              <a:xfrm>
                <a:off x="5004594" y="2549872"/>
                <a:ext cx="173038" cy="163513"/>
              </a:xfrm>
              <a:custGeom>
                <a:avLst/>
                <a:gdLst/>
                <a:ahLst/>
                <a:cxnLst>
                  <a:cxn ang="0">
                    <a:pos x="521" y="323"/>
                  </a:cxn>
                  <a:cxn ang="0">
                    <a:pos x="540" y="357"/>
                  </a:cxn>
                  <a:cxn ang="0">
                    <a:pos x="540" y="397"/>
                  </a:cxn>
                  <a:cxn ang="0">
                    <a:pos x="488" y="444"/>
                  </a:cxn>
                  <a:cxn ang="0">
                    <a:pos x="470" y="509"/>
                  </a:cxn>
                  <a:cxn ang="0">
                    <a:pos x="446" y="506"/>
                  </a:cxn>
                  <a:cxn ang="0">
                    <a:pos x="416" y="483"/>
                  </a:cxn>
                  <a:cxn ang="0">
                    <a:pos x="379" y="488"/>
                  </a:cxn>
                  <a:cxn ang="0">
                    <a:pos x="343" y="487"/>
                  </a:cxn>
                  <a:cxn ang="0">
                    <a:pos x="317" y="498"/>
                  </a:cxn>
                  <a:cxn ang="0">
                    <a:pos x="291" y="473"/>
                  </a:cxn>
                  <a:cxn ang="0">
                    <a:pos x="259" y="475"/>
                  </a:cxn>
                  <a:cxn ang="0">
                    <a:pos x="212" y="433"/>
                  </a:cxn>
                  <a:cxn ang="0">
                    <a:pos x="198" y="412"/>
                  </a:cxn>
                  <a:cxn ang="0">
                    <a:pos x="152" y="407"/>
                  </a:cxn>
                  <a:cxn ang="0">
                    <a:pos x="136" y="418"/>
                  </a:cxn>
                  <a:cxn ang="0">
                    <a:pos x="121" y="386"/>
                  </a:cxn>
                  <a:cxn ang="0">
                    <a:pos x="99" y="370"/>
                  </a:cxn>
                  <a:cxn ang="0">
                    <a:pos x="65" y="357"/>
                  </a:cxn>
                  <a:cxn ang="0">
                    <a:pos x="34" y="363"/>
                  </a:cxn>
                  <a:cxn ang="0">
                    <a:pos x="43" y="316"/>
                  </a:cxn>
                  <a:cxn ang="0">
                    <a:pos x="23" y="269"/>
                  </a:cxn>
                  <a:cxn ang="0">
                    <a:pos x="20" y="233"/>
                  </a:cxn>
                  <a:cxn ang="0">
                    <a:pos x="1" y="190"/>
                  </a:cxn>
                  <a:cxn ang="0">
                    <a:pos x="11" y="158"/>
                  </a:cxn>
                  <a:cxn ang="0">
                    <a:pos x="4" y="111"/>
                  </a:cxn>
                  <a:cxn ang="0">
                    <a:pos x="21" y="105"/>
                  </a:cxn>
                  <a:cxn ang="0">
                    <a:pos x="16" y="86"/>
                  </a:cxn>
                  <a:cxn ang="0">
                    <a:pos x="38" y="74"/>
                  </a:cxn>
                  <a:cxn ang="0">
                    <a:pos x="102" y="53"/>
                  </a:cxn>
                  <a:cxn ang="0">
                    <a:pos x="172" y="9"/>
                  </a:cxn>
                  <a:cxn ang="0">
                    <a:pos x="239" y="3"/>
                  </a:cxn>
                  <a:cxn ang="0">
                    <a:pos x="254" y="21"/>
                  </a:cxn>
                  <a:cxn ang="0">
                    <a:pos x="250" y="50"/>
                  </a:cxn>
                  <a:cxn ang="0">
                    <a:pos x="262" y="45"/>
                  </a:cxn>
                  <a:cxn ang="0">
                    <a:pos x="290" y="42"/>
                  </a:cxn>
                  <a:cxn ang="0">
                    <a:pos x="378" y="52"/>
                  </a:cxn>
                  <a:cxn ang="0">
                    <a:pos x="477" y="42"/>
                  </a:cxn>
                  <a:cxn ang="0">
                    <a:pos x="515" y="74"/>
                  </a:cxn>
                  <a:cxn ang="0">
                    <a:pos x="534" y="163"/>
                  </a:cxn>
                  <a:cxn ang="0">
                    <a:pos x="522" y="212"/>
                  </a:cxn>
                  <a:cxn ang="0">
                    <a:pos x="502" y="245"/>
                  </a:cxn>
                </a:cxnLst>
                <a:rect l="0" t="0" r="r" b="b"/>
                <a:pathLst>
                  <a:path w="545" h="511">
                    <a:moveTo>
                      <a:pt x="513" y="298"/>
                    </a:moveTo>
                    <a:lnTo>
                      <a:pt x="520" y="311"/>
                    </a:lnTo>
                    <a:lnTo>
                      <a:pt x="521" y="323"/>
                    </a:lnTo>
                    <a:lnTo>
                      <a:pt x="528" y="342"/>
                    </a:lnTo>
                    <a:lnTo>
                      <a:pt x="529" y="346"/>
                    </a:lnTo>
                    <a:lnTo>
                      <a:pt x="540" y="357"/>
                    </a:lnTo>
                    <a:lnTo>
                      <a:pt x="539" y="368"/>
                    </a:lnTo>
                    <a:lnTo>
                      <a:pt x="545" y="382"/>
                    </a:lnTo>
                    <a:lnTo>
                      <a:pt x="540" y="397"/>
                    </a:lnTo>
                    <a:lnTo>
                      <a:pt x="522" y="412"/>
                    </a:lnTo>
                    <a:lnTo>
                      <a:pt x="502" y="425"/>
                    </a:lnTo>
                    <a:lnTo>
                      <a:pt x="488" y="444"/>
                    </a:lnTo>
                    <a:lnTo>
                      <a:pt x="470" y="482"/>
                    </a:lnTo>
                    <a:lnTo>
                      <a:pt x="468" y="497"/>
                    </a:lnTo>
                    <a:lnTo>
                      <a:pt x="470" y="509"/>
                    </a:lnTo>
                    <a:lnTo>
                      <a:pt x="461" y="511"/>
                    </a:lnTo>
                    <a:lnTo>
                      <a:pt x="456" y="510"/>
                    </a:lnTo>
                    <a:lnTo>
                      <a:pt x="446" y="506"/>
                    </a:lnTo>
                    <a:lnTo>
                      <a:pt x="435" y="498"/>
                    </a:lnTo>
                    <a:lnTo>
                      <a:pt x="426" y="491"/>
                    </a:lnTo>
                    <a:lnTo>
                      <a:pt x="416" y="483"/>
                    </a:lnTo>
                    <a:lnTo>
                      <a:pt x="403" y="482"/>
                    </a:lnTo>
                    <a:lnTo>
                      <a:pt x="391" y="483"/>
                    </a:lnTo>
                    <a:lnTo>
                      <a:pt x="379" y="488"/>
                    </a:lnTo>
                    <a:lnTo>
                      <a:pt x="372" y="494"/>
                    </a:lnTo>
                    <a:lnTo>
                      <a:pt x="362" y="487"/>
                    </a:lnTo>
                    <a:lnTo>
                      <a:pt x="343" y="487"/>
                    </a:lnTo>
                    <a:lnTo>
                      <a:pt x="334" y="495"/>
                    </a:lnTo>
                    <a:lnTo>
                      <a:pt x="324" y="500"/>
                    </a:lnTo>
                    <a:lnTo>
                      <a:pt x="317" y="498"/>
                    </a:lnTo>
                    <a:lnTo>
                      <a:pt x="309" y="489"/>
                    </a:lnTo>
                    <a:lnTo>
                      <a:pt x="300" y="479"/>
                    </a:lnTo>
                    <a:lnTo>
                      <a:pt x="291" y="473"/>
                    </a:lnTo>
                    <a:lnTo>
                      <a:pt x="281" y="478"/>
                    </a:lnTo>
                    <a:lnTo>
                      <a:pt x="270" y="481"/>
                    </a:lnTo>
                    <a:lnTo>
                      <a:pt x="259" y="475"/>
                    </a:lnTo>
                    <a:lnTo>
                      <a:pt x="241" y="466"/>
                    </a:lnTo>
                    <a:lnTo>
                      <a:pt x="221" y="438"/>
                    </a:lnTo>
                    <a:lnTo>
                      <a:pt x="212" y="433"/>
                    </a:lnTo>
                    <a:lnTo>
                      <a:pt x="207" y="435"/>
                    </a:lnTo>
                    <a:lnTo>
                      <a:pt x="198" y="428"/>
                    </a:lnTo>
                    <a:lnTo>
                      <a:pt x="198" y="412"/>
                    </a:lnTo>
                    <a:lnTo>
                      <a:pt x="178" y="409"/>
                    </a:lnTo>
                    <a:lnTo>
                      <a:pt x="153" y="401"/>
                    </a:lnTo>
                    <a:lnTo>
                      <a:pt x="152" y="407"/>
                    </a:lnTo>
                    <a:lnTo>
                      <a:pt x="155" y="413"/>
                    </a:lnTo>
                    <a:lnTo>
                      <a:pt x="144" y="421"/>
                    </a:lnTo>
                    <a:lnTo>
                      <a:pt x="136" y="418"/>
                    </a:lnTo>
                    <a:lnTo>
                      <a:pt x="117" y="400"/>
                    </a:lnTo>
                    <a:lnTo>
                      <a:pt x="121" y="389"/>
                    </a:lnTo>
                    <a:lnTo>
                      <a:pt x="121" y="386"/>
                    </a:lnTo>
                    <a:lnTo>
                      <a:pt x="120" y="384"/>
                    </a:lnTo>
                    <a:lnTo>
                      <a:pt x="109" y="382"/>
                    </a:lnTo>
                    <a:lnTo>
                      <a:pt x="99" y="370"/>
                    </a:lnTo>
                    <a:lnTo>
                      <a:pt x="79" y="365"/>
                    </a:lnTo>
                    <a:lnTo>
                      <a:pt x="71" y="366"/>
                    </a:lnTo>
                    <a:lnTo>
                      <a:pt x="65" y="357"/>
                    </a:lnTo>
                    <a:lnTo>
                      <a:pt x="55" y="352"/>
                    </a:lnTo>
                    <a:lnTo>
                      <a:pt x="40" y="366"/>
                    </a:lnTo>
                    <a:lnTo>
                      <a:pt x="34" y="363"/>
                    </a:lnTo>
                    <a:lnTo>
                      <a:pt x="38" y="354"/>
                    </a:lnTo>
                    <a:lnTo>
                      <a:pt x="42" y="337"/>
                    </a:lnTo>
                    <a:lnTo>
                      <a:pt x="43" y="316"/>
                    </a:lnTo>
                    <a:lnTo>
                      <a:pt x="42" y="312"/>
                    </a:lnTo>
                    <a:lnTo>
                      <a:pt x="26" y="293"/>
                    </a:lnTo>
                    <a:lnTo>
                      <a:pt x="23" y="269"/>
                    </a:lnTo>
                    <a:lnTo>
                      <a:pt x="23" y="258"/>
                    </a:lnTo>
                    <a:lnTo>
                      <a:pt x="22" y="242"/>
                    </a:lnTo>
                    <a:lnTo>
                      <a:pt x="20" y="233"/>
                    </a:lnTo>
                    <a:lnTo>
                      <a:pt x="17" y="209"/>
                    </a:lnTo>
                    <a:lnTo>
                      <a:pt x="16" y="201"/>
                    </a:lnTo>
                    <a:lnTo>
                      <a:pt x="1" y="190"/>
                    </a:lnTo>
                    <a:lnTo>
                      <a:pt x="0" y="182"/>
                    </a:lnTo>
                    <a:lnTo>
                      <a:pt x="5" y="170"/>
                    </a:lnTo>
                    <a:lnTo>
                      <a:pt x="11" y="158"/>
                    </a:lnTo>
                    <a:lnTo>
                      <a:pt x="12" y="145"/>
                    </a:lnTo>
                    <a:lnTo>
                      <a:pt x="12" y="128"/>
                    </a:lnTo>
                    <a:lnTo>
                      <a:pt x="4" y="111"/>
                    </a:lnTo>
                    <a:lnTo>
                      <a:pt x="1" y="102"/>
                    </a:lnTo>
                    <a:lnTo>
                      <a:pt x="18" y="110"/>
                    </a:lnTo>
                    <a:lnTo>
                      <a:pt x="21" y="105"/>
                    </a:lnTo>
                    <a:lnTo>
                      <a:pt x="21" y="96"/>
                    </a:lnTo>
                    <a:lnTo>
                      <a:pt x="7" y="93"/>
                    </a:lnTo>
                    <a:lnTo>
                      <a:pt x="16" y="86"/>
                    </a:lnTo>
                    <a:lnTo>
                      <a:pt x="26" y="83"/>
                    </a:lnTo>
                    <a:lnTo>
                      <a:pt x="27" y="86"/>
                    </a:lnTo>
                    <a:lnTo>
                      <a:pt x="38" y="74"/>
                    </a:lnTo>
                    <a:lnTo>
                      <a:pt x="51" y="67"/>
                    </a:lnTo>
                    <a:lnTo>
                      <a:pt x="70" y="63"/>
                    </a:lnTo>
                    <a:lnTo>
                      <a:pt x="102" y="53"/>
                    </a:lnTo>
                    <a:lnTo>
                      <a:pt x="134" y="26"/>
                    </a:lnTo>
                    <a:lnTo>
                      <a:pt x="149" y="21"/>
                    </a:lnTo>
                    <a:lnTo>
                      <a:pt x="172" y="9"/>
                    </a:lnTo>
                    <a:lnTo>
                      <a:pt x="215" y="0"/>
                    </a:lnTo>
                    <a:lnTo>
                      <a:pt x="228" y="0"/>
                    </a:lnTo>
                    <a:lnTo>
                      <a:pt x="239" y="3"/>
                    </a:lnTo>
                    <a:lnTo>
                      <a:pt x="248" y="7"/>
                    </a:lnTo>
                    <a:lnTo>
                      <a:pt x="255" y="15"/>
                    </a:lnTo>
                    <a:lnTo>
                      <a:pt x="254" y="21"/>
                    </a:lnTo>
                    <a:lnTo>
                      <a:pt x="236" y="10"/>
                    </a:lnTo>
                    <a:lnTo>
                      <a:pt x="237" y="16"/>
                    </a:lnTo>
                    <a:lnTo>
                      <a:pt x="250" y="50"/>
                    </a:lnTo>
                    <a:lnTo>
                      <a:pt x="257" y="52"/>
                    </a:lnTo>
                    <a:lnTo>
                      <a:pt x="258" y="48"/>
                    </a:lnTo>
                    <a:lnTo>
                      <a:pt x="262" y="45"/>
                    </a:lnTo>
                    <a:lnTo>
                      <a:pt x="266" y="48"/>
                    </a:lnTo>
                    <a:lnTo>
                      <a:pt x="276" y="45"/>
                    </a:lnTo>
                    <a:lnTo>
                      <a:pt x="290" y="42"/>
                    </a:lnTo>
                    <a:lnTo>
                      <a:pt x="300" y="36"/>
                    </a:lnTo>
                    <a:lnTo>
                      <a:pt x="314" y="41"/>
                    </a:lnTo>
                    <a:lnTo>
                      <a:pt x="378" y="52"/>
                    </a:lnTo>
                    <a:lnTo>
                      <a:pt x="426" y="51"/>
                    </a:lnTo>
                    <a:lnTo>
                      <a:pt x="453" y="45"/>
                    </a:lnTo>
                    <a:lnTo>
                      <a:pt x="477" y="42"/>
                    </a:lnTo>
                    <a:lnTo>
                      <a:pt x="491" y="50"/>
                    </a:lnTo>
                    <a:lnTo>
                      <a:pt x="510" y="63"/>
                    </a:lnTo>
                    <a:lnTo>
                      <a:pt x="515" y="74"/>
                    </a:lnTo>
                    <a:lnTo>
                      <a:pt x="515" y="81"/>
                    </a:lnTo>
                    <a:lnTo>
                      <a:pt x="516" y="91"/>
                    </a:lnTo>
                    <a:lnTo>
                      <a:pt x="534" y="163"/>
                    </a:lnTo>
                    <a:lnTo>
                      <a:pt x="534" y="179"/>
                    </a:lnTo>
                    <a:lnTo>
                      <a:pt x="533" y="196"/>
                    </a:lnTo>
                    <a:lnTo>
                      <a:pt x="522" y="212"/>
                    </a:lnTo>
                    <a:lnTo>
                      <a:pt x="507" y="220"/>
                    </a:lnTo>
                    <a:lnTo>
                      <a:pt x="496" y="234"/>
                    </a:lnTo>
                    <a:lnTo>
                      <a:pt x="502" y="245"/>
                    </a:lnTo>
                    <a:lnTo>
                      <a:pt x="517" y="257"/>
                    </a:lnTo>
                    <a:lnTo>
                      <a:pt x="513" y="29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03" name="Freeform 206"/>
              <p:cNvSpPr>
                <a:spLocks noChangeAspect="1"/>
              </p:cNvSpPr>
              <p:nvPr/>
            </p:nvSpPr>
            <p:spPr bwMode="gray">
              <a:xfrm>
                <a:off x="5123656" y="2449860"/>
                <a:ext cx="128588" cy="76200"/>
              </a:xfrm>
              <a:custGeom>
                <a:avLst/>
                <a:gdLst/>
                <a:ahLst/>
                <a:cxnLst>
                  <a:cxn ang="0">
                    <a:pos x="0" y="184"/>
                  </a:cxn>
                  <a:cxn ang="0">
                    <a:pos x="12" y="118"/>
                  </a:cxn>
                  <a:cxn ang="0">
                    <a:pos x="24" y="93"/>
                  </a:cxn>
                  <a:cxn ang="0">
                    <a:pos x="33" y="64"/>
                  </a:cxn>
                  <a:cxn ang="0">
                    <a:pos x="51" y="44"/>
                  </a:cxn>
                  <a:cxn ang="0">
                    <a:pos x="86" y="33"/>
                  </a:cxn>
                  <a:cxn ang="0">
                    <a:pos x="113" y="68"/>
                  </a:cxn>
                  <a:cxn ang="0">
                    <a:pos x="119" y="86"/>
                  </a:cxn>
                  <a:cxn ang="0">
                    <a:pos x="125" y="92"/>
                  </a:cxn>
                  <a:cxn ang="0">
                    <a:pos x="147" y="108"/>
                  </a:cxn>
                  <a:cxn ang="0">
                    <a:pos x="169" y="102"/>
                  </a:cxn>
                  <a:cxn ang="0">
                    <a:pos x="174" y="113"/>
                  </a:cxn>
                  <a:cxn ang="0">
                    <a:pos x="181" y="92"/>
                  </a:cxn>
                  <a:cxn ang="0">
                    <a:pos x="185" y="21"/>
                  </a:cxn>
                  <a:cxn ang="0">
                    <a:pos x="200" y="14"/>
                  </a:cxn>
                  <a:cxn ang="0">
                    <a:pos x="239" y="0"/>
                  </a:cxn>
                  <a:cxn ang="0">
                    <a:pos x="269" y="15"/>
                  </a:cxn>
                  <a:cxn ang="0">
                    <a:pos x="288" y="30"/>
                  </a:cxn>
                  <a:cxn ang="0">
                    <a:pos x="318" y="49"/>
                  </a:cxn>
                  <a:cxn ang="0">
                    <a:pos x="341" y="44"/>
                  </a:cxn>
                  <a:cxn ang="0">
                    <a:pos x="359" y="49"/>
                  </a:cxn>
                  <a:cxn ang="0">
                    <a:pos x="368" y="63"/>
                  </a:cxn>
                  <a:cxn ang="0">
                    <a:pos x="379" y="74"/>
                  </a:cxn>
                  <a:cxn ang="0">
                    <a:pos x="375" y="106"/>
                  </a:cxn>
                  <a:cxn ang="0">
                    <a:pos x="380" y="116"/>
                  </a:cxn>
                  <a:cxn ang="0">
                    <a:pos x="387" y="128"/>
                  </a:cxn>
                  <a:cxn ang="0">
                    <a:pos x="402" y="159"/>
                  </a:cxn>
                  <a:cxn ang="0">
                    <a:pos x="406" y="182"/>
                  </a:cxn>
                  <a:cxn ang="0">
                    <a:pos x="395" y="190"/>
                  </a:cxn>
                  <a:cxn ang="0">
                    <a:pos x="375" y="206"/>
                  </a:cxn>
                  <a:cxn ang="0">
                    <a:pos x="363" y="227"/>
                  </a:cxn>
                  <a:cxn ang="0">
                    <a:pos x="340" y="222"/>
                  </a:cxn>
                  <a:cxn ang="0">
                    <a:pos x="331" y="236"/>
                  </a:cxn>
                  <a:cxn ang="0">
                    <a:pos x="316" y="238"/>
                  </a:cxn>
                  <a:cxn ang="0">
                    <a:pos x="303" y="231"/>
                  </a:cxn>
                  <a:cxn ang="0">
                    <a:pos x="258" y="189"/>
                  </a:cxn>
                  <a:cxn ang="0">
                    <a:pos x="234" y="188"/>
                  </a:cxn>
                  <a:cxn ang="0">
                    <a:pos x="218" y="160"/>
                  </a:cxn>
                  <a:cxn ang="0">
                    <a:pos x="200" y="173"/>
                  </a:cxn>
                  <a:cxn ang="0">
                    <a:pos x="153" y="166"/>
                  </a:cxn>
                  <a:cxn ang="0">
                    <a:pos x="129" y="163"/>
                  </a:cxn>
                  <a:cxn ang="0">
                    <a:pos x="114" y="163"/>
                  </a:cxn>
                  <a:cxn ang="0">
                    <a:pos x="98" y="167"/>
                  </a:cxn>
                  <a:cxn ang="0">
                    <a:pos x="83" y="162"/>
                  </a:cxn>
                  <a:cxn ang="0">
                    <a:pos x="44" y="171"/>
                  </a:cxn>
                  <a:cxn ang="0">
                    <a:pos x="20" y="193"/>
                  </a:cxn>
                  <a:cxn ang="0">
                    <a:pos x="3" y="195"/>
                  </a:cxn>
                </a:cxnLst>
                <a:rect l="0" t="0" r="r" b="b"/>
                <a:pathLst>
                  <a:path w="406" h="240">
                    <a:moveTo>
                      <a:pt x="3" y="195"/>
                    </a:moveTo>
                    <a:lnTo>
                      <a:pt x="0" y="184"/>
                    </a:lnTo>
                    <a:lnTo>
                      <a:pt x="4" y="134"/>
                    </a:lnTo>
                    <a:lnTo>
                      <a:pt x="12" y="118"/>
                    </a:lnTo>
                    <a:lnTo>
                      <a:pt x="20" y="107"/>
                    </a:lnTo>
                    <a:lnTo>
                      <a:pt x="24" y="93"/>
                    </a:lnTo>
                    <a:lnTo>
                      <a:pt x="27" y="77"/>
                    </a:lnTo>
                    <a:lnTo>
                      <a:pt x="33" y="64"/>
                    </a:lnTo>
                    <a:lnTo>
                      <a:pt x="43" y="52"/>
                    </a:lnTo>
                    <a:lnTo>
                      <a:pt x="51" y="44"/>
                    </a:lnTo>
                    <a:lnTo>
                      <a:pt x="63" y="42"/>
                    </a:lnTo>
                    <a:lnTo>
                      <a:pt x="86" y="33"/>
                    </a:lnTo>
                    <a:lnTo>
                      <a:pt x="94" y="47"/>
                    </a:lnTo>
                    <a:lnTo>
                      <a:pt x="113" y="68"/>
                    </a:lnTo>
                    <a:lnTo>
                      <a:pt x="115" y="79"/>
                    </a:lnTo>
                    <a:lnTo>
                      <a:pt x="119" y="86"/>
                    </a:lnTo>
                    <a:lnTo>
                      <a:pt x="120" y="75"/>
                    </a:lnTo>
                    <a:lnTo>
                      <a:pt x="125" y="92"/>
                    </a:lnTo>
                    <a:lnTo>
                      <a:pt x="131" y="100"/>
                    </a:lnTo>
                    <a:lnTo>
                      <a:pt x="147" y="108"/>
                    </a:lnTo>
                    <a:lnTo>
                      <a:pt x="153" y="108"/>
                    </a:lnTo>
                    <a:lnTo>
                      <a:pt x="169" y="102"/>
                    </a:lnTo>
                    <a:lnTo>
                      <a:pt x="169" y="107"/>
                    </a:lnTo>
                    <a:lnTo>
                      <a:pt x="174" y="113"/>
                    </a:lnTo>
                    <a:lnTo>
                      <a:pt x="175" y="98"/>
                    </a:lnTo>
                    <a:lnTo>
                      <a:pt x="181" y="92"/>
                    </a:lnTo>
                    <a:lnTo>
                      <a:pt x="185" y="85"/>
                    </a:lnTo>
                    <a:lnTo>
                      <a:pt x="185" y="21"/>
                    </a:lnTo>
                    <a:lnTo>
                      <a:pt x="191" y="15"/>
                    </a:lnTo>
                    <a:lnTo>
                      <a:pt x="200" y="14"/>
                    </a:lnTo>
                    <a:lnTo>
                      <a:pt x="213" y="4"/>
                    </a:lnTo>
                    <a:lnTo>
                      <a:pt x="239" y="0"/>
                    </a:lnTo>
                    <a:lnTo>
                      <a:pt x="255" y="4"/>
                    </a:lnTo>
                    <a:lnTo>
                      <a:pt x="269" y="15"/>
                    </a:lnTo>
                    <a:lnTo>
                      <a:pt x="283" y="20"/>
                    </a:lnTo>
                    <a:lnTo>
                      <a:pt x="288" y="30"/>
                    </a:lnTo>
                    <a:lnTo>
                      <a:pt x="310" y="49"/>
                    </a:lnTo>
                    <a:lnTo>
                      <a:pt x="318" y="49"/>
                    </a:lnTo>
                    <a:lnTo>
                      <a:pt x="326" y="46"/>
                    </a:lnTo>
                    <a:lnTo>
                      <a:pt x="341" y="44"/>
                    </a:lnTo>
                    <a:lnTo>
                      <a:pt x="358" y="48"/>
                    </a:lnTo>
                    <a:lnTo>
                      <a:pt x="359" y="49"/>
                    </a:lnTo>
                    <a:lnTo>
                      <a:pt x="364" y="55"/>
                    </a:lnTo>
                    <a:lnTo>
                      <a:pt x="368" y="63"/>
                    </a:lnTo>
                    <a:lnTo>
                      <a:pt x="375" y="66"/>
                    </a:lnTo>
                    <a:lnTo>
                      <a:pt x="379" y="74"/>
                    </a:lnTo>
                    <a:lnTo>
                      <a:pt x="380" y="82"/>
                    </a:lnTo>
                    <a:lnTo>
                      <a:pt x="375" y="106"/>
                    </a:lnTo>
                    <a:lnTo>
                      <a:pt x="372" y="113"/>
                    </a:lnTo>
                    <a:lnTo>
                      <a:pt x="380" y="116"/>
                    </a:lnTo>
                    <a:lnTo>
                      <a:pt x="387" y="120"/>
                    </a:lnTo>
                    <a:lnTo>
                      <a:pt x="387" y="128"/>
                    </a:lnTo>
                    <a:lnTo>
                      <a:pt x="400" y="150"/>
                    </a:lnTo>
                    <a:lnTo>
                      <a:pt x="402" y="159"/>
                    </a:lnTo>
                    <a:lnTo>
                      <a:pt x="406" y="166"/>
                    </a:lnTo>
                    <a:lnTo>
                      <a:pt x="406" y="182"/>
                    </a:lnTo>
                    <a:lnTo>
                      <a:pt x="405" y="189"/>
                    </a:lnTo>
                    <a:lnTo>
                      <a:pt x="395" y="190"/>
                    </a:lnTo>
                    <a:lnTo>
                      <a:pt x="388" y="194"/>
                    </a:lnTo>
                    <a:lnTo>
                      <a:pt x="375" y="206"/>
                    </a:lnTo>
                    <a:lnTo>
                      <a:pt x="374" y="214"/>
                    </a:lnTo>
                    <a:lnTo>
                      <a:pt x="363" y="227"/>
                    </a:lnTo>
                    <a:lnTo>
                      <a:pt x="356" y="229"/>
                    </a:lnTo>
                    <a:lnTo>
                      <a:pt x="340" y="222"/>
                    </a:lnTo>
                    <a:lnTo>
                      <a:pt x="334" y="227"/>
                    </a:lnTo>
                    <a:lnTo>
                      <a:pt x="331" y="236"/>
                    </a:lnTo>
                    <a:lnTo>
                      <a:pt x="325" y="240"/>
                    </a:lnTo>
                    <a:lnTo>
                      <a:pt x="316" y="238"/>
                    </a:lnTo>
                    <a:lnTo>
                      <a:pt x="310" y="233"/>
                    </a:lnTo>
                    <a:lnTo>
                      <a:pt x="303" y="231"/>
                    </a:lnTo>
                    <a:lnTo>
                      <a:pt x="285" y="208"/>
                    </a:lnTo>
                    <a:lnTo>
                      <a:pt x="258" y="189"/>
                    </a:lnTo>
                    <a:lnTo>
                      <a:pt x="242" y="190"/>
                    </a:lnTo>
                    <a:lnTo>
                      <a:pt x="234" y="188"/>
                    </a:lnTo>
                    <a:lnTo>
                      <a:pt x="224" y="165"/>
                    </a:lnTo>
                    <a:lnTo>
                      <a:pt x="218" y="160"/>
                    </a:lnTo>
                    <a:lnTo>
                      <a:pt x="211" y="162"/>
                    </a:lnTo>
                    <a:lnTo>
                      <a:pt x="200" y="173"/>
                    </a:lnTo>
                    <a:lnTo>
                      <a:pt x="184" y="177"/>
                    </a:lnTo>
                    <a:lnTo>
                      <a:pt x="153" y="166"/>
                    </a:lnTo>
                    <a:lnTo>
                      <a:pt x="146" y="166"/>
                    </a:lnTo>
                    <a:lnTo>
                      <a:pt x="129" y="163"/>
                    </a:lnTo>
                    <a:lnTo>
                      <a:pt x="121" y="166"/>
                    </a:lnTo>
                    <a:lnTo>
                      <a:pt x="114" y="163"/>
                    </a:lnTo>
                    <a:lnTo>
                      <a:pt x="106" y="167"/>
                    </a:lnTo>
                    <a:lnTo>
                      <a:pt x="98" y="167"/>
                    </a:lnTo>
                    <a:lnTo>
                      <a:pt x="92" y="163"/>
                    </a:lnTo>
                    <a:lnTo>
                      <a:pt x="83" y="162"/>
                    </a:lnTo>
                    <a:lnTo>
                      <a:pt x="67" y="163"/>
                    </a:lnTo>
                    <a:lnTo>
                      <a:pt x="44" y="171"/>
                    </a:lnTo>
                    <a:lnTo>
                      <a:pt x="29" y="179"/>
                    </a:lnTo>
                    <a:lnTo>
                      <a:pt x="20" y="193"/>
                    </a:lnTo>
                    <a:lnTo>
                      <a:pt x="13" y="198"/>
                    </a:lnTo>
                    <a:lnTo>
                      <a:pt x="3" y="195"/>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04" name="Freeform 207"/>
              <p:cNvSpPr>
                <a:spLocks noChangeAspect="1"/>
              </p:cNvSpPr>
              <p:nvPr/>
            </p:nvSpPr>
            <p:spPr bwMode="gray">
              <a:xfrm>
                <a:off x="4966494" y="2657822"/>
                <a:ext cx="120650" cy="71438"/>
              </a:xfrm>
              <a:custGeom>
                <a:avLst/>
                <a:gdLst/>
                <a:ahLst/>
                <a:cxnLst>
                  <a:cxn ang="0">
                    <a:pos x="371" y="143"/>
                  </a:cxn>
                  <a:cxn ang="0">
                    <a:pos x="355" y="149"/>
                  </a:cxn>
                  <a:cxn ang="0">
                    <a:pos x="341" y="159"/>
                  </a:cxn>
                  <a:cxn ang="0">
                    <a:pos x="338" y="176"/>
                  </a:cxn>
                  <a:cxn ang="0">
                    <a:pos x="324" y="187"/>
                  </a:cxn>
                  <a:cxn ang="0">
                    <a:pos x="311" y="203"/>
                  </a:cxn>
                  <a:cxn ang="0">
                    <a:pos x="291" y="201"/>
                  </a:cxn>
                  <a:cxn ang="0">
                    <a:pos x="276" y="210"/>
                  </a:cxn>
                  <a:cxn ang="0">
                    <a:pos x="271" y="208"/>
                  </a:cxn>
                  <a:cxn ang="0">
                    <a:pos x="227" y="201"/>
                  </a:cxn>
                  <a:cxn ang="0">
                    <a:pos x="205" y="183"/>
                  </a:cxn>
                  <a:cxn ang="0">
                    <a:pos x="166" y="192"/>
                  </a:cxn>
                  <a:cxn ang="0">
                    <a:pos x="152" y="209"/>
                  </a:cxn>
                  <a:cxn ang="0">
                    <a:pos x="132" y="214"/>
                  </a:cxn>
                  <a:cxn ang="0">
                    <a:pos x="114" y="207"/>
                  </a:cxn>
                  <a:cxn ang="0">
                    <a:pos x="97" y="196"/>
                  </a:cxn>
                  <a:cxn ang="0">
                    <a:pos x="61" y="164"/>
                  </a:cxn>
                  <a:cxn ang="0">
                    <a:pos x="23" y="127"/>
                  </a:cxn>
                  <a:cxn ang="0">
                    <a:pos x="21" y="97"/>
                  </a:cxn>
                  <a:cxn ang="0">
                    <a:pos x="0" y="82"/>
                  </a:cxn>
                  <a:cxn ang="0">
                    <a:pos x="1" y="68"/>
                  </a:cxn>
                  <a:cxn ang="0">
                    <a:pos x="19" y="83"/>
                  </a:cxn>
                  <a:cxn ang="0">
                    <a:pos x="40" y="62"/>
                  </a:cxn>
                  <a:cxn ang="0">
                    <a:pos x="75" y="48"/>
                  </a:cxn>
                  <a:cxn ang="0">
                    <a:pos x="119" y="23"/>
                  </a:cxn>
                  <a:cxn ang="0">
                    <a:pos x="132" y="3"/>
                  </a:cxn>
                  <a:cxn ang="0">
                    <a:pos x="146" y="24"/>
                  </a:cxn>
                  <a:cxn ang="0">
                    <a:pos x="159" y="27"/>
                  </a:cxn>
                  <a:cxn ang="0">
                    <a:pos x="184" y="18"/>
                  </a:cxn>
                  <a:cxn ang="0">
                    <a:pos x="198" y="27"/>
                  </a:cxn>
                  <a:cxn ang="0">
                    <a:pos x="228" y="43"/>
                  </a:cxn>
                  <a:cxn ang="0">
                    <a:pos x="240" y="47"/>
                  </a:cxn>
                  <a:cxn ang="0">
                    <a:pos x="236" y="61"/>
                  </a:cxn>
                  <a:cxn ang="0">
                    <a:pos x="263" y="82"/>
                  </a:cxn>
                  <a:cxn ang="0">
                    <a:pos x="271" y="68"/>
                  </a:cxn>
                  <a:cxn ang="0">
                    <a:pos x="297" y="70"/>
                  </a:cxn>
                  <a:cxn ang="0">
                    <a:pos x="317" y="89"/>
                  </a:cxn>
                  <a:cxn ang="0">
                    <a:pos x="331" y="94"/>
                  </a:cxn>
                  <a:cxn ang="0">
                    <a:pos x="360" y="127"/>
                  </a:cxn>
                </a:cxnLst>
                <a:rect l="0" t="0" r="r" b="b"/>
                <a:pathLst>
                  <a:path w="378" h="222">
                    <a:moveTo>
                      <a:pt x="378" y="136"/>
                    </a:moveTo>
                    <a:lnTo>
                      <a:pt x="371" y="143"/>
                    </a:lnTo>
                    <a:lnTo>
                      <a:pt x="360" y="142"/>
                    </a:lnTo>
                    <a:lnTo>
                      <a:pt x="355" y="149"/>
                    </a:lnTo>
                    <a:lnTo>
                      <a:pt x="350" y="156"/>
                    </a:lnTo>
                    <a:lnTo>
                      <a:pt x="341" y="159"/>
                    </a:lnTo>
                    <a:lnTo>
                      <a:pt x="339" y="164"/>
                    </a:lnTo>
                    <a:lnTo>
                      <a:pt x="338" y="176"/>
                    </a:lnTo>
                    <a:lnTo>
                      <a:pt x="333" y="185"/>
                    </a:lnTo>
                    <a:lnTo>
                      <a:pt x="324" y="187"/>
                    </a:lnTo>
                    <a:lnTo>
                      <a:pt x="324" y="193"/>
                    </a:lnTo>
                    <a:lnTo>
                      <a:pt x="311" y="203"/>
                    </a:lnTo>
                    <a:lnTo>
                      <a:pt x="296" y="206"/>
                    </a:lnTo>
                    <a:lnTo>
                      <a:pt x="291" y="201"/>
                    </a:lnTo>
                    <a:lnTo>
                      <a:pt x="283" y="201"/>
                    </a:lnTo>
                    <a:lnTo>
                      <a:pt x="276" y="210"/>
                    </a:lnTo>
                    <a:lnTo>
                      <a:pt x="271" y="222"/>
                    </a:lnTo>
                    <a:lnTo>
                      <a:pt x="271" y="208"/>
                    </a:lnTo>
                    <a:lnTo>
                      <a:pt x="263" y="197"/>
                    </a:lnTo>
                    <a:lnTo>
                      <a:pt x="227" y="201"/>
                    </a:lnTo>
                    <a:lnTo>
                      <a:pt x="213" y="188"/>
                    </a:lnTo>
                    <a:lnTo>
                      <a:pt x="205" y="183"/>
                    </a:lnTo>
                    <a:lnTo>
                      <a:pt x="172" y="182"/>
                    </a:lnTo>
                    <a:lnTo>
                      <a:pt x="166" y="192"/>
                    </a:lnTo>
                    <a:lnTo>
                      <a:pt x="162" y="201"/>
                    </a:lnTo>
                    <a:lnTo>
                      <a:pt x="152" y="209"/>
                    </a:lnTo>
                    <a:lnTo>
                      <a:pt x="143" y="213"/>
                    </a:lnTo>
                    <a:lnTo>
                      <a:pt x="132" y="214"/>
                    </a:lnTo>
                    <a:lnTo>
                      <a:pt x="121" y="213"/>
                    </a:lnTo>
                    <a:lnTo>
                      <a:pt x="114" y="207"/>
                    </a:lnTo>
                    <a:lnTo>
                      <a:pt x="100" y="202"/>
                    </a:lnTo>
                    <a:lnTo>
                      <a:pt x="97" y="196"/>
                    </a:lnTo>
                    <a:lnTo>
                      <a:pt x="71" y="176"/>
                    </a:lnTo>
                    <a:lnTo>
                      <a:pt x="61" y="164"/>
                    </a:lnTo>
                    <a:lnTo>
                      <a:pt x="33" y="140"/>
                    </a:lnTo>
                    <a:lnTo>
                      <a:pt x="23" y="127"/>
                    </a:lnTo>
                    <a:lnTo>
                      <a:pt x="23" y="110"/>
                    </a:lnTo>
                    <a:lnTo>
                      <a:pt x="21" y="97"/>
                    </a:lnTo>
                    <a:lnTo>
                      <a:pt x="8" y="91"/>
                    </a:lnTo>
                    <a:lnTo>
                      <a:pt x="0" y="82"/>
                    </a:lnTo>
                    <a:lnTo>
                      <a:pt x="0" y="73"/>
                    </a:lnTo>
                    <a:lnTo>
                      <a:pt x="1" y="68"/>
                    </a:lnTo>
                    <a:lnTo>
                      <a:pt x="17" y="83"/>
                    </a:lnTo>
                    <a:lnTo>
                      <a:pt x="19" y="83"/>
                    </a:lnTo>
                    <a:lnTo>
                      <a:pt x="24" y="69"/>
                    </a:lnTo>
                    <a:lnTo>
                      <a:pt x="40" y="62"/>
                    </a:lnTo>
                    <a:lnTo>
                      <a:pt x="57" y="57"/>
                    </a:lnTo>
                    <a:lnTo>
                      <a:pt x="75" y="48"/>
                    </a:lnTo>
                    <a:lnTo>
                      <a:pt x="81" y="36"/>
                    </a:lnTo>
                    <a:lnTo>
                      <a:pt x="119" y="23"/>
                    </a:lnTo>
                    <a:lnTo>
                      <a:pt x="123" y="0"/>
                    </a:lnTo>
                    <a:lnTo>
                      <a:pt x="132" y="3"/>
                    </a:lnTo>
                    <a:lnTo>
                      <a:pt x="140" y="15"/>
                    </a:lnTo>
                    <a:lnTo>
                      <a:pt x="146" y="24"/>
                    </a:lnTo>
                    <a:lnTo>
                      <a:pt x="153" y="24"/>
                    </a:lnTo>
                    <a:lnTo>
                      <a:pt x="159" y="27"/>
                    </a:lnTo>
                    <a:lnTo>
                      <a:pt x="174" y="13"/>
                    </a:lnTo>
                    <a:lnTo>
                      <a:pt x="184" y="18"/>
                    </a:lnTo>
                    <a:lnTo>
                      <a:pt x="190" y="27"/>
                    </a:lnTo>
                    <a:lnTo>
                      <a:pt x="198" y="27"/>
                    </a:lnTo>
                    <a:lnTo>
                      <a:pt x="218" y="31"/>
                    </a:lnTo>
                    <a:lnTo>
                      <a:pt x="228" y="43"/>
                    </a:lnTo>
                    <a:lnTo>
                      <a:pt x="239" y="45"/>
                    </a:lnTo>
                    <a:lnTo>
                      <a:pt x="240" y="47"/>
                    </a:lnTo>
                    <a:lnTo>
                      <a:pt x="240" y="50"/>
                    </a:lnTo>
                    <a:lnTo>
                      <a:pt x="236" y="61"/>
                    </a:lnTo>
                    <a:lnTo>
                      <a:pt x="255" y="79"/>
                    </a:lnTo>
                    <a:lnTo>
                      <a:pt x="263" y="82"/>
                    </a:lnTo>
                    <a:lnTo>
                      <a:pt x="274" y="74"/>
                    </a:lnTo>
                    <a:lnTo>
                      <a:pt x="271" y="68"/>
                    </a:lnTo>
                    <a:lnTo>
                      <a:pt x="272" y="62"/>
                    </a:lnTo>
                    <a:lnTo>
                      <a:pt x="297" y="70"/>
                    </a:lnTo>
                    <a:lnTo>
                      <a:pt x="317" y="73"/>
                    </a:lnTo>
                    <a:lnTo>
                      <a:pt x="317" y="89"/>
                    </a:lnTo>
                    <a:lnTo>
                      <a:pt x="326" y="96"/>
                    </a:lnTo>
                    <a:lnTo>
                      <a:pt x="331" y="94"/>
                    </a:lnTo>
                    <a:lnTo>
                      <a:pt x="340" y="99"/>
                    </a:lnTo>
                    <a:lnTo>
                      <a:pt x="360" y="127"/>
                    </a:lnTo>
                    <a:lnTo>
                      <a:pt x="378" y="13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05" name="Freeform 208"/>
              <p:cNvSpPr>
                <a:spLocks noChangeAspect="1"/>
              </p:cNvSpPr>
              <p:nvPr/>
            </p:nvSpPr>
            <p:spPr bwMode="gray">
              <a:xfrm>
                <a:off x="5149056" y="2837210"/>
                <a:ext cx="109538" cy="68263"/>
              </a:xfrm>
              <a:custGeom>
                <a:avLst/>
                <a:gdLst/>
                <a:ahLst/>
                <a:cxnLst>
                  <a:cxn ang="0">
                    <a:pos x="32" y="208"/>
                  </a:cxn>
                  <a:cxn ang="0">
                    <a:pos x="31" y="192"/>
                  </a:cxn>
                  <a:cxn ang="0">
                    <a:pos x="26" y="163"/>
                  </a:cxn>
                  <a:cxn ang="0">
                    <a:pos x="3" y="143"/>
                  </a:cxn>
                  <a:cxn ang="0">
                    <a:pos x="3" y="118"/>
                  </a:cxn>
                  <a:cxn ang="0">
                    <a:pos x="15" y="94"/>
                  </a:cxn>
                  <a:cxn ang="0">
                    <a:pos x="26" y="82"/>
                  </a:cxn>
                  <a:cxn ang="0">
                    <a:pos x="11" y="66"/>
                  </a:cxn>
                  <a:cxn ang="0">
                    <a:pos x="3" y="51"/>
                  </a:cxn>
                  <a:cxn ang="0">
                    <a:pos x="0" y="29"/>
                  </a:cxn>
                  <a:cxn ang="0">
                    <a:pos x="3" y="8"/>
                  </a:cxn>
                  <a:cxn ang="0">
                    <a:pos x="20" y="0"/>
                  </a:cxn>
                  <a:cxn ang="0">
                    <a:pos x="32" y="4"/>
                  </a:cxn>
                  <a:cxn ang="0">
                    <a:pos x="26" y="19"/>
                  </a:cxn>
                  <a:cxn ang="0">
                    <a:pos x="37" y="27"/>
                  </a:cxn>
                  <a:cxn ang="0">
                    <a:pos x="51" y="27"/>
                  </a:cxn>
                  <a:cxn ang="0">
                    <a:pos x="85" y="31"/>
                  </a:cxn>
                  <a:cxn ang="0">
                    <a:pos x="126" y="32"/>
                  </a:cxn>
                  <a:cxn ang="0">
                    <a:pos x="170" y="40"/>
                  </a:cxn>
                  <a:cxn ang="0">
                    <a:pos x="187" y="35"/>
                  </a:cxn>
                  <a:cxn ang="0">
                    <a:pos x="206" y="23"/>
                  </a:cxn>
                  <a:cxn ang="0">
                    <a:pos x="226" y="13"/>
                  </a:cxn>
                  <a:cxn ang="0">
                    <a:pos x="252" y="4"/>
                  </a:cxn>
                  <a:cxn ang="0">
                    <a:pos x="272" y="5"/>
                  </a:cxn>
                  <a:cxn ang="0">
                    <a:pos x="278" y="10"/>
                  </a:cxn>
                  <a:cxn ang="0">
                    <a:pos x="308" y="19"/>
                  </a:cxn>
                  <a:cxn ang="0">
                    <a:pos x="328" y="32"/>
                  </a:cxn>
                  <a:cxn ang="0">
                    <a:pos x="346" y="31"/>
                  </a:cxn>
                  <a:cxn ang="0">
                    <a:pos x="343" y="47"/>
                  </a:cxn>
                  <a:cxn ang="0">
                    <a:pos x="338" y="58"/>
                  </a:cxn>
                  <a:cxn ang="0">
                    <a:pos x="319" y="63"/>
                  </a:cxn>
                  <a:cxn ang="0">
                    <a:pos x="306" y="78"/>
                  </a:cxn>
                  <a:cxn ang="0">
                    <a:pos x="306" y="107"/>
                  </a:cxn>
                  <a:cxn ang="0">
                    <a:pos x="298" y="110"/>
                  </a:cxn>
                  <a:cxn ang="0">
                    <a:pos x="295" y="116"/>
                  </a:cxn>
                  <a:cxn ang="0">
                    <a:pos x="284" y="126"/>
                  </a:cxn>
                  <a:cxn ang="0">
                    <a:pos x="287" y="129"/>
                  </a:cxn>
                  <a:cxn ang="0">
                    <a:pos x="292" y="131"/>
                  </a:cxn>
                  <a:cxn ang="0">
                    <a:pos x="296" y="138"/>
                  </a:cxn>
                  <a:cxn ang="0">
                    <a:pos x="299" y="148"/>
                  </a:cxn>
                  <a:cxn ang="0">
                    <a:pos x="310" y="163"/>
                  </a:cxn>
                  <a:cxn ang="0">
                    <a:pos x="311" y="169"/>
                  </a:cxn>
                  <a:cxn ang="0">
                    <a:pos x="303" y="167"/>
                  </a:cxn>
                  <a:cxn ang="0">
                    <a:pos x="280" y="171"/>
                  </a:cxn>
                  <a:cxn ang="0">
                    <a:pos x="262" y="161"/>
                  </a:cxn>
                  <a:cxn ang="0">
                    <a:pos x="242" y="169"/>
                  </a:cxn>
                  <a:cxn ang="0">
                    <a:pos x="228" y="171"/>
                  </a:cxn>
                  <a:cxn ang="0">
                    <a:pos x="219" y="179"/>
                  </a:cxn>
                  <a:cxn ang="0">
                    <a:pos x="208" y="180"/>
                  </a:cxn>
                  <a:cxn ang="0">
                    <a:pos x="206" y="199"/>
                  </a:cxn>
                  <a:cxn ang="0">
                    <a:pos x="192" y="212"/>
                  </a:cxn>
                  <a:cxn ang="0">
                    <a:pos x="172" y="215"/>
                  </a:cxn>
                  <a:cxn ang="0">
                    <a:pos x="137" y="203"/>
                  </a:cxn>
                  <a:cxn ang="0">
                    <a:pos x="127" y="195"/>
                  </a:cxn>
                  <a:cxn ang="0">
                    <a:pos x="115" y="195"/>
                  </a:cxn>
                  <a:cxn ang="0">
                    <a:pos x="84" y="204"/>
                  </a:cxn>
                  <a:cxn ang="0">
                    <a:pos x="62" y="204"/>
                  </a:cxn>
                  <a:cxn ang="0">
                    <a:pos x="45" y="208"/>
                  </a:cxn>
                  <a:cxn ang="0">
                    <a:pos x="32" y="208"/>
                  </a:cxn>
                </a:cxnLst>
                <a:rect l="0" t="0" r="r" b="b"/>
                <a:pathLst>
                  <a:path w="346" h="215">
                    <a:moveTo>
                      <a:pt x="32" y="208"/>
                    </a:moveTo>
                    <a:lnTo>
                      <a:pt x="31" y="192"/>
                    </a:lnTo>
                    <a:lnTo>
                      <a:pt x="26" y="163"/>
                    </a:lnTo>
                    <a:lnTo>
                      <a:pt x="3" y="143"/>
                    </a:lnTo>
                    <a:lnTo>
                      <a:pt x="3" y="118"/>
                    </a:lnTo>
                    <a:lnTo>
                      <a:pt x="15" y="94"/>
                    </a:lnTo>
                    <a:lnTo>
                      <a:pt x="26" y="82"/>
                    </a:lnTo>
                    <a:lnTo>
                      <a:pt x="11" y="66"/>
                    </a:lnTo>
                    <a:lnTo>
                      <a:pt x="3" y="51"/>
                    </a:lnTo>
                    <a:lnTo>
                      <a:pt x="0" y="29"/>
                    </a:lnTo>
                    <a:lnTo>
                      <a:pt x="3" y="8"/>
                    </a:lnTo>
                    <a:lnTo>
                      <a:pt x="20" y="0"/>
                    </a:lnTo>
                    <a:lnTo>
                      <a:pt x="32" y="4"/>
                    </a:lnTo>
                    <a:lnTo>
                      <a:pt x="26" y="19"/>
                    </a:lnTo>
                    <a:lnTo>
                      <a:pt x="37" y="27"/>
                    </a:lnTo>
                    <a:lnTo>
                      <a:pt x="51" y="27"/>
                    </a:lnTo>
                    <a:lnTo>
                      <a:pt x="85" y="31"/>
                    </a:lnTo>
                    <a:lnTo>
                      <a:pt x="126" y="32"/>
                    </a:lnTo>
                    <a:lnTo>
                      <a:pt x="170" y="40"/>
                    </a:lnTo>
                    <a:lnTo>
                      <a:pt x="187" y="35"/>
                    </a:lnTo>
                    <a:lnTo>
                      <a:pt x="206" y="23"/>
                    </a:lnTo>
                    <a:lnTo>
                      <a:pt x="226" y="13"/>
                    </a:lnTo>
                    <a:lnTo>
                      <a:pt x="252" y="4"/>
                    </a:lnTo>
                    <a:lnTo>
                      <a:pt x="272" y="5"/>
                    </a:lnTo>
                    <a:lnTo>
                      <a:pt x="278" y="10"/>
                    </a:lnTo>
                    <a:lnTo>
                      <a:pt x="308" y="19"/>
                    </a:lnTo>
                    <a:lnTo>
                      <a:pt x="328" y="32"/>
                    </a:lnTo>
                    <a:lnTo>
                      <a:pt x="346" y="31"/>
                    </a:lnTo>
                    <a:lnTo>
                      <a:pt x="343" y="47"/>
                    </a:lnTo>
                    <a:lnTo>
                      <a:pt x="338" y="58"/>
                    </a:lnTo>
                    <a:lnTo>
                      <a:pt x="319" y="63"/>
                    </a:lnTo>
                    <a:lnTo>
                      <a:pt x="306" y="78"/>
                    </a:lnTo>
                    <a:lnTo>
                      <a:pt x="306" y="107"/>
                    </a:lnTo>
                    <a:lnTo>
                      <a:pt x="298" y="110"/>
                    </a:lnTo>
                    <a:lnTo>
                      <a:pt x="295" y="116"/>
                    </a:lnTo>
                    <a:lnTo>
                      <a:pt x="284" y="126"/>
                    </a:lnTo>
                    <a:lnTo>
                      <a:pt x="287" y="129"/>
                    </a:lnTo>
                    <a:lnTo>
                      <a:pt x="292" y="131"/>
                    </a:lnTo>
                    <a:lnTo>
                      <a:pt x="296" y="138"/>
                    </a:lnTo>
                    <a:lnTo>
                      <a:pt x="299" y="148"/>
                    </a:lnTo>
                    <a:lnTo>
                      <a:pt x="310" y="163"/>
                    </a:lnTo>
                    <a:lnTo>
                      <a:pt x="311" y="169"/>
                    </a:lnTo>
                    <a:lnTo>
                      <a:pt x="303" y="167"/>
                    </a:lnTo>
                    <a:lnTo>
                      <a:pt x="280" y="171"/>
                    </a:lnTo>
                    <a:lnTo>
                      <a:pt x="262" y="161"/>
                    </a:lnTo>
                    <a:lnTo>
                      <a:pt x="242" y="169"/>
                    </a:lnTo>
                    <a:lnTo>
                      <a:pt x="228" y="171"/>
                    </a:lnTo>
                    <a:lnTo>
                      <a:pt x="219" y="179"/>
                    </a:lnTo>
                    <a:lnTo>
                      <a:pt x="208" y="180"/>
                    </a:lnTo>
                    <a:lnTo>
                      <a:pt x="206" y="199"/>
                    </a:lnTo>
                    <a:lnTo>
                      <a:pt x="192" y="212"/>
                    </a:lnTo>
                    <a:lnTo>
                      <a:pt x="172" y="215"/>
                    </a:lnTo>
                    <a:lnTo>
                      <a:pt x="137" y="203"/>
                    </a:lnTo>
                    <a:lnTo>
                      <a:pt x="127" y="195"/>
                    </a:lnTo>
                    <a:lnTo>
                      <a:pt x="115" y="195"/>
                    </a:lnTo>
                    <a:lnTo>
                      <a:pt x="84" y="204"/>
                    </a:lnTo>
                    <a:lnTo>
                      <a:pt x="62" y="204"/>
                    </a:lnTo>
                    <a:lnTo>
                      <a:pt x="45" y="208"/>
                    </a:lnTo>
                    <a:lnTo>
                      <a:pt x="32" y="20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06" name="Freeform 209"/>
              <p:cNvSpPr>
                <a:spLocks noChangeAspect="1"/>
              </p:cNvSpPr>
              <p:nvPr/>
            </p:nvSpPr>
            <p:spPr bwMode="gray">
              <a:xfrm>
                <a:off x="4995069" y="2778472"/>
                <a:ext cx="101600" cy="87313"/>
              </a:xfrm>
              <a:custGeom>
                <a:avLst/>
                <a:gdLst/>
                <a:ahLst/>
                <a:cxnLst>
                  <a:cxn ang="0">
                    <a:pos x="258" y="62"/>
                  </a:cxn>
                  <a:cxn ang="0">
                    <a:pos x="215" y="50"/>
                  </a:cxn>
                  <a:cxn ang="0">
                    <a:pos x="180" y="12"/>
                  </a:cxn>
                  <a:cxn ang="0">
                    <a:pos x="164" y="7"/>
                  </a:cxn>
                  <a:cxn ang="0">
                    <a:pos x="148" y="3"/>
                  </a:cxn>
                  <a:cxn ang="0">
                    <a:pos x="149" y="15"/>
                  </a:cxn>
                  <a:cxn ang="0">
                    <a:pos x="138" y="19"/>
                  </a:cxn>
                  <a:cxn ang="0">
                    <a:pos x="111" y="34"/>
                  </a:cxn>
                  <a:cxn ang="0">
                    <a:pos x="118" y="56"/>
                  </a:cxn>
                  <a:cxn ang="0">
                    <a:pos x="94" y="73"/>
                  </a:cxn>
                  <a:cxn ang="0">
                    <a:pos x="95" y="95"/>
                  </a:cxn>
                  <a:cxn ang="0">
                    <a:pos x="81" y="93"/>
                  </a:cxn>
                  <a:cxn ang="0">
                    <a:pos x="73" y="90"/>
                  </a:cxn>
                  <a:cxn ang="0">
                    <a:pos x="57" y="76"/>
                  </a:cxn>
                  <a:cxn ang="0">
                    <a:pos x="30" y="92"/>
                  </a:cxn>
                  <a:cxn ang="0">
                    <a:pos x="8" y="93"/>
                  </a:cxn>
                  <a:cxn ang="0">
                    <a:pos x="16" y="135"/>
                  </a:cxn>
                  <a:cxn ang="0">
                    <a:pos x="38" y="116"/>
                  </a:cxn>
                  <a:cxn ang="0">
                    <a:pos x="65" y="113"/>
                  </a:cxn>
                  <a:cxn ang="0">
                    <a:pos x="75" y="128"/>
                  </a:cxn>
                  <a:cxn ang="0">
                    <a:pos x="103" y="175"/>
                  </a:cxn>
                  <a:cxn ang="0">
                    <a:pos x="91" y="187"/>
                  </a:cxn>
                  <a:cxn ang="0">
                    <a:pos x="119" y="216"/>
                  </a:cxn>
                  <a:cxn ang="0">
                    <a:pos x="135" y="238"/>
                  </a:cxn>
                  <a:cxn ang="0">
                    <a:pos x="183" y="245"/>
                  </a:cxn>
                  <a:cxn ang="0">
                    <a:pos x="219" y="276"/>
                  </a:cxn>
                  <a:cxn ang="0">
                    <a:pos x="203" y="237"/>
                  </a:cxn>
                  <a:cxn ang="0">
                    <a:pos x="173" y="211"/>
                  </a:cxn>
                  <a:cxn ang="0">
                    <a:pos x="156" y="190"/>
                  </a:cxn>
                  <a:cxn ang="0">
                    <a:pos x="144" y="170"/>
                  </a:cxn>
                  <a:cxn ang="0">
                    <a:pos x="143" y="157"/>
                  </a:cxn>
                  <a:cxn ang="0">
                    <a:pos x="128" y="137"/>
                  </a:cxn>
                  <a:cxn ang="0">
                    <a:pos x="124" y="126"/>
                  </a:cxn>
                  <a:cxn ang="0">
                    <a:pos x="129" y="97"/>
                  </a:cxn>
                  <a:cxn ang="0">
                    <a:pos x="151" y="116"/>
                  </a:cxn>
                  <a:cxn ang="0">
                    <a:pos x="182" y="101"/>
                  </a:cxn>
                  <a:cxn ang="0">
                    <a:pos x="200" y="105"/>
                  </a:cxn>
                  <a:cxn ang="0">
                    <a:pos x="210" y="106"/>
                  </a:cxn>
                  <a:cxn ang="0">
                    <a:pos x="229" y="106"/>
                  </a:cxn>
                  <a:cxn ang="0">
                    <a:pos x="246" y="106"/>
                  </a:cxn>
                  <a:cxn ang="0">
                    <a:pos x="256" y="113"/>
                  </a:cxn>
                  <a:cxn ang="0">
                    <a:pos x="273" y="115"/>
                  </a:cxn>
                  <a:cxn ang="0">
                    <a:pos x="283" y="111"/>
                  </a:cxn>
                  <a:cxn ang="0">
                    <a:pos x="288" y="125"/>
                  </a:cxn>
                  <a:cxn ang="0">
                    <a:pos x="307" y="125"/>
                  </a:cxn>
                  <a:cxn ang="0">
                    <a:pos x="305" y="109"/>
                  </a:cxn>
                  <a:cxn ang="0">
                    <a:pos x="311" y="100"/>
                  </a:cxn>
                  <a:cxn ang="0">
                    <a:pos x="322" y="100"/>
                  </a:cxn>
                  <a:cxn ang="0">
                    <a:pos x="316" y="98"/>
                  </a:cxn>
                  <a:cxn ang="0">
                    <a:pos x="304" y="93"/>
                  </a:cxn>
                  <a:cxn ang="0">
                    <a:pos x="297" y="89"/>
                  </a:cxn>
                  <a:cxn ang="0">
                    <a:pos x="297" y="83"/>
                  </a:cxn>
                  <a:cxn ang="0">
                    <a:pos x="302" y="79"/>
                  </a:cxn>
                  <a:cxn ang="0">
                    <a:pos x="297" y="74"/>
                  </a:cxn>
                  <a:cxn ang="0">
                    <a:pos x="291" y="73"/>
                  </a:cxn>
                  <a:cxn ang="0">
                    <a:pos x="291" y="63"/>
                  </a:cxn>
                  <a:cxn ang="0">
                    <a:pos x="284" y="50"/>
                  </a:cxn>
                </a:cxnLst>
                <a:rect l="0" t="0" r="r" b="b"/>
                <a:pathLst>
                  <a:path w="322" h="276">
                    <a:moveTo>
                      <a:pt x="284" y="50"/>
                    </a:moveTo>
                    <a:lnTo>
                      <a:pt x="272" y="58"/>
                    </a:lnTo>
                    <a:lnTo>
                      <a:pt x="258" y="62"/>
                    </a:lnTo>
                    <a:lnTo>
                      <a:pt x="241" y="63"/>
                    </a:lnTo>
                    <a:lnTo>
                      <a:pt x="226" y="54"/>
                    </a:lnTo>
                    <a:lnTo>
                      <a:pt x="215" y="50"/>
                    </a:lnTo>
                    <a:lnTo>
                      <a:pt x="204" y="35"/>
                    </a:lnTo>
                    <a:lnTo>
                      <a:pt x="189" y="28"/>
                    </a:lnTo>
                    <a:lnTo>
                      <a:pt x="180" y="12"/>
                    </a:lnTo>
                    <a:lnTo>
                      <a:pt x="167" y="7"/>
                    </a:lnTo>
                    <a:lnTo>
                      <a:pt x="167" y="4"/>
                    </a:lnTo>
                    <a:lnTo>
                      <a:pt x="164" y="7"/>
                    </a:lnTo>
                    <a:lnTo>
                      <a:pt x="155" y="1"/>
                    </a:lnTo>
                    <a:lnTo>
                      <a:pt x="151" y="0"/>
                    </a:lnTo>
                    <a:lnTo>
                      <a:pt x="148" y="3"/>
                    </a:lnTo>
                    <a:lnTo>
                      <a:pt x="148" y="8"/>
                    </a:lnTo>
                    <a:lnTo>
                      <a:pt x="149" y="14"/>
                    </a:lnTo>
                    <a:lnTo>
                      <a:pt x="149" y="15"/>
                    </a:lnTo>
                    <a:lnTo>
                      <a:pt x="145" y="14"/>
                    </a:lnTo>
                    <a:lnTo>
                      <a:pt x="138" y="14"/>
                    </a:lnTo>
                    <a:lnTo>
                      <a:pt x="138" y="19"/>
                    </a:lnTo>
                    <a:lnTo>
                      <a:pt x="134" y="22"/>
                    </a:lnTo>
                    <a:lnTo>
                      <a:pt x="114" y="29"/>
                    </a:lnTo>
                    <a:lnTo>
                      <a:pt x="111" y="34"/>
                    </a:lnTo>
                    <a:lnTo>
                      <a:pt x="112" y="38"/>
                    </a:lnTo>
                    <a:lnTo>
                      <a:pt x="118" y="45"/>
                    </a:lnTo>
                    <a:lnTo>
                      <a:pt x="118" y="56"/>
                    </a:lnTo>
                    <a:lnTo>
                      <a:pt x="113" y="63"/>
                    </a:lnTo>
                    <a:lnTo>
                      <a:pt x="105" y="65"/>
                    </a:lnTo>
                    <a:lnTo>
                      <a:pt x="94" y="73"/>
                    </a:lnTo>
                    <a:lnTo>
                      <a:pt x="97" y="78"/>
                    </a:lnTo>
                    <a:lnTo>
                      <a:pt x="94" y="83"/>
                    </a:lnTo>
                    <a:lnTo>
                      <a:pt x="95" y="95"/>
                    </a:lnTo>
                    <a:lnTo>
                      <a:pt x="90" y="99"/>
                    </a:lnTo>
                    <a:lnTo>
                      <a:pt x="86" y="99"/>
                    </a:lnTo>
                    <a:lnTo>
                      <a:pt x="81" y="93"/>
                    </a:lnTo>
                    <a:lnTo>
                      <a:pt x="78" y="93"/>
                    </a:lnTo>
                    <a:lnTo>
                      <a:pt x="75" y="90"/>
                    </a:lnTo>
                    <a:lnTo>
                      <a:pt x="73" y="90"/>
                    </a:lnTo>
                    <a:lnTo>
                      <a:pt x="73" y="94"/>
                    </a:lnTo>
                    <a:lnTo>
                      <a:pt x="68" y="95"/>
                    </a:lnTo>
                    <a:lnTo>
                      <a:pt x="57" y="76"/>
                    </a:lnTo>
                    <a:lnTo>
                      <a:pt x="54" y="76"/>
                    </a:lnTo>
                    <a:lnTo>
                      <a:pt x="47" y="92"/>
                    </a:lnTo>
                    <a:lnTo>
                      <a:pt x="30" y="92"/>
                    </a:lnTo>
                    <a:lnTo>
                      <a:pt x="24" y="87"/>
                    </a:lnTo>
                    <a:lnTo>
                      <a:pt x="21" y="92"/>
                    </a:lnTo>
                    <a:lnTo>
                      <a:pt x="8" y="93"/>
                    </a:lnTo>
                    <a:lnTo>
                      <a:pt x="0" y="87"/>
                    </a:lnTo>
                    <a:lnTo>
                      <a:pt x="4" y="108"/>
                    </a:lnTo>
                    <a:lnTo>
                      <a:pt x="16" y="135"/>
                    </a:lnTo>
                    <a:lnTo>
                      <a:pt x="21" y="138"/>
                    </a:lnTo>
                    <a:lnTo>
                      <a:pt x="27" y="137"/>
                    </a:lnTo>
                    <a:lnTo>
                      <a:pt x="38" y="116"/>
                    </a:lnTo>
                    <a:lnTo>
                      <a:pt x="44" y="99"/>
                    </a:lnTo>
                    <a:lnTo>
                      <a:pt x="57" y="103"/>
                    </a:lnTo>
                    <a:lnTo>
                      <a:pt x="65" y="113"/>
                    </a:lnTo>
                    <a:lnTo>
                      <a:pt x="68" y="113"/>
                    </a:lnTo>
                    <a:lnTo>
                      <a:pt x="73" y="119"/>
                    </a:lnTo>
                    <a:lnTo>
                      <a:pt x="75" y="128"/>
                    </a:lnTo>
                    <a:lnTo>
                      <a:pt x="75" y="143"/>
                    </a:lnTo>
                    <a:lnTo>
                      <a:pt x="84" y="159"/>
                    </a:lnTo>
                    <a:lnTo>
                      <a:pt x="103" y="175"/>
                    </a:lnTo>
                    <a:lnTo>
                      <a:pt x="94" y="178"/>
                    </a:lnTo>
                    <a:lnTo>
                      <a:pt x="90" y="183"/>
                    </a:lnTo>
                    <a:lnTo>
                      <a:pt x="91" y="187"/>
                    </a:lnTo>
                    <a:lnTo>
                      <a:pt x="102" y="202"/>
                    </a:lnTo>
                    <a:lnTo>
                      <a:pt x="112" y="210"/>
                    </a:lnTo>
                    <a:lnTo>
                      <a:pt x="119" y="216"/>
                    </a:lnTo>
                    <a:lnTo>
                      <a:pt x="129" y="221"/>
                    </a:lnTo>
                    <a:lnTo>
                      <a:pt x="134" y="230"/>
                    </a:lnTo>
                    <a:lnTo>
                      <a:pt x="135" y="238"/>
                    </a:lnTo>
                    <a:lnTo>
                      <a:pt x="154" y="237"/>
                    </a:lnTo>
                    <a:lnTo>
                      <a:pt x="166" y="238"/>
                    </a:lnTo>
                    <a:lnTo>
                      <a:pt x="183" y="245"/>
                    </a:lnTo>
                    <a:lnTo>
                      <a:pt x="198" y="256"/>
                    </a:lnTo>
                    <a:lnTo>
                      <a:pt x="211" y="270"/>
                    </a:lnTo>
                    <a:lnTo>
                      <a:pt x="219" y="276"/>
                    </a:lnTo>
                    <a:lnTo>
                      <a:pt x="226" y="272"/>
                    </a:lnTo>
                    <a:lnTo>
                      <a:pt x="204" y="248"/>
                    </a:lnTo>
                    <a:lnTo>
                      <a:pt x="203" y="237"/>
                    </a:lnTo>
                    <a:lnTo>
                      <a:pt x="198" y="233"/>
                    </a:lnTo>
                    <a:lnTo>
                      <a:pt x="193" y="230"/>
                    </a:lnTo>
                    <a:lnTo>
                      <a:pt x="173" y="211"/>
                    </a:lnTo>
                    <a:lnTo>
                      <a:pt x="172" y="206"/>
                    </a:lnTo>
                    <a:lnTo>
                      <a:pt x="162" y="192"/>
                    </a:lnTo>
                    <a:lnTo>
                      <a:pt x="156" y="190"/>
                    </a:lnTo>
                    <a:lnTo>
                      <a:pt x="148" y="178"/>
                    </a:lnTo>
                    <a:lnTo>
                      <a:pt x="143" y="176"/>
                    </a:lnTo>
                    <a:lnTo>
                      <a:pt x="144" y="170"/>
                    </a:lnTo>
                    <a:lnTo>
                      <a:pt x="146" y="168"/>
                    </a:lnTo>
                    <a:lnTo>
                      <a:pt x="143" y="162"/>
                    </a:lnTo>
                    <a:lnTo>
                      <a:pt x="143" y="157"/>
                    </a:lnTo>
                    <a:lnTo>
                      <a:pt x="137" y="151"/>
                    </a:lnTo>
                    <a:lnTo>
                      <a:pt x="133" y="138"/>
                    </a:lnTo>
                    <a:lnTo>
                      <a:pt x="128" y="137"/>
                    </a:lnTo>
                    <a:lnTo>
                      <a:pt x="121" y="131"/>
                    </a:lnTo>
                    <a:lnTo>
                      <a:pt x="121" y="128"/>
                    </a:lnTo>
                    <a:lnTo>
                      <a:pt x="124" y="126"/>
                    </a:lnTo>
                    <a:lnTo>
                      <a:pt x="123" y="122"/>
                    </a:lnTo>
                    <a:lnTo>
                      <a:pt x="123" y="103"/>
                    </a:lnTo>
                    <a:lnTo>
                      <a:pt x="129" y="97"/>
                    </a:lnTo>
                    <a:lnTo>
                      <a:pt x="138" y="99"/>
                    </a:lnTo>
                    <a:lnTo>
                      <a:pt x="138" y="101"/>
                    </a:lnTo>
                    <a:lnTo>
                      <a:pt x="151" y="116"/>
                    </a:lnTo>
                    <a:lnTo>
                      <a:pt x="155" y="116"/>
                    </a:lnTo>
                    <a:lnTo>
                      <a:pt x="164" y="99"/>
                    </a:lnTo>
                    <a:lnTo>
                      <a:pt x="182" y="101"/>
                    </a:lnTo>
                    <a:lnTo>
                      <a:pt x="186" y="97"/>
                    </a:lnTo>
                    <a:lnTo>
                      <a:pt x="188" y="97"/>
                    </a:lnTo>
                    <a:lnTo>
                      <a:pt x="200" y="105"/>
                    </a:lnTo>
                    <a:lnTo>
                      <a:pt x="204" y="105"/>
                    </a:lnTo>
                    <a:lnTo>
                      <a:pt x="207" y="103"/>
                    </a:lnTo>
                    <a:lnTo>
                      <a:pt x="210" y="106"/>
                    </a:lnTo>
                    <a:lnTo>
                      <a:pt x="225" y="109"/>
                    </a:lnTo>
                    <a:lnTo>
                      <a:pt x="226" y="106"/>
                    </a:lnTo>
                    <a:lnTo>
                      <a:pt x="229" y="106"/>
                    </a:lnTo>
                    <a:lnTo>
                      <a:pt x="237" y="114"/>
                    </a:lnTo>
                    <a:lnTo>
                      <a:pt x="240" y="114"/>
                    </a:lnTo>
                    <a:lnTo>
                      <a:pt x="246" y="106"/>
                    </a:lnTo>
                    <a:lnTo>
                      <a:pt x="250" y="106"/>
                    </a:lnTo>
                    <a:lnTo>
                      <a:pt x="253" y="111"/>
                    </a:lnTo>
                    <a:lnTo>
                      <a:pt x="256" y="113"/>
                    </a:lnTo>
                    <a:lnTo>
                      <a:pt x="258" y="108"/>
                    </a:lnTo>
                    <a:lnTo>
                      <a:pt x="269" y="109"/>
                    </a:lnTo>
                    <a:lnTo>
                      <a:pt x="273" y="115"/>
                    </a:lnTo>
                    <a:lnTo>
                      <a:pt x="275" y="114"/>
                    </a:lnTo>
                    <a:lnTo>
                      <a:pt x="275" y="111"/>
                    </a:lnTo>
                    <a:lnTo>
                      <a:pt x="283" y="111"/>
                    </a:lnTo>
                    <a:lnTo>
                      <a:pt x="289" y="119"/>
                    </a:lnTo>
                    <a:lnTo>
                      <a:pt x="288" y="124"/>
                    </a:lnTo>
                    <a:lnTo>
                      <a:pt x="288" y="125"/>
                    </a:lnTo>
                    <a:lnTo>
                      <a:pt x="294" y="130"/>
                    </a:lnTo>
                    <a:lnTo>
                      <a:pt x="301" y="130"/>
                    </a:lnTo>
                    <a:lnTo>
                      <a:pt x="307" y="125"/>
                    </a:lnTo>
                    <a:lnTo>
                      <a:pt x="309" y="120"/>
                    </a:lnTo>
                    <a:lnTo>
                      <a:pt x="307" y="119"/>
                    </a:lnTo>
                    <a:lnTo>
                      <a:pt x="305" y="109"/>
                    </a:lnTo>
                    <a:lnTo>
                      <a:pt x="307" y="106"/>
                    </a:lnTo>
                    <a:lnTo>
                      <a:pt x="309" y="101"/>
                    </a:lnTo>
                    <a:lnTo>
                      <a:pt x="311" y="100"/>
                    </a:lnTo>
                    <a:lnTo>
                      <a:pt x="315" y="101"/>
                    </a:lnTo>
                    <a:lnTo>
                      <a:pt x="318" y="103"/>
                    </a:lnTo>
                    <a:lnTo>
                      <a:pt x="322" y="100"/>
                    </a:lnTo>
                    <a:lnTo>
                      <a:pt x="322" y="98"/>
                    </a:lnTo>
                    <a:lnTo>
                      <a:pt x="320" y="97"/>
                    </a:lnTo>
                    <a:lnTo>
                      <a:pt x="316" y="98"/>
                    </a:lnTo>
                    <a:lnTo>
                      <a:pt x="312" y="95"/>
                    </a:lnTo>
                    <a:lnTo>
                      <a:pt x="307" y="95"/>
                    </a:lnTo>
                    <a:lnTo>
                      <a:pt x="304" y="93"/>
                    </a:lnTo>
                    <a:lnTo>
                      <a:pt x="302" y="92"/>
                    </a:lnTo>
                    <a:lnTo>
                      <a:pt x="299" y="92"/>
                    </a:lnTo>
                    <a:lnTo>
                      <a:pt x="297" y="89"/>
                    </a:lnTo>
                    <a:lnTo>
                      <a:pt x="297" y="88"/>
                    </a:lnTo>
                    <a:lnTo>
                      <a:pt x="299" y="84"/>
                    </a:lnTo>
                    <a:lnTo>
                      <a:pt x="297" y="83"/>
                    </a:lnTo>
                    <a:lnTo>
                      <a:pt x="299" y="81"/>
                    </a:lnTo>
                    <a:lnTo>
                      <a:pt x="300" y="81"/>
                    </a:lnTo>
                    <a:lnTo>
                      <a:pt x="302" y="79"/>
                    </a:lnTo>
                    <a:lnTo>
                      <a:pt x="302" y="77"/>
                    </a:lnTo>
                    <a:lnTo>
                      <a:pt x="299" y="74"/>
                    </a:lnTo>
                    <a:lnTo>
                      <a:pt x="297" y="74"/>
                    </a:lnTo>
                    <a:lnTo>
                      <a:pt x="295" y="77"/>
                    </a:lnTo>
                    <a:lnTo>
                      <a:pt x="291" y="76"/>
                    </a:lnTo>
                    <a:lnTo>
                      <a:pt x="291" y="73"/>
                    </a:lnTo>
                    <a:lnTo>
                      <a:pt x="294" y="70"/>
                    </a:lnTo>
                    <a:lnTo>
                      <a:pt x="294" y="66"/>
                    </a:lnTo>
                    <a:lnTo>
                      <a:pt x="291" y="63"/>
                    </a:lnTo>
                    <a:lnTo>
                      <a:pt x="293" y="61"/>
                    </a:lnTo>
                    <a:lnTo>
                      <a:pt x="293" y="57"/>
                    </a:lnTo>
                    <a:lnTo>
                      <a:pt x="284" y="5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07" name="Freeform 210"/>
              <p:cNvSpPr>
                <a:spLocks noChangeAspect="1"/>
              </p:cNvSpPr>
              <p:nvPr/>
            </p:nvSpPr>
            <p:spPr bwMode="gray">
              <a:xfrm>
                <a:off x="5095081" y="2873722"/>
                <a:ext cx="31750" cy="68263"/>
              </a:xfrm>
              <a:custGeom>
                <a:avLst/>
                <a:gdLst/>
                <a:ahLst/>
                <a:cxnLst>
                  <a:cxn ang="0">
                    <a:pos x="48" y="215"/>
                  </a:cxn>
                  <a:cxn ang="0">
                    <a:pos x="39" y="210"/>
                  </a:cxn>
                  <a:cxn ang="0">
                    <a:pos x="38" y="200"/>
                  </a:cxn>
                  <a:cxn ang="0">
                    <a:pos x="31" y="190"/>
                  </a:cxn>
                  <a:cxn ang="0">
                    <a:pos x="13" y="183"/>
                  </a:cxn>
                  <a:cxn ang="0">
                    <a:pos x="4" y="168"/>
                  </a:cxn>
                  <a:cxn ang="0">
                    <a:pos x="0" y="160"/>
                  </a:cxn>
                  <a:cxn ang="0">
                    <a:pos x="7" y="161"/>
                  </a:cxn>
                  <a:cxn ang="0">
                    <a:pos x="7" y="152"/>
                  </a:cxn>
                  <a:cxn ang="0">
                    <a:pos x="4" y="139"/>
                  </a:cxn>
                  <a:cxn ang="0">
                    <a:pos x="7" y="125"/>
                  </a:cxn>
                  <a:cxn ang="0">
                    <a:pos x="8" y="123"/>
                  </a:cxn>
                  <a:cxn ang="0">
                    <a:pos x="8" y="114"/>
                  </a:cxn>
                  <a:cxn ang="0">
                    <a:pos x="10" y="106"/>
                  </a:cxn>
                  <a:cxn ang="0">
                    <a:pos x="6" y="94"/>
                  </a:cxn>
                  <a:cxn ang="0">
                    <a:pos x="15" y="64"/>
                  </a:cxn>
                  <a:cxn ang="0">
                    <a:pos x="10" y="58"/>
                  </a:cxn>
                  <a:cxn ang="0">
                    <a:pos x="2" y="56"/>
                  </a:cxn>
                  <a:cxn ang="0">
                    <a:pos x="7" y="40"/>
                  </a:cxn>
                  <a:cxn ang="0">
                    <a:pos x="5" y="29"/>
                  </a:cxn>
                  <a:cxn ang="0">
                    <a:pos x="10" y="15"/>
                  </a:cxn>
                  <a:cxn ang="0">
                    <a:pos x="17" y="10"/>
                  </a:cxn>
                  <a:cxn ang="0">
                    <a:pos x="23" y="0"/>
                  </a:cxn>
                  <a:cxn ang="0">
                    <a:pos x="31" y="7"/>
                  </a:cxn>
                  <a:cxn ang="0">
                    <a:pos x="45" y="9"/>
                  </a:cxn>
                  <a:cxn ang="0">
                    <a:pos x="51" y="20"/>
                  </a:cxn>
                  <a:cxn ang="0">
                    <a:pos x="61" y="24"/>
                  </a:cxn>
                  <a:cxn ang="0">
                    <a:pos x="74" y="40"/>
                  </a:cxn>
                  <a:cxn ang="0">
                    <a:pos x="69" y="76"/>
                  </a:cxn>
                  <a:cxn ang="0">
                    <a:pos x="69" y="93"/>
                  </a:cxn>
                  <a:cxn ang="0">
                    <a:pos x="77" y="113"/>
                  </a:cxn>
                  <a:cxn ang="0">
                    <a:pos x="94" y="130"/>
                  </a:cxn>
                  <a:cxn ang="0">
                    <a:pos x="97" y="140"/>
                  </a:cxn>
                  <a:cxn ang="0">
                    <a:pos x="97" y="155"/>
                  </a:cxn>
                  <a:cxn ang="0">
                    <a:pos x="83" y="166"/>
                  </a:cxn>
                  <a:cxn ang="0">
                    <a:pos x="75" y="183"/>
                  </a:cxn>
                  <a:cxn ang="0">
                    <a:pos x="65" y="190"/>
                  </a:cxn>
                  <a:cxn ang="0">
                    <a:pos x="63" y="203"/>
                  </a:cxn>
                  <a:cxn ang="0">
                    <a:pos x="58" y="209"/>
                  </a:cxn>
                  <a:cxn ang="0">
                    <a:pos x="49" y="215"/>
                  </a:cxn>
                  <a:cxn ang="0">
                    <a:pos x="48" y="215"/>
                  </a:cxn>
                </a:cxnLst>
                <a:rect l="0" t="0" r="r" b="b"/>
                <a:pathLst>
                  <a:path w="97" h="215">
                    <a:moveTo>
                      <a:pt x="48" y="215"/>
                    </a:moveTo>
                    <a:lnTo>
                      <a:pt x="39" y="210"/>
                    </a:lnTo>
                    <a:lnTo>
                      <a:pt x="38" y="200"/>
                    </a:lnTo>
                    <a:lnTo>
                      <a:pt x="31" y="190"/>
                    </a:lnTo>
                    <a:lnTo>
                      <a:pt x="13" y="183"/>
                    </a:lnTo>
                    <a:lnTo>
                      <a:pt x="4" y="168"/>
                    </a:lnTo>
                    <a:lnTo>
                      <a:pt x="0" y="160"/>
                    </a:lnTo>
                    <a:lnTo>
                      <a:pt x="7" y="161"/>
                    </a:lnTo>
                    <a:lnTo>
                      <a:pt x="7" y="152"/>
                    </a:lnTo>
                    <a:lnTo>
                      <a:pt x="4" y="139"/>
                    </a:lnTo>
                    <a:lnTo>
                      <a:pt x="7" y="125"/>
                    </a:lnTo>
                    <a:lnTo>
                      <a:pt x="8" y="123"/>
                    </a:lnTo>
                    <a:lnTo>
                      <a:pt x="8" y="114"/>
                    </a:lnTo>
                    <a:lnTo>
                      <a:pt x="10" y="106"/>
                    </a:lnTo>
                    <a:lnTo>
                      <a:pt x="6" y="94"/>
                    </a:lnTo>
                    <a:lnTo>
                      <a:pt x="15" y="64"/>
                    </a:lnTo>
                    <a:lnTo>
                      <a:pt x="10" y="58"/>
                    </a:lnTo>
                    <a:lnTo>
                      <a:pt x="2" y="56"/>
                    </a:lnTo>
                    <a:lnTo>
                      <a:pt x="7" y="40"/>
                    </a:lnTo>
                    <a:lnTo>
                      <a:pt x="5" y="29"/>
                    </a:lnTo>
                    <a:lnTo>
                      <a:pt x="10" y="15"/>
                    </a:lnTo>
                    <a:lnTo>
                      <a:pt x="17" y="10"/>
                    </a:lnTo>
                    <a:lnTo>
                      <a:pt x="23" y="0"/>
                    </a:lnTo>
                    <a:lnTo>
                      <a:pt x="31" y="7"/>
                    </a:lnTo>
                    <a:lnTo>
                      <a:pt x="45" y="9"/>
                    </a:lnTo>
                    <a:lnTo>
                      <a:pt x="51" y="20"/>
                    </a:lnTo>
                    <a:lnTo>
                      <a:pt x="61" y="24"/>
                    </a:lnTo>
                    <a:lnTo>
                      <a:pt x="74" y="40"/>
                    </a:lnTo>
                    <a:lnTo>
                      <a:pt x="69" y="76"/>
                    </a:lnTo>
                    <a:lnTo>
                      <a:pt x="69" y="93"/>
                    </a:lnTo>
                    <a:lnTo>
                      <a:pt x="77" y="113"/>
                    </a:lnTo>
                    <a:lnTo>
                      <a:pt x="94" y="130"/>
                    </a:lnTo>
                    <a:lnTo>
                      <a:pt x="97" y="140"/>
                    </a:lnTo>
                    <a:lnTo>
                      <a:pt x="97" y="155"/>
                    </a:lnTo>
                    <a:lnTo>
                      <a:pt x="83" y="166"/>
                    </a:lnTo>
                    <a:lnTo>
                      <a:pt x="75" y="183"/>
                    </a:lnTo>
                    <a:lnTo>
                      <a:pt x="65" y="190"/>
                    </a:lnTo>
                    <a:lnTo>
                      <a:pt x="63" y="203"/>
                    </a:lnTo>
                    <a:lnTo>
                      <a:pt x="58" y="209"/>
                    </a:lnTo>
                    <a:lnTo>
                      <a:pt x="49" y="215"/>
                    </a:lnTo>
                    <a:lnTo>
                      <a:pt x="48" y="215"/>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08" name="Freeform 211"/>
              <p:cNvSpPr>
                <a:spLocks noChangeAspect="1"/>
              </p:cNvSpPr>
              <p:nvPr/>
            </p:nvSpPr>
            <p:spPr bwMode="gray">
              <a:xfrm>
                <a:off x="5125244" y="2500660"/>
                <a:ext cx="100013" cy="76200"/>
              </a:xfrm>
              <a:custGeom>
                <a:avLst/>
                <a:gdLst/>
                <a:ahLst/>
                <a:cxnLst>
                  <a:cxn ang="0">
                    <a:pos x="3" y="57"/>
                  </a:cxn>
                  <a:cxn ang="0">
                    <a:pos x="5" y="78"/>
                  </a:cxn>
                  <a:cxn ang="0">
                    <a:pos x="4" y="64"/>
                  </a:cxn>
                  <a:cxn ang="0">
                    <a:pos x="11" y="94"/>
                  </a:cxn>
                  <a:cxn ang="0">
                    <a:pos x="11" y="110"/>
                  </a:cxn>
                  <a:cxn ang="0">
                    <a:pos x="15" y="118"/>
                  </a:cxn>
                  <a:cxn ang="0">
                    <a:pos x="31" y="120"/>
                  </a:cxn>
                  <a:cxn ang="0">
                    <a:pos x="44" y="127"/>
                  </a:cxn>
                  <a:cxn ang="0">
                    <a:pos x="69" y="134"/>
                  </a:cxn>
                  <a:cxn ang="0">
                    <a:pos x="91" y="136"/>
                  </a:cxn>
                  <a:cxn ang="0">
                    <a:pos x="96" y="174"/>
                  </a:cxn>
                  <a:cxn ang="0">
                    <a:pos x="99" y="201"/>
                  </a:cxn>
                  <a:cxn ang="0">
                    <a:pos x="132" y="222"/>
                  </a:cxn>
                  <a:cxn ang="0">
                    <a:pos x="137" y="240"/>
                  </a:cxn>
                  <a:cxn ang="0">
                    <a:pos x="167" y="240"/>
                  </a:cxn>
                  <a:cxn ang="0">
                    <a:pos x="191" y="239"/>
                  </a:cxn>
                  <a:cxn ang="0">
                    <a:pos x="204" y="238"/>
                  </a:cxn>
                  <a:cxn ang="0">
                    <a:pos x="209" y="222"/>
                  </a:cxn>
                  <a:cxn ang="0">
                    <a:pos x="224" y="220"/>
                  </a:cxn>
                  <a:cxn ang="0">
                    <a:pos x="236" y="209"/>
                  </a:cxn>
                  <a:cxn ang="0">
                    <a:pos x="248" y="218"/>
                  </a:cxn>
                  <a:cxn ang="0">
                    <a:pos x="263" y="220"/>
                  </a:cxn>
                  <a:cxn ang="0">
                    <a:pos x="257" y="205"/>
                  </a:cxn>
                  <a:cxn ang="0">
                    <a:pos x="255" y="190"/>
                  </a:cxn>
                  <a:cxn ang="0">
                    <a:pos x="263" y="168"/>
                  </a:cxn>
                  <a:cxn ang="0">
                    <a:pos x="266" y="151"/>
                  </a:cxn>
                  <a:cxn ang="0">
                    <a:pos x="274" y="140"/>
                  </a:cxn>
                  <a:cxn ang="0">
                    <a:pos x="288" y="132"/>
                  </a:cxn>
                  <a:cxn ang="0">
                    <a:pos x="309" y="129"/>
                  </a:cxn>
                  <a:cxn ang="0">
                    <a:pos x="310" y="107"/>
                  </a:cxn>
                  <a:cxn ang="0">
                    <a:pos x="301" y="99"/>
                  </a:cxn>
                  <a:cxn ang="0">
                    <a:pos x="309" y="87"/>
                  </a:cxn>
                  <a:cxn ang="0">
                    <a:pos x="313" y="80"/>
                  </a:cxn>
                  <a:cxn ang="0">
                    <a:pos x="307" y="73"/>
                  </a:cxn>
                  <a:cxn ang="0">
                    <a:pos x="282" y="48"/>
                  </a:cxn>
                  <a:cxn ang="0">
                    <a:pos x="239" y="30"/>
                  </a:cxn>
                  <a:cxn ang="0">
                    <a:pos x="221" y="5"/>
                  </a:cxn>
                  <a:cxn ang="0">
                    <a:pos x="208" y="2"/>
                  </a:cxn>
                  <a:cxn ang="0">
                    <a:pos x="181" y="17"/>
                  </a:cxn>
                  <a:cxn ang="0">
                    <a:pos x="143" y="6"/>
                  </a:cxn>
                  <a:cxn ang="0">
                    <a:pos x="118" y="6"/>
                  </a:cxn>
                  <a:cxn ang="0">
                    <a:pos x="103" y="7"/>
                  </a:cxn>
                  <a:cxn ang="0">
                    <a:pos x="89" y="3"/>
                  </a:cxn>
                  <a:cxn ang="0">
                    <a:pos x="64" y="3"/>
                  </a:cxn>
                  <a:cxn ang="0">
                    <a:pos x="26" y="19"/>
                  </a:cxn>
                  <a:cxn ang="0">
                    <a:pos x="10" y="38"/>
                  </a:cxn>
                </a:cxnLst>
                <a:rect l="0" t="0" r="r" b="b"/>
                <a:pathLst>
                  <a:path w="317" h="244">
                    <a:moveTo>
                      <a:pt x="0" y="35"/>
                    </a:moveTo>
                    <a:lnTo>
                      <a:pt x="3" y="57"/>
                    </a:lnTo>
                    <a:lnTo>
                      <a:pt x="3" y="71"/>
                    </a:lnTo>
                    <a:lnTo>
                      <a:pt x="5" y="78"/>
                    </a:lnTo>
                    <a:lnTo>
                      <a:pt x="3" y="54"/>
                    </a:lnTo>
                    <a:lnTo>
                      <a:pt x="4" y="64"/>
                    </a:lnTo>
                    <a:lnTo>
                      <a:pt x="6" y="72"/>
                    </a:lnTo>
                    <a:lnTo>
                      <a:pt x="11" y="94"/>
                    </a:lnTo>
                    <a:lnTo>
                      <a:pt x="13" y="102"/>
                    </a:lnTo>
                    <a:lnTo>
                      <a:pt x="11" y="110"/>
                    </a:lnTo>
                    <a:lnTo>
                      <a:pt x="14" y="110"/>
                    </a:lnTo>
                    <a:lnTo>
                      <a:pt x="15" y="118"/>
                    </a:lnTo>
                    <a:lnTo>
                      <a:pt x="25" y="115"/>
                    </a:lnTo>
                    <a:lnTo>
                      <a:pt x="31" y="120"/>
                    </a:lnTo>
                    <a:lnTo>
                      <a:pt x="38" y="123"/>
                    </a:lnTo>
                    <a:lnTo>
                      <a:pt x="44" y="127"/>
                    </a:lnTo>
                    <a:lnTo>
                      <a:pt x="52" y="131"/>
                    </a:lnTo>
                    <a:lnTo>
                      <a:pt x="69" y="134"/>
                    </a:lnTo>
                    <a:lnTo>
                      <a:pt x="85" y="132"/>
                    </a:lnTo>
                    <a:lnTo>
                      <a:pt x="91" y="136"/>
                    </a:lnTo>
                    <a:lnTo>
                      <a:pt x="102" y="159"/>
                    </a:lnTo>
                    <a:lnTo>
                      <a:pt x="96" y="174"/>
                    </a:lnTo>
                    <a:lnTo>
                      <a:pt x="96" y="191"/>
                    </a:lnTo>
                    <a:lnTo>
                      <a:pt x="99" y="201"/>
                    </a:lnTo>
                    <a:lnTo>
                      <a:pt x="113" y="209"/>
                    </a:lnTo>
                    <a:lnTo>
                      <a:pt x="132" y="222"/>
                    </a:lnTo>
                    <a:lnTo>
                      <a:pt x="137" y="233"/>
                    </a:lnTo>
                    <a:lnTo>
                      <a:pt x="137" y="240"/>
                    </a:lnTo>
                    <a:lnTo>
                      <a:pt x="151" y="244"/>
                    </a:lnTo>
                    <a:lnTo>
                      <a:pt x="167" y="240"/>
                    </a:lnTo>
                    <a:lnTo>
                      <a:pt x="183" y="243"/>
                    </a:lnTo>
                    <a:lnTo>
                      <a:pt x="191" y="239"/>
                    </a:lnTo>
                    <a:lnTo>
                      <a:pt x="197" y="234"/>
                    </a:lnTo>
                    <a:lnTo>
                      <a:pt x="204" y="238"/>
                    </a:lnTo>
                    <a:lnTo>
                      <a:pt x="212" y="237"/>
                    </a:lnTo>
                    <a:lnTo>
                      <a:pt x="209" y="222"/>
                    </a:lnTo>
                    <a:lnTo>
                      <a:pt x="215" y="220"/>
                    </a:lnTo>
                    <a:lnTo>
                      <a:pt x="224" y="220"/>
                    </a:lnTo>
                    <a:lnTo>
                      <a:pt x="229" y="213"/>
                    </a:lnTo>
                    <a:lnTo>
                      <a:pt x="236" y="209"/>
                    </a:lnTo>
                    <a:lnTo>
                      <a:pt x="245" y="211"/>
                    </a:lnTo>
                    <a:lnTo>
                      <a:pt x="248" y="218"/>
                    </a:lnTo>
                    <a:lnTo>
                      <a:pt x="256" y="222"/>
                    </a:lnTo>
                    <a:lnTo>
                      <a:pt x="263" y="220"/>
                    </a:lnTo>
                    <a:lnTo>
                      <a:pt x="262" y="211"/>
                    </a:lnTo>
                    <a:lnTo>
                      <a:pt x="257" y="205"/>
                    </a:lnTo>
                    <a:lnTo>
                      <a:pt x="253" y="197"/>
                    </a:lnTo>
                    <a:lnTo>
                      <a:pt x="255" y="190"/>
                    </a:lnTo>
                    <a:lnTo>
                      <a:pt x="263" y="175"/>
                    </a:lnTo>
                    <a:lnTo>
                      <a:pt x="263" y="168"/>
                    </a:lnTo>
                    <a:lnTo>
                      <a:pt x="266" y="159"/>
                    </a:lnTo>
                    <a:lnTo>
                      <a:pt x="266" y="151"/>
                    </a:lnTo>
                    <a:lnTo>
                      <a:pt x="267" y="143"/>
                    </a:lnTo>
                    <a:lnTo>
                      <a:pt x="274" y="140"/>
                    </a:lnTo>
                    <a:lnTo>
                      <a:pt x="283" y="137"/>
                    </a:lnTo>
                    <a:lnTo>
                      <a:pt x="288" y="132"/>
                    </a:lnTo>
                    <a:lnTo>
                      <a:pt x="295" y="129"/>
                    </a:lnTo>
                    <a:lnTo>
                      <a:pt x="309" y="129"/>
                    </a:lnTo>
                    <a:lnTo>
                      <a:pt x="317" y="110"/>
                    </a:lnTo>
                    <a:lnTo>
                      <a:pt x="310" y="107"/>
                    </a:lnTo>
                    <a:lnTo>
                      <a:pt x="301" y="107"/>
                    </a:lnTo>
                    <a:lnTo>
                      <a:pt x="301" y="99"/>
                    </a:lnTo>
                    <a:lnTo>
                      <a:pt x="301" y="91"/>
                    </a:lnTo>
                    <a:lnTo>
                      <a:pt x="309" y="87"/>
                    </a:lnTo>
                    <a:lnTo>
                      <a:pt x="315" y="81"/>
                    </a:lnTo>
                    <a:lnTo>
                      <a:pt x="313" y="80"/>
                    </a:lnTo>
                    <a:lnTo>
                      <a:pt x="313" y="78"/>
                    </a:lnTo>
                    <a:lnTo>
                      <a:pt x="307" y="73"/>
                    </a:lnTo>
                    <a:lnTo>
                      <a:pt x="300" y="71"/>
                    </a:lnTo>
                    <a:lnTo>
                      <a:pt x="282" y="48"/>
                    </a:lnTo>
                    <a:lnTo>
                      <a:pt x="255" y="29"/>
                    </a:lnTo>
                    <a:lnTo>
                      <a:pt x="239" y="30"/>
                    </a:lnTo>
                    <a:lnTo>
                      <a:pt x="231" y="28"/>
                    </a:lnTo>
                    <a:lnTo>
                      <a:pt x="221" y="5"/>
                    </a:lnTo>
                    <a:lnTo>
                      <a:pt x="215" y="0"/>
                    </a:lnTo>
                    <a:lnTo>
                      <a:pt x="208" y="2"/>
                    </a:lnTo>
                    <a:lnTo>
                      <a:pt x="197" y="13"/>
                    </a:lnTo>
                    <a:lnTo>
                      <a:pt x="181" y="17"/>
                    </a:lnTo>
                    <a:lnTo>
                      <a:pt x="150" y="6"/>
                    </a:lnTo>
                    <a:lnTo>
                      <a:pt x="143" y="6"/>
                    </a:lnTo>
                    <a:lnTo>
                      <a:pt x="126" y="3"/>
                    </a:lnTo>
                    <a:lnTo>
                      <a:pt x="118" y="6"/>
                    </a:lnTo>
                    <a:lnTo>
                      <a:pt x="111" y="3"/>
                    </a:lnTo>
                    <a:lnTo>
                      <a:pt x="103" y="7"/>
                    </a:lnTo>
                    <a:lnTo>
                      <a:pt x="95" y="7"/>
                    </a:lnTo>
                    <a:lnTo>
                      <a:pt x="89" y="3"/>
                    </a:lnTo>
                    <a:lnTo>
                      <a:pt x="80" y="2"/>
                    </a:lnTo>
                    <a:lnTo>
                      <a:pt x="64" y="3"/>
                    </a:lnTo>
                    <a:lnTo>
                      <a:pt x="41" y="11"/>
                    </a:lnTo>
                    <a:lnTo>
                      <a:pt x="26" y="19"/>
                    </a:lnTo>
                    <a:lnTo>
                      <a:pt x="17" y="33"/>
                    </a:lnTo>
                    <a:lnTo>
                      <a:pt x="10" y="38"/>
                    </a:lnTo>
                    <a:lnTo>
                      <a:pt x="0" y="35"/>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09" name="Freeform 213"/>
              <p:cNvSpPr>
                <a:spLocks noChangeAspect="1"/>
              </p:cNvSpPr>
              <p:nvPr/>
            </p:nvSpPr>
            <p:spPr bwMode="gray">
              <a:xfrm>
                <a:off x="5053806" y="2700685"/>
                <a:ext cx="95250" cy="47625"/>
              </a:xfrm>
              <a:custGeom>
                <a:avLst/>
                <a:gdLst/>
                <a:ahLst/>
                <a:cxnLst>
                  <a:cxn ang="0">
                    <a:pos x="285" y="96"/>
                  </a:cxn>
                  <a:cxn ang="0">
                    <a:pos x="273" y="100"/>
                  </a:cxn>
                  <a:cxn ang="0">
                    <a:pos x="256" y="89"/>
                  </a:cxn>
                  <a:cxn ang="0">
                    <a:pos x="241" y="84"/>
                  </a:cxn>
                  <a:cxn ang="0">
                    <a:pos x="229" y="88"/>
                  </a:cxn>
                  <a:cxn ang="0">
                    <a:pos x="211" y="85"/>
                  </a:cxn>
                  <a:cxn ang="0">
                    <a:pos x="196" y="94"/>
                  </a:cxn>
                  <a:cxn ang="0">
                    <a:pos x="191" y="106"/>
                  </a:cxn>
                  <a:cxn ang="0">
                    <a:pos x="181" y="108"/>
                  </a:cxn>
                  <a:cxn ang="0">
                    <a:pos x="167" y="116"/>
                  </a:cxn>
                  <a:cxn ang="0">
                    <a:pos x="150" y="110"/>
                  </a:cxn>
                  <a:cxn ang="0">
                    <a:pos x="134" y="119"/>
                  </a:cxn>
                  <a:cxn ang="0">
                    <a:pos x="103" y="128"/>
                  </a:cxn>
                  <a:cxn ang="0">
                    <a:pos x="90" y="148"/>
                  </a:cxn>
                  <a:cxn ang="0">
                    <a:pos x="84" y="148"/>
                  </a:cxn>
                  <a:cxn ang="0">
                    <a:pos x="51" y="149"/>
                  </a:cxn>
                  <a:cxn ang="0">
                    <a:pos x="27" y="131"/>
                  </a:cxn>
                  <a:cxn ang="0">
                    <a:pos x="12" y="123"/>
                  </a:cxn>
                  <a:cxn ang="0">
                    <a:pos x="6" y="110"/>
                  </a:cxn>
                  <a:cxn ang="0">
                    <a:pos x="0" y="88"/>
                  </a:cxn>
                  <a:cxn ang="0">
                    <a:pos x="5" y="76"/>
                  </a:cxn>
                  <a:cxn ang="0">
                    <a:pos x="12" y="67"/>
                  </a:cxn>
                  <a:cxn ang="0">
                    <a:pos x="20" y="67"/>
                  </a:cxn>
                  <a:cxn ang="0">
                    <a:pos x="25" y="72"/>
                  </a:cxn>
                  <a:cxn ang="0">
                    <a:pos x="40" y="69"/>
                  </a:cxn>
                  <a:cxn ang="0">
                    <a:pos x="53" y="59"/>
                  </a:cxn>
                  <a:cxn ang="0">
                    <a:pos x="53" y="53"/>
                  </a:cxn>
                  <a:cxn ang="0">
                    <a:pos x="62" y="51"/>
                  </a:cxn>
                  <a:cxn ang="0">
                    <a:pos x="67" y="42"/>
                  </a:cxn>
                  <a:cxn ang="0">
                    <a:pos x="68" y="30"/>
                  </a:cxn>
                  <a:cxn ang="0">
                    <a:pos x="70" y="25"/>
                  </a:cxn>
                  <a:cxn ang="0">
                    <a:pos x="79" y="22"/>
                  </a:cxn>
                  <a:cxn ang="0">
                    <a:pos x="84" y="15"/>
                  </a:cxn>
                  <a:cxn ang="0">
                    <a:pos x="89" y="8"/>
                  </a:cxn>
                  <a:cxn ang="0">
                    <a:pos x="100" y="9"/>
                  </a:cxn>
                  <a:cxn ang="0">
                    <a:pos x="107" y="2"/>
                  </a:cxn>
                  <a:cxn ang="0">
                    <a:pos x="118" y="8"/>
                  </a:cxn>
                  <a:cxn ang="0">
                    <a:pos x="129" y="5"/>
                  </a:cxn>
                  <a:cxn ang="0">
                    <a:pos x="139" y="0"/>
                  </a:cxn>
                  <a:cxn ang="0">
                    <a:pos x="148" y="6"/>
                  </a:cxn>
                  <a:cxn ang="0">
                    <a:pos x="157" y="16"/>
                  </a:cxn>
                  <a:cxn ang="0">
                    <a:pos x="165" y="25"/>
                  </a:cxn>
                  <a:cxn ang="0">
                    <a:pos x="172" y="27"/>
                  </a:cxn>
                  <a:cxn ang="0">
                    <a:pos x="182" y="22"/>
                  </a:cxn>
                  <a:cxn ang="0">
                    <a:pos x="191" y="14"/>
                  </a:cxn>
                  <a:cxn ang="0">
                    <a:pos x="210" y="14"/>
                  </a:cxn>
                  <a:cxn ang="0">
                    <a:pos x="220" y="21"/>
                  </a:cxn>
                  <a:cxn ang="0">
                    <a:pos x="227" y="15"/>
                  </a:cxn>
                  <a:cxn ang="0">
                    <a:pos x="239" y="10"/>
                  </a:cxn>
                  <a:cxn ang="0">
                    <a:pos x="251" y="9"/>
                  </a:cxn>
                  <a:cxn ang="0">
                    <a:pos x="264" y="10"/>
                  </a:cxn>
                  <a:cxn ang="0">
                    <a:pos x="274" y="18"/>
                  </a:cxn>
                  <a:cxn ang="0">
                    <a:pos x="283" y="25"/>
                  </a:cxn>
                  <a:cxn ang="0">
                    <a:pos x="294" y="33"/>
                  </a:cxn>
                  <a:cxn ang="0">
                    <a:pos x="304" y="37"/>
                  </a:cxn>
                  <a:cxn ang="0">
                    <a:pos x="302" y="43"/>
                  </a:cxn>
                  <a:cxn ang="0">
                    <a:pos x="291" y="73"/>
                  </a:cxn>
                  <a:cxn ang="0">
                    <a:pos x="285" y="96"/>
                  </a:cxn>
                </a:cxnLst>
                <a:rect l="0" t="0" r="r" b="b"/>
                <a:pathLst>
                  <a:path w="304" h="149">
                    <a:moveTo>
                      <a:pt x="285" y="96"/>
                    </a:moveTo>
                    <a:lnTo>
                      <a:pt x="273" y="100"/>
                    </a:lnTo>
                    <a:lnTo>
                      <a:pt x="256" y="89"/>
                    </a:lnTo>
                    <a:lnTo>
                      <a:pt x="241" y="84"/>
                    </a:lnTo>
                    <a:lnTo>
                      <a:pt x="229" y="88"/>
                    </a:lnTo>
                    <a:lnTo>
                      <a:pt x="211" y="85"/>
                    </a:lnTo>
                    <a:lnTo>
                      <a:pt x="196" y="94"/>
                    </a:lnTo>
                    <a:lnTo>
                      <a:pt x="191" y="106"/>
                    </a:lnTo>
                    <a:lnTo>
                      <a:pt x="181" y="108"/>
                    </a:lnTo>
                    <a:lnTo>
                      <a:pt x="167" y="116"/>
                    </a:lnTo>
                    <a:lnTo>
                      <a:pt x="150" y="110"/>
                    </a:lnTo>
                    <a:lnTo>
                      <a:pt x="134" y="119"/>
                    </a:lnTo>
                    <a:lnTo>
                      <a:pt x="103" y="128"/>
                    </a:lnTo>
                    <a:lnTo>
                      <a:pt x="90" y="148"/>
                    </a:lnTo>
                    <a:lnTo>
                      <a:pt x="84" y="148"/>
                    </a:lnTo>
                    <a:lnTo>
                      <a:pt x="51" y="149"/>
                    </a:lnTo>
                    <a:lnTo>
                      <a:pt x="27" y="131"/>
                    </a:lnTo>
                    <a:lnTo>
                      <a:pt x="12" y="123"/>
                    </a:lnTo>
                    <a:lnTo>
                      <a:pt x="6" y="110"/>
                    </a:lnTo>
                    <a:lnTo>
                      <a:pt x="0" y="88"/>
                    </a:lnTo>
                    <a:lnTo>
                      <a:pt x="5" y="76"/>
                    </a:lnTo>
                    <a:lnTo>
                      <a:pt x="12" y="67"/>
                    </a:lnTo>
                    <a:lnTo>
                      <a:pt x="20" y="67"/>
                    </a:lnTo>
                    <a:lnTo>
                      <a:pt x="25" y="72"/>
                    </a:lnTo>
                    <a:lnTo>
                      <a:pt x="40" y="69"/>
                    </a:lnTo>
                    <a:lnTo>
                      <a:pt x="53" y="59"/>
                    </a:lnTo>
                    <a:lnTo>
                      <a:pt x="53" y="53"/>
                    </a:lnTo>
                    <a:lnTo>
                      <a:pt x="62" y="51"/>
                    </a:lnTo>
                    <a:lnTo>
                      <a:pt x="67" y="42"/>
                    </a:lnTo>
                    <a:lnTo>
                      <a:pt x="68" y="30"/>
                    </a:lnTo>
                    <a:lnTo>
                      <a:pt x="70" y="25"/>
                    </a:lnTo>
                    <a:lnTo>
                      <a:pt x="79" y="22"/>
                    </a:lnTo>
                    <a:lnTo>
                      <a:pt x="84" y="15"/>
                    </a:lnTo>
                    <a:lnTo>
                      <a:pt x="89" y="8"/>
                    </a:lnTo>
                    <a:lnTo>
                      <a:pt x="100" y="9"/>
                    </a:lnTo>
                    <a:lnTo>
                      <a:pt x="107" y="2"/>
                    </a:lnTo>
                    <a:lnTo>
                      <a:pt x="118" y="8"/>
                    </a:lnTo>
                    <a:lnTo>
                      <a:pt x="129" y="5"/>
                    </a:lnTo>
                    <a:lnTo>
                      <a:pt x="139" y="0"/>
                    </a:lnTo>
                    <a:lnTo>
                      <a:pt x="148" y="6"/>
                    </a:lnTo>
                    <a:lnTo>
                      <a:pt x="157" y="16"/>
                    </a:lnTo>
                    <a:lnTo>
                      <a:pt x="165" y="25"/>
                    </a:lnTo>
                    <a:lnTo>
                      <a:pt x="172" y="27"/>
                    </a:lnTo>
                    <a:lnTo>
                      <a:pt x="182" y="22"/>
                    </a:lnTo>
                    <a:lnTo>
                      <a:pt x="191" y="14"/>
                    </a:lnTo>
                    <a:lnTo>
                      <a:pt x="210" y="14"/>
                    </a:lnTo>
                    <a:lnTo>
                      <a:pt x="220" y="21"/>
                    </a:lnTo>
                    <a:lnTo>
                      <a:pt x="227" y="15"/>
                    </a:lnTo>
                    <a:lnTo>
                      <a:pt x="239" y="10"/>
                    </a:lnTo>
                    <a:lnTo>
                      <a:pt x="251" y="9"/>
                    </a:lnTo>
                    <a:lnTo>
                      <a:pt x="264" y="10"/>
                    </a:lnTo>
                    <a:lnTo>
                      <a:pt x="274" y="18"/>
                    </a:lnTo>
                    <a:lnTo>
                      <a:pt x="283" y="25"/>
                    </a:lnTo>
                    <a:lnTo>
                      <a:pt x="294" y="33"/>
                    </a:lnTo>
                    <a:lnTo>
                      <a:pt x="304" y="37"/>
                    </a:lnTo>
                    <a:lnTo>
                      <a:pt x="302" y="43"/>
                    </a:lnTo>
                    <a:lnTo>
                      <a:pt x="291" y="73"/>
                    </a:lnTo>
                    <a:lnTo>
                      <a:pt x="285" y="9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10" name="Freeform 214"/>
              <p:cNvSpPr>
                <a:spLocks noChangeAspect="1"/>
              </p:cNvSpPr>
              <p:nvPr/>
            </p:nvSpPr>
            <p:spPr bwMode="gray">
              <a:xfrm>
                <a:off x="4993481" y="2770535"/>
                <a:ext cx="53975" cy="39688"/>
              </a:xfrm>
              <a:custGeom>
                <a:avLst/>
                <a:gdLst/>
                <a:ahLst/>
                <a:cxnLst>
                  <a:cxn ang="0">
                    <a:pos x="136" y="4"/>
                  </a:cxn>
                  <a:cxn ang="0">
                    <a:pos x="117" y="10"/>
                  </a:cxn>
                  <a:cxn ang="0">
                    <a:pos x="108" y="19"/>
                  </a:cxn>
                  <a:cxn ang="0">
                    <a:pos x="75" y="17"/>
                  </a:cxn>
                  <a:cxn ang="0">
                    <a:pos x="58" y="33"/>
                  </a:cxn>
                  <a:cxn ang="0">
                    <a:pos x="14" y="31"/>
                  </a:cxn>
                  <a:cxn ang="0">
                    <a:pos x="0" y="48"/>
                  </a:cxn>
                  <a:cxn ang="0">
                    <a:pos x="2" y="54"/>
                  </a:cxn>
                  <a:cxn ang="0">
                    <a:pos x="5" y="60"/>
                  </a:cxn>
                  <a:cxn ang="0">
                    <a:pos x="9" y="74"/>
                  </a:cxn>
                  <a:cxn ang="0">
                    <a:pos x="11" y="85"/>
                  </a:cxn>
                  <a:cxn ang="0">
                    <a:pos x="21" y="94"/>
                  </a:cxn>
                  <a:cxn ang="0">
                    <a:pos x="27" y="98"/>
                  </a:cxn>
                  <a:cxn ang="0">
                    <a:pos x="22" y="106"/>
                  </a:cxn>
                  <a:cxn ang="0">
                    <a:pos x="12" y="106"/>
                  </a:cxn>
                  <a:cxn ang="0">
                    <a:pos x="14" y="117"/>
                  </a:cxn>
                  <a:cxn ang="0">
                    <a:pos x="30" y="111"/>
                  </a:cxn>
                  <a:cxn ang="0">
                    <a:pos x="53" y="116"/>
                  </a:cxn>
                  <a:cxn ang="0">
                    <a:pos x="63" y="100"/>
                  </a:cxn>
                  <a:cxn ang="0">
                    <a:pos x="79" y="118"/>
                  </a:cxn>
                  <a:cxn ang="0">
                    <a:pos x="81" y="114"/>
                  </a:cxn>
                  <a:cxn ang="0">
                    <a:pos x="87" y="117"/>
                  </a:cxn>
                  <a:cxn ang="0">
                    <a:pos x="96" y="123"/>
                  </a:cxn>
                  <a:cxn ang="0">
                    <a:pos x="100" y="107"/>
                  </a:cxn>
                  <a:cxn ang="0">
                    <a:pos x="100" y="97"/>
                  </a:cxn>
                  <a:cxn ang="0">
                    <a:pos x="119" y="87"/>
                  </a:cxn>
                  <a:cxn ang="0">
                    <a:pos x="124" y="69"/>
                  </a:cxn>
                  <a:cxn ang="0">
                    <a:pos x="117" y="58"/>
                  </a:cxn>
                  <a:cxn ang="0">
                    <a:pos x="140" y="46"/>
                  </a:cxn>
                  <a:cxn ang="0">
                    <a:pos x="144" y="38"/>
                  </a:cxn>
                  <a:cxn ang="0">
                    <a:pos x="155" y="39"/>
                  </a:cxn>
                  <a:cxn ang="0">
                    <a:pos x="154" y="32"/>
                  </a:cxn>
                  <a:cxn ang="0">
                    <a:pos x="157" y="24"/>
                  </a:cxn>
                  <a:cxn ang="0">
                    <a:pos x="170" y="31"/>
                  </a:cxn>
                  <a:cxn ang="0">
                    <a:pos x="173" y="31"/>
                  </a:cxn>
                  <a:cxn ang="0">
                    <a:pos x="160" y="4"/>
                  </a:cxn>
                  <a:cxn ang="0">
                    <a:pos x="145" y="0"/>
                  </a:cxn>
                </a:cxnLst>
                <a:rect l="0" t="0" r="r" b="b"/>
                <a:pathLst>
                  <a:path w="173" h="123">
                    <a:moveTo>
                      <a:pt x="145" y="0"/>
                    </a:moveTo>
                    <a:lnTo>
                      <a:pt x="136" y="4"/>
                    </a:lnTo>
                    <a:lnTo>
                      <a:pt x="134" y="12"/>
                    </a:lnTo>
                    <a:lnTo>
                      <a:pt x="117" y="10"/>
                    </a:lnTo>
                    <a:lnTo>
                      <a:pt x="113" y="10"/>
                    </a:lnTo>
                    <a:lnTo>
                      <a:pt x="108" y="19"/>
                    </a:lnTo>
                    <a:lnTo>
                      <a:pt x="88" y="15"/>
                    </a:lnTo>
                    <a:lnTo>
                      <a:pt x="75" y="17"/>
                    </a:lnTo>
                    <a:lnTo>
                      <a:pt x="66" y="28"/>
                    </a:lnTo>
                    <a:lnTo>
                      <a:pt x="58" y="33"/>
                    </a:lnTo>
                    <a:lnTo>
                      <a:pt x="30" y="31"/>
                    </a:lnTo>
                    <a:lnTo>
                      <a:pt x="14" y="31"/>
                    </a:lnTo>
                    <a:lnTo>
                      <a:pt x="2" y="41"/>
                    </a:lnTo>
                    <a:lnTo>
                      <a:pt x="0" y="48"/>
                    </a:lnTo>
                    <a:lnTo>
                      <a:pt x="0" y="53"/>
                    </a:lnTo>
                    <a:lnTo>
                      <a:pt x="2" y="54"/>
                    </a:lnTo>
                    <a:lnTo>
                      <a:pt x="7" y="53"/>
                    </a:lnTo>
                    <a:lnTo>
                      <a:pt x="5" y="60"/>
                    </a:lnTo>
                    <a:lnTo>
                      <a:pt x="4" y="68"/>
                    </a:lnTo>
                    <a:lnTo>
                      <a:pt x="9" y="74"/>
                    </a:lnTo>
                    <a:lnTo>
                      <a:pt x="9" y="82"/>
                    </a:lnTo>
                    <a:lnTo>
                      <a:pt x="11" y="85"/>
                    </a:lnTo>
                    <a:lnTo>
                      <a:pt x="18" y="89"/>
                    </a:lnTo>
                    <a:lnTo>
                      <a:pt x="21" y="94"/>
                    </a:lnTo>
                    <a:lnTo>
                      <a:pt x="25" y="95"/>
                    </a:lnTo>
                    <a:lnTo>
                      <a:pt x="27" y="98"/>
                    </a:lnTo>
                    <a:lnTo>
                      <a:pt x="26" y="103"/>
                    </a:lnTo>
                    <a:lnTo>
                      <a:pt x="22" y="106"/>
                    </a:lnTo>
                    <a:lnTo>
                      <a:pt x="17" y="107"/>
                    </a:lnTo>
                    <a:lnTo>
                      <a:pt x="12" y="106"/>
                    </a:lnTo>
                    <a:lnTo>
                      <a:pt x="6" y="111"/>
                    </a:lnTo>
                    <a:lnTo>
                      <a:pt x="14" y="117"/>
                    </a:lnTo>
                    <a:lnTo>
                      <a:pt x="27" y="116"/>
                    </a:lnTo>
                    <a:lnTo>
                      <a:pt x="30" y="111"/>
                    </a:lnTo>
                    <a:lnTo>
                      <a:pt x="36" y="116"/>
                    </a:lnTo>
                    <a:lnTo>
                      <a:pt x="53" y="116"/>
                    </a:lnTo>
                    <a:lnTo>
                      <a:pt x="60" y="100"/>
                    </a:lnTo>
                    <a:lnTo>
                      <a:pt x="63" y="100"/>
                    </a:lnTo>
                    <a:lnTo>
                      <a:pt x="74" y="119"/>
                    </a:lnTo>
                    <a:lnTo>
                      <a:pt x="79" y="118"/>
                    </a:lnTo>
                    <a:lnTo>
                      <a:pt x="79" y="114"/>
                    </a:lnTo>
                    <a:lnTo>
                      <a:pt x="81" y="114"/>
                    </a:lnTo>
                    <a:lnTo>
                      <a:pt x="84" y="117"/>
                    </a:lnTo>
                    <a:lnTo>
                      <a:pt x="87" y="117"/>
                    </a:lnTo>
                    <a:lnTo>
                      <a:pt x="92" y="123"/>
                    </a:lnTo>
                    <a:lnTo>
                      <a:pt x="96" y="123"/>
                    </a:lnTo>
                    <a:lnTo>
                      <a:pt x="101" y="119"/>
                    </a:lnTo>
                    <a:lnTo>
                      <a:pt x="100" y="107"/>
                    </a:lnTo>
                    <a:lnTo>
                      <a:pt x="103" y="102"/>
                    </a:lnTo>
                    <a:lnTo>
                      <a:pt x="100" y="97"/>
                    </a:lnTo>
                    <a:lnTo>
                      <a:pt x="111" y="89"/>
                    </a:lnTo>
                    <a:lnTo>
                      <a:pt x="119" y="87"/>
                    </a:lnTo>
                    <a:lnTo>
                      <a:pt x="124" y="80"/>
                    </a:lnTo>
                    <a:lnTo>
                      <a:pt x="124" y="69"/>
                    </a:lnTo>
                    <a:lnTo>
                      <a:pt x="118" y="62"/>
                    </a:lnTo>
                    <a:lnTo>
                      <a:pt x="117" y="58"/>
                    </a:lnTo>
                    <a:lnTo>
                      <a:pt x="120" y="53"/>
                    </a:lnTo>
                    <a:lnTo>
                      <a:pt x="140" y="46"/>
                    </a:lnTo>
                    <a:lnTo>
                      <a:pt x="144" y="43"/>
                    </a:lnTo>
                    <a:lnTo>
                      <a:pt x="144" y="38"/>
                    </a:lnTo>
                    <a:lnTo>
                      <a:pt x="151" y="38"/>
                    </a:lnTo>
                    <a:lnTo>
                      <a:pt x="155" y="39"/>
                    </a:lnTo>
                    <a:lnTo>
                      <a:pt x="155" y="38"/>
                    </a:lnTo>
                    <a:lnTo>
                      <a:pt x="154" y="32"/>
                    </a:lnTo>
                    <a:lnTo>
                      <a:pt x="154" y="27"/>
                    </a:lnTo>
                    <a:lnTo>
                      <a:pt x="157" y="24"/>
                    </a:lnTo>
                    <a:lnTo>
                      <a:pt x="161" y="25"/>
                    </a:lnTo>
                    <a:lnTo>
                      <a:pt x="170" y="31"/>
                    </a:lnTo>
                    <a:lnTo>
                      <a:pt x="173" y="28"/>
                    </a:lnTo>
                    <a:lnTo>
                      <a:pt x="173" y="31"/>
                    </a:lnTo>
                    <a:lnTo>
                      <a:pt x="165" y="17"/>
                    </a:lnTo>
                    <a:lnTo>
                      <a:pt x="160" y="4"/>
                    </a:lnTo>
                    <a:lnTo>
                      <a:pt x="152" y="0"/>
                    </a:lnTo>
                    <a:lnTo>
                      <a:pt x="145"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11" name="Freeform 215"/>
              <p:cNvSpPr>
                <a:spLocks noChangeAspect="1"/>
              </p:cNvSpPr>
              <p:nvPr/>
            </p:nvSpPr>
            <p:spPr bwMode="gray">
              <a:xfrm>
                <a:off x="5117306" y="2881660"/>
                <a:ext cx="41275" cy="33338"/>
              </a:xfrm>
              <a:custGeom>
                <a:avLst/>
                <a:gdLst/>
                <a:ahLst/>
                <a:cxnLst>
                  <a:cxn ang="0">
                    <a:pos x="25" y="107"/>
                  </a:cxn>
                  <a:cxn ang="0">
                    <a:pos x="8" y="90"/>
                  </a:cxn>
                  <a:cxn ang="0">
                    <a:pos x="0" y="70"/>
                  </a:cxn>
                  <a:cxn ang="0">
                    <a:pos x="0" y="53"/>
                  </a:cxn>
                  <a:cxn ang="0">
                    <a:pos x="5" y="17"/>
                  </a:cxn>
                  <a:cxn ang="0">
                    <a:pos x="6" y="19"/>
                  </a:cxn>
                  <a:cxn ang="0">
                    <a:pos x="11" y="19"/>
                  </a:cxn>
                  <a:cxn ang="0">
                    <a:pos x="14" y="16"/>
                  </a:cxn>
                  <a:cxn ang="0">
                    <a:pos x="14" y="8"/>
                  </a:cxn>
                  <a:cxn ang="0">
                    <a:pos x="32" y="1"/>
                  </a:cxn>
                  <a:cxn ang="0">
                    <a:pos x="35" y="3"/>
                  </a:cxn>
                  <a:cxn ang="0">
                    <a:pos x="41" y="10"/>
                  </a:cxn>
                  <a:cxn ang="0">
                    <a:pos x="44" y="10"/>
                  </a:cxn>
                  <a:cxn ang="0">
                    <a:pos x="44" y="5"/>
                  </a:cxn>
                  <a:cxn ang="0">
                    <a:pos x="51" y="0"/>
                  </a:cxn>
                  <a:cxn ang="0">
                    <a:pos x="67" y="4"/>
                  </a:cxn>
                  <a:cxn ang="0">
                    <a:pos x="71" y="0"/>
                  </a:cxn>
                  <a:cxn ang="0">
                    <a:pos x="86" y="3"/>
                  </a:cxn>
                  <a:cxn ang="0">
                    <a:pos x="97" y="1"/>
                  </a:cxn>
                  <a:cxn ang="0">
                    <a:pos x="103" y="4"/>
                  </a:cxn>
                  <a:cxn ang="0">
                    <a:pos x="126" y="24"/>
                  </a:cxn>
                  <a:cxn ang="0">
                    <a:pos x="131" y="53"/>
                  </a:cxn>
                  <a:cxn ang="0">
                    <a:pos x="132" y="69"/>
                  </a:cxn>
                  <a:cxn ang="0">
                    <a:pos x="126" y="71"/>
                  </a:cxn>
                  <a:cxn ang="0">
                    <a:pos x="111" y="85"/>
                  </a:cxn>
                  <a:cxn ang="0">
                    <a:pos x="91" y="85"/>
                  </a:cxn>
                  <a:cxn ang="0">
                    <a:pos x="72" y="92"/>
                  </a:cxn>
                  <a:cxn ang="0">
                    <a:pos x="61" y="102"/>
                  </a:cxn>
                  <a:cxn ang="0">
                    <a:pos x="25" y="107"/>
                  </a:cxn>
                </a:cxnLst>
                <a:rect l="0" t="0" r="r" b="b"/>
                <a:pathLst>
                  <a:path w="132" h="107">
                    <a:moveTo>
                      <a:pt x="25" y="107"/>
                    </a:moveTo>
                    <a:lnTo>
                      <a:pt x="8" y="90"/>
                    </a:lnTo>
                    <a:lnTo>
                      <a:pt x="0" y="70"/>
                    </a:lnTo>
                    <a:lnTo>
                      <a:pt x="0" y="53"/>
                    </a:lnTo>
                    <a:lnTo>
                      <a:pt x="5" y="17"/>
                    </a:lnTo>
                    <a:lnTo>
                      <a:pt x="6" y="19"/>
                    </a:lnTo>
                    <a:lnTo>
                      <a:pt x="11" y="19"/>
                    </a:lnTo>
                    <a:lnTo>
                      <a:pt x="14" y="16"/>
                    </a:lnTo>
                    <a:lnTo>
                      <a:pt x="14" y="8"/>
                    </a:lnTo>
                    <a:lnTo>
                      <a:pt x="32" y="1"/>
                    </a:lnTo>
                    <a:lnTo>
                      <a:pt x="35" y="3"/>
                    </a:lnTo>
                    <a:lnTo>
                      <a:pt x="41" y="10"/>
                    </a:lnTo>
                    <a:lnTo>
                      <a:pt x="44" y="10"/>
                    </a:lnTo>
                    <a:lnTo>
                      <a:pt x="44" y="5"/>
                    </a:lnTo>
                    <a:lnTo>
                      <a:pt x="51" y="0"/>
                    </a:lnTo>
                    <a:lnTo>
                      <a:pt x="67" y="4"/>
                    </a:lnTo>
                    <a:lnTo>
                      <a:pt x="71" y="0"/>
                    </a:lnTo>
                    <a:lnTo>
                      <a:pt x="86" y="3"/>
                    </a:lnTo>
                    <a:lnTo>
                      <a:pt x="97" y="1"/>
                    </a:lnTo>
                    <a:lnTo>
                      <a:pt x="103" y="4"/>
                    </a:lnTo>
                    <a:lnTo>
                      <a:pt x="126" y="24"/>
                    </a:lnTo>
                    <a:lnTo>
                      <a:pt x="131" y="53"/>
                    </a:lnTo>
                    <a:lnTo>
                      <a:pt x="132" y="69"/>
                    </a:lnTo>
                    <a:lnTo>
                      <a:pt x="126" y="71"/>
                    </a:lnTo>
                    <a:lnTo>
                      <a:pt x="111" y="85"/>
                    </a:lnTo>
                    <a:lnTo>
                      <a:pt x="91" y="85"/>
                    </a:lnTo>
                    <a:lnTo>
                      <a:pt x="72" y="92"/>
                    </a:lnTo>
                    <a:lnTo>
                      <a:pt x="61" y="102"/>
                    </a:lnTo>
                    <a:lnTo>
                      <a:pt x="25" y="10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12" name="Freeform 216"/>
              <p:cNvSpPr>
                <a:spLocks noChangeAspect="1"/>
              </p:cNvSpPr>
              <p:nvPr/>
            </p:nvSpPr>
            <p:spPr bwMode="gray">
              <a:xfrm>
                <a:off x="5110956" y="2734022"/>
                <a:ext cx="165100" cy="115888"/>
              </a:xfrm>
              <a:custGeom>
                <a:avLst/>
                <a:gdLst/>
                <a:ahLst/>
                <a:cxnLst>
                  <a:cxn ang="0">
                    <a:pos x="449" y="356"/>
                  </a:cxn>
                  <a:cxn ang="0">
                    <a:pos x="399" y="334"/>
                  </a:cxn>
                  <a:cxn ang="0">
                    <a:pos x="373" y="328"/>
                  </a:cxn>
                  <a:cxn ang="0">
                    <a:pos x="327" y="347"/>
                  </a:cxn>
                  <a:cxn ang="0">
                    <a:pos x="291" y="364"/>
                  </a:cxn>
                  <a:cxn ang="0">
                    <a:pos x="206" y="355"/>
                  </a:cxn>
                  <a:cxn ang="0">
                    <a:pos x="158" y="351"/>
                  </a:cxn>
                  <a:cxn ang="0">
                    <a:pos x="153" y="328"/>
                  </a:cxn>
                  <a:cxn ang="0">
                    <a:pos x="131" y="322"/>
                  </a:cxn>
                  <a:cxn ang="0">
                    <a:pos x="134" y="295"/>
                  </a:cxn>
                  <a:cxn ang="0">
                    <a:pos x="115" y="293"/>
                  </a:cxn>
                  <a:cxn ang="0">
                    <a:pos x="72" y="270"/>
                  </a:cxn>
                  <a:cxn ang="0">
                    <a:pos x="69" y="246"/>
                  </a:cxn>
                  <a:cxn ang="0">
                    <a:pos x="49" y="238"/>
                  </a:cxn>
                  <a:cxn ang="0">
                    <a:pos x="35" y="207"/>
                  </a:cxn>
                  <a:cxn ang="0">
                    <a:pos x="19" y="182"/>
                  </a:cxn>
                  <a:cxn ang="0">
                    <a:pos x="0" y="172"/>
                  </a:cxn>
                  <a:cxn ang="0">
                    <a:pos x="35" y="162"/>
                  </a:cxn>
                  <a:cxn ang="0">
                    <a:pos x="59" y="138"/>
                  </a:cxn>
                  <a:cxn ang="0">
                    <a:pos x="73" y="112"/>
                  </a:cxn>
                  <a:cxn ang="0">
                    <a:pos x="91" y="85"/>
                  </a:cxn>
                  <a:cxn ang="0">
                    <a:pos x="99" y="63"/>
                  </a:cxn>
                  <a:cxn ang="0">
                    <a:pos x="110" y="46"/>
                  </a:cxn>
                  <a:cxn ang="0">
                    <a:pos x="132" y="39"/>
                  </a:cxn>
                  <a:cxn ang="0">
                    <a:pos x="144" y="25"/>
                  </a:cxn>
                  <a:cxn ang="0">
                    <a:pos x="168" y="22"/>
                  </a:cxn>
                  <a:cxn ang="0">
                    <a:pos x="210" y="27"/>
                  </a:cxn>
                  <a:cxn ang="0">
                    <a:pos x="241" y="22"/>
                  </a:cxn>
                  <a:cxn ang="0">
                    <a:pos x="261" y="37"/>
                  </a:cxn>
                  <a:cxn ang="0">
                    <a:pos x="295" y="21"/>
                  </a:cxn>
                  <a:cxn ang="0">
                    <a:pos x="346" y="0"/>
                  </a:cxn>
                  <a:cxn ang="0">
                    <a:pos x="360" y="1"/>
                  </a:cxn>
                  <a:cxn ang="0">
                    <a:pos x="386" y="25"/>
                  </a:cxn>
                  <a:cxn ang="0">
                    <a:pos x="397" y="55"/>
                  </a:cxn>
                  <a:cxn ang="0">
                    <a:pos x="422" y="97"/>
                  </a:cxn>
                  <a:cxn ang="0">
                    <a:pos x="438" y="146"/>
                  </a:cxn>
                  <a:cxn ang="0">
                    <a:pos x="436" y="182"/>
                  </a:cxn>
                  <a:cxn ang="0">
                    <a:pos x="440" y="207"/>
                  </a:cxn>
                  <a:cxn ang="0">
                    <a:pos x="440" y="225"/>
                  </a:cxn>
                  <a:cxn ang="0">
                    <a:pos x="462" y="241"/>
                  </a:cxn>
                  <a:cxn ang="0">
                    <a:pos x="483" y="232"/>
                  </a:cxn>
                  <a:cxn ang="0">
                    <a:pos x="506" y="226"/>
                  </a:cxn>
                  <a:cxn ang="0">
                    <a:pos x="521" y="230"/>
                  </a:cxn>
                  <a:cxn ang="0">
                    <a:pos x="523" y="254"/>
                  </a:cxn>
                  <a:cxn ang="0">
                    <a:pos x="518" y="270"/>
                  </a:cxn>
                  <a:cxn ang="0">
                    <a:pos x="502" y="279"/>
                  </a:cxn>
                  <a:cxn ang="0">
                    <a:pos x="485" y="296"/>
                  </a:cxn>
                  <a:cxn ang="0">
                    <a:pos x="475" y="296"/>
                  </a:cxn>
                  <a:cxn ang="0">
                    <a:pos x="487" y="277"/>
                  </a:cxn>
                  <a:cxn ang="0">
                    <a:pos x="480" y="263"/>
                  </a:cxn>
                  <a:cxn ang="0">
                    <a:pos x="472" y="299"/>
                  </a:cxn>
                  <a:cxn ang="0">
                    <a:pos x="467" y="317"/>
                  </a:cxn>
                  <a:cxn ang="0">
                    <a:pos x="465" y="344"/>
                  </a:cxn>
                </a:cxnLst>
                <a:rect l="0" t="0" r="r" b="b"/>
                <a:pathLst>
                  <a:path w="523" h="364">
                    <a:moveTo>
                      <a:pt x="467" y="355"/>
                    </a:moveTo>
                    <a:lnTo>
                      <a:pt x="449" y="356"/>
                    </a:lnTo>
                    <a:lnTo>
                      <a:pt x="429" y="343"/>
                    </a:lnTo>
                    <a:lnTo>
                      <a:pt x="399" y="334"/>
                    </a:lnTo>
                    <a:lnTo>
                      <a:pt x="393" y="329"/>
                    </a:lnTo>
                    <a:lnTo>
                      <a:pt x="373" y="328"/>
                    </a:lnTo>
                    <a:lnTo>
                      <a:pt x="347" y="337"/>
                    </a:lnTo>
                    <a:lnTo>
                      <a:pt x="327" y="347"/>
                    </a:lnTo>
                    <a:lnTo>
                      <a:pt x="308" y="359"/>
                    </a:lnTo>
                    <a:lnTo>
                      <a:pt x="291" y="364"/>
                    </a:lnTo>
                    <a:lnTo>
                      <a:pt x="247" y="356"/>
                    </a:lnTo>
                    <a:lnTo>
                      <a:pt x="206" y="355"/>
                    </a:lnTo>
                    <a:lnTo>
                      <a:pt x="172" y="351"/>
                    </a:lnTo>
                    <a:lnTo>
                      <a:pt x="158" y="351"/>
                    </a:lnTo>
                    <a:lnTo>
                      <a:pt x="147" y="343"/>
                    </a:lnTo>
                    <a:lnTo>
                      <a:pt x="153" y="328"/>
                    </a:lnTo>
                    <a:lnTo>
                      <a:pt x="141" y="324"/>
                    </a:lnTo>
                    <a:lnTo>
                      <a:pt x="131" y="322"/>
                    </a:lnTo>
                    <a:lnTo>
                      <a:pt x="124" y="306"/>
                    </a:lnTo>
                    <a:lnTo>
                      <a:pt x="134" y="295"/>
                    </a:lnTo>
                    <a:lnTo>
                      <a:pt x="126" y="284"/>
                    </a:lnTo>
                    <a:lnTo>
                      <a:pt x="115" y="293"/>
                    </a:lnTo>
                    <a:lnTo>
                      <a:pt x="87" y="283"/>
                    </a:lnTo>
                    <a:lnTo>
                      <a:pt x="72" y="270"/>
                    </a:lnTo>
                    <a:lnTo>
                      <a:pt x="71" y="256"/>
                    </a:lnTo>
                    <a:lnTo>
                      <a:pt x="69" y="246"/>
                    </a:lnTo>
                    <a:lnTo>
                      <a:pt x="60" y="241"/>
                    </a:lnTo>
                    <a:lnTo>
                      <a:pt x="49" y="238"/>
                    </a:lnTo>
                    <a:lnTo>
                      <a:pt x="40" y="225"/>
                    </a:lnTo>
                    <a:lnTo>
                      <a:pt x="35" y="207"/>
                    </a:lnTo>
                    <a:lnTo>
                      <a:pt x="30" y="194"/>
                    </a:lnTo>
                    <a:lnTo>
                      <a:pt x="19" y="182"/>
                    </a:lnTo>
                    <a:lnTo>
                      <a:pt x="5" y="176"/>
                    </a:lnTo>
                    <a:lnTo>
                      <a:pt x="0" y="172"/>
                    </a:lnTo>
                    <a:lnTo>
                      <a:pt x="3" y="172"/>
                    </a:lnTo>
                    <a:lnTo>
                      <a:pt x="35" y="162"/>
                    </a:lnTo>
                    <a:lnTo>
                      <a:pt x="51" y="155"/>
                    </a:lnTo>
                    <a:lnTo>
                      <a:pt x="59" y="138"/>
                    </a:lnTo>
                    <a:lnTo>
                      <a:pt x="66" y="128"/>
                    </a:lnTo>
                    <a:lnTo>
                      <a:pt x="73" y="112"/>
                    </a:lnTo>
                    <a:lnTo>
                      <a:pt x="78" y="98"/>
                    </a:lnTo>
                    <a:lnTo>
                      <a:pt x="91" y="85"/>
                    </a:lnTo>
                    <a:lnTo>
                      <a:pt x="93" y="74"/>
                    </a:lnTo>
                    <a:lnTo>
                      <a:pt x="99" y="63"/>
                    </a:lnTo>
                    <a:lnTo>
                      <a:pt x="101" y="55"/>
                    </a:lnTo>
                    <a:lnTo>
                      <a:pt x="110" y="46"/>
                    </a:lnTo>
                    <a:lnTo>
                      <a:pt x="125" y="39"/>
                    </a:lnTo>
                    <a:lnTo>
                      <a:pt x="132" y="39"/>
                    </a:lnTo>
                    <a:lnTo>
                      <a:pt x="140" y="32"/>
                    </a:lnTo>
                    <a:lnTo>
                      <a:pt x="144" y="25"/>
                    </a:lnTo>
                    <a:lnTo>
                      <a:pt x="151" y="22"/>
                    </a:lnTo>
                    <a:lnTo>
                      <a:pt x="168" y="22"/>
                    </a:lnTo>
                    <a:lnTo>
                      <a:pt x="187" y="25"/>
                    </a:lnTo>
                    <a:lnTo>
                      <a:pt x="210" y="27"/>
                    </a:lnTo>
                    <a:lnTo>
                      <a:pt x="225" y="24"/>
                    </a:lnTo>
                    <a:lnTo>
                      <a:pt x="241" y="22"/>
                    </a:lnTo>
                    <a:lnTo>
                      <a:pt x="252" y="32"/>
                    </a:lnTo>
                    <a:lnTo>
                      <a:pt x="261" y="37"/>
                    </a:lnTo>
                    <a:lnTo>
                      <a:pt x="277" y="26"/>
                    </a:lnTo>
                    <a:lnTo>
                      <a:pt x="295" y="21"/>
                    </a:lnTo>
                    <a:lnTo>
                      <a:pt x="312" y="21"/>
                    </a:lnTo>
                    <a:lnTo>
                      <a:pt x="346" y="0"/>
                    </a:lnTo>
                    <a:lnTo>
                      <a:pt x="352" y="1"/>
                    </a:lnTo>
                    <a:lnTo>
                      <a:pt x="360" y="1"/>
                    </a:lnTo>
                    <a:lnTo>
                      <a:pt x="372" y="11"/>
                    </a:lnTo>
                    <a:lnTo>
                      <a:pt x="386" y="25"/>
                    </a:lnTo>
                    <a:lnTo>
                      <a:pt x="394" y="38"/>
                    </a:lnTo>
                    <a:lnTo>
                      <a:pt x="397" y="55"/>
                    </a:lnTo>
                    <a:lnTo>
                      <a:pt x="409" y="76"/>
                    </a:lnTo>
                    <a:lnTo>
                      <a:pt x="422" y="97"/>
                    </a:lnTo>
                    <a:lnTo>
                      <a:pt x="433" y="117"/>
                    </a:lnTo>
                    <a:lnTo>
                      <a:pt x="438" y="146"/>
                    </a:lnTo>
                    <a:lnTo>
                      <a:pt x="438" y="166"/>
                    </a:lnTo>
                    <a:lnTo>
                      <a:pt x="436" y="182"/>
                    </a:lnTo>
                    <a:lnTo>
                      <a:pt x="438" y="194"/>
                    </a:lnTo>
                    <a:lnTo>
                      <a:pt x="440" y="207"/>
                    </a:lnTo>
                    <a:lnTo>
                      <a:pt x="440" y="221"/>
                    </a:lnTo>
                    <a:lnTo>
                      <a:pt x="440" y="225"/>
                    </a:lnTo>
                    <a:lnTo>
                      <a:pt x="448" y="224"/>
                    </a:lnTo>
                    <a:lnTo>
                      <a:pt x="462" y="241"/>
                    </a:lnTo>
                    <a:lnTo>
                      <a:pt x="472" y="240"/>
                    </a:lnTo>
                    <a:lnTo>
                      <a:pt x="483" y="232"/>
                    </a:lnTo>
                    <a:lnTo>
                      <a:pt x="497" y="230"/>
                    </a:lnTo>
                    <a:lnTo>
                      <a:pt x="506" y="226"/>
                    </a:lnTo>
                    <a:lnTo>
                      <a:pt x="515" y="226"/>
                    </a:lnTo>
                    <a:lnTo>
                      <a:pt x="521" y="230"/>
                    </a:lnTo>
                    <a:lnTo>
                      <a:pt x="523" y="237"/>
                    </a:lnTo>
                    <a:lnTo>
                      <a:pt x="523" y="254"/>
                    </a:lnTo>
                    <a:lnTo>
                      <a:pt x="521" y="265"/>
                    </a:lnTo>
                    <a:lnTo>
                      <a:pt x="518" y="270"/>
                    </a:lnTo>
                    <a:lnTo>
                      <a:pt x="513" y="277"/>
                    </a:lnTo>
                    <a:lnTo>
                      <a:pt x="502" y="279"/>
                    </a:lnTo>
                    <a:lnTo>
                      <a:pt x="492" y="286"/>
                    </a:lnTo>
                    <a:lnTo>
                      <a:pt x="485" y="296"/>
                    </a:lnTo>
                    <a:lnTo>
                      <a:pt x="478" y="302"/>
                    </a:lnTo>
                    <a:lnTo>
                      <a:pt x="475" y="296"/>
                    </a:lnTo>
                    <a:lnTo>
                      <a:pt x="481" y="289"/>
                    </a:lnTo>
                    <a:lnTo>
                      <a:pt x="487" y="277"/>
                    </a:lnTo>
                    <a:lnTo>
                      <a:pt x="487" y="263"/>
                    </a:lnTo>
                    <a:lnTo>
                      <a:pt x="480" y="263"/>
                    </a:lnTo>
                    <a:lnTo>
                      <a:pt x="476" y="286"/>
                    </a:lnTo>
                    <a:lnTo>
                      <a:pt x="472" y="299"/>
                    </a:lnTo>
                    <a:lnTo>
                      <a:pt x="469" y="310"/>
                    </a:lnTo>
                    <a:lnTo>
                      <a:pt x="467" y="317"/>
                    </a:lnTo>
                    <a:lnTo>
                      <a:pt x="467" y="336"/>
                    </a:lnTo>
                    <a:lnTo>
                      <a:pt x="465" y="344"/>
                    </a:lnTo>
                    <a:lnTo>
                      <a:pt x="467" y="355"/>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13" name="Freeform 217"/>
              <p:cNvSpPr>
                <a:spLocks noChangeAspect="1"/>
              </p:cNvSpPr>
              <p:nvPr/>
            </p:nvSpPr>
            <p:spPr bwMode="gray">
              <a:xfrm>
                <a:off x="5166519" y="2397472"/>
                <a:ext cx="85725" cy="69850"/>
              </a:xfrm>
              <a:custGeom>
                <a:avLst/>
                <a:gdLst/>
                <a:ahLst/>
                <a:cxnLst>
                  <a:cxn ang="0">
                    <a:pos x="124" y="0"/>
                  </a:cxn>
                  <a:cxn ang="0">
                    <a:pos x="140" y="5"/>
                  </a:cxn>
                  <a:cxn ang="0">
                    <a:pos x="159" y="13"/>
                  </a:cxn>
                  <a:cxn ang="0">
                    <a:pos x="184" y="21"/>
                  </a:cxn>
                  <a:cxn ang="0">
                    <a:pos x="239" y="26"/>
                  </a:cxn>
                  <a:cxn ang="0">
                    <a:pos x="253" y="15"/>
                  </a:cxn>
                  <a:cxn ang="0">
                    <a:pos x="265" y="22"/>
                  </a:cxn>
                  <a:cxn ang="0">
                    <a:pos x="264" y="38"/>
                  </a:cxn>
                  <a:cxn ang="0">
                    <a:pos x="244" y="64"/>
                  </a:cxn>
                  <a:cxn ang="0">
                    <a:pos x="242" y="91"/>
                  </a:cxn>
                  <a:cxn ang="0">
                    <a:pos x="240" y="116"/>
                  </a:cxn>
                  <a:cxn ang="0">
                    <a:pos x="243" y="127"/>
                  </a:cxn>
                  <a:cxn ang="0">
                    <a:pos x="232" y="143"/>
                  </a:cxn>
                  <a:cxn ang="0">
                    <a:pos x="224" y="154"/>
                  </a:cxn>
                  <a:cxn ang="0">
                    <a:pos x="237" y="162"/>
                  </a:cxn>
                  <a:cxn ang="0">
                    <a:pos x="261" y="178"/>
                  </a:cxn>
                  <a:cxn ang="0">
                    <a:pos x="250" y="194"/>
                  </a:cxn>
                  <a:cxn ang="0">
                    <a:pos x="233" y="176"/>
                  </a:cxn>
                  <a:cxn ang="0">
                    <a:pos x="229" y="198"/>
                  </a:cxn>
                  <a:cxn ang="0">
                    <a:pos x="224" y="220"/>
                  </a:cxn>
                  <a:cxn ang="0">
                    <a:pos x="206" y="215"/>
                  </a:cxn>
                  <a:cxn ang="0">
                    <a:pos x="183" y="220"/>
                  </a:cxn>
                  <a:cxn ang="0">
                    <a:pos x="153" y="201"/>
                  </a:cxn>
                  <a:cxn ang="0">
                    <a:pos x="134" y="186"/>
                  </a:cxn>
                  <a:cxn ang="0">
                    <a:pos x="104" y="171"/>
                  </a:cxn>
                  <a:cxn ang="0">
                    <a:pos x="65" y="185"/>
                  </a:cxn>
                  <a:cxn ang="0">
                    <a:pos x="50" y="192"/>
                  </a:cxn>
                  <a:cxn ang="0">
                    <a:pos x="56" y="155"/>
                  </a:cxn>
                  <a:cxn ang="0">
                    <a:pos x="60" y="139"/>
                  </a:cxn>
                  <a:cxn ang="0">
                    <a:pos x="43" y="144"/>
                  </a:cxn>
                  <a:cxn ang="0">
                    <a:pos x="28" y="140"/>
                  </a:cxn>
                  <a:cxn ang="0">
                    <a:pos x="14" y="139"/>
                  </a:cxn>
                  <a:cxn ang="0">
                    <a:pos x="5" y="119"/>
                  </a:cxn>
                  <a:cxn ang="0">
                    <a:pos x="7" y="100"/>
                  </a:cxn>
                  <a:cxn ang="0">
                    <a:pos x="16" y="94"/>
                  </a:cxn>
                  <a:cxn ang="0">
                    <a:pos x="3" y="79"/>
                  </a:cxn>
                  <a:cxn ang="0">
                    <a:pos x="5" y="72"/>
                  </a:cxn>
                  <a:cxn ang="0">
                    <a:pos x="3" y="49"/>
                  </a:cxn>
                  <a:cxn ang="0">
                    <a:pos x="35" y="38"/>
                  </a:cxn>
                  <a:cxn ang="0">
                    <a:pos x="39" y="30"/>
                  </a:cxn>
                  <a:cxn ang="0">
                    <a:pos x="54" y="21"/>
                  </a:cxn>
                  <a:cxn ang="0">
                    <a:pos x="77" y="13"/>
                  </a:cxn>
                  <a:cxn ang="0">
                    <a:pos x="108" y="16"/>
                  </a:cxn>
                  <a:cxn ang="0">
                    <a:pos x="111" y="5"/>
                  </a:cxn>
                </a:cxnLst>
                <a:rect l="0" t="0" r="r" b="b"/>
                <a:pathLst>
                  <a:path w="267" h="220">
                    <a:moveTo>
                      <a:pt x="121" y="5"/>
                    </a:moveTo>
                    <a:lnTo>
                      <a:pt x="124" y="0"/>
                    </a:lnTo>
                    <a:lnTo>
                      <a:pt x="131" y="9"/>
                    </a:lnTo>
                    <a:lnTo>
                      <a:pt x="140" y="5"/>
                    </a:lnTo>
                    <a:lnTo>
                      <a:pt x="147" y="6"/>
                    </a:lnTo>
                    <a:lnTo>
                      <a:pt x="159" y="13"/>
                    </a:lnTo>
                    <a:lnTo>
                      <a:pt x="179" y="15"/>
                    </a:lnTo>
                    <a:lnTo>
                      <a:pt x="184" y="21"/>
                    </a:lnTo>
                    <a:lnTo>
                      <a:pt x="196" y="25"/>
                    </a:lnTo>
                    <a:lnTo>
                      <a:pt x="239" y="26"/>
                    </a:lnTo>
                    <a:lnTo>
                      <a:pt x="250" y="22"/>
                    </a:lnTo>
                    <a:lnTo>
                      <a:pt x="253" y="15"/>
                    </a:lnTo>
                    <a:lnTo>
                      <a:pt x="260" y="16"/>
                    </a:lnTo>
                    <a:lnTo>
                      <a:pt x="265" y="22"/>
                    </a:lnTo>
                    <a:lnTo>
                      <a:pt x="267" y="30"/>
                    </a:lnTo>
                    <a:lnTo>
                      <a:pt x="264" y="38"/>
                    </a:lnTo>
                    <a:lnTo>
                      <a:pt x="253" y="49"/>
                    </a:lnTo>
                    <a:lnTo>
                      <a:pt x="244" y="64"/>
                    </a:lnTo>
                    <a:lnTo>
                      <a:pt x="238" y="78"/>
                    </a:lnTo>
                    <a:lnTo>
                      <a:pt x="242" y="91"/>
                    </a:lnTo>
                    <a:lnTo>
                      <a:pt x="239" y="110"/>
                    </a:lnTo>
                    <a:lnTo>
                      <a:pt x="240" y="116"/>
                    </a:lnTo>
                    <a:lnTo>
                      <a:pt x="243" y="121"/>
                    </a:lnTo>
                    <a:lnTo>
                      <a:pt x="243" y="127"/>
                    </a:lnTo>
                    <a:lnTo>
                      <a:pt x="240" y="134"/>
                    </a:lnTo>
                    <a:lnTo>
                      <a:pt x="232" y="143"/>
                    </a:lnTo>
                    <a:lnTo>
                      <a:pt x="227" y="146"/>
                    </a:lnTo>
                    <a:lnTo>
                      <a:pt x="224" y="154"/>
                    </a:lnTo>
                    <a:lnTo>
                      <a:pt x="228" y="161"/>
                    </a:lnTo>
                    <a:lnTo>
                      <a:pt x="237" y="162"/>
                    </a:lnTo>
                    <a:lnTo>
                      <a:pt x="250" y="161"/>
                    </a:lnTo>
                    <a:lnTo>
                      <a:pt x="261" y="178"/>
                    </a:lnTo>
                    <a:lnTo>
                      <a:pt x="260" y="194"/>
                    </a:lnTo>
                    <a:lnTo>
                      <a:pt x="250" y="194"/>
                    </a:lnTo>
                    <a:lnTo>
                      <a:pt x="242" y="183"/>
                    </a:lnTo>
                    <a:lnTo>
                      <a:pt x="233" y="176"/>
                    </a:lnTo>
                    <a:lnTo>
                      <a:pt x="233" y="191"/>
                    </a:lnTo>
                    <a:lnTo>
                      <a:pt x="229" y="198"/>
                    </a:lnTo>
                    <a:lnTo>
                      <a:pt x="223" y="213"/>
                    </a:lnTo>
                    <a:lnTo>
                      <a:pt x="224" y="220"/>
                    </a:lnTo>
                    <a:lnTo>
                      <a:pt x="223" y="219"/>
                    </a:lnTo>
                    <a:lnTo>
                      <a:pt x="206" y="215"/>
                    </a:lnTo>
                    <a:lnTo>
                      <a:pt x="191" y="217"/>
                    </a:lnTo>
                    <a:lnTo>
                      <a:pt x="183" y="220"/>
                    </a:lnTo>
                    <a:lnTo>
                      <a:pt x="175" y="220"/>
                    </a:lnTo>
                    <a:lnTo>
                      <a:pt x="153" y="201"/>
                    </a:lnTo>
                    <a:lnTo>
                      <a:pt x="148" y="191"/>
                    </a:lnTo>
                    <a:lnTo>
                      <a:pt x="134" y="186"/>
                    </a:lnTo>
                    <a:lnTo>
                      <a:pt x="120" y="175"/>
                    </a:lnTo>
                    <a:lnTo>
                      <a:pt x="104" y="171"/>
                    </a:lnTo>
                    <a:lnTo>
                      <a:pt x="78" y="175"/>
                    </a:lnTo>
                    <a:lnTo>
                      <a:pt x="65" y="185"/>
                    </a:lnTo>
                    <a:lnTo>
                      <a:pt x="56" y="186"/>
                    </a:lnTo>
                    <a:lnTo>
                      <a:pt x="50" y="192"/>
                    </a:lnTo>
                    <a:lnTo>
                      <a:pt x="54" y="180"/>
                    </a:lnTo>
                    <a:lnTo>
                      <a:pt x="56" y="155"/>
                    </a:lnTo>
                    <a:lnTo>
                      <a:pt x="60" y="144"/>
                    </a:lnTo>
                    <a:lnTo>
                      <a:pt x="60" y="139"/>
                    </a:lnTo>
                    <a:lnTo>
                      <a:pt x="45" y="137"/>
                    </a:lnTo>
                    <a:lnTo>
                      <a:pt x="43" y="144"/>
                    </a:lnTo>
                    <a:lnTo>
                      <a:pt x="34" y="149"/>
                    </a:lnTo>
                    <a:lnTo>
                      <a:pt x="28" y="140"/>
                    </a:lnTo>
                    <a:lnTo>
                      <a:pt x="22" y="142"/>
                    </a:lnTo>
                    <a:lnTo>
                      <a:pt x="14" y="139"/>
                    </a:lnTo>
                    <a:lnTo>
                      <a:pt x="11" y="128"/>
                    </a:lnTo>
                    <a:lnTo>
                      <a:pt x="5" y="119"/>
                    </a:lnTo>
                    <a:lnTo>
                      <a:pt x="3" y="110"/>
                    </a:lnTo>
                    <a:lnTo>
                      <a:pt x="7" y="100"/>
                    </a:lnTo>
                    <a:lnTo>
                      <a:pt x="18" y="97"/>
                    </a:lnTo>
                    <a:lnTo>
                      <a:pt x="16" y="94"/>
                    </a:lnTo>
                    <a:lnTo>
                      <a:pt x="2" y="92"/>
                    </a:lnTo>
                    <a:lnTo>
                      <a:pt x="3" y="79"/>
                    </a:lnTo>
                    <a:lnTo>
                      <a:pt x="6" y="75"/>
                    </a:lnTo>
                    <a:lnTo>
                      <a:pt x="5" y="72"/>
                    </a:lnTo>
                    <a:lnTo>
                      <a:pt x="0" y="70"/>
                    </a:lnTo>
                    <a:lnTo>
                      <a:pt x="3" y="49"/>
                    </a:lnTo>
                    <a:lnTo>
                      <a:pt x="8" y="46"/>
                    </a:lnTo>
                    <a:lnTo>
                      <a:pt x="35" y="38"/>
                    </a:lnTo>
                    <a:lnTo>
                      <a:pt x="35" y="33"/>
                    </a:lnTo>
                    <a:lnTo>
                      <a:pt x="39" y="30"/>
                    </a:lnTo>
                    <a:lnTo>
                      <a:pt x="48" y="27"/>
                    </a:lnTo>
                    <a:lnTo>
                      <a:pt x="54" y="21"/>
                    </a:lnTo>
                    <a:lnTo>
                      <a:pt x="75" y="22"/>
                    </a:lnTo>
                    <a:lnTo>
                      <a:pt x="77" y="13"/>
                    </a:lnTo>
                    <a:lnTo>
                      <a:pt x="87" y="19"/>
                    </a:lnTo>
                    <a:lnTo>
                      <a:pt x="108" y="16"/>
                    </a:lnTo>
                    <a:lnTo>
                      <a:pt x="113" y="13"/>
                    </a:lnTo>
                    <a:lnTo>
                      <a:pt x="111" y="5"/>
                    </a:lnTo>
                    <a:lnTo>
                      <a:pt x="121" y="5"/>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14" name="Freeform 218"/>
              <p:cNvSpPr>
                <a:spLocks noChangeAspect="1"/>
              </p:cNvSpPr>
              <p:nvPr/>
            </p:nvSpPr>
            <p:spPr bwMode="gray">
              <a:xfrm>
                <a:off x="5117306" y="1964085"/>
                <a:ext cx="188913" cy="425450"/>
              </a:xfrm>
              <a:custGeom>
                <a:avLst/>
                <a:gdLst/>
                <a:ahLst/>
                <a:cxnLst>
                  <a:cxn ang="0">
                    <a:pos x="46" y="207"/>
                  </a:cxn>
                  <a:cxn ang="0">
                    <a:pos x="162" y="322"/>
                  </a:cxn>
                  <a:cxn ang="0">
                    <a:pos x="159" y="379"/>
                  </a:cxn>
                  <a:cxn ang="0">
                    <a:pos x="161" y="435"/>
                  </a:cxn>
                  <a:cxn ang="0">
                    <a:pos x="183" y="520"/>
                  </a:cxn>
                  <a:cxn ang="0">
                    <a:pos x="189" y="605"/>
                  </a:cxn>
                  <a:cxn ang="0">
                    <a:pos x="211" y="625"/>
                  </a:cxn>
                  <a:cxn ang="0">
                    <a:pos x="240" y="648"/>
                  </a:cxn>
                  <a:cxn ang="0">
                    <a:pos x="270" y="734"/>
                  </a:cxn>
                  <a:cxn ang="0">
                    <a:pos x="251" y="743"/>
                  </a:cxn>
                  <a:cxn ang="0">
                    <a:pos x="200" y="801"/>
                  </a:cxn>
                  <a:cxn ang="0">
                    <a:pos x="118" y="918"/>
                  </a:cxn>
                  <a:cxn ang="0">
                    <a:pos x="90" y="949"/>
                  </a:cxn>
                  <a:cxn ang="0">
                    <a:pos x="63" y="972"/>
                  </a:cxn>
                  <a:cxn ang="0">
                    <a:pos x="39" y="990"/>
                  </a:cxn>
                  <a:cxn ang="0">
                    <a:pos x="21" y="1019"/>
                  </a:cxn>
                  <a:cxn ang="0">
                    <a:pos x="33" y="1065"/>
                  </a:cxn>
                  <a:cxn ang="0">
                    <a:pos x="43" y="1120"/>
                  </a:cxn>
                  <a:cxn ang="0">
                    <a:pos x="57" y="1152"/>
                  </a:cxn>
                  <a:cxn ang="0">
                    <a:pos x="44" y="1159"/>
                  </a:cxn>
                  <a:cxn ang="0">
                    <a:pos x="39" y="1202"/>
                  </a:cxn>
                  <a:cxn ang="0">
                    <a:pos x="37" y="1224"/>
                  </a:cxn>
                  <a:cxn ang="0">
                    <a:pos x="43" y="1241"/>
                  </a:cxn>
                  <a:cxn ang="0">
                    <a:pos x="64" y="1257"/>
                  </a:cxn>
                  <a:cxn ang="0">
                    <a:pos x="100" y="1278"/>
                  </a:cxn>
                  <a:cxn ang="0">
                    <a:pos x="122" y="1288"/>
                  </a:cxn>
                  <a:cxn ang="0">
                    <a:pos x="136" y="1324"/>
                  </a:cxn>
                  <a:cxn ang="0">
                    <a:pos x="139" y="1333"/>
                  </a:cxn>
                  <a:cxn ang="0">
                    <a:pos x="157" y="1327"/>
                  </a:cxn>
                  <a:cxn ang="0">
                    <a:pos x="200" y="1316"/>
                  </a:cxn>
                  <a:cxn ang="0">
                    <a:pos x="229" y="1299"/>
                  </a:cxn>
                  <a:cxn ang="0">
                    <a:pos x="268" y="1276"/>
                  </a:cxn>
                  <a:cxn ang="0">
                    <a:pos x="290" y="1272"/>
                  </a:cxn>
                  <a:cxn ang="0">
                    <a:pos x="329" y="1268"/>
                  </a:cxn>
                  <a:cxn ang="0">
                    <a:pos x="377" y="1265"/>
                  </a:cxn>
                  <a:cxn ang="0">
                    <a:pos x="423" y="1231"/>
                  </a:cxn>
                  <a:cxn ang="0">
                    <a:pos x="576" y="1050"/>
                  </a:cxn>
                  <a:cxn ang="0">
                    <a:pos x="579" y="962"/>
                  </a:cxn>
                  <a:cxn ang="0">
                    <a:pos x="530" y="891"/>
                  </a:cxn>
                  <a:cxn ang="0">
                    <a:pos x="549" y="822"/>
                  </a:cxn>
                  <a:cxn ang="0">
                    <a:pos x="520" y="753"/>
                  </a:cxn>
                  <a:cxn ang="0">
                    <a:pos x="507" y="699"/>
                  </a:cxn>
                  <a:cxn ang="0">
                    <a:pos x="525" y="639"/>
                  </a:cxn>
                  <a:cxn ang="0">
                    <a:pos x="495" y="546"/>
                  </a:cxn>
                  <a:cxn ang="0">
                    <a:pos x="474" y="469"/>
                  </a:cxn>
                  <a:cxn ang="0">
                    <a:pos x="514" y="354"/>
                  </a:cxn>
                  <a:cxn ang="0">
                    <a:pos x="456" y="291"/>
                  </a:cxn>
                  <a:cxn ang="0">
                    <a:pos x="434" y="232"/>
                  </a:cxn>
                  <a:cxn ang="0">
                    <a:pos x="436" y="185"/>
                  </a:cxn>
                  <a:cxn ang="0">
                    <a:pos x="460" y="126"/>
                  </a:cxn>
                  <a:cxn ang="0">
                    <a:pos x="453" y="41"/>
                  </a:cxn>
                  <a:cxn ang="0">
                    <a:pos x="409" y="0"/>
                  </a:cxn>
                  <a:cxn ang="0">
                    <a:pos x="310" y="32"/>
                  </a:cxn>
                  <a:cxn ang="0">
                    <a:pos x="283" y="132"/>
                  </a:cxn>
                  <a:cxn ang="0">
                    <a:pos x="248" y="201"/>
                  </a:cxn>
                  <a:cxn ang="0">
                    <a:pos x="207" y="205"/>
                  </a:cxn>
                  <a:cxn ang="0">
                    <a:pos x="156" y="214"/>
                  </a:cxn>
                  <a:cxn ang="0">
                    <a:pos x="98" y="196"/>
                  </a:cxn>
                  <a:cxn ang="0">
                    <a:pos x="37" y="116"/>
                  </a:cxn>
                  <a:cxn ang="0">
                    <a:pos x="20" y="150"/>
                  </a:cxn>
                </a:cxnLst>
                <a:rect l="0" t="0" r="r" b="b"/>
                <a:pathLst>
                  <a:path w="593" h="1339">
                    <a:moveTo>
                      <a:pt x="0" y="156"/>
                    </a:moveTo>
                    <a:lnTo>
                      <a:pt x="3" y="156"/>
                    </a:lnTo>
                    <a:lnTo>
                      <a:pt x="5" y="161"/>
                    </a:lnTo>
                    <a:lnTo>
                      <a:pt x="46" y="207"/>
                    </a:lnTo>
                    <a:lnTo>
                      <a:pt x="76" y="237"/>
                    </a:lnTo>
                    <a:lnTo>
                      <a:pt x="112" y="248"/>
                    </a:lnTo>
                    <a:lnTo>
                      <a:pt x="130" y="266"/>
                    </a:lnTo>
                    <a:lnTo>
                      <a:pt x="162" y="322"/>
                    </a:lnTo>
                    <a:lnTo>
                      <a:pt x="165" y="329"/>
                    </a:lnTo>
                    <a:lnTo>
                      <a:pt x="160" y="342"/>
                    </a:lnTo>
                    <a:lnTo>
                      <a:pt x="159" y="358"/>
                    </a:lnTo>
                    <a:lnTo>
                      <a:pt x="159" y="379"/>
                    </a:lnTo>
                    <a:lnTo>
                      <a:pt x="160" y="393"/>
                    </a:lnTo>
                    <a:lnTo>
                      <a:pt x="165" y="399"/>
                    </a:lnTo>
                    <a:lnTo>
                      <a:pt x="167" y="414"/>
                    </a:lnTo>
                    <a:lnTo>
                      <a:pt x="161" y="435"/>
                    </a:lnTo>
                    <a:lnTo>
                      <a:pt x="164" y="452"/>
                    </a:lnTo>
                    <a:lnTo>
                      <a:pt x="184" y="498"/>
                    </a:lnTo>
                    <a:lnTo>
                      <a:pt x="184" y="510"/>
                    </a:lnTo>
                    <a:lnTo>
                      <a:pt x="183" y="520"/>
                    </a:lnTo>
                    <a:lnTo>
                      <a:pt x="175" y="533"/>
                    </a:lnTo>
                    <a:lnTo>
                      <a:pt x="171" y="551"/>
                    </a:lnTo>
                    <a:lnTo>
                      <a:pt x="175" y="571"/>
                    </a:lnTo>
                    <a:lnTo>
                      <a:pt x="189" y="605"/>
                    </a:lnTo>
                    <a:lnTo>
                      <a:pt x="197" y="613"/>
                    </a:lnTo>
                    <a:lnTo>
                      <a:pt x="202" y="614"/>
                    </a:lnTo>
                    <a:lnTo>
                      <a:pt x="205" y="622"/>
                    </a:lnTo>
                    <a:lnTo>
                      <a:pt x="211" y="625"/>
                    </a:lnTo>
                    <a:lnTo>
                      <a:pt x="216" y="619"/>
                    </a:lnTo>
                    <a:lnTo>
                      <a:pt x="220" y="623"/>
                    </a:lnTo>
                    <a:lnTo>
                      <a:pt x="224" y="637"/>
                    </a:lnTo>
                    <a:lnTo>
                      <a:pt x="240" y="648"/>
                    </a:lnTo>
                    <a:lnTo>
                      <a:pt x="257" y="671"/>
                    </a:lnTo>
                    <a:lnTo>
                      <a:pt x="262" y="684"/>
                    </a:lnTo>
                    <a:lnTo>
                      <a:pt x="259" y="714"/>
                    </a:lnTo>
                    <a:lnTo>
                      <a:pt x="270" y="734"/>
                    </a:lnTo>
                    <a:lnTo>
                      <a:pt x="262" y="732"/>
                    </a:lnTo>
                    <a:lnTo>
                      <a:pt x="258" y="740"/>
                    </a:lnTo>
                    <a:lnTo>
                      <a:pt x="262" y="750"/>
                    </a:lnTo>
                    <a:lnTo>
                      <a:pt x="251" y="743"/>
                    </a:lnTo>
                    <a:lnTo>
                      <a:pt x="241" y="745"/>
                    </a:lnTo>
                    <a:lnTo>
                      <a:pt x="222" y="752"/>
                    </a:lnTo>
                    <a:lnTo>
                      <a:pt x="214" y="788"/>
                    </a:lnTo>
                    <a:lnTo>
                      <a:pt x="200" y="801"/>
                    </a:lnTo>
                    <a:lnTo>
                      <a:pt x="181" y="828"/>
                    </a:lnTo>
                    <a:lnTo>
                      <a:pt x="156" y="855"/>
                    </a:lnTo>
                    <a:lnTo>
                      <a:pt x="140" y="879"/>
                    </a:lnTo>
                    <a:lnTo>
                      <a:pt x="118" y="918"/>
                    </a:lnTo>
                    <a:lnTo>
                      <a:pt x="108" y="925"/>
                    </a:lnTo>
                    <a:lnTo>
                      <a:pt x="102" y="935"/>
                    </a:lnTo>
                    <a:lnTo>
                      <a:pt x="97" y="940"/>
                    </a:lnTo>
                    <a:lnTo>
                      <a:pt x="90" y="949"/>
                    </a:lnTo>
                    <a:lnTo>
                      <a:pt x="70" y="952"/>
                    </a:lnTo>
                    <a:lnTo>
                      <a:pt x="62" y="949"/>
                    </a:lnTo>
                    <a:lnTo>
                      <a:pt x="55" y="962"/>
                    </a:lnTo>
                    <a:lnTo>
                      <a:pt x="63" y="972"/>
                    </a:lnTo>
                    <a:lnTo>
                      <a:pt x="59" y="974"/>
                    </a:lnTo>
                    <a:lnTo>
                      <a:pt x="42" y="976"/>
                    </a:lnTo>
                    <a:lnTo>
                      <a:pt x="43" y="982"/>
                    </a:lnTo>
                    <a:lnTo>
                      <a:pt x="39" y="990"/>
                    </a:lnTo>
                    <a:lnTo>
                      <a:pt x="33" y="990"/>
                    </a:lnTo>
                    <a:lnTo>
                      <a:pt x="30" y="993"/>
                    </a:lnTo>
                    <a:lnTo>
                      <a:pt x="26" y="1000"/>
                    </a:lnTo>
                    <a:lnTo>
                      <a:pt x="21" y="1019"/>
                    </a:lnTo>
                    <a:lnTo>
                      <a:pt x="23" y="1039"/>
                    </a:lnTo>
                    <a:lnTo>
                      <a:pt x="26" y="1047"/>
                    </a:lnTo>
                    <a:lnTo>
                      <a:pt x="30" y="1053"/>
                    </a:lnTo>
                    <a:lnTo>
                      <a:pt x="33" y="1065"/>
                    </a:lnTo>
                    <a:lnTo>
                      <a:pt x="30" y="1091"/>
                    </a:lnTo>
                    <a:lnTo>
                      <a:pt x="35" y="1101"/>
                    </a:lnTo>
                    <a:lnTo>
                      <a:pt x="42" y="1109"/>
                    </a:lnTo>
                    <a:lnTo>
                      <a:pt x="43" y="1120"/>
                    </a:lnTo>
                    <a:lnTo>
                      <a:pt x="47" y="1135"/>
                    </a:lnTo>
                    <a:lnTo>
                      <a:pt x="50" y="1144"/>
                    </a:lnTo>
                    <a:lnTo>
                      <a:pt x="55" y="1150"/>
                    </a:lnTo>
                    <a:lnTo>
                      <a:pt x="57" y="1152"/>
                    </a:lnTo>
                    <a:lnTo>
                      <a:pt x="52" y="1148"/>
                    </a:lnTo>
                    <a:lnTo>
                      <a:pt x="47" y="1148"/>
                    </a:lnTo>
                    <a:lnTo>
                      <a:pt x="43" y="1152"/>
                    </a:lnTo>
                    <a:lnTo>
                      <a:pt x="44" y="1159"/>
                    </a:lnTo>
                    <a:lnTo>
                      <a:pt x="43" y="1165"/>
                    </a:lnTo>
                    <a:lnTo>
                      <a:pt x="44" y="1173"/>
                    </a:lnTo>
                    <a:lnTo>
                      <a:pt x="44" y="1188"/>
                    </a:lnTo>
                    <a:lnTo>
                      <a:pt x="39" y="1202"/>
                    </a:lnTo>
                    <a:lnTo>
                      <a:pt x="36" y="1202"/>
                    </a:lnTo>
                    <a:lnTo>
                      <a:pt x="33" y="1211"/>
                    </a:lnTo>
                    <a:lnTo>
                      <a:pt x="37" y="1218"/>
                    </a:lnTo>
                    <a:lnTo>
                      <a:pt x="37" y="1224"/>
                    </a:lnTo>
                    <a:lnTo>
                      <a:pt x="36" y="1229"/>
                    </a:lnTo>
                    <a:lnTo>
                      <a:pt x="37" y="1234"/>
                    </a:lnTo>
                    <a:lnTo>
                      <a:pt x="44" y="1237"/>
                    </a:lnTo>
                    <a:lnTo>
                      <a:pt x="43" y="1241"/>
                    </a:lnTo>
                    <a:lnTo>
                      <a:pt x="38" y="1242"/>
                    </a:lnTo>
                    <a:lnTo>
                      <a:pt x="39" y="1249"/>
                    </a:lnTo>
                    <a:lnTo>
                      <a:pt x="53" y="1249"/>
                    </a:lnTo>
                    <a:lnTo>
                      <a:pt x="64" y="1257"/>
                    </a:lnTo>
                    <a:lnTo>
                      <a:pt x="69" y="1264"/>
                    </a:lnTo>
                    <a:lnTo>
                      <a:pt x="80" y="1269"/>
                    </a:lnTo>
                    <a:lnTo>
                      <a:pt x="97" y="1274"/>
                    </a:lnTo>
                    <a:lnTo>
                      <a:pt x="100" y="1278"/>
                    </a:lnTo>
                    <a:lnTo>
                      <a:pt x="97" y="1285"/>
                    </a:lnTo>
                    <a:lnTo>
                      <a:pt x="106" y="1291"/>
                    </a:lnTo>
                    <a:lnTo>
                      <a:pt x="121" y="1283"/>
                    </a:lnTo>
                    <a:lnTo>
                      <a:pt x="122" y="1288"/>
                    </a:lnTo>
                    <a:lnTo>
                      <a:pt x="122" y="1300"/>
                    </a:lnTo>
                    <a:lnTo>
                      <a:pt x="130" y="1313"/>
                    </a:lnTo>
                    <a:lnTo>
                      <a:pt x="129" y="1321"/>
                    </a:lnTo>
                    <a:lnTo>
                      <a:pt x="136" y="1324"/>
                    </a:lnTo>
                    <a:lnTo>
                      <a:pt x="134" y="1331"/>
                    </a:lnTo>
                    <a:lnTo>
                      <a:pt x="124" y="1338"/>
                    </a:lnTo>
                    <a:lnTo>
                      <a:pt x="129" y="1339"/>
                    </a:lnTo>
                    <a:lnTo>
                      <a:pt x="139" y="1333"/>
                    </a:lnTo>
                    <a:lnTo>
                      <a:pt x="150" y="1313"/>
                    </a:lnTo>
                    <a:lnTo>
                      <a:pt x="152" y="1316"/>
                    </a:lnTo>
                    <a:lnTo>
                      <a:pt x="152" y="1326"/>
                    </a:lnTo>
                    <a:lnTo>
                      <a:pt x="157" y="1327"/>
                    </a:lnTo>
                    <a:lnTo>
                      <a:pt x="181" y="1315"/>
                    </a:lnTo>
                    <a:lnTo>
                      <a:pt x="189" y="1315"/>
                    </a:lnTo>
                    <a:lnTo>
                      <a:pt x="197" y="1311"/>
                    </a:lnTo>
                    <a:lnTo>
                      <a:pt x="200" y="1316"/>
                    </a:lnTo>
                    <a:lnTo>
                      <a:pt x="203" y="1316"/>
                    </a:lnTo>
                    <a:lnTo>
                      <a:pt x="213" y="1306"/>
                    </a:lnTo>
                    <a:lnTo>
                      <a:pt x="221" y="1300"/>
                    </a:lnTo>
                    <a:lnTo>
                      <a:pt x="229" y="1299"/>
                    </a:lnTo>
                    <a:lnTo>
                      <a:pt x="235" y="1301"/>
                    </a:lnTo>
                    <a:lnTo>
                      <a:pt x="251" y="1291"/>
                    </a:lnTo>
                    <a:lnTo>
                      <a:pt x="261" y="1290"/>
                    </a:lnTo>
                    <a:lnTo>
                      <a:pt x="268" y="1276"/>
                    </a:lnTo>
                    <a:lnTo>
                      <a:pt x="273" y="1286"/>
                    </a:lnTo>
                    <a:lnTo>
                      <a:pt x="291" y="1279"/>
                    </a:lnTo>
                    <a:lnTo>
                      <a:pt x="289" y="1269"/>
                    </a:lnTo>
                    <a:lnTo>
                      <a:pt x="290" y="1272"/>
                    </a:lnTo>
                    <a:lnTo>
                      <a:pt x="299" y="1275"/>
                    </a:lnTo>
                    <a:lnTo>
                      <a:pt x="305" y="1275"/>
                    </a:lnTo>
                    <a:lnTo>
                      <a:pt x="311" y="1269"/>
                    </a:lnTo>
                    <a:lnTo>
                      <a:pt x="329" y="1268"/>
                    </a:lnTo>
                    <a:lnTo>
                      <a:pt x="342" y="1263"/>
                    </a:lnTo>
                    <a:lnTo>
                      <a:pt x="351" y="1258"/>
                    </a:lnTo>
                    <a:lnTo>
                      <a:pt x="359" y="1263"/>
                    </a:lnTo>
                    <a:lnTo>
                      <a:pt x="377" y="1265"/>
                    </a:lnTo>
                    <a:lnTo>
                      <a:pt x="382" y="1262"/>
                    </a:lnTo>
                    <a:lnTo>
                      <a:pt x="386" y="1257"/>
                    </a:lnTo>
                    <a:lnTo>
                      <a:pt x="387" y="1258"/>
                    </a:lnTo>
                    <a:lnTo>
                      <a:pt x="423" y="1231"/>
                    </a:lnTo>
                    <a:lnTo>
                      <a:pt x="473" y="1182"/>
                    </a:lnTo>
                    <a:lnTo>
                      <a:pt x="511" y="1139"/>
                    </a:lnTo>
                    <a:lnTo>
                      <a:pt x="563" y="1070"/>
                    </a:lnTo>
                    <a:lnTo>
                      <a:pt x="576" y="1050"/>
                    </a:lnTo>
                    <a:lnTo>
                      <a:pt x="592" y="1012"/>
                    </a:lnTo>
                    <a:lnTo>
                      <a:pt x="593" y="973"/>
                    </a:lnTo>
                    <a:lnTo>
                      <a:pt x="589" y="979"/>
                    </a:lnTo>
                    <a:lnTo>
                      <a:pt x="579" y="962"/>
                    </a:lnTo>
                    <a:lnTo>
                      <a:pt x="574" y="945"/>
                    </a:lnTo>
                    <a:lnTo>
                      <a:pt x="544" y="922"/>
                    </a:lnTo>
                    <a:lnTo>
                      <a:pt x="536" y="909"/>
                    </a:lnTo>
                    <a:lnTo>
                      <a:pt x="530" y="891"/>
                    </a:lnTo>
                    <a:lnTo>
                      <a:pt x="534" y="875"/>
                    </a:lnTo>
                    <a:lnTo>
                      <a:pt x="544" y="860"/>
                    </a:lnTo>
                    <a:lnTo>
                      <a:pt x="550" y="842"/>
                    </a:lnTo>
                    <a:lnTo>
                      <a:pt x="549" y="822"/>
                    </a:lnTo>
                    <a:lnTo>
                      <a:pt x="533" y="807"/>
                    </a:lnTo>
                    <a:lnTo>
                      <a:pt x="526" y="791"/>
                    </a:lnTo>
                    <a:lnTo>
                      <a:pt x="528" y="770"/>
                    </a:lnTo>
                    <a:lnTo>
                      <a:pt x="520" y="753"/>
                    </a:lnTo>
                    <a:lnTo>
                      <a:pt x="504" y="750"/>
                    </a:lnTo>
                    <a:lnTo>
                      <a:pt x="503" y="729"/>
                    </a:lnTo>
                    <a:lnTo>
                      <a:pt x="509" y="718"/>
                    </a:lnTo>
                    <a:lnTo>
                      <a:pt x="507" y="699"/>
                    </a:lnTo>
                    <a:lnTo>
                      <a:pt x="504" y="689"/>
                    </a:lnTo>
                    <a:lnTo>
                      <a:pt x="509" y="673"/>
                    </a:lnTo>
                    <a:lnTo>
                      <a:pt x="511" y="651"/>
                    </a:lnTo>
                    <a:lnTo>
                      <a:pt x="525" y="639"/>
                    </a:lnTo>
                    <a:lnTo>
                      <a:pt x="523" y="624"/>
                    </a:lnTo>
                    <a:lnTo>
                      <a:pt x="521" y="607"/>
                    </a:lnTo>
                    <a:lnTo>
                      <a:pt x="510" y="573"/>
                    </a:lnTo>
                    <a:lnTo>
                      <a:pt x="495" y="546"/>
                    </a:lnTo>
                    <a:lnTo>
                      <a:pt x="493" y="527"/>
                    </a:lnTo>
                    <a:lnTo>
                      <a:pt x="485" y="510"/>
                    </a:lnTo>
                    <a:lnTo>
                      <a:pt x="476" y="490"/>
                    </a:lnTo>
                    <a:lnTo>
                      <a:pt x="474" y="469"/>
                    </a:lnTo>
                    <a:lnTo>
                      <a:pt x="480" y="456"/>
                    </a:lnTo>
                    <a:lnTo>
                      <a:pt x="499" y="413"/>
                    </a:lnTo>
                    <a:lnTo>
                      <a:pt x="517" y="376"/>
                    </a:lnTo>
                    <a:lnTo>
                      <a:pt x="514" y="354"/>
                    </a:lnTo>
                    <a:lnTo>
                      <a:pt x="504" y="339"/>
                    </a:lnTo>
                    <a:lnTo>
                      <a:pt x="484" y="301"/>
                    </a:lnTo>
                    <a:lnTo>
                      <a:pt x="469" y="294"/>
                    </a:lnTo>
                    <a:lnTo>
                      <a:pt x="456" y="291"/>
                    </a:lnTo>
                    <a:lnTo>
                      <a:pt x="446" y="285"/>
                    </a:lnTo>
                    <a:lnTo>
                      <a:pt x="441" y="278"/>
                    </a:lnTo>
                    <a:lnTo>
                      <a:pt x="436" y="258"/>
                    </a:lnTo>
                    <a:lnTo>
                      <a:pt x="434" y="232"/>
                    </a:lnTo>
                    <a:lnTo>
                      <a:pt x="435" y="223"/>
                    </a:lnTo>
                    <a:lnTo>
                      <a:pt x="446" y="194"/>
                    </a:lnTo>
                    <a:lnTo>
                      <a:pt x="446" y="189"/>
                    </a:lnTo>
                    <a:lnTo>
                      <a:pt x="436" y="185"/>
                    </a:lnTo>
                    <a:lnTo>
                      <a:pt x="467" y="158"/>
                    </a:lnTo>
                    <a:lnTo>
                      <a:pt x="457" y="150"/>
                    </a:lnTo>
                    <a:lnTo>
                      <a:pt x="456" y="139"/>
                    </a:lnTo>
                    <a:lnTo>
                      <a:pt x="460" y="126"/>
                    </a:lnTo>
                    <a:lnTo>
                      <a:pt x="479" y="102"/>
                    </a:lnTo>
                    <a:lnTo>
                      <a:pt x="478" y="86"/>
                    </a:lnTo>
                    <a:lnTo>
                      <a:pt x="471" y="58"/>
                    </a:lnTo>
                    <a:lnTo>
                      <a:pt x="453" y="41"/>
                    </a:lnTo>
                    <a:lnTo>
                      <a:pt x="435" y="35"/>
                    </a:lnTo>
                    <a:lnTo>
                      <a:pt x="425" y="26"/>
                    </a:lnTo>
                    <a:lnTo>
                      <a:pt x="415" y="5"/>
                    </a:lnTo>
                    <a:lnTo>
                      <a:pt x="409" y="0"/>
                    </a:lnTo>
                    <a:lnTo>
                      <a:pt x="386" y="5"/>
                    </a:lnTo>
                    <a:lnTo>
                      <a:pt x="348" y="22"/>
                    </a:lnTo>
                    <a:lnTo>
                      <a:pt x="323" y="25"/>
                    </a:lnTo>
                    <a:lnTo>
                      <a:pt x="310" y="32"/>
                    </a:lnTo>
                    <a:lnTo>
                      <a:pt x="300" y="45"/>
                    </a:lnTo>
                    <a:lnTo>
                      <a:pt x="286" y="76"/>
                    </a:lnTo>
                    <a:lnTo>
                      <a:pt x="283" y="118"/>
                    </a:lnTo>
                    <a:lnTo>
                      <a:pt x="283" y="132"/>
                    </a:lnTo>
                    <a:lnTo>
                      <a:pt x="285" y="155"/>
                    </a:lnTo>
                    <a:lnTo>
                      <a:pt x="283" y="167"/>
                    </a:lnTo>
                    <a:lnTo>
                      <a:pt x="257" y="187"/>
                    </a:lnTo>
                    <a:lnTo>
                      <a:pt x="248" y="201"/>
                    </a:lnTo>
                    <a:lnTo>
                      <a:pt x="236" y="210"/>
                    </a:lnTo>
                    <a:lnTo>
                      <a:pt x="220" y="218"/>
                    </a:lnTo>
                    <a:lnTo>
                      <a:pt x="210" y="214"/>
                    </a:lnTo>
                    <a:lnTo>
                      <a:pt x="207" y="205"/>
                    </a:lnTo>
                    <a:lnTo>
                      <a:pt x="198" y="193"/>
                    </a:lnTo>
                    <a:lnTo>
                      <a:pt x="188" y="186"/>
                    </a:lnTo>
                    <a:lnTo>
                      <a:pt x="171" y="205"/>
                    </a:lnTo>
                    <a:lnTo>
                      <a:pt x="156" y="214"/>
                    </a:lnTo>
                    <a:lnTo>
                      <a:pt x="144" y="215"/>
                    </a:lnTo>
                    <a:lnTo>
                      <a:pt x="129" y="208"/>
                    </a:lnTo>
                    <a:lnTo>
                      <a:pt x="103" y="204"/>
                    </a:lnTo>
                    <a:lnTo>
                      <a:pt x="98" y="196"/>
                    </a:lnTo>
                    <a:lnTo>
                      <a:pt x="93" y="177"/>
                    </a:lnTo>
                    <a:lnTo>
                      <a:pt x="63" y="133"/>
                    </a:lnTo>
                    <a:lnTo>
                      <a:pt x="52" y="122"/>
                    </a:lnTo>
                    <a:lnTo>
                      <a:pt x="37" y="116"/>
                    </a:lnTo>
                    <a:lnTo>
                      <a:pt x="25" y="122"/>
                    </a:lnTo>
                    <a:lnTo>
                      <a:pt x="26" y="134"/>
                    </a:lnTo>
                    <a:lnTo>
                      <a:pt x="28" y="146"/>
                    </a:lnTo>
                    <a:lnTo>
                      <a:pt x="20" y="150"/>
                    </a:lnTo>
                    <a:lnTo>
                      <a:pt x="11" y="145"/>
                    </a:lnTo>
                    <a:lnTo>
                      <a:pt x="3" y="149"/>
                    </a:lnTo>
                    <a:lnTo>
                      <a:pt x="0" y="15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15" name="Freeform 219"/>
              <p:cNvSpPr>
                <a:spLocks noChangeAspect="1"/>
              </p:cNvSpPr>
              <p:nvPr/>
            </p:nvSpPr>
            <p:spPr bwMode="gray">
              <a:xfrm>
                <a:off x="4899819" y="2460972"/>
                <a:ext cx="49213" cy="90488"/>
              </a:xfrm>
              <a:custGeom>
                <a:avLst/>
                <a:gdLst/>
                <a:ahLst/>
                <a:cxnLst>
                  <a:cxn ang="0">
                    <a:pos x="43" y="278"/>
                  </a:cxn>
                  <a:cxn ang="0">
                    <a:pos x="75" y="280"/>
                  </a:cxn>
                  <a:cxn ang="0">
                    <a:pos x="80" y="276"/>
                  </a:cxn>
                  <a:cxn ang="0">
                    <a:pos x="84" y="279"/>
                  </a:cxn>
                  <a:cxn ang="0">
                    <a:pos x="89" y="275"/>
                  </a:cxn>
                  <a:cxn ang="0">
                    <a:pos x="83" y="266"/>
                  </a:cxn>
                  <a:cxn ang="0">
                    <a:pos x="75" y="262"/>
                  </a:cxn>
                  <a:cxn ang="0">
                    <a:pos x="85" y="247"/>
                  </a:cxn>
                  <a:cxn ang="0">
                    <a:pos x="83" y="243"/>
                  </a:cxn>
                  <a:cxn ang="0">
                    <a:pos x="84" y="223"/>
                  </a:cxn>
                  <a:cxn ang="0">
                    <a:pos x="91" y="210"/>
                  </a:cxn>
                  <a:cxn ang="0">
                    <a:pos x="84" y="200"/>
                  </a:cxn>
                  <a:cxn ang="0">
                    <a:pos x="102" y="199"/>
                  </a:cxn>
                  <a:cxn ang="0">
                    <a:pos x="98" y="185"/>
                  </a:cxn>
                  <a:cxn ang="0">
                    <a:pos x="116" y="182"/>
                  </a:cxn>
                  <a:cxn ang="0">
                    <a:pos x="118" y="163"/>
                  </a:cxn>
                  <a:cxn ang="0">
                    <a:pos x="127" y="149"/>
                  </a:cxn>
                  <a:cxn ang="0">
                    <a:pos x="130" y="161"/>
                  </a:cxn>
                  <a:cxn ang="0">
                    <a:pos x="138" y="156"/>
                  </a:cxn>
                  <a:cxn ang="0">
                    <a:pos x="154" y="133"/>
                  </a:cxn>
                  <a:cxn ang="0">
                    <a:pos x="146" y="123"/>
                  </a:cxn>
                  <a:cxn ang="0">
                    <a:pos x="129" y="126"/>
                  </a:cxn>
                  <a:cxn ang="0">
                    <a:pos x="119" y="120"/>
                  </a:cxn>
                  <a:cxn ang="0">
                    <a:pos x="112" y="123"/>
                  </a:cxn>
                  <a:cxn ang="0">
                    <a:pos x="119" y="109"/>
                  </a:cxn>
                  <a:cxn ang="0">
                    <a:pos x="108" y="109"/>
                  </a:cxn>
                  <a:cxn ang="0">
                    <a:pos x="117" y="102"/>
                  </a:cxn>
                  <a:cxn ang="0">
                    <a:pos x="118" y="92"/>
                  </a:cxn>
                  <a:cxn ang="0">
                    <a:pos x="122" y="66"/>
                  </a:cxn>
                  <a:cxn ang="0">
                    <a:pos x="132" y="39"/>
                  </a:cxn>
                  <a:cxn ang="0">
                    <a:pos x="128" y="10"/>
                  </a:cxn>
                  <a:cxn ang="0">
                    <a:pos x="129" y="0"/>
                  </a:cxn>
                  <a:cxn ang="0">
                    <a:pos x="101" y="17"/>
                  </a:cxn>
                  <a:cxn ang="0">
                    <a:pos x="83" y="45"/>
                  </a:cxn>
                  <a:cxn ang="0">
                    <a:pos x="28" y="63"/>
                  </a:cxn>
                  <a:cxn ang="0">
                    <a:pos x="15" y="82"/>
                  </a:cxn>
                  <a:cxn ang="0">
                    <a:pos x="6" y="119"/>
                  </a:cxn>
                  <a:cxn ang="0">
                    <a:pos x="0" y="146"/>
                  </a:cxn>
                  <a:cxn ang="0">
                    <a:pos x="6" y="185"/>
                  </a:cxn>
                  <a:cxn ang="0">
                    <a:pos x="4" y="216"/>
                  </a:cxn>
                  <a:cxn ang="0">
                    <a:pos x="12" y="214"/>
                  </a:cxn>
                  <a:cxn ang="0">
                    <a:pos x="28" y="226"/>
                  </a:cxn>
                  <a:cxn ang="0">
                    <a:pos x="33" y="269"/>
                  </a:cxn>
                </a:cxnLst>
                <a:rect l="0" t="0" r="r" b="b"/>
                <a:pathLst>
                  <a:path w="154" h="284">
                    <a:moveTo>
                      <a:pt x="35" y="279"/>
                    </a:moveTo>
                    <a:lnTo>
                      <a:pt x="43" y="278"/>
                    </a:lnTo>
                    <a:lnTo>
                      <a:pt x="67" y="284"/>
                    </a:lnTo>
                    <a:lnTo>
                      <a:pt x="75" y="280"/>
                    </a:lnTo>
                    <a:lnTo>
                      <a:pt x="79" y="279"/>
                    </a:lnTo>
                    <a:lnTo>
                      <a:pt x="80" y="276"/>
                    </a:lnTo>
                    <a:lnTo>
                      <a:pt x="83" y="276"/>
                    </a:lnTo>
                    <a:lnTo>
                      <a:pt x="84" y="279"/>
                    </a:lnTo>
                    <a:lnTo>
                      <a:pt x="89" y="279"/>
                    </a:lnTo>
                    <a:lnTo>
                      <a:pt x="89" y="275"/>
                    </a:lnTo>
                    <a:lnTo>
                      <a:pt x="86" y="270"/>
                    </a:lnTo>
                    <a:lnTo>
                      <a:pt x="83" y="266"/>
                    </a:lnTo>
                    <a:lnTo>
                      <a:pt x="75" y="266"/>
                    </a:lnTo>
                    <a:lnTo>
                      <a:pt x="75" y="262"/>
                    </a:lnTo>
                    <a:lnTo>
                      <a:pt x="75" y="253"/>
                    </a:lnTo>
                    <a:lnTo>
                      <a:pt x="85" y="247"/>
                    </a:lnTo>
                    <a:lnTo>
                      <a:pt x="85" y="243"/>
                    </a:lnTo>
                    <a:lnTo>
                      <a:pt x="83" y="243"/>
                    </a:lnTo>
                    <a:lnTo>
                      <a:pt x="81" y="235"/>
                    </a:lnTo>
                    <a:lnTo>
                      <a:pt x="84" y="223"/>
                    </a:lnTo>
                    <a:lnTo>
                      <a:pt x="81" y="220"/>
                    </a:lnTo>
                    <a:lnTo>
                      <a:pt x="91" y="210"/>
                    </a:lnTo>
                    <a:lnTo>
                      <a:pt x="90" y="206"/>
                    </a:lnTo>
                    <a:lnTo>
                      <a:pt x="84" y="200"/>
                    </a:lnTo>
                    <a:lnTo>
                      <a:pt x="90" y="198"/>
                    </a:lnTo>
                    <a:lnTo>
                      <a:pt x="102" y="199"/>
                    </a:lnTo>
                    <a:lnTo>
                      <a:pt x="103" y="193"/>
                    </a:lnTo>
                    <a:lnTo>
                      <a:pt x="98" y="185"/>
                    </a:lnTo>
                    <a:lnTo>
                      <a:pt x="102" y="180"/>
                    </a:lnTo>
                    <a:lnTo>
                      <a:pt x="116" y="182"/>
                    </a:lnTo>
                    <a:lnTo>
                      <a:pt x="121" y="176"/>
                    </a:lnTo>
                    <a:lnTo>
                      <a:pt x="118" y="163"/>
                    </a:lnTo>
                    <a:lnTo>
                      <a:pt x="122" y="151"/>
                    </a:lnTo>
                    <a:lnTo>
                      <a:pt x="127" y="149"/>
                    </a:lnTo>
                    <a:lnTo>
                      <a:pt x="127" y="153"/>
                    </a:lnTo>
                    <a:lnTo>
                      <a:pt x="130" y="161"/>
                    </a:lnTo>
                    <a:lnTo>
                      <a:pt x="137" y="152"/>
                    </a:lnTo>
                    <a:lnTo>
                      <a:pt x="138" y="156"/>
                    </a:lnTo>
                    <a:lnTo>
                      <a:pt x="153" y="144"/>
                    </a:lnTo>
                    <a:lnTo>
                      <a:pt x="154" y="133"/>
                    </a:lnTo>
                    <a:lnTo>
                      <a:pt x="151" y="125"/>
                    </a:lnTo>
                    <a:lnTo>
                      <a:pt x="146" y="123"/>
                    </a:lnTo>
                    <a:lnTo>
                      <a:pt x="137" y="124"/>
                    </a:lnTo>
                    <a:lnTo>
                      <a:pt x="129" y="126"/>
                    </a:lnTo>
                    <a:lnTo>
                      <a:pt x="126" y="120"/>
                    </a:lnTo>
                    <a:lnTo>
                      <a:pt x="119" y="120"/>
                    </a:lnTo>
                    <a:lnTo>
                      <a:pt x="114" y="128"/>
                    </a:lnTo>
                    <a:lnTo>
                      <a:pt x="112" y="123"/>
                    </a:lnTo>
                    <a:lnTo>
                      <a:pt x="113" y="117"/>
                    </a:lnTo>
                    <a:lnTo>
                      <a:pt x="119" y="109"/>
                    </a:lnTo>
                    <a:lnTo>
                      <a:pt x="118" y="107"/>
                    </a:lnTo>
                    <a:lnTo>
                      <a:pt x="108" y="109"/>
                    </a:lnTo>
                    <a:lnTo>
                      <a:pt x="108" y="106"/>
                    </a:lnTo>
                    <a:lnTo>
                      <a:pt x="117" y="102"/>
                    </a:lnTo>
                    <a:lnTo>
                      <a:pt x="117" y="93"/>
                    </a:lnTo>
                    <a:lnTo>
                      <a:pt x="118" y="92"/>
                    </a:lnTo>
                    <a:lnTo>
                      <a:pt x="118" y="80"/>
                    </a:lnTo>
                    <a:lnTo>
                      <a:pt x="122" y="66"/>
                    </a:lnTo>
                    <a:lnTo>
                      <a:pt x="132" y="48"/>
                    </a:lnTo>
                    <a:lnTo>
                      <a:pt x="132" y="39"/>
                    </a:lnTo>
                    <a:lnTo>
                      <a:pt x="126" y="20"/>
                    </a:lnTo>
                    <a:lnTo>
                      <a:pt x="128" y="10"/>
                    </a:lnTo>
                    <a:lnTo>
                      <a:pt x="130" y="2"/>
                    </a:lnTo>
                    <a:lnTo>
                      <a:pt x="129" y="0"/>
                    </a:lnTo>
                    <a:lnTo>
                      <a:pt x="123" y="6"/>
                    </a:lnTo>
                    <a:lnTo>
                      <a:pt x="101" y="17"/>
                    </a:lnTo>
                    <a:lnTo>
                      <a:pt x="85" y="34"/>
                    </a:lnTo>
                    <a:lnTo>
                      <a:pt x="83" y="45"/>
                    </a:lnTo>
                    <a:lnTo>
                      <a:pt x="71" y="54"/>
                    </a:lnTo>
                    <a:lnTo>
                      <a:pt x="28" y="63"/>
                    </a:lnTo>
                    <a:lnTo>
                      <a:pt x="20" y="71"/>
                    </a:lnTo>
                    <a:lnTo>
                      <a:pt x="15" y="82"/>
                    </a:lnTo>
                    <a:lnTo>
                      <a:pt x="8" y="107"/>
                    </a:lnTo>
                    <a:lnTo>
                      <a:pt x="6" y="119"/>
                    </a:lnTo>
                    <a:lnTo>
                      <a:pt x="0" y="134"/>
                    </a:lnTo>
                    <a:lnTo>
                      <a:pt x="0" y="146"/>
                    </a:lnTo>
                    <a:lnTo>
                      <a:pt x="3" y="174"/>
                    </a:lnTo>
                    <a:lnTo>
                      <a:pt x="6" y="185"/>
                    </a:lnTo>
                    <a:lnTo>
                      <a:pt x="6" y="199"/>
                    </a:lnTo>
                    <a:lnTo>
                      <a:pt x="4" y="216"/>
                    </a:lnTo>
                    <a:lnTo>
                      <a:pt x="9" y="216"/>
                    </a:lnTo>
                    <a:lnTo>
                      <a:pt x="12" y="214"/>
                    </a:lnTo>
                    <a:lnTo>
                      <a:pt x="21" y="219"/>
                    </a:lnTo>
                    <a:lnTo>
                      <a:pt x="28" y="226"/>
                    </a:lnTo>
                    <a:lnTo>
                      <a:pt x="33" y="236"/>
                    </a:lnTo>
                    <a:lnTo>
                      <a:pt x="33" y="269"/>
                    </a:lnTo>
                    <a:lnTo>
                      <a:pt x="35" y="279"/>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16" name="Freeform 220"/>
              <p:cNvSpPr>
                <a:spLocks noChangeAspect="1"/>
              </p:cNvSpPr>
              <p:nvPr/>
            </p:nvSpPr>
            <p:spPr bwMode="gray">
              <a:xfrm>
                <a:off x="4847431" y="1911697"/>
                <a:ext cx="452438" cy="539750"/>
              </a:xfrm>
              <a:custGeom>
                <a:avLst/>
                <a:gdLst/>
                <a:ahLst/>
                <a:cxnLst>
                  <a:cxn ang="0">
                    <a:pos x="1358" y="214"/>
                  </a:cxn>
                  <a:cxn ang="0">
                    <a:pos x="1321" y="157"/>
                  </a:cxn>
                  <a:cxn ang="0">
                    <a:pos x="1355" y="75"/>
                  </a:cxn>
                  <a:cxn ang="0">
                    <a:pos x="1290" y="70"/>
                  </a:cxn>
                  <a:cxn ang="0">
                    <a:pos x="1260" y="47"/>
                  </a:cxn>
                  <a:cxn ang="0">
                    <a:pos x="1218" y="67"/>
                  </a:cxn>
                  <a:cxn ang="0">
                    <a:pos x="1176" y="31"/>
                  </a:cxn>
                  <a:cxn ang="0">
                    <a:pos x="1106" y="112"/>
                  </a:cxn>
                  <a:cxn ang="0">
                    <a:pos x="1074" y="26"/>
                  </a:cxn>
                  <a:cxn ang="0">
                    <a:pos x="1003" y="159"/>
                  </a:cxn>
                  <a:cxn ang="0">
                    <a:pos x="944" y="150"/>
                  </a:cxn>
                  <a:cxn ang="0">
                    <a:pos x="930" y="178"/>
                  </a:cxn>
                  <a:cxn ang="0">
                    <a:pos x="874" y="202"/>
                  </a:cxn>
                  <a:cxn ang="0">
                    <a:pos x="841" y="212"/>
                  </a:cxn>
                  <a:cxn ang="0">
                    <a:pos x="795" y="291"/>
                  </a:cxn>
                  <a:cxn ang="0">
                    <a:pos x="726" y="285"/>
                  </a:cxn>
                  <a:cxn ang="0">
                    <a:pos x="704" y="355"/>
                  </a:cxn>
                  <a:cxn ang="0">
                    <a:pos x="632" y="407"/>
                  </a:cxn>
                  <a:cxn ang="0">
                    <a:pos x="633" y="422"/>
                  </a:cxn>
                  <a:cxn ang="0">
                    <a:pos x="586" y="471"/>
                  </a:cxn>
                  <a:cxn ang="0">
                    <a:pos x="561" y="542"/>
                  </a:cxn>
                  <a:cxn ang="0">
                    <a:pos x="520" y="591"/>
                  </a:cxn>
                  <a:cxn ang="0">
                    <a:pos x="459" y="673"/>
                  </a:cxn>
                  <a:cxn ang="0">
                    <a:pos x="436" y="734"/>
                  </a:cxn>
                  <a:cxn ang="0">
                    <a:pos x="420" y="796"/>
                  </a:cxn>
                  <a:cxn ang="0">
                    <a:pos x="387" y="856"/>
                  </a:cxn>
                  <a:cxn ang="0">
                    <a:pos x="360" y="902"/>
                  </a:cxn>
                  <a:cxn ang="0">
                    <a:pos x="305" y="969"/>
                  </a:cxn>
                  <a:cxn ang="0">
                    <a:pos x="320" y="1052"/>
                  </a:cxn>
                  <a:cxn ang="0">
                    <a:pos x="284" y="1096"/>
                  </a:cxn>
                  <a:cxn ang="0">
                    <a:pos x="228" y="1097"/>
                  </a:cxn>
                  <a:cxn ang="0">
                    <a:pos x="167" y="1122"/>
                  </a:cxn>
                  <a:cxn ang="0">
                    <a:pos x="137" y="1182"/>
                  </a:cxn>
                  <a:cxn ang="0">
                    <a:pos x="75" y="1214"/>
                  </a:cxn>
                  <a:cxn ang="0">
                    <a:pos x="53" y="1253"/>
                  </a:cxn>
                  <a:cxn ang="0">
                    <a:pos x="53" y="1279"/>
                  </a:cxn>
                  <a:cxn ang="0">
                    <a:pos x="16" y="1310"/>
                  </a:cxn>
                  <a:cxn ang="0">
                    <a:pos x="74" y="1349"/>
                  </a:cxn>
                  <a:cxn ang="0">
                    <a:pos x="127" y="1354"/>
                  </a:cxn>
                  <a:cxn ang="0">
                    <a:pos x="57" y="1370"/>
                  </a:cxn>
                  <a:cxn ang="0">
                    <a:pos x="0" y="1407"/>
                  </a:cxn>
                  <a:cxn ang="0">
                    <a:pos x="30" y="1461"/>
                  </a:cxn>
                  <a:cxn ang="0">
                    <a:pos x="88" y="1428"/>
                  </a:cxn>
                  <a:cxn ang="0">
                    <a:pos x="40" y="1506"/>
                  </a:cxn>
                  <a:cxn ang="0">
                    <a:pos x="16" y="1560"/>
                  </a:cxn>
                  <a:cxn ang="0">
                    <a:pos x="64" y="1571"/>
                  </a:cxn>
                  <a:cxn ang="0">
                    <a:pos x="85" y="1677"/>
                  </a:cxn>
                  <a:cxn ang="0">
                    <a:pos x="190" y="1671"/>
                  </a:cxn>
                  <a:cxn ang="0">
                    <a:pos x="293" y="1556"/>
                  </a:cxn>
                  <a:cxn ang="0">
                    <a:pos x="299" y="1506"/>
                  </a:cxn>
                  <a:cxn ang="0">
                    <a:pos x="339" y="1614"/>
                  </a:cxn>
                  <a:cxn ang="0">
                    <a:pos x="400" y="1394"/>
                  </a:cxn>
                  <a:cxn ang="0">
                    <a:pos x="386" y="1186"/>
                  </a:cxn>
                  <a:cxn ang="0">
                    <a:pos x="488" y="1020"/>
                  </a:cxn>
                  <a:cxn ang="0">
                    <a:pos x="542" y="750"/>
                  </a:cxn>
                  <a:cxn ang="0">
                    <a:pos x="633" y="532"/>
                  </a:cxn>
                  <a:cxn ang="0">
                    <a:pos x="729" y="404"/>
                  </a:cxn>
                  <a:cxn ang="0">
                    <a:pos x="826" y="326"/>
                  </a:cxn>
                  <a:cxn ang="0">
                    <a:pos x="957" y="371"/>
                  </a:cxn>
                  <a:cxn ang="0">
                    <a:pos x="1139" y="322"/>
                  </a:cxn>
                  <a:cxn ang="0">
                    <a:pos x="1325" y="225"/>
                  </a:cxn>
                  <a:cxn ang="0">
                    <a:pos x="1381" y="239"/>
                  </a:cxn>
                </a:cxnLst>
                <a:rect l="0" t="0" r="r" b="b"/>
                <a:pathLst>
                  <a:path w="1427" h="1701">
                    <a:moveTo>
                      <a:pt x="1419" y="216"/>
                    </a:moveTo>
                    <a:lnTo>
                      <a:pt x="1397" y="212"/>
                    </a:lnTo>
                    <a:lnTo>
                      <a:pt x="1395" y="232"/>
                    </a:lnTo>
                    <a:lnTo>
                      <a:pt x="1388" y="232"/>
                    </a:lnTo>
                    <a:lnTo>
                      <a:pt x="1390" y="229"/>
                    </a:lnTo>
                    <a:lnTo>
                      <a:pt x="1380" y="225"/>
                    </a:lnTo>
                    <a:lnTo>
                      <a:pt x="1376" y="219"/>
                    </a:lnTo>
                    <a:lnTo>
                      <a:pt x="1376" y="231"/>
                    </a:lnTo>
                    <a:lnTo>
                      <a:pt x="1375" y="234"/>
                    </a:lnTo>
                    <a:lnTo>
                      <a:pt x="1370" y="224"/>
                    </a:lnTo>
                    <a:lnTo>
                      <a:pt x="1357" y="226"/>
                    </a:lnTo>
                    <a:lnTo>
                      <a:pt x="1347" y="232"/>
                    </a:lnTo>
                    <a:lnTo>
                      <a:pt x="1350" y="220"/>
                    </a:lnTo>
                    <a:lnTo>
                      <a:pt x="1358" y="214"/>
                    </a:lnTo>
                    <a:lnTo>
                      <a:pt x="1365" y="212"/>
                    </a:lnTo>
                    <a:lnTo>
                      <a:pt x="1368" y="205"/>
                    </a:lnTo>
                    <a:lnTo>
                      <a:pt x="1366" y="200"/>
                    </a:lnTo>
                    <a:lnTo>
                      <a:pt x="1361" y="193"/>
                    </a:lnTo>
                    <a:lnTo>
                      <a:pt x="1341" y="196"/>
                    </a:lnTo>
                    <a:lnTo>
                      <a:pt x="1344" y="189"/>
                    </a:lnTo>
                    <a:lnTo>
                      <a:pt x="1338" y="183"/>
                    </a:lnTo>
                    <a:lnTo>
                      <a:pt x="1326" y="177"/>
                    </a:lnTo>
                    <a:lnTo>
                      <a:pt x="1315" y="166"/>
                    </a:lnTo>
                    <a:lnTo>
                      <a:pt x="1301" y="162"/>
                    </a:lnTo>
                    <a:lnTo>
                      <a:pt x="1296" y="156"/>
                    </a:lnTo>
                    <a:lnTo>
                      <a:pt x="1299" y="153"/>
                    </a:lnTo>
                    <a:lnTo>
                      <a:pt x="1299" y="149"/>
                    </a:lnTo>
                    <a:lnTo>
                      <a:pt x="1321" y="157"/>
                    </a:lnTo>
                    <a:lnTo>
                      <a:pt x="1371" y="166"/>
                    </a:lnTo>
                    <a:lnTo>
                      <a:pt x="1407" y="137"/>
                    </a:lnTo>
                    <a:lnTo>
                      <a:pt x="1419" y="132"/>
                    </a:lnTo>
                    <a:lnTo>
                      <a:pt x="1427" y="126"/>
                    </a:lnTo>
                    <a:lnTo>
                      <a:pt x="1424" y="112"/>
                    </a:lnTo>
                    <a:lnTo>
                      <a:pt x="1412" y="106"/>
                    </a:lnTo>
                    <a:lnTo>
                      <a:pt x="1404" y="92"/>
                    </a:lnTo>
                    <a:lnTo>
                      <a:pt x="1388" y="91"/>
                    </a:lnTo>
                    <a:lnTo>
                      <a:pt x="1380" y="87"/>
                    </a:lnTo>
                    <a:lnTo>
                      <a:pt x="1388" y="80"/>
                    </a:lnTo>
                    <a:lnTo>
                      <a:pt x="1374" y="73"/>
                    </a:lnTo>
                    <a:lnTo>
                      <a:pt x="1369" y="63"/>
                    </a:lnTo>
                    <a:lnTo>
                      <a:pt x="1361" y="71"/>
                    </a:lnTo>
                    <a:lnTo>
                      <a:pt x="1355" y="75"/>
                    </a:lnTo>
                    <a:lnTo>
                      <a:pt x="1355" y="68"/>
                    </a:lnTo>
                    <a:lnTo>
                      <a:pt x="1353" y="63"/>
                    </a:lnTo>
                    <a:lnTo>
                      <a:pt x="1333" y="70"/>
                    </a:lnTo>
                    <a:lnTo>
                      <a:pt x="1332" y="68"/>
                    </a:lnTo>
                    <a:lnTo>
                      <a:pt x="1331" y="63"/>
                    </a:lnTo>
                    <a:lnTo>
                      <a:pt x="1332" y="59"/>
                    </a:lnTo>
                    <a:lnTo>
                      <a:pt x="1332" y="49"/>
                    </a:lnTo>
                    <a:lnTo>
                      <a:pt x="1327" y="46"/>
                    </a:lnTo>
                    <a:lnTo>
                      <a:pt x="1325" y="38"/>
                    </a:lnTo>
                    <a:lnTo>
                      <a:pt x="1316" y="42"/>
                    </a:lnTo>
                    <a:lnTo>
                      <a:pt x="1310" y="38"/>
                    </a:lnTo>
                    <a:lnTo>
                      <a:pt x="1301" y="41"/>
                    </a:lnTo>
                    <a:lnTo>
                      <a:pt x="1293" y="56"/>
                    </a:lnTo>
                    <a:lnTo>
                      <a:pt x="1290" y="70"/>
                    </a:lnTo>
                    <a:lnTo>
                      <a:pt x="1290" y="89"/>
                    </a:lnTo>
                    <a:lnTo>
                      <a:pt x="1293" y="103"/>
                    </a:lnTo>
                    <a:lnTo>
                      <a:pt x="1280" y="110"/>
                    </a:lnTo>
                    <a:lnTo>
                      <a:pt x="1271" y="102"/>
                    </a:lnTo>
                    <a:lnTo>
                      <a:pt x="1260" y="105"/>
                    </a:lnTo>
                    <a:lnTo>
                      <a:pt x="1257" y="101"/>
                    </a:lnTo>
                    <a:lnTo>
                      <a:pt x="1267" y="91"/>
                    </a:lnTo>
                    <a:lnTo>
                      <a:pt x="1277" y="76"/>
                    </a:lnTo>
                    <a:lnTo>
                      <a:pt x="1272" y="67"/>
                    </a:lnTo>
                    <a:lnTo>
                      <a:pt x="1257" y="78"/>
                    </a:lnTo>
                    <a:lnTo>
                      <a:pt x="1247" y="78"/>
                    </a:lnTo>
                    <a:lnTo>
                      <a:pt x="1262" y="67"/>
                    </a:lnTo>
                    <a:lnTo>
                      <a:pt x="1253" y="56"/>
                    </a:lnTo>
                    <a:lnTo>
                      <a:pt x="1260" y="47"/>
                    </a:lnTo>
                    <a:lnTo>
                      <a:pt x="1277" y="49"/>
                    </a:lnTo>
                    <a:lnTo>
                      <a:pt x="1284" y="35"/>
                    </a:lnTo>
                    <a:lnTo>
                      <a:pt x="1285" y="19"/>
                    </a:lnTo>
                    <a:lnTo>
                      <a:pt x="1273" y="19"/>
                    </a:lnTo>
                    <a:lnTo>
                      <a:pt x="1275" y="9"/>
                    </a:lnTo>
                    <a:lnTo>
                      <a:pt x="1268" y="3"/>
                    </a:lnTo>
                    <a:lnTo>
                      <a:pt x="1262" y="3"/>
                    </a:lnTo>
                    <a:lnTo>
                      <a:pt x="1250" y="13"/>
                    </a:lnTo>
                    <a:lnTo>
                      <a:pt x="1239" y="0"/>
                    </a:lnTo>
                    <a:lnTo>
                      <a:pt x="1236" y="17"/>
                    </a:lnTo>
                    <a:lnTo>
                      <a:pt x="1231" y="37"/>
                    </a:lnTo>
                    <a:lnTo>
                      <a:pt x="1226" y="49"/>
                    </a:lnTo>
                    <a:lnTo>
                      <a:pt x="1220" y="59"/>
                    </a:lnTo>
                    <a:lnTo>
                      <a:pt x="1218" y="67"/>
                    </a:lnTo>
                    <a:lnTo>
                      <a:pt x="1219" y="78"/>
                    </a:lnTo>
                    <a:lnTo>
                      <a:pt x="1212" y="79"/>
                    </a:lnTo>
                    <a:lnTo>
                      <a:pt x="1208" y="89"/>
                    </a:lnTo>
                    <a:lnTo>
                      <a:pt x="1208" y="103"/>
                    </a:lnTo>
                    <a:lnTo>
                      <a:pt x="1197" y="103"/>
                    </a:lnTo>
                    <a:lnTo>
                      <a:pt x="1182" y="118"/>
                    </a:lnTo>
                    <a:lnTo>
                      <a:pt x="1183" y="102"/>
                    </a:lnTo>
                    <a:lnTo>
                      <a:pt x="1188" y="85"/>
                    </a:lnTo>
                    <a:lnTo>
                      <a:pt x="1178" y="70"/>
                    </a:lnTo>
                    <a:lnTo>
                      <a:pt x="1188" y="62"/>
                    </a:lnTo>
                    <a:lnTo>
                      <a:pt x="1188" y="41"/>
                    </a:lnTo>
                    <a:lnTo>
                      <a:pt x="1187" y="28"/>
                    </a:lnTo>
                    <a:lnTo>
                      <a:pt x="1182" y="27"/>
                    </a:lnTo>
                    <a:lnTo>
                      <a:pt x="1176" y="31"/>
                    </a:lnTo>
                    <a:lnTo>
                      <a:pt x="1142" y="90"/>
                    </a:lnTo>
                    <a:lnTo>
                      <a:pt x="1135" y="96"/>
                    </a:lnTo>
                    <a:lnTo>
                      <a:pt x="1129" y="111"/>
                    </a:lnTo>
                    <a:lnTo>
                      <a:pt x="1121" y="122"/>
                    </a:lnTo>
                    <a:lnTo>
                      <a:pt x="1115" y="140"/>
                    </a:lnTo>
                    <a:lnTo>
                      <a:pt x="1123" y="132"/>
                    </a:lnTo>
                    <a:lnTo>
                      <a:pt x="1101" y="167"/>
                    </a:lnTo>
                    <a:lnTo>
                      <a:pt x="1092" y="172"/>
                    </a:lnTo>
                    <a:lnTo>
                      <a:pt x="1091" y="160"/>
                    </a:lnTo>
                    <a:lnTo>
                      <a:pt x="1092" y="148"/>
                    </a:lnTo>
                    <a:lnTo>
                      <a:pt x="1099" y="139"/>
                    </a:lnTo>
                    <a:lnTo>
                      <a:pt x="1104" y="137"/>
                    </a:lnTo>
                    <a:lnTo>
                      <a:pt x="1104" y="129"/>
                    </a:lnTo>
                    <a:lnTo>
                      <a:pt x="1106" y="112"/>
                    </a:lnTo>
                    <a:lnTo>
                      <a:pt x="1105" y="105"/>
                    </a:lnTo>
                    <a:lnTo>
                      <a:pt x="1111" y="87"/>
                    </a:lnTo>
                    <a:lnTo>
                      <a:pt x="1133" y="58"/>
                    </a:lnTo>
                    <a:lnTo>
                      <a:pt x="1140" y="42"/>
                    </a:lnTo>
                    <a:lnTo>
                      <a:pt x="1131" y="37"/>
                    </a:lnTo>
                    <a:lnTo>
                      <a:pt x="1116" y="48"/>
                    </a:lnTo>
                    <a:lnTo>
                      <a:pt x="1107" y="51"/>
                    </a:lnTo>
                    <a:lnTo>
                      <a:pt x="1106" y="37"/>
                    </a:lnTo>
                    <a:lnTo>
                      <a:pt x="1100" y="33"/>
                    </a:lnTo>
                    <a:lnTo>
                      <a:pt x="1096" y="27"/>
                    </a:lnTo>
                    <a:lnTo>
                      <a:pt x="1095" y="20"/>
                    </a:lnTo>
                    <a:lnTo>
                      <a:pt x="1085" y="32"/>
                    </a:lnTo>
                    <a:lnTo>
                      <a:pt x="1081" y="26"/>
                    </a:lnTo>
                    <a:lnTo>
                      <a:pt x="1074" y="26"/>
                    </a:lnTo>
                    <a:lnTo>
                      <a:pt x="1073" y="51"/>
                    </a:lnTo>
                    <a:lnTo>
                      <a:pt x="1059" y="46"/>
                    </a:lnTo>
                    <a:lnTo>
                      <a:pt x="1065" y="59"/>
                    </a:lnTo>
                    <a:lnTo>
                      <a:pt x="1073" y="67"/>
                    </a:lnTo>
                    <a:lnTo>
                      <a:pt x="1074" y="71"/>
                    </a:lnTo>
                    <a:lnTo>
                      <a:pt x="1061" y="79"/>
                    </a:lnTo>
                    <a:lnTo>
                      <a:pt x="1053" y="91"/>
                    </a:lnTo>
                    <a:lnTo>
                      <a:pt x="1057" y="105"/>
                    </a:lnTo>
                    <a:lnTo>
                      <a:pt x="1032" y="105"/>
                    </a:lnTo>
                    <a:lnTo>
                      <a:pt x="1020" y="118"/>
                    </a:lnTo>
                    <a:lnTo>
                      <a:pt x="1015" y="129"/>
                    </a:lnTo>
                    <a:lnTo>
                      <a:pt x="1002" y="144"/>
                    </a:lnTo>
                    <a:lnTo>
                      <a:pt x="1000" y="150"/>
                    </a:lnTo>
                    <a:lnTo>
                      <a:pt x="1003" y="159"/>
                    </a:lnTo>
                    <a:lnTo>
                      <a:pt x="1000" y="169"/>
                    </a:lnTo>
                    <a:lnTo>
                      <a:pt x="1000" y="183"/>
                    </a:lnTo>
                    <a:lnTo>
                      <a:pt x="992" y="184"/>
                    </a:lnTo>
                    <a:lnTo>
                      <a:pt x="987" y="178"/>
                    </a:lnTo>
                    <a:lnTo>
                      <a:pt x="987" y="170"/>
                    </a:lnTo>
                    <a:lnTo>
                      <a:pt x="992" y="166"/>
                    </a:lnTo>
                    <a:lnTo>
                      <a:pt x="978" y="162"/>
                    </a:lnTo>
                    <a:lnTo>
                      <a:pt x="986" y="151"/>
                    </a:lnTo>
                    <a:lnTo>
                      <a:pt x="984" y="150"/>
                    </a:lnTo>
                    <a:lnTo>
                      <a:pt x="954" y="145"/>
                    </a:lnTo>
                    <a:lnTo>
                      <a:pt x="956" y="159"/>
                    </a:lnTo>
                    <a:lnTo>
                      <a:pt x="952" y="160"/>
                    </a:lnTo>
                    <a:lnTo>
                      <a:pt x="944" y="156"/>
                    </a:lnTo>
                    <a:lnTo>
                      <a:pt x="944" y="150"/>
                    </a:lnTo>
                    <a:lnTo>
                      <a:pt x="941" y="140"/>
                    </a:lnTo>
                    <a:lnTo>
                      <a:pt x="938" y="143"/>
                    </a:lnTo>
                    <a:lnTo>
                      <a:pt x="935" y="133"/>
                    </a:lnTo>
                    <a:lnTo>
                      <a:pt x="929" y="138"/>
                    </a:lnTo>
                    <a:lnTo>
                      <a:pt x="927" y="133"/>
                    </a:lnTo>
                    <a:lnTo>
                      <a:pt x="922" y="138"/>
                    </a:lnTo>
                    <a:lnTo>
                      <a:pt x="920" y="155"/>
                    </a:lnTo>
                    <a:lnTo>
                      <a:pt x="916" y="146"/>
                    </a:lnTo>
                    <a:lnTo>
                      <a:pt x="911" y="135"/>
                    </a:lnTo>
                    <a:lnTo>
                      <a:pt x="907" y="132"/>
                    </a:lnTo>
                    <a:lnTo>
                      <a:pt x="907" y="157"/>
                    </a:lnTo>
                    <a:lnTo>
                      <a:pt x="924" y="167"/>
                    </a:lnTo>
                    <a:lnTo>
                      <a:pt x="930" y="167"/>
                    </a:lnTo>
                    <a:lnTo>
                      <a:pt x="930" y="178"/>
                    </a:lnTo>
                    <a:lnTo>
                      <a:pt x="928" y="188"/>
                    </a:lnTo>
                    <a:lnTo>
                      <a:pt x="928" y="199"/>
                    </a:lnTo>
                    <a:lnTo>
                      <a:pt x="933" y="210"/>
                    </a:lnTo>
                    <a:lnTo>
                      <a:pt x="933" y="225"/>
                    </a:lnTo>
                    <a:lnTo>
                      <a:pt x="925" y="219"/>
                    </a:lnTo>
                    <a:lnTo>
                      <a:pt x="907" y="191"/>
                    </a:lnTo>
                    <a:lnTo>
                      <a:pt x="891" y="175"/>
                    </a:lnTo>
                    <a:lnTo>
                      <a:pt x="895" y="194"/>
                    </a:lnTo>
                    <a:lnTo>
                      <a:pt x="890" y="194"/>
                    </a:lnTo>
                    <a:lnTo>
                      <a:pt x="886" y="205"/>
                    </a:lnTo>
                    <a:lnTo>
                      <a:pt x="881" y="204"/>
                    </a:lnTo>
                    <a:lnTo>
                      <a:pt x="877" y="212"/>
                    </a:lnTo>
                    <a:lnTo>
                      <a:pt x="874" y="208"/>
                    </a:lnTo>
                    <a:lnTo>
                      <a:pt x="874" y="202"/>
                    </a:lnTo>
                    <a:lnTo>
                      <a:pt x="877" y="191"/>
                    </a:lnTo>
                    <a:lnTo>
                      <a:pt x="870" y="194"/>
                    </a:lnTo>
                    <a:lnTo>
                      <a:pt x="863" y="204"/>
                    </a:lnTo>
                    <a:lnTo>
                      <a:pt x="859" y="218"/>
                    </a:lnTo>
                    <a:lnTo>
                      <a:pt x="853" y="220"/>
                    </a:lnTo>
                    <a:lnTo>
                      <a:pt x="855" y="235"/>
                    </a:lnTo>
                    <a:lnTo>
                      <a:pt x="857" y="241"/>
                    </a:lnTo>
                    <a:lnTo>
                      <a:pt x="841" y="256"/>
                    </a:lnTo>
                    <a:lnTo>
                      <a:pt x="834" y="275"/>
                    </a:lnTo>
                    <a:lnTo>
                      <a:pt x="827" y="285"/>
                    </a:lnTo>
                    <a:lnTo>
                      <a:pt x="837" y="264"/>
                    </a:lnTo>
                    <a:lnTo>
                      <a:pt x="838" y="252"/>
                    </a:lnTo>
                    <a:lnTo>
                      <a:pt x="839" y="229"/>
                    </a:lnTo>
                    <a:lnTo>
                      <a:pt x="841" y="212"/>
                    </a:lnTo>
                    <a:lnTo>
                      <a:pt x="838" y="191"/>
                    </a:lnTo>
                    <a:lnTo>
                      <a:pt x="828" y="194"/>
                    </a:lnTo>
                    <a:lnTo>
                      <a:pt x="822" y="208"/>
                    </a:lnTo>
                    <a:lnTo>
                      <a:pt x="812" y="223"/>
                    </a:lnTo>
                    <a:lnTo>
                      <a:pt x="809" y="246"/>
                    </a:lnTo>
                    <a:lnTo>
                      <a:pt x="804" y="266"/>
                    </a:lnTo>
                    <a:lnTo>
                      <a:pt x="803" y="214"/>
                    </a:lnTo>
                    <a:lnTo>
                      <a:pt x="777" y="218"/>
                    </a:lnTo>
                    <a:lnTo>
                      <a:pt x="768" y="235"/>
                    </a:lnTo>
                    <a:lnTo>
                      <a:pt x="767" y="240"/>
                    </a:lnTo>
                    <a:lnTo>
                      <a:pt x="769" y="261"/>
                    </a:lnTo>
                    <a:lnTo>
                      <a:pt x="779" y="274"/>
                    </a:lnTo>
                    <a:lnTo>
                      <a:pt x="788" y="278"/>
                    </a:lnTo>
                    <a:lnTo>
                      <a:pt x="795" y="291"/>
                    </a:lnTo>
                    <a:lnTo>
                      <a:pt x="794" y="301"/>
                    </a:lnTo>
                    <a:lnTo>
                      <a:pt x="785" y="300"/>
                    </a:lnTo>
                    <a:lnTo>
                      <a:pt x="779" y="284"/>
                    </a:lnTo>
                    <a:lnTo>
                      <a:pt x="768" y="277"/>
                    </a:lnTo>
                    <a:lnTo>
                      <a:pt x="760" y="261"/>
                    </a:lnTo>
                    <a:lnTo>
                      <a:pt x="751" y="252"/>
                    </a:lnTo>
                    <a:lnTo>
                      <a:pt x="739" y="254"/>
                    </a:lnTo>
                    <a:lnTo>
                      <a:pt x="746" y="272"/>
                    </a:lnTo>
                    <a:lnTo>
                      <a:pt x="760" y="284"/>
                    </a:lnTo>
                    <a:lnTo>
                      <a:pt x="750" y="294"/>
                    </a:lnTo>
                    <a:lnTo>
                      <a:pt x="741" y="286"/>
                    </a:lnTo>
                    <a:lnTo>
                      <a:pt x="737" y="293"/>
                    </a:lnTo>
                    <a:lnTo>
                      <a:pt x="735" y="280"/>
                    </a:lnTo>
                    <a:lnTo>
                      <a:pt x="726" y="285"/>
                    </a:lnTo>
                    <a:lnTo>
                      <a:pt x="726" y="280"/>
                    </a:lnTo>
                    <a:lnTo>
                      <a:pt x="729" y="267"/>
                    </a:lnTo>
                    <a:lnTo>
                      <a:pt x="724" y="261"/>
                    </a:lnTo>
                    <a:lnTo>
                      <a:pt x="721" y="266"/>
                    </a:lnTo>
                    <a:lnTo>
                      <a:pt x="714" y="290"/>
                    </a:lnTo>
                    <a:lnTo>
                      <a:pt x="715" y="299"/>
                    </a:lnTo>
                    <a:lnTo>
                      <a:pt x="720" y="306"/>
                    </a:lnTo>
                    <a:lnTo>
                      <a:pt x="697" y="318"/>
                    </a:lnTo>
                    <a:lnTo>
                      <a:pt x="691" y="325"/>
                    </a:lnTo>
                    <a:lnTo>
                      <a:pt x="688" y="332"/>
                    </a:lnTo>
                    <a:lnTo>
                      <a:pt x="687" y="343"/>
                    </a:lnTo>
                    <a:lnTo>
                      <a:pt x="690" y="350"/>
                    </a:lnTo>
                    <a:lnTo>
                      <a:pt x="698" y="347"/>
                    </a:lnTo>
                    <a:lnTo>
                      <a:pt x="704" y="355"/>
                    </a:lnTo>
                    <a:lnTo>
                      <a:pt x="692" y="355"/>
                    </a:lnTo>
                    <a:lnTo>
                      <a:pt x="696" y="365"/>
                    </a:lnTo>
                    <a:lnTo>
                      <a:pt x="696" y="372"/>
                    </a:lnTo>
                    <a:lnTo>
                      <a:pt x="683" y="368"/>
                    </a:lnTo>
                    <a:lnTo>
                      <a:pt x="678" y="370"/>
                    </a:lnTo>
                    <a:lnTo>
                      <a:pt x="686" y="377"/>
                    </a:lnTo>
                    <a:lnTo>
                      <a:pt x="681" y="383"/>
                    </a:lnTo>
                    <a:lnTo>
                      <a:pt x="670" y="380"/>
                    </a:lnTo>
                    <a:lnTo>
                      <a:pt x="667" y="386"/>
                    </a:lnTo>
                    <a:lnTo>
                      <a:pt x="659" y="383"/>
                    </a:lnTo>
                    <a:lnTo>
                      <a:pt x="643" y="390"/>
                    </a:lnTo>
                    <a:lnTo>
                      <a:pt x="639" y="399"/>
                    </a:lnTo>
                    <a:lnTo>
                      <a:pt x="633" y="403"/>
                    </a:lnTo>
                    <a:lnTo>
                      <a:pt x="632" y="407"/>
                    </a:lnTo>
                    <a:lnTo>
                      <a:pt x="642" y="414"/>
                    </a:lnTo>
                    <a:lnTo>
                      <a:pt x="651" y="410"/>
                    </a:lnTo>
                    <a:lnTo>
                      <a:pt x="656" y="404"/>
                    </a:lnTo>
                    <a:lnTo>
                      <a:pt x="672" y="414"/>
                    </a:lnTo>
                    <a:lnTo>
                      <a:pt x="685" y="406"/>
                    </a:lnTo>
                    <a:lnTo>
                      <a:pt x="687" y="409"/>
                    </a:lnTo>
                    <a:lnTo>
                      <a:pt x="691" y="418"/>
                    </a:lnTo>
                    <a:lnTo>
                      <a:pt x="681" y="418"/>
                    </a:lnTo>
                    <a:lnTo>
                      <a:pt x="676" y="425"/>
                    </a:lnTo>
                    <a:lnTo>
                      <a:pt x="674" y="439"/>
                    </a:lnTo>
                    <a:lnTo>
                      <a:pt x="659" y="430"/>
                    </a:lnTo>
                    <a:lnTo>
                      <a:pt x="648" y="430"/>
                    </a:lnTo>
                    <a:lnTo>
                      <a:pt x="645" y="424"/>
                    </a:lnTo>
                    <a:lnTo>
                      <a:pt x="633" y="422"/>
                    </a:lnTo>
                    <a:lnTo>
                      <a:pt x="619" y="430"/>
                    </a:lnTo>
                    <a:lnTo>
                      <a:pt x="616" y="438"/>
                    </a:lnTo>
                    <a:lnTo>
                      <a:pt x="626" y="453"/>
                    </a:lnTo>
                    <a:lnTo>
                      <a:pt x="626" y="462"/>
                    </a:lnTo>
                    <a:lnTo>
                      <a:pt x="619" y="461"/>
                    </a:lnTo>
                    <a:lnTo>
                      <a:pt x="624" y="476"/>
                    </a:lnTo>
                    <a:lnTo>
                      <a:pt x="626" y="487"/>
                    </a:lnTo>
                    <a:lnTo>
                      <a:pt x="617" y="483"/>
                    </a:lnTo>
                    <a:lnTo>
                      <a:pt x="617" y="494"/>
                    </a:lnTo>
                    <a:lnTo>
                      <a:pt x="610" y="495"/>
                    </a:lnTo>
                    <a:lnTo>
                      <a:pt x="605" y="457"/>
                    </a:lnTo>
                    <a:lnTo>
                      <a:pt x="597" y="460"/>
                    </a:lnTo>
                    <a:lnTo>
                      <a:pt x="594" y="473"/>
                    </a:lnTo>
                    <a:lnTo>
                      <a:pt x="586" y="471"/>
                    </a:lnTo>
                    <a:lnTo>
                      <a:pt x="583" y="474"/>
                    </a:lnTo>
                    <a:lnTo>
                      <a:pt x="594" y="479"/>
                    </a:lnTo>
                    <a:lnTo>
                      <a:pt x="591" y="483"/>
                    </a:lnTo>
                    <a:lnTo>
                      <a:pt x="583" y="485"/>
                    </a:lnTo>
                    <a:lnTo>
                      <a:pt x="575" y="490"/>
                    </a:lnTo>
                    <a:lnTo>
                      <a:pt x="573" y="499"/>
                    </a:lnTo>
                    <a:lnTo>
                      <a:pt x="574" y="509"/>
                    </a:lnTo>
                    <a:lnTo>
                      <a:pt x="583" y="516"/>
                    </a:lnTo>
                    <a:lnTo>
                      <a:pt x="575" y="520"/>
                    </a:lnTo>
                    <a:lnTo>
                      <a:pt x="580" y="525"/>
                    </a:lnTo>
                    <a:lnTo>
                      <a:pt x="574" y="527"/>
                    </a:lnTo>
                    <a:lnTo>
                      <a:pt x="570" y="539"/>
                    </a:lnTo>
                    <a:lnTo>
                      <a:pt x="567" y="542"/>
                    </a:lnTo>
                    <a:lnTo>
                      <a:pt x="561" y="542"/>
                    </a:lnTo>
                    <a:lnTo>
                      <a:pt x="562" y="546"/>
                    </a:lnTo>
                    <a:lnTo>
                      <a:pt x="572" y="549"/>
                    </a:lnTo>
                    <a:lnTo>
                      <a:pt x="591" y="542"/>
                    </a:lnTo>
                    <a:lnTo>
                      <a:pt x="578" y="558"/>
                    </a:lnTo>
                    <a:lnTo>
                      <a:pt x="572" y="562"/>
                    </a:lnTo>
                    <a:lnTo>
                      <a:pt x="553" y="558"/>
                    </a:lnTo>
                    <a:lnTo>
                      <a:pt x="548" y="553"/>
                    </a:lnTo>
                    <a:lnTo>
                      <a:pt x="547" y="546"/>
                    </a:lnTo>
                    <a:lnTo>
                      <a:pt x="540" y="547"/>
                    </a:lnTo>
                    <a:lnTo>
                      <a:pt x="529" y="557"/>
                    </a:lnTo>
                    <a:lnTo>
                      <a:pt x="524" y="574"/>
                    </a:lnTo>
                    <a:lnTo>
                      <a:pt x="514" y="581"/>
                    </a:lnTo>
                    <a:lnTo>
                      <a:pt x="513" y="591"/>
                    </a:lnTo>
                    <a:lnTo>
                      <a:pt x="520" y="591"/>
                    </a:lnTo>
                    <a:lnTo>
                      <a:pt x="519" y="598"/>
                    </a:lnTo>
                    <a:lnTo>
                      <a:pt x="518" y="603"/>
                    </a:lnTo>
                    <a:lnTo>
                      <a:pt x="509" y="607"/>
                    </a:lnTo>
                    <a:lnTo>
                      <a:pt x="504" y="625"/>
                    </a:lnTo>
                    <a:lnTo>
                      <a:pt x="497" y="624"/>
                    </a:lnTo>
                    <a:lnTo>
                      <a:pt x="491" y="628"/>
                    </a:lnTo>
                    <a:lnTo>
                      <a:pt x="484" y="629"/>
                    </a:lnTo>
                    <a:lnTo>
                      <a:pt x="476" y="640"/>
                    </a:lnTo>
                    <a:lnTo>
                      <a:pt x="482" y="650"/>
                    </a:lnTo>
                    <a:lnTo>
                      <a:pt x="478" y="654"/>
                    </a:lnTo>
                    <a:lnTo>
                      <a:pt x="467" y="656"/>
                    </a:lnTo>
                    <a:lnTo>
                      <a:pt x="467" y="666"/>
                    </a:lnTo>
                    <a:lnTo>
                      <a:pt x="456" y="667"/>
                    </a:lnTo>
                    <a:lnTo>
                      <a:pt x="459" y="673"/>
                    </a:lnTo>
                    <a:lnTo>
                      <a:pt x="454" y="677"/>
                    </a:lnTo>
                    <a:lnTo>
                      <a:pt x="452" y="686"/>
                    </a:lnTo>
                    <a:lnTo>
                      <a:pt x="465" y="688"/>
                    </a:lnTo>
                    <a:lnTo>
                      <a:pt x="462" y="694"/>
                    </a:lnTo>
                    <a:lnTo>
                      <a:pt x="454" y="699"/>
                    </a:lnTo>
                    <a:lnTo>
                      <a:pt x="448" y="694"/>
                    </a:lnTo>
                    <a:lnTo>
                      <a:pt x="448" y="697"/>
                    </a:lnTo>
                    <a:lnTo>
                      <a:pt x="448" y="711"/>
                    </a:lnTo>
                    <a:lnTo>
                      <a:pt x="454" y="720"/>
                    </a:lnTo>
                    <a:lnTo>
                      <a:pt x="459" y="713"/>
                    </a:lnTo>
                    <a:lnTo>
                      <a:pt x="463" y="716"/>
                    </a:lnTo>
                    <a:lnTo>
                      <a:pt x="461" y="726"/>
                    </a:lnTo>
                    <a:lnTo>
                      <a:pt x="440" y="729"/>
                    </a:lnTo>
                    <a:lnTo>
                      <a:pt x="436" y="734"/>
                    </a:lnTo>
                    <a:lnTo>
                      <a:pt x="435" y="748"/>
                    </a:lnTo>
                    <a:lnTo>
                      <a:pt x="427" y="754"/>
                    </a:lnTo>
                    <a:lnTo>
                      <a:pt x="418" y="757"/>
                    </a:lnTo>
                    <a:lnTo>
                      <a:pt x="412" y="772"/>
                    </a:lnTo>
                    <a:lnTo>
                      <a:pt x="420" y="770"/>
                    </a:lnTo>
                    <a:lnTo>
                      <a:pt x="429" y="762"/>
                    </a:lnTo>
                    <a:lnTo>
                      <a:pt x="440" y="757"/>
                    </a:lnTo>
                    <a:lnTo>
                      <a:pt x="440" y="767"/>
                    </a:lnTo>
                    <a:lnTo>
                      <a:pt x="446" y="779"/>
                    </a:lnTo>
                    <a:lnTo>
                      <a:pt x="427" y="773"/>
                    </a:lnTo>
                    <a:lnTo>
                      <a:pt x="425" y="781"/>
                    </a:lnTo>
                    <a:lnTo>
                      <a:pt x="429" y="785"/>
                    </a:lnTo>
                    <a:lnTo>
                      <a:pt x="423" y="790"/>
                    </a:lnTo>
                    <a:lnTo>
                      <a:pt x="420" y="796"/>
                    </a:lnTo>
                    <a:lnTo>
                      <a:pt x="423" y="806"/>
                    </a:lnTo>
                    <a:lnTo>
                      <a:pt x="419" y="808"/>
                    </a:lnTo>
                    <a:lnTo>
                      <a:pt x="413" y="805"/>
                    </a:lnTo>
                    <a:lnTo>
                      <a:pt x="409" y="811"/>
                    </a:lnTo>
                    <a:lnTo>
                      <a:pt x="412" y="821"/>
                    </a:lnTo>
                    <a:lnTo>
                      <a:pt x="418" y="826"/>
                    </a:lnTo>
                    <a:lnTo>
                      <a:pt x="420" y="845"/>
                    </a:lnTo>
                    <a:lnTo>
                      <a:pt x="413" y="837"/>
                    </a:lnTo>
                    <a:lnTo>
                      <a:pt x="406" y="834"/>
                    </a:lnTo>
                    <a:lnTo>
                      <a:pt x="400" y="821"/>
                    </a:lnTo>
                    <a:lnTo>
                      <a:pt x="401" y="838"/>
                    </a:lnTo>
                    <a:lnTo>
                      <a:pt x="397" y="844"/>
                    </a:lnTo>
                    <a:lnTo>
                      <a:pt x="391" y="847"/>
                    </a:lnTo>
                    <a:lnTo>
                      <a:pt x="387" y="856"/>
                    </a:lnTo>
                    <a:lnTo>
                      <a:pt x="392" y="859"/>
                    </a:lnTo>
                    <a:lnTo>
                      <a:pt x="398" y="856"/>
                    </a:lnTo>
                    <a:lnTo>
                      <a:pt x="403" y="848"/>
                    </a:lnTo>
                    <a:lnTo>
                      <a:pt x="405" y="851"/>
                    </a:lnTo>
                    <a:lnTo>
                      <a:pt x="403" y="856"/>
                    </a:lnTo>
                    <a:lnTo>
                      <a:pt x="403" y="864"/>
                    </a:lnTo>
                    <a:lnTo>
                      <a:pt x="406" y="871"/>
                    </a:lnTo>
                    <a:lnTo>
                      <a:pt x="398" y="877"/>
                    </a:lnTo>
                    <a:lnTo>
                      <a:pt x="387" y="872"/>
                    </a:lnTo>
                    <a:lnTo>
                      <a:pt x="382" y="880"/>
                    </a:lnTo>
                    <a:lnTo>
                      <a:pt x="376" y="876"/>
                    </a:lnTo>
                    <a:lnTo>
                      <a:pt x="369" y="886"/>
                    </a:lnTo>
                    <a:lnTo>
                      <a:pt x="368" y="896"/>
                    </a:lnTo>
                    <a:lnTo>
                      <a:pt x="360" y="902"/>
                    </a:lnTo>
                    <a:lnTo>
                      <a:pt x="352" y="904"/>
                    </a:lnTo>
                    <a:lnTo>
                      <a:pt x="347" y="925"/>
                    </a:lnTo>
                    <a:lnTo>
                      <a:pt x="357" y="921"/>
                    </a:lnTo>
                    <a:lnTo>
                      <a:pt x="366" y="915"/>
                    </a:lnTo>
                    <a:lnTo>
                      <a:pt x="370" y="919"/>
                    </a:lnTo>
                    <a:lnTo>
                      <a:pt x="353" y="926"/>
                    </a:lnTo>
                    <a:lnTo>
                      <a:pt x="353" y="937"/>
                    </a:lnTo>
                    <a:lnTo>
                      <a:pt x="355" y="948"/>
                    </a:lnTo>
                    <a:lnTo>
                      <a:pt x="352" y="955"/>
                    </a:lnTo>
                    <a:lnTo>
                      <a:pt x="341" y="958"/>
                    </a:lnTo>
                    <a:lnTo>
                      <a:pt x="327" y="947"/>
                    </a:lnTo>
                    <a:lnTo>
                      <a:pt x="323" y="947"/>
                    </a:lnTo>
                    <a:lnTo>
                      <a:pt x="315" y="962"/>
                    </a:lnTo>
                    <a:lnTo>
                      <a:pt x="305" y="969"/>
                    </a:lnTo>
                    <a:lnTo>
                      <a:pt x="304" y="976"/>
                    </a:lnTo>
                    <a:lnTo>
                      <a:pt x="296" y="980"/>
                    </a:lnTo>
                    <a:lnTo>
                      <a:pt x="280" y="1006"/>
                    </a:lnTo>
                    <a:lnTo>
                      <a:pt x="277" y="1012"/>
                    </a:lnTo>
                    <a:lnTo>
                      <a:pt x="280" y="1022"/>
                    </a:lnTo>
                    <a:lnTo>
                      <a:pt x="280" y="1026"/>
                    </a:lnTo>
                    <a:lnTo>
                      <a:pt x="258" y="1038"/>
                    </a:lnTo>
                    <a:lnTo>
                      <a:pt x="258" y="1048"/>
                    </a:lnTo>
                    <a:lnTo>
                      <a:pt x="263" y="1053"/>
                    </a:lnTo>
                    <a:lnTo>
                      <a:pt x="274" y="1048"/>
                    </a:lnTo>
                    <a:lnTo>
                      <a:pt x="269" y="1064"/>
                    </a:lnTo>
                    <a:lnTo>
                      <a:pt x="277" y="1075"/>
                    </a:lnTo>
                    <a:lnTo>
                      <a:pt x="283" y="1079"/>
                    </a:lnTo>
                    <a:lnTo>
                      <a:pt x="320" y="1052"/>
                    </a:lnTo>
                    <a:lnTo>
                      <a:pt x="342" y="1042"/>
                    </a:lnTo>
                    <a:lnTo>
                      <a:pt x="347" y="1036"/>
                    </a:lnTo>
                    <a:lnTo>
                      <a:pt x="352" y="1038"/>
                    </a:lnTo>
                    <a:lnTo>
                      <a:pt x="348" y="1044"/>
                    </a:lnTo>
                    <a:lnTo>
                      <a:pt x="335" y="1052"/>
                    </a:lnTo>
                    <a:lnTo>
                      <a:pt x="327" y="1053"/>
                    </a:lnTo>
                    <a:lnTo>
                      <a:pt x="316" y="1060"/>
                    </a:lnTo>
                    <a:lnTo>
                      <a:pt x="307" y="1068"/>
                    </a:lnTo>
                    <a:lnTo>
                      <a:pt x="314" y="1075"/>
                    </a:lnTo>
                    <a:lnTo>
                      <a:pt x="312" y="1079"/>
                    </a:lnTo>
                    <a:lnTo>
                      <a:pt x="295" y="1086"/>
                    </a:lnTo>
                    <a:lnTo>
                      <a:pt x="285" y="1086"/>
                    </a:lnTo>
                    <a:lnTo>
                      <a:pt x="282" y="1090"/>
                    </a:lnTo>
                    <a:lnTo>
                      <a:pt x="284" y="1096"/>
                    </a:lnTo>
                    <a:lnTo>
                      <a:pt x="280" y="1097"/>
                    </a:lnTo>
                    <a:lnTo>
                      <a:pt x="271" y="1096"/>
                    </a:lnTo>
                    <a:lnTo>
                      <a:pt x="271" y="1086"/>
                    </a:lnTo>
                    <a:lnTo>
                      <a:pt x="263" y="1071"/>
                    </a:lnTo>
                    <a:lnTo>
                      <a:pt x="258" y="1066"/>
                    </a:lnTo>
                    <a:lnTo>
                      <a:pt x="253" y="1066"/>
                    </a:lnTo>
                    <a:lnTo>
                      <a:pt x="250" y="1073"/>
                    </a:lnTo>
                    <a:lnTo>
                      <a:pt x="242" y="1074"/>
                    </a:lnTo>
                    <a:lnTo>
                      <a:pt x="236" y="1080"/>
                    </a:lnTo>
                    <a:lnTo>
                      <a:pt x="235" y="1087"/>
                    </a:lnTo>
                    <a:lnTo>
                      <a:pt x="241" y="1092"/>
                    </a:lnTo>
                    <a:lnTo>
                      <a:pt x="242" y="1097"/>
                    </a:lnTo>
                    <a:lnTo>
                      <a:pt x="231" y="1103"/>
                    </a:lnTo>
                    <a:lnTo>
                      <a:pt x="228" y="1097"/>
                    </a:lnTo>
                    <a:lnTo>
                      <a:pt x="228" y="1089"/>
                    </a:lnTo>
                    <a:lnTo>
                      <a:pt x="225" y="1082"/>
                    </a:lnTo>
                    <a:lnTo>
                      <a:pt x="198" y="1093"/>
                    </a:lnTo>
                    <a:lnTo>
                      <a:pt x="194" y="1098"/>
                    </a:lnTo>
                    <a:lnTo>
                      <a:pt x="190" y="1109"/>
                    </a:lnTo>
                    <a:lnTo>
                      <a:pt x="183" y="1108"/>
                    </a:lnTo>
                    <a:lnTo>
                      <a:pt x="185" y="1116"/>
                    </a:lnTo>
                    <a:lnTo>
                      <a:pt x="183" y="1119"/>
                    </a:lnTo>
                    <a:lnTo>
                      <a:pt x="175" y="1120"/>
                    </a:lnTo>
                    <a:lnTo>
                      <a:pt x="175" y="1117"/>
                    </a:lnTo>
                    <a:lnTo>
                      <a:pt x="174" y="1112"/>
                    </a:lnTo>
                    <a:lnTo>
                      <a:pt x="169" y="1113"/>
                    </a:lnTo>
                    <a:lnTo>
                      <a:pt x="166" y="1117"/>
                    </a:lnTo>
                    <a:lnTo>
                      <a:pt x="167" y="1122"/>
                    </a:lnTo>
                    <a:lnTo>
                      <a:pt x="166" y="1124"/>
                    </a:lnTo>
                    <a:lnTo>
                      <a:pt x="156" y="1124"/>
                    </a:lnTo>
                    <a:lnTo>
                      <a:pt x="143" y="1132"/>
                    </a:lnTo>
                    <a:lnTo>
                      <a:pt x="140" y="1145"/>
                    </a:lnTo>
                    <a:lnTo>
                      <a:pt x="135" y="1156"/>
                    </a:lnTo>
                    <a:lnTo>
                      <a:pt x="128" y="1151"/>
                    </a:lnTo>
                    <a:lnTo>
                      <a:pt x="118" y="1150"/>
                    </a:lnTo>
                    <a:lnTo>
                      <a:pt x="110" y="1157"/>
                    </a:lnTo>
                    <a:lnTo>
                      <a:pt x="107" y="1163"/>
                    </a:lnTo>
                    <a:lnTo>
                      <a:pt x="117" y="1171"/>
                    </a:lnTo>
                    <a:lnTo>
                      <a:pt x="111" y="1177"/>
                    </a:lnTo>
                    <a:lnTo>
                      <a:pt x="121" y="1178"/>
                    </a:lnTo>
                    <a:lnTo>
                      <a:pt x="132" y="1176"/>
                    </a:lnTo>
                    <a:lnTo>
                      <a:pt x="137" y="1182"/>
                    </a:lnTo>
                    <a:lnTo>
                      <a:pt x="142" y="1184"/>
                    </a:lnTo>
                    <a:lnTo>
                      <a:pt x="135" y="1193"/>
                    </a:lnTo>
                    <a:lnTo>
                      <a:pt x="138" y="1199"/>
                    </a:lnTo>
                    <a:lnTo>
                      <a:pt x="131" y="1195"/>
                    </a:lnTo>
                    <a:lnTo>
                      <a:pt x="122" y="1195"/>
                    </a:lnTo>
                    <a:lnTo>
                      <a:pt x="99" y="1192"/>
                    </a:lnTo>
                    <a:lnTo>
                      <a:pt x="91" y="1193"/>
                    </a:lnTo>
                    <a:lnTo>
                      <a:pt x="86" y="1197"/>
                    </a:lnTo>
                    <a:lnTo>
                      <a:pt x="80" y="1195"/>
                    </a:lnTo>
                    <a:lnTo>
                      <a:pt x="74" y="1200"/>
                    </a:lnTo>
                    <a:lnTo>
                      <a:pt x="75" y="1203"/>
                    </a:lnTo>
                    <a:lnTo>
                      <a:pt x="81" y="1205"/>
                    </a:lnTo>
                    <a:lnTo>
                      <a:pt x="75" y="1208"/>
                    </a:lnTo>
                    <a:lnTo>
                      <a:pt x="75" y="1214"/>
                    </a:lnTo>
                    <a:lnTo>
                      <a:pt x="83" y="1213"/>
                    </a:lnTo>
                    <a:lnTo>
                      <a:pt x="89" y="1210"/>
                    </a:lnTo>
                    <a:lnTo>
                      <a:pt x="81" y="1220"/>
                    </a:lnTo>
                    <a:lnTo>
                      <a:pt x="81" y="1227"/>
                    </a:lnTo>
                    <a:lnTo>
                      <a:pt x="86" y="1243"/>
                    </a:lnTo>
                    <a:lnTo>
                      <a:pt x="83" y="1245"/>
                    </a:lnTo>
                    <a:lnTo>
                      <a:pt x="78" y="1230"/>
                    </a:lnTo>
                    <a:lnTo>
                      <a:pt x="74" y="1224"/>
                    </a:lnTo>
                    <a:lnTo>
                      <a:pt x="64" y="1230"/>
                    </a:lnTo>
                    <a:lnTo>
                      <a:pt x="59" y="1238"/>
                    </a:lnTo>
                    <a:lnTo>
                      <a:pt x="56" y="1248"/>
                    </a:lnTo>
                    <a:lnTo>
                      <a:pt x="61" y="1253"/>
                    </a:lnTo>
                    <a:lnTo>
                      <a:pt x="62" y="1259"/>
                    </a:lnTo>
                    <a:lnTo>
                      <a:pt x="53" y="1253"/>
                    </a:lnTo>
                    <a:lnTo>
                      <a:pt x="50" y="1246"/>
                    </a:lnTo>
                    <a:lnTo>
                      <a:pt x="41" y="1248"/>
                    </a:lnTo>
                    <a:lnTo>
                      <a:pt x="27" y="1248"/>
                    </a:lnTo>
                    <a:lnTo>
                      <a:pt x="27" y="1254"/>
                    </a:lnTo>
                    <a:lnTo>
                      <a:pt x="29" y="1259"/>
                    </a:lnTo>
                    <a:lnTo>
                      <a:pt x="13" y="1247"/>
                    </a:lnTo>
                    <a:lnTo>
                      <a:pt x="9" y="1251"/>
                    </a:lnTo>
                    <a:lnTo>
                      <a:pt x="15" y="1265"/>
                    </a:lnTo>
                    <a:lnTo>
                      <a:pt x="11" y="1272"/>
                    </a:lnTo>
                    <a:lnTo>
                      <a:pt x="13" y="1274"/>
                    </a:lnTo>
                    <a:lnTo>
                      <a:pt x="41" y="1274"/>
                    </a:lnTo>
                    <a:lnTo>
                      <a:pt x="67" y="1268"/>
                    </a:lnTo>
                    <a:lnTo>
                      <a:pt x="51" y="1275"/>
                    </a:lnTo>
                    <a:lnTo>
                      <a:pt x="53" y="1279"/>
                    </a:lnTo>
                    <a:lnTo>
                      <a:pt x="65" y="1279"/>
                    </a:lnTo>
                    <a:lnTo>
                      <a:pt x="74" y="1275"/>
                    </a:lnTo>
                    <a:lnTo>
                      <a:pt x="77" y="1278"/>
                    </a:lnTo>
                    <a:lnTo>
                      <a:pt x="67" y="1284"/>
                    </a:lnTo>
                    <a:lnTo>
                      <a:pt x="52" y="1286"/>
                    </a:lnTo>
                    <a:lnTo>
                      <a:pt x="36" y="1286"/>
                    </a:lnTo>
                    <a:lnTo>
                      <a:pt x="30" y="1281"/>
                    </a:lnTo>
                    <a:lnTo>
                      <a:pt x="24" y="1281"/>
                    </a:lnTo>
                    <a:lnTo>
                      <a:pt x="13" y="1291"/>
                    </a:lnTo>
                    <a:lnTo>
                      <a:pt x="11" y="1296"/>
                    </a:lnTo>
                    <a:lnTo>
                      <a:pt x="4" y="1295"/>
                    </a:lnTo>
                    <a:lnTo>
                      <a:pt x="2" y="1297"/>
                    </a:lnTo>
                    <a:lnTo>
                      <a:pt x="0" y="1305"/>
                    </a:lnTo>
                    <a:lnTo>
                      <a:pt x="16" y="1310"/>
                    </a:lnTo>
                    <a:lnTo>
                      <a:pt x="15" y="1316"/>
                    </a:lnTo>
                    <a:lnTo>
                      <a:pt x="15" y="1322"/>
                    </a:lnTo>
                    <a:lnTo>
                      <a:pt x="10" y="1327"/>
                    </a:lnTo>
                    <a:lnTo>
                      <a:pt x="3" y="1335"/>
                    </a:lnTo>
                    <a:lnTo>
                      <a:pt x="5" y="1343"/>
                    </a:lnTo>
                    <a:lnTo>
                      <a:pt x="3" y="1346"/>
                    </a:lnTo>
                    <a:lnTo>
                      <a:pt x="3" y="1354"/>
                    </a:lnTo>
                    <a:lnTo>
                      <a:pt x="7" y="1358"/>
                    </a:lnTo>
                    <a:lnTo>
                      <a:pt x="7" y="1365"/>
                    </a:lnTo>
                    <a:lnTo>
                      <a:pt x="22" y="1367"/>
                    </a:lnTo>
                    <a:lnTo>
                      <a:pt x="53" y="1356"/>
                    </a:lnTo>
                    <a:lnTo>
                      <a:pt x="59" y="1360"/>
                    </a:lnTo>
                    <a:lnTo>
                      <a:pt x="72" y="1360"/>
                    </a:lnTo>
                    <a:lnTo>
                      <a:pt x="74" y="1349"/>
                    </a:lnTo>
                    <a:lnTo>
                      <a:pt x="83" y="1333"/>
                    </a:lnTo>
                    <a:lnTo>
                      <a:pt x="85" y="1343"/>
                    </a:lnTo>
                    <a:lnTo>
                      <a:pt x="81" y="1356"/>
                    </a:lnTo>
                    <a:lnTo>
                      <a:pt x="88" y="1359"/>
                    </a:lnTo>
                    <a:lnTo>
                      <a:pt x="99" y="1359"/>
                    </a:lnTo>
                    <a:lnTo>
                      <a:pt x="106" y="1356"/>
                    </a:lnTo>
                    <a:lnTo>
                      <a:pt x="111" y="1360"/>
                    </a:lnTo>
                    <a:lnTo>
                      <a:pt x="122" y="1348"/>
                    </a:lnTo>
                    <a:lnTo>
                      <a:pt x="126" y="1324"/>
                    </a:lnTo>
                    <a:lnTo>
                      <a:pt x="138" y="1317"/>
                    </a:lnTo>
                    <a:lnTo>
                      <a:pt x="139" y="1322"/>
                    </a:lnTo>
                    <a:lnTo>
                      <a:pt x="131" y="1338"/>
                    </a:lnTo>
                    <a:lnTo>
                      <a:pt x="129" y="1349"/>
                    </a:lnTo>
                    <a:lnTo>
                      <a:pt x="127" y="1354"/>
                    </a:lnTo>
                    <a:lnTo>
                      <a:pt x="133" y="1353"/>
                    </a:lnTo>
                    <a:lnTo>
                      <a:pt x="140" y="1349"/>
                    </a:lnTo>
                    <a:lnTo>
                      <a:pt x="145" y="1351"/>
                    </a:lnTo>
                    <a:lnTo>
                      <a:pt x="131" y="1362"/>
                    </a:lnTo>
                    <a:lnTo>
                      <a:pt x="113" y="1369"/>
                    </a:lnTo>
                    <a:lnTo>
                      <a:pt x="111" y="1378"/>
                    </a:lnTo>
                    <a:lnTo>
                      <a:pt x="118" y="1385"/>
                    </a:lnTo>
                    <a:lnTo>
                      <a:pt x="105" y="1393"/>
                    </a:lnTo>
                    <a:lnTo>
                      <a:pt x="105" y="1383"/>
                    </a:lnTo>
                    <a:lnTo>
                      <a:pt x="101" y="1376"/>
                    </a:lnTo>
                    <a:lnTo>
                      <a:pt x="91" y="1369"/>
                    </a:lnTo>
                    <a:lnTo>
                      <a:pt x="81" y="1369"/>
                    </a:lnTo>
                    <a:lnTo>
                      <a:pt x="68" y="1372"/>
                    </a:lnTo>
                    <a:lnTo>
                      <a:pt x="57" y="1370"/>
                    </a:lnTo>
                    <a:lnTo>
                      <a:pt x="47" y="1371"/>
                    </a:lnTo>
                    <a:lnTo>
                      <a:pt x="37" y="1370"/>
                    </a:lnTo>
                    <a:lnTo>
                      <a:pt x="29" y="1378"/>
                    </a:lnTo>
                    <a:lnTo>
                      <a:pt x="10" y="1373"/>
                    </a:lnTo>
                    <a:lnTo>
                      <a:pt x="5" y="1386"/>
                    </a:lnTo>
                    <a:lnTo>
                      <a:pt x="4" y="1397"/>
                    </a:lnTo>
                    <a:lnTo>
                      <a:pt x="14" y="1397"/>
                    </a:lnTo>
                    <a:lnTo>
                      <a:pt x="18" y="1396"/>
                    </a:lnTo>
                    <a:lnTo>
                      <a:pt x="18" y="1410"/>
                    </a:lnTo>
                    <a:lnTo>
                      <a:pt x="9" y="1407"/>
                    </a:lnTo>
                    <a:lnTo>
                      <a:pt x="3" y="1401"/>
                    </a:lnTo>
                    <a:lnTo>
                      <a:pt x="2" y="1403"/>
                    </a:lnTo>
                    <a:lnTo>
                      <a:pt x="0" y="1403"/>
                    </a:lnTo>
                    <a:lnTo>
                      <a:pt x="0" y="1407"/>
                    </a:lnTo>
                    <a:lnTo>
                      <a:pt x="10" y="1425"/>
                    </a:lnTo>
                    <a:lnTo>
                      <a:pt x="16" y="1426"/>
                    </a:lnTo>
                    <a:lnTo>
                      <a:pt x="30" y="1418"/>
                    </a:lnTo>
                    <a:lnTo>
                      <a:pt x="38" y="1415"/>
                    </a:lnTo>
                    <a:lnTo>
                      <a:pt x="25" y="1429"/>
                    </a:lnTo>
                    <a:lnTo>
                      <a:pt x="20" y="1436"/>
                    </a:lnTo>
                    <a:lnTo>
                      <a:pt x="24" y="1440"/>
                    </a:lnTo>
                    <a:lnTo>
                      <a:pt x="14" y="1446"/>
                    </a:lnTo>
                    <a:lnTo>
                      <a:pt x="9" y="1452"/>
                    </a:lnTo>
                    <a:lnTo>
                      <a:pt x="10" y="1461"/>
                    </a:lnTo>
                    <a:lnTo>
                      <a:pt x="15" y="1466"/>
                    </a:lnTo>
                    <a:lnTo>
                      <a:pt x="18" y="1472"/>
                    </a:lnTo>
                    <a:lnTo>
                      <a:pt x="24" y="1467"/>
                    </a:lnTo>
                    <a:lnTo>
                      <a:pt x="30" y="1461"/>
                    </a:lnTo>
                    <a:lnTo>
                      <a:pt x="30" y="1469"/>
                    </a:lnTo>
                    <a:lnTo>
                      <a:pt x="38" y="1483"/>
                    </a:lnTo>
                    <a:lnTo>
                      <a:pt x="31" y="1484"/>
                    </a:lnTo>
                    <a:lnTo>
                      <a:pt x="22" y="1490"/>
                    </a:lnTo>
                    <a:lnTo>
                      <a:pt x="22" y="1495"/>
                    </a:lnTo>
                    <a:lnTo>
                      <a:pt x="27" y="1499"/>
                    </a:lnTo>
                    <a:lnTo>
                      <a:pt x="37" y="1493"/>
                    </a:lnTo>
                    <a:lnTo>
                      <a:pt x="43" y="1482"/>
                    </a:lnTo>
                    <a:lnTo>
                      <a:pt x="45" y="1469"/>
                    </a:lnTo>
                    <a:lnTo>
                      <a:pt x="53" y="1463"/>
                    </a:lnTo>
                    <a:lnTo>
                      <a:pt x="63" y="1451"/>
                    </a:lnTo>
                    <a:lnTo>
                      <a:pt x="73" y="1431"/>
                    </a:lnTo>
                    <a:lnTo>
                      <a:pt x="83" y="1423"/>
                    </a:lnTo>
                    <a:lnTo>
                      <a:pt x="88" y="1428"/>
                    </a:lnTo>
                    <a:lnTo>
                      <a:pt x="88" y="1431"/>
                    </a:lnTo>
                    <a:lnTo>
                      <a:pt x="100" y="1429"/>
                    </a:lnTo>
                    <a:lnTo>
                      <a:pt x="110" y="1430"/>
                    </a:lnTo>
                    <a:lnTo>
                      <a:pt x="94" y="1437"/>
                    </a:lnTo>
                    <a:lnTo>
                      <a:pt x="91" y="1448"/>
                    </a:lnTo>
                    <a:lnTo>
                      <a:pt x="89" y="1455"/>
                    </a:lnTo>
                    <a:lnTo>
                      <a:pt x="88" y="1443"/>
                    </a:lnTo>
                    <a:lnTo>
                      <a:pt x="83" y="1442"/>
                    </a:lnTo>
                    <a:lnTo>
                      <a:pt x="74" y="1456"/>
                    </a:lnTo>
                    <a:lnTo>
                      <a:pt x="64" y="1467"/>
                    </a:lnTo>
                    <a:lnTo>
                      <a:pt x="70" y="1472"/>
                    </a:lnTo>
                    <a:lnTo>
                      <a:pt x="70" y="1475"/>
                    </a:lnTo>
                    <a:lnTo>
                      <a:pt x="59" y="1482"/>
                    </a:lnTo>
                    <a:lnTo>
                      <a:pt x="40" y="1506"/>
                    </a:lnTo>
                    <a:lnTo>
                      <a:pt x="47" y="1511"/>
                    </a:lnTo>
                    <a:lnTo>
                      <a:pt x="67" y="1511"/>
                    </a:lnTo>
                    <a:lnTo>
                      <a:pt x="72" y="1506"/>
                    </a:lnTo>
                    <a:lnTo>
                      <a:pt x="74" y="1510"/>
                    </a:lnTo>
                    <a:lnTo>
                      <a:pt x="53" y="1518"/>
                    </a:lnTo>
                    <a:lnTo>
                      <a:pt x="48" y="1525"/>
                    </a:lnTo>
                    <a:lnTo>
                      <a:pt x="47" y="1528"/>
                    </a:lnTo>
                    <a:lnTo>
                      <a:pt x="37" y="1528"/>
                    </a:lnTo>
                    <a:lnTo>
                      <a:pt x="32" y="1531"/>
                    </a:lnTo>
                    <a:lnTo>
                      <a:pt x="26" y="1528"/>
                    </a:lnTo>
                    <a:lnTo>
                      <a:pt x="18" y="1539"/>
                    </a:lnTo>
                    <a:lnTo>
                      <a:pt x="13" y="1549"/>
                    </a:lnTo>
                    <a:lnTo>
                      <a:pt x="13" y="1558"/>
                    </a:lnTo>
                    <a:lnTo>
                      <a:pt x="16" y="1560"/>
                    </a:lnTo>
                    <a:lnTo>
                      <a:pt x="18" y="1564"/>
                    </a:lnTo>
                    <a:lnTo>
                      <a:pt x="26" y="1563"/>
                    </a:lnTo>
                    <a:lnTo>
                      <a:pt x="30" y="1554"/>
                    </a:lnTo>
                    <a:lnTo>
                      <a:pt x="32" y="1563"/>
                    </a:lnTo>
                    <a:lnTo>
                      <a:pt x="40" y="1563"/>
                    </a:lnTo>
                    <a:lnTo>
                      <a:pt x="42" y="1556"/>
                    </a:lnTo>
                    <a:lnTo>
                      <a:pt x="41" y="1550"/>
                    </a:lnTo>
                    <a:lnTo>
                      <a:pt x="48" y="1555"/>
                    </a:lnTo>
                    <a:lnTo>
                      <a:pt x="63" y="1547"/>
                    </a:lnTo>
                    <a:lnTo>
                      <a:pt x="68" y="1541"/>
                    </a:lnTo>
                    <a:lnTo>
                      <a:pt x="73" y="1544"/>
                    </a:lnTo>
                    <a:lnTo>
                      <a:pt x="58" y="1561"/>
                    </a:lnTo>
                    <a:lnTo>
                      <a:pt x="64" y="1561"/>
                    </a:lnTo>
                    <a:lnTo>
                      <a:pt x="64" y="1571"/>
                    </a:lnTo>
                    <a:lnTo>
                      <a:pt x="58" y="1580"/>
                    </a:lnTo>
                    <a:lnTo>
                      <a:pt x="56" y="1587"/>
                    </a:lnTo>
                    <a:lnTo>
                      <a:pt x="50" y="1593"/>
                    </a:lnTo>
                    <a:lnTo>
                      <a:pt x="51" y="1599"/>
                    </a:lnTo>
                    <a:lnTo>
                      <a:pt x="51" y="1604"/>
                    </a:lnTo>
                    <a:lnTo>
                      <a:pt x="45" y="1603"/>
                    </a:lnTo>
                    <a:lnTo>
                      <a:pt x="40" y="1606"/>
                    </a:lnTo>
                    <a:lnTo>
                      <a:pt x="36" y="1598"/>
                    </a:lnTo>
                    <a:lnTo>
                      <a:pt x="32" y="1598"/>
                    </a:lnTo>
                    <a:lnTo>
                      <a:pt x="25" y="1630"/>
                    </a:lnTo>
                    <a:lnTo>
                      <a:pt x="38" y="1647"/>
                    </a:lnTo>
                    <a:lnTo>
                      <a:pt x="59" y="1666"/>
                    </a:lnTo>
                    <a:lnTo>
                      <a:pt x="74" y="1674"/>
                    </a:lnTo>
                    <a:lnTo>
                      <a:pt x="85" y="1677"/>
                    </a:lnTo>
                    <a:lnTo>
                      <a:pt x="92" y="1665"/>
                    </a:lnTo>
                    <a:lnTo>
                      <a:pt x="92" y="1682"/>
                    </a:lnTo>
                    <a:lnTo>
                      <a:pt x="90" y="1694"/>
                    </a:lnTo>
                    <a:lnTo>
                      <a:pt x="96" y="1689"/>
                    </a:lnTo>
                    <a:lnTo>
                      <a:pt x="106" y="1695"/>
                    </a:lnTo>
                    <a:lnTo>
                      <a:pt x="110" y="1685"/>
                    </a:lnTo>
                    <a:lnTo>
                      <a:pt x="124" y="1687"/>
                    </a:lnTo>
                    <a:lnTo>
                      <a:pt x="117" y="1695"/>
                    </a:lnTo>
                    <a:lnTo>
                      <a:pt x="134" y="1701"/>
                    </a:lnTo>
                    <a:lnTo>
                      <a:pt x="145" y="1697"/>
                    </a:lnTo>
                    <a:lnTo>
                      <a:pt x="158" y="1687"/>
                    </a:lnTo>
                    <a:lnTo>
                      <a:pt x="163" y="1673"/>
                    </a:lnTo>
                    <a:lnTo>
                      <a:pt x="170" y="1684"/>
                    </a:lnTo>
                    <a:lnTo>
                      <a:pt x="190" y="1671"/>
                    </a:lnTo>
                    <a:lnTo>
                      <a:pt x="210" y="1644"/>
                    </a:lnTo>
                    <a:lnTo>
                      <a:pt x="221" y="1638"/>
                    </a:lnTo>
                    <a:lnTo>
                      <a:pt x="225" y="1627"/>
                    </a:lnTo>
                    <a:lnTo>
                      <a:pt x="231" y="1622"/>
                    </a:lnTo>
                    <a:lnTo>
                      <a:pt x="234" y="1615"/>
                    </a:lnTo>
                    <a:lnTo>
                      <a:pt x="251" y="1597"/>
                    </a:lnTo>
                    <a:lnTo>
                      <a:pt x="249" y="1590"/>
                    </a:lnTo>
                    <a:lnTo>
                      <a:pt x="261" y="1597"/>
                    </a:lnTo>
                    <a:lnTo>
                      <a:pt x="274" y="1597"/>
                    </a:lnTo>
                    <a:lnTo>
                      <a:pt x="282" y="1593"/>
                    </a:lnTo>
                    <a:lnTo>
                      <a:pt x="285" y="1581"/>
                    </a:lnTo>
                    <a:lnTo>
                      <a:pt x="287" y="1574"/>
                    </a:lnTo>
                    <a:lnTo>
                      <a:pt x="294" y="1566"/>
                    </a:lnTo>
                    <a:lnTo>
                      <a:pt x="293" y="1556"/>
                    </a:lnTo>
                    <a:lnTo>
                      <a:pt x="287" y="1549"/>
                    </a:lnTo>
                    <a:lnTo>
                      <a:pt x="283" y="1541"/>
                    </a:lnTo>
                    <a:lnTo>
                      <a:pt x="285" y="1538"/>
                    </a:lnTo>
                    <a:lnTo>
                      <a:pt x="287" y="1533"/>
                    </a:lnTo>
                    <a:lnTo>
                      <a:pt x="284" y="1522"/>
                    </a:lnTo>
                    <a:lnTo>
                      <a:pt x="289" y="1526"/>
                    </a:lnTo>
                    <a:lnTo>
                      <a:pt x="293" y="1533"/>
                    </a:lnTo>
                    <a:lnTo>
                      <a:pt x="293" y="1541"/>
                    </a:lnTo>
                    <a:lnTo>
                      <a:pt x="299" y="1539"/>
                    </a:lnTo>
                    <a:lnTo>
                      <a:pt x="300" y="1533"/>
                    </a:lnTo>
                    <a:lnTo>
                      <a:pt x="295" y="1525"/>
                    </a:lnTo>
                    <a:lnTo>
                      <a:pt x="294" y="1509"/>
                    </a:lnTo>
                    <a:lnTo>
                      <a:pt x="296" y="1505"/>
                    </a:lnTo>
                    <a:lnTo>
                      <a:pt x="299" y="1506"/>
                    </a:lnTo>
                    <a:lnTo>
                      <a:pt x="305" y="1502"/>
                    </a:lnTo>
                    <a:lnTo>
                      <a:pt x="310" y="1505"/>
                    </a:lnTo>
                    <a:lnTo>
                      <a:pt x="310" y="1512"/>
                    </a:lnTo>
                    <a:lnTo>
                      <a:pt x="303" y="1516"/>
                    </a:lnTo>
                    <a:lnTo>
                      <a:pt x="303" y="1522"/>
                    </a:lnTo>
                    <a:lnTo>
                      <a:pt x="305" y="1533"/>
                    </a:lnTo>
                    <a:lnTo>
                      <a:pt x="307" y="1563"/>
                    </a:lnTo>
                    <a:lnTo>
                      <a:pt x="310" y="1574"/>
                    </a:lnTo>
                    <a:lnTo>
                      <a:pt x="317" y="1572"/>
                    </a:lnTo>
                    <a:lnTo>
                      <a:pt x="327" y="1581"/>
                    </a:lnTo>
                    <a:lnTo>
                      <a:pt x="333" y="1580"/>
                    </a:lnTo>
                    <a:lnTo>
                      <a:pt x="337" y="1587"/>
                    </a:lnTo>
                    <a:lnTo>
                      <a:pt x="339" y="1592"/>
                    </a:lnTo>
                    <a:lnTo>
                      <a:pt x="339" y="1614"/>
                    </a:lnTo>
                    <a:lnTo>
                      <a:pt x="343" y="1601"/>
                    </a:lnTo>
                    <a:lnTo>
                      <a:pt x="347" y="1609"/>
                    </a:lnTo>
                    <a:lnTo>
                      <a:pt x="355" y="1603"/>
                    </a:lnTo>
                    <a:lnTo>
                      <a:pt x="363" y="1566"/>
                    </a:lnTo>
                    <a:lnTo>
                      <a:pt x="359" y="1554"/>
                    </a:lnTo>
                    <a:lnTo>
                      <a:pt x="358" y="1537"/>
                    </a:lnTo>
                    <a:lnTo>
                      <a:pt x="370" y="1516"/>
                    </a:lnTo>
                    <a:lnTo>
                      <a:pt x="370" y="1502"/>
                    </a:lnTo>
                    <a:lnTo>
                      <a:pt x="397" y="1491"/>
                    </a:lnTo>
                    <a:lnTo>
                      <a:pt x="403" y="1480"/>
                    </a:lnTo>
                    <a:lnTo>
                      <a:pt x="405" y="1466"/>
                    </a:lnTo>
                    <a:lnTo>
                      <a:pt x="401" y="1457"/>
                    </a:lnTo>
                    <a:lnTo>
                      <a:pt x="408" y="1428"/>
                    </a:lnTo>
                    <a:lnTo>
                      <a:pt x="400" y="1394"/>
                    </a:lnTo>
                    <a:lnTo>
                      <a:pt x="390" y="1382"/>
                    </a:lnTo>
                    <a:lnTo>
                      <a:pt x="392" y="1375"/>
                    </a:lnTo>
                    <a:lnTo>
                      <a:pt x="407" y="1369"/>
                    </a:lnTo>
                    <a:lnTo>
                      <a:pt x="417" y="1358"/>
                    </a:lnTo>
                    <a:lnTo>
                      <a:pt x="423" y="1339"/>
                    </a:lnTo>
                    <a:lnTo>
                      <a:pt x="420" y="1318"/>
                    </a:lnTo>
                    <a:lnTo>
                      <a:pt x="400" y="1303"/>
                    </a:lnTo>
                    <a:lnTo>
                      <a:pt x="391" y="1287"/>
                    </a:lnTo>
                    <a:lnTo>
                      <a:pt x="390" y="1267"/>
                    </a:lnTo>
                    <a:lnTo>
                      <a:pt x="391" y="1225"/>
                    </a:lnTo>
                    <a:lnTo>
                      <a:pt x="386" y="1210"/>
                    </a:lnTo>
                    <a:lnTo>
                      <a:pt x="384" y="1206"/>
                    </a:lnTo>
                    <a:lnTo>
                      <a:pt x="384" y="1194"/>
                    </a:lnTo>
                    <a:lnTo>
                      <a:pt x="386" y="1186"/>
                    </a:lnTo>
                    <a:lnTo>
                      <a:pt x="386" y="1166"/>
                    </a:lnTo>
                    <a:lnTo>
                      <a:pt x="390" y="1156"/>
                    </a:lnTo>
                    <a:lnTo>
                      <a:pt x="391" y="1144"/>
                    </a:lnTo>
                    <a:lnTo>
                      <a:pt x="397" y="1134"/>
                    </a:lnTo>
                    <a:lnTo>
                      <a:pt x="392" y="1129"/>
                    </a:lnTo>
                    <a:lnTo>
                      <a:pt x="386" y="1116"/>
                    </a:lnTo>
                    <a:lnTo>
                      <a:pt x="382" y="1097"/>
                    </a:lnTo>
                    <a:lnTo>
                      <a:pt x="387" y="1077"/>
                    </a:lnTo>
                    <a:lnTo>
                      <a:pt x="393" y="1063"/>
                    </a:lnTo>
                    <a:lnTo>
                      <a:pt x="418" y="1032"/>
                    </a:lnTo>
                    <a:lnTo>
                      <a:pt x="435" y="1021"/>
                    </a:lnTo>
                    <a:lnTo>
                      <a:pt x="456" y="1015"/>
                    </a:lnTo>
                    <a:lnTo>
                      <a:pt x="473" y="1018"/>
                    </a:lnTo>
                    <a:lnTo>
                      <a:pt x="488" y="1020"/>
                    </a:lnTo>
                    <a:lnTo>
                      <a:pt x="498" y="1007"/>
                    </a:lnTo>
                    <a:lnTo>
                      <a:pt x="500" y="995"/>
                    </a:lnTo>
                    <a:lnTo>
                      <a:pt x="500" y="976"/>
                    </a:lnTo>
                    <a:lnTo>
                      <a:pt x="494" y="964"/>
                    </a:lnTo>
                    <a:lnTo>
                      <a:pt x="479" y="948"/>
                    </a:lnTo>
                    <a:lnTo>
                      <a:pt x="478" y="939"/>
                    </a:lnTo>
                    <a:lnTo>
                      <a:pt x="498" y="907"/>
                    </a:lnTo>
                    <a:lnTo>
                      <a:pt x="515" y="870"/>
                    </a:lnTo>
                    <a:lnTo>
                      <a:pt x="524" y="820"/>
                    </a:lnTo>
                    <a:lnTo>
                      <a:pt x="525" y="790"/>
                    </a:lnTo>
                    <a:lnTo>
                      <a:pt x="525" y="769"/>
                    </a:lnTo>
                    <a:lnTo>
                      <a:pt x="524" y="754"/>
                    </a:lnTo>
                    <a:lnTo>
                      <a:pt x="531" y="750"/>
                    </a:lnTo>
                    <a:lnTo>
                      <a:pt x="542" y="750"/>
                    </a:lnTo>
                    <a:lnTo>
                      <a:pt x="559" y="736"/>
                    </a:lnTo>
                    <a:lnTo>
                      <a:pt x="564" y="724"/>
                    </a:lnTo>
                    <a:lnTo>
                      <a:pt x="567" y="704"/>
                    </a:lnTo>
                    <a:lnTo>
                      <a:pt x="573" y="688"/>
                    </a:lnTo>
                    <a:lnTo>
                      <a:pt x="596" y="657"/>
                    </a:lnTo>
                    <a:lnTo>
                      <a:pt x="604" y="644"/>
                    </a:lnTo>
                    <a:lnTo>
                      <a:pt x="616" y="629"/>
                    </a:lnTo>
                    <a:lnTo>
                      <a:pt x="622" y="618"/>
                    </a:lnTo>
                    <a:lnTo>
                      <a:pt x="624" y="609"/>
                    </a:lnTo>
                    <a:lnTo>
                      <a:pt x="623" y="596"/>
                    </a:lnTo>
                    <a:lnTo>
                      <a:pt x="610" y="574"/>
                    </a:lnTo>
                    <a:lnTo>
                      <a:pt x="613" y="560"/>
                    </a:lnTo>
                    <a:lnTo>
                      <a:pt x="627" y="543"/>
                    </a:lnTo>
                    <a:lnTo>
                      <a:pt x="633" y="532"/>
                    </a:lnTo>
                    <a:lnTo>
                      <a:pt x="635" y="520"/>
                    </a:lnTo>
                    <a:lnTo>
                      <a:pt x="639" y="503"/>
                    </a:lnTo>
                    <a:lnTo>
                      <a:pt x="648" y="492"/>
                    </a:lnTo>
                    <a:lnTo>
                      <a:pt x="666" y="472"/>
                    </a:lnTo>
                    <a:lnTo>
                      <a:pt x="678" y="469"/>
                    </a:lnTo>
                    <a:lnTo>
                      <a:pt x="691" y="476"/>
                    </a:lnTo>
                    <a:lnTo>
                      <a:pt x="701" y="488"/>
                    </a:lnTo>
                    <a:lnTo>
                      <a:pt x="704" y="490"/>
                    </a:lnTo>
                    <a:lnTo>
                      <a:pt x="714" y="473"/>
                    </a:lnTo>
                    <a:lnTo>
                      <a:pt x="719" y="452"/>
                    </a:lnTo>
                    <a:lnTo>
                      <a:pt x="721" y="442"/>
                    </a:lnTo>
                    <a:lnTo>
                      <a:pt x="719" y="419"/>
                    </a:lnTo>
                    <a:lnTo>
                      <a:pt x="724" y="409"/>
                    </a:lnTo>
                    <a:lnTo>
                      <a:pt x="729" y="404"/>
                    </a:lnTo>
                    <a:lnTo>
                      <a:pt x="739" y="403"/>
                    </a:lnTo>
                    <a:lnTo>
                      <a:pt x="769" y="407"/>
                    </a:lnTo>
                    <a:lnTo>
                      <a:pt x="812" y="423"/>
                    </a:lnTo>
                    <a:lnTo>
                      <a:pt x="821" y="420"/>
                    </a:lnTo>
                    <a:lnTo>
                      <a:pt x="828" y="412"/>
                    </a:lnTo>
                    <a:lnTo>
                      <a:pt x="819" y="403"/>
                    </a:lnTo>
                    <a:lnTo>
                      <a:pt x="817" y="392"/>
                    </a:lnTo>
                    <a:lnTo>
                      <a:pt x="823" y="382"/>
                    </a:lnTo>
                    <a:lnTo>
                      <a:pt x="827" y="366"/>
                    </a:lnTo>
                    <a:lnTo>
                      <a:pt x="831" y="361"/>
                    </a:lnTo>
                    <a:lnTo>
                      <a:pt x="833" y="352"/>
                    </a:lnTo>
                    <a:lnTo>
                      <a:pt x="832" y="342"/>
                    </a:lnTo>
                    <a:lnTo>
                      <a:pt x="827" y="336"/>
                    </a:lnTo>
                    <a:lnTo>
                      <a:pt x="826" y="326"/>
                    </a:lnTo>
                    <a:lnTo>
                      <a:pt x="831" y="323"/>
                    </a:lnTo>
                    <a:lnTo>
                      <a:pt x="854" y="323"/>
                    </a:lnTo>
                    <a:lnTo>
                      <a:pt x="857" y="316"/>
                    </a:lnTo>
                    <a:lnTo>
                      <a:pt x="865" y="313"/>
                    </a:lnTo>
                    <a:lnTo>
                      <a:pt x="874" y="317"/>
                    </a:lnTo>
                    <a:lnTo>
                      <a:pt x="882" y="313"/>
                    </a:lnTo>
                    <a:lnTo>
                      <a:pt x="880" y="302"/>
                    </a:lnTo>
                    <a:lnTo>
                      <a:pt x="879" y="290"/>
                    </a:lnTo>
                    <a:lnTo>
                      <a:pt x="891" y="283"/>
                    </a:lnTo>
                    <a:lnTo>
                      <a:pt x="906" y="289"/>
                    </a:lnTo>
                    <a:lnTo>
                      <a:pt x="917" y="300"/>
                    </a:lnTo>
                    <a:lnTo>
                      <a:pt x="947" y="344"/>
                    </a:lnTo>
                    <a:lnTo>
                      <a:pt x="952" y="363"/>
                    </a:lnTo>
                    <a:lnTo>
                      <a:pt x="957" y="371"/>
                    </a:lnTo>
                    <a:lnTo>
                      <a:pt x="983" y="375"/>
                    </a:lnTo>
                    <a:lnTo>
                      <a:pt x="998" y="383"/>
                    </a:lnTo>
                    <a:lnTo>
                      <a:pt x="1010" y="382"/>
                    </a:lnTo>
                    <a:lnTo>
                      <a:pt x="1025" y="374"/>
                    </a:lnTo>
                    <a:lnTo>
                      <a:pt x="1042" y="353"/>
                    </a:lnTo>
                    <a:lnTo>
                      <a:pt x="1052" y="360"/>
                    </a:lnTo>
                    <a:lnTo>
                      <a:pt x="1061" y="374"/>
                    </a:lnTo>
                    <a:lnTo>
                      <a:pt x="1064" y="382"/>
                    </a:lnTo>
                    <a:lnTo>
                      <a:pt x="1074" y="385"/>
                    </a:lnTo>
                    <a:lnTo>
                      <a:pt x="1090" y="377"/>
                    </a:lnTo>
                    <a:lnTo>
                      <a:pt x="1102" y="368"/>
                    </a:lnTo>
                    <a:lnTo>
                      <a:pt x="1111" y="354"/>
                    </a:lnTo>
                    <a:lnTo>
                      <a:pt x="1137" y="334"/>
                    </a:lnTo>
                    <a:lnTo>
                      <a:pt x="1139" y="322"/>
                    </a:lnTo>
                    <a:lnTo>
                      <a:pt x="1137" y="299"/>
                    </a:lnTo>
                    <a:lnTo>
                      <a:pt x="1137" y="285"/>
                    </a:lnTo>
                    <a:lnTo>
                      <a:pt x="1140" y="243"/>
                    </a:lnTo>
                    <a:lnTo>
                      <a:pt x="1154" y="212"/>
                    </a:lnTo>
                    <a:lnTo>
                      <a:pt x="1164" y="199"/>
                    </a:lnTo>
                    <a:lnTo>
                      <a:pt x="1177" y="192"/>
                    </a:lnTo>
                    <a:lnTo>
                      <a:pt x="1202" y="189"/>
                    </a:lnTo>
                    <a:lnTo>
                      <a:pt x="1240" y="172"/>
                    </a:lnTo>
                    <a:lnTo>
                      <a:pt x="1263" y="167"/>
                    </a:lnTo>
                    <a:lnTo>
                      <a:pt x="1268" y="172"/>
                    </a:lnTo>
                    <a:lnTo>
                      <a:pt x="1278" y="193"/>
                    </a:lnTo>
                    <a:lnTo>
                      <a:pt x="1289" y="202"/>
                    </a:lnTo>
                    <a:lnTo>
                      <a:pt x="1307" y="208"/>
                    </a:lnTo>
                    <a:lnTo>
                      <a:pt x="1325" y="225"/>
                    </a:lnTo>
                    <a:lnTo>
                      <a:pt x="1332" y="253"/>
                    </a:lnTo>
                    <a:lnTo>
                      <a:pt x="1333" y="269"/>
                    </a:lnTo>
                    <a:lnTo>
                      <a:pt x="1314" y="294"/>
                    </a:lnTo>
                    <a:lnTo>
                      <a:pt x="1310" y="306"/>
                    </a:lnTo>
                    <a:lnTo>
                      <a:pt x="1311" y="317"/>
                    </a:lnTo>
                    <a:lnTo>
                      <a:pt x="1321" y="325"/>
                    </a:lnTo>
                    <a:lnTo>
                      <a:pt x="1323" y="323"/>
                    </a:lnTo>
                    <a:lnTo>
                      <a:pt x="1332" y="315"/>
                    </a:lnTo>
                    <a:lnTo>
                      <a:pt x="1333" y="311"/>
                    </a:lnTo>
                    <a:lnTo>
                      <a:pt x="1334" y="300"/>
                    </a:lnTo>
                    <a:lnTo>
                      <a:pt x="1337" y="295"/>
                    </a:lnTo>
                    <a:lnTo>
                      <a:pt x="1369" y="275"/>
                    </a:lnTo>
                    <a:lnTo>
                      <a:pt x="1375" y="269"/>
                    </a:lnTo>
                    <a:lnTo>
                      <a:pt x="1381" y="239"/>
                    </a:lnTo>
                    <a:lnTo>
                      <a:pt x="1403" y="252"/>
                    </a:lnTo>
                    <a:lnTo>
                      <a:pt x="1416" y="250"/>
                    </a:lnTo>
                    <a:lnTo>
                      <a:pt x="1418" y="243"/>
                    </a:lnTo>
                    <a:lnTo>
                      <a:pt x="1422" y="231"/>
                    </a:lnTo>
                    <a:lnTo>
                      <a:pt x="1422" y="220"/>
                    </a:lnTo>
                    <a:lnTo>
                      <a:pt x="1419" y="21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17" name="Freeform 221"/>
              <p:cNvSpPr>
                <a:spLocks noChangeAspect="1"/>
              </p:cNvSpPr>
              <p:nvPr/>
            </p:nvSpPr>
            <p:spPr bwMode="gray">
              <a:xfrm>
                <a:off x="4952206" y="2013297"/>
                <a:ext cx="227013" cy="520700"/>
              </a:xfrm>
              <a:custGeom>
                <a:avLst/>
                <a:gdLst/>
                <a:ahLst/>
                <a:cxnLst>
                  <a:cxn ang="0">
                    <a:pos x="13" y="1339"/>
                  </a:cxn>
                  <a:cxn ang="0">
                    <a:pos x="27" y="1349"/>
                  </a:cxn>
                  <a:cxn ang="0">
                    <a:pos x="43" y="1396"/>
                  </a:cxn>
                  <a:cxn ang="0">
                    <a:pos x="56" y="1468"/>
                  </a:cxn>
                  <a:cxn ang="0">
                    <a:pos x="92" y="1538"/>
                  </a:cxn>
                  <a:cxn ang="0">
                    <a:pos x="91" y="1593"/>
                  </a:cxn>
                  <a:cxn ang="0">
                    <a:pos x="107" y="1636"/>
                  </a:cxn>
                  <a:cxn ang="0">
                    <a:pos x="169" y="1598"/>
                  </a:cxn>
                  <a:cxn ang="0">
                    <a:pos x="227" y="1564"/>
                  </a:cxn>
                  <a:cxn ang="0">
                    <a:pos x="286" y="1484"/>
                  </a:cxn>
                  <a:cxn ang="0">
                    <a:pos x="300" y="1407"/>
                  </a:cxn>
                  <a:cxn ang="0">
                    <a:pos x="301" y="1378"/>
                  </a:cxn>
                  <a:cxn ang="0">
                    <a:pos x="288" y="1329"/>
                  </a:cxn>
                  <a:cxn ang="0">
                    <a:pos x="276" y="1310"/>
                  </a:cxn>
                  <a:cxn ang="0">
                    <a:pos x="350" y="1279"/>
                  </a:cxn>
                  <a:cxn ang="0">
                    <a:pos x="389" y="1243"/>
                  </a:cxn>
                  <a:cxn ang="0">
                    <a:pos x="341" y="1241"/>
                  </a:cxn>
                  <a:cxn ang="0">
                    <a:pos x="290" y="1219"/>
                  </a:cxn>
                  <a:cxn ang="0">
                    <a:pos x="338" y="1218"/>
                  </a:cxn>
                  <a:cxn ang="0">
                    <a:pos x="371" y="1232"/>
                  </a:cxn>
                  <a:cxn ang="0">
                    <a:pos x="394" y="1138"/>
                  </a:cxn>
                  <a:cxn ang="0">
                    <a:pos x="352" y="1100"/>
                  </a:cxn>
                  <a:cxn ang="0">
                    <a:pos x="308" y="1148"/>
                  </a:cxn>
                  <a:cxn ang="0">
                    <a:pos x="319" y="1127"/>
                  </a:cxn>
                  <a:cxn ang="0">
                    <a:pos x="331" y="1060"/>
                  </a:cxn>
                  <a:cxn ang="0">
                    <a:pos x="344" y="979"/>
                  </a:cxn>
                  <a:cxn ang="0">
                    <a:pos x="340" y="879"/>
                  </a:cxn>
                  <a:cxn ang="0">
                    <a:pos x="370" y="850"/>
                  </a:cxn>
                  <a:cxn ang="0">
                    <a:pos x="393" y="840"/>
                  </a:cxn>
                  <a:cxn ang="0">
                    <a:pos x="410" y="809"/>
                  </a:cxn>
                  <a:cxn ang="0">
                    <a:pos x="449" y="764"/>
                  </a:cxn>
                  <a:cxn ang="0">
                    <a:pos x="503" y="735"/>
                  </a:cxn>
                  <a:cxn ang="0">
                    <a:pos x="555" y="664"/>
                  </a:cxn>
                  <a:cxn ang="0">
                    <a:pos x="572" y="639"/>
                  </a:cxn>
                  <a:cxn ang="0">
                    <a:pos x="551" y="594"/>
                  </a:cxn>
                  <a:cxn ang="0">
                    <a:pos x="569" y="527"/>
                  </a:cxn>
                  <a:cxn ang="0">
                    <a:pos x="593" y="503"/>
                  </a:cxn>
                  <a:cxn ang="0">
                    <a:pos x="614" y="493"/>
                  </a:cxn>
                  <a:cxn ang="0">
                    <a:pos x="628" y="460"/>
                  </a:cxn>
                  <a:cxn ang="0">
                    <a:pos x="661" y="473"/>
                  </a:cxn>
                  <a:cxn ang="0">
                    <a:pos x="712" y="449"/>
                  </a:cxn>
                  <a:cxn ang="0">
                    <a:pos x="687" y="296"/>
                  </a:cxn>
                  <a:cxn ang="0">
                    <a:pos x="683" y="186"/>
                  </a:cxn>
                  <a:cxn ang="0">
                    <a:pos x="528" y="5"/>
                  </a:cxn>
                  <a:cxn ang="0">
                    <a:pos x="502" y="29"/>
                  </a:cxn>
                  <a:cxn ang="0">
                    <a:pos x="490" y="97"/>
                  </a:cxn>
                  <a:cxn ang="0">
                    <a:pos x="390" y="119"/>
                  </a:cxn>
                  <a:cxn ang="0">
                    <a:pos x="335" y="149"/>
                  </a:cxn>
                  <a:cxn ang="0">
                    <a:pos x="279" y="251"/>
                  </a:cxn>
                  <a:cxn ang="0">
                    <a:pos x="242" y="364"/>
                  </a:cxn>
                  <a:cxn ang="0">
                    <a:pos x="194" y="446"/>
                  </a:cxn>
                  <a:cxn ang="0">
                    <a:pos x="163" y="641"/>
                  </a:cxn>
                  <a:cxn ang="0">
                    <a:pos x="104" y="697"/>
                  </a:cxn>
                  <a:cxn ang="0">
                    <a:pos x="66" y="811"/>
                  </a:cxn>
                  <a:cxn ang="0">
                    <a:pos x="55" y="886"/>
                  </a:cxn>
                  <a:cxn ang="0">
                    <a:pos x="86" y="1035"/>
                  </a:cxn>
                  <a:cxn ang="0">
                    <a:pos x="74" y="1143"/>
                  </a:cxn>
                  <a:cxn ang="0">
                    <a:pos x="32" y="1242"/>
                  </a:cxn>
                </a:cxnLst>
                <a:rect l="0" t="0" r="r" b="b"/>
                <a:pathLst>
                  <a:path w="715" h="1640">
                    <a:moveTo>
                      <a:pt x="6" y="1264"/>
                    </a:moveTo>
                    <a:lnTo>
                      <a:pt x="0" y="1276"/>
                    </a:lnTo>
                    <a:lnTo>
                      <a:pt x="0" y="1288"/>
                    </a:lnTo>
                    <a:lnTo>
                      <a:pt x="5" y="1328"/>
                    </a:lnTo>
                    <a:lnTo>
                      <a:pt x="7" y="1333"/>
                    </a:lnTo>
                    <a:lnTo>
                      <a:pt x="12" y="1335"/>
                    </a:lnTo>
                    <a:lnTo>
                      <a:pt x="13" y="1339"/>
                    </a:lnTo>
                    <a:lnTo>
                      <a:pt x="15" y="1346"/>
                    </a:lnTo>
                    <a:lnTo>
                      <a:pt x="13" y="1350"/>
                    </a:lnTo>
                    <a:lnTo>
                      <a:pt x="19" y="1343"/>
                    </a:lnTo>
                    <a:lnTo>
                      <a:pt x="21" y="1335"/>
                    </a:lnTo>
                    <a:lnTo>
                      <a:pt x="26" y="1340"/>
                    </a:lnTo>
                    <a:lnTo>
                      <a:pt x="22" y="1350"/>
                    </a:lnTo>
                    <a:lnTo>
                      <a:pt x="27" y="1349"/>
                    </a:lnTo>
                    <a:lnTo>
                      <a:pt x="29" y="1351"/>
                    </a:lnTo>
                    <a:lnTo>
                      <a:pt x="24" y="1355"/>
                    </a:lnTo>
                    <a:lnTo>
                      <a:pt x="17" y="1366"/>
                    </a:lnTo>
                    <a:lnTo>
                      <a:pt x="33" y="1371"/>
                    </a:lnTo>
                    <a:lnTo>
                      <a:pt x="35" y="1381"/>
                    </a:lnTo>
                    <a:lnTo>
                      <a:pt x="33" y="1398"/>
                    </a:lnTo>
                    <a:lnTo>
                      <a:pt x="43" y="1396"/>
                    </a:lnTo>
                    <a:lnTo>
                      <a:pt x="45" y="1407"/>
                    </a:lnTo>
                    <a:lnTo>
                      <a:pt x="39" y="1415"/>
                    </a:lnTo>
                    <a:lnTo>
                      <a:pt x="42" y="1431"/>
                    </a:lnTo>
                    <a:lnTo>
                      <a:pt x="40" y="1442"/>
                    </a:lnTo>
                    <a:lnTo>
                      <a:pt x="49" y="1442"/>
                    </a:lnTo>
                    <a:lnTo>
                      <a:pt x="54" y="1456"/>
                    </a:lnTo>
                    <a:lnTo>
                      <a:pt x="56" y="1468"/>
                    </a:lnTo>
                    <a:lnTo>
                      <a:pt x="62" y="1487"/>
                    </a:lnTo>
                    <a:lnTo>
                      <a:pt x="74" y="1496"/>
                    </a:lnTo>
                    <a:lnTo>
                      <a:pt x="78" y="1509"/>
                    </a:lnTo>
                    <a:lnTo>
                      <a:pt x="91" y="1516"/>
                    </a:lnTo>
                    <a:lnTo>
                      <a:pt x="98" y="1526"/>
                    </a:lnTo>
                    <a:lnTo>
                      <a:pt x="98" y="1534"/>
                    </a:lnTo>
                    <a:lnTo>
                      <a:pt x="92" y="1538"/>
                    </a:lnTo>
                    <a:lnTo>
                      <a:pt x="85" y="1537"/>
                    </a:lnTo>
                    <a:lnTo>
                      <a:pt x="82" y="1541"/>
                    </a:lnTo>
                    <a:lnTo>
                      <a:pt x="89" y="1557"/>
                    </a:lnTo>
                    <a:lnTo>
                      <a:pt x="82" y="1555"/>
                    </a:lnTo>
                    <a:lnTo>
                      <a:pt x="75" y="1553"/>
                    </a:lnTo>
                    <a:lnTo>
                      <a:pt x="75" y="1559"/>
                    </a:lnTo>
                    <a:lnTo>
                      <a:pt x="91" y="1593"/>
                    </a:lnTo>
                    <a:lnTo>
                      <a:pt x="98" y="1604"/>
                    </a:lnTo>
                    <a:lnTo>
                      <a:pt x="102" y="1614"/>
                    </a:lnTo>
                    <a:lnTo>
                      <a:pt x="99" y="1620"/>
                    </a:lnTo>
                    <a:lnTo>
                      <a:pt x="98" y="1631"/>
                    </a:lnTo>
                    <a:lnTo>
                      <a:pt x="94" y="1633"/>
                    </a:lnTo>
                    <a:lnTo>
                      <a:pt x="93" y="1638"/>
                    </a:lnTo>
                    <a:lnTo>
                      <a:pt x="107" y="1636"/>
                    </a:lnTo>
                    <a:lnTo>
                      <a:pt x="118" y="1640"/>
                    </a:lnTo>
                    <a:lnTo>
                      <a:pt x="136" y="1634"/>
                    </a:lnTo>
                    <a:lnTo>
                      <a:pt x="152" y="1633"/>
                    </a:lnTo>
                    <a:lnTo>
                      <a:pt x="163" y="1638"/>
                    </a:lnTo>
                    <a:lnTo>
                      <a:pt x="168" y="1634"/>
                    </a:lnTo>
                    <a:lnTo>
                      <a:pt x="172" y="1620"/>
                    </a:lnTo>
                    <a:lnTo>
                      <a:pt x="169" y="1598"/>
                    </a:lnTo>
                    <a:lnTo>
                      <a:pt x="174" y="1585"/>
                    </a:lnTo>
                    <a:lnTo>
                      <a:pt x="180" y="1574"/>
                    </a:lnTo>
                    <a:lnTo>
                      <a:pt x="189" y="1576"/>
                    </a:lnTo>
                    <a:lnTo>
                      <a:pt x="194" y="1566"/>
                    </a:lnTo>
                    <a:lnTo>
                      <a:pt x="204" y="1559"/>
                    </a:lnTo>
                    <a:lnTo>
                      <a:pt x="218" y="1560"/>
                    </a:lnTo>
                    <a:lnTo>
                      <a:pt x="227" y="1564"/>
                    </a:lnTo>
                    <a:lnTo>
                      <a:pt x="238" y="1560"/>
                    </a:lnTo>
                    <a:lnTo>
                      <a:pt x="250" y="1564"/>
                    </a:lnTo>
                    <a:lnTo>
                      <a:pt x="261" y="1564"/>
                    </a:lnTo>
                    <a:lnTo>
                      <a:pt x="266" y="1544"/>
                    </a:lnTo>
                    <a:lnTo>
                      <a:pt x="276" y="1522"/>
                    </a:lnTo>
                    <a:lnTo>
                      <a:pt x="285" y="1505"/>
                    </a:lnTo>
                    <a:lnTo>
                      <a:pt x="286" y="1484"/>
                    </a:lnTo>
                    <a:lnTo>
                      <a:pt x="291" y="1472"/>
                    </a:lnTo>
                    <a:lnTo>
                      <a:pt x="290" y="1457"/>
                    </a:lnTo>
                    <a:lnTo>
                      <a:pt x="293" y="1446"/>
                    </a:lnTo>
                    <a:lnTo>
                      <a:pt x="298" y="1435"/>
                    </a:lnTo>
                    <a:lnTo>
                      <a:pt x="298" y="1424"/>
                    </a:lnTo>
                    <a:lnTo>
                      <a:pt x="295" y="1418"/>
                    </a:lnTo>
                    <a:lnTo>
                      <a:pt x="300" y="1407"/>
                    </a:lnTo>
                    <a:lnTo>
                      <a:pt x="298" y="1398"/>
                    </a:lnTo>
                    <a:lnTo>
                      <a:pt x="293" y="1392"/>
                    </a:lnTo>
                    <a:lnTo>
                      <a:pt x="292" y="1386"/>
                    </a:lnTo>
                    <a:lnTo>
                      <a:pt x="293" y="1382"/>
                    </a:lnTo>
                    <a:lnTo>
                      <a:pt x="300" y="1385"/>
                    </a:lnTo>
                    <a:lnTo>
                      <a:pt x="304" y="1385"/>
                    </a:lnTo>
                    <a:lnTo>
                      <a:pt x="301" y="1378"/>
                    </a:lnTo>
                    <a:lnTo>
                      <a:pt x="302" y="1374"/>
                    </a:lnTo>
                    <a:lnTo>
                      <a:pt x="304" y="1367"/>
                    </a:lnTo>
                    <a:lnTo>
                      <a:pt x="304" y="1362"/>
                    </a:lnTo>
                    <a:lnTo>
                      <a:pt x="307" y="1345"/>
                    </a:lnTo>
                    <a:lnTo>
                      <a:pt x="306" y="1340"/>
                    </a:lnTo>
                    <a:lnTo>
                      <a:pt x="297" y="1334"/>
                    </a:lnTo>
                    <a:lnTo>
                      <a:pt x="288" y="1329"/>
                    </a:lnTo>
                    <a:lnTo>
                      <a:pt x="291" y="1328"/>
                    </a:lnTo>
                    <a:lnTo>
                      <a:pt x="300" y="1332"/>
                    </a:lnTo>
                    <a:lnTo>
                      <a:pt x="309" y="1329"/>
                    </a:lnTo>
                    <a:lnTo>
                      <a:pt x="312" y="1326"/>
                    </a:lnTo>
                    <a:lnTo>
                      <a:pt x="302" y="1317"/>
                    </a:lnTo>
                    <a:lnTo>
                      <a:pt x="274" y="1312"/>
                    </a:lnTo>
                    <a:lnTo>
                      <a:pt x="276" y="1310"/>
                    </a:lnTo>
                    <a:lnTo>
                      <a:pt x="298" y="1307"/>
                    </a:lnTo>
                    <a:lnTo>
                      <a:pt x="311" y="1311"/>
                    </a:lnTo>
                    <a:lnTo>
                      <a:pt x="318" y="1307"/>
                    </a:lnTo>
                    <a:lnTo>
                      <a:pt x="320" y="1299"/>
                    </a:lnTo>
                    <a:lnTo>
                      <a:pt x="334" y="1297"/>
                    </a:lnTo>
                    <a:lnTo>
                      <a:pt x="345" y="1286"/>
                    </a:lnTo>
                    <a:lnTo>
                      <a:pt x="350" y="1279"/>
                    </a:lnTo>
                    <a:lnTo>
                      <a:pt x="350" y="1268"/>
                    </a:lnTo>
                    <a:lnTo>
                      <a:pt x="359" y="1270"/>
                    </a:lnTo>
                    <a:lnTo>
                      <a:pt x="359" y="1281"/>
                    </a:lnTo>
                    <a:lnTo>
                      <a:pt x="371" y="1280"/>
                    </a:lnTo>
                    <a:lnTo>
                      <a:pt x="378" y="1268"/>
                    </a:lnTo>
                    <a:lnTo>
                      <a:pt x="392" y="1256"/>
                    </a:lnTo>
                    <a:lnTo>
                      <a:pt x="389" y="1243"/>
                    </a:lnTo>
                    <a:lnTo>
                      <a:pt x="394" y="1248"/>
                    </a:lnTo>
                    <a:lnTo>
                      <a:pt x="400" y="1248"/>
                    </a:lnTo>
                    <a:lnTo>
                      <a:pt x="400" y="1242"/>
                    </a:lnTo>
                    <a:lnTo>
                      <a:pt x="406" y="1237"/>
                    </a:lnTo>
                    <a:lnTo>
                      <a:pt x="405" y="1232"/>
                    </a:lnTo>
                    <a:lnTo>
                      <a:pt x="352" y="1243"/>
                    </a:lnTo>
                    <a:lnTo>
                      <a:pt x="341" y="1241"/>
                    </a:lnTo>
                    <a:lnTo>
                      <a:pt x="336" y="1245"/>
                    </a:lnTo>
                    <a:lnTo>
                      <a:pt x="334" y="1238"/>
                    </a:lnTo>
                    <a:lnTo>
                      <a:pt x="328" y="1232"/>
                    </a:lnTo>
                    <a:lnTo>
                      <a:pt x="303" y="1222"/>
                    </a:lnTo>
                    <a:lnTo>
                      <a:pt x="290" y="1225"/>
                    </a:lnTo>
                    <a:lnTo>
                      <a:pt x="284" y="1221"/>
                    </a:lnTo>
                    <a:lnTo>
                      <a:pt x="290" y="1219"/>
                    </a:lnTo>
                    <a:lnTo>
                      <a:pt x="293" y="1211"/>
                    </a:lnTo>
                    <a:lnTo>
                      <a:pt x="300" y="1214"/>
                    </a:lnTo>
                    <a:lnTo>
                      <a:pt x="308" y="1211"/>
                    </a:lnTo>
                    <a:lnTo>
                      <a:pt x="320" y="1213"/>
                    </a:lnTo>
                    <a:lnTo>
                      <a:pt x="322" y="1211"/>
                    </a:lnTo>
                    <a:lnTo>
                      <a:pt x="331" y="1221"/>
                    </a:lnTo>
                    <a:lnTo>
                      <a:pt x="338" y="1218"/>
                    </a:lnTo>
                    <a:lnTo>
                      <a:pt x="339" y="1214"/>
                    </a:lnTo>
                    <a:lnTo>
                      <a:pt x="345" y="1220"/>
                    </a:lnTo>
                    <a:lnTo>
                      <a:pt x="352" y="1222"/>
                    </a:lnTo>
                    <a:lnTo>
                      <a:pt x="356" y="1216"/>
                    </a:lnTo>
                    <a:lnTo>
                      <a:pt x="359" y="1220"/>
                    </a:lnTo>
                    <a:lnTo>
                      <a:pt x="363" y="1230"/>
                    </a:lnTo>
                    <a:lnTo>
                      <a:pt x="371" y="1232"/>
                    </a:lnTo>
                    <a:lnTo>
                      <a:pt x="403" y="1216"/>
                    </a:lnTo>
                    <a:lnTo>
                      <a:pt x="414" y="1198"/>
                    </a:lnTo>
                    <a:lnTo>
                      <a:pt x="419" y="1193"/>
                    </a:lnTo>
                    <a:lnTo>
                      <a:pt x="422" y="1176"/>
                    </a:lnTo>
                    <a:lnTo>
                      <a:pt x="416" y="1161"/>
                    </a:lnTo>
                    <a:lnTo>
                      <a:pt x="404" y="1152"/>
                    </a:lnTo>
                    <a:lnTo>
                      <a:pt x="394" y="1138"/>
                    </a:lnTo>
                    <a:lnTo>
                      <a:pt x="403" y="1136"/>
                    </a:lnTo>
                    <a:lnTo>
                      <a:pt x="402" y="1133"/>
                    </a:lnTo>
                    <a:lnTo>
                      <a:pt x="381" y="1123"/>
                    </a:lnTo>
                    <a:lnTo>
                      <a:pt x="379" y="1113"/>
                    </a:lnTo>
                    <a:lnTo>
                      <a:pt x="374" y="1103"/>
                    </a:lnTo>
                    <a:lnTo>
                      <a:pt x="357" y="1106"/>
                    </a:lnTo>
                    <a:lnTo>
                      <a:pt x="352" y="1100"/>
                    </a:lnTo>
                    <a:lnTo>
                      <a:pt x="351" y="1096"/>
                    </a:lnTo>
                    <a:lnTo>
                      <a:pt x="347" y="1095"/>
                    </a:lnTo>
                    <a:lnTo>
                      <a:pt x="347" y="1098"/>
                    </a:lnTo>
                    <a:lnTo>
                      <a:pt x="341" y="1118"/>
                    </a:lnTo>
                    <a:lnTo>
                      <a:pt x="333" y="1129"/>
                    </a:lnTo>
                    <a:lnTo>
                      <a:pt x="314" y="1143"/>
                    </a:lnTo>
                    <a:lnTo>
                      <a:pt x="308" y="1148"/>
                    </a:lnTo>
                    <a:lnTo>
                      <a:pt x="298" y="1148"/>
                    </a:lnTo>
                    <a:lnTo>
                      <a:pt x="287" y="1151"/>
                    </a:lnTo>
                    <a:lnTo>
                      <a:pt x="280" y="1149"/>
                    </a:lnTo>
                    <a:lnTo>
                      <a:pt x="288" y="1143"/>
                    </a:lnTo>
                    <a:lnTo>
                      <a:pt x="300" y="1140"/>
                    </a:lnTo>
                    <a:lnTo>
                      <a:pt x="309" y="1132"/>
                    </a:lnTo>
                    <a:lnTo>
                      <a:pt x="319" y="1127"/>
                    </a:lnTo>
                    <a:lnTo>
                      <a:pt x="336" y="1112"/>
                    </a:lnTo>
                    <a:lnTo>
                      <a:pt x="339" y="1102"/>
                    </a:lnTo>
                    <a:lnTo>
                      <a:pt x="339" y="1089"/>
                    </a:lnTo>
                    <a:lnTo>
                      <a:pt x="330" y="1087"/>
                    </a:lnTo>
                    <a:lnTo>
                      <a:pt x="334" y="1080"/>
                    </a:lnTo>
                    <a:lnTo>
                      <a:pt x="335" y="1069"/>
                    </a:lnTo>
                    <a:lnTo>
                      <a:pt x="331" y="1060"/>
                    </a:lnTo>
                    <a:lnTo>
                      <a:pt x="328" y="1032"/>
                    </a:lnTo>
                    <a:lnTo>
                      <a:pt x="329" y="1015"/>
                    </a:lnTo>
                    <a:lnTo>
                      <a:pt x="325" y="992"/>
                    </a:lnTo>
                    <a:lnTo>
                      <a:pt x="327" y="985"/>
                    </a:lnTo>
                    <a:lnTo>
                      <a:pt x="330" y="977"/>
                    </a:lnTo>
                    <a:lnTo>
                      <a:pt x="329" y="971"/>
                    </a:lnTo>
                    <a:lnTo>
                      <a:pt x="344" y="979"/>
                    </a:lnTo>
                    <a:lnTo>
                      <a:pt x="345" y="971"/>
                    </a:lnTo>
                    <a:lnTo>
                      <a:pt x="340" y="950"/>
                    </a:lnTo>
                    <a:lnTo>
                      <a:pt x="345" y="928"/>
                    </a:lnTo>
                    <a:lnTo>
                      <a:pt x="350" y="910"/>
                    </a:lnTo>
                    <a:lnTo>
                      <a:pt x="343" y="901"/>
                    </a:lnTo>
                    <a:lnTo>
                      <a:pt x="340" y="892"/>
                    </a:lnTo>
                    <a:lnTo>
                      <a:pt x="340" y="879"/>
                    </a:lnTo>
                    <a:lnTo>
                      <a:pt x="356" y="887"/>
                    </a:lnTo>
                    <a:lnTo>
                      <a:pt x="357" y="885"/>
                    </a:lnTo>
                    <a:lnTo>
                      <a:pt x="361" y="881"/>
                    </a:lnTo>
                    <a:lnTo>
                      <a:pt x="367" y="872"/>
                    </a:lnTo>
                    <a:lnTo>
                      <a:pt x="368" y="870"/>
                    </a:lnTo>
                    <a:lnTo>
                      <a:pt x="367" y="866"/>
                    </a:lnTo>
                    <a:lnTo>
                      <a:pt x="370" y="850"/>
                    </a:lnTo>
                    <a:lnTo>
                      <a:pt x="365" y="839"/>
                    </a:lnTo>
                    <a:lnTo>
                      <a:pt x="366" y="831"/>
                    </a:lnTo>
                    <a:lnTo>
                      <a:pt x="368" y="840"/>
                    </a:lnTo>
                    <a:lnTo>
                      <a:pt x="377" y="848"/>
                    </a:lnTo>
                    <a:lnTo>
                      <a:pt x="381" y="847"/>
                    </a:lnTo>
                    <a:lnTo>
                      <a:pt x="386" y="837"/>
                    </a:lnTo>
                    <a:lnTo>
                      <a:pt x="393" y="840"/>
                    </a:lnTo>
                    <a:lnTo>
                      <a:pt x="394" y="833"/>
                    </a:lnTo>
                    <a:lnTo>
                      <a:pt x="398" y="827"/>
                    </a:lnTo>
                    <a:lnTo>
                      <a:pt x="387" y="822"/>
                    </a:lnTo>
                    <a:lnTo>
                      <a:pt x="394" y="823"/>
                    </a:lnTo>
                    <a:lnTo>
                      <a:pt x="403" y="817"/>
                    </a:lnTo>
                    <a:lnTo>
                      <a:pt x="403" y="812"/>
                    </a:lnTo>
                    <a:lnTo>
                      <a:pt x="410" y="809"/>
                    </a:lnTo>
                    <a:lnTo>
                      <a:pt x="411" y="799"/>
                    </a:lnTo>
                    <a:lnTo>
                      <a:pt x="417" y="796"/>
                    </a:lnTo>
                    <a:lnTo>
                      <a:pt x="417" y="784"/>
                    </a:lnTo>
                    <a:lnTo>
                      <a:pt x="425" y="783"/>
                    </a:lnTo>
                    <a:lnTo>
                      <a:pt x="435" y="785"/>
                    </a:lnTo>
                    <a:lnTo>
                      <a:pt x="446" y="775"/>
                    </a:lnTo>
                    <a:lnTo>
                      <a:pt x="449" y="764"/>
                    </a:lnTo>
                    <a:lnTo>
                      <a:pt x="464" y="753"/>
                    </a:lnTo>
                    <a:lnTo>
                      <a:pt x="470" y="761"/>
                    </a:lnTo>
                    <a:lnTo>
                      <a:pt x="481" y="753"/>
                    </a:lnTo>
                    <a:lnTo>
                      <a:pt x="484" y="743"/>
                    </a:lnTo>
                    <a:lnTo>
                      <a:pt x="492" y="737"/>
                    </a:lnTo>
                    <a:lnTo>
                      <a:pt x="500" y="740"/>
                    </a:lnTo>
                    <a:lnTo>
                      <a:pt x="503" y="735"/>
                    </a:lnTo>
                    <a:lnTo>
                      <a:pt x="516" y="727"/>
                    </a:lnTo>
                    <a:lnTo>
                      <a:pt x="521" y="719"/>
                    </a:lnTo>
                    <a:lnTo>
                      <a:pt x="528" y="715"/>
                    </a:lnTo>
                    <a:lnTo>
                      <a:pt x="535" y="699"/>
                    </a:lnTo>
                    <a:lnTo>
                      <a:pt x="538" y="691"/>
                    </a:lnTo>
                    <a:lnTo>
                      <a:pt x="549" y="677"/>
                    </a:lnTo>
                    <a:lnTo>
                      <a:pt x="555" y="664"/>
                    </a:lnTo>
                    <a:lnTo>
                      <a:pt x="562" y="651"/>
                    </a:lnTo>
                    <a:lnTo>
                      <a:pt x="566" y="646"/>
                    </a:lnTo>
                    <a:lnTo>
                      <a:pt x="567" y="651"/>
                    </a:lnTo>
                    <a:lnTo>
                      <a:pt x="566" y="662"/>
                    </a:lnTo>
                    <a:lnTo>
                      <a:pt x="576" y="649"/>
                    </a:lnTo>
                    <a:lnTo>
                      <a:pt x="577" y="644"/>
                    </a:lnTo>
                    <a:lnTo>
                      <a:pt x="572" y="639"/>
                    </a:lnTo>
                    <a:lnTo>
                      <a:pt x="571" y="633"/>
                    </a:lnTo>
                    <a:lnTo>
                      <a:pt x="556" y="618"/>
                    </a:lnTo>
                    <a:lnTo>
                      <a:pt x="555" y="612"/>
                    </a:lnTo>
                    <a:lnTo>
                      <a:pt x="558" y="610"/>
                    </a:lnTo>
                    <a:lnTo>
                      <a:pt x="556" y="602"/>
                    </a:lnTo>
                    <a:lnTo>
                      <a:pt x="551" y="596"/>
                    </a:lnTo>
                    <a:lnTo>
                      <a:pt x="551" y="594"/>
                    </a:lnTo>
                    <a:lnTo>
                      <a:pt x="556" y="589"/>
                    </a:lnTo>
                    <a:lnTo>
                      <a:pt x="558" y="582"/>
                    </a:lnTo>
                    <a:lnTo>
                      <a:pt x="566" y="579"/>
                    </a:lnTo>
                    <a:lnTo>
                      <a:pt x="576" y="554"/>
                    </a:lnTo>
                    <a:lnTo>
                      <a:pt x="577" y="547"/>
                    </a:lnTo>
                    <a:lnTo>
                      <a:pt x="567" y="530"/>
                    </a:lnTo>
                    <a:lnTo>
                      <a:pt x="569" y="527"/>
                    </a:lnTo>
                    <a:lnTo>
                      <a:pt x="580" y="520"/>
                    </a:lnTo>
                    <a:lnTo>
                      <a:pt x="580" y="512"/>
                    </a:lnTo>
                    <a:lnTo>
                      <a:pt x="585" y="511"/>
                    </a:lnTo>
                    <a:lnTo>
                      <a:pt x="592" y="515"/>
                    </a:lnTo>
                    <a:lnTo>
                      <a:pt x="596" y="514"/>
                    </a:lnTo>
                    <a:lnTo>
                      <a:pt x="597" y="506"/>
                    </a:lnTo>
                    <a:lnTo>
                      <a:pt x="593" y="503"/>
                    </a:lnTo>
                    <a:lnTo>
                      <a:pt x="603" y="501"/>
                    </a:lnTo>
                    <a:lnTo>
                      <a:pt x="604" y="495"/>
                    </a:lnTo>
                    <a:lnTo>
                      <a:pt x="593" y="481"/>
                    </a:lnTo>
                    <a:lnTo>
                      <a:pt x="593" y="476"/>
                    </a:lnTo>
                    <a:lnTo>
                      <a:pt x="605" y="484"/>
                    </a:lnTo>
                    <a:lnTo>
                      <a:pt x="610" y="493"/>
                    </a:lnTo>
                    <a:lnTo>
                      <a:pt x="614" y="493"/>
                    </a:lnTo>
                    <a:lnTo>
                      <a:pt x="613" y="476"/>
                    </a:lnTo>
                    <a:lnTo>
                      <a:pt x="614" y="478"/>
                    </a:lnTo>
                    <a:lnTo>
                      <a:pt x="618" y="476"/>
                    </a:lnTo>
                    <a:lnTo>
                      <a:pt x="619" y="455"/>
                    </a:lnTo>
                    <a:lnTo>
                      <a:pt x="623" y="454"/>
                    </a:lnTo>
                    <a:lnTo>
                      <a:pt x="628" y="454"/>
                    </a:lnTo>
                    <a:lnTo>
                      <a:pt x="628" y="460"/>
                    </a:lnTo>
                    <a:lnTo>
                      <a:pt x="631" y="465"/>
                    </a:lnTo>
                    <a:lnTo>
                      <a:pt x="635" y="467"/>
                    </a:lnTo>
                    <a:lnTo>
                      <a:pt x="640" y="454"/>
                    </a:lnTo>
                    <a:lnTo>
                      <a:pt x="645" y="457"/>
                    </a:lnTo>
                    <a:lnTo>
                      <a:pt x="651" y="468"/>
                    </a:lnTo>
                    <a:lnTo>
                      <a:pt x="655" y="468"/>
                    </a:lnTo>
                    <a:lnTo>
                      <a:pt x="661" y="473"/>
                    </a:lnTo>
                    <a:lnTo>
                      <a:pt x="666" y="461"/>
                    </a:lnTo>
                    <a:lnTo>
                      <a:pt x="691" y="458"/>
                    </a:lnTo>
                    <a:lnTo>
                      <a:pt x="700" y="465"/>
                    </a:lnTo>
                    <a:lnTo>
                      <a:pt x="706" y="472"/>
                    </a:lnTo>
                    <a:lnTo>
                      <a:pt x="710" y="465"/>
                    </a:lnTo>
                    <a:lnTo>
                      <a:pt x="715" y="461"/>
                    </a:lnTo>
                    <a:lnTo>
                      <a:pt x="712" y="449"/>
                    </a:lnTo>
                    <a:lnTo>
                      <a:pt x="698" y="415"/>
                    </a:lnTo>
                    <a:lnTo>
                      <a:pt x="694" y="395"/>
                    </a:lnTo>
                    <a:lnTo>
                      <a:pt x="698" y="377"/>
                    </a:lnTo>
                    <a:lnTo>
                      <a:pt x="706" y="364"/>
                    </a:lnTo>
                    <a:lnTo>
                      <a:pt x="707" y="354"/>
                    </a:lnTo>
                    <a:lnTo>
                      <a:pt x="707" y="342"/>
                    </a:lnTo>
                    <a:lnTo>
                      <a:pt x="687" y="296"/>
                    </a:lnTo>
                    <a:lnTo>
                      <a:pt x="684" y="279"/>
                    </a:lnTo>
                    <a:lnTo>
                      <a:pt x="690" y="258"/>
                    </a:lnTo>
                    <a:lnTo>
                      <a:pt x="688" y="243"/>
                    </a:lnTo>
                    <a:lnTo>
                      <a:pt x="683" y="237"/>
                    </a:lnTo>
                    <a:lnTo>
                      <a:pt x="682" y="223"/>
                    </a:lnTo>
                    <a:lnTo>
                      <a:pt x="682" y="202"/>
                    </a:lnTo>
                    <a:lnTo>
                      <a:pt x="683" y="186"/>
                    </a:lnTo>
                    <a:lnTo>
                      <a:pt x="688" y="173"/>
                    </a:lnTo>
                    <a:lnTo>
                      <a:pt x="685" y="166"/>
                    </a:lnTo>
                    <a:lnTo>
                      <a:pt x="653" y="110"/>
                    </a:lnTo>
                    <a:lnTo>
                      <a:pt x="635" y="92"/>
                    </a:lnTo>
                    <a:lnTo>
                      <a:pt x="599" y="81"/>
                    </a:lnTo>
                    <a:lnTo>
                      <a:pt x="569" y="51"/>
                    </a:lnTo>
                    <a:lnTo>
                      <a:pt x="528" y="5"/>
                    </a:lnTo>
                    <a:lnTo>
                      <a:pt x="526" y="0"/>
                    </a:lnTo>
                    <a:lnTo>
                      <a:pt x="523" y="0"/>
                    </a:lnTo>
                    <a:lnTo>
                      <a:pt x="500" y="0"/>
                    </a:lnTo>
                    <a:lnTo>
                      <a:pt x="495" y="3"/>
                    </a:lnTo>
                    <a:lnTo>
                      <a:pt x="496" y="13"/>
                    </a:lnTo>
                    <a:lnTo>
                      <a:pt x="501" y="17"/>
                    </a:lnTo>
                    <a:lnTo>
                      <a:pt x="502" y="29"/>
                    </a:lnTo>
                    <a:lnTo>
                      <a:pt x="500" y="38"/>
                    </a:lnTo>
                    <a:lnTo>
                      <a:pt x="496" y="43"/>
                    </a:lnTo>
                    <a:lnTo>
                      <a:pt x="492" y="58"/>
                    </a:lnTo>
                    <a:lnTo>
                      <a:pt x="486" y="69"/>
                    </a:lnTo>
                    <a:lnTo>
                      <a:pt x="488" y="79"/>
                    </a:lnTo>
                    <a:lnTo>
                      <a:pt x="497" y="89"/>
                    </a:lnTo>
                    <a:lnTo>
                      <a:pt x="490" y="97"/>
                    </a:lnTo>
                    <a:lnTo>
                      <a:pt x="481" y="100"/>
                    </a:lnTo>
                    <a:lnTo>
                      <a:pt x="438" y="84"/>
                    </a:lnTo>
                    <a:lnTo>
                      <a:pt x="408" y="80"/>
                    </a:lnTo>
                    <a:lnTo>
                      <a:pt x="398" y="81"/>
                    </a:lnTo>
                    <a:lnTo>
                      <a:pt x="393" y="86"/>
                    </a:lnTo>
                    <a:lnTo>
                      <a:pt x="388" y="96"/>
                    </a:lnTo>
                    <a:lnTo>
                      <a:pt x="390" y="119"/>
                    </a:lnTo>
                    <a:lnTo>
                      <a:pt x="388" y="129"/>
                    </a:lnTo>
                    <a:lnTo>
                      <a:pt x="383" y="150"/>
                    </a:lnTo>
                    <a:lnTo>
                      <a:pt x="373" y="166"/>
                    </a:lnTo>
                    <a:lnTo>
                      <a:pt x="370" y="165"/>
                    </a:lnTo>
                    <a:lnTo>
                      <a:pt x="360" y="153"/>
                    </a:lnTo>
                    <a:lnTo>
                      <a:pt x="347" y="145"/>
                    </a:lnTo>
                    <a:lnTo>
                      <a:pt x="335" y="149"/>
                    </a:lnTo>
                    <a:lnTo>
                      <a:pt x="317" y="167"/>
                    </a:lnTo>
                    <a:lnTo>
                      <a:pt x="308" y="180"/>
                    </a:lnTo>
                    <a:lnTo>
                      <a:pt x="304" y="196"/>
                    </a:lnTo>
                    <a:lnTo>
                      <a:pt x="302" y="209"/>
                    </a:lnTo>
                    <a:lnTo>
                      <a:pt x="296" y="219"/>
                    </a:lnTo>
                    <a:lnTo>
                      <a:pt x="282" y="237"/>
                    </a:lnTo>
                    <a:lnTo>
                      <a:pt x="279" y="251"/>
                    </a:lnTo>
                    <a:lnTo>
                      <a:pt x="292" y="273"/>
                    </a:lnTo>
                    <a:lnTo>
                      <a:pt x="293" y="285"/>
                    </a:lnTo>
                    <a:lnTo>
                      <a:pt x="291" y="294"/>
                    </a:lnTo>
                    <a:lnTo>
                      <a:pt x="285" y="306"/>
                    </a:lnTo>
                    <a:lnTo>
                      <a:pt x="273" y="320"/>
                    </a:lnTo>
                    <a:lnTo>
                      <a:pt x="265" y="334"/>
                    </a:lnTo>
                    <a:lnTo>
                      <a:pt x="242" y="364"/>
                    </a:lnTo>
                    <a:lnTo>
                      <a:pt x="236" y="381"/>
                    </a:lnTo>
                    <a:lnTo>
                      <a:pt x="233" y="401"/>
                    </a:lnTo>
                    <a:lnTo>
                      <a:pt x="228" y="413"/>
                    </a:lnTo>
                    <a:lnTo>
                      <a:pt x="211" y="427"/>
                    </a:lnTo>
                    <a:lnTo>
                      <a:pt x="200" y="427"/>
                    </a:lnTo>
                    <a:lnTo>
                      <a:pt x="193" y="431"/>
                    </a:lnTo>
                    <a:lnTo>
                      <a:pt x="194" y="446"/>
                    </a:lnTo>
                    <a:lnTo>
                      <a:pt x="194" y="467"/>
                    </a:lnTo>
                    <a:lnTo>
                      <a:pt x="193" y="497"/>
                    </a:lnTo>
                    <a:lnTo>
                      <a:pt x="184" y="547"/>
                    </a:lnTo>
                    <a:lnTo>
                      <a:pt x="167" y="584"/>
                    </a:lnTo>
                    <a:lnTo>
                      <a:pt x="147" y="616"/>
                    </a:lnTo>
                    <a:lnTo>
                      <a:pt x="148" y="625"/>
                    </a:lnTo>
                    <a:lnTo>
                      <a:pt x="163" y="641"/>
                    </a:lnTo>
                    <a:lnTo>
                      <a:pt x="169" y="653"/>
                    </a:lnTo>
                    <a:lnTo>
                      <a:pt x="169" y="672"/>
                    </a:lnTo>
                    <a:lnTo>
                      <a:pt x="167" y="683"/>
                    </a:lnTo>
                    <a:lnTo>
                      <a:pt x="157" y="695"/>
                    </a:lnTo>
                    <a:lnTo>
                      <a:pt x="142" y="695"/>
                    </a:lnTo>
                    <a:lnTo>
                      <a:pt x="125" y="692"/>
                    </a:lnTo>
                    <a:lnTo>
                      <a:pt x="104" y="697"/>
                    </a:lnTo>
                    <a:lnTo>
                      <a:pt x="87" y="708"/>
                    </a:lnTo>
                    <a:lnTo>
                      <a:pt x="62" y="738"/>
                    </a:lnTo>
                    <a:lnTo>
                      <a:pt x="56" y="754"/>
                    </a:lnTo>
                    <a:lnTo>
                      <a:pt x="51" y="774"/>
                    </a:lnTo>
                    <a:lnTo>
                      <a:pt x="55" y="793"/>
                    </a:lnTo>
                    <a:lnTo>
                      <a:pt x="61" y="806"/>
                    </a:lnTo>
                    <a:lnTo>
                      <a:pt x="66" y="811"/>
                    </a:lnTo>
                    <a:lnTo>
                      <a:pt x="60" y="821"/>
                    </a:lnTo>
                    <a:lnTo>
                      <a:pt x="59" y="833"/>
                    </a:lnTo>
                    <a:lnTo>
                      <a:pt x="55" y="843"/>
                    </a:lnTo>
                    <a:lnTo>
                      <a:pt x="55" y="863"/>
                    </a:lnTo>
                    <a:lnTo>
                      <a:pt x="53" y="871"/>
                    </a:lnTo>
                    <a:lnTo>
                      <a:pt x="53" y="883"/>
                    </a:lnTo>
                    <a:lnTo>
                      <a:pt x="55" y="886"/>
                    </a:lnTo>
                    <a:lnTo>
                      <a:pt x="60" y="902"/>
                    </a:lnTo>
                    <a:lnTo>
                      <a:pt x="59" y="944"/>
                    </a:lnTo>
                    <a:lnTo>
                      <a:pt x="60" y="964"/>
                    </a:lnTo>
                    <a:lnTo>
                      <a:pt x="69" y="979"/>
                    </a:lnTo>
                    <a:lnTo>
                      <a:pt x="89" y="995"/>
                    </a:lnTo>
                    <a:lnTo>
                      <a:pt x="92" y="1016"/>
                    </a:lnTo>
                    <a:lnTo>
                      <a:pt x="86" y="1035"/>
                    </a:lnTo>
                    <a:lnTo>
                      <a:pt x="76" y="1046"/>
                    </a:lnTo>
                    <a:lnTo>
                      <a:pt x="61" y="1052"/>
                    </a:lnTo>
                    <a:lnTo>
                      <a:pt x="59" y="1058"/>
                    </a:lnTo>
                    <a:lnTo>
                      <a:pt x="69" y="1071"/>
                    </a:lnTo>
                    <a:lnTo>
                      <a:pt x="77" y="1105"/>
                    </a:lnTo>
                    <a:lnTo>
                      <a:pt x="70" y="1134"/>
                    </a:lnTo>
                    <a:lnTo>
                      <a:pt x="74" y="1143"/>
                    </a:lnTo>
                    <a:lnTo>
                      <a:pt x="72" y="1157"/>
                    </a:lnTo>
                    <a:lnTo>
                      <a:pt x="66" y="1168"/>
                    </a:lnTo>
                    <a:lnTo>
                      <a:pt x="39" y="1179"/>
                    </a:lnTo>
                    <a:lnTo>
                      <a:pt x="39" y="1193"/>
                    </a:lnTo>
                    <a:lnTo>
                      <a:pt x="27" y="1214"/>
                    </a:lnTo>
                    <a:lnTo>
                      <a:pt x="28" y="1230"/>
                    </a:lnTo>
                    <a:lnTo>
                      <a:pt x="32" y="1242"/>
                    </a:lnTo>
                    <a:lnTo>
                      <a:pt x="24" y="1280"/>
                    </a:lnTo>
                    <a:lnTo>
                      <a:pt x="16" y="1286"/>
                    </a:lnTo>
                    <a:lnTo>
                      <a:pt x="12" y="1278"/>
                    </a:lnTo>
                    <a:lnTo>
                      <a:pt x="8" y="1291"/>
                    </a:lnTo>
                    <a:lnTo>
                      <a:pt x="8" y="1268"/>
                    </a:lnTo>
                    <a:lnTo>
                      <a:pt x="6" y="1264"/>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nvGrpSpPr>
              <p:cNvPr id="218" name="Group 359"/>
              <p:cNvGrpSpPr/>
              <p:nvPr/>
            </p:nvGrpSpPr>
            <p:grpSpPr bwMode="gray">
              <a:xfrm>
                <a:off x="5080794" y="2788583"/>
                <a:ext cx="75600" cy="108000"/>
                <a:chOff x="4160739" y="2986112"/>
                <a:chExt cx="187325" cy="233362"/>
              </a:xfrm>
              <a:grpFill/>
            </p:grpSpPr>
            <p:sp>
              <p:nvSpPr>
                <p:cNvPr id="219" name="Freeform 45"/>
                <p:cNvSpPr>
                  <a:spLocks noChangeAspect="1"/>
                </p:cNvSpPr>
                <p:nvPr/>
              </p:nvSpPr>
              <p:spPr bwMode="gray">
                <a:xfrm>
                  <a:off x="4171851" y="2986112"/>
                  <a:ext cx="176213" cy="225425"/>
                </a:xfrm>
                <a:custGeom>
                  <a:avLst/>
                  <a:gdLst/>
                  <a:ahLst/>
                  <a:cxnLst>
                    <a:cxn ang="0">
                      <a:pos x="72" y="248"/>
                    </a:cxn>
                    <a:cxn ang="0">
                      <a:pos x="72" y="234"/>
                    </a:cxn>
                    <a:cxn ang="0">
                      <a:pos x="82" y="239"/>
                    </a:cxn>
                    <a:cxn ang="0">
                      <a:pos x="91" y="229"/>
                    </a:cxn>
                    <a:cxn ang="0">
                      <a:pos x="34" y="195"/>
                    </a:cxn>
                    <a:cxn ang="0">
                      <a:pos x="34" y="185"/>
                    </a:cxn>
                    <a:cxn ang="0">
                      <a:pos x="39" y="176"/>
                    </a:cxn>
                    <a:cxn ang="0">
                      <a:pos x="48" y="176"/>
                    </a:cxn>
                    <a:cxn ang="0">
                      <a:pos x="39" y="151"/>
                    </a:cxn>
                    <a:cxn ang="0">
                      <a:pos x="53" y="151"/>
                    </a:cxn>
                    <a:cxn ang="0">
                      <a:pos x="53" y="147"/>
                    </a:cxn>
                    <a:cxn ang="0">
                      <a:pos x="29" y="132"/>
                    </a:cxn>
                    <a:cxn ang="0">
                      <a:pos x="43" y="97"/>
                    </a:cxn>
                    <a:cxn ang="0">
                      <a:pos x="24" y="88"/>
                    </a:cxn>
                    <a:cxn ang="0">
                      <a:pos x="29" y="77"/>
                    </a:cxn>
                    <a:cxn ang="0">
                      <a:pos x="43" y="72"/>
                    </a:cxn>
                    <a:cxn ang="0">
                      <a:pos x="15" y="58"/>
                    </a:cxn>
                    <a:cxn ang="0">
                      <a:pos x="10" y="34"/>
                    </a:cxn>
                    <a:cxn ang="0">
                      <a:pos x="0" y="23"/>
                    </a:cxn>
                    <a:cxn ang="0">
                      <a:pos x="43" y="4"/>
                    </a:cxn>
                    <a:cxn ang="0">
                      <a:pos x="62" y="0"/>
                    </a:cxn>
                    <a:cxn ang="0">
                      <a:pos x="72" y="4"/>
                    </a:cxn>
                    <a:cxn ang="0">
                      <a:pos x="91" y="14"/>
                    </a:cxn>
                    <a:cxn ang="0">
                      <a:pos x="101" y="34"/>
                    </a:cxn>
                    <a:cxn ang="0">
                      <a:pos x="115" y="58"/>
                    </a:cxn>
                    <a:cxn ang="0">
                      <a:pos x="134" y="67"/>
                    </a:cxn>
                    <a:cxn ang="0">
                      <a:pos x="139" y="88"/>
                    </a:cxn>
                    <a:cxn ang="0">
                      <a:pos x="153" y="97"/>
                    </a:cxn>
                    <a:cxn ang="0">
                      <a:pos x="168" y="102"/>
                    </a:cxn>
                    <a:cxn ang="0">
                      <a:pos x="187" y="92"/>
                    </a:cxn>
                    <a:cxn ang="0">
                      <a:pos x="187" y="112"/>
                    </a:cxn>
                    <a:cxn ang="0">
                      <a:pos x="206" y="132"/>
                    </a:cxn>
                    <a:cxn ang="0">
                      <a:pos x="192" y="156"/>
                    </a:cxn>
                    <a:cxn ang="0">
                      <a:pos x="201" y="190"/>
                    </a:cxn>
                    <a:cxn ang="0">
                      <a:pos x="211" y="215"/>
                    </a:cxn>
                    <a:cxn ang="0">
                      <a:pos x="201" y="239"/>
                    </a:cxn>
                    <a:cxn ang="0">
                      <a:pos x="201" y="259"/>
                    </a:cxn>
                    <a:cxn ang="0">
                      <a:pos x="192" y="254"/>
                    </a:cxn>
                    <a:cxn ang="0">
                      <a:pos x="149" y="254"/>
                    </a:cxn>
                    <a:cxn ang="0">
                      <a:pos x="134" y="264"/>
                    </a:cxn>
                    <a:cxn ang="0">
                      <a:pos x="115" y="278"/>
                    </a:cxn>
                    <a:cxn ang="0">
                      <a:pos x="115" y="289"/>
                    </a:cxn>
                    <a:cxn ang="0">
                      <a:pos x="110" y="294"/>
                    </a:cxn>
                    <a:cxn ang="0">
                      <a:pos x="101" y="269"/>
                    </a:cxn>
                    <a:cxn ang="0">
                      <a:pos x="86" y="254"/>
                    </a:cxn>
                    <a:cxn ang="0">
                      <a:pos x="72" y="248"/>
                    </a:cxn>
                  </a:cxnLst>
                  <a:rect l="0" t="0" r="r" b="b"/>
                  <a:pathLst>
                    <a:path w="212" h="295">
                      <a:moveTo>
                        <a:pt x="72" y="248"/>
                      </a:moveTo>
                      <a:lnTo>
                        <a:pt x="72" y="234"/>
                      </a:lnTo>
                      <a:lnTo>
                        <a:pt x="82" y="239"/>
                      </a:lnTo>
                      <a:lnTo>
                        <a:pt x="91" y="229"/>
                      </a:lnTo>
                      <a:lnTo>
                        <a:pt x="34" y="195"/>
                      </a:lnTo>
                      <a:lnTo>
                        <a:pt x="34" y="185"/>
                      </a:lnTo>
                      <a:lnTo>
                        <a:pt x="39" y="176"/>
                      </a:lnTo>
                      <a:lnTo>
                        <a:pt x="48" y="176"/>
                      </a:lnTo>
                      <a:lnTo>
                        <a:pt x="39" y="151"/>
                      </a:lnTo>
                      <a:lnTo>
                        <a:pt x="53" y="151"/>
                      </a:lnTo>
                      <a:lnTo>
                        <a:pt x="53" y="147"/>
                      </a:lnTo>
                      <a:lnTo>
                        <a:pt x="29" y="132"/>
                      </a:lnTo>
                      <a:lnTo>
                        <a:pt x="43" y="97"/>
                      </a:lnTo>
                      <a:lnTo>
                        <a:pt x="24" y="88"/>
                      </a:lnTo>
                      <a:lnTo>
                        <a:pt x="29" y="77"/>
                      </a:lnTo>
                      <a:lnTo>
                        <a:pt x="43" y="72"/>
                      </a:lnTo>
                      <a:lnTo>
                        <a:pt x="15" y="58"/>
                      </a:lnTo>
                      <a:lnTo>
                        <a:pt x="10" y="34"/>
                      </a:lnTo>
                      <a:lnTo>
                        <a:pt x="0" y="23"/>
                      </a:lnTo>
                      <a:lnTo>
                        <a:pt x="43" y="4"/>
                      </a:lnTo>
                      <a:lnTo>
                        <a:pt x="62" y="0"/>
                      </a:lnTo>
                      <a:lnTo>
                        <a:pt x="72" y="4"/>
                      </a:lnTo>
                      <a:lnTo>
                        <a:pt x="91" y="14"/>
                      </a:lnTo>
                      <a:lnTo>
                        <a:pt x="101" y="34"/>
                      </a:lnTo>
                      <a:lnTo>
                        <a:pt x="115" y="58"/>
                      </a:lnTo>
                      <a:lnTo>
                        <a:pt x="134" y="67"/>
                      </a:lnTo>
                      <a:lnTo>
                        <a:pt x="139" y="88"/>
                      </a:lnTo>
                      <a:lnTo>
                        <a:pt x="153" y="97"/>
                      </a:lnTo>
                      <a:lnTo>
                        <a:pt x="168" y="102"/>
                      </a:lnTo>
                      <a:lnTo>
                        <a:pt x="187" y="92"/>
                      </a:lnTo>
                      <a:lnTo>
                        <a:pt x="187" y="112"/>
                      </a:lnTo>
                      <a:lnTo>
                        <a:pt x="206" y="132"/>
                      </a:lnTo>
                      <a:lnTo>
                        <a:pt x="192" y="156"/>
                      </a:lnTo>
                      <a:lnTo>
                        <a:pt x="201" y="190"/>
                      </a:lnTo>
                      <a:lnTo>
                        <a:pt x="211" y="215"/>
                      </a:lnTo>
                      <a:lnTo>
                        <a:pt x="201" y="239"/>
                      </a:lnTo>
                      <a:lnTo>
                        <a:pt x="201" y="259"/>
                      </a:lnTo>
                      <a:lnTo>
                        <a:pt x="192" y="254"/>
                      </a:lnTo>
                      <a:lnTo>
                        <a:pt x="149" y="254"/>
                      </a:lnTo>
                      <a:lnTo>
                        <a:pt x="134" y="264"/>
                      </a:lnTo>
                      <a:lnTo>
                        <a:pt x="115" y="278"/>
                      </a:lnTo>
                      <a:lnTo>
                        <a:pt x="115" y="289"/>
                      </a:lnTo>
                      <a:lnTo>
                        <a:pt x="110" y="294"/>
                      </a:lnTo>
                      <a:lnTo>
                        <a:pt x="101" y="269"/>
                      </a:lnTo>
                      <a:lnTo>
                        <a:pt x="86" y="254"/>
                      </a:lnTo>
                      <a:lnTo>
                        <a:pt x="72" y="248"/>
                      </a:lnTo>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20" name="Freeform 46"/>
                <p:cNvSpPr>
                  <a:spLocks noChangeAspect="1"/>
                </p:cNvSpPr>
                <p:nvPr/>
              </p:nvSpPr>
              <p:spPr bwMode="gray">
                <a:xfrm>
                  <a:off x="4160739" y="3130574"/>
                  <a:ext cx="87313" cy="88900"/>
                </a:xfrm>
                <a:custGeom>
                  <a:avLst/>
                  <a:gdLst/>
                  <a:ahLst/>
                  <a:cxnLst>
                    <a:cxn ang="0">
                      <a:pos x="9" y="68"/>
                    </a:cxn>
                    <a:cxn ang="0">
                      <a:pos x="14" y="63"/>
                    </a:cxn>
                    <a:cxn ang="0">
                      <a:pos x="9" y="35"/>
                    </a:cxn>
                    <a:cxn ang="0">
                      <a:pos x="24" y="29"/>
                    </a:cxn>
                    <a:cxn ang="0">
                      <a:pos x="14" y="5"/>
                    </a:cxn>
                    <a:cxn ang="0">
                      <a:pos x="24" y="0"/>
                    </a:cxn>
                    <a:cxn ang="0">
                      <a:pos x="43" y="16"/>
                    </a:cxn>
                    <a:cxn ang="0">
                      <a:pos x="38" y="0"/>
                    </a:cxn>
                    <a:cxn ang="0">
                      <a:pos x="48" y="0"/>
                    </a:cxn>
                    <a:cxn ang="0">
                      <a:pos x="48" y="10"/>
                    </a:cxn>
                    <a:cxn ang="0">
                      <a:pos x="105" y="44"/>
                    </a:cxn>
                    <a:cxn ang="0">
                      <a:pos x="96" y="54"/>
                    </a:cxn>
                    <a:cxn ang="0">
                      <a:pos x="86" y="49"/>
                    </a:cxn>
                    <a:cxn ang="0">
                      <a:pos x="86" y="63"/>
                    </a:cxn>
                    <a:cxn ang="0">
                      <a:pos x="76" y="63"/>
                    </a:cxn>
                    <a:cxn ang="0">
                      <a:pos x="67" y="79"/>
                    </a:cxn>
                    <a:cxn ang="0">
                      <a:pos x="67" y="103"/>
                    </a:cxn>
                    <a:cxn ang="0">
                      <a:pos x="62" y="117"/>
                    </a:cxn>
                    <a:cxn ang="0">
                      <a:pos x="43" y="112"/>
                    </a:cxn>
                    <a:cxn ang="0">
                      <a:pos x="19" y="87"/>
                    </a:cxn>
                    <a:cxn ang="0">
                      <a:pos x="0" y="84"/>
                    </a:cxn>
                    <a:cxn ang="0">
                      <a:pos x="9" y="68"/>
                    </a:cxn>
                  </a:cxnLst>
                  <a:rect l="0" t="0" r="r" b="b"/>
                  <a:pathLst>
                    <a:path w="106" h="118">
                      <a:moveTo>
                        <a:pt x="9" y="68"/>
                      </a:moveTo>
                      <a:lnTo>
                        <a:pt x="14" y="63"/>
                      </a:lnTo>
                      <a:lnTo>
                        <a:pt x="9" y="35"/>
                      </a:lnTo>
                      <a:lnTo>
                        <a:pt x="24" y="29"/>
                      </a:lnTo>
                      <a:lnTo>
                        <a:pt x="14" y="5"/>
                      </a:lnTo>
                      <a:lnTo>
                        <a:pt x="24" y="0"/>
                      </a:lnTo>
                      <a:lnTo>
                        <a:pt x="43" y="16"/>
                      </a:lnTo>
                      <a:lnTo>
                        <a:pt x="38" y="0"/>
                      </a:lnTo>
                      <a:lnTo>
                        <a:pt x="48" y="0"/>
                      </a:lnTo>
                      <a:lnTo>
                        <a:pt x="48" y="10"/>
                      </a:lnTo>
                      <a:lnTo>
                        <a:pt x="105" y="44"/>
                      </a:lnTo>
                      <a:lnTo>
                        <a:pt x="96" y="54"/>
                      </a:lnTo>
                      <a:lnTo>
                        <a:pt x="86" y="49"/>
                      </a:lnTo>
                      <a:lnTo>
                        <a:pt x="86" y="63"/>
                      </a:lnTo>
                      <a:lnTo>
                        <a:pt x="76" y="63"/>
                      </a:lnTo>
                      <a:lnTo>
                        <a:pt x="67" y="79"/>
                      </a:lnTo>
                      <a:lnTo>
                        <a:pt x="67" y="103"/>
                      </a:lnTo>
                      <a:lnTo>
                        <a:pt x="62" y="117"/>
                      </a:lnTo>
                      <a:lnTo>
                        <a:pt x="43" y="112"/>
                      </a:lnTo>
                      <a:lnTo>
                        <a:pt x="19" y="87"/>
                      </a:lnTo>
                      <a:lnTo>
                        <a:pt x="0" y="84"/>
                      </a:lnTo>
                      <a:lnTo>
                        <a:pt x="9" y="68"/>
                      </a:lnTo>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grpSp>
        <p:grpSp>
          <p:nvGrpSpPr>
            <p:cNvPr id="126" name="Group 368"/>
            <p:cNvGrpSpPr/>
            <p:nvPr/>
          </p:nvGrpSpPr>
          <p:grpSpPr bwMode="gray">
            <a:xfrm>
              <a:off x="4455318" y="2994372"/>
              <a:ext cx="1196974" cy="1339850"/>
              <a:chOff x="4455318" y="2994372"/>
              <a:chExt cx="1196974" cy="1339850"/>
            </a:xfrm>
            <a:grpFill/>
          </p:grpSpPr>
          <p:sp>
            <p:nvSpPr>
              <p:cNvPr id="127" name="Freeform 126"/>
              <p:cNvSpPr>
                <a:spLocks noChangeAspect="1"/>
              </p:cNvSpPr>
              <p:nvPr/>
            </p:nvSpPr>
            <p:spPr bwMode="gray">
              <a:xfrm>
                <a:off x="4918868" y="3083272"/>
                <a:ext cx="276225" cy="265113"/>
              </a:xfrm>
              <a:custGeom>
                <a:avLst/>
                <a:gdLst/>
                <a:ahLst/>
                <a:cxnLst>
                  <a:cxn ang="0">
                    <a:pos x="134" y="578"/>
                  </a:cxn>
                  <a:cxn ang="0">
                    <a:pos x="76" y="535"/>
                  </a:cxn>
                  <a:cxn ang="0">
                    <a:pos x="40" y="507"/>
                  </a:cxn>
                  <a:cxn ang="0">
                    <a:pos x="11" y="449"/>
                  </a:cxn>
                  <a:cxn ang="0">
                    <a:pos x="18" y="425"/>
                  </a:cxn>
                  <a:cxn ang="0">
                    <a:pos x="32" y="340"/>
                  </a:cxn>
                  <a:cxn ang="0">
                    <a:pos x="29" y="288"/>
                  </a:cxn>
                  <a:cxn ang="0">
                    <a:pos x="11" y="222"/>
                  </a:cxn>
                  <a:cxn ang="0">
                    <a:pos x="11" y="184"/>
                  </a:cxn>
                  <a:cxn ang="0">
                    <a:pos x="36" y="171"/>
                  </a:cxn>
                  <a:cxn ang="0">
                    <a:pos x="52" y="143"/>
                  </a:cxn>
                  <a:cxn ang="0">
                    <a:pos x="52" y="98"/>
                  </a:cxn>
                  <a:cxn ang="0">
                    <a:pos x="79" y="74"/>
                  </a:cxn>
                  <a:cxn ang="0">
                    <a:pos x="119" y="39"/>
                  </a:cxn>
                  <a:cxn ang="0">
                    <a:pos x="130" y="2"/>
                  </a:cxn>
                  <a:cxn ang="0">
                    <a:pos x="190" y="22"/>
                  </a:cxn>
                  <a:cxn ang="0">
                    <a:pos x="237" y="23"/>
                  </a:cxn>
                  <a:cxn ang="0">
                    <a:pos x="276" y="35"/>
                  </a:cxn>
                  <a:cxn ang="0">
                    <a:pos x="323" y="52"/>
                  </a:cxn>
                  <a:cxn ang="0">
                    <a:pos x="333" y="84"/>
                  </a:cxn>
                  <a:cxn ang="0">
                    <a:pos x="371" y="121"/>
                  </a:cxn>
                  <a:cxn ang="0">
                    <a:pos x="431" y="130"/>
                  </a:cxn>
                  <a:cxn ang="0">
                    <a:pos x="482" y="151"/>
                  </a:cxn>
                  <a:cxn ang="0">
                    <a:pos x="514" y="178"/>
                  </a:cxn>
                  <a:cxn ang="0">
                    <a:pos x="561" y="176"/>
                  </a:cxn>
                  <a:cxn ang="0">
                    <a:pos x="587" y="148"/>
                  </a:cxn>
                  <a:cxn ang="0">
                    <a:pos x="589" y="117"/>
                  </a:cxn>
                  <a:cxn ang="0">
                    <a:pos x="582" y="83"/>
                  </a:cxn>
                  <a:cxn ang="0">
                    <a:pos x="606" y="47"/>
                  </a:cxn>
                  <a:cxn ang="0">
                    <a:pos x="658" y="22"/>
                  </a:cxn>
                  <a:cxn ang="0">
                    <a:pos x="729" y="25"/>
                  </a:cxn>
                  <a:cxn ang="0">
                    <a:pos x="754" y="35"/>
                  </a:cxn>
                  <a:cxn ang="0">
                    <a:pos x="751" y="46"/>
                  </a:cxn>
                  <a:cxn ang="0">
                    <a:pos x="767" y="63"/>
                  </a:cxn>
                  <a:cxn ang="0">
                    <a:pos x="797" y="67"/>
                  </a:cxn>
                  <a:cxn ang="0">
                    <a:pos x="831" y="77"/>
                  </a:cxn>
                  <a:cxn ang="0">
                    <a:pos x="868" y="95"/>
                  </a:cxn>
                  <a:cxn ang="0">
                    <a:pos x="860" y="108"/>
                  </a:cxn>
                  <a:cxn ang="0">
                    <a:pos x="856" y="127"/>
                  </a:cxn>
                  <a:cxn ang="0">
                    <a:pos x="858" y="180"/>
                  </a:cxn>
                  <a:cxn ang="0">
                    <a:pos x="845" y="192"/>
                  </a:cxn>
                  <a:cxn ang="0">
                    <a:pos x="853" y="227"/>
                  </a:cxn>
                  <a:cxn ang="0">
                    <a:pos x="869" y="261"/>
                  </a:cxn>
                  <a:cxn ang="0">
                    <a:pos x="869" y="421"/>
                  </a:cxn>
                  <a:cxn ang="0">
                    <a:pos x="869" y="593"/>
                  </a:cxn>
                  <a:cxn ang="0">
                    <a:pos x="869" y="740"/>
                  </a:cxn>
                  <a:cxn ang="0">
                    <a:pos x="817" y="832"/>
                  </a:cxn>
                  <a:cxn ang="0">
                    <a:pos x="715" y="783"/>
                  </a:cxn>
                  <a:cxn ang="0">
                    <a:pos x="573" y="709"/>
                  </a:cxn>
                  <a:cxn ang="0">
                    <a:pos x="433" y="635"/>
                  </a:cxn>
                  <a:cxn ang="0">
                    <a:pos x="326" y="622"/>
                  </a:cxn>
                  <a:cxn ang="0">
                    <a:pos x="297" y="620"/>
                  </a:cxn>
                  <a:cxn ang="0">
                    <a:pos x="275" y="605"/>
                  </a:cxn>
                  <a:cxn ang="0">
                    <a:pos x="222" y="595"/>
                  </a:cxn>
                  <a:cxn ang="0">
                    <a:pos x="145" y="595"/>
                  </a:cxn>
                </a:cxnLst>
                <a:rect l="0" t="0" r="r" b="b"/>
                <a:pathLst>
                  <a:path w="871" h="832">
                    <a:moveTo>
                      <a:pt x="140" y="598"/>
                    </a:moveTo>
                    <a:lnTo>
                      <a:pt x="138" y="592"/>
                    </a:lnTo>
                    <a:lnTo>
                      <a:pt x="134" y="578"/>
                    </a:lnTo>
                    <a:lnTo>
                      <a:pt x="116" y="549"/>
                    </a:lnTo>
                    <a:lnTo>
                      <a:pt x="87" y="535"/>
                    </a:lnTo>
                    <a:lnTo>
                      <a:pt x="76" y="535"/>
                    </a:lnTo>
                    <a:lnTo>
                      <a:pt x="57" y="534"/>
                    </a:lnTo>
                    <a:lnTo>
                      <a:pt x="43" y="519"/>
                    </a:lnTo>
                    <a:lnTo>
                      <a:pt x="40" y="507"/>
                    </a:lnTo>
                    <a:lnTo>
                      <a:pt x="39" y="487"/>
                    </a:lnTo>
                    <a:lnTo>
                      <a:pt x="29" y="471"/>
                    </a:lnTo>
                    <a:lnTo>
                      <a:pt x="11" y="449"/>
                    </a:lnTo>
                    <a:lnTo>
                      <a:pt x="6" y="436"/>
                    </a:lnTo>
                    <a:lnTo>
                      <a:pt x="7" y="428"/>
                    </a:lnTo>
                    <a:lnTo>
                      <a:pt x="18" y="425"/>
                    </a:lnTo>
                    <a:lnTo>
                      <a:pt x="27" y="418"/>
                    </a:lnTo>
                    <a:lnTo>
                      <a:pt x="28" y="362"/>
                    </a:lnTo>
                    <a:lnTo>
                      <a:pt x="32" y="340"/>
                    </a:lnTo>
                    <a:lnTo>
                      <a:pt x="32" y="327"/>
                    </a:lnTo>
                    <a:lnTo>
                      <a:pt x="29" y="319"/>
                    </a:lnTo>
                    <a:lnTo>
                      <a:pt x="29" y="288"/>
                    </a:lnTo>
                    <a:lnTo>
                      <a:pt x="28" y="266"/>
                    </a:lnTo>
                    <a:lnTo>
                      <a:pt x="23" y="243"/>
                    </a:lnTo>
                    <a:lnTo>
                      <a:pt x="11" y="222"/>
                    </a:lnTo>
                    <a:lnTo>
                      <a:pt x="0" y="207"/>
                    </a:lnTo>
                    <a:lnTo>
                      <a:pt x="1" y="191"/>
                    </a:lnTo>
                    <a:lnTo>
                      <a:pt x="11" y="184"/>
                    </a:lnTo>
                    <a:lnTo>
                      <a:pt x="12" y="181"/>
                    </a:lnTo>
                    <a:lnTo>
                      <a:pt x="24" y="180"/>
                    </a:lnTo>
                    <a:lnTo>
                      <a:pt x="36" y="171"/>
                    </a:lnTo>
                    <a:lnTo>
                      <a:pt x="46" y="163"/>
                    </a:lnTo>
                    <a:lnTo>
                      <a:pt x="52" y="153"/>
                    </a:lnTo>
                    <a:lnTo>
                      <a:pt x="52" y="143"/>
                    </a:lnTo>
                    <a:lnTo>
                      <a:pt x="46" y="115"/>
                    </a:lnTo>
                    <a:lnTo>
                      <a:pt x="48" y="106"/>
                    </a:lnTo>
                    <a:lnTo>
                      <a:pt x="52" y="98"/>
                    </a:lnTo>
                    <a:lnTo>
                      <a:pt x="65" y="92"/>
                    </a:lnTo>
                    <a:lnTo>
                      <a:pt x="75" y="85"/>
                    </a:lnTo>
                    <a:lnTo>
                      <a:pt x="79" y="74"/>
                    </a:lnTo>
                    <a:lnTo>
                      <a:pt x="108" y="55"/>
                    </a:lnTo>
                    <a:lnTo>
                      <a:pt x="114" y="50"/>
                    </a:lnTo>
                    <a:lnTo>
                      <a:pt x="119" y="39"/>
                    </a:lnTo>
                    <a:lnTo>
                      <a:pt x="118" y="3"/>
                    </a:lnTo>
                    <a:lnTo>
                      <a:pt x="119" y="0"/>
                    </a:lnTo>
                    <a:lnTo>
                      <a:pt x="130" y="2"/>
                    </a:lnTo>
                    <a:lnTo>
                      <a:pt x="142" y="9"/>
                    </a:lnTo>
                    <a:lnTo>
                      <a:pt x="169" y="20"/>
                    </a:lnTo>
                    <a:lnTo>
                      <a:pt x="190" y="22"/>
                    </a:lnTo>
                    <a:lnTo>
                      <a:pt x="211" y="17"/>
                    </a:lnTo>
                    <a:lnTo>
                      <a:pt x="226" y="18"/>
                    </a:lnTo>
                    <a:lnTo>
                      <a:pt x="237" y="23"/>
                    </a:lnTo>
                    <a:lnTo>
                      <a:pt x="250" y="24"/>
                    </a:lnTo>
                    <a:lnTo>
                      <a:pt x="267" y="29"/>
                    </a:lnTo>
                    <a:lnTo>
                      <a:pt x="276" y="35"/>
                    </a:lnTo>
                    <a:lnTo>
                      <a:pt x="297" y="45"/>
                    </a:lnTo>
                    <a:lnTo>
                      <a:pt x="309" y="47"/>
                    </a:lnTo>
                    <a:lnTo>
                      <a:pt x="323" y="52"/>
                    </a:lnTo>
                    <a:lnTo>
                      <a:pt x="329" y="58"/>
                    </a:lnTo>
                    <a:lnTo>
                      <a:pt x="333" y="71"/>
                    </a:lnTo>
                    <a:lnTo>
                      <a:pt x="333" y="84"/>
                    </a:lnTo>
                    <a:lnTo>
                      <a:pt x="342" y="99"/>
                    </a:lnTo>
                    <a:lnTo>
                      <a:pt x="358" y="115"/>
                    </a:lnTo>
                    <a:lnTo>
                      <a:pt x="371" y="121"/>
                    </a:lnTo>
                    <a:lnTo>
                      <a:pt x="379" y="124"/>
                    </a:lnTo>
                    <a:lnTo>
                      <a:pt x="415" y="125"/>
                    </a:lnTo>
                    <a:lnTo>
                      <a:pt x="431" y="130"/>
                    </a:lnTo>
                    <a:lnTo>
                      <a:pt x="459" y="140"/>
                    </a:lnTo>
                    <a:lnTo>
                      <a:pt x="474" y="149"/>
                    </a:lnTo>
                    <a:lnTo>
                      <a:pt x="482" y="151"/>
                    </a:lnTo>
                    <a:lnTo>
                      <a:pt x="490" y="154"/>
                    </a:lnTo>
                    <a:lnTo>
                      <a:pt x="496" y="162"/>
                    </a:lnTo>
                    <a:lnTo>
                      <a:pt x="514" y="178"/>
                    </a:lnTo>
                    <a:lnTo>
                      <a:pt x="529" y="184"/>
                    </a:lnTo>
                    <a:lnTo>
                      <a:pt x="543" y="184"/>
                    </a:lnTo>
                    <a:lnTo>
                      <a:pt x="561" y="176"/>
                    </a:lnTo>
                    <a:lnTo>
                      <a:pt x="571" y="170"/>
                    </a:lnTo>
                    <a:lnTo>
                      <a:pt x="581" y="159"/>
                    </a:lnTo>
                    <a:lnTo>
                      <a:pt x="587" y="148"/>
                    </a:lnTo>
                    <a:lnTo>
                      <a:pt x="593" y="138"/>
                    </a:lnTo>
                    <a:lnTo>
                      <a:pt x="594" y="130"/>
                    </a:lnTo>
                    <a:lnTo>
                      <a:pt x="589" y="117"/>
                    </a:lnTo>
                    <a:lnTo>
                      <a:pt x="588" y="108"/>
                    </a:lnTo>
                    <a:lnTo>
                      <a:pt x="582" y="98"/>
                    </a:lnTo>
                    <a:lnTo>
                      <a:pt x="582" y="83"/>
                    </a:lnTo>
                    <a:lnTo>
                      <a:pt x="586" y="70"/>
                    </a:lnTo>
                    <a:lnTo>
                      <a:pt x="598" y="55"/>
                    </a:lnTo>
                    <a:lnTo>
                      <a:pt x="606" y="47"/>
                    </a:lnTo>
                    <a:lnTo>
                      <a:pt x="625" y="33"/>
                    </a:lnTo>
                    <a:lnTo>
                      <a:pt x="641" y="24"/>
                    </a:lnTo>
                    <a:lnTo>
                      <a:pt x="658" y="22"/>
                    </a:lnTo>
                    <a:lnTo>
                      <a:pt x="670" y="17"/>
                    </a:lnTo>
                    <a:lnTo>
                      <a:pt x="701" y="15"/>
                    </a:lnTo>
                    <a:lnTo>
                      <a:pt x="729" y="25"/>
                    </a:lnTo>
                    <a:lnTo>
                      <a:pt x="737" y="29"/>
                    </a:lnTo>
                    <a:lnTo>
                      <a:pt x="745" y="30"/>
                    </a:lnTo>
                    <a:lnTo>
                      <a:pt x="754" y="35"/>
                    </a:lnTo>
                    <a:lnTo>
                      <a:pt x="755" y="45"/>
                    </a:lnTo>
                    <a:lnTo>
                      <a:pt x="754" y="47"/>
                    </a:lnTo>
                    <a:lnTo>
                      <a:pt x="751" y="46"/>
                    </a:lnTo>
                    <a:lnTo>
                      <a:pt x="753" y="54"/>
                    </a:lnTo>
                    <a:lnTo>
                      <a:pt x="762" y="61"/>
                    </a:lnTo>
                    <a:lnTo>
                      <a:pt x="767" y="63"/>
                    </a:lnTo>
                    <a:lnTo>
                      <a:pt x="772" y="62"/>
                    </a:lnTo>
                    <a:lnTo>
                      <a:pt x="787" y="65"/>
                    </a:lnTo>
                    <a:lnTo>
                      <a:pt x="797" y="67"/>
                    </a:lnTo>
                    <a:lnTo>
                      <a:pt x="801" y="68"/>
                    </a:lnTo>
                    <a:lnTo>
                      <a:pt x="815" y="74"/>
                    </a:lnTo>
                    <a:lnTo>
                      <a:pt x="831" y="77"/>
                    </a:lnTo>
                    <a:lnTo>
                      <a:pt x="856" y="78"/>
                    </a:lnTo>
                    <a:lnTo>
                      <a:pt x="864" y="83"/>
                    </a:lnTo>
                    <a:lnTo>
                      <a:pt x="868" y="95"/>
                    </a:lnTo>
                    <a:lnTo>
                      <a:pt x="871" y="97"/>
                    </a:lnTo>
                    <a:lnTo>
                      <a:pt x="863" y="99"/>
                    </a:lnTo>
                    <a:lnTo>
                      <a:pt x="860" y="108"/>
                    </a:lnTo>
                    <a:lnTo>
                      <a:pt x="852" y="116"/>
                    </a:lnTo>
                    <a:lnTo>
                      <a:pt x="852" y="119"/>
                    </a:lnTo>
                    <a:lnTo>
                      <a:pt x="856" y="127"/>
                    </a:lnTo>
                    <a:lnTo>
                      <a:pt x="857" y="154"/>
                    </a:lnTo>
                    <a:lnTo>
                      <a:pt x="860" y="171"/>
                    </a:lnTo>
                    <a:lnTo>
                      <a:pt x="858" y="180"/>
                    </a:lnTo>
                    <a:lnTo>
                      <a:pt x="858" y="183"/>
                    </a:lnTo>
                    <a:lnTo>
                      <a:pt x="848" y="187"/>
                    </a:lnTo>
                    <a:lnTo>
                      <a:pt x="845" y="192"/>
                    </a:lnTo>
                    <a:lnTo>
                      <a:pt x="845" y="196"/>
                    </a:lnTo>
                    <a:lnTo>
                      <a:pt x="846" y="217"/>
                    </a:lnTo>
                    <a:lnTo>
                      <a:pt x="853" y="227"/>
                    </a:lnTo>
                    <a:lnTo>
                      <a:pt x="855" y="230"/>
                    </a:lnTo>
                    <a:lnTo>
                      <a:pt x="852" y="243"/>
                    </a:lnTo>
                    <a:lnTo>
                      <a:pt x="869" y="261"/>
                    </a:lnTo>
                    <a:lnTo>
                      <a:pt x="869" y="304"/>
                    </a:lnTo>
                    <a:lnTo>
                      <a:pt x="869" y="362"/>
                    </a:lnTo>
                    <a:lnTo>
                      <a:pt x="869" y="421"/>
                    </a:lnTo>
                    <a:lnTo>
                      <a:pt x="869" y="479"/>
                    </a:lnTo>
                    <a:lnTo>
                      <a:pt x="869" y="535"/>
                    </a:lnTo>
                    <a:lnTo>
                      <a:pt x="869" y="593"/>
                    </a:lnTo>
                    <a:lnTo>
                      <a:pt x="869" y="649"/>
                    </a:lnTo>
                    <a:lnTo>
                      <a:pt x="869" y="687"/>
                    </a:lnTo>
                    <a:lnTo>
                      <a:pt x="869" y="740"/>
                    </a:lnTo>
                    <a:lnTo>
                      <a:pt x="869" y="799"/>
                    </a:lnTo>
                    <a:lnTo>
                      <a:pt x="817" y="799"/>
                    </a:lnTo>
                    <a:lnTo>
                      <a:pt x="817" y="832"/>
                    </a:lnTo>
                    <a:lnTo>
                      <a:pt x="808" y="831"/>
                    </a:lnTo>
                    <a:lnTo>
                      <a:pt x="761" y="807"/>
                    </a:lnTo>
                    <a:lnTo>
                      <a:pt x="715" y="783"/>
                    </a:lnTo>
                    <a:lnTo>
                      <a:pt x="667" y="759"/>
                    </a:lnTo>
                    <a:lnTo>
                      <a:pt x="620" y="734"/>
                    </a:lnTo>
                    <a:lnTo>
                      <a:pt x="573" y="709"/>
                    </a:lnTo>
                    <a:lnTo>
                      <a:pt x="527" y="685"/>
                    </a:lnTo>
                    <a:lnTo>
                      <a:pt x="480" y="659"/>
                    </a:lnTo>
                    <a:lnTo>
                      <a:pt x="433" y="635"/>
                    </a:lnTo>
                    <a:lnTo>
                      <a:pt x="387" y="610"/>
                    </a:lnTo>
                    <a:lnTo>
                      <a:pt x="376" y="605"/>
                    </a:lnTo>
                    <a:lnTo>
                      <a:pt x="326" y="622"/>
                    </a:lnTo>
                    <a:lnTo>
                      <a:pt x="320" y="625"/>
                    </a:lnTo>
                    <a:lnTo>
                      <a:pt x="303" y="630"/>
                    </a:lnTo>
                    <a:lnTo>
                      <a:pt x="297" y="620"/>
                    </a:lnTo>
                    <a:lnTo>
                      <a:pt x="293" y="616"/>
                    </a:lnTo>
                    <a:lnTo>
                      <a:pt x="278" y="609"/>
                    </a:lnTo>
                    <a:lnTo>
                      <a:pt x="275" y="605"/>
                    </a:lnTo>
                    <a:lnTo>
                      <a:pt x="270" y="601"/>
                    </a:lnTo>
                    <a:lnTo>
                      <a:pt x="261" y="599"/>
                    </a:lnTo>
                    <a:lnTo>
                      <a:pt x="222" y="595"/>
                    </a:lnTo>
                    <a:lnTo>
                      <a:pt x="179" y="596"/>
                    </a:lnTo>
                    <a:lnTo>
                      <a:pt x="148" y="594"/>
                    </a:lnTo>
                    <a:lnTo>
                      <a:pt x="145" y="595"/>
                    </a:lnTo>
                    <a:lnTo>
                      <a:pt x="140" y="59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28" name="Freeform 127"/>
              <p:cNvSpPr>
                <a:spLocks noChangeAspect="1"/>
              </p:cNvSpPr>
              <p:nvPr/>
            </p:nvSpPr>
            <p:spPr bwMode="gray">
              <a:xfrm>
                <a:off x="4464843" y="3192809"/>
                <a:ext cx="146050" cy="127000"/>
              </a:xfrm>
              <a:custGeom>
                <a:avLst/>
                <a:gdLst/>
                <a:ahLst/>
                <a:cxnLst>
                  <a:cxn ang="0">
                    <a:pos x="196" y="379"/>
                  </a:cxn>
                  <a:cxn ang="0">
                    <a:pos x="148" y="379"/>
                  </a:cxn>
                  <a:cxn ang="0">
                    <a:pos x="96" y="379"/>
                  </a:cxn>
                  <a:cxn ang="0">
                    <a:pos x="45" y="379"/>
                  </a:cxn>
                  <a:cxn ang="0">
                    <a:pos x="16" y="379"/>
                  </a:cxn>
                  <a:cxn ang="0">
                    <a:pos x="14" y="385"/>
                  </a:cxn>
                  <a:cxn ang="0">
                    <a:pos x="6" y="392"/>
                  </a:cxn>
                  <a:cxn ang="0">
                    <a:pos x="2" y="397"/>
                  </a:cxn>
                  <a:cxn ang="0">
                    <a:pos x="5" y="396"/>
                  </a:cxn>
                  <a:cxn ang="0">
                    <a:pos x="0" y="401"/>
                  </a:cxn>
                  <a:cxn ang="0">
                    <a:pos x="0" y="392"/>
                  </a:cxn>
                  <a:cxn ang="0">
                    <a:pos x="5" y="355"/>
                  </a:cxn>
                  <a:cxn ang="0">
                    <a:pos x="16" y="329"/>
                  </a:cxn>
                  <a:cxn ang="0">
                    <a:pos x="28" y="323"/>
                  </a:cxn>
                  <a:cxn ang="0">
                    <a:pos x="40" y="296"/>
                  </a:cxn>
                  <a:cxn ang="0">
                    <a:pos x="48" y="284"/>
                  </a:cxn>
                  <a:cxn ang="0">
                    <a:pos x="45" y="275"/>
                  </a:cxn>
                  <a:cxn ang="0">
                    <a:pos x="65" y="246"/>
                  </a:cxn>
                  <a:cxn ang="0">
                    <a:pos x="69" y="240"/>
                  </a:cxn>
                  <a:cxn ang="0">
                    <a:pos x="71" y="229"/>
                  </a:cxn>
                  <a:cxn ang="0">
                    <a:pos x="76" y="221"/>
                  </a:cxn>
                  <a:cxn ang="0">
                    <a:pos x="105" y="188"/>
                  </a:cxn>
                  <a:cxn ang="0">
                    <a:pos x="120" y="164"/>
                  </a:cxn>
                  <a:cxn ang="0">
                    <a:pos x="123" y="145"/>
                  </a:cxn>
                  <a:cxn ang="0">
                    <a:pos x="132" y="122"/>
                  </a:cxn>
                  <a:cxn ang="0">
                    <a:pos x="139" y="100"/>
                  </a:cxn>
                  <a:cxn ang="0">
                    <a:pos x="155" y="80"/>
                  </a:cxn>
                  <a:cxn ang="0">
                    <a:pos x="174" y="70"/>
                  </a:cxn>
                  <a:cxn ang="0">
                    <a:pos x="190" y="57"/>
                  </a:cxn>
                  <a:cxn ang="0">
                    <a:pos x="196" y="38"/>
                  </a:cxn>
                  <a:cxn ang="0">
                    <a:pos x="199" y="33"/>
                  </a:cxn>
                  <a:cxn ang="0">
                    <a:pos x="204" y="22"/>
                  </a:cxn>
                  <a:cxn ang="0">
                    <a:pos x="213" y="6"/>
                  </a:cxn>
                  <a:cxn ang="0">
                    <a:pos x="218" y="0"/>
                  </a:cxn>
                  <a:cxn ang="0">
                    <a:pos x="227" y="0"/>
                  </a:cxn>
                  <a:cxn ang="0">
                    <a:pos x="261" y="0"/>
                  </a:cxn>
                  <a:cxn ang="0">
                    <a:pos x="297" y="0"/>
                  </a:cxn>
                  <a:cxn ang="0">
                    <a:pos x="338" y="0"/>
                  </a:cxn>
                  <a:cxn ang="0">
                    <a:pos x="379" y="0"/>
                  </a:cxn>
                  <a:cxn ang="0">
                    <a:pos x="422" y="0"/>
                  </a:cxn>
                  <a:cxn ang="0">
                    <a:pos x="459" y="0"/>
                  </a:cxn>
                  <a:cxn ang="0">
                    <a:pos x="459" y="32"/>
                  </a:cxn>
                  <a:cxn ang="0">
                    <a:pos x="459" y="102"/>
                  </a:cxn>
                  <a:cxn ang="0">
                    <a:pos x="405" y="102"/>
                  </a:cxn>
                  <a:cxn ang="0">
                    <a:pos x="352" y="102"/>
                  </a:cxn>
                  <a:cxn ang="0">
                    <a:pos x="299" y="102"/>
                  </a:cxn>
                  <a:cxn ang="0">
                    <a:pos x="281" y="102"/>
                  </a:cxn>
                  <a:cxn ang="0">
                    <a:pos x="281" y="160"/>
                  </a:cxn>
                  <a:cxn ang="0">
                    <a:pos x="281" y="219"/>
                  </a:cxn>
                  <a:cxn ang="0">
                    <a:pos x="281" y="254"/>
                  </a:cxn>
                  <a:cxn ang="0">
                    <a:pos x="261" y="261"/>
                  </a:cxn>
                  <a:cxn ang="0">
                    <a:pos x="244" y="263"/>
                  </a:cxn>
                  <a:cxn ang="0">
                    <a:pos x="228" y="268"/>
                  </a:cxn>
                  <a:cxn ang="0">
                    <a:pos x="223" y="272"/>
                  </a:cxn>
                  <a:cxn ang="0">
                    <a:pos x="220" y="277"/>
                  </a:cxn>
                  <a:cxn ang="0">
                    <a:pos x="215" y="288"/>
                  </a:cxn>
                  <a:cxn ang="0">
                    <a:pos x="213" y="296"/>
                  </a:cxn>
                  <a:cxn ang="0">
                    <a:pos x="215" y="322"/>
                  </a:cxn>
                  <a:cxn ang="0">
                    <a:pos x="218" y="342"/>
                  </a:cxn>
                  <a:cxn ang="0">
                    <a:pos x="218" y="363"/>
                  </a:cxn>
                  <a:cxn ang="0">
                    <a:pos x="222" y="379"/>
                  </a:cxn>
                  <a:cxn ang="0">
                    <a:pos x="196" y="379"/>
                  </a:cxn>
                </a:cxnLst>
                <a:rect l="0" t="0" r="r" b="b"/>
                <a:pathLst>
                  <a:path w="459" h="401">
                    <a:moveTo>
                      <a:pt x="196" y="379"/>
                    </a:moveTo>
                    <a:lnTo>
                      <a:pt x="148" y="379"/>
                    </a:lnTo>
                    <a:lnTo>
                      <a:pt x="96" y="379"/>
                    </a:lnTo>
                    <a:lnTo>
                      <a:pt x="45" y="379"/>
                    </a:lnTo>
                    <a:lnTo>
                      <a:pt x="16" y="379"/>
                    </a:lnTo>
                    <a:lnTo>
                      <a:pt x="14" y="385"/>
                    </a:lnTo>
                    <a:lnTo>
                      <a:pt x="6" y="392"/>
                    </a:lnTo>
                    <a:lnTo>
                      <a:pt x="2" y="397"/>
                    </a:lnTo>
                    <a:lnTo>
                      <a:pt x="5" y="396"/>
                    </a:lnTo>
                    <a:lnTo>
                      <a:pt x="0" y="401"/>
                    </a:lnTo>
                    <a:lnTo>
                      <a:pt x="0" y="392"/>
                    </a:lnTo>
                    <a:lnTo>
                      <a:pt x="5" y="355"/>
                    </a:lnTo>
                    <a:lnTo>
                      <a:pt x="16" y="329"/>
                    </a:lnTo>
                    <a:lnTo>
                      <a:pt x="28" y="323"/>
                    </a:lnTo>
                    <a:lnTo>
                      <a:pt x="40" y="296"/>
                    </a:lnTo>
                    <a:lnTo>
                      <a:pt x="48" y="284"/>
                    </a:lnTo>
                    <a:lnTo>
                      <a:pt x="45" y="275"/>
                    </a:lnTo>
                    <a:lnTo>
                      <a:pt x="65" y="246"/>
                    </a:lnTo>
                    <a:lnTo>
                      <a:pt x="69" y="240"/>
                    </a:lnTo>
                    <a:lnTo>
                      <a:pt x="71" y="229"/>
                    </a:lnTo>
                    <a:lnTo>
                      <a:pt x="76" y="221"/>
                    </a:lnTo>
                    <a:lnTo>
                      <a:pt x="105" y="188"/>
                    </a:lnTo>
                    <a:lnTo>
                      <a:pt x="120" y="164"/>
                    </a:lnTo>
                    <a:lnTo>
                      <a:pt x="123" y="145"/>
                    </a:lnTo>
                    <a:lnTo>
                      <a:pt x="132" y="122"/>
                    </a:lnTo>
                    <a:lnTo>
                      <a:pt x="139" y="100"/>
                    </a:lnTo>
                    <a:lnTo>
                      <a:pt x="155" y="80"/>
                    </a:lnTo>
                    <a:lnTo>
                      <a:pt x="174" y="70"/>
                    </a:lnTo>
                    <a:lnTo>
                      <a:pt x="190" y="57"/>
                    </a:lnTo>
                    <a:lnTo>
                      <a:pt x="196" y="38"/>
                    </a:lnTo>
                    <a:lnTo>
                      <a:pt x="199" y="33"/>
                    </a:lnTo>
                    <a:lnTo>
                      <a:pt x="204" y="22"/>
                    </a:lnTo>
                    <a:lnTo>
                      <a:pt x="213" y="6"/>
                    </a:lnTo>
                    <a:lnTo>
                      <a:pt x="218" y="0"/>
                    </a:lnTo>
                    <a:lnTo>
                      <a:pt x="227" y="0"/>
                    </a:lnTo>
                    <a:lnTo>
                      <a:pt x="261" y="0"/>
                    </a:lnTo>
                    <a:lnTo>
                      <a:pt x="297" y="0"/>
                    </a:lnTo>
                    <a:lnTo>
                      <a:pt x="338" y="0"/>
                    </a:lnTo>
                    <a:lnTo>
                      <a:pt x="379" y="0"/>
                    </a:lnTo>
                    <a:lnTo>
                      <a:pt x="422" y="0"/>
                    </a:lnTo>
                    <a:lnTo>
                      <a:pt x="459" y="0"/>
                    </a:lnTo>
                    <a:lnTo>
                      <a:pt x="459" y="32"/>
                    </a:lnTo>
                    <a:lnTo>
                      <a:pt x="459" y="102"/>
                    </a:lnTo>
                    <a:lnTo>
                      <a:pt x="405" y="102"/>
                    </a:lnTo>
                    <a:lnTo>
                      <a:pt x="352" y="102"/>
                    </a:lnTo>
                    <a:lnTo>
                      <a:pt x="299" y="102"/>
                    </a:lnTo>
                    <a:lnTo>
                      <a:pt x="281" y="102"/>
                    </a:lnTo>
                    <a:lnTo>
                      <a:pt x="281" y="160"/>
                    </a:lnTo>
                    <a:lnTo>
                      <a:pt x="281" y="219"/>
                    </a:lnTo>
                    <a:lnTo>
                      <a:pt x="281" y="254"/>
                    </a:lnTo>
                    <a:lnTo>
                      <a:pt x="261" y="261"/>
                    </a:lnTo>
                    <a:lnTo>
                      <a:pt x="244" y="263"/>
                    </a:lnTo>
                    <a:lnTo>
                      <a:pt x="228" y="268"/>
                    </a:lnTo>
                    <a:lnTo>
                      <a:pt x="223" y="272"/>
                    </a:lnTo>
                    <a:lnTo>
                      <a:pt x="220" y="277"/>
                    </a:lnTo>
                    <a:lnTo>
                      <a:pt x="215" y="288"/>
                    </a:lnTo>
                    <a:lnTo>
                      <a:pt x="213" y="296"/>
                    </a:lnTo>
                    <a:lnTo>
                      <a:pt x="215" y="322"/>
                    </a:lnTo>
                    <a:lnTo>
                      <a:pt x="218" y="342"/>
                    </a:lnTo>
                    <a:lnTo>
                      <a:pt x="218" y="363"/>
                    </a:lnTo>
                    <a:lnTo>
                      <a:pt x="222" y="379"/>
                    </a:lnTo>
                    <a:lnTo>
                      <a:pt x="196" y="379"/>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nvGrpSpPr>
              <p:cNvPr id="129" name="Group 367"/>
              <p:cNvGrpSpPr/>
              <p:nvPr/>
            </p:nvGrpSpPr>
            <p:grpSpPr bwMode="gray">
              <a:xfrm>
                <a:off x="4455318" y="2994372"/>
                <a:ext cx="1196974" cy="1339850"/>
                <a:chOff x="4455318" y="2994372"/>
                <a:chExt cx="1196974" cy="1339850"/>
              </a:xfrm>
              <a:grpFill/>
            </p:grpSpPr>
            <p:sp>
              <p:nvSpPr>
                <p:cNvPr id="130" name="Freeform 129"/>
                <p:cNvSpPr>
                  <a:spLocks noChangeAspect="1"/>
                </p:cNvSpPr>
                <p:nvPr/>
              </p:nvSpPr>
              <p:spPr bwMode="gray">
                <a:xfrm>
                  <a:off x="4704556" y="3497609"/>
                  <a:ext cx="77788" cy="114300"/>
                </a:xfrm>
                <a:custGeom>
                  <a:avLst/>
                  <a:gdLst/>
                  <a:ahLst/>
                  <a:cxnLst>
                    <a:cxn ang="0">
                      <a:pos x="239" y="279"/>
                    </a:cxn>
                    <a:cxn ang="0">
                      <a:pos x="215" y="252"/>
                    </a:cxn>
                    <a:cxn ang="0">
                      <a:pos x="209" y="231"/>
                    </a:cxn>
                    <a:cxn ang="0">
                      <a:pos x="209" y="188"/>
                    </a:cxn>
                    <a:cxn ang="0">
                      <a:pos x="204" y="114"/>
                    </a:cxn>
                    <a:cxn ang="0">
                      <a:pos x="200" y="95"/>
                    </a:cxn>
                    <a:cxn ang="0">
                      <a:pos x="194" y="68"/>
                    </a:cxn>
                    <a:cxn ang="0">
                      <a:pos x="187" y="48"/>
                    </a:cxn>
                    <a:cxn ang="0">
                      <a:pos x="176" y="33"/>
                    </a:cxn>
                    <a:cxn ang="0">
                      <a:pos x="166" y="21"/>
                    </a:cxn>
                    <a:cxn ang="0">
                      <a:pos x="170" y="11"/>
                    </a:cxn>
                    <a:cxn ang="0">
                      <a:pos x="172" y="5"/>
                    </a:cxn>
                    <a:cxn ang="0">
                      <a:pos x="162" y="3"/>
                    </a:cxn>
                    <a:cxn ang="0">
                      <a:pos x="145" y="3"/>
                    </a:cxn>
                    <a:cxn ang="0">
                      <a:pos x="129" y="12"/>
                    </a:cxn>
                    <a:cxn ang="0">
                      <a:pos x="86" y="6"/>
                    </a:cxn>
                    <a:cxn ang="0">
                      <a:pos x="47" y="5"/>
                    </a:cxn>
                    <a:cxn ang="0">
                      <a:pos x="19" y="8"/>
                    </a:cxn>
                    <a:cxn ang="0">
                      <a:pos x="14" y="24"/>
                    </a:cxn>
                    <a:cxn ang="0">
                      <a:pos x="20" y="35"/>
                    </a:cxn>
                    <a:cxn ang="0">
                      <a:pos x="24" y="44"/>
                    </a:cxn>
                    <a:cxn ang="0">
                      <a:pos x="25" y="65"/>
                    </a:cxn>
                    <a:cxn ang="0">
                      <a:pos x="25" y="82"/>
                    </a:cxn>
                    <a:cxn ang="0">
                      <a:pos x="28" y="95"/>
                    </a:cxn>
                    <a:cxn ang="0">
                      <a:pos x="30" y="103"/>
                    </a:cxn>
                    <a:cxn ang="0">
                      <a:pos x="25" y="111"/>
                    </a:cxn>
                    <a:cxn ang="0">
                      <a:pos x="31" y="116"/>
                    </a:cxn>
                    <a:cxn ang="0">
                      <a:pos x="41" y="159"/>
                    </a:cxn>
                    <a:cxn ang="0">
                      <a:pos x="36" y="165"/>
                    </a:cxn>
                    <a:cxn ang="0">
                      <a:pos x="28" y="171"/>
                    </a:cxn>
                    <a:cxn ang="0">
                      <a:pos x="22" y="182"/>
                    </a:cxn>
                    <a:cxn ang="0">
                      <a:pos x="14" y="204"/>
                    </a:cxn>
                    <a:cxn ang="0">
                      <a:pos x="11" y="220"/>
                    </a:cxn>
                    <a:cxn ang="0">
                      <a:pos x="1" y="234"/>
                    </a:cxn>
                    <a:cxn ang="0">
                      <a:pos x="0" y="259"/>
                    </a:cxn>
                    <a:cxn ang="0">
                      <a:pos x="11" y="295"/>
                    </a:cxn>
                    <a:cxn ang="0">
                      <a:pos x="22" y="301"/>
                    </a:cxn>
                    <a:cxn ang="0">
                      <a:pos x="27" y="315"/>
                    </a:cxn>
                    <a:cxn ang="0">
                      <a:pos x="21" y="331"/>
                    </a:cxn>
                    <a:cxn ang="0">
                      <a:pos x="11" y="328"/>
                    </a:cxn>
                    <a:cxn ang="0">
                      <a:pos x="5" y="336"/>
                    </a:cxn>
                    <a:cxn ang="0">
                      <a:pos x="67" y="356"/>
                    </a:cxn>
                    <a:cxn ang="0">
                      <a:pos x="95" y="338"/>
                    </a:cxn>
                    <a:cxn ang="0">
                      <a:pos x="137" y="328"/>
                    </a:cxn>
                    <a:cxn ang="0">
                      <a:pos x="183" y="302"/>
                    </a:cxn>
                    <a:cxn ang="0">
                      <a:pos x="196" y="300"/>
                    </a:cxn>
                    <a:cxn ang="0">
                      <a:pos x="219" y="300"/>
                    </a:cxn>
                    <a:cxn ang="0">
                      <a:pos x="240" y="283"/>
                    </a:cxn>
                  </a:cxnLst>
                  <a:rect l="0" t="0" r="r" b="b"/>
                  <a:pathLst>
                    <a:path w="242" h="356">
                      <a:moveTo>
                        <a:pt x="242" y="281"/>
                      </a:moveTo>
                      <a:lnTo>
                        <a:pt x="239" y="279"/>
                      </a:lnTo>
                      <a:lnTo>
                        <a:pt x="223" y="262"/>
                      </a:lnTo>
                      <a:lnTo>
                        <a:pt x="215" y="252"/>
                      </a:lnTo>
                      <a:lnTo>
                        <a:pt x="210" y="241"/>
                      </a:lnTo>
                      <a:lnTo>
                        <a:pt x="209" y="231"/>
                      </a:lnTo>
                      <a:lnTo>
                        <a:pt x="208" y="209"/>
                      </a:lnTo>
                      <a:lnTo>
                        <a:pt x="209" y="188"/>
                      </a:lnTo>
                      <a:lnTo>
                        <a:pt x="205" y="148"/>
                      </a:lnTo>
                      <a:lnTo>
                        <a:pt x="204" y="114"/>
                      </a:lnTo>
                      <a:lnTo>
                        <a:pt x="203" y="101"/>
                      </a:lnTo>
                      <a:lnTo>
                        <a:pt x="200" y="95"/>
                      </a:lnTo>
                      <a:lnTo>
                        <a:pt x="196" y="89"/>
                      </a:lnTo>
                      <a:lnTo>
                        <a:pt x="194" y="68"/>
                      </a:lnTo>
                      <a:lnTo>
                        <a:pt x="191" y="53"/>
                      </a:lnTo>
                      <a:lnTo>
                        <a:pt x="187" y="48"/>
                      </a:lnTo>
                      <a:lnTo>
                        <a:pt x="180" y="41"/>
                      </a:lnTo>
                      <a:lnTo>
                        <a:pt x="176" y="33"/>
                      </a:lnTo>
                      <a:lnTo>
                        <a:pt x="167" y="27"/>
                      </a:lnTo>
                      <a:lnTo>
                        <a:pt x="166" y="21"/>
                      </a:lnTo>
                      <a:lnTo>
                        <a:pt x="170" y="16"/>
                      </a:lnTo>
                      <a:lnTo>
                        <a:pt x="170" y="11"/>
                      </a:lnTo>
                      <a:lnTo>
                        <a:pt x="173" y="6"/>
                      </a:lnTo>
                      <a:lnTo>
                        <a:pt x="172" y="5"/>
                      </a:lnTo>
                      <a:lnTo>
                        <a:pt x="164" y="4"/>
                      </a:lnTo>
                      <a:lnTo>
                        <a:pt x="162" y="3"/>
                      </a:lnTo>
                      <a:lnTo>
                        <a:pt x="162" y="0"/>
                      </a:lnTo>
                      <a:lnTo>
                        <a:pt x="145" y="3"/>
                      </a:lnTo>
                      <a:lnTo>
                        <a:pt x="133" y="11"/>
                      </a:lnTo>
                      <a:lnTo>
                        <a:pt x="129" y="12"/>
                      </a:lnTo>
                      <a:lnTo>
                        <a:pt x="112" y="11"/>
                      </a:lnTo>
                      <a:lnTo>
                        <a:pt x="86" y="6"/>
                      </a:lnTo>
                      <a:lnTo>
                        <a:pt x="58" y="8"/>
                      </a:lnTo>
                      <a:lnTo>
                        <a:pt x="47" y="5"/>
                      </a:lnTo>
                      <a:lnTo>
                        <a:pt x="36" y="5"/>
                      </a:lnTo>
                      <a:lnTo>
                        <a:pt x="19" y="8"/>
                      </a:lnTo>
                      <a:lnTo>
                        <a:pt x="14" y="16"/>
                      </a:lnTo>
                      <a:lnTo>
                        <a:pt x="14" y="24"/>
                      </a:lnTo>
                      <a:lnTo>
                        <a:pt x="17" y="32"/>
                      </a:lnTo>
                      <a:lnTo>
                        <a:pt x="20" y="35"/>
                      </a:lnTo>
                      <a:lnTo>
                        <a:pt x="20" y="43"/>
                      </a:lnTo>
                      <a:lnTo>
                        <a:pt x="24" y="44"/>
                      </a:lnTo>
                      <a:lnTo>
                        <a:pt x="22" y="57"/>
                      </a:lnTo>
                      <a:lnTo>
                        <a:pt x="25" y="65"/>
                      </a:lnTo>
                      <a:lnTo>
                        <a:pt x="25" y="76"/>
                      </a:lnTo>
                      <a:lnTo>
                        <a:pt x="25" y="82"/>
                      </a:lnTo>
                      <a:lnTo>
                        <a:pt x="28" y="89"/>
                      </a:lnTo>
                      <a:lnTo>
                        <a:pt x="28" y="95"/>
                      </a:lnTo>
                      <a:lnTo>
                        <a:pt x="27" y="98"/>
                      </a:lnTo>
                      <a:lnTo>
                        <a:pt x="30" y="103"/>
                      </a:lnTo>
                      <a:lnTo>
                        <a:pt x="25" y="108"/>
                      </a:lnTo>
                      <a:lnTo>
                        <a:pt x="25" y="111"/>
                      </a:lnTo>
                      <a:lnTo>
                        <a:pt x="28" y="112"/>
                      </a:lnTo>
                      <a:lnTo>
                        <a:pt x="31" y="116"/>
                      </a:lnTo>
                      <a:lnTo>
                        <a:pt x="38" y="143"/>
                      </a:lnTo>
                      <a:lnTo>
                        <a:pt x="41" y="159"/>
                      </a:lnTo>
                      <a:lnTo>
                        <a:pt x="36" y="160"/>
                      </a:lnTo>
                      <a:lnTo>
                        <a:pt x="36" y="165"/>
                      </a:lnTo>
                      <a:lnTo>
                        <a:pt x="32" y="166"/>
                      </a:lnTo>
                      <a:lnTo>
                        <a:pt x="28" y="171"/>
                      </a:lnTo>
                      <a:lnTo>
                        <a:pt x="26" y="173"/>
                      </a:lnTo>
                      <a:lnTo>
                        <a:pt x="22" y="182"/>
                      </a:lnTo>
                      <a:lnTo>
                        <a:pt x="16" y="195"/>
                      </a:lnTo>
                      <a:lnTo>
                        <a:pt x="14" y="204"/>
                      </a:lnTo>
                      <a:lnTo>
                        <a:pt x="14" y="215"/>
                      </a:lnTo>
                      <a:lnTo>
                        <a:pt x="11" y="220"/>
                      </a:lnTo>
                      <a:lnTo>
                        <a:pt x="5" y="227"/>
                      </a:lnTo>
                      <a:lnTo>
                        <a:pt x="1" y="234"/>
                      </a:lnTo>
                      <a:lnTo>
                        <a:pt x="0" y="251"/>
                      </a:lnTo>
                      <a:lnTo>
                        <a:pt x="0" y="259"/>
                      </a:lnTo>
                      <a:lnTo>
                        <a:pt x="8" y="279"/>
                      </a:lnTo>
                      <a:lnTo>
                        <a:pt x="11" y="295"/>
                      </a:lnTo>
                      <a:lnTo>
                        <a:pt x="15" y="300"/>
                      </a:lnTo>
                      <a:lnTo>
                        <a:pt x="22" y="301"/>
                      </a:lnTo>
                      <a:lnTo>
                        <a:pt x="25" y="302"/>
                      </a:lnTo>
                      <a:lnTo>
                        <a:pt x="27" y="315"/>
                      </a:lnTo>
                      <a:lnTo>
                        <a:pt x="27" y="329"/>
                      </a:lnTo>
                      <a:lnTo>
                        <a:pt x="21" y="331"/>
                      </a:lnTo>
                      <a:lnTo>
                        <a:pt x="17" y="328"/>
                      </a:lnTo>
                      <a:lnTo>
                        <a:pt x="11" y="328"/>
                      </a:lnTo>
                      <a:lnTo>
                        <a:pt x="9" y="329"/>
                      </a:lnTo>
                      <a:lnTo>
                        <a:pt x="5" y="336"/>
                      </a:lnTo>
                      <a:lnTo>
                        <a:pt x="41" y="345"/>
                      </a:lnTo>
                      <a:lnTo>
                        <a:pt x="67" y="356"/>
                      </a:lnTo>
                      <a:lnTo>
                        <a:pt x="87" y="345"/>
                      </a:lnTo>
                      <a:lnTo>
                        <a:pt x="95" y="338"/>
                      </a:lnTo>
                      <a:lnTo>
                        <a:pt x="103" y="336"/>
                      </a:lnTo>
                      <a:lnTo>
                        <a:pt x="137" y="328"/>
                      </a:lnTo>
                      <a:lnTo>
                        <a:pt x="166" y="311"/>
                      </a:lnTo>
                      <a:lnTo>
                        <a:pt x="183" y="302"/>
                      </a:lnTo>
                      <a:lnTo>
                        <a:pt x="188" y="300"/>
                      </a:lnTo>
                      <a:lnTo>
                        <a:pt x="196" y="300"/>
                      </a:lnTo>
                      <a:lnTo>
                        <a:pt x="215" y="296"/>
                      </a:lnTo>
                      <a:lnTo>
                        <a:pt x="219" y="300"/>
                      </a:lnTo>
                      <a:lnTo>
                        <a:pt x="229" y="299"/>
                      </a:lnTo>
                      <a:lnTo>
                        <a:pt x="240" y="283"/>
                      </a:lnTo>
                      <a:lnTo>
                        <a:pt x="242" y="281"/>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31" name="Freeform 130"/>
                <p:cNvSpPr>
                  <a:spLocks noChangeAspect="1"/>
                </p:cNvSpPr>
                <p:nvPr/>
              </p:nvSpPr>
              <p:spPr bwMode="gray">
                <a:xfrm>
                  <a:off x="4669631" y="3429347"/>
                  <a:ext cx="131763" cy="98425"/>
                </a:xfrm>
                <a:custGeom>
                  <a:avLst/>
                  <a:gdLst/>
                  <a:ahLst/>
                  <a:cxnLst>
                    <a:cxn ang="0">
                      <a:pos x="242" y="9"/>
                    </a:cxn>
                    <a:cxn ang="0">
                      <a:pos x="182" y="49"/>
                    </a:cxn>
                    <a:cxn ang="0">
                      <a:pos x="113" y="91"/>
                    </a:cxn>
                    <a:cxn ang="0">
                      <a:pos x="83" y="96"/>
                    </a:cxn>
                    <a:cxn ang="0">
                      <a:pos x="64" y="119"/>
                    </a:cxn>
                    <a:cxn ang="0">
                      <a:pos x="46" y="162"/>
                    </a:cxn>
                    <a:cxn ang="0">
                      <a:pos x="16" y="188"/>
                    </a:cxn>
                    <a:cxn ang="0">
                      <a:pos x="1" y="224"/>
                    </a:cxn>
                    <a:cxn ang="0">
                      <a:pos x="1" y="259"/>
                    </a:cxn>
                    <a:cxn ang="0">
                      <a:pos x="5" y="267"/>
                    </a:cxn>
                    <a:cxn ang="0">
                      <a:pos x="11" y="275"/>
                    </a:cxn>
                    <a:cxn ang="0">
                      <a:pos x="15" y="284"/>
                    </a:cxn>
                    <a:cxn ang="0">
                      <a:pos x="24" y="291"/>
                    </a:cxn>
                    <a:cxn ang="0">
                      <a:pos x="35" y="294"/>
                    </a:cxn>
                    <a:cxn ang="0">
                      <a:pos x="40" y="295"/>
                    </a:cxn>
                    <a:cxn ang="0">
                      <a:pos x="53" y="290"/>
                    </a:cxn>
                    <a:cxn ang="0">
                      <a:pos x="79" y="283"/>
                    </a:cxn>
                    <a:cxn ang="0">
                      <a:pos x="107" y="285"/>
                    </a:cxn>
                    <a:cxn ang="0">
                      <a:pos x="119" y="290"/>
                    </a:cxn>
                    <a:cxn ang="0">
                      <a:pos x="130" y="306"/>
                    </a:cxn>
                    <a:cxn ang="0">
                      <a:pos x="141" y="305"/>
                    </a:cxn>
                    <a:cxn ang="0">
                      <a:pos x="138" y="281"/>
                    </a:cxn>
                    <a:cxn ang="0">
                      <a:pos x="133" y="259"/>
                    </a:cxn>
                    <a:cxn ang="0">
                      <a:pos x="127" y="240"/>
                    </a:cxn>
                    <a:cxn ang="0">
                      <a:pos x="149" y="221"/>
                    </a:cxn>
                    <a:cxn ang="0">
                      <a:pos x="199" y="222"/>
                    </a:cxn>
                    <a:cxn ang="0">
                      <a:pos x="246" y="227"/>
                    </a:cxn>
                    <a:cxn ang="0">
                      <a:pos x="275" y="217"/>
                    </a:cxn>
                    <a:cxn ang="0">
                      <a:pos x="317" y="227"/>
                    </a:cxn>
                    <a:cxn ang="0">
                      <a:pos x="336" y="224"/>
                    </a:cxn>
                    <a:cxn ang="0">
                      <a:pos x="344" y="214"/>
                    </a:cxn>
                    <a:cxn ang="0">
                      <a:pos x="350" y="208"/>
                    </a:cxn>
                    <a:cxn ang="0">
                      <a:pos x="364" y="195"/>
                    </a:cxn>
                    <a:cxn ang="0">
                      <a:pos x="387" y="197"/>
                    </a:cxn>
                    <a:cxn ang="0">
                      <a:pos x="410" y="185"/>
                    </a:cxn>
                    <a:cxn ang="0">
                      <a:pos x="415" y="177"/>
                    </a:cxn>
                    <a:cxn ang="0">
                      <a:pos x="417" y="171"/>
                    </a:cxn>
                    <a:cxn ang="0">
                      <a:pos x="398" y="150"/>
                    </a:cxn>
                    <a:cxn ang="0">
                      <a:pos x="408" y="145"/>
                    </a:cxn>
                    <a:cxn ang="0">
                      <a:pos x="402" y="130"/>
                    </a:cxn>
                    <a:cxn ang="0">
                      <a:pos x="387" y="133"/>
                    </a:cxn>
                    <a:cxn ang="0">
                      <a:pos x="368" y="131"/>
                    </a:cxn>
                    <a:cxn ang="0">
                      <a:pos x="345" y="108"/>
                    </a:cxn>
                    <a:cxn ang="0">
                      <a:pos x="317" y="70"/>
                    </a:cxn>
                    <a:cxn ang="0">
                      <a:pos x="302" y="39"/>
                    </a:cxn>
                    <a:cxn ang="0">
                      <a:pos x="290" y="26"/>
                    </a:cxn>
                    <a:cxn ang="0">
                      <a:pos x="295" y="0"/>
                    </a:cxn>
                  </a:cxnLst>
                  <a:rect l="0" t="0" r="r" b="b"/>
                  <a:pathLst>
                    <a:path w="417" h="307">
                      <a:moveTo>
                        <a:pt x="295" y="0"/>
                      </a:moveTo>
                      <a:lnTo>
                        <a:pt x="262" y="1"/>
                      </a:lnTo>
                      <a:lnTo>
                        <a:pt x="242" y="9"/>
                      </a:lnTo>
                      <a:lnTo>
                        <a:pt x="234" y="12"/>
                      </a:lnTo>
                      <a:lnTo>
                        <a:pt x="219" y="25"/>
                      </a:lnTo>
                      <a:lnTo>
                        <a:pt x="182" y="49"/>
                      </a:lnTo>
                      <a:lnTo>
                        <a:pt x="170" y="65"/>
                      </a:lnTo>
                      <a:lnTo>
                        <a:pt x="151" y="79"/>
                      </a:lnTo>
                      <a:lnTo>
                        <a:pt x="113" y="91"/>
                      </a:lnTo>
                      <a:lnTo>
                        <a:pt x="101" y="93"/>
                      </a:lnTo>
                      <a:lnTo>
                        <a:pt x="89" y="95"/>
                      </a:lnTo>
                      <a:lnTo>
                        <a:pt x="83" y="96"/>
                      </a:lnTo>
                      <a:lnTo>
                        <a:pt x="74" y="102"/>
                      </a:lnTo>
                      <a:lnTo>
                        <a:pt x="69" y="108"/>
                      </a:lnTo>
                      <a:lnTo>
                        <a:pt x="64" y="119"/>
                      </a:lnTo>
                      <a:lnTo>
                        <a:pt x="60" y="134"/>
                      </a:lnTo>
                      <a:lnTo>
                        <a:pt x="53" y="152"/>
                      </a:lnTo>
                      <a:lnTo>
                        <a:pt x="46" y="162"/>
                      </a:lnTo>
                      <a:lnTo>
                        <a:pt x="30" y="174"/>
                      </a:lnTo>
                      <a:lnTo>
                        <a:pt x="20" y="183"/>
                      </a:lnTo>
                      <a:lnTo>
                        <a:pt x="16" y="188"/>
                      </a:lnTo>
                      <a:lnTo>
                        <a:pt x="11" y="197"/>
                      </a:lnTo>
                      <a:lnTo>
                        <a:pt x="10" y="206"/>
                      </a:lnTo>
                      <a:lnTo>
                        <a:pt x="1" y="224"/>
                      </a:lnTo>
                      <a:lnTo>
                        <a:pt x="0" y="235"/>
                      </a:lnTo>
                      <a:lnTo>
                        <a:pt x="0" y="248"/>
                      </a:lnTo>
                      <a:lnTo>
                        <a:pt x="1" y="259"/>
                      </a:lnTo>
                      <a:lnTo>
                        <a:pt x="4" y="260"/>
                      </a:lnTo>
                      <a:lnTo>
                        <a:pt x="4" y="262"/>
                      </a:lnTo>
                      <a:lnTo>
                        <a:pt x="5" y="267"/>
                      </a:lnTo>
                      <a:lnTo>
                        <a:pt x="6" y="268"/>
                      </a:lnTo>
                      <a:lnTo>
                        <a:pt x="8" y="269"/>
                      </a:lnTo>
                      <a:lnTo>
                        <a:pt x="11" y="275"/>
                      </a:lnTo>
                      <a:lnTo>
                        <a:pt x="14" y="276"/>
                      </a:lnTo>
                      <a:lnTo>
                        <a:pt x="15" y="279"/>
                      </a:lnTo>
                      <a:lnTo>
                        <a:pt x="15" y="284"/>
                      </a:lnTo>
                      <a:lnTo>
                        <a:pt x="19" y="284"/>
                      </a:lnTo>
                      <a:lnTo>
                        <a:pt x="22" y="287"/>
                      </a:lnTo>
                      <a:lnTo>
                        <a:pt x="24" y="291"/>
                      </a:lnTo>
                      <a:lnTo>
                        <a:pt x="31" y="295"/>
                      </a:lnTo>
                      <a:lnTo>
                        <a:pt x="31" y="294"/>
                      </a:lnTo>
                      <a:lnTo>
                        <a:pt x="35" y="294"/>
                      </a:lnTo>
                      <a:lnTo>
                        <a:pt x="37" y="291"/>
                      </a:lnTo>
                      <a:lnTo>
                        <a:pt x="38" y="291"/>
                      </a:lnTo>
                      <a:lnTo>
                        <a:pt x="40" y="295"/>
                      </a:lnTo>
                      <a:lnTo>
                        <a:pt x="47" y="298"/>
                      </a:lnTo>
                      <a:lnTo>
                        <a:pt x="51" y="296"/>
                      </a:lnTo>
                      <a:lnTo>
                        <a:pt x="53" y="290"/>
                      </a:lnTo>
                      <a:lnTo>
                        <a:pt x="59" y="289"/>
                      </a:lnTo>
                      <a:lnTo>
                        <a:pt x="67" y="286"/>
                      </a:lnTo>
                      <a:lnTo>
                        <a:pt x="79" y="283"/>
                      </a:lnTo>
                      <a:lnTo>
                        <a:pt x="89" y="280"/>
                      </a:lnTo>
                      <a:lnTo>
                        <a:pt x="96" y="280"/>
                      </a:lnTo>
                      <a:lnTo>
                        <a:pt x="107" y="285"/>
                      </a:lnTo>
                      <a:lnTo>
                        <a:pt x="112" y="280"/>
                      </a:lnTo>
                      <a:lnTo>
                        <a:pt x="113" y="280"/>
                      </a:lnTo>
                      <a:lnTo>
                        <a:pt x="119" y="290"/>
                      </a:lnTo>
                      <a:lnTo>
                        <a:pt x="124" y="291"/>
                      </a:lnTo>
                      <a:lnTo>
                        <a:pt x="125" y="296"/>
                      </a:lnTo>
                      <a:lnTo>
                        <a:pt x="130" y="306"/>
                      </a:lnTo>
                      <a:lnTo>
                        <a:pt x="133" y="307"/>
                      </a:lnTo>
                      <a:lnTo>
                        <a:pt x="139" y="307"/>
                      </a:lnTo>
                      <a:lnTo>
                        <a:pt x="141" y="305"/>
                      </a:lnTo>
                      <a:lnTo>
                        <a:pt x="138" y="298"/>
                      </a:lnTo>
                      <a:lnTo>
                        <a:pt x="138" y="292"/>
                      </a:lnTo>
                      <a:lnTo>
                        <a:pt x="138" y="281"/>
                      </a:lnTo>
                      <a:lnTo>
                        <a:pt x="135" y="273"/>
                      </a:lnTo>
                      <a:lnTo>
                        <a:pt x="137" y="260"/>
                      </a:lnTo>
                      <a:lnTo>
                        <a:pt x="133" y="259"/>
                      </a:lnTo>
                      <a:lnTo>
                        <a:pt x="133" y="251"/>
                      </a:lnTo>
                      <a:lnTo>
                        <a:pt x="130" y="248"/>
                      </a:lnTo>
                      <a:lnTo>
                        <a:pt x="127" y="240"/>
                      </a:lnTo>
                      <a:lnTo>
                        <a:pt x="128" y="232"/>
                      </a:lnTo>
                      <a:lnTo>
                        <a:pt x="132" y="224"/>
                      </a:lnTo>
                      <a:lnTo>
                        <a:pt x="149" y="221"/>
                      </a:lnTo>
                      <a:lnTo>
                        <a:pt x="160" y="221"/>
                      </a:lnTo>
                      <a:lnTo>
                        <a:pt x="171" y="224"/>
                      </a:lnTo>
                      <a:lnTo>
                        <a:pt x="199" y="222"/>
                      </a:lnTo>
                      <a:lnTo>
                        <a:pt x="225" y="227"/>
                      </a:lnTo>
                      <a:lnTo>
                        <a:pt x="242" y="228"/>
                      </a:lnTo>
                      <a:lnTo>
                        <a:pt x="246" y="227"/>
                      </a:lnTo>
                      <a:lnTo>
                        <a:pt x="258" y="219"/>
                      </a:lnTo>
                      <a:lnTo>
                        <a:pt x="275" y="216"/>
                      </a:lnTo>
                      <a:lnTo>
                        <a:pt x="275" y="217"/>
                      </a:lnTo>
                      <a:lnTo>
                        <a:pt x="310" y="222"/>
                      </a:lnTo>
                      <a:lnTo>
                        <a:pt x="313" y="227"/>
                      </a:lnTo>
                      <a:lnTo>
                        <a:pt x="317" y="227"/>
                      </a:lnTo>
                      <a:lnTo>
                        <a:pt x="320" y="225"/>
                      </a:lnTo>
                      <a:lnTo>
                        <a:pt x="334" y="225"/>
                      </a:lnTo>
                      <a:lnTo>
                        <a:pt x="336" y="224"/>
                      </a:lnTo>
                      <a:lnTo>
                        <a:pt x="339" y="220"/>
                      </a:lnTo>
                      <a:lnTo>
                        <a:pt x="343" y="220"/>
                      </a:lnTo>
                      <a:lnTo>
                        <a:pt x="344" y="214"/>
                      </a:lnTo>
                      <a:lnTo>
                        <a:pt x="347" y="211"/>
                      </a:lnTo>
                      <a:lnTo>
                        <a:pt x="348" y="210"/>
                      </a:lnTo>
                      <a:lnTo>
                        <a:pt x="350" y="208"/>
                      </a:lnTo>
                      <a:lnTo>
                        <a:pt x="354" y="209"/>
                      </a:lnTo>
                      <a:lnTo>
                        <a:pt x="361" y="197"/>
                      </a:lnTo>
                      <a:lnTo>
                        <a:pt x="364" y="195"/>
                      </a:lnTo>
                      <a:lnTo>
                        <a:pt x="370" y="195"/>
                      </a:lnTo>
                      <a:lnTo>
                        <a:pt x="379" y="199"/>
                      </a:lnTo>
                      <a:lnTo>
                        <a:pt x="387" y="197"/>
                      </a:lnTo>
                      <a:lnTo>
                        <a:pt x="393" y="199"/>
                      </a:lnTo>
                      <a:lnTo>
                        <a:pt x="398" y="197"/>
                      </a:lnTo>
                      <a:lnTo>
                        <a:pt x="410" y="185"/>
                      </a:lnTo>
                      <a:lnTo>
                        <a:pt x="412" y="182"/>
                      </a:lnTo>
                      <a:lnTo>
                        <a:pt x="412" y="181"/>
                      </a:lnTo>
                      <a:lnTo>
                        <a:pt x="415" y="177"/>
                      </a:lnTo>
                      <a:lnTo>
                        <a:pt x="417" y="172"/>
                      </a:lnTo>
                      <a:lnTo>
                        <a:pt x="417" y="170"/>
                      </a:lnTo>
                      <a:lnTo>
                        <a:pt x="417" y="171"/>
                      </a:lnTo>
                      <a:lnTo>
                        <a:pt x="406" y="161"/>
                      </a:lnTo>
                      <a:lnTo>
                        <a:pt x="399" y="154"/>
                      </a:lnTo>
                      <a:lnTo>
                        <a:pt x="398" y="150"/>
                      </a:lnTo>
                      <a:lnTo>
                        <a:pt x="399" y="146"/>
                      </a:lnTo>
                      <a:lnTo>
                        <a:pt x="403" y="145"/>
                      </a:lnTo>
                      <a:lnTo>
                        <a:pt x="408" y="145"/>
                      </a:lnTo>
                      <a:lnTo>
                        <a:pt x="409" y="142"/>
                      </a:lnTo>
                      <a:lnTo>
                        <a:pt x="408" y="140"/>
                      </a:lnTo>
                      <a:lnTo>
                        <a:pt x="402" y="130"/>
                      </a:lnTo>
                      <a:lnTo>
                        <a:pt x="396" y="127"/>
                      </a:lnTo>
                      <a:lnTo>
                        <a:pt x="392" y="128"/>
                      </a:lnTo>
                      <a:lnTo>
                        <a:pt x="387" y="133"/>
                      </a:lnTo>
                      <a:lnTo>
                        <a:pt x="382" y="134"/>
                      </a:lnTo>
                      <a:lnTo>
                        <a:pt x="379" y="134"/>
                      </a:lnTo>
                      <a:lnTo>
                        <a:pt x="368" y="131"/>
                      </a:lnTo>
                      <a:lnTo>
                        <a:pt x="360" y="127"/>
                      </a:lnTo>
                      <a:lnTo>
                        <a:pt x="349" y="114"/>
                      </a:lnTo>
                      <a:lnTo>
                        <a:pt x="345" y="108"/>
                      </a:lnTo>
                      <a:lnTo>
                        <a:pt x="339" y="93"/>
                      </a:lnTo>
                      <a:lnTo>
                        <a:pt x="334" y="84"/>
                      </a:lnTo>
                      <a:lnTo>
                        <a:pt x="317" y="70"/>
                      </a:lnTo>
                      <a:lnTo>
                        <a:pt x="305" y="55"/>
                      </a:lnTo>
                      <a:lnTo>
                        <a:pt x="301" y="48"/>
                      </a:lnTo>
                      <a:lnTo>
                        <a:pt x="302" y="39"/>
                      </a:lnTo>
                      <a:lnTo>
                        <a:pt x="301" y="37"/>
                      </a:lnTo>
                      <a:lnTo>
                        <a:pt x="291" y="28"/>
                      </a:lnTo>
                      <a:lnTo>
                        <a:pt x="290" y="26"/>
                      </a:lnTo>
                      <a:lnTo>
                        <a:pt x="293" y="16"/>
                      </a:lnTo>
                      <a:lnTo>
                        <a:pt x="294" y="5"/>
                      </a:lnTo>
                      <a:lnTo>
                        <a:pt x="295"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32" name="Freeform 131"/>
                <p:cNvSpPr>
                  <a:spLocks noChangeAspect="1"/>
                </p:cNvSpPr>
                <p:nvPr/>
              </p:nvSpPr>
              <p:spPr bwMode="gray">
                <a:xfrm>
                  <a:off x="4906168" y="3469034"/>
                  <a:ext cx="133350" cy="195263"/>
                </a:xfrm>
                <a:custGeom>
                  <a:avLst/>
                  <a:gdLst/>
                  <a:ahLst/>
                  <a:cxnLst>
                    <a:cxn ang="0">
                      <a:pos x="220" y="581"/>
                    </a:cxn>
                    <a:cxn ang="0">
                      <a:pos x="170" y="579"/>
                    </a:cxn>
                    <a:cxn ang="0">
                      <a:pos x="74" y="585"/>
                    </a:cxn>
                    <a:cxn ang="0">
                      <a:pos x="79" y="536"/>
                    </a:cxn>
                    <a:cxn ang="0">
                      <a:pos x="75" y="520"/>
                    </a:cxn>
                    <a:cxn ang="0">
                      <a:pos x="63" y="502"/>
                    </a:cxn>
                    <a:cxn ang="0">
                      <a:pos x="68" y="494"/>
                    </a:cxn>
                    <a:cxn ang="0">
                      <a:pos x="58" y="484"/>
                    </a:cxn>
                    <a:cxn ang="0">
                      <a:pos x="32" y="480"/>
                    </a:cxn>
                    <a:cxn ang="0">
                      <a:pos x="11" y="456"/>
                    </a:cxn>
                    <a:cxn ang="0">
                      <a:pos x="3" y="448"/>
                    </a:cxn>
                    <a:cxn ang="0">
                      <a:pos x="7" y="432"/>
                    </a:cxn>
                    <a:cxn ang="0">
                      <a:pos x="19" y="400"/>
                    </a:cxn>
                    <a:cxn ang="0">
                      <a:pos x="39" y="358"/>
                    </a:cxn>
                    <a:cxn ang="0">
                      <a:pos x="62" y="328"/>
                    </a:cxn>
                    <a:cxn ang="0">
                      <a:pos x="101" y="323"/>
                    </a:cxn>
                    <a:cxn ang="0">
                      <a:pos x="130" y="339"/>
                    </a:cxn>
                    <a:cxn ang="0">
                      <a:pos x="143" y="350"/>
                    </a:cxn>
                    <a:cxn ang="0">
                      <a:pos x="168" y="342"/>
                    </a:cxn>
                    <a:cxn ang="0">
                      <a:pos x="198" y="280"/>
                    </a:cxn>
                    <a:cxn ang="0">
                      <a:pos x="210" y="241"/>
                    </a:cxn>
                    <a:cxn ang="0">
                      <a:pos x="238" y="217"/>
                    </a:cxn>
                    <a:cxn ang="0">
                      <a:pos x="249" y="171"/>
                    </a:cxn>
                    <a:cxn ang="0">
                      <a:pos x="263" y="131"/>
                    </a:cxn>
                    <a:cxn ang="0">
                      <a:pos x="279" y="95"/>
                    </a:cxn>
                    <a:cxn ang="0">
                      <a:pos x="307" y="77"/>
                    </a:cxn>
                    <a:cxn ang="0">
                      <a:pos x="327" y="48"/>
                    </a:cxn>
                    <a:cxn ang="0">
                      <a:pos x="323" y="23"/>
                    </a:cxn>
                    <a:cxn ang="0">
                      <a:pos x="310" y="15"/>
                    </a:cxn>
                    <a:cxn ang="0">
                      <a:pos x="332" y="0"/>
                    </a:cxn>
                    <a:cxn ang="0">
                      <a:pos x="340" y="4"/>
                    </a:cxn>
                    <a:cxn ang="0">
                      <a:pos x="355" y="48"/>
                    </a:cxn>
                    <a:cxn ang="0">
                      <a:pos x="349" y="90"/>
                    </a:cxn>
                    <a:cxn ang="0">
                      <a:pos x="374" y="140"/>
                    </a:cxn>
                    <a:cxn ang="0">
                      <a:pos x="376" y="157"/>
                    </a:cxn>
                    <a:cxn ang="0">
                      <a:pos x="337" y="154"/>
                    </a:cxn>
                    <a:cxn ang="0">
                      <a:pos x="315" y="159"/>
                    </a:cxn>
                    <a:cxn ang="0">
                      <a:pos x="311" y="192"/>
                    </a:cxn>
                    <a:cxn ang="0">
                      <a:pos x="338" y="215"/>
                    </a:cxn>
                    <a:cxn ang="0">
                      <a:pos x="360" y="230"/>
                    </a:cxn>
                    <a:cxn ang="0">
                      <a:pos x="376" y="292"/>
                    </a:cxn>
                    <a:cxn ang="0">
                      <a:pos x="370" y="323"/>
                    </a:cxn>
                    <a:cxn ang="0">
                      <a:pos x="343" y="369"/>
                    </a:cxn>
                    <a:cxn ang="0">
                      <a:pos x="335" y="407"/>
                    </a:cxn>
                    <a:cxn ang="0">
                      <a:pos x="345" y="458"/>
                    </a:cxn>
                    <a:cxn ang="0">
                      <a:pos x="390" y="528"/>
                    </a:cxn>
                    <a:cxn ang="0">
                      <a:pos x="418" y="559"/>
                    </a:cxn>
                    <a:cxn ang="0">
                      <a:pos x="413" y="615"/>
                    </a:cxn>
                    <a:cxn ang="0">
                      <a:pos x="366" y="592"/>
                    </a:cxn>
                    <a:cxn ang="0">
                      <a:pos x="264" y="585"/>
                    </a:cxn>
                  </a:cxnLst>
                  <a:rect l="0" t="0" r="r" b="b"/>
                  <a:pathLst>
                    <a:path w="420" h="615">
                      <a:moveTo>
                        <a:pt x="264" y="585"/>
                      </a:moveTo>
                      <a:lnTo>
                        <a:pt x="256" y="582"/>
                      </a:lnTo>
                      <a:lnTo>
                        <a:pt x="220" y="581"/>
                      </a:lnTo>
                      <a:lnTo>
                        <a:pt x="204" y="577"/>
                      </a:lnTo>
                      <a:lnTo>
                        <a:pt x="184" y="581"/>
                      </a:lnTo>
                      <a:lnTo>
                        <a:pt x="170" y="579"/>
                      </a:lnTo>
                      <a:lnTo>
                        <a:pt x="156" y="582"/>
                      </a:lnTo>
                      <a:lnTo>
                        <a:pt x="116" y="582"/>
                      </a:lnTo>
                      <a:lnTo>
                        <a:pt x="74" y="585"/>
                      </a:lnTo>
                      <a:lnTo>
                        <a:pt x="70" y="586"/>
                      </a:lnTo>
                      <a:lnTo>
                        <a:pt x="74" y="552"/>
                      </a:lnTo>
                      <a:lnTo>
                        <a:pt x="79" y="536"/>
                      </a:lnTo>
                      <a:lnTo>
                        <a:pt x="79" y="529"/>
                      </a:lnTo>
                      <a:lnTo>
                        <a:pt x="81" y="527"/>
                      </a:lnTo>
                      <a:lnTo>
                        <a:pt x="75" y="520"/>
                      </a:lnTo>
                      <a:lnTo>
                        <a:pt x="69" y="513"/>
                      </a:lnTo>
                      <a:lnTo>
                        <a:pt x="66" y="509"/>
                      </a:lnTo>
                      <a:lnTo>
                        <a:pt x="63" y="502"/>
                      </a:lnTo>
                      <a:lnTo>
                        <a:pt x="63" y="500"/>
                      </a:lnTo>
                      <a:lnTo>
                        <a:pt x="66" y="499"/>
                      </a:lnTo>
                      <a:lnTo>
                        <a:pt x="68" y="494"/>
                      </a:lnTo>
                      <a:lnTo>
                        <a:pt x="68" y="485"/>
                      </a:lnTo>
                      <a:lnTo>
                        <a:pt x="64" y="483"/>
                      </a:lnTo>
                      <a:lnTo>
                        <a:pt x="58" y="484"/>
                      </a:lnTo>
                      <a:lnTo>
                        <a:pt x="57" y="488"/>
                      </a:lnTo>
                      <a:lnTo>
                        <a:pt x="52" y="489"/>
                      </a:lnTo>
                      <a:lnTo>
                        <a:pt x="32" y="480"/>
                      </a:lnTo>
                      <a:lnTo>
                        <a:pt x="27" y="471"/>
                      </a:lnTo>
                      <a:lnTo>
                        <a:pt x="21" y="456"/>
                      </a:lnTo>
                      <a:lnTo>
                        <a:pt x="11" y="456"/>
                      </a:lnTo>
                      <a:lnTo>
                        <a:pt x="6" y="458"/>
                      </a:lnTo>
                      <a:lnTo>
                        <a:pt x="1" y="455"/>
                      </a:lnTo>
                      <a:lnTo>
                        <a:pt x="3" y="448"/>
                      </a:lnTo>
                      <a:lnTo>
                        <a:pt x="0" y="446"/>
                      </a:lnTo>
                      <a:lnTo>
                        <a:pt x="0" y="439"/>
                      </a:lnTo>
                      <a:lnTo>
                        <a:pt x="7" y="432"/>
                      </a:lnTo>
                      <a:lnTo>
                        <a:pt x="14" y="423"/>
                      </a:lnTo>
                      <a:lnTo>
                        <a:pt x="17" y="414"/>
                      </a:lnTo>
                      <a:lnTo>
                        <a:pt x="19" y="400"/>
                      </a:lnTo>
                      <a:lnTo>
                        <a:pt x="22" y="385"/>
                      </a:lnTo>
                      <a:lnTo>
                        <a:pt x="31" y="369"/>
                      </a:lnTo>
                      <a:lnTo>
                        <a:pt x="39" y="358"/>
                      </a:lnTo>
                      <a:lnTo>
                        <a:pt x="47" y="350"/>
                      </a:lnTo>
                      <a:lnTo>
                        <a:pt x="58" y="345"/>
                      </a:lnTo>
                      <a:lnTo>
                        <a:pt x="62" y="328"/>
                      </a:lnTo>
                      <a:lnTo>
                        <a:pt x="64" y="328"/>
                      </a:lnTo>
                      <a:lnTo>
                        <a:pt x="79" y="328"/>
                      </a:lnTo>
                      <a:lnTo>
                        <a:pt x="101" y="323"/>
                      </a:lnTo>
                      <a:lnTo>
                        <a:pt x="116" y="324"/>
                      </a:lnTo>
                      <a:lnTo>
                        <a:pt x="127" y="334"/>
                      </a:lnTo>
                      <a:lnTo>
                        <a:pt x="130" y="339"/>
                      </a:lnTo>
                      <a:lnTo>
                        <a:pt x="130" y="340"/>
                      </a:lnTo>
                      <a:lnTo>
                        <a:pt x="134" y="343"/>
                      </a:lnTo>
                      <a:lnTo>
                        <a:pt x="143" y="350"/>
                      </a:lnTo>
                      <a:lnTo>
                        <a:pt x="156" y="351"/>
                      </a:lnTo>
                      <a:lnTo>
                        <a:pt x="165" y="348"/>
                      </a:lnTo>
                      <a:lnTo>
                        <a:pt x="168" y="342"/>
                      </a:lnTo>
                      <a:lnTo>
                        <a:pt x="170" y="333"/>
                      </a:lnTo>
                      <a:lnTo>
                        <a:pt x="188" y="302"/>
                      </a:lnTo>
                      <a:lnTo>
                        <a:pt x="198" y="280"/>
                      </a:lnTo>
                      <a:lnTo>
                        <a:pt x="200" y="273"/>
                      </a:lnTo>
                      <a:lnTo>
                        <a:pt x="204" y="257"/>
                      </a:lnTo>
                      <a:lnTo>
                        <a:pt x="210" y="241"/>
                      </a:lnTo>
                      <a:lnTo>
                        <a:pt x="221" y="229"/>
                      </a:lnTo>
                      <a:lnTo>
                        <a:pt x="236" y="222"/>
                      </a:lnTo>
                      <a:lnTo>
                        <a:pt x="238" y="217"/>
                      </a:lnTo>
                      <a:lnTo>
                        <a:pt x="240" y="211"/>
                      </a:lnTo>
                      <a:lnTo>
                        <a:pt x="241" y="199"/>
                      </a:lnTo>
                      <a:lnTo>
                        <a:pt x="249" y="171"/>
                      </a:lnTo>
                      <a:lnTo>
                        <a:pt x="251" y="160"/>
                      </a:lnTo>
                      <a:lnTo>
                        <a:pt x="254" y="149"/>
                      </a:lnTo>
                      <a:lnTo>
                        <a:pt x="263" y="131"/>
                      </a:lnTo>
                      <a:lnTo>
                        <a:pt x="270" y="108"/>
                      </a:lnTo>
                      <a:lnTo>
                        <a:pt x="274" y="101"/>
                      </a:lnTo>
                      <a:lnTo>
                        <a:pt x="279" y="95"/>
                      </a:lnTo>
                      <a:lnTo>
                        <a:pt x="288" y="85"/>
                      </a:lnTo>
                      <a:lnTo>
                        <a:pt x="291" y="84"/>
                      </a:lnTo>
                      <a:lnTo>
                        <a:pt x="307" y="77"/>
                      </a:lnTo>
                      <a:lnTo>
                        <a:pt x="310" y="74"/>
                      </a:lnTo>
                      <a:lnTo>
                        <a:pt x="329" y="61"/>
                      </a:lnTo>
                      <a:lnTo>
                        <a:pt x="327" y="48"/>
                      </a:lnTo>
                      <a:lnTo>
                        <a:pt x="328" y="31"/>
                      </a:lnTo>
                      <a:lnTo>
                        <a:pt x="326" y="26"/>
                      </a:lnTo>
                      <a:lnTo>
                        <a:pt x="323" y="23"/>
                      </a:lnTo>
                      <a:lnTo>
                        <a:pt x="322" y="22"/>
                      </a:lnTo>
                      <a:lnTo>
                        <a:pt x="311" y="18"/>
                      </a:lnTo>
                      <a:lnTo>
                        <a:pt x="310" y="15"/>
                      </a:lnTo>
                      <a:lnTo>
                        <a:pt x="315" y="15"/>
                      </a:lnTo>
                      <a:lnTo>
                        <a:pt x="323" y="3"/>
                      </a:lnTo>
                      <a:lnTo>
                        <a:pt x="332" y="0"/>
                      </a:lnTo>
                      <a:lnTo>
                        <a:pt x="338" y="0"/>
                      </a:lnTo>
                      <a:lnTo>
                        <a:pt x="340" y="1"/>
                      </a:lnTo>
                      <a:lnTo>
                        <a:pt x="340" y="4"/>
                      </a:lnTo>
                      <a:lnTo>
                        <a:pt x="347" y="32"/>
                      </a:lnTo>
                      <a:lnTo>
                        <a:pt x="353" y="41"/>
                      </a:lnTo>
                      <a:lnTo>
                        <a:pt x="355" y="48"/>
                      </a:lnTo>
                      <a:lnTo>
                        <a:pt x="354" y="68"/>
                      </a:lnTo>
                      <a:lnTo>
                        <a:pt x="353" y="79"/>
                      </a:lnTo>
                      <a:lnTo>
                        <a:pt x="349" y="90"/>
                      </a:lnTo>
                      <a:lnTo>
                        <a:pt x="349" y="98"/>
                      </a:lnTo>
                      <a:lnTo>
                        <a:pt x="359" y="119"/>
                      </a:lnTo>
                      <a:lnTo>
                        <a:pt x="374" y="140"/>
                      </a:lnTo>
                      <a:lnTo>
                        <a:pt x="376" y="146"/>
                      </a:lnTo>
                      <a:lnTo>
                        <a:pt x="377" y="155"/>
                      </a:lnTo>
                      <a:lnTo>
                        <a:pt x="376" y="157"/>
                      </a:lnTo>
                      <a:lnTo>
                        <a:pt x="372" y="160"/>
                      </a:lnTo>
                      <a:lnTo>
                        <a:pt x="353" y="156"/>
                      </a:lnTo>
                      <a:lnTo>
                        <a:pt x="337" y="154"/>
                      </a:lnTo>
                      <a:lnTo>
                        <a:pt x="322" y="155"/>
                      </a:lnTo>
                      <a:lnTo>
                        <a:pt x="318" y="156"/>
                      </a:lnTo>
                      <a:lnTo>
                        <a:pt x="315" y="159"/>
                      </a:lnTo>
                      <a:lnTo>
                        <a:pt x="310" y="165"/>
                      </a:lnTo>
                      <a:lnTo>
                        <a:pt x="310" y="179"/>
                      </a:lnTo>
                      <a:lnTo>
                        <a:pt x="311" y="192"/>
                      </a:lnTo>
                      <a:lnTo>
                        <a:pt x="322" y="205"/>
                      </a:lnTo>
                      <a:lnTo>
                        <a:pt x="329" y="211"/>
                      </a:lnTo>
                      <a:lnTo>
                        <a:pt x="338" y="215"/>
                      </a:lnTo>
                      <a:lnTo>
                        <a:pt x="350" y="217"/>
                      </a:lnTo>
                      <a:lnTo>
                        <a:pt x="354" y="220"/>
                      </a:lnTo>
                      <a:lnTo>
                        <a:pt x="360" y="230"/>
                      </a:lnTo>
                      <a:lnTo>
                        <a:pt x="370" y="257"/>
                      </a:lnTo>
                      <a:lnTo>
                        <a:pt x="375" y="275"/>
                      </a:lnTo>
                      <a:lnTo>
                        <a:pt x="376" y="292"/>
                      </a:lnTo>
                      <a:lnTo>
                        <a:pt x="377" y="295"/>
                      </a:lnTo>
                      <a:lnTo>
                        <a:pt x="380" y="297"/>
                      </a:lnTo>
                      <a:lnTo>
                        <a:pt x="370" y="323"/>
                      </a:lnTo>
                      <a:lnTo>
                        <a:pt x="360" y="338"/>
                      </a:lnTo>
                      <a:lnTo>
                        <a:pt x="353" y="354"/>
                      </a:lnTo>
                      <a:lnTo>
                        <a:pt x="343" y="369"/>
                      </a:lnTo>
                      <a:lnTo>
                        <a:pt x="332" y="380"/>
                      </a:lnTo>
                      <a:lnTo>
                        <a:pt x="332" y="393"/>
                      </a:lnTo>
                      <a:lnTo>
                        <a:pt x="335" y="407"/>
                      </a:lnTo>
                      <a:lnTo>
                        <a:pt x="334" y="424"/>
                      </a:lnTo>
                      <a:lnTo>
                        <a:pt x="335" y="440"/>
                      </a:lnTo>
                      <a:lnTo>
                        <a:pt x="345" y="458"/>
                      </a:lnTo>
                      <a:lnTo>
                        <a:pt x="354" y="469"/>
                      </a:lnTo>
                      <a:lnTo>
                        <a:pt x="378" y="516"/>
                      </a:lnTo>
                      <a:lnTo>
                        <a:pt x="390" y="528"/>
                      </a:lnTo>
                      <a:lnTo>
                        <a:pt x="413" y="548"/>
                      </a:lnTo>
                      <a:lnTo>
                        <a:pt x="420" y="548"/>
                      </a:lnTo>
                      <a:lnTo>
                        <a:pt x="418" y="559"/>
                      </a:lnTo>
                      <a:lnTo>
                        <a:pt x="420" y="602"/>
                      </a:lnTo>
                      <a:lnTo>
                        <a:pt x="418" y="612"/>
                      </a:lnTo>
                      <a:lnTo>
                        <a:pt x="413" y="615"/>
                      </a:lnTo>
                      <a:lnTo>
                        <a:pt x="390" y="597"/>
                      </a:lnTo>
                      <a:lnTo>
                        <a:pt x="380" y="597"/>
                      </a:lnTo>
                      <a:lnTo>
                        <a:pt x="366" y="592"/>
                      </a:lnTo>
                      <a:lnTo>
                        <a:pt x="351" y="591"/>
                      </a:lnTo>
                      <a:lnTo>
                        <a:pt x="340" y="585"/>
                      </a:lnTo>
                      <a:lnTo>
                        <a:pt x="264" y="585"/>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33" name="Freeform 132"/>
                <p:cNvSpPr>
                  <a:spLocks noChangeAspect="1"/>
                </p:cNvSpPr>
                <p:nvPr/>
              </p:nvSpPr>
              <p:spPr bwMode="gray">
                <a:xfrm>
                  <a:off x="4772818" y="3475384"/>
                  <a:ext cx="52388" cy="107950"/>
                </a:xfrm>
                <a:custGeom>
                  <a:avLst/>
                  <a:gdLst/>
                  <a:ahLst/>
                  <a:cxnLst>
                    <a:cxn ang="0">
                      <a:pos x="147" y="30"/>
                    </a:cxn>
                    <a:cxn ang="0">
                      <a:pos x="128" y="12"/>
                    </a:cxn>
                    <a:cxn ang="0">
                      <a:pos x="114" y="0"/>
                    </a:cxn>
                    <a:cxn ang="0">
                      <a:pos x="101" y="5"/>
                    </a:cxn>
                    <a:cxn ang="0">
                      <a:pos x="90" y="12"/>
                    </a:cxn>
                    <a:cxn ang="0">
                      <a:pos x="90" y="25"/>
                    </a:cxn>
                    <a:cxn ang="0">
                      <a:pos x="90" y="26"/>
                    </a:cxn>
                    <a:cxn ang="0">
                      <a:pos x="85" y="35"/>
                    </a:cxn>
                    <a:cxn ang="0">
                      <a:pos x="83" y="39"/>
                    </a:cxn>
                    <a:cxn ang="0">
                      <a:pos x="66" y="53"/>
                    </a:cxn>
                    <a:cxn ang="0">
                      <a:pos x="52" y="53"/>
                    </a:cxn>
                    <a:cxn ang="0">
                      <a:pos x="37" y="49"/>
                    </a:cxn>
                    <a:cxn ang="0">
                      <a:pos x="27" y="63"/>
                    </a:cxn>
                    <a:cxn ang="0">
                      <a:pos x="21" y="64"/>
                    </a:cxn>
                    <a:cxn ang="0">
                      <a:pos x="17" y="68"/>
                    </a:cxn>
                    <a:cxn ang="0">
                      <a:pos x="12" y="74"/>
                    </a:cxn>
                    <a:cxn ang="0">
                      <a:pos x="6" y="80"/>
                    </a:cxn>
                    <a:cxn ang="0">
                      <a:pos x="1" y="95"/>
                    </a:cxn>
                    <a:cxn ang="0">
                      <a:pos x="0" y="113"/>
                    </a:cxn>
                    <a:cxn ang="0">
                      <a:pos x="11" y="121"/>
                    </a:cxn>
                    <a:cxn ang="0">
                      <a:pos x="20" y="124"/>
                    </a:cxn>
                    <a:cxn ang="0">
                      <a:pos x="41" y="159"/>
                    </a:cxn>
                    <a:cxn ang="0">
                      <a:pos x="50" y="189"/>
                    </a:cxn>
                    <a:cxn ang="0">
                      <a:pos x="54" y="204"/>
                    </a:cxn>
                    <a:cxn ang="0">
                      <a:pos x="58" y="234"/>
                    </a:cxn>
                    <a:cxn ang="0">
                      <a:pos x="54" y="308"/>
                    </a:cxn>
                    <a:cxn ang="0">
                      <a:pos x="58" y="331"/>
                    </a:cxn>
                    <a:cxn ang="0">
                      <a:pos x="61" y="339"/>
                    </a:cxn>
                    <a:cxn ang="0">
                      <a:pos x="112" y="337"/>
                    </a:cxn>
                    <a:cxn ang="0">
                      <a:pos x="107" y="295"/>
                    </a:cxn>
                    <a:cxn ang="0">
                      <a:pos x="113" y="265"/>
                    </a:cxn>
                    <a:cxn ang="0">
                      <a:pos x="113" y="215"/>
                    </a:cxn>
                    <a:cxn ang="0">
                      <a:pos x="129" y="183"/>
                    </a:cxn>
                    <a:cxn ang="0">
                      <a:pos x="133" y="159"/>
                    </a:cxn>
                    <a:cxn ang="0">
                      <a:pos x="156" y="138"/>
                    </a:cxn>
                    <a:cxn ang="0">
                      <a:pos x="160" y="129"/>
                    </a:cxn>
                    <a:cxn ang="0">
                      <a:pos x="160" y="124"/>
                    </a:cxn>
                    <a:cxn ang="0">
                      <a:pos x="155" y="117"/>
                    </a:cxn>
                    <a:cxn ang="0">
                      <a:pos x="160" y="109"/>
                    </a:cxn>
                    <a:cxn ang="0">
                      <a:pos x="166" y="107"/>
                    </a:cxn>
                    <a:cxn ang="0">
                      <a:pos x="162" y="74"/>
                    </a:cxn>
                    <a:cxn ang="0">
                      <a:pos x="151" y="59"/>
                    </a:cxn>
                    <a:cxn ang="0">
                      <a:pos x="151" y="43"/>
                    </a:cxn>
                  </a:cxnLst>
                  <a:rect l="0" t="0" r="r" b="b"/>
                  <a:pathLst>
                    <a:path w="166" h="340">
                      <a:moveTo>
                        <a:pt x="156" y="37"/>
                      </a:moveTo>
                      <a:lnTo>
                        <a:pt x="147" y="30"/>
                      </a:lnTo>
                      <a:lnTo>
                        <a:pt x="140" y="25"/>
                      </a:lnTo>
                      <a:lnTo>
                        <a:pt x="128" y="12"/>
                      </a:lnTo>
                      <a:lnTo>
                        <a:pt x="117" y="1"/>
                      </a:lnTo>
                      <a:lnTo>
                        <a:pt x="114" y="0"/>
                      </a:lnTo>
                      <a:lnTo>
                        <a:pt x="106" y="4"/>
                      </a:lnTo>
                      <a:lnTo>
                        <a:pt x="101" y="5"/>
                      </a:lnTo>
                      <a:lnTo>
                        <a:pt x="90" y="8"/>
                      </a:lnTo>
                      <a:lnTo>
                        <a:pt x="90" y="12"/>
                      </a:lnTo>
                      <a:lnTo>
                        <a:pt x="97" y="21"/>
                      </a:lnTo>
                      <a:lnTo>
                        <a:pt x="90" y="25"/>
                      </a:lnTo>
                      <a:lnTo>
                        <a:pt x="90" y="24"/>
                      </a:lnTo>
                      <a:lnTo>
                        <a:pt x="90" y="26"/>
                      </a:lnTo>
                      <a:lnTo>
                        <a:pt x="88" y="31"/>
                      </a:lnTo>
                      <a:lnTo>
                        <a:pt x="85" y="35"/>
                      </a:lnTo>
                      <a:lnTo>
                        <a:pt x="85" y="36"/>
                      </a:lnTo>
                      <a:lnTo>
                        <a:pt x="83" y="39"/>
                      </a:lnTo>
                      <a:lnTo>
                        <a:pt x="71" y="51"/>
                      </a:lnTo>
                      <a:lnTo>
                        <a:pt x="66" y="53"/>
                      </a:lnTo>
                      <a:lnTo>
                        <a:pt x="60" y="51"/>
                      </a:lnTo>
                      <a:lnTo>
                        <a:pt x="52" y="53"/>
                      </a:lnTo>
                      <a:lnTo>
                        <a:pt x="43" y="49"/>
                      </a:lnTo>
                      <a:lnTo>
                        <a:pt x="37" y="49"/>
                      </a:lnTo>
                      <a:lnTo>
                        <a:pt x="34" y="51"/>
                      </a:lnTo>
                      <a:lnTo>
                        <a:pt x="27" y="63"/>
                      </a:lnTo>
                      <a:lnTo>
                        <a:pt x="23" y="62"/>
                      </a:lnTo>
                      <a:lnTo>
                        <a:pt x="21" y="64"/>
                      </a:lnTo>
                      <a:lnTo>
                        <a:pt x="20" y="65"/>
                      </a:lnTo>
                      <a:lnTo>
                        <a:pt x="17" y="68"/>
                      </a:lnTo>
                      <a:lnTo>
                        <a:pt x="16" y="74"/>
                      </a:lnTo>
                      <a:lnTo>
                        <a:pt x="12" y="74"/>
                      </a:lnTo>
                      <a:lnTo>
                        <a:pt x="9" y="78"/>
                      </a:lnTo>
                      <a:lnTo>
                        <a:pt x="6" y="80"/>
                      </a:lnTo>
                      <a:lnTo>
                        <a:pt x="5" y="87"/>
                      </a:lnTo>
                      <a:lnTo>
                        <a:pt x="1" y="95"/>
                      </a:lnTo>
                      <a:lnTo>
                        <a:pt x="0" y="105"/>
                      </a:lnTo>
                      <a:lnTo>
                        <a:pt x="0" y="113"/>
                      </a:lnTo>
                      <a:lnTo>
                        <a:pt x="5" y="117"/>
                      </a:lnTo>
                      <a:lnTo>
                        <a:pt x="11" y="121"/>
                      </a:lnTo>
                      <a:lnTo>
                        <a:pt x="15" y="121"/>
                      </a:lnTo>
                      <a:lnTo>
                        <a:pt x="20" y="124"/>
                      </a:lnTo>
                      <a:lnTo>
                        <a:pt x="32" y="139"/>
                      </a:lnTo>
                      <a:lnTo>
                        <a:pt x="41" y="159"/>
                      </a:lnTo>
                      <a:lnTo>
                        <a:pt x="47" y="180"/>
                      </a:lnTo>
                      <a:lnTo>
                        <a:pt x="50" y="189"/>
                      </a:lnTo>
                      <a:lnTo>
                        <a:pt x="52" y="195"/>
                      </a:lnTo>
                      <a:lnTo>
                        <a:pt x="54" y="204"/>
                      </a:lnTo>
                      <a:lnTo>
                        <a:pt x="56" y="215"/>
                      </a:lnTo>
                      <a:lnTo>
                        <a:pt x="58" y="234"/>
                      </a:lnTo>
                      <a:lnTo>
                        <a:pt x="58" y="285"/>
                      </a:lnTo>
                      <a:lnTo>
                        <a:pt x="54" y="308"/>
                      </a:lnTo>
                      <a:lnTo>
                        <a:pt x="54" y="318"/>
                      </a:lnTo>
                      <a:lnTo>
                        <a:pt x="58" y="331"/>
                      </a:lnTo>
                      <a:lnTo>
                        <a:pt x="60" y="338"/>
                      </a:lnTo>
                      <a:lnTo>
                        <a:pt x="61" y="339"/>
                      </a:lnTo>
                      <a:lnTo>
                        <a:pt x="68" y="340"/>
                      </a:lnTo>
                      <a:lnTo>
                        <a:pt x="112" y="337"/>
                      </a:lnTo>
                      <a:lnTo>
                        <a:pt x="109" y="334"/>
                      </a:lnTo>
                      <a:lnTo>
                        <a:pt x="107" y="295"/>
                      </a:lnTo>
                      <a:lnTo>
                        <a:pt x="108" y="286"/>
                      </a:lnTo>
                      <a:lnTo>
                        <a:pt x="113" y="265"/>
                      </a:lnTo>
                      <a:lnTo>
                        <a:pt x="112" y="235"/>
                      </a:lnTo>
                      <a:lnTo>
                        <a:pt x="113" y="215"/>
                      </a:lnTo>
                      <a:lnTo>
                        <a:pt x="117" y="203"/>
                      </a:lnTo>
                      <a:lnTo>
                        <a:pt x="129" y="183"/>
                      </a:lnTo>
                      <a:lnTo>
                        <a:pt x="130" y="168"/>
                      </a:lnTo>
                      <a:lnTo>
                        <a:pt x="133" y="159"/>
                      </a:lnTo>
                      <a:lnTo>
                        <a:pt x="141" y="149"/>
                      </a:lnTo>
                      <a:lnTo>
                        <a:pt x="156" y="138"/>
                      </a:lnTo>
                      <a:lnTo>
                        <a:pt x="156" y="132"/>
                      </a:lnTo>
                      <a:lnTo>
                        <a:pt x="160" y="129"/>
                      </a:lnTo>
                      <a:lnTo>
                        <a:pt x="160" y="128"/>
                      </a:lnTo>
                      <a:lnTo>
                        <a:pt x="160" y="124"/>
                      </a:lnTo>
                      <a:lnTo>
                        <a:pt x="155" y="119"/>
                      </a:lnTo>
                      <a:lnTo>
                        <a:pt x="155" y="117"/>
                      </a:lnTo>
                      <a:lnTo>
                        <a:pt x="157" y="111"/>
                      </a:lnTo>
                      <a:lnTo>
                        <a:pt x="160" y="109"/>
                      </a:lnTo>
                      <a:lnTo>
                        <a:pt x="165" y="109"/>
                      </a:lnTo>
                      <a:lnTo>
                        <a:pt x="166" y="107"/>
                      </a:lnTo>
                      <a:lnTo>
                        <a:pt x="166" y="89"/>
                      </a:lnTo>
                      <a:lnTo>
                        <a:pt x="162" y="74"/>
                      </a:lnTo>
                      <a:lnTo>
                        <a:pt x="161" y="69"/>
                      </a:lnTo>
                      <a:lnTo>
                        <a:pt x="151" y="59"/>
                      </a:lnTo>
                      <a:lnTo>
                        <a:pt x="150" y="54"/>
                      </a:lnTo>
                      <a:lnTo>
                        <a:pt x="151" y="43"/>
                      </a:lnTo>
                      <a:lnTo>
                        <a:pt x="156" y="3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34" name="Freeform 133"/>
                <p:cNvSpPr>
                  <a:spLocks noChangeAspect="1"/>
                </p:cNvSpPr>
                <p:nvPr/>
              </p:nvSpPr>
              <p:spPr bwMode="gray">
                <a:xfrm>
                  <a:off x="4991892" y="3275359"/>
                  <a:ext cx="187325" cy="287338"/>
                </a:xfrm>
                <a:custGeom>
                  <a:avLst/>
                  <a:gdLst/>
                  <a:ahLst/>
                  <a:cxnLst>
                    <a:cxn ang="0">
                      <a:pos x="99" y="122"/>
                    </a:cxn>
                    <a:cxn ang="0">
                      <a:pos x="106" y="143"/>
                    </a:cxn>
                    <a:cxn ang="0">
                      <a:pos x="122" y="160"/>
                    </a:cxn>
                    <a:cxn ang="0">
                      <a:pos x="117" y="276"/>
                    </a:cxn>
                    <a:cxn ang="0">
                      <a:pos x="19" y="479"/>
                    </a:cxn>
                    <a:cxn ang="0">
                      <a:pos x="13" y="502"/>
                    </a:cxn>
                    <a:cxn ang="0">
                      <a:pos x="3" y="520"/>
                    </a:cxn>
                    <a:cxn ang="0">
                      <a:pos x="30" y="534"/>
                    </a:cxn>
                    <a:cxn ang="0">
                      <a:pos x="57" y="568"/>
                    </a:cxn>
                    <a:cxn ang="0">
                      <a:pos x="83" y="571"/>
                    </a:cxn>
                    <a:cxn ang="0">
                      <a:pos x="95" y="587"/>
                    </a:cxn>
                    <a:cxn ang="0">
                      <a:pos x="68" y="608"/>
                    </a:cxn>
                    <a:cxn ang="0">
                      <a:pos x="77" y="640"/>
                    </a:cxn>
                    <a:cxn ang="0">
                      <a:pos x="84" y="676"/>
                    </a:cxn>
                    <a:cxn ang="0">
                      <a:pos x="79" y="706"/>
                    </a:cxn>
                    <a:cxn ang="0">
                      <a:pos x="106" y="754"/>
                    </a:cxn>
                    <a:cxn ang="0">
                      <a:pos x="102" y="768"/>
                    </a:cxn>
                    <a:cxn ang="0">
                      <a:pos x="52" y="763"/>
                    </a:cxn>
                    <a:cxn ang="0">
                      <a:pos x="40" y="773"/>
                    </a:cxn>
                    <a:cxn ang="0">
                      <a:pos x="52" y="813"/>
                    </a:cxn>
                    <a:cxn ang="0">
                      <a:pos x="80" y="825"/>
                    </a:cxn>
                    <a:cxn ang="0">
                      <a:pos x="100" y="865"/>
                    </a:cxn>
                    <a:cxn ang="0">
                      <a:pos x="107" y="903"/>
                    </a:cxn>
                    <a:cxn ang="0">
                      <a:pos x="122" y="902"/>
                    </a:cxn>
                    <a:cxn ang="0">
                      <a:pos x="139" y="903"/>
                    </a:cxn>
                    <a:cxn ang="0">
                      <a:pos x="167" y="892"/>
                    </a:cxn>
                    <a:cxn ang="0">
                      <a:pos x="175" y="882"/>
                    </a:cxn>
                    <a:cxn ang="0">
                      <a:pos x="185" y="889"/>
                    </a:cxn>
                    <a:cxn ang="0">
                      <a:pos x="198" y="897"/>
                    </a:cxn>
                    <a:cxn ang="0">
                      <a:pos x="215" y="888"/>
                    </a:cxn>
                    <a:cxn ang="0">
                      <a:pos x="245" y="875"/>
                    </a:cxn>
                    <a:cxn ang="0">
                      <a:pos x="267" y="871"/>
                    </a:cxn>
                    <a:cxn ang="0">
                      <a:pos x="294" y="864"/>
                    </a:cxn>
                    <a:cxn ang="0">
                      <a:pos x="306" y="857"/>
                    </a:cxn>
                    <a:cxn ang="0">
                      <a:pos x="316" y="841"/>
                    </a:cxn>
                    <a:cxn ang="0">
                      <a:pos x="307" y="827"/>
                    </a:cxn>
                    <a:cxn ang="0">
                      <a:pos x="321" y="818"/>
                    </a:cxn>
                    <a:cxn ang="0">
                      <a:pos x="354" y="814"/>
                    </a:cxn>
                    <a:cxn ang="0">
                      <a:pos x="379" y="811"/>
                    </a:cxn>
                    <a:cxn ang="0">
                      <a:pos x="393" y="807"/>
                    </a:cxn>
                    <a:cxn ang="0">
                      <a:pos x="417" y="792"/>
                    </a:cxn>
                    <a:cxn ang="0">
                      <a:pos x="440" y="763"/>
                    </a:cxn>
                    <a:cxn ang="0">
                      <a:pos x="455" y="749"/>
                    </a:cxn>
                    <a:cxn ang="0">
                      <a:pos x="467" y="720"/>
                    </a:cxn>
                    <a:cxn ang="0">
                      <a:pos x="495" y="711"/>
                    </a:cxn>
                    <a:cxn ang="0">
                      <a:pos x="524" y="701"/>
                    </a:cxn>
                    <a:cxn ang="0">
                      <a:pos x="518" y="679"/>
                    </a:cxn>
                    <a:cxn ang="0">
                      <a:pos x="498" y="640"/>
                    </a:cxn>
                    <a:cxn ang="0">
                      <a:pos x="478" y="612"/>
                    </a:cxn>
                    <a:cxn ang="0">
                      <a:pos x="470" y="597"/>
                    </a:cxn>
                    <a:cxn ang="0">
                      <a:pos x="479" y="572"/>
                    </a:cxn>
                    <a:cxn ang="0">
                      <a:pos x="484" y="544"/>
                    </a:cxn>
                    <a:cxn ang="0">
                      <a:pos x="494" y="533"/>
                    </a:cxn>
                    <a:cxn ang="0">
                      <a:pos x="509" y="494"/>
                    </a:cxn>
                    <a:cxn ang="0">
                      <a:pos x="526" y="455"/>
                    </a:cxn>
                    <a:cxn ang="0">
                      <a:pos x="542" y="443"/>
                    </a:cxn>
                    <a:cxn ang="0">
                      <a:pos x="586" y="441"/>
                    </a:cxn>
                    <a:cxn ang="0">
                      <a:pos x="588" y="283"/>
                    </a:cxn>
                    <a:cxn ang="0">
                      <a:pos x="532" y="202"/>
                    </a:cxn>
                    <a:cxn ang="0">
                      <a:pos x="391" y="129"/>
                    </a:cxn>
                    <a:cxn ang="0">
                      <a:pos x="251" y="54"/>
                    </a:cxn>
                    <a:cxn ang="0">
                      <a:pos x="147" y="0"/>
                    </a:cxn>
                    <a:cxn ang="0">
                      <a:pos x="91" y="106"/>
                    </a:cxn>
                  </a:cxnLst>
                  <a:rect l="0" t="0" r="r" b="b"/>
                  <a:pathLst>
                    <a:path w="588" h="905">
                      <a:moveTo>
                        <a:pt x="91" y="106"/>
                      </a:moveTo>
                      <a:lnTo>
                        <a:pt x="94" y="112"/>
                      </a:lnTo>
                      <a:lnTo>
                        <a:pt x="99" y="122"/>
                      </a:lnTo>
                      <a:lnTo>
                        <a:pt x="99" y="124"/>
                      </a:lnTo>
                      <a:lnTo>
                        <a:pt x="102" y="131"/>
                      </a:lnTo>
                      <a:lnTo>
                        <a:pt x="106" y="143"/>
                      </a:lnTo>
                      <a:lnTo>
                        <a:pt x="110" y="149"/>
                      </a:lnTo>
                      <a:lnTo>
                        <a:pt x="116" y="155"/>
                      </a:lnTo>
                      <a:lnTo>
                        <a:pt x="122" y="160"/>
                      </a:lnTo>
                      <a:lnTo>
                        <a:pt x="145" y="173"/>
                      </a:lnTo>
                      <a:lnTo>
                        <a:pt x="132" y="197"/>
                      </a:lnTo>
                      <a:lnTo>
                        <a:pt x="117" y="276"/>
                      </a:lnTo>
                      <a:lnTo>
                        <a:pt x="111" y="375"/>
                      </a:lnTo>
                      <a:lnTo>
                        <a:pt x="107" y="380"/>
                      </a:lnTo>
                      <a:lnTo>
                        <a:pt x="19" y="479"/>
                      </a:lnTo>
                      <a:lnTo>
                        <a:pt x="19" y="490"/>
                      </a:lnTo>
                      <a:lnTo>
                        <a:pt x="13" y="493"/>
                      </a:lnTo>
                      <a:lnTo>
                        <a:pt x="13" y="502"/>
                      </a:lnTo>
                      <a:lnTo>
                        <a:pt x="5" y="504"/>
                      </a:lnTo>
                      <a:lnTo>
                        <a:pt x="0" y="509"/>
                      </a:lnTo>
                      <a:lnTo>
                        <a:pt x="3" y="520"/>
                      </a:lnTo>
                      <a:lnTo>
                        <a:pt x="19" y="525"/>
                      </a:lnTo>
                      <a:lnTo>
                        <a:pt x="22" y="531"/>
                      </a:lnTo>
                      <a:lnTo>
                        <a:pt x="30" y="534"/>
                      </a:lnTo>
                      <a:lnTo>
                        <a:pt x="36" y="543"/>
                      </a:lnTo>
                      <a:lnTo>
                        <a:pt x="40" y="564"/>
                      </a:lnTo>
                      <a:lnTo>
                        <a:pt x="57" y="568"/>
                      </a:lnTo>
                      <a:lnTo>
                        <a:pt x="69" y="565"/>
                      </a:lnTo>
                      <a:lnTo>
                        <a:pt x="75" y="569"/>
                      </a:lnTo>
                      <a:lnTo>
                        <a:pt x="83" y="571"/>
                      </a:lnTo>
                      <a:lnTo>
                        <a:pt x="90" y="569"/>
                      </a:lnTo>
                      <a:lnTo>
                        <a:pt x="97" y="582"/>
                      </a:lnTo>
                      <a:lnTo>
                        <a:pt x="95" y="587"/>
                      </a:lnTo>
                      <a:lnTo>
                        <a:pt x="94" y="596"/>
                      </a:lnTo>
                      <a:lnTo>
                        <a:pt x="84" y="603"/>
                      </a:lnTo>
                      <a:lnTo>
                        <a:pt x="68" y="608"/>
                      </a:lnTo>
                      <a:lnTo>
                        <a:pt x="70" y="609"/>
                      </a:lnTo>
                      <a:lnTo>
                        <a:pt x="70" y="612"/>
                      </a:lnTo>
                      <a:lnTo>
                        <a:pt x="77" y="640"/>
                      </a:lnTo>
                      <a:lnTo>
                        <a:pt x="83" y="649"/>
                      </a:lnTo>
                      <a:lnTo>
                        <a:pt x="85" y="656"/>
                      </a:lnTo>
                      <a:lnTo>
                        <a:pt x="84" y="676"/>
                      </a:lnTo>
                      <a:lnTo>
                        <a:pt x="83" y="687"/>
                      </a:lnTo>
                      <a:lnTo>
                        <a:pt x="79" y="698"/>
                      </a:lnTo>
                      <a:lnTo>
                        <a:pt x="79" y="706"/>
                      </a:lnTo>
                      <a:lnTo>
                        <a:pt x="89" y="727"/>
                      </a:lnTo>
                      <a:lnTo>
                        <a:pt x="104" y="748"/>
                      </a:lnTo>
                      <a:lnTo>
                        <a:pt x="106" y="754"/>
                      </a:lnTo>
                      <a:lnTo>
                        <a:pt x="107" y="763"/>
                      </a:lnTo>
                      <a:lnTo>
                        <a:pt x="106" y="765"/>
                      </a:lnTo>
                      <a:lnTo>
                        <a:pt x="102" y="768"/>
                      </a:lnTo>
                      <a:lnTo>
                        <a:pt x="83" y="764"/>
                      </a:lnTo>
                      <a:lnTo>
                        <a:pt x="67" y="762"/>
                      </a:lnTo>
                      <a:lnTo>
                        <a:pt x="52" y="763"/>
                      </a:lnTo>
                      <a:lnTo>
                        <a:pt x="48" y="764"/>
                      </a:lnTo>
                      <a:lnTo>
                        <a:pt x="45" y="767"/>
                      </a:lnTo>
                      <a:lnTo>
                        <a:pt x="40" y="773"/>
                      </a:lnTo>
                      <a:lnTo>
                        <a:pt x="40" y="787"/>
                      </a:lnTo>
                      <a:lnTo>
                        <a:pt x="41" y="800"/>
                      </a:lnTo>
                      <a:lnTo>
                        <a:pt x="52" y="813"/>
                      </a:lnTo>
                      <a:lnTo>
                        <a:pt x="59" y="819"/>
                      </a:lnTo>
                      <a:lnTo>
                        <a:pt x="68" y="823"/>
                      </a:lnTo>
                      <a:lnTo>
                        <a:pt x="80" y="825"/>
                      </a:lnTo>
                      <a:lnTo>
                        <a:pt x="84" y="828"/>
                      </a:lnTo>
                      <a:lnTo>
                        <a:pt x="90" y="838"/>
                      </a:lnTo>
                      <a:lnTo>
                        <a:pt x="100" y="865"/>
                      </a:lnTo>
                      <a:lnTo>
                        <a:pt x="105" y="883"/>
                      </a:lnTo>
                      <a:lnTo>
                        <a:pt x="106" y="900"/>
                      </a:lnTo>
                      <a:lnTo>
                        <a:pt x="107" y="903"/>
                      </a:lnTo>
                      <a:lnTo>
                        <a:pt x="110" y="905"/>
                      </a:lnTo>
                      <a:lnTo>
                        <a:pt x="113" y="903"/>
                      </a:lnTo>
                      <a:lnTo>
                        <a:pt x="122" y="902"/>
                      </a:lnTo>
                      <a:lnTo>
                        <a:pt x="128" y="900"/>
                      </a:lnTo>
                      <a:lnTo>
                        <a:pt x="133" y="900"/>
                      </a:lnTo>
                      <a:lnTo>
                        <a:pt x="139" y="903"/>
                      </a:lnTo>
                      <a:lnTo>
                        <a:pt x="144" y="902"/>
                      </a:lnTo>
                      <a:lnTo>
                        <a:pt x="154" y="894"/>
                      </a:lnTo>
                      <a:lnTo>
                        <a:pt x="167" y="892"/>
                      </a:lnTo>
                      <a:lnTo>
                        <a:pt x="170" y="884"/>
                      </a:lnTo>
                      <a:lnTo>
                        <a:pt x="174" y="884"/>
                      </a:lnTo>
                      <a:lnTo>
                        <a:pt x="175" y="882"/>
                      </a:lnTo>
                      <a:lnTo>
                        <a:pt x="178" y="882"/>
                      </a:lnTo>
                      <a:lnTo>
                        <a:pt x="181" y="883"/>
                      </a:lnTo>
                      <a:lnTo>
                        <a:pt x="185" y="889"/>
                      </a:lnTo>
                      <a:lnTo>
                        <a:pt x="187" y="892"/>
                      </a:lnTo>
                      <a:lnTo>
                        <a:pt x="194" y="898"/>
                      </a:lnTo>
                      <a:lnTo>
                        <a:pt x="198" y="897"/>
                      </a:lnTo>
                      <a:lnTo>
                        <a:pt x="201" y="893"/>
                      </a:lnTo>
                      <a:lnTo>
                        <a:pt x="209" y="892"/>
                      </a:lnTo>
                      <a:lnTo>
                        <a:pt x="215" y="888"/>
                      </a:lnTo>
                      <a:lnTo>
                        <a:pt x="219" y="886"/>
                      </a:lnTo>
                      <a:lnTo>
                        <a:pt x="223" y="882"/>
                      </a:lnTo>
                      <a:lnTo>
                        <a:pt x="245" y="875"/>
                      </a:lnTo>
                      <a:lnTo>
                        <a:pt x="251" y="875"/>
                      </a:lnTo>
                      <a:lnTo>
                        <a:pt x="260" y="875"/>
                      </a:lnTo>
                      <a:lnTo>
                        <a:pt x="267" y="871"/>
                      </a:lnTo>
                      <a:lnTo>
                        <a:pt x="291" y="871"/>
                      </a:lnTo>
                      <a:lnTo>
                        <a:pt x="293" y="870"/>
                      </a:lnTo>
                      <a:lnTo>
                        <a:pt x="294" y="864"/>
                      </a:lnTo>
                      <a:lnTo>
                        <a:pt x="296" y="861"/>
                      </a:lnTo>
                      <a:lnTo>
                        <a:pt x="301" y="860"/>
                      </a:lnTo>
                      <a:lnTo>
                        <a:pt x="306" y="857"/>
                      </a:lnTo>
                      <a:lnTo>
                        <a:pt x="309" y="849"/>
                      </a:lnTo>
                      <a:lnTo>
                        <a:pt x="314" y="845"/>
                      </a:lnTo>
                      <a:lnTo>
                        <a:pt x="316" y="841"/>
                      </a:lnTo>
                      <a:lnTo>
                        <a:pt x="314" y="834"/>
                      </a:lnTo>
                      <a:lnTo>
                        <a:pt x="307" y="829"/>
                      </a:lnTo>
                      <a:lnTo>
                        <a:pt x="307" y="827"/>
                      </a:lnTo>
                      <a:lnTo>
                        <a:pt x="309" y="823"/>
                      </a:lnTo>
                      <a:lnTo>
                        <a:pt x="311" y="822"/>
                      </a:lnTo>
                      <a:lnTo>
                        <a:pt x="321" y="818"/>
                      </a:lnTo>
                      <a:lnTo>
                        <a:pt x="332" y="817"/>
                      </a:lnTo>
                      <a:lnTo>
                        <a:pt x="352" y="817"/>
                      </a:lnTo>
                      <a:lnTo>
                        <a:pt x="354" y="814"/>
                      </a:lnTo>
                      <a:lnTo>
                        <a:pt x="364" y="813"/>
                      </a:lnTo>
                      <a:lnTo>
                        <a:pt x="371" y="811"/>
                      </a:lnTo>
                      <a:lnTo>
                        <a:pt x="379" y="811"/>
                      </a:lnTo>
                      <a:lnTo>
                        <a:pt x="384" y="813"/>
                      </a:lnTo>
                      <a:lnTo>
                        <a:pt x="391" y="810"/>
                      </a:lnTo>
                      <a:lnTo>
                        <a:pt x="393" y="807"/>
                      </a:lnTo>
                      <a:lnTo>
                        <a:pt x="398" y="800"/>
                      </a:lnTo>
                      <a:lnTo>
                        <a:pt x="404" y="798"/>
                      </a:lnTo>
                      <a:lnTo>
                        <a:pt x="417" y="792"/>
                      </a:lnTo>
                      <a:lnTo>
                        <a:pt x="420" y="789"/>
                      </a:lnTo>
                      <a:lnTo>
                        <a:pt x="424" y="779"/>
                      </a:lnTo>
                      <a:lnTo>
                        <a:pt x="440" y="763"/>
                      </a:lnTo>
                      <a:lnTo>
                        <a:pt x="445" y="762"/>
                      </a:lnTo>
                      <a:lnTo>
                        <a:pt x="449" y="759"/>
                      </a:lnTo>
                      <a:lnTo>
                        <a:pt x="455" y="749"/>
                      </a:lnTo>
                      <a:lnTo>
                        <a:pt x="462" y="747"/>
                      </a:lnTo>
                      <a:lnTo>
                        <a:pt x="462" y="731"/>
                      </a:lnTo>
                      <a:lnTo>
                        <a:pt x="467" y="720"/>
                      </a:lnTo>
                      <a:lnTo>
                        <a:pt x="473" y="715"/>
                      </a:lnTo>
                      <a:lnTo>
                        <a:pt x="479" y="712"/>
                      </a:lnTo>
                      <a:lnTo>
                        <a:pt x="495" y="711"/>
                      </a:lnTo>
                      <a:lnTo>
                        <a:pt x="504" y="708"/>
                      </a:lnTo>
                      <a:lnTo>
                        <a:pt x="515" y="705"/>
                      </a:lnTo>
                      <a:lnTo>
                        <a:pt x="524" y="701"/>
                      </a:lnTo>
                      <a:lnTo>
                        <a:pt x="524" y="693"/>
                      </a:lnTo>
                      <a:lnTo>
                        <a:pt x="521" y="684"/>
                      </a:lnTo>
                      <a:lnTo>
                        <a:pt x="518" y="679"/>
                      </a:lnTo>
                      <a:lnTo>
                        <a:pt x="511" y="676"/>
                      </a:lnTo>
                      <a:lnTo>
                        <a:pt x="510" y="674"/>
                      </a:lnTo>
                      <a:lnTo>
                        <a:pt x="498" y="640"/>
                      </a:lnTo>
                      <a:lnTo>
                        <a:pt x="493" y="624"/>
                      </a:lnTo>
                      <a:lnTo>
                        <a:pt x="494" y="608"/>
                      </a:lnTo>
                      <a:lnTo>
                        <a:pt x="478" y="612"/>
                      </a:lnTo>
                      <a:lnTo>
                        <a:pt x="473" y="613"/>
                      </a:lnTo>
                      <a:lnTo>
                        <a:pt x="470" y="613"/>
                      </a:lnTo>
                      <a:lnTo>
                        <a:pt x="470" y="597"/>
                      </a:lnTo>
                      <a:lnTo>
                        <a:pt x="471" y="592"/>
                      </a:lnTo>
                      <a:lnTo>
                        <a:pt x="477" y="581"/>
                      </a:lnTo>
                      <a:lnTo>
                        <a:pt x="479" y="572"/>
                      </a:lnTo>
                      <a:lnTo>
                        <a:pt x="479" y="558"/>
                      </a:lnTo>
                      <a:lnTo>
                        <a:pt x="481" y="548"/>
                      </a:lnTo>
                      <a:lnTo>
                        <a:pt x="484" y="544"/>
                      </a:lnTo>
                      <a:lnTo>
                        <a:pt x="492" y="539"/>
                      </a:lnTo>
                      <a:lnTo>
                        <a:pt x="493" y="538"/>
                      </a:lnTo>
                      <a:lnTo>
                        <a:pt x="494" y="533"/>
                      </a:lnTo>
                      <a:lnTo>
                        <a:pt x="493" y="525"/>
                      </a:lnTo>
                      <a:lnTo>
                        <a:pt x="493" y="512"/>
                      </a:lnTo>
                      <a:lnTo>
                        <a:pt x="509" y="494"/>
                      </a:lnTo>
                      <a:lnTo>
                        <a:pt x="521" y="477"/>
                      </a:lnTo>
                      <a:lnTo>
                        <a:pt x="525" y="466"/>
                      </a:lnTo>
                      <a:lnTo>
                        <a:pt x="526" y="455"/>
                      </a:lnTo>
                      <a:lnTo>
                        <a:pt x="529" y="446"/>
                      </a:lnTo>
                      <a:lnTo>
                        <a:pt x="530" y="445"/>
                      </a:lnTo>
                      <a:lnTo>
                        <a:pt x="542" y="443"/>
                      </a:lnTo>
                      <a:lnTo>
                        <a:pt x="551" y="442"/>
                      </a:lnTo>
                      <a:lnTo>
                        <a:pt x="580" y="442"/>
                      </a:lnTo>
                      <a:lnTo>
                        <a:pt x="586" y="441"/>
                      </a:lnTo>
                      <a:lnTo>
                        <a:pt x="588" y="392"/>
                      </a:lnTo>
                      <a:lnTo>
                        <a:pt x="588" y="337"/>
                      </a:lnTo>
                      <a:lnTo>
                        <a:pt x="588" y="283"/>
                      </a:lnTo>
                      <a:lnTo>
                        <a:pt x="588" y="227"/>
                      </a:lnTo>
                      <a:lnTo>
                        <a:pt x="579" y="226"/>
                      </a:lnTo>
                      <a:lnTo>
                        <a:pt x="532" y="202"/>
                      </a:lnTo>
                      <a:lnTo>
                        <a:pt x="486" y="178"/>
                      </a:lnTo>
                      <a:lnTo>
                        <a:pt x="438" y="154"/>
                      </a:lnTo>
                      <a:lnTo>
                        <a:pt x="391" y="129"/>
                      </a:lnTo>
                      <a:lnTo>
                        <a:pt x="344" y="104"/>
                      </a:lnTo>
                      <a:lnTo>
                        <a:pt x="298" y="79"/>
                      </a:lnTo>
                      <a:lnTo>
                        <a:pt x="251" y="54"/>
                      </a:lnTo>
                      <a:lnTo>
                        <a:pt x="204" y="30"/>
                      </a:lnTo>
                      <a:lnTo>
                        <a:pt x="158" y="5"/>
                      </a:lnTo>
                      <a:lnTo>
                        <a:pt x="147" y="0"/>
                      </a:lnTo>
                      <a:lnTo>
                        <a:pt x="97" y="17"/>
                      </a:lnTo>
                      <a:lnTo>
                        <a:pt x="91" y="20"/>
                      </a:lnTo>
                      <a:lnTo>
                        <a:pt x="91" y="10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35" name="Freeform 134"/>
                <p:cNvSpPr>
                  <a:spLocks noChangeAspect="1"/>
                </p:cNvSpPr>
                <p:nvPr/>
              </p:nvSpPr>
              <p:spPr bwMode="gray">
                <a:xfrm>
                  <a:off x="5395117" y="3373784"/>
                  <a:ext cx="114300" cy="103188"/>
                </a:xfrm>
                <a:custGeom>
                  <a:avLst/>
                  <a:gdLst/>
                  <a:ahLst/>
                  <a:cxnLst>
                    <a:cxn ang="0">
                      <a:pos x="100" y="24"/>
                    </a:cxn>
                    <a:cxn ang="0">
                      <a:pos x="58" y="43"/>
                    </a:cxn>
                    <a:cxn ang="0">
                      <a:pos x="31" y="56"/>
                    </a:cxn>
                    <a:cxn ang="0">
                      <a:pos x="23" y="94"/>
                    </a:cxn>
                    <a:cxn ang="0">
                      <a:pos x="4" y="163"/>
                    </a:cxn>
                    <a:cxn ang="0">
                      <a:pos x="3" y="216"/>
                    </a:cxn>
                    <a:cxn ang="0">
                      <a:pos x="23" y="219"/>
                    </a:cxn>
                    <a:cxn ang="0">
                      <a:pos x="31" y="213"/>
                    </a:cxn>
                    <a:cxn ang="0">
                      <a:pos x="47" y="215"/>
                    </a:cxn>
                    <a:cxn ang="0">
                      <a:pos x="75" y="184"/>
                    </a:cxn>
                    <a:cxn ang="0">
                      <a:pos x="92" y="195"/>
                    </a:cxn>
                    <a:cxn ang="0">
                      <a:pos x="103" y="210"/>
                    </a:cxn>
                    <a:cxn ang="0">
                      <a:pos x="129" y="206"/>
                    </a:cxn>
                    <a:cxn ang="0">
                      <a:pos x="140" y="197"/>
                    </a:cxn>
                    <a:cxn ang="0">
                      <a:pos x="150" y="208"/>
                    </a:cxn>
                    <a:cxn ang="0">
                      <a:pos x="163" y="202"/>
                    </a:cxn>
                    <a:cxn ang="0">
                      <a:pos x="182" y="206"/>
                    </a:cxn>
                    <a:cxn ang="0">
                      <a:pos x="189" y="208"/>
                    </a:cxn>
                    <a:cxn ang="0">
                      <a:pos x="224" y="223"/>
                    </a:cxn>
                    <a:cxn ang="0">
                      <a:pos x="251" y="246"/>
                    </a:cxn>
                    <a:cxn ang="0">
                      <a:pos x="285" y="277"/>
                    </a:cxn>
                    <a:cxn ang="0">
                      <a:pos x="297" y="299"/>
                    </a:cxn>
                    <a:cxn ang="0">
                      <a:pos x="317" y="316"/>
                    </a:cxn>
                    <a:cxn ang="0">
                      <a:pos x="343" y="310"/>
                    </a:cxn>
                    <a:cxn ang="0">
                      <a:pos x="350" y="296"/>
                    </a:cxn>
                    <a:cxn ang="0">
                      <a:pos x="340" y="282"/>
                    </a:cxn>
                    <a:cxn ang="0">
                      <a:pos x="326" y="277"/>
                    </a:cxn>
                    <a:cxn ang="0">
                      <a:pos x="318" y="261"/>
                    </a:cxn>
                    <a:cxn ang="0">
                      <a:pos x="307" y="253"/>
                    </a:cxn>
                    <a:cxn ang="0">
                      <a:pos x="296" y="242"/>
                    </a:cxn>
                    <a:cxn ang="0">
                      <a:pos x="286" y="237"/>
                    </a:cxn>
                    <a:cxn ang="0">
                      <a:pos x="264" y="201"/>
                    </a:cxn>
                    <a:cxn ang="0">
                      <a:pos x="240" y="192"/>
                    </a:cxn>
                    <a:cxn ang="0">
                      <a:pos x="229" y="181"/>
                    </a:cxn>
                    <a:cxn ang="0">
                      <a:pos x="215" y="176"/>
                    </a:cxn>
                    <a:cxn ang="0">
                      <a:pos x="205" y="179"/>
                    </a:cxn>
                    <a:cxn ang="0">
                      <a:pos x="194" y="162"/>
                    </a:cxn>
                    <a:cxn ang="0">
                      <a:pos x="192" y="153"/>
                    </a:cxn>
                    <a:cxn ang="0">
                      <a:pos x="182" y="153"/>
                    </a:cxn>
                    <a:cxn ang="0">
                      <a:pos x="184" y="168"/>
                    </a:cxn>
                    <a:cxn ang="0">
                      <a:pos x="176" y="163"/>
                    </a:cxn>
                    <a:cxn ang="0">
                      <a:pos x="171" y="145"/>
                    </a:cxn>
                    <a:cxn ang="0">
                      <a:pos x="162" y="141"/>
                    </a:cxn>
                    <a:cxn ang="0">
                      <a:pos x="160" y="129"/>
                    </a:cxn>
                    <a:cxn ang="0">
                      <a:pos x="145" y="104"/>
                    </a:cxn>
                    <a:cxn ang="0">
                      <a:pos x="139" y="68"/>
                    </a:cxn>
                    <a:cxn ang="0">
                      <a:pos x="132" y="38"/>
                    </a:cxn>
                    <a:cxn ang="0">
                      <a:pos x="120" y="16"/>
                    </a:cxn>
                    <a:cxn ang="0">
                      <a:pos x="113" y="0"/>
                    </a:cxn>
                  </a:cxnLst>
                  <a:rect l="0" t="0" r="r" b="b"/>
                  <a:pathLst>
                    <a:path w="360" h="324">
                      <a:moveTo>
                        <a:pt x="109" y="0"/>
                      </a:moveTo>
                      <a:lnTo>
                        <a:pt x="107" y="9"/>
                      </a:lnTo>
                      <a:lnTo>
                        <a:pt x="100" y="24"/>
                      </a:lnTo>
                      <a:lnTo>
                        <a:pt x="87" y="30"/>
                      </a:lnTo>
                      <a:lnTo>
                        <a:pt x="79" y="33"/>
                      </a:lnTo>
                      <a:lnTo>
                        <a:pt x="58" y="43"/>
                      </a:lnTo>
                      <a:lnTo>
                        <a:pt x="53" y="50"/>
                      </a:lnTo>
                      <a:lnTo>
                        <a:pt x="44" y="55"/>
                      </a:lnTo>
                      <a:lnTo>
                        <a:pt x="31" y="56"/>
                      </a:lnTo>
                      <a:lnTo>
                        <a:pt x="27" y="65"/>
                      </a:lnTo>
                      <a:lnTo>
                        <a:pt x="23" y="86"/>
                      </a:lnTo>
                      <a:lnTo>
                        <a:pt x="23" y="94"/>
                      </a:lnTo>
                      <a:lnTo>
                        <a:pt x="20" y="115"/>
                      </a:lnTo>
                      <a:lnTo>
                        <a:pt x="11" y="149"/>
                      </a:lnTo>
                      <a:lnTo>
                        <a:pt x="4" y="163"/>
                      </a:lnTo>
                      <a:lnTo>
                        <a:pt x="0" y="180"/>
                      </a:lnTo>
                      <a:lnTo>
                        <a:pt x="0" y="200"/>
                      </a:lnTo>
                      <a:lnTo>
                        <a:pt x="3" y="216"/>
                      </a:lnTo>
                      <a:lnTo>
                        <a:pt x="5" y="217"/>
                      </a:lnTo>
                      <a:lnTo>
                        <a:pt x="20" y="217"/>
                      </a:lnTo>
                      <a:lnTo>
                        <a:pt x="23" y="219"/>
                      </a:lnTo>
                      <a:lnTo>
                        <a:pt x="27" y="219"/>
                      </a:lnTo>
                      <a:lnTo>
                        <a:pt x="30" y="216"/>
                      </a:lnTo>
                      <a:lnTo>
                        <a:pt x="31" y="213"/>
                      </a:lnTo>
                      <a:lnTo>
                        <a:pt x="34" y="210"/>
                      </a:lnTo>
                      <a:lnTo>
                        <a:pt x="42" y="210"/>
                      </a:lnTo>
                      <a:lnTo>
                        <a:pt x="47" y="215"/>
                      </a:lnTo>
                      <a:lnTo>
                        <a:pt x="47" y="218"/>
                      </a:lnTo>
                      <a:lnTo>
                        <a:pt x="55" y="228"/>
                      </a:lnTo>
                      <a:lnTo>
                        <a:pt x="75" y="184"/>
                      </a:lnTo>
                      <a:lnTo>
                        <a:pt x="79" y="189"/>
                      </a:lnTo>
                      <a:lnTo>
                        <a:pt x="85" y="195"/>
                      </a:lnTo>
                      <a:lnTo>
                        <a:pt x="92" y="195"/>
                      </a:lnTo>
                      <a:lnTo>
                        <a:pt x="95" y="196"/>
                      </a:lnTo>
                      <a:lnTo>
                        <a:pt x="95" y="199"/>
                      </a:lnTo>
                      <a:lnTo>
                        <a:pt x="103" y="210"/>
                      </a:lnTo>
                      <a:lnTo>
                        <a:pt x="112" y="210"/>
                      </a:lnTo>
                      <a:lnTo>
                        <a:pt x="116" y="208"/>
                      </a:lnTo>
                      <a:lnTo>
                        <a:pt x="129" y="206"/>
                      </a:lnTo>
                      <a:lnTo>
                        <a:pt x="135" y="201"/>
                      </a:lnTo>
                      <a:lnTo>
                        <a:pt x="135" y="197"/>
                      </a:lnTo>
                      <a:lnTo>
                        <a:pt x="140" y="197"/>
                      </a:lnTo>
                      <a:lnTo>
                        <a:pt x="145" y="202"/>
                      </a:lnTo>
                      <a:lnTo>
                        <a:pt x="148" y="208"/>
                      </a:lnTo>
                      <a:lnTo>
                        <a:pt x="150" y="208"/>
                      </a:lnTo>
                      <a:lnTo>
                        <a:pt x="151" y="207"/>
                      </a:lnTo>
                      <a:lnTo>
                        <a:pt x="159" y="206"/>
                      </a:lnTo>
                      <a:lnTo>
                        <a:pt x="163" y="202"/>
                      </a:lnTo>
                      <a:lnTo>
                        <a:pt x="167" y="202"/>
                      </a:lnTo>
                      <a:lnTo>
                        <a:pt x="172" y="206"/>
                      </a:lnTo>
                      <a:lnTo>
                        <a:pt x="182" y="206"/>
                      </a:lnTo>
                      <a:lnTo>
                        <a:pt x="184" y="210"/>
                      </a:lnTo>
                      <a:lnTo>
                        <a:pt x="187" y="210"/>
                      </a:lnTo>
                      <a:lnTo>
                        <a:pt x="189" y="208"/>
                      </a:lnTo>
                      <a:lnTo>
                        <a:pt x="202" y="207"/>
                      </a:lnTo>
                      <a:lnTo>
                        <a:pt x="214" y="218"/>
                      </a:lnTo>
                      <a:lnTo>
                        <a:pt x="224" y="223"/>
                      </a:lnTo>
                      <a:lnTo>
                        <a:pt x="231" y="224"/>
                      </a:lnTo>
                      <a:lnTo>
                        <a:pt x="243" y="235"/>
                      </a:lnTo>
                      <a:lnTo>
                        <a:pt x="251" y="246"/>
                      </a:lnTo>
                      <a:lnTo>
                        <a:pt x="256" y="255"/>
                      </a:lnTo>
                      <a:lnTo>
                        <a:pt x="273" y="267"/>
                      </a:lnTo>
                      <a:lnTo>
                        <a:pt x="285" y="277"/>
                      </a:lnTo>
                      <a:lnTo>
                        <a:pt x="291" y="283"/>
                      </a:lnTo>
                      <a:lnTo>
                        <a:pt x="294" y="292"/>
                      </a:lnTo>
                      <a:lnTo>
                        <a:pt x="297" y="299"/>
                      </a:lnTo>
                      <a:lnTo>
                        <a:pt x="306" y="303"/>
                      </a:lnTo>
                      <a:lnTo>
                        <a:pt x="313" y="309"/>
                      </a:lnTo>
                      <a:lnTo>
                        <a:pt x="317" y="316"/>
                      </a:lnTo>
                      <a:lnTo>
                        <a:pt x="323" y="324"/>
                      </a:lnTo>
                      <a:lnTo>
                        <a:pt x="328" y="318"/>
                      </a:lnTo>
                      <a:lnTo>
                        <a:pt x="343" y="310"/>
                      </a:lnTo>
                      <a:lnTo>
                        <a:pt x="360" y="299"/>
                      </a:lnTo>
                      <a:lnTo>
                        <a:pt x="356" y="293"/>
                      </a:lnTo>
                      <a:lnTo>
                        <a:pt x="350" y="296"/>
                      </a:lnTo>
                      <a:lnTo>
                        <a:pt x="344" y="292"/>
                      </a:lnTo>
                      <a:lnTo>
                        <a:pt x="342" y="289"/>
                      </a:lnTo>
                      <a:lnTo>
                        <a:pt x="340" y="282"/>
                      </a:lnTo>
                      <a:lnTo>
                        <a:pt x="339" y="281"/>
                      </a:lnTo>
                      <a:lnTo>
                        <a:pt x="331" y="280"/>
                      </a:lnTo>
                      <a:lnTo>
                        <a:pt x="326" y="277"/>
                      </a:lnTo>
                      <a:lnTo>
                        <a:pt x="324" y="274"/>
                      </a:lnTo>
                      <a:lnTo>
                        <a:pt x="322" y="264"/>
                      </a:lnTo>
                      <a:lnTo>
                        <a:pt x="318" y="261"/>
                      </a:lnTo>
                      <a:lnTo>
                        <a:pt x="317" y="256"/>
                      </a:lnTo>
                      <a:lnTo>
                        <a:pt x="311" y="255"/>
                      </a:lnTo>
                      <a:lnTo>
                        <a:pt x="307" y="253"/>
                      </a:lnTo>
                      <a:lnTo>
                        <a:pt x="302" y="243"/>
                      </a:lnTo>
                      <a:lnTo>
                        <a:pt x="301" y="240"/>
                      </a:lnTo>
                      <a:lnTo>
                        <a:pt x="296" y="242"/>
                      </a:lnTo>
                      <a:lnTo>
                        <a:pt x="291" y="239"/>
                      </a:lnTo>
                      <a:lnTo>
                        <a:pt x="289" y="239"/>
                      </a:lnTo>
                      <a:lnTo>
                        <a:pt x="286" y="237"/>
                      </a:lnTo>
                      <a:lnTo>
                        <a:pt x="286" y="232"/>
                      </a:lnTo>
                      <a:lnTo>
                        <a:pt x="279" y="223"/>
                      </a:lnTo>
                      <a:lnTo>
                        <a:pt x="264" y="201"/>
                      </a:lnTo>
                      <a:lnTo>
                        <a:pt x="256" y="196"/>
                      </a:lnTo>
                      <a:lnTo>
                        <a:pt x="246" y="196"/>
                      </a:lnTo>
                      <a:lnTo>
                        <a:pt x="240" y="192"/>
                      </a:lnTo>
                      <a:lnTo>
                        <a:pt x="236" y="192"/>
                      </a:lnTo>
                      <a:lnTo>
                        <a:pt x="232" y="189"/>
                      </a:lnTo>
                      <a:lnTo>
                        <a:pt x="229" y="181"/>
                      </a:lnTo>
                      <a:lnTo>
                        <a:pt x="226" y="179"/>
                      </a:lnTo>
                      <a:lnTo>
                        <a:pt x="221" y="176"/>
                      </a:lnTo>
                      <a:lnTo>
                        <a:pt x="215" y="176"/>
                      </a:lnTo>
                      <a:lnTo>
                        <a:pt x="213" y="180"/>
                      </a:lnTo>
                      <a:lnTo>
                        <a:pt x="209" y="181"/>
                      </a:lnTo>
                      <a:lnTo>
                        <a:pt x="205" y="179"/>
                      </a:lnTo>
                      <a:lnTo>
                        <a:pt x="199" y="170"/>
                      </a:lnTo>
                      <a:lnTo>
                        <a:pt x="195" y="165"/>
                      </a:lnTo>
                      <a:lnTo>
                        <a:pt x="194" y="162"/>
                      </a:lnTo>
                      <a:lnTo>
                        <a:pt x="197" y="157"/>
                      </a:lnTo>
                      <a:lnTo>
                        <a:pt x="195" y="154"/>
                      </a:lnTo>
                      <a:lnTo>
                        <a:pt x="192" y="153"/>
                      </a:lnTo>
                      <a:lnTo>
                        <a:pt x="188" y="149"/>
                      </a:lnTo>
                      <a:lnTo>
                        <a:pt x="184" y="151"/>
                      </a:lnTo>
                      <a:lnTo>
                        <a:pt x="182" y="153"/>
                      </a:lnTo>
                      <a:lnTo>
                        <a:pt x="182" y="158"/>
                      </a:lnTo>
                      <a:lnTo>
                        <a:pt x="186" y="162"/>
                      </a:lnTo>
                      <a:lnTo>
                        <a:pt x="184" y="168"/>
                      </a:lnTo>
                      <a:lnTo>
                        <a:pt x="182" y="168"/>
                      </a:lnTo>
                      <a:lnTo>
                        <a:pt x="177" y="165"/>
                      </a:lnTo>
                      <a:lnTo>
                        <a:pt x="176" y="163"/>
                      </a:lnTo>
                      <a:lnTo>
                        <a:pt x="176" y="158"/>
                      </a:lnTo>
                      <a:lnTo>
                        <a:pt x="173" y="156"/>
                      </a:lnTo>
                      <a:lnTo>
                        <a:pt x="171" y="145"/>
                      </a:lnTo>
                      <a:lnTo>
                        <a:pt x="170" y="143"/>
                      </a:lnTo>
                      <a:lnTo>
                        <a:pt x="165" y="142"/>
                      </a:lnTo>
                      <a:lnTo>
                        <a:pt x="162" y="141"/>
                      </a:lnTo>
                      <a:lnTo>
                        <a:pt x="162" y="137"/>
                      </a:lnTo>
                      <a:lnTo>
                        <a:pt x="160" y="136"/>
                      </a:lnTo>
                      <a:lnTo>
                        <a:pt x="160" y="129"/>
                      </a:lnTo>
                      <a:lnTo>
                        <a:pt x="154" y="125"/>
                      </a:lnTo>
                      <a:lnTo>
                        <a:pt x="150" y="120"/>
                      </a:lnTo>
                      <a:lnTo>
                        <a:pt x="145" y="104"/>
                      </a:lnTo>
                      <a:lnTo>
                        <a:pt x="144" y="94"/>
                      </a:lnTo>
                      <a:lnTo>
                        <a:pt x="141" y="84"/>
                      </a:lnTo>
                      <a:lnTo>
                        <a:pt x="139" y="68"/>
                      </a:lnTo>
                      <a:lnTo>
                        <a:pt x="138" y="63"/>
                      </a:lnTo>
                      <a:lnTo>
                        <a:pt x="134" y="49"/>
                      </a:lnTo>
                      <a:lnTo>
                        <a:pt x="132" y="38"/>
                      </a:lnTo>
                      <a:lnTo>
                        <a:pt x="130" y="30"/>
                      </a:lnTo>
                      <a:lnTo>
                        <a:pt x="125" y="20"/>
                      </a:lnTo>
                      <a:lnTo>
                        <a:pt x="120" y="16"/>
                      </a:lnTo>
                      <a:lnTo>
                        <a:pt x="118" y="8"/>
                      </a:lnTo>
                      <a:lnTo>
                        <a:pt x="114" y="1"/>
                      </a:lnTo>
                      <a:lnTo>
                        <a:pt x="113" y="0"/>
                      </a:lnTo>
                      <a:lnTo>
                        <a:pt x="109"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36" name="Freeform 135"/>
                <p:cNvSpPr>
                  <a:spLocks noChangeAspect="1"/>
                </p:cNvSpPr>
                <p:nvPr/>
              </p:nvSpPr>
              <p:spPr bwMode="gray">
                <a:xfrm>
                  <a:off x="4548981" y="3245197"/>
                  <a:ext cx="282575" cy="269875"/>
                </a:xfrm>
                <a:custGeom>
                  <a:avLst/>
                  <a:gdLst/>
                  <a:ahLst/>
                  <a:cxnLst>
                    <a:cxn ang="0">
                      <a:pos x="727" y="243"/>
                    </a:cxn>
                    <a:cxn ang="0">
                      <a:pos x="755" y="259"/>
                    </a:cxn>
                    <a:cxn ang="0">
                      <a:pos x="780" y="281"/>
                    </a:cxn>
                    <a:cxn ang="0">
                      <a:pos x="809" y="291"/>
                    </a:cxn>
                    <a:cxn ang="0">
                      <a:pos x="839" y="303"/>
                    </a:cxn>
                    <a:cxn ang="0">
                      <a:pos x="841" y="319"/>
                    </a:cxn>
                    <a:cxn ang="0">
                      <a:pos x="840" y="336"/>
                    </a:cxn>
                    <a:cxn ang="0">
                      <a:pos x="858" y="356"/>
                    </a:cxn>
                    <a:cxn ang="0">
                      <a:pos x="890" y="346"/>
                    </a:cxn>
                    <a:cxn ang="0">
                      <a:pos x="891" y="522"/>
                    </a:cxn>
                    <a:cxn ang="0">
                      <a:pos x="861" y="550"/>
                    </a:cxn>
                    <a:cxn ang="0">
                      <a:pos x="829" y="559"/>
                    </a:cxn>
                    <a:cxn ang="0">
                      <a:pos x="674" y="582"/>
                    </a:cxn>
                    <a:cxn ang="0">
                      <a:pos x="561" y="631"/>
                    </a:cxn>
                    <a:cxn ang="0">
                      <a:pos x="468" y="677"/>
                    </a:cxn>
                    <a:cxn ang="0">
                      <a:pos x="439" y="716"/>
                    </a:cxn>
                    <a:cxn ang="0">
                      <a:pos x="395" y="770"/>
                    </a:cxn>
                    <a:cxn ang="0">
                      <a:pos x="379" y="830"/>
                    </a:cxn>
                    <a:cxn ang="0">
                      <a:pos x="361" y="835"/>
                    </a:cxn>
                    <a:cxn ang="0">
                      <a:pos x="336" y="846"/>
                    </a:cxn>
                    <a:cxn ang="0">
                      <a:pos x="325" y="828"/>
                    </a:cxn>
                    <a:cxn ang="0">
                      <a:pos x="312" y="828"/>
                    </a:cxn>
                    <a:cxn ang="0">
                      <a:pos x="299" y="831"/>
                    </a:cxn>
                    <a:cxn ang="0">
                      <a:pos x="282" y="846"/>
                    </a:cxn>
                    <a:cxn ang="0">
                      <a:pos x="266" y="844"/>
                    </a:cxn>
                    <a:cxn ang="0">
                      <a:pos x="256" y="835"/>
                    </a:cxn>
                    <a:cxn ang="0">
                      <a:pos x="239" y="840"/>
                    </a:cxn>
                    <a:cxn ang="0">
                      <a:pos x="227" y="842"/>
                    </a:cxn>
                    <a:cxn ang="0">
                      <a:pos x="210" y="806"/>
                    </a:cxn>
                    <a:cxn ang="0">
                      <a:pos x="191" y="808"/>
                    </a:cxn>
                    <a:cxn ang="0">
                      <a:pos x="201" y="792"/>
                    </a:cxn>
                    <a:cxn ang="0">
                      <a:pos x="201" y="782"/>
                    </a:cxn>
                    <a:cxn ang="0">
                      <a:pos x="183" y="767"/>
                    </a:cxn>
                    <a:cxn ang="0">
                      <a:pos x="178" y="737"/>
                    </a:cxn>
                    <a:cxn ang="0">
                      <a:pos x="170" y="721"/>
                    </a:cxn>
                    <a:cxn ang="0">
                      <a:pos x="153" y="720"/>
                    </a:cxn>
                    <a:cxn ang="0">
                      <a:pos x="136" y="743"/>
                    </a:cxn>
                    <a:cxn ang="0">
                      <a:pos x="99" y="736"/>
                    </a:cxn>
                    <a:cxn ang="0">
                      <a:pos x="78" y="750"/>
                    </a:cxn>
                    <a:cxn ang="0">
                      <a:pos x="52" y="747"/>
                    </a:cxn>
                    <a:cxn ang="0">
                      <a:pos x="43" y="732"/>
                    </a:cxn>
                    <a:cxn ang="0">
                      <a:pos x="44" y="717"/>
                    </a:cxn>
                    <a:cxn ang="0">
                      <a:pos x="45" y="697"/>
                    </a:cxn>
                    <a:cxn ang="0">
                      <a:pos x="36" y="682"/>
                    </a:cxn>
                    <a:cxn ang="0">
                      <a:pos x="24" y="673"/>
                    </a:cxn>
                    <a:cxn ang="0">
                      <a:pos x="9" y="652"/>
                    </a:cxn>
                    <a:cxn ang="0">
                      <a:pos x="9" y="621"/>
                    </a:cxn>
                    <a:cxn ang="0">
                      <a:pos x="1" y="608"/>
                    </a:cxn>
                    <a:cxn ang="0">
                      <a:pos x="30" y="554"/>
                    </a:cxn>
                    <a:cxn ang="0">
                      <a:pos x="45" y="533"/>
                    </a:cxn>
                    <a:cxn ang="0">
                      <a:pos x="84" y="572"/>
                    </a:cxn>
                    <a:cxn ang="0">
                      <a:pos x="344" y="555"/>
                    </a:cxn>
                    <a:cxn ang="0">
                      <a:pos x="341" y="389"/>
                    </a:cxn>
                    <a:cxn ang="0">
                      <a:pos x="313" y="114"/>
                    </a:cxn>
                  </a:cxnLst>
                  <a:rect l="0" t="0" r="r" b="b"/>
                  <a:pathLst>
                    <a:path w="891" h="851">
                      <a:moveTo>
                        <a:pt x="462" y="44"/>
                      </a:moveTo>
                      <a:lnTo>
                        <a:pt x="724" y="226"/>
                      </a:lnTo>
                      <a:lnTo>
                        <a:pt x="724" y="231"/>
                      </a:lnTo>
                      <a:lnTo>
                        <a:pt x="728" y="234"/>
                      </a:lnTo>
                      <a:lnTo>
                        <a:pt x="727" y="243"/>
                      </a:lnTo>
                      <a:lnTo>
                        <a:pt x="728" y="247"/>
                      </a:lnTo>
                      <a:lnTo>
                        <a:pt x="734" y="250"/>
                      </a:lnTo>
                      <a:lnTo>
                        <a:pt x="742" y="252"/>
                      </a:lnTo>
                      <a:lnTo>
                        <a:pt x="753" y="258"/>
                      </a:lnTo>
                      <a:lnTo>
                        <a:pt x="755" y="259"/>
                      </a:lnTo>
                      <a:lnTo>
                        <a:pt x="756" y="265"/>
                      </a:lnTo>
                      <a:lnTo>
                        <a:pt x="758" y="270"/>
                      </a:lnTo>
                      <a:lnTo>
                        <a:pt x="765" y="276"/>
                      </a:lnTo>
                      <a:lnTo>
                        <a:pt x="770" y="279"/>
                      </a:lnTo>
                      <a:lnTo>
                        <a:pt x="780" y="281"/>
                      </a:lnTo>
                      <a:lnTo>
                        <a:pt x="788" y="280"/>
                      </a:lnTo>
                      <a:lnTo>
                        <a:pt x="791" y="281"/>
                      </a:lnTo>
                      <a:lnTo>
                        <a:pt x="794" y="288"/>
                      </a:lnTo>
                      <a:lnTo>
                        <a:pt x="798" y="291"/>
                      </a:lnTo>
                      <a:lnTo>
                        <a:pt x="809" y="291"/>
                      </a:lnTo>
                      <a:lnTo>
                        <a:pt x="813" y="293"/>
                      </a:lnTo>
                      <a:lnTo>
                        <a:pt x="818" y="293"/>
                      </a:lnTo>
                      <a:lnTo>
                        <a:pt x="826" y="298"/>
                      </a:lnTo>
                      <a:lnTo>
                        <a:pt x="835" y="301"/>
                      </a:lnTo>
                      <a:lnTo>
                        <a:pt x="839" y="303"/>
                      </a:lnTo>
                      <a:lnTo>
                        <a:pt x="840" y="307"/>
                      </a:lnTo>
                      <a:lnTo>
                        <a:pt x="841" y="307"/>
                      </a:lnTo>
                      <a:lnTo>
                        <a:pt x="842" y="313"/>
                      </a:lnTo>
                      <a:lnTo>
                        <a:pt x="841" y="315"/>
                      </a:lnTo>
                      <a:lnTo>
                        <a:pt x="841" y="319"/>
                      </a:lnTo>
                      <a:lnTo>
                        <a:pt x="844" y="324"/>
                      </a:lnTo>
                      <a:lnTo>
                        <a:pt x="844" y="325"/>
                      </a:lnTo>
                      <a:lnTo>
                        <a:pt x="840" y="328"/>
                      </a:lnTo>
                      <a:lnTo>
                        <a:pt x="839" y="330"/>
                      </a:lnTo>
                      <a:lnTo>
                        <a:pt x="840" y="336"/>
                      </a:lnTo>
                      <a:lnTo>
                        <a:pt x="837" y="341"/>
                      </a:lnTo>
                      <a:lnTo>
                        <a:pt x="837" y="346"/>
                      </a:lnTo>
                      <a:lnTo>
                        <a:pt x="845" y="355"/>
                      </a:lnTo>
                      <a:lnTo>
                        <a:pt x="851" y="356"/>
                      </a:lnTo>
                      <a:lnTo>
                        <a:pt x="858" y="356"/>
                      </a:lnTo>
                      <a:lnTo>
                        <a:pt x="867" y="351"/>
                      </a:lnTo>
                      <a:lnTo>
                        <a:pt x="875" y="351"/>
                      </a:lnTo>
                      <a:lnTo>
                        <a:pt x="885" y="346"/>
                      </a:lnTo>
                      <a:lnTo>
                        <a:pt x="890" y="344"/>
                      </a:lnTo>
                      <a:lnTo>
                        <a:pt x="890" y="346"/>
                      </a:lnTo>
                      <a:lnTo>
                        <a:pt x="891" y="347"/>
                      </a:lnTo>
                      <a:lnTo>
                        <a:pt x="891" y="358"/>
                      </a:lnTo>
                      <a:lnTo>
                        <a:pt x="891" y="414"/>
                      </a:lnTo>
                      <a:lnTo>
                        <a:pt x="891" y="468"/>
                      </a:lnTo>
                      <a:lnTo>
                        <a:pt x="891" y="522"/>
                      </a:lnTo>
                      <a:lnTo>
                        <a:pt x="888" y="523"/>
                      </a:lnTo>
                      <a:lnTo>
                        <a:pt x="878" y="529"/>
                      </a:lnTo>
                      <a:lnTo>
                        <a:pt x="874" y="535"/>
                      </a:lnTo>
                      <a:lnTo>
                        <a:pt x="873" y="543"/>
                      </a:lnTo>
                      <a:lnTo>
                        <a:pt x="861" y="550"/>
                      </a:lnTo>
                      <a:lnTo>
                        <a:pt x="857" y="553"/>
                      </a:lnTo>
                      <a:lnTo>
                        <a:pt x="855" y="556"/>
                      </a:lnTo>
                      <a:lnTo>
                        <a:pt x="855" y="561"/>
                      </a:lnTo>
                      <a:lnTo>
                        <a:pt x="842" y="560"/>
                      </a:lnTo>
                      <a:lnTo>
                        <a:pt x="829" y="559"/>
                      </a:lnTo>
                      <a:lnTo>
                        <a:pt x="829" y="562"/>
                      </a:lnTo>
                      <a:lnTo>
                        <a:pt x="824" y="561"/>
                      </a:lnTo>
                      <a:lnTo>
                        <a:pt x="735" y="562"/>
                      </a:lnTo>
                      <a:lnTo>
                        <a:pt x="711" y="582"/>
                      </a:lnTo>
                      <a:lnTo>
                        <a:pt x="674" y="582"/>
                      </a:lnTo>
                      <a:lnTo>
                        <a:pt x="641" y="583"/>
                      </a:lnTo>
                      <a:lnTo>
                        <a:pt x="621" y="591"/>
                      </a:lnTo>
                      <a:lnTo>
                        <a:pt x="613" y="594"/>
                      </a:lnTo>
                      <a:lnTo>
                        <a:pt x="598" y="607"/>
                      </a:lnTo>
                      <a:lnTo>
                        <a:pt x="561" y="631"/>
                      </a:lnTo>
                      <a:lnTo>
                        <a:pt x="549" y="647"/>
                      </a:lnTo>
                      <a:lnTo>
                        <a:pt x="530" y="661"/>
                      </a:lnTo>
                      <a:lnTo>
                        <a:pt x="492" y="673"/>
                      </a:lnTo>
                      <a:lnTo>
                        <a:pt x="480" y="675"/>
                      </a:lnTo>
                      <a:lnTo>
                        <a:pt x="468" y="677"/>
                      </a:lnTo>
                      <a:lnTo>
                        <a:pt x="462" y="678"/>
                      </a:lnTo>
                      <a:lnTo>
                        <a:pt x="453" y="684"/>
                      </a:lnTo>
                      <a:lnTo>
                        <a:pt x="448" y="690"/>
                      </a:lnTo>
                      <a:lnTo>
                        <a:pt x="443" y="701"/>
                      </a:lnTo>
                      <a:lnTo>
                        <a:pt x="439" y="716"/>
                      </a:lnTo>
                      <a:lnTo>
                        <a:pt x="432" y="734"/>
                      </a:lnTo>
                      <a:lnTo>
                        <a:pt x="425" y="744"/>
                      </a:lnTo>
                      <a:lnTo>
                        <a:pt x="409" y="756"/>
                      </a:lnTo>
                      <a:lnTo>
                        <a:pt x="399" y="765"/>
                      </a:lnTo>
                      <a:lnTo>
                        <a:pt x="395" y="770"/>
                      </a:lnTo>
                      <a:lnTo>
                        <a:pt x="390" y="779"/>
                      </a:lnTo>
                      <a:lnTo>
                        <a:pt x="389" y="788"/>
                      </a:lnTo>
                      <a:lnTo>
                        <a:pt x="380" y="806"/>
                      </a:lnTo>
                      <a:lnTo>
                        <a:pt x="379" y="817"/>
                      </a:lnTo>
                      <a:lnTo>
                        <a:pt x="379" y="830"/>
                      </a:lnTo>
                      <a:lnTo>
                        <a:pt x="380" y="841"/>
                      </a:lnTo>
                      <a:lnTo>
                        <a:pt x="369" y="844"/>
                      </a:lnTo>
                      <a:lnTo>
                        <a:pt x="367" y="842"/>
                      </a:lnTo>
                      <a:lnTo>
                        <a:pt x="363" y="836"/>
                      </a:lnTo>
                      <a:lnTo>
                        <a:pt x="361" y="835"/>
                      </a:lnTo>
                      <a:lnTo>
                        <a:pt x="350" y="835"/>
                      </a:lnTo>
                      <a:lnTo>
                        <a:pt x="346" y="836"/>
                      </a:lnTo>
                      <a:lnTo>
                        <a:pt x="344" y="842"/>
                      </a:lnTo>
                      <a:lnTo>
                        <a:pt x="340" y="842"/>
                      </a:lnTo>
                      <a:lnTo>
                        <a:pt x="336" y="846"/>
                      </a:lnTo>
                      <a:lnTo>
                        <a:pt x="326" y="846"/>
                      </a:lnTo>
                      <a:lnTo>
                        <a:pt x="328" y="844"/>
                      </a:lnTo>
                      <a:lnTo>
                        <a:pt x="326" y="833"/>
                      </a:lnTo>
                      <a:lnTo>
                        <a:pt x="325" y="829"/>
                      </a:lnTo>
                      <a:lnTo>
                        <a:pt x="325" y="828"/>
                      </a:lnTo>
                      <a:lnTo>
                        <a:pt x="325" y="823"/>
                      </a:lnTo>
                      <a:lnTo>
                        <a:pt x="323" y="819"/>
                      </a:lnTo>
                      <a:lnTo>
                        <a:pt x="320" y="820"/>
                      </a:lnTo>
                      <a:lnTo>
                        <a:pt x="314" y="820"/>
                      </a:lnTo>
                      <a:lnTo>
                        <a:pt x="312" y="828"/>
                      </a:lnTo>
                      <a:lnTo>
                        <a:pt x="310" y="828"/>
                      </a:lnTo>
                      <a:lnTo>
                        <a:pt x="304" y="824"/>
                      </a:lnTo>
                      <a:lnTo>
                        <a:pt x="302" y="824"/>
                      </a:lnTo>
                      <a:lnTo>
                        <a:pt x="299" y="828"/>
                      </a:lnTo>
                      <a:lnTo>
                        <a:pt x="299" y="831"/>
                      </a:lnTo>
                      <a:lnTo>
                        <a:pt x="301" y="837"/>
                      </a:lnTo>
                      <a:lnTo>
                        <a:pt x="299" y="840"/>
                      </a:lnTo>
                      <a:lnTo>
                        <a:pt x="288" y="840"/>
                      </a:lnTo>
                      <a:lnTo>
                        <a:pt x="282" y="842"/>
                      </a:lnTo>
                      <a:lnTo>
                        <a:pt x="282" y="846"/>
                      </a:lnTo>
                      <a:lnTo>
                        <a:pt x="280" y="851"/>
                      </a:lnTo>
                      <a:lnTo>
                        <a:pt x="276" y="851"/>
                      </a:lnTo>
                      <a:lnTo>
                        <a:pt x="272" y="849"/>
                      </a:lnTo>
                      <a:lnTo>
                        <a:pt x="269" y="844"/>
                      </a:lnTo>
                      <a:lnTo>
                        <a:pt x="266" y="844"/>
                      </a:lnTo>
                      <a:lnTo>
                        <a:pt x="264" y="845"/>
                      </a:lnTo>
                      <a:lnTo>
                        <a:pt x="262" y="846"/>
                      </a:lnTo>
                      <a:lnTo>
                        <a:pt x="261" y="846"/>
                      </a:lnTo>
                      <a:lnTo>
                        <a:pt x="260" y="840"/>
                      </a:lnTo>
                      <a:lnTo>
                        <a:pt x="256" y="835"/>
                      </a:lnTo>
                      <a:lnTo>
                        <a:pt x="253" y="834"/>
                      </a:lnTo>
                      <a:lnTo>
                        <a:pt x="249" y="837"/>
                      </a:lnTo>
                      <a:lnTo>
                        <a:pt x="244" y="836"/>
                      </a:lnTo>
                      <a:lnTo>
                        <a:pt x="242" y="837"/>
                      </a:lnTo>
                      <a:lnTo>
                        <a:pt x="239" y="840"/>
                      </a:lnTo>
                      <a:lnTo>
                        <a:pt x="238" y="844"/>
                      </a:lnTo>
                      <a:lnTo>
                        <a:pt x="235" y="847"/>
                      </a:lnTo>
                      <a:lnTo>
                        <a:pt x="229" y="849"/>
                      </a:lnTo>
                      <a:lnTo>
                        <a:pt x="229" y="846"/>
                      </a:lnTo>
                      <a:lnTo>
                        <a:pt x="227" y="842"/>
                      </a:lnTo>
                      <a:lnTo>
                        <a:pt x="222" y="840"/>
                      </a:lnTo>
                      <a:lnTo>
                        <a:pt x="220" y="835"/>
                      </a:lnTo>
                      <a:lnTo>
                        <a:pt x="215" y="835"/>
                      </a:lnTo>
                      <a:lnTo>
                        <a:pt x="211" y="829"/>
                      </a:lnTo>
                      <a:lnTo>
                        <a:pt x="210" y="806"/>
                      </a:lnTo>
                      <a:lnTo>
                        <a:pt x="210" y="802"/>
                      </a:lnTo>
                      <a:lnTo>
                        <a:pt x="205" y="801"/>
                      </a:lnTo>
                      <a:lnTo>
                        <a:pt x="200" y="801"/>
                      </a:lnTo>
                      <a:lnTo>
                        <a:pt x="194" y="808"/>
                      </a:lnTo>
                      <a:lnTo>
                        <a:pt x="191" y="808"/>
                      </a:lnTo>
                      <a:lnTo>
                        <a:pt x="191" y="801"/>
                      </a:lnTo>
                      <a:lnTo>
                        <a:pt x="192" y="798"/>
                      </a:lnTo>
                      <a:lnTo>
                        <a:pt x="197" y="797"/>
                      </a:lnTo>
                      <a:lnTo>
                        <a:pt x="197" y="792"/>
                      </a:lnTo>
                      <a:lnTo>
                        <a:pt x="201" y="792"/>
                      </a:lnTo>
                      <a:lnTo>
                        <a:pt x="204" y="788"/>
                      </a:lnTo>
                      <a:lnTo>
                        <a:pt x="207" y="788"/>
                      </a:lnTo>
                      <a:lnTo>
                        <a:pt x="207" y="782"/>
                      </a:lnTo>
                      <a:lnTo>
                        <a:pt x="206" y="782"/>
                      </a:lnTo>
                      <a:lnTo>
                        <a:pt x="201" y="782"/>
                      </a:lnTo>
                      <a:lnTo>
                        <a:pt x="197" y="779"/>
                      </a:lnTo>
                      <a:lnTo>
                        <a:pt x="194" y="776"/>
                      </a:lnTo>
                      <a:lnTo>
                        <a:pt x="189" y="766"/>
                      </a:lnTo>
                      <a:lnTo>
                        <a:pt x="184" y="769"/>
                      </a:lnTo>
                      <a:lnTo>
                        <a:pt x="183" y="767"/>
                      </a:lnTo>
                      <a:lnTo>
                        <a:pt x="183" y="750"/>
                      </a:lnTo>
                      <a:lnTo>
                        <a:pt x="181" y="745"/>
                      </a:lnTo>
                      <a:lnTo>
                        <a:pt x="179" y="745"/>
                      </a:lnTo>
                      <a:lnTo>
                        <a:pt x="179" y="739"/>
                      </a:lnTo>
                      <a:lnTo>
                        <a:pt x="178" y="737"/>
                      </a:lnTo>
                      <a:lnTo>
                        <a:pt x="174" y="737"/>
                      </a:lnTo>
                      <a:lnTo>
                        <a:pt x="173" y="737"/>
                      </a:lnTo>
                      <a:lnTo>
                        <a:pt x="174" y="724"/>
                      </a:lnTo>
                      <a:lnTo>
                        <a:pt x="174" y="723"/>
                      </a:lnTo>
                      <a:lnTo>
                        <a:pt x="170" y="721"/>
                      </a:lnTo>
                      <a:lnTo>
                        <a:pt x="168" y="721"/>
                      </a:lnTo>
                      <a:lnTo>
                        <a:pt x="164" y="724"/>
                      </a:lnTo>
                      <a:lnTo>
                        <a:pt x="163" y="724"/>
                      </a:lnTo>
                      <a:lnTo>
                        <a:pt x="156" y="720"/>
                      </a:lnTo>
                      <a:lnTo>
                        <a:pt x="153" y="720"/>
                      </a:lnTo>
                      <a:lnTo>
                        <a:pt x="152" y="721"/>
                      </a:lnTo>
                      <a:lnTo>
                        <a:pt x="152" y="729"/>
                      </a:lnTo>
                      <a:lnTo>
                        <a:pt x="149" y="733"/>
                      </a:lnTo>
                      <a:lnTo>
                        <a:pt x="136" y="737"/>
                      </a:lnTo>
                      <a:lnTo>
                        <a:pt x="136" y="743"/>
                      </a:lnTo>
                      <a:lnTo>
                        <a:pt x="134" y="747"/>
                      </a:lnTo>
                      <a:lnTo>
                        <a:pt x="120" y="743"/>
                      </a:lnTo>
                      <a:lnTo>
                        <a:pt x="110" y="737"/>
                      </a:lnTo>
                      <a:lnTo>
                        <a:pt x="102" y="736"/>
                      </a:lnTo>
                      <a:lnTo>
                        <a:pt x="99" y="736"/>
                      </a:lnTo>
                      <a:lnTo>
                        <a:pt x="95" y="742"/>
                      </a:lnTo>
                      <a:lnTo>
                        <a:pt x="89" y="743"/>
                      </a:lnTo>
                      <a:lnTo>
                        <a:pt x="87" y="749"/>
                      </a:lnTo>
                      <a:lnTo>
                        <a:pt x="83" y="753"/>
                      </a:lnTo>
                      <a:lnTo>
                        <a:pt x="78" y="750"/>
                      </a:lnTo>
                      <a:lnTo>
                        <a:pt x="70" y="739"/>
                      </a:lnTo>
                      <a:lnTo>
                        <a:pt x="67" y="737"/>
                      </a:lnTo>
                      <a:lnTo>
                        <a:pt x="62" y="737"/>
                      </a:lnTo>
                      <a:lnTo>
                        <a:pt x="56" y="743"/>
                      </a:lnTo>
                      <a:lnTo>
                        <a:pt x="52" y="747"/>
                      </a:lnTo>
                      <a:lnTo>
                        <a:pt x="48" y="748"/>
                      </a:lnTo>
                      <a:lnTo>
                        <a:pt x="43" y="744"/>
                      </a:lnTo>
                      <a:lnTo>
                        <a:pt x="38" y="740"/>
                      </a:lnTo>
                      <a:lnTo>
                        <a:pt x="39" y="737"/>
                      </a:lnTo>
                      <a:lnTo>
                        <a:pt x="43" y="732"/>
                      </a:lnTo>
                      <a:lnTo>
                        <a:pt x="43" y="728"/>
                      </a:lnTo>
                      <a:lnTo>
                        <a:pt x="46" y="724"/>
                      </a:lnTo>
                      <a:lnTo>
                        <a:pt x="48" y="723"/>
                      </a:lnTo>
                      <a:lnTo>
                        <a:pt x="48" y="721"/>
                      </a:lnTo>
                      <a:lnTo>
                        <a:pt x="44" y="717"/>
                      </a:lnTo>
                      <a:lnTo>
                        <a:pt x="44" y="710"/>
                      </a:lnTo>
                      <a:lnTo>
                        <a:pt x="46" y="706"/>
                      </a:lnTo>
                      <a:lnTo>
                        <a:pt x="46" y="702"/>
                      </a:lnTo>
                      <a:lnTo>
                        <a:pt x="45" y="699"/>
                      </a:lnTo>
                      <a:lnTo>
                        <a:pt x="45" y="697"/>
                      </a:lnTo>
                      <a:lnTo>
                        <a:pt x="46" y="697"/>
                      </a:lnTo>
                      <a:lnTo>
                        <a:pt x="45" y="694"/>
                      </a:lnTo>
                      <a:lnTo>
                        <a:pt x="41" y="689"/>
                      </a:lnTo>
                      <a:lnTo>
                        <a:pt x="39" y="684"/>
                      </a:lnTo>
                      <a:lnTo>
                        <a:pt x="36" y="682"/>
                      </a:lnTo>
                      <a:lnTo>
                        <a:pt x="35" y="678"/>
                      </a:lnTo>
                      <a:lnTo>
                        <a:pt x="32" y="674"/>
                      </a:lnTo>
                      <a:lnTo>
                        <a:pt x="32" y="670"/>
                      </a:lnTo>
                      <a:lnTo>
                        <a:pt x="27" y="670"/>
                      </a:lnTo>
                      <a:lnTo>
                        <a:pt x="24" y="673"/>
                      </a:lnTo>
                      <a:lnTo>
                        <a:pt x="20" y="673"/>
                      </a:lnTo>
                      <a:lnTo>
                        <a:pt x="19" y="672"/>
                      </a:lnTo>
                      <a:lnTo>
                        <a:pt x="17" y="666"/>
                      </a:lnTo>
                      <a:lnTo>
                        <a:pt x="9" y="654"/>
                      </a:lnTo>
                      <a:lnTo>
                        <a:pt x="9" y="652"/>
                      </a:lnTo>
                      <a:lnTo>
                        <a:pt x="14" y="646"/>
                      </a:lnTo>
                      <a:lnTo>
                        <a:pt x="13" y="641"/>
                      </a:lnTo>
                      <a:lnTo>
                        <a:pt x="11" y="635"/>
                      </a:lnTo>
                      <a:lnTo>
                        <a:pt x="11" y="629"/>
                      </a:lnTo>
                      <a:lnTo>
                        <a:pt x="9" y="621"/>
                      </a:lnTo>
                      <a:lnTo>
                        <a:pt x="6" y="618"/>
                      </a:lnTo>
                      <a:lnTo>
                        <a:pt x="5" y="618"/>
                      </a:lnTo>
                      <a:lnTo>
                        <a:pt x="3" y="614"/>
                      </a:lnTo>
                      <a:lnTo>
                        <a:pt x="1" y="614"/>
                      </a:lnTo>
                      <a:lnTo>
                        <a:pt x="1" y="608"/>
                      </a:lnTo>
                      <a:lnTo>
                        <a:pt x="3" y="600"/>
                      </a:lnTo>
                      <a:lnTo>
                        <a:pt x="2" y="597"/>
                      </a:lnTo>
                      <a:lnTo>
                        <a:pt x="0" y="594"/>
                      </a:lnTo>
                      <a:lnTo>
                        <a:pt x="23" y="572"/>
                      </a:lnTo>
                      <a:lnTo>
                        <a:pt x="30" y="554"/>
                      </a:lnTo>
                      <a:lnTo>
                        <a:pt x="34" y="543"/>
                      </a:lnTo>
                      <a:lnTo>
                        <a:pt x="39" y="532"/>
                      </a:lnTo>
                      <a:lnTo>
                        <a:pt x="41" y="530"/>
                      </a:lnTo>
                      <a:lnTo>
                        <a:pt x="45" y="532"/>
                      </a:lnTo>
                      <a:lnTo>
                        <a:pt x="45" y="533"/>
                      </a:lnTo>
                      <a:lnTo>
                        <a:pt x="51" y="534"/>
                      </a:lnTo>
                      <a:lnTo>
                        <a:pt x="55" y="537"/>
                      </a:lnTo>
                      <a:lnTo>
                        <a:pt x="60" y="550"/>
                      </a:lnTo>
                      <a:lnTo>
                        <a:pt x="70" y="568"/>
                      </a:lnTo>
                      <a:lnTo>
                        <a:pt x="84" y="572"/>
                      </a:lnTo>
                      <a:lnTo>
                        <a:pt x="87" y="572"/>
                      </a:lnTo>
                      <a:lnTo>
                        <a:pt x="113" y="550"/>
                      </a:lnTo>
                      <a:lnTo>
                        <a:pt x="200" y="553"/>
                      </a:lnTo>
                      <a:lnTo>
                        <a:pt x="271" y="554"/>
                      </a:lnTo>
                      <a:lnTo>
                        <a:pt x="344" y="555"/>
                      </a:lnTo>
                      <a:lnTo>
                        <a:pt x="362" y="555"/>
                      </a:lnTo>
                      <a:lnTo>
                        <a:pt x="374" y="508"/>
                      </a:lnTo>
                      <a:lnTo>
                        <a:pt x="352" y="501"/>
                      </a:lnTo>
                      <a:lnTo>
                        <a:pt x="346" y="444"/>
                      </a:lnTo>
                      <a:lnTo>
                        <a:pt x="341" y="389"/>
                      </a:lnTo>
                      <a:lnTo>
                        <a:pt x="335" y="335"/>
                      </a:lnTo>
                      <a:lnTo>
                        <a:pt x="329" y="281"/>
                      </a:lnTo>
                      <a:lnTo>
                        <a:pt x="324" y="226"/>
                      </a:lnTo>
                      <a:lnTo>
                        <a:pt x="318" y="169"/>
                      </a:lnTo>
                      <a:lnTo>
                        <a:pt x="313" y="114"/>
                      </a:lnTo>
                      <a:lnTo>
                        <a:pt x="307" y="58"/>
                      </a:lnTo>
                      <a:lnTo>
                        <a:pt x="301" y="0"/>
                      </a:lnTo>
                      <a:lnTo>
                        <a:pt x="398" y="0"/>
                      </a:lnTo>
                      <a:lnTo>
                        <a:pt x="462" y="44"/>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37" name="Freeform 136"/>
                <p:cNvSpPr>
                  <a:spLocks noChangeAspect="1"/>
                </p:cNvSpPr>
                <p:nvPr/>
              </p:nvSpPr>
              <p:spPr bwMode="gray">
                <a:xfrm>
                  <a:off x="4887118" y="2994372"/>
                  <a:ext cx="69850" cy="147638"/>
                </a:xfrm>
                <a:custGeom>
                  <a:avLst/>
                  <a:gdLst/>
                  <a:ahLst/>
                  <a:cxnLst>
                    <a:cxn ang="0">
                      <a:pos x="123" y="461"/>
                    </a:cxn>
                    <a:cxn ang="0">
                      <a:pos x="145" y="444"/>
                    </a:cxn>
                    <a:cxn ang="0">
                      <a:pos x="151" y="424"/>
                    </a:cxn>
                    <a:cxn ang="0">
                      <a:pos x="147" y="387"/>
                    </a:cxn>
                    <a:cxn ang="0">
                      <a:pos x="164" y="373"/>
                    </a:cxn>
                    <a:cxn ang="0">
                      <a:pos x="178" y="355"/>
                    </a:cxn>
                    <a:cxn ang="0">
                      <a:pos x="213" y="331"/>
                    </a:cxn>
                    <a:cxn ang="0">
                      <a:pos x="217" y="284"/>
                    </a:cxn>
                    <a:cxn ang="0">
                      <a:pos x="212" y="277"/>
                    </a:cxn>
                    <a:cxn ang="0">
                      <a:pos x="202" y="278"/>
                    </a:cxn>
                    <a:cxn ang="0">
                      <a:pos x="198" y="269"/>
                    </a:cxn>
                    <a:cxn ang="0">
                      <a:pos x="186" y="251"/>
                    </a:cxn>
                    <a:cxn ang="0">
                      <a:pos x="172" y="252"/>
                    </a:cxn>
                    <a:cxn ang="0">
                      <a:pos x="164" y="249"/>
                    </a:cxn>
                    <a:cxn ang="0">
                      <a:pos x="153" y="246"/>
                    </a:cxn>
                    <a:cxn ang="0">
                      <a:pos x="138" y="226"/>
                    </a:cxn>
                    <a:cxn ang="0">
                      <a:pos x="150" y="219"/>
                    </a:cxn>
                    <a:cxn ang="0">
                      <a:pos x="153" y="203"/>
                    </a:cxn>
                    <a:cxn ang="0">
                      <a:pos x="166" y="195"/>
                    </a:cxn>
                    <a:cxn ang="0">
                      <a:pos x="185" y="181"/>
                    </a:cxn>
                    <a:cxn ang="0">
                      <a:pos x="198" y="163"/>
                    </a:cxn>
                    <a:cxn ang="0">
                      <a:pos x="204" y="132"/>
                    </a:cxn>
                    <a:cxn ang="0">
                      <a:pos x="194" y="111"/>
                    </a:cxn>
                    <a:cxn ang="0">
                      <a:pos x="181" y="101"/>
                    </a:cxn>
                    <a:cxn ang="0">
                      <a:pos x="172" y="79"/>
                    </a:cxn>
                    <a:cxn ang="0">
                      <a:pos x="183" y="59"/>
                    </a:cxn>
                    <a:cxn ang="0">
                      <a:pos x="207" y="31"/>
                    </a:cxn>
                    <a:cxn ang="0">
                      <a:pos x="194" y="19"/>
                    </a:cxn>
                    <a:cxn ang="0">
                      <a:pos x="182" y="32"/>
                    </a:cxn>
                    <a:cxn ang="0">
                      <a:pos x="171" y="39"/>
                    </a:cxn>
                    <a:cxn ang="0">
                      <a:pos x="161" y="24"/>
                    </a:cxn>
                    <a:cxn ang="0">
                      <a:pos x="155" y="9"/>
                    </a:cxn>
                    <a:cxn ang="0">
                      <a:pos x="138" y="0"/>
                    </a:cxn>
                    <a:cxn ang="0">
                      <a:pos x="115" y="2"/>
                    </a:cxn>
                    <a:cxn ang="0">
                      <a:pos x="91" y="13"/>
                    </a:cxn>
                    <a:cxn ang="0">
                      <a:pos x="79" y="24"/>
                    </a:cxn>
                    <a:cxn ang="0">
                      <a:pos x="73" y="31"/>
                    </a:cxn>
                    <a:cxn ang="0">
                      <a:pos x="62" y="41"/>
                    </a:cxn>
                    <a:cxn ang="0">
                      <a:pos x="51" y="55"/>
                    </a:cxn>
                    <a:cxn ang="0">
                      <a:pos x="58" y="61"/>
                    </a:cxn>
                    <a:cxn ang="0">
                      <a:pos x="52" y="101"/>
                    </a:cxn>
                    <a:cxn ang="0">
                      <a:pos x="56" y="134"/>
                    </a:cxn>
                    <a:cxn ang="0">
                      <a:pos x="59" y="147"/>
                    </a:cxn>
                    <a:cxn ang="0">
                      <a:pos x="49" y="185"/>
                    </a:cxn>
                    <a:cxn ang="0">
                      <a:pos x="27" y="208"/>
                    </a:cxn>
                    <a:cxn ang="0">
                      <a:pos x="14" y="217"/>
                    </a:cxn>
                    <a:cxn ang="0">
                      <a:pos x="3" y="226"/>
                    </a:cxn>
                    <a:cxn ang="0">
                      <a:pos x="3" y="234"/>
                    </a:cxn>
                    <a:cxn ang="0">
                      <a:pos x="14" y="272"/>
                    </a:cxn>
                    <a:cxn ang="0">
                      <a:pos x="37" y="285"/>
                    </a:cxn>
                    <a:cxn ang="0">
                      <a:pos x="46" y="323"/>
                    </a:cxn>
                    <a:cxn ang="0">
                      <a:pos x="89" y="348"/>
                    </a:cxn>
                    <a:cxn ang="0">
                      <a:pos x="91" y="349"/>
                    </a:cxn>
                    <a:cxn ang="0">
                      <a:pos x="110" y="459"/>
                    </a:cxn>
                  </a:cxnLst>
                  <a:rect l="0" t="0" r="r" b="b"/>
                  <a:pathLst>
                    <a:path w="218" h="462">
                      <a:moveTo>
                        <a:pt x="111" y="462"/>
                      </a:moveTo>
                      <a:lnTo>
                        <a:pt x="123" y="461"/>
                      </a:lnTo>
                      <a:lnTo>
                        <a:pt x="135" y="452"/>
                      </a:lnTo>
                      <a:lnTo>
                        <a:pt x="145" y="444"/>
                      </a:lnTo>
                      <a:lnTo>
                        <a:pt x="151" y="434"/>
                      </a:lnTo>
                      <a:lnTo>
                        <a:pt x="151" y="424"/>
                      </a:lnTo>
                      <a:lnTo>
                        <a:pt x="145" y="396"/>
                      </a:lnTo>
                      <a:lnTo>
                        <a:pt x="147" y="387"/>
                      </a:lnTo>
                      <a:lnTo>
                        <a:pt x="151" y="379"/>
                      </a:lnTo>
                      <a:lnTo>
                        <a:pt x="164" y="373"/>
                      </a:lnTo>
                      <a:lnTo>
                        <a:pt x="174" y="365"/>
                      </a:lnTo>
                      <a:lnTo>
                        <a:pt x="178" y="355"/>
                      </a:lnTo>
                      <a:lnTo>
                        <a:pt x="207" y="336"/>
                      </a:lnTo>
                      <a:lnTo>
                        <a:pt x="213" y="331"/>
                      </a:lnTo>
                      <a:lnTo>
                        <a:pt x="218" y="320"/>
                      </a:lnTo>
                      <a:lnTo>
                        <a:pt x="217" y="284"/>
                      </a:lnTo>
                      <a:lnTo>
                        <a:pt x="218" y="281"/>
                      </a:lnTo>
                      <a:lnTo>
                        <a:pt x="212" y="277"/>
                      </a:lnTo>
                      <a:lnTo>
                        <a:pt x="208" y="278"/>
                      </a:lnTo>
                      <a:lnTo>
                        <a:pt x="202" y="278"/>
                      </a:lnTo>
                      <a:lnTo>
                        <a:pt x="198" y="273"/>
                      </a:lnTo>
                      <a:lnTo>
                        <a:pt x="198" y="269"/>
                      </a:lnTo>
                      <a:lnTo>
                        <a:pt x="191" y="251"/>
                      </a:lnTo>
                      <a:lnTo>
                        <a:pt x="186" y="251"/>
                      </a:lnTo>
                      <a:lnTo>
                        <a:pt x="177" y="257"/>
                      </a:lnTo>
                      <a:lnTo>
                        <a:pt x="172" y="252"/>
                      </a:lnTo>
                      <a:lnTo>
                        <a:pt x="170" y="246"/>
                      </a:lnTo>
                      <a:lnTo>
                        <a:pt x="164" y="249"/>
                      </a:lnTo>
                      <a:lnTo>
                        <a:pt x="159" y="249"/>
                      </a:lnTo>
                      <a:lnTo>
                        <a:pt x="153" y="246"/>
                      </a:lnTo>
                      <a:lnTo>
                        <a:pt x="142" y="239"/>
                      </a:lnTo>
                      <a:lnTo>
                        <a:pt x="138" y="226"/>
                      </a:lnTo>
                      <a:lnTo>
                        <a:pt x="138" y="215"/>
                      </a:lnTo>
                      <a:lnTo>
                        <a:pt x="150" y="219"/>
                      </a:lnTo>
                      <a:lnTo>
                        <a:pt x="150" y="210"/>
                      </a:lnTo>
                      <a:lnTo>
                        <a:pt x="153" y="203"/>
                      </a:lnTo>
                      <a:lnTo>
                        <a:pt x="160" y="201"/>
                      </a:lnTo>
                      <a:lnTo>
                        <a:pt x="166" y="195"/>
                      </a:lnTo>
                      <a:lnTo>
                        <a:pt x="172" y="192"/>
                      </a:lnTo>
                      <a:lnTo>
                        <a:pt x="185" y="181"/>
                      </a:lnTo>
                      <a:lnTo>
                        <a:pt x="192" y="174"/>
                      </a:lnTo>
                      <a:lnTo>
                        <a:pt x="198" y="163"/>
                      </a:lnTo>
                      <a:lnTo>
                        <a:pt x="207" y="140"/>
                      </a:lnTo>
                      <a:lnTo>
                        <a:pt x="204" y="132"/>
                      </a:lnTo>
                      <a:lnTo>
                        <a:pt x="202" y="116"/>
                      </a:lnTo>
                      <a:lnTo>
                        <a:pt x="194" y="111"/>
                      </a:lnTo>
                      <a:lnTo>
                        <a:pt x="191" y="104"/>
                      </a:lnTo>
                      <a:lnTo>
                        <a:pt x="181" y="101"/>
                      </a:lnTo>
                      <a:lnTo>
                        <a:pt x="176" y="95"/>
                      </a:lnTo>
                      <a:lnTo>
                        <a:pt x="172" y="79"/>
                      </a:lnTo>
                      <a:lnTo>
                        <a:pt x="175" y="66"/>
                      </a:lnTo>
                      <a:lnTo>
                        <a:pt x="183" y="59"/>
                      </a:lnTo>
                      <a:lnTo>
                        <a:pt x="194" y="55"/>
                      </a:lnTo>
                      <a:lnTo>
                        <a:pt x="207" y="31"/>
                      </a:lnTo>
                      <a:lnTo>
                        <a:pt x="201" y="19"/>
                      </a:lnTo>
                      <a:lnTo>
                        <a:pt x="194" y="19"/>
                      </a:lnTo>
                      <a:lnTo>
                        <a:pt x="188" y="27"/>
                      </a:lnTo>
                      <a:lnTo>
                        <a:pt x="182" y="32"/>
                      </a:lnTo>
                      <a:lnTo>
                        <a:pt x="175" y="35"/>
                      </a:lnTo>
                      <a:lnTo>
                        <a:pt x="171" y="39"/>
                      </a:lnTo>
                      <a:lnTo>
                        <a:pt x="160" y="35"/>
                      </a:lnTo>
                      <a:lnTo>
                        <a:pt x="161" y="24"/>
                      </a:lnTo>
                      <a:lnTo>
                        <a:pt x="156" y="15"/>
                      </a:lnTo>
                      <a:lnTo>
                        <a:pt x="155" y="9"/>
                      </a:lnTo>
                      <a:lnTo>
                        <a:pt x="156" y="7"/>
                      </a:lnTo>
                      <a:lnTo>
                        <a:pt x="138" y="0"/>
                      </a:lnTo>
                      <a:lnTo>
                        <a:pt x="128" y="0"/>
                      </a:lnTo>
                      <a:lnTo>
                        <a:pt x="115" y="2"/>
                      </a:lnTo>
                      <a:lnTo>
                        <a:pt x="104" y="7"/>
                      </a:lnTo>
                      <a:lnTo>
                        <a:pt x="91" y="13"/>
                      </a:lnTo>
                      <a:lnTo>
                        <a:pt x="83" y="19"/>
                      </a:lnTo>
                      <a:lnTo>
                        <a:pt x="79" y="24"/>
                      </a:lnTo>
                      <a:lnTo>
                        <a:pt x="75" y="25"/>
                      </a:lnTo>
                      <a:lnTo>
                        <a:pt x="73" y="31"/>
                      </a:lnTo>
                      <a:lnTo>
                        <a:pt x="68" y="35"/>
                      </a:lnTo>
                      <a:lnTo>
                        <a:pt x="62" y="41"/>
                      </a:lnTo>
                      <a:lnTo>
                        <a:pt x="53" y="50"/>
                      </a:lnTo>
                      <a:lnTo>
                        <a:pt x="51" y="55"/>
                      </a:lnTo>
                      <a:lnTo>
                        <a:pt x="57" y="57"/>
                      </a:lnTo>
                      <a:lnTo>
                        <a:pt x="58" y="61"/>
                      </a:lnTo>
                      <a:lnTo>
                        <a:pt x="53" y="93"/>
                      </a:lnTo>
                      <a:lnTo>
                        <a:pt x="52" y="101"/>
                      </a:lnTo>
                      <a:lnTo>
                        <a:pt x="54" y="111"/>
                      </a:lnTo>
                      <a:lnTo>
                        <a:pt x="56" y="134"/>
                      </a:lnTo>
                      <a:lnTo>
                        <a:pt x="59" y="140"/>
                      </a:lnTo>
                      <a:lnTo>
                        <a:pt x="59" y="147"/>
                      </a:lnTo>
                      <a:lnTo>
                        <a:pt x="53" y="171"/>
                      </a:lnTo>
                      <a:lnTo>
                        <a:pt x="49" y="185"/>
                      </a:lnTo>
                      <a:lnTo>
                        <a:pt x="30" y="197"/>
                      </a:lnTo>
                      <a:lnTo>
                        <a:pt x="27" y="208"/>
                      </a:lnTo>
                      <a:lnTo>
                        <a:pt x="19" y="212"/>
                      </a:lnTo>
                      <a:lnTo>
                        <a:pt x="14" y="217"/>
                      </a:lnTo>
                      <a:lnTo>
                        <a:pt x="13" y="220"/>
                      </a:lnTo>
                      <a:lnTo>
                        <a:pt x="3" y="226"/>
                      </a:lnTo>
                      <a:lnTo>
                        <a:pt x="0" y="226"/>
                      </a:lnTo>
                      <a:lnTo>
                        <a:pt x="3" y="234"/>
                      </a:lnTo>
                      <a:lnTo>
                        <a:pt x="8" y="246"/>
                      </a:lnTo>
                      <a:lnTo>
                        <a:pt x="14" y="272"/>
                      </a:lnTo>
                      <a:lnTo>
                        <a:pt x="32" y="279"/>
                      </a:lnTo>
                      <a:lnTo>
                        <a:pt x="37" y="285"/>
                      </a:lnTo>
                      <a:lnTo>
                        <a:pt x="46" y="305"/>
                      </a:lnTo>
                      <a:lnTo>
                        <a:pt x="46" y="323"/>
                      </a:lnTo>
                      <a:lnTo>
                        <a:pt x="64" y="336"/>
                      </a:lnTo>
                      <a:lnTo>
                        <a:pt x="89" y="348"/>
                      </a:lnTo>
                      <a:lnTo>
                        <a:pt x="91" y="348"/>
                      </a:lnTo>
                      <a:lnTo>
                        <a:pt x="91" y="349"/>
                      </a:lnTo>
                      <a:lnTo>
                        <a:pt x="105" y="422"/>
                      </a:lnTo>
                      <a:lnTo>
                        <a:pt x="110" y="459"/>
                      </a:lnTo>
                      <a:lnTo>
                        <a:pt x="111" y="46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38" name="Freeform 137"/>
                <p:cNvSpPr>
                  <a:spLocks noChangeAspect="1"/>
                </p:cNvSpPr>
                <p:nvPr/>
              </p:nvSpPr>
              <p:spPr bwMode="gray">
                <a:xfrm>
                  <a:off x="5187155" y="3115022"/>
                  <a:ext cx="195263" cy="192088"/>
                </a:xfrm>
                <a:custGeom>
                  <a:avLst/>
                  <a:gdLst/>
                  <a:ahLst/>
                  <a:cxnLst>
                    <a:cxn ang="0">
                      <a:pos x="24" y="438"/>
                    </a:cxn>
                    <a:cxn ang="0">
                      <a:pos x="24" y="265"/>
                    </a:cxn>
                    <a:cxn ang="0">
                      <a:pos x="7" y="146"/>
                    </a:cxn>
                    <a:cxn ang="0">
                      <a:pos x="1" y="120"/>
                    </a:cxn>
                    <a:cxn ang="0">
                      <a:pos x="3" y="90"/>
                    </a:cxn>
                    <a:cxn ang="0">
                      <a:pos x="15" y="74"/>
                    </a:cxn>
                    <a:cxn ang="0">
                      <a:pos x="7" y="22"/>
                    </a:cxn>
                    <a:cxn ang="0">
                      <a:pos x="18" y="2"/>
                    </a:cxn>
                    <a:cxn ang="0">
                      <a:pos x="35" y="8"/>
                    </a:cxn>
                    <a:cxn ang="0">
                      <a:pos x="91" y="7"/>
                    </a:cxn>
                    <a:cxn ang="0">
                      <a:pos x="153" y="27"/>
                    </a:cxn>
                    <a:cxn ang="0">
                      <a:pos x="185" y="38"/>
                    </a:cxn>
                    <a:cxn ang="0">
                      <a:pos x="228" y="45"/>
                    </a:cxn>
                    <a:cxn ang="0">
                      <a:pos x="269" y="40"/>
                    </a:cxn>
                    <a:cxn ang="0">
                      <a:pos x="311" y="13"/>
                    </a:cxn>
                    <a:cxn ang="0">
                      <a:pos x="336" y="8"/>
                    </a:cxn>
                    <a:cxn ang="0">
                      <a:pos x="322" y="20"/>
                    </a:cxn>
                    <a:cxn ang="0">
                      <a:pos x="349" y="13"/>
                    </a:cxn>
                    <a:cxn ang="0">
                      <a:pos x="365" y="11"/>
                    </a:cxn>
                    <a:cxn ang="0">
                      <a:pos x="400" y="6"/>
                    </a:cxn>
                    <a:cxn ang="0">
                      <a:pos x="408" y="16"/>
                    </a:cxn>
                    <a:cxn ang="0">
                      <a:pos x="426" y="28"/>
                    </a:cxn>
                    <a:cxn ang="0">
                      <a:pos x="447" y="40"/>
                    </a:cxn>
                    <a:cxn ang="0">
                      <a:pos x="463" y="34"/>
                    </a:cxn>
                    <a:cxn ang="0">
                      <a:pos x="510" y="29"/>
                    </a:cxn>
                    <a:cxn ang="0">
                      <a:pos x="523" y="35"/>
                    </a:cxn>
                    <a:cxn ang="0">
                      <a:pos x="561" y="144"/>
                    </a:cxn>
                    <a:cxn ang="0">
                      <a:pos x="539" y="211"/>
                    </a:cxn>
                    <a:cxn ang="0">
                      <a:pos x="538" y="234"/>
                    </a:cxn>
                    <a:cxn ang="0">
                      <a:pos x="518" y="242"/>
                    </a:cxn>
                    <a:cxn ang="0">
                      <a:pos x="486" y="207"/>
                    </a:cxn>
                    <a:cxn ang="0">
                      <a:pos x="473" y="175"/>
                    </a:cxn>
                    <a:cxn ang="0">
                      <a:pos x="454" y="144"/>
                    </a:cxn>
                    <a:cxn ang="0">
                      <a:pos x="440" y="109"/>
                    </a:cxn>
                    <a:cxn ang="0">
                      <a:pos x="436" y="104"/>
                    </a:cxn>
                    <a:cxn ang="0">
                      <a:pos x="429" y="119"/>
                    </a:cxn>
                    <a:cxn ang="0">
                      <a:pos x="437" y="143"/>
                    </a:cxn>
                    <a:cxn ang="0">
                      <a:pos x="441" y="167"/>
                    </a:cxn>
                    <a:cxn ang="0">
                      <a:pos x="475" y="223"/>
                    </a:cxn>
                    <a:cxn ang="0">
                      <a:pos x="490" y="256"/>
                    </a:cxn>
                    <a:cxn ang="0">
                      <a:pos x="512" y="304"/>
                    </a:cxn>
                    <a:cxn ang="0">
                      <a:pos x="530" y="346"/>
                    </a:cxn>
                    <a:cxn ang="0">
                      <a:pos x="558" y="401"/>
                    </a:cxn>
                    <a:cxn ang="0">
                      <a:pos x="578" y="444"/>
                    </a:cxn>
                    <a:cxn ang="0">
                      <a:pos x="608" y="471"/>
                    </a:cxn>
                    <a:cxn ang="0">
                      <a:pos x="598" y="476"/>
                    </a:cxn>
                    <a:cxn ang="0">
                      <a:pos x="598" y="488"/>
                    </a:cxn>
                    <a:cxn ang="0">
                      <a:pos x="581" y="545"/>
                    </a:cxn>
                    <a:cxn ang="0">
                      <a:pos x="526" y="578"/>
                    </a:cxn>
                    <a:cxn ang="0">
                      <a:pos x="473" y="592"/>
                    </a:cxn>
                    <a:cxn ang="0">
                      <a:pos x="378" y="579"/>
                    </a:cxn>
                    <a:cxn ang="0">
                      <a:pos x="366" y="590"/>
                    </a:cxn>
                    <a:cxn ang="0">
                      <a:pos x="233" y="590"/>
                    </a:cxn>
                    <a:cxn ang="0">
                      <a:pos x="77" y="590"/>
                    </a:cxn>
                  </a:cxnLst>
                  <a:rect l="0" t="0" r="r" b="b"/>
                  <a:pathLst>
                    <a:path w="612" h="605">
                      <a:moveTo>
                        <a:pt x="24" y="552"/>
                      </a:moveTo>
                      <a:lnTo>
                        <a:pt x="24" y="496"/>
                      </a:lnTo>
                      <a:lnTo>
                        <a:pt x="24" y="438"/>
                      </a:lnTo>
                      <a:lnTo>
                        <a:pt x="24" y="382"/>
                      </a:lnTo>
                      <a:lnTo>
                        <a:pt x="24" y="324"/>
                      </a:lnTo>
                      <a:lnTo>
                        <a:pt x="24" y="265"/>
                      </a:lnTo>
                      <a:lnTo>
                        <a:pt x="24" y="207"/>
                      </a:lnTo>
                      <a:lnTo>
                        <a:pt x="24" y="164"/>
                      </a:lnTo>
                      <a:lnTo>
                        <a:pt x="7" y="146"/>
                      </a:lnTo>
                      <a:lnTo>
                        <a:pt x="10" y="133"/>
                      </a:lnTo>
                      <a:lnTo>
                        <a:pt x="8" y="130"/>
                      </a:lnTo>
                      <a:lnTo>
                        <a:pt x="1" y="120"/>
                      </a:lnTo>
                      <a:lnTo>
                        <a:pt x="0" y="99"/>
                      </a:lnTo>
                      <a:lnTo>
                        <a:pt x="0" y="95"/>
                      </a:lnTo>
                      <a:lnTo>
                        <a:pt x="3" y="90"/>
                      </a:lnTo>
                      <a:lnTo>
                        <a:pt x="13" y="86"/>
                      </a:lnTo>
                      <a:lnTo>
                        <a:pt x="13" y="83"/>
                      </a:lnTo>
                      <a:lnTo>
                        <a:pt x="15" y="74"/>
                      </a:lnTo>
                      <a:lnTo>
                        <a:pt x="12" y="57"/>
                      </a:lnTo>
                      <a:lnTo>
                        <a:pt x="11" y="30"/>
                      </a:lnTo>
                      <a:lnTo>
                        <a:pt x="7" y="22"/>
                      </a:lnTo>
                      <a:lnTo>
                        <a:pt x="7" y="19"/>
                      </a:lnTo>
                      <a:lnTo>
                        <a:pt x="15" y="11"/>
                      </a:lnTo>
                      <a:lnTo>
                        <a:pt x="18" y="2"/>
                      </a:lnTo>
                      <a:lnTo>
                        <a:pt x="26" y="0"/>
                      </a:lnTo>
                      <a:lnTo>
                        <a:pt x="28" y="6"/>
                      </a:lnTo>
                      <a:lnTo>
                        <a:pt x="35" y="8"/>
                      </a:lnTo>
                      <a:lnTo>
                        <a:pt x="54" y="3"/>
                      </a:lnTo>
                      <a:lnTo>
                        <a:pt x="67" y="3"/>
                      </a:lnTo>
                      <a:lnTo>
                        <a:pt x="91" y="7"/>
                      </a:lnTo>
                      <a:lnTo>
                        <a:pt x="123" y="12"/>
                      </a:lnTo>
                      <a:lnTo>
                        <a:pt x="142" y="19"/>
                      </a:lnTo>
                      <a:lnTo>
                        <a:pt x="153" y="27"/>
                      </a:lnTo>
                      <a:lnTo>
                        <a:pt x="169" y="29"/>
                      </a:lnTo>
                      <a:lnTo>
                        <a:pt x="177" y="31"/>
                      </a:lnTo>
                      <a:lnTo>
                        <a:pt x="185" y="38"/>
                      </a:lnTo>
                      <a:lnTo>
                        <a:pt x="201" y="38"/>
                      </a:lnTo>
                      <a:lnTo>
                        <a:pt x="214" y="39"/>
                      </a:lnTo>
                      <a:lnTo>
                        <a:pt x="228" y="45"/>
                      </a:lnTo>
                      <a:lnTo>
                        <a:pt x="239" y="52"/>
                      </a:lnTo>
                      <a:lnTo>
                        <a:pt x="255" y="47"/>
                      </a:lnTo>
                      <a:lnTo>
                        <a:pt x="269" y="40"/>
                      </a:lnTo>
                      <a:lnTo>
                        <a:pt x="285" y="28"/>
                      </a:lnTo>
                      <a:lnTo>
                        <a:pt x="301" y="20"/>
                      </a:lnTo>
                      <a:lnTo>
                        <a:pt x="311" y="13"/>
                      </a:lnTo>
                      <a:lnTo>
                        <a:pt x="324" y="12"/>
                      </a:lnTo>
                      <a:lnTo>
                        <a:pt x="334" y="8"/>
                      </a:lnTo>
                      <a:lnTo>
                        <a:pt x="336" y="8"/>
                      </a:lnTo>
                      <a:lnTo>
                        <a:pt x="336" y="11"/>
                      </a:lnTo>
                      <a:lnTo>
                        <a:pt x="324" y="16"/>
                      </a:lnTo>
                      <a:lnTo>
                        <a:pt x="322" y="20"/>
                      </a:lnTo>
                      <a:lnTo>
                        <a:pt x="324" y="20"/>
                      </a:lnTo>
                      <a:lnTo>
                        <a:pt x="344" y="17"/>
                      </a:lnTo>
                      <a:lnTo>
                        <a:pt x="349" y="13"/>
                      </a:lnTo>
                      <a:lnTo>
                        <a:pt x="354" y="7"/>
                      </a:lnTo>
                      <a:lnTo>
                        <a:pt x="361" y="11"/>
                      </a:lnTo>
                      <a:lnTo>
                        <a:pt x="365" y="11"/>
                      </a:lnTo>
                      <a:lnTo>
                        <a:pt x="388" y="11"/>
                      </a:lnTo>
                      <a:lnTo>
                        <a:pt x="390" y="11"/>
                      </a:lnTo>
                      <a:lnTo>
                        <a:pt x="400" y="6"/>
                      </a:lnTo>
                      <a:lnTo>
                        <a:pt x="401" y="8"/>
                      </a:lnTo>
                      <a:lnTo>
                        <a:pt x="405" y="14"/>
                      </a:lnTo>
                      <a:lnTo>
                        <a:pt x="408" y="16"/>
                      </a:lnTo>
                      <a:lnTo>
                        <a:pt x="411" y="20"/>
                      </a:lnTo>
                      <a:lnTo>
                        <a:pt x="416" y="24"/>
                      </a:lnTo>
                      <a:lnTo>
                        <a:pt x="426" y="28"/>
                      </a:lnTo>
                      <a:lnTo>
                        <a:pt x="431" y="35"/>
                      </a:lnTo>
                      <a:lnTo>
                        <a:pt x="435" y="40"/>
                      </a:lnTo>
                      <a:lnTo>
                        <a:pt x="447" y="40"/>
                      </a:lnTo>
                      <a:lnTo>
                        <a:pt x="456" y="39"/>
                      </a:lnTo>
                      <a:lnTo>
                        <a:pt x="459" y="35"/>
                      </a:lnTo>
                      <a:lnTo>
                        <a:pt x="463" y="34"/>
                      </a:lnTo>
                      <a:lnTo>
                        <a:pt x="468" y="40"/>
                      </a:lnTo>
                      <a:lnTo>
                        <a:pt x="491" y="38"/>
                      </a:lnTo>
                      <a:lnTo>
                        <a:pt x="510" y="29"/>
                      </a:lnTo>
                      <a:lnTo>
                        <a:pt x="521" y="20"/>
                      </a:lnTo>
                      <a:lnTo>
                        <a:pt x="523" y="30"/>
                      </a:lnTo>
                      <a:lnTo>
                        <a:pt x="523" y="35"/>
                      </a:lnTo>
                      <a:lnTo>
                        <a:pt x="527" y="41"/>
                      </a:lnTo>
                      <a:lnTo>
                        <a:pt x="545" y="99"/>
                      </a:lnTo>
                      <a:lnTo>
                        <a:pt x="561" y="144"/>
                      </a:lnTo>
                      <a:lnTo>
                        <a:pt x="554" y="164"/>
                      </a:lnTo>
                      <a:lnTo>
                        <a:pt x="549" y="187"/>
                      </a:lnTo>
                      <a:lnTo>
                        <a:pt x="539" y="211"/>
                      </a:lnTo>
                      <a:lnTo>
                        <a:pt x="539" y="221"/>
                      </a:lnTo>
                      <a:lnTo>
                        <a:pt x="539" y="228"/>
                      </a:lnTo>
                      <a:lnTo>
                        <a:pt x="538" y="234"/>
                      </a:lnTo>
                      <a:lnTo>
                        <a:pt x="534" y="238"/>
                      </a:lnTo>
                      <a:lnTo>
                        <a:pt x="527" y="242"/>
                      </a:lnTo>
                      <a:lnTo>
                        <a:pt x="518" y="242"/>
                      </a:lnTo>
                      <a:lnTo>
                        <a:pt x="510" y="235"/>
                      </a:lnTo>
                      <a:lnTo>
                        <a:pt x="499" y="219"/>
                      </a:lnTo>
                      <a:lnTo>
                        <a:pt x="486" y="207"/>
                      </a:lnTo>
                      <a:lnTo>
                        <a:pt x="476" y="192"/>
                      </a:lnTo>
                      <a:lnTo>
                        <a:pt x="474" y="189"/>
                      </a:lnTo>
                      <a:lnTo>
                        <a:pt x="473" y="175"/>
                      </a:lnTo>
                      <a:lnTo>
                        <a:pt x="469" y="165"/>
                      </a:lnTo>
                      <a:lnTo>
                        <a:pt x="458" y="154"/>
                      </a:lnTo>
                      <a:lnTo>
                        <a:pt x="454" y="144"/>
                      </a:lnTo>
                      <a:lnTo>
                        <a:pt x="447" y="135"/>
                      </a:lnTo>
                      <a:lnTo>
                        <a:pt x="442" y="115"/>
                      </a:lnTo>
                      <a:lnTo>
                        <a:pt x="440" y="109"/>
                      </a:lnTo>
                      <a:lnTo>
                        <a:pt x="438" y="105"/>
                      </a:lnTo>
                      <a:lnTo>
                        <a:pt x="436" y="104"/>
                      </a:lnTo>
                      <a:lnTo>
                        <a:pt x="436" y="104"/>
                      </a:lnTo>
                      <a:lnTo>
                        <a:pt x="432" y="108"/>
                      </a:lnTo>
                      <a:lnTo>
                        <a:pt x="433" y="113"/>
                      </a:lnTo>
                      <a:lnTo>
                        <a:pt x="429" y="119"/>
                      </a:lnTo>
                      <a:lnTo>
                        <a:pt x="427" y="131"/>
                      </a:lnTo>
                      <a:lnTo>
                        <a:pt x="429" y="135"/>
                      </a:lnTo>
                      <a:lnTo>
                        <a:pt x="437" y="143"/>
                      </a:lnTo>
                      <a:lnTo>
                        <a:pt x="440" y="148"/>
                      </a:lnTo>
                      <a:lnTo>
                        <a:pt x="442" y="154"/>
                      </a:lnTo>
                      <a:lnTo>
                        <a:pt x="441" y="167"/>
                      </a:lnTo>
                      <a:lnTo>
                        <a:pt x="443" y="174"/>
                      </a:lnTo>
                      <a:lnTo>
                        <a:pt x="458" y="203"/>
                      </a:lnTo>
                      <a:lnTo>
                        <a:pt x="475" y="223"/>
                      </a:lnTo>
                      <a:lnTo>
                        <a:pt x="483" y="230"/>
                      </a:lnTo>
                      <a:lnTo>
                        <a:pt x="487" y="232"/>
                      </a:lnTo>
                      <a:lnTo>
                        <a:pt x="490" y="256"/>
                      </a:lnTo>
                      <a:lnTo>
                        <a:pt x="495" y="265"/>
                      </a:lnTo>
                      <a:lnTo>
                        <a:pt x="506" y="278"/>
                      </a:lnTo>
                      <a:lnTo>
                        <a:pt x="512" y="304"/>
                      </a:lnTo>
                      <a:lnTo>
                        <a:pt x="515" y="314"/>
                      </a:lnTo>
                      <a:lnTo>
                        <a:pt x="517" y="323"/>
                      </a:lnTo>
                      <a:lnTo>
                        <a:pt x="530" y="346"/>
                      </a:lnTo>
                      <a:lnTo>
                        <a:pt x="535" y="362"/>
                      </a:lnTo>
                      <a:lnTo>
                        <a:pt x="545" y="374"/>
                      </a:lnTo>
                      <a:lnTo>
                        <a:pt x="558" y="401"/>
                      </a:lnTo>
                      <a:lnTo>
                        <a:pt x="562" y="412"/>
                      </a:lnTo>
                      <a:lnTo>
                        <a:pt x="567" y="418"/>
                      </a:lnTo>
                      <a:lnTo>
                        <a:pt x="578" y="444"/>
                      </a:lnTo>
                      <a:lnTo>
                        <a:pt x="588" y="455"/>
                      </a:lnTo>
                      <a:lnTo>
                        <a:pt x="604" y="469"/>
                      </a:lnTo>
                      <a:lnTo>
                        <a:pt x="608" y="471"/>
                      </a:lnTo>
                      <a:lnTo>
                        <a:pt x="612" y="476"/>
                      </a:lnTo>
                      <a:lnTo>
                        <a:pt x="612" y="479"/>
                      </a:lnTo>
                      <a:lnTo>
                        <a:pt x="598" y="476"/>
                      </a:lnTo>
                      <a:lnTo>
                        <a:pt x="596" y="476"/>
                      </a:lnTo>
                      <a:lnTo>
                        <a:pt x="594" y="479"/>
                      </a:lnTo>
                      <a:lnTo>
                        <a:pt x="598" y="488"/>
                      </a:lnTo>
                      <a:lnTo>
                        <a:pt x="599" y="513"/>
                      </a:lnTo>
                      <a:lnTo>
                        <a:pt x="603" y="525"/>
                      </a:lnTo>
                      <a:lnTo>
                        <a:pt x="581" y="545"/>
                      </a:lnTo>
                      <a:lnTo>
                        <a:pt x="567" y="540"/>
                      </a:lnTo>
                      <a:lnTo>
                        <a:pt x="555" y="571"/>
                      </a:lnTo>
                      <a:lnTo>
                        <a:pt x="526" y="578"/>
                      </a:lnTo>
                      <a:lnTo>
                        <a:pt x="518" y="603"/>
                      </a:lnTo>
                      <a:lnTo>
                        <a:pt x="491" y="605"/>
                      </a:lnTo>
                      <a:lnTo>
                        <a:pt x="473" y="592"/>
                      </a:lnTo>
                      <a:lnTo>
                        <a:pt x="376" y="590"/>
                      </a:lnTo>
                      <a:lnTo>
                        <a:pt x="381" y="579"/>
                      </a:lnTo>
                      <a:lnTo>
                        <a:pt x="378" y="579"/>
                      </a:lnTo>
                      <a:lnTo>
                        <a:pt x="376" y="578"/>
                      </a:lnTo>
                      <a:lnTo>
                        <a:pt x="373" y="578"/>
                      </a:lnTo>
                      <a:lnTo>
                        <a:pt x="366" y="590"/>
                      </a:lnTo>
                      <a:lnTo>
                        <a:pt x="338" y="590"/>
                      </a:lnTo>
                      <a:lnTo>
                        <a:pt x="285" y="590"/>
                      </a:lnTo>
                      <a:lnTo>
                        <a:pt x="233" y="590"/>
                      </a:lnTo>
                      <a:lnTo>
                        <a:pt x="180" y="590"/>
                      </a:lnTo>
                      <a:lnTo>
                        <a:pt x="129" y="590"/>
                      </a:lnTo>
                      <a:lnTo>
                        <a:pt x="77" y="590"/>
                      </a:lnTo>
                      <a:lnTo>
                        <a:pt x="24" y="590"/>
                      </a:lnTo>
                      <a:lnTo>
                        <a:pt x="24" y="55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39" name="Freeform 138"/>
                <p:cNvSpPr>
                  <a:spLocks noChangeAspect="1"/>
                </p:cNvSpPr>
                <p:nvPr/>
              </p:nvSpPr>
              <p:spPr bwMode="gray">
                <a:xfrm>
                  <a:off x="4610893" y="2999134"/>
                  <a:ext cx="352425" cy="358775"/>
                </a:xfrm>
                <a:custGeom>
                  <a:avLst/>
                  <a:gdLst/>
                  <a:ahLst/>
                  <a:cxnLst>
                    <a:cxn ang="0">
                      <a:pos x="0" y="608"/>
                    </a:cxn>
                    <a:cxn ang="0">
                      <a:pos x="66" y="499"/>
                    </a:cxn>
                    <a:cxn ang="0">
                      <a:pos x="97" y="485"/>
                    </a:cxn>
                    <a:cxn ang="0">
                      <a:pos x="114" y="474"/>
                    </a:cxn>
                    <a:cxn ang="0">
                      <a:pos x="178" y="463"/>
                    </a:cxn>
                    <a:cxn ang="0">
                      <a:pos x="196" y="437"/>
                    </a:cxn>
                    <a:cxn ang="0">
                      <a:pos x="274" y="403"/>
                    </a:cxn>
                    <a:cxn ang="0">
                      <a:pos x="267" y="390"/>
                    </a:cxn>
                    <a:cxn ang="0">
                      <a:pos x="268" y="372"/>
                    </a:cxn>
                    <a:cxn ang="0">
                      <a:pos x="268" y="355"/>
                    </a:cxn>
                    <a:cxn ang="0">
                      <a:pos x="308" y="348"/>
                    </a:cxn>
                    <a:cxn ang="0">
                      <a:pos x="316" y="328"/>
                    </a:cxn>
                    <a:cxn ang="0">
                      <a:pos x="371" y="324"/>
                    </a:cxn>
                    <a:cxn ang="0">
                      <a:pos x="409" y="327"/>
                    </a:cxn>
                    <a:cxn ang="0">
                      <a:pos x="416" y="304"/>
                    </a:cxn>
                    <a:cxn ang="0">
                      <a:pos x="393" y="268"/>
                    </a:cxn>
                    <a:cxn ang="0">
                      <a:pos x="391" y="238"/>
                    </a:cxn>
                    <a:cxn ang="0">
                      <a:pos x="387" y="204"/>
                    </a:cxn>
                    <a:cxn ang="0">
                      <a:pos x="381" y="167"/>
                    </a:cxn>
                    <a:cxn ang="0">
                      <a:pos x="373" y="155"/>
                    </a:cxn>
                    <a:cxn ang="0">
                      <a:pos x="371" y="137"/>
                    </a:cxn>
                    <a:cxn ang="0">
                      <a:pos x="438" y="91"/>
                    </a:cxn>
                    <a:cxn ang="0">
                      <a:pos x="484" y="73"/>
                    </a:cxn>
                    <a:cxn ang="0">
                      <a:pos x="543" y="41"/>
                    </a:cxn>
                    <a:cxn ang="0">
                      <a:pos x="640" y="20"/>
                    </a:cxn>
                    <a:cxn ang="0">
                      <a:pos x="689" y="14"/>
                    </a:cxn>
                    <a:cxn ang="0">
                      <a:pos x="764" y="27"/>
                    </a:cxn>
                    <a:cxn ang="0">
                      <a:pos x="819" y="0"/>
                    </a:cxn>
                    <a:cxn ang="0">
                      <a:pos x="866" y="9"/>
                    </a:cxn>
                    <a:cxn ang="0">
                      <a:pos x="921" y="10"/>
                    </a:cxn>
                    <a:cxn ang="0">
                      <a:pos x="935" y="26"/>
                    </a:cxn>
                    <a:cxn ang="0">
                      <a:pos x="926" y="78"/>
                    </a:cxn>
                    <a:cxn ang="0">
                      <a:pos x="932" y="132"/>
                    </a:cxn>
                    <a:cxn ang="0">
                      <a:pos x="892" y="197"/>
                    </a:cxn>
                    <a:cxn ang="0">
                      <a:pos x="876" y="219"/>
                    </a:cxn>
                    <a:cxn ang="0">
                      <a:pos x="919" y="290"/>
                    </a:cxn>
                    <a:cxn ang="0">
                      <a:pos x="964" y="334"/>
                    </a:cxn>
                    <a:cxn ang="0">
                      <a:pos x="973" y="457"/>
                    </a:cxn>
                    <a:cxn ang="0">
                      <a:pos x="1001" y="554"/>
                    </a:cxn>
                    <a:cxn ang="0">
                      <a:pos x="999" y="684"/>
                    </a:cxn>
                    <a:cxn ang="0">
                      <a:pos x="1001" y="737"/>
                    </a:cxn>
                    <a:cxn ang="0">
                      <a:pos x="1048" y="801"/>
                    </a:cxn>
                    <a:cxn ang="0">
                      <a:pos x="1112" y="864"/>
                    </a:cxn>
                    <a:cxn ang="0">
                      <a:pos x="911" y="1005"/>
                    </a:cxn>
                    <a:cxn ang="0">
                      <a:pos x="704" y="1115"/>
                    </a:cxn>
                    <a:cxn ang="0">
                      <a:pos x="663" y="1129"/>
                    </a:cxn>
                    <a:cxn ang="0">
                      <a:pos x="645" y="1109"/>
                    </a:cxn>
                    <a:cxn ang="0">
                      <a:pos x="646" y="1092"/>
                    </a:cxn>
                    <a:cxn ang="0">
                      <a:pos x="644" y="1076"/>
                    </a:cxn>
                    <a:cxn ang="0">
                      <a:pos x="614" y="1064"/>
                    </a:cxn>
                    <a:cxn ang="0">
                      <a:pos x="585" y="1054"/>
                    </a:cxn>
                    <a:cxn ang="0">
                      <a:pos x="560" y="1032"/>
                    </a:cxn>
                    <a:cxn ang="0">
                      <a:pos x="532" y="1016"/>
                    </a:cxn>
                    <a:cxn ang="0">
                      <a:pos x="203" y="773"/>
                    </a:cxn>
                  </a:cxnLst>
                  <a:rect l="0" t="0" r="r" b="b"/>
                  <a:pathLst>
                    <a:path w="1112" h="1129">
                      <a:moveTo>
                        <a:pt x="203" y="773"/>
                      </a:moveTo>
                      <a:lnTo>
                        <a:pt x="126" y="722"/>
                      </a:lnTo>
                      <a:lnTo>
                        <a:pt x="67" y="684"/>
                      </a:lnTo>
                      <a:lnTo>
                        <a:pt x="0" y="640"/>
                      </a:lnTo>
                      <a:lnTo>
                        <a:pt x="0" y="608"/>
                      </a:lnTo>
                      <a:lnTo>
                        <a:pt x="0" y="539"/>
                      </a:lnTo>
                      <a:lnTo>
                        <a:pt x="26" y="519"/>
                      </a:lnTo>
                      <a:lnTo>
                        <a:pt x="47" y="505"/>
                      </a:lnTo>
                      <a:lnTo>
                        <a:pt x="59" y="505"/>
                      </a:lnTo>
                      <a:lnTo>
                        <a:pt x="66" y="499"/>
                      </a:lnTo>
                      <a:lnTo>
                        <a:pt x="72" y="495"/>
                      </a:lnTo>
                      <a:lnTo>
                        <a:pt x="79" y="489"/>
                      </a:lnTo>
                      <a:lnTo>
                        <a:pt x="83" y="485"/>
                      </a:lnTo>
                      <a:lnTo>
                        <a:pt x="90" y="487"/>
                      </a:lnTo>
                      <a:lnTo>
                        <a:pt x="97" y="485"/>
                      </a:lnTo>
                      <a:lnTo>
                        <a:pt x="102" y="488"/>
                      </a:lnTo>
                      <a:lnTo>
                        <a:pt x="110" y="488"/>
                      </a:lnTo>
                      <a:lnTo>
                        <a:pt x="113" y="487"/>
                      </a:lnTo>
                      <a:lnTo>
                        <a:pt x="113" y="478"/>
                      </a:lnTo>
                      <a:lnTo>
                        <a:pt x="114" y="474"/>
                      </a:lnTo>
                      <a:lnTo>
                        <a:pt x="131" y="476"/>
                      </a:lnTo>
                      <a:lnTo>
                        <a:pt x="136" y="473"/>
                      </a:lnTo>
                      <a:lnTo>
                        <a:pt x="145" y="473"/>
                      </a:lnTo>
                      <a:lnTo>
                        <a:pt x="161" y="471"/>
                      </a:lnTo>
                      <a:lnTo>
                        <a:pt x="178" y="463"/>
                      </a:lnTo>
                      <a:lnTo>
                        <a:pt x="184" y="458"/>
                      </a:lnTo>
                      <a:lnTo>
                        <a:pt x="190" y="453"/>
                      </a:lnTo>
                      <a:lnTo>
                        <a:pt x="193" y="447"/>
                      </a:lnTo>
                      <a:lnTo>
                        <a:pt x="193" y="445"/>
                      </a:lnTo>
                      <a:lnTo>
                        <a:pt x="196" y="437"/>
                      </a:lnTo>
                      <a:lnTo>
                        <a:pt x="206" y="430"/>
                      </a:lnTo>
                      <a:lnTo>
                        <a:pt x="221" y="424"/>
                      </a:lnTo>
                      <a:lnTo>
                        <a:pt x="227" y="424"/>
                      </a:lnTo>
                      <a:lnTo>
                        <a:pt x="253" y="407"/>
                      </a:lnTo>
                      <a:lnTo>
                        <a:pt x="274" y="403"/>
                      </a:lnTo>
                      <a:lnTo>
                        <a:pt x="276" y="399"/>
                      </a:lnTo>
                      <a:lnTo>
                        <a:pt x="275" y="396"/>
                      </a:lnTo>
                      <a:lnTo>
                        <a:pt x="270" y="392"/>
                      </a:lnTo>
                      <a:lnTo>
                        <a:pt x="269" y="390"/>
                      </a:lnTo>
                      <a:lnTo>
                        <a:pt x="267" y="390"/>
                      </a:lnTo>
                      <a:lnTo>
                        <a:pt x="264" y="391"/>
                      </a:lnTo>
                      <a:lnTo>
                        <a:pt x="263" y="391"/>
                      </a:lnTo>
                      <a:lnTo>
                        <a:pt x="264" y="380"/>
                      </a:lnTo>
                      <a:lnTo>
                        <a:pt x="269" y="375"/>
                      </a:lnTo>
                      <a:lnTo>
                        <a:pt x="268" y="372"/>
                      </a:lnTo>
                      <a:lnTo>
                        <a:pt x="263" y="372"/>
                      </a:lnTo>
                      <a:lnTo>
                        <a:pt x="262" y="370"/>
                      </a:lnTo>
                      <a:lnTo>
                        <a:pt x="262" y="364"/>
                      </a:lnTo>
                      <a:lnTo>
                        <a:pt x="263" y="359"/>
                      </a:lnTo>
                      <a:lnTo>
                        <a:pt x="268" y="355"/>
                      </a:lnTo>
                      <a:lnTo>
                        <a:pt x="273" y="355"/>
                      </a:lnTo>
                      <a:lnTo>
                        <a:pt x="280" y="356"/>
                      </a:lnTo>
                      <a:lnTo>
                        <a:pt x="287" y="355"/>
                      </a:lnTo>
                      <a:lnTo>
                        <a:pt x="295" y="354"/>
                      </a:lnTo>
                      <a:lnTo>
                        <a:pt x="308" y="348"/>
                      </a:lnTo>
                      <a:lnTo>
                        <a:pt x="311" y="345"/>
                      </a:lnTo>
                      <a:lnTo>
                        <a:pt x="312" y="339"/>
                      </a:lnTo>
                      <a:lnTo>
                        <a:pt x="311" y="334"/>
                      </a:lnTo>
                      <a:lnTo>
                        <a:pt x="313" y="329"/>
                      </a:lnTo>
                      <a:lnTo>
                        <a:pt x="316" y="328"/>
                      </a:lnTo>
                      <a:lnTo>
                        <a:pt x="323" y="331"/>
                      </a:lnTo>
                      <a:lnTo>
                        <a:pt x="327" y="329"/>
                      </a:lnTo>
                      <a:lnTo>
                        <a:pt x="330" y="327"/>
                      </a:lnTo>
                      <a:lnTo>
                        <a:pt x="340" y="324"/>
                      </a:lnTo>
                      <a:lnTo>
                        <a:pt x="371" y="324"/>
                      </a:lnTo>
                      <a:lnTo>
                        <a:pt x="376" y="323"/>
                      </a:lnTo>
                      <a:lnTo>
                        <a:pt x="387" y="324"/>
                      </a:lnTo>
                      <a:lnTo>
                        <a:pt x="399" y="324"/>
                      </a:lnTo>
                      <a:lnTo>
                        <a:pt x="407" y="328"/>
                      </a:lnTo>
                      <a:lnTo>
                        <a:pt x="409" y="327"/>
                      </a:lnTo>
                      <a:lnTo>
                        <a:pt x="409" y="324"/>
                      </a:lnTo>
                      <a:lnTo>
                        <a:pt x="407" y="320"/>
                      </a:lnTo>
                      <a:lnTo>
                        <a:pt x="408" y="313"/>
                      </a:lnTo>
                      <a:lnTo>
                        <a:pt x="411" y="306"/>
                      </a:lnTo>
                      <a:lnTo>
                        <a:pt x="416" y="304"/>
                      </a:lnTo>
                      <a:lnTo>
                        <a:pt x="416" y="302"/>
                      </a:lnTo>
                      <a:lnTo>
                        <a:pt x="409" y="297"/>
                      </a:lnTo>
                      <a:lnTo>
                        <a:pt x="400" y="289"/>
                      </a:lnTo>
                      <a:lnTo>
                        <a:pt x="393" y="274"/>
                      </a:lnTo>
                      <a:lnTo>
                        <a:pt x="393" y="268"/>
                      </a:lnTo>
                      <a:lnTo>
                        <a:pt x="391" y="261"/>
                      </a:lnTo>
                      <a:lnTo>
                        <a:pt x="388" y="253"/>
                      </a:lnTo>
                      <a:lnTo>
                        <a:pt x="389" y="248"/>
                      </a:lnTo>
                      <a:lnTo>
                        <a:pt x="391" y="242"/>
                      </a:lnTo>
                      <a:lnTo>
                        <a:pt x="391" y="238"/>
                      </a:lnTo>
                      <a:lnTo>
                        <a:pt x="391" y="234"/>
                      </a:lnTo>
                      <a:lnTo>
                        <a:pt x="383" y="226"/>
                      </a:lnTo>
                      <a:lnTo>
                        <a:pt x="386" y="223"/>
                      </a:lnTo>
                      <a:lnTo>
                        <a:pt x="386" y="213"/>
                      </a:lnTo>
                      <a:lnTo>
                        <a:pt x="387" y="204"/>
                      </a:lnTo>
                      <a:lnTo>
                        <a:pt x="384" y="193"/>
                      </a:lnTo>
                      <a:lnTo>
                        <a:pt x="382" y="186"/>
                      </a:lnTo>
                      <a:lnTo>
                        <a:pt x="386" y="178"/>
                      </a:lnTo>
                      <a:lnTo>
                        <a:pt x="380" y="170"/>
                      </a:lnTo>
                      <a:lnTo>
                        <a:pt x="381" y="167"/>
                      </a:lnTo>
                      <a:lnTo>
                        <a:pt x="382" y="167"/>
                      </a:lnTo>
                      <a:lnTo>
                        <a:pt x="383" y="165"/>
                      </a:lnTo>
                      <a:lnTo>
                        <a:pt x="381" y="161"/>
                      </a:lnTo>
                      <a:lnTo>
                        <a:pt x="377" y="160"/>
                      </a:lnTo>
                      <a:lnTo>
                        <a:pt x="373" y="155"/>
                      </a:lnTo>
                      <a:lnTo>
                        <a:pt x="372" y="153"/>
                      </a:lnTo>
                      <a:lnTo>
                        <a:pt x="366" y="148"/>
                      </a:lnTo>
                      <a:lnTo>
                        <a:pt x="364" y="143"/>
                      </a:lnTo>
                      <a:lnTo>
                        <a:pt x="364" y="138"/>
                      </a:lnTo>
                      <a:lnTo>
                        <a:pt x="371" y="137"/>
                      </a:lnTo>
                      <a:lnTo>
                        <a:pt x="384" y="132"/>
                      </a:lnTo>
                      <a:lnTo>
                        <a:pt x="399" y="123"/>
                      </a:lnTo>
                      <a:lnTo>
                        <a:pt x="418" y="100"/>
                      </a:lnTo>
                      <a:lnTo>
                        <a:pt x="429" y="92"/>
                      </a:lnTo>
                      <a:lnTo>
                        <a:pt x="438" y="91"/>
                      </a:lnTo>
                      <a:lnTo>
                        <a:pt x="445" y="92"/>
                      </a:lnTo>
                      <a:lnTo>
                        <a:pt x="456" y="82"/>
                      </a:lnTo>
                      <a:lnTo>
                        <a:pt x="467" y="87"/>
                      </a:lnTo>
                      <a:lnTo>
                        <a:pt x="478" y="82"/>
                      </a:lnTo>
                      <a:lnTo>
                        <a:pt x="484" y="73"/>
                      </a:lnTo>
                      <a:lnTo>
                        <a:pt x="491" y="65"/>
                      </a:lnTo>
                      <a:lnTo>
                        <a:pt x="497" y="62"/>
                      </a:lnTo>
                      <a:lnTo>
                        <a:pt x="505" y="59"/>
                      </a:lnTo>
                      <a:lnTo>
                        <a:pt x="516" y="51"/>
                      </a:lnTo>
                      <a:lnTo>
                        <a:pt x="543" y="41"/>
                      </a:lnTo>
                      <a:lnTo>
                        <a:pt x="555" y="37"/>
                      </a:lnTo>
                      <a:lnTo>
                        <a:pt x="608" y="33"/>
                      </a:lnTo>
                      <a:lnTo>
                        <a:pt x="620" y="33"/>
                      </a:lnTo>
                      <a:lnTo>
                        <a:pt x="630" y="28"/>
                      </a:lnTo>
                      <a:lnTo>
                        <a:pt x="640" y="20"/>
                      </a:lnTo>
                      <a:lnTo>
                        <a:pt x="646" y="22"/>
                      </a:lnTo>
                      <a:lnTo>
                        <a:pt x="658" y="21"/>
                      </a:lnTo>
                      <a:lnTo>
                        <a:pt x="663" y="24"/>
                      </a:lnTo>
                      <a:lnTo>
                        <a:pt x="673" y="21"/>
                      </a:lnTo>
                      <a:lnTo>
                        <a:pt x="689" y="14"/>
                      </a:lnTo>
                      <a:lnTo>
                        <a:pt x="705" y="14"/>
                      </a:lnTo>
                      <a:lnTo>
                        <a:pt x="720" y="12"/>
                      </a:lnTo>
                      <a:lnTo>
                        <a:pt x="744" y="15"/>
                      </a:lnTo>
                      <a:lnTo>
                        <a:pt x="753" y="24"/>
                      </a:lnTo>
                      <a:lnTo>
                        <a:pt x="764" y="27"/>
                      </a:lnTo>
                      <a:lnTo>
                        <a:pt x="775" y="25"/>
                      </a:lnTo>
                      <a:lnTo>
                        <a:pt x="784" y="20"/>
                      </a:lnTo>
                      <a:lnTo>
                        <a:pt x="801" y="16"/>
                      </a:lnTo>
                      <a:lnTo>
                        <a:pt x="812" y="12"/>
                      </a:lnTo>
                      <a:lnTo>
                        <a:pt x="819" y="0"/>
                      </a:lnTo>
                      <a:lnTo>
                        <a:pt x="832" y="4"/>
                      </a:lnTo>
                      <a:lnTo>
                        <a:pt x="840" y="10"/>
                      </a:lnTo>
                      <a:lnTo>
                        <a:pt x="846" y="10"/>
                      </a:lnTo>
                      <a:lnTo>
                        <a:pt x="855" y="14"/>
                      </a:lnTo>
                      <a:lnTo>
                        <a:pt x="866" y="9"/>
                      </a:lnTo>
                      <a:lnTo>
                        <a:pt x="872" y="1"/>
                      </a:lnTo>
                      <a:lnTo>
                        <a:pt x="892" y="9"/>
                      </a:lnTo>
                      <a:lnTo>
                        <a:pt x="900" y="15"/>
                      </a:lnTo>
                      <a:lnTo>
                        <a:pt x="913" y="14"/>
                      </a:lnTo>
                      <a:lnTo>
                        <a:pt x="921" y="10"/>
                      </a:lnTo>
                      <a:lnTo>
                        <a:pt x="935" y="12"/>
                      </a:lnTo>
                      <a:lnTo>
                        <a:pt x="948" y="10"/>
                      </a:lnTo>
                      <a:lnTo>
                        <a:pt x="946" y="16"/>
                      </a:lnTo>
                      <a:lnTo>
                        <a:pt x="941" y="20"/>
                      </a:lnTo>
                      <a:lnTo>
                        <a:pt x="935" y="26"/>
                      </a:lnTo>
                      <a:lnTo>
                        <a:pt x="926" y="35"/>
                      </a:lnTo>
                      <a:lnTo>
                        <a:pt x="924" y="40"/>
                      </a:lnTo>
                      <a:lnTo>
                        <a:pt x="930" y="42"/>
                      </a:lnTo>
                      <a:lnTo>
                        <a:pt x="931" y="46"/>
                      </a:lnTo>
                      <a:lnTo>
                        <a:pt x="926" y="78"/>
                      </a:lnTo>
                      <a:lnTo>
                        <a:pt x="925" y="86"/>
                      </a:lnTo>
                      <a:lnTo>
                        <a:pt x="927" y="96"/>
                      </a:lnTo>
                      <a:lnTo>
                        <a:pt x="929" y="119"/>
                      </a:lnTo>
                      <a:lnTo>
                        <a:pt x="932" y="125"/>
                      </a:lnTo>
                      <a:lnTo>
                        <a:pt x="932" y="132"/>
                      </a:lnTo>
                      <a:lnTo>
                        <a:pt x="926" y="156"/>
                      </a:lnTo>
                      <a:lnTo>
                        <a:pt x="922" y="170"/>
                      </a:lnTo>
                      <a:lnTo>
                        <a:pt x="903" y="182"/>
                      </a:lnTo>
                      <a:lnTo>
                        <a:pt x="900" y="193"/>
                      </a:lnTo>
                      <a:lnTo>
                        <a:pt x="892" y="197"/>
                      </a:lnTo>
                      <a:lnTo>
                        <a:pt x="887" y="202"/>
                      </a:lnTo>
                      <a:lnTo>
                        <a:pt x="886" y="205"/>
                      </a:lnTo>
                      <a:lnTo>
                        <a:pt x="876" y="211"/>
                      </a:lnTo>
                      <a:lnTo>
                        <a:pt x="873" y="211"/>
                      </a:lnTo>
                      <a:lnTo>
                        <a:pt x="876" y="219"/>
                      </a:lnTo>
                      <a:lnTo>
                        <a:pt x="881" y="231"/>
                      </a:lnTo>
                      <a:lnTo>
                        <a:pt x="887" y="257"/>
                      </a:lnTo>
                      <a:lnTo>
                        <a:pt x="905" y="264"/>
                      </a:lnTo>
                      <a:lnTo>
                        <a:pt x="910" y="270"/>
                      </a:lnTo>
                      <a:lnTo>
                        <a:pt x="919" y="290"/>
                      </a:lnTo>
                      <a:lnTo>
                        <a:pt x="919" y="308"/>
                      </a:lnTo>
                      <a:lnTo>
                        <a:pt x="937" y="321"/>
                      </a:lnTo>
                      <a:lnTo>
                        <a:pt x="962" y="333"/>
                      </a:lnTo>
                      <a:lnTo>
                        <a:pt x="964" y="333"/>
                      </a:lnTo>
                      <a:lnTo>
                        <a:pt x="964" y="334"/>
                      </a:lnTo>
                      <a:lnTo>
                        <a:pt x="978" y="407"/>
                      </a:lnTo>
                      <a:lnTo>
                        <a:pt x="983" y="444"/>
                      </a:lnTo>
                      <a:lnTo>
                        <a:pt x="984" y="447"/>
                      </a:lnTo>
                      <a:lnTo>
                        <a:pt x="983" y="450"/>
                      </a:lnTo>
                      <a:lnTo>
                        <a:pt x="973" y="457"/>
                      </a:lnTo>
                      <a:lnTo>
                        <a:pt x="972" y="473"/>
                      </a:lnTo>
                      <a:lnTo>
                        <a:pt x="983" y="487"/>
                      </a:lnTo>
                      <a:lnTo>
                        <a:pt x="995" y="509"/>
                      </a:lnTo>
                      <a:lnTo>
                        <a:pt x="1000" y="532"/>
                      </a:lnTo>
                      <a:lnTo>
                        <a:pt x="1001" y="554"/>
                      </a:lnTo>
                      <a:lnTo>
                        <a:pt x="1001" y="585"/>
                      </a:lnTo>
                      <a:lnTo>
                        <a:pt x="1004" y="593"/>
                      </a:lnTo>
                      <a:lnTo>
                        <a:pt x="1004" y="606"/>
                      </a:lnTo>
                      <a:lnTo>
                        <a:pt x="1000" y="628"/>
                      </a:lnTo>
                      <a:lnTo>
                        <a:pt x="999" y="684"/>
                      </a:lnTo>
                      <a:lnTo>
                        <a:pt x="990" y="691"/>
                      </a:lnTo>
                      <a:lnTo>
                        <a:pt x="979" y="693"/>
                      </a:lnTo>
                      <a:lnTo>
                        <a:pt x="978" y="702"/>
                      </a:lnTo>
                      <a:lnTo>
                        <a:pt x="983" y="715"/>
                      </a:lnTo>
                      <a:lnTo>
                        <a:pt x="1001" y="737"/>
                      </a:lnTo>
                      <a:lnTo>
                        <a:pt x="1011" y="753"/>
                      </a:lnTo>
                      <a:lnTo>
                        <a:pt x="1012" y="773"/>
                      </a:lnTo>
                      <a:lnTo>
                        <a:pt x="1015" y="785"/>
                      </a:lnTo>
                      <a:lnTo>
                        <a:pt x="1029" y="800"/>
                      </a:lnTo>
                      <a:lnTo>
                        <a:pt x="1048" y="801"/>
                      </a:lnTo>
                      <a:lnTo>
                        <a:pt x="1059" y="801"/>
                      </a:lnTo>
                      <a:lnTo>
                        <a:pt x="1088" y="815"/>
                      </a:lnTo>
                      <a:lnTo>
                        <a:pt x="1106" y="844"/>
                      </a:lnTo>
                      <a:lnTo>
                        <a:pt x="1110" y="858"/>
                      </a:lnTo>
                      <a:lnTo>
                        <a:pt x="1112" y="864"/>
                      </a:lnTo>
                      <a:lnTo>
                        <a:pt x="1086" y="882"/>
                      </a:lnTo>
                      <a:lnTo>
                        <a:pt x="1042" y="913"/>
                      </a:lnTo>
                      <a:lnTo>
                        <a:pt x="999" y="944"/>
                      </a:lnTo>
                      <a:lnTo>
                        <a:pt x="956" y="974"/>
                      </a:lnTo>
                      <a:lnTo>
                        <a:pt x="911" y="1005"/>
                      </a:lnTo>
                      <a:lnTo>
                        <a:pt x="867" y="1036"/>
                      </a:lnTo>
                      <a:lnTo>
                        <a:pt x="824" y="1066"/>
                      </a:lnTo>
                      <a:lnTo>
                        <a:pt x="781" y="1096"/>
                      </a:lnTo>
                      <a:lnTo>
                        <a:pt x="766" y="1101"/>
                      </a:lnTo>
                      <a:lnTo>
                        <a:pt x="704" y="1115"/>
                      </a:lnTo>
                      <a:lnTo>
                        <a:pt x="695" y="1117"/>
                      </a:lnTo>
                      <a:lnTo>
                        <a:pt x="690" y="1119"/>
                      </a:lnTo>
                      <a:lnTo>
                        <a:pt x="680" y="1124"/>
                      </a:lnTo>
                      <a:lnTo>
                        <a:pt x="672" y="1124"/>
                      </a:lnTo>
                      <a:lnTo>
                        <a:pt x="663" y="1129"/>
                      </a:lnTo>
                      <a:lnTo>
                        <a:pt x="656" y="1129"/>
                      </a:lnTo>
                      <a:lnTo>
                        <a:pt x="650" y="1128"/>
                      </a:lnTo>
                      <a:lnTo>
                        <a:pt x="642" y="1119"/>
                      </a:lnTo>
                      <a:lnTo>
                        <a:pt x="642" y="1114"/>
                      </a:lnTo>
                      <a:lnTo>
                        <a:pt x="645" y="1109"/>
                      </a:lnTo>
                      <a:lnTo>
                        <a:pt x="644" y="1103"/>
                      </a:lnTo>
                      <a:lnTo>
                        <a:pt x="645" y="1101"/>
                      </a:lnTo>
                      <a:lnTo>
                        <a:pt x="649" y="1098"/>
                      </a:lnTo>
                      <a:lnTo>
                        <a:pt x="649" y="1096"/>
                      </a:lnTo>
                      <a:lnTo>
                        <a:pt x="646" y="1092"/>
                      </a:lnTo>
                      <a:lnTo>
                        <a:pt x="646" y="1088"/>
                      </a:lnTo>
                      <a:lnTo>
                        <a:pt x="647" y="1086"/>
                      </a:lnTo>
                      <a:lnTo>
                        <a:pt x="646" y="1080"/>
                      </a:lnTo>
                      <a:lnTo>
                        <a:pt x="645" y="1080"/>
                      </a:lnTo>
                      <a:lnTo>
                        <a:pt x="644" y="1076"/>
                      </a:lnTo>
                      <a:lnTo>
                        <a:pt x="640" y="1074"/>
                      </a:lnTo>
                      <a:lnTo>
                        <a:pt x="631" y="1071"/>
                      </a:lnTo>
                      <a:lnTo>
                        <a:pt x="623" y="1066"/>
                      </a:lnTo>
                      <a:lnTo>
                        <a:pt x="618" y="1066"/>
                      </a:lnTo>
                      <a:lnTo>
                        <a:pt x="614" y="1064"/>
                      </a:lnTo>
                      <a:lnTo>
                        <a:pt x="603" y="1064"/>
                      </a:lnTo>
                      <a:lnTo>
                        <a:pt x="599" y="1061"/>
                      </a:lnTo>
                      <a:lnTo>
                        <a:pt x="596" y="1054"/>
                      </a:lnTo>
                      <a:lnTo>
                        <a:pt x="593" y="1053"/>
                      </a:lnTo>
                      <a:lnTo>
                        <a:pt x="585" y="1054"/>
                      </a:lnTo>
                      <a:lnTo>
                        <a:pt x="575" y="1052"/>
                      </a:lnTo>
                      <a:lnTo>
                        <a:pt x="570" y="1049"/>
                      </a:lnTo>
                      <a:lnTo>
                        <a:pt x="563" y="1043"/>
                      </a:lnTo>
                      <a:lnTo>
                        <a:pt x="561" y="1038"/>
                      </a:lnTo>
                      <a:lnTo>
                        <a:pt x="560" y="1032"/>
                      </a:lnTo>
                      <a:lnTo>
                        <a:pt x="558" y="1031"/>
                      </a:lnTo>
                      <a:lnTo>
                        <a:pt x="547" y="1025"/>
                      </a:lnTo>
                      <a:lnTo>
                        <a:pt x="539" y="1023"/>
                      </a:lnTo>
                      <a:lnTo>
                        <a:pt x="533" y="1020"/>
                      </a:lnTo>
                      <a:lnTo>
                        <a:pt x="532" y="1016"/>
                      </a:lnTo>
                      <a:lnTo>
                        <a:pt x="533" y="1007"/>
                      </a:lnTo>
                      <a:lnTo>
                        <a:pt x="529" y="1004"/>
                      </a:lnTo>
                      <a:lnTo>
                        <a:pt x="529" y="999"/>
                      </a:lnTo>
                      <a:lnTo>
                        <a:pt x="267" y="817"/>
                      </a:lnTo>
                      <a:lnTo>
                        <a:pt x="203" y="773"/>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40" name="Freeform 139"/>
                <p:cNvSpPr>
                  <a:spLocks noChangeAspect="1"/>
                </p:cNvSpPr>
                <p:nvPr/>
              </p:nvSpPr>
              <p:spPr bwMode="gray">
                <a:xfrm>
                  <a:off x="4464843" y="3202334"/>
                  <a:ext cx="209550" cy="231775"/>
                </a:xfrm>
                <a:custGeom>
                  <a:avLst/>
                  <a:gdLst/>
                  <a:ahLst/>
                  <a:cxnLst>
                    <a:cxn ang="0">
                      <a:pos x="96" y="347"/>
                    </a:cxn>
                    <a:cxn ang="0">
                      <a:pos x="14" y="353"/>
                    </a:cxn>
                    <a:cxn ang="0">
                      <a:pos x="5" y="364"/>
                    </a:cxn>
                    <a:cxn ang="0">
                      <a:pos x="0" y="369"/>
                    </a:cxn>
                    <a:cxn ang="0">
                      <a:pos x="22" y="391"/>
                    </a:cxn>
                    <a:cxn ang="0">
                      <a:pos x="40" y="409"/>
                    </a:cxn>
                    <a:cxn ang="0">
                      <a:pos x="41" y="437"/>
                    </a:cxn>
                    <a:cxn ang="0">
                      <a:pos x="28" y="460"/>
                    </a:cxn>
                    <a:cxn ang="0">
                      <a:pos x="49" y="501"/>
                    </a:cxn>
                    <a:cxn ang="0">
                      <a:pos x="50" y="563"/>
                    </a:cxn>
                    <a:cxn ang="0">
                      <a:pos x="30" y="623"/>
                    </a:cxn>
                    <a:cxn ang="0">
                      <a:pos x="24" y="650"/>
                    </a:cxn>
                    <a:cxn ang="0">
                      <a:pos x="37" y="627"/>
                    </a:cxn>
                    <a:cxn ang="0">
                      <a:pos x="50" y="627"/>
                    </a:cxn>
                    <a:cxn ang="0">
                      <a:pos x="76" y="628"/>
                    </a:cxn>
                    <a:cxn ang="0">
                      <a:pos x="98" y="624"/>
                    </a:cxn>
                    <a:cxn ang="0">
                      <a:pos x="102" y="619"/>
                    </a:cxn>
                    <a:cxn ang="0">
                      <a:pos x="119" y="620"/>
                    </a:cxn>
                    <a:cxn ang="0">
                      <a:pos x="141" y="620"/>
                    </a:cxn>
                    <a:cxn ang="0">
                      <a:pos x="161" y="635"/>
                    </a:cxn>
                    <a:cxn ang="0">
                      <a:pos x="173" y="647"/>
                    </a:cxn>
                    <a:cxn ang="0">
                      <a:pos x="183" y="651"/>
                    </a:cxn>
                    <a:cxn ang="0">
                      <a:pos x="200" y="662"/>
                    </a:cxn>
                    <a:cxn ang="0">
                      <a:pos x="209" y="677"/>
                    </a:cxn>
                    <a:cxn ang="0">
                      <a:pos x="215" y="686"/>
                    </a:cxn>
                    <a:cxn ang="0">
                      <a:pos x="222" y="692"/>
                    </a:cxn>
                    <a:cxn ang="0">
                      <a:pos x="223" y="698"/>
                    </a:cxn>
                    <a:cxn ang="0">
                      <a:pos x="231" y="704"/>
                    </a:cxn>
                    <a:cxn ang="0">
                      <a:pos x="244" y="709"/>
                    </a:cxn>
                    <a:cxn ang="0">
                      <a:pos x="250" y="719"/>
                    </a:cxn>
                    <a:cxn ang="0">
                      <a:pos x="286" y="705"/>
                    </a:cxn>
                    <a:cxn ang="0">
                      <a:pos x="302" y="665"/>
                    </a:cxn>
                    <a:cxn ang="0">
                      <a:pos x="308" y="666"/>
                    </a:cxn>
                    <a:cxn ang="0">
                      <a:pos x="323" y="683"/>
                    </a:cxn>
                    <a:cxn ang="0">
                      <a:pos x="350" y="705"/>
                    </a:cxn>
                    <a:cxn ang="0">
                      <a:pos x="534" y="687"/>
                    </a:cxn>
                    <a:cxn ang="0">
                      <a:pos x="637" y="641"/>
                    </a:cxn>
                    <a:cxn ang="0">
                      <a:pos x="604" y="522"/>
                    </a:cxn>
                    <a:cxn ang="0">
                      <a:pos x="587" y="359"/>
                    </a:cxn>
                    <a:cxn ang="0">
                      <a:pos x="570" y="191"/>
                    </a:cxn>
                    <a:cxn ang="0">
                      <a:pos x="584" y="82"/>
                    </a:cxn>
                    <a:cxn ang="0">
                      <a:pos x="458" y="70"/>
                    </a:cxn>
                    <a:cxn ang="0">
                      <a:pos x="299" y="70"/>
                    </a:cxn>
                    <a:cxn ang="0">
                      <a:pos x="281" y="187"/>
                    </a:cxn>
                    <a:cxn ang="0">
                      <a:pos x="244" y="231"/>
                    </a:cxn>
                    <a:cxn ang="0">
                      <a:pos x="220" y="245"/>
                    </a:cxn>
                    <a:cxn ang="0">
                      <a:pos x="215" y="290"/>
                    </a:cxn>
                    <a:cxn ang="0">
                      <a:pos x="222" y="347"/>
                    </a:cxn>
                  </a:cxnLst>
                  <a:rect l="0" t="0" r="r" b="b"/>
                  <a:pathLst>
                    <a:path w="661" h="727">
                      <a:moveTo>
                        <a:pt x="196" y="347"/>
                      </a:moveTo>
                      <a:lnTo>
                        <a:pt x="148" y="347"/>
                      </a:lnTo>
                      <a:lnTo>
                        <a:pt x="96" y="347"/>
                      </a:lnTo>
                      <a:lnTo>
                        <a:pt x="45" y="347"/>
                      </a:lnTo>
                      <a:lnTo>
                        <a:pt x="16" y="347"/>
                      </a:lnTo>
                      <a:lnTo>
                        <a:pt x="14" y="353"/>
                      </a:lnTo>
                      <a:lnTo>
                        <a:pt x="6" y="360"/>
                      </a:lnTo>
                      <a:lnTo>
                        <a:pt x="2" y="365"/>
                      </a:lnTo>
                      <a:lnTo>
                        <a:pt x="5" y="364"/>
                      </a:lnTo>
                      <a:lnTo>
                        <a:pt x="0" y="369"/>
                      </a:lnTo>
                      <a:lnTo>
                        <a:pt x="0" y="371"/>
                      </a:lnTo>
                      <a:lnTo>
                        <a:pt x="0" y="369"/>
                      </a:lnTo>
                      <a:lnTo>
                        <a:pt x="10" y="365"/>
                      </a:lnTo>
                      <a:lnTo>
                        <a:pt x="12" y="369"/>
                      </a:lnTo>
                      <a:lnTo>
                        <a:pt x="22" y="391"/>
                      </a:lnTo>
                      <a:lnTo>
                        <a:pt x="23" y="393"/>
                      </a:lnTo>
                      <a:lnTo>
                        <a:pt x="30" y="391"/>
                      </a:lnTo>
                      <a:lnTo>
                        <a:pt x="40" y="409"/>
                      </a:lnTo>
                      <a:lnTo>
                        <a:pt x="41" y="414"/>
                      </a:lnTo>
                      <a:lnTo>
                        <a:pt x="41" y="429"/>
                      </a:lnTo>
                      <a:lnTo>
                        <a:pt x="41" y="437"/>
                      </a:lnTo>
                      <a:lnTo>
                        <a:pt x="35" y="455"/>
                      </a:lnTo>
                      <a:lnTo>
                        <a:pt x="33" y="458"/>
                      </a:lnTo>
                      <a:lnTo>
                        <a:pt x="28" y="460"/>
                      </a:lnTo>
                      <a:lnTo>
                        <a:pt x="27" y="463"/>
                      </a:lnTo>
                      <a:lnTo>
                        <a:pt x="45" y="488"/>
                      </a:lnTo>
                      <a:lnTo>
                        <a:pt x="49" y="501"/>
                      </a:lnTo>
                      <a:lnTo>
                        <a:pt x="50" y="515"/>
                      </a:lnTo>
                      <a:lnTo>
                        <a:pt x="51" y="527"/>
                      </a:lnTo>
                      <a:lnTo>
                        <a:pt x="50" y="563"/>
                      </a:lnTo>
                      <a:lnTo>
                        <a:pt x="46" y="577"/>
                      </a:lnTo>
                      <a:lnTo>
                        <a:pt x="32" y="614"/>
                      </a:lnTo>
                      <a:lnTo>
                        <a:pt x="30" y="623"/>
                      </a:lnTo>
                      <a:lnTo>
                        <a:pt x="24" y="639"/>
                      </a:lnTo>
                      <a:lnTo>
                        <a:pt x="23" y="651"/>
                      </a:lnTo>
                      <a:lnTo>
                        <a:pt x="24" y="650"/>
                      </a:lnTo>
                      <a:lnTo>
                        <a:pt x="28" y="647"/>
                      </a:lnTo>
                      <a:lnTo>
                        <a:pt x="32" y="640"/>
                      </a:lnTo>
                      <a:lnTo>
                        <a:pt x="37" y="627"/>
                      </a:lnTo>
                      <a:lnTo>
                        <a:pt x="40" y="627"/>
                      </a:lnTo>
                      <a:lnTo>
                        <a:pt x="43" y="625"/>
                      </a:lnTo>
                      <a:lnTo>
                        <a:pt x="50" y="627"/>
                      </a:lnTo>
                      <a:lnTo>
                        <a:pt x="59" y="627"/>
                      </a:lnTo>
                      <a:lnTo>
                        <a:pt x="69" y="629"/>
                      </a:lnTo>
                      <a:lnTo>
                        <a:pt x="76" y="628"/>
                      </a:lnTo>
                      <a:lnTo>
                        <a:pt x="78" y="625"/>
                      </a:lnTo>
                      <a:lnTo>
                        <a:pt x="89" y="623"/>
                      </a:lnTo>
                      <a:lnTo>
                        <a:pt x="98" y="624"/>
                      </a:lnTo>
                      <a:lnTo>
                        <a:pt x="100" y="623"/>
                      </a:lnTo>
                      <a:lnTo>
                        <a:pt x="100" y="619"/>
                      </a:lnTo>
                      <a:lnTo>
                        <a:pt x="102" y="619"/>
                      </a:lnTo>
                      <a:lnTo>
                        <a:pt x="108" y="619"/>
                      </a:lnTo>
                      <a:lnTo>
                        <a:pt x="113" y="618"/>
                      </a:lnTo>
                      <a:lnTo>
                        <a:pt x="119" y="620"/>
                      </a:lnTo>
                      <a:lnTo>
                        <a:pt x="135" y="620"/>
                      </a:lnTo>
                      <a:lnTo>
                        <a:pt x="136" y="622"/>
                      </a:lnTo>
                      <a:lnTo>
                        <a:pt x="141" y="620"/>
                      </a:lnTo>
                      <a:lnTo>
                        <a:pt x="143" y="625"/>
                      </a:lnTo>
                      <a:lnTo>
                        <a:pt x="150" y="627"/>
                      </a:lnTo>
                      <a:lnTo>
                        <a:pt x="161" y="635"/>
                      </a:lnTo>
                      <a:lnTo>
                        <a:pt x="162" y="641"/>
                      </a:lnTo>
                      <a:lnTo>
                        <a:pt x="169" y="649"/>
                      </a:lnTo>
                      <a:lnTo>
                        <a:pt x="173" y="647"/>
                      </a:lnTo>
                      <a:lnTo>
                        <a:pt x="179" y="646"/>
                      </a:lnTo>
                      <a:lnTo>
                        <a:pt x="179" y="650"/>
                      </a:lnTo>
                      <a:lnTo>
                        <a:pt x="183" y="651"/>
                      </a:lnTo>
                      <a:lnTo>
                        <a:pt x="188" y="647"/>
                      </a:lnTo>
                      <a:lnTo>
                        <a:pt x="190" y="647"/>
                      </a:lnTo>
                      <a:lnTo>
                        <a:pt x="200" y="662"/>
                      </a:lnTo>
                      <a:lnTo>
                        <a:pt x="205" y="672"/>
                      </a:lnTo>
                      <a:lnTo>
                        <a:pt x="205" y="676"/>
                      </a:lnTo>
                      <a:lnTo>
                        <a:pt x="209" y="677"/>
                      </a:lnTo>
                      <a:lnTo>
                        <a:pt x="212" y="682"/>
                      </a:lnTo>
                      <a:lnTo>
                        <a:pt x="212" y="684"/>
                      </a:lnTo>
                      <a:lnTo>
                        <a:pt x="215" y="686"/>
                      </a:lnTo>
                      <a:lnTo>
                        <a:pt x="218" y="684"/>
                      </a:lnTo>
                      <a:lnTo>
                        <a:pt x="220" y="684"/>
                      </a:lnTo>
                      <a:lnTo>
                        <a:pt x="222" y="692"/>
                      </a:lnTo>
                      <a:lnTo>
                        <a:pt x="225" y="693"/>
                      </a:lnTo>
                      <a:lnTo>
                        <a:pt x="227" y="697"/>
                      </a:lnTo>
                      <a:lnTo>
                        <a:pt x="223" y="698"/>
                      </a:lnTo>
                      <a:lnTo>
                        <a:pt x="223" y="699"/>
                      </a:lnTo>
                      <a:lnTo>
                        <a:pt x="228" y="700"/>
                      </a:lnTo>
                      <a:lnTo>
                        <a:pt x="231" y="704"/>
                      </a:lnTo>
                      <a:lnTo>
                        <a:pt x="234" y="706"/>
                      </a:lnTo>
                      <a:lnTo>
                        <a:pt x="238" y="706"/>
                      </a:lnTo>
                      <a:lnTo>
                        <a:pt x="244" y="709"/>
                      </a:lnTo>
                      <a:lnTo>
                        <a:pt x="247" y="713"/>
                      </a:lnTo>
                      <a:lnTo>
                        <a:pt x="248" y="717"/>
                      </a:lnTo>
                      <a:lnTo>
                        <a:pt x="250" y="719"/>
                      </a:lnTo>
                      <a:lnTo>
                        <a:pt x="256" y="721"/>
                      </a:lnTo>
                      <a:lnTo>
                        <a:pt x="263" y="727"/>
                      </a:lnTo>
                      <a:lnTo>
                        <a:pt x="286" y="705"/>
                      </a:lnTo>
                      <a:lnTo>
                        <a:pt x="293" y="687"/>
                      </a:lnTo>
                      <a:lnTo>
                        <a:pt x="297" y="676"/>
                      </a:lnTo>
                      <a:lnTo>
                        <a:pt x="302" y="665"/>
                      </a:lnTo>
                      <a:lnTo>
                        <a:pt x="304" y="663"/>
                      </a:lnTo>
                      <a:lnTo>
                        <a:pt x="307" y="665"/>
                      </a:lnTo>
                      <a:lnTo>
                        <a:pt x="308" y="666"/>
                      </a:lnTo>
                      <a:lnTo>
                        <a:pt x="314" y="667"/>
                      </a:lnTo>
                      <a:lnTo>
                        <a:pt x="318" y="670"/>
                      </a:lnTo>
                      <a:lnTo>
                        <a:pt x="323" y="683"/>
                      </a:lnTo>
                      <a:lnTo>
                        <a:pt x="333" y="701"/>
                      </a:lnTo>
                      <a:lnTo>
                        <a:pt x="347" y="705"/>
                      </a:lnTo>
                      <a:lnTo>
                        <a:pt x="350" y="705"/>
                      </a:lnTo>
                      <a:lnTo>
                        <a:pt x="376" y="683"/>
                      </a:lnTo>
                      <a:lnTo>
                        <a:pt x="463" y="686"/>
                      </a:lnTo>
                      <a:lnTo>
                        <a:pt x="534" y="687"/>
                      </a:lnTo>
                      <a:lnTo>
                        <a:pt x="607" y="688"/>
                      </a:lnTo>
                      <a:lnTo>
                        <a:pt x="625" y="688"/>
                      </a:lnTo>
                      <a:lnTo>
                        <a:pt x="637" y="641"/>
                      </a:lnTo>
                      <a:lnTo>
                        <a:pt x="615" y="634"/>
                      </a:lnTo>
                      <a:lnTo>
                        <a:pt x="609" y="577"/>
                      </a:lnTo>
                      <a:lnTo>
                        <a:pt x="604" y="522"/>
                      </a:lnTo>
                      <a:lnTo>
                        <a:pt x="598" y="468"/>
                      </a:lnTo>
                      <a:lnTo>
                        <a:pt x="592" y="414"/>
                      </a:lnTo>
                      <a:lnTo>
                        <a:pt x="587" y="359"/>
                      </a:lnTo>
                      <a:lnTo>
                        <a:pt x="581" y="302"/>
                      </a:lnTo>
                      <a:lnTo>
                        <a:pt x="576" y="247"/>
                      </a:lnTo>
                      <a:lnTo>
                        <a:pt x="570" y="191"/>
                      </a:lnTo>
                      <a:lnTo>
                        <a:pt x="564" y="133"/>
                      </a:lnTo>
                      <a:lnTo>
                        <a:pt x="661" y="133"/>
                      </a:lnTo>
                      <a:lnTo>
                        <a:pt x="584" y="82"/>
                      </a:lnTo>
                      <a:lnTo>
                        <a:pt x="525" y="44"/>
                      </a:lnTo>
                      <a:lnTo>
                        <a:pt x="458" y="0"/>
                      </a:lnTo>
                      <a:lnTo>
                        <a:pt x="458" y="70"/>
                      </a:lnTo>
                      <a:lnTo>
                        <a:pt x="405" y="70"/>
                      </a:lnTo>
                      <a:lnTo>
                        <a:pt x="352" y="70"/>
                      </a:lnTo>
                      <a:lnTo>
                        <a:pt x="299" y="70"/>
                      </a:lnTo>
                      <a:lnTo>
                        <a:pt x="281" y="70"/>
                      </a:lnTo>
                      <a:lnTo>
                        <a:pt x="281" y="128"/>
                      </a:lnTo>
                      <a:lnTo>
                        <a:pt x="281" y="187"/>
                      </a:lnTo>
                      <a:lnTo>
                        <a:pt x="281" y="222"/>
                      </a:lnTo>
                      <a:lnTo>
                        <a:pt x="261" y="229"/>
                      </a:lnTo>
                      <a:lnTo>
                        <a:pt x="244" y="231"/>
                      </a:lnTo>
                      <a:lnTo>
                        <a:pt x="228" y="236"/>
                      </a:lnTo>
                      <a:lnTo>
                        <a:pt x="223" y="240"/>
                      </a:lnTo>
                      <a:lnTo>
                        <a:pt x="220" y="245"/>
                      </a:lnTo>
                      <a:lnTo>
                        <a:pt x="215" y="256"/>
                      </a:lnTo>
                      <a:lnTo>
                        <a:pt x="213" y="264"/>
                      </a:lnTo>
                      <a:lnTo>
                        <a:pt x="215" y="290"/>
                      </a:lnTo>
                      <a:lnTo>
                        <a:pt x="218" y="310"/>
                      </a:lnTo>
                      <a:lnTo>
                        <a:pt x="218" y="331"/>
                      </a:lnTo>
                      <a:lnTo>
                        <a:pt x="222" y="347"/>
                      </a:lnTo>
                      <a:lnTo>
                        <a:pt x="196" y="34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41" name="Freeform 140"/>
                <p:cNvSpPr>
                  <a:spLocks noChangeAspect="1"/>
                </p:cNvSpPr>
                <p:nvPr/>
              </p:nvSpPr>
              <p:spPr bwMode="gray">
                <a:xfrm>
                  <a:off x="4534693" y="3026122"/>
                  <a:ext cx="207963" cy="166688"/>
                </a:xfrm>
                <a:custGeom>
                  <a:avLst/>
                  <a:gdLst/>
                  <a:ahLst/>
                  <a:cxnLst>
                    <a:cxn ang="0">
                      <a:pos x="204" y="526"/>
                    </a:cxn>
                    <a:cxn ang="0">
                      <a:pos x="79" y="526"/>
                    </a:cxn>
                    <a:cxn ang="0">
                      <a:pos x="0" y="526"/>
                    </a:cxn>
                    <a:cxn ang="0">
                      <a:pos x="27" y="511"/>
                    </a:cxn>
                    <a:cxn ang="0">
                      <a:pos x="86" y="487"/>
                    </a:cxn>
                    <a:cxn ang="0">
                      <a:pos x="112" y="464"/>
                    </a:cxn>
                    <a:cxn ang="0">
                      <a:pos x="144" y="439"/>
                    </a:cxn>
                    <a:cxn ang="0">
                      <a:pos x="166" y="411"/>
                    </a:cxn>
                    <a:cxn ang="0">
                      <a:pos x="182" y="362"/>
                    </a:cxn>
                    <a:cxn ang="0">
                      <a:pos x="175" y="305"/>
                    </a:cxn>
                    <a:cxn ang="0">
                      <a:pos x="194" y="263"/>
                    </a:cxn>
                    <a:cxn ang="0">
                      <a:pos x="214" y="235"/>
                    </a:cxn>
                    <a:cxn ang="0">
                      <a:pos x="244" y="184"/>
                    </a:cxn>
                    <a:cxn ang="0">
                      <a:pos x="299" y="155"/>
                    </a:cxn>
                    <a:cxn ang="0">
                      <a:pos x="348" y="120"/>
                    </a:cxn>
                    <a:cxn ang="0">
                      <a:pos x="376" y="56"/>
                    </a:cxn>
                    <a:cxn ang="0">
                      <a:pos x="419" y="0"/>
                    </a:cxn>
                    <a:cxn ang="0">
                      <a:pos x="465" y="48"/>
                    </a:cxn>
                    <a:cxn ang="0">
                      <a:pos x="507" y="45"/>
                    </a:cxn>
                    <a:cxn ang="0">
                      <a:pos x="548" y="40"/>
                    </a:cxn>
                    <a:cxn ang="0">
                      <a:pos x="574" y="53"/>
                    </a:cxn>
                    <a:cxn ang="0">
                      <a:pos x="604" y="56"/>
                    </a:cxn>
                    <a:cxn ang="0">
                      <a:pos x="612" y="71"/>
                    </a:cxn>
                    <a:cxn ang="0">
                      <a:pos x="621" y="79"/>
                    </a:cxn>
                    <a:cxn ang="0">
                      <a:pos x="621" y="85"/>
                    </a:cxn>
                    <a:cxn ang="0">
                      <a:pos x="622" y="104"/>
                    </a:cxn>
                    <a:cxn ang="0">
                      <a:pos x="626" y="131"/>
                    </a:cxn>
                    <a:cxn ang="0">
                      <a:pos x="631" y="152"/>
                    </a:cxn>
                    <a:cxn ang="0">
                      <a:pos x="629" y="166"/>
                    </a:cxn>
                    <a:cxn ang="0">
                      <a:pos x="633" y="186"/>
                    </a:cxn>
                    <a:cxn ang="0">
                      <a:pos x="649" y="215"/>
                    </a:cxn>
                    <a:cxn ang="0">
                      <a:pos x="651" y="224"/>
                    </a:cxn>
                    <a:cxn ang="0">
                      <a:pos x="649" y="242"/>
                    </a:cxn>
                    <a:cxn ang="0">
                      <a:pos x="639" y="242"/>
                    </a:cxn>
                    <a:cxn ang="0">
                      <a:pos x="611" y="242"/>
                    </a:cxn>
                    <a:cxn ang="0">
                      <a:pos x="567" y="247"/>
                    </a:cxn>
                    <a:cxn ang="0">
                      <a:pos x="553" y="247"/>
                    </a:cxn>
                    <a:cxn ang="0">
                      <a:pos x="551" y="263"/>
                    </a:cxn>
                    <a:cxn ang="0">
                      <a:pos x="527" y="273"/>
                    </a:cxn>
                    <a:cxn ang="0">
                      <a:pos x="508" y="273"/>
                    </a:cxn>
                    <a:cxn ang="0">
                      <a:pos x="502" y="288"/>
                    </a:cxn>
                    <a:cxn ang="0">
                      <a:pos x="509" y="293"/>
                    </a:cxn>
                    <a:cxn ang="0">
                      <a:pos x="504" y="309"/>
                    </a:cxn>
                    <a:cxn ang="0">
                      <a:pos x="510" y="310"/>
                    </a:cxn>
                    <a:cxn ang="0">
                      <a:pos x="514" y="321"/>
                    </a:cxn>
                    <a:cxn ang="0">
                      <a:pos x="461" y="342"/>
                    </a:cxn>
                    <a:cxn ang="0">
                      <a:pos x="433" y="363"/>
                    </a:cxn>
                    <a:cxn ang="0">
                      <a:pos x="424" y="376"/>
                    </a:cxn>
                    <a:cxn ang="0">
                      <a:pos x="385" y="391"/>
                    </a:cxn>
                    <a:cxn ang="0">
                      <a:pos x="354" y="392"/>
                    </a:cxn>
                    <a:cxn ang="0">
                      <a:pos x="350" y="406"/>
                    </a:cxn>
                    <a:cxn ang="0">
                      <a:pos x="330" y="405"/>
                    </a:cxn>
                    <a:cxn ang="0">
                      <a:pos x="312" y="413"/>
                    </a:cxn>
                    <a:cxn ang="0">
                      <a:pos x="287" y="423"/>
                    </a:cxn>
                  </a:cxnLst>
                  <a:rect l="0" t="0" r="r" b="b"/>
                  <a:pathLst>
                    <a:path w="656" h="526">
                      <a:moveTo>
                        <a:pt x="240" y="457"/>
                      </a:moveTo>
                      <a:lnTo>
                        <a:pt x="240" y="526"/>
                      </a:lnTo>
                      <a:lnTo>
                        <a:pt x="204" y="526"/>
                      </a:lnTo>
                      <a:lnTo>
                        <a:pt x="161" y="526"/>
                      </a:lnTo>
                      <a:lnTo>
                        <a:pt x="120" y="526"/>
                      </a:lnTo>
                      <a:lnTo>
                        <a:pt x="79" y="526"/>
                      </a:lnTo>
                      <a:lnTo>
                        <a:pt x="43" y="526"/>
                      </a:lnTo>
                      <a:lnTo>
                        <a:pt x="9" y="526"/>
                      </a:lnTo>
                      <a:lnTo>
                        <a:pt x="0" y="526"/>
                      </a:lnTo>
                      <a:lnTo>
                        <a:pt x="5" y="515"/>
                      </a:lnTo>
                      <a:lnTo>
                        <a:pt x="14" y="511"/>
                      </a:lnTo>
                      <a:lnTo>
                        <a:pt x="27" y="511"/>
                      </a:lnTo>
                      <a:lnTo>
                        <a:pt x="46" y="507"/>
                      </a:lnTo>
                      <a:lnTo>
                        <a:pt x="77" y="495"/>
                      </a:lnTo>
                      <a:lnTo>
                        <a:pt x="86" y="487"/>
                      </a:lnTo>
                      <a:lnTo>
                        <a:pt x="97" y="475"/>
                      </a:lnTo>
                      <a:lnTo>
                        <a:pt x="101" y="472"/>
                      </a:lnTo>
                      <a:lnTo>
                        <a:pt x="112" y="464"/>
                      </a:lnTo>
                      <a:lnTo>
                        <a:pt x="129" y="456"/>
                      </a:lnTo>
                      <a:lnTo>
                        <a:pt x="140" y="445"/>
                      </a:lnTo>
                      <a:lnTo>
                        <a:pt x="144" y="439"/>
                      </a:lnTo>
                      <a:lnTo>
                        <a:pt x="149" y="437"/>
                      </a:lnTo>
                      <a:lnTo>
                        <a:pt x="154" y="433"/>
                      </a:lnTo>
                      <a:lnTo>
                        <a:pt x="166" y="411"/>
                      </a:lnTo>
                      <a:lnTo>
                        <a:pt x="182" y="384"/>
                      </a:lnTo>
                      <a:lnTo>
                        <a:pt x="183" y="379"/>
                      </a:lnTo>
                      <a:lnTo>
                        <a:pt x="182" y="362"/>
                      </a:lnTo>
                      <a:lnTo>
                        <a:pt x="172" y="343"/>
                      </a:lnTo>
                      <a:lnTo>
                        <a:pt x="175" y="332"/>
                      </a:lnTo>
                      <a:lnTo>
                        <a:pt x="175" y="305"/>
                      </a:lnTo>
                      <a:lnTo>
                        <a:pt x="177" y="297"/>
                      </a:lnTo>
                      <a:lnTo>
                        <a:pt x="194" y="267"/>
                      </a:lnTo>
                      <a:lnTo>
                        <a:pt x="194" y="263"/>
                      </a:lnTo>
                      <a:lnTo>
                        <a:pt x="207" y="256"/>
                      </a:lnTo>
                      <a:lnTo>
                        <a:pt x="204" y="258"/>
                      </a:lnTo>
                      <a:lnTo>
                        <a:pt x="214" y="235"/>
                      </a:lnTo>
                      <a:lnTo>
                        <a:pt x="213" y="224"/>
                      </a:lnTo>
                      <a:lnTo>
                        <a:pt x="235" y="198"/>
                      </a:lnTo>
                      <a:lnTo>
                        <a:pt x="244" y="184"/>
                      </a:lnTo>
                      <a:lnTo>
                        <a:pt x="253" y="175"/>
                      </a:lnTo>
                      <a:lnTo>
                        <a:pt x="271" y="166"/>
                      </a:lnTo>
                      <a:lnTo>
                        <a:pt x="299" y="155"/>
                      </a:lnTo>
                      <a:lnTo>
                        <a:pt x="314" y="148"/>
                      </a:lnTo>
                      <a:lnTo>
                        <a:pt x="337" y="132"/>
                      </a:lnTo>
                      <a:lnTo>
                        <a:pt x="348" y="120"/>
                      </a:lnTo>
                      <a:lnTo>
                        <a:pt x="354" y="102"/>
                      </a:lnTo>
                      <a:lnTo>
                        <a:pt x="365" y="89"/>
                      </a:lnTo>
                      <a:lnTo>
                        <a:pt x="376" y="56"/>
                      </a:lnTo>
                      <a:lnTo>
                        <a:pt x="392" y="12"/>
                      </a:lnTo>
                      <a:lnTo>
                        <a:pt x="398" y="7"/>
                      </a:lnTo>
                      <a:lnTo>
                        <a:pt x="419" y="0"/>
                      </a:lnTo>
                      <a:lnTo>
                        <a:pt x="429" y="18"/>
                      </a:lnTo>
                      <a:lnTo>
                        <a:pt x="443" y="32"/>
                      </a:lnTo>
                      <a:lnTo>
                        <a:pt x="465" y="48"/>
                      </a:lnTo>
                      <a:lnTo>
                        <a:pt x="475" y="51"/>
                      </a:lnTo>
                      <a:lnTo>
                        <a:pt x="499" y="42"/>
                      </a:lnTo>
                      <a:lnTo>
                        <a:pt x="507" y="45"/>
                      </a:lnTo>
                      <a:lnTo>
                        <a:pt x="525" y="45"/>
                      </a:lnTo>
                      <a:lnTo>
                        <a:pt x="541" y="43"/>
                      </a:lnTo>
                      <a:lnTo>
                        <a:pt x="548" y="40"/>
                      </a:lnTo>
                      <a:lnTo>
                        <a:pt x="557" y="45"/>
                      </a:lnTo>
                      <a:lnTo>
                        <a:pt x="564" y="51"/>
                      </a:lnTo>
                      <a:lnTo>
                        <a:pt x="574" y="53"/>
                      </a:lnTo>
                      <a:lnTo>
                        <a:pt x="580" y="53"/>
                      </a:lnTo>
                      <a:lnTo>
                        <a:pt x="585" y="52"/>
                      </a:lnTo>
                      <a:lnTo>
                        <a:pt x="604" y="56"/>
                      </a:lnTo>
                      <a:lnTo>
                        <a:pt x="604" y="61"/>
                      </a:lnTo>
                      <a:lnTo>
                        <a:pt x="606" y="66"/>
                      </a:lnTo>
                      <a:lnTo>
                        <a:pt x="612" y="71"/>
                      </a:lnTo>
                      <a:lnTo>
                        <a:pt x="613" y="73"/>
                      </a:lnTo>
                      <a:lnTo>
                        <a:pt x="617" y="78"/>
                      </a:lnTo>
                      <a:lnTo>
                        <a:pt x="621" y="79"/>
                      </a:lnTo>
                      <a:lnTo>
                        <a:pt x="623" y="83"/>
                      </a:lnTo>
                      <a:lnTo>
                        <a:pt x="622" y="85"/>
                      </a:lnTo>
                      <a:lnTo>
                        <a:pt x="621" y="85"/>
                      </a:lnTo>
                      <a:lnTo>
                        <a:pt x="620" y="88"/>
                      </a:lnTo>
                      <a:lnTo>
                        <a:pt x="626" y="96"/>
                      </a:lnTo>
                      <a:lnTo>
                        <a:pt x="622" y="104"/>
                      </a:lnTo>
                      <a:lnTo>
                        <a:pt x="624" y="111"/>
                      </a:lnTo>
                      <a:lnTo>
                        <a:pt x="627" y="122"/>
                      </a:lnTo>
                      <a:lnTo>
                        <a:pt x="626" y="131"/>
                      </a:lnTo>
                      <a:lnTo>
                        <a:pt x="626" y="141"/>
                      </a:lnTo>
                      <a:lnTo>
                        <a:pt x="623" y="144"/>
                      </a:lnTo>
                      <a:lnTo>
                        <a:pt x="631" y="152"/>
                      </a:lnTo>
                      <a:lnTo>
                        <a:pt x="631" y="156"/>
                      </a:lnTo>
                      <a:lnTo>
                        <a:pt x="631" y="160"/>
                      </a:lnTo>
                      <a:lnTo>
                        <a:pt x="629" y="166"/>
                      </a:lnTo>
                      <a:lnTo>
                        <a:pt x="628" y="171"/>
                      </a:lnTo>
                      <a:lnTo>
                        <a:pt x="631" y="179"/>
                      </a:lnTo>
                      <a:lnTo>
                        <a:pt x="633" y="186"/>
                      </a:lnTo>
                      <a:lnTo>
                        <a:pt x="633" y="192"/>
                      </a:lnTo>
                      <a:lnTo>
                        <a:pt x="640" y="207"/>
                      </a:lnTo>
                      <a:lnTo>
                        <a:pt x="649" y="215"/>
                      </a:lnTo>
                      <a:lnTo>
                        <a:pt x="656" y="220"/>
                      </a:lnTo>
                      <a:lnTo>
                        <a:pt x="656" y="222"/>
                      </a:lnTo>
                      <a:lnTo>
                        <a:pt x="651" y="224"/>
                      </a:lnTo>
                      <a:lnTo>
                        <a:pt x="648" y="231"/>
                      </a:lnTo>
                      <a:lnTo>
                        <a:pt x="647" y="238"/>
                      </a:lnTo>
                      <a:lnTo>
                        <a:pt x="649" y="242"/>
                      </a:lnTo>
                      <a:lnTo>
                        <a:pt x="649" y="245"/>
                      </a:lnTo>
                      <a:lnTo>
                        <a:pt x="647" y="246"/>
                      </a:lnTo>
                      <a:lnTo>
                        <a:pt x="639" y="242"/>
                      </a:lnTo>
                      <a:lnTo>
                        <a:pt x="627" y="242"/>
                      </a:lnTo>
                      <a:lnTo>
                        <a:pt x="616" y="241"/>
                      </a:lnTo>
                      <a:lnTo>
                        <a:pt x="611" y="242"/>
                      </a:lnTo>
                      <a:lnTo>
                        <a:pt x="580" y="242"/>
                      </a:lnTo>
                      <a:lnTo>
                        <a:pt x="570" y="245"/>
                      </a:lnTo>
                      <a:lnTo>
                        <a:pt x="567" y="247"/>
                      </a:lnTo>
                      <a:lnTo>
                        <a:pt x="563" y="249"/>
                      </a:lnTo>
                      <a:lnTo>
                        <a:pt x="556" y="246"/>
                      </a:lnTo>
                      <a:lnTo>
                        <a:pt x="553" y="247"/>
                      </a:lnTo>
                      <a:lnTo>
                        <a:pt x="551" y="252"/>
                      </a:lnTo>
                      <a:lnTo>
                        <a:pt x="552" y="257"/>
                      </a:lnTo>
                      <a:lnTo>
                        <a:pt x="551" y="263"/>
                      </a:lnTo>
                      <a:lnTo>
                        <a:pt x="548" y="266"/>
                      </a:lnTo>
                      <a:lnTo>
                        <a:pt x="535" y="272"/>
                      </a:lnTo>
                      <a:lnTo>
                        <a:pt x="527" y="273"/>
                      </a:lnTo>
                      <a:lnTo>
                        <a:pt x="520" y="274"/>
                      </a:lnTo>
                      <a:lnTo>
                        <a:pt x="513" y="273"/>
                      </a:lnTo>
                      <a:lnTo>
                        <a:pt x="508" y="273"/>
                      </a:lnTo>
                      <a:lnTo>
                        <a:pt x="503" y="277"/>
                      </a:lnTo>
                      <a:lnTo>
                        <a:pt x="502" y="282"/>
                      </a:lnTo>
                      <a:lnTo>
                        <a:pt x="502" y="288"/>
                      </a:lnTo>
                      <a:lnTo>
                        <a:pt x="503" y="290"/>
                      </a:lnTo>
                      <a:lnTo>
                        <a:pt x="508" y="290"/>
                      </a:lnTo>
                      <a:lnTo>
                        <a:pt x="509" y="293"/>
                      </a:lnTo>
                      <a:lnTo>
                        <a:pt x="504" y="298"/>
                      </a:lnTo>
                      <a:lnTo>
                        <a:pt x="503" y="309"/>
                      </a:lnTo>
                      <a:lnTo>
                        <a:pt x="504" y="309"/>
                      </a:lnTo>
                      <a:lnTo>
                        <a:pt x="507" y="308"/>
                      </a:lnTo>
                      <a:lnTo>
                        <a:pt x="509" y="308"/>
                      </a:lnTo>
                      <a:lnTo>
                        <a:pt x="510" y="310"/>
                      </a:lnTo>
                      <a:lnTo>
                        <a:pt x="515" y="314"/>
                      </a:lnTo>
                      <a:lnTo>
                        <a:pt x="516" y="317"/>
                      </a:lnTo>
                      <a:lnTo>
                        <a:pt x="514" y="321"/>
                      </a:lnTo>
                      <a:lnTo>
                        <a:pt x="493" y="325"/>
                      </a:lnTo>
                      <a:lnTo>
                        <a:pt x="467" y="342"/>
                      </a:lnTo>
                      <a:lnTo>
                        <a:pt x="461" y="342"/>
                      </a:lnTo>
                      <a:lnTo>
                        <a:pt x="446" y="348"/>
                      </a:lnTo>
                      <a:lnTo>
                        <a:pt x="436" y="355"/>
                      </a:lnTo>
                      <a:lnTo>
                        <a:pt x="433" y="363"/>
                      </a:lnTo>
                      <a:lnTo>
                        <a:pt x="433" y="365"/>
                      </a:lnTo>
                      <a:lnTo>
                        <a:pt x="430" y="371"/>
                      </a:lnTo>
                      <a:lnTo>
                        <a:pt x="424" y="376"/>
                      </a:lnTo>
                      <a:lnTo>
                        <a:pt x="418" y="381"/>
                      </a:lnTo>
                      <a:lnTo>
                        <a:pt x="401" y="389"/>
                      </a:lnTo>
                      <a:lnTo>
                        <a:pt x="385" y="391"/>
                      </a:lnTo>
                      <a:lnTo>
                        <a:pt x="376" y="391"/>
                      </a:lnTo>
                      <a:lnTo>
                        <a:pt x="371" y="394"/>
                      </a:lnTo>
                      <a:lnTo>
                        <a:pt x="354" y="392"/>
                      </a:lnTo>
                      <a:lnTo>
                        <a:pt x="353" y="396"/>
                      </a:lnTo>
                      <a:lnTo>
                        <a:pt x="353" y="405"/>
                      </a:lnTo>
                      <a:lnTo>
                        <a:pt x="350" y="406"/>
                      </a:lnTo>
                      <a:lnTo>
                        <a:pt x="342" y="406"/>
                      </a:lnTo>
                      <a:lnTo>
                        <a:pt x="337" y="403"/>
                      </a:lnTo>
                      <a:lnTo>
                        <a:pt x="330" y="405"/>
                      </a:lnTo>
                      <a:lnTo>
                        <a:pt x="323" y="403"/>
                      </a:lnTo>
                      <a:lnTo>
                        <a:pt x="319" y="407"/>
                      </a:lnTo>
                      <a:lnTo>
                        <a:pt x="312" y="413"/>
                      </a:lnTo>
                      <a:lnTo>
                        <a:pt x="306" y="417"/>
                      </a:lnTo>
                      <a:lnTo>
                        <a:pt x="299" y="423"/>
                      </a:lnTo>
                      <a:lnTo>
                        <a:pt x="287" y="423"/>
                      </a:lnTo>
                      <a:lnTo>
                        <a:pt x="266" y="437"/>
                      </a:lnTo>
                      <a:lnTo>
                        <a:pt x="240" y="45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42" name="Freeform 141"/>
                <p:cNvSpPr>
                  <a:spLocks noChangeAspect="1"/>
                </p:cNvSpPr>
                <p:nvPr/>
              </p:nvSpPr>
              <p:spPr bwMode="gray">
                <a:xfrm>
                  <a:off x="5474492" y="3484909"/>
                  <a:ext cx="177800" cy="234950"/>
                </a:xfrm>
                <a:custGeom>
                  <a:avLst/>
                  <a:gdLst/>
                  <a:ahLst/>
                  <a:cxnLst>
                    <a:cxn ang="0">
                      <a:pos x="6" y="708"/>
                    </a:cxn>
                    <a:cxn ang="0">
                      <a:pos x="0" y="604"/>
                    </a:cxn>
                    <a:cxn ang="0">
                      <a:pos x="3" y="496"/>
                    </a:cxn>
                    <a:cxn ang="0">
                      <a:pos x="48" y="437"/>
                    </a:cxn>
                    <a:cxn ang="0">
                      <a:pos x="102" y="414"/>
                    </a:cxn>
                    <a:cxn ang="0">
                      <a:pos x="148" y="384"/>
                    </a:cxn>
                    <a:cxn ang="0">
                      <a:pos x="302" y="297"/>
                    </a:cxn>
                    <a:cxn ang="0">
                      <a:pos x="384" y="212"/>
                    </a:cxn>
                    <a:cxn ang="0">
                      <a:pos x="166" y="154"/>
                    </a:cxn>
                    <a:cxn ang="0">
                      <a:pos x="132" y="122"/>
                    </a:cxn>
                    <a:cxn ang="0">
                      <a:pos x="119" y="107"/>
                    </a:cxn>
                    <a:cxn ang="0">
                      <a:pos x="103" y="88"/>
                    </a:cxn>
                    <a:cxn ang="0">
                      <a:pos x="103" y="55"/>
                    </a:cxn>
                    <a:cxn ang="0">
                      <a:pos x="120" y="25"/>
                    </a:cxn>
                    <a:cxn ang="0">
                      <a:pos x="130" y="29"/>
                    </a:cxn>
                    <a:cxn ang="0">
                      <a:pos x="151" y="57"/>
                    </a:cxn>
                    <a:cxn ang="0">
                      <a:pos x="186" y="84"/>
                    </a:cxn>
                    <a:cxn ang="0">
                      <a:pos x="222" y="77"/>
                    </a:cxn>
                    <a:cxn ang="0">
                      <a:pos x="248" y="64"/>
                    </a:cxn>
                    <a:cxn ang="0">
                      <a:pos x="258" y="57"/>
                    </a:cxn>
                    <a:cxn ang="0">
                      <a:pos x="269" y="61"/>
                    </a:cxn>
                    <a:cxn ang="0">
                      <a:pos x="291" y="67"/>
                    </a:cxn>
                    <a:cxn ang="0">
                      <a:pos x="317" y="61"/>
                    </a:cxn>
                    <a:cxn ang="0">
                      <a:pos x="336" y="48"/>
                    </a:cxn>
                    <a:cxn ang="0">
                      <a:pos x="365" y="46"/>
                    </a:cxn>
                    <a:cxn ang="0">
                      <a:pos x="393" y="43"/>
                    </a:cxn>
                    <a:cxn ang="0">
                      <a:pos x="417" y="33"/>
                    </a:cxn>
                    <a:cxn ang="0">
                      <a:pos x="451" y="28"/>
                    </a:cxn>
                    <a:cxn ang="0">
                      <a:pos x="473" y="25"/>
                    </a:cxn>
                    <a:cxn ang="0">
                      <a:pos x="501" y="17"/>
                    </a:cxn>
                    <a:cxn ang="0">
                      <a:pos x="527" y="0"/>
                    </a:cxn>
                    <a:cxn ang="0">
                      <a:pos x="555" y="7"/>
                    </a:cxn>
                    <a:cxn ang="0">
                      <a:pos x="555" y="19"/>
                    </a:cxn>
                    <a:cxn ang="0">
                      <a:pos x="548" y="41"/>
                    </a:cxn>
                    <a:cxn ang="0">
                      <a:pos x="552" y="59"/>
                    </a:cxn>
                    <a:cxn ang="0">
                      <a:pos x="551" y="78"/>
                    </a:cxn>
                    <a:cxn ang="0">
                      <a:pos x="551" y="84"/>
                    </a:cxn>
                    <a:cxn ang="0">
                      <a:pos x="556" y="84"/>
                    </a:cxn>
                    <a:cxn ang="0">
                      <a:pos x="560" y="91"/>
                    </a:cxn>
                    <a:cxn ang="0">
                      <a:pos x="545" y="88"/>
                    </a:cxn>
                    <a:cxn ang="0">
                      <a:pos x="539" y="99"/>
                    </a:cxn>
                    <a:cxn ang="0">
                      <a:pos x="530" y="145"/>
                    </a:cxn>
                    <a:cxn ang="0">
                      <a:pos x="518" y="164"/>
                    </a:cxn>
                    <a:cxn ang="0">
                      <a:pos x="497" y="202"/>
                    </a:cxn>
                    <a:cxn ang="0">
                      <a:pos x="485" y="215"/>
                    </a:cxn>
                    <a:cxn ang="0">
                      <a:pos x="479" y="237"/>
                    </a:cxn>
                    <a:cxn ang="0">
                      <a:pos x="444" y="303"/>
                    </a:cxn>
                    <a:cxn ang="0">
                      <a:pos x="422" y="351"/>
                    </a:cxn>
                    <a:cxn ang="0">
                      <a:pos x="414" y="358"/>
                    </a:cxn>
                    <a:cxn ang="0">
                      <a:pos x="389" y="389"/>
                    </a:cxn>
                    <a:cxn ang="0">
                      <a:pos x="382" y="405"/>
                    </a:cxn>
                    <a:cxn ang="0">
                      <a:pos x="363" y="432"/>
                    </a:cxn>
                    <a:cxn ang="0">
                      <a:pos x="334" y="461"/>
                    </a:cxn>
                    <a:cxn ang="0">
                      <a:pos x="297" y="492"/>
                    </a:cxn>
                    <a:cxn ang="0">
                      <a:pos x="277" y="520"/>
                    </a:cxn>
                    <a:cxn ang="0">
                      <a:pos x="243" y="545"/>
                    </a:cxn>
                    <a:cxn ang="0">
                      <a:pos x="216" y="554"/>
                    </a:cxn>
                    <a:cxn ang="0">
                      <a:pos x="120" y="640"/>
                    </a:cxn>
                    <a:cxn ang="0">
                      <a:pos x="91" y="663"/>
                    </a:cxn>
                    <a:cxn ang="0">
                      <a:pos x="87" y="665"/>
                    </a:cxn>
                    <a:cxn ang="0">
                      <a:pos x="83" y="674"/>
                    </a:cxn>
                    <a:cxn ang="0">
                      <a:pos x="61" y="705"/>
                    </a:cxn>
                    <a:cxn ang="0">
                      <a:pos x="32" y="739"/>
                    </a:cxn>
                  </a:cxnLst>
                  <a:rect l="0" t="0" r="r" b="b"/>
                  <a:pathLst>
                    <a:path w="561" h="740">
                      <a:moveTo>
                        <a:pt x="30" y="740"/>
                      </a:moveTo>
                      <a:lnTo>
                        <a:pt x="29" y="737"/>
                      </a:lnTo>
                      <a:lnTo>
                        <a:pt x="6" y="708"/>
                      </a:lnTo>
                      <a:lnTo>
                        <a:pt x="0" y="700"/>
                      </a:lnTo>
                      <a:lnTo>
                        <a:pt x="0" y="657"/>
                      </a:lnTo>
                      <a:lnTo>
                        <a:pt x="0" y="604"/>
                      </a:lnTo>
                      <a:lnTo>
                        <a:pt x="0" y="551"/>
                      </a:lnTo>
                      <a:lnTo>
                        <a:pt x="0" y="498"/>
                      </a:lnTo>
                      <a:lnTo>
                        <a:pt x="3" y="496"/>
                      </a:lnTo>
                      <a:lnTo>
                        <a:pt x="25" y="474"/>
                      </a:lnTo>
                      <a:lnTo>
                        <a:pt x="46" y="442"/>
                      </a:lnTo>
                      <a:lnTo>
                        <a:pt x="48" y="437"/>
                      </a:lnTo>
                      <a:lnTo>
                        <a:pt x="51" y="433"/>
                      </a:lnTo>
                      <a:lnTo>
                        <a:pt x="66" y="426"/>
                      </a:lnTo>
                      <a:lnTo>
                        <a:pt x="102" y="414"/>
                      </a:lnTo>
                      <a:lnTo>
                        <a:pt x="114" y="401"/>
                      </a:lnTo>
                      <a:lnTo>
                        <a:pt x="127" y="393"/>
                      </a:lnTo>
                      <a:lnTo>
                        <a:pt x="148" y="384"/>
                      </a:lnTo>
                      <a:lnTo>
                        <a:pt x="157" y="379"/>
                      </a:lnTo>
                      <a:lnTo>
                        <a:pt x="221" y="379"/>
                      </a:lnTo>
                      <a:lnTo>
                        <a:pt x="302" y="297"/>
                      </a:lnTo>
                      <a:lnTo>
                        <a:pt x="373" y="227"/>
                      </a:lnTo>
                      <a:lnTo>
                        <a:pt x="383" y="215"/>
                      </a:lnTo>
                      <a:lnTo>
                        <a:pt x="384" y="212"/>
                      </a:lnTo>
                      <a:lnTo>
                        <a:pt x="331" y="213"/>
                      </a:lnTo>
                      <a:lnTo>
                        <a:pt x="244" y="181"/>
                      </a:lnTo>
                      <a:lnTo>
                        <a:pt x="166" y="154"/>
                      </a:lnTo>
                      <a:lnTo>
                        <a:pt x="159" y="147"/>
                      </a:lnTo>
                      <a:lnTo>
                        <a:pt x="140" y="132"/>
                      </a:lnTo>
                      <a:lnTo>
                        <a:pt x="132" y="122"/>
                      </a:lnTo>
                      <a:lnTo>
                        <a:pt x="126" y="116"/>
                      </a:lnTo>
                      <a:lnTo>
                        <a:pt x="124" y="110"/>
                      </a:lnTo>
                      <a:lnTo>
                        <a:pt x="119" y="107"/>
                      </a:lnTo>
                      <a:lnTo>
                        <a:pt x="113" y="100"/>
                      </a:lnTo>
                      <a:lnTo>
                        <a:pt x="110" y="95"/>
                      </a:lnTo>
                      <a:lnTo>
                        <a:pt x="103" y="88"/>
                      </a:lnTo>
                      <a:lnTo>
                        <a:pt x="98" y="65"/>
                      </a:lnTo>
                      <a:lnTo>
                        <a:pt x="99" y="60"/>
                      </a:lnTo>
                      <a:lnTo>
                        <a:pt x="103" y="55"/>
                      </a:lnTo>
                      <a:lnTo>
                        <a:pt x="105" y="49"/>
                      </a:lnTo>
                      <a:lnTo>
                        <a:pt x="115" y="37"/>
                      </a:lnTo>
                      <a:lnTo>
                        <a:pt x="120" y="25"/>
                      </a:lnTo>
                      <a:lnTo>
                        <a:pt x="123" y="23"/>
                      </a:lnTo>
                      <a:lnTo>
                        <a:pt x="125" y="27"/>
                      </a:lnTo>
                      <a:lnTo>
                        <a:pt x="130" y="29"/>
                      </a:lnTo>
                      <a:lnTo>
                        <a:pt x="135" y="38"/>
                      </a:lnTo>
                      <a:lnTo>
                        <a:pt x="140" y="41"/>
                      </a:lnTo>
                      <a:lnTo>
                        <a:pt x="151" y="57"/>
                      </a:lnTo>
                      <a:lnTo>
                        <a:pt x="167" y="73"/>
                      </a:lnTo>
                      <a:lnTo>
                        <a:pt x="179" y="82"/>
                      </a:lnTo>
                      <a:lnTo>
                        <a:pt x="186" y="84"/>
                      </a:lnTo>
                      <a:lnTo>
                        <a:pt x="193" y="82"/>
                      </a:lnTo>
                      <a:lnTo>
                        <a:pt x="215" y="83"/>
                      </a:lnTo>
                      <a:lnTo>
                        <a:pt x="222" y="77"/>
                      </a:lnTo>
                      <a:lnTo>
                        <a:pt x="231" y="72"/>
                      </a:lnTo>
                      <a:lnTo>
                        <a:pt x="238" y="70"/>
                      </a:lnTo>
                      <a:lnTo>
                        <a:pt x="248" y="64"/>
                      </a:lnTo>
                      <a:lnTo>
                        <a:pt x="253" y="62"/>
                      </a:lnTo>
                      <a:lnTo>
                        <a:pt x="255" y="60"/>
                      </a:lnTo>
                      <a:lnTo>
                        <a:pt x="258" y="57"/>
                      </a:lnTo>
                      <a:lnTo>
                        <a:pt x="260" y="57"/>
                      </a:lnTo>
                      <a:lnTo>
                        <a:pt x="265" y="61"/>
                      </a:lnTo>
                      <a:lnTo>
                        <a:pt x="269" y="61"/>
                      </a:lnTo>
                      <a:lnTo>
                        <a:pt x="271" y="62"/>
                      </a:lnTo>
                      <a:lnTo>
                        <a:pt x="283" y="61"/>
                      </a:lnTo>
                      <a:lnTo>
                        <a:pt x="291" y="67"/>
                      </a:lnTo>
                      <a:lnTo>
                        <a:pt x="302" y="67"/>
                      </a:lnTo>
                      <a:lnTo>
                        <a:pt x="312" y="65"/>
                      </a:lnTo>
                      <a:lnTo>
                        <a:pt x="317" y="61"/>
                      </a:lnTo>
                      <a:lnTo>
                        <a:pt x="322" y="56"/>
                      </a:lnTo>
                      <a:lnTo>
                        <a:pt x="331" y="54"/>
                      </a:lnTo>
                      <a:lnTo>
                        <a:pt x="336" y="48"/>
                      </a:lnTo>
                      <a:lnTo>
                        <a:pt x="342" y="44"/>
                      </a:lnTo>
                      <a:lnTo>
                        <a:pt x="353" y="41"/>
                      </a:lnTo>
                      <a:lnTo>
                        <a:pt x="365" y="46"/>
                      </a:lnTo>
                      <a:lnTo>
                        <a:pt x="372" y="45"/>
                      </a:lnTo>
                      <a:lnTo>
                        <a:pt x="382" y="44"/>
                      </a:lnTo>
                      <a:lnTo>
                        <a:pt x="393" y="43"/>
                      </a:lnTo>
                      <a:lnTo>
                        <a:pt x="398" y="41"/>
                      </a:lnTo>
                      <a:lnTo>
                        <a:pt x="411" y="33"/>
                      </a:lnTo>
                      <a:lnTo>
                        <a:pt x="417" y="33"/>
                      </a:lnTo>
                      <a:lnTo>
                        <a:pt x="430" y="37"/>
                      </a:lnTo>
                      <a:lnTo>
                        <a:pt x="447" y="29"/>
                      </a:lnTo>
                      <a:lnTo>
                        <a:pt x="451" y="28"/>
                      </a:lnTo>
                      <a:lnTo>
                        <a:pt x="458" y="29"/>
                      </a:lnTo>
                      <a:lnTo>
                        <a:pt x="462" y="24"/>
                      </a:lnTo>
                      <a:lnTo>
                        <a:pt x="473" y="25"/>
                      </a:lnTo>
                      <a:lnTo>
                        <a:pt x="481" y="24"/>
                      </a:lnTo>
                      <a:lnTo>
                        <a:pt x="496" y="21"/>
                      </a:lnTo>
                      <a:lnTo>
                        <a:pt x="501" y="17"/>
                      </a:lnTo>
                      <a:lnTo>
                        <a:pt x="514" y="12"/>
                      </a:lnTo>
                      <a:lnTo>
                        <a:pt x="518" y="2"/>
                      </a:lnTo>
                      <a:lnTo>
                        <a:pt x="527" y="0"/>
                      </a:lnTo>
                      <a:lnTo>
                        <a:pt x="535" y="0"/>
                      </a:lnTo>
                      <a:lnTo>
                        <a:pt x="546" y="7"/>
                      </a:lnTo>
                      <a:lnTo>
                        <a:pt x="555" y="7"/>
                      </a:lnTo>
                      <a:lnTo>
                        <a:pt x="556" y="8"/>
                      </a:lnTo>
                      <a:lnTo>
                        <a:pt x="555" y="14"/>
                      </a:lnTo>
                      <a:lnTo>
                        <a:pt x="555" y="19"/>
                      </a:lnTo>
                      <a:lnTo>
                        <a:pt x="549" y="27"/>
                      </a:lnTo>
                      <a:lnTo>
                        <a:pt x="548" y="33"/>
                      </a:lnTo>
                      <a:lnTo>
                        <a:pt x="548" y="41"/>
                      </a:lnTo>
                      <a:lnTo>
                        <a:pt x="554" y="46"/>
                      </a:lnTo>
                      <a:lnTo>
                        <a:pt x="551" y="52"/>
                      </a:lnTo>
                      <a:lnTo>
                        <a:pt x="552" y="59"/>
                      </a:lnTo>
                      <a:lnTo>
                        <a:pt x="551" y="66"/>
                      </a:lnTo>
                      <a:lnTo>
                        <a:pt x="552" y="75"/>
                      </a:lnTo>
                      <a:lnTo>
                        <a:pt x="551" y="78"/>
                      </a:lnTo>
                      <a:lnTo>
                        <a:pt x="544" y="83"/>
                      </a:lnTo>
                      <a:lnTo>
                        <a:pt x="545" y="86"/>
                      </a:lnTo>
                      <a:lnTo>
                        <a:pt x="551" y="84"/>
                      </a:lnTo>
                      <a:lnTo>
                        <a:pt x="552" y="82"/>
                      </a:lnTo>
                      <a:lnTo>
                        <a:pt x="554" y="82"/>
                      </a:lnTo>
                      <a:lnTo>
                        <a:pt x="556" y="84"/>
                      </a:lnTo>
                      <a:lnTo>
                        <a:pt x="561" y="86"/>
                      </a:lnTo>
                      <a:lnTo>
                        <a:pt x="561" y="89"/>
                      </a:lnTo>
                      <a:lnTo>
                        <a:pt x="560" y="91"/>
                      </a:lnTo>
                      <a:lnTo>
                        <a:pt x="559" y="91"/>
                      </a:lnTo>
                      <a:lnTo>
                        <a:pt x="552" y="88"/>
                      </a:lnTo>
                      <a:lnTo>
                        <a:pt x="545" y="88"/>
                      </a:lnTo>
                      <a:lnTo>
                        <a:pt x="540" y="91"/>
                      </a:lnTo>
                      <a:lnTo>
                        <a:pt x="539" y="92"/>
                      </a:lnTo>
                      <a:lnTo>
                        <a:pt x="539" y="99"/>
                      </a:lnTo>
                      <a:lnTo>
                        <a:pt x="533" y="125"/>
                      </a:lnTo>
                      <a:lnTo>
                        <a:pt x="533" y="141"/>
                      </a:lnTo>
                      <a:lnTo>
                        <a:pt x="530" y="145"/>
                      </a:lnTo>
                      <a:lnTo>
                        <a:pt x="528" y="156"/>
                      </a:lnTo>
                      <a:lnTo>
                        <a:pt x="524" y="159"/>
                      </a:lnTo>
                      <a:lnTo>
                        <a:pt x="518" y="164"/>
                      </a:lnTo>
                      <a:lnTo>
                        <a:pt x="511" y="181"/>
                      </a:lnTo>
                      <a:lnTo>
                        <a:pt x="502" y="190"/>
                      </a:lnTo>
                      <a:lnTo>
                        <a:pt x="497" y="202"/>
                      </a:lnTo>
                      <a:lnTo>
                        <a:pt x="497" y="204"/>
                      </a:lnTo>
                      <a:lnTo>
                        <a:pt x="492" y="207"/>
                      </a:lnTo>
                      <a:lnTo>
                        <a:pt x="485" y="215"/>
                      </a:lnTo>
                      <a:lnTo>
                        <a:pt x="482" y="220"/>
                      </a:lnTo>
                      <a:lnTo>
                        <a:pt x="480" y="226"/>
                      </a:lnTo>
                      <a:lnTo>
                        <a:pt x="479" y="237"/>
                      </a:lnTo>
                      <a:lnTo>
                        <a:pt x="462" y="271"/>
                      </a:lnTo>
                      <a:lnTo>
                        <a:pt x="447" y="296"/>
                      </a:lnTo>
                      <a:lnTo>
                        <a:pt x="444" y="303"/>
                      </a:lnTo>
                      <a:lnTo>
                        <a:pt x="438" y="325"/>
                      </a:lnTo>
                      <a:lnTo>
                        <a:pt x="431" y="344"/>
                      </a:lnTo>
                      <a:lnTo>
                        <a:pt x="422" y="351"/>
                      </a:lnTo>
                      <a:lnTo>
                        <a:pt x="419" y="353"/>
                      </a:lnTo>
                      <a:lnTo>
                        <a:pt x="416" y="357"/>
                      </a:lnTo>
                      <a:lnTo>
                        <a:pt x="414" y="358"/>
                      </a:lnTo>
                      <a:lnTo>
                        <a:pt x="409" y="363"/>
                      </a:lnTo>
                      <a:lnTo>
                        <a:pt x="394" y="378"/>
                      </a:lnTo>
                      <a:lnTo>
                        <a:pt x="389" y="389"/>
                      </a:lnTo>
                      <a:lnTo>
                        <a:pt x="389" y="390"/>
                      </a:lnTo>
                      <a:lnTo>
                        <a:pt x="388" y="395"/>
                      </a:lnTo>
                      <a:lnTo>
                        <a:pt x="382" y="405"/>
                      </a:lnTo>
                      <a:lnTo>
                        <a:pt x="373" y="420"/>
                      </a:lnTo>
                      <a:lnTo>
                        <a:pt x="362" y="432"/>
                      </a:lnTo>
                      <a:lnTo>
                        <a:pt x="363" y="432"/>
                      </a:lnTo>
                      <a:lnTo>
                        <a:pt x="352" y="442"/>
                      </a:lnTo>
                      <a:lnTo>
                        <a:pt x="340" y="453"/>
                      </a:lnTo>
                      <a:lnTo>
                        <a:pt x="334" y="461"/>
                      </a:lnTo>
                      <a:lnTo>
                        <a:pt x="323" y="474"/>
                      </a:lnTo>
                      <a:lnTo>
                        <a:pt x="306" y="486"/>
                      </a:lnTo>
                      <a:lnTo>
                        <a:pt x="297" y="492"/>
                      </a:lnTo>
                      <a:lnTo>
                        <a:pt x="297" y="495"/>
                      </a:lnTo>
                      <a:lnTo>
                        <a:pt x="290" y="506"/>
                      </a:lnTo>
                      <a:lnTo>
                        <a:pt x="277" y="520"/>
                      </a:lnTo>
                      <a:lnTo>
                        <a:pt x="264" y="532"/>
                      </a:lnTo>
                      <a:lnTo>
                        <a:pt x="249" y="541"/>
                      </a:lnTo>
                      <a:lnTo>
                        <a:pt x="243" y="545"/>
                      </a:lnTo>
                      <a:lnTo>
                        <a:pt x="231" y="549"/>
                      </a:lnTo>
                      <a:lnTo>
                        <a:pt x="223" y="550"/>
                      </a:lnTo>
                      <a:lnTo>
                        <a:pt x="216" y="554"/>
                      </a:lnTo>
                      <a:lnTo>
                        <a:pt x="193" y="572"/>
                      </a:lnTo>
                      <a:lnTo>
                        <a:pt x="139" y="620"/>
                      </a:lnTo>
                      <a:lnTo>
                        <a:pt x="120" y="640"/>
                      </a:lnTo>
                      <a:lnTo>
                        <a:pt x="113" y="648"/>
                      </a:lnTo>
                      <a:lnTo>
                        <a:pt x="103" y="659"/>
                      </a:lnTo>
                      <a:lnTo>
                        <a:pt x="91" y="663"/>
                      </a:lnTo>
                      <a:lnTo>
                        <a:pt x="87" y="660"/>
                      </a:lnTo>
                      <a:lnTo>
                        <a:pt x="84" y="665"/>
                      </a:lnTo>
                      <a:lnTo>
                        <a:pt x="87" y="665"/>
                      </a:lnTo>
                      <a:lnTo>
                        <a:pt x="88" y="669"/>
                      </a:lnTo>
                      <a:lnTo>
                        <a:pt x="87" y="672"/>
                      </a:lnTo>
                      <a:lnTo>
                        <a:pt x="83" y="674"/>
                      </a:lnTo>
                      <a:lnTo>
                        <a:pt x="81" y="681"/>
                      </a:lnTo>
                      <a:lnTo>
                        <a:pt x="75" y="691"/>
                      </a:lnTo>
                      <a:lnTo>
                        <a:pt x="61" y="705"/>
                      </a:lnTo>
                      <a:lnTo>
                        <a:pt x="50" y="718"/>
                      </a:lnTo>
                      <a:lnTo>
                        <a:pt x="37" y="730"/>
                      </a:lnTo>
                      <a:lnTo>
                        <a:pt x="32" y="739"/>
                      </a:lnTo>
                      <a:lnTo>
                        <a:pt x="30" y="74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43" name="Freeform 142"/>
                <p:cNvSpPr>
                  <a:spLocks noChangeAspect="1"/>
                </p:cNvSpPr>
                <p:nvPr/>
              </p:nvSpPr>
              <p:spPr bwMode="gray">
                <a:xfrm>
                  <a:off x="4761706" y="3272184"/>
                  <a:ext cx="276225" cy="215900"/>
                </a:xfrm>
                <a:custGeom>
                  <a:avLst/>
                  <a:gdLst/>
                  <a:ahLst/>
                  <a:cxnLst>
                    <a:cxn ang="0">
                      <a:pos x="222" y="381"/>
                    </a:cxn>
                    <a:cxn ang="0">
                      <a:pos x="209" y="442"/>
                    </a:cxn>
                    <a:cxn ang="0">
                      <a:pos x="192" y="463"/>
                    </a:cxn>
                    <a:cxn ang="0">
                      <a:pos x="186" y="474"/>
                    </a:cxn>
                    <a:cxn ang="0">
                      <a:pos x="160" y="475"/>
                    </a:cxn>
                    <a:cxn ang="0">
                      <a:pos x="42" y="495"/>
                    </a:cxn>
                    <a:cxn ang="0">
                      <a:pos x="3" y="511"/>
                    </a:cxn>
                    <a:cxn ang="0">
                      <a:pos x="11" y="532"/>
                    </a:cxn>
                    <a:cxn ang="0">
                      <a:pos x="15" y="550"/>
                    </a:cxn>
                    <a:cxn ang="0">
                      <a:pos x="49" y="588"/>
                    </a:cxn>
                    <a:cxn ang="0">
                      <a:pos x="70" y="622"/>
                    </a:cxn>
                    <a:cxn ang="0">
                      <a:pos x="92" y="629"/>
                    </a:cxn>
                    <a:cxn ang="0">
                      <a:pos x="106" y="622"/>
                    </a:cxn>
                    <a:cxn ang="0">
                      <a:pos x="119" y="637"/>
                    </a:cxn>
                    <a:cxn ang="0">
                      <a:pos x="109" y="641"/>
                    </a:cxn>
                    <a:cxn ang="0">
                      <a:pos x="116" y="656"/>
                    </a:cxn>
                    <a:cxn ang="0">
                      <a:pos x="127" y="653"/>
                    </a:cxn>
                    <a:cxn ang="0">
                      <a:pos x="143" y="645"/>
                    </a:cxn>
                    <a:cxn ang="0">
                      <a:pos x="165" y="653"/>
                    </a:cxn>
                    <a:cxn ang="0">
                      <a:pos x="193" y="678"/>
                    </a:cxn>
                    <a:cxn ang="0">
                      <a:pos x="193" y="637"/>
                    </a:cxn>
                    <a:cxn ang="0">
                      <a:pos x="206" y="624"/>
                    </a:cxn>
                    <a:cxn ang="0">
                      <a:pos x="221" y="586"/>
                    </a:cxn>
                    <a:cxn ang="0">
                      <a:pos x="259" y="565"/>
                    </a:cxn>
                    <a:cxn ang="0">
                      <a:pos x="291" y="561"/>
                    </a:cxn>
                    <a:cxn ang="0">
                      <a:pos x="365" y="602"/>
                    </a:cxn>
                    <a:cxn ang="0">
                      <a:pos x="386" y="609"/>
                    </a:cxn>
                    <a:cxn ang="0">
                      <a:pos x="418" y="588"/>
                    </a:cxn>
                    <a:cxn ang="0">
                      <a:pos x="471" y="613"/>
                    </a:cxn>
                    <a:cxn ang="0">
                      <a:pos x="519" y="618"/>
                    </a:cxn>
                    <a:cxn ang="0">
                      <a:pos x="559" y="588"/>
                    </a:cxn>
                    <a:cxn ang="0">
                      <a:pos x="613" y="587"/>
                    </a:cxn>
                    <a:cxn ang="0">
                      <a:pos x="647" y="591"/>
                    </a:cxn>
                    <a:cxn ang="0">
                      <a:pos x="672" y="597"/>
                    </a:cxn>
                    <a:cxn ang="0">
                      <a:pos x="688" y="582"/>
                    </a:cxn>
                    <a:cxn ang="0">
                      <a:pos x="708" y="576"/>
                    </a:cxn>
                    <a:cxn ang="0">
                      <a:pos x="718" y="561"/>
                    </a:cxn>
                    <a:cxn ang="0">
                      <a:pos x="709" y="545"/>
                    </a:cxn>
                    <a:cxn ang="0">
                      <a:pos x="725" y="533"/>
                    </a:cxn>
                    <a:cxn ang="0">
                      <a:pos x="732" y="515"/>
                    </a:cxn>
                    <a:cxn ang="0">
                      <a:pos x="746" y="501"/>
                    </a:cxn>
                    <a:cxn ang="0">
                      <a:pos x="838" y="386"/>
                    </a:cxn>
                    <a:cxn ang="0">
                      <a:pos x="872" y="184"/>
                    </a:cxn>
                    <a:cxn ang="0">
                      <a:pos x="837" y="160"/>
                    </a:cxn>
                    <a:cxn ang="0">
                      <a:pos x="826" y="135"/>
                    </a:cxn>
                    <a:cxn ang="0">
                      <a:pos x="818" y="117"/>
                    </a:cxn>
                    <a:cxn ang="0">
                      <a:pos x="795" y="26"/>
                    </a:cxn>
                    <a:cxn ang="0">
                      <a:pos x="773" y="11"/>
                    </a:cxn>
                    <a:cxn ang="0">
                      <a:pos x="720" y="1"/>
                    </a:cxn>
                    <a:cxn ang="0">
                      <a:pos x="643" y="1"/>
                    </a:cxn>
                    <a:cxn ang="0">
                      <a:pos x="568" y="53"/>
                    </a:cxn>
                    <a:cxn ang="0">
                      <a:pos x="437" y="145"/>
                    </a:cxn>
                    <a:cxn ang="0">
                      <a:pos x="307" y="236"/>
                    </a:cxn>
                    <a:cxn ang="0">
                      <a:pos x="221" y="257"/>
                    </a:cxn>
                    <a:cxn ang="0">
                      <a:pos x="222" y="271"/>
                    </a:cxn>
                  </a:cxnLst>
                  <a:rect l="0" t="0" r="r" b="b"/>
                  <a:pathLst>
                    <a:path w="872" h="678">
                      <a:moveTo>
                        <a:pt x="222" y="271"/>
                      </a:moveTo>
                      <a:lnTo>
                        <a:pt x="222" y="327"/>
                      </a:lnTo>
                      <a:lnTo>
                        <a:pt x="222" y="381"/>
                      </a:lnTo>
                      <a:lnTo>
                        <a:pt x="222" y="435"/>
                      </a:lnTo>
                      <a:lnTo>
                        <a:pt x="219" y="436"/>
                      </a:lnTo>
                      <a:lnTo>
                        <a:pt x="209" y="442"/>
                      </a:lnTo>
                      <a:lnTo>
                        <a:pt x="205" y="448"/>
                      </a:lnTo>
                      <a:lnTo>
                        <a:pt x="204" y="456"/>
                      </a:lnTo>
                      <a:lnTo>
                        <a:pt x="192" y="463"/>
                      </a:lnTo>
                      <a:lnTo>
                        <a:pt x="188" y="466"/>
                      </a:lnTo>
                      <a:lnTo>
                        <a:pt x="186" y="469"/>
                      </a:lnTo>
                      <a:lnTo>
                        <a:pt x="186" y="474"/>
                      </a:lnTo>
                      <a:lnTo>
                        <a:pt x="173" y="473"/>
                      </a:lnTo>
                      <a:lnTo>
                        <a:pt x="160" y="472"/>
                      </a:lnTo>
                      <a:lnTo>
                        <a:pt x="160" y="475"/>
                      </a:lnTo>
                      <a:lnTo>
                        <a:pt x="155" y="474"/>
                      </a:lnTo>
                      <a:lnTo>
                        <a:pt x="66" y="475"/>
                      </a:lnTo>
                      <a:lnTo>
                        <a:pt x="42" y="495"/>
                      </a:lnTo>
                      <a:lnTo>
                        <a:pt x="5" y="495"/>
                      </a:lnTo>
                      <a:lnTo>
                        <a:pt x="4" y="499"/>
                      </a:lnTo>
                      <a:lnTo>
                        <a:pt x="3" y="511"/>
                      </a:lnTo>
                      <a:lnTo>
                        <a:pt x="0" y="521"/>
                      </a:lnTo>
                      <a:lnTo>
                        <a:pt x="1" y="523"/>
                      </a:lnTo>
                      <a:lnTo>
                        <a:pt x="11" y="532"/>
                      </a:lnTo>
                      <a:lnTo>
                        <a:pt x="12" y="534"/>
                      </a:lnTo>
                      <a:lnTo>
                        <a:pt x="11" y="543"/>
                      </a:lnTo>
                      <a:lnTo>
                        <a:pt x="15" y="550"/>
                      </a:lnTo>
                      <a:lnTo>
                        <a:pt x="27" y="565"/>
                      </a:lnTo>
                      <a:lnTo>
                        <a:pt x="44" y="579"/>
                      </a:lnTo>
                      <a:lnTo>
                        <a:pt x="49" y="588"/>
                      </a:lnTo>
                      <a:lnTo>
                        <a:pt x="55" y="603"/>
                      </a:lnTo>
                      <a:lnTo>
                        <a:pt x="59" y="609"/>
                      </a:lnTo>
                      <a:lnTo>
                        <a:pt x="70" y="622"/>
                      </a:lnTo>
                      <a:lnTo>
                        <a:pt x="78" y="626"/>
                      </a:lnTo>
                      <a:lnTo>
                        <a:pt x="89" y="629"/>
                      </a:lnTo>
                      <a:lnTo>
                        <a:pt x="92" y="629"/>
                      </a:lnTo>
                      <a:lnTo>
                        <a:pt x="97" y="628"/>
                      </a:lnTo>
                      <a:lnTo>
                        <a:pt x="102" y="623"/>
                      </a:lnTo>
                      <a:lnTo>
                        <a:pt x="106" y="622"/>
                      </a:lnTo>
                      <a:lnTo>
                        <a:pt x="112" y="625"/>
                      </a:lnTo>
                      <a:lnTo>
                        <a:pt x="118" y="635"/>
                      </a:lnTo>
                      <a:lnTo>
                        <a:pt x="119" y="637"/>
                      </a:lnTo>
                      <a:lnTo>
                        <a:pt x="118" y="640"/>
                      </a:lnTo>
                      <a:lnTo>
                        <a:pt x="113" y="640"/>
                      </a:lnTo>
                      <a:lnTo>
                        <a:pt x="109" y="641"/>
                      </a:lnTo>
                      <a:lnTo>
                        <a:pt x="108" y="645"/>
                      </a:lnTo>
                      <a:lnTo>
                        <a:pt x="109" y="649"/>
                      </a:lnTo>
                      <a:lnTo>
                        <a:pt x="116" y="656"/>
                      </a:lnTo>
                      <a:lnTo>
                        <a:pt x="127" y="666"/>
                      </a:lnTo>
                      <a:lnTo>
                        <a:pt x="134" y="662"/>
                      </a:lnTo>
                      <a:lnTo>
                        <a:pt x="127" y="653"/>
                      </a:lnTo>
                      <a:lnTo>
                        <a:pt x="127" y="649"/>
                      </a:lnTo>
                      <a:lnTo>
                        <a:pt x="138" y="646"/>
                      </a:lnTo>
                      <a:lnTo>
                        <a:pt x="143" y="645"/>
                      </a:lnTo>
                      <a:lnTo>
                        <a:pt x="151" y="641"/>
                      </a:lnTo>
                      <a:lnTo>
                        <a:pt x="154" y="642"/>
                      </a:lnTo>
                      <a:lnTo>
                        <a:pt x="165" y="653"/>
                      </a:lnTo>
                      <a:lnTo>
                        <a:pt x="177" y="666"/>
                      </a:lnTo>
                      <a:lnTo>
                        <a:pt x="184" y="671"/>
                      </a:lnTo>
                      <a:lnTo>
                        <a:pt x="193" y="678"/>
                      </a:lnTo>
                      <a:lnTo>
                        <a:pt x="194" y="671"/>
                      </a:lnTo>
                      <a:lnTo>
                        <a:pt x="192" y="646"/>
                      </a:lnTo>
                      <a:lnTo>
                        <a:pt x="193" y="637"/>
                      </a:lnTo>
                      <a:lnTo>
                        <a:pt x="195" y="633"/>
                      </a:lnTo>
                      <a:lnTo>
                        <a:pt x="199" y="628"/>
                      </a:lnTo>
                      <a:lnTo>
                        <a:pt x="206" y="624"/>
                      </a:lnTo>
                      <a:lnTo>
                        <a:pt x="211" y="618"/>
                      </a:lnTo>
                      <a:lnTo>
                        <a:pt x="219" y="604"/>
                      </a:lnTo>
                      <a:lnTo>
                        <a:pt x="221" y="586"/>
                      </a:lnTo>
                      <a:lnTo>
                        <a:pt x="222" y="582"/>
                      </a:lnTo>
                      <a:lnTo>
                        <a:pt x="240" y="570"/>
                      </a:lnTo>
                      <a:lnTo>
                        <a:pt x="259" y="565"/>
                      </a:lnTo>
                      <a:lnTo>
                        <a:pt x="277" y="565"/>
                      </a:lnTo>
                      <a:lnTo>
                        <a:pt x="283" y="564"/>
                      </a:lnTo>
                      <a:lnTo>
                        <a:pt x="291" y="561"/>
                      </a:lnTo>
                      <a:lnTo>
                        <a:pt x="306" y="563"/>
                      </a:lnTo>
                      <a:lnTo>
                        <a:pt x="343" y="581"/>
                      </a:lnTo>
                      <a:lnTo>
                        <a:pt x="365" y="602"/>
                      </a:lnTo>
                      <a:lnTo>
                        <a:pt x="372" y="607"/>
                      </a:lnTo>
                      <a:lnTo>
                        <a:pt x="377" y="609"/>
                      </a:lnTo>
                      <a:lnTo>
                        <a:pt x="386" y="609"/>
                      </a:lnTo>
                      <a:lnTo>
                        <a:pt x="392" y="599"/>
                      </a:lnTo>
                      <a:lnTo>
                        <a:pt x="408" y="591"/>
                      </a:lnTo>
                      <a:lnTo>
                        <a:pt x="418" y="588"/>
                      </a:lnTo>
                      <a:lnTo>
                        <a:pt x="430" y="588"/>
                      </a:lnTo>
                      <a:lnTo>
                        <a:pt x="447" y="598"/>
                      </a:lnTo>
                      <a:lnTo>
                        <a:pt x="471" y="613"/>
                      </a:lnTo>
                      <a:lnTo>
                        <a:pt x="483" y="617"/>
                      </a:lnTo>
                      <a:lnTo>
                        <a:pt x="506" y="619"/>
                      </a:lnTo>
                      <a:lnTo>
                        <a:pt x="519" y="618"/>
                      </a:lnTo>
                      <a:lnTo>
                        <a:pt x="533" y="608"/>
                      </a:lnTo>
                      <a:lnTo>
                        <a:pt x="550" y="593"/>
                      </a:lnTo>
                      <a:lnTo>
                        <a:pt x="559" y="588"/>
                      </a:lnTo>
                      <a:lnTo>
                        <a:pt x="585" y="588"/>
                      </a:lnTo>
                      <a:lnTo>
                        <a:pt x="603" y="591"/>
                      </a:lnTo>
                      <a:lnTo>
                        <a:pt x="613" y="587"/>
                      </a:lnTo>
                      <a:lnTo>
                        <a:pt x="633" y="585"/>
                      </a:lnTo>
                      <a:lnTo>
                        <a:pt x="640" y="587"/>
                      </a:lnTo>
                      <a:lnTo>
                        <a:pt x="647" y="591"/>
                      </a:lnTo>
                      <a:lnTo>
                        <a:pt x="655" y="593"/>
                      </a:lnTo>
                      <a:lnTo>
                        <a:pt x="661" y="597"/>
                      </a:lnTo>
                      <a:lnTo>
                        <a:pt x="672" y="597"/>
                      </a:lnTo>
                      <a:lnTo>
                        <a:pt x="678" y="593"/>
                      </a:lnTo>
                      <a:lnTo>
                        <a:pt x="688" y="583"/>
                      </a:lnTo>
                      <a:lnTo>
                        <a:pt x="688" y="582"/>
                      </a:lnTo>
                      <a:lnTo>
                        <a:pt x="694" y="577"/>
                      </a:lnTo>
                      <a:lnTo>
                        <a:pt x="702" y="576"/>
                      </a:lnTo>
                      <a:lnTo>
                        <a:pt x="708" y="576"/>
                      </a:lnTo>
                      <a:lnTo>
                        <a:pt x="714" y="564"/>
                      </a:lnTo>
                      <a:lnTo>
                        <a:pt x="715" y="564"/>
                      </a:lnTo>
                      <a:lnTo>
                        <a:pt x="718" y="561"/>
                      </a:lnTo>
                      <a:lnTo>
                        <a:pt x="713" y="556"/>
                      </a:lnTo>
                      <a:lnTo>
                        <a:pt x="709" y="550"/>
                      </a:lnTo>
                      <a:lnTo>
                        <a:pt x="709" y="545"/>
                      </a:lnTo>
                      <a:lnTo>
                        <a:pt x="714" y="538"/>
                      </a:lnTo>
                      <a:lnTo>
                        <a:pt x="720" y="534"/>
                      </a:lnTo>
                      <a:lnTo>
                        <a:pt x="725" y="533"/>
                      </a:lnTo>
                      <a:lnTo>
                        <a:pt x="730" y="531"/>
                      </a:lnTo>
                      <a:lnTo>
                        <a:pt x="727" y="520"/>
                      </a:lnTo>
                      <a:lnTo>
                        <a:pt x="732" y="515"/>
                      </a:lnTo>
                      <a:lnTo>
                        <a:pt x="740" y="513"/>
                      </a:lnTo>
                      <a:lnTo>
                        <a:pt x="740" y="504"/>
                      </a:lnTo>
                      <a:lnTo>
                        <a:pt x="746" y="501"/>
                      </a:lnTo>
                      <a:lnTo>
                        <a:pt x="746" y="490"/>
                      </a:lnTo>
                      <a:lnTo>
                        <a:pt x="834" y="391"/>
                      </a:lnTo>
                      <a:lnTo>
                        <a:pt x="838" y="386"/>
                      </a:lnTo>
                      <a:lnTo>
                        <a:pt x="844" y="287"/>
                      </a:lnTo>
                      <a:lnTo>
                        <a:pt x="859" y="208"/>
                      </a:lnTo>
                      <a:lnTo>
                        <a:pt x="872" y="184"/>
                      </a:lnTo>
                      <a:lnTo>
                        <a:pt x="849" y="171"/>
                      </a:lnTo>
                      <a:lnTo>
                        <a:pt x="843" y="166"/>
                      </a:lnTo>
                      <a:lnTo>
                        <a:pt x="837" y="160"/>
                      </a:lnTo>
                      <a:lnTo>
                        <a:pt x="833" y="154"/>
                      </a:lnTo>
                      <a:lnTo>
                        <a:pt x="829" y="142"/>
                      </a:lnTo>
                      <a:lnTo>
                        <a:pt x="826" y="135"/>
                      </a:lnTo>
                      <a:lnTo>
                        <a:pt x="826" y="133"/>
                      </a:lnTo>
                      <a:lnTo>
                        <a:pt x="821" y="123"/>
                      </a:lnTo>
                      <a:lnTo>
                        <a:pt x="818" y="117"/>
                      </a:lnTo>
                      <a:lnTo>
                        <a:pt x="818" y="31"/>
                      </a:lnTo>
                      <a:lnTo>
                        <a:pt x="801" y="36"/>
                      </a:lnTo>
                      <a:lnTo>
                        <a:pt x="795" y="26"/>
                      </a:lnTo>
                      <a:lnTo>
                        <a:pt x="791" y="22"/>
                      </a:lnTo>
                      <a:lnTo>
                        <a:pt x="776" y="15"/>
                      </a:lnTo>
                      <a:lnTo>
                        <a:pt x="773" y="11"/>
                      </a:lnTo>
                      <a:lnTo>
                        <a:pt x="768" y="7"/>
                      </a:lnTo>
                      <a:lnTo>
                        <a:pt x="759" y="5"/>
                      </a:lnTo>
                      <a:lnTo>
                        <a:pt x="720" y="1"/>
                      </a:lnTo>
                      <a:lnTo>
                        <a:pt x="677" y="2"/>
                      </a:lnTo>
                      <a:lnTo>
                        <a:pt x="646" y="0"/>
                      </a:lnTo>
                      <a:lnTo>
                        <a:pt x="643" y="1"/>
                      </a:lnTo>
                      <a:lnTo>
                        <a:pt x="638" y="4"/>
                      </a:lnTo>
                      <a:lnTo>
                        <a:pt x="612" y="22"/>
                      </a:lnTo>
                      <a:lnTo>
                        <a:pt x="568" y="53"/>
                      </a:lnTo>
                      <a:lnTo>
                        <a:pt x="525" y="84"/>
                      </a:lnTo>
                      <a:lnTo>
                        <a:pt x="482" y="114"/>
                      </a:lnTo>
                      <a:lnTo>
                        <a:pt x="437" y="145"/>
                      </a:lnTo>
                      <a:lnTo>
                        <a:pt x="393" y="176"/>
                      </a:lnTo>
                      <a:lnTo>
                        <a:pt x="350" y="206"/>
                      </a:lnTo>
                      <a:lnTo>
                        <a:pt x="307" y="236"/>
                      </a:lnTo>
                      <a:lnTo>
                        <a:pt x="292" y="241"/>
                      </a:lnTo>
                      <a:lnTo>
                        <a:pt x="230" y="255"/>
                      </a:lnTo>
                      <a:lnTo>
                        <a:pt x="221" y="257"/>
                      </a:lnTo>
                      <a:lnTo>
                        <a:pt x="221" y="259"/>
                      </a:lnTo>
                      <a:lnTo>
                        <a:pt x="222" y="260"/>
                      </a:lnTo>
                      <a:lnTo>
                        <a:pt x="222" y="271"/>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44" name="Freeform 18"/>
                <p:cNvSpPr>
                  <a:spLocks noChangeAspect="1"/>
                </p:cNvSpPr>
                <p:nvPr/>
              </p:nvSpPr>
              <p:spPr bwMode="gray">
                <a:xfrm>
                  <a:off x="5334792" y="3432522"/>
                  <a:ext cx="261938" cy="198438"/>
                </a:xfrm>
                <a:custGeom>
                  <a:avLst/>
                  <a:gdLst/>
                  <a:ahLst/>
                  <a:cxnLst>
                    <a:cxn ang="0">
                      <a:pos x="174" y="105"/>
                    </a:cxn>
                    <a:cxn ang="0">
                      <a:pos x="149" y="125"/>
                    </a:cxn>
                    <a:cxn ang="0">
                      <a:pos x="104" y="215"/>
                    </a:cxn>
                    <a:cxn ang="0">
                      <a:pos x="81" y="225"/>
                    </a:cxn>
                    <a:cxn ang="0">
                      <a:pos x="67" y="242"/>
                    </a:cxn>
                    <a:cxn ang="0">
                      <a:pos x="67" y="270"/>
                    </a:cxn>
                    <a:cxn ang="0">
                      <a:pos x="61" y="346"/>
                    </a:cxn>
                    <a:cxn ang="0">
                      <a:pos x="21" y="355"/>
                    </a:cxn>
                    <a:cxn ang="0">
                      <a:pos x="5" y="378"/>
                    </a:cxn>
                    <a:cxn ang="0">
                      <a:pos x="12" y="390"/>
                    </a:cxn>
                    <a:cxn ang="0">
                      <a:pos x="39" y="399"/>
                    </a:cxn>
                    <a:cxn ang="0">
                      <a:pos x="58" y="424"/>
                    </a:cxn>
                    <a:cxn ang="0">
                      <a:pos x="93" y="453"/>
                    </a:cxn>
                    <a:cxn ang="0">
                      <a:pos x="113" y="502"/>
                    </a:cxn>
                    <a:cxn ang="0">
                      <a:pos x="150" y="522"/>
                    </a:cxn>
                    <a:cxn ang="0">
                      <a:pos x="157" y="544"/>
                    </a:cxn>
                    <a:cxn ang="0">
                      <a:pos x="185" y="569"/>
                    </a:cxn>
                    <a:cxn ang="0">
                      <a:pos x="255" y="600"/>
                    </a:cxn>
                    <a:cxn ang="0">
                      <a:pos x="303" y="619"/>
                    </a:cxn>
                    <a:cxn ang="0">
                      <a:pos x="373" y="614"/>
                    </a:cxn>
                    <a:cxn ang="0">
                      <a:pos x="427" y="588"/>
                    </a:cxn>
                    <a:cxn ang="0">
                      <a:pos x="483" y="604"/>
                    </a:cxn>
                    <a:cxn ang="0">
                      <a:pos x="506" y="592"/>
                    </a:cxn>
                    <a:cxn ang="0">
                      <a:pos x="567" y="559"/>
                    </a:cxn>
                    <a:cxn ang="0">
                      <a:pos x="661" y="545"/>
                    </a:cxn>
                    <a:cxn ang="0">
                      <a:pos x="823" y="381"/>
                    </a:cxn>
                    <a:cxn ang="0">
                      <a:pos x="684" y="347"/>
                    </a:cxn>
                    <a:cxn ang="0">
                      <a:pos x="579" y="298"/>
                    </a:cxn>
                    <a:cxn ang="0">
                      <a:pos x="564" y="276"/>
                    </a:cxn>
                    <a:cxn ang="0">
                      <a:pos x="550" y="261"/>
                    </a:cxn>
                    <a:cxn ang="0">
                      <a:pos x="539" y="226"/>
                    </a:cxn>
                    <a:cxn ang="0">
                      <a:pos x="534" y="212"/>
                    </a:cxn>
                    <a:cxn ang="0">
                      <a:pos x="516" y="218"/>
                    </a:cxn>
                    <a:cxn ang="0">
                      <a:pos x="504" y="220"/>
                    </a:cxn>
                    <a:cxn ang="0">
                      <a:pos x="484" y="203"/>
                    </a:cxn>
                    <a:cxn ang="0">
                      <a:pos x="499" y="177"/>
                    </a:cxn>
                    <a:cxn ang="0">
                      <a:pos x="512" y="140"/>
                    </a:cxn>
                    <a:cxn ang="0">
                      <a:pos x="495" y="119"/>
                    </a:cxn>
                    <a:cxn ang="0">
                      <a:pos x="480" y="99"/>
                    </a:cxn>
                    <a:cxn ang="0">
                      <a:pos x="445" y="71"/>
                    </a:cxn>
                    <a:cxn ang="0">
                      <a:pos x="420" y="40"/>
                    </a:cxn>
                    <a:cxn ang="0">
                      <a:pos x="389" y="23"/>
                    </a:cxn>
                    <a:cxn ang="0">
                      <a:pos x="372" y="26"/>
                    </a:cxn>
                    <a:cxn ang="0">
                      <a:pos x="356" y="18"/>
                    </a:cxn>
                    <a:cxn ang="0">
                      <a:pos x="340" y="23"/>
                    </a:cxn>
                    <a:cxn ang="0">
                      <a:pos x="334" y="18"/>
                    </a:cxn>
                    <a:cxn ang="0">
                      <a:pos x="324" y="17"/>
                    </a:cxn>
                    <a:cxn ang="0">
                      <a:pos x="301" y="26"/>
                    </a:cxn>
                    <a:cxn ang="0">
                      <a:pos x="284" y="12"/>
                    </a:cxn>
                    <a:cxn ang="0">
                      <a:pos x="268" y="5"/>
                    </a:cxn>
                    <a:cxn ang="0">
                      <a:pos x="236" y="34"/>
                    </a:cxn>
                    <a:cxn ang="0">
                      <a:pos x="223" y="26"/>
                    </a:cxn>
                    <a:cxn ang="0">
                      <a:pos x="216" y="35"/>
                    </a:cxn>
                    <a:cxn ang="0">
                      <a:pos x="194" y="33"/>
                    </a:cxn>
                  </a:cxnLst>
                  <a:rect l="0" t="0" r="r" b="b"/>
                  <a:pathLst>
                    <a:path w="824" h="626">
                      <a:moveTo>
                        <a:pt x="192" y="32"/>
                      </a:moveTo>
                      <a:lnTo>
                        <a:pt x="192" y="48"/>
                      </a:lnTo>
                      <a:lnTo>
                        <a:pt x="174" y="105"/>
                      </a:lnTo>
                      <a:lnTo>
                        <a:pt x="167" y="113"/>
                      </a:lnTo>
                      <a:lnTo>
                        <a:pt x="158" y="115"/>
                      </a:lnTo>
                      <a:lnTo>
                        <a:pt x="149" y="125"/>
                      </a:lnTo>
                      <a:lnTo>
                        <a:pt x="114" y="174"/>
                      </a:lnTo>
                      <a:lnTo>
                        <a:pt x="109" y="188"/>
                      </a:lnTo>
                      <a:lnTo>
                        <a:pt x="104" y="215"/>
                      </a:lnTo>
                      <a:lnTo>
                        <a:pt x="99" y="220"/>
                      </a:lnTo>
                      <a:lnTo>
                        <a:pt x="88" y="220"/>
                      </a:lnTo>
                      <a:lnTo>
                        <a:pt x="81" y="225"/>
                      </a:lnTo>
                      <a:lnTo>
                        <a:pt x="74" y="237"/>
                      </a:lnTo>
                      <a:lnTo>
                        <a:pt x="71" y="244"/>
                      </a:lnTo>
                      <a:lnTo>
                        <a:pt x="67" y="242"/>
                      </a:lnTo>
                      <a:lnTo>
                        <a:pt x="67" y="253"/>
                      </a:lnTo>
                      <a:lnTo>
                        <a:pt x="69" y="259"/>
                      </a:lnTo>
                      <a:lnTo>
                        <a:pt x="67" y="270"/>
                      </a:lnTo>
                      <a:lnTo>
                        <a:pt x="63" y="286"/>
                      </a:lnTo>
                      <a:lnTo>
                        <a:pt x="63" y="331"/>
                      </a:lnTo>
                      <a:lnTo>
                        <a:pt x="61" y="346"/>
                      </a:lnTo>
                      <a:lnTo>
                        <a:pt x="54" y="352"/>
                      </a:lnTo>
                      <a:lnTo>
                        <a:pt x="43" y="357"/>
                      </a:lnTo>
                      <a:lnTo>
                        <a:pt x="21" y="355"/>
                      </a:lnTo>
                      <a:lnTo>
                        <a:pt x="11" y="359"/>
                      </a:lnTo>
                      <a:lnTo>
                        <a:pt x="11" y="373"/>
                      </a:lnTo>
                      <a:lnTo>
                        <a:pt x="5" y="378"/>
                      </a:lnTo>
                      <a:lnTo>
                        <a:pt x="0" y="386"/>
                      </a:lnTo>
                      <a:lnTo>
                        <a:pt x="6" y="390"/>
                      </a:lnTo>
                      <a:lnTo>
                        <a:pt x="12" y="390"/>
                      </a:lnTo>
                      <a:lnTo>
                        <a:pt x="20" y="397"/>
                      </a:lnTo>
                      <a:lnTo>
                        <a:pt x="28" y="395"/>
                      </a:lnTo>
                      <a:lnTo>
                        <a:pt x="39" y="399"/>
                      </a:lnTo>
                      <a:lnTo>
                        <a:pt x="48" y="404"/>
                      </a:lnTo>
                      <a:lnTo>
                        <a:pt x="56" y="414"/>
                      </a:lnTo>
                      <a:lnTo>
                        <a:pt x="58" y="424"/>
                      </a:lnTo>
                      <a:lnTo>
                        <a:pt x="64" y="432"/>
                      </a:lnTo>
                      <a:lnTo>
                        <a:pt x="71" y="440"/>
                      </a:lnTo>
                      <a:lnTo>
                        <a:pt x="93" y="453"/>
                      </a:lnTo>
                      <a:lnTo>
                        <a:pt x="98" y="463"/>
                      </a:lnTo>
                      <a:lnTo>
                        <a:pt x="103" y="475"/>
                      </a:lnTo>
                      <a:lnTo>
                        <a:pt x="113" y="502"/>
                      </a:lnTo>
                      <a:lnTo>
                        <a:pt x="118" y="511"/>
                      </a:lnTo>
                      <a:lnTo>
                        <a:pt x="126" y="517"/>
                      </a:lnTo>
                      <a:lnTo>
                        <a:pt x="150" y="522"/>
                      </a:lnTo>
                      <a:lnTo>
                        <a:pt x="157" y="527"/>
                      </a:lnTo>
                      <a:lnTo>
                        <a:pt x="158" y="534"/>
                      </a:lnTo>
                      <a:lnTo>
                        <a:pt x="157" y="544"/>
                      </a:lnTo>
                      <a:lnTo>
                        <a:pt x="156" y="566"/>
                      </a:lnTo>
                      <a:lnTo>
                        <a:pt x="169" y="571"/>
                      </a:lnTo>
                      <a:lnTo>
                        <a:pt x="185" y="569"/>
                      </a:lnTo>
                      <a:lnTo>
                        <a:pt x="200" y="570"/>
                      </a:lnTo>
                      <a:lnTo>
                        <a:pt x="217" y="578"/>
                      </a:lnTo>
                      <a:lnTo>
                        <a:pt x="255" y="600"/>
                      </a:lnTo>
                      <a:lnTo>
                        <a:pt x="266" y="613"/>
                      </a:lnTo>
                      <a:lnTo>
                        <a:pt x="286" y="619"/>
                      </a:lnTo>
                      <a:lnTo>
                        <a:pt x="303" y="619"/>
                      </a:lnTo>
                      <a:lnTo>
                        <a:pt x="325" y="625"/>
                      </a:lnTo>
                      <a:lnTo>
                        <a:pt x="350" y="626"/>
                      </a:lnTo>
                      <a:lnTo>
                        <a:pt x="373" y="614"/>
                      </a:lnTo>
                      <a:lnTo>
                        <a:pt x="389" y="598"/>
                      </a:lnTo>
                      <a:lnTo>
                        <a:pt x="408" y="592"/>
                      </a:lnTo>
                      <a:lnTo>
                        <a:pt x="427" y="588"/>
                      </a:lnTo>
                      <a:lnTo>
                        <a:pt x="461" y="604"/>
                      </a:lnTo>
                      <a:lnTo>
                        <a:pt x="474" y="603"/>
                      </a:lnTo>
                      <a:lnTo>
                        <a:pt x="483" y="604"/>
                      </a:lnTo>
                      <a:lnTo>
                        <a:pt x="488" y="603"/>
                      </a:lnTo>
                      <a:lnTo>
                        <a:pt x="491" y="599"/>
                      </a:lnTo>
                      <a:lnTo>
                        <a:pt x="506" y="592"/>
                      </a:lnTo>
                      <a:lnTo>
                        <a:pt x="542" y="580"/>
                      </a:lnTo>
                      <a:lnTo>
                        <a:pt x="554" y="567"/>
                      </a:lnTo>
                      <a:lnTo>
                        <a:pt x="567" y="559"/>
                      </a:lnTo>
                      <a:lnTo>
                        <a:pt x="588" y="550"/>
                      </a:lnTo>
                      <a:lnTo>
                        <a:pt x="596" y="545"/>
                      </a:lnTo>
                      <a:lnTo>
                        <a:pt x="661" y="545"/>
                      </a:lnTo>
                      <a:lnTo>
                        <a:pt x="742" y="463"/>
                      </a:lnTo>
                      <a:lnTo>
                        <a:pt x="813" y="393"/>
                      </a:lnTo>
                      <a:lnTo>
                        <a:pt x="823" y="381"/>
                      </a:lnTo>
                      <a:lnTo>
                        <a:pt x="824" y="378"/>
                      </a:lnTo>
                      <a:lnTo>
                        <a:pt x="771" y="379"/>
                      </a:lnTo>
                      <a:lnTo>
                        <a:pt x="684" y="347"/>
                      </a:lnTo>
                      <a:lnTo>
                        <a:pt x="606" y="320"/>
                      </a:lnTo>
                      <a:lnTo>
                        <a:pt x="599" y="313"/>
                      </a:lnTo>
                      <a:lnTo>
                        <a:pt x="579" y="298"/>
                      </a:lnTo>
                      <a:lnTo>
                        <a:pt x="572" y="288"/>
                      </a:lnTo>
                      <a:lnTo>
                        <a:pt x="566" y="282"/>
                      </a:lnTo>
                      <a:lnTo>
                        <a:pt x="564" y="276"/>
                      </a:lnTo>
                      <a:lnTo>
                        <a:pt x="559" y="273"/>
                      </a:lnTo>
                      <a:lnTo>
                        <a:pt x="553" y="266"/>
                      </a:lnTo>
                      <a:lnTo>
                        <a:pt x="550" y="261"/>
                      </a:lnTo>
                      <a:lnTo>
                        <a:pt x="543" y="254"/>
                      </a:lnTo>
                      <a:lnTo>
                        <a:pt x="538" y="231"/>
                      </a:lnTo>
                      <a:lnTo>
                        <a:pt x="539" y="226"/>
                      </a:lnTo>
                      <a:lnTo>
                        <a:pt x="543" y="221"/>
                      </a:lnTo>
                      <a:lnTo>
                        <a:pt x="543" y="220"/>
                      </a:lnTo>
                      <a:lnTo>
                        <a:pt x="534" y="212"/>
                      </a:lnTo>
                      <a:lnTo>
                        <a:pt x="529" y="211"/>
                      </a:lnTo>
                      <a:lnTo>
                        <a:pt x="517" y="216"/>
                      </a:lnTo>
                      <a:lnTo>
                        <a:pt x="516" y="218"/>
                      </a:lnTo>
                      <a:lnTo>
                        <a:pt x="515" y="220"/>
                      </a:lnTo>
                      <a:lnTo>
                        <a:pt x="508" y="217"/>
                      </a:lnTo>
                      <a:lnTo>
                        <a:pt x="504" y="220"/>
                      </a:lnTo>
                      <a:lnTo>
                        <a:pt x="491" y="218"/>
                      </a:lnTo>
                      <a:lnTo>
                        <a:pt x="485" y="212"/>
                      </a:lnTo>
                      <a:lnTo>
                        <a:pt x="484" y="203"/>
                      </a:lnTo>
                      <a:lnTo>
                        <a:pt x="484" y="200"/>
                      </a:lnTo>
                      <a:lnTo>
                        <a:pt x="493" y="190"/>
                      </a:lnTo>
                      <a:lnTo>
                        <a:pt x="499" y="177"/>
                      </a:lnTo>
                      <a:lnTo>
                        <a:pt x="501" y="166"/>
                      </a:lnTo>
                      <a:lnTo>
                        <a:pt x="506" y="144"/>
                      </a:lnTo>
                      <a:lnTo>
                        <a:pt x="512" y="140"/>
                      </a:lnTo>
                      <a:lnTo>
                        <a:pt x="506" y="132"/>
                      </a:lnTo>
                      <a:lnTo>
                        <a:pt x="502" y="125"/>
                      </a:lnTo>
                      <a:lnTo>
                        <a:pt x="495" y="119"/>
                      </a:lnTo>
                      <a:lnTo>
                        <a:pt x="486" y="115"/>
                      </a:lnTo>
                      <a:lnTo>
                        <a:pt x="483" y="109"/>
                      </a:lnTo>
                      <a:lnTo>
                        <a:pt x="480" y="99"/>
                      </a:lnTo>
                      <a:lnTo>
                        <a:pt x="474" y="93"/>
                      </a:lnTo>
                      <a:lnTo>
                        <a:pt x="462" y="83"/>
                      </a:lnTo>
                      <a:lnTo>
                        <a:pt x="445" y="71"/>
                      </a:lnTo>
                      <a:lnTo>
                        <a:pt x="440" y="62"/>
                      </a:lnTo>
                      <a:lnTo>
                        <a:pt x="432" y="51"/>
                      </a:lnTo>
                      <a:lnTo>
                        <a:pt x="420" y="40"/>
                      </a:lnTo>
                      <a:lnTo>
                        <a:pt x="413" y="39"/>
                      </a:lnTo>
                      <a:lnTo>
                        <a:pt x="403" y="34"/>
                      </a:lnTo>
                      <a:lnTo>
                        <a:pt x="389" y="23"/>
                      </a:lnTo>
                      <a:lnTo>
                        <a:pt x="378" y="24"/>
                      </a:lnTo>
                      <a:lnTo>
                        <a:pt x="376" y="26"/>
                      </a:lnTo>
                      <a:lnTo>
                        <a:pt x="372" y="26"/>
                      </a:lnTo>
                      <a:lnTo>
                        <a:pt x="371" y="22"/>
                      </a:lnTo>
                      <a:lnTo>
                        <a:pt x="361" y="22"/>
                      </a:lnTo>
                      <a:lnTo>
                        <a:pt x="356" y="18"/>
                      </a:lnTo>
                      <a:lnTo>
                        <a:pt x="352" y="18"/>
                      </a:lnTo>
                      <a:lnTo>
                        <a:pt x="348" y="22"/>
                      </a:lnTo>
                      <a:lnTo>
                        <a:pt x="340" y="23"/>
                      </a:lnTo>
                      <a:lnTo>
                        <a:pt x="339" y="24"/>
                      </a:lnTo>
                      <a:lnTo>
                        <a:pt x="337" y="24"/>
                      </a:lnTo>
                      <a:lnTo>
                        <a:pt x="334" y="18"/>
                      </a:lnTo>
                      <a:lnTo>
                        <a:pt x="329" y="13"/>
                      </a:lnTo>
                      <a:lnTo>
                        <a:pt x="324" y="13"/>
                      </a:lnTo>
                      <a:lnTo>
                        <a:pt x="324" y="17"/>
                      </a:lnTo>
                      <a:lnTo>
                        <a:pt x="318" y="22"/>
                      </a:lnTo>
                      <a:lnTo>
                        <a:pt x="305" y="24"/>
                      </a:lnTo>
                      <a:lnTo>
                        <a:pt x="301" y="26"/>
                      </a:lnTo>
                      <a:lnTo>
                        <a:pt x="292" y="26"/>
                      </a:lnTo>
                      <a:lnTo>
                        <a:pt x="284" y="15"/>
                      </a:lnTo>
                      <a:lnTo>
                        <a:pt x="284" y="12"/>
                      </a:lnTo>
                      <a:lnTo>
                        <a:pt x="281" y="11"/>
                      </a:lnTo>
                      <a:lnTo>
                        <a:pt x="274" y="11"/>
                      </a:lnTo>
                      <a:lnTo>
                        <a:pt x="268" y="5"/>
                      </a:lnTo>
                      <a:lnTo>
                        <a:pt x="264" y="0"/>
                      </a:lnTo>
                      <a:lnTo>
                        <a:pt x="244" y="44"/>
                      </a:lnTo>
                      <a:lnTo>
                        <a:pt x="236" y="34"/>
                      </a:lnTo>
                      <a:lnTo>
                        <a:pt x="236" y="31"/>
                      </a:lnTo>
                      <a:lnTo>
                        <a:pt x="231" y="26"/>
                      </a:lnTo>
                      <a:lnTo>
                        <a:pt x="223" y="26"/>
                      </a:lnTo>
                      <a:lnTo>
                        <a:pt x="220" y="29"/>
                      </a:lnTo>
                      <a:lnTo>
                        <a:pt x="219" y="33"/>
                      </a:lnTo>
                      <a:lnTo>
                        <a:pt x="216" y="35"/>
                      </a:lnTo>
                      <a:lnTo>
                        <a:pt x="212" y="35"/>
                      </a:lnTo>
                      <a:lnTo>
                        <a:pt x="208" y="33"/>
                      </a:lnTo>
                      <a:lnTo>
                        <a:pt x="194" y="33"/>
                      </a:lnTo>
                      <a:lnTo>
                        <a:pt x="192" y="3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45" name="Freeform 144"/>
                <p:cNvSpPr>
                  <a:spLocks noChangeAspect="1"/>
                </p:cNvSpPr>
                <p:nvPr/>
              </p:nvSpPr>
              <p:spPr bwMode="gray">
                <a:xfrm>
                  <a:off x="5296692" y="4153247"/>
                  <a:ext cx="20638" cy="28575"/>
                </a:xfrm>
                <a:custGeom>
                  <a:avLst/>
                  <a:gdLst/>
                  <a:ahLst/>
                  <a:cxnLst>
                    <a:cxn ang="0">
                      <a:pos x="67" y="63"/>
                    </a:cxn>
                    <a:cxn ang="0">
                      <a:pos x="65" y="35"/>
                    </a:cxn>
                    <a:cxn ang="0">
                      <a:pos x="65" y="14"/>
                    </a:cxn>
                    <a:cxn ang="0">
                      <a:pos x="63" y="6"/>
                    </a:cxn>
                    <a:cxn ang="0">
                      <a:pos x="56" y="15"/>
                    </a:cxn>
                    <a:cxn ang="0">
                      <a:pos x="33" y="0"/>
                    </a:cxn>
                    <a:cxn ang="0">
                      <a:pos x="19" y="9"/>
                    </a:cxn>
                    <a:cxn ang="0">
                      <a:pos x="12" y="21"/>
                    </a:cxn>
                    <a:cxn ang="0">
                      <a:pos x="4" y="38"/>
                    </a:cxn>
                    <a:cxn ang="0">
                      <a:pos x="0" y="54"/>
                    </a:cxn>
                    <a:cxn ang="0">
                      <a:pos x="2" y="67"/>
                    </a:cxn>
                    <a:cxn ang="0">
                      <a:pos x="12" y="86"/>
                    </a:cxn>
                    <a:cxn ang="0">
                      <a:pos x="35" y="89"/>
                    </a:cxn>
                    <a:cxn ang="0">
                      <a:pos x="47" y="90"/>
                    </a:cxn>
                    <a:cxn ang="0">
                      <a:pos x="55" y="81"/>
                    </a:cxn>
                    <a:cxn ang="0">
                      <a:pos x="61" y="67"/>
                    </a:cxn>
                    <a:cxn ang="0">
                      <a:pos x="67" y="63"/>
                    </a:cxn>
                  </a:cxnLst>
                  <a:rect l="0" t="0" r="r" b="b"/>
                  <a:pathLst>
                    <a:path w="67" h="90">
                      <a:moveTo>
                        <a:pt x="67" y="63"/>
                      </a:moveTo>
                      <a:lnTo>
                        <a:pt x="65" y="35"/>
                      </a:lnTo>
                      <a:lnTo>
                        <a:pt x="65" y="14"/>
                      </a:lnTo>
                      <a:lnTo>
                        <a:pt x="63" y="6"/>
                      </a:lnTo>
                      <a:lnTo>
                        <a:pt x="56" y="15"/>
                      </a:lnTo>
                      <a:lnTo>
                        <a:pt x="33" y="0"/>
                      </a:lnTo>
                      <a:lnTo>
                        <a:pt x="19" y="9"/>
                      </a:lnTo>
                      <a:lnTo>
                        <a:pt x="12" y="21"/>
                      </a:lnTo>
                      <a:lnTo>
                        <a:pt x="4" y="38"/>
                      </a:lnTo>
                      <a:lnTo>
                        <a:pt x="0" y="54"/>
                      </a:lnTo>
                      <a:lnTo>
                        <a:pt x="2" y="67"/>
                      </a:lnTo>
                      <a:lnTo>
                        <a:pt x="12" y="86"/>
                      </a:lnTo>
                      <a:lnTo>
                        <a:pt x="35" y="89"/>
                      </a:lnTo>
                      <a:lnTo>
                        <a:pt x="47" y="90"/>
                      </a:lnTo>
                      <a:lnTo>
                        <a:pt x="55" y="81"/>
                      </a:lnTo>
                      <a:lnTo>
                        <a:pt x="61" y="67"/>
                      </a:lnTo>
                      <a:lnTo>
                        <a:pt x="67" y="63"/>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46" name="Freeform 145"/>
                <p:cNvSpPr>
                  <a:spLocks noChangeAspect="1"/>
                </p:cNvSpPr>
                <p:nvPr/>
              </p:nvSpPr>
              <p:spPr bwMode="gray">
                <a:xfrm>
                  <a:off x="5045867" y="4083397"/>
                  <a:ext cx="285750" cy="250825"/>
                </a:xfrm>
                <a:custGeom>
                  <a:avLst/>
                  <a:gdLst/>
                  <a:ahLst/>
                  <a:cxnLst>
                    <a:cxn ang="0">
                      <a:pos x="188" y="334"/>
                    </a:cxn>
                    <a:cxn ang="0">
                      <a:pos x="157" y="406"/>
                    </a:cxn>
                    <a:cxn ang="0">
                      <a:pos x="101" y="418"/>
                    </a:cxn>
                    <a:cxn ang="0">
                      <a:pos x="59" y="396"/>
                    </a:cxn>
                    <a:cxn ang="0">
                      <a:pos x="8" y="398"/>
                    </a:cxn>
                    <a:cxn ang="0">
                      <a:pos x="1" y="411"/>
                    </a:cxn>
                    <a:cxn ang="0">
                      <a:pos x="37" y="491"/>
                    </a:cxn>
                    <a:cxn ang="0">
                      <a:pos x="70" y="562"/>
                    </a:cxn>
                    <a:cxn ang="0">
                      <a:pos x="90" y="665"/>
                    </a:cxn>
                    <a:cxn ang="0">
                      <a:pos x="77" y="678"/>
                    </a:cxn>
                    <a:cxn ang="0">
                      <a:pos x="88" y="701"/>
                    </a:cxn>
                    <a:cxn ang="0">
                      <a:pos x="108" y="734"/>
                    </a:cxn>
                    <a:cxn ang="0">
                      <a:pos x="109" y="770"/>
                    </a:cxn>
                    <a:cxn ang="0">
                      <a:pos x="112" y="750"/>
                    </a:cxn>
                    <a:cxn ang="0">
                      <a:pos x="128" y="769"/>
                    </a:cxn>
                    <a:cxn ang="0">
                      <a:pos x="155" y="782"/>
                    </a:cxn>
                    <a:cxn ang="0">
                      <a:pos x="195" y="791"/>
                    </a:cxn>
                    <a:cxn ang="0">
                      <a:pos x="236" y="771"/>
                    </a:cxn>
                    <a:cxn ang="0">
                      <a:pos x="287" y="771"/>
                    </a:cxn>
                    <a:cxn ang="0">
                      <a:pos x="311" y="753"/>
                    </a:cxn>
                    <a:cxn ang="0">
                      <a:pos x="365" y="753"/>
                    </a:cxn>
                    <a:cxn ang="0">
                      <a:pos x="408" y="746"/>
                    </a:cxn>
                    <a:cxn ang="0">
                      <a:pos x="479" y="743"/>
                    </a:cxn>
                    <a:cxn ang="0">
                      <a:pos x="505" y="733"/>
                    </a:cxn>
                    <a:cxn ang="0">
                      <a:pos x="553" y="727"/>
                    </a:cxn>
                    <a:cxn ang="0">
                      <a:pos x="633" y="679"/>
                    </a:cxn>
                    <a:cxn ang="0">
                      <a:pos x="705" y="600"/>
                    </a:cxn>
                    <a:cxn ang="0">
                      <a:pos x="765" y="533"/>
                    </a:cxn>
                    <a:cxn ang="0">
                      <a:pos x="804" y="465"/>
                    </a:cxn>
                    <a:cxn ang="0">
                      <a:pos x="836" y="420"/>
                    </a:cxn>
                    <a:cxn ang="0">
                      <a:pos x="881" y="357"/>
                    </a:cxn>
                    <a:cxn ang="0">
                      <a:pos x="894" y="305"/>
                    </a:cxn>
                    <a:cxn ang="0">
                      <a:pos x="856" y="281"/>
                    </a:cxn>
                    <a:cxn ang="0">
                      <a:pos x="824" y="307"/>
                    </a:cxn>
                    <a:cxn ang="0">
                      <a:pos x="793" y="256"/>
                    </a:cxn>
                    <a:cxn ang="0">
                      <a:pos x="845" y="233"/>
                    </a:cxn>
                    <a:cxn ang="0">
                      <a:pos x="830" y="55"/>
                    </a:cxn>
                    <a:cxn ang="0">
                      <a:pos x="807" y="17"/>
                    </a:cxn>
                    <a:cxn ang="0">
                      <a:pos x="749" y="9"/>
                    </a:cxn>
                    <a:cxn ang="0">
                      <a:pos x="704" y="8"/>
                    </a:cxn>
                    <a:cxn ang="0">
                      <a:pos x="625" y="57"/>
                    </a:cxn>
                    <a:cxn ang="0">
                      <a:pos x="558" y="129"/>
                    </a:cxn>
                    <a:cxn ang="0">
                      <a:pos x="496" y="207"/>
                    </a:cxn>
                    <a:cxn ang="0">
                      <a:pos x="437" y="217"/>
                    </a:cxn>
                    <a:cxn ang="0">
                      <a:pos x="376" y="201"/>
                    </a:cxn>
                    <a:cxn ang="0">
                      <a:pos x="339" y="248"/>
                    </a:cxn>
                    <a:cxn ang="0">
                      <a:pos x="277" y="286"/>
                    </a:cxn>
                    <a:cxn ang="0">
                      <a:pos x="230" y="271"/>
                    </a:cxn>
                    <a:cxn ang="0">
                      <a:pos x="238" y="213"/>
                    </a:cxn>
                    <a:cxn ang="0">
                      <a:pos x="200" y="170"/>
                    </a:cxn>
                  </a:cxnLst>
                  <a:rect l="0" t="0" r="r" b="b"/>
                  <a:pathLst>
                    <a:path w="898" h="791">
                      <a:moveTo>
                        <a:pt x="188" y="161"/>
                      </a:moveTo>
                      <a:lnTo>
                        <a:pt x="188" y="216"/>
                      </a:lnTo>
                      <a:lnTo>
                        <a:pt x="188" y="275"/>
                      </a:lnTo>
                      <a:lnTo>
                        <a:pt x="188" y="334"/>
                      </a:lnTo>
                      <a:lnTo>
                        <a:pt x="188" y="390"/>
                      </a:lnTo>
                      <a:lnTo>
                        <a:pt x="182" y="394"/>
                      </a:lnTo>
                      <a:lnTo>
                        <a:pt x="171" y="396"/>
                      </a:lnTo>
                      <a:lnTo>
                        <a:pt x="157" y="406"/>
                      </a:lnTo>
                      <a:lnTo>
                        <a:pt x="141" y="421"/>
                      </a:lnTo>
                      <a:lnTo>
                        <a:pt x="129" y="421"/>
                      </a:lnTo>
                      <a:lnTo>
                        <a:pt x="120" y="418"/>
                      </a:lnTo>
                      <a:lnTo>
                        <a:pt x="101" y="418"/>
                      </a:lnTo>
                      <a:lnTo>
                        <a:pt x="86" y="423"/>
                      </a:lnTo>
                      <a:lnTo>
                        <a:pt x="70" y="421"/>
                      </a:lnTo>
                      <a:lnTo>
                        <a:pt x="59" y="409"/>
                      </a:lnTo>
                      <a:lnTo>
                        <a:pt x="59" y="396"/>
                      </a:lnTo>
                      <a:lnTo>
                        <a:pt x="33" y="378"/>
                      </a:lnTo>
                      <a:lnTo>
                        <a:pt x="21" y="379"/>
                      </a:lnTo>
                      <a:lnTo>
                        <a:pt x="15" y="390"/>
                      </a:lnTo>
                      <a:lnTo>
                        <a:pt x="8" y="398"/>
                      </a:lnTo>
                      <a:lnTo>
                        <a:pt x="5" y="400"/>
                      </a:lnTo>
                      <a:lnTo>
                        <a:pt x="0" y="401"/>
                      </a:lnTo>
                      <a:lnTo>
                        <a:pt x="2" y="405"/>
                      </a:lnTo>
                      <a:lnTo>
                        <a:pt x="1" y="411"/>
                      </a:lnTo>
                      <a:lnTo>
                        <a:pt x="5" y="416"/>
                      </a:lnTo>
                      <a:lnTo>
                        <a:pt x="13" y="426"/>
                      </a:lnTo>
                      <a:lnTo>
                        <a:pt x="28" y="464"/>
                      </a:lnTo>
                      <a:lnTo>
                        <a:pt x="37" y="491"/>
                      </a:lnTo>
                      <a:lnTo>
                        <a:pt x="51" y="528"/>
                      </a:lnTo>
                      <a:lnTo>
                        <a:pt x="59" y="536"/>
                      </a:lnTo>
                      <a:lnTo>
                        <a:pt x="64" y="552"/>
                      </a:lnTo>
                      <a:lnTo>
                        <a:pt x="70" y="562"/>
                      </a:lnTo>
                      <a:lnTo>
                        <a:pt x="91" y="595"/>
                      </a:lnTo>
                      <a:lnTo>
                        <a:pt x="97" y="608"/>
                      </a:lnTo>
                      <a:lnTo>
                        <a:pt x="99" y="648"/>
                      </a:lnTo>
                      <a:lnTo>
                        <a:pt x="90" y="665"/>
                      </a:lnTo>
                      <a:lnTo>
                        <a:pt x="78" y="660"/>
                      </a:lnTo>
                      <a:lnTo>
                        <a:pt x="76" y="667"/>
                      </a:lnTo>
                      <a:lnTo>
                        <a:pt x="75" y="678"/>
                      </a:lnTo>
                      <a:lnTo>
                        <a:pt x="77" y="678"/>
                      </a:lnTo>
                      <a:lnTo>
                        <a:pt x="85" y="683"/>
                      </a:lnTo>
                      <a:lnTo>
                        <a:pt x="87" y="690"/>
                      </a:lnTo>
                      <a:lnTo>
                        <a:pt x="83" y="691"/>
                      </a:lnTo>
                      <a:lnTo>
                        <a:pt x="88" y="701"/>
                      </a:lnTo>
                      <a:lnTo>
                        <a:pt x="93" y="705"/>
                      </a:lnTo>
                      <a:lnTo>
                        <a:pt x="99" y="716"/>
                      </a:lnTo>
                      <a:lnTo>
                        <a:pt x="107" y="726"/>
                      </a:lnTo>
                      <a:lnTo>
                        <a:pt x="108" y="734"/>
                      </a:lnTo>
                      <a:lnTo>
                        <a:pt x="103" y="742"/>
                      </a:lnTo>
                      <a:lnTo>
                        <a:pt x="103" y="749"/>
                      </a:lnTo>
                      <a:lnTo>
                        <a:pt x="103" y="760"/>
                      </a:lnTo>
                      <a:lnTo>
                        <a:pt x="109" y="770"/>
                      </a:lnTo>
                      <a:lnTo>
                        <a:pt x="110" y="769"/>
                      </a:lnTo>
                      <a:lnTo>
                        <a:pt x="109" y="761"/>
                      </a:lnTo>
                      <a:lnTo>
                        <a:pt x="109" y="754"/>
                      </a:lnTo>
                      <a:lnTo>
                        <a:pt x="112" y="750"/>
                      </a:lnTo>
                      <a:lnTo>
                        <a:pt x="119" y="749"/>
                      </a:lnTo>
                      <a:lnTo>
                        <a:pt x="128" y="750"/>
                      </a:lnTo>
                      <a:lnTo>
                        <a:pt x="129" y="762"/>
                      </a:lnTo>
                      <a:lnTo>
                        <a:pt x="128" y="769"/>
                      </a:lnTo>
                      <a:lnTo>
                        <a:pt x="133" y="771"/>
                      </a:lnTo>
                      <a:lnTo>
                        <a:pt x="151" y="770"/>
                      </a:lnTo>
                      <a:lnTo>
                        <a:pt x="156" y="775"/>
                      </a:lnTo>
                      <a:lnTo>
                        <a:pt x="155" y="782"/>
                      </a:lnTo>
                      <a:lnTo>
                        <a:pt x="166" y="788"/>
                      </a:lnTo>
                      <a:lnTo>
                        <a:pt x="174" y="788"/>
                      </a:lnTo>
                      <a:lnTo>
                        <a:pt x="183" y="791"/>
                      </a:lnTo>
                      <a:lnTo>
                        <a:pt x="195" y="791"/>
                      </a:lnTo>
                      <a:lnTo>
                        <a:pt x="204" y="788"/>
                      </a:lnTo>
                      <a:lnTo>
                        <a:pt x="214" y="776"/>
                      </a:lnTo>
                      <a:lnTo>
                        <a:pt x="232" y="775"/>
                      </a:lnTo>
                      <a:lnTo>
                        <a:pt x="236" y="771"/>
                      </a:lnTo>
                      <a:lnTo>
                        <a:pt x="244" y="770"/>
                      </a:lnTo>
                      <a:lnTo>
                        <a:pt x="264" y="772"/>
                      </a:lnTo>
                      <a:lnTo>
                        <a:pt x="266" y="769"/>
                      </a:lnTo>
                      <a:lnTo>
                        <a:pt x="287" y="771"/>
                      </a:lnTo>
                      <a:lnTo>
                        <a:pt x="293" y="769"/>
                      </a:lnTo>
                      <a:lnTo>
                        <a:pt x="296" y="761"/>
                      </a:lnTo>
                      <a:lnTo>
                        <a:pt x="305" y="758"/>
                      </a:lnTo>
                      <a:lnTo>
                        <a:pt x="311" y="753"/>
                      </a:lnTo>
                      <a:lnTo>
                        <a:pt x="316" y="748"/>
                      </a:lnTo>
                      <a:lnTo>
                        <a:pt x="333" y="745"/>
                      </a:lnTo>
                      <a:lnTo>
                        <a:pt x="341" y="746"/>
                      </a:lnTo>
                      <a:lnTo>
                        <a:pt x="365" y="753"/>
                      </a:lnTo>
                      <a:lnTo>
                        <a:pt x="372" y="753"/>
                      </a:lnTo>
                      <a:lnTo>
                        <a:pt x="381" y="745"/>
                      </a:lnTo>
                      <a:lnTo>
                        <a:pt x="394" y="744"/>
                      </a:lnTo>
                      <a:lnTo>
                        <a:pt x="408" y="746"/>
                      </a:lnTo>
                      <a:lnTo>
                        <a:pt x="446" y="758"/>
                      </a:lnTo>
                      <a:lnTo>
                        <a:pt x="459" y="758"/>
                      </a:lnTo>
                      <a:lnTo>
                        <a:pt x="467" y="744"/>
                      </a:lnTo>
                      <a:lnTo>
                        <a:pt x="479" y="743"/>
                      </a:lnTo>
                      <a:lnTo>
                        <a:pt x="491" y="748"/>
                      </a:lnTo>
                      <a:lnTo>
                        <a:pt x="507" y="749"/>
                      </a:lnTo>
                      <a:lnTo>
                        <a:pt x="508" y="743"/>
                      </a:lnTo>
                      <a:lnTo>
                        <a:pt x="505" y="733"/>
                      </a:lnTo>
                      <a:lnTo>
                        <a:pt x="512" y="728"/>
                      </a:lnTo>
                      <a:lnTo>
                        <a:pt x="519" y="727"/>
                      </a:lnTo>
                      <a:lnTo>
                        <a:pt x="532" y="726"/>
                      </a:lnTo>
                      <a:lnTo>
                        <a:pt x="553" y="727"/>
                      </a:lnTo>
                      <a:lnTo>
                        <a:pt x="564" y="726"/>
                      </a:lnTo>
                      <a:lnTo>
                        <a:pt x="586" y="715"/>
                      </a:lnTo>
                      <a:lnTo>
                        <a:pt x="623" y="689"/>
                      </a:lnTo>
                      <a:lnTo>
                        <a:pt x="633" y="679"/>
                      </a:lnTo>
                      <a:lnTo>
                        <a:pt x="642" y="668"/>
                      </a:lnTo>
                      <a:lnTo>
                        <a:pt x="663" y="652"/>
                      </a:lnTo>
                      <a:lnTo>
                        <a:pt x="689" y="624"/>
                      </a:lnTo>
                      <a:lnTo>
                        <a:pt x="705" y="600"/>
                      </a:lnTo>
                      <a:lnTo>
                        <a:pt x="714" y="589"/>
                      </a:lnTo>
                      <a:lnTo>
                        <a:pt x="723" y="582"/>
                      </a:lnTo>
                      <a:lnTo>
                        <a:pt x="747" y="561"/>
                      </a:lnTo>
                      <a:lnTo>
                        <a:pt x="765" y="533"/>
                      </a:lnTo>
                      <a:lnTo>
                        <a:pt x="774" y="520"/>
                      </a:lnTo>
                      <a:lnTo>
                        <a:pt x="796" y="480"/>
                      </a:lnTo>
                      <a:lnTo>
                        <a:pt x="800" y="473"/>
                      </a:lnTo>
                      <a:lnTo>
                        <a:pt x="804" y="465"/>
                      </a:lnTo>
                      <a:lnTo>
                        <a:pt x="808" y="454"/>
                      </a:lnTo>
                      <a:lnTo>
                        <a:pt x="819" y="437"/>
                      </a:lnTo>
                      <a:lnTo>
                        <a:pt x="828" y="426"/>
                      </a:lnTo>
                      <a:lnTo>
                        <a:pt x="836" y="420"/>
                      </a:lnTo>
                      <a:lnTo>
                        <a:pt x="846" y="417"/>
                      </a:lnTo>
                      <a:lnTo>
                        <a:pt x="866" y="401"/>
                      </a:lnTo>
                      <a:lnTo>
                        <a:pt x="875" y="388"/>
                      </a:lnTo>
                      <a:lnTo>
                        <a:pt x="881" y="357"/>
                      </a:lnTo>
                      <a:lnTo>
                        <a:pt x="886" y="345"/>
                      </a:lnTo>
                      <a:lnTo>
                        <a:pt x="888" y="331"/>
                      </a:lnTo>
                      <a:lnTo>
                        <a:pt x="888" y="318"/>
                      </a:lnTo>
                      <a:lnTo>
                        <a:pt x="894" y="305"/>
                      </a:lnTo>
                      <a:lnTo>
                        <a:pt x="897" y="294"/>
                      </a:lnTo>
                      <a:lnTo>
                        <a:pt x="898" y="282"/>
                      </a:lnTo>
                      <a:lnTo>
                        <a:pt x="892" y="281"/>
                      </a:lnTo>
                      <a:lnTo>
                        <a:pt x="856" y="281"/>
                      </a:lnTo>
                      <a:lnTo>
                        <a:pt x="850" y="285"/>
                      </a:lnTo>
                      <a:lnTo>
                        <a:pt x="844" y="299"/>
                      </a:lnTo>
                      <a:lnTo>
                        <a:pt x="836" y="308"/>
                      </a:lnTo>
                      <a:lnTo>
                        <a:pt x="824" y="307"/>
                      </a:lnTo>
                      <a:lnTo>
                        <a:pt x="801" y="304"/>
                      </a:lnTo>
                      <a:lnTo>
                        <a:pt x="791" y="285"/>
                      </a:lnTo>
                      <a:lnTo>
                        <a:pt x="789" y="272"/>
                      </a:lnTo>
                      <a:lnTo>
                        <a:pt x="793" y="256"/>
                      </a:lnTo>
                      <a:lnTo>
                        <a:pt x="801" y="239"/>
                      </a:lnTo>
                      <a:lnTo>
                        <a:pt x="808" y="227"/>
                      </a:lnTo>
                      <a:lnTo>
                        <a:pt x="822" y="218"/>
                      </a:lnTo>
                      <a:lnTo>
                        <a:pt x="845" y="233"/>
                      </a:lnTo>
                      <a:lnTo>
                        <a:pt x="852" y="224"/>
                      </a:lnTo>
                      <a:lnTo>
                        <a:pt x="849" y="131"/>
                      </a:lnTo>
                      <a:lnTo>
                        <a:pt x="836" y="87"/>
                      </a:lnTo>
                      <a:lnTo>
                        <a:pt x="830" y="55"/>
                      </a:lnTo>
                      <a:lnTo>
                        <a:pt x="828" y="34"/>
                      </a:lnTo>
                      <a:lnTo>
                        <a:pt x="827" y="33"/>
                      </a:lnTo>
                      <a:lnTo>
                        <a:pt x="822" y="32"/>
                      </a:lnTo>
                      <a:lnTo>
                        <a:pt x="807" y="17"/>
                      </a:lnTo>
                      <a:lnTo>
                        <a:pt x="786" y="11"/>
                      </a:lnTo>
                      <a:lnTo>
                        <a:pt x="774" y="9"/>
                      </a:lnTo>
                      <a:lnTo>
                        <a:pt x="761" y="12"/>
                      </a:lnTo>
                      <a:lnTo>
                        <a:pt x="749" y="9"/>
                      </a:lnTo>
                      <a:lnTo>
                        <a:pt x="726" y="2"/>
                      </a:lnTo>
                      <a:lnTo>
                        <a:pt x="717" y="0"/>
                      </a:lnTo>
                      <a:lnTo>
                        <a:pt x="705" y="5"/>
                      </a:lnTo>
                      <a:lnTo>
                        <a:pt x="704" y="8"/>
                      </a:lnTo>
                      <a:lnTo>
                        <a:pt x="693" y="13"/>
                      </a:lnTo>
                      <a:lnTo>
                        <a:pt x="679" y="22"/>
                      </a:lnTo>
                      <a:lnTo>
                        <a:pt x="641" y="40"/>
                      </a:lnTo>
                      <a:lnTo>
                        <a:pt x="625" y="57"/>
                      </a:lnTo>
                      <a:lnTo>
                        <a:pt x="605" y="70"/>
                      </a:lnTo>
                      <a:lnTo>
                        <a:pt x="586" y="88"/>
                      </a:lnTo>
                      <a:lnTo>
                        <a:pt x="575" y="104"/>
                      </a:lnTo>
                      <a:lnTo>
                        <a:pt x="558" y="129"/>
                      </a:lnTo>
                      <a:lnTo>
                        <a:pt x="531" y="148"/>
                      </a:lnTo>
                      <a:lnTo>
                        <a:pt x="516" y="167"/>
                      </a:lnTo>
                      <a:lnTo>
                        <a:pt x="501" y="201"/>
                      </a:lnTo>
                      <a:lnTo>
                        <a:pt x="496" y="207"/>
                      </a:lnTo>
                      <a:lnTo>
                        <a:pt x="488" y="211"/>
                      </a:lnTo>
                      <a:lnTo>
                        <a:pt x="477" y="212"/>
                      </a:lnTo>
                      <a:lnTo>
                        <a:pt x="452" y="218"/>
                      </a:lnTo>
                      <a:lnTo>
                        <a:pt x="437" y="217"/>
                      </a:lnTo>
                      <a:lnTo>
                        <a:pt x="414" y="204"/>
                      </a:lnTo>
                      <a:lnTo>
                        <a:pt x="402" y="199"/>
                      </a:lnTo>
                      <a:lnTo>
                        <a:pt x="388" y="197"/>
                      </a:lnTo>
                      <a:lnTo>
                        <a:pt x="376" y="201"/>
                      </a:lnTo>
                      <a:lnTo>
                        <a:pt x="357" y="221"/>
                      </a:lnTo>
                      <a:lnTo>
                        <a:pt x="351" y="229"/>
                      </a:lnTo>
                      <a:lnTo>
                        <a:pt x="348" y="237"/>
                      </a:lnTo>
                      <a:lnTo>
                        <a:pt x="339" y="248"/>
                      </a:lnTo>
                      <a:lnTo>
                        <a:pt x="327" y="255"/>
                      </a:lnTo>
                      <a:lnTo>
                        <a:pt x="322" y="260"/>
                      </a:lnTo>
                      <a:lnTo>
                        <a:pt x="312" y="277"/>
                      </a:lnTo>
                      <a:lnTo>
                        <a:pt x="277" y="286"/>
                      </a:lnTo>
                      <a:lnTo>
                        <a:pt x="259" y="285"/>
                      </a:lnTo>
                      <a:lnTo>
                        <a:pt x="243" y="282"/>
                      </a:lnTo>
                      <a:lnTo>
                        <a:pt x="233" y="280"/>
                      </a:lnTo>
                      <a:lnTo>
                        <a:pt x="230" y="271"/>
                      </a:lnTo>
                      <a:lnTo>
                        <a:pt x="237" y="250"/>
                      </a:lnTo>
                      <a:lnTo>
                        <a:pt x="239" y="237"/>
                      </a:lnTo>
                      <a:lnTo>
                        <a:pt x="239" y="231"/>
                      </a:lnTo>
                      <a:lnTo>
                        <a:pt x="238" y="213"/>
                      </a:lnTo>
                      <a:lnTo>
                        <a:pt x="231" y="201"/>
                      </a:lnTo>
                      <a:lnTo>
                        <a:pt x="217" y="190"/>
                      </a:lnTo>
                      <a:lnTo>
                        <a:pt x="212" y="181"/>
                      </a:lnTo>
                      <a:lnTo>
                        <a:pt x="200" y="170"/>
                      </a:lnTo>
                      <a:lnTo>
                        <a:pt x="198" y="167"/>
                      </a:lnTo>
                      <a:lnTo>
                        <a:pt x="192" y="161"/>
                      </a:lnTo>
                      <a:lnTo>
                        <a:pt x="188" y="161"/>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47" name="Freeform 146"/>
                <p:cNvSpPr>
                  <a:spLocks noChangeAspect="1"/>
                </p:cNvSpPr>
                <p:nvPr/>
              </p:nvSpPr>
              <p:spPr bwMode="gray">
                <a:xfrm>
                  <a:off x="5330030" y="3854797"/>
                  <a:ext cx="55563" cy="138113"/>
                </a:xfrm>
                <a:custGeom>
                  <a:avLst/>
                  <a:gdLst/>
                  <a:ahLst/>
                  <a:cxnLst>
                    <a:cxn ang="0">
                      <a:pos x="61" y="11"/>
                    </a:cxn>
                    <a:cxn ang="0">
                      <a:pos x="42" y="14"/>
                    </a:cxn>
                    <a:cxn ang="0">
                      <a:pos x="25" y="8"/>
                    </a:cxn>
                    <a:cxn ang="0">
                      <a:pos x="13" y="8"/>
                    </a:cxn>
                    <a:cxn ang="0">
                      <a:pos x="25" y="15"/>
                    </a:cxn>
                    <a:cxn ang="0">
                      <a:pos x="37" y="40"/>
                    </a:cxn>
                    <a:cxn ang="0">
                      <a:pos x="50" y="65"/>
                    </a:cxn>
                    <a:cxn ang="0">
                      <a:pos x="42" y="80"/>
                    </a:cxn>
                    <a:cxn ang="0">
                      <a:pos x="35" y="94"/>
                    </a:cxn>
                    <a:cxn ang="0">
                      <a:pos x="31" y="127"/>
                    </a:cxn>
                    <a:cxn ang="0">
                      <a:pos x="31" y="159"/>
                    </a:cxn>
                    <a:cxn ang="0">
                      <a:pos x="41" y="172"/>
                    </a:cxn>
                    <a:cxn ang="0">
                      <a:pos x="24" y="181"/>
                    </a:cxn>
                    <a:cxn ang="0">
                      <a:pos x="14" y="198"/>
                    </a:cxn>
                    <a:cxn ang="0">
                      <a:pos x="2" y="235"/>
                    </a:cxn>
                    <a:cxn ang="0">
                      <a:pos x="8" y="248"/>
                    </a:cxn>
                    <a:cxn ang="0">
                      <a:pos x="23" y="257"/>
                    </a:cxn>
                    <a:cxn ang="0">
                      <a:pos x="30" y="263"/>
                    </a:cxn>
                    <a:cxn ang="0">
                      <a:pos x="51" y="289"/>
                    </a:cxn>
                    <a:cxn ang="0">
                      <a:pos x="93" y="284"/>
                    </a:cxn>
                    <a:cxn ang="0">
                      <a:pos x="101" y="310"/>
                    </a:cxn>
                    <a:cxn ang="0">
                      <a:pos x="94" y="343"/>
                    </a:cxn>
                    <a:cxn ang="0">
                      <a:pos x="86" y="365"/>
                    </a:cxn>
                    <a:cxn ang="0">
                      <a:pos x="97" y="388"/>
                    </a:cxn>
                    <a:cxn ang="0">
                      <a:pos x="112" y="404"/>
                    </a:cxn>
                    <a:cxn ang="0">
                      <a:pos x="128" y="414"/>
                    </a:cxn>
                    <a:cxn ang="0">
                      <a:pos x="127" y="429"/>
                    </a:cxn>
                    <a:cxn ang="0">
                      <a:pos x="142" y="430"/>
                    </a:cxn>
                    <a:cxn ang="0">
                      <a:pos x="139" y="409"/>
                    </a:cxn>
                    <a:cxn ang="0">
                      <a:pos x="139" y="392"/>
                    </a:cxn>
                    <a:cxn ang="0">
                      <a:pos x="153" y="377"/>
                    </a:cxn>
                    <a:cxn ang="0">
                      <a:pos x="169" y="368"/>
                    </a:cxn>
                    <a:cxn ang="0">
                      <a:pos x="169" y="325"/>
                    </a:cxn>
                    <a:cxn ang="0">
                      <a:pos x="172" y="295"/>
                    </a:cxn>
                    <a:cxn ang="0">
                      <a:pos x="148" y="266"/>
                    </a:cxn>
                    <a:cxn ang="0">
                      <a:pos x="116" y="230"/>
                    </a:cxn>
                    <a:cxn ang="0">
                      <a:pos x="116" y="242"/>
                    </a:cxn>
                    <a:cxn ang="0">
                      <a:pos x="126" y="250"/>
                    </a:cxn>
                    <a:cxn ang="0">
                      <a:pos x="134" y="282"/>
                    </a:cxn>
                    <a:cxn ang="0">
                      <a:pos x="121" y="269"/>
                    </a:cxn>
                    <a:cxn ang="0">
                      <a:pos x="115" y="262"/>
                    </a:cxn>
                    <a:cxn ang="0">
                      <a:pos x="102" y="272"/>
                    </a:cxn>
                    <a:cxn ang="0">
                      <a:pos x="97" y="261"/>
                    </a:cxn>
                    <a:cxn ang="0">
                      <a:pos x="100" y="245"/>
                    </a:cxn>
                    <a:cxn ang="0">
                      <a:pos x="89" y="231"/>
                    </a:cxn>
                    <a:cxn ang="0">
                      <a:pos x="85" y="208"/>
                    </a:cxn>
                    <a:cxn ang="0">
                      <a:pos x="68" y="159"/>
                    </a:cxn>
                    <a:cxn ang="0">
                      <a:pos x="79" y="140"/>
                    </a:cxn>
                    <a:cxn ang="0">
                      <a:pos x="79" y="70"/>
                    </a:cxn>
                    <a:cxn ang="0">
                      <a:pos x="78" y="51"/>
                    </a:cxn>
                    <a:cxn ang="0">
                      <a:pos x="63" y="32"/>
                    </a:cxn>
                    <a:cxn ang="0">
                      <a:pos x="69" y="10"/>
                    </a:cxn>
                  </a:cxnLst>
                  <a:rect l="0" t="0" r="r" b="b"/>
                  <a:pathLst>
                    <a:path w="175" h="431">
                      <a:moveTo>
                        <a:pt x="64" y="18"/>
                      </a:moveTo>
                      <a:lnTo>
                        <a:pt x="62" y="14"/>
                      </a:lnTo>
                      <a:lnTo>
                        <a:pt x="61" y="11"/>
                      </a:lnTo>
                      <a:lnTo>
                        <a:pt x="58" y="10"/>
                      </a:lnTo>
                      <a:lnTo>
                        <a:pt x="53" y="10"/>
                      </a:lnTo>
                      <a:lnTo>
                        <a:pt x="42" y="14"/>
                      </a:lnTo>
                      <a:lnTo>
                        <a:pt x="40" y="13"/>
                      </a:lnTo>
                      <a:lnTo>
                        <a:pt x="35" y="6"/>
                      </a:lnTo>
                      <a:lnTo>
                        <a:pt x="25" y="8"/>
                      </a:lnTo>
                      <a:lnTo>
                        <a:pt x="14" y="0"/>
                      </a:lnTo>
                      <a:lnTo>
                        <a:pt x="13" y="3"/>
                      </a:lnTo>
                      <a:lnTo>
                        <a:pt x="13" y="8"/>
                      </a:lnTo>
                      <a:lnTo>
                        <a:pt x="14" y="9"/>
                      </a:lnTo>
                      <a:lnTo>
                        <a:pt x="16" y="15"/>
                      </a:lnTo>
                      <a:lnTo>
                        <a:pt x="25" y="15"/>
                      </a:lnTo>
                      <a:lnTo>
                        <a:pt x="32" y="24"/>
                      </a:lnTo>
                      <a:lnTo>
                        <a:pt x="34" y="29"/>
                      </a:lnTo>
                      <a:lnTo>
                        <a:pt x="37" y="40"/>
                      </a:lnTo>
                      <a:lnTo>
                        <a:pt x="43" y="45"/>
                      </a:lnTo>
                      <a:lnTo>
                        <a:pt x="46" y="63"/>
                      </a:lnTo>
                      <a:lnTo>
                        <a:pt x="50" y="65"/>
                      </a:lnTo>
                      <a:lnTo>
                        <a:pt x="51" y="72"/>
                      </a:lnTo>
                      <a:lnTo>
                        <a:pt x="51" y="75"/>
                      </a:lnTo>
                      <a:lnTo>
                        <a:pt x="42" y="80"/>
                      </a:lnTo>
                      <a:lnTo>
                        <a:pt x="40" y="81"/>
                      </a:lnTo>
                      <a:lnTo>
                        <a:pt x="36" y="84"/>
                      </a:lnTo>
                      <a:lnTo>
                        <a:pt x="35" y="94"/>
                      </a:lnTo>
                      <a:lnTo>
                        <a:pt x="36" y="102"/>
                      </a:lnTo>
                      <a:lnTo>
                        <a:pt x="30" y="119"/>
                      </a:lnTo>
                      <a:lnTo>
                        <a:pt x="31" y="127"/>
                      </a:lnTo>
                      <a:lnTo>
                        <a:pt x="32" y="142"/>
                      </a:lnTo>
                      <a:lnTo>
                        <a:pt x="30" y="156"/>
                      </a:lnTo>
                      <a:lnTo>
                        <a:pt x="31" y="159"/>
                      </a:lnTo>
                      <a:lnTo>
                        <a:pt x="35" y="164"/>
                      </a:lnTo>
                      <a:lnTo>
                        <a:pt x="40" y="166"/>
                      </a:lnTo>
                      <a:lnTo>
                        <a:pt x="41" y="172"/>
                      </a:lnTo>
                      <a:lnTo>
                        <a:pt x="38" y="175"/>
                      </a:lnTo>
                      <a:lnTo>
                        <a:pt x="30" y="176"/>
                      </a:lnTo>
                      <a:lnTo>
                        <a:pt x="24" y="181"/>
                      </a:lnTo>
                      <a:lnTo>
                        <a:pt x="19" y="182"/>
                      </a:lnTo>
                      <a:lnTo>
                        <a:pt x="18" y="183"/>
                      </a:lnTo>
                      <a:lnTo>
                        <a:pt x="14" y="198"/>
                      </a:lnTo>
                      <a:lnTo>
                        <a:pt x="14" y="213"/>
                      </a:lnTo>
                      <a:lnTo>
                        <a:pt x="9" y="228"/>
                      </a:lnTo>
                      <a:lnTo>
                        <a:pt x="2" y="235"/>
                      </a:lnTo>
                      <a:lnTo>
                        <a:pt x="0" y="239"/>
                      </a:lnTo>
                      <a:lnTo>
                        <a:pt x="3" y="247"/>
                      </a:lnTo>
                      <a:lnTo>
                        <a:pt x="8" y="248"/>
                      </a:lnTo>
                      <a:lnTo>
                        <a:pt x="11" y="256"/>
                      </a:lnTo>
                      <a:lnTo>
                        <a:pt x="19" y="255"/>
                      </a:lnTo>
                      <a:lnTo>
                        <a:pt x="23" y="257"/>
                      </a:lnTo>
                      <a:lnTo>
                        <a:pt x="23" y="258"/>
                      </a:lnTo>
                      <a:lnTo>
                        <a:pt x="24" y="261"/>
                      </a:lnTo>
                      <a:lnTo>
                        <a:pt x="30" y="263"/>
                      </a:lnTo>
                      <a:lnTo>
                        <a:pt x="37" y="279"/>
                      </a:lnTo>
                      <a:lnTo>
                        <a:pt x="47" y="289"/>
                      </a:lnTo>
                      <a:lnTo>
                        <a:pt x="51" y="289"/>
                      </a:lnTo>
                      <a:lnTo>
                        <a:pt x="59" y="287"/>
                      </a:lnTo>
                      <a:lnTo>
                        <a:pt x="89" y="283"/>
                      </a:lnTo>
                      <a:lnTo>
                        <a:pt x="93" y="284"/>
                      </a:lnTo>
                      <a:lnTo>
                        <a:pt x="96" y="289"/>
                      </a:lnTo>
                      <a:lnTo>
                        <a:pt x="100" y="302"/>
                      </a:lnTo>
                      <a:lnTo>
                        <a:pt x="101" y="310"/>
                      </a:lnTo>
                      <a:lnTo>
                        <a:pt x="102" y="328"/>
                      </a:lnTo>
                      <a:lnTo>
                        <a:pt x="100" y="336"/>
                      </a:lnTo>
                      <a:lnTo>
                        <a:pt x="94" y="343"/>
                      </a:lnTo>
                      <a:lnTo>
                        <a:pt x="95" y="349"/>
                      </a:lnTo>
                      <a:lnTo>
                        <a:pt x="89" y="354"/>
                      </a:lnTo>
                      <a:lnTo>
                        <a:pt x="86" y="365"/>
                      </a:lnTo>
                      <a:lnTo>
                        <a:pt x="89" y="369"/>
                      </a:lnTo>
                      <a:lnTo>
                        <a:pt x="94" y="385"/>
                      </a:lnTo>
                      <a:lnTo>
                        <a:pt x="97" y="388"/>
                      </a:lnTo>
                      <a:lnTo>
                        <a:pt x="101" y="390"/>
                      </a:lnTo>
                      <a:lnTo>
                        <a:pt x="104" y="395"/>
                      </a:lnTo>
                      <a:lnTo>
                        <a:pt x="112" y="404"/>
                      </a:lnTo>
                      <a:lnTo>
                        <a:pt x="117" y="411"/>
                      </a:lnTo>
                      <a:lnTo>
                        <a:pt x="121" y="413"/>
                      </a:lnTo>
                      <a:lnTo>
                        <a:pt x="128" y="414"/>
                      </a:lnTo>
                      <a:lnTo>
                        <a:pt x="132" y="419"/>
                      </a:lnTo>
                      <a:lnTo>
                        <a:pt x="132" y="423"/>
                      </a:lnTo>
                      <a:lnTo>
                        <a:pt x="127" y="429"/>
                      </a:lnTo>
                      <a:lnTo>
                        <a:pt x="128" y="431"/>
                      </a:lnTo>
                      <a:lnTo>
                        <a:pt x="140" y="431"/>
                      </a:lnTo>
                      <a:lnTo>
                        <a:pt x="142" y="430"/>
                      </a:lnTo>
                      <a:lnTo>
                        <a:pt x="140" y="420"/>
                      </a:lnTo>
                      <a:lnTo>
                        <a:pt x="142" y="414"/>
                      </a:lnTo>
                      <a:lnTo>
                        <a:pt x="139" y="409"/>
                      </a:lnTo>
                      <a:lnTo>
                        <a:pt x="136" y="406"/>
                      </a:lnTo>
                      <a:lnTo>
                        <a:pt x="136" y="400"/>
                      </a:lnTo>
                      <a:lnTo>
                        <a:pt x="139" y="392"/>
                      </a:lnTo>
                      <a:lnTo>
                        <a:pt x="139" y="388"/>
                      </a:lnTo>
                      <a:lnTo>
                        <a:pt x="140" y="385"/>
                      </a:lnTo>
                      <a:lnTo>
                        <a:pt x="153" y="377"/>
                      </a:lnTo>
                      <a:lnTo>
                        <a:pt x="159" y="376"/>
                      </a:lnTo>
                      <a:lnTo>
                        <a:pt x="165" y="374"/>
                      </a:lnTo>
                      <a:lnTo>
                        <a:pt x="169" y="368"/>
                      </a:lnTo>
                      <a:lnTo>
                        <a:pt x="170" y="347"/>
                      </a:lnTo>
                      <a:lnTo>
                        <a:pt x="172" y="339"/>
                      </a:lnTo>
                      <a:lnTo>
                        <a:pt x="169" y="325"/>
                      </a:lnTo>
                      <a:lnTo>
                        <a:pt x="172" y="315"/>
                      </a:lnTo>
                      <a:lnTo>
                        <a:pt x="175" y="307"/>
                      </a:lnTo>
                      <a:lnTo>
                        <a:pt x="172" y="295"/>
                      </a:lnTo>
                      <a:lnTo>
                        <a:pt x="167" y="288"/>
                      </a:lnTo>
                      <a:lnTo>
                        <a:pt x="154" y="275"/>
                      </a:lnTo>
                      <a:lnTo>
                        <a:pt x="148" y="266"/>
                      </a:lnTo>
                      <a:lnTo>
                        <a:pt x="133" y="247"/>
                      </a:lnTo>
                      <a:lnTo>
                        <a:pt x="123" y="240"/>
                      </a:lnTo>
                      <a:lnTo>
                        <a:pt x="116" y="230"/>
                      </a:lnTo>
                      <a:lnTo>
                        <a:pt x="115" y="231"/>
                      </a:lnTo>
                      <a:lnTo>
                        <a:pt x="115" y="239"/>
                      </a:lnTo>
                      <a:lnTo>
                        <a:pt x="116" y="242"/>
                      </a:lnTo>
                      <a:lnTo>
                        <a:pt x="117" y="245"/>
                      </a:lnTo>
                      <a:lnTo>
                        <a:pt x="122" y="246"/>
                      </a:lnTo>
                      <a:lnTo>
                        <a:pt x="126" y="250"/>
                      </a:lnTo>
                      <a:lnTo>
                        <a:pt x="136" y="274"/>
                      </a:lnTo>
                      <a:lnTo>
                        <a:pt x="136" y="280"/>
                      </a:lnTo>
                      <a:lnTo>
                        <a:pt x="134" y="282"/>
                      </a:lnTo>
                      <a:lnTo>
                        <a:pt x="132" y="280"/>
                      </a:lnTo>
                      <a:lnTo>
                        <a:pt x="126" y="272"/>
                      </a:lnTo>
                      <a:lnTo>
                        <a:pt x="121" y="269"/>
                      </a:lnTo>
                      <a:lnTo>
                        <a:pt x="117" y="262"/>
                      </a:lnTo>
                      <a:lnTo>
                        <a:pt x="116" y="262"/>
                      </a:lnTo>
                      <a:lnTo>
                        <a:pt x="115" y="262"/>
                      </a:lnTo>
                      <a:lnTo>
                        <a:pt x="111" y="271"/>
                      </a:lnTo>
                      <a:lnTo>
                        <a:pt x="109" y="272"/>
                      </a:lnTo>
                      <a:lnTo>
                        <a:pt x="102" y="272"/>
                      </a:lnTo>
                      <a:lnTo>
                        <a:pt x="101" y="269"/>
                      </a:lnTo>
                      <a:lnTo>
                        <a:pt x="99" y="266"/>
                      </a:lnTo>
                      <a:lnTo>
                        <a:pt x="97" y="261"/>
                      </a:lnTo>
                      <a:lnTo>
                        <a:pt x="97" y="256"/>
                      </a:lnTo>
                      <a:lnTo>
                        <a:pt x="100" y="247"/>
                      </a:lnTo>
                      <a:lnTo>
                        <a:pt x="100" y="245"/>
                      </a:lnTo>
                      <a:lnTo>
                        <a:pt x="97" y="241"/>
                      </a:lnTo>
                      <a:lnTo>
                        <a:pt x="91" y="235"/>
                      </a:lnTo>
                      <a:lnTo>
                        <a:pt x="89" y="231"/>
                      </a:lnTo>
                      <a:lnTo>
                        <a:pt x="86" y="223"/>
                      </a:lnTo>
                      <a:lnTo>
                        <a:pt x="86" y="209"/>
                      </a:lnTo>
                      <a:lnTo>
                        <a:pt x="85" y="208"/>
                      </a:lnTo>
                      <a:lnTo>
                        <a:pt x="80" y="187"/>
                      </a:lnTo>
                      <a:lnTo>
                        <a:pt x="68" y="164"/>
                      </a:lnTo>
                      <a:lnTo>
                        <a:pt x="68" y="159"/>
                      </a:lnTo>
                      <a:lnTo>
                        <a:pt x="68" y="154"/>
                      </a:lnTo>
                      <a:lnTo>
                        <a:pt x="73" y="145"/>
                      </a:lnTo>
                      <a:lnTo>
                        <a:pt x="79" y="140"/>
                      </a:lnTo>
                      <a:lnTo>
                        <a:pt x="83" y="128"/>
                      </a:lnTo>
                      <a:lnTo>
                        <a:pt x="81" y="94"/>
                      </a:lnTo>
                      <a:lnTo>
                        <a:pt x="79" y="70"/>
                      </a:lnTo>
                      <a:lnTo>
                        <a:pt x="81" y="63"/>
                      </a:lnTo>
                      <a:lnTo>
                        <a:pt x="81" y="57"/>
                      </a:lnTo>
                      <a:lnTo>
                        <a:pt x="78" y="51"/>
                      </a:lnTo>
                      <a:lnTo>
                        <a:pt x="72" y="48"/>
                      </a:lnTo>
                      <a:lnTo>
                        <a:pt x="69" y="46"/>
                      </a:lnTo>
                      <a:lnTo>
                        <a:pt x="63" y="32"/>
                      </a:lnTo>
                      <a:lnTo>
                        <a:pt x="62" y="26"/>
                      </a:lnTo>
                      <a:lnTo>
                        <a:pt x="64" y="18"/>
                      </a:lnTo>
                      <a:lnTo>
                        <a:pt x="69" y="10"/>
                      </a:lnTo>
                      <a:lnTo>
                        <a:pt x="64" y="1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48" name="Freeform 147"/>
                <p:cNvSpPr>
                  <a:spLocks noChangeAspect="1"/>
                </p:cNvSpPr>
                <p:nvPr/>
              </p:nvSpPr>
              <p:spPr bwMode="gray">
                <a:xfrm>
                  <a:off x="5511005" y="3904009"/>
                  <a:ext cx="123825" cy="247650"/>
                </a:xfrm>
                <a:custGeom>
                  <a:avLst/>
                  <a:gdLst/>
                  <a:ahLst/>
                  <a:cxnLst>
                    <a:cxn ang="0">
                      <a:pos x="76" y="226"/>
                    </a:cxn>
                    <a:cxn ang="0">
                      <a:pos x="107" y="215"/>
                    </a:cxn>
                    <a:cxn ang="0">
                      <a:pos x="118" y="215"/>
                    </a:cxn>
                    <a:cxn ang="0">
                      <a:pos x="130" y="204"/>
                    </a:cxn>
                    <a:cxn ang="0">
                      <a:pos x="152" y="199"/>
                    </a:cxn>
                    <a:cxn ang="0">
                      <a:pos x="170" y="219"/>
                    </a:cxn>
                    <a:cxn ang="0">
                      <a:pos x="182" y="210"/>
                    </a:cxn>
                    <a:cxn ang="0">
                      <a:pos x="183" y="181"/>
                    </a:cxn>
                    <a:cxn ang="0">
                      <a:pos x="204" y="189"/>
                    </a:cxn>
                    <a:cxn ang="0">
                      <a:pos x="208" y="167"/>
                    </a:cxn>
                    <a:cxn ang="0">
                      <a:pos x="221" y="149"/>
                    </a:cxn>
                    <a:cxn ang="0">
                      <a:pos x="229" y="160"/>
                    </a:cxn>
                    <a:cxn ang="0">
                      <a:pos x="258" y="140"/>
                    </a:cxn>
                    <a:cxn ang="0">
                      <a:pos x="242" y="125"/>
                    </a:cxn>
                    <a:cxn ang="0">
                      <a:pos x="258" y="113"/>
                    </a:cxn>
                    <a:cxn ang="0">
                      <a:pos x="253" y="81"/>
                    </a:cxn>
                    <a:cxn ang="0">
                      <a:pos x="270" y="92"/>
                    </a:cxn>
                    <a:cxn ang="0">
                      <a:pos x="293" y="68"/>
                    </a:cxn>
                    <a:cxn ang="0">
                      <a:pos x="307" y="25"/>
                    </a:cxn>
                    <a:cxn ang="0">
                      <a:pos x="316" y="5"/>
                    </a:cxn>
                    <a:cxn ang="0">
                      <a:pos x="344" y="23"/>
                    </a:cxn>
                    <a:cxn ang="0">
                      <a:pos x="365" y="60"/>
                    </a:cxn>
                    <a:cxn ang="0">
                      <a:pos x="374" y="106"/>
                    </a:cxn>
                    <a:cxn ang="0">
                      <a:pos x="382" y="151"/>
                    </a:cxn>
                    <a:cxn ang="0">
                      <a:pos x="388" y="198"/>
                    </a:cxn>
                    <a:cxn ang="0">
                      <a:pos x="370" y="198"/>
                    </a:cxn>
                    <a:cxn ang="0">
                      <a:pos x="353" y="206"/>
                    </a:cxn>
                    <a:cxn ang="0">
                      <a:pos x="360" y="251"/>
                    </a:cxn>
                    <a:cxn ang="0">
                      <a:pos x="342" y="283"/>
                    </a:cxn>
                    <a:cxn ang="0">
                      <a:pos x="329" y="366"/>
                    </a:cxn>
                    <a:cxn ang="0">
                      <a:pos x="316" y="405"/>
                    </a:cxn>
                    <a:cxn ang="0">
                      <a:pos x="283" y="511"/>
                    </a:cxn>
                    <a:cxn ang="0">
                      <a:pos x="254" y="606"/>
                    </a:cxn>
                    <a:cxn ang="0">
                      <a:pos x="236" y="684"/>
                    </a:cxn>
                    <a:cxn ang="0">
                      <a:pos x="210" y="736"/>
                    </a:cxn>
                    <a:cxn ang="0">
                      <a:pos x="183" y="748"/>
                    </a:cxn>
                    <a:cxn ang="0">
                      <a:pos x="106" y="776"/>
                    </a:cxn>
                    <a:cxn ang="0">
                      <a:pos x="59" y="746"/>
                    </a:cxn>
                    <a:cxn ang="0">
                      <a:pos x="27" y="697"/>
                    </a:cxn>
                    <a:cxn ang="0">
                      <a:pos x="28" y="654"/>
                    </a:cxn>
                    <a:cxn ang="0">
                      <a:pos x="9" y="615"/>
                    </a:cxn>
                    <a:cxn ang="0">
                      <a:pos x="0" y="574"/>
                    </a:cxn>
                    <a:cxn ang="0">
                      <a:pos x="15" y="527"/>
                    </a:cxn>
                    <a:cxn ang="0">
                      <a:pos x="38" y="489"/>
                    </a:cxn>
                    <a:cxn ang="0">
                      <a:pos x="69" y="435"/>
                    </a:cxn>
                    <a:cxn ang="0">
                      <a:pos x="69" y="409"/>
                    </a:cxn>
                    <a:cxn ang="0">
                      <a:pos x="48" y="348"/>
                    </a:cxn>
                    <a:cxn ang="0">
                      <a:pos x="51" y="280"/>
                    </a:cxn>
                  </a:cxnLst>
                  <a:rect l="0" t="0" r="r" b="b"/>
                  <a:pathLst>
                    <a:path w="391" h="776">
                      <a:moveTo>
                        <a:pt x="64" y="230"/>
                      </a:moveTo>
                      <a:lnTo>
                        <a:pt x="69" y="224"/>
                      </a:lnTo>
                      <a:lnTo>
                        <a:pt x="76" y="226"/>
                      </a:lnTo>
                      <a:lnTo>
                        <a:pt x="92" y="225"/>
                      </a:lnTo>
                      <a:lnTo>
                        <a:pt x="96" y="221"/>
                      </a:lnTo>
                      <a:lnTo>
                        <a:pt x="107" y="215"/>
                      </a:lnTo>
                      <a:lnTo>
                        <a:pt x="109" y="220"/>
                      </a:lnTo>
                      <a:lnTo>
                        <a:pt x="113" y="221"/>
                      </a:lnTo>
                      <a:lnTo>
                        <a:pt x="118" y="215"/>
                      </a:lnTo>
                      <a:lnTo>
                        <a:pt x="124" y="217"/>
                      </a:lnTo>
                      <a:lnTo>
                        <a:pt x="129" y="211"/>
                      </a:lnTo>
                      <a:lnTo>
                        <a:pt x="130" y="204"/>
                      </a:lnTo>
                      <a:lnTo>
                        <a:pt x="140" y="202"/>
                      </a:lnTo>
                      <a:lnTo>
                        <a:pt x="146" y="205"/>
                      </a:lnTo>
                      <a:lnTo>
                        <a:pt x="152" y="199"/>
                      </a:lnTo>
                      <a:lnTo>
                        <a:pt x="159" y="202"/>
                      </a:lnTo>
                      <a:lnTo>
                        <a:pt x="164" y="211"/>
                      </a:lnTo>
                      <a:lnTo>
                        <a:pt x="170" y="219"/>
                      </a:lnTo>
                      <a:lnTo>
                        <a:pt x="178" y="221"/>
                      </a:lnTo>
                      <a:lnTo>
                        <a:pt x="184" y="220"/>
                      </a:lnTo>
                      <a:lnTo>
                        <a:pt x="182" y="210"/>
                      </a:lnTo>
                      <a:lnTo>
                        <a:pt x="172" y="202"/>
                      </a:lnTo>
                      <a:lnTo>
                        <a:pt x="173" y="192"/>
                      </a:lnTo>
                      <a:lnTo>
                        <a:pt x="183" y="181"/>
                      </a:lnTo>
                      <a:lnTo>
                        <a:pt x="195" y="173"/>
                      </a:lnTo>
                      <a:lnTo>
                        <a:pt x="202" y="176"/>
                      </a:lnTo>
                      <a:lnTo>
                        <a:pt x="204" y="189"/>
                      </a:lnTo>
                      <a:lnTo>
                        <a:pt x="211" y="189"/>
                      </a:lnTo>
                      <a:lnTo>
                        <a:pt x="218" y="186"/>
                      </a:lnTo>
                      <a:lnTo>
                        <a:pt x="208" y="167"/>
                      </a:lnTo>
                      <a:lnTo>
                        <a:pt x="215" y="161"/>
                      </a:lnTo>
                      <a:lnTo>
                        <a:pt x="224" y="150"/>
                      </a:lnTo>
                      <a:lnTo>
                        <a:pt x="221" y="149"/>
                      </a:lnTo>
                      <a:lnTo>
                        <a:pt x="227" y="141"/>
                      </a:lnTo>
                      <a:lnTo>
                        <a:pt x="231" y="149"/>
                      </a:lnTo>
                      <a:lnTo>
                        <a:pt x="229" y="160"/>
                      </a:lnTo>
                      <a:lnTo>
                        <a:pt x="245" y="140"/>
                      </a:lnTo>
                      <a:lnTo>
                        <a:pt x="253" y="141"/>
                      </a:lnTo>
                      <a:lnTo>
                        <a:pt x="258" y="140"/>
                      </a:lnTo>
                      <a:lnTo>
                        <a:pt x="256" y="135"/>
                      </a:lnTo>
                      <a:lnTo>
                        <a:pt x="247" y="133"/>
                      </a:lnTo>
                      <a:lnTo>
                        <a:pt x="242" y="125"/>
                      </a:lnTo>
                      <a:lnTo>
                        <a:pt x="245" y="119"/>
                      </a:lnTo>
                      <a:lnTo>
                        <a:pt x="253" y="108"/>
                      </a:lnTo>
                      <a:lnTo>
                        <a:pt x="258" y="113"/>
                      </a:lnTo>
                      <a:lnTo>
                        <a:pt x="259" y="101"/>
                      </a:lnTo>
                      <a:lnTo>
                        <a:pt x="256" y="93"/>
                      </a:lnTo>
                      <a:lnTo>
                        <a:pt x="253" y="81"/>
                      </a:lnTo>
                      <a:lnTo>
                        <a:pt x="256" y="77"/>
                      </a:lnTo>
                      <a:lnTo>
                        <a:pt x="267" y="81"/>
                      </a:lnTo>
                      <a:lnTo>
                        <a:pt x="270" y="92"/>
                      </a:lnTo>
                      <a:lnTo>
                        <a:pt x="283" y="74"/>
                      </a:lnTo>
                      <a:lnTo>
                        <a:pt x="285" y="63"/>
                      </a:lnTo>
                      <a:lnTo>
                        <a:pt x="293" y="68"/>
                      </a:lnTo>
                      <a:lnTo>
                        <a:pt x="301" y="61"/>
                      </a:lnTo>
                      <a:lnTo>
                        <a:pt x="306" y="47"/>
                      </a:lnTo>
                      <a:lnTo>
                        <a:pt x="307" y="25"/>
                      </a:lnTo>
                      <a:lnTo>
                        <a:pt x="301" y="15"/>
                      </a:lnTo>
                      <a:lnTo>
                        <a:pt x="306" y="17"/>
                      </a:lnTo>
                      <a:lnTo>
                        <a:pt x="316" y="5"/>
                      </a:lnTo>
                      <a:lnTo>
                        <a:pt x="323" y="0"/>
                      </a:lnTo>
                      <a:lnTo>
                        <a:pt x="334" y="10"/>
                      </a:lnTo>
                      <a:lnTo>
                        <a:pt x="344" y="23"/>
                      </a:lnTo>
                      <a:lnTo>
                        <a:pt x="354" y="33"/>
                      </a:lnTo>
                      <a:lnTo>
                        <a:pt x="361" y="47"/>
                      </a:lnTo>
                      <a:lnTo>
                        <a:pt x="365" y="60"/>
                      </a:lnTo>
                      <a:lnTo>
                        <a:pt x="366" y="73"/>
                      </a:lnTo>
                      <a:lnTo>
                        <a:pt x="371" y="89"/>
                      </a:lnTo>
                      <a:lnTo>
                        <a:pt x="374" y="106"/>
                      </a:lnTo>
                      <a:lnTo>
                        <a:pt x="377" y="120"/>
                      </a:lnTo>
                      <a:lnTo>
                        <a:pt x="379" y="135"/>
                      </a:lnTo>
                      <a:lnTo>
                        <a:pt x="382" y="151"/>
                      </a:lnTo>
                      <a:lnTo>
                        <a:pt x="388" y="167"/>
                      </a:lnTo>
                      <a:lnTo>
                        <a:pt x="391" y="183"/>
                      </a:lnTo>
                      <a:lnTo>
                        <a:pt x="388" y="198"/>
                      </a:lnTo>
                      <a:lnTo>
                        <a:pt x="383" y="210"/>
                      </a:lnTo>
                      <a:lnTo>
                        <a:pt x="376" y="211"/>
                      </a:lnTo>
                      <a:lnTo>
                        <a:pt x="370" y="198"/>
                      </a:lnTo>
                      <a:lnTo>
                        <a:pt x="366" y="183"/>
                      </a:lnTo>
                      <a:lnTo>
                        <a:pt x="356" y="184"/>
                      </a:lnTo>
                      <a:lnTo>
                        <a:pt x="353" y="206"/>
                      </a:lnTo>
                      <a:lnTo>
                        <a:pt x="353" y="222"/>
                      </a:lnTo>
                      <a:lnTo>
                        <a:pt x="360" y="235"/>
                      </a:lnTo>
                      <a:lnTo>
                        <a:pt x="360" y="251"/>
                      </a:lnTo>
                      <a:lnTo>
                        <a:pt x="355" y="262"/>
                      </a:lnTo>
                      <a:lnTo>
                        <a:pt x="349" y="268"/>
                      </a:lnTo>
                      <a:lnTo>
                        <a:pt x="342" y="283"/>
                      </a:lnTo>
                      <a:lnTo>
                        <a:pt x="339" y="300"/>
                      </a:lnTo>
                      <a:lnTo>
                        <a:pt x="339" y="315"/>
                      </a:lnTo>
                      <a:lnTo>
                        <a:pt x="329" y="366"/>
                      </a:lnTo>
                      <a:lnTo>
                        <a:pt x="318" y="397"/>
                      </a:lnTo>
                      <a:lnTo>
                        <a:pt x="317" y="397"/>
                      </a:lnTo>
                      <a:lnTo>
                        <a:pt x="316" y="405"/>
                      </a:lnTo>
                      <a:lnTo>
                        <a:pt x="300" y="459"/>
                      </a:lnTo>
                      <a:lnTo>
                        <a:pt x="288" y="488"/>
                      </a:lnTo>
                      <a:lnTo>
                        <a:pt x="283" y="511"/>
                      </a:lnTo>
                      <a:lnTo>
                        <a:pt x="273" y="549"/>
                      </a:lnTo>
                      <a:lnTo>
                        <a:pt x="266" y="566"/>
                      </a:lnTo>
                      <a:lnTo>
                        <a:pt x="254" y="606"/>
                      </a:lnTo>
                      <a:lnTo>
                        <a:pt x="248" y="635"/>
                      </a:lnTo>
                      <a:lnTo>
                        <a:pt x="243" y="651"/>
                      </a:lnTo>
                      <a:lnTo>
                        <a:pt x="236" y="684"/>
                      </a:lnTo>
                      <a:lnTo>
                        <a:pt x="227" y="700"/>
                      </a:lnTo>
                      <a:lnTo>
                        <a:pt x="223" y="715"/>
                      </a:lnTo>
                      <a:lnTo>
                        <a:pt x="210" y="736"/>
                      </a:lnTo>
                      <a:lnTo>
                        <a:pt x="200" y="744"/>
                      </a:lnTo>
                      <a:lnTo>
                        <a:pt x="192" y="749"/>
                      </a:lnTo>
                      <a:lnTo>
                        <a:pt x="183" y="748"/>
                      </a:lnTo>
                      <a:lnTo>
                        <a:pt x="151" y="755"/>
                      </a:lnTo>
                      <a:lnTo>
                        <a:pt x="119" y="774"/>
                      </a:lnTo>
                      <a:lnTo>
                        <a:pt x="106" y="776"/>
                      </a:lnTo>
                      <a:lnTo>
                        <a:pt x="86" y="762"/>
                      </a:lnTo>
                      <a:lnTo>
                        <a:pt x="71" y="753"/>
                      </a:lnTo>
                      <a:lnTo>
                        <a:pt x="59" y="746"/>
                      </a:lnTo>
                      <a:lnTo>
                        <a:pt x="47" y="736"/>
                      </a:lnTo>
                      <a:lnTo>
                        <a:pt x="32" y="714"/>
                      </a:lnTo>
                      <a:lnTo>
                        <a:pt x="27" y="697"/>
                      </a:lnTo>
                      <a:lnTo>
                        <a:pt x="24" y="678"/>
                      </a:lnTo>
                      <a:lnTo>
                        <a:pt x="24" y="663"/>
                      </a:lnTo>
                      <a:lnTo>
                        <a:pt x="28" y="654"/>
                      </a:lnTo>
                      <a:lnTo>
                        <a:pt x="24" y="638"/>
                      </a:lnTo>
                      <a:lnTo>
                        <a:pt x="17" y="624"/>
                      </a:lnTo>
                      <a:lnTo>
                        <a:pt x="9" y="615"/>
                      </a:lnTo>
                      <a:lnTo>
                        <a:pt x="1" y="601"/>
                      </a:lnTo>
                      <a:lnTo>
                        <a:pt x="1" y="586"/>
                      </a:lnTo>
                      <a:lnTo>
                        <a:pt x="0" y="574"/>
                      </a:lnTo>
                      <a:lnTo>
                        <a:pt x="0" y="555"/>
                      </a:lnTo>
                      <a:lnTo>
                        <a:pt x="8" y="543"/>
                      </a:lnTo>
                      <a:lnTo>
                        <a:pt x="15" y="527"/>
                      </a:lnTo>
                      <a:lnTo>
                        <a:pt x="21" y="518"/>
                      </a:lnTo>
                      <a:lnTo>
                        <a:pt x="30" y="516"/>
                      </a:lnTo>
                      <a:lnTo>
                        <a:pt x="38" y="489"/>
                      </a:lnTo>
                      <a:lnTo>
                        <a:pt x="55" y="457"/>
                      </a:lnTo>
                      <a:lnTo>
                        <a:pt x="65" y="446"/>
                      </a:lnTo>
                      <a:lnTo>
                        <a:pt x="69" y="435"/>
                      </a:lnTo>
                      <a:lnTo>
                        <a:pt x="68" y="425"/>
                      </a:lnTo>
                      <a:lnTo>
                        <a:pt x="71" y="419"/>
                      </a:lnTo>
                      <a:lnTo>
                        <a:pt x="69" y="409"/>
                      </a:lnTo>
                      <a:lnTo>
                        <a:pt x="60" y="396"/>
                      </a:lnTo>
                      <a:lnTo>
                        <a:pt x="54" y="376"/>
                      </a:lnTo>
                      <a:lnTo>
                        <a:pt x="48" y="348"/>
                      </a:lnTo>
                      <a:lnTo>
                        <a:pt x="47" y="318"/>
                      </a:lnTo>
                      <a:lnTo>
                        <a:pt x="37" y="302"/>
                      </a:lnTo>
                      <a:lnTo>
                        <a:pt x="51" y="280"/>
                      </a:lnTo>
                      <a:lnTo>
                        <a:pt x="65" y="247"/>
                      </a:lnTo>
                      <a:lnTo>
                        <a:pt x="64" y="23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nvGrpSpPr>
                <p:cNvPr id="149" name="Group 25"/>
                <p:cNvGrpSpPr>
                  <a:grpSpLocks noChangeAspect="1"/>
                </p:cNvGrpSpPr>
                <p:nvPr/>
              </p:nvGrpSpPr>
              <p:grpSpPr bwMode="gray">
                <a:xfrm>
                  <a:off x="4961730" y="3769072"/>
                  <a:ext cx="219075" cy="239713"/>
                  <a:chOff x="2643" y="2535"/>
                  <a:chExt cx="138" cy="151"/>
                </a:xfrm>
                <a:grpFill/>
              </p:grpSpPr>
              <p:sp>
                <p:nvSpPr>
                  <p:cNvPr id="179" name="Freeform 26"/>
                  <p:cNvSpPr>
                    <a:spLocks noChangeAspect="1"/>
                  </p:cNvSpPr>
                  <p:nvPr/>
                </p:nvSpPr>
                <p:spPr bwMode="gray">
                  <a:xfrm>
                    <a:off x="2643" y="2550"/>
                    <a:ext cx="138" cy="136"/>
                  </a:xfrm>
                  <a:custGeom>
                    <a:avLst/>
                    <a:gdLst/>
                    <a:ahLst/>
                    <a:cxnLst>
                      <a:cxn ang="0">
                        <a:pos x="14" y="557"/>
                      </a:cxn>
                      <a:cxn ang="0">
                        <a:pos x="30" y="499"/>
                      </a:cxn>
                      <a:cxn ang="0">
                        <a:pos x="43" y="451"/>
                      </a:cxn>
                      <a:cxn ang="0">
                        <a:pos x="53" y="418"/>
                      </a:cxn>
                      <a:cxn ang="0">
                        <a:pos x="90" y="381"/>
                      </a:cxn>
                      <a:cxn ang="0">
                        <a:pos x="116" y="331"/>
                      </a:cxn>
                      <a:cxn ang="0">
                        <a:pos x="122" y="283"/>
                      </a:cxn>
                      <a:cxn ang="0">
                        <a:pos x="95" y="235"/>
                      </a:cxn>
                      <a:cxn ang="0">
                        <a:pos x="86" y="175"/>
                      </a:cxn>
                      <a:cxn ang="0">
                        <a:pos x="84" y="128"/>
                      </a:cxn>
                      <a:cxn ang="0">
                        <a:pos x="53" y="53"/>
                      </a:cxn>
                      <a:cxn ang="0">
                        <a:pos x="40" y="26"/>
                      </a:cxn>
                      <a:cxn ang="0">
                        <a:pos x="79" y="9"/>
                      </a:cxn>
                      <a:cxn ang="0">
                        <a:pos x="132" y="4"/>
                      </a:cxn>
                      <a:cxn ang="0">
                        <a:pos x="193" y="3"/>
                      </a:cxn>
                      <a:cxn ang="0">
                        <a:pos x="258" y="3"/>
                      </a:cxn>
                      <a:cxn ang="0">
                        <a:pos x="275" y="19"/>
                      </a:cxn>
                      <a:cxn ang="0">
                        <a:pos x="290" y="68"/>
                      </a:cxn>
                      <a:cxn ang="0">
                        <a:pos x="339" y="129"/>
                      </a:cxn>
                      <a:cxn ang="0">
                        <a:pos x="404" y="122"/>
                      </a:cxn>
                      <a:cxn ang="0">
                        <a:pos x="430" y="95"/>
                      </a:cxn>
                      <a:cxn ang="0">
                        <a:pos x="436" y="67"/>
                      </a:cxn>
                      <a:cxn ang="0">
                        <a:pos x="504" y="83"/>
                      </a:cxn>
                      <a:cxn ang="0">
                        <a:pos x="560" y="128"/>
                      </a:cxn>
                      <a:cxn ang="0">
                        <a:pos x="565" y="178"/>
                      </a:cxn>
                      <a:cxn ang="0">
                        <a:pos x="573" y="226"/>
                      </a:cxn>
                      <a:cxn ang="0">
                        <a:pos x="580" y="278"/>
                      </a:cxn>
                      <a:cxn ang="0">
                        <a:pos x="572" y="295"/>
                      </a:cxn>
                      <a:cxn ang="0">
                        <a:pos x="590" y="304"/>
                      </a:cxn>
                      <a:cxn ang="0">
                        <a:pos x="651" y="288"/>
                      </a:cxn>
                      <a:cxn ang="0">
                        <a:pos x="682" y="279"/>
                      </a:cxn>
                      <a:cxn ang="0">
                        <a:pos x="686" y="288"/>
                      </a:cxn>
                      <a:cxn ang="0">
                        <a:pos x="683" y="311"/>
                      </a:cxn>
                      <a:cxn ang="0">
                        <a:pos x="681" y="364"/>
                      </a:cxn>
                      <a:cxn ang="0">
                        <a:pos x="683" y="396"/>
                      </a:cxn>
                      <a:cxn ang="0">
                        <a:pos x="573" y="452"/>
                      </a:cxn>
                      <a:cxn ang="0">
                        <a:pos x="573" y="601"/>
                      </a:cxn>
                      <a:cxn ang="0">
                        <a:pos x="603" y="630"/>
                      </a:cxn>
                      <a:cxn ang="0">
                        <a:pos x="630" y="654"/>
                      </a:cxn>
                      <a:cxn ang="0">
                        <a:pos x="549" y="683"/>
                      </a:cxn>
                      <a:cxn ang="0">
                        <a:pos x="513" y="677"/>
                      </a:cxn>
                      <a:cxn ang="0">
                        <a:pos x="417" y="671"/>
                      </a:cxn>
                      <a:cxn ang="0">
                        <a:pos x="369" y="644"/>
                      </a:cxn>
                      <a:cxn ang="0">
                        <a:pos x="201" y="644"/>
                      </a:cxn>
                      <a:cxn ang="0">
                        <a:pos x="112" y="633"/>
                      </a:cxn>
                      <a:cxn ang="0">
                        <a:pos x="62" y="618"/>
                      </a:cxn>
                      <a:cxn ang="0">
                        <a:pos x="26" y="629"/>
                      </a:cxn>
                      <a:cxn ang="0">
                        <a:pos x="0" y="617"/>
                      </a:cxn>
                    </a:cxnLst>
                    <a:rect l="0" t="0" r="r" b="b"/>
                    <a:pathLst>
                      <a:path w="692" h="684">
                        <a:moveTo>
                          <a:pt x="5" y="597"/>
                        </a:moveTo>
                        <a:lnTo>
                          <a:pt x="5" y="576"/>
                        </a:lnTo>
                        <a:lnTo>
                          <a:pt x="6" y="565"/>
                        </a:lnTo>
                        <a:lnTo>
                          <a:pt x="14" y="557"/>
                        </a:lnTo>
                        <a:lnTo>
                          <a:pt x="21" y="532"/>
                        </a:lnTo>
                        <a:lnTo>
                          <a:pt x="25" y="522"/>
                        </a:lnTo>
                        <a:lnTo>
                          <a:pt x="26" y="508"/>
                        </a:lnTo>
                        <a:lnTo>
                          <a:pt x="30" y="499"/>
                        </a:lnTo>
                        <a:lnTo>
                          <a:pt x="31" y="487"/>
                        </a:lnTo>
                        <a:lnTo>
                          <a:pt x="33" y="481"/>
                        </a:lnTo>
                        <a:lnTo>
                          <a:pt x="36" y="470"/>
                        </a:lnTo>
                        <a:lnTo>
                          <a:pt x="43" y="451"/>
                        </a:lnTo>
                        <a:lnTo>
                          <a:pt x="43" y="444"/>
                        </a:lnTo>
                        <a:lnTo>
                          <a:pt x="47" y="439"/>
                        </a:lnTo>
                        <a:lnTo>
                          <a:pt x="47" y="433"/>
                        </a:lnTo>
                        <a:lnTo>
                          <a:pt x="53" y="418"/>
                        </a:lnTo>
                        <a:lnTo>
                          <a:pt x="63" y="411"/>
                        </a:lnTo>
                        <a:lnTo>
                          <a:pt x="69" y="403"/>
                        </a:lnTo>
                        <a:lnTo>
                          <a:pt x="70" y="391"/>
                        </a:lnTo>
                        <a:lnTo>
                          <a:pt x="90" y="381"/>
                        </a:lnTo>
                        <a:lnTo>
                          <a:pt x="103" y="366"/>
                        </a:lnTo>
                        <a:lnTo>
                          <a:pt x="108" y="358"/>
                        </a:lnTo>
                        <a:lnTo>
                          <a:pt x="113" y="347"/>
                        </a:lnTo>
                        <a:lnTo>
                          <a:pt x="116" y="331"/>
                        </a:lnTo>
                        <a:lnTo>
                          <a:pt x="116" y="315"/>
                        </a:lnTo>
                        <a:lnTo>
                          <a:pt x="118" y="306"/>
                        </a:lnTo>
                        <a:lnTo>
                          <a:pt x="117" y="290"/>
                        </a:lnTo>
                        <a:lnTo>
                          <a:pt x="122" y="283"/>
                        </a:lnTo>
                        <a:lnTo>
                          <a:pt x="117" y="264"/>
                        </a:lnTo>
                        <a:lnTo>
                          <a:pt x="105" y="253"/>
                        </a:lnTo>
                        <a:lnTo>
                          <a:pt x="100" y="242"/>
                        </a:lnTo>
                        <a:lnTo>
                          <a:pt x="95" y="235"/>
                        </a:lnTo>
                        <a:lnTo>
                          <a:pt x="89" y="219"/>
                        </a:lnTo>
                        <a:lnTo>
                          <a:pt x="81" y="188"/>
                        </a:lnTo>
                        <a:lnTo>
                          <a:pt x="81" y="182"/>
                        </a:lnTo>
                        <a:lnTo>
                          <a:pt x="86" y="175"/>
                        </a:lnTo>
                        <a:lnTo>
                          <a:pt x="94" y="169"/>
                        </a:lnTo>
                        <a:lnTo>
                          <a:pt x="94" y="151"/>
                        </a:lnTo>
                        <a:lnTo>
                          <a:pt x="90" y="137"/>
                        </a:lnTo>
                        <a:lnTo>
                          <a:pt x="84" y="128"/>
                        </a:lnTo>
                        <a:lnTo>
                          <a:pt x="73" y="91"/>
                        </a:lnTo>
                        <a:lnTo>
                          <a:pt x="70" y="79"/>
                        </a:lnTo>
                        <a:lnTo>
                          <a:pt x="67" y="70"/>
                        </a:lnTo>
                        <a:lnTo>
                          <a:pt x="53" y="53"/>
                        </a:lnTo>
                        <a:lnTo>
                          <a:pt x="48" y="45"/>
                        </a:lnTo>
                        <a:lnTo>
                          <a:pt x="43" y="36"/>
                        </a:lnTo>
                        <a:lnTo>
                          <a:pt x="40" y="30"/>
                        </a:lnTo>
                        <a:lnTo>
                          <a:pt x="40" y="26"/>
                        </a:lnTo>
                        <a:lnTo>
                          <a:pt x="41" y="24"/>
                        </a:lnTo>
                        <a:lnTo>
                          <a:pt x="47" y="21"/>
                        </a:lnTo>
                        <a:lnTo>
                          <a:pt x="65" y="16"/>
                        </a:lnTo>
                        <a:lnTo>
                          <a:pt x="79" y="9"/>
                        </a:lnTo>
                        <a:lnTo>
                          <a:pt x="92" y="4"/>
                        </a:lnTo>
                        <a:lnTo>
                          <a:pt x="101" y="4"/>
                        </a:lnTo>
                        <a:lnTo>
                          <a:pt x="108" y="3"/>
                        </a:lnTo>
                        <a:lnTo>
                          <a:pt x="132" y="4"/>
                        </a:lnTo>
                        <a:lnTo>
                          <a:pt x="154" y="2"/>
                        </a:lnTo>
                        <a:lnTo>
                          <a:pt x="161" y="4"/>
                        </a:lnTo>
                        <a:lnTo>
                          <a:pt x="180" y="5"/>
                        </a:lnTo>
                        <a:lnTo>
                          <a:pt x="193" y="3"/>
                        </a:lnTo>
                        <a:lnTo>
                          <a:pt x="207" y="3"/>
                        </a:lnTo>
                        <a:lnTo>
                          <a:pt x="240" y="0"/>
                        </a:lnTo>
                        <a:lnTo>
                          <a:pt x="256" y="2"/>
                        </a:lnTo>
                        <a:lnTo>
                          <a:pt x="258" y="3"/>
                        </a:lnTo>
                        <a:lnTo>
                          <a:pt x="263" y="10"/>
                        </a:lnTo>
                        <a:lnTo>
                          <a:pt x="267" y="11"/>
                        </a:lnTo>
                        <a:lnTo>
                          <a:pt x="271" y="10"/>
                        </a:lnTo>
                        <a:lnTo>
                          <a:pt x="275" y="19"/>
                        </a:lnTo>
                        <a:lnTo>
                          <a:pt x="280" y="37"/>
                        </a:lnTo>
                        <a:lnTo>
                          <a:pt x="282" y="51"/>
                        </a:lnTo>
                        <a:lnTo>
                          <a:pt x="283" y="56"/>
                        </a:lnTo>
                        <a:lnTo>
                          <a:pt x="290" y="68"/>
                        </a:lnTo>
                        <a:lnTo>
                          <a:pt x="294" y="84"/>
                        </a:lnTo>
                        <a:lnTo>
                          <a:pt x="306" y="97"/>
                        </a:lnTo>
                        <a:lnTo>
                          <a:pt x="327" y="124"/>
                        </a:lnTo>
                        <a:lnTo>
                          <a:pt x="339" y="129"/>
                        </a:lnTo>
                        <a:lnTo>
                          <a:pt x="353" y="129"/>
                        </a:lnTo>
                        <a:lnTo>
                          <a:pt x="374" y="122"/>
                        </a:lnTo>
                        <a:lnTo>
                          <a:pt x="387" y="119"/>
                        </a:lnTo>
                        <a:lnTo>
                          <a:pt x="404" y="122"/>
                        </a:lnTo>
                        <a:lnTo>
                          <a:pt x="424" y="122"/>
                        </a:lnTo>
                        <a:lnTo>
                          <a:pt x="427" y="107"/>
                        </a:lnTo>
                        <a:lnTo>
                          <a:pt x="428" y="100"/>
                        </a:lnTo>
                        <a:lnTo>
                          <a:pt x="430" y="95"/>
                        </a:lnTo>
                        <a:lnTo>
                          <a:pt x="431" y="91"/>
                        </a:lnTo>
                        <a:lnTo>
                          <a:pt x="433" y="86"/>
                        </a:lnTo>
                        <a:lnTo>
                          <a:pt x="434" y="75"/>
                        </a:lnTo>
                        <a:lnTo>
                          <a:pt x="436" y="67"/>
                        </a:lnTo>
                        <a:lnTo>
                          <a:pt x="479" y="67"/>
                        </a:lnTo>
                        <a:lnTo>
                          <a:pt x="482" y="61"/>
                        </a:lnTo>
                        <a:lnTo>
                          <a:pt x="505" y="61"/>
                        </a:lnTo>
                        <a:lnTo>
                          <a:pt x="504" y="83"/>
                        </a:lnTo>
                        <a:lnTo>
                          <a:pt x="552" y="84"/>
                        </a:lnTo>
                        <a:lnTo>
                          <a:pt x="556" y="88"/>
                        </a:lnTo>
                        <a:lnTo>
                          <a:pt x="558" y="96"/>
                        </a:lnTo>
                        <a:lnTo>
                          <a:pt x="560" y="128"/>
                        </a:lnTo>
                        <a:lnTo>
                          <a:pt x="563" y="140"/>
                        </a:lnTo>
                        <a:lnTo>
                          <a:pt x="563" y="156"/>
                        </a:lnTo>
                        <a:lnTo>
                          <a:pt x="565" y="172"/>
                        </a:lnTo>
                        <a:lnTo>
                          <a:pt x="565" y="178"/>
                        </a:lnTo>
                        <a:lnTo>
                          <a:pt x="562" y="189"/>
                        </a:lnTo>
                        <a:lnTo>
                          <a:pt x="562" y="203"/>
                        </a:lnTo>
                        <a:lnTo>
                          <a:pt x="564" y="212"/>
                        </a:lnTo>
                        <a:lnTo>
                          <a:pt x="573" y="226"/>
                        </a:lnTo>
                        <a:lnTo>
                          <a:pt x="579" y="247"/>
                        </a:lnTo>
                        <a:lnTo>
                          <a:pt x="585" y="263"/>
                        </a:lnTo>
                        <a:lnTo>
                          <a:pt x="585" y="271"/>
                        </a:lnTo>
                        <a:lnTo>
                          <a:pt x="580" y="278"/>
                        </a:lnTo>
                        <a:lnTo>
                          <a:pt x="569" y="289"/>
                        </a:lnTo>
                        <a:lnTo>
                          <a:pt x="569" y="291"/>
                        </a:lnTo>
                        <a:lnTo>
                          <a:pt x="570" y="294"/>
                        </a:lnTo>
                        <a:lnTo>
                          <a:pt x="572" y="295"/>
                        </a:lnTo>
                        <a:lnTo>
                          <a:pt x="575" y="296"/>
                        </a:lnTo>
                        <a:lnTo>
                          <a:pt x="581" y="304"/>
                        </a:lnTo>
                        <a:lnTo>
                          <a:pt x="587" y="305"/>
                        </a:lnTo>
                        <a:lnTo>
                          <a:pt x="590" y="304"/>
                        </a:lnTo>
                        <a:lnTo>
                          <a:pt x="592" y="298"/>
                        </a:lnTo>
                        <a:lnTo>
                          <a:pt x="595" y="290"/>
                        </a:lnTo>
                        <a:lnTo>
                          <a:pt x="600" y="288"/>
                        </a:lnTo>
                        <a:lnTo>
                          <a:pt x="651" y="288"/>
                        </a:lnTo>
                        <a:lnTo>
                          <a:pt x="661" y="284"/>
                        </a:lnTo>
                        <a:lnTo>
                          <a:pt x="670" y="287"/>
                        </a:lnTo>
                        <a:lnTo>
                          <a:pt x="672" y="287"/>
                        </a:lnTo>
                        <a:lnTo>
                          <a:pt x="682" y="279"/>
                        </a:lnTo>
                        <a:lnTo>
                          <a:pt x="683" y="279"/>
                        </a:lnTo>
                        <a:lnTo>
                          <a:pt x="687" y="283"/>
                        </a:lnTo>
                        <a:lnTo>
                          <a:pt x="687" y="287"/>
                        </a:lnTo>
                        <a:lnTo>
                          <a:pt x="686" y="288"/>
                        </a:lnTo>
                        <a:lnTo>
                          <a:pt x="685" y="290"/>
                        </a:lnTo>
                        <a:lnTo>
                          <a:pt x="686" y="300"/>
                        </a:lnTo>
                        <a:lnTo>
                          <a:pt x="686" y="305"/>
                        </a:lnTo>
                        <a:lnTo>
                          <a:pt x="683" y="311"/>
                        </a:lnTo>
                        <a:lnTo>
                          <a:pt x="683" y="323"/>
                        </a:lnTo>
                        <a:lnTo>
                          <a:pt x="681" y="336"/>
                        </a:lnTo>
                        <a:lnTo>
                          <a:pt x="682" y="350"/>
                        </a:lnTo>
                        <a:lnTo>
                          <a:pt x="681" y="364"/>
                        </a:lnTo>
                        <a:lnTo>
                          <a:pt x="678" y="373"/>
                        </a:lnTo>
                        <a:lnTo>
                          <a:pt x="678" y="388"/>
                        </a:lnTo>
                        <a:lnTo>
                          <a:pt x="680" y="392"/>
                        </a:lnTo>
                        <a:lnTo>
                          <a:pt x="683" y="396"/>
                        </a:lnTo>
                        <a:lnTo>
                          <a:pt x="692" y="398"/>
                        </a:lnTo>
                        <a:lnTo>
                          <a:pt x="633" y="398"/>
                        </a:lnTo>
                        <a:lnTo>
                          <a:pt x="573" y="398"/>
                        </a:lnTo>
                        <a:lnTo>
                          <a:pt x="573" y="452"/>
                        </a:lnTo>
                        <a:lnTo>
                          <a:pt x="573" y="508"/>
                        </a:lnTo>
                        <a:lnTo>
                          <a:pt x="573" y="562"/>
                        </a:lnTo>
                        <a:lnTo>
                          <a:pt x="573" y="600"/>
                        </a:lnTo>
                        <a:lnTo>
                          <a:pt x="573" y="601"/>
                        </a:lnTo>
                        <a:lnTo>
                          <a:pt x="580" y="607"/>
                        </a:lnTo>
                        <a:lnTo>
                          <a:pt x="584" y="614"/>
                        </a:lnTo>
                        <a:lnTo>
                          <a:pt x="597" y="623"/>
                        </a:lnTo>
                        <a:lnTo>
                          <a:pt x="603" y="630"/>
                        </a:lnTo>
                        <a:lnTo>
                          <a:pt x="613" y="639"/>
                        </a:lnTo>
                        <a:lnTo>
                          <a:pt x="617" y="644"/>
                        </a:lnTo>
                        <a:lnTo>
                          <a:pt x="626" y="648"/>
                        </a:lnTo>
                        <a:lnTo>
                          <a:pt x="630" y="654"/>
                        </a:lnTo>
                        <a:lnTo>
                          <a:pt x="638" y="659"/>
                        </a:lnTo>
                        <a:lnTo>
                          <a:pt x="635" y="661"/>
                        </a:lnTo>
                        <a:lnTo>
                          <a:pt x="624" y="664"/>
                        </a:lnTo>
                        <a:lnTo>
                          <a:pt x="549" y="683"/>
                        </a:lnTo>
                        <a:lnTo>
                          <a:pt x="541" y="684"/>
                        </a:lnTo>
                        <a:lnTo>
                          <a:pt x="537" y="682"/>
                        </a:lnTo>
                        <a:lnTo>
                          <a:pt x="525" y="681"/>
                        </a:lnTo>
                        <a:lnTo>
                          <a:pt x="513" y="677"/>
                        </a:lnTo>
                        <a:lnTo>
                          <a:pt x="497" y="676"/>
                        </a:lnTo>
                        <a:lnTo>
                          <a:pt x="463" y="669"/>
                        </a:lnTo>
                        <a:lnTo>
                          <a:pt x="436" y="669"/>
                        </a:lnTo>
                        <a:lnTo>
                          <a:pt x="417" y="671"/>
                        </a:lnTo>
                        <a:lnTo>
                          <a:pt x="408" y="671"/>
                        </a:lnTo>
                        <a:lnTo>
                          <a:pt x="391" y="665"/>
                        </a:lnTo>
                        <a:lnTo>
                          <a:pt x="385" y="655"/>
                        </a:lnTo>
                        <a:lnTo>
                          <a:pt x="369" y="644"/>
                        </a:lnTo>
                        <a:lnTo>
                          <a:pt x="349" y="644"/>
                        </a:lnTo>
                        <a:lnTo>
                          <a:pt x="302" y="644"/>
                        </a:lnTo>
                        <a:lnTo>
                          <a:pt x="255" y="644"/>
                        </a:lnTo>
                        <a:lnTo>
                          <a:pt x="201" y="644"/>
                        </a:lnTo>
                        <a:lnTo>
                          <a:pt x="151" y="644"/>
                        </a:lnTo>
                        <a:lnTo>
                          <a:pt x="133" y="644"/>
                        </a:lnTo>
                        <a:lnTo>
                          <a:pt x="126" y="646"/>
                        </a:lnTo>
                        <a:lnTo>
                          <a:pt x="112" y="633"/>
                        </a:lnTo>
                        <a:lnTo>
                          <a:pt x="99" y="628"/>
                        </a:lnTo>
                        <a:lnTo>
                          <a:pt x="94" y="619"/>
                        </a:lnTo>
                        <a:lnTo>
                          <a:pt x="84" y="618"/>
                        </a:lnTo>
                        <a:lnTo>
                          <a:pt x="62" y="618"/>
                        </a:lnTo>
                        <a:lnTo>
                          <a:pt x="52" y="622"/>
                        </a:lnTo>
                        <a:lnTo>
                          <a:pt x="42" y="632"/>
                        </a:lnTo>
                        <a:lnTo>
                          <a:pt x="36" y="635"/>
                        </a:lnTo>
                        <a:lnTo>
                          <a:pt x="26" y="629"/>
                        </a:lnTo>
                        <a:lnTo>
                          <a:pt x="15" y="638"/>
                        </a:lnTo>
                        <a:lnTo>
                          <a:pt x="4" y="644"/>
                        </a:lnTo>
                        <a:lnTo>
                          <a:pt x="4" y="638"/>
                        </a:lnTo>
                        <a:lnTo>
                          <a:pt x="0" y="617"/>
                        </a:lnTo>
                        <a:lnTo>
                          <a:pt x="0" y="606"/>
                        </a:lnTo>
                        <a:lnTo>
                          <a:pt x="5" y="608"/>
                        </a:lnTo>
                        <a:lnTo>
                          <a:pt x="5" y="59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80" name="Freeform 27"/>
                  <p:cNvSpPr>
                    <a:spLocks noChangeAspect="1"/>
                  </p:cNvSpPr>
                  <p:nvPr/>
                </p:nvSpPr>
                <p:spPr bwMode="gray">
                  <a:xfrm>
                    <a:off x="2647" y="2535"/>
                    <a:ext cx="11" cy="16"/>
                  </a:xfrm>
                  <a:custGeom>
                    <a:avLst/>
                    <a:gdLst/>
                    <a:ahLst/>
                    <a:cxnLst>
                      <a:cxn ang="0">
                        <a:pos x="56" y="14"/>
                      </a:cxn>
                      <a:cxn ang="0">
                        <a:pos x="51" y="3"/>
                      </a:cxn>
                      <a:cxn ang="0">
                        <a:pos x="41" y="0"/>
                      </a:cxn>
                      <a:cxn ang="0">
                        <a:pos x="31" y="5"/>
                      </a:cxn>
                      <a:cxn ang="0">
                        <a:pos x="24" y="19"/>
                      </a:cxn>
                      <a:cxn ang="0">
                        <a:pos x="14" y="25"/>
                      </a:cxn>
                      <a:cxn ang="0">
                        <a:pos x="0" y="35"/>
                      </a:cxn>
                      <a:cxn ang="0">
                        <a:pos x="5" y="40"/>
                      </a:cxn>
                      <a:cxn ang="0">
                        <a:pos x="8" y="55"/>
                      </a:cxn>
                      <a:cxn ang="0">
                        <a:pos x="8" y="64"/>
                      </a:cxn>
                      <a:cxn ang="0">
                        <a:pos x="9" y="71"/>
                      </a:cxn>
                      <a:cxn ang="0">
                        <a:pos x="18" y="78"/>
                      </a:cxn>
                      <a:cxn ang="0">
                        <a:pos x="26" y="73"/>
                      </a:cxn>
                      <a:cxn ang="0">
                        <a:pos x="27" y="61"/>
                      </a:cxn>
                      <a:cxn ang="0">
                        <a:pos x="30" y="46"/>
                      </a:cxn>
                      <a:cxn ang="0">
                        <a:pos x="34" y="30"/>
                      </a:cxn>
                      <a:cxn ang="0">
                        <a:pos x="43" y="22"/>
                      </a:cxn>
                      <a:cxn ang="0">
                        <a:pos x="52" y="16"/>
                      </a:cxn>
                      <a:cxn ang="0">
                        <a:pos x="56" y="14"/>
                      </a:cxn>
                    </a:cxnLst>
                    <a:rect l="0" t="0" r="r" b="b"/>
                    <a:pathLst>
                      <a:path w="56" h="78">
                        <a:moveTo>
                          <a:pt x="56" y="14"/>
                        </a:moveTo>
                        <a:lnTo>
                          <a:pt x="51" y="3"/>
                        </a:lnTo>
                        <a:lnTo>
                          <a:pt x="41" y="0"/>
                        </a:lnTo>
                        <a:lnTo>
                          <a:pt x="31" y="5"/>
                        </a:lnTo>
                        <a:lnTo>
                          <a:pt x="24" y="19"/>
                        </a:lnTo>
                        <a:lnTo>
                          <a:pt x="14" y="25"/>
                        </a:lnTo>
                        <a:lnTo>
                          <a:pt x="0" y="35"/>
                        </a:lnTo>
                        <a:lnTo>
                          <a:pt x="5" y="40"/>
                        </a:lnTo>
                        <a:lnTo>
                          <a:pt x="8" y="55"/>
                        </a:lnTo>
                        <a:lnTo>
                          <a:pt x="8" y="64"/>
                        </a:lnTo>
                        <a:lnTo>
                          <a:pt x="9" y="71"/>
                        </a:lnTo>
                        <a:lnTo>
                          <a:pt x="18" y="78"/>
                        </a:lnTo>
                        <a:lnTo>
                          <a:pt x="26" y="73"/>
                        </a:lnTo>
                        <a:lnTo>
                          <a:pt x="27" y="61"/>
                        </a:lnTo>
                        <a:lnTo>
                          <a:pt x="30" y="46"/>
                        </a:lnTo>
                        <a:lnTo>
                          <a:pt x="34" y="30"/>
                        </a:lnTo>
                        <a:lnTo>
                          <a:pt x="43" y="22"/>
                        </a:lnTo>
                        <a:lnTo>
                          <a:pt x="52" y="16"/>
                        </a:lnTo>
                        <a:lnTo>
                          <a:pt x="56" y="14"/>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sp>
              <p:nvSpPr>
                <p:cNvPr id="150" name="Freeform 28"/>
                <p:cNvSpPr>
                  <a:spLocks noChangeAspect="1"/>
                </p:cNvSpPr>
                <p:nvPr/>
              </p:nvSpPr>
              <p:spPr bwMode="gray">
                <a:xfrm>
                  <a:off x="5231605" y="4207222"/>
                  <a:ext cx="39688" cy="41275"/>
                </a:xfrm>
                <a:custGeom>
                  <a:avLst/>
                  <a:gdLst/>
                  <a:ahLst/>
                  <a:cxnLst>
                    <a:cxn ang="0">
                      <a:pos x="125" y="52"/>
                    </a:cxn>
                    <a:cxn ang="0">
                      <a:pos x="127" y="49"/>
                    </a:cxn>
                    <a:cxn ang="0">
                      <a:pos x="126" y="58"/>
                    </a:cxn>
                    <a:cxn ang="0">
                      <a:pos x="103" y="98"/>
                    </a:cxn>
                    <a:cxn ang="0">
                      <a:pos x="73" y="109"/>
                    </a:cxn>
                    <a:cxn ang="0">
                      <a:pos x="63" y="125"/>
                    </a:cxn>
                    <a:cxn ang="0">
                      <a:pos x="55" y="129"/>
                    </a:cxn>
                    <a:cxn ang="0">
                      <a:pos x="43" y="131"/>
                    </a:cxn>
                    <a:cxn ang="0">
                      <a:pos x="23" y="113"/>
                    </a:cxn>
                    <a:cxn ang="0">
                      <a:pos x="11" y="100"/>
                    </a:cxn>
                    <a:cxn ang="0">
                      <a:pos x="5" y="88"/>
                    </a:cxn>
                    <a:cxn ang="0">
                      <a:pos x="0" y="74"/>
                    </a:cxn>
                    <a:cxn ang="0">
                      <a:pos x="2" y="61"/>
                    </a:cxn>
                    <a:cxn ang="0">
                      <a:pos x="28" y="27"/>
                    </a:cxn>
                    <a:cxn ang="0">
                      <a:pos x="40" y="16"/>
                    </a:cxn>
                    <a:cxn ang="0">
                      <a:pos x="68" y="1"/>
                    </a:cxn>
                    <a:cxn ang="0">
                      <a:pos x="83" y="0"/>
                    </a:cxn>
                    <a:cxn ang="0">
                      <a:pos x="95" y="6"/>
                    </a:cxn>
                    <a:cxn ang="0">
                      <a:pos x="105" y="18"/>
                    </a:cxn>
                    <a:cxn ang="0">
                      <a:pos x="113" y="29"/>
                    </a:cxn>
                    <a:cxn ang="0">
                      <a:pos x="121" y="42"/>
                    </a:cxn>
                    <a:cxn ang="0">
                      <a:pos x="125" y="52"/>
                    </a:cxn>
                  </a:cxnLst>
                  <a:rect l="0" t="0" r="r" b="b"/>
                  <a:pathLst>
                    <a:path w="127" h="131">
                      <a:moveTo>
                        <a:pt x="125" y="52"/>
                      </a:moveTo>
                      <a:lnTo>
                        <a:pt x="127" y="49"/>
                      </a:lnTo>
                      <a:lnTo>
                        <a:pt x="126" y="58"/>
                      </a:lnTo>
                      <a:lnTo>
                        <a:pt x="103" y="98"/>
                      </a:lnTo>
                      <a:lnTo>
                        <a:pt x="73" y="109"/>
                      </a:lnTo>
                      <a:lnTo>
                        <a:pt x="63" y="125"/>
                      </a:lnTo>
                      <a:lnTo>
                        <a:pt x="55" y="129"/>
                      </a:lnTo>
                      <a:lnTo>
                        <a:pt x="43" y="131"/>
                      </a:lnTo>
                      <a:lnTo>
                        <a:pt x="23" y="113"/>
                      </a:lnTo>
                      <a:lnTo>
                        <a:pt x="11" y="100"/>
                      </a:lnTo>
                      <a:lnTo>
                        <a:pt x="5" y="88"/>
                      </a:lnTo>
                      <a:lnTo>
                        <a:pt x="0" y="74"/>
                      </a:lnTo>
                      <a:lnTo>
                        <a:pt x="2" y="61"/>
                      </a:lnTo>
                      <a:lnTo>
                        <a:pt x="28" y="27"/>
                      </a:lnTo>
                      <a:lnTo>
                        <a:pt x="40" y="16"/>
                      </a:lnTo>
                      <a:lnTo>
                        <a:pt x="68" y="1"/>
                      </a:lnTo>
                      <a:lnTo>
                        <a:pt x="83" y="0"/>
                      </a:lnTo>
                      <a:lnTo>
                        <a:pt x="95" y="6"/>
                      </a:lnTo>
                      <a:lnTo>
                        <a:pt x="105" y="18"/>
                      </a:lnTo>
                      <a:lnTo>
                        <a:pt x="113" y="29"/>
                      </a:lnTo>
                      <a:lnTo>
                        <a:pt x="121" y="42"/>
                      </a:lnTo>
                      <a:lnTo>
                        <a:pt x="125" y="5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51" name="Freeform 29"/>
                <p:cNvSpPr>
                  <a:spLocks noChangeAspect="1"/>
                </p:cNvSpPr>
                <p:nvPr/>
              </p:nvSpPr>
              <p:spPr bwMode="gray">
                <a:xfrm>
                  <a:off x="5142705" y="3834159"/>
                  <a:ext cx="203200" cy="174625"/>
                </a:xfrm>
                <a:custGeom>
                  <a:avLst/>
                  <a:gdLst/>
                  <a:ahLst/>
                  <a:cxnLst>
                    <a:cxn ang="0">
                      <a:pos x="0" y="320"/>
                    </a:cxn>
                    <a:cxn ang="0">
                      <a:pos x="110" y="264"/>
                    </a:cxn>
                    <a:cxn ang="0">
                      <a:pos x="108" y="232"/>
                    </a:cxn>
                    <a:cxn ang="0">
                      <a:pos x="110" y="179"/>
                    </a:cxn>
                    <a:cxn ang="0">
                      <a:pos x="113" y="156"/>
                    </a:cxn>
                    <a:cxn ang="0">
                      <a:pos x="120" y="145"/>
                    </a:cxn>
                    <a:cxn ang="0">
                      <a:pos x="132" y="168"/>
                    </a:cxn>
                    <a:cxn ang="0">
                      <a:pos x="156" y="166"/>
                    </a:cxn>
                    <a:cxn ang="0">
                      <a:pos x="183" y="178"/>
                    </a:cxn>
                    <a:cxn ang="0">
                      <a:pos x="231" y="205"/>
                    </a:cxn>
                    <a:cxn ang="0">
                      <a:pos x="274" y="196"/>
                    </a:cxn>
                    <a:cxn ang="0">
                      <a:pos x="323" y="226"/>
                    </a:cxn>
                    <a:cxn ang="0">
                      <a:pos x="350" y="252"/>
                    </a:cxn>
                    <a:cxn ang="0">
                      <a:pos x="397" y="277"/>
                    </a:cxn>
                    <a:cxn ang="0">
                      <a:pos x="411" y="275"/>
                    </a:cxn>
                    <a:cxn ang="0">
                      <a:pos x="426" y="281"/>
                    </a:cxn>
                    <a:cxn ang="0">
                      <a:pos x="421" y="223"/>
                    </a:cxn>
                    <a:cxn ang="0">
                      <a:pos x="383" y="225"/>
                    </a:cxn>
                    <a:cxn ang="0">
                      <a:pos x="358" y="199"/>
                    </a:cxn>
                    <a:cxn ang="0">
                      <a:pos x="377" y="131"/>
                    </a:cxn>
                    <a:cxn ang="0">
                      <a:pos x="370" y="66"/>
                    </a:cxn>
                    <a:cxn ang="0">
                      <a:pos x="379" y="37"/>
                    </a:cxn>
                    <a:cxn ang="0">
                      <a:pos x="397" y="17"/>
                    </a:cxn>
                    <a:cxn ang="0">
                      <a:pos x="470" y="13"/>
                    </a:cxn>
                    <a:cxn ang="0">
                      <a:pos x="494" y="33"/>
                    </a:cxn>
                    <a:cxn ang="0">
                      <a:pos x="526" y="32"/>
                    </a:cxn>
                    <a:cxn ang="0">
                      <a:pos x="575" y="57"/>
                    </a:cxn>
                    <a:cxn ang="0">
                      <a:pos x="603" y="67"/>
                    </a:cxn>
                    <a:cxn ang="0">
                      <a:pos x="605" y="82"/>
                    </a:cxn>
                    <a:cxn ang="0">
                      <a:pos x="626" y="107"/>
                    </a:cxn>
                    <a:cxn ang="0">
                      <a:pos x="640" y="139"/>
                    </a:cxn>
                    <a:cxn ang="0">
                      <a:pos x="625" y="151"/>
                    </a:cxn>
                    <a:cxn ang="0">
                      <a:pos x="620" y="194"/>
                    </a:cxn>
                    <a:cxn ang="0">
                      <a:pos x="624" y="231"/>
                    </a:cxn>
                    <a:cxn ang="0">
                      <a:pos x="619" y="243"/>
                    </a:cxn>
                    <a:cxn ang="0">
                      <a:pos x="603" y="265"/>
                    </a:cxn>
                    <a:cxn ang="0">
                      <a:pos x="589" y="306"/>
                    </a:cxn>
                    <a:cxn ang="0">
                      <a:pos x="608" y="322"/>
                    </a:cxn>
                    <a:cxn ang="0">
                      <a:pos x="438" y="383"/>
                    </a:cxn>
                    <a:cxn ang="0">
                      <a:pos x="452" y="416"/>
                    </a:cxn>
                    <a:cxn ang="0">
                      <a:pos x="424" y="414"/>
                    </a:cxn>
                    <a:cxn ang="0">
                      <a:pos x="385" y="425"/>
                    </a:cxn>
                    <a:cxn ang="0">
                      <a:pos x="365" y="442"/>
                    </a:cxn>
                    <a:cxn ang="0">
                      <a:pos x="363" y="464"/>
                    </a:cxn>
                    <a:cxn ang="0">
                      <a:pos x="336" y="469"/>
                    </a:cxn>
                    <a:cxn ang="0">
                      <a:pos x="315" y="481"/>
                    </a:cxn>
                    <a:cxn ang="0">
                      <a:pos x="303" y="491"/>
                    </a:cxn>
                    <a:cxn ang="0">
                      <a:pos x="285" y="524"/>
                    </a:cxn>
                    <a:cxn ang="0">
                      <a:pos x="264" y="549"/>
                    </a:cxn>
                    <a:cxn ang="0">
                      <a:pos x="245" y="546"/>
                    </a:cxn>
                    <a:cxn ang="0">
                      <a:pos x="211" y="546"/>
                    </a:cxn>
                    <a:cxn ang="0">
                      <a:pos x="172" y="539"/>
                    </a:cxn>
                    <a:cxn ang="0">
                      <a:pos x="139" y="518"/>
                    </a:cxn>
                    <a:cxn ang="0">
                      <a:pos x="65" y="527"/>
                    </a:cxn>
                    <a:cxn ang="0">
                      <a:pos x="40" y="507"/>
                    </a:cxn>
                    <a:cxn ang="0">
                      <a:pos x="7" y="475"/>
                    </a:cxn>
                  </a:cxnLst>
                  <a:rect l="0" t="0" r="r" b="b"/>
                  <a:pathLst>
                    <a:path w="640" h="552">
                      <a:moveTo>
                        <a:pt x="0" y="468"/>
                      </a:moveTo>
                      <a:lnTo>
                        <a:pt x="0" y="430"/>
                      </a:lnTo>
                      <a:lnTo>
                        <a:pt x="0" y="376"/>
                      </a:lnTo>
                      <a:lnTo>
                        <a:pt x="0" y="320"/>
                      </a:lnTo>
                      <a:lnTo>
                        <a:pt x="0" y="266"/>
                      </a:lnTo>
                      <a:lnTo>
                        <a:pt x="60" y="266"/>
                      </a:lnTo>
                      <a:lnTo>
                        <a:pt x="119" y="266"/>
                      </a:lnTo>
                      <a:lnTo>
                        <a:pt x="110" y="264"/>
                      </a:lnTo>
                      <a:lnTo>
                        <a:pt x="107" y="260"/>
                      </a:lnTo>
                      <a:lnTo>
                        <a:pt x="105" y="256"/>
                      </a:lnTo>
                      <a:lnTo>
                        <a:pt x="105" y="241"/>
                      </a:lnTo>
                      <a:lnTo>
                        <a:pt x="108" y="232"/>
                      </a:lnTo>
                      <a:lnTo>
                        <a:pt x="109" y="218"/>
                      </a:lnTo>
                      <a:lnTo>
                        <a:pt x="108" y="204"/>
                      </a:lnTo>
                      <a:lnTo>
                        <a:pt x="110" y="191"/>
                      </a:lnTo>
                      <a:lnTo>
                        <a:pt x="110" y="179"/>
                      </a:lnTo>
                      <a:lnTo>
                        <a:pt x="113" y="173"/>
                      </a:lnTo>
                      <a:lnTo>
                        <a:pt x="113" y="168"/>
                      </a:lnTo>
                      <a:lnTo>
                        <a:pt x="112" y="158"/>
                      </a:lnTo>
                      <a:lnTo>
                        <a:pt x="113" y="156"/>
                      </a:lnTo>
                      <a:lnTo>
                        <a:pt x="114" y="155"/>
                      </a:lnTo>
                      <a:lnTo>
                        <a:pt x="114" y="151"/>
                      </a:lnTo>
                      <a:lnTo>
                        <a:pt x="110" y="147"/>
                      </a:lnTo>
                      <a:lnTo>
                        <a:pt x="120" y="145"/>
                      </a:lnTo>
                      <a:lnTo>
                        <a:pt x="124" y="145"/>
                      </a:lnTo>
                      <a:lnTo>
                        <a:pt x="126" y="146"/>
                      </a:lnTo>
                      <a:lnTo>
                        <a:pt x="132" y="156"/>
                      </a:lnTo>
                      <a:lnTo>
                        <a:pt x="132" y="168"/>
                      </a:lnTo>
                      <a:lnTo>
                        <a:pt x="134" y="173"/>
                      </a:lnTo>
                      <a:lnTo>
                        <a:pt x="137" y="173"/>
                      </a:lnTo>
                      <a:lnTo>
                        <a:pt x="151" y="167"/>
                      </a:lnTo>
                      <a:lnTo>
                        <a:pt x="156" y="166"/>
                      </a:lnTo>
                      <a:lnTo>
                        <a:pt x="162" y="166"/>
                      </a:lnTo>
                      <a:lnTo>
                        <a:pt x="173" y="161"/>
                      </a:lnTo>
                      <a:lnTo>
                        <a:pt x="179" y="169"/>
                      </a:lnTo>
                      <a:lnTo>
                        <a:pt x="183" y="178"/>
                      </a:lnTo>
                      <a:lnTo>
                        <a:pt x="188" y="184"/>
                      </a:lnTo>
                      <a:lnTo>
                        <a:pt x="201" y="190"/>
                      </a:lnTo>
                      <a:lnTo>
                        <a:pt x="213" y="198"/>
                      </a:lnTo>
                      <a:lnTo>
                        <a:pt x="231" y="205"/>
                      </a:lnTo>
                      <a:lnTo>
                        <a:pt x="243" y="206"/>
                      </a:lnTo>
                      <a:lnTo>
                        <a:pt x="252" y="204"/>
                      </a:lnTo>
                      <a:lnTo>
                        <a:pt x="264" y="199"/>
                      </a:lnTo>
                      <a:lnTo>
                        <a:pt x="274" y="196"/>
                      </a:lnTo>
                      <a:lnTo>
                        <a:pt x="279" y="198"/>
                      </a:lnTo>
                      <a:lnTo>
                        <a:pt x="298" y="216"/>
                      </a:lnTo>
                      <a:lnTo>
                        <a:pt x="312" y="222"/>
                      </a:lnTo>
                      <a:lnTo>
                        <a:pt x="323" y="226"/>
                      </a:lnTo>
                      <a:lnTo>
                        <a:pt x="334" y="227"/>
                      </a:lnTo>
                      <a:lnTo>
                        <a:pt x="341" y="233"/>
                      </a:lnTo>
                      <a:lnTo>
                        <a:pt x="346" y="245"/>
                      </a:lnTo>
                      <a:lnTo>
                        <a:pt x="350" y="252"/>
                      </a:lnTo>
                      <a:lnTo>
                        <a:pt x="363" y="264"/>
                      </a:lnTo>
                      <a:lnTo>
                        <a:pt x="377" y="272"/>
                      </a:lnTo>
                      <a:lnTo>
                        <a:pt x="387" y="276"/>
                      </a:lnTo>
                      <a:lnTo>
                        <a:pt x="397" y="277"/>
                      </a:lnTo>
                      <a:lnTo>
                        <a:pt x="400" y="277"/>
                      </a:lnTo>
                      <a:lnTo>
                        <a:pt x="406" y="275"/>
                      </a:lnTo>
                      <a:lnTo>
                        <a:pt x="410" y="274"/>
                      </a:lnTo>
                      <a:lnTo>
                        <a:pt x="411" y="275"/>
                      </a:lnTo>
                      <a:lnTo>
                        <a:pt x="416" y="282"/>
                      </a:lnTo>
                      <a:lnTo>
                        <a:pt x="420" y="283"/>
                      </a:lnTo>
                      <a:lnTo>
                        <a:pt x="424" y="283"/>
                      </a:lnTo>
                      <a:lnTo>
                        <a:pt x="426" y="281"/>
                      </a:lnTo>
                      <a:lnTo>
                        <a:pt x="426" y="274"/>
                      </a:lnTo>
                      <a:lnTo>
                        <a:pt x="425" y="266"/>
                      </a:lnTo>
                      <a:lnTo>
                        <a:pt x="424" y="231"/>
                      </a:lnTo>
                      <a:lnTo>
                        <a:pt x="421" y="223"/>
                      </a:lnTo>
                      <a:lnTo>
                        <a:pt x="415" y="222"/>
                      </a:lnTo>
                      <a:lnTo>
                        <a:pt x="406" y="227"/>
                      </a:lnTo>
                      <a:lnTo>
                        <a:pt x="395" y="225"/>
                      </a:lnTo>
                      <a:lnTo>
                        <a:pt x="383" y="225"/>
                      </a:lnTo>
                      <a:lnTo>
                        <a:pt x="376" y="220"/>
                      </a:lnTo>
                      <a:lnTo>
                        <a:pt x="366" y="207"/>
                      </a:lnTo>
                      <a:lnTo>
                        <a:pt x="360" y="201"/>
                      </a:lnTo>
                      <a:lnTo>
                        <a:pt x="358" y="199"/>
                      </a:lnTo>
                      <a:lnTo>
                        <a:pt x="357" y="189"/>
                      </a:lnTo>
                      <a:lnTo>
                        <a:pt x="360" y="182"/>
                      </a:lnTo>
                      <a:lnTo>
                        <a:pt x="362" y="170"/>
                      </a:lnTo>
                      <a:lnTo>
                        <a:pt x="377" y="131"/>
                      </a:lnTo>
                      <a:lnTo>
                        <a:pt x="378" y="124"/>
                      </a:lnTo>
                      <a:lnTo>
                        <a:pt x="379" y="99"/>
                      </a:lnTo>
                      <a:lnTo>
                        <a:pt x="377" y="85"/>
                      </a:lnTo>
                      <a:lnTo>
                        <a:pt x="370" y="66"/>
                      </a:lnTo>
                      <a:lnTo>
                        <a:pt x="370" y="56"/>
                      </a:lnTo>
                      <a:lnTo>
                        <a:pt x="372" y="53"/>
                      </a:lnTo>
                      <a:lnTo>
                        <a:pt x="374" y="44"/>
                      </a:lnTo>
                      <a:lnTo>
                        <a:pt x="379" y="37"/>
                      </a:lnTo>
                      <a:lnTo>
                        <a:pt x="387" y="23"/>
                      </a:lnTo>
                      <a:lnTo>
                        <a:pt x="389" y="21"/>
                      </a:lnTo>
                      <a:lnTo>
                        <a:pt x="394" y="17"/>
                      </a:lnTo>
                      <a:lnTo>
                        <a:pt x="397" y="17"/>
                      </a:lnTo>
                      <a:lnTo>
                        <a:pt x="406" y="13"/>
                      </a:lnTo>
                      <a:lnTo>
                        <a:pt x="468" y="0"/>
                      </a:lnTo>
                      <a:lnTo>
                        <a:pt x="471" y="6"/>
                      </a:lnTo>
                      <a:lnTo>
                        <a:pt x="470" y="13"/>
                      </a:lnTo>
                      <a:lnTo>
                        <a:pt x="471" y="22"/>
                      </a:lnTo>
                      <a:lnTo>
                        <a:pt x="475" y="23"/>
                      </a:lnTo>
                      <a:lnTo>
                        <a:pt x="483" y="24"/>
                      </a:lnTo>
                      <a:lnTo>
                        <a:pt x="494" y="33"/>
                      </a:lnTo>
                      <a:lnTo>
                        <a:pt x="502" y="22"/>
                      </a:lnTo>
                      <a:lnTo>
                        <a:pt x="508" y="21"/>
                      </a:lnTo>
                      <a:lnTo>
                        <a:pt x="516" y="23"/>
                      </a:lnTo>
                      <a:lnTo>
                        <a:pt x="526" y="32"/>
                      </a:lnTo>
                      <a:lnTo>
                        <a:pt x="530" y="39"/>
                      </a:lnTo>
                      <a:lnTo>
                        <a:pt x="538" y="43"/>
                      </a:lnTo>
                      <a:lnTo>
                        <a:pt x="546" y="45"/>
                      </a:lnTo>
                      <a:lnTo>
                        <a:pt x="575" y="57"/>
                      </a:lnTo>
                      <a:lnTo>
                        <a:pt x="586" y="61"/>
                      </a:lnTo>
                      <a:lnTo>
                        <a:pt x="597" y="61"/>
                      </a:lnTo>
                      <a:lnTo>
                        <a:pt x="599" y="64"/>
                      </a:lnTo>
                      <a:lnTo>
                        <a:pt x="603" y="67"/>
                      </a:lnTo>
                      <a:lnTo>
                        <a:pt x="602" y="70"/>
                      </a:lnTo>
                      <a:lnTo>
                        <a:pt x="602" y="75"/>
                      </a:lnTo>
                      <a:lnTo>
                        <a:pt x="603" y="76"/>
                      </a:lnTo>
                      <a:lnTo>
                        <a:pt x="605" y="82"/>
                      </a:lnTo>
                      <a:lnTo>
                        <a:pt x="614" y="82"/>
                      </a:lnTo>
                      <a:lnTo>
                        <a:pt x="621" y="91"/>
                      </a:lnTo>
                      <a:lnTo>
                        <a:pt x="623" y="96"/>
                      </a:lnTo>
                      <a:lnTo>
                        <a:pt x="626" y="107"/>
                      </a:lnTo>
                      <a:lnTo>
                        <a:pt x="632" y="112"/>
                      </a:lnTo>
                      <a:lnTo>
                        <a:pt x="635" y="130"/>
                      </a:lnTo>
                      <a:lnTo>
                        <a:pt x="639" y="132"/>
                      </a:lnTo>
                      <a:lnTo>
                        <a:pt x="640" y="139"/>
                      </a:lnTo>
                      <a:lnTo>
                        <a:pt x="640" y="142"/>
                      </a:lnTo>
                      <a:lnTo>
                        <a:pt x="631" y="147"/>
                      </a:lnTo>
                      <a:lnTo>
                        <a:pt x="629" y="148"/>
                      </a:lnTo>
                      <a:lnTo>
                        <a:pt x="625" y="151"/>
                      </a:lnTo>
                      <a:lnTo>
                        <a:pt x="624" y="161"/>
                      </a:lnTo>
                      <a:lnTo>
                        <a:pt x="625" y="169"/>
                      </a:lnTo>
                      <a:lnTo>
                        <a:pt x="619" y="186"/>
                      </a:lnTo>
                      <a:lnTo>
                        <a:pt x="620" y="194"/>
                      </a:lnTo>
                      <a:lnTo>
                        <a:pt x="621" y="209"/>
                      </a:lnTo>
                      <a:lnTo>
                        <a:pt x="619" y="223"/>
                      </a:lnTo>
                      <a:lnTo>
                        <a:pt x="620" y="226"/>
                      </a:lnTo>
                      <a:lnTo>
                        <a:pt x="624" y="231"/>
                      </a:lnTo>
                      <a:lnTo>
                        <a:pt x="629" y="233"/>
                      </a:lnTo>
                      <a:lnTo>
                        <a:pt x="630" y="239"/>
                      </a:lnTo>
                      <a:lnTo>
                        <a:pt x="627" y="242"/>
                      </a:lnTo>
                      <a:lnTo>
                        <a:pt x="619" y="243"/>
                      </a:lnTo>
                      <a:lnTo>
                        <a:pt x="613" y="248"/>
                      </a:lnTo>
                      <a:lnTo>
                        <a:pt x="608" y="249"/>
                      </a:lnTo>
                      <a:lnTo>
                        <a:pt x="607" y="250"/>
                      </a:lnTo>
                      <a:lnTo>
                        <a:pt x="603" y="265"/>
                      </a:lnTo>
                      <a:lnTo>
                        <a:pt x="603" y="280"/>
                      </a:lnTo>
                      <a:lnTo>
                        <a:pt x="598" y="295"/>
                      </a:lnTo>
                      <a:lnTo>
                        <a:pt x="591" y="302"/>
                      </a:lnTo>
                      <a:lnTo>
                        <a:pt x="589" y="306"/>
                      </a:lnTo>
                      <a:lnTo>
                        <a:pt x="592" y="314"/>
                      </a:lnTo>
                      <a:lnTo>
                        <a:pt x="597" y="315"/>
                      </a:lnTo>
                      <a:lnTo>
                        <a:pt x="600" y="323"/>
                      </a:lnTo>
                      <a:lnTo>
                        <a:pt x="608" y="322"/>
                      </a:lnTo>
                      <a:lnTo>
                        <a:pt x="612" y="324"/>
                      </a:lnTo>
                      <a:lnTo>
                        <a:pt x="612" y="325"/>
                      </a:lnTo>
                      <a:lnTo>
                        <a:pt x="603" y="326"/>
                      </a:lnTo>
                      <a:lnTo>
                        <a:pt x="438" y="383"/>
                      </a:lnTo>
                      <a:lnTo>
                        <a:pt x="446" y="399"/>
                      </a:lnTo>
                      <a:lnTo>
                        <a:pt x="448" y="411"/>
                      </a:lnTo>
                      <a:lnTo>
                        <a:pt x="453" y="414"/>
                      </a:lnTo>
                      <a:lnTo>
                        <a:pt x="452" y="416"/>
                      </a:lnTo>
                      <a:lnTo>
                        <a:pt x="444" y="415"/>
                      </a:lnTo>
                      <a:lnTo>
                        <a:pt x="436" y="417"/>
                      </a:lnTo>
                      <a:lnTo>
                        <a:pt x="430" y="416"/>
                      </a:lnTo>
                      <a:lnTo>
                        <a:pt x="424" y="414"/>
                      </a:lnTo>
                      <a:lnTo>
                        <a:pt x="420" y="414"/>
                      </a:lnTo>
                      <a:lnTo>
                        <a:pt x="408" y="420"/>
                      </a:lnTo>
                      <a:lnTo>
                        <a:pt x="392" y="421"/>
                      </a:lnTo>
                      <a:lnTo>
                        <a:pt x="385" y="425"/>
                      </a:lnTo>
                      <a:lnTo>
                        <a:pt x="378" y="432"/>
                      </a:lnTo>
                      <a:lnTo>
                        <a:pt x="372" y="432"/>
                      </a:lnTo>
                      <a:lnTo>
                        <a:pt x="366" y="435"/>
                      </a:lnTo>
                      <a:lnTo>
                        <a:pt x="365" y="442"/>
                      </a:lnTo>
                      <a:lnTo>
                        <a:pt x="365" y="451"/>
                      </a:lnTo>
                      <a:lnTo>
                        <a:pt x="366" y="455"/>
                      </a:lnTo>
                      <a:lnTo>
                        <a:pt x="365" y="459"/>
                      </a:lnTo>
                      <a:lnTo>
                        <a:pt x="363" y="464"/>
                      </a:lnTo>
                      <a:lnTo>
                        <a:pt x="362" y="468"/>
                      </a:lnTo>
                      <a:lnTo>
                        <a:pt x="354" y="468"/>
                      </a:lnTo>
                      <a:lnTo>
                        <a:pt x="342" y="467"/>
                      </a:lnTo>
                      <a:lnTo>
                        <a:pt x="336" y="469"/>
                      </a:lnTo>
                      <a:lnTo>
                        <a:pt x="334" y="473"/>
                      </a:lnTo>
                      <a:lnTo>
                        <a:pt x="331" y="473"/>
                      </a:lnTo>
                      <a:lnTo>
                        <a:pt x="324" y="482"/>
                      </a:lnTo>
                      <a:lnTo>
                        <a:pt x="315" y="481"/>
                      </a:lnTo>
                      <a:lnTo>
                        <a:pt x="312" y="482"/>
                      </a:lnTo>
                      <a:lnTo>
                        <a:pt x="309" y="485"/>
                      </a:lnTo>
                      <a:lnTo>
                        <a:pt x="307" y="490"/>
                      </a:lnTo>
                      <a:lnTo>
                        <a:pt x="303" y="491"/>
                      </a:lnTo>
                      <a:lnTo>
                        <a:pt x="297" y="503"/>
                      </a:lnTo>
                      <a:lnTo>
                        <a:pt x="287" y="513"/>
                      </a:lnTo>
                      <a:lnTo>
                        <a:pt x="285" y="518"/>
                      </a:lnTo>
                      <a:lnTo>
                        <a:pt x="285" y="524"/>
                      </a:lnTo>
                      <a:lnTo>
                        <a:pt x="280" y="529"/>
                      </a:lnTo>
                      <a:lnTo>
                        <a:pt x="276" y="532"/>
                      </a:lnTo>
                      <a:lnTo>
                        <a:pt x="270" y="541"/>
                      </a:lnTo>
                      <a:lnTo>
                        <a:pt x="264" y="549"/>
                      </a:lnTo>
                      <a:lnTo>
                        <a:pt x="259" y="549"/>
                      </a:lnTo>
                      <a:lnTo>
                        <a:pt x="252" y="552"/>
                      </a:lnTo>
                      <a:lnTo>
                        <a:pt x="247" y="551"/>
                      </a:lnTo>
                      <a:lnTo>
                        <a:pt x="245" y="546"/>
                      </a:lnTo>
                      <a:lnTo>
                        <a:pt x="241" y="544"/>
                      </a:lnTo>
                      <a:lnTo>
                        <a:pt x="233" y="545"/>
                      </a:lnTo>
                      <a:lnTo>
                        <a:pt x="228" y="544"/>
                      </a:lnTo>
                      <a:lnTo>
                        <a:pt x="211" y="546"/>
                      </a:lnTo>
                      <a:lnTo>
                        <a:pt x="198" y="541"/>
                      </a:lnTo>
                      <a:lnTo>
                        <a:pt x="179" y="543"/>
                      </a:lnTo>
                      <a:lnTo>
                        <a:pt x="174" y="543"/>
                      </a:lnTo>
                      <a:lnTo>
                        <a:pt x="172" y="539"/>
                      </a:lnTo>
                      <a:lnTo>
                        <a:pt x="164" y="537"/>
                      </a:lnTo>
                      <a:lnTo>
                        <a:pt x="157" y="524"/>
                      </a:lnTo>
                      <a:lnTo>
                        <a:pt x="153" y="521"/>
                      </a:lnTo>
                      <a:lnTo>
                        <a:pt x="139" y="518"/>
                      </a:lnTo>
                      <a:lnTo>
                        <a:pt x="118" y="518"/>
                      </a:lnTo>
                      <a:lnTo>
                        <a:pt x="115" y="514"/>
                      </a:lnTo>
                      <a:lnTo>
                        <a:pt x="72" y="525"/>
                      </a:lnTo>
                      <a:lnTo>
                        <a:pt x="65" y="527"/>
                      </a:lnTo>
                      <a:lnTo>
                        <a:pt x="57" y="522"/>
                      </a:lnTo>
                      <a:lnTo>
                        <a:pt x="53" y="516"/>
                      </a:lnTo>
                      <a:lnTo>
                        <a:pt x="44" y="512"/>
                      </a:lnTo>
                      <a:lnTo>
                        <a:pt x="40" y="507"/>
                      </a:lnTo>
                      <a:lnTo>
                        <a:pt x="30" y="498"/>
                      </a:lnTo>
                      <a:lnTo>
                        <a:pt x="24" y="491"/>
                      </a:lnTo>
                      <a:lnTo>
                        <a:pt x="11" y="482"/>
                      </a:lnTo>
                      <a:lnTo>
                        <a:pt x="7" y="475"/>
                      </a:lnTo>
                      <a:lnTo>
                        <a:pt x="0" y="469"/>
                      </a:lnTo>
                      <a:lnTo>
                        <a:pt x="0" y="46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52" name="Freeform 30"/>
                <p:cNvSpPr>
                  <a:spLocks noChangeAspect="1"/>
                </p:cNvSpPr>
                <p:nvPr/>
              </p:nvSpPr>
              <p:spPr bwMode="gray">
                <a:xfrm>
                  <a:off x="5198267" y="3965922"/>
                  <a:ext cx="134938" cy="128588"/>
                </a:xfrm>
                <a:custGeom>
                  <a:avLst/>
                  <a:gdLst/>
                  <a:ahLst/>
                  <a:cxnLst>
                    <a:cxn ang="0">
                      <a:pos x="202" y="60"/>
                    </a:cxn>
                    <a:cxn ang="0">
                      <a:pos x="198" y="66"/>
                    </a:cxn>
                    <a:cxn ang="0">
                      <a:pos x="193" y="70"/>
                    </a:cxn>
                    <a:cxn ang="0">
                      <a:pos x="179" y="66"/>
                    </a:cxn>
                    <a:cxn ang="0">
                      <a:pos x="175" y="71"/>
                    </a:cxn>
                    <a:cxn ang="0">
                      <a:pos x="169" y="70"/>
                    </a:cxn>
                    <a:cxn ang="0">
                      <a:pos x="164" y="72"/>
                    </a:cxn>
                    <a:cxn ang="0">
                      <a:pos x="156" y="78"/>
                    </a:cxn>
                    <a:cxn ang="0">
                      <a:pos x="156" y="83"/>
                    </a:cxn>
                    <a:cxn ang="0">
                      <a:pos x="153" y="86"/>
                    </a:cxn>
                    <a:cxn ang="0">
                      <a:pos x="143" y="87"/>
                    </a:cxn>
                    <a:cxn ang="0">
                      <a:pos x="140" y="93"/>
                    </a:cxn>
                    <a:cxn ang="0">
                      <a:pos x="130" y="100"/>
                    </a:cxn>
                    <a:cxn ang="0">
                      <a:pos x="121" y="110"/>
                    </a:cxn>
                    <a:cxn ang="0">
                      <a:pos x="115" y="115"/>
                    </a:cxn>
                    <a:cxn ang="0">
                      <a:pos x="103" y="129"/>
                    </a:cxn>
                    <a:cxn ang="0">
                      <a:pos x="92" y="135"/>
                    </a:cxn>
                    <a:cxn ang="0">
                      <a:pos x="80" y="138"/>
                    </a:cxn>
                    <a:cxn ang="0">
                      <a:pos x="73" y="132"/>
                    </a:cxn>
                    <a:cxn ang="0">
                      <a:pos x="61" y="131"/>
                    </a:cxn>
                    <a:cxn ang="0">
                      <a:pos x="39" y="132"/>
                    </a:cxn>
                    <a:cxn ang="0">
                      <a:pos x="7" y="129"/>
                    </a:cxn>
                    <a:cxn ang="0">
                      <a:pos x="0" y="125"/>
                    </a:cxn>
                    <a:cxn ang="0">
                      <a:pos x="3" y="140"/>
                    </a:cxn>
                    <a:cxn ang="0">
                      <a:pos x="27" y="172"/>
                    </a:cxn>
                    <a:cxn ang="0">
                      <a:pos x="35" y="197"/>
                    </a:cxn>
                    <a:cxn ang="0">
                      <a:pos x="77" y="247"/>
                    </a:cxn>
                    <a:cxn ang="0">
                      <a:pos x="107" y="260"/>
                    </a:cxn>
                    <a:cxn ang="0">
                      <a:pos x="129" y="279"/>
                    </a:cxn>
                    <a:cxn ang="0">
                      <a:pos x="140" y="308"/>
                    </a:cxn>
                    <a:cxn ang="0">
                      <a:pos x="150" y="341"/>
                    </a:cxn>
                    <a:cxn ang="0">
                      <a:pos x="167" y="355"/>
                    </a:cxn>
                    <a:cxn ang="0">
                      <a:pos x="193" y="357"/>
                    </a:cxn>
                    <a:cxn ang="0">
                      <a:pos x="216" y="367"/>
                    </a:cxn>
                    <a:cxn ang="0">
                      <a:pos x="239" y="371"/>
                    </a:cxn>
                    <a:cxn ang="0">
                      <a:pos x="271" y="380"/>
                    </a:cxn>
                    <a:cxn ang="0">
                      <a:pos x="296" y="380"/>
                    </a:cxn>
                    <a:cxn ang="0">
                      <a:pos x="329" y="388"/>
                    </a:cxn>
                    <a:cxn ang="0">
                      <a:pos x="349" y="404"/>
                    </a:cxn>
                    <a:cxn ang="0">
                      <a:pos x="351" y="404"/>
                    </a:cxn>
                    <a:cxn ang="0">
                      <a:pos x="355" y="377"/>
                    </a:cxn>
                    <a:cxn ang="0">
                      <a:pos x="372" y="360"/>
                    </a:cxn>
                    <a:cxn ang="0">
                      <a:pos x="398" y="318"/>
                    </a:cxn>
                    <a:cxn ang="0">
                      <a:pos x="422" y="251"/>
                    </a:cxn>
                    <a:cxn ang="0">
                      <a:pos x="414" y="211"/>
                    </a:cxn>
                    <a:cxn ang="0">
                      <a:pos x="422" y="175"/>
                    </a:cxn>
                    <a:cxn ang="0">
                      <a:pos x="428" y="151"/>
                    </a:cxn>
                    <a:cxn ang="0">
                      <a:pos x="428" y="105"/>
                    </a:cxn>
                    <a:cxn ang="0">
                      <a:pos x="420" y="73"/>
                    </a:cxn>
                    <a:cxn ang="0">
                      <a:pos x="410" y="50"/>
                    </a:cxn>
                    <a:cxn ang="0">
                      <a:pos x="351" y="27"/>
                    </a:cxn>
                    <a:cxn ang="0">
                      <a:pos x="322" y="19"/>
                    </a:cxn>
                    <a:cxn ang="0">
                      <a:pos x="281" y="19"/>
                    </a:cxn>
                    <a:cxn ang="0">
                      <a:pos x="280" y="2"/>
                    </a:cxn>
                    <a:cxn ang="0">
                      <a:pos x="264" y="3"/>
                    </a:cxn>
                    <a:cxn ang="0">
                      <a:pos x="252" y="0"/>
                    </a:cxn>
                    <a:cxn ang="0">
                      <a:pos x="236" y="6"/>
                    </a:cxn>
                    <a:cxn ang="0">
                      <a:pos x="213" y="11"/>
                    </a:cxn>
                    <a:cxn ang="0">
                      <a:pos x="200" y="18"/>
                    </a:cxn>
                    <a:cxn ang="0">
                      <a:pos x="193" y="28"/>
                    </a:cxn>
                    <a:cxn ang="0">
                      <a:pos x="194" y="41"/>
                    </a:cxn>
                    <a:cxn ang="0">
                      <a:pos x="191" y="50"/>
                    </a:cxn>
                  </a:cxnLst>
                  <a:rect l="0" t="0" r="r" b="b"/>
                  <a:pathLst>
                    <a:path w="428" h="405">
                      <a:moveTo>
                        <a:pt x="190" y="54"/>
                      </a:moveTo>
                      <a:lnTo>
                        <a:pt x="202" y="60"/>
                      </a:lnTo>
                      <a:lnTo>
                        <a:pt x="202" y="64"/>
                      </a:lnTo>
                      <a:lnTo>
                        <a:pt x="198" y="66"/>
                      </a:lnTo>
                      <a:lnTo>
                        <a:pt x="195" y="70"/>
                      </a:lnTo>
                      <a:lnTo>
                        <a:pt x="193" y="70"/>
                      </a:lnTo>
                      <a:lnTo>
                        <a:pt x="184" y="66"/>
                      </a:lnTo>
                      <a:lnTo>
                        <a:pt x="179" y="66"/>
                      </a:lnTo>
                      <a:lnTo>
                        <a:pt x="177" y="67"/>
                      </a:lnTo>
                      <a:lnTo>
                        <a:pt x="175" y="71"/>
                      </a:lnTo>
                      <a:lnTo>
                        <a:pt x="172" y="72"/>
                      </a:lnTo>
                      <a:lnTo>
                        <a:pt x="169" y="70"/>
                      </a:lnTo>
                      <a:lnTo>
                        <a:pt x="167" y="70"/>
                      </a:lnTo>
                      <a:lnTo>
                        <a:pt x="164" y="72"/>
                      </a:lnTo>
                      <a:lnTo>
                        <a:pt x="159" y="75"/>
                      </a:lnTo>
                      <a:lnTo>
                        <a:pt x="156" y="78"/>
                      </a:lnTo>
                      <a:lnTo>
                        <a:pt x="155" y="81"/>
                      </a:lnTo>
                      <a:lnTo>
                        <a:pt x="156" y="83"/>
                      </a:lnTo>
                      <a:lnTo>
                        <a:pt x="155" y="84"/>
                      </a:lnTo>
                      <a:lnTo>
                        <a:pt x="153" y="86"/>
                      </a:lnTo>
                      <a:lnTo>
                        <a:pt x="151" y="83"/>
                      </a:lnTo>
                      <a:lnTo>
                        <a:pt x="143" y="87"/>
                      </a:lnTo>
                      <a:lnTo>
                        <a:pt x="140" y="91"/>
                      </a:lnTo>
                      <a:lnTo>
                        <a:pt x="140" y="93"/>
                      </a:lnTo>
                      <a:lnTo>
                        <a:pt x="135" y="96"/>
                      </a:lnTo>
                      <a:lnTo>
                        <a:pt x="130" y="100"/>
                      </a:lnTo>
                      <a:lnTo>
                        <a:pt x="126" y="107"/>
                      </a:lnTo>
                      <a:lnTo>
                        <a:pt x="121" y="110"/>
                      </a:lnTo>
                      <a:lnTo>
                        <a:pt x="121" y="113"/>
                      </a:lnTo>
                      <a:lnTo>
                        <a:pt x="115" y="115"/>
                      </a:lnTo>
                      <a:lnTo>
                        <a:pt x="110" y="123"/>
                      </a:lnTo>
                      <a:lnTo>
                        <a:pt x="103" y="129"/>
                      </a:lnTo>
                      <a:lnTo>
                        <a:pt x="98" y="127"/>
                      </a:lnTo>
                      <a:lnTo>
                        <a:pt x="92" y="135"/>
                      </a:lnTo>
                      <a:lnTo>
                        <a:pt x="87" y="135"/>
                      </a:lnTo>
                      <a:lnTo>
                        <a:pt x="80" y="138"/>
                      </a:lnTo>
                      <a:lnTo>
                        <a:pt x="75" y="137"/>
                      </a:lnTo>
                      <a:lnTo>
                        <a:pt x="73" y="132"/>
                      </a:lnTo>
                      <a:lnTo>
                        <a:pt x="69" y="130"/>
                      </a:lnTo>
                      <a:lnTo>
                        <a:pt x="61" y="131"/>
                      </a:lnTo>
                      <a:lnTo>
                        <a:pt x="56" y="130"/>
                      </a:lnTo>
                      <a:lnTo>
                        <a:pt x="39" y="132"/>
                      </a:lnTo>
                      <a:lnTo>
                        <a:pt x="26" y="127"/>
                      </a:lnTo>
                      <a:lnTo>
                        <a:pt x="7" y="129"/>
                      </a:lnTo>
                      <a:lnTo>
                        <a:pt x="2" y="129"/>
                      </a:lnTo>
                      <a:lnTo>
                        <a:pt x="0" y="125"/>
                      </a:lnTo>
                      <a:lnTo>
                        <a:pt x="0" y="134"/>
                      </a:lnTo>
                      <a:lnTo>
                        <a:pt x="3" y="140"/>
                      </a:lnTo>
                      <a:lnTo>
                        <a:pt x="16" y="162"/>
                      </a:lnTo>
                      <a:lnTo>
                        <a:pt x="27" y="172"/>
                      </a:lnTo>
                      <a:lnTo>
                        <a:pt x="28" y="183"/>
                      </a:lnTo>
                      <a:lnTo>
                        <a:pt x="35" y="197"/>
                      </a:lnTo>
                      <a:lnTo>
                        <a:pt x="48" y="216"/>
                      </a:lnTo>
                      <a:lnTo>
                        <a:pt x="77" y="247"/>
                      </a:lnTo>
                      <a:lnTo>
                        <a:pt x="94" y="250"/>
                      </a:lnTo>
                      <a:lnTo>
                        <a:pt x="107" y="260"/>
                      </a:lnTo>
                      <a:lnTo>
                        <a:pt x="116" y="274"/>
                      </a:lnTo>
                      <a:lnTo>
                        <a:pt x="129" y="279"/>
                      </a:lnTo>
                      <a:lnTo>
                        <a:pt x="140" y="287"/>
                      </a:lnTo>
                      <a:lnTo>
                        <a:pt x="140" y="308"/>
                      </a:lnTo>
                      <a:lnTo>
                        <a:pt x="143" y="328"/>
                      </a:lnTo>
                      <a:lnTo>
                        <a:pt x="150" y="341"/>
                      </a:lnTo>
                      <a:lnTo>
                        <a:pt x="158" y="350"/>
                      </a:lnTo>
                      <a:lnTo>
                        <a:pt x="167" y="355"/>
                      </a:lnTo>
                      <a:lnTo>
                        <a:pt x="180" y="357"/>
                      </a:lnTo>
                      <a:lnTo>
                        <a:pt x="193" y="357"/>
                      </a:lnTo>
                      <a:lnTo>
                        <a:pt x="206" y="363"/>
                      </a:lnTo>
                      <a:lnTo>
                        <a:pt x="216" y="367"/>
                      </a:lnTo>
                      <a:lnTo>
                        <a:pt x="227" y="376"/>
                      </a:lnTo>
                      <a:lnTo>
                        <a:pt x="239" y="371"/>
                      </a:lnTo>
                      <a:lnTo>
                        <a:pt x="248" y="373"/>
                      </a:lnTo>
                      <a:lnTo>
                        <a:pt x="271" y="380"/>
                      </a:lnTo>
                      <a:lnTo>
                        <a:pt x="283" y="383"/>
                      </a:lnTo>
                      <a:lnTo>
                        <a:pt x="296" y="380"/>
                      </a:lnTo>
                      <a:lnTo>
                        <a:pt x="308" y="382"/>
                      </a:lnTo>
                      <a:lnTo>
                        <a:pt x="329" y="388"/>
                      </a:lnTo>
                      <a:lnTo>
                        <a:pt x="344" y="403"/>
                      </a:lnTo>
                      <a:lnTo>
                        <a:pt x="349" y="404"/>
                      </a:lnTo>
                      <a:lnTo>
                        <a:pt x="350" y="405"/>
                      </a:lnTo>
                      <a:lnTo>
                        <a:pt x="351" y="404"/>
                      </a:lnTo>
                      <a:lnTo>
                        <a:pt x="351" y="389"/>
                      </a:lnTo>
                      <a:lnTo>
                        <a:pt x="355" y="377"/>
                      </a:lnTo>
                      <a:lnTo>
                        <a:pt x="361" y="367"/>
                      </a:lnTo>
                      <a:lnTo>
                        <a:pt x="372" y="360"/>
                      </a:lnTo>
                      <a:lnTo>
                        <a:pt x="379" y="352"/>
                      </a:lnTo>
                      <a:lnTo>
                        <a:pt x="398" y="318"/>
                      </a:lnTo>
                      <a:lnTo>
                        <a:pt x="405" y="287"/>
                      </a:lnTo>
                      <a:lnTo>
                        <a:pt x="422" y="251"/>
                      </a:lnTo>
                      <a:lnTo>
                        <a:pt x="419" y="224"/>
                      </a:lnTo>
                      <a:lnTo>
                        <a:pt x="414" y="211"/>
                      </a:lnTo>
                      <a:lnTo>
                        <a:pt x="412" y="194"/>
                      </a:lnTo>
                      <a:lnTo>
                        <a:pt x="422" y="175"/>
                      </a:lnTo>
                      <a:lnTo>
                        <a:pt x="424" y="167"/>
                      </a:lnTo>
                      <a:lnTo>
                        <a:pt x="428" y="151"/>
                      </a:lnTo>
                      <a:lnTo>
                        <a:pt x="427" y="140"/>
                      </a:lnTo>
                      <a:lnTo>
                        <a:pt x="428" y="105"/>
                      </a:lnTo>
                      <a:lnTo>
                        <a:pt x="424" y="83"/>
                      </a:lnTo>
                      <a:lnTo>
                        <a:pt x="420" y="73"/>
                      </a:lnTo>
                      <a:lnTo>
                        <a:pt x="419" y="60"/>
                      </a:lnTo>
                      <a:lnTo>
                        <a:pt x="410" y="50"/>
                      </a:lnTo>
                      <a:lnTo>
                        <a:pt x="379" y="39"/>
                      </a:lnTo>
                      <a:lnTo>
                        <a:pt x="351" y="27"/>
                      </a:lnTo>
                      <a:lnTo>
                        <a:pt x="336" y="23"/>
                      </a:lnTo>
                      <a:lnTo>
                        <a:pt x="322" y="19"/>
                      </a:lnTo>
                      <a:lnTo>
                        <a:pt x="299" y="21"/>
                      </a:lnTo>
                      <a:lnTo>
                        <a:pt x="281" y="19"/>
                      </a:lnTo>
                      <a:lnTo>
                        <a:pt x="281" y="0"/>
                      </a:lnTo>
                      <a:lnTo>
                        <a:pt x="280" y="2"/>
                      </a:lnTo>
                      <a:lnTo>
                        <a:pt x="272" y="1"/>
                      </a:lnTo>
                      <a:lnTo>
                        <a:pt x="264" y="3"/>
                      </a:lnTo>
                      <a:lnTo>
                        <a:pt x="258" y="2"/>
                      </a:lnTo>
                      <a:lnTo>
                        <a:pt x="252" y="0"/>
                      </a:lnTo>
                      <a:lnTo>
                        <a:pt x="248" y="0"/>
                      </a:lnTo>
                      <a:lnTo>
                        <a:pt x="236" y="6"/>
                      </a:lnTo>
                      <a:lnTo>
                        <a:pt x="220" y="7"/>
                      </a:lnTo>
                      <a:lnTo>
                        <a:pt x="213" y="11"/>
                      </a:lnTo>
                      <a:lnTo>
                        <a:pt x="206" y="18"/>
                      </a:lnTo>
                      <a:lnTo>
                        <a:pt x="200" y="18"/>
                      </a:lnTo>
                      <a:lnTo>
                        <a:pt x="194" y="21"/>
                      </a:lnTo>
                      <a:lnTo>
                        <a:pt x="193" y="28"/>
                      </a:lnTo>
                      <a:lnTo>
                        <a:pt x="193" y="37"/>
                      </a:lnTo>
                      <a:lnTo>
                        <a:pt x="194" y="41"/>
                      </a:lnTo>
                      <a:lnTo>
                        <a:pt x="193" y="45"/>
                      </a:lnTo>
                      <a:lnTo>
                        <a:pt x="191" y="50"/>
                      </a:lnTo>
                      <a:lnTo>
                        <a:pt x="190" y="54"/>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53" name="Freeform 31"/>
                <p:cNvSpPr>
                  <a:spLocks noChangeAspect="1"/>
                </p:cNvSpPr>
                <p:nvPr/>
              </p:nvSpPr>
              <p:spPr bwMode="gray">
                <a:xfrm>
                  <a:off x="4961730" y="3988147"/>
                  <a:ext cx="233363" cy="230188"/>
                </a:xfrm>
                <a:custGeom>
                  <a:avLst/>
                  <a:gdLst/>
                  <a:ahLst/>
                  <a:cxnLst>
                    <a:cxn ang="0">
                      <a:pos x="252" y="26"/>
                    </a:cxn>
                    <a:cxn ang="0">
                      <a:pos x="130" y="26"/>
                    </a:cxn>
                    <a:cxn ang="0">
                      <a:pos x="96" y="10"/>
                    </a:cxn>
                    <a:cxn ang="0">
                      <a:pos x="59" y="0"/>
                    </a:cxn>
                    <a:cxn ang="0">
                      <a:pos x="33" y="17"/>
                    </a:cxn>
                    <a:cxn ang="0">
                      <a:pos x="1" y="26"/>
                    </a:cxn>
                    <a:cxn ang="0">
                      <a:pos x="3" y="64"/>
                    </a:cxn>
                    <a:cxn ang="0">
                      <a:pos x="17" y="100"/>
                    </a:cxn>
                    <a:cxn ang="0">
                      <a:pos x="34" y="117"/>
                    </a:cxn>
                    <a:cxn ang="0">
                      <a:pos x="46" y="139"/>
                    </a:cxn>
                    <a:cxn ang="0">
                      <a:pos x="62" y="168"/>
                    </a:cxn>
                    <a:cxn ang="0">
                      <a:pos x="82" y="209"/>
                    </a:cxn>
                    <a:cxn ang="0">
                      <a:pos x="96" y="238"/>
                    </a:cxn>
                    <a:cxn ang="0">
                      <a:pos x="118" y="278"/>
                    </a:cxn>
                    <a:cxn ang="0">
                      <a:pos x="150" y="331"/>
                    </a:cxn>
                    <a:cxn ang="0">
                      <a:pos x="151" y="369"/>
                    </a:cxn>
                    <a:cxn ang="0">
                      <a:pos x="153" y="435"/>
                    </a:cxn>
                    <a:cxn ang="0">
                      <a:pos x="172" y="477"/>
                    </a:cxn>
                    <a:cxn ang="0">
                      <a:pos x="172" y="521"/>
                    </a:cxn>
                    <a:cxn ang="0">
                      <a:pos x="179" y="555"/>
                    </a:cxn>
                    <a:cxn ang="0">
                      <a:pos x="188" y="589"/>
                    </a:cxn>
                    <a:cxn ang="0">
                      <a:pos x="214" y="646"/>
                    </a:cxn>
                    <a:cxn ang="0">
                      <a:pos x="243" y="683"/>
                    </a:cxn>
                    <a:cxn ang="0">
                      <a:pos x="264" y="700"/>
                    </a:cxn>
                    <a:cxn ang="0">
                      <a:pos x="279" y="689"/>
                    </a:cxn>
                    <a:cxn ang="0">
                      <a:pos x="323" y="695"/>
                    </a:cxn>
                    <a:cxn ang="0">
                      <a:pos x="350" y="722"/>
                    </a:cxn>
                    <a:cxn ang="0">
                      <a:pos x="393" y="720"/>
                    </a:cxn>
                    <a:cxn ang="0">
                      <a:pos x="435" y="695"/>
                    </a:cxn>
                    <a:cxn ang="0">
                      <a:pos x="452" y="633"/>
                    </a:cxn>
                    <a:cxn ang="0">
                      <a:pos x="452" y="460"/>
                    </a:cxn>
                    <a:cxn ang="0">
                      <a:pos x="452" y="295"/>
                    </a:cxn>
                    <a:cxn ang="0">
                      <a:pos x="507" y="200"/>
                    </a:cxn>
                    <a:cxn ang="0">
                      <a:pos x="512" y="86"/>
                    </a:cxn>
                    <a:cxn ang="0">
                      <a:pos x="615" y="68"/>
                    </a:cxn>
                    <a:cxn ang="0">
                      <a:pos x="650" y="85"/>
                    </a:cxn>
                    <a:cxn ang="0">
                      <a:pos x="668" y="81"/>
                    </a:cxn>
                    <a:cxn ang="0">
                      <a:pos x="716" y="57"/>
                    </a:cxn>
                    <a:cxn ang="0">
                      <a:pos x="727" y="38"/>
                    </a:cxn>
                    <a:cxn ang="0">
                      <a:pos x="688" y="32"/>
                    </a:cxn>
                    <a:cxn ang="0">
                      <a:pos x="635" y="41"/>
                    </a:cxn>
                    <a:cxn ang="0">
                      <a:pos x="546" y="65"/>
                    </a:cxn>
                    <a:cxn ang="0">
                      <a:pos x="522" y="63"/>
                    </a:cxn>
                    <a:cxn ang="0">
                      <a:pos x="460" y="51"/>
                    </a:cxn>
                    <a:cxn ang="0">
                      <a:pos x="405" y="53"/>
                    </a:cxn>
                    <a:cxn ang="0">
                      <a:pos x="366" y="26"/>
                    </a:cxn>
                  </a:cxnLst>
                  <a:rect l="0" t="0" r="r" b="b"/>
                  <a:pathLst>
                    <a:path w="734" h="722">
                      <a:moveTo>
                        <a:pt x="346" y="26"/>
                      </a:moveTo>
                      <a:lnTo>
                        <a:pt x="299" y="26"/>
                      </a:lnTo>
                      <a:lnTo>
                        <a:pt x="252" y="26"/>
                      </a:lnTo>
                      <a:lnTo>
                        <a:pt x="198" y="26"/>
                      </a:lnTo>
                      <a:lnTo>
                        <a:pt x="148" y="26"/>
                      </a:lnTo>
                      <a:lnTo>
                        <a:pt x="130" y="26"/>
                      </a:lnTo>
                      <a:lnTo>
                        <a:pt x="123" y="28"/>
                      </a:lnTo>
                      <a:lnTo>
                        <a:pt x="109" y="15"/>
                      </a:lnTo>
                      <a:lnTo>
                        <a:pt x="96" y="10"/>
                      </a:lnTo>
                      <a:lnTo>
                        <a:pt x="91" y="1"/>
                      </a:lnTo>
                      <a:lnTo>
                        <a:pt x="81" y="0"/>
                      </a:lnTo>
                      <a:lnTo>
                        <a:pt x="59" y="0"/>
                      </a:lnTo>
                      <a:lnTo>
                        <a:pt x="49" y="4"/>
                      </a:lnTo>
                      <a:lnTo>
                        <a:pt x="39" y="14"/>
                      </a:lnTo>
                      <a:lnTo>
                        <a:pt x="33" y="17"/>
                      </a:lnTo>
                      <a:lnTo>
                        <a:pt x="23" y="11"/>
                      </a:lnTo>
                      <a:lnTo>
                        <a:pt x="12" y="20"/>
                      </a:lnTo>
                      <a:lnTo>
                        <a:pt x="1" y="26"/>
                      </a:lnTo>
                      <a:lnTo>
                        <a:pt x="0" y="49"/>
                      </a:lnTo>
                      <a:lnTo>
                        <a:pt x="0" y="55"/>
                      </a:lnTo>
                      <a:lnTo>
                        <a:pt x="3" y="64"/>
                      </a:lnTo>
                      <a:lnTo>
                        <a:pt x="3" y="74"/>
                      </a:lnTo>
                      <a:lnTo>
                        <a:pt x="12" y="92"/>
                      </a:lnTo>
                      <a:lnTo>
                        <a:pt x="17" y="100"/>
                      </a:lnTo>
                      <a:lnTo>
                        <a:pt x="19" y="102"/>
                      </a:lnTo>
                      <a:lnTo>
                        <a:pt x="28" y="108"/>
                      </a:lnTo>
                      <a:lnTo>
                        <a:pt x="34" y="117"/>
                      </a:lnTo>
                      <a:lnTo>
                        <a:pt x="38" y="127"/>
                      </a:lnTo>
                      <a:lnTo>
                        <a:pt x="44" y="134"/>
                      </a:lnTo>
                      <a:lnTo>
                        <a:pt x="46" y="139"/>
                      </a:lnTo>
                      <a:lnTo>
                        <a:pt x="55" y="150"/>
                      </a:lnTo>
                      <a:lnTo>
                        <a:pt x="56" y="157"/>
                      </a:lnTo>
                      <a:lnTo>
                        <a:pt x="62" y="168"/>
                      </a:lnTo>
                      <a:lnTo>
                        <a:pt x="65" y="176"/>
                      </a:lnTo>
                      <a:lnTo>
                        <a:pt x="81" y="202"/>
                      </a:lnTo>
                      <a:lnTo>
                        <a:pt x="82" y="209"/>
                      </a:lnTo>
                      <a:lnTo>
                        <a:pt x="86" y="215"/>
                      </a:lnTo>
                      <a:lnTo>
                        <a:pt x="88" y="224"/>
                      </a:lnTo>
                      <a:lnTo>
                        <a:pt x="96" y="238"/>
                      </a:lnTo>
                      <a:lnTo>
                        <a:pt x="110" y="263"/>
                      </a:lnTo>
                      <a:lnTo>
                        <a:pt x="116" y="273"/>
                      </a:lnTo>
                      <a:lnTo>
                        <a:pt x="118" y="278"/>
                      </a:lnTo>
                      <a:lnTo>
                        <a:pt x="121" y="288"/>
                      </a:lnTo>
                      <a:lnTo>
                        <a:pt x="141" y="312"/>
                      </a:lnTo>
                      <a:lnTo>
                        <a:pt x="150" y="331"/>
                      </a:lnTo>
                      <a:lnTo>
                        <a:pt x="151" y="334"/>
                      </a:lnTo>
                      <a:lnTo>
                        <a:pt x="152" y="350"/>
                      </a:lnTo>
                      <a:lnTo>
                        <a:pt x="151" y="369"/>
                      </a:lnTo>
                      <a:lnTo>
                        <a:pt x="152" y="406"/>
                      </a:lnTo>
                      <a:lnTo>
                        <a:pt x="151" y="424"/>
                      </a:lnTo>
                      <a:lnTo>
                        <a:pt x="153" y="435"/>
                      </a:lnTo>
                      <a:lnTo>
                        <a:pt x="157" y="445"/>
                      </a:lnTo>
                      <a:lnTo>
                        <a:pt x="162" y="458"/>
                      </a:lnTo>
                      <a:lnTo>
                        <a:pt x="172" y="477"/>
                      </a:lnTo>
                      <a:lnTo>
                        <a:pt x="173" y="484"/>
                      </a:lnTo>
                      <a:lnTo>
                        <a:pt x="171" y="498"/>
                      </a:lnTo>
                      <a:lnTo>
                        <a:pt x="172" y="521"/>
                      </a:lnTo>
                      <a:lnTo>
                        <a:pt x="174" y="531"/>
                      </a:lnTo>
                      <a:lnTo>
                        <a:pt x="182" y="546"/>
                      </a:lnTo>
                      <a:lnTo>
                        <a:pt x="179" y="555"/>
                      </a:lnTo>
                      <a:lnTo>
                        <a:pt x="182" y="559"/>
                      </a:lnTo>
                      <a:lnTo>
                        <a:pt x="185" y="569"/>
                      </a:lnTo>
                      <a:lnTo>
                        <a:pt x="188" y="589"/>
                      </a:lnTo>
                      <a:lnTo>
                        <a:pt x="191" y="600"/>
                      </a:lnTo>
                      <a:lnTo>
                        <a:pt x="194" y="622"/>
                      </a:lnTo>
                      <a:lnTo>
                        <a:pt x="214" y="646"/>
                      </a:lnTo>
                      <a:lnTo>
                        <a:pt x="222" y="665"/>
                      </a:lnTo>
                      <a:lnTo>
                        <a:pt x="233" y="676"/>
                      </a:lnTo>
                      <a:lnTo>
                        <a:pt x="243" y="683"/>
                      </a:lnTo>
                      <a:lnTo>
                        <a:pt x="256" y="698"/>
                      </a:lnTo>
                      <a:lnTo>
                        <a:pt x="261" y="698"/>
                      </a:lnTo>
                      <a:lnTo>
                        <a:pt x="264" y="700"/>
                      </a:lnTo>
                      <a:lnTo>
                        <a:pt x="269" y="699"/>
                      </a:lnTo>
                      <a:lnTo>
                        <a:pt x="272" y="697"/>
                      </a:lnTo>
                      <a:lnTo>
                        <a:pt x="279" y="689"/>
                      </a:lnTo>
                      <a:lnTo>
                        <a:pt x="285" y="678"/>
                      </a:lnTo>
                      <a:lnTo>
                        <a:pt x="297" y="677"/>
                      </a:lnTo>
                      <a:lnTo>
                        <a:pt x="323" y="695"/>
                      </a:lnTo>
                      <a:lnTo>
                        <a:pt x="323" y="708"/>
                      </a:lnTo>
                      <a:lnTo>
                        <a:pt x="334" y="720"/>
                      </a:lnTo>
                      <a:lnTo>
                        <a:pt x="350" y="722"/>
                      </a:lnTo>
                      <a:lnTo>
                        <a:pt x="365" y="717"/>
                      </a:lnTo>
                      <a:lnTo>
                        <a:pt x="384" y="717"/>
                      </a:lnTo>
                      <a:lnTo>
                        <a:pt x="393" y="720"/>
                      </a:lnTo>
                      <a:lnTo>
                        <a:pt x="405" y="720"/>
                      </a:lnTo>
                      <a:lnTo>
                        <a:pt x="421" y="705"/>
                      </a:lnTo>
                      <a:lnTo>
                        <a:pt x="435" y="695"/>
                      </a:lnTo>
                      <a:lnTo>
                        <a:pt x="446" y="693"/>
                      </a:lnTo>
                      <a:lnTo>
                        <a:pt x="452" y="689"/>
                      </a:lnTo>
                      <a:lnTo>
                        <a:pt x="452" y="633"/>
                      </a:lnTo>
                      <a:lnTo>
                        <a:pt x="452" y="574"/>
                      </a:lnTo>
                      <a:lnTo>
                        <a:pt x="452" y="515"/>
                      </a:lnTo>
                      <a:lnTo>
                        <a:pt x="452" y="460"/>
                      </a:lnTo>
                      <a:lnTo>
                        <a:pt x="452" y="407"/>
                      </a:lnTo>
                      <a:lnTo>
                        <a:pt x="452" y="349"/>
                      </a:lnTo>
                      <a:lnTo>
                        <a:pt x="452" y="295"/>
                      </a:lnTo>
                      <a:lnTo>
                        <a:pt x="507" y="295"/>
                      </a:lnTo>
                      <a:lnTo>
                        <a:pt x="507" y="257"/>
                      </a:lnTo>
                      <a:lnTo>
                        <a:pt x="507" y="200"/>
                      </a:lnTo>
                      <a:lnTo>
                        <a:pt x="507" y="144"/>
                      </a:lnTo>
                      <a:lnTo>
                        <a:pt x="507" y="91"/>
                      </a:lnTo>
                      <a:lnTo>
                        <a:pt x="512" y="86"/>
                      </a:lnTo>
                      <a:lnTo>
                        <a:pt x="592" y="71"/>
                      </a:lnTo>
                      <a:lnTo>
                        <a:pt x="609" y="68"/>
                      </a:lnTo>
                      <a:lnTo>
                        <a:pt x="615" y="68"/>
                      </a:lnTo>
                      <a:lnTo>
                        <a:pt x="632" y="69"/>
                      </a:lnTo>
                      <a:lnTo>
                        <a:pt x="643" y="73"/>
                      </a:lnTo>
                      <a:lnTo>
                        <a:pt x="650" y="85"/>
                      </a:lnTo>
                      <a:lnTo>
                        <a:pt x="653" y="100"/>
                      </a:lnTo>
                      <a:lnTo>
                        <a:pt x="659" y="92"/>
                      </a:lnTo>
                      <a:lnTo>
                        <a:pt x="668" y="81"/>
                      </a:lnTo>
                      <a:lnTo>
                        <a:pt x="684" y="69"/>
                      </a:lnTo>
                      <a:lnTo>
                        <a:pt x="711" y="63"/>
                      </a:lnTo>
                      <a:lnTo>
                        <a:pt x="716" y="57"/>
                      </a:lnTo>
                      <a:lnTo>
                        <a:pt x="723" y="52"/>
                      </a:lnTo>
                      <a:lnTo>
                        <a:pt x="734" y="51"/>
                      </a:lnTo>
                      <a:lnTo>
                        <a:pt x="727" y="38"/>
                      </a:lnTo>
                      <a:lnTo>
                        <a:pt x="723" y="35"/>
                      </a:lnTo>
                      <a:lnTo>
                        <a:pt x="709" y="32"/>
                      </a:lnTo>
                      <a:lnTo>
                        <a:pt x="688" y="32"/>
                      </a:lnTo>
                      <a:lnTo>
                        <a:pt x="685" y="28"/>
                      </a:lnTo>
                      <a:lnTo>
                        <a:pt x="642" y="39"/>
                      </a:lnTo>
                      <a:lnTo>
                        <a:pt x="635" y="41"/>
                      </a:lnTo>
                      <a:lnTo>
                        <a:pt x="632" y="43"/>
                      </a:lnTo>
                      <a:lnTo>
                        <a:pt x="621" y="46"/>
                      </a:lnTo>
                      <a:lnTo>
                        <a:pt x="546" y="65"/>
                      </a:lnTo>
                      <a:lnTo>
                        <a:pt x="538" y="66"/>
                      </a:lnTo>
                      <a:lnTo>
                        <a:pt x="534" y="64"/>
                      </a:lnTo>
                      <a:lnTo>
                        <a:pt x="522" y="63"/>
                      </a:lnTo>
                      <a:lnTo>
                        <a:pt x="510" y="59"/>
                      </a:lnTo>
                      <a:lnTo>
                        <a:pt x="494" y="58"/>
                      </a:lnTo>
                      <a:lnTo>
                        <a:pt x="460" y="51"/>
                      </a:lnTo>
                      <a:lnTo>
                        <a:pt x="433" y="51"/>
                      </a:lnTo>
                      <a:lnTo>
                        <a:pt x="414" y="53"/>
                      </a:lnTo>
                      <a:lnTo>
                        <a:pt x="405" y="53"/>
                      </a:lnTo>
                      <a:lnTo>
                        <a:pt x="388" y="47"/>
                      </a:lnTo>
                      <a:lnTo>
                        <a:pt x="382" y="37"/>
                      </a:lnTo>
                      <a:lnTo>
                        <a:pt x="366" y="26"/>
                      </a:lnTo>
                      <a:lnTo>
                        <a:pt x="346" y="2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54" name="Freeform 32"/>
                <p:cNvSpPr>
                  <a:spLocks noChangeAspect="1"/>
                </p:cNvSpPr>
                <p:nvPr/>
              </p:nvSpPr>
              <p:spPr bwMode="gray">
                <a:xfrm>
                  <a:off x="5282405" y="3875434"/>
                  <a:ext cx="185738" cy="296863"/>
                </a:xfrm>
                <a:custGeom>
                  <a:avLst/>
                  <a:gdLst/>
                  <a:ahLst/>
                  <a:cxnLst>
                    <a:cxn ang="0">
                      <a:pos x="584" y="10"/>
                    </a:cxn>
                    <a:cxn ang="0">
                      <a:pos x="570" y="56"/>
                    </a:cxn>
                    <a:cxn ang="0">
                      <a:pos x="572" y="128"/>
                    </a:cxn>
                    <a:cxn ang="0">
                      <a:pos x="569" y="176"/>
                    </a:cxn>
                    <a:cxn ang="0">
                      <a:pos x="578" y="205"/>
                    </a:cxn>
                    <a:cxn ang="0">
                      <a:pos x="585" y="224"/>
                    </a:cxn>
                    <a:cxn ang="0">
                      <a:pos x="568" y="263"/>
                    </a:cxn>
                    <a:cxn ang="0">
                      <a:pos x="564" y="285"/>
                    </a:cxn>
                    <a:cxn ang="0">
                      <a:pos x="532" y="328"/>
                    </a:cxn>
                    <a:cxn ang="0">
                      <a:pos x="497" y="355"/>
                    </a:cxn>
                    <a:cxn ang="0">
                      <a:pos x="447" y="378"/>
                    </a:cxn>
                    <a:cxn ang="0">
                      <a:pos x="368" y="434"/>
                    </a:cxn>
                    <a:cxn ang="0">
                      <a:pos x="345" y="462"/>
                    </a:cxn>
                    <a:cxn ang="0">
                      <a:pos x="323" y="477"/>
                    </a:cxn>
                    <a:cxn ang="0">
                      <a:pos x="273" y="521"/>
                    </a:cxn>
                    <a:cxn ang="0">
                      <a:pos x="253" y="572"/>
                    </a:cxn>
                    <a:cxn ang="0">
                      <a:pos x="273" y="598"/>
                    </a:cxn>
                    <a:cxn ang="0">
                      <a:pos x="289" y="667"/>
                    </a:cxn>
                    <a:cxn ang="0">
                      <a:pos x="295" y="725"/>
                    </a:cxn>
                    <a:cxn ang="0">
                      <a:pos x="295" y="764"/>
                    </a:cxn>
                    <a:cxn ang="0">
                      <a:pos x="273" y="811"/>
                    </a:cxn>
                    <a:cxn ang="0">
                      <a:pos x="192" y="843"/>
                    </a:cxn>
                    <a:cxn ang="0">
                      <a:pos x="156" y="863"/>
                    </a:cxn>
                    <a:cxn ang="0">
                      <a:pos x="134" y="893"/>
                    </a:cxn>
                    <a:cxn ang="0">
                      <a:pos x="158" y="899"/>
                    </a:cxn>
                    <a:cxn ang="0">
                      <a:pos x="110" y="908"/>
                    </a:cxn>
                    <a:cxn ang="0">
                      <a:pos x="92" y="742"/>
                    </a:cxn>
                    <a:cxn ang="0">
                      <a:pos x="85" y="673"/>
                    </a:cxn>
                    <a:cxn ang="0">
                      <a:pos x="113" y="636"/>
                    </a:cxn>
                    <a:cxn ang="0">
                      <a:pos x="153" y="508"/>
                    </a:cxn>
                    <a:cxn ang="0">
                      <a:pos x="158" y="451"/>
                    </a:cxn>
                    <a:cxn ang="0">
                      <a:pos x="158" y="367"/>
                    </a:cxn>
                    <a:cxn ang="0">
                      <a:pos x="113" y="323"/>
                    </a:cxn>
                    <a:cxn ang="0">
                      <a:pos x="33" y="305"/>
                    </a:cxn>
                    <a:cxn ang="0">
                      <a:pos x="8" y="269"/>
                    </a:cxn>
                    <a:cxn ang="0">
                      <a:pos x="175" y="198"/>
                    </a:cxn>
                    <a:cxn ang="0">
                      <a:pos x="202" y="226"/>
                    </a:cxn>
                    <a:cxn ang="0">
                      <a:pos x="247" y="226"/>
                    </a:cxn>
                    <a:cxn ang="0">
                      <a:pos x="251" y="273"/>
                    </a:cxn>
                    <a:cxn ang="0">
                      <a:pos x="236" y="302"/>
                    </a:cxn>
                    <a:cxn ang="0">
                      <a:pos x="252" y="327"/>
                    </a:cxn>
                    <a:cxn ang="0">
                      <a:pos x="272" y="350"/>
                    </a:cxn>
                    <a:cxn ang="0">
                      <a:pos x="278" y="366"/>
                    </a:cxn>
                    <a:cxn ang="0">
                      <a:pos x="291" y="357"/>
                    </a:cxn>
                    <a:cxn ang="0">
                      <a:pos x="287" y="337"/>
                    </a:cxn>
                    <a:cxn ang="0">
                      <a:pos x="304" y="314"/>
                    </a:cxn>
                    <a:cxn ang="0">
                      <a:pos x="321" y="284"/>
                    </a:cxn>
                    <a:cxn ang="0">
                      <a:pos x="326" y="244"/>
                    </a:cxn>
                    <a:cxn ang="0">
                      <a:pos x="299" y="203"/>
                    </a:cxn>
                    <a:cxn ang="0">
                      <a:pos x="266" y="167"/>
                    </a:cxn>
                    <a:cxn ang="0">
                      <a:pos x="262" y="123"/>
                    </a:cxn>
                    <a:cxn ang="0">
                      <a:pos x="269" y="76"/>
                    </a:cxn>
                    <a:cxn ang="0">
                      <a:pos x="323" y="53"/>
                    </a:cxn>
                    <a:cxn ang="0">
                      <a:pos x="349" y="65"/>
                    </a:cxn>
                    <a:cxn ang="0">
                      <a:pos x="381" y="56"/>
                    </a:cxn>
                    <a:cxn ang="0">
                      <a:pos x="436" y="43"/>
                    </a:cxn>
                    <a:cxn ang="0">
                      <a:pos x="482" y="45"/>
                    </a:cxn>
                    <a:cxn ang="0">
                      <a:pos x="547" y="25"/>
                    </a:cxn>
                  </a:cxnLst>
                  <a:rect l="0" t="0" r="r" b="b"/>
                  <a:pathLst>
                    <a:path w="586" h="937">
                      <a:moveTo>
                        <a:pt x="580" y="0"/>
                      </a:moveTo>
                      <a:lnTo>
                        <a:pt x="584" y="2"/>
                      </a:lnTo>
                      <a:lnTo>
                        <a:pt x="586" y="7"/>
                      </a:lnTo>
                      <a:lnTo>
                        <a:pt x="584" y="10"/>
                      </a:lnTo>
                      <a:lnTo>
                        <a:pt x="585" y="27"/>
                      </a:lnTo>
                      <a:lnTo>
                        <a:pt x="583" y="33"/>
                      </a:lnTo>
                      <a:lnTo>
                        <a:pt x="578" y="42"/>
                      </a:lnTo>
                      <a:lnTo>
                        <a:pt x="570" y="56"/>
                      </a:lnTo>
                      <a:lnTo>
                        <a:pt x="567" y="70"/>
                      </a:lnTo>
                      <a:lnTo>
                        <a:pt x="568" y="95"/>
                      </a:lnTo>
                      <a:lnTo>
                        <a:pt x="570" y="113"/>
                      </a:lnTo>
                      <a:lnTo>
                        <a:pt x="572" y="128"/>
                      </a:lnTo>
                      <a:lnTo>
                        <a:pt x="565" y="133"/>
                      </a:lnTo>
                      <a:lnTo>
                        <a:pt x="568" y="142"/>
                      </a:lnTo>
                      <a:lnTo>
                        <a:pt x="570" y="142"/>
                      </a:lnTo>
                      <a:lnTo>
                        <a:pt x="569" y="176"/>
                      </a:lnTo>
                      <a:lnTo>
                        <a:pt x="572" y="196"/>
                      </a:lnTo>
                      <a:lnTo>
                        <a:pt x="570" y="205"/>
                      </a:lnTo>
                      <a:lnTo>
                        <a:pt x="574" y="208"/>
                      </a:lnTo>
                      <a:lnTo>
                        <a:pt x="578" y="205"/>
                      </a:lnTo>
                      <a:lnTo>
                        <a:pt x="581" y="212"/>
                      </a:lnTo>
                      <a:lnTo>
                        <a:pt x="575" y="220"/>
                      </a:lnTo>
                      <a:lnTo>
                        <a:pt x="580" y="220"/>
                      </a:lnTo>
                      <a:lnTo>
                        <a:pt x="585" y="224"/>
                      </a:lnTo>
                      <a:lnTo>
                        <a:pt x="585" y="232"/>
                      </a:lnTo>
                      <a:lnTo>
                        <a:pt x="580" y="242"/>
                      </a:lnTo>
                      <a:lnTo>
                        <a:pt x="576" y="253"/>
                      </a:lnTo>
                      <a:lnTo>
                        <a:pt x="568" y="263"/>
                      </a:lnTo>
                      <a:lnTo>
                        <a:pt x="575" y="265"/>
                      </a:lnTo>
                      <a:lnTo>
                        <a:pt x="574" y="274"/>
                      </a:lnTo>
                      <a:lnTo>
                        <a:pt x="573" y="280"/>
                      </a:lnTo>
                      <a:lnTo>
                        <a:pt x="564" y="285"/>
                      </a:lnTo>
                      <a:lnTo>
                        <a:pt x="547" y="305"/>
                      </a:lnTo>
                      <a:lnTo>
                        <a:pt x="543" y="313"/>
                      </a:lnTo>
                      <a:lnTo>
                        <a:pt x="526" y="323"/>
                      </a:lnTo>
                      <a:lnTo>
                        <a:pt x="532" y="328"/>
                      </a:lnTo>
                      <a:lnTo>
                        <a:pt x="527" y="337"/>
                      </a:lnTo>
                      <a:lnTo>
                        <a:pt x="517" y="344"/>
                      </a:lnTo>
                      <a:lnTo>
                        <a:pt x="505" y="351"/>
                      </a:lnTo>
                      <a:lnTo>
                        <a:pt x="497" y="355"/>
                      </a:lnTo>
                      <a:lnTo>
                        <a:pt x="490" y="366"/>
                      </a:lnTo>
                      <a:lnTo>
                        <a:pt x="477" y="373"/>
                      </a:lnTo>
                      <a:lnTo>
                        <a:pt x="460" y="373"/>
                      </a:lnTo>
                      <a:lnTo>
                        <a:pt x="447" y="378"/>
                      </a:lnTo>
                      <a:lnTo>
                        <a:pt x="403" y="398"/>
                      </a:lnTo>
                      <a:lnTo>
                        <a:pt x="375" y="420"/>
                      </a:lnTo>
                      <a:lnTo>
                        <a:pt x="373" y="430"/>
                      </a:lnTo>
                      <a:lnTo>
                        <a:pt x="368" y="434"/>
                      </a:lnTo>
                      <a:lnTo>
                        <a:pt x="360" y="435"/>
                      </a:lnTo>
                      <a:lnTo>
                        <a:pt x="355" y="436"/>
                      </a:lnTo>
                      <a:lnTo>
                        <a:pt x="361" y="442"/>
                      </a:lnTo>
                      <a:lnTo>
                        <a:pt x="345" y="462"/>
                      </a:lnTo>
                      <a:lnTo>
                        <a:pt x="338" y="473"/>
                      </a:lnTo>
                      <a:lnTo>
                        <a:pt x="333" y="470"/>
                      </a:lnTo>
                      <a:lnTo>
                        <a:pt x="330" y="461"/>
                      </a:lnTo>
                      <a:lnTo>
                        <a:pt x="323" y="477"/>
                      </a:lnTo>
                      <a:lnTo>
                        <a:pt x="315" y="480"/>
                      </a:lnTo>
                      <a:lnTo>
                        <a:pt x="305" y="493"/>
                      </a:lnTo>
                      <a:lnTo>
                        <a:pt x="287" y="512"/>
                      </a:lnTo>
                      <a:lnTo>
                        <a:pt x="273" y="521"/>
                      </a:lnTo>
                      <a:lnTo>
                        <a:pt x="266" y="529"/>
                      </a:lnTo>
                      <a:lnTo>
                        <a:pt x="255" y="533"/>
                      </a:lnTo>
                      <a:lnTo>
                        <a:pt x="252" y="563"/>
                      </a:lnTo>
                      <a:lnTo>
                        <a:pt x="253" y="572"/>
                      </a:lnTo>
                      <a:lnTo>
                        <a:pt x="267" y="582"/>
                      </a:lnTo>
                      <a:lnTo>
                        <a:pt x="271" y="588"/>
                      </a:lnTo>
                      <a:lnTo>
                        <a:pt x="272" y="597"/>
                      </a:lnTo>
                      <a:lnTo>
                        <a:pt x="273" y="598"/>
                      </a:lnTo>
                      <a:lnTo>
                        <a:pt x="274" y="608"/>
                      </a:lnTo>
                      <a:lnTo>
                        <a:pt x="287" y="642"/>
                      </a:lnTo>
                      <a:lnTo>
                        <a:pt x="288" y="662"/>
                      </a:lnTo>
                      <a:lnTo>
                        <a:pt x="289" y="667"/>
                      </a:lnTo>
                      <a:lnTo>
                        <a:pt x="295" y="662"/>
                      </a:lnTo>
                      <a:lnTo>
                        <a:pt x="299" y="666"/>
                      </a:lnTo>
                      <a:lnTo>
                        <a:pt x="299" y="688"/>
                      </a:lnTo>
                      <a:lnTo>
                        <a:pt x="295" y="725"/>
                      </a:lnTo>
                      <a:lnTo>
                        <a:pt x="283" y="771"/>
                      </a:lnTo>
                      <a:lnTo>
                        <a:pt x="285" y="782"/>
                      </a:lnTo>
                      <a:lnTo>
                        <a:pt x="289" y="774"/>
                      </a:lnTo>
                      <a:lnTo>
                        <a:pt x="295" y="764"/>
                      </a:lnTo>
                      <a:lnTo>
                        <a:pt x="295" y="768"/>
                      </a:lnTo>
                      <a:lnTo>
                        <a:pt x="293" y="781"/>
                      </a:lnTo>
                      <a:lnTo>
                        <a:pt x="288" y="792"/>
                      </a:lnTo>
                      <a:lnTo>
                        <a:pt x="273" y="811"/>
                      </a:lnTo>
                      <a:lnTo>
                        <a:pt x="258" y="822"/>
                      </a:lnTo>
                      <a:lnTo>
                        <a:pt x="240" y="829"/>
                      </a:lnTo>
                      <a:lnTo>
                        <a:pt x="228" y="830"/>
                      </a:lnTo>
                      <a:lnTo>
                        <a:pt x="192" y="843"/>
                      </a:lnTo>
                      <a:lnTo>
                        <a:pt x="183" y="849"/>
                      </a:lnTo>
                      <a:lnTo>
                        <a:pt x="176" y="855"/>
                      </a:lnTo>
                      <a:lnTo>
                        <a:pt x="166" y="861"/>
                      </a:lnTo>
                      <a:lnTo>
                        <a:pt x="156" y="863"/>
                      </a:lnTo>
                      <a:lnTo>
                        <a:pt x="151" y="868"/>
                      </a:lnTo>
                      <a:lnTo>
                        <a:pt x="144" y="881"/>
                      </a:lnTo>
                      <a:lnTo>
                        <a:pt x="135" y="893"/>
                      </a:lnTo>
                      <a:lnTo>
                        <a:pt x="134" y="893"/>
                      </a:lnTo>
                      <a:lnTo>
                        <a:pt x="142" y="900"/>
                      </a:lnTo>
                      <a:lnTo>
                        <a:pt x="148" y="910"/>
                      </a:lnTo>
                      <a:lnTo>
                        <a:pt x="154" y="905"/>
                      </a:lnTo>
                      <a:lnTo>
                        <a:pt x="158" y="899"/>
                      </a:lnTo>
                      <a:lnTo>
                        <a:pt x="154" y="937"/>
                      </a:lnTo>
                      <a:lnTo>
                        <a:pt x="148" y="936"/>
                      </a:lnTo>
                      <a:lnTo>
                        <a:pt x="112" y="936"/>
                      </a:lnTo>
                      <a:lnTo>
                        <a:pt x="110" y="908"/>
                      </a:lnTo>
                      <a:lnTo>
                        <a:pt x="110" y="887"/>
                      </a:lnTo>
                      <a:lnTo>
                        <a:pt x="108" y="879"/>
                      </a:lnTo>
                      <a:lnTo>
                        <a:pt x="105" y="786"/>
                      </a:lnTo>
                      <a:lnTo>
                        <a:pt x="92" y="742"/>
                      </a:lnTo>
                      <a:lnTo>
                        <a:pt x="86" y="710"/>
                      </a:lnTo>
                      <a:lnTo>
                        <a:pt x="84" y="689"/>
                      </a:lnTo>
                      <a:lnTo>
                        <a:pt x="85" y="688"/>
                      </a:lnTo>
                      <a:lnTo>
                        <a:pt x="85" y="673"/>
                      </a:lnTo>
                      <a:lnTo>
                        <a:pt x="89" y="661"/>
                      </a:lnTo>
                      <a:lnTo>
                        <a:pt x="95" y="651"/>
                      </a:lnTo>
                      <a:lnTo>
                        <a:pt x="106" y="644"/>
                      </a:lnTo>
                      <a:lnTo>
                        <a:pt x="113" y="636"/>
                      </a:lnTo>
                      <a:lnTo>
                        <a:pt x="132" y="602"/>
                      </a:lnTo>
                      <a:lnTo>
                        <a:pt x="139" y="571"/>
                      </a:lnTo>
                      <a:lnTo>
                        <a:pt x="156" y="535"/>
                      </a:lnTo>
                      <a:lnTo>
                        <a:pt x="153" y="508"/>
                      </a:lnTo>
                      <a:lnTo>
                        <a:pt x="148" y="495"/>
                      </a:lnTo>
                      <a:lnTo>
                        <a:pt x="146" y="478"/>
                      </a:lnTo>
                      <a:lnTo>
                        <a:pt x="156" y="459"/>
                      </a:lnTo>
                      <a:lnTo>
                        <a:pt x="158" y="451"/>
                      </a:lnTo>
                      <a:lnTo>
                        <a:pt x="162" y="435"/>
                      </a:lnTo>
                      <a:lnTo>
                        <a:pt x="161" y="424"/>
                      </a:lnTo>
                      <a:lnTo>
                        <a:pt x="162" y="389"/>
                      </a:lnTo>
                      <a:lnTo>
                        <a:pt x="158" y="367"/>
                      </a:lnTo>
                      <a:lnTo>
                        <a:pt x="154" y="357"/>
                      </a:lnTo>
                      <a:lnTo>
                        <a:pt x="153" y="344"/>
                      </a:lnTo>
                      <a:lnTo>
                        <a:pt x="144" y="334"/>
                      </a:lnTo>
                      <a:lnTo>
                        <a:pt x="113" y="323"/>
                      </a:lnTo>
                      <a:lnTo>
                        <a:pt x="85" y="311"/>
                      </a:lnTo>
                      <a:lnTo>
                        <a:pt x="70" y="307"/>
                      </a:lnTo>
                      <a:lnTo>
                        <a:pt x="56" y="303"/>
                      </a:lnTo>
                      <a:lnTo>
                        <a:pt x="33" y="305"/>
                      </a:lnTo>
                      <a:lnTo>
                        <a:pt x="15" y="303"/>
                      </a:lnTo>
                      <a:lnTo>
                        <a:pt x="15" y="284"/>
                      </a:lnTo>
                      <a:lnTo>
                        <a:pt x="10" y="281"/>
                      </a:lnTo>
                      <a:lnTo>
                        <a:pt x="8" y="269"/>
                      </a:lnTo>
                      <a:lnTo>
                        <a:pt x="0" y="253"/>
                      </a:lnTo>
                      <a:lnTo>
                        <a:pt x="165" y="196"/>
                      </a:lnTo>
                      <a:lnTo>
                        <a:pt x="174" y="195"/>
                      </a:lnTo>
                      <a:lnTo>
                        <a:pt x="175" y="198"/>
                      </a:lnTo>
                      <a:lnTo>
                        <a:pt x="181" y="200"/>
                      </a:lnTo>
                      <a:lnTo>
                        <a:pt x="188" y="216"/>
                      </a:lnTo>
                      <a:lnTo>
                        <a:pt x="198" y="226"/>
                      </a:lnTo>
                      <a:lnTo>
                        <a:pt x="202" y="226"/>
                      </a:lnTo>
                      <a:lnTo>
                        <a:pt x="210" y="224"/>
                      </a:lnTo>
                      <a:lnTo>
                        <a:pt x="240" y="220"/>
                      </a:lnTo>
                      <a:lnTo>
                        <a:pt x="244" y="221"/>
                      </a:lnTo>
                      <a:lnTo>
                        <a:pt x="247" y="226"/>
                      </a:lnTo>
                      <a:lnTo>
                        <a:pt x="251" y="239"/>
                      </a:lnTo>
                      <a:lnTo>
                        <a:pt x="252" y="247"/>
                      </a:lnTo>
                      <a:lnTo>
                        <a:pt x="253" y="265"/>
                      </a:lnTo>
                      <a:lnTo>
                        <a:pt x="251" y="273"/>
                      </a:lnTo>
                      <a:lnTo>
                        <a:pt x="245" y="280"/>
                      </a:lnTo>
                      <a:lnTo>
                        <a:pt x="246" y="286"/>
                      </a:lnTo>
                      <a:lnTo>
                        <a:pt x="240" y="291"/>
                      </a:lnTo>
                      <a:lnTo>
                        <a:pt x="236" y="302"/>
                      </a:lnTo>
                      <a:lnTo>
                        <a:pt x="240" y="306"/>
                      </a:lnTo>
                      <a:lnTo>
                        <a:pt x="245" y="322"/>
                      </a:lnTo>
                      <a:lnTo>
                        <a:pt x="248" y="325"/>
                      </a:lnTo>
                      <a:lnTo>
                        <a:pt x="252" y="327"/>
                      </a:lnTo>
                      <a:lnTo>
                        <a:pt x="255" y="332"/>
                      </a:lnTo>
                      <a:lnTo>
                        <a:pt x="263" y="341"/>
                      </a:lnTo>
                      <a:lnTo>
                        <a:pt x="268" y="348"/>
                      </a:lnTo>
                      <a:lnTo>
                        <a:pt x="272" y="350"/>
                      </a:lnTo>
                      <a:lnTo>
                        <a:pt x="279" y="351"/>
                      </a:lnTo>
                      <a:lnTo>
                        <a:pt x="283" y="356"/>
                      </a:lnTo>
                      <a:lnTo>
                        <a:pt x="283" y="360"/>
                      </a:lnTo>
                      <a:lnTo>
                        <a:pt x="278" y="366"/>
                      </a:lnTo>
                      <a:lnTo>
                        <a:pt x="279" y="368"/>
                      </a:lnTo>
                      <a:lnTo>
                        <a:pt x="291" y="368"/>
                      </a:lnTo>
                      <a:lnTo>
                        <a:pt x="293" y="367"/>
                      </a:lnTo>
                      <a:lnTo>
                        <a:pt x="291" y="357"/>
                      </a:lnTo>
                      <a:lnTo>
                        <a:pt x="293" y="351"/>
                      </a:lnTo>
                      <a:lnTo>
                        <a:pt x="290" y="346"/>
                      </a:lnTo>
                      <a:lnTo>
                        <a:pt x="287" y="343"/>
                      </a:lnTo>
                      <a:lnTo>
                        <a:pt x="287" y="337"/>
                      </a:lnTo>
                      <a:lnTo>
                        <a:pt x="290" y="329"/>
                      </a:lnTo>
                      <a:lnTo>
                        <a:pt x="290" y="325"/>
                      </a:lnTo>
                      <a:lnTo>
                        <a:pt x="291" y="322"/>
                      </a:lnTo>
                      <a:lnTo>
                        <a:pt x="304" y="314"/>
                      </a:lnTo>
                      <a:lnTo>
                        <a:pt x="310" y="313"/>
                      </a:lnTo>
                      <a:lnTo>
                        <a:pt x="316" y="311"/>
                      </a:lnTo>
                      <a:lnTo>
                        <a:pt x="320" y="305"/>
                      </a:lnTo>
                      <a:lnTo>
                        <a:pt x="321" y="284"/>
                      </a:lnTo>
                      <a:lnTo>
                        <a:pt x="323" y="276"/>
                      </a:lnTo>
                      <a:lnTo>
                        <a:pt x="320" y="262"/>
                      </a:lnTo>
                      <a:lnTo>
                        <a:pt x="323" y="252"/>
                      </a:lnTo>
                      <a:lnTo>
                        <a:pt x="326" y="244"/>
                      </a:lnTo>
                      <a:lnTo>
                        <a:pt x="323" y="232"/>
                      </a:lnTo>
                      <a:lnTo>
                        <a:pt x="318" y="225"/>
                      </a:lnTo>
                      <a:lnTo>
                        <a:pt x="305" y="212"/>
                      </a:lnTo>
                      <a:lnTo>
                        <a:pt x="299" y="203"/>
                      </a:lnTo>
                      <a:lnTo>
                        <a:pt x="284" y="184"/>
                      </a:lnTo>
                      <a:lnTo>
                        <a:pt x="274" y="177"/>
                      </a:lnTo>
                      <a:lnTo>
                        <a:pt x="267" y="167"/>
                      </a:lnTo>
                      <a:lnTo>
                        <a:pt x="266" y="167"/>
                      </a:lnTo>
                      <a:lnTo>
                        <a:pt x="263" y="156"/>
                      </a:lnTo>
                      <a:lnTo>
                        <a:pt x="263" y="146"/>
                      </a:lnTo>
                      <a:lnTo>
                        <a:pt x="262" y="138"/>
                      </a:lnTo>
                      <a:lnTo>
                        <a:pt x="262" y="123"/>
                      </a:lnTo>
                      <a:lnTo>
                        <a:pt x="258" y="115"/>
                      </a:lnTo>
                      <a:lnTo>
                        <a:pt x="258" y="107"/>
                      </a:lnTo>
                      <a:lnTo>
                        <a:pt x="262" y="92"/>
                      </a:lnTo>
                      <a:lnTo>
                        <a:pt x="269" y="76"/>
                      </a:lnTo>
                      <a:lnTo>
                        <a:pt x="273" y="58"/>
                      </a:lnTo>
                      <a:lnTo>
                        <a:pt x="314" y="59"/>
                      </a:lnTo>
                      <a:lnTo>
                        <a:pt x="317" y="58"/>
                      </a:lnTo>
                      <a:lnTo>
                        <a:pt x="323" y="53"/>
                      </a:lnTo>
                      <a:lnTo>
                        <a:pt x="331" y="53"/>
                      </a:lnTo>
                      <a:lnTo>
                        <a:pt x="338" y="55"/>
                      </a:lnTo>
                      <a:lnTo>
                        <a:pt x="344" y="61"/>
                      </a:lnTo>
                      <a:lnTo>
                        <a:pt x="349" y="65"/>
                      </a:lnTo>
                      <a:lnTo>
                        <a:pt x="354" y="66"/>
                      </a:lnTo>
                      <a:lnTo>
                        <a:pt x="361" y="64"/>
                      </a:lnTo>
                      <a:lnTo>
                        <a:pt x="370" y="64"/>
                      </a:lnTo>
                      <a:lnTo>
                        <a:pt x="381" y="56"/>
                      </a:lnTo>
                      <a:lnTo>
                        <a:pt x="412" y="58"/>
                      </a:lnTo>
                      <a:lnTo>
                        <a:pt x="419" y="58"/>
                      </a:lnTo>
                      <a:lnTo>
                        <a:pt x="423" y="56"/>
                      </a:lnTo>
                      <a:lnTo>
                        <a:pt x="436" y="43"/>
                      </a:lnTo>
                      <a:lnTo>
                        <a:pt x="450" y="42"/>
                      </a:lnTo>
                      <a:lnTo>
                        <a:pt x="459" y="39"/>
                      </a:lnTo>
                      <a:lnTo>
                        <a:pt x="472" y="45"/>
                      </a:lnTo>
                      <a:lnTo>
                        <a:pt x="482" y="45"/>
                      </a:lnTo>
                      <a:lnTo>
                        <a:pt x="490" y="44"/>
                      </a:lnTo>
                      <a:lnTo>
                        <a:pt x="524" y="32"/>
                      </a:lnTo>
                      <a:lnTo>
                        <a:pt x="543" y="27"/>
                      </a:lnTo>
                      <a:lnTo>
                        <a:pt x="547" y="25"/>
                      </a:lnTo>
                      <a:lnTo>
                        <a:pt x="562" y="11"/>
                      </a:lnTo>
                      <a:lnTo>
                        <a:pt x="576" y="1"/>
                      </a:lnTo>
                      <a:lnTo>
                        <a:pt x="580"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55" name="Freeform 33"/>
                <p:cNvSpPr>
                  <a:spLocks noChangeAspect="1"/>
                </p:cNvSpPr>
                <p:nvPr/>
              </p:nvSpPr>
              <p:spPr bwMode="gray">
                <a:xfrm>
                  <a:off x="5104605" y="4004022"/>
                  <a:ext cx="165100" cy="169863"/>
                </a:xfrm>
                <a:custGeom>
                  <a:avLst/>
                  <a:gdLst/>
                  <a:ahLst/>
                  <a:cxnLst>
                    <a:cxn ang="0">
                      <a:pos x="0" y="356"/>
                    </a:cxn>
                    <a:cxn ang="0">
                      <a:pos x="0" y="244"/>
                    </a:cxn>
                    <a:cxn ang="0">
                      <a:pos x="56" y="206"/>
                    </a:cxn>
                    <a:cxn ang="0">
                      <a:pos x="56" y="93"/>
                    </a:cxn>
                    <a:cxn ang="0">
                      <a:pos x="61" y="35"/>
                    </a:cxn>
                    <a:cxn ang="0">
                      <a:pos x="158" y="17"/>
                    </a:cxn>
                    <a:cxn ang="0">
                      <a:pos x="181" y="18"/>
                    </a:cxn>
                    <a:cxn ang="0">
                      <a:pos x="199" y="34"/>
                    </a:cxn>
                    <a:cxn ang="0">
                      <a:pos x="208" y="41"/>
                    </a:cxn>
                    <a:cxn ang="0">
                      <a:pos x="233" y="18"/>
                    </a:cxn>
                    <a:cxn ang="0">
                      <a:pos x="265" y="6"/>
                    </a:cxn>
                    <a:cxn ang="0">
                      <a:pos x="283" y="0"/>
                    </a:cxn>
                    <a:cxn ang="0">
                      <a:pos x="291" y="11"/>
                    </a:cxn>
                    <a:cxn ang="0">
                      <a:pos x="307" y="39"/>
                    </a:cxn>
                    <a:cxn ang="0">
                      <a:pos x="319" y="60"/>
                    </a:cxn>
                    <a:cxn ang="0">
                      <a:pos x="339" y="93"/>
                    </a:cxn>
                    <a:cxn ang="0">
                      <a:pos x="385" y="127"/>
                    </a:cxn>
                    <a:cxn ang="0">
                      <a:pos x="407" y="151"/>
                    </a:cxn>
                    <a:cxn ang="0">
                      <a:pos x="431" y="164"/>
                    </a:cxn>
                    <a:cxn ang="0">
                      <a:pos x="434" y="205"/>
                    </a:cxn>
                    <a:cxn ang="0">
                      <a:pos x="449" y="227"/>
                    </a:cxn>
                    <a:cxn ang="0">
                      <a:pos x="470" y="234"/>
                    </a:cxn>
                    <a:cxn ang="0">
                      <a:pos x="497" y="240"/>
                    </a:cxn>
                    <a:cxn ang="0">
                      <a:pos x="518" y="253"/>
                    </a:cxn>
                    <a:cxn ang="0">
                      <a:pos x="506" y="261"/>
                    </a:cxn>
                    <a:cxn ang="0">
                      <a:pos x="454" y="288"/>
                    </a:cxn>
                    <a:cxn ang="0">
                      <a:pos x="418" y="318"/>
                    </a:cxn>
                    <a:cxn ang="0">
                      <a:pos x="388" y="352"/>
                    </a:cxn>
                    <a:cxn ang="0">
                      <a:pos x="344" y="396"/>
                    </a:cxn>
                    <a:cxn ang="0">
                      <a:pos x="314" y="449"/>
                    </a:cxn>
                    <a:cxn ang="0">
                      <a:pos x="301" y="459"/>
                    </a:cxn>
                    <a:cxn ang="0">
                      <a:pos x="265" y="466"/>
                    </a:cxn>
                    <a:cxn ang="0">
                      <a:pos x="227" y="452"/>
                    </a:cxn>
                    <a:cxn ang="0">
                      <a:pos x="201" y="445"/>
                    </a:cxn>
                    <a:cxn ang="0">
                      <a:pos x="170" y="469"/>
                    </a:cxn>
                    <a:cxn ang="0">
                      <a:pos x="161" y="485"/>
                    </a:cxn>
                    <a:cxn ang="0">
                      <a:pos x="140" y="503"/>
                    </a:cxn>
                    <a:cxn ang="0">
                      <a:pos x="125" y="525"/>
                    </a:cxn>
                    <a:cxn ang="0">
                      <a:pos x="72" y="533"/>
                    </a:cxn>
                    <a:cxn ang="0">
                      <a:pos x="46" y="528"/>
                    </a:cxn>
                    <a:cxn ang="0">
                      <a:pos x="50" y="498"/>
                    </a:cxn>
                    <a:cxn ang="0">
                      <a:pos x="52" y="479"/>
                    </a:cxn>
                    <a:cxn ang="0">
                      <a:pos x="44" y="449"/>
                    </a:cxn>
                    <a:cxn ang="0">
                      <a:pos x="25" y="429"/>
                    </a:cxn>
                    <a:cxn ang="0">
                      <a:pos x="11" y="415"/>
                    </a:cxn>
                    <a:cxn ang="0">
                      <a:pos x="0" y="409"/>
                    </a:cxn>
                  </a:cxnLst>
                  <a:rect l="0" t="0" r="r" b="b"/>
                  <a:pathLst>
                    <a:path w="518" h="534">
                      <a:moveTo>
                        <a:pt x="0" y="409"/>
                      </a:moveTo>
                      <a:lnTo>
                        <a:pt x="0" y="356"/>
                      </a:lnTo>
                      <a:lnTo>
                        <a:pt x="0" y="298"/>
                      </a:lnTo>
                      <a:lnTo>
                        <a:pt x="0" y="244"/>
                      </a:lnTo>
                      <a:lnTo>
                        <a:pt x="56" y="244"/>
                      </a:lnTo>
                      <a:lnTo>
                        <a:pt x="56" y="206"/>
                      </a:lnTo>
                      <a:lnTo>
                        <a:pt x="56" y="149"/>
                      </a:lnTo>
                      <a:lnTo>
                        <a:pt x="56" y="93"/>
                      </a:lnTo>
                      <a:lnTo>
                        <a:pt x="56" y="40"/>
                      </a:lnTo>
                      <a:lnTo>
                        <a:pt x="61" y="35"/>
                      </a:lnTo>
                      <a:lnTo>
                        <a:pt x="141" y="20"/>
                      </a:lnTo>
                      <a:lnTo>
                        <a:pt x="158" y="17"/>
                      </a:lnTo>
                      <a:lnTo>
                        <a:pt x="164" y="17"/>
                      </a:lnTo>
                      <a:lnTo>
                        <a:pt x="181" y="18"/>
                      </a:lnTo>
                      <a:lnTo>
                        <a:pt x="192" y="22"/>
                      </a:lnTo>
                      <a:lnTo>
                        <a:pt x="199" y="34"/>
                      </a:lnTo>
                      <a:lnTo>
                        <a:pt x="202" y="49"/>
                      </a:lnTo>
                      <a:lnTo>
                        <a:pt x="208" y="41"/>
                      </a:lnTo>
                      <a:lnTo>
                        <a:pt x="217" y="30"/>
                      </a:lnTo>
                      <a:lnTo>
                        <a:pt x="233" y="18"/>
                      </a:lnTo>
                      <a:lnTo>
                        <a:pt x="260" y="12"/>
                      </a:lnTo>
                      <a:lnTo>
                        <a:pt x="265" y="6"/>
                      </a:lnTo>
                      <a:lnTo>
                        <a:pt x="272" y="1"/>
                      </a:lnTo>
                      <a:lnTo>
                        <a:pt x="283" y="0"/>
                      </a:lnTo>
                      <a:lnTo>
                        <a:pt x="291" y="2"/>
                      </a:lnTo>
                      <a:lnTo>
                        <a:pt x="291" y="11"/>
                      </a:lnTo>
                      <a:lnTo>
                        <a:pt x="294" y="17"/>
                      </a:lnTo>
                      <a:lnTo>
                        <a:pt x="307" y="39"/>
                      </a:lnTo>
                      <a:lnTo>
                        <a:pt x="317" y="49"/>
                      </a:lnTo>
                      <a:lnTo>
                        <a:pt x="319" y="60"/>
                      </a:lnTo>
                      <a:lnTo>
                        <a:pt x="325" y="74"/>
                      </a:lnTo>
                      <a:lnTo>
                        <a:pt x="339" y="93"/>
                      </a:lnTo>
                      <a:lnTo>
                        <a:pt x="368" y="124"/>
                      </a:lnTo>
                      <a:lnTo>
                        <a:pt x="385" y="127"/>
                      </a:lnTo>
                      <a:lnTo>
                        <a:pt x="398" y="137"/>
                      </a:lnTo>
                      <a:lnTo>
                        <a:pt x="407" y="151"/>
                      </a:lnTo>
                      <a:lnTo>
                        <a:pt x="420" y="154"/>
                      </a:lnTo>
                      <a:lnTo>
                        <a:pt x="431" y="164"/>
                      </a:lnTo>
                      <a:lnTo>
                        <a:pt x="431" y="185"/>
                      </a:lnTo>
                      <a:lnTo>
                        <a:pt x="434" y="205"/>
                      </a:lnTo>
                      <a:lnTo>
                        <a:pt x="441" y="218"/>
                      </a:lnTo>
                      <a:lnTo>
                        <a:pt x="449" y="227"/>
                      </a:lnTo>
                      <a:lnTo>
                        <a:pt x="458" y="232"/>
                      </a:lnTo>
                      <a:lnTo>
                        <a:pt x="470" y="234"/>
                      </a:lnTo>
                      <a:lnTo>
                        <a:pt x="484" y="234"/>
                      </a:lnTo>
                      <a:lnTo>
                        <a:pt x="497" y="240"/>
                      </a:lnTo>
                      <a:lnTo>
                        <a:pt x="507" y="244"/>
                      </a:lnTo>
                      <a:lnTo>
                        <a:pt x="518" y="253"/>
                      </a:lnTo>
                      <a:lnTo>
                        <a:pt x="517" y="256"/>
                      </a:lnTo>
                      <a:lnTo>
                        <a:pt x="506" y="261"/>
                      </a:lnTo>
                      <a:lnTo>
                        <a:pt x="492" y="270"/>
                      </a:lnTo>
                      <a:lnTo>
                        <a:pt x="454" y="288"/>
                      </a:lnTo>
                      <a:lnTo>
                        <a:pt x="438" y="305"/>
                      </a:lnTo>
                      <a:lnTo>
                        <a:pt x="418" y="318"/>
                      </a:lnTo>
                      <a:lnTo>
                        <a:pt x="399" y="336"/>
                      </a:lnTo>
                      <a:lnTo>
                        <a:pt x="388" y="352"/>
                      </a:lnTo>
                      <a:lnTo>
                        <a:pt x="371" y="377"/>
                      </a:lnTo>
                      <a:lnTo>
                        <a:pt x="344" y="396"/>
                      </a:lnTo>
                      <a:lnTo>
                        <a:pt x="329" y="415"/>
                      </a:lnTo>
                      <a:lnTo>
                        <a:pt x="314" y="449"/>
                      </a:lnTo>
                      <a:lnTo>
                        <a:pt x="309" y="455"/>
                      </a:lnTo>
                      <a:lnTo>
                        <a:pt x="301" y="459"/>
                      </a:lnTo>
                      <a:lnTo>
                        <a:pt x="290" y="460"/>
                      </a:lnTo>
                      <a:lnTo>
                        <a:pt x="265" y="466"/>
                      </a:lnTo>
                      <a:lnTo>
                        <a:pt x="250" y="465"/>
                      </a:lnTo>
                      <a:lnTo>
                        <a:pt x="227" y="452"/>
                      </a:lnTo>
                      <a:lnTo>
                        <a:pt x="215" y="447"/>
                      </a:lnTo>
                      <a:lnTo>
                        <a:pt x="201" y="445"/>
                      </a:lnTo>
                      <a:lnTo>
                        <a:pt x="189" y="449"/>
                      </a:lnTo>
                      <a:lnTo>
                        <a:pt x="170" y="469"/>
                      </a:lnTo>
                      <a:lnTo>
                        <a:pt x="163" y="477"/>
                      </a:lnTo>
                      <a:lnTo>
                        <a:pt x="161" y="485"/>
                      </a:lnTo>
                      <a:lnTo>
                        <a:pt x="152" y="496"/>
                      </a:lnTo>
                      <a:lnTo>
                        <a:pt x="140" y="503"/>
                      </a:lnTo>
                      <a:lnTo>
                        <a:pt x="135" y="508"/>
                      </a:lnTo>
                      <a:lnTo>
                        <a:pt x="125" y="525"/>
                      </a:lnTo>
                      <a:lnTo>
                        <a:pt x="90" y="534"/>
                      </a:lnTo>
                      <a:lnTo>
                        <a:pt x="72" y="533"/>
                      </a:lnTo>
                      <a:lnTo>
                        <a:pt x="56" y="530"/>
                      </a:lnTo>
                      <a:lnTo>
                        <a:pt x="46" y="528"/>
                      </a:lnTo>
                      <a:lnTo>
                        <a:pt x="43" y="519"/>
                      </a:lnTo>
                      <a:lnTo>
                        <a:pt x="50" y="498"/>
                      </a:lnTo>
                      <a:lnTo>
                        <a:pt x="52" y="485"/>
                      </a:lnTo>
                      <a:lnTo>
                        <a:pt x="52" y="479"/>
                      </a:lnTo>
                      <a:lnTo>
                        <a:pt x="51" y="461"/>
                      </a:lnTo>
                      <a:lnTo>
                        <a:pt x="44" y="449"/>
                      </a:lnTo>
                      <a:lnTo>
                        <a:pt x="30" y="438"/>
                      </a:lnTo>
                      <a:lnTo>
                        <a:pt x="25" y="429"/>
                      </a:lnTo>
                      <a:lnTo>
                        <a:pt x="13" y="418"/>
                      </a:lnTo>
                      <a:lnTo>
                        <a:pt x="11" y="415"/>
                      </a:lnTo>
                      <a:lnTo>
                        <a:pt x="5" y="409"/>
                      </a:lnTo>
                      <a:lnTo>
                        <a:pt x="0" y="409"/>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56" name="Freeform 34"/>
                <p:cNvSpPr>
                  <a:spLocks noChangeAspect="1"/>
                </p:cNvSpPr>
                <p:nvPr/>
              </p:nvSpPr>
              <p:spPr bwMode="gray">
                <a:xfrm>
                  <a:off x="4498181" y="3470622"/>
                  <a:ext cx="128588" cy="96838"/>
                </a:xfrm>
                <a:custGeom>
                  <a:avLst/>
                  <a:gdLst/>
                  <a:ahLst/>
                  <a:cxnLst>
                    <a:cxn ang="0">
                      <a:pos x="174" y="17"/>
                    </a:cxn>
                    <a:cxn ang="0">
                      <a:pos x="146" y="18"/>
                    </a:cxn>
                    <a:cxn ang="0">
                      <a:pos x="119" y="11"/>
                    </a:cxn>
                    <a:cxn ang="0">
                      <a:pos x="101" y="3"/>
                    </a:cxn>
                    <a:cxn ang="0">
                      <a:pos x="80" y="14"/>
                    </a:cxn>
                    <a:cxn ang="0">
                      <a:pos x="67" y="27"/>
                    </a:cxn>
                    <a:cxn ang="0">
                      <a:pos x="69" y="57"/>
                    </a:cxn>
                    <a:cxn ang="0">
                      <a:pos x="17" y="81"/>
                    </a:cxn>
                    <a:cxn ang="0">
                      <a:pos x="1" y="109"/>
                    </a:cxn>
                    <a:cxn ang="0">
                      <a:pos x="17" y="100"/>
                    </a:cxn>
                    <a:cxn ang="0">
                      <a:pos x="31" y="128"/>
                    </a:cxn>
                    <a:cxn ang="0">
                      <a:pos x="66" y="159"/>
                    </a:cxn>
                    <a:cxn ang="0">
                      <a:pos x="88" y="190"/>
                    </a:cxn>
                    <a:cxn ang="0">
                      <a:pos x="104" y="203"/>
                    </a:cxn>
                    <a:cxn ang="0">
                      <a:pos x="124" y="191"/>
                    </a:cxn>
                    <a:cxn ang="0">
                      <a:pos x="142" y="168"/>
                    </a:cxn>
                    <a:cxn ang="0">
                      <a:pos x="161" y="159"/>
                    </a:cxn>
                    <a:cxn ang="0">
                      <a:pos x="211" y="153"/>
                    </a:cxn>
                    <a:cxn ang="0">
                      <a:pos x="230" y="175"/>
                    </a:cxn>
                    <a:cxn ang="0">
                      <a:pos x="241" y="187"/>
                    </a:cxn>
                    <a:cxn ang="0">
                      <a:pos x="241" y="202"/>
                    </a:cxn>
                    <a:cxn ang="0">
                      <a:pos x="249" y="223"/>
                    </a:cxn>
                    <a:cxn ang="0">
                      <a:pos x="252" y="239"/>
                    </a:cxn>
                    <a:cxn ang="0">
                      <a:pos x="264" y="240"/>
                    </a:cxn>
                    <a:cxn ang="0">
                      <a:pos x="281" y="238"/>
                    </a:cxn>
                    <a:cxn ang="0">
                      <a:pos x="297" y="239"/>
                    </a:cxn>
                    <a:cxn ang="0">
                      <a:pos x="313" y="273"/>
                    </a:cxn>
                    <a:cxn ang="0">
                      <a:pos x="306" y="298"/>
                    </a:cxn>
                    <a:cxn ang="0">
                      <a:pos x="327" y="307"/>
                    </a:cxn>
                    <a:cxn ang="0">
                      <a:pos x="348" y="292"/>
                    </a:cxn>
                    <a:cxn ang="0">
                      <a:pos x="365" y="286"/>
                    </a:cxn>
                    <a:cxn ang="0">
                      <a:pos x="384" y="262"/>
                    </a:cxn>
                    <a:cxn ang="0">
                      <a:pos x="386" y="251"/>
                    </a:cxn>
                    <a:cxn ang="0">
                      <a:pos x="375" y="239"/>
                    </a:cxn>
                    <a:cxn ang="0">
                      <a:pos x="394" y="239"/>
                    </a:cxn>
                    <a:cxn ang="0">
                      <a:pos x="403" y="235"/>
                    </a:cxn>
                    <a:cxn ang="0">
                      <a:pos x="393" y="219"/>
                    </a:cxn>
                    <a:cxn ang="0">
                      <a:pos x="400" y="203"/>
                    </a:cxn>
                    <a:cxn ang="0">
                      <a:pos x="380" y="183"/>
                    </a:cxn>
                    <a:cxn ang="0">
                      <a:pos x="382" y="149"/>
                    </a:cxn>
                    <a:cxn ang="0">
                      <a:pos x="382" y="131"/>
                    </a:cxn>
                    <a:cxn ang="0">
                      <a:pos x="370" y="93"/>
                    </a:cxn>
                    <a:cxn ang="0">
                      <a:pos x="351" y="92"/>
                    </a:cxn>
                    <a:cxn ang="0">
                      <a:pos x="364" y="79"/>
                    </a:cxn>
                    <a:cxn ang="0">
                      <a:pos x="357" y="70"/>
                    </a:cxn>
                    <a:cxn ang="0">
                      <a:pos x="343" y="41"/>
                    </a:cxn>
                    <a:cxn ang="0">
                      <a:pos x="334" y="28"/>
                    </a:cxn>
                    <a:cxn ang="0">
                      <a:pos x="328" y="12"/>
                    </a:cxn>
                    <a:cxn ang="0">
                      <a:pos x="312" y="12"/>
                    </a:cxn>
                    <a:cxn ang="0">
                      <a:pos x="294" y="38"/>
                    </a:cxn>
                    <a:cxn ang="0">
                      <a:pos x="255" y="33"/>
                    </a:cxn>
                    <a:cxn ang="0">
                      <a:pos x="230" y="30"/>
                    </a:cxn>
                    <a:cxn ang="0">
                      <a:pos x="208" y="39"/>
                    </a:cxn>
                    <a:cxn ang="0">
                      <a:pos x="203" y="19"/>
                    </a:cxn>
                  </a:cxnLst>
                  <a:rect l="0" t="0" r="r" b="b"/>
                  <a:pathLst>
                    <a:path w="404" h="307">
                      <a:moveTo>
                        <a:pt x="205" y="15"/>
                      </a:moveTo>
                      <a:lnTo>
                        <a:pt x="195" y="15"/>
                      </a:lnTo>
                      <a:lnTo>
                        <a:pt x="189" y="18"/>
                      </a:lnTo>
                      <a:lnTo>
                        <a:pt x="185" y="18"/>
                      </a:lnTo>
                      <a:lnTo>
                        <a:pt x="174" y="17"/>
                      </a:lnTo>
                      <a:lnTo>
                        <a:pt x="172" y="18"/>
                      </a:lnTo>
                      <a:lnTo>
                        <a:pt x="165" y="18"/>
                      </a:lnTo>
                      <a:lnTo>
                        <a:pt x="157" y="20"/>
                      </a:lnTo>
                      <a:lnTo>
                        <a:pt x="151" y="20"/>
                      </a:lnTo>
                      <a:lnTo>
                        <a:pt x="146" y="18"/>
                      </a:lnTo>
                      <a:lnTo>
                        <a:pt x="142" y="18"/>
                      </a:lnTo>
                      <a:lnTo>
                        <a:pt x="135" y="15"/>
                      </a:lnTo>
                      <a:lnTo>
                        <a:pt x="128" y="15"/>
                      </a:lnTo>
                      <a:lnTo>
                        <a:pt x="122" y="9"/>
                      </a:lnTo>
                      <a:lnTo>
                        <a:pt x="119" y="11"/>
                      </a:lnTo>
                      <a:lnTo>
                        <a:pt x="119" y="14"/>
                      </a:lnTo>
                      <a:lnTo>
                        <a:pt x="112" y="13"/>
                      </a:lnTo>
                      <a:lnTo>
                        <a:pt x="112" y="7"/>
                      </a:lnTo>
                      <a:lnTo>
                        <a:pt x="109" y="4"/>
                      </a:lnTo>
                      <a:lnTo>
                        <a:pt x="101" y="3"/>
                      </a:lnTo>
                      <a:lnTo>
                        <a:pt x="95" y="4"/>
                      </a:lnTo>
                      <a:lnTo>
                        <a:pt x="90" y="1"/>
                      </a:lnTo>
                      <a:lnTo>
                        <a:pt x="76" y="0"/>
                      </a:lnTo>
                      <a:lnTo>
                        <a:pt x="76" y="7"/>
                      </a:lnTo>
                      <a:lnTo>
                        <a:pt x="80" y="14"/>
                      </a:lnTo>
                      <a:lnTo>
                        <a:pt x="80" y="18"/>
                      </a:lnTo>
                      <a:lnTo>
                        <a:pt x="77" y="24"/>
                      </a:lnTo>
                      <a:lnTo>
                        <a:pt x="75" y="25"/>
                      </a:lnTo>
                      <a:lnTo>
                        <a:pt x="69" y="25"/>
                      </a:lnTo>
                      <a:lnTo>
                        <a:pt x="67" y="27"/>
                      </a:lnTo>
                      <a:lnTo>
                        <a:pt x="65" y="30"/>
                      </a:lnTo>
                      <a:lnTo>
                        <a:pt x="71" y="34"/>
                      </a:lnTo>
                      <a:lnTo>
                        <a:pt x="74" y="39"/>
                      </a:lnTo>
                      <a:lnTo>
                        <a:pt x="75" y="57"/>
                      </a:lnTo>
                      <a:lnTo>
                        <a:pt x="69" y="57"/>
                      </a:lnTo>
                      <a:lnTo>
                        <a:pt x="65" y="60"/>
                      </a:lnTo>
                      <a:lnTo>
                        <a:pt x="45" y="60"/>
                      </a:lnTo>
                      <a:lnTo>
                        <a:pt x="28" y="67"/>
                      </a:lnTo>
                      <a:lnTo>
                        <a:pt x="21" y="73"/>
                      </a:lnTo>
                      <a:lnTo>
                        <a:pt x="17" y="81"/>
                      </a:lnTo>
                      <a:lnTo>
                        <a:pt x="13" y="89"/>
                      </a:lnTo>
                      <a:lnTo>
                        <a:pt x="11" y="93"/>
                      </a:lnTo>
                      <a:lnTo>
                        <a:pt x="6" y="97"/>
                      </a:lnTo>
                      <a:lnTo>
                        <a:pt x="0" y="99"/>
                      </a:lnTo>
                      <a:lnTo>
                        <a:pt x="1" y="109"/>
                      </a:lnTo>
                      <a:lnTo>
                        <a:pt x="5" y="110"/>
                      </a:lnTo>
                      <a:lnTo>
                        <a:pt x="7" y="110"/>
                      </a:lnTo>
                      <a:lnTo>
                        <a:pt x="10" y="109"/>
                      </a:lnTo>
                      <a:lnTo>
                        <a:pt x="13" y="101"/>
                      </a:lnTo>
                      <a:lnTo>
                        <a:pt x="17" y="100"/>
                      </a:lnTo>
                      <a:lnTo>
                        <a:pt x="17" y="100"/>
                      </a:lnTo>
                      <a:lnTo>
                        <a:pt x="21" y="114"/>
                      </a:lnTo>
                      <a:lnTo>
                        <a:pt x="29" y="115"/>
                      </a:lnTo>
                      <a:lnTo>
                        <a:pt x="31" y="116"/>
                      </a:lnTo>
                      <a:lnTo>
                        <a:pt x="31" y="128"/>
                      </a:lnTo>
                      <a:lnTo>
                        <a:pt x="36" y="141"/>
                      </a:lnTo>
                      <a:lnTo>
                        <a:pt x="39" y="146"/>
                      </a:lnTo>
                      <a:lnTo>
                        <a:pt x="47" y="148"/>
                      </a:lnTo>
                      <a:lnTo>
                        <a:pt x="55" y="154"/>
                      </a:lnTo>
                      <a:lnTo>
                        <a:pt x="66" y="159"/>
                      </a:lnTo>
                      <a:lnTo>
                        <a:pt x="74" y="168"/>
                      </a:lnTo>
                      <a:lnTo>
                        <a:pt x="75" y="179"/>
                      </a:lnTo>
                      <a:lnTo>
                        <a:pt x="83" y="183"/>
                      </a:lnTo>
                      <a:lnTo>
                        <a:pt x="86" y="187"/>
                      </a:lnTo>
                      <a:lnTo>
                        <a:pt x="88" y="190"/>
                      </a:lnTo>
                      <a:lnTo>
                        <a:pt x="88" y="192"/>
                      </a:lnTo>
                      <a:lnTo>
                        <a:pt x="93" y="195"/>
                      </a:lnTo>
                      <a:lnTo>
                        <a:pt x="97" y="200"/>
                      </a:lnTo>
                      <a:lnTo>
                        <a:pt x="98" y="201"/>
                      </a:lnTo>
                      <a:lnTo>
                        <a:pt x="104" y="203"/>
                      </a:lnTo>
                      <a:lnTo>
                        <a:pt x="110" y="203"/>
                      </a:lnTo>
                      <a:lnTo>
                        <a:pt x="113" y="202"/>
                      </a:lnTo>
                      <a:lnTo>
                        <a:pt x="115" y="201"/>
                      </a:lnTo>
                      <a:lnTo>
                        <a:pt x="119" y="191"/>
                      </a:lnTo>
                      <a:lnTo>
                        <a:pt x="124" y="191"/>
                      </a:lnTo>
                      <a:lnTo>
                        <a:pt x="128" y="189"/>
                      </a:lnTo>
                      <a:lnTo>
                        <a:pt x="128" y="184"/>
                      </a:lnTo>
                      <a:lnTo>
                        <a:pt x="133" y="183"/>
                      </a:lnTo>
                      <a:lnTo>
                        <a:pt x="139" y="175"/>
                      </a:lnTo>
                      <a:lnTo>
                        <a:pt x="142" y="168"/>
                      </a:lnTo>
                      <a:lnTo>
                        <a:pt x="141" y="159"/>
                      </a:lnTo>
                      <a:lnTo>
                        <a:pt x="145" y="158"/>
                      </a:lnTo>
                      <a:lnTo>
                        <a:pt x="153" y="157"/>
                      </a:lnTo>
                      <a:lnTo>
                        <a:pt x="157" y="159"/>
                      </a:lnTo>
                      <a:lnTo>
                        <a:pt x="161" y="159"/>
                      </a:lnTo>
                      <a:lnTo>
                        <a:pt x="166" y="157"/>
                      </a:lnTo>
                      <a:lnTo>
                        <a:pt x="172" y="157"/>
                      </a:lnTo>
                      <a:lnTo>
                        <a:pt x="172" y="152"/>
                      </a:lnTo>
                      <a:lnTo>
                        <a:pt x="198" y="152"/>
                      </a:lnTo>
                      <a:lnTo>
                        <a:pt x="211" y="153"/>
                      </a:lnTo>
                      <a:lnTo>
                        <a:pt x="215" y="160"/>
                      </a:lnTo>
                      <a:lnTo>
                        <a:pt x="221" y="164"/>
                      </a:lnTo>
                      <a:lnTo>
                        <a:pt x="225" y="169"/>
                      </a:lnTo>
                      <a:lnTo>
                        <a:pt x="230" y="173"/>
                      </a:lnTo>
                      <a:lnTo>
                        <a:pt x="230" y="175"/>
                      </a:lnTo>
                      <a:lnTo>
                        <a:pt x="232" y="179"/>
                      </a:lnTo>
                      <a:lnTo>
                        <a:pt x="231" y="181"/>
                      </a:lnTo>
                      <a:lnTo>
                        <a:pt x="231" y="184"/>
                      </a:lnTo>
                      <a:lnTo>
                        <a:pt x="238" y="186"/>
                      </a:lnTo>
                      <a:lnTo>
                        <a:pt x="241" y="187"/>
                      </a:lnTo>
                      <a:lnTo>
                        <a:pt x="241" y="190"/>
                      </a:lnTo>
                      <a:lnTo>
                        <a:pt x="239" y="192"/>
                      </a:lnTo>
                      <a:lnTo>
                        <a:pt x="241" y="197"/>
                      </a:lnTo>
                      <a:lnTo>
                        <a:pt x="239" y="197"/>
                      </a:lnTo>
                      <a:lnTo>
                        <a:pt x="241" y="202"/>
                      </a:lnTo>
                      <a:lnTo>
                        <a:pt x="242" y="205"/>
                      </a:lnTo>
                      <a:lnTo>
                        <a:pt x="247" y="208"/>
                      </a:lnTo>
                      <a:lnTo>
                        <a:pt x="248" y="212"/>
                      </a:lnTo>
                      <a:lnTo>
                        <a:pt x="251" y="222"/>
                      </a:lnTo>
                      <a:lnTo>
                        <a:pt x="249" y="223"/>
                      </a:lnTo>
                      <a:lnTo>
                        <a:pt x="244" y="226"/>
                      </a:lnTo>
                      <a:lnTo>
                        <a:pt x="242" y="237"/>
                      </a:lnTo>
                      <a:lnTo>
                        <a:pt x="239" y="242"/>
                      </a:lnTo>
                      <a:lnTo>
                        <a:pt x="239" y="244"/>
                      </a:lnTo>
                      <a:lnTo>
                        <a:pt x="252" y="239"/>
                      </a:lnTo>
                      <a:lnTo>
                        <a:pt x="258" y="234"/>
                      </a:lnTo>
                      <a:lnTo>
                        <a:pt x="259" y="234"/>
                      </a:lnTo>
                      <a:lnTo>
                        <a:pt x="260" y="237"/>
                      </a:lnTo>
                      <a:lnTo>
                        <a:pt x="260" y="240"/>
                      </a:lnTo>
                      <a:lnTo>
                        <a:pt x="264" y="240"/>
                      </a:lnTo>
                      <a:lnTo>
                        <a:pt x="266" y="234"/>
                      </a:lnTo>
                      <a:lnTo>
                        <a:pt x="270" y="232"/>
                      </a:lnTo>
                      <a:lnTo>
                        <a:pt x="274" y="233"/>
                      </a:lnTo>
                      <a:lnTo>
                        <a:pt x="280" y="238"/>
                      </a:lnTo>
                      <a:lnTo>
                        <a:pt x="281" y="238"/>
                      </a:lnTo>
                      <a:lnTo>
                        <a:pt x="284" y="235"/>
                      </a:lnTo>
                      <a:lnTo>
                        <a:pt x="292" y="233"/>
                      </a:lnTo>
                      <a:lnTo>
                        <a:pt x="295" y="234"/>
                      </a:lnTo>
                      <a:lnTo>
                        <a:pt x="295" y="235"/>
                      </a:lnTo>
                      <a:lnTo>
                        <a:pt x="297" y="239"/>
                      </a:lnTo>
                      <a:lnTo>
                        <a:pt x="305" y="244"/>
                      </a:lnTo>
                      <a:lnTo>
                        <a:pt x="305" y="251"/>
                      </a:lnTo>
                      <a:lnTo>
                        <a:pt x="309" y="257"/>
                      </a:lnTo>
                      <a:lnTo>
                        <a:pt x="311" y="271"/>
                      </a:lnTo>
                      <a:lnTo>
                        <a:pt x="313" y="273"/>
                      </a:lnTo>
                      <a:lnTo>
                        <a:pt x="312" y="288"/>
                      </a:lnTo>
                      <a:lnTo>
                        <a:pt x="309" y="292"/>
                      </a:lnTo>
                      <a:lnTo>
                        <a:pt x="306" y="294"/>
                      </a:lnTo>
                      <a:lnTo>
                        <a:pt x="305" y="297"/>
                      </a:lnTo>
                      <a:lnTo>
                        <a:pt x="306" y="298"/>
                      </a:lnTo>
                      <a:lnTo>
                        <a:pt x="311" y="298"/>
                      </a:lnTo>
                      <a:lnTo>
                        <a:pt x="314" y="294"/>
                      </a:lnTo>
                      <a:lnTo>
                        <a:pt x="317" y="296"/>
                      </a:lnTo>
                      <a:lnTo>
                        <a:pt x="322" y="299"/>
                      </a:lnTo>
                      <a:lnTo>
                        <a:pt x="327" y="307"/>
                      </a:lnTo>
                      <a:lnTo>
                        <a:pt x="332" y="305"/>
                      </a:lnTo>
                      <a:lnTo>
                        <a:pt x="334" y="303"/>
                      </a:lnTo>
                      <a:lnTo>
                        <a:pt x="341" y="302"/>
                      </a:lnTo>
                      <a:lnTo>
                        <a:pt x="343" y="298"/>
                      </a:lnTo>
                      <a:lnTo>
                        <a:pt x="348" y="292"/>
                      </a:lnTo>
                      <a:lnTo>
                        <a:pt x="348" y="283"/>
                      </a:lnTo>
                      <a:lnTo>
                        <a:pt x="351" y="281"/>
                      </a:lnTo>
                      <a:lnTo>
                        <a:pt x="357" y="282"/>
                      </a:lnTo>
                      <a:lnTo>
                        <a:pt x="361" y="288"/>
                      </a:lnTo>
                      <a:lnTo>
                        <a:pt x="365" y="286"/>
                      </a:lnTo>
                      <a:lnTo>
                        <a:pt x="378" y="287"/>
                      </a:lnTo>
                      <a:lnTo>
                        <a:pt x="378" y="282"/>
                      </a:lnTo>
                      <a:lnTo>
                        <a:pt x="383" y="276"/>
                      </a:lnTo>
                      <a:lnTo>
                        <a:pt x="383" y="267"/>
                      </a:lnTo>
                      <a:lnTo>
                        <a:pt x="384" y="262"/>
                      </a:lnTo>
                      <a:lnTo>
                        <a:pt x="389" y="260"/>
                      </a:lnTo>
                      <a:lnTo>
                        <a:pt x="388" y="257"/>
                      </a:lnTo>
                      <a:lnTo>
                        <a:pt x="386" y="257"/>
                      </a:lnTo>
                      <a:lnTo>
                        <a:pt x="387" y="255"/>
                      </a:lnTo>
                      <a:lnTo>
                        <a:pt x="386" y="251"/>
                      </a:lnTo>
                      <a:lnTo>
                        <a:pt x="382" y="251"/>
                      </a:lnTo>
                      <a:lnTo>
                        <a:pt x="376" y="251"/>
                      </a:lnTo>
                      <a:lnTo>
                        <a:pt x="373" y="249"/>
                      </a:lnTo>
                      <a:lnTo>
                        <a:pt x="376" y="244"/>
                      </a:lnTo>
                      <a:lnTo>
                        <a:pt x="375" y="239"/>
                      </a:lnTo>
                      <a:lnTo>
                        <a:pt x="373" y="239"/>
                      </a:lnTo>
                      <a:lnTo>
                        <a:pt x="373" y="238"/>
                      </a:lnTo>
                      <a:lnTo>
                        <a:pt x="382" y="234"/>
                      </a:lnTo>
                      <a:lnTo>
                        <a:pt x="391" y="235"/>
                      </a:lnTo>
                      <a:lnTo>
                        <a:pt x="394" y="239"/>
                      </a:lnTo>
                      <a:lnTo>
                        <a:pt x="397" y="239"/>
                      </a:lnTo>
                      <a:lnTo>
                        <a:pt x="400" y="238"/>
                      </a:lnTo>
                      <a:lnTo>
                        <a:pt x="403" y="244"/>
                      </a:lnTo>
                      <a:lnTo>
                        <a:pt x="404" y="244"/>
                      </a:lnTo>
                      <a:lnTo>
                        <a:pt x="403" y="235"/>
                      </a:lnTo>
                      <a:lnTo>
                        <a:pt x="403" y="230"/>
                      </a:lnTo>
                      <a:lnTo>
                        <a:pt x="400" y="227"/>
                      </a:lnTo>
                      <a:lnTo>
                        <a:pt x="400" y="221"/>
                      </a:lnTo>
                      <a:lnTo>
                        <a:pt x="397" y="221"/>
                      </a:lnTo>
                      <a:lnTo>
                        <a:pt x="393" y="219"/>
                      </a:lnTo>
                      <a:lnTo>
                        <a:pt x="391" y="219"/>
                      </a:lnTo>
                      <a:lnTo>
                        <a:pt x="394" y="211"/>
                      </a:lnTo>
                      <a:lnTo>
                        <a:pt x="398" y="207"/>
                      </a:lnTo>
                      <a:lnTo>
                        <a:pt x="400" y="206"/>
                      </a:lnTo>
                      <a:lnTo>
                        <a:pt x="400" y="203"/>
                      </a:lnTo>
                      <a:lnTo>
                        <a:pt x="397" y="199"/>
                      </a:lnTo>
                      <a:lnTo>
                        <a:pt x="393" y="200"/>
                      </a:lnTo>
                      <a:lnTo>
                        <a:pt x="394" y="186"/>
                      </a:lnTo>
                      <a:lnTo>
                        <a:pt x="387" y="186"/>
                      </a:lnTo>
                      <a:lnTo>
                        <a:pt x="380" y="183"/>
                      </a:lnTo>
                      <a:lnTo>
                        <a:pt x="380" y="180"/>
                      </a:lnTo>
                      <a:lnTo>
                        <a:pt x="380" y="163"/>
                      </a:lnTo>
                      <a:lnTo>
                        <a:pt x="378" y="154"/>
                      </a:lnTo>
                      <a:lnTo>
                        <a:pt x="381" y="152"/>
                      </a:lnTo>
                      <a:lnTo>
                        <a:pt x="382" y="149"/>
                      </a:lnTo>
                      <a:lnTo>
                        <a:pt x="388" y="142"/>
                      </a:lnTo>
                      <a:lnTo>
                        <a:pt x="389" y="140"/>
                      </a:lnTo>
                      <a:lnTo>
                        <a:pt x="389" y="137"/>
                      </a:lnTo>
                      <a:lnTo>
                        <a:pt x="387" y="133"/>
                      </a:lnTo>
                      <a:lnTo>
                        <a:pt x="382" y="131"/>
                      </a:lnTo>
                      <a:lnTo>
                        <a:pt x="380" y="126"/>
                      </a:lnTo>
                      <a:lnTo>
                        <a:pt x="375" y="126"/>
                      </a:lnTo>
                      <a:lnTo>
                        <a:pt x="371" y="120"/>
                      </a:lnTo>
                      <a:lnTo>
                        <a:pt x="370" y="97"/>
                      </a:lnTo>
                      <a:lnTo>
                        <a:pt x="370" y="93"/>
                      </a:lnTo>
                      <a:lnTo>
                        <a:pt x="365" y="92"/>
                      </a:lnTo>
                      <a:lnTo>
                        <a:pt x="360" y="92"/>
                      </a:lnTo>
                      <a:lnTo>
                        <a:pt x="354" y="99"/>
                      </a:lnTo>
                      <a:lnTo>
                        <a:pt x="351" y="99"/>
                      </a:lnTo>
                      <a:lnTo>
                        <a:pt x="351" y="92"/>
                      </a:lnTo>
                      <a:lnTo>
                        <a:pt x="352" y="89"/>
                      </a:lnTo>
                      <a:lnTo>
                        <a:pt x="357" y="88"/>
                      </a:lnTo>
                      <a:lnTo>
                        <a:pt x="357" y="83"/>
                      </a:lnTo>
                      <a:lnTo>
                        <a:pt x="361" y="83"/>
                      </a:lnTo>
                      <a:lnTo>
                        <a:pt x="364" y="79"/>
                      </a:lnTo>
                      <a:lnTo>
                        <a:pt x="367" y="79"/>
                      </a:lnTo>
                      <a:lnTo>
                        <a:pt x="367" y="73"/>
                      </a:lnTo>
                      <a:lnTo>
                        <a:pt x="366" y="72"/>
                      </a:lnTo>
                      <a:lnTo>
                        <a:pt x="361" y="72"/>
                      </a:lnTo>
                      <a:lnTo>
                        <a:pt x="357" y="70"/>
                      </a:lnTo>
                      <a:lnTo>
                        <a:pt x="354" y="67"/>
                      </a:lnTo>
                      <a:lnTo>
                        <a:pt x="349" y="57"/>
                      </a:lnTo>
                      <a:lnTo>
                        <a:pt x="344" y="60"/>
                      </a:lnTo>
                      <a:lnTo>
                        <a:pt x="343" y="58"/>
                      </a:lnTo>
                      <a:lnTo>
                        <a:pt x="343" y="41"/>
                      </a:lnTo>
                      <a:lnTo>
                        <a:pt x="341" y="36"/>
                      </a:lnTo>
                      <a:lnTo>
                        <a:pt x="339" y="36"/>
                      </a:lnTo>
                      <a:lnTo>
                        <a:pt x="339" y="30"/>
                      </a:lnTo>
                      <a:lnTo>
                        <a:pt x="338" y="28"/>
                      </a:lnTo>
                      <a:lnTo>
                        <a:pt x="334" y="28"/>
                      </a:lnTo>
                      <a:lnTo>
                        <a:pt x="333" y="28"/>
                      </a:lnTo>
                      <a:lnTo>
                        <a:pt x="334" y="15"/>
                      </a:lnTo>
                      <a:lnTo>
                        <a:pt x="334" y="14"/>
                      </a:lnTo>
                      <a:lnTo>
                        <a:pt x="330" y="12"/>
                      </a:lnTo>
                      <a:lnTo>
                        <a:pt x="328" y="12"/>
                      </a:lnTo>
                      <a:lnTo>
                        <a:pt x="324" y="15"/>
                      </a:lnTo>
                      <a:lnTo>
                        <a:pt x="323" y="15"/>
                      </a:lnTo>
                      <a:lnTo>
                        <a:pt x="316" y="11"/>
                      </a:lnTo>
                      <a:lnTo>
                        <a:pt x="313" y="11"/>
                      </a:lnTo>
                      <a:lnTo>
                        <a:pt x="312" y="12"/>
                      </a:lnTo>
                      <a:lnTo>
                        <a:pt x="312" y="20"/>
                      </a:lnTo>
                      <a:lnTo>
                        <a:pt x="309" y="24"/>
                      </a:lnTo>
                      <a:lnTo>
                        <a:pt x="296" y="28"/>
                      </a:lnTo>
                      <a:lnTo>
                        <a:pt x="296" y="34"/>
                      </a:lnTo>
                      <a:lnTo>
                        <a:pt x="294" y="38"/>
                      </a:lnTo>
                      <a:lnTo>
                        <a:pt x="280" y="34"/>
                      </a:lnTo>
                      <a:lnTo>
                        <a:pt x="270" y="28"/>
                      </a:lnTo>
                      <a:lnTo>
                        <a:pt x="262" y="27"/>
                      </a:lnTo>
                      <a:lnTo>
                        <a:pt x="259" y="27"/>
                      </a:lnTo>
                      <a:lnTo>
                        <a:pt x="255" y="33"/>
                      </a:lnTo>
                      <a:lnTo>
                        <a:pt x="249" y="34"/>
                      </a:lnTo>
                      <a:lnTo>
                        <a:pt x="247" y="40"/>
                      </a:lnTo>
                      <a:lnTo>
                        <a:pt x="243" y="44"/>
                      </a:lnTo>
                      <a:lnTo>
                        <a:pt x="238" y="41"/>
                      </a:lnTo>
                      <a:lnTo>
                        <a:pt x="230" y="30"/>
                      </a:lnTo>
                      <a:lnTo>
                        <a:pt x="227" y="28"/>
                      </a:lnTo>
                      <a:lnTo>
                        <a:pt x="222" y="28"/>
                      </a:lnTo>
                      <a:lnTo>
                        <a:pt x="216" y="34"/>
                      </a:lnTo>
                      <a:lnTo>
                        <a:pt x="212" y="38"/>
                      </a:lnTo>
                      <a:lnTo>
                        <a:pt x="208" y="39"/>
                      </a:lnTo>
                      <a:lnTo>
                        <a:pt x="203" y="35"/>
                      </a:lnTo>
                      <a:lnTo>
                        <a:pt x="198" y="31"/>
                      </a:lnTo>
                      <a:lnTo>
                        <a:pt x="199" y="28"/>
                      </a:lnTo>
                      <a:lnTo>
                        <a:pt x="203" y="23"/>
                      </a:lnTo>
                      <a:lnTo>
                        <a:pt x="203" y="19"/>
                      </a:lnTo>
                      <a:lnTo>
                        <a:pt x="205" y="15"/>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57" name="Freeform 35"/>
                <p:cNvSpPr>
                  <a:spLocks noChangeAspect="1"/>
                </p:cNvSpPr>
                <p:nvPr/>
              </p:nvSpPr>
              <p:spPr bwMode="gray">
                <a:xfrm>
                  <a:off x="5010942" y="3499197"/>
                  <a:ext cx="228600" cy="144463"/>
                </a:xfrm>
                <a:custGeom>
                  <a:avLst/>
                  <a:gdLst/>
                  <a:ahLst/>
                  <a:cxnLst>
                    <a:cxn ang="0">
                      <a:pos x="433" y="6"/>
                    </a:cxn>
                    <a:cxn ang="0">
                      <a:pos x="405" y="15"/>
                    </a:cxn>
                    <a:cxn ang="0">
                      <a:pos x="393" y="44"/>
                    </a:cxn>
                    <a:cxn ang="0">
                      <a:pos x="378" y="58"/>
                    </a:cxn>
                    <a:cxn ang="0">
                      <a:pos x="355" y="87"/>
                    </a:cxn>
                    <a:cxn ang="0">
                      <a:pos x="331" y="102"/>
                    </a:cxn>
                    <a:cxn ang="0">
                      <a:pos x="317" y="106"/>
                    </a:cxn>
                    <a:cxn ang="0">
                      <a:pos x="292" y="109"/>
                    </a:cxn>
                    <a:cxn ang="0">
                      <a:pos x="259" y="113"/>
                    </a:cxn>
                    <a:cxn ang="0">
                      <a:pos x="245" y="122"/>
                    </a:cxn>
                    <a:cxn ang="0">
                      <a:pos x="254" y="136"/>
                    </a:cxn>
                    <a:cxn ang="0">
                      <a:pos x="244" y="152"/>
                    </a:cxn>
                    <a:cxn ang="0">
                      <a:pos x="232" y="159"/>
                    </a:cxn>
                    <a:cxn ang="0">
                      <a:pos x="205" y="166"/>
                    </a:cxn>
                    <a:cxn ang="0">
                      <a:pos x="183" y="170"/>
                    </a:cxn>
                    <a:cxn ang="0">
                      <a:pos x="153" y="183"/>
                    </a:cxn>
                    <a:cxn ang="0">
                      <a:pos x="136" y="192"/>
                    </a:cxn>
                    <a:cxn ang="0">
                      <a:pos x="123" y="184"/>
                    </a:cxn>
                    <a:cxn ang="0">
                      <a:pos x="113" y="177"/>
                    </a:cxn>
                    <a:cxn ang="0">
                      <a:pos x="105" y="187"/>
                    </a:cxn>
                    <a:cxn ang="0">
                      <a:pos x="77" y="198"/>
                    </a:cxn>
                    <a:cxn ang="0">
                      <a:pos x="60" y="197"/>
                    </a:cxn>
                    <a:cxn ang="0">
                      <a:pos x="38" y="226"/>
                    </a:cxn>
                    <a:cxn ang="0">
                      <a:pos x="11" y="272"/>
                    </a:cxn>
                    <a:cxn ang="0">
                      <a:pos x="3" y="310"/>
                    </a:cxn>
                    <a:cxn ang="0">
                      <a:pos x="13" y="361"/>
                    </a:cxn>
                    <a:cxn ang="0">
                      <a:pos x="58" y="431"/>
                    </a:cxn>
                    <a:cxn ang="0">
                      <a:pos x="97" y="437"/>
                    </a:cxn>
                    <a:cxn ang="0">
                      <a:pos x="157" y="404"/>
                    </a:cxn>
                    <a:cxn ang="0">
                      <a:pos x="207" y="416"/>
                    </a:cxn>
                    <a:cxn ang="0">
                      <a:pos x="241" y="402"/>
                    </a:cxn>
                    <a:cxn ang="0">
                      <a:pos x="242" y="360"/>
                    </a:cxn>
                    <a:cxn ang="0">
                      <a:pos x="263" y="334"/>
                    </a:cxn>
                    <a:cxn ang="0">
                      <a:pos x="306" y="324"/>
                    </a:cxn>
                    <a:cxn ang="0">
                      <a:pos x="336" y="361"/>
                    </a:cxn>
                    <a:cxn ang="0">
                      <a:pos x="365" y="365"/>
                    </a:cxn>
                    <a:cxn ang="0">
                      <a:pos x="446" y="367"/>
                    </a:cxn>
                    <a:cxn ang="0">
                      <a:pos x="480" y="345"/>
                    </a:cxn>
                    <a:cxn ang="0">
                      <a:pos x="518" y="339"/>
                    </a:cxn>
                    <a:cxn ang="0">
                      <a:pos x="561" y="328"/>
                    </a:cxn>
                    <a:cxn ang="0">
                      <a:pos x="569" y="337"/>
                    </a:cxn>
                    <a:cxn ang="0">
                      <a:pos x="592" y="322"/>
                    </a:cxn>
                    <a:cxn ang="0">
                      <a:pos x="650" y="318"/>
                    </a:cxn>
                    <a:cxn ang="0">
                      <a:pos x="682" y="334"/>
                    </a:cxn>
                    <a:cxn ang="0">
                      <a:pos x="712" y="316"/>
                    </a:cxn>
                    <a:cxn ang="0">
                      <a:pos x="675" y="276"/>
                    </a:cxn>
                    <a:cxn ang="0">
                      <a:pos x="657" y="253"/>
                    </a:cxn>
                    <a:cxn ang="0">
                      <a:pos x="637" y="226"/>
                    </a:cxn>
                    <a:cxn ang="0">
                      <a:pos x="593" y="192"/>
                    </a:cxn>
                    <a:cxn ang="0">
                      <a:pos x="587" y="166"/>
                    </a:cxn>
                    <a:cxn ang="0">
                      <a:pos x="546" y="152"/>
                    </a:cxn>
                    <a:cxn ang="0">
                      <a:pos x="517" y="129"/>
                    </a:cxn>
                    <a:cxn ang="0">
                      <a:pos x="494" y="105"/>
                    </a:cxn>
                    <a:cxn ang="0">
                      <a:pos x="496" y="55"/>
                    </a:cxn>
                    <a:cxn ang="0">
                      <a:pos x="453" y="0"/>
                    </a:cxn>
                  </a:cxnLst>
                  <a:rect l="0" t="0" r="r" b="b"/>
                  <a:pathLst>
                    <a:path w="718" h="451">
                      <a:moveTo>
                        <a:pt x="453" y="0"/>
                      </a:moveTo>
                      <a:lnTo>
                        <a:pt x="442" y="3"/>
                      </a:lnTo>
                      <a:lnTo>
                        <a:pt x="433" y="6"/>
                      </a:lnTo>
                      <a:lnTo>
                        <a:pt x="417" y="7"/>
                      </a:lnTo>
                      <a:lnTo>
                        <a:pt x="411" y="10"/>
                      </a:lnTo>
                      <a:lnTo>
                        <a:pt x="405" y="15"/>
                      </a:lnTo>
                      <a:lnTo>
                        <a:pt x="400" y="26"/>
                      </a:lnTo>
                      <a:lnTo>
                        <a:pt x="400" y="42"/>
                      </a:lnTo>
                      <a:lnTo>
                        <a:pt x="393" y="44"/>
                      </a:lnTo>
                      <a:lnTo>
                        <a:pt x="387" y="54"/>
                      </a:lnTo>
                      <a:lnTo>
                        <a:pt x="383" y="57"/>
                      </a:lnTo>
                      <a:lnTo>
                        <a:pt x="378" y="58"/>
                      </a:lnTo>
                      <a:lnTo>
                        <a:pt x="362" y="74"/>
                      </a:lnTo>
                      <a:lnTo>
                        <a:pt x="358" y="84"/>
                      </a:lnTo>
                      <a:lnTo>
                        <a:pt x="355" y="87"/>
                      </a:lnTo>
                      <a:lnTo>
                        <a:pt x="342" y="93"/>
                      </a:lnTo>
                      <a:lnTo>
                        <a:pt x="336" y="95"/>
                      </a:lnTo>
                      <a:lnTo>
                        <a:pt x="331" y="102"/>
                      </a:lnTo>
                      <a:lnTo>
                        <a:pt x="329" y="105"/>
                      </a:lnTo>
                      <a:lnTo>
                        <a:pt x="322" y="108"/>
                      </a:lnTo>
                      <a:lnTo>
                        <a:pt x="317" y="106"/>
                      </a:lnTo>
                      <a:lnTo>
                        <a:pt x="309" y="106"/>
                      </a:lnTo>
                      <a:lnTo>
                        <a:pt x="302" y="108"/>
                      </a:lnTo>
                      <a:lnTo>
                        <a:pt x="292" y="109"/>
                      </a:lnTo>
                      <a:lnTo>
                        <a:pt x="290" y="112"/>
                      </a:lnTo>
                      <a:lnTo>
                        <a:pt x="270" y="112"/>
                      </a:lnTo>
                      <a:lnTo>
                        <a:pt x="259" y="113"/>
                      </a:lnTo>
                      <a:lnTo>
                        <a:pt x="249" y="117"/>
                      </a:lnTo>
                      <a:lnTo>
                        <a:pt x="247" y="118"/>
                      </a:lnTo>
                      <a:lnTo>
                        <a:pt x="245" y="122"/>
                      </a:lnTo>
                      <a:lnTo>
                        <a:pt x="245" y="124"/>
                      </a:lnTo>
                      <a:lnTo>
                        <a:pt x="252" y="129"/>
                      </a:lnTo>
                      <a:lnTo>
                        <a:pt x="254" y="136"/>
                      </a:lnTo>
                      <a:lnTo>
                        <a:pt x="252" y="140"/>
                      </a:lnTo>
                      <a:lnTo>
                        <a:pt x="247" y="144"/>
                      </a:lnTo>
                      <a:lnTo>
                        <a:pt x="244" y="152"/>
                      </a:lnTo>
                      <a:lnTo>
                        <a:pt x="239" y="155"/>
                      </a:lnTo>
                      <a:lnTo>
                        <a:pt x="234" y="156"/>
                      </a:lnTo>
                      <a:lnTo>
                        <a:pt x="232" y="159"/>
                      </a:lnTo>
                      <a:lnTo>
                        <a:pt x="231" y="165"/>
                      </a:lnTo>
                      <a:lnTo>
                        <a:pt x="229" y="166"/>
                      </a:lnTo>
                      <a:lnTo>
                        <a:pt x="205" y="166"/>
                      </a:lnTo>
                      <a:lnTo>
                        <a:pt x="198" y="170"/>
                      </a:lnTo>
                      <a:lnTo>
                        <a:pt x="189" y="170"/>
                      </a:lnTo>
                      <a:lnTo>
                        <a:pt x="183" y="170"/>
                      </a:lnTo>
                      <a:lnTo>
                        <a:pt x="161" y="177"/>
                      </a:lnTo>
                      <a:lnTo>
                        <a:pt x="157" y="181"/>
                      </a:lnTo>
                      <a:lnTo>
                        <a:pt x="153" y="183"/>
                      </a:lnTo>
                      <a:lnTo>
                        <a:pt x="147" y="187"/>
                      </a:lnTo>
                      <a:lnTo>
                        <a:pt x="139" y="188"/>
                      </a:lnTo>
                      <a:lnTo>
                        <a:pt x="136" y="192"/>
                      </a:lnTo>
                      <a:lnTo>
                        <a:pt x="132" y="193"/>
                      </a:lnTo>
                      <a:lnTo>
                        <a:pt x="125" y="187"/>
                      </a:lnTo>
                      <a:lnTo>
                        <a:pt x="123" y="184"/>
                      </a:lnTo>
                      <a:lnTo>
                        <a:pt x="119" y="178"/>
                      </a:lnTo>
                      <a:lnTo>
                        <a:pt x="116" y="177"/>
                      </a:lnTo>
                      <a:lnTo>
                        <a:pt x="113" y="177"/>
                      </a:lnTo>
                      <a:lnTo>
                        <a:pt x="112" y="179"/>
                      </a:lnTo>
                      <a:lnTo>
                        <a:pt x="108" y="179"/>
                      </a:lnTo>
                      <a:lnTo>
                        <a:pt x="105" y="187"/>
                      </a:lnTo>
                      <a:lnTo>
                        <a:pt x="92" y="189"/>
                      </a:lnTo>
                      <a:lnTo>
                        <a:pt x="82" y="197"/>
                      </a:lnTo>
                      <a:lnTo>
                        <a:pt x="77" y="198"/>
                      </a:lnTo>
                      <a:lnTo>
                        <a:pt x="71" y="195"/>
                      </a:lnTo>
                      <a:lnTo>
                        <a:pt x="66" y="195"/>
                      </a:lnTo>
                      <a:lnTo>
                        <a:pt x="60" y="197"/>
                      </a:lnTo>
                      <a:lnTo>
                        <a:pt x="51" y="198"/>
                      </a:lnTo>
                      <a:lnTo>
                        <a:pt x="48" y="200"/>
                      </a:lnTo>
                      <a:lnTo>
                        <a:pt x="38" y="226"/>
                      </a:lnTo>
                      <a:lnTo>
                        <a:pt x="28" y="241"/>
                      </a:lnTo>
                      <a:lnTo>
                        <a:pt x="21" y="257"/>
                      </a:lnTo>
                      <a:lnTo>
                        <a:pt x="11" y="272"/>
                      </a:lnTo>
                      <a:lnTo>
                        <a:pt x="0" y="283"/>
                      </a:lnTo>
                      <a:lnTo>
                        <a:pt x="0" y="296"/>
                      </a:lnTo>
                      <a:lnTo>
                        <a:pt x="3" y="310"/>
                      </a:lnTo>
                      <a:lnTo>
                        <a:pt x="2" y="327"/>
                      </a:lnTo>
                      <a:lnTo>
                        <a:pt x="3" y="343"/>
                      </a:lnTo>
                      <a:lnTo>
                        <a:pt x="13" y="361"/>
                      </a:lnTo>
                      <a:lnTo>
                        <a:pt x="22" y="372"/>
                      </a:lnTo>
                      <a:lnTo>
                        <a:pt x="46" y="419"/>
                      </a:lnTo>
                      <a:lnTo>
                        <a:pt x="58" y="431"/>
                      </a:lnTo>
                      <a:lnTo>
                        <a:pt x="81" y="451"/>
                      </a:lnTo>
                      <a:lnTo>
                        <a:pt x="88" y="451"/>
                      </a:lnTo>
                      <a:lnTo>
                        <a:pt x="97" y="437"/>
                      </a:lnTo>
                      <a:lnTo>
                        <a:pt x="114" y="421"/>
                      </a:lnTo>
                      <a:lnTo>
                        <a:pt x="137" y="407"/>
                      </a:lnTo>
                      <a:lnTo>
                        <a:pt x="157" y="404"/>
                      </a:lnTo>
                      <a:lnTo>
                        <a:pt x="174" y="414"/>
                      </a:lnTo>
                      <a:lnTo>
                        <a:pt x="191" y="420"/>
                      </a:lnTo>
                      <a:lnTo>
                        <a:pt x="207" y="416"/>
                      </a:lnTo>
                      <a:lnTo>
                        <a:pt x="222" y="409"/>
                      </a:lnTo>
                      <a:lnTo>
                        <a:pt x="228" y="404"/>
                      </a:lnTo>
                      <a:lnTo>
                        <a:pt x="241" y="402"/>
                      </a:lnTo>
                      <a:lnTo>
                        <a:pt x="238" y="393"/>
                      </a:lnTo>
                      <a:lnTo>
                        <a:pt x="239" y="374"/>
                      </a:lnTo>
                      <a:lnTo>
                        <a:pt x="242" y="360"/>
                      </a:lnTo>
                      <a:lnTo>
                        <a:pt x="250" y="355"/>
                      </a:lnTo>
                      <a:lnTo>
                        <a:pt x="257" y="340"/>
                      </a:lnTo>
                      <a:lnTo>
                        <a:pt x="263" y="334"/>
                      </a:lnTo>
                      <a:lnTo>
                        <a:pt x="276" y="323"/>
                      </a:lnTo>
                      <a:lnTo>
                        <a:pt x="290" y="323"/>
                      </a:lnTo>
                      <a:lnTo>
                        <a:pt x="306" y="324"/>
                      </a:lnTo>
                      <a:lnTo>
                        <a:pt x="313" y="334"/>
                      </a:lnTo>
                      <a:lnTo>
                        <a:pt x="315" y="343"/>
                      </a:lnTo>
                      <a:lnTo>
                        <a:pt x="336" y="361"/>
                      </a:lnTo>
                      <a:lnTo>
                        <a:pt x="344" y="364"/>
                      </a:lnTo>
                      <a:lnTo>
                        <a:pt x="351" y="355"/>
                      </a:lnTo>
                      <a:lnTo>
                        <a:pt x="365" y="365"/>
                      </a:lnTo>
                      <a:lnTo>
                        <a:pt x="388" y="371"/>
                      </a:lnTo>
                      <a:lnTo>
                        <a:pt x="438" y="371"/>
                      </a:lnTo>
                      <a:lnTo>
                        <a:pt x="446" y="367"/>
                      </a:lnTo>
                      <a:lnTo>
                        <a:pt x="448" y="350"/>
                      </a:lnTo>
                      <a:lnTo>
                        <a:pt x="462" y="342"/>
                      </a:lnTo>
                      <a:lnTo>
                        <a:pt x="480" y="345"/>
                      </a:lnTo>
                      <a:lnTo>
                        <a:pt x="489" y="350"/>
                      </a:lnTo>
                      <a:lnTo>
                        <a:pt x="507" y="345"/>
                      </a:lnTo>
                      <a:lnTo>
                        <a:pt x="518" y="339"/>
                      </a:lnTo>
                      <a:lnTo>
                        <a:pt x="544" y="334"/>
                      </a:lnTo>
                      <a:lnTo>
                        <a:pt x="555" y="328"/>
                      </a:lnTo>
                      <a:lnTo>
                        <a:pt x="561" y="328"/>
                      </a:lnTo>
                      <a:lnTo>
                        <a:pt x="562" y="334"/>
                      </a:lnTo>
                      <a:lnTo>
                        <a:pt x="561" y="334"/>
                      </a:lnTo>
                      <a:lnTo>
                        <a:pt x="569" y="337"/>
                      </a:lnTo>
                      <a:lnTo>
                        <a:pt x="576" y="334"/>
                      </a:lnTo>
                      <a:lnTo>
                        <a:pt x="588" y="334"/>
                      </a:lnTo>
                      <a:lnTo>
                        <a:pt x="592" y="322"/>
                      </a:lnTo>
                      <a:lnTo>
                        <a:pt x="612" y="327"/>
                      </a:lnTo>
                      <a:lnTo>
                        <a:pt x="635" y="323"/>
                      </a:lnTo>
                      <a:lnTo>
                        <a:pt x="650" y="318"/>
                      </a:lnTo>
                      <a:lnTo>
                        <a:pt x="663" y="334"/>
                      </a:lnTo>
                      <a:lnTo>
                        <a:pt x="670" y="327"/>
                      </a:lnTo>
                      <a:lnTo>
                        <a:pt x="682" y="334"/>
                      </a:lnTo>
                      <a:lnTo>
                        <a:pt x="690" y="323"/>
                      </a:lnTo>
                      <a:lnTo>
                        <a:pt x="718" y="323"/>
                      </a:lnTo>
                      <a:lnTo>
                        <a:pt x="712" y="316"/>
                      </a:lnTo>
                      <a:lnTo>
                        <a:pt x="711" y="305"/>
                      </a:lnTo>
                      <a:lnTo>
                        <a:pt x="705" y="296"/>
                      </a:lnTo>
                      <a:lnTo>
                        <a:pt x="675" y="276"/>
                      </a:lnTo>
                      <a:lnTo>
                        <a:pt x="666" y="273"/>
                      </a:lnTo>
                      <a:lnTo>
                        <a:pt x="664" y="262"/>
                      </a:lnTo>
                      <a:lnTo>
                        <a:pt x="657" y="253"/>
                      </a:lnTo>
                      <a:lnTo>
                        <a:pt x="653" y="242"/>
                      </a:lnTo>
                      <a:lnTo>
                        <a:pt x="648" y="232"/>
                      </a:lnTo>
                      <a:lnTo>
                        <a:pt x="637" y="226"/>
                      </a:lnTo>
                      <a:lnTo>
                        <a:pt x="630" y="216"/>
                      </a:lnTo>
                      <a:lnTo>
                        <a:pt x="612" y="204"/>
                      </a:lnTo>
                      <a:lnTo>
                        <a:pt x="593" y="192"/>
                      </a:lnTo>
                      <a:lnTo>
                        <a:pt x="587" y="181"/>
                      </a:lnTo>
                      <a:lnTo>
                        <a:pt x="588" y="171"/>
                      </a:lnTo>
                      <a:lnTo>
                        <a:pt x="587" y="166"/>
                      </a:lnTo>
                      <a:lnTo>
                        <a:pt x="577" y="159"/>
                      </a:lnTo>
                      <a:lnTo>
                        <a:pt x="569" y="152"/>
                      </a:lnTo>
                      <a:lnTo>
                        <a:pt x="546" y="152"/>
                      </a:lnTo>
                      <a:lnTo>
                        <a:pt x="535" y="148"/>
                      </a:lnTo>
                      <a:lnTo>
                        <a:pt x="530" y="133"/>
                      </a:lnTo>
                      <a:lnTo>
                        <a:pt x="517" y="129"/>
                      </a:lnTo>
                      <a:lnTo>
                        <a:pt x="506" y="128"/>
                      </a:lnTo>
                      <a:lnTo>
                        <a:pt x="496" y="118"/>
                      </a:lnTo>
                      <a:lnTo>
                        <a:pt x="494" y="105"/>
                      </a:lnTo>
                      <a:lnTo>
                        <a:pt x="496" y="89"/>
                      </a:lnTo>
                      <a:lnTo>
                        <a:pt x="501" y="71"/>
                      </a:lnTo>
                      <a:lnTo>
                        <a:pt x="496" y="55"/>
                      </a:lnTo>
                      <a:lnTo>
                        <a:pt x="480" y="34"/>
                      </a:lnTo>
                      <a:lnTo>
                        <a:pt x="463" y="15"/>
                      </a:lnTo>
                      <a:lnTo>
                        <a:pt x="453"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58" name="Freeform 36"/>
                <p:cNvSpPr>
                  <a:spLocks noChangeAspect="1"/>
                </p:cNvSpPr>
                <p:nvPr/>
              </p:nvSpPr>
              <p:spPr bwMode="gray">
                <a:xfrm>
                  <a:off x="4912518" y="3651597"/>
                  <a:ext cx="96838" cy="109538"/>
                </a:xfrm>
                <a:custGeom>
                  <a:avLst/>
                  <a:gdLst/>
                  <a:ahLst/>
                  <a:cxnLst>
                    <a:cxn ang="0">
                      <a:pos x="120" y="330"/>
                    </a:cxn>
                    <a:cxn ang="0">
                      <a:pos x="97" y="305"/>
                    </a:cxn>
                    <a:cxn ang="0">
                      <a:pos x="54" y="262"/>
                    </a:cxn>
                    <a:cxn ang="0">
                      <a:pos x="34" y="237"/>
                    </a:cxn>
                    <a:cxn ang="0">
                      <a:pos x="17" y="208"/>
                    </a:cxn>
                    <a:cxn ang="0">
                      <a:pos x="4" y="177"/>
                    </a:cxn>
                    <a:cxn ang="0">
                      <a:pos x="4" y="167"/>
                    </a:cxn>
                    <a:cxn ang="0">
                      <a:pos x="17" y="156"/>
                    </a:cxn>
                    <a:cxn ang="0">
                      <a:pos x="27" y="138"/>
                    </a:cxn>
                    <a:cxn ang="0">
                      <a:pos x="31" y="113"/>
                    </a:cxn>
                    <a:cxn ang="0">
                      <a:pos x="45" y="122"/>
                    </a:cxn>
                    <a:cxn ang="0">
                      <a:pos x="60" y="120"/>
                    </a:cxn>
                    <a:cxn ang="0">
                      <a:pos x="47" y="115"/>
                    </a:cxn>
                    <a:cxn ang="0">
                      <a:pos x="34" y="105"/>
                    </a:cxn>
                    <a:cxn ang="0">
                      <a:pos x="33" y="94"/>
                    </a:cxn>
                    <a:cxn ang="0">
                      <a:pos x="43" y="89"/>
                    </a:cxn>
                    <a:cxn ang="0">
                      <a:pos x="66" y="68"/>
                    </a:cxn>
                    <a:cxn ang="0">
                      <a:pos x="135" y="63"/>
                    </a:cxn>
                    <a:cxn ang="0">
                      <a:pos x="131" y="20"/>
                    </a:cxn>
                    <a:cxn ang="0">
                      <a:pos x="151" y="2"/>
                    </a:cxn>
                    <a:cxn ang="0">
                      <a:pos x="185" y="0"/>
                    </a:cxn>
                    <a:cxn ang="0">
                      <a:pos x="237" y="5"/>
                    </a:cxn>
                    <a:cxn ang="0">
                      <a:pos x="239" y="22"/>
                    </a:cxn>
                    <a:cxn ang="0">
                      <a:pos x="239" y="59"/>
                    </a:cxn>
                    <a:cxn ang="0">
                      <a:pos x="264" y="41"/>
                    </a:cxn>
                    <a:cxn ang="0">
                      <a:pos x="303" y="61"/>
                    </a:cxn>
                    <a:cxn ang="0">
                      <a:pos x="286" y="111"/>
                    </a:cxn>
                    <a:cxn ang="0">
                      <a:pos x="289" y="142"/>
                    </a:cxn>
                    <a:cxn ang="0">
                      <a:pos x="299" y="186"/>
                    </a:cxn>
                    <a:cxn ang="0">
                      <a:pos x="293" y="236"/>
                    </a:cxn>
                    <a:cxn ang="0">
                      <a:pos x="272" y="258"/>
                    </a:cxn>
                    <a:cxn ang="0">
                      <a:pos x="229" y="245"/>
                    </a:cxn>
                    <a:cxn ang="0">
                      <a:pos x="212" y="229"/>
                    </a:cxn>
                    <a:cxn ang="0">
                      <a:pos x="192" y="248"/>
                    </a:cxn>
                    <a:cxn ang="0">
                      <a:pos x="159" y="266"/>
                    </a:cxn>
                    <a:cxn ang="0">
                      <a:pos x="153" y="287"/>
                    </a:cxn>
                    <a:cxn ang="0">
                      <a:pos x="160" y="314"/>
                    </a:cxn>
                    <a:cxn ang="0">
                      <a:pos x="146" y="318"/>
                    </a:cxn>
                    <a:cxn ang="0">
                      <a:pos x="129" y="328"/>
                    </a:cxn>
                  </a:cxnLst>
                  <a:rect l="0" t="0" r="r" b="b"/>
                  <a:pathLst>
                    <a:path w="304" h="343">
                      <a:moveTo>
                        <a:pt x="127" y="343"/>
                      </a:moveTo>
                      <a:lnTo>
                        <a:pt x="120" y="330"/>
                      </a:lnTo>
                      <a:lnTo>
                        <a:pt x="110" y="320"/>
                      </a:lnTo>
                      <a:lnTo>
                        <a:pt x="97" y="305"/>
                      </a:lnTo>
                      <a:lnTo>
                        <a:pt x="61" y="274"/>
                      </a:lnTo>
                      <a:lnTo>
                        <a:pt x="54" y="262"/>
                      </a:lnTo>
                      <a:lnTo>
                        <a:pt x="45" y="251"/>
                      </a:lnTo>
                      <a:lnTo>
                        <a:pt x="34" y="237"/>
                      </a:lnTo>
                      <a:lnTo>
                        <a:pt x="27" y="231"/>
                      </a:lnTo>
                      <a:lnTo>
                        <a:pt x="17" y="208"/>
                      </a:lnTo>
                      <a:lnTo>
                        <a:pt x="13" y="194"/>
                      </a:lnTo>
                      <a:lnTo>
                        <a:pt x="4" y="177"/>
                      </a:lnTo>
                      <a:lnTo>
                        <a:pt x="0" y="169"/>
                      </a:lnTo>
                      <a:lnTo>
                        <a:pt x="4" y="167"/>
                      </a:lnTo>
                      <a:lnTo>
                        <a:pt x="12" y="165"/>
                      </a:lnTo>
                      <a:lnTo>
                        <a:pt x="17" y="156"/>
                      </a:lnTo>
                      <a:lnTo>
                        <a:pt x="24" y="150"/>
                      </a:lnTo>
                      <a:lnTo>
                        <a:pt x="27" y="138"/>
                      </a:lnTo>
                      <a:lnTo>
                        <a:pt x="28" y="113"/>
                      </a:lnTo>
                      <a:lnTo>
                        <a:pt x="31" y="113"/>
                      </a:lnTo>
                      <a:lnTo>
                        <a:pt x="36" y="118"/>
                      </a:lnTo>
                      <a:lnTo>
                        <a:pt x="45" y="122"/>
                      </a:lnTo>
                      <a:lnTo>
                        <a:pt x="57" y="122"/>
                      </a:lnTo>
                      <a:lnTo>
                        <a:pt x="60" y="120"/>
                      </a:lnTo>
                      <a:lnTo>
                        <a:pt x="56" y="117"/>
                      </a:lnTo>
                      <a:lnTo>
                        <a:pt x="47" y="115"/>
                      </a:lnTo>
                      <a:lnTo>
                        <a:pt x="40" y="110"/>
                      </a:lnTo>
                      <a:lnTo>
                        <a:pt x="34" y="105"/>
                      </a:lnTo>
                      <a:lnTo>
                        <a:pt x="30" y="99"/>
                      </a:lnTo>
                      <a:lnTo>
                        <a:pt x="33" y="94"/>
                      </a:lnTo>
                      <a:lnTo>
                        <a:pt x="40" y="94"/>
                      </a:lnTo>
                      <a:lnTo>
                        <a:pt x="43" y="89"/>
                      </a:lnTo>
                      <a:lnTo>
                        <a:pt x="43" y="73"/>
                      </a:lnTo>
                      <a:lnTo>
                        <a:pt x="66" y="68"/>
                      </a:lnTo>
                      <a:lnTo>
                        <a:pt x="137" y="65"/>
                      </a:lnTo>
                      <a:lnTo>
                        <a:pt x="135" y="63"/>
                      </a:lnTo>
                      <a:lnTo>
                        <a:pt x="132" y="43"/>
                      </a:lnTo>
                      <a:lnTo>
                        <a:pt x="131" y="20"/>
                      </a:lnTo>
                      <a:lnTo>
                        <a:pt x="137" y="5"/>
                      </a:lnTo>
                      <a:lnTo>
                        <a:pt x="151" y="2"/>
                      </a:lnTo>
                      <a:lnTo>
                        <a:pt x="165" y="4"/>
                      </a:lnTo>
                      <a:lnTo>
                        <a:pt x="185" y="0"/>
                      </a:lnTo>
                      <a:lnTo>
                        <a:pt x="201" y="4"/>
                      </a:lnTo>
                      <a:lnTo>
                        <a:pt x="237" y="5"/>
                      </a:lnTo>
                      <a:lnTo>
                        <a:pt x="245" y="8"/>
                      </a:lnTo>
                      <a:lnTo>
                        <a:pt x="239" y="22"/>
                      </a:lnTo>
                      <a:lnTo>
                        <a:pt x="238" y="41"/>
                      </a:lnTo>
                      <a:lnTo>
                        <a:pt x="239" y="59"/>
                      </a:lnTo>
                      <a:lnTo>
                        <a:pt x="248" y="64"/>
                      </a:lnTo>
                      <a:lnTo>
                        <a:pt x="264" y="41"/>
                      </a:lnTo>
                      <a:lnTo>
                        <a:pt x="293" y="48"/>
                      </a:lnTo>
                      <a:lnTo>
                        <a:pt x="303" y="61"/>
                      </a:lnTo>
                      <a:lnTo>
                        <a:pt x="304" y="81"/>
                      </a:lnTo>
                      <a:lnTo>
                        <a:pt x="286" y="111"/>
                      </a:lnTo>
                      <a:lnTo>
                        <a:pt x="285" y="128"/>
                      </a:lnTo>
                      <a:lnTo>
                        <a:pt x="289" y="142"/>
                      </a:lnTo>
                      <a:lnTo>
                        <a:pt x="300" y="170"/>
                      </a:lnTo>
                      <a:lnTo>
                        <a:pt x="299" y="186"/>
                      </a:lnTo>
                      <a:lnTo>
                        <a:pt x="296" y="199"/>
                      </a:lnTo>
                      <a:lnTo>
                        <a:pt x="293" y="236"/>
                      </a:lnTo>
                      <a:lnTo>
                        <a:pt x="288" y="253"/>
                      </a:lnTo>
                      <a:lnTo>
                        <a:pt x="272" y="258"/>
                      </a:lnTo>
                      <a:lnTo>
                        <a:pt x="254" y="242"/>
                      </a:lnTo>
                      <a:lnTo>
                        <a:pt x="229" y="245"/>
                      </a:lnTo>
                      <a:lnTo>
                        <a:pt x="219" y="234"/>
                      </a:lnTo>
                      <a:lnTo>
                        <a:pt x="212" y="229"/>
                      </a:lnTo>
                      <a:lnTo>
                        <a:pt x="201" y="237"/>
                      </a:lnTo>
                      <a:lnTo>
                        <a:pt x="192" y="248"/>
                      </a:lnTo>
                      <a:lnTo>
                        <a:pt x="169" y="257"/>
                      </a:lnTo>
                      <a:lnTo>
                        <a:pt x="159" y="266"/>
                      </a:lnTo>
                      <a:lnTo>
                        <a:pt x="154" y="274"/>
                      </a:lnTo>
                      <a:lnTo>
                        <a:pt x="153" y="287"/>
                      </a:lnTo>
                      <a:lnTo>
                        <a:pt x="158" y="299"/>
                      </a:lnTo>
                      <a:lnTo>
                        <a:pt x="160" y="314"/>
                      </a:lnTo>
                      <a:lnTo>
                        <a:pt x="158" y="318"/>
                      </a:lnTo>
                      <a:lnTo>
                        <a:pt x="146" y="318"/>
                      </a:lnTo>
                      <a:lnTo>
                        <a:pt x="135" y="321"/>
                      </a:lnTo>
                      <a:lnTo>
                        <a:pt x="129" y="328"/>
                      </a:lnTo>
                      <a:lnTo>
                        <a:pt x="127" y="343"/>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59" name="Freeform 37"/>
                <p:cNvSpPr>
                  <a:spLocks noChangeAspect="1"/>
                </p:cNvSpPr>
                <p:nvPr/>
              </p:nvSpPr>
              <p:spPr bwMode="gray">
                <a:xfrm>
                  <a:off x="4466431" y="3449984"/>
                  <a:ext cx="53975" cy="14288"/>
                </a:xfrm>
                <a:custGeom>
                  <a:avLst/>
                  <a:gdLst/>
                  <a:ahLst/>
                  <a:cxnLst>
                    <a:cxn ang="0">
                      <a:pos x="4" y="44"/>
                    </a:cxn>
                    <a:cxn ang="0">
                      <a:pos x="8" y="38"/>
                    </a:cxn>
                    <a:cxn ang="0">
                      <a:pos x="47" y="34"/>
                    </a:cxn>
                    <a:cxn ang="0">
                      <a:pos x="55" y="34"/>
                    </a:cxn>
                    <a:cxn ang="0">
                      <a:pos x="56" y="34"/>
                    </a:cxn>
                    <a:cxn ang="0">
                      <a:pos x="59" y="27"/>
                    </a:cxn>
                    <a:cxn ang="0">
                      <a:pos x="64" y="26"/>
                    </a:cxn>
                    <a:cxn ang="0">
                      <a:pos x="67" y="27"/>
                    </a:cxn>
                    <a:cxn ang="0">
                      <a:pos x="80" y="26"/>
                    </a:cxn>
                    <a:cxn ang="0">
                      <a:pos x="88" y="22"/>
                    </a:cxn>
                    <a:cxn ang="0">
                      <a:pos x="92" y="17"/>
                    </a:cxn>
                    <a:cxn ang="0">
                      <a:pos x="94" y="16"/>
                    </a:cxn>
                    <a:cxn ang="0">
                      <a:pos x="101" y="17"/>
                    </a:cxn>
                    <a:cxn ang="0">
                      <a:pos x="104" y="21"/>
                    </a:cxn>
                    <a:cxn ang="0">
                      <a:pos x="112" y="23"/>
                    </a:cxn>
                    <a:cxn ang="0">
                      <a:pos x="120" y="28"/>
                    </a:cxn>
                    <a:cxn ang="0">
                      <a:pos x="128" y="29"/>
                    </a:cxn>
                    <a:cxn ang="0">
                      <a:pos x="136" y="33"/>
                    </a:cxn>
                    <a:cxn ang="0">
                      <a:pos x="144" y="33"/>
                    </a:cxn>
                    <a:cxn ang="0">
                      <a:pos x="146" y="34"/>
                    </a:cxn>
                    <a:cxn ang="0">
                      <a:pos x="152" y="31"/>
                    </a:cxn>
                    <a:cxn ang="0">
                      <a:pos x="164" y="28"/>
                    </a:cxn>
                    <a:cxn ang="0">
                      <a:pos x="168" y="24"/>
                    </a:cxn>
                    <a:cxn ang="0">
                      <a:pos x="168" y="21"/>
                    </a:cxn>
                    <a:cxn ang="0">
                      <a:pos x="168" y="16"/>
                    </a:cxn>
                    <a:cxn ang="0">
                      <a:pos x="167" y="16"/>
                    </a:cxn>
                    <a:cxn ang="0">
                      <a:pos x="164" y="16"/>
                    </a:cxn>
                    <a:cxn ang="0">
                      <a:pos x="161" y="15"/>
                    </a:cxn>
                    <a:cxn ang="0">
                      <a:pos x="156" y="15"/>
                    </a:cxn>
                    <a:cxn ang="0">
                      <a:pos x="152" y="16"/>
                    </a:cxn>
                    <a:cxn ang="0">
                      <a:pos x="141" y="21"/>
                    </a:cxn>
                    <a:cxn ang="0">
                      <a:pos x="136" y="20"/>
                    </a:cxn>
                    <a:cxn ang="0">
                      <a:pos x="130" y="17"/>
                    </a:cxn>
                    <a:cxn ang="0">
                      <a:pos x="126" y="11"/>
                    </a:cxn>
                    <a:cxn ang="0">
                      <a:pos x="125" y="10"/>
                    </a:cxn>
                    <a:cxn ang="0">
                      <a:pos x="113" y="10"/>
                    </a:cxn>
                    <a:cxn ang="0">
                      <a:pos x="107" y="2"/>
                    </a:cxn>
                    <a:cxn ang="0">
                      <a:pos x="101" y="1"/>
                    </a:cxn>
                    <a:cxn ang="0">
                      <a:pos x="98" y="0"/>
                    </a:cxn>
                    <a:cxn ang="0">
                      <a:pos x="92" y="1"/>
                    </a:cxn>
                    <a:cxn ang="0">
                      <a:pos x="87" y="4"/>
                    </a:cxn>
                    <a:cxn ang="0">
                      <a:pos x="81" y="2"/>
                    </a:cxn>
                    <a:cxn ang="0">
                      <a:pos x="76" y="7"/>
                    </a:cxn>
                    <a:cxn ang="0">
                      <a:pos x="72" y="13"/>
                    </a:cxn>
                    <a:cxn ang="0">
                      <a:pos x="16" y="13"/>
                    </a:cxn>
                    <a:cxn ang="0">
                      <a:pos x="15" y="13"/>
                    </a:cxn>
                    <a:cxn ang="0">
                      <a:pos x="13" y="17"/>
                    </a:cxn>
                    <a:cxn ang="0">
                      <a:pos x="15" y="21"/>
                    </a:cxn>
                    <a:cxn ang="0">
                      <a:pos x="8" y="20"/>
                    </a:cxn>
                    <a:cxn ang="0">
                      <a:pos x="6" y="21"/>
                    </a:cxn>
                    <a:cxn ang="0">
                      <a:pos x="4" y="26"/>
                    </a:cxn>
                    <a:cxn ang="0">
                      <a:pos x="1" y="28"/>
                    </a:cxn>
                    <a:cxn ang="0">
                      <a:pos x="0" y="34"/>
                    </a:cxn>
                    <a:cxn ang="0">
                      <a:pos x="1" y="44"/>
                    </a:cxn>
                    <a:cxn ang="0">
                      <a:pos x="2" y="45"/>
                    </a:cxn>
                    <a:cxn ang="0">
                      <a:pos x="4" y="44"/>
                    </a:cxn>
                  </a:cxnLst>
                  <a:rect l="0" t="0" r="r" b="b"/>
                  <a:pathLst>
                    <a:path w="168" h="45">
                      <a:moveTo>
                        <a:pt x="4" y="44"/>
                      </a:moveTo>
                      <a:lnTo>
                        <a:pt x="8" y="38"/>
                      </a:lnTo>
                      <a:lnTo>
                        <a:pt x="47" y="34"/>
                      </a:lnTo>
                      <a:lnTo>
                        <a:pt x="55" y="34"/>
                      </a:lnTo>
                      <a:lnTo>
                        <a:pt x="56" y="34"/>
                      </a:lnTo>
                      <a:lnTo>
                        <a:pt x="59" y="27"/>
                      </a:lnTo>
                      <a:lnTo>
                        <a:pt x="64" y="26"/>
                      </a:lnTo>
                      <a:lnTo>
                        <a:pt x="67" y="27"/>
                      </a:lnTo>
                      <a:lnTo>
                        <a:pt x="80" y="26"/>
                      </a:lnTo>
                      <a:lnTo>
                        <a:pt x="88" y="22"/>
                      </a:lnTo>
                      <a:lnTo>
                        <a:pt x="92" y="17"/>
                      </a:lnTo>
                      <a:lnTo>
                        <a:pt x="94" y="16"/>
                      </a:lnTo>
                      <a:lnTo>
                        <a:pt x="101" y="17"/>
                      </a:lnTo>
                      <a:lnTo>
                        <a:pt x="104" y="21"/>
                      </a:lnTo>
                      <a:lnTo>
                        <a:pt x="112" y="23"/>
                      </a:lnTo>
                      <a:lnTo>
                        <a:pt x="120" y="28"/>
                      </a:lnTo>
                      <a:lnTo>
                        <a:pt x="128" y="29"/>
                      </a:lnTo>
                      <a:lnTo>
                        <a:pt x="136" y="33"/>
                      </a:lnTo>
                      <a:lnTo>
                        <a:pt x="144" y="33"/>
                      </a:lnTo>
                      <a:lnTo>
                        <a:pt x="146" y="34"/>
                      </a:lnTo>
                      <a:lnTo>
                        <a:pt x="152" y="31"/>
                      </a:lnTo>
                      <a:lnTo>
                        <a:pt x="164" y="28"/>
                      </a:lnTo>
                      <a:lnTo>
                        <a:pt x="168" y="24"/>
                      </a:lnTo>
                      <a:lnTo>
                        <a:pt x="168" y="21"/>
                      </a:lnTo>
                      <a:lnTo>
                        <a:pt x="168" y="16"/>
                      </a:lnTo>
                      <a:lnTo>
                        <a:pt x="167" y="16"/>
                      </a:lnTo>
                      <a:lnTo>
                        <a:pt x="164" y="16"/>
                      </a:lnTo>
                      <a:lnTo>
                        <a:pt x="161" y="15"/>
                      </a:lnTo>
                      <a:lnTo>
                        <a:pt x="156" y="15"/>
                      </a:lnTo>
                      <a:lnTo>
                        <a:pt x="152" y="16"/>
                      </a:lnTo>
                      <a:lnTo>
                        <a:pt x="141" y="21"/>
                      </a:lnTo>
                      <a:lnTo>
                        <a:pt x="136" y="20"/>
                      </a:lnTo>
                      <a:lnTo>
                        <a:pt x="130" y="17"/>
                      </a:lnTo>
                      <a:lnTo>
                        <a:pt x="126" y="11"/>
                      </a:lnTo>
                      <a:lnTo>
                        <a:pt x="125" y="10"/>
                      </a:lnTo>
                      <a:lnTo>
                        <a:pt x="113" y="10"/>
                      </a:lnTo>
                      <a:lnTo>
                        <a:pt x="107" y="2"/>
                      </a:lnTo>
                      <a:lnTo>
                        <a:pt x="101" y="1"/>
                      </a:lnTo>
                      <a:lnTo>
                        <a:pt x="98" y="0"/>
                      </a:lnTo>
                      <a:lnTo>
                        <a:pt x="92" y="1"/>
                      </a:lnTo>
                      <a:lnTo>
                        <a:pt x="87" y="4"/>
                      </a:lnTo>
                      <a:lnTo>
                        <a:pt x="81" y="2"/>
                      </a:lnTo>
                      <a:lnTo>
                        <a:pt x="76" y="7"/>
                      </a:lnTo>
                      <a:lnTo>
                        <a:pt x="72" y="13"/>
                      </a:lnTo>
                      <a:lnTo>
                        <a:pt x="16" y="13"/>
                      </a:lnTo>
                      <a:lnTo>
                        <a:pt x="15" y="13"/>
                      </a:lnTo>
                      <a:lnTo>
                        <a:pt x="13" y="17"/>
                      </a:lnTo>
                      <a:lnTo>
                        <a:pt x="15" y="21"/>
                      </a:lnTo>
                      <a:lnTo>
                        <a:pt x="8" y="20"/>
                      </a:lnTo>
                      <a:lnTo>
                        <a:pt x="6" y="21"/>
                      </a:lnTo>
                      <a:lnTo>
                        <a:pt x="4" y="26"/>
                      </a:lnTo>
                      <a:lnTo>
                        <a:pt x="1" y="28"/>
                      </a:lnTo>
                      <a:lnTo>
                        <a:pt x="0" y="34"/>
                      </a:lnTo>
                      <a:lnTo>
                        <a:pt x="1" y="44"/>
                      </a:lnTo>
                      <a:lnTo>
                        <a:pt x="2" y="45"/>
                      </a:lnTo>
                      <a:lnTo>
                        <a:pt x="4" y="44"/>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60" name="Freeform 38"/>
                <p:cNvSpPr>
                  <a:spLocks noChangeAspect="1"/>
                </p:cNvSpPr>
                <p:nvPr/>
              </p:nvSpPr>
              <p:spPr bwMode="gray">
                <a:xfrm>
                  <a:off x="4468018" y="3470622"/>
                  <a:ext cx="55563" cy="30163"/>
                </a:xfrm>
                <a:custGeom>
                  <a:avLst/>
                  <a:gdLst/>
                  <a:ahLst/>
                  <a:cxnLst>
                    <a:cxn ang="0">
                      <a:pos x="169" y="0"/>
                    </a:cxn>
                    <a:cxn ang="0">
                      <a:pos x="169" y="7"/>
                    </a:cxn>
                    <a:cxn ang="0">
                      <a:pos x="173" y="14"/>
                    </a:cxn>
                    <a:cxn ang="0">
                      <a:pos x="173" y="18"/>
                    </a:cxn>
                    <a:cxn ang="0">
                      <a:pos x="170" y="24"/>
                    </a:cxn>
                    <a:cxn ang="0">
                      <a:pos x="168" y="25"/>
                    </a:cxn>
                    <a:cxn ang="0">
                      <a:pos x="162" y="25"/>
                    </a:cxn>
                    <a:cxn ang="0">
                      <a:pos x="160" y="27"/>
                    </a:cxn>
                    <a:cxn ang="0">
                      <a:pos x="158" y="30"/>
                    </a:cxn>
                    <a:cxn ang="0">
                      <a:pos x="164" y="34"/>
                    </a:cxn>
                    <a:cxn ang="0">
                      <a:pos x="167" y="39"/>
                    </a:cxn>
                    <a:cxn ang="0">
                      <a:pos x="168" y="57"/>
                    </a:cxn>
                    <a:cxn ang="0">
                      <a:pos x="162" y="57"/>
                    </a:cxn>
                    <a:cxn ang="0">
                      <a:pos x="158" y="60"/>
                    </a:cxn>
                    <a:cxn ang="0">
                      <a:pos x="138" y="60"/>
                    </a:cxn>
                    <a:cxn ang="0">
                      <a:pos x="121" y="67"/>
                    </a:cxn>
                    <a:cxn ang="0">
                      <a:pos x="114" y="73"/>
                    </a:cxn>
                    <a:cxn ang="0">
                      <a:pos x="110" y="81"/>
                    </a:cxn>
                    <a:cxn ang="0">
                      <a:pos x="106" y="89"/>
                    </a:cxn>
                    <a:cxn ang="0">
                      <a:pos x="104" y="93"/>
                    </a:cxn>
                    <a:cxn ang="0">
                      <a:pos x="99" y="97"/>
                    </a:cxn>
                    <a:cxn ang="0">
                      <a:pos x="93" y="99"/>
                    </a:cxn>
                    <a:cxn ang="0">
                      <a:pos x="93" y="95"/>
                    </a:cxn>
                    <a:cxn ang="0">
                      <a:pos x="94" y="93"/>
                    </a:cxn>
                    <a:cxn ang="0">
                      <a:pos x="86" y="94"/>
                    </a:cxn>
                    <a:cxn ang="0">
                      <a:pos x="81" y="93"/>
                    </a:cxn>
                    <a:cxn ang="0">
                      <a:pos x="76" y="87"/>
                    </a:cxn>
                    <a:cxn ang="0">
                      <a:pos x="74" y="79"/>
                    </a:cxn>
                    <a:cxn ang="0">
                      <a:pos x="77" y="70"/>
                    </a:cxn>
                    <a:cxn ang="0">
                      <a:pos x="72" y="58"/>
                    </a:cxn>
                    <a:cxn ang="0">
                      <a:pos x="79" y="54"/>
                    </a:cxn>
                    <a:cxn ang="0">
                      <a:pos x="84" y="51"/>
                    </a:cxn>
                    <a:cxn ang="0">
                      <a:pos x="103" y="50"/>
                    </a:cxn>
                    <a:cxn ang="0">
                      <a:pos x="104" y="45"/>
                    </a:cxn>
                    <a:cxn ang="0">
                      <a:pos x="81" y="47"/>
                    </a:cxn>
                    <a:cxn ang="0">
                      <a:pos x="72" y="50"/>
                    </a:cxn>
                    <a:cxn ang="0">
                      <a:pos x="59" y="57"/>
                    </a:cxn>
                    <a:cxn ang="0">
                      <a:pos x="51" y="58"/>
                    </a:cxn>
                    <a:cxn ang="0">
                      <a:pos x="47" y="57"/>
                    </a:cxn>
                    <a:cxn ang="0">
                      <a:pos x="46" y="49"/>
                    </a:cxn>
                    <a:cxn ang="0">
                      <a:pos x="40" y="50"/>
                    </a:cxn>
                    <a:cxn ang="0">
                      <a:pos x="30" y="47"/>
                    </a:cxn>
                    <a:cxn ang="0">
                      <a:pos x="27" y="43"/>
                    </a:cxn>
                    <a:cxn ang="0">
                      <a:pos x="25" y="34"/>
                    </a:cxn>
                    <a:cxn ang="0">
                      <a:pos x="4" y="28"/>
                    </a:cxn>
                    <a:cxn ang="0">
                      <a:pos x="0" y="20"/>
                    </a:cxn>
                    <a:cxn ang="0">
                      <a:pos x="2" y="17"/>
                    </a:cxn>
                    <a:cxn ang="0">
                      <a:pos x="3" y="19"/>
                    </a:cxn>
                    <a:cxn ang="0">
                      <a:pos x="7" y="20"/>
                    </a:cxn>
                    <a:cxn ang="0">
                      <a:pos x="14" y="20"/>
                    </a:cxn>
                    <a:cxn ang="0">
                      <a:pos x="25" y="15"/>
                    </a:cxn>
                    <a:cxn ang="0">
                      <a:pos x="29" y="13"/>
                    </a:cxn>
                    <a:cxn ang="0">
                      <a:pos x="59" y="14"/>
                    </a:cxn>
                    <a:cxn ang="0">
                      <a:pos x="68" y="12"/>
                    </a:cxn>
                    <a:cxn ang="0">
                      <a:pos x="79" y="7"/>
                    </a:cxn>
                    <a:cxn ang="0">
                      <a:pos x="92" y="1"/>
                    </a:cxn>
                    <a:cxn ang="0">
                      <a:pos x="116" y="1"/>
                    </a:cxn>
                    <a:cxn ang="0">
                      <a:pos x="119" y="0"/>
                    </a:cxn>
                    <a:cxn ang="0">
                      <a:pos x="169" y="0"/>
                    </a:cxn>
                  </a:cxnLst>
                  <a:rect l="0" t="0" r="r" b="b"/>
                  <a:pathLst>
                    <a:path w="173" h="99">
                      <a:moveTo>
                        <a:pt x="169" y="0"/>
                      </a:moveTo>
                      <a:lnTo>
                        <a:pt x="169" y="7"/>
                      </a:lnTo>
                      <a:lnTo>
                        <a:pt x="173" y="14"/>
                      </a:lnTo>
                      <a:lnTo>
                        <a:pt x="173" y="18"/>
                      </a:lnTo>
                      <a:lnTo>
                        <a:pt x="170" y="24"/>
                      </a:lnTo>
                      <a:lnTo>
                        <a:pt x="168" y="25"/>
                      </a:lnTo>
                      <a:lnTo>
                        <a:pt x="162" y="25"/>
                      </a:lnTo>
                      <a:lnTo>
                        <a:pt x="160" y="27"/>
                      </a:lnTo>
                      <a:lnTo>
                        <a:pt x="158" y="30"/>
                      </a:lnTo>
                      <a:lnTo>
                        <a:pt x="164" y="34"/>
                      </a:lnTo>
                      <a:lnTo>
                        <a:pt x="167" y="39"/>
                      </a:lnTo>
                      <a:lnTo>
                        <a:pt x="168" y="57"/>
                      </a:lnTo>
                      <a:lnTo>
                        <a:pt x="162" y="57"/>
                      </a:lnTo>
                      <a:lnTo>
                        <a:pt x="158" y="60"/>
                      </a:lnTo>
                      <a:lnTo>
                        <a:pt x="138" y="60"/>
                      </a:lnTo>
                      <a:lnTo>
                        <a:pt x="121" y="67"/>
                      </a:lnTo>
                      <a:lnTo>
                        <a:pt x="114" y="73"/>
                      </a:lnTo>
                      <a:lnTo>
                        <a:pt x="110" y="81"/>
                      </a:lnTo>
                      <a:lnTo>
                        <a:pt x="106" y="89"/>
                      </a:lnTo>
                      <a:lnTo>
                        <a:pt x="104" y="93"/>
                      </a:lnTo>
                      <a:lnTo>
                        <a:pt x="99" y="97"/>
                      </a:lnTo>
                      <a:lnTo>
                        <a:pt x="93" y="99"/>
                      </a:lnTo>
                      <a:lnTo>
                        <a:pt x="93" y="95"/>
                      </a:lnTo>
                      <a:lnTo>
                        <a:pt x="94" y="93"/>
                      </a:lnTo>
                      <a:lnTo>
                        <a:pt x="86" y="94"/>
                      </a:lnTo>
                      <a:lnTo>
                        <a:pt x="81" y="93"/>
                      </a:lnTo>
                      <a:lnTo>
                        <a:pt x="76" y="87"/>
                      </a:lnTo>
                      <a:lnTo>
                        <a:pt x="74" y="79"/>
                      </a:lnTo>
                      <a:lnTo>
                        <a:pt x="77" y="70"/>
                      </a:lnTo>
                      <a:lnTo>
                        <a:pt x="72" y="58"/>
                      </a:lnTo>
                      <a:lnTo>
                        <a:pt x="79" y="54"/>
                      </a:lnTo>
                      <a:lnTo>
                        <a:pt x="84" y="51"/>
                      </a:lnTo>
                      <a:lnTo>
                        <a:pt x="103" y="50"/>
                      </a:lnTo>
                      <a:lnTo>
                        <a:pt x="104" y="45"/>
                      </a:lnTo>
                      <a:lnTo>
                        <a:pt x="81" y="47"/>
                      </a:lnTo>
                      <a:lnTo>
                        <a:pt x="72" y="50"/>
                      </a:lnTo>
                      <a:lnTo>
                        <a:pt x="59" y="57"/>
                      </a:lnTo>
                      <a:lnTo>
                        <a:pt x="51" y="58"/>
                      </a:lnTo>
                      <a:lnTo>
                        <a:pt x="47" y="57"/>
                      </a:lnTo>
                      <a:lnTo>
                        <a:pt x="46" y="49"/>
                      </a:lnTo>
                      <a:lnTo>
                        <a:pt x="40" y="50"/>
                      </a:lnTo>
                      <a:lnTo>
                        <a:pt x="30" y="47"/>
                      </a:lnTo>
                      <a:lnTo>
                        <a:pt x="27" y="43"/>
                      </a:lnTo>
                      <a:lnTo>
                        <a:pt x="25" y="34"/>
                      </a:lnTo>
                      <a:lnTo>
                        <a:pt x="4" y="28"/>
                      </a:lnTo>
                      <a:lnTo>
                        <a:pt x="0" y="20"/>
                      </a:lnTo>
                      <a:lnTo>
                        <a:pt x="2" y="17"/>
                      </a:lnTo>
                      <a:lnTo>
                        <a:pt x="3" y="19"/>
                      </a:lnTo>
                      <a:lnTo>
                        <a:pt x="7" y="20"/>
                      </a:lnTo>
                      <a:lnTo>
                        <a:pt x="14" y="20"/>
                      </a:lnTo>
                      <a:lnTo>
                        <a:pt x="25" y="15"/>
                      </a:lnTo>
                      <a:lnTo>
                        <a:pt x="29" y="13"/>
                      </a:lnTo>
                      <a:lnTo>
                        <a:pt x="59" y="14"/>
                      </a:lnTo>
                      <a:lnTo>
                        <a:pt x="68" y="12"/>
                      </a:lnTo>
                      <a:lnTo>
                        <a:pt x="79" y="7"/>
                      </a:lnTo>
                      <a:lnTo>
                        <a:pt x="92" y="1"/>
                      </a:lnTo>
                      <a:lnTo>
                        <a:pt x="116" y="1"/>
                      </a:lnTo>
                      <a:lnTo>
                        <a:pt x="119" y="0"/>
                      </a:lnTo>
                      <a:lnTo>
                        <a:pt x="169"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61" name="Freeform 39"/>
                <p:cNvSpPr>
                  <a:spLocks noChangeAspect="1"/>
                </p:cNvSpPr>
                <p:nvPr/>
              </p:nvSpPr>
              <p:spPr bwMode="gray">
                <a:xfrm>
                  <a:off x="4560093" y="3543647"/>
                  <a:ext cx="71438" cy="73025"/>
                </a:xfrm>
                <a:custGeom>
                  <a:avLst/>
                  <a:gdLst/>
                  <a:ahLst/>
                  <a:cxnLst>
                    <a:cxn ang="0">
                      <a:pos x="4" y="86"/>
                    </a:cxn>
                    <a:cxn ang="0">
                      <a:pos x="10" y="77"/>
                    </a:cxn>
                    <a:cxn ang="0">
                      <a:pos x="13" y="71"/>
                    </a:cxn>
                    <a:cxn ang="0">
                      <a:pos x="19" y="68"/>
                    </a:cxn>
                    <a:cxn ang="0">
                      <a:pos x="31" y="57"/>
                    </a:cxn>
                    <a:cxn ang="0">
                      <a:pos x="41" y="49"/>
                    </a:cxn>
                    <a:cxn ang="0">
                      <a:pos x="47" y="44"/>
                    </a:cxn>
                    <a:cxn ang="0">
                      <a:pos x="51" y="27"/>
                    </a:cxn>
                    <a:cxn ang="0">
                      <a:pos x="58" y="19"/>
                    </a:cxn>
                    <a:cxn ang="0">
                      <a:pos x="68" y="17"/>
                    </a:cxn>
                    <a:cxn ang="0">
                      <a:pos x="65" y="8"/>
                    </a:cxn>
                    <a:cxn ang="0">
                      <a:pos x="71" y="2"/>
                    </a:cxn>
                    <a:cxn ang="0">
                      <a:pos x="79" y="1"/>
                    </a:cxn>
                    <a:cxn ang="0">
                      <a:pos x="86" y="6"/>
                    </a:cxn>
                    <a:cxn ang="0">
                      <a:pos x="97" y="1"/>
                    </a:cxn>
                    <a:cxn ang="0">
                      <a:pos x="100" y="3"/>
                    </a:cxn>
                    <a:cxn ang="0">
                      <a:pos x="110" y="12"/>
                    </a:cxn>
                    <a:cxn ang="0">
                      <a:pos x="114" y="25"/>
                    </a:cxn>
                    <a:cxn ang="0">
                      <a:pos x="118" y="41"/>
                    </a:cxn>
                    <a:cxn ang="0">
                      <a:pos x="114" y="60"/>
                    </a:cxn>
                    <a:cxn ang="0">
                      <a:pos x="110" y="65"/>
                    </a:cxn>
                    <a:cxn ang="0">
                      <a:pos x="116" y="66"/>
                    </a:cxn>
                    <a:cxn ang="0">
                      <a:pos x="122" y="64"/>
                    </a:cxn>
                    <a:cxn ang="0">
                      <a:pos x="132" y="75"/>
                    </a:cxn>
                    <a:cxn ang="0">
                      <a:pos x="139" y="71"/>
                    </a:cxn>
                    <a:cxn ang="0">
                      <a:pos x="148" y="66"/>
                    </a:cxn>
                    <a:cxn ang="0">
                      <a:pos x="153" y="51"/>
                    </a:cxn>
                    <a:cxn ang="0">
                      <a:pos x="162" y="50"/>
                    </a:cxn>
                    <a:cxn ang="0">
                      <a:pos x="167" y="61"/>
                    </a:cxn>
                    <a:cxn ang="0">
                      <a:pos x="171" y="71"/>
                    </a:cxn>
                    <a:cxn ang="0">
                      <a:pos x="173" y="76"/>
                    </a:cxn>
                    <a:cxn ang="0">
                      <a:pos x="175" y="95"/>
                    </a:cxn>
                    <a:cxn ang="0">
                      <a:pos x="165" y="105"/>
                    </a:cxn>
                    <a:cxn ang="0">
                      <a:pos x="161" y="113"/>
                    </a:cxn>
                    <a:cxn ang="0">
                      <a:pos x="165" y="115"/>
                    </a:cxn>
                    <a:cxn ang="0">
                      <a:pos x="170" y="116"/>
                    </a:cxn>
                    <a:cxn ang="0">
                      <a:pos x="176" y="118"/>
                    </a:cxn>
                    <a:cxn ang="0">
                      <a:pos x="193" y="123"/>
                    </a:cxn>
                    <a:cxn ang="0">
                      <a:pos x="199" y="130"/>
                    </a:cxn>
                    <a:cxn ang="0">
                      <a:pos x="202" y="135"/>
                    </a:cxn>
                    <a:cxn ang="0">
                      <a:pos x="207" y="143"/>
                    </a:cxn>
                    <a:cxn ang="0">
                      <a:pos x="218" y="150"/>
                    </a:cxn>
                    <a:cxn ang="0">
                      <a:pos x="224" y="153"/>
                    </a:cxn>
                    <a:cxn ang="0">
                      <a:pos x="227" y="164"/>
                    </a:cxn>
                    <a:cxn ang="0">
                      <a:pos x="227" y="177"/>
                    </a:cxn>
                    <a:cxn ang="0">
                      <a:pos x="223" y="178"/>
                    </a:cxn>
                    <a:cxn ang="0">
                      <a:pos x="221" y="189"/>
                    </a:cxn>
                    <a:cxn ang="0">
                      <a:pos x="218" y="191"/>
                    </a:cxn>
                    <a:cxn ang="0">
                      <a:pos x="216" y="201"/>
                    </a:cxn>
                    <a:cxn ang="0">
                      <a:pos x="196" y="224"/>
                    </a:cxn>
                    <a:cxn ang="0">
                      <a:pos x="186" y="217"/>
                    </a:cxn>
                    <a:cxn ang="0">
                      <a:pos x="169" y="215"/>
                    </a:cxn>
                    <a:cxn ang="0">
                      <a:pos x="154" y="206"/>
                    </a:cxn>
                    <a:cxn ang="0">
                      <a:pos x="133" y="193"/>
                    </a:cxn>
                    <a:cxn ang="0">
                      <a:pos x="105" y="169"/>
                    </a:cxn>
                    <a:cxn ang="0">
                      <a:pos x="64" y="135"/>
                    </a:cxn>
                    <a:cxn ang="0">
                      <a:pos x="49" y="129"/>
                    </a:cxn>
                    <a:cxn ang="0">
                      <a:pos x="28" y="109"/>
                    </a:cxn>
                    <a:cxn ang="0">
                      <a:pos x="16" y="103"/>
                    </a:cxn>
                    <a:cxn ang="0">
                      <a:pos x="15" y="95"/>
                    </a:cxn>
                    <a:cxn ang="0">
                      <a:pos x="3" y="88"/>
                    </a:cxn>
                    <a:cxn ang="0">
                      <a:pos x="3" y="87"/>
                    </a:cxn>
                  </a:cxnLst>
                  <a:rect l="0" t="0" r="r" b="b"/>
                  <a:pathLst>
                    <a:path w="227" h="228">
                      <a:moveTo>
                        <a:pt x="3" y="86"/>
                      </a:moveTo>
                      <a:lnTo>
                        <a:pt x="4" y="86"/>
                      </a:lnTo>
                      <a:lnTo>
                        <a:pt x="9" y="83"/>
                      </a:lnTo>
                      <a:lnTo>
                        <a:pt x="10" y="77"/>
                      </a:lnTo>
                      <a:lnTo>
                        <a:pt x="13" y="76"/>
                      </a:lnTo>
                      <a:lnTo>
                        <a:pt x="13" y="71"/>
                      </a:lnTo>
                      <a:lnTo>
                        <a:pt x="14" y="68"/>
                      </a:lnTo>
                      <a:lnTo>
                        <a:pt x="19" y="68"/>
                      </a:lnTo>
                      <a:lnTo>
                        <a:pt x="22" y="66"/>
                      </a:lnTo>
                      <a:lnTo>
                        <a:pt x="31" y="57"/>
                      </a:lnTo>
                      <a:lnTo>
                        <a:pt x="37" y="56"/>
                      </a:lnTo>
                      <a:lnTo>
                        <a:pt x="41" y="49"/>
                      </a:lnTo>
                      <a:lnTo>
                        <a:pt x="44" y="49"/>
                      </a:lnTo>
                      <a:lnTo>
                        <a:pt x="47" y="44"/>
                      </a:lnTo>
                      <a:lnTo>
                        <a:pt x="51" y="43"/>
                      </a:lnTo>
                      <a:lnTo>
                        <a:pt x="51" y="27"/>
                      </a:lnTo>
                      <a:lnTo>
                        <a:pt x="53" y="25"/>
                      </a:lnTo>
                      <a:lnTo>
                        <a:pt x="58" y="19"/>
                      </a:lnTo>
                      <a:lnTo>
                        <a:pt x="68" y="18"/>
                      </a:lnTo>
                      <a:lnTo>
                        <a:pt x="68" y="17"/>
                      </a:lnTo>
                      <a:lnTo>
                        <a:pt x="64" y="13"/>
                      </a:lnTo>
                      <a:lnTo>
                        <a:pt x="65" y="8"/>
                      </a:lnTo>
                      <a:lnTo>
                        <a:pt x="69" y="8"/>
                      </a:lnTo>
                      <a:lnTo>
                        <a:pt x="71" y="2"/>
                      </a:lnTo>
                      <a:lnTo>
                        <a:pt x="75" y="0"/>
                      </a:lnTo>
                      <a:lnTo>
                        <a:pt x="79" y="1"/>
                      </a:lnTo>
                      <a:lnTo>
                        <a:pt x="85" y="6"/>
                      </a:lnTo>
                      <a:lnTo>
                        <a:pt x="86" y="6"/>
                      </a:lnTo>
                      <a:lnTo>
                        <a:pt x="89" y="3"/>
                      </a:lnTo>
                      <a:lnTo>
                        <a:pt x="97" y="1"/>
                      </a:lnTo>
                      <a:lnTo>
                        <a:pt x="100" y="2"/>
                      </a:lnTo>
                      <a:lnTo>
                        <a:pt x="100" y="3"/>
                      </a:lnTo>
                      <a:lnTo>
                        <a:pt x="102" y="7"/>
                      </a:lnTo>
                      <a:lnTo>
                        <a:pt x="110" y="12"/>
                      </a:lnTo>
                      <a:lnTo>
                        <a:pt x="110" y="19"/>
                      </a:lnTo>
                      <a:lnTo>
                        <a:pt x="114" y="25"/>
                      </a:lnTo>
                      <a:lnTo>
                        <a:pt x="116" y="39"/>
                      </a:lnTo>
                      <a:lnTo>
                        <a:pt x="118" y="41"/>
                      </a:lnTo>
                      <a:lnTo>
                        <a:pt x="117" y="56"/>
                      </a:lnTo>
                      <a:lnTo>
                        <a:pt x="114" y="60"/>
                      </a:lnTo>
                      <a:lnTo>
                        <a:pt x="111" y="62"/>
                      </a:lnTo>
                      <a:lnTo>
                        <a:pt x="110" y="65"/>
                      </a:lnTo>
                      <a:lnTo>
                        <a:pt x="111" y="66"/>
                      </a:lnTo>
                      <a:lnTo>
                        <a:pt x="116" y="66"/>
                      </a:lnTo>
                      <a:lnTo>
                        <a:pt x="119" y="62"/>
                      </a:lnTo>
                      <a:lnTo>
                        <a:pt x="122" y="64"/>
                      </a:lnTo>
                      <a:lnTo>
                        <a:pt x="127" y="67"/>
                      </a:lnTo>
                      <a:lnTo>
                        <a:pt x="132" y="75"/>
                      </a:lnTo>
                      <a:lnTo>
                        <a:pt x="137" y="73"/>
                      </a:lnTo>
                      <a:lnTo>
                        <a:pt x="139" y="71"/>
                      </a:lnTo>
                      <a:lnTo>
                        <a:pt x="146" y="70"/>
                      </a:lnTo>
                      <a:lnTo>
                        <a:pt x="148" y="66"/>
                      </a:lnTo>
                      <a:lnTo>
                        <a:pt x="153" y="60"/>
                      </a:lnTo>
                      <a:lnTo>
                        <a:pt x="153" y="51"/>
                      </a:lnTo>
                      <a:lnTo>
                        <a:pt x="156" y="49"/>
                      </a:lnTo>
                      <a:lnTo>
                        <a:pt x="162" y="50"/>
                      </a:lnTo>
                      <a:lnTo>
                        <a:pt x="166" y="56"/>
                      </a:lnTo>
                      <a:lnTo>
                        <a:pt x="167" y="61"/>
                      </a:lnTo>
                      <a:lnTo>
                        <a:pt x="169" y="70"/>
                      </a:lnTo>
                      <a:lnTo>
                        <a:pt x="171" y="71"/>
                      </a:lnTo>
                      <a:lnTo>
                        <a:pt x="173" y="75"/>
                      </a:lnTo>
                      <a:lnTo>
                        <a:pt x="173" y="76"/>
                      </a:lnTo>
                      <a:lnTo>
                        <a:pt x="178" y="80"/>
                      </a:lnTo>
                      <a:lnTo>
                        <a:pt x="175" y="95"/>
                      </a:lnTo>
                      <a:lnTo>
                        <a:pt x="173" y="98"/>
                      </a:lnTo>
                      <a:lnTo>
                        <a:pt x="165" y="105"/>
                      </a:lnTo>
                      <a:lnTo>
                        <a:pt x="161" y="111"/>
                      </a:lnTo>
                      <a:lnTo>
                        <a:pt x="161" y="113"/>
                      </a:lnTo>
                      <a:lnTo>
                        <a:pt x="164" y="113"/>
                      </a:lnTo>
                      <a:lnTo>
                        <a:pt x="165" y="115"/>
                      </a:lnTo>
                      <a:lnTo>
                        <a:pt x="169" y="114"/>
                      </a:lnTo>
                      <a:lnTo>
                        <a:pt x="170" y="116"/>
                      </a:lnTo>
                      <a:lnTo>
                        <a:pt x="172" y="118"/>
                      </a:lnTo>
                      <a:lnTo>
                        <a:pt x="176" y="118"/>
                      </a:lnTo>
                      <a:lnTo>
                        <a:pt x="183" y="123"/>
                      </a:lnTo>
                      <a:lnTo>
                        <a:pt x="193" y="123"/>
                      </a:lnTo>
                      <a:lnTo>
                        <a:pt x="196" y="123"/>
                      </a:lnTo>
                      <a:lnTo>
                        <a:pt x="199" y="130"/>
                      </a:lnTo>
                      <a:lnTo>
                        <a:pt x="199" y="134"/>
                      </a:lnTo>
                      <a:lnTo>
                        <a:pt x="202" y="135"/>
                      </a:lnTo>
                      <a:lnTo>
                        <a:pt x="205" y="140"/>
                      </a:lnTo>
                      <a:lnTo>
                        <a:pt x="207" y="143"/>
                      </a:lnTo>
                      <a:lnTo>
                        <a:pt x="213" y="145"/>
                      </a:lnTo>
                      <a:lnTo>
                        <a:pt x="218" y="150"/>
                      </a:lnTo>
                      <a:lnTo>
                        <a:pt x="224" y="148"/>
                      </a:lnTo>
                      <a:lnTo>
                        <a:pt x="224" y="153"/>
                      </a:lnTo>
                      <a:lnTo>
                        <a:pt x="226" y="158"/>
                      </a:lnTo>
                      <a:lnTo>
                        <a:pt x="227" y="164"/>
                      </a:lnTo>
                      <a:lnTo>
                        <a:pt x="225" y="172"/>
                      </a:lnTo>
                      <a:lnTo>
                        <a:pt x="227" y="177"/>
                      </a:lnTo>
                      <a:lnTo>
                        <a:pt x="227" y="178"/>
                      </a:lnTo>
                      <a:lnTo>
                        <a:pt x="223" y="178"/>
                      </a:lnTo>
                      <a:lnTo>
                        <a:pt x="221" y="181"/>
                      </a:lnTo>
                      <a:lnTo>
                        <a:pt x="221" y="189"/>
                      </a:lnTo>
                      <a:lnTo>
                        <a:pt x="218" y="189"/>
                      </a:lnTo>
                      <a:lnTo>
                        <a:pt x="218" y="191"/>
                      </a:lnTo>
                      <a:lnTo>
                        <a:pt x="218" y="196"/>
                      </a:lnTo>
                      <a:lnTo>
                        <a:pt x="216" y="201"/>
                      </a:lnTo>
                      <a:lnTo>
                        <a:pt x="218" y="228"/>
                      </a:lnTo>
                      <a:lnTo>
                        <a:pt x="196" y="224"/>
                      </a:lnTo>
                      <a:lnTo>
                        <a:pt x="189" y="220"/>
                      </a:lnTo>
                      <a:lnTo>
                        <a:pt x="186" y="217"/>
                      </a:lnTo>
                      <a:lnTo>
                        <a:pt x="180" y="217"/>
                      </a:lnTo>
                      <a:lnTo>
                        <a:pt x="169" y="215"/>
                      </a:lnTo>
                      <a:lnTo>
                        <a:pt x="160" y="210"/>
                      </a:lnTo>
                      <a:lnTo>
                        <a:pt x="154" y="206"/>
                      </a:lnTo>
                      <a:lnTo>
                        <a:pt x="144" y="201"/>
                      </a:lnTo>
                      <a:lnTo>
                        <a:pt x="133" y="193"/>
                      </a:lnTo>
                      <a:lnTo>
                        <a:pt x="119" y="188"/>
                      </a:lnTo>
                      <a:lnTo>
                        <a:pt x="105" y="169"/>
                      </a:lnTo>
                      <a:lnTo>
                        <a:pt x="69" y="141"/>
                      </a:lnTo>
                      <a:lnTo>
                        <a:pt x="64" y="135"/>
                      </a:lnTo>
                      <a:lnTo>
                        <a:pt x="59" y="131"/>
                      </a:lnTo>
                      <a:lnTo>
                        <a:pt x="49" y="129"/>
                      </a:lnTo>
                      <a:lnTo>
                        <a:pt x="36" y="123"/>
                      </a:lnTo>
                      <a:lnTo>
                        <a:pt x="28" y="109"/>
                      </a:lnTo>
                      <a:lnTo>
                        <a:pt x="19" y="105"/>
                      </a:lnTo>
                      <a:lnTo>
                        <a:pt x="16" y="103"/>
                      </a:lnTo>
                      <a:lnTo>
                        <a:pt x="16" y="98"/>
                      </a:lnTo>
                      <a:lnTo>
                        <a:pt x="15" y="95"/>
                      </a:lnTo>
                      <a:lnTo>
                        <a:pt x="4" y="92"/>
                      </a:lnTo>
                      <a:lnTo>
                        <a:pt x="3" y="88"/>
                      </a:lnTo>
                      <a:lnTo>
                        <a:pt x="0" y="88"/>
                      </a:lnTo>
                      <a:lnTo>
                        <a:pt x="3" y="87"/>
                      </a:lnTo>
                      <a:lnTo>
                        <a:pt x="3" y="8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62" name="Freeform 40"/>
                <p:cNvSpPr>
                  <a:spLocks noChangeAspect="1"/>
                </p:cNvSpPr>
                <p:nvPr/>
              </p:nvSpPr>
              <p:spPr bwMode="gray">
                <a:xfrm>
                  <a:off x="4806156" y="3449984"/>
                  <a:ext cx="204788" cy="169863"/>
                </a:xfrm>
                <a:custGeom>
                  <a:avLst/>
                  <a:gdLst/>
                  <a:ahLst/>
                  <a:cxnLst>
                    <a:cxn ang="0">
                      <a:pos x="48" y="85"/>
                    </a:cxn>
                    <a:cxn ang="0">
                      <a:pos x="55" y="67"/>
                    </a:cxn>
                    <a:cxn ang="0">
                      <a:pos x="75" y="43"/>
                    </a:cxn>
                    <a:cxn ang="0">
                      <a:pos x="96" y="9"/>
                    </a:cxn>
                    <a:cxn ang="0">
                      <a:pos x="139" y="3"/>
                    </a:cxn>
                    <a:cxn ang="0">
                      <a:pos x="199" y="20"/>
                    </a:cxn>
                    <a:cxn ang="0">
                      <a:pos x="233" y="48"/>
                    </a:cxn>
                    <a:cxn ang="0">
                      <a:pos x="264" y="30"/>
                    </a:cxn>
                    <a:cxn ang="0">
                      <a:pos x="303" y="37"/>
                    </a:cxn>
                    <a:cxn ang="0">
                      <a:pos x="362" y="58"/>
                    </a:cxn>
                    <a:cxn ang="0">
                      <a:pos x="406" y="32"/>
                    </a:cxn>
                    <a:cxn ang="0">
                      <a:pos x="459" y="30"/>
                    </a:cxn>
                    <a:cxn ang="0">
                      <a:pos x="496" y="26"/>
                    </a:cxn>
                    <a:cxn ang="0">
                      <a:pos x="517" y="36"/>
                    </a:cxn>
                    <a:cxn ang="0">
                      <a:pos x="544" y="22"/>
                    </a:cxn>
                    <a:cxn ang="0">
                      <a:pos x="558" y="15"/>
                    </a:cxn>
                    <a:cxn ang="0">
                      <a:pos x="571" y="3"/>
                    </a:cxn>
                    <a:cxn ang="0">
                      <a:pos x="581" y="20"/>
                    </a:cxn>
                    <a:cxn ang="0">
                      <a:pos x="604" y="43"/>
                    </a:cxn>
                    <a:cxn ang="0">
                      <a:pos x="624" y="76"/>
                    </a:cxn>
                    <a:cxn ang="0">
                      <a:pos x="639" y="84"/>
                    </a:cxn>
                    <a:cxn ang="0">
                      <a:pos x="642" y="119"/>
                    </a:cxn>
                    <a:cxn ang="0">
                      <a:pos x="604" y="142"/>
                    </a:cxn>
                    <a:cxn ang="0">
                      <a:pos x="587" y="159"/>
                    </a:cxn>
                    <a:cxn ang="0">
                      <a:pos x="567" y="207"/>
                    </a:cxn>
                    <a:cxn ang="0">
                      <a:pos x="554" y="257"/>
                    </a:cxn>
                    <a:cxn ang="0">
                      <a:pos x="549" y="280"/>
                    </a:cxn>
                    <a:cxn ang="0">
                      <a:pos x="517" y="315"/>
                    </a:cxn>
                    <a:cxn ang="0">
                      <a:pos x="501" y="360"/>
                    </a:cxn>
                    <a:cxn ang="0">
                      <a:pos x="478" y="406"/>
                    </a:cxn>
                    <a:cxn ang="0">
                      <a:pos x="447" y="401"/>
                    </a:cxn>
                    <a:cxn ang="0">
                      <a:pos x="440" y="392"/>
                    </a:cxn>
                    <a:cxn ang="0">
                      <a:pos x="392" y="386"/>
                    </a:cxn>
                    <a:cxn ang="0">
                      <a:pos x="371" y="403"/>
                    </a:cxn>
                    <a:cxn ang="0">
                      <a:pos x="344" y="427"/>
                    </a:cxn>
                    <a:cxn ang="0">
                      <a:pos x="330" y="472"/>
                    </a:cxn>
                    <a:cxn ang="0">
                      <a:pos x="313" y="497"/>
                    </a:cxn>
                    <a:cxn ang="0">
                      <a:pos x="304" y="497"/>
                    </a:cxn>
                    <a:cxn ang="0">
                      <a:pos x="276" y="516"/>
                    </a:cxn>
                    <a:cxn ang="0">
                      <a:pos x="237" y="515"/>
                    </a:cxn>
                    <a:cxn ang="0">
                      <a:pos x="227" y="524"/>
                    </a:cxn>
                    <a:cxn ang="0">
                      <a:pos x="216" y="522"/>
                    </a:cxn>
                    <a:cxn ang="0">
                      <a:pos x="193" y="532"/>
                    </a:cxn>
                    <a:cxn ang="0">
                      <a:pos x="180" y="524"/>
                    </a:cxn>
                    <a:cxn ang="0">
                      <a:pos x="151" y="500"/>
                    </a:cxn>
                    <a:cxn ang="0">
                      <a:pos x="151" y="467"/>
                    </a:cxn>
                    <a:cxn ang="0">
                      <a:pos x="136" y="454"/>
                    </a:cxn>
                    <a:cxn ang="0">
                      <a:pos x="126" y="444"/>
                    </a:cxn>
                    <a:cxn ang="0">
                      <a:pos x="96" y="417"/>
                    </a:cxn>
                    <a:cxn ang="0">
                      <a:pos x="5" y="417"/>
                    </a:cxn>
                    <a:cxn ang="0">
                      <a:pos x="1" y="366"/>
                    </a:cxn>
                    <a:cxn ang="0">
                      <a:pos x="6" y="295"/>
                    </a:cxn>
                    <a:cxn ang="0">
                      <a:pos x="23" y="248"/>
                    </a:cxn>
                    <a:cxn ang="0">
                      <a:pos x="49" y="218"/>
                    </a:cxn>
                    <a:cxn ang="0">
                      <a:pos x="53" y="208"/>
                    </a:cxn>
                    <a:cxn ang="0">
                      <a:pos x="48" y="197"/>
                    </a:cxn>
                    <a:cxn ang="0">
                      <a:pos x="58" y="189"/>
                    </a:cxn>
                    <a:cxn ang="0">
                      <a:pos x="55" y="154"/>
                    </a:cxn>
                    <a:cxn ang="0">
                      <a:pos x="43" y="134"/>
                    </a:cxn>
                  </a:cxnLst>
                  <a:rect l="0" t="0" r="r" b="b"/>
                  <a:pathLst>
                    <a:path w="642" h="532">
                      <a:moveTo>
                        <a:pt x="49" y="117"/>
                      </a:moveTo>
                      <a:lnTo>
                        <a:pt x="50" y="110"/>
                      </a:lnTo>
                      <a:lnTo>
                        <a:pt x="48" y="85"/>
                      </a:lnTo>
                      <a:lnTo>
                        <a:pt x="49" y="76"/>
                      </a:lnTo>
                      <a:lnTo>
                        <a:pt x="51" y="72"/>
                      </a:lnTo>
                      <a:lnTo>
                        <a:pt x="55" y="67"/>
                      </a:lnTo>
                      <a:lnTo>
                        <a:pt x="62" y="63"/>
                      </a:lnTo>
                      <a:lnTo>
                        <a:pt x="67" y="57"/>
                      </a:lnTo>
                      <a:lnTo>
                        <a:pt x="75" y="43"/>
                      </a:lnTo>
                      <a:lnTo>
                        <a:pt x="77" y="25"/>
                      </a:lnTo>
                      <a:lnTo>
                        <a:pt x="78" y="21"/>
                      </a:lnTo>
                      <a:lnTo>
                        <a:pt x="96" y="9"/>
                      </a:lnTo>
                      <a:lnTo>
                        <a:pt x="115" y="4"/>
                      </a:lnTo>
                      <a:lnTo>
                        <a:pt x="133" y="4"/>
                      </a:lnTo>
                      <a:lnTo>
                        <a:pt x="139" y="3"/>
                      </a:lnTo>
                      <a:lnTo>
                        <a:pt x="147" y="0"/>
                      </a:lnTo>
                      <a:lnTo>
                        <a:pt x="162" y="2"/>
                      </a:lnTo>
                      <a:lnTo>
                        <a:pt x="199" y="20"/>
                      </a:lnTo>
                      <a:lnTo>
                        <a:pt x="221" y="41"/>
                      </a:lnTo>
                      <a:lnTo>
                        <a:pt x="228" y="46"/>
                      </a:lnTo>
                      <a:lnTo>
                        <a:pt x="233" y="48"/>
                      </a:lnTo>
                      <a:lnTo>
                        <a:pt x="242" y="48"/>
                      </a:lnTo>
                      <a:lnTo>
                        <a:pt x="248" y="38"/>
                      </a:lnTo>
                      <a:lnTo>
                        <a:pt x="264" y="30"/>
                      </a:lnTo>
                      <a:lnTo>
                        <a:pt x="274" y="27"/>
                      </a:lnTo>
                      <a:lnTo>
                        <a:pt x="286" y="27"/>
                      </a:lnTo>
                      <a:lnTo>
                        <a:pt x="303" y="37"/>
                      </a:lnTo>
                      <a:lnTo>
                        <a:pt x="327" y="52"/>
                      </a:lnTo>
                      <a:lnTo>
                        <a:pt x="339" y="56"/>
                      </a:lnTo>
                      <a:lnTo>
                        <a:pt x="362" y="58"/>
                      </a:lnTo>
                      <a:lnTo>
                        <a:pt x="375" y="57"/>
                      </a:lnTo>
                      <a:lnTo>
                        <a:pt x="389" y="47"/>
                      </a:lnTo>
                      <a:lnTo>
                        <a:pt x="406" y="32"/>
                      </a:lnTo>
                      <a:lnTo>
                        <a:pt x="415" y="27"/>
                      </a:lnTo>
                      <a:lnTo>
                        <a:pt x="441" y="27"/>
                      </a:lnTo>
                      <a:lnTo>
                        <a:pt x="459" y="30"/>
                      </a:lnTo>
                      <a:lnTo>
                        <a:pt x="469" y="26"/>
                      </a:lnTo>
                      <a:lnTo>
                        <a:pt x="489" y="24"/>
                      </a:lnTo>
                      <a:lnTo>
                        <a:pt x="496" y="26"/>
                      </a:lnTo>
                      <a:lnTo>
                        <a:pt x="503" y="30"/>
                      </a:lnTo>
                      <a:lnTo>
                        <a:pt x="511" y="32"/>
                      </a:lnTo>
                      <a:lnTo>
                        <a:pt x="517" y="36"/>
                      </a:lnTo>
                      <a:lnTo>
                        <a:pt x="528" y="36"/>
                      </a:lnTo>
                      <a:lnTo>
                        <a:pt x="534" y="32"/>
                      </a:lnTo>
                      <a:lnTo>
                        <a:pt x="544" y="22"/>
                      </a:lnTo>
                      <a:lnTo>
                        <a:pt x="544" y="21"/>
                      </a:lnTo>
                      <a:lnTo>
                        <a:pt x="550" y="16"/>
                      </a:lnTo>
                      <a:lnTo>
                        <a:pt x="558" y="15"/>
                      </a:lnTo>
                      <a:lnTo>
                        <a:pt x="564" y="15"/>
                      </a:lnTo>
                      <a:lnTo>
                        <a:pt x="570" y="3"/>
                      </a:lnTo>
                      <a:lnTo>
                        <a:pt x="571" y="3"/>
                      </a:lnTo>
                      <a:lnTo>
                        <a:pt x="574" y="0"/>
                      </a:lnTo>
                      <a:lnTo>
                        <a:pt x="577" y="11"/>
                      </a:lnTo>
                      <a:lnTo>
                        <a:pt x="581" y="20"/>
                      </a:lnTo>
                      <a:lnTo>
                        <a:pt x="588" y="30"/>
                      </a:lnTo>
                      <a:lnTo>
                        <a:pt x="599" y="36"/>
                      </a:lnTo>
                      <a:lnTo>
                        <a:pt x="604" y="43"/>
                      </a:lnTo>
                      <a:lnTo>
                        <a:pt x="613" y="65"/>
                      </a:lnTo>
                      <a:lnTo>
                        <a:pt x="623" y="73"/>
                      </a:lnTo>
                      <a:lnTo>
                        <a:pt x="624" y="76"/>
                      </a:lnTo>
                      <a:lnTo>
                        <a:pt x="635" y="80"/>
                      </a:lnTo>
                      <a:lnTo>
                        <a:pt x="636" y="81"/>
                      </a:lnTo>
                      <a:lnTo>
                        <a:pt x="639" y="84"/>
                      </a:lnTo>
                      <a:lnTo>
                        <a:pt x="641" y="89"/>
                      </a:lnTo>
                      <a:lnTo>
                        <a:pt x="640" y="106"/>
                      </a:lnTo>
                      <a:lnTo>
                        <a:pt x="642" y="119"/>
                      </a:lnTo>
                      <a:lnTo>
                        <a:pt x="623" y="132"/>
                      </a:lnTo>
                      <a:lnTo>
                        <a:pt x="620" y="135"/>
                      </a:lnTo>
                      <a:lnTo>
                        <a:pt x="604" y="142"/>
                      </a:lnTo>
                      <a:lnTo>
                        <a:pt x="601" y="143"/>
                      </a:lnTo>
                      <a:lnTo>
                        <a:pt x="592" y="153"/>
                      </a:lnTo>
                      <a:lnTo>
                        <a:pt x="587" y="159"/>
                      </a:lnTo>
                      <a:lnTo>
                        <a:pt x="583" y="166"/>
                      </a:lnTo>
                      <a:lnTo>
                        <a:pt x="576" y="189"/>
                      </a:lnTo>
                      <a:lnTo>
                        <a:pt x="567" y="207"/>
                      </a:lnTo>
                      <a:lnTo>
                        <a:pt x="564" y="218"/>
                      </a:lnTo>
                      <a:lnTo>
                        <a:pt x="562" y="229"/>
                      </a:lnTo>
                      <a:lnTo>
                        <a:pt x="554" y="257"/>
                      </a:lnTo>
                      <a:lnTo>
                        <a:pt x="553" y="269"/>
                      </a:lnTo>
                      <a:lnTo>
                        <a:pt x="551" y="275"/>
                      </a:lnTo>
                      <a:lnTo>
                        <a:pt x="549" y="280"/>
                      </a:lnTo>
                      <a:lnTo>
                        <a:pt x="534" y="287"/>
                      </a:lnTo>
                      <a:lnTo>
                        <a:pt x="523" y="299"/>
                      </a:lnTo>
                      <a:lnTo>
                        <a:pt x="517" y="315"/>
                      </a:lnTo>
                      <a:lnTo>
                        <a:pt x="513" y="331"/>
                      </a:lnTo>
                      <a:lnTo>
                        <a:pt x="511" y="338"/>
                      </a:lnTo>
                      <a:lnTo>
                        <a:pt x="501" y="360"/>
                      </a:lnTo>
                      <a:lnTo>
                        <a:pt x="483" y="391"/>
                      </a:lnTo>
                      <a:lnTo>
                        <a:pt x="481" y="400"/>
                      </a:lnTo>
                      <a:lnTo>
                        <a:pt x="478" y="406"/>
                      </a:lnTo>
                      <a:lnTo>
                        <a:pt x="469" y="409"/>
                      </a:lnTo>
                      <a:lnTo>
                        <a:pt x="456" y="408"/>
                      </a:lnTo>
                      <a:lnTo>
                        <a:pt x="447" y="401"/>
                      </a:lnTo>
                      <a:lnTo>
                        <a:pt x="443" y="398"/>
                      </a:lnTo>
                      <a:lnTo>
                        <a:pt x="443" y="397"/>
                      </a:lnTo>
                      <a:lnTo>
                        <a:pt x="440" y="392"/>
                      </a:lnTo>
                      <a:lnTo>
                        <a:pt x="429" y="382"/>
                      </a:lnTo>
                      <a:lnTo>
                        <a:pt x="414" y="381"/>
                      </a:lnTo>
                      <a:lnTo>
                        <a:pt x="392" y="386"/>
                      </a:lnTo>
                      <a:lnTo>
                        <a:pt x="377" y="386"/>
                      </a:lnTo>
                      <a:lnTo>
                        <a:pt x="375" y="386"/>
                      </a:lnTo>
                      <a:lnTo>
                        <a:pt x="371" y="403"/>
                      </a:lnTo>
                      <a:lnTo>
                        <a:pt x="360" y="408"/>
                      </a:lnTo>
                      <a:lnTo>
                        <a:pt x="352" y="416"/>
                      </a:lnTo>
                      <a:lnTo>
                        <a:pt x="344" y="427"/>
                      </a:lnTo>
                      <a:lnTo>
                        <a:pt x="335" y="443"/>
                      </a:lnTo>
                      <a:lnTo>
                        <a:pt x="332" y="458"/>
                      </a:lnTo>
                      <a:lnTo>
                        <a:pt x="330" y="472"/>
                      </a:lnTo>
                      <a:lnTo>
                        <a:pt x="327" y="481"/>
                      </a:lnTo>
                      <a:lnTo>
                        <a:pt x="320" y="490"/>
                      </a:lnTo>
                      <a:lnTo>
                        <a:pt x="313" y="497"/>
                      </a:lnTo>
                      <a:lnTo>
                        <a:pt x="313" y="504"/>
                      </a:lnTo>
                      <a:lnTo>
                        <a:pt x="309" y="498"/>
                      </a:lnTo>
                      <a:lnTo>
                        <a:pt x="304" y="497"/>
                      </a:lnTo>
                      <a:lnTo>
                        <a:pt x="301" y="505"/>
                      </a:lnTo>
                      <a:lnTo>
                        <a:pt x="300" y="517"/>
                      </a:lnTo>
                      <a:lnTo>
                        <a:pt x="276" y="516"/>
                      </a:lnTo>
                      <a:lnTo>
                        <a:pt x="265" y="517"/>
                      </a:lnTo>
                      <a:lnTo>
                        <a:pt x="242" y="508"/>
                      </a:lnTo>
                      <a:lnTo>
                        <a:pt x="237" y="515"/>
                      </a:lnTo>
                      <a:lnTo>
                        <a:pt x="234" y="516"/>
                      </a:lnTo>
                      <a:lnTo>
                        <a:pt x="231" y="521"/>
                      </a:lnTo>
                      <a:lnTo>
                        <a:pt x="227" y="524"/>
                      </a:lnTo>
                      <a:lnTo>
                        <a:pt x="225" y="524"/>
                      </a:lnTo>
                      <a:lnTo>
                        <a:pt x="221" y="525"/>
                      </a:lnTo>
                      <a:lnTo>
                        <a:pt x="216" y="522"/>
                      </a:lnTo>
                      <a:lnTo>
                        <a:pt x="212" y="525"/>
                      </a:lnTo>
                      <a:lnTo>
                        <a:pt x="210" y="524"/>
                      </a:lnTo>
                      <a:lnTo>
                        <a:pt x="193" y="532"/>
                      </a:lnTo>
                      <a:lnTo>
                        <a:pt x="190" y="524"/>
                      </a:lnTo>
                      <a:lnTo>
                        <a:pt x="182" y="524"/>
                      </a:lnTo>
                      <a:lnTo>
                        <a:pt x="180" y="524"/>
                      </a:lnTo>
                      <a:lnTo>
                        <a:pt x="168" y="521"/>
                      </a:lnTo>
                      <a:lnTo>
                        <a:pt x="163" y="513"/>
                      </a:lnTo>
                      <a:lnTo>
                        <a:pt x="151" y="500"/>
                      </a:lnTo>
                      <a:lnTo>
                        <a:pt x="146" y="482"/>
                      </a:lnTo>
                      <a:lnTo>
                        <a:pt x="146" y="471"/>
                      </a:lnTo>
                      <a:lnTo>
                        <a:pt x="151" y="467"/>
                      </a:lnTo>
                      <a:lnTo>
                        <a:pt x="147" y="467"/>
                      </a:lnTo>
                      <a:lnTo>
                        <a:pt x="140" y="465"/>
                      </a:lnTo>
                      <a:lnTo>
                        <a:pt x="136" y="454"/>
                      </a:lnTo>
                      <a:lnTo>
                        <a:pt x="133" y="451"/>
                      </a:lnTo>
                      <a:lnTo>
                        <a:pt x="130" y="445"/>
                      </a:lnTo>
                      <a:lnTo>
                        <a:pt x="126" y="444"/>
                      </a:lnTo>
                      <a:lnTo>
                        <a:pt x="124" y="439"/>
                      </a:lnTo>
                      <a:lnTo>
                        <a:pt x="117" y="429"/>
                      </a:lnTo>
                      <a:lnTo>
                        <a:pt x="96" y="417"/>
                      </a:lnTo>
                      <a:lnTo>
                        <a:pt x="86" y="416"/>
                      </a:lnTo>
                      <a:lnTo>
                        <a:pt x="64" y="413"/>
                      </a:lnTo>
                      <a:lnTo>
                        <a:pt x="5" y="417"/>
                      </a:lnTo>
                      <a:lnTo>
                        <a:pt x="2" y="414"/>
                      </a:lnTo>
                      <a:lnTo>
                        <a:pt x="0" y="375"/>
                      </a:lnTo>
                      <a:lnTo>
                        <a:pt x="1" y="366"/>
                      </a:lnTo>
                      <a:lnTo>
                        <a:pt x="6" y="345"/>
                      </a:lnTo>
                      <a:lnTo>
                        <a:pt x="5" y="315"/>
                      </a:lnTo>
                      <a:lnTo>
                        <a:pt x="6" y="295"/>
                      </a:lnTo>
                      <a:lnTo>
                        <a:pt x="10" y="283"/>
                      </a:lnTo>
                      <a:lnTo>
                        <a:pt x="22" y="263"/>
                      </a:lnTo>
                      <a:lnTo>
                        <a:pt x="23" y="248"/>
                      </a:lnTo>
                      <a:lnTo>
                        <a:pt x="26" y="239"/>
                      </a:lnTo>
                      <a:lnTo>
                        <a:pt x="34" y="229"/>
                      </a:lnTo>
                      <a:lnTo>
                        <a:pt x="49" y="218"/>
                      </a:lnTo>
                      <a:lnTo>
                        <a:pt x="49" y="212"/>
                      </a:lnTo>
                      <a:lnTo>
                        <a:pt x="53" y="209"/>
                      </a:lnTo>
                      <a:lnTo>
                        <a:pt x="53" y="208"/>
                      </a:lnTo>
                      <a:lnTo>
                        <a:pt x="53" y="204"/>
                      </a:lnTo>
                      <a:lnTo>
                        <a:pt x="48" y="199"/>
                      </a:lnTo>
                      <a:lnTo>
                        <a:pt x="48" y="197"/>
                      </a:lnTo>
                      <a:lnTo>
                        <a:pt x="50" y="191"/>
                      </a:lnTo>
                      <a:lnTo>
                        <a:pt x="53" y="189"/>
                      </a:lnTo>
                      <a:lnTo>
                        <a:pt x="58" y="189"/>
                      </a:lnTo>
                      <a:lnTo>
                        <a:pt x="59" y="187"/>
                      </a:lnTo>
                      <a:lnTo>
                        <a:pt x="59" y="169"/>
                      </a:lnTo>
                      <a:lnTo>
                        <a:pt x="55" y="154"/>
                      </a:lnTo>
                      <a:lnTo>
                        <a:pt x="54" y="149"/>
                      </a:lnTo>
                      <a:lnTo>
                        <a:pt x="44" y="139"/>
                      </a:lnTo>
                      <a:lnTo>
                        <a:pt x="43" y="134"/>
                      </a:lnTo>
                      <a:lnTo>
                        <a:pt x="44" y="123"/>
                      </a:lnTo>
                      <a:lnTo>
                        <a:pt x="49" y="11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63" name="Freeform 41"/>
                <p:cNvSpPr>
                  <a:spLocks noChangeAspect="1"/>
                </p:cNvSpPr>
                <p:nvPr/>
              </p:nvSpPr>
              <p:spPr bwMode="gray">
                <a:xfrm>
                  <a:off x="4952206" y="3627784"/>
                  <a:ext cx="133350" cy="152400"/>
                </a:xfrm>
                <a:custGeom>
                  <a:avLst/>
                  <a:gdLst/>
                  <a:ahLst/>
                  <a:cxnLst>
                    <a:cxn ang="0">
                      <a:pos x="408" y="5"/>
                    </a:cxn>
                    <a:cxn ang="0">
                      <a:pos x="377" y="16"/>
                    </a:cxn>
                    <a:cxn ang="0">
                      <a:pos x="343" y="0"/>
                    </a:cxn>
                    <a:cxn ang="0">
                      <a:pos x="300" y="17"/>
                    </a:cxn>
                    <a:cxn ang="0">
                      <a:pos x="274" y="47"/>
                    </a:cxn>
                    <a:cxn ang="0">
                      <a:pos x="274" y="101"/>
                    </a:cxn>
                    <a:cxn ang="0">
                      <a:pos x="267" y="114"/>
                    </a:cxn>
                    <a:cxn ang="0">
                      <a:pos x="234" y="96"/>
                    </a:cxn>
                    <a:cxn ang="0">
                      <a:pos x="205" y="90"/>
                    </a:cxn>
                    <a:cxn ang="0">
                      <a:pos x="118" y="84"/>
                    </a:cxn>
                    <a:cxn ang="0">
                      <a:pos x="111" y="117"/>
                    </a:cxn>
                    <a:cxn ang="0">
                      <a:pos x="121" y="140"/>
                    </a:cxn>
                    <a:cxn ang="0">
                      <a:pos x="166" y="124"/>
                    </a:cxn>
                    <a:cxn ang="0">
                      <a:pos x="177" y="157"/>
                    </a:cxn>
                    <a:cxn ang="0">
                      <a:pos x="158" y="204"/>
                    </a:cxn>
                    <a:cxn ang="0">
                      <a:pos x="173" y="246"/>
                    </a:cxn>
                    <a:cxn ang="0">
                      <a:pos x="169" y="275"/>
                    </a:cxn>
                    <a:cxn ang="0">
                      <a:pos x="161" y="329"/>
                    </a:cxn>
                    <a:cxn ang="0">
                      <a:pos x="127" y="318"/>
                    </a:cxn>
                    <a:cxn ang="0">
                      <a:pos x="92" y="310"/>
                    </a:cxn>
                    <a:cxn ang="0">
                      <a:pos x="74" y="313"/>
                    </a:cxn>
                    <a:cxn ang="0">
                      <a:pos x="42" y="333"/>
                    </a:cxn>
                    <a:cxn ang="0">
                      <a:pos x="27" y="350"/>
                    </a:cxn>
                    <a:cxn ang="0">
                      <a:pos x="31" y="375"/>
                    </a:cxn>
                    <a:cxn ang="0">
                      <a:pos x="31" y="394"/>
                    </a:cxn>
                    <a:cxn ang="0">
                      <a:pos x="8" y="397"/>
                    </a:cxn>
                    <a:cxn ang="0">
                      <a:pos x="0" y="419"/>
                    </a:cxn>
                    <a:cxn ang="0">
                      <a:pos x="19" y="434"/>
                    </a:cxn>
                    <a:cxn ang="0">
                      <a:pos x="40" y="456"/>
                    </a:cxn>
                    <a:cxn ang="0">
                      <a:pos x="63" y="469"/>
                    </a:cxn>
                    <a:cxn ang="0">
                      <a:pos x="80" y="449"/>
                    </a:cxn>
                    <a:cxn ang="0">
                      <a:pos x="100" y="447"/>
                    </a:cxn>
                    <a:cxn ang="0">
                      <a:pos x="121" y="468"/>
                    </a:cxn>
                    <a:cxn ang="0">
                      <a:pos x="140" y="452"/>
                    </a:cxn>
                    <a:cxn ang="0">
                      <a:pos x="161" y="444"/>
                    </a:cxn>
                    <a:cxn ang="0">
                      <a:pos x="177" y="445"/>
                    </a:cxn>
                    <a:cxn ang="0">
                      <a:pos x="188" y="466"/>
                    </a:cxn>
                    <a:cxn ang="0">
                      <a:pos x="232" y="437"/>
                    </a:cxn>
                    <a:cxn ang="0">
                      <a:pos x="261" y="415"/>
                    </a:cxn>
                    <a:cxn ang="0">
                      <a:pos x="278" y="376"/>
                    </a:cxn>
                    <a:cxn ang="0">
                      <a:pos x="282" y="337"/>
                    </a:cxn>
                    <a:cxn ang="0">
                      <a:pos x="312" y="280"/>
                    </a:cxn>
                    <a:cxn ang="0">
                      <a:pos x="348" y="254"/>
                    </a:cxn>
                    <a:cxn ang="0">
                      <a:pos x="364" y="237"/>
                    </a:cxn>
                    <a:cxn ang="0">
                      <a:pos x="372" y="141"/>
                    </a:cxn>
                    <a:cxn ang="0">
                      <a:pos x="391" y="73"/>
                    </a:cxn>
                    <a:cxn ang="0">
                      <a:pos x="417" y="17"/>
                    </a:cxn>
                  </a:cxnLst>
                  <a:rect l="0" t="0" r="r" b="b"/>
                  <a:pathLst>
                    <a:path w="417" h="479">
                      <a:moveTo>
                        <a:pt x="414" y="0"/>
                      </a:moveTo>
                      <a:lnTo>
                        <a:pt x="408" y="5"/>
                      </a:lnTo>
                      <a:lnTo>
                        <a:pt x="393" y="12"/>
                      </a:lnTo>
                      <a:lnTo>
                        <a:pt x="377" y="16"/>
                      </a:lnTo>
                      <a:lnTo>
                        <a:pt x="360" y="10"/>
                      </a:lnTo>
                      <a:lnTo>
                        <a:pt x="343" y="0"/>
                      </a:lnTo>
                      <a:lnTo>
                        <a:pt x="323" y="3"/>
                      </a:lnTo>
                      <a:lnTo>
                        <a:pt x="300" y="17"/>
                      </a:lnTo>
                      <a:lnTo>
                        <a:pt x="283" y="33"/>
                      </a:lnTo>
                      <a:lnTo>
                        <a:pt x="274" y="47"/>
                      </a:lnTo>
                      <a:lnTo>
                        <a:pt x="272" y="58"/>
                      </a:lnTo>
                      <a:lnTo>
                        <a:pt x="274" y="101"/>
                      </a:lnTo>
                      <a:lnTo>
                        <a:pt x="272" y="111"/>
                      </a:lnTo>
                      <a:lnTo>
                        <a:pt x="267" y="114"/>
                      </a:lnTo>
                      <a:lnTo>
                        <a:pt x="244" y="96"/>
                      </a:lnTo>
                      <a:lnTo>
                        <a:pt x="234" y="96"/>
                      </a:lnTo>
                      <a:lnTo>
                        <a:pt x="220" y="91"/>
                      </a:lnTo>
                      <a:lnTo>
                        <a:pt x="205" y="90"/>
                      </a:lnTo>
                      <a:lnTo>
                        <a:pt x="194" y="84"/>
                      </a:lnTo>
                      <a:lnTo>
                        <a:pt x="118" y="84"/>
                      </a:lnTo>
                      <a:lnTo>
                        <a:pt x="112" y="98"/>
                      </a:lnTo>
                      <a:lnTo>
                        <a:pt x="111" y="117"/>
                      </a:lnTo>
                      <a:lnTo>
                        <a:pt x="112" y="135"/>
                      </a:lnTo>
                      <a:lnTo>
                        <a:pt x="121" y="140"/>
                      </a:lnTo>
                      <a:lnTo>
                        <a:pt x="137" y="117"/>
                      </a:lnTo>
                      <a:lnTo>
                        <a:pt x="166" y="124"/>
                      </a:lnTo>
                      <a:lnTo>
                        <a:pt x="176" y="137"/>
                      </a:lnTo>
                      <a:lnTo>
                        <a:pt x="177" y="157"/>
                      </a:lnTo>
                      <a:lnTo>
                        <a:pt x="159" y="187"/>
                      </a:lnTo>
                      <a:lnTo>
                        <a:pt x="158" y="204"/>
                      </a:lnTo>
                      <a:lnTo>
                        <a:pt x="162" y="218"/>
                      </a:lnTo>
                      <a:lnTo>
                        <a:pt x="173" y="246"/>
                      </a:lnTo>
                      <a:lnTo>
                        <a:pt x="172" y="262"/>
                      </a:lnTo>
                      <a:lnTo>
                        <a:pt x="169" y="275"/>
                      </a:lnTo>
                      <a:lnTo>
                        <a:pt x="166" y="312"/>
                      </a:lnTo>
                      <a:lnTo>
                        <a:pt x="161" y="329"/>
                      </a:lnTo>
                      <a:lnTo>
                        <a:pt x="145" y="334"/>
                      </a:lnTo>
                      <a:lnTo>
                        <a:pt x="127" y="318"/>
                      </a:lnTo>
                      <a:lnTo>
                        <a:pt x="102" y="321"/>
                      </a:lnTo>
                      <a:lnTo>
                        <a:pt x="92" y="310"/>
                      </a:lnTo>
                      <a:lnTo>
                        <a:pt x="85" y="305"/>
                      </a:lnTo>
                      <a:lnTo>
                        <a:pt x="74" y="313"/>
                      </a:lnTo>
                      <a:lnTo>
                        <a:pt x="65" y="324"/>
                      </a:lnTo>
                      <a:lnTo>
                        <a:pt x="42" y="333"/>
                      </a:lnTo>
                      <a:lnTo>
                        <a:pt x="32" y="342"/>
                      </a:lnTo>
                      <a:lnTo>
                        <a:pt x="27" y="350"/>
                      </a:lnTo>
                      <a:lnTo>
                        <a:pt x="26" y="363"/>
                      </a:lnTo>
                      <a:lnTo>
                        <a:pt x="31" y="375"/>
                      </a:lnTo>
                      <a:lnTo>
                        <a:pt x="33" y="390"/>
                      </a:lnTo>
                      <a:lnTo>
                        <a:pt x="31" y="394"/>
                      </a:lnTo>
                      <a:lnTo>
                        <a:pt x="19" y="394"/>
                      </a:lnTo>
                      <a:lnTo>
                        <a:pt x="8" y="397"/>
                      </a:lnTo>
                      <a:lnTo>
                        <a:pt x="2" y="404"/>
                      </a:lnTo>
                      <a:lnTo>
                        <a:pt x="0" y="419"/>
                      </a:lnTo>
                      <a:lnTo>
                        <a:pt x="13" y="425"/>
                      </a:lnTo>
                      <a:lnTo>
                        <a:pt x="19" y="434"/>
                      </a:lnTo>
                      <a:lnTo>
                        <a:pt x="33" y="449"/>
                      </a:lnTo>
                      <a:lnTo>
                        <a:pt x="40" y="456"/>
                      </a:lnTo>
                      <a:lnTo>
                        <a:pt x="49" y="479"/>
                      </a:lnTo>
                      <a:lnTo>
                        <a:pt x="63" y="469"/>
                      </a:lnTo>
                      <a:lnTo>
                        <a:pt x="73" y="463"/>
                      </a:lnTo>
                      <a:lnTo>
                        <a:pt x="80" y="449"/>
                      </a:lnTo>
                      <a:lnTo>
                        <a:pt x="90" y="444"/>
                      </a:lnTo>
                      <a:lnTo>
                        <a:pt x="100" y="447"/>
                      </a:lnTo>
                      <a:lnTo>
                        <a:pt x="105" y="458"/>
                      </a:lnTo>
                      <a:lnTo>
                        <a:pt x="121" y="468"/>
                      </a:lnTo>
                      <a:lnTo>
                        <a:pt x="133" y="465"/>
                      </a:lnTo>
                      <a:lnTo>
                        <a:pt x="140" y="452"/>
                      </a:lnTo>
                      <a:lnTo>
                        <a:pt x="148" y="446"/>
                      </a:lnTo>
                      <a:lnTo>
                        <a:pt x="161" y="444"/>
                      </a:lnTo>
                      <a:lnTo>
                        <a:pt x="175" y="440"/>
                      </a:lnTo>
                      <a:lnTo>
                        <a:pt x="177" y="445"/>
                      </a:lnTo>
                      <a:lnTo>
                        <a:pt x="178" y="463"/>
                      </a:lnTo>
                      <a:lnTo>
                        <a:pt x="188" y="466"/>
                      </a:lnTo>
                      <a:lnTo>
                        <a:pt x="209" y="458"/>
                      </a:lnTo>
                      <a:lnTo>
                        <a:pt x="232" y="437"/>
                      </a:lnTo>
                      <a:lnTo>
                        <a:pt x="246" y="430"/>
                      </a:lnTo>
                      <a:lnTo>
                        <a:pt x="261" y="415"/>
                      </a:lnTo>
                      <a:lnTo>
                        <a:pt x="274" y="394"/>
                      </a:lnTo>
                      <a:lnTo>
                        <a:pt x="278" y="376"/>
                      </a:lnTo>
                      <a:lnTo>
                        <a:pt x="278" y="358"/>
                      </a:lnTo>
                      <a:lnTo>
                        <a:pt x="282" y="337"/>
                      </a:lnTo>
                      <a:lnTo>
                        <a:pt x="289" y="316"/>
                      </a:lnTo>
                      <a:lnTo>
                        <a:pt x="312" y="280"/>
                      </a:lnTo>
                      <a:lnTo>
                        <a:pt x="329" y="264"/>
                      </a:lnTo>
                      <a:lnTo>
                        <a:pt x="348" y="254"/>
                      </a:lnTo>
                      <a:lnTo>
                        <a:pt x="363" y="241"/>
                      </a:lnTo>
                      <a:lnTo>
                        <a:pt x="364" y="237"/>
                      </a:lnTo>
                      <a:lnTo>
                        <a:pt x="371" y="207"/>
                      </a:lnTo>
                      <a:lnTo>
                        <a:pt x="372" y="141"/>
                      </a:lnTo>
                      <a:lnTo>
                        <a:pt x="381" y="97"/>
                      </a:lnTo>
                      <a:lnTo>
                        <a:pt x="391" y="73"/>
                      </a:lnTo>
                      <a:lnTo>
                        <a:pt x="412" y="36"/>
                      </a:lnTo>
                      <a:lnTo>
                        <a:pt x="417" y="17"/>
                      </a:lnTo>
                      <a:lnTo>
                        <a:pt x="414"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64" name="Freeform 42"/>
                <p:cNvSpPr>
                  <a:spLocks noChangeAspect="1"/>
                </p:cNvSpPr>
                <p:nvPr/>
              </p:nvSpPr>
              <p:spPr bwMode="gray">
                <a:xfrm>
                  <a:off x="4922043" y="3653184"/>
                  <a:ext cx="33338" cy="22225"/>
                </a:xfrm>
                <a:custGeom>
                  <a:avLst/>
                  <a:gdLst/>
                  <a:ahLst/>
                  <a:cxnLst>
                    <a:cxn ang="0">
                      <a:pos x="107" y="0"/>
                    </a:cxn>
                    <a:cxn ang="0">
                      <a:pos x="67" y="0"/>
                    </a:cxn>
                    <a:cxn ang="0">
                      <a:pos x="25" y="3"/>
                    </a:cxn>
                    <a:cxn ang="0">
                      <a:pos x="21" y="4"/>
                    </a:cxn>
                    <a:cxn ang="0">
                      <a:pos x="21" y="14"/>
                    </a:cxn>
                    <a:cxn ang="0">
                      <a:pos x="14" y="26"/>
                    </a:cxn>
                    <a:cxn ang="0">
                      <a:pos x="11" y="37"/>
                    </a:cxn>
                    <a:cxn ang="0">
                      <a:pos x="0" y="56"/>
                    </a:cxn>
                    <a:cxn ang="0">
                      <a:pos x="15" y="63"/>
                    </a:cxn>
                    <a:cxn ang="0">
                      <a:pos x="15" y="65"/>
                    </a:cxn>
                    <a:cxn ang="0">
                      <a:pos x="13" y="69"/>
                    </a:cxn>
                    <a:cxn ang="0">
                      <a:pos x="13" y="68"/>
                    </a:cxn>
                    <a:cxn ang="0">
                      <a:pos x="36" y="63"/>
                    </a:cxn>
                    <a:cxn ang="0">
                      <a:pos x="107" y="60"/>
                    </a:cxn>
                    <a:cxn ang="0">
                      <a:pos x="105" y="58"/>
                    </a:cxn>
                    <a:cxn ang="0">
                      <a:pos x="102" y="38"/>
                    </a:cxn>
                    <a:cxn ang="0">
                      <a:pos x="101" y="15"/>
                    </a:cxn>
                    <a:cxn ang="0">
                      <a:pos x="107" y="0"/>
                    </a:cxn>
                  </a:cxnLst>
                  <a:rect l="0" t="0" r="r" b="b"/>
                  <a:pathLst>
                    <a:path w="107" h="69">
                      <a:moveTo>
                        <a:pt x="107" y="0"/>
                      </a:moveTo>
                      <a:lnTo>
                        <a:pt x="67" y="0"/>
                      </a:lnTo>
                      <a:lnTo>
                        <a:pt x="25" y="3"/>
                      </a:lnTo>
                      <a:lnTo>
                        <a:pt x="21" y="4"/>
                      </a:lnTo>
                      <a:lnTo>
                        <a:pt x="21" y="14"/>
                      </a:lnTo>
                      <a:lnTo>
                        <a:pt x="14" y="26"/>
                      </a:lnTo>
                      <a:lnTo>
                        <a:pt x="11" y="37"/>
                      </a:lnTo>
                      <a:lnTo>
                        <a:pt x="0" y="56"/>
                      </a:lnTo>
                      <a:lnTo>
                        <a:pt x="15" y="63"/>
                      </a:lnTo>
                      <a:lnTo>
                        <a:pt x="15" y="65"/>
                      </a:lnTo>
                      <a:lnTo>
                        <a:pt x="13" y="69"/>
                      </a:lnTo>
                      <a:lnTo>
                        <a:pt x="13" y="68"/>
                      </a:lnTo>
                      <a:lnTo>
                        <a:pt x="36" y="63"/>
                      </a:lnTo>
                      <a:lnTo>
                        <a:pt x="107" y="60"/>
                      </a:lnTo>
                      <a:lnTo>
                        <a:pt x="105" y="58"/>
                      </a:lnTo>
                      <a:lnTo>
                        <a:pt x="102" y="38"/>
                      </a:lnTo>
                      <a:lnTo>
                        <a:pt x="101" y="15"/>
                      </a:lnTo>
                      <a:lnTo>
                        <a:pt x="107"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65" name="Freeform 43"/>
                <p:cNvSpPr>
                  <a:spLocks noChangeAspect="1"/>
                </p:cNvSpPr>
                <p:nvPr/>
              </p:nvSpPr>
              <p:spPr bwMode="gray">
                <a:xfrm>
                  <a:off x="5268117" y="3732559"/>
                  <a:ext cx="28575" cy="34925"/>
                </a:xfrm>
                <a:custGeom>
                  <a:avLst/>
                  <a:gdLst/>
                  <a:ahLst/>
                  <a:cxnLst>
                    <a:cxn ang="0">
                      <a:pos x="83" y="5"/>
                    </a:cxn>
                    <a:cxn ang="0">
                      <a:pos x="81" y="1"/>
                    </a:cxn>
                    <a:cxn ang="0">
                      <a:pos x="76" y="1"/>
                    </a:cxn>
                    <a:cxn ang="0">
                      <a:pos x="76" y="0"/>
                    </a:cxn>
                    <a:cxn ang="0">
                      <a:pos x="71" y="0"/>
                    </a:cxn>
                    <a:cxn ang="0">
                      <a:pos x="59" y="4"/>
                    </a:cxn>
                    <a:cxn ang="0">
                      <a:pos x="49" y="4"/>
                    </a:cxn>
                    <a:cxn ang="0">
                      <a:pos x="46" y="6"/>
                    </a:cxn>
                    <a:cxn ang="0">
                      <a:pos x="45" y="9"/>
                    </a:cxn>
                    <a:cxn ang="0">
                      <a:pos x="45" y="17"/>
                    </a:cxn>
                    <a:cxn ang="0">
                      <a:pos x="41" y="22"/>
                    </a:cxn>
                    <a:cxn ang="0">
                      <a:pos x="33" y="22"/>
                    </a:cxn>
                    <a:cxn ang="0">
                      <a:pos x="28" y="25"/>
                    </a:cxn>
                    <a:cxn ang="0">
                      <a:pos x="22" y="26"/>
                    </a:cxn>
                    <a:cxn ang="0">
                      <a:pos x="19" y="25"/>
                    </a:cxn>
                    <a:cxn ang="0">
                      <a:pos x="16" y="16"/>
                    </a:cxn>
                    <a:cxn ang="0">
                      <a:pos x="13" y="11"/>
                    </a:cxn>
                    <a:cxn ang="0">
                      <a:pos x="11" y="10"/>
                    </a:cxn>
                    <a:cxn ang="0">
                      <a:pos x="6" y="10"/>
                    </a:cxn>
                    <a:cxn ang="0">
                      <a:pos x="1" y="13"/>
                    </a:cxn>
                    <a:cxn ang="0">
                      <a:pos x="1" y="22"/>
                    </a:cxn>
                    <a:cxn ang="0">
                      <a:pos x="0" y="22"/>
                    </a:cxn>
                    <a:cxn ang="0">
                      <a:pos x="6" y="28"/>
                    </a:cxn>
                    <a:cxn ang="0">
                      <a:pos x="8" y="34"/>
                    </a:cxn>
                    <a:cxn ang="0">
                      <a:pos x="11" y="58"/>
                    </a:cxn>
                    <a:cxn ang="0">
                      <a:pos x="13" y="61"/>
                    </a:cxn>
                    <a:cxn ang="0">
                      <a:pos x="16" y="69"/>
                    </a:cxn>
                    <a:cxn ang="0">
                      <a:pos x="17" y="79"/>
                    </a:cxn>
                    <a:cxn ang="0">
                      <a:pos x="17" y="91"/>
                    </a:cxn>
                    <a:cxn ang="0">
                      <a:pos x="18" y="101"/>
                    </a:cxn>
                    <a:cxn ang="0">
                      <a:pos x="23" y="108"/>
                    </a:cxn>
                    <a:cxn ang="0">
                      <a:pos x="29" y="114"/>
                    </a:cxn>
                    <a:cxn ang="0">
                      <a:pos x="32" y="113"/>
                    </a:cxn>
                    <a:cxn ang="0">
                      <a:pos x="43" y="110"/>
                    </a:cxn>
                    <a:cxn ang="0">
                      <a:pos x="57" y="106"/>
                    </a:cxn>
                    <a:cxn ang="0">
                      <a:pos x="68" y="86"/>
                    </a:cxn>
                    <a:cxn ang="0">
                      <a:pos x="73" y="80"/>
                    </a:cxn>
                    <a:cxn ang="0">
                      <a:pos x="79" y="66"/>
                    </a:cxn>
                    <a:cxn ang="0">
                      <a:pos x="89" y="54"/>
                    </a:cxn>
                    <a:cxn ang="0">
                      <a:pos x="93" y="48"/>
                    </a:cxn>
                    <a:cxn ang="0">
                      <a:pos x="93" y="40"/>
                    </a:cxn>
                    <a:cxn ang="0">
                      <a:pos x="91" y="34"/>
                    </a:cxn>
                    <a:cxn ang="0">
                      <a:pos x="87" y="31"/>
                    </a:cxn>
                    <a:cxn ang="0">
                      <a:pos x="81" y="29"/>
                    </a:cxn>
                    <a:cxn ang="0">
                      <a:pos x="77" y="26"/>
                    </a:cxn>
                    <a:cxn ang="0">
                      <a:pos x="77" y="22"/>
                    </a:cxn>
                    <a:cxn ang="0">
                      <a:pos x="77" y="16"/>
                    </a:cxn>
                    <a:cxn ang="0">
                      <a:pos x="78" y="10"/>
                    </a:cxn>
                    <a:cxn ang="0">
                      <a:pos x="83" y="5"/>
                    </a:cxn>
                  </a:cxnLst>
                  <a:rect l="0" t="0" r="r" b="b"/>
                  <a:pathLst>
                    <a:path w="93" h="114">
                      <a:moveTo>
                        <a:pt x="83" y="5"/>
                      </a:moveTo>
                      <a:lnTo>
                        <a:pt x="81" y="1"/>
                      </a:lnTo>
                      <a:lnTo>
                        <a:pt x="76" y="1"/>
                      </a:lnTo>
                      <a:lnTo>
                        <a:pt x="76" y="0"/>
                      </a:lnTo>
                      <a:lnTo>
                        <a:pt x="71" y="0"/>
                      </a:lnTo>
                      <a:lnTo>
                        <a:pt x="59" y="4"/>
                      </a:lnTo>
                      <a:lnTo>
                        <a:pt x="49" y="4"/>
                      </a:lnTo>
                      <a:lnTo>
                        <a:pt x="46" y="6"/>
                      </a:lnTo>
                      <a:lnTo>
                        <a:pt x="45" y="9"/>
                      </a:lnTo>
                      <a:lnTo>
                        <a:pt x="45" y="17"/>
                      </a:lnTo>
                      <a:lnTo>
                        <a:pt x="41" y="22"/>
                      </a:lnTo>
                      <a:lnTo>
                        <a:pt x="33" y="22"/>
                      </a:lnTo>
                      <a:lnTo>
                        <a:pt x="28" y="25"/>
                      </a:lnTo>
                      <a:lnTo>
                        <a:pt x="22" y="26"/>
                      </a:lnTo>
                      <a:lnTo>
                        <a:pt x="19" y="25"/>
                      </a:lnTo>
                      <a:lnTo>
                        <a:pt x="16" y="16"/>
                      </a:lnTo>
                      <a:lnTo>
                        <a:pt x="13" y="11"/>
                      </a:lnTo>
                      <a:lnTo>
                        <a:pt x="11" y="10"/>
                      </a:lnTo>
                      <a:lnTo>
                        <a:pt x="6" y="10"/>
                      </a:lnTo>
                      <a:lnTo>
                        <a:pt x="1" y="13"/>
                      </a:lnTo>
                      <a:lnTo>
                        <a:pt x="1" y="22"/>
                      </a:lnTo>
                      <a:lnTo>
                        <a:pt x="0" y="22"/>
                      </a:lnTo>
                      <a:lnTo>
                        <a:pt x="6" y="28"/>
                      </a:lnTo>
                      <a:lnTo>
                        <a:pt x="8" y="34"/>
                      </a:lnTo>
                      <a:lnTo>
                        <a:pt x="11" y="58"/>
                      </a:lnTo>
                      <a:lnTo>
                        <a:pt x="13" y="61"/>
                      </a:lnTo>
                      <a:lnTo>
                        <a:pt x="16" y="69"/>
                      </a:lnTo>
                      <a:lnTo>
                        <a:pt x="17" y="79"/>
                      </a:lnTo>
                      <a:lnTo>
                        <a:pt x="17" y="91"/>
                      </a:lnTo>
                      <a:lnTo>
                        <a:pt x="18" y="101"/>
                      </a:lnTo>
                      <a:lnTo>
                        <a:pt x="23" y="108"/>
                      </a:lnTo>
                      <a:lnTo>
                        <a:pt x="29" y="114"/>
                      </a:lnTo>
                      <a:lnTo>
                        <a:pt x="32" y="113"/>
                      </a:lnTo>
                      <a:lnTo>
                        <a:pt x="43" y="110"/>
                      </a:lnTo>
                      <a:lnTo>
                        <a:pt x="57" y="106"/>
                      </a:lnTo>
                      <a:lnTo>
                        <a:pt x="68" y="86"/>
                      </a:lnTo>
                      <a:lnTo>
                        <a:pt x="73" y="80"/>
                      </a:lnTo>
                      <a:lnTo>
                        <a:pt x="79" y="66"/>
                      </a:lnTo>
                      <a:lnTo>
                        <a:pt x="89" y="54"/>
                      </a:lnTo>
                      <a:lnTo>
                        <a:pt x="93" y="48"/>
                      </a:lnTo>
                      <a:lnTo>
                        <a:pt x="93" y="40"/>
                      </a:lnTo>
                      <a:lnTo>
                        <a:pt x="91" y="34"/>
                      </a:lnTo>
                      <a:lnTo>
                        <a:pt x="87" y="31"/>
                      </a:lnTo>
                      <a:lnTo>
                        <a:pt x="81" y="29"/>
                      </a:lnTo>
                      <a:lnTo>
                        <a:pt x="77" y="26"/>
                      </a:lnTo>
                      <a:lnTo>
                        <a:pt x="77" y="22"/>
                      </a:lnTo>
                      <a:lnTo>
                        <a:pt x="77" y="16"/>
                      </a:lnTo>
                      <a:lnTo>
                        <a:pt x="78" y="10"/>
                      </a:lnTo>
                      <a:lnTo>
                        <a:pt x="83" y="5"/>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66" name="Freeform 44"/>
                <p:cNvSpPr>
                  <a:spLocks noChangeAspect="1"/>
                </p:cNvSpPr>
                <p:nvPr/>
              </p:nvSpPr>
              <p:spPr bwMode="gray">
                <a:xfrm>
                  <a:off x="5277642" y="3619847"/>
                  <a:ext cx="92075" cy="96838"/>
                </a:xfrm>
                <a:custGeom>
                  <a:avLst/>
                  <a:gdLst/>
                  <a:ahLst/>
                  <a:cxnLst>
                    <a:cxn ang="0">
                      <a:pos x="232" y="0"/>
                    </a:cxn>
                    <a:cxn ang="0">
                      <a:pos x="205" y="21"/>
                    </a:cxn>
                    <a:cxn ang="0">
                      <a:pos x="170" y="19"/>
                    </a:cxn>
                    <a:cxn ang="0">
                      <a:pos x="143" y="25"/>
                    </a:cxn>
                    <a:cxn ang="0">
                      <a:pos x="120" y="22"/>
                    </a:cxn>
                    <a:cxn ang="0">
                      <a:pos x="98" y="25"/>
                    </a:cxn>
                    <a:cxn ang="0">
                      <a:pos x="73" y="23"/>
                    </a:cxn>
                    <a:cxn ang="0">
                      <a:pos x="66" y="32"/>
                    </a:cxn>
                    <a:cxn ang="0">
                      <a:pos x="60" y="59"/>
                    </a:cxn>
                    <a:cxn ang="0">
                      <a:pos x="63" y="89"/>
                    </a:cxn>
                    <a:cxn ang="0">
                      <a:pos x="73" y="98"/>
                    </a:cxn>
                    <a:cxn ang="0">
                      <a:pos x="84" y="105"/>
                    </a:cxn>
                    <a:cxn ang="0">
                      <a:pos x="82" y="121"/>
                    </a:cxn>
                    <a:cxn ang="0">
                      <a:pos x="67" y="135"/>
                    </a:cxn>
                    <a:cxn ang="0">
                      <a:pos x="52" y="147"/>
                    </a:cxn>
                    <a:cxn ang="0">
                      <a:pos x="44" y="159"/>
                    </a:cxn>
                    <a:cxn ang="0">
                      <a:pos x="20" y="186"/>
                    </a:cxn>
                    <a:cxn ang="0">
                      <a:pos x="11" y="202"/>
                    </a:cxn>
                    <a:cxn ang="0">
                      <a:pos x="3" y="247"/>
                    </a:cxn>
                    <a:cxn ang="0">
                      <a:pos x="0" y="296"/>
                    </a:cxn>
                    <a:cxn ang="0">
                      <a:pos x="11" y="302"/>
                    </a:cxn>
                    <a:cxn ang="0">
                      <a:pos x="25" y="290"/>
                    </a:cxn>
                    <a:cxn ang="0">
                      <a:pos x="36" y="285"/>
                    </a:cxn>
                    <a:cxn ang="0">
                      <a:pos x="63" y="283"/>
                    </a:cxn>
                    <a:cxn ang="0">
                      <a:pos x="70" y="278"/>
                    </a:cxn>
                    <a:cxn ang="0">
                      <a:pos x="110" y="274"/>
                    </a:cxn>
                    <a:cxn ang="0">
                      <a:pos x="120" y="240"/>
                    </a:cxn>
                    <a:cxn ang="0">
                      <a:pos x="132" y="232"/>
                    </a:cxn>
                    <a:cxn ang="0">
                      <a:pos x="147" y="221"/>
                    </a:cxn>
                    <a:cxn ang="0">
                      <a:pos x="157" y="222"/>
                    </a:cxn>
                    <a:cxn ang="0">
                      <a:pos x="164" y="218"/>
                    </a:cxn>
                    <a:cxn ang="0">
                      <a:pos x="183" y="223"/>
                    </a:cxn>
                    <a:cxn ang="0">
                      <a:pos x="201" y="211"/>
                    </a:cxn>
                    <a:cxn ang="0">
                      <a:pos x="223" y="213"/>
                    </a:cxn>
                    <a:cxn ang="0">
                      <a:pos x="234" y="213"/>
                    </a:cxn>
                    <a:cxn ang="0">
                      <a:pos x="258" y="181"/>
                    </a:cxn>
                    <a:cxn ang="0">
                      <a:pos x="270" y="167"/>
                    </a:cxn>
                    <a:cxn ang="0">
                      <a:pos x="286" y="143"/>
                    </a:cxn>
                    <a:cxn ang="0">
                      <a:pos x="289" y="110"/>
                    </a:cxn>
                    <a:cxn ang="0">
                      <a:pos x="287" y="82"/>
                    </a:cxn>
                    <a:cxn ang="0">
                      <a:pos x="278" y="67"/>
                    </a:cxn>
                    <a:cxn ang="0">
                      <a:pos x="267" y="61"/>
                    </a:cxn>
                    <a:cxn ang="0">
                      <a:pos x="260" y="50"/>
                    </a:cxn>
                    <a:cxn ang="0">
                      <a:pos x="253" y="21"/>
                    </a:cxn>
                    <a:cxn ang="0">
                      <a:pos x="251" y="11"/>
                    </a:cxn>
                    <a:cxn ang="0">
                      <a:pos x="237" y="7"/>
                    </a:cxn>
                    <a:cxn ang="0">
                      <a:pos x="232" y="3"/>
                    </a:cxn>
                  </a:cxnLst>
                  <a:rect l="0" t="0" r="r" b="b"/>
                  <a:pathLst>
                    <a:path w="289" h="302">
                      <a:moveTo>
                        <a:pt x="232" y="3"/>
                      </a:moveTo>
                      <a:lnTo>
                        <a:pt x="232" y="0"/>
                      </a:lnTo>
                      <a:lnTo>
                        <a:pt x="232" y="3"/>
                      </a:lnTo>
                      <a:lnTo>
                        <a:pt x="205" y="21"/>
                      </a:lnTo>
                      <a:lnTo>
                        <a:pt x="186" y="21"/>
                      </a:lnTo>
                      <a:lnTo>
                        <a:pt x="170" y="19"/>
                      </a:lnTo>
                      <a:lnTo>
                        <a:pt x="157" y="24"/>
                      </a:lnTo>
                      <a:lnTo>
                        <a:pt x="143" y="25"/>
                      </a:lnTo>
                      <a:lnTo>
                        <a:pt x="126" y="29"/>
                      </a:lnTo>
                      <a:lnTo>
                        <a:pt x="120" y="22"/>
                      </a:lnTo>
                      <a:lnTo>
                        <a:pt x="108" y="23"/>
                      </a:lnTo>
                      <a:lnTo>
                        <a:pt x="98" y="25"/>
                      </a:lnTo>
                      <a:lnTo>
                        <a:pt x="87" y="22"/>
                      </a:lnTo>
                      <a:lnTo>
                        <a:pt x="73" y="23"/>
                      </a:lnTo>
                      <a:lnTo>
                        <a:pt x="66" y="28"/>
                      </a:lnTo>
                      <a:lnTo>
                        <a:pt x="66" y="32"/>
                      </a:lnTo>
                      <a:lnTo>
                        <a:pt x="63" y="41"/>
                      </a:lnTo>
                      <a:lnTo>
                        <a:pt x="60" y="59"/>
                      </a:lnTo>
                      <a:lnTo>
                        <a:pt x="61" y="81"/>
                      </a:lnTo>
                      <a:lnTo>
                        <a:pt x="63" y="89"/>
                      </a:lnTo>
                      <a:lnTo>
                        <a:pt x="68" y="94"/>
                      </a:lnTo>
                      <a:lnTo>
                        <a:pt x="73" y="98"/>
                      </a:lnTo>
                      <a:lnTo>
                        <a:pt x="82" y="100"/>
                      </a:lnTo>
                      <a:lnTo>
                        <a:pt x="84" y="105"/>
                      </a:lnTo>
                      <a:lnTo>
                        <a:pt x="86" y="113"/>
                      </a:lnTo>
                      <a:lnTo>
                        <a:pt x="82" y="121"/>
                      </a:lnTo>
                      <a:lnTo>
                        <a:pt x="73" y="130"/>
                      </a:lnTo>
                      <a:lnTo>
                        <a:pt x="67" y="135"/>
                      </a:lnTo>
                      <a:lnTo>
                        <a:pt x="56" y="140"/>
                      </a:lnTo>
                      <a:lnTo>
                        <a:pt x="52" y="147"/>
                      </a:lnTo>
                      <a:lnTo>
                        <a:pt x="50" y="153"/>
                      </a:lnTo>
                      <a:lnTo>
                        <a:pt x="44" y="159"/>
                      </a:lnTo>
                      <a:lnTo>
                        <a:pt x="33" y="172"/>
                      </a:lnTo>
                      <a:lnTo>
                        <a:pt x="20" y="186"/>
                      </a:lnTo>
                      <a:lnTo>
                        <a:pt x="17" y="191"/>
                      </a:lnTo>
                      <a:lnTo>
                        <a:pt x="11" y="202"/>
                      </a:lnTo>
                      <a:lnTo>
                        <a:pt x="3" y="233"/>
                      </a:lnTo>
                      <a:lnTo>
                        <a:pt x="3" y="247"/>
                      </a:lnTo>
                      <a:lnTo>
                        <a:pt x="1" y="275"/>
                      </a:lnTo>
                      <a:lnTo>
                        <a:pt x="0" y="296"/>
                      </a:lnTo>
                      <a:lnTo>
                        <a:pt x="4" y="299"/>
                      </a:lnTo>
                      <a:lnTo>
                        <a:pt x="11" y="302"/>
                      </a:lnTo>
                      <a:lnTo>
                        <a:pt x="19" y="301"/>
                      </a:lnTo>
                      <a:lnTo>
                        <a:pt x="25" y="290"/>
                      </a:lnTo>
                      <a:lnTo>
                        <a:pt x="29" y="286"/>
                      </a:lnTo>
                      <a:lnTo>
                        <a:pt x="36" y="285"/>
                      </a:lnTo>
                      <a:lnTo>
                        <a:pt x="41" y="281"/>
                      </a:lnTo>
                      <a:lnTo>
                        <a:pt x="63" y="283"/>
                      </a:lnTo>
                      <a:lnTo>
                        <a:pt x="70" y="280"/>
                      </a:lnTo>
                      <a:lnTo>
                        <a:pt x="70" y="278"/>
                      </a:lnTo>
                      <a:lnTo>
                        <a:pt x="115" y="278"/>
                      </a:lnTo>
                      <a:lnTo>
                        <a:pt x="110" y="274"/>
                      </a:lnTo>
                      <a:lnTo>
                        <a:pt x="122" y="247"/>
                      </a:lnTo>
                      <a:lnTo>
                        <a:pt x="120" y="240"/>
                      </a:lnTo>
                      <a:lnTo>
                        <a:pt x="121" y="234"/>
                      </a:lnTo>
                      <a:lnTo>
                        <a:pt x="132" y="232"/>
                      </a:lnTo>
                      <a:lnTo>
                        <a:pt x="142" y="228"/>
                      </a:lnTo>
                      <a:lnTo>
                        <a:pt x="147" y="221"/>
                      </a:lnTo>
                      <a:lnTo>
                        <a:pt x="153" y="223"/>
                      </a:lnTo>
                      <a:lnTo>
                        <a:pt x="157" y="222"/>
                      </a:lnTo>
                      <a:lnTo>
                        <a:pt x="159" y="216"/>
                      </a:lnTo>
                      <a:lnTo>
                        <a:pt x="164" y="218"/>
                      </a:lnTo>
                      <a:lnTo>
                        <a:pt x="175" y="220"/>
                      </a:lnTo>
                      <a:lnTo>
                        <a:pt x="183" y="223"/>
                      </a:lnTo>
                      <a:lnTo>
                        <a:pt x="195" y="207"/>
                      </a:lnTo>
                      <a:lnTo>
                        <a:pt x="201" y="211"/>
                      </a:lnTo>
                      <a:lnTo>
                        <a:pt x="215" y="216"/>
                      </a:lnTo>
                      <a:lnTo>
                        <a:pt x="223" y="213"/>
                      </a:lnTo>
                      <a:lnTo>
                        <a:pt x="232" y="216"/>
                      </a:lnTo>
                      <a:lnTo>
                        <a:pt x="234" y="213"/>
                      </a:lnTo>
                      <a:lnTo>
                        <a:pt x="240" y="208"/>
                      </a:lnTo>
                      <a:lnTo>
                        <a:pt x="258" y="181"/>
                      </a:lnTo>
                      <a:lnTo>
                        <a:pt x="267" y="170"/>
                      </a:lnTo>
                      <a:lnTo>
                        <a:pt x="270" y="167"/>
                      </a:lnTo>
                      <a:lnTo>
                        <a:pt x="278" y="156"/>
                      </a:lnTo>
                      <a:lnTo>
                        <a:pt x="286" y="143"/>
                      </a:lnTo>
                      <a:lnTo>
                        <a:pt x="288" y="130"/>
                      </a:lnTo>
                      <a:lnTo>
                        <a:pt x="289" y="110"/>
                      </a:lnTo>
                      <a:lnTo>
                        <a:pt x="287" y="100"/>
                      </a:lnTo>
                      <a:lnTo>
                        <a:pt x="287" y="82"/>
                      </a:lnTo>
                      <a:lnTo>
                        <a:pt x="286" y="76"/>
                      </a:lnTo>
                      <a:lnTo>
                        <a:pt x="278" y="67"/>
                      </a:lnTo>
                      <a:lnTo>
                        <a:pt x="274" y="65"/>
                      </a:lnTo>
                      <a:lnTo>
                        <a:pt x="267" y="61"/>
                      </a:lnTo>
                      <a:lnTo>
                        <a:pt x="262" y="56"/>
                      </a:lnTo>
                      <a:lnTo>
                        <a:pt x="260" y="50"/>
                      </a:lnTo>
                      <a:lnTo>
                        <a:pt x="255" y="23"/>
                      </a:lnTo>
                      <a:lnTo>
                        <a:pt x="253" y="21"/>
                      </a:lnTo>
                      <a:lnTo>
                        <a:pt x="251" y="18"/>
                      </a:lnTo>
                      <a:lnTo>
                        <a:pt x="251" y="11"/>
                      </a:lnTo>
                      <a:lnTo>
                        <a:pt x="249" y="9"/>
                      </a:lnTo>
                      <a:lnTo>
                        <a:pt x="237" y="7"/>
                      </a:lnTo>
                      <a:lnTo>
                        <a:pt x="234" y="5"/>
                      </a:lnTo>
                      <a:lnTo>
                        <a:pt x="232" y="3"/>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67" name="Freeform 45"/>
                <p:cNvSpPr>
                  <a:spLocks noChangeAspect="1"/>
                </p:cNvSpPr>
                <p:nvPr/>
              </p:nvSpPr>
              <p:spPr bwMode="gray">
                <a:xfrm>
                  <a:off x="5264942" y="3710334"/>
                  <a:ext cx="33338" cy="30163"/>
                </a:xfrm>
                <a:custGeom>
                  <a:avLst/>
                  <a:gdLst/>
                  <a:ahLst/>
                  <a:cxnLst>
                    <a:cxn ang="0">
                      <a:pos x="7" y="92"/>
                    </a:cxn>
                    <a:cxn ang="0">
                      <a:pos x="8" y="92"/>
                    </a:cxn>
                    <a:cxn ang="0">
                      <a:pos x="8" y="83"/>
                    </a:cxn>
                    <a:cxn ang="0">
                      <a:pos x="13" y="80"/>
                    </a:cxn>
                    <a:cxn ang="0">
                      <a:pos x="18" y="80"/>
                    </a:cxn>
                    <a:cxn ang="0">
                      <a:pos x="20" y="81"/>
                    </a:cxn>
                    <a:cxn ang="0">
                      <a:pos x="23" y="86"/>
                    </a:cxn>
                    <a:cxn ang="0">
                      <a:pos x="26" y="95"/>
                    </a:cxn>
                    <a:cxn ang="0">
                      <a:pos x="29" y="96"/>
                    </a:cxn>
                    <a:cxn ang="0">
                      <a:pos x="35" y="95"/>
                    </a:cxn>
                    <a:cxn ang="0">
                      <a:pos x="40" y="92"/>
                    </a:cxn>
                    <a:cxn ang="0">
                      <a:pos x="48" y="92"/>
                    </a:cxn>
                    <a:cxn ang="0">
                      <a:pos x="52" y="87"/>
                    </a:cxn>
                    <a:cxn ang="0">
                      <a:pos x="52" y="79"/>
                    </a:cxn>
                    <a:cxn ang="0">
                      <a:pos x="53" y="76"/>
                    </a:cxn>
                    <a:cxn ang="0">
                      <a:pos x="56" y="74"/>
                    </a:cxn>
                    <a:cxn ang="0">
                      <a:pos x="66" y="74"/>
                    </a:cxn>
                    <a:cxn ang="0">
                      <a:pos x="78" y="70"/>
                    </a:cxn>
                    <a:cxn ang="0">
                      <a:pos x="83" y="70"/>
                    </a:cxn>
                    <a:cxn ang="0">
                      <a:pos x="83" y="71"/>
                    </a:cxn>
                    <a:cxn ang="0">
                      <a:pos x="88" y="71"/>
                    </a:cxn>
                    <a:cxn ang="0">
                      <a:pos x="90" y="75"/>
                    </a:cxn>
                    <a:cxn ang="0">
                      <a:pos x="101" y="60"/>
                    </a:cxn>
                    <a:cxn ang="0">
                      <a:pos x="104" y="50"/>
                    </a:cxn>
                    <a:cxn ang="0">
                      <a:pos x="102" y="43"/>
                    </a:cxn>
                    <a:cxn ang="0">
                      <a:pos x="98" y="28"/>
                    </a:cxn>
                    <a:cxn ang="0">
                      <a:pos x="85" y="7"/>
                    </a:cxn>
                    <a:cxn ang="0">
                      <a:pos x="80" y="0"/>
                    </a:cxn>
                    <a:cxn ang="0">
                      <a:pos x="75" y="4"/>
                    </a:cxn>
                    <a:cxn ang="0">
                      <a:pos x="68" y="5"/>
                    </a:cxn>
                    <a:cxn ang="0">
                      <a:pos x="64" y="9"/>
                    </a:cxn>
                    <a:cxn ang="0">
                      <a:pos x="58" y="20"/>
                    </a:cxn>
                    <a:cxn ang="0">
                      <a:pos x="50" y="21"/>
                    </a:cxn>
                    <a:cxn ang="0">
                      <a:pos x="43" y="18"/>
                    </a:cxn>
                    <a:cxn ang="0">
                      <a:pos x="39" y="15"/>
                    </a:cxn>
                    <a:cxn ang="0">
                      <a:pos x="36" y="17"/>
                    </a:cxn>
                    <a:cxn ang="0">
                      <a:pos x="29" y="24"/>
                    </a:cxn>
                    <a:cxn ang="0">
                      <a:pos x="21" y="36"/>
                    </a:cxn>
                    <a:cxn ang="0">
                      <a:pos x="14" y="49"/>
                    </a:cxn>
                    <a:cxn ang="0">
                      <a:pos x="10" y="60"/>
                    </a:cxn>
                    <a:cxn ang="0">
                      <a:pos x="0" y="74"/>
                    </a:cxn>
                    <a:cxn ang="0">
                      <a:pos x="0" y="81"/>
                    </a:cxn>
                    <a:cxn ang="0">
                      <a:pos x="2" y="85"/>
                    </a:cxn>
                    <a:cxn ang="0">
                      <a:pos x="7" y="92"/>
                    </a:cxn>
                  </a:cxnLst>
                  <a:rect l="0" t="0" r="r" b="b"/>
                  <a:pathLst>
                    <a:path w="104" h="96">
                      <a:moveTo>
                        <a:pt x="7" y="92"/>
                      </a:moveTo>
                      <a:lnTo>
                        <a:pt x="8" y="92"/>
                      </a:lnTo>
                      <a:lnTo>
                        <a:pt x="8" y="83"/>
                      </a:lnTo>
                      <a:lnTo>
                        <a:pt x="13" y="80"/>
                      </a:lnTo>
                      <a:lnTo>
                        <a:pt x="18" y="80"/>
                      </a:lnTo>
                      <a:lnTo>
                        <a:pt x="20" y="81"/>
                      </a:lnTo>
                      <a:lnTo>
                        <a:pt x="23" y="86"/>
                      </a:lnTo>
                      <a:lnTo>
                        <a:pt x="26" y="95"/>
                      </a:lnTo>
                      <a:lnTo>
                        <a:pt x="29" y="96"/>
                      </a:lnTo>
                      <a:lnTo>
                        <a:pt x="35" y="95"/>
                      </a:lnTo>
                      <a:lnTo>
                        <a:pt x="40" y="92"/>
                      </a:lnTo>
                      <a:lnTo>
                        <a:pt x="48" y="92"/>
                      </a:lnTo>
                      <a:lnTo>
                        <a:pt x="52" y="87"/>
                      </a:lnTo>
                      <a:lnTo>
                        <a:pt x="52" y="79"/>
                      </a:lnTo>
                      <a:lnTo>
                        <a:pt x="53" y="76"/>
                      </a:lnTo>
                      <a:lnTo>
                        <a:pt x="56" y="74"/>
                      </a:lnTo>
                      <a:lnTo>
                        <a:pt x="66" y="74"/>
                      </a:lnTo>
                      <a:lnTo>
                        <a:pt x="78" y="70"/>
                      </a:lnTo>
                      <a:lnTo>
                        <a:pt x="83" y="70"/>
                      </a:lnTo>
                      <a:lnTo>
                        <a:pt x="83" y="71"/>
                      </a:lnTo>
                      <a:lnTo>
                        <a:pt x="88" y="71"/>
                      </a:lnTo>
                      <a:lnTo>
                        <a:pt x="90" y="75"/>
                      </a:lnTo>
                      <a:lnTo>
                        <a:pt x="101" y="60"/>
                      </a:lnTo>
                      <a:lnTo>
                        <a:pt x="104" y="50"/>
                      </a:lnTo>
                      <a:lnTo>
                        <a:pt x="102" y="43"/>
                      </a:lnTo>
                      <a:lnTo>
                        <a:pt x="98" y="28"/>
                      </a:lnTo>
                      <a:lnTo>
                        <a:pt x="85" y="7"/>
                      </a:lnTo>
                      <a:lnTo>
                        <a:pt x="80" y="0"/>
                      </a:lnTo>
                      <a:lnTo>
                        <a:pt x="75" y="4"/>
                      </a:lnTo>
                      <a:lnTo>
                        <a:pt x="68" y="5"/>
                      </a:lnTo>
                      <a:lnTo>
                        <a:pt x="64" y="9"/>
                      </a:lnTo>
                      <a:lnTo>
                        <a:pt x="58" y="20"/>
                      </a:lnTo>
                      <a:lnTo>
                        <a:pt x="50" y="21"/>
                      </a:lnTo>
                      <a:lnTo>
                        <a:pt x="43" y="18"/>
                      </a:lnTo>
                      <a:lnTo>
                        <a:pt x="39" y="15"/>
                      </a:lnTo>
                      <a:lnTo>
                        <a:pt x="36" y="17"/>
                      </a:lnTo>
                      <a:lnTo>
                        <a:pt x="29" y="24"/>
                      </a:lnTo>
                      <a:lnTo>
                        <a:pt x="21" y="36"/>
                      </a:lnTo>
                      <a:lnTo>
                        <a:pt x="14" y="49"/>
                      </a:lnTo>
                      <a:lnTo>
                        <a:pt x="10" y="60"/>
                      </a:lnTo>
                      <a:lnTo>
                        <a:pt x="0" y="74"/>
                      </a:lnTo>
                      <a:lnTo>
                        <a:pt x="0" y="81"/>
                      </a:lnTo>
                      <a:lnTo>
                        <a:pt x="2" y="85"/>
                      </a:lnTo>
                      <a:lnTo>
                        <a:pt x="7" y="9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68" name="Freeform 46"/>
                <p:cNvSpPr>
                  <a:spLocks noChangeAspect="1"/>
                </p:cNvSpPr>
                <p:nvPr/>
              </p:nvSpPr>
              <p:spPr bwMode="gray">
                <a:xfrm>
                  <a:off x="5350667" y="3611909"/>
                  <a:ext cx="138113" cy="160338"/>
                </a:xfrm>
                <a:custGeom>
                  <a:avLst/>
                  <a:gdLst/>
                  <a:ahLst/>
                  <a:cxnLst>
                    <a:cxn ang="0">
                      <a:pos x="387" y="204"/>
                    </a:cxn>
                    <a:cxn ang="0">
                      <a:pos x="387" y="98"/>
                    </a:cxn>
                    <a:cxn ang="0">
                      <a:pos x="412" y="74"/>
                    </a:cxn>
                    <a:cxn ang="0">
                      <a:pos x="435" y="37"/>
                    </a:cxn>
                    <a:cxn ang="0">
                      <a:pos x="421" y="37"/>
                    </a:cxn>
                    <a:cxn ang="0">
                      <a:pos x="374" y="22"/>
                    </a:cxn>
                    <a:cxn ang="0">
                      <a:pos x="336" y="32"/>
                    </a:cxn>
                    <a:cxn ang="0">
                      <a:pos x="297" y="60"/>
                    </a:cxn>
                    <a:cxn ang="0">
                      <a:pos x="250" y="53"/>
                    </a:cxn>
                    <a:cxn ang="0">
                      <a:pos x="213" y="47"/>
                    </a:cxn>
                    <a:cxn ang="0">
                      <a:pos x="164" y="12"/>
                    </a:cxn>
                    <a:cxn ang="0">
                      <a:pos x="132" y="3"/>
                    </a:cxn>
                    <a:cxn ang="0">
                      <a:pos x="103" y="0"/>
                    </a:cxn>
                    <a:cxn ang="0">
                      <a:pos x="69" y="3"/>
                    </a:cxn>
                    <a:cxn ang="0">
                      <a:pos x="28" y="1"/>
                    </a:cxn>
                    <a:cxn ang="0">
                      <a:pos x="0" y="28"/>
                    </a:cxn>
                    <a:cxn ang="0">
                      <a:pos x="5" y="32"/>
                    </a:cxn>
                    <a:cxn ang="0">
                      <a:pos x="19" y="36"/>
                    </a:cxn>
                    <a:cxn ang="0">
                      <a:pos x="21" y="46"/>
                    </a:cxn>
                    <a:cxn ang="0">
                      <a:pos x="28" y="75"/>
                    </a:cxn>
                    <a:cxn ang="0">
                      <a:pos x="35" y="86"/>
                    </a:cxn>
                    <a:cxn ang="0">
                      <a:pos x="46" y="92"/>
                    </a:cxn>
                    <a:cxn ang="0">
                      <a:pos x="55" y="107"/>
                    </a:cxn>
                    <a:cxn ang="0">
                      <a:pos x="57" y="135"/>
                    </a:cxn>
                    <a:cxn ang="0">
                      <a:pos x="54" y="168"/>
                    </a:cxn>
                    <a:cxn ang="0">
                      <a:pos x="38" y="192"/>
                    </a:cxn>
                    <a:cxn ang="0">
                      <a:pos x="26" y="206"/>
                    </a:cxn>
                    <a:cxn ang="0">
                      <a:pos x="2" y="238"/>
                    </a:cxn>
                    <a:cxn ang="0">
                      <a:pos x="8" y="263"/>
                    </a:cxn>
                    <a:cxn ang="0">
                      <a:pos x="18" y="270"/>
                    </a:cxn>
                    <a:cxn ang="0">
                      <a:pos x="35" y="265"/>
                    </a:cxn>
                    <a:cxn ang="0">
                      <a:pos x="45" y="270"/>
                    </a:cxn>
                    <a:cxn ang="0">
                      <a:pos x="26" y="281"/>
                    </a:cxn>
                    <a:cxn ang="0">
                      <a:pos x="7" y="295"/>
                    </a:cxn>
                    <a:cxn ang="0">
                      <a:pos x="207" y="415"/>
                    </a:cxn>
                    <a:cxn ang="0">
                      <a:pos x="210" y="428"/>
                    </a:cxn>
                    <a:cxn ang="0">
                      <a:pos x="218" y="458"/>
                    </a:cxn>
                    <a:cxn ang="0">
                      <a:pos x="306" y="499"/>
                    </a:cxn>
                    <a:cxn ang="0">
                      <a:pos x="314" y="488"/>
                    </a:cxn>
                    <a:cxn ang="0">
                      <a:pos x="324" y="463"/>
                    </a:cxn>
                    <a:cxn ang="0">
                      <a:pos x="342" y="429"/>
                    </a:cxn>
                    <a:cxn ang="0">
                      <a:pos x="352" y="399"/>
                    </a:cxn>
                    <a:cxn ang="0">
                      <a:pos x="360" y="391"/>
                    </a:cxn>
                    <a:cxn ang="0">
                      <a:pos x="379" y="376"/>
                    </a:cxn>
                    <a:cxn ang="0">
                      <a:pos x="388" y="361"/>
                    </a:cxn>
                    <a:cxn ang="0">
                      <a:pos x="403" y="358"/>
                    </a:cxn>
                    <a:cxn ang="0">
                      <a:pos x="417" y="340"/>
                    </a:cxn>
                    <a:cxn ang="0">
                      <a:pos x="393" y="308"/>
                    </a:cxn>
                    <a:cxn ang="0">
                      <a:pos x="387" y="257"/>
                    </a:cxn>
                  </a:cxnLst>
                  <a:rect l="0" t="0" r="r" b="b"/>
                  <a:pathLst>
                    <a:path w="435" h="504">
                      <a:moveTo>
                        <a:pt x="387" y="257"/>
                      </a:moveTo>
                      <a:lnTo>
                        <a:pt x="387" y="204"/>
                      </a:lnTo>
                      <a:lnTo>
                        <a:pt x="387" y="151"/>
                      </a:lnTo>
                      <a:lnTo>
                        <a:pt x="387" y="98"/>
                      </a:lnTo>
                      <a:lnTo>
                        <a:pt x="390" y="96"/>
                      </a:lnTo>
                      <a:lnTo>
                        <a:pt x="412" y="74"/>
                      </a:lnTo>
                      <a:lnTo>
                        <a:pt x="433" y="42"/>
                      </a:lnTo>
                      <a:lnTo>
                        <a:pt x="435" y="37"/>
                      </a:lnTo>
                      <a:lnTo>
                        <a:pt x="430" y="38"/>
                      </a:lnTo>
                      <a:lnTo>
                        <a:pt x="421" y="37"/>
                      </a:lnTo>
                      <a:lnTo>
                        <a:pt x="408" y="38"/>
                      </a:lnTo>
                      <a:lnTo>
                        <a:pt x="374" y="22"/>
                      </a:lnTo>
                      <a:lnTo>
                        <a:pt x="355" y="26"/>
                      </a:lnTo>
                      <a:lnTo>
                        <a:pt x="336" y="32"/>
                      </a:lnTo>
                      <a:lnTo>
                        <a:pt x="320" y="48"/>
                      </a:lnTo>
                      <a:lnTo>
                        <a:pt x="297" y="60"/>
                      </a:lnTo>
                      <a:lnTo>
                        <a:pt x="272" y="59"/>
                      </a:lnTo>
                      <a:lnTo>
                        <a:pt x="250" y="53"/>
                      </a:lnTo>
                      <a:lnTo>
                        <a:pt x="233" y="53"/>
                      </a:lnTo>
                      <a:lnTo>
                        <a:pt x="213" y="47"/>
                      </a:lnTo>
                      <a:lnTo>
                        <a:pt x="202" y="34"/>
                      </a:lnTo>
                      <a:lnTo>
                        <a:pt x="164" y="12"/>
                      </a:lnTo>
                      <a:lnTo>
                        <a:pt x="147" y="4"/>
                      </a:lnTo>
                      <a:lnTo>
                        <a:pt x="132" y="3"/>
                      </a:lnTo>
                      <a:lnTo>
                        <a:pt x="116" y="5"/>
                      </a:lnTo>
                      <a:lnTo>
                        <a:pt x="103" y="0"/>
                      </a:lnTo>
                      <a:lnTo>
                        <a:pt x="82" y="3"/>
                      </a:lnTo>
                      <a:lnTo>
                        <a:pt x="69" y="3"/>
                      </a:lnTo>
                      <a:lnTo>
                        <a:pt x="39" y="0"/>
                      </a:lnTo>
                      <a:lnTo>
                        <a:pt x="28" y="1"/>
                      </a:lnTo>
                      <a:lnTo>
                        <a:pt x="16" y="9"/>
                      </a:lnTo>
                      <a:lnTo>
                        <a:pt x="0" y="28"/>
                      </a:lnTo>
                      <a:lnTo>
                        <a:pt x="2" y="30"/>
                      </a:lnTo>
                      <a:lnTo>
                        <a:pt x="5" y="32"/>
                      </a:lnTo>
                      <a:lnTo>
                        <a:pt x="17" y="34"/>
                      </a:lnTo>
                      <a:lnTo>
                        <a:pt x="19" y="36"/>
                      </a:lnTo>
                      <a:lnTo>
                        <a:pt x="19" y="43"/>
                      </a:lnTo>
                      <a:lnTo>
                        <a:pt x="21" y="46"/>
                      </a:lnTo>
                      <a:lnTo>
                        <a:pt x="23" y="48"/>
                      </a:lnTo>
                      <a:lnTo>
                        <a:pt x="28" y="75"/>
                      </a:lnTo>
                      <a:lnTo>
                        <a:pt x="30" y="81"/>
                      </a:lnTo>
                      <a:lnTo>
                        <a:pt x="35" y="86"/>
                      </a:lnTo>
                      <a:lnTo>
                        <a:pt x="42" y="90"/>
                      </a:lnTo>
                      <a:lnTo>
                        <a:pt x="46" y="92"/>
                      </a:lnTo>
                      <a:lnTo>
                        <a:pt x="54" y="101"/>
                      </a:lnTo>
                      <a:lnTo>
                        <a:pt x="55" y="107"/>
                      </a:lnTo>
                      <a:lnTo>
                        <a:pt x="55" y="125"/>
                      </a:lnTo>
                      <a:lnTo>
                        <a:pt x="57" y="135"/>
                      </a:lnTo>
                      <a:lnTo>
                        <a:pt x="56" y="155"/>
                      </a:lnTo>
                      <a:lnTo>
                        <a:pt x="54" y="168"/>
                      </a:lnTo>
                      <a:lnTo>
                        <a:pt x="46" y="181"/>
                      </a:lnTo>
                      <a:lnTo>
                        <a:pt x="38" y="192"/>
                      </a:lnTo>
                      <a:lnTo>
                        <a:pt x="35" y="195"/>
                      </a:lnTo>
                      <a:lnTo>
                        <a:pt x="26" y="206"/>
                      </a:lnTo>
                      <a:lnTo>
                        <a:pt x="8" y="233"/>
                      </a:lnTo>
                      <a:lnTo>
                        <a:pt x="2" y="238"/>
                      </a:lnTo>
                      <a:lnTo>
                        <a:pt x="1" y="253"/>
                      </a:lnTo>
                      <a:lnTo>
                        <a:pt x="8" y="263"/>
                      </a:lnTo>
                      <a:lnTo>
                        <a:pt x="12" y="272"/>
                      </a:lnTo>
                      <a:lnTo>
                        <a:pt x="18" y="270"/>
                      </a:lnTo>
                      <a:lnTo>
                        <a:pt x="26" y="267"/>
                      </a:lnTo>
                      <a:lnTo>
                        <a:pt x="35" y="265"/>
                      </a:lnTo>
                      <a:lnTo>
                        <a:pt x="45" y="265"/>
                      </a:lnTo>
                      <a:lnTo>
                        <a:pt x="45" y="270"/>
                      </a:lnTo>
                      <a:lnTo>
                        <a:pt x="34" y="274"/>
                      </a:lnTo>
                      <a:lnTo>
                        <a:pt x="26" y="281"/>
                      </a:lnTo>
                      <a:lnTo>
                        <a:pt x="14" y="281"/>
                      </a:lnTo>
                      <a:lnTo>
                        <a:pt x="7" y="295"/>
                      </a:lnTo>
                      <a:lnTo>
                        <a:pt x="16" y="303"/>
                      </a:lnTo>
                      <a:lnTo>
                        <a:pt x="207" y="415"/>
                      </a:lnTo>
                      <a:lnTo>
                        <a:pt x="210" y="420"/>
                      </a:lnTo>
                      <a:lnTo>
                        <a:pt x="210" y="428"/>
                      </a:lnTo>
                      <a:lnTo>
                        <a:pt x="215" y="447"/>
                      </a:lnTo>
                      <a:lnTo>
                        <a:pt x="218" y="458"/>
                      </a:lnTo>
                      <a:lnTo>
                        <a:pt x="296" y="504"/>
                      </a:lnTo>
                      <a:lnTo>
                        <a:pt x="306" y="499"/>
                      </a:lnTo>
                      <a:lnTo>
                        <a:pt x="309" y="495"/>
                      </a:lnTo>
                      <a:lnTo>
                        <a:pt x="314" y="488"/>
                      </a:lnTo>
                      <a:lnTo>
                        <a:pt x="318" y="479"/>
                      </a:lnTo>
                      <a:lnTo>
                        <a:pt x="324" y="463"/>
                      </a:lnTo>
                      <a:lnTo>
                        <a:pt x="333" y="450"/>
                      </a:lnTo>
                      <a:lnTo>
                        <a:pt x="342" y="429"/>
                      </a:lnTo>
                      <a:lnTo>
                        <a:pt x="346" y="413"/>
                      </a:lnTo>
                      <a:lnTo>
                        <a:pt x="352" y="399"/>
                      </a:lnTo>
                      <a:lnTo>
                        <a:pt x="357" y="392"/>
                      </a:lnTo>
                      <a:lnTo>
                        <a:pt x="360" y="391"/>
                      </a:lnTo>
                      <a:lnTo>
                        <a:pt x="378" y="382"/>
                      </a:lnTo>
                      <a:lnTo>
                        <a:pt x="379" y="376"/>
                      </a:lnTo>
                      <a:lnTo>
                        <a:pt x="382" y="370"/>
                      </a:lnTo>
                      <a:lnTo>
                        <a:pt x="388" y="361"/>
                      </a:lnTo>
                      <a:lnTo>
                        <a:pt x="394" y="358"/>
                      </a:lnTo>
                      <a:lnTo>
                        <a:pt x="403" y="358"/>
                      </a:lnTo>
                      <a:lnTo>
                        <a:pt x="414" y="346"/>
                      </a:lnTo>
                      <a:lnTo>
                        <a:pt x="417" y="340"/>
                      </a:lnTo>
                      <a:lnTo>
                        <a:pt x="416" y="337"/>
                      </a:lnTo>
                      <a:lnTo>
                        <a:pt x="393" y="308"/>
                      </a:lnTo>
                      <a:lnTo>
                        <a:pt x="387" y="300"/>
                      </a:lnTo>
                      <a:lnTo>
                        <a:pt x="387" y="25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69" name="Freeform 47"/>
                <p:cNvSpPr>
                  <a:spLocks noChangeAspect="1"/>
                </p:cNvSpPr>
                <p:nvPr/>
              </p:nvSpPr>
              <p:spPr bwMode="gray">
                <a:xfrm>
                  <a:off x="4455318" y="3399184"/>
                  <a:ext cx="107950" cy="77788"/>
                </a:xfrm>
                <a:custGeom>
                  <a:avLst/>
                  <a:gdLst/>
                  <a:ahLst/>
                  <a:cxnLst>
                    <a:cxn ang="0">
                      <a:pos x="43" y="160"/>
                    </a:cxn>
                    <a:cxn ang="0">
                      <a:pos x="28" y="129"/>
                    </a:cxn>
                    <a:cxn ang="0">
                      <a:pos x="7" y="113"/>
                    </a:cxn>
                    <a:cxn ang="0">
                      <a:pos x="1" y="107"/>
                    </a:cxn>
                    <a:cxn ang="0">
                      <a:pos x="35" y="86"/>
                    </a:cxn>
                    <a:cxn ang="0">
                      <a:pos x="56" y="33"/>
                    </a:cxn>
                    <a:cxn ang="0">
                      <a:pos x="70" y="9"/>
                    </a:cxn>
                    <a:cxn ang="0">
                      <a:pos x="92" y="9"/>
                    </a:cxn>
                    <a:cxn ang="0">
                      <a:pos x="122" y="5"/>
                    </a:cxn>
                    <a:cxn ang="0">
                      <a:pos x="135" y="1"/>
                    </a:cxn>
                    <a:cxn ang="0">
                      <a:pos x="168" y="2"/>
                    </a:cxn>
                    <a:cxn ang="0">
                      <a:pos x="183" y="9"/>
                    </a:cxn>
                    <a:cxn ang="0">
                      <a:pos x="206" y="29"/>
                    </a:cxn>
                    <a:cxn ang="0">
                      <a:pos x="221" y="29"/>
                    </a:cxn>
                    <a:cxn ang="0">
                      <a:pos x="238" y="58"/>
                    </a:cxn>
                    <a:cxn ang="0">
                      <a:pos x="248" y="68"/>
                    </a:cxn>
                    <a:cxn ang="0">
                      <a:pos x="258" y="75"/>
                    </a:cxn>
                    <a:cxn ang="0">
                      <a:pos x="261" y="82"/>
                    </a:cxn>
                    <a:cxn ang="0">
                      <a:pos x="277" y="91"/>
                    </a:cxn>
                    <a:cxn ang="0">
                      <a:pos x="289" y="103"/>
                    </a:cxn>
                    <a:cxn ang="0">
                      <a:pos x="297" y="123"/>
                    </a:cxn>
                    <a:cxn ang="0">
                      <a:pos x="302" y="133"/>
                    </a:cxn>
                    <a:cxn ang="0">
                      <a:pos x="309" y="156"/>
                    </a:cxn>
                    <a:cxn ang="0">
                      <a:pos x="313" y="181"/>
                    </a:cxn>
                    <a:cxn ang="0">
                      <a:pos x="323" y="185"/>
                    </a:cxn>
                    <a:cxn ang="0">
                      <a:pos x="332" y="197"/>
                    </a:cxn>
                    <a:cxn ang="0">
                      <a:pos x="342" y="212"/>
                    </a:cxn>
                    <a:cxn ang="0">
                      <a:pos x="342" y="221"/>
                    </a:cxn>
                    <a:cxn ang="0">
                      <a:pos x="344" y="238"/>
                    </a:cxn>
                    <a:cxn ang="0">
                      <a:pos x="321" y="242"/>
                    </a:cxn>
                    <a:cxn ang="0">
                      <a:pos x="293" y="244"/>
                    </a:cxn>
                    <a:cxn ang="0">
                      <a:pos x="271" y="239"/>
                    </a:cxn>
                    <a:cxn ang="0">
                      <a:pos x="255" y="238"/>
                    </a:cxn>
                    <a:cxn ang="0">
                      <a:pos x="237" y="227"/>
                    </a:cxn>
                    <a:cxn ang="0">
                      <a:pos x="162" y="224"/>
                    </a:cxn>
                    <a:cxn ang="0">
                      <a:pos x="111" y="236"/>
                    </a:cxn>
                    <a:cxn ang="0">
                      <a:pos x="57" y="244"/>
                    </a:cxn>
                    <a:cxn ang="0">
                      <a:pos x="43" y="242"/>
                    </a:cxn>
                    <a:cxn ang="0">
                      <a:pos x="47" y="199"/>
                    </a:cxn>
                    <a:cxn ang="0">
                      <a:pos x="98" y="188"/>
                    </a:cxn>
                    <a:cxn ang="0">
                      <a:pos x="127" y="183"/>
                    </a:cxn>
                    <a:cxn ang="0">
                      <a:pos x="143" y="182"/>
                    </a:cxn>
                    <a:cxn ang="0">
                      <a:pos x="175" y="194"/>
                    </a:cxn>
                    <a:cxn ang="0">
                      <a:pos x="203" y="189"/>
                    </a:cxn>
                    <a:cxn ang="0">
                      <a:pos x="206" y="177"/>
                    </a:cxn>
                    <a:cxn ang="0">
                      <a:pos x="191" y="177"/>
                    </a:cxn>
                    <a:cxn ang="0">
                      <a:pos x="165" y="172"/>
                    </a:cxn>
                    <a:cxn ang="0">
                      <a:pos x="140" y="162"/>
                    </a:cxn>
                    <a:cxn ang="0">
                      <a:pos x="120" y="163"/>
                    </a:cxn>
                  </a:cxnLst>
                  <a:rect l="0" t="0" r="r" b="b"/>
                  <a:pathLst>
                    <a:path w="344" h="244">
                      <a:moveTo>
                        <a:pt x="55" y="174"/>
                      </a:moveTo>
                      <a:lnTo>
                        <a:pt x="54" y="174"/>
                      </a:lnTo>
                      <a:lnTo>
                        <a:pt x="50" y="168"/>
                      </a:lnTo>
                      <a:lnTo>
                        <a:pt x="43" y="160"/>
                      </a:lnTo>
                      <a:lnTo>
                        <a:pt x="41" y="147"/>
                      </a:lnTo>
                      <a:lnTo>
                        <a:pt x="39" y="144"/>
                      </a:lnTo>
                      <a:lnTo>
                        <a:pt x="33" y="138"/>
                      </a:lnTo>
                      <a:lnTo>
                        <a:pt x="28" y="129"/>
                      </a:lnTo>
                      <a:lnTo>
                        <a:pt x="18" y="119"/>
                      </a:lnTo>
                      <a:lnTo>
                        <a:pt x="14" y="112"/>
                      </a:lnTo>
                      <a:lnTo>
                        <a:pt x="9" y="112"/>
                      </a:lnTo>
                      <a:lnTo>
                        <a:pt x="7" y="113"/>
                      </a:lnTo>
                      <a:lnTo>
                        <a:pt x="4" y="117"/>
                      </a:lnTo>
                      <a:lnTo>
                        <a:pt x="1" y="112"/>
                      </a:lnTo>
                      <a:lnTo>
                        <a:pt x="0" y="109"/>
                      </a:lnTo>
                      <a:lnTo>
                        <a:pt x="1" y="107"/>
                      </a:lnTo>
                      <a:lnTo>
                        <a:pt x="6" y="107"/>
                      </a:lnTo>
                      <a:lnTo>
                        <a:pt x="17" y="103"/>
                      </a:lnTo>
                      <a:lnTo>
                        <a:pt x="31" y="91"/>
                      </a:lnTo>
                      <a:lnTo>
                        <a:pt x="35" y="86"/>
                      </a:lnTo>
                      <a:lnTo>
                        <a:pt x="40" y="77"/>
                      </a:lnTo>
                      <a:lnTo>
                        <a:pt x="55" y="56"/>
                      </a:lnTo>
                      <a:lnTo>
                        <a:pt x="56" y="50"/>
                      </a:lnTo>
                      <a:lnTo>
                        <a:pt x="56" y="33"/>
                      </a:lnTo>
                      <a:lnTo>
                        <a:pt x="57" y="32"/>
                      </a:lnTo>
                      <a:lnTo>
                        <a:pt x="61" y="29"/>
                      </a:lnTo>
                      <a:lnTo>
                        <a:pt x="65" y="22"/>
                      </a:lnTo>
                      <a:lnTo>
                        <a:pt x="70" y="9"/>
                      </a:lnTo>
                      <a:lnTo>
                        <a:pt x="73" y="9"/>
                      </a:lnTo>
                      <a:lnTo>
                        <a:pt x="76" y="7"/>
                      </a:lnTo>
                      <a:lnTo>
                        <a:pt x="83" y="9"/>
                      </a:lnTo>
                      <a:lnTo>
                        <a:pt x="92" y="9"/>
                      </a:lnTo>
                      <a:lnTo>
                        <a:pt x="102" y="11"/>
                      </a:lnTo>
                      <a:lnTo>
                        <a:pt x="109" y="10"/>
                      </a:lnTo>
                      <a:lnTo>
                        <a:pt x="111" y="7"/>
                      </a:lnTo>
                      <a:lnTo>
                        <a:pt x="122" y="5"/>
                      </a:lnTo>
                      <a:lnTo>
                        <a:pt x="131" y="6"/>
                      </a:lnTo>
                      <a:lnTo>
                        <a:pt x="133" y="5"/>
                      </a:lnTo>
                      <a:lnTo>
                        <a:pt x="133" y="1"/>
                      </a:lnTo>
                      <a:lnTo>
                        <a:pt x="135" y="1"/>
                      </a:lnTo>
                      <a:lnTo>
                        <a:pt x="141" y="1"/>
                      </a:lnTo>
                      <a:lnTo>
                        <a:pt x="146" y="0"/>
                      </a:lnTo>
                      <a:lnTo>
                        <a:pt x="152" y="2"/>
                      </a:lnTo>
                      <a:lnTo>
                        <a:pt x="168" y="2"/>
                      </a:lnTo>
                      <a:lnTo>
                        <a:pt x="169" y="4"/>
                      </a:lnTo>
                      <a:lnTo>
                        <a:pt x="174" y="2"/>
                      </a:lnTo>
                      <a:lnTo>
                        <a:pt x="176" y="7"/>
                      </a:lnTo>
                      <a:lnTo>
                        <a:pt x="183" y="9"/>
                      </a:lnTo>
                      <a:lnTo>
                        <a:pt x="194" y="17"/>
                      </a:lnTo>
                      <a:lnTo>
                        <a:pt x="195" y="23"/>
                      </a:lnTo>
                      <a:lnTo>
                        <a:pt x="202" y="31"/>
                      </a:lnTo>
                      <a:lnTo>
                        <a:pt x="206" y="29"/>
                      </a:lnTo>
                      <a:lnTo>
                        <a:pt x="212" y="28"/>
                      </a:lnTo>
                      <a:lnTo>
                        <a:pt x="212" y="32"/>
                      </a:lnTo>
                      <a:lnTo>
                        <a:pt x="216" y="33"/>
                      </a:lnTo>
                      <a:lnTo>
                        <a:pt x="221" y="29"/>
                      </a:lnTo>
                      <a:lnTo>
                        <a:pt x="223" y="29"/>
                      </a:lnTo>
                      <a:lnTo>
                        <a:pt x="233" y="44"/>
                      </a:lnTo>
                      <a:lnTo>
                        <a:pt x="238" y="54"/>
                      </a:lnTo>
                      <a:lnTo>
                        <a:pt x="238" y="58"/>
                      </a:lnTo>
                      <a:lnTo>
                        <a:pt x="242" y="59"/>
                      </a:lnTo>
                      <a:lnTo>
                        <a:pt x="245" y="64"/>
                      </a:lnTo>
                      <a:lnTo>
                        <a:pt x="245" y="66"/>
                      </a:lnTo>
                      <a:lnTo>
                        <a:pt x="248" y="68"/>
                      </a:lnTo>
                      <a:lnTo>
                        <a:pt x="251" y="66"/>
                      </a:lnTo>
                      <a:lnTo>
                        <a:pt x="253" y="66"/>
                      </a:lnTo>
                      <a:lnTo>
                        <a:pt x="255" y="74"/>
                      </a:lnTo>
                      <a:lnTo>
                        <a:pt x="258" y="75"/>
                      </a:lnTo>
                      <a:lnTo>
                        <a:pt x="260" y="79"/>
                      </a:lnTo>
                      <a:lnTo>
                        <a:pt x="256" y="80"/>
                      </a:lnTo>
                      <a:lnTo>
                        <a:pt x="256" y="81"/>
                      </a:lnTo>
                      <a:lnTo>
                        <a:pt x="261" y="82"/>
                      </a:lnTo>
                      <a:lnTo>
                        <a:pt x="264" y="86"/>
                      </a:lnTo>
                      <a:lnTo>
                        <a:pt x="267" y="88"/>
                      </a:lnTo>
                      <a:lnTo>
                        <a:pt x="271" y="88"/>
                      </a:lnTo>
                      <a:lnTo>
                        <a:pt x="277" y="91"/>
                      </a:lnTo>
                      <a:lnTo>
                        <a:pt x="280" y="95"/>
                      </a:lnTo>
                      <a:lnTo>
                        <a:pt x="281" y="99"/>
                      </a:lnTo>
                      <a:lnTo>
                        <a:pt x="283" y="101"/>
                      </a:lnTo>
                      <a:lnTo>
                        <a:pt x="289" y="103"/>
                      </a:lnTo>
                      <a:lnTo>
                        <a:pt x="296" y="109"/>
                      </a:lnTo>
                      <a:lnTo>
                        <a:pt x="298" y="112"/>
                      </a:lnTo>
                      <a:lnTo>
                        <a:pt x="299" y="115"/>
                      </a:lnTo>
                      <a:lnTo>
                        <a:pt x="297" y="123"/>
                      </a:lnTo>
                      <a:lnTo>
                        <a:pt x="297" y="129"/>
                      </a:lnTo>
                      <a:lnTo>
                        <a:pt x="299" y="129"/>
                      </a:lnTo>
                      <a:lnTo>
                        <a:pt x="301" y="133"/>
                      </a:lnTo>
                      <a:lnTo>
                        <a:pt x="302" y="133"/>
                      </a:lnTo>
                      <a:lnTo>
                        <a:pt x="305" y="136"/>
                      </a:lnTo>
                      <a:lnTo>
                        <a:pt x="307" y="144"/>
                      </a:lnTo>
                      <a:lnTo>
                        <a:pt x="307" y="150"/>
                      </a:lnTo>
                      <a:lnTo>
                        <a:pt x="309" y="156"/>
                      </a:lnTo>
                      <a:lnTo>
                        <a:pt x="310" y="160"/>
                      </a:lnTo>
                      <a:lnTo>
                        <a:pt x="305" y="167"/>
                      </a:lnTo>
                      <a:lnTo>
                        <a:pt x="305" y="169"/>
                      </a:lnTo>
                      <a:lnTo>
                        <a:pt x="313" y="181"/>
                      </a:lnTo>
                      <a:lnTo>
                        <a:pt x="315" y="187"/>
                      </a:lnTo>
                      <a:lnTo>
                        <a:pt x="316" y="188"/>
                      </a:lnTo>
                      <a:lnTo>
                        <a:pt x="320" y="188"/>
                      </a:lnTo>
                      <a:lnTo>
                        <a:pt x="323" y="185"/>
                      </a:lnTo>
                      <a:lnTo>
                        <a:pt x="328" y="185"/>
                      </a:lnTo>
                      <a:lnTo>
                        <a:pt x="328" y="189"/>
                      </a:lnTo>
                      <a:lnTo>
                        <a:pt x="331" y="193"/>
                      </a:lnTo>
                      <a:lnTo>
                        <a:pt x="332" y="197"/>
                      </a:lnTo>
                      <a:lnTo>
                        <a:pt x="335" y="199"/>
                      </a:lnTo>
                      <a:lnTo>
                        <a:pt x="337" y="204"/>
                      </a:lnTo>
                      <a:lnTo>
                        <a:pt x="341" y="209"/>
                      </a:lnTo>
                      <a:lnTo>
                        <a:pt x="342" y="212"/>
                      </a:lnTo>
                      <a:lnTo>
                        <a:pt x="341" y="212"/>
                      </a:lnTo>
                      <a:lnTo>
                        <a:pt x="340" y="214"/>
                      </a:lnTo>
                      <a:lnTo>
                        <a:pt x="342" y="217"/>
                      </a:lnTo>
                      <a:lnTo>
                        <a:pt x="342" y="221"/>
                      </a:lnTo>
                      <a:lnTo>
                        <a:pt x="339" y="225"/>
                      </a:lnTo>
                      <a:lnTo>
                        <a:pt x="340" y="232"/>
                      </a:lnTo>
                      <a:lnTo>
                        <a:pt x="344" y="236"/>
                      </a:lnTo>
                      <a:lnTo>
                        <a:pt x="344" y="238"/>
                      </a:lnTo>
                      <a:lnTo>
                        <a:pt x="341" y="239"/>
                      </a:lnTo>
                      <a:lnTo>
                        <a:pt x="331" y="239"/>
                      </a:lnTo>
                      <a:lnTo>
                        <a:pt x="325" y="242"/>
                      </a:lnTo>
                      <a:lnTo>
                        <a:pt x="321" y="242"/>
                      </a:lnTo>
                      <a:lnTo>
                        <a:pt x="310" y="241"/>
                      </a:lnTo>
                      <a:lnTo>
                        <a:pt x="308" y="242"/>
                      </a:lnTo>
                      <a:lnTo>
                        <a:pt x="301" y="242"/>
                      </a:lnTo>
                      <a:lnTo>
                        <a:pt x="293" y="244"/>
                      </a:lnTo>
                      <a:lnTo>
                        <a:pt x="287" y="244"/>
                      </a:lnTo>
                      <a:lnTo>
                        <a:pt x="282" y="242"/>
                      </a:lnTo>
                      <a:lnTo>
                        <a:pt x="278" y="242"/>
                      </a:lnTo>
                      <a:lnTo>
                        <a:pt x="271" y="239"/>
                      </a:lnTo>
                      <a:lnTo>
                        <a:pt x="264" y="239"/>
                      </a:lnTo>
                      <a:lnTo>
                        <a:pt x="258" y="233"/>
                      </a:lnTo>
                      <a:lnTo>
                        <a:pt x="255" y="235"/>
                      </a:lnTo>
                      <a:lnTo>
                        <a:pt x="255" y="238"/>
                      </a:lnTo>
                      <a:lnTo>
                        <a:pt x="248" y="237"/>
                      </a:lnTo>
                      <a:lnTo>
                        <a:pt x="248" y="231"/>
                      </a:lnTo>
                      <a:lnTo>
                        <a:pt x="245" y="228"/>
                      </a:lnTo>
                      <a:lnTo>
                        <a:pt x="237" y="227"/>
                      </a:lnTo>
                      <a:lnTo>
                        <a:pt x="231" y="228"/>
                      </a:lnTo>
                      <a:lnTo>
                        <a:pt x="226" y="225"/>
                      </a:lnTo>
                      <a:lnTo>
                        <a:pt x="212" y="224"/>
                      </a:lnTo>
                      <a:lnTo>
                        <a:pt x="162" y="224"/>
                      </a:lnTo>
                      <a:lnTo>
                        <a:pt x="159" y="225"/>
                      </a:lnTo>
                      <a:lnTo>
                        <a:pt x="135" y="225"/>
                      </a:lnTo>
                      <a:lnTo>
                        <a:pt x="122" y="231"/>
                      </a:lnTo>
                      <a:lnTo>
                        <a:pt x="111" y="236"/>
                      </a:lnTo>
                      <a:lnTo>
                        <a:pt x="102" y="238"/>
                      </a:lnTo>
                      <a:lnTo>
                        <a:pt x="72" y="237"/>
                      </a:lnTo>
                      <a:lnTo>
                        <a:pt x="68" y="239"/>
                      </a:lnTo>
                      <a:lnTo>
                        <a:pt x="57" y="244"/>
                      </a:lnTo>
                      <a:lnTo>
                        <a:pt x="50" y="244"/>
                      </a:lnTo>
                      <a:lnTo>
                        <a:pt x="46" y="243"/>
                      </a:lnTo>
                      <a:lnTo>
                        <a:pt x="45" y="241"/>
                      </a:lnTo>
                      <a:lnTo>
                        <a:pt x="43" y="242"/>
                      </a:lnTo>
                      <a:lnTo>
                        <a:pt x="44" y="241"/>
                      </a:lnTo>
                      <a:lnTo>
                        <a:pt x="41" y="239"/>
                      </a:lnTo>
                      <a:lnTo>
                        <a:pt x="43" y="205"/>
                      </a:lnTo>
                      <a:lnTo>
                        <a:pt x="47" y="199"/>
                      </a:lnTo>
                      <a:lnTo>
                        <a:pt x="86" y="195"/>
                      </a:lnTo>
                      <a:lnTo>
                        <a:pt x="94" y="195"/>
                      </a:lnTo>
                      <a:lnTo>
                        <a:pt x="95" y="195"/>
                      </a:lnTo>
                      <a:lnTo>
                        <a:pt x="98" y="188"/>
                      </a:lnTo>
                      <a:lnTo>
                        <a:pt x="103" y="187"/>
                      </a:lnTo>
                      <a:lnTo>
                        <a:pt x="106" y="188"/>
                      </a:lnTo>
                      <a:lnTo>
                        <a:pt x="119" y="187"/>
                      </a:lnTo>
                      <a:lnTo>
                        <a:pt x="127" y="183"/>
                      </a:lnTo>
                      <a:lnTo>
                        <a:pt x="131" y="178"/>
                      </a:lnTo>
                      <a:lnTo>
                        <a:pt x="133" y="177"/>
                      </a:lnTo>
                      <a:lnTo>
                        <a:pt x="140" y="178"/>
                      </a:lnTo>
                      <a:lnTo>
                        <a:pt x="143" y="182"/>
                      </a:lnTo>
                      <a:lnTo>
                        <a:pt x="151" y="184"/>
                      </a:lnTo>
                      <a:lnTo>
                        <a:pt x="159" y="189"/>
                      </a:lnTo>
                      <a:lnTo>
                        <a:pt x="167" y="190"/>
                      </a:lnTo>
                      <a:lnTo>
                        <a:pt x="175" y="194"/>
                      </a:lnTo>
                      <a:lnTo>
                        <a:pt x="183" y="194"/>
                      </a:lnTo>
                      <a:lnTo>
                        <a:pt x="185" y="195"/>
                      </a:lnTo>
                      <a:lnTo>
                        <a:pt x="191" y="192"/>
                      </a:lnTo>
                      <a:lnTo>
                        <a:pt x="203" y="189"/>
                      </a:lnTo>
                      <a:lnTo>
                        <a:pt x="207" y="185"/>
                      </a:lnTo>
                      <a:lnTo>
                        <a:pt x="207" y="182"/>
                      </a:lnTo>
                      <a:lnTo>
                        <a:pt x="207" y="177"/>
                      </a:lnTo>
                      <a:lnTo>
                        <a:pt x="206" y="177"/>
                      </a:lnTo>
                      <a:lnTo>
                        <a:pt x="203" y="177"/>
                      </a:lnTo>
                      <a:lnTo>
                        <a:pt x="200" y="176"/>
                      </a:lnTo>
                      <a:lnTo>
                        <a:pt x="195" y="176"/>
                      </a:lnTo>
                      <a:lnTo>
                        <a:pt x="191" y="177"/>
                      </a:lnTo>
                      <a:lnTo>
                        <a:pt x="180" y="182"/>
                      </a:lnTo>
                      <a:lnTo>
                        <a:pt x="175" y="181"/>
                      </a:lnTo>
                      <a:lnTo>
                        <a:pt x="169" y="178"/>
                      </a:lnTo>
                      <a:lnTo>
                        <a:pt x="165" y="172"/>
                      </a:lnTo>
                      <a:lnTo>
                        <a:pt x="164" y="171"/>
                      </a:lnTo>
                      <a:lnTo>
                        <a:pt x="152" y="171"/>
                      </a:lnTo>
                      <a:lnTo>
                        <a:pt x="146" y="163"/>
                      </a:lnTo>
                      <a:lnTo>
                        <a:pt x="140" y="162"/>
                      </a:lnTo>
                      <a:lnTo>
                        <a:pt x="137" y="161"/>
                      </a:lnTo>
                      <a:lnTo>
                        <a:pt x="131" y="162"/>
                      </a:lnTo>
                      <a:lnTo>
                        <a:pt x="126" y="165"/>
                      </a:lnTo>
                      <a:lnTo>
                        <a:pt x="120" y="163"/>
                      </a:lnTo>
                      <a:lnTo>
                        <a:pt x="115" y="168"/>
                      </a:lnTo>
                      <a:lnTo>
                        <a:pt x="111" y="174"/>
                      </a:lnTo>
                      <a:lnTo>
                        <a:pt x="55" y="174"/>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70" name="Freeform 48"/>
                <p:cNvSpPr>
                  <a:spLocks noChangeAspect="1"/>
                </p:cNvSpPr>
                <p:nvPr/>
              </p:nvSpPr>
              <p:spPr bwMode="gray">
                <a:xfrm>
                  <a:off x="5276055" y="3708747"/>
                  <a:ext cx="190500" cy="187325"/>
                </a:xfrm>
                <a:custGeom>
                  <a:avLst/>
                  <a:gdLst/>
                  <a:ahLst/>
                  <a:cxnLst>
                    <a:cxn ang="0">
                      <a:pos x="450" y="144"/>
                    </a:cxn>
                    <a:cxn ang="0">
                      <a:pos x="521" y="238"/>
                    </a:cxn>
                    <a:cxn ang="0">
                      <a:pos x="505" y="292"/>
                    </a:cxn>
                    <a:cxn ang="0">
                      <a:pos x="538" y="325"/>
                    </a:cxn>
                    <a:cxn ang="0">
                      <a:pos x="537" y="349"/>
                    </a:cxn>
                    <a:cxn ang="0">
                      <a:pos x="536" y="380"/>
                    </a:cxn>
                    <a:cxn ang="0">
                      <a:pos x="528" y="402"/>
                    </a:cxn>
                    <a:cxn ang="0">
                      <a:pos x="542" y="432"/>
                    </a:cxn>
                    <a:cxn ang="0">
                      <a:pos x="550" y="467"/>
                    </a:cxn>
                    <a:cxn ang="0">
                      <a:pos x="561" y="488"/>
                    </a:cxn>
                    <a:cxn ang="0">
                      <a:pos x="587" y="514"/>
                    </a:cxn>
                    <a:cxn ang="0">
                      <a:pos x="593" y="526"/>
                    </a:cxn>
                    <a:cxn ang="0">
                      <a:pos x="541" y="557"/>
                    </a:cxn>
                    <a:cxn ang="0">
                      <a:pos x="476" y="564"/>
                    </a:cxn>
                    <a:cxn ang="0">
                      <a:pos x="436" y="583"/>
                    </a:cxn>
                    <a:cxn ang="0">
                      <a:pos x="378" y="589"/>
                    </a:cxn>
                    <a:cxn ang="0">
                      <a:pos x="355" y="580"/>
                    </a:cxn>
                    <a:cxn ang="0">
                      <a:pos x="331" y="584"/>
                    </a:cxn>
                    <a:cxn ang="0">
                      <a:pos x="280" y="567"/>
                    </a:cxn>
                    <a:cxn ang="0">
                      <a:pos x="270" y="531"/>
                    </a:cxn>
                    <a:cxn ang="0">
                      <a:pos x="249" y="476"/>
                    </a:cxn>
                    <a:cxn ang="0">
                      <a:pos x="229" y="473"/>
                    </a:cxn>
                    <a:cxn ang="0">
                      <a:pos x="208" y="475"/>
                    </a:cxn>
                    <a:cxn ang="0">
                      <a:pos x="178" y="459"/>
                    </a:cxn>
                    <a:cxn ang="0">
                      <a:pos x="125" y="440"/>
                    </a:cxn>
                    <a:cxn ang="0">
                      <a:pos x="95" y="418"/>
                    </a:cxn>
                    <a:cxn ang="0">
                      <a:pos x="65" y="386"/>
                    </a:cxn>
                    <a:cxn ang="0">
                      <a:pos x="49" y="328"/>
                    </a:cxn>
                    <a:cxn ang="0">
                      <a:pos x="11" y="278"/>
                    </a:cxn>
                    <a:cxn ang="0">
                      <a:pos x="9" y="231"/>
                    </a:cxn>
                    <a:cxn ang="0">
                      <a:pos x="0" y="187"/>
                    </a:cxn>
                    <a:cxn ang="0">
                      <a:pos x="39" y="159"/>
                    </a:cxn>
                    <a:cxn ang="0">
                      <a:pos x="64" y="121"/>
                    </a:cxn>
                    <a:cxn ang="0">
                      <a:pos x="52" y="102"/>
                    </a:cxn>
                    <a:cxn ang="0">
                      <a:pos x="49" y="83"/>
                    </a:cxn>
                    <a:cxn ang="0">
                      <a:pos x="66" y="46"/>
                    </a:cxn>
                    <a:cxn ang="0">
                      <a:pos x="66" y="5"/>
                    </a:cxn>
                    <a:cxn ang="0">
                      <a:pos x="119" y="7"/>
                    </a:cxn>
                    <a:cxn ang="0">
                      <a:pos x="118" y="83"/>
                    </a:cxn>
                    <a:cxn ang="0">
                      <a:pos x="133" y="88"/>
                    </a:cxn>
                    <a:cxn ang="0">
                      <a:pos x="148" y="75"/>
                    </a:cxn>
                    <a:cxn ang="0">
                      <a:pos x="173" y="86"/>
                    </a:cxn>
                    <a:cxn ang="0">
                      <a:pos x="186" y="84"/>
                    </a:cxn>
                    <a:cxn ang="0">
                      <a:pos x="214" y="79"/>
                    </a:cxn>
                    <a:cxn ang="0">
                      <a:pos x="209" y="66"/>
                    </a:cxn>
                    <a:cxn ang="0">
                      <a:pos x="209" y="48"/>
                    </a:cxn>
                    <a:cxn ang="0">
                      <a:pos x="225" y="35"/>
                    </a:cxn>
                    <a:cxn ang="0">
                      <a:pos x="238" y="21"/>
                    </a:cxn>
                    <a:cxn ang="0">
                      <a:pos x="251" y="0"/>
                    </a:cxn>
                  </a:cxnLst>
                  <a:rect l="0" t="0" r="r" b="b"/>
                  <a:pathLst>
                    <a:path w="596" h="591">
                      <a:moveTo>
                        <a:pt x="442" y="112"/>
                      </a:moveTo>
                      <a:lnTo>
                        <a:pt x="445" y="117"/>
                      </a:lnTo>
                      <a:lnTo>
                        <a:pt x="445" y="125"/>
                      </a:lnTo>
                      <a:lnTo>
                        <a:pt x="450" y="144"/>
                      </a:lnTo>
                      <a:lnTo>
                        <a:pt x="453" y="155"/>
                      </a:lnTo>
                      <a:lnTo>
                        <a:pt x="531" y="201"/>
                      </a:lnTo>
                      <a:lnTo>
                        <a:pt x="528" y="207"/>
                      </a:lnTo>
                      <a:lnTo>
                        <a:pt x="521" y="238"/>
                      </a:lnTo>
                      <a:lnTo>
                        <a:pt x="517" y="244"/>
                      </a:lnTo>
                      <a:lnTo>
                        <a:pt x="514" y="256"/>
                      </a:lnTo>
                      <a:lnTo>
                        <a:pt x="504" y="281"/>
                      </a:lnTo>
                      <a:lnTo>
                        <a:pt x="505" y="292"/>
                      </a:lnTo>
                      <a:lnTo>
                        <a:pt x="507" y="298"/>
                      </a:lnTo>
                      <a:lnTo>
                        <a:pt x="523" y="309"/>
                      </a:lnTo>
                      <a:lnTo>
                        <a:pt x="530" y="317"/>
                      </a:lnTo>
                      <a:lnTo>
                        <a:pt x="538" y="325"/>
                      </a:lnTo>
                      <a:lnTo>
                        <a:pt x="544" y="336"/>
                      </a:lnTo>
                      <a:lnTo>
                        <a:pt x="544" y="341"/>
                      </a:lnTo>
                      <a:lnTo>
                        <a:pt x="542" y="342"/>
                      </a:lnTo>
                      <a:lnTo>
                        <a:pt x="537" y="349"/>
                      </a:lnTo>
                      <a:lnTo>
                        <a:pt x="536" y="362"/>
                      </a:lnTo>
                      <a:lnTo>
                        <a:pt x="533" y="368"/>
                      </a:lnTo>
                      <a:lnTo>
                        <a:pt x="537" y="374"/>
                      </a:lnTo>
                      <a:lnTo>
                        <a:pt x="536" y="380"/>
                      </a:lnTo>
                      <a:lnTo>
                        <a:pt x="538" y="385"/>
                      </a:lnTo>
                      <a:lnTo>
                        <a:pt x="537" y="395"/>
                      </a:lnTo>
                      <a:lnTo>
                        <a:pt x="531" y="395"/>
                      </a:lnTo>
                      <a:lnTo>
                        <a:pt x="528" y="402"/>
                      </a:lnTo>
                      <a:lnTo>
                        <a:pt x="531" y="412"/>
                      </a:lnTo>
                      <a:lnTo>
                        <a:pt x="537" y="425"/>
                      </a:lnTo>
                      <a:lnTo>
                        <a:pt x="542" y="429"/>
                      </a:lnTo>
                      <a:lnTo>
                        <a:pt x="542" y="432"/>
                      </a:lnTo>
                      <a:lnTo>
                        <a:pt x="538" y="435"/>
                      </a:lnTo>
                      <a:lnTo>
                        <a:pt x="550" y="455"/>
                      </a:lnTo>
                      <a:lnTo>
                        <a:pt x="552" y="460"/>
                      </a:lnTo>
                      <a:lnTo>
                        <a:pt x="550" y="467"/>
                      </a:lnTo>
                      <a:lnTo>
                        <a:pt x="555" y="472"/>
                      </a:lnTo>
                      <a:lnTo>
                        <a:pt x="558" y="478"/>
                      </a:lnTo>
                      <a:lnTo>
                        <a:pt x="558" y="484"/>
                      </a:lnTo>
                      <a:lnTo>
                        <a:pt x="561" y="488"/>
                      </a:lnTo>
                      <a:lnTo>
                        <a:pt x="561" y="497"/>
                      </a:lnTo>
                      <a:lnTo>
                        <a:pt x="573" y="503"/>
                      </a:lnTo>
                      <a:lnTo>
                        <a:pt x="577" y="513"/>
                      </a:lnTo>
                      <a:lnTo>
                        <a:pt x="587" y="514"/>
                      </a:lnTo>
                      <a:lnTo>
                        <a:pt x="592" y="518"/>
                      </a:lnTo>
                      <a:lnTo>
                        <a:pt x="595" y="519"/>
                      </a:lnTo>
                      <a:lnTo>
                        <a:pt x="596" y="525"/>
                      </a:lnTo>
                      <a:lnTo>
                        <a:pt x="593" y="526"/>
                      </a:lnTo>
                      <a:lnTo>
                        <a:pt x="579" y="536"/>
                      </a:lnTo>
                      <a:lnTo>
                        <a:pt x="564" y="550"/>
                      </a:lnTo>
                      <a:lnTo>
                        <a:pt x="560" y="552"/>
                      </a:lnTo>
                      <a:lnTo>
                        <a:pt x="541" y="557"/>
                      </a:lnTo>
                      <a:lnTo>
                        <a:pt x="507" y="569"/>
                      </a:lnTo>
                      <a:lnTo>
                        <a:pt x="499" y="570"/>
                      </a:lnTo>
                      <a:lnTo>
                        <a:pt x="489" y="570"/>
                      </a:lnTo>
                      <a:lnTo>
                        <a:pt x="476" y="564"/>
                      </a:lnTo>
                      <a:lnTo>
                        <a:pt x="467" y="567"/>
                      </a:lnTo>
                      <a:lnTo>
                        <a:pt x="453" y="568"/>
                      </a:lnTo>
                      <a:lnTo>
                        <a:pt x="440" y="581"/>
                      </a:lnTo>
                      <a:lnTo>
                        <a:pt x="436" y="583"/>
                      </a:lnTo>
                      <a:lnTo>
                        <a:pt x="429" y="583"/>
                      </a:lnTo>
                      <a:lnTo>
                        <a:pt x="398" y="581"/>
                      </a:lnTo>
                      <a:lnTo>
                        <a:pt x="387" y="589"/>
                      </a:lnTo>
                      <a:lnTo>
                        <a:pt x="378" y="589"/>
                      </a:lnTo>
                      <a:lnTo>
                        <a:pt x="371" y="591"/>
                      </a:lnTo>
                      <a:lnTo>
                        <a:pt x="366" y="590"/>
                      </a:lnTo>
                      <a:lnTo>
                        <a:pt x="361" y="588"/>
                      </a:lnTo>
                      <a:lnTo>
                        <a:pt x="355" y="580"/>
                      </a:lnTo>
                      <a:lnTo>
                        <a:pt x="348" y="578"/>
                      </a:lnTo>
                      <a:lnTo>
                        <a:pt x="340" y="578"/>
                      </a:lnTo>
                      <a:lnTo>
                        <a:pt x="334" y="583"/>
                      </a:lnTo>
                      <a:lnTo>
                        <a:pt x="331" y="584"/>
                      </a:lnTo>
                      <a:lnTo>
                        <a:pt x="290" y="583"/>
                      </a:lnTo>
                      <a:lnTo>
                        <a:pt x="290" y="579"/>
                      </a:lnTo>
                      <a:lnTo>
                        <a:pt x="285" y="570"/>
                      </a:lnTo>
                      <a:lnTo>
                        <a:pt x="280" y="567"/>
                      </a:lnTo>
                      <a:lnTo>
                        <a:pt x="275" y="559"/>
                      </a:lnTo>
                      <a:lnTo>
                        <a:pt x="274" y="557"/>
                      </a:lnTo>
                      <a:lnTo>
                        <a:pt x="275" y="538"/>
                      </a:lnTo>
                      <a:lnTo>
                        <a:pt x="270" y="531"/>
                      </a:lnTo>
                      <a:lnTo>
                        <a:pt x="269" y="513"/>
                      </a:lnTo>
                      <a:lnTo>
                        <a:pt x="264" y="494"/>
                      </a:lnTo>
                      <a:lnTo>
                        <a:pt x="261" y="487"/>
                      </a:lnTo>
                      <a:lnTo>
                        <a:pt x="249" y="476"/>
                      </a:lnTo>
                      <a:lnTo>
                        <a:pt x="237" y="472"/>
                      </a:lnTo>
                      <a:lnTo>
                        <a:pt x="232" y="480"/>
                      </a:lnTo>
                      <a:lnTo>
                        <a:pt x="230" y="476"/>
                      </a:lnTo>
                      <a:lnTo>
                        <a:pt x="229" y="473"/>
                      </a:lnTo>
                      <a:lnTo>
                        <a:pt x="226" y="472"/>
                      </a:lnTo>
                      <a:lnTo>
                        <a:pt x="221" y="472"/>
                      </a:lnTo>
                      <a:lnTo>
                        <a:pt x="210" y="476"/>
                      </a:lnTo>
                      <a:lnTo>
                        <a:pt x="208" y="475"/>
                      </a:lnTo>
                      <a:lnTo>
                        <a:pt x="203" y="468"/>
                      </a:lnTo>
                      <a:lnTo>
                        <a:pt x="193" y="470"/>
                      </a:lnTo>
                      <a:lnTo>
                        <a:pt x="182" y="462"/>
                      </a:lnTo>
                      <a:lnTo>
                        <a:pt x="178" y="459"/>
                      </a:lnTo>
                      <a:lnTo>
                        <a:pt x="176" y="456"/>
                      </a:lnTo>
                      <a:lnTo>
                        <a:pt x="165" y="456"/>
                      </a:lnTo>
                      <a:lnTo>
                        <a:pt x="154" y="452"/>
                      </a:lnTo>
                      <a:lnTo>
                        <a:pt x="125" y="440"/>
                      </a:lnTo>
                      <a:lnTo>
                        <a:pt x="117" y="438"/>
                      </a:lnTo>
                      <a:lnTo>
                        <a:pt x="109" y="434"/>
                      </a:lnTo>
                      <a:lnTo>
                        <a:pt x="105" y="427"/>
                      </a:lnTo>
                      <a:lnTo>
                        <a:pt x="95" y="418"/>
                      </a:lnTo>
                      <a:lnTo>
                        <a:pt x="87" y="416"/>
                      </a:lnTo>
                      <a:lnTo>
                        <a:pt x="81" y="417"/>
                      </a:lnTo>
                      <a:lnTo>
                        <a:pt x="70" y="398"/>
                      </a:lnTo>
                      <a:lnTo>
                        <a:pt x="65" y="386"/>
                      </a:lnTo>
                      <a:lnTo>
                        <a:pt x="58" y="374"/>
                      </a:lnTo>
                      <a:lnTo>
                        <a:pt x="49" y="352"/>
                      </a:lnTo>
                      <a:lnTo>
                        <a:pt x="50" y="338"/>
                      </a:lnTo>
                      <a:lnTo>
                        <a:pt x="49" y="328"/>
                      </a:lnTo>
                      <a:lnTo>
                        <a:pt x="31" y="310"/>
                      </a:lnTo>
                      <a:lnTo>
                        <a:pt x="9" y="298"/>
                      </a:lnTo>
                      <a:lnTo>
                        <a:pt x="6" y="284"/>
                      </a:lnTo>
                      <a:lnTo>
                        <a:pt x="11" y="278"/>
                      </a:lnTo>
                      <a:lnTo>
                        <a:pt x="15" y="272"/>
                      </a:lnTo>
                      <a:lnTo>
                        <a:pt x="11" y="258"/>
                      </a:lnTo>
                      <a:lnTo>
                        <a:pt x="9" y="246"/>
                      </a:lnTo>
                      <a:lnTo>
                        <a:pt x="9" y="231"/>
                      </a:lnTo>
                      <a:lnTo>
                        <a:pt x="5" y="225"/>
                      </a:lnTo>
                      <a:lnTo>
                        <a:pt x="1" y="222"/>
                      </a:lnTo>
                      <a:lnTo>
                        <a:pt x="0" y="206"/>
                      </a:lnTo>
                      <a:lnTo>
                        <a:pt x="0" y="187"/>
                      </a:lnTo>
                      <a:lnTo>
                        <a:pt x="3" y="186"/>
                      </a:lnTo>
                      <a:lnTo>
                        <a:pt x="14" y="183"/>
                      </a:lnTo>
                      <a:lnTo>
                        <a:pt x="28" y="179"/>
                      </a:lnTo>
                      <a:lnTo>
                        <a:pt x="39" y="159"/>
                      </a:lnTo>
                      <a:lnTo>
                        <a:pt x="44" y="153"/>
                      </a:lnTo>
                      <a:lnTo>
                        <a:pt x="50" y="139"/>
                      </a:lnTo>
                      <a:lnTo>
                        <a:pt x="60" y="127"/>
                      </a:lnTo>
                      <a:lnTo>
                        <a:pt x="64" y="121"/>
                      </a:lnTo>
                      <a:lnTo>
                        <a:pt x="64" y="113"/>
                      </a:lnTo>
                      <a:lnTo>
                        <a:pt x="62" y="107"/>
                      </a:lnTo>
                      <a:lnTo>
                        <a:pt x="58" y="104"/>
                      </a:lnTo>
                      <a:lnTo>
                        <a:pt x="52" y="102"/>
                      </a:lnTo>
                      <a:lnTo>
                        <a:pt x="48" y="99"/>
                      </a:lnTo>
                      <a:lnTo>
                        <a:pt x="48" y="95"/>
                      </a:lnTo>
                      <a:lnTo>
                        <a:pt x="48" y="89"/>
                      </a:lnTo>
                      <a:lnTo>
                        <a:pt x="49" y="83"/>
                      </a:lnTo>
                      <a:lnTo>
                        <a:pt x="54" y="78"/>
                      </a:lnTo>
                      <a:lnTo>
                        <a:pt x="65" y="63"/>
                      </a:lnTo>
                      <a:lnTo>
                        <a:pt x="68" y="53"/>
                      </a:lnTo>
                      <a:lnTo>
                        <a:pt x="66" y="46"/>
                      </a:lnTo>
                      <a:lnTo>
                        <a:pt x="62" y="31"/>
                      </a:lnTo>
                      <a:lnTo>
                        <a:pt x="49" y="10"/>
                      </a:lnTo>
                      <a:lnTo>
                        <a:pt x="44" y="3"/>
                      </a:lnTo>
                      <a:lnTo>
                        <a:pt x="66" y="5"/>
                      </a:lnTo>
                      <a:lnTo>
                        <a:pt x="73" y="2"/>
                      </a:lnTo>
                      <a:lnTo>
                        <a:pt x="73" y="0"/>
                      </a:lnTo>
                      <a:lnTo>
                        <a:pt x="118" y="0"/>
                      </a:lnTo>
                      <a:lnTo>
                        <a:pt x="119" y="7"/>
                      </a:lnTo>
                      <a:lnTo>
                        <a:pt x="118" y="26"/>
                      </a:lnTo>
                      <a:lnTo>
                        <a:pt x="114" y="40"/>
                      </a:lnTo>
                      <a:lnTo>
                        <a:pt x="113" y="61"/>
                      </a:lnTo>
                      <a:lnTo>
                        <a:pt x="118" y="83"/>
                      </a:lnTo>
                      <a:lnTo>
                        <a:pt x="117" y="90"/>
                      </a:lnTo>
                      <a:lnTo>
                        <a:pt x="122" y="99"/>
                      </a:lnTo>
                      <a:lnTo>
                        <a:pt x="129" y="95"/>
                      </a:lnTo>
                      <a:lnTo>
                        <a:pt x="133" y="88"/>
                      </a:lnTo>
                      <a:lnTo>
                        <a:pt x="139" y="86"/>
                      </a:lnTo>
                      <a:lnTo>
                        <a:pt x="138" y="78"/>
                      </a:lnTo>
                      <a:lnTo>
                        <a:pt x="143" y="72"/>
                      </a:lnTo>
                      <a:lnTo>
                        <a:pt x="148" y="75"/>
                      </a:lnTo>
                      <a:lnTo>
                        <a:pt x="157" y="85"/>
                      </a:lnTo>
                      <a:lnTo>
                        <a:pt x="163" y="90"/>
                      </a:lnTo>
                      <a:lnTo>
                        <a:pt x="170" y="86"/>
                      </a:lnTo>
                      <a:lnTo>
                        <a:pt x="173" y="86"/>
                      </a:lnTo>
                      <a:lnTo>
                        <a:pt x="176" y="107"/>
                      </a:lnTo>
                      <a:lnTo>
                        <a:pt x="183" y="101"/>
                      </a:lnTo>
                      <a:lnTo>
                        <a:pt x="182" y="94"/>
                      </a:lnTo>
                      <a:lnTo>
                        <a:pt x="186" y="84"/>
                      </a:lnTo>
                      <a:lnTo>
                        <a:pt x="189" y="83"/>
                      </a:lnTo>
                      <a:lnTo>
                        <a:pt x="200" y="83"/>
                      </a:lnTo>
                      <a:lnTo>
                        <a:pt x="205" y="83"/>
                      </a:lnTo>
                      <a:lnTo>
                        <a:pt x="214" y="79"/>
                      </a:lnTo>
                      <a:lnTo>
                        <a:pt x="225" y="72"/>
                      </a:lnTo>
                      <a:lnTo>
                        <a:pt x="226" y="69"/>
                      </a:lnTo>
                      <a:lnTo>
                        <a:pt x="224" y="64"/>
                      </a:lnTo>
                      <a:lnTo>
                        <a:pt x="209" y="66"/>
                      </a:lnTo>
                      <a:lnTo>
                        <a:pt x="200" y="62"/>
                      </a:lnTo>
                      <a:lnTo>
                        <a:pt x="202" y="58"/>
                      </a:lnTo>
                      <a:lnTo>
                        <a:pt x="211" y="52"/>
                      </a:lnTo>
                      <a:lnTo>
                        <a:pt x="209" y="48"/>
                      </a:lnTo>
                      <a:lnTo>
                        <a:pt x="211" y="46"/>
                      </a:lnTo>
                      <a:lnTo>
                        <a:pt x="219" y="46"/>
                      </a:lnTo>
                      <a:lnTo>
                        <a:pt x="220" y="42"/>
                      </a:lnTo>
                      <a:lnTo>
                        <a:pt x="225" y="35"/>
                      </a:lnTo>
                      <a:lnTo>
                        <a:pt x="226" y="30"/>
                      </a:lnTo>
                      <a:lnTo>
                        <a:pt x="231" y="29"/>
                      </a:lnTo>
                      <a:lnTo>
                        <a:pt x="234" y="20"/>
                      </a:lnTo>
                      <a:lnTo>
                        <a:pt x="238" y="21"/>
                      </a:lnTo>
                      <a:lnTo>
                        <a:pt x="240" y="18"/>
                      </a:lnTo>
                      <a:lnTo>
                        <a:pt x="236" y="12"/>
                      </a:lnTo>
                      <a:lnTo>
                        <a:pt x="240" y="5"/>
                      </a:lnTo>
                      <a:lnTo>
                        <a:pt x="251" y="0"/>
                      </a:lnTo>
                      <a:lnTo>
                        <a:pt x="442" y="11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71" name="Freeform 49"/>
                <p:cNvSpPr>
                  <a:spLocks noChangeAspect="1"/>
                </p:cNvSpPr>
                <p:nvPr/>
              </p:nvSpPr>
              <p:spPr bwMode="gray">
                <a:xfrm>
                  <a:off x="4528343" y="3518247"/>
                  <a:ext cx="52388" cy="52388"/>
                </a:xfrm>
                <a:custGeom>
                  <a:avLst/>
                  <a:gdLst/>
                  <a:ahLst/>
                  <a:cxnLst>
                    <a:cxn ang="0">
                      <a:pos x="8" y="51"/>
                    </a:cxn>
                    <a:cxn ang="0">
                      <a:pos x="17" y="50"/>
                    </a:cxn>
                    <a:cxn ang="0">
                      <a:pos x="23" y="39"/>
                    </a:cxn>
                    <a:cxn ang="0">
                      <a:pos x="32" y="37"/>
                    </a:cxn>
                    <a:cxn ang="0">
                      <a:pos x="37" y="31"/>
                    </a:cxn>
                    <a:cxn ang="0">
                      <a:pos x="46" y="16"/>
                    </a:cxn>
                    <a:cxn ang="0">
                      <a:pos x="49" y="6"/>
                    </a:cxn>
                    <a:cxn ang="0">
                      <a:pos x="61" y="7"/>
                    </a:cxn>
                    <a:cxn ang="0">
                      <a:pos x="70" y="5"/>
                    </a:cxn>
                    <a:cxn ang="0">
                      <a:pos x="76" y="0"/>
                    </a:cxn>
                    <a:cxn ang="0">
                      <a:pos x="115" y="1"/>
                    </a:cxn>
                    <a:cxn ang="0">
                      <a:pos x="125" y="12"/>
                    </a:cxn>
                    <a:cxn ang="0">
                      <a:pos x="134" y="21"/>
                    </a:cxn>
                    <a:cxn ang="0">
                      <a:pos x="136" y="27"/>
                    </a:cxn>
                    <a:cxn ang="0">
                      <a:pos x="135" y="32"/>
                    </a:cxn>
                    <a:cxn ang="0">
                      <a:pos x="145" y="35"/>
                    </a:cxn>
                    <a:cxn ang="0">
                      <a:pos x="143" y="40"/>
                    </a:cxn>
                    <a:cxn ang="0">
                      <a:pos x="143" y="45"/>
                    </a:cxn>
                    <a:cxn ang="0">
                      <a:pos x="146" y="53"/>
                    </a:cxn>
                    <a:cxn ang="0">
                      <a:pos x="152" y="60"/>
                    </a:cxn>
                    <a:cxn ang="0">
                      <a:pos x="153" y="71"/>
                    </a:cxn>
                    <a:cxn ang="0">
                      <a:pos x="146" y="85"/>
                    </a:cxn>
                    <a:cxn ang="0">
                      <a:pos x="143" y="92"/>
                    </a:cxn>
                    <a:cxn ang="0">
                      <a:pos x="162" y="82"/>
                    </a:cxn>
                    <a:cxn ang="0">
                      <a:pos x="164" y="85"/>
                    </a:cxn>
                    <a:cxn ang="0">
                      <a:pos x="163" y="93"/>
                    </a:cxn>
                    <a:cxn ang="0">
                      <a:pos x="167" y="98"/>
                    </a:cxn>
                    <a:cxn ang="0">
                      <a:pos x="152" y="105"/>
                    </a:cxn>
                    <a:cxn ang="0">
                      <a:pos x="150" y="123"/>
                    </a:cxn>
                    <a:cxn ang="0">
                      <a:pos x="143" y="129"/>
                    </a:cxn>
                    <a:cxn ang="0">
                      <a:pos x="136" y="136"/>
                    </a:cxn>
                    <a:cxn ang="0">
                      <a:pos x="121" y="146"/>
                    </a:cxn>
                    <a:cxn ang="0">
                      <a:pos x="113" y="148"/>
                    </a:cxn>
                    <a:cxn ang="0">
                      <a:pos x="112" y="156"/>
                    </a:cxn>
                    <a:cxn ang="0">
                      <a:pos x="108" y="163"/>
                    </a:cxn>
                    <a:cxn ang="0">
                      <a:pos x="102" y="166"/>
                    </a:cxn>
                    <a:cxn ang="0">
                      <a:pos x="61" y="147"/>
                    </a:cxn>
                    <a:cxn ang="0">
                      <a:pos x="51" y="140"/>
                    </a:cxn>
                    <a:cxn ang="0">
                      <a:pos x="32" y="124"/>
                    </a:cxn>
                    <a:cxn ang="0">
                      <a:pos x="23" y="118"/>
                    </a:cxn>
                    <a:cxn ang="0">
                      <a:pos x="22" y="110"/>
                    </a:cxn>
                    <a:cxn ang="0">
                      <a:pos x="16" y="102"/>
                    </a:cxn>
                    <a:cxn ang="0">
                      <a:pos x="5" y="93"/>
                    </a:cxn>
                    <a:cxn ang="0">
                      <a:pos x="8" y="86"/>
                    </a:cxn>
                    <a:cxn ang="0">
                      <a:pos x="13" y="87"/>
                    </a:cxn>
                    <a:cxn ang="0">
                      <a:pos x="11" y="82"/>
                    </a:cxn>
                    <a:cxn ang="0">
                      <a:pos x="5" y="78"/>
                    </a:cxn>
                    <a:cxn ang="0">
                      <a:pos x="5" y="65"/>
                    </a:cxn>
                    <a:cxn ang="0">
                      <a:pos x="0" y="60"/>
                    </a:cxn>
                    <a:cxn ang="0">
                      <a:pos x="2" y="49"/>
                    </a:cxn>
                  </a:cxnLst>
                  <a:rect l="0" t="0" r="r" b="b"/>
                  <a:pathLst>
                    <a:path w="167" h="166">
                      <a:moveTo>
                        <a:pt x="2" y="49"/>
                      </a:moveTo>
                      <a:lnTo>
                        <a:pt x="8" y="51"/>
                      </a:lnTo>
                      <a:lnTo>
                        <a:pt x="14" y="51"/>
                      </a:lnTo>
                      <a:lnTo>
                        <a:pt x="17" y="50"/>
                      </a:lnTo>
                      <a:lnTo>
                        <a:pt x="19" y="49"/>
                      </a:lnTo>
                      <a:lnTo>
                        <a:pt x="23" y="39"/>
                      </a:lnTo>
                      <a:lnTo>
                        <a:pt x="28" y="39"/>
                      </a:lnTo>
                      <a:lnTo>
                        <a:pt x="32" y="37"/>
                      </a:lnTo>
                      <a:lnTo>
                        <a:pt x="32" y="32"/>
                      </a:lnTo>
                      <a:lnTo>
                        <a:pt x="37" y="31"/>
                      </a:lnTo>
                      <a:lnTo>
                        <a:pt x="43" y="23"/>
                      </a:lnTo>
                      <a:lnTo>
                        <a:pt x="46" y="16"/>
                      </a:lnTo>
                      <a:lnTo>
                        <a:pt x="45" y="7"/>
                      </a:lnTo>
                      <a:lnTo>
                        <a:pt x="49" y="6"/>
                      </a:lnTo>
                      <a:lnTo>
                        <a:pt x="57" y="5"/>
                      </a:lnTo>
                      <a:lnTo>
                        <a:pt x="61" y="7"/>
                      </a:lnTo>
                      <a:lnTo>
                        <a:pt x="65" y="7"/>
                      </a:lnTo>
                      <a:lnTo>
                        <a:pt x="70" y="5"/>
                      </a:lnTo>
                      <a:lnTo>
                        <a:pt x="76" y="5"/>
                      </a:lnTo>
                      <a:lnTo>
                        <a:pt x="76" y="0"/>
                      </a:lnTo>
                      <a:lnTo>
                        <a:pt x="102" y="0"/>
                      </a:lnTo>
                      <a:lnTo>
                        <a:pt x="115" y="1"/>
                      </a:lnTo>
                      <a:lnTo>
                        <a:pt x="119" y="8"/>
                      </a:lnTo>
                      <a:lnTo>
                        <a:pt x="125" y="12"/>
                      </a:lnTo>
                      <a:lnTo>
                        <a:pt x="129" y="17"/>
                      </a:lnTo>
                      <a:lnTo>
                        <a:pt x="134" y="21"/>
                      </a:lnTo>
                      <a:lnTo>
                        <a:pt x="134" y="23"/>
                      </a:lnTo>
                      <a:lnTo>
                        <a:pt x="136" y="27"/>
                      </a:lnTo>
                      <a:lnTo>
                        <a:pt x="135" y="29"/>
                      </a:lnTo>
                      <a:lnTo>
                        <a:pt x="135" y="32"/>
                      </a:lnTo>
                      <a:lnTo>
                        <a:pt x="142" y="34"/>
                      </a:lnTo>
                      <a:lnTo>
                        <a:pt x="145" y="35"/>
                      </a:lnTo>
                      <a:lnTo>
                        <a:pt x="145" y="38"/>
                      </a:lnTo>
                      <a:lnTo>
                        <a:pt x="143" y="40"/>
                      </a:lnTo>
                      <a:lnTo>
                        <a:pt x="145" y="45"/>
                      </a:lnTo>
                      <a:lnTo>
                        <a:pt x="143" y="45"/>
                      </a:lnTo>
                      <a:lnTo>
                        <a:pt x="145" y="50"/>
                      </a:lnTo>
                      <a:lnTo>
                        <a:pt x="146" y="53"/>
                      </a:lnTo>
                      <a:lnTo>
                        <a:pt x="151" y="56"/>
                      </a:lnTo>
                      <a:lnTo>
                        <a:pt x="152" y="60"/>
                      </a:lnTo>
                      <a:lnTo>
                        <a:pt x="155" y="70"/>
                      </a:lnTo>
                      <a:lnTo>
                        <a:pt x="153" y="71"/>
                      </a:lnTo>
                      <a:lnTo>
                        <a:pt x="148" y="74"/>
                      </a:lnTo>
                      <a:lnTo>
                        <a:pt x="146" y="85"/>
                      </a:lnTo>
                      <a:lnTo>
                        <a:pt x="143" y="90"/>
                      </a:lnTo>
                      <a:lnTo>
                        <a:pt x="143" y="92"/>
                      </a:lnTo>
                      <a:lnTo>
                        <a:pt x="156" y="87"/>
                      </a:lnTo>
                      <a:lnTo>
                        <a:pt x="162" y="82"/>
                      </a:lnTo>
                      <a:lnTo>
                        <a:pt x="163" y="82"/>
                      </a:lnTo>
                      <a:lnTo>
                        <a:pt x="164" y="85"/>
                      </a:lnTo>
                      <a:lnTo>
                        <a:pt x="164" y="88"/>
                      </a:lnTo>
                      <a:lnTo>
                        <a:pt x="163" y="93"/>
                      </a:lnTo>
                      <a:lnTo>
                        <a:pt x="167" y="97"/>
                      </a:lnTo>
                      <a:lnTo>
                        <a:pt x="167" y="98"/>
                      </a:lnTo>
                      <a:lnTo>
                        <a:pt x="157" y="99"/>
                      </a:lnTo>
                      <a:lnTo>
                        <a:pt x="152" y="105"/>
                      </a:lnTo>
                      <a:lnTo>
                        <a:pt x="150" y="107"/>
                      </a:lnTo>
                      <a:lnTo>
                        <a:pt x="150" y="123"/>
                      </a:lnTo>
                      <a:lnTo>
                        <a:pt x="146" y="124"/>
                      </a:lnTo>
                      <a:lnTo>
                        <a:pt x="143" y="129"/>
                      </a:lnTo>
                      <a:lnTo>
                        <a:pt x="140" y="129"/>
                      </a:lnTo>
                      <a:lnTo>
                        <a:pt x="136" y="136"/>
                      </a:lnTo>
                      <a:lnTo>
                        <a:pt x="130" y="137"/>
                      </a:lnTo>
                      <a:lnTo>
                        <a:pt x="121" y="146"/>
                      </a:lnTo>
                      <a:lnTo>
                        <a:pt x="118" y="148"/>
                      </a:lnTo>
                      <a:lnTo>
                        <a:pt x="113" y="148"/>
                      </a:lnTo>
                      <a:lnTo>
                        <a:pt x="112" y="151"/>
                      </a:lnTo>
                      <a:lnTo>
                        <a:pt x="112" y="156"/>
                      </a:lnTo>
                      <a:lnTo>
                        <a:pt x="109" y="157"/>
                      </a:lnTo>
                      <a:lnTo>
                        <a:pt x="108" y="163"/>
                      </a:lnTo>
                      <a:lnTo>
                        <a:pt x="103" y="166"/>
                      </a:lnTo>
                      <a:lnTo>
                        <a:pt x="102" y="166"/>
                      </a:lnTo>
                      <a:lnTo>
                        <a:pt x="91" y="163"/>
                      </a:lnTo>
                      <a:lnTo>
                        <a:pt x="61" y="147"/>
                      </a:lnTo>
                      <a:lnTo>
                        <a:pt x="53" y="146"/>
                      </a:lnTo>
                      <a:lnTo>
                        <a:pt x="51" y="140"/>
                      </a:lnTo>
                      <a:lnTo>
                        <a:pt x="48" y="135"/>
                      </a:lnTo>
                      <a:lnTo>
                        <a:pt x="32" y="124"/>
                      </a:lnTo>
                      <a:lnTo>
                        <a:pt x="24" y="120"/>
                      </a:lnTo>
                      <a:lnTo>
                        <a:pt x="23" y="118"/>
                      </a:lnTo>
                      <a:lnTo>
                        <a:pt x="23" y="113"/>
                      </a:lnTo>
                      <a:lnTo>
                        <a:pt x="22" y="110"/>
                      </a:lnTo>
                      <a:lnTo>
                        <a:pt x="22" y="107"/>
                      </a:lnTo>
                      <a:lnTo>
                        <a:pt x="16" y="102"/>
                      </a:lnTo>
                      <a:lnTo>
                        <a:pt x="10" y="102"/>
                      </a:lnTo>
                      <a:lnTo>
                        <a:pt x="5" y="93"/>
                      </a:lnTo>
                      <a:lnTo>
                        <a:pt x="5" y="86"/>
                      </a:lnTo>
                      <a:lnTo>
                        <a:pt x="8" y="86"/>
                      </a:lnTo>
                      <a:lnTo>
                        <a:pt x="10" y="87"/>
                      </a:lnTo>
                      <a:lnTo>
                        <a:pt x="13" y="87"/>
                      </a:lnTo>
                      <a:lnTo>
                        <a:pt x="13" y="86"/>
                      </a:lnTo>
                      <a:lnTo>
                        <a:pt x="11" y="82"/>
                      </a:lnTo>
                      <a:lnTo>
                        <a:pt x="7" y="81"/>
                      </a:lnTo>
                      <a:lnTo>
                        <a:pt x="5" y="78"/>
                      </a:lnTo>
                      <a:lnTo>
                        <a:pt x="6" y="71"/>
                      </a:lnTo>
                      <a:lnTo>
                        <a:pt x="5" y="65"/>
                      </a:lnTo>
                      <a:lnTo>
                        <a:pt x="3" y="62"/>
                      </a:lnTo>
                      <a:lnTo>
                        <a:pt x="0" y="60"/>
                      </a:lnTo>
                      <a:lnTo>
                        <a:pt x="0" y="55"/>
                      </a:lnTo>
                      <a:lnTo>
                        <a:pt x="2" y="49"/>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72" name="Freeform 50"/>
                <p:cNvSpPr>
                  <a:spLocks noChangeAspect="1"/>
                </p:cNvSpPr>
                <p:nvPr/>
              </p:nvSpPr>
              <p:spPr bwMode="gray">
                <a:xfrm>
                  <a:off x="4610893" y="3505547"/>
                  <a:ext cx="106363" cy="111125"/>
                </a:xfrm>
                <a:custGeom>
                  <a:avLst/>
                  <a:gdLst/>
                  <a:ahLst/>
                  <a:cxnLst>
                    <a:cxn ang="0">
                      <a:pos x="97" y="342"/>
                    </a:cxn>
                    <a:cxn ang="0">
                      <a:pos x="173" y="317"/>
                    </a:cxn>
                    <a:cxn ang="0">
                      <a:pos x="258" y="307"/>
                    </a:cxn>
                    <a:cxn ang="0">
                      <a:pos x="301" y="315"/>
                    </a:cxn>
                    <a:cxn ang="0">
                      <a:pos x="317" y="310"/>
                    </a:cxn>
                    <a:cxn ang="0">
                      <a:pos x="318" y="280"/>
                    </a:cxn>
                    <a:cxn ang="0">
                      <a:pos x="296" y="238"/>
                    </a:cxn>
                    <a:cxn ang="0">
                      <a:pos x="307" y="199"/>
                    </a:cxn>
                    <a:cxn ang="0">
                      <a:pos x="318" y="161"/>
                    </a:cxn>
                    <a:cxn ang="0">
                      <a:pos x="332" y="144"/>
                    </a:cxn>
                    <a:cxn ang="0">
                      <a:pos x="327" y="95"/>
                    </a:cxn>
                    <a:cxn ang="0">
                      <a:pos x="326" y="82"/>
                    </a:cxn>
                    <a:cxn ang="0">
                      <a:pos x="322" y="70"/>
                    </a:cxn>
                    <a:cxn ang="0">
                      <a:pos x="307" y="54"/>
                    </a:cxn>
                    <a:cxn ang="0">
                      <a:pos x="290" y="48"/>
                    </a:cxn>
                    <a:cxn ang="0">
                      <a:pos x="250" y="49"/>
                    </a:cxn>
                    <a:cxn ang="0">
                      <a:pos x="230" y="61"/>
                    </a:cxn>
                    <a:cxn ang="0">
                      <a:pos x="218" y="57"/>
                    </a:cxn>
                    <a:cxn ang="0">
                      <a:pos x="205" y="50"/>
                    </a:cxn>
                    <a:cxn ang="0">
                      <a:pos x="197" y="39"/>
                    </a:cxn>
                    <a:cxn ang="0">
                      <a:pos x="188" y="30"/>
                    </a:cxn>
                    <a:cxn ang="0">
                      <a:pos x="173" y="25"/>
                    </a:cxn>
                    <a:cxn ang="0">
                      <a:pos x="154" y="16"/>
                    </a:cxn>
                    <a:cxn ang="0">
                      <a:pos x="140" y="27"/>
                    </a:cxn>
                    <a:cxn ang="0">
                      <a:pos x="129" y="10"/>
                    </a:cxn>
                    <a:cxn ang="0">
                      <a:pos x="124" y="1"/>
                    </a:cxn>
                    <a:cxn ang="0">
                      <a:pos x="108" y="5"/>
                    </a:cxn>
                    <a:cxn ang="0">
                      <a:pos x="105" y="18"/>
                    </a:cxn>
                    <a:cxn ang="0">
                      <a:pos x="86" y="27"/>
                    </a:cxn>
                    <a:cxn ang="0">
                      <a:pos x="73" y="25"/>
                    </a:cxn>
                    <a:cxn ang="0">
                      <a:pos x="65" y="27"/>
                    </a:cxn>
                    <a:cxn ang="0">
                      <a:pos x="53" y="18"/>
                    </a:cxn>
                    <a:cxn ang="0">
                      <a:pos x="42" y="25"/>
                    </a:cxn>
                    <a:cxn ang="0">
                      <a:pos x="26" y="39"/>
                    </a:cxn>
                    <a:cxn ang="0">
                      <a:pos x="24" y="70"/>
                    </a:cxn>
                    <a:cxn ang="0">
                      <a:pos x="37" y="90"/>
                    </a:cxn>
                    <a:cxn ang="0">
                      <a:pos x="42" y="97"/>
                    </a:cxn>
                    <a:cxn ang="0">
                      <a:pos x="41" y="111"/>
                    </a:cxn>
                    <a:cxn ang="0">
                      <a:pos x="47" y="125"/>
                    </a:cxn>
                    <a:cxn ang="0">
                      <a:pos x="41" y="129"/>
                    </a:cxn>
                    <a:cxn ang="0">
                      <a:pos x="17" y="128"/>
                    </a:cxn>
                    <a:cxn ang="0">
                      <a:pos x="17" y="139"/>
                    </a:cxn>
                    <a:cxn ang="0">
                      <a:pos x="31" y="145"/>
                    </a:cxn>
                    <a:cxn ang="0">
                      <a:pos x="28" y="152"/>
                    </a:cxn>
                    <a:cxn ang="0">
                      <a:pos x="22" y="177"/>
                    </a:cxn>
                    <a:cxn ang="0">
                      <a:pos x="8" y="192"/>
                    </a:cxn>
                    <a:cxn ang="0">
                      <a:pos x="17" y="202"/>
                    </a:cxn>
                    <a:cxn ang="0">
                      <a:pos x="0" y="233"/>
                    </a:cxn>
                    <a:cxn ang="0">
                      <a:pos x="8" y="236"/>
                    </a:cxn>
                    <a:cxn ang="0">
                      <a:pos x="22" y="245"/>
                    </a:cxn>
                    <a:cxn ang="0">
                      <a:pos x="38" y="256"/>
                    </a:cxn>
                    <a:cxn ang="0">
                      <a:pos x="52" y="267"/>
                    </a:cxn>
                    <a:cxn ang="0">
                      <a:pos x="65" y="280"/>
                    </a:cxn>
                    <a:cxn ang="0">
                      <a:pos x="66" y="300"/>
                    </a:cxn>
                    <a:cxn ang="0">
                      <a:pos x="57" y="311"/>
                    </a:cxn>
                    <a:cxn ang="0">
                      <a:pos x="57" y="350"/>
                    </a:cxn>
                  </a:cxnLst>
                  <a:rect l="0" t="0" r="r" b="b"/>
                  <a:pathLst>
                    <a:path w="337" h="354">
                      <a:moveTo>
                        <a:pt x="57" y="350"/>
                      </a:moveTo>
                      <a:lnTo>
                        <a:pt x="58" y="353"/>
                      </a:lnTo>
                      <a:lnTo>
                        <a:pt x="74" y="354"/>
                      </a:lnTo>
                      <a:lnTo>
                        <a:pt x="97" y="342"/>
                      </a:lnTo>
                      <a:lnTo>
                        <a:pt x="121" y="332"/>
                      </a:lnTo>
                      <a:lnTo>
                        <a:pt x="135" y="326"/>
                      </a:lnTo>
                      <a:lnTo>
                        <a:pt x="160" y="318"/>
                      </a:lnTo>
                      <a:lnTo>
                        <a:pt x="173" y="317"/>
                      </a:lnTo>
                      <a:lnTo>
                        <a:pt x="208" y="311"/>
                      </a:lnTo>
                      <a:lnTo>
                        <a:pt x="219" y="310"/>
                      </a:lnTo>
                      <a:lnTo>
                        <a:pt x="240" y="307"/>
                      </a:lnTo>
                      <a:lnTo>
                        <a:pt x="258" y="307"/>
                      </a:lnTo>
                      <a:lnTo>
                        <a:pt x="274" y="312"/>
                      </a:lnTo>
                      <a:lnTo>
                        <a:pt x="295" y="316"/>
                      </a:lnTo>
                      <a:lnTo>
                        <a:pt x="299" y="316"/>
                      </a:lnTo>
                      <a:lnTo>
                        <a:pt x="301" y="315"/>
                      </a:lnTo>
                      <a:lnTo>
                        <a:pt x="305" y="308"/>
                      </a:lnTo>
                      <a:lnTo>
                        <a:pt x="307" y="307"/>
                      </a:lnTo>
                      <a:lnTo>
                        <a:pt x="313" y="307"/>
                      </a:lnTo>
                      <a:lnTo>
                        <a:pt x="317" y="310"/>
                      </a:lnTo>
                      <a:lnTo>
                        <a:pt x="323" y="308"/>
                      </a:lnTo>
                      <a:lnTo>
                        <a:pt x="323" y="294"/>
                      </a:lnTo>
                      <a:lnTo>
                        <a:pt x="321" y="281"/>
                      </a:lnTo>
                      <a:lnTo>
                        <a:pt x="318" y="280"/>
                      </a:lnTo>
                      <a:lnTo>
                        <a:pt x="311" y="279"/>
                      </a:lnTo>
                      <a:lnTo>
                        <a:pt x="307" y="274"/>
                      </a:lnTo>
                      <a:lnTo>
                        <a:pt x="304" y="258"/>
                      </a:lnTo>
                      <a:lnTo>
                        <a:pt x="296" y="238"/>
                      </a:lnTo>
                      <a:lnTo>
                        <a:pt x="296" y="230"/>
                      </a:lnTo>
                      <a:lnTo>
                        <a:pt x="297" y="213"/>
                      </a:lnTo>
                      <a:lnTo>
                        <a:pt x="301" y="206"/>
                      </a:lnTo>
                      <a:lnTo>
                        <a:pt x="307" y="199"/>
                      </a:lnTo>
                      <a:lnTo>
                        <a:pt x="310" y="194"/>
                      </a:lnTo>
                      <a:lnTo>
                        <a:pt x="310" y="183"/>
                      </a:lnTo>
                      <a:lnTo>
                        <a:pt x="312" y="174"/>
                      </a:lnTo>
                      <a:lnTo>
                        <a:pt x="318" y="161"/>
                      </a:lnTo>
                      <a:lnTo>
                        <a:pt x="322" y="152"/>
                      </a:lnTo>
                      <a:lnTo>
                        <a:pt x="324" y="150"/>
                      </a:lnTo>
                      <a:lnTo>
                        <a:pt x="328" y="145"/>
                      </a:lnTo>
                      <a:lnTo>
                        <a:pt x="332" y="144"/>
                      </a:lnTo>
                      <a:lnTo>
                        <a:pt x="332" y="139"/>
                      </a:lnTo>
                      <a:lnTo>
                        <a:pt x="337" y="138"/>
                      </a:lnTo>
                      <a:lnTo>
                        <a:pt x="334" y="122"/>
                      </a:lnTo>
                      <a:lnTo>
                        <a:pt x="327" y="95"/>
                      </a:lnTo>
                      <a:lnTo>
                        <a:pt x="324" y="91"/>
                      </a:lnTo>
                      <a:lnTo>
                        <a:pt x="321" y="90"/>
                      </a:lnTo>
                      <a:lnTo>
                        <a:pt x="321" y="87"/>
                      </a:lnTo>
                      <a:lnTo>
                        <a:pt x="326" y="82"/>
                      </a:lnTo>
                      <a:lnTo>
                        <a:pt x="323" y="77"/>
                      </a:lnTo>
                      <a:lnTo>
                        <a:pt x="324" y="74"/>
                      </a:lnTo>
                      <a:lnTo>
                        <a:pt x="324" y="68"/>
                      </a:lnTo>
                      <a:lnTo>
                        <a:pt x="322" y="70"/>
                      </a:lnTo>
                      <a:lnTo>
                        <a:pt x="316" y="70"/>
                      </a:lnTo>
                      <a:lnTo>
                        <a:pt x="313" y="69"/>
                      </a:lnTo>
                      <a:lnTo>
                        <a:pt x="308" y="59"/>
                      </a:lnTo>
                      <a:lnTo>
                        <a:pt x="307" y="54"/>
                      </a:lnTo>
                      <a:lnTo>
                        <a:pt x="302" y="53"/>
                      </a:lnTo>
                      <a:lnTo>
                        <a:pt x="296" y="43"/>
                      </a:lnTo>
                      <a:lnTo>
                        <a:pt x="295" y="43"/>
                      </a:lnTo>
                      <a:lnTo>
                        <a:pt x="290" y="48"/>
                      </a:lnTo>
                      <a:lnTo>
                        <a:pt x="279" y="43"/>
                      </a:lnTo>
                      <a:lnTo>
                        <a:pt x="272" y="43"/>
                      </a:lnTo>
                      <a:lnTo>
                        <a:pt x="262" y="46"/>
                      </a:lnTo>
                      <a:lnTo>
                        <a:pt x="250" y="49"/>
                      </a:lnTo>
                      <a:lnTo>
                        <a:pt x="242" y="52"/>
                      </a:lnTo>
                      <a:lnTo>
                        <a:pt x="236" y="53"/>
                      </a:lnTo>
                      <a:lnTo>
                        <a:pt x="234" y="59"/>
                      </a:lnTo>
                      <a:lnTo>
                        <a:pt x="230" y="61"/>
                      </a:lnTo>
                      <a:lnTo>
                        <a:pt x="223" y="58"/>
                      </a:lnTo>
                      <a:lnTo>
                        <a:pt x="221" y="54"/>
                      </a:lnTo>
                      <a:lnTo>
                        <a:pt x="220" y="54"/>
                      </a:lnTo>
                      <a:lnTo>
                        <a:pt x="218" y="57"/>
                      </a:lnTo>
                      <a:lnTo>
                        <a:pt x="214" y="57"/>
                      </a:lnTo>
                      <a:lnTo>
                        <a:pt x="214" y="58"/>
                      </a:lnTo>
                      <a:lnTo>
                        <a:pt x="207" y="54"/>
                      </a:lnTo>
                      <a:lnTo>
                        <a:pt x="205" y="50"/>
                      </a:lnTo>
                      <a:lnTo>
                        <a:pt x="202" y="47"/>
                      </a:lnTo>
                      <a:lnTo>
                        <a:pt x="198" y="47"/>
                      </a:lnTo>
                      <a:lnTo>
                        <a:pt x="198" y="42"/>
                      </a:lnTo>
                      <a:lnTo>
                        <a:pt x="197" y="39"/>
                      </a:lnTo>
                      <a:lnTo>
                        <a:pt x="194" y="38"/>
                      </a:lnTo>
                      <a:lnTo>
                        <a:pt x="191" y="32"/>
                      </a:lnTo>
                      <a:lnTo>
                        <a:pt x="189" y="31"/>
                      </a:lnTo>
                      <a:lnTo>
                        <a:pt x="188" y="30"/>
                      </a:lnTo>
                      <a:lnTo>
                        <a:pt x="187" y="25"/>
                      </a:lnTo>
                      <a:lnTo>
                        <a:pt x="187" y="23"/>
                      </a:lnTo>
                      <a:lnTo>
                        <a:pt x="184" y="22"/>
                      </a:lnTo>
                      <a:lnTo>
                        <a:pt x="173" y="25"/>
                      </a:lnTo>
                      <a:lnTo>
                        <a:pt x="171" y="23"/>
                      </a:lnTo>
                      <a:lnTo>
                        <a:pt x="167" y="17"/>
                      </a:lnTo>
                      <a:lnTo>
                        <a:pt x="165" y="16"/>
                      </a:lnTo>
                      <a:lnTo>
                        <a:pt x="154" y="16"/>
                      </a:lnTo>
                      <a:lnTo>
                        <a:pt x="150" y="16"/>
                      </a:lnTo>
                      <a:lnTo>
                        <a:pt x="148" y="23"/>
                      </a:lnTo>
                      <a:lnTo>
                        <a:pt x="144" y="23"/>
                      </a:lnTo>
                      <a:lnTo>
                        <a:pt x="140" y="27"/>
                      </a:lnTo>
                      <a:lnTo>
                        <a:pt x="130" y="27"/>
                      </a:lnTo>
                      <a:lnTo>
                        <a:pt x="132" y="25"/>
                      </a:lnTo>
                      <a:lnTo>
                        <a:pt x="130" y="14"/>
                      </a:lnTo>
                      <a:lnTo>
                        <a:pt x="129" y="10"/>
                      </a:lnTo>
                      <a:lnTo>
                        <a:pt x="129" y="9"/>
                      </a:lnTo>
                      <a:lnTo>
                        <a:pt x="129" y="4"/>
                      </a:lnTo>
                      <a:lnTo>
                        <a:pt x="127" y="0"/>
                      </a:lnTo>
                      <a:lnTo>
                        <a:pt x="124" y="1"/>
                      </a:lnTo>
                      <a:lnTo>
                        <a:pt x="118" y="1"/>
                      </a:lnTo>
                      <a:lnTo>
                        <a:pt x="116" y="9"/>
                      </a:lnTo>
                      <a:lnTo>
                        <a:pt x="114" y="9"/>
                      </a:lnTo>
                      <a:lnTo>
                        <a:pt x="108" y="5"/>
                      </a:lnTo>
                      <a:lnTo>
                        <a:pt x="106" y="5"/>
                      </a:lnTo>
                      <a:lnTo>
                        <a:pt x="103" y="9"/>
                      </a:lnTo>
                      <a:lnTo>
                        <a:pt x="103" y="12"/>
                      </a:lnTo>
                      <a:lnTo>
                        <a:pt x="105" y="18"/>
                      </a:lnTo>
                      <a:lnTo>
                        <a:pt x="103" y="21"/>
                      </a:lnTo>
                      <a:lnTo>
                        <a:pt x="92" y="21"/>
                      </a:lnTo>
                      <a:lnTo>
                        <a:pt x="86" y="23"/>
                      </a:lnTo>
                      <a:lnTo>
                        <a:pt x="86" y="27"/>
                      </a:lnTo>
                      <a:lnTo>
                        <a:pt x="84" y="32"/>
                      </a:lnTo>
                      <a:lnTo>
                        <a:pt x="80" y="32"/>
                      </a:lnTo>
                      <a:lnTo>
                        <a:pt x="76" y="30"/>
                      </a:lnTo>
                      <a:lnTo>
                        <a:pt x="73" y="25"/>
                      </a:lnTo>
                      <a:lnTo>
                        <a:pt x="70" y="25"/>
                      </a:lnTo>
                      <a:lnTo>
                        <a:pt x="68" y="26"/>
                      </a:lnTo>
                      <a:lnTo>
                        <a:pt x="66" y="27"/>
                      </a:lnTo>
                      <a:lnTo>
                        <a:pt x="65" y="27"/>
                      </a:lnTo>
                      <a:lnTo>
                        <a:pt x="64" y="21"/>
                      </a:lnTo>
                      <a:lnTo>
                        <a:pt x="60" y="16"/>
                      </a:lnTo>
                      <a:lnTo>
                        <a:pt x="57" y="15"/>
                      </a:lnTo>
                      <a:lnTo>
                        <a:pt x="53" y="18"/>
                      </a:lnTo>
                      <a:lnTo>
                        <a:pt x="48" y="17"/>
                      </a:lnTo>
                      <a:lnTo>
                        <a:pt x="46" y="18"/>
                      </a:lnTo>
                      <a:lnTo>
                        <a:pt x="43" y="21"/>
                      </a:lnTo>
                      <a:lnTo>
                        <a:pt x="42" y="25"/>
                      </a:lnTo>
                      <a:lnTo>
                        <a:pt x="39" y="28"/>
                      </a:lnTo>
                      <a:lnTo>
                        <a:pt x="33" y="30"/>
                      </a:lnTo>
                      <a:lnTo>
                        <a:pt x="32" y="32"/>
                      </a:lnTo>
                      <a:lnTo>
                        <a:pt x="26" y="39"/>
                      </a:lnTo>
                      <a:lnTo>
                        <a:pt x="25" y="42"/>
                      </a:lnTo>
                      <a:lnTo>
                        <a:pt x="22" y="44"/>
                      </a:lnTo>
                      <a:lnTo>
                        <a:pt x="24" y="53"/>
                      </a:lnTo>
                      <a:lnTo>
                        <a:pt x="24" y="70"/>
                      </a:lnTo>
                      <a:lnTo>
                        <a:pt x="24" y="73"/>
                      </a:lnTo>
                      <a:lnTo>
                        <a:pt x="31" y="76"/>
                      </a:lnTo>
                      <a:lnTo>
                        <a:pt x="38" y="76"/>
                      </a:lnTo>
                      <a:lnTo>
                        <a:pt x="37" y="90"/>
                      </a:lnTo>
                      <a:lnTo>
                        <a:pt x="41" y="89"/>
                      </a:lnTo>
                      <a:lnTo>
                        <a:pt x="44" y="93"/>
                      </a:lnTo>
                      <a:lnTo>
                        <a:pt x="44" y="96"/>
                      </a:lnTo>
                      <a:lnTo>
                        <a:pt x="42" y="97"/>
                      </a:lnTo>
                      <a:lnTo>
                        <a:pt x="38" y="101"/>
                      </a:lnTo>
                      <a:lnTo>
                        <a:pt x="35" y="109"/>
                      </a:lnTo>
                      <a:lnTo>
                        <a:pt x="37" y="109"/>
                      </a:lnTo>
                      <a:lnTo>
                        <a:pt x="41" y="111"/>
                      </a:lnTo>
                      <a:lnTo>
                        <a:pt x="44" y="111"/>
                      </a:lnTo>
                      <a:lnTo>
                        <a:pt x="44" y="117"/>
                      </a:lnTo>
                      <a:lnTo>
                        <a:pt x="47" y="120"/>
                      </a:lnTo>
                      <a:lnTo>
                        <a:pt x="47" y="125"/>
                      </a:lnTo>
                      <a:lnTo>
                        <a:pt x="48" y="134"/>
                      </a:lnTo>
                      <a:lnTo>
                        <a:pt x="47" y="134"/>
                      </a:lnTo>
                      <a:lnTo>
                        <a:pt x="44" y="128"/>
                      </a:lnTo>
                      <a:lnTo>
                        <a:pt x="41" y="129"/>
                      </a:lnTo>
                      <a:lnTo>
                        <a:pt x="38" y="129"/>
                      </a:lnTo>
                      <a:lnTo>
                        <a:pt x="35" y="125"/>
                      </a:lnTo>
                      <a:lnTo>
                        <a:pt x="26" y="124"/>
                      </a:lnTo>
                      <a:lnTo>
                        <a:pt x="17" y="128"/>
                      </a:lnTo>
                      <a:lnTo>
                        <a:pt x="17" y="129"/>
                      </a:lnTo>
                      <a:lnTo>
                        <a:pt x="19" y="129"/>
                      </a:lnTo>
                      <a:lnTo>
                        <a:pt x="20" y="134"/>
                      </a:lnTo>
                      <a:lnTo>
                        <a:pt x="17" y="139"/>
                      </a:lnTo>
                      <a:lnTo>
                        <a:pt x="20" y="141"/>
                      </a:lnTo>
                      <a:lnTo>
                        <a:pt x="26" y="141"/>
                      </a:lnTo>
                      <a:lnTo>
                        <a:pt x="30" y="141"/>
                      </a:lnTo>
                      <a:lnTo>
                        <a:pt x="31" y="145"/>
                      </a:lnTo>
                      <a:lnTo>
                        <a:pt x="30" y="147"/>
                      </a:lnTo>
                      <a:lnTo>
                        <a:pt x="32" y="147"/>
                      </a:lnTo>
                      <a:lnTo>
                        <a:pt x="33" y="150"/>
                      </a:lnTo>
                      <a:lnTo>
                        <a:pt x="28" y="152"/>
                      </a:lnTo>
                      <a:lnTo>
                        <a:pt x="27" y="157"/>
                      </a:lnTo>
                      <a:lnTo>
                        <a:pt x="27" y="166"/>
                      </a:lnTo>
                      <a:lnTo>
                        <a:pt x="22" y="172"/>
                      </a:lnTo>
                      <a:lnTo>
                        <a:pt x="22" y="177"/>
                      </a:lnTo>
                      <a:lnTo>
                        <a:pt x="9" y="176"/>
                      </a:lnTo>
                      <a:lnTo>
                        <a:pt x="5" y="178"/>
                      </a:lnTo>
                      <a:lnTo>
                        <a:pt x="6" y="183"/>
                      </a:lnTo>
                      <a:lnTo>
                        <a:pt x="8" y="192"/>
                      </a:lnTo>
                      <a:lnTo>
                        <a:pt x="10" y="193"/>
                      </a:lnTo>
                      <a:lnTo>
                        <a:pt x="12" y="197"/>
                      </a:lnTo>
                      <a:lnTo>
                        <a:pt x="12" y="198"/>
                      </a:lnTo>
                      <a:lnTo>
                        <a:pt x="17" y="202"/>
                      </a:lnTo>
                      <a:lnTo>
                        <a:pt x="14" y="217"/>
                      </a:lnTo>
                      <a:lnTo>
                        <a:pt x="12" y="220"/>
                      </a:lnTo>
                      <a:lnTo>
                        <a:pt x="4" y="227"/>
                      </a:lnTo>
                      <a:lnTo>
                        <a:pt x="0" y="233"/>
                      </a:lnTo>
                      <a:lnTo>
                        <a:pt x="0" y="235"/>
                      </a:lnTo>
                      <a:lnTo>
                        <a:pt x="3" y="235"/>
                      </a:lnTo>
                      <a:lnTo>
                        <a:pt x="4" y="237"/>
                      </a:lnTo>
                      <a:lnTo>
                        <a:pt x="8" y="236"/>
                      </a:lnTo>
                      <a:lnTo>
                        <a:pt x="9" y="238"/>
                      </a:lnTo>
                      <a:lnTo>
                        <a:pt x="11" y="240"/>
                      </a:lnTo>
                      <a:lnTo>
                        <a:pt x="15" y="240"/>
                      </a:lnTo>
                      <a:lnTo>
                        <a:pt x="22" y="245"/>
                      </a:lnTo>
                      <a:lnTo>
                        <a:pt x="32" y="245"/>
                      </a:lnTo>
                      <a:lnTo>
                        <a:pt x="35" y="245"/>
                      </a:lnTo>
                      <a:lnTo>
                        <a:pt x="38" y="252"/>
                      </a:lnTo>
                      <a:lnTo>
                        <a:pt x="38" y="256"/>
                      </a:lnTo>
                      <a:lnTo>
                        <a:pt x="41" y="257"/>
                      </a:lnTo>
                      <a:lnTo>
                        <a:pt x="44" y="262"/>
                      </a:lnTo>
                      <a:lnTo>
                        <a:pt x="46" y="265"/>
                      </a:lnTo>
                      <a:lnTo>
                        <a:pt x="52" y="267"/>
                      </a:lnTo>
                      <a:lnTo>
                        <a:pt x="57" y="272"/>
                      </a:lnTo>
                      <a:lnTo>
                        <a:pt x="63" y="270"/>
                      </a:lnTo>
                      <a:lnTo>
                        <a:pt x="63" y="275"/>
                      </a:lnTo>
                      <a:lnTo>
                        <a:pt x="65" y="280"/>
                      </a:lnTo>
                      <a:lnTo>
                        <a:pt x="66" y="286"/>
                      </a:lnTo>
                      <a:lnTo>
                        <a:pt x="64" y="294"/>
                      </a:lnTo>
                      <a:lnTo>
                        <a:pt x="66" y="299"/>
                      </a:lnTo>
                      <a:lnTo>
                        <a:pt x="66" y="300"/>
                      </a:lnTo>
                      <a:lnTo>
                        <a:pt x="62" y="300"/>
                      </a:lnTo>
                      <a:lnTo>
                        <a:pt x="60" y="303"/>
                      </a:lnTo>
                      <a:lnTo>
                        <a:pt x="60" y="311"/>
                      </a:lnTo>
                      <a:lnTo>
                        <a:pt x="57" y="311"/>
                      </a:lnTo>
                      <a:lnTo>
                        <a:pt x="57" y="313"/>
                      </a:lnTo>
                      <a:lnTo>
                        <a:pt x="57" y="318"/>
                      </a:lnTo>
                      <a:lnTo>
                        <a:pt x="55" y="323"/>
                      </a:lnTo>
                      <a:lnTo>
                        <a:pt x="57" y="35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73" name="Freeform 51"/>
                <p:cNvSpPr>
                  <a:spLocks noChangeAspect="1"/>
                </p:cNvSpPr>
                <p:nvPr/>
              </p:nvSpPr>
              <p:spPr bwMode="gray">
                <a:xfrm>
                  <a:off x="4756943" y="3497609"/>
                  <a:ext cx="38100" cy="90488"/>
                </a:xfrm>
                <a:custGeom>
                  <a:avLst/>
                  <a:gdLst/>
                  <a:ahLst/>
                  <a:cxnLst>
                    <a:cxn ang="0">
                      <a:pos x="80" y="281"/>
                    </a:cxn>
                    <a:cxn ang="0">
                      <a:pos x="77" y="279"/>
                    </a:cxn>
                    <a:cxn ang="0">
                      <a:pos x="61" y="262"/>
                    </a:cxn>
                    <a:cxn ang="0">
                      <a:pos x="53" y="252"/>
                    </a:cxn>
                    <a:cxn ang="0">
                      <a:pos x="48" y="241"/>
                    </a:cxn>
                    <a:cxn ang="0">
                      <a:pos x="47" y="231"/>
                    </a:cxn>
                    <a:cxn ang="0">
                      <a:pos x="46" y="209"/>
                    </a:cxn>
                    <a:cxn ang="0">
                      <a:pos x="47" y="188"/>
                    </a:cxn>
                    <a:cxn ang="0">
                      <a:pos x="43" y="148"/>
                    </a:cxn>
                    <a:cxn ang="0">
                      <a:pos x="42" y="114"/>
                    </a:cxn>
                    <a:cxn ang="0">
                      <a:pos x="41" y="101"/>
                    </a:cxn>
                    <a:cxn ang="0">
                      <a:pos x="38" y="95"/>
                    </a:cxn>
                    <a:cxn ang="0">
                      <a:pos x="34" y="89"/>
                    </a:cxn>
                    <a:cxn ang="0">
                      <a:pos x="32" y="68"/>
                    </a:cxn>
                    <a:cxn ang="0">
                      <a:pos x="29" y="53"/>
                    </a:cxn>
                    <a:cxn ang="0">
                      <a:pos x="25" y="48"/>
                    </a:cxn>
                    <a:cxn ang="0">
                      <a:pos x="18" y="41"/>
                    </a:cxn>
                    <a:cxn ang="0">
                      <a:pos x="14" y="33"/>
                    </a:cxn>
                    <a:cxn ang="0">
                      <a:pos x="5" y="27"/>
                    </a:cxn>
                    <a:cxn ang="0">
                      <a:pos x="4" y="21"/>
                    </a:cxn>
                    <a:cxn ang="0">
                      <a:pos x="8" y="16"/>
                    </a:cxn>
                    <a:cxn ang="0">
                      <a:pos x="8" y="11"/>
                    </a:cxn>
                    <a:cxn ang="0">
                      <a:pos x="11" y="6"/>
                    </a:cxn>
                    <a:cxn ang="0">
                      <a:pos x="10" y="5"/>
                    </a:cxn>
                    <a:cxn ang="0">
                      <a:pos x="2" y="4"/>
                    </a:cxn>
                    <a:cxn ang="0">
                      <a:pos x="0" y="3"/>
                    </a:cxn>
                    <a:cxn ang="0">
                      <a:pos x="0" y="0"/>
                    </a:cxn>
                    <a:cxn ang="0">
                      <a:pos x="0" y="1"/>
                    </a:cxn>
                    <a:cxn ang="0">
                      <a:pos x="35" y="6"/>
                    </a:cxn>
                    <a:cxn ang="0">
                      <a:pos x="38" y="11"/>
                    </a:cxn>
                    <a:cxn ang="0">
                      <a:pos x="42" y="11"/>
                    </a:cxn>
                    <a:cxn ang="0">
                      <a:pos x="45" y="8"/>
                    </a:cxn>
                    <a:cxn ang="0">
                      <a:pos x="59" y="9"/>
                    </a:cxn>
                    <a:cxn ang="0">
                      <a:pos x="61" y="8"/>
                    </a:cxn>
                    <a:cxn ang="0">
                      <a:pos x="58" y="10"/>
                    </a:cxn>
                    <a:cxn ang="0">
                      <a:pos x="57" y="17"/>
                    </a:cxn>
                    <a:cxn ang="0">
                      <a:pos x="53" y="25"/>
                    </a:cxn>
                    <a:cxn ang="0">
                      <a:pos x="52" y="35"/>
                    </a:cxn>
                    <a:cxn ang="0">
                      <a:pos x="52" y="43"/>
                    </a:cxn>
                    <a:cxn ang="0">
                      <a:pos x="57" y="47"/>
                    </a:cxn>
                    <a:cxn ang="0">
                      <a:pos x="63" y="51"/>
                    </a:cxn>
                    <a:cxn ang="0">
                      <a:pos x="67" y="51"/>
                    </a:cxn>
                    <a:cxn ang="0">
                      <a:pos x="72" y="53"/>
                    </a:cxn>
                    <a:cxn ang="0">
                      <a:pos x="84" y="69"/>
                    </a:cxn>
                    <a:cxn ang="0">
                      <a:pos x="93" y="89"/>
                    </a:cxn>
                    <a:cxn ang="0">
                      <a:pos x="99" y="110"/>
                    </a:cxn>
                    <a:cxn ang="0">
                      <a:pos x="102" y="119"/>
                    </a:cxn>
                    <a:cxn ang="0">
                      <a:pos x="104" y="125"/>
                    </a:cxn>
                    <a:cxn ang="0">
                      <a:pos x="106" y="134"/>
                    </a:cxn>
                    <a:cxn ang="0">
                      <a:pos x="108" y="145"/>
                    </a:cxn>
                    <a:cxn ang="0">
                      <a:pos x="110" y="164"/>
                    </a:cxn>
                    <a:cxn ang="0">
                      <a:pos x="110" y="215"/>
                    </a:cxn>
                    <a:cxn ang="0">
                      <a:pos x="106" y="238"/>
                    </a:cxn>
                    <a:cxn ang="0">
                      <a:pos x="106" y="248"/>
                    </a:cxn>
                    <a:cxn ang="0">
                      <a:pos x="110" y="261"/>
                    </a:cxn>
                    <a:cxn ang="0">
                      <a:pos x="112" y="268"/>
                    </a:cxn>
                    <a:cxn ang="0">
                      <a:pos x="113" y="269"/>
                    </a:cxn>
                    <a:cxn ang="0">
                      <a:pos x="120" y="270"/>
                    </a:cxn>
                    <a:cxn ang="0">
                      <a:pos x="99" y="275"/>
                    </a:cxn>
                    <a:cxn ang="0">
                      <a:pos x="80" y="281"/>
                    </a:cxn>
                  </a:cxnLst>
                  <a:rect l="0" t="0" r="r" b="b"/>
                  <a:pathLst>
                    <a:path w="120" h="281">
                      <a:moveTo>
                        <a:pt x="80" y="281"/>
                      </a:moveTo>
                      <a:lnTo>
                        <a:pt x="77" y="279"/>
                      </a:lnTo>
                      <a:lnTo>
                        <a:pt x="61" y="262"/>
                      </a:lnTo>
                      <a:lnTo>
                        <a:pt x="53" y="252"/>
                      </a:lnTo>
                      <a:lnTo>
                        <a:pt x="48" y="241"/>
                      </a:lnTo>
                      <a:lnTo>
                        <a:pt x="47" y="231"/>
                      </a:lnTo>
                      <a:lnTo>
                        <a:pt x="46" y="209"/>
                      </a:lnTo>
                      <a:lnTo>
                        <a:pt x="47" y="188"/>
                      </a:lnTo>
                      <a:lnTo>
                        <a:pt x="43" y="148"/>
                      </a:lnTo>
                      <a:lnTo>
                        <a:pt x="42" y="114"/>
                      </a:lnTo>
                      <a:lnTo>
                        <a:pt x="41" y="101"/>
                      </a:lnTo>
                      <a:lnTo>
                        <a:pt x="38" y="95"/>
                      </a:lnTo>
                      <a:lnTo>
                        <a:pt x="34" y="89"/>
                      </a:lnTo>
                      <a:lnTo>
                        <a:pt x="32" y="68"/>
                      </a:lnTo>
                      <a:lnTo>
                        <a:pt x="29" y="53"/>
                      </a:lnTo>
                      <a:lnTo>
                        <a:pt x="25" y="48"/>
                      </a:lnTo>
                      <a:lnTo>
                        <a:pt x="18" y="41"/>
                      </a:lnTo>
                      <a:lnTo>
                        <a:pt x="14" y="33"/>
                      </a:lnTo>
                      <a:lnTo>
                        <a:pt x="5" y="27"/>
                      </a:lnTo>
                      <a:lnTo>
                        <a:pt x="4" y="21"/>
                      </a:lnTo>
                      <a:lnTo>
                        <a:pt x="8" y="16"/>
                      </a:lnTo>
                      <a:lnTo>
                        <a:pt x="8" y="11"/>
                      </a:lnTo>
                      <a:lnTo>
                        <a:pt x="11" y="6"/>
                      </a:lnTo>
                      <a:lnTo>
                        <a:pt x="10" y="5"/>
                      </a:lnTo>
                      <a:lnTo>
                        <a:pt x="2" y="4"/>
                      </a:lnTo>
                      <a:lnTo>
                        <a:pt x="0" y="3"/>
                      </a:lnTo>
                      <a:lnTo>
                        <a:pt x="0" y="0"/>
                      </a:lnTo>
                      <a:lnTo>
                        <a:pt x="0" y="1"/>
                      </a:lnTo>
                      <a:lnTo>
                        <a:pt x="35" y="6"/>
                      </a:lnTo>
                      <a:lnTo>
                        <a:pt x="38" y="11"/>
                      </a:lnTo>
                      <a:lnTo>
                        <a:pt x="42" y="11"/>
                      </a:lnTo>
                      <a:lnTo>
                        <a:pt x="45" y="8"/>
                      </a:lnTo>
                      <a:lnTo>
                        <a:pt x="59" y="9"/>
                      </a:lnTo>
                      <a:lnTo>
                        <a:pt x="61" y="8"/>
                      </a:lnTo>
                      <a:lnTo>
                        <a:pt x="58" y="10"/>
                      </a:lnTo>
                      <a:lnTo>
                        <a:pt x="57" y="17"/>
                      </a:lnTo>
                      <a:lnTo>
                        <a:pt x="53" y="25"/>
                      </a:lnTo>
                      <a:lnTo>
                        <a:pt x="52" y="35"/>
                      </a:lnTo>
                      <a:lnTo>
                        <a:pt x="52" y="43"/>
                      </a:lnTo>
                      <a:lnTo>
                        <a:pt x="57" y="47"/>
                      </a:lnTo>
                      <a:lnTo>
                        <a:pt x="63" y="51"/>
                      </a:lnTo>
                      <a:lnTo>
                        <a:pt x="67" y="51"/>
                      </a:lnTo>
                      <a:lnTo>
                        <a:pt x="72" y="53"/>
                      </a:lnTo>
                      <a:lnTo>
                        <a:pt x="84" y="69"/>
                      </a:lnTo>
                      <a:lnTo>
                        <a:pt x="93" y="89"/>
                      </a:lnTo>
                      <a:lnTo>
                        <a:pt x="99" y="110"/>
                      </a:lnTo>
                      <a:lnTo>
                        <a:pt x="102" y="119"/>
                      </a:lnTo>
                      <a:lnTo>
                        <a:pt x="104" y="125"/>
                      </a:lnTo>
                      <a:lnTo>
                        <a:pt x="106" y="134"/>
                      </a:lnTo>
                      <a:lnTo>
                        <a:pt x="108" y="145"/>
                      </a:lnTo>
                      <a:lnTo>
                        <a:pt x="110" y="164"/>
                      </a:lnTo>
                      <a:lnTo>
                        <a:pt x="110" y="215"/>
                      </a:lnTo>
                      <a:lnTo>
                        <a:pt x="106" y="238"/>
                      </a:lnTo>
                      <a:lnTo>
                        <a:pt x="106" y="248"/>
                      </a:lnTo>
                      <a:lnTo>
                        <a:pt x="110" y="261"/>
                      </a:lnTo>
                      <a:lnTo>
                        <a:pt x="112" y="268"/>
                      </a:lnTo>
                      <a:lnTo>
                        <a:pt x="113" y="269"/>
                      </a:lnTo>
                      <a:lnTo>
                        <a:pt x="120" y="270"/>
                      </a:lnTo>
                      <a:lnTo>
                        <a:pt x="99" y="275"/>
                      </a:lnTo>
                      <a:lnTo>
                        <a:pt x="80" y="281"/>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74" name="Freeform 52"/>
                <p:cNvSpPr>
                  <a:spLocks noChangeAspect="1"/>
                </p:cNvSpPr>
                <p:nvPr/>
              </p:nvSpPr>
              <p:spPr bwMode="gray">
                <a:xfrm>
                  <a:off x="4972842" y="3600797"/>
                  <a:ext cx="331788" cy="323850"/>
                </a:xfrm>
                <a:custGeom>
                  <a:avLst/>
                  <a:gdLst/>
                  <a:ahLst/>
                  <a:cxnLst>
                    <a:cxn ang="0">
                      <a:pos x="960" y="671"/>
                    </a:cxn>
                    <a:cxn ang="0">
                      <a:pos x="939" y="609"/>
                    </a:cxn>
                    <a:cxn ang="0">
                      <a:pos x="933" y="528"/>
                    </a:cxn>
                    <a:cxn ang="0">
                      <a:pos x="933" y="488"/>
                    </a:cxn>
                    <a:cxn ang="0">
                      <a:pos x="927" y="435"/>
                    </a:cxn>
                    <a:cxn ang="0">
                      <a:pos x="934" y="392"/>
                    </a:cxn>
                    <a:cxn ang="0">
                      <a:pos x="960" y="337"/>
                    </a:cxn>
                    <a:cxn ang="0">
                      <a:pos x="979" y="248"/>
                    </a:cxn>
                    <a:cxn ang="0">
                      <a:pos x="1015" y="202"/>
                    </a:cxn>
                    <a:cxn ang="0">
                      <a:pos x="1043" y="167"/>
                    </a:cxn>
                    <a:cxn ang="0">
                      <a:pos x="1020" y="143"/>
                    </a:cxn>
                    <a:cxn ang="0">
                      <a:pos x="1019" y="90"/>
                    </a:cxn>
                    <a:cxn ang="0">
                      <a:pos x="955" y="36"/>
                    </a:cxn>
                    <a:cxn ang="0">
                      <a:pos x="892" y="52"/>
                    </a:cxn>
                    <a:cxn ang="0">
                      <a:pos x="839" y="5"/>
                    </a:cxn>
                    <a:cxn ang="0">
                      <a:pos x="771" y="0"/>
                    </a:cxn>
                    <a:cxn ang="0">
                      <a:pos x="697" y="16"/>
                    </a:cxn>
                    <a:cxn ang="0">
                      <a:pos x="676" y="10"/>
                    </a:cxn>
                    <a:cxn ang="0">
                      <a:pos x="601" y="27"/>
                    </a:cxn>
                    <a:cxn ang="0">
                      <a:pos x="509" y="53"/>
                    </a:cxn>
                    <a:cxn ang="0">
                      <a:pos x="436" y="25"/>
                    </a:cxn>
                    <a:cxn ang="0">
                      <a:pos x="384" y="16"/>
                    </a:cxn>
                    <a:cxn ang="0">
                      <a:pos x="359" y="75"/>
                    </a:cxn>
                    <a:cxn ang="0">
                      <a:pos x="326" y="159"/>
                    </a:cxn>
                    <a:cxn ang="0">
                      <a:pos x="298" y="327"/>
                    </a:cxn>
                    <a:cxn ang="0">
                      <a:pos x="217" y="423"/>
                    </a:cxn>
                    <a:cxn ang="0">
                      <a:pos x="181" y="516"/>
                    </a:cxn>
                    <a:cxn ang="0">
                      <a:pos x="112" y="531"/>
                    </a:cxn>
                    <a:cxn ang="0">
                      <a:pos x="68" y="551"/>
                    </a:cxn>
                    <a:cxn ang="0">
                      <a:pos x="18" y="560"/>
                    </a:cxn>
                    <a:cxn ang="0">
                      <a:pos x="3" y="612"/>
                    </a:cxn>
                    <a:cxn ang="0">
                      <a:pos x="9" y="624"/>
                    </a:cxn>
                    <a:cxn ang="0">
                      <a:pos x="70" y="606"/>
                    </a:cxn>
                    <a:cxn ang="0">
                      <a:pos x="155" y="606"/>
                    </a:cxn>
                    <a:cxn ang="0">
                      <a:pos x="225" y="613"/>
                    </a:cxn>
                    <a:cxn ang="0">
                      <a:pos x="244" y="654"/>
                    </a:cxn>
                    <a:cxn ang="0">
                      <a:pos x="289" y="727"/>
                    </a:cxn>
                    <a:cxn ang="0">
                      <a:pos x="366" y="725"/>
                    </a:cxn>
                    <a:cxn ang="0">
                      <a:pos x="393" y="694"/>
                    </a:cxn>
                    <a:cxn ang="0">
                      <a:pos x="444" y="664"/>
                    </a:cxn>
                    <a:cxn ang="0">
                      <a:pos x="520" y="699"/>
                    </a:cxn>
                    <a:cxn ang="0">
                      <a:pos x="527" y="781"/>
                    </a:cxn>
                    <a:cxn ang="0">
                      <a:pos x="541" y="850"/>
                    </a:cxn>
                    <a:cxn ang="0">
                      <a:pos x="531" y="894"/>
                    </a:cxn>
                    <a:cxn ang="0">
                      <a:pos x="549" y="908"/>
                    </a:cxn>
                    <a:cxn ang="0">
                      <a:pos x="613" y="891"/>
                    </a:cxn>
                    <a:cxn ang="0">
                      <a:pos x="645" y="882"/>
                    </a:cxn>
                    <a:cxn ang="0">
                      <a:pos x="667" y="903"/>
                    </a:cxn>
                    <a:cxn ang="0">
                      <a:pos x="697" y="901"/>
                    </a:cxn>
                    <a:cxn ang="0">
                      <a:pos x="736" y="925"/>
                    </a:cxn>
                    <a:cxn ang="0">
                      <a:pos x="799" y="934"/>
                    </a:cxn>
                    <a:cxn ang="0">
                      <a:pos x="858" y="961"/>
                    </a:cxn>
                    <a:cxn ang="0">
                      <a:pos x="898" y="999"/>
                    </a:cxn>
                    <a:cxn ang="0">
                      <a:pos x="941" y="1010"/>
                    </a:cxn>
                    <a:cxn ang="0">
                      <a:pos x="959" y="1018"/>
                    </a:cxn>
                    <a:cxn ang="0">
                      <a:pos x="956" y="958"/>
                    </a:cxn>
                    <a:cxn ang="0">
                      <a:pos x="911" y="955"/>
                    </a:cxn>
                    <a:cxn ang="0">
                      <a:pos x="895" y="917"/>
                    </a:cxn>
                    <a:cxn ang="0">
                      <a:pos x="912" y="820"/>
                    </a:cxn>
                    <a:cxn ang="0">
                      <a:pos x="914" y="772"/>
                    </a:cxn>
                    <a:cxn ang="0">
                      <a:pos x="941" y="748"/>
                    </a:cxn>
                  </a:cxnLst>
                  <a:rect l="0" t="0" r="r" b="b"/>
                  <a:pathLst>
                    <a:path w="1045" h="1018">
                      <a:moveTo>
                        <a:pt x="1003" y="735"/>
                      </a:moveTo>
                      <a:lnTo>
                        <a:pt x="995" y="700"/>
                      </a:lnTo>
                      <a:lnTo>
                        <a:pt x="986" y="688"/>
                      </a:lnTo>
                      <a:lnTo>
                        <a:pt x="972" y="684"/>
                      </a:lnTo>
                      <a:lnTo>
                        <a:pt x="960" y="671"/>
                      </a:lnTo>
                      <a:lnTo>
                        <a:pt x="952" y="662"/>
                      </a:lnTo>
                      <a:lnTo>
                        <a:pt x="945" y="646"/>
                      </a:lnTo>
                      <a:lnTo>
                        <a:pt x="940" y="639"/>
                      </a:lnTo>
                      <a:lnTo>
                        <a:pt x="936" y="622"/>
                      </a:lnTo>
                      <a:lnTo>
                        <a:pt x="939" y="609"/>
                      </a:lnTo>
                      <a:lnTo>
                        <a:pt x="939" y="597"/>
                      </a:lnTo>
                      <a:lnTo>
                        <a:pt x="933" y="585"/>
                      </a:lnTo>
                      <a:lnTo>
                        <a:pt x="927" y="566"/>
                      </a:lnTo>
                      <a:lnTo>
                        <a:pt x="928" y="551"/>
                      </a:lnTo>
                      <a:lnTo>
                        <a:pt x="933" y="528"/>
                      </a:lnTo>
                      <a:lnTo>
                        <a:pt x="932" y="517"/>
                      </a:lnTo>
                      <a:lnTo>
                        <a:pt x="928" y="520"/>
                      </a:lnTo>
                      <a:lnTo>
                        <a:pt x="927" y="515"/>
                      </a:lnTo>
                      <a:lnTo>
                        <a:pt x="928" y="503"/>
                      </a:lnTo>
                      <a:lnTo>
                        <a:pt x="933" y="488"/>
                      </a:lnTo>
                      <a:lnTo>
                        <a:pt x="934" y="478"/>
                      </a:lnTo>
                      <a:lnTo>
                        <a:pt x="938" y="471"/>
                      </a:lnTo>
                      <a:lnTo>
                        <a:pt x="935" y="447"/>
                      </a:lnTo>
                      <a:lnTo>
                        <a:pt x="933" y="441"/>
                      </a:lnTo>
                      <a:lnTo>
                        <a:pt x="927" y="435"/>
                      </a:lnTo>
                      <a:lnTo>
                        <a:pt x="922" y="428"/>
                      </a:lnTo>
                      <a:lnTo>
                        <a:pt x="920" y="424"/>
                      </a:lnTo>
                      <a:lnTo>
                        <a:pt x="920" y="417"/>
                      </a:lnTo>
                      <a:lnTo>
                        <a:pt x="930" y="403"/>
                      </a:lnTo>
                      <a:lnTo>
                        <a:pt x="934" y="392"/>
                      </a:lnTo>
                      <a:lnTo>
                        <a:pt x="941" y="379"/>
                      </a:lnTo>
                      <a:lnTo>
                        <a:pt x="949" y="367"/>
                      </a:lnTo>
                      <a:lnTo>
                        <a:pt x="956" y="360"/>
                      </a:lnTo>
                      <a:lnTo>
                        <a:pt x="959" y="358"/>
                      </a:lnTo>
                      <a:lnTo>
                        <a:pt x="960" y="337"/>
                      </a:lnTo>
                      <a:lnTo>
                        <a:pt x="962" y="309"/>
                      </a:lnTo>
                      <a:lnTo>
                        <a:pt x="962" y="295"/>
                      </a:lnTo>
                      <a:lnTo>
                        <a:pt x="970" y="264"/>
                      </a:lnTo>
                      <a:lnTo>
                        <a:pt x="976" y="253"/>
                      </a:lnTo>
                      <a:lnTo>
                        <a:pt x="979" y="248"/>
                      </a:lnTo>
                      <a:lnTo>
                        <a:pt x="992" y="234"/>
                      </a:lnTo>
                      <a:lnTo>
                        <a:pt x="1003" y="221"/>
                      </a:lnTo>
                      <a:lnTo>
                        <a:pt x="1009" y="215"/>
                      </a:lnTo>
                      <a:lnTo>
                        <a:pt x="1011" y="209"/>
                      </a:lnTo>
                      <a:lnTo>
                        <a:pt x="1015" y="202"/>
                      </a:lnTo>
                      <a:lnTo>
                        <a:pt x="1026" y="197"/>
                      </a:lnTo>
                      <a:lnTo>
                        <a:pt x="1032" y="192"/>
                      </a:lnTo>
                      <a:lnTo>
                        <a:pt x="1041" y="183"/>
                      </a:lnTo>
                      <a:lnTo>
                        <a:pt x="1045" y="175"/>
                      </a:lnTo>
                      <a:lnTo>
                        <a:pt x="1043" y="167"/>
                      </a:lnTo>
                      <a:lnTo>
                        <a:pt x="1041" y="162"/>
                      </a:lnTo>
                      <a:lnTo>
                        <a:pt x="1032" y="160"/>
                      </a:lnTo>
                      <a:lnTo>
                        <a:pt x="1027" y="156"/>
                      </a:lnTo>
                      <a:lnTo>
                        <a:pt x="1022" y="151"/>
                      </a:lnTo>
                      <a:lnTo>
                        <a:pt x="1020" y="143"/>
                      </a:lnTo>
                      <a:lnTo>
                        <a:pt x="1019" y="121"/>
                      </a:lnTo>
                      <a:lnTo>
                        <a:pt x="1022" y="103"/>
                      </a:lnTo>
                      <a:lnTo>
                        <a:pt x="1025" y="94"/>
                      </a:lnTo>
                      <a:lnTo>
                        <a:pt x="1025" y="90"/>
                      </a:lnTo>
                      <a:lnTo>
                        <a:pt x="1019" y="90"/>
                      </a:lnTo>
                      <a:lnTo>
                        <a:pt x="1013" y="85"/>
                      </a:lnTo>
                      <a:lnTo>
                        <a:pt x="1004" y="76"/>
                      </a:lnTo>
                      <a:lnTo>
                        <a:pt x="990" y="68"/>
                      </a:lnTo>
                      <a:lnTo>
                        <a:pt x="966" y="42"/>
                      </a:lnTo>
                      <a:lnTo>
                        <a:pt x="955" y="36"/>
                      </a:lnTo>
                      <a:lnTo>
                        <a:pt x="943" y="46"/>
                      </a:lnTo>
                      <a:lnTo>
                        <a:pt x="932" y="47"/>
                      </a:lnTo>
                      <a:lnTo>
                        <a:pt x="905" y="41"/>
                      </a:lnTo>
                      <a:lnTo>
                        <a:pt x="898" y="49"/>
                      </a:lnTo>
                      <a:lnTo>
                        <a:pt x="892" y="52"/>
                      </a:lnTo>
                      <a:lnTo>
                        <a:pt x="869" y="43"/>
                      </a:lnTo>
                      <a:lnTo>
                        <a:pt x="864" y="33"/>
                      </a:lnTo>
                      <a:lnTo>
                        <a:pt x="858" y="25"/>
                      </a:lnTo>
                      <a:lnTo>
                        <a:pt x="846" y="16"/>
                      </a:lnTo>
                      <a:lnTo>
                        <a:pt x="839" y="5"/>
                      </a:lnTo>
                      <a:lnTo>
                        <a:pt x="811" y="5"/>
                      </a:lnTo>
                      <a:lnTo>
                        <a:pt x="803" y="16"/>
                      </a:lnTo>
                      <a:lnTo>
                        <a:pt x="791" y="9"/>
                      </a:lnTo>
                      <a:lnTo>
                        <a:pt x="784" y="16"/>
                      </a:lnTo>
                      <a:lnTo>
                        <a:pt x="771" y="0"/>
                      </a:lnTo>
                      <a:lnTo>
                        <a:pt x="756" y="5"/>
                      </a:lnTo>
                      <a:lnTo>
                        <a:pt x="733" y="9"/>
                      </a:lnTo>
                      <a:lnTo>
                        <a:pt x="713" y="4"/>
                      </a:lnTo>
                      <a:lnTo>
                        <a:pt x="709" y="16"/>
                      </a:lnTo>
                      <a:lnTo>
                        <a:pt x="697" y="16"/>
                      </a:lnTo>
                      <a:lnTo>
                        <a:pt x="690" y="19"/>
                      </a:lnTo>
                      <a:lnTo>
                        <a:pt x="682" y="16"/>
                      </a:lnTo>
                      <a:lnTo>
                        <a:pt x="683" y="16"/>
                      </a:lnTo>
                      <a:lnTo>
                        <a:pt x="682" y="10"/>
                      </a:lnTo>
                      <a:lnTo>
                        <a:pt x="676" y="10"/>
                      </a:lnTo>
                      <a:lnTo>
                        <a:pt x="665" y="16"/>
                      </a:lnTo>
                      <a:lnTo>
                        <a:pt x="639" y="21"/>
                      </a:lnTo>
                      <a:lnTo>
                        <a:pt x="628" y="27"/>
                      </a:lnTo>
                      <a:lnTo>
                        <a:pt x="610" y="32"/>
                      </a:lnTo>
                      <a:lnTo>
                        <a:pt x="601" y="27"/>
                      </a:lnTo>
                      <a:lnTo>
                        <a:pt x="583" y="24"/>
                      </a:lnTo>
                      <a:lnTo>
                        <a:pt x="569" y="32"/>
                      </a:lnTo>
                      <a:lnTo>
                        <a:pt x="567" y="49"/>
                      </a:lnTo>
                      <a:lnTo>
                        <a:pt x="559" y="53"/>
                      </a:lnTo>
                      <a:lnTo>
                        <a:pt x="509" y="53"/>
                      </a:lnTo>
                      <a:lnTo>
                        <a:pt x="486" y="47"/>
                      </a:lnTo>
                      <a:lnTo>
                        <a:pt x="472" y="37"/>
                      </a:lnTo>
                      <a:lnTo>
                        <a:pt x="465" y="46"/>
                      </a:lnTo>
                      <a:lnTo>
                        <a:pt x="457" y="43"/>
                      </a:lnTo>
                      <a:lnTo>
                        <a:pt x="436" y="25"/>
                      </a:lnTo>
                      <a:lnTo>
                        <a:pt x="434" y="16"/>
                      </a:lnTo>
                      <a:lnTo>
                        <a:pt x="427" y="6"/>
                      </a:lnTo>
                      <a:lnTo>
                        <a:pt x="411" y="5"/>
                      </a:lnTo>
                      <a:lnTo>
                        <a:pt x="397" y="5"/>
                      </a:lnTo>
                      <a:lnTo>
                        <a:pt x="384" y="16"/>
                      </a:lnTo>
                      <a:lnTo>
                        <a:pt x="378" y="22"/>
                      </a:lnTo>
                      <a:lnTo>
                        <a:pt x="371" y="37"/>
                      </a:lnTo>
                      <a:lnTo>
                        <a:pt x="363" y="42"/>
                      </a:lnTo>
                      <a:lnTo>
                        <a:pt x="360" y="56"/>
                      </a:lnTo>
                      <a:lnTo>
                        <a:pt x="359" y="75"/>
                      </a:lnTo>
                      <a:lnTo>
                        <a:pt x="362" y="84"/>
                      </a:lnTo>
                      <a:lnTo>
                        <a:pt x="349" y="86"/>
                      </a:lnTo>
                      <a:lnTo>
                        <a:pt x="352" y="103"/>
                      </a:lnTo>
                      <a:lnTo>
                        <a:pt x="347" y="122"/>
                      </a:lnTo>
                      <a:lnTo>
                        <a:pt x="326" y="159"/>
                      </a:lnTo>
                      <a:lnTo>
                        <a:pt x="316" y="183"/>
                      </a:lnTo>
                      <a:lnTo>
                        <a:pt x="307" y="227"/>
                      </a:lnTo>
                      <a:lnTo>
                        <a:pt x="306" y="293"/>
                      </a:lnTo>
                      <a:lnTo>
                        <a:pt x="299" y="323"/>
                      </a:lnTo>
                      <a:lnTo>
                        <a:pt x="298" y="327"/>
                      </a:lnTo>
                      <a:lnTo>
                        <a:pt x="283" y="340"/>
                      </a:lnTo>
                      <a:lnTo>
                        <a:pt x="264" y="350"/>
                      </a:lnTo>
                      <a:lnTo>
                        <a:pt x="247" y="366"/>
                      </a:lnTo>
                      <a:lnTo>
                        <a:pt x="224" y="402"/>
                      </a:lnTo>
                      <a:lnTo>
                        <a:pt x="217" y="423"/>
                      </a:lnTo>
                      <a:lnTo>
                        <a:pt x="213" y="444"/>
                      </a:lnTo>
                      <a:lnTo>
                        <a:pt x="213" y="462"/>
                      </a:lnTo>
                      <a:lnTo>
                        <a:pt x="209" y="480"/>
                      </a:lnTo>
                      <a:lnTo>
                        <a:pt x="196" y="501"/>
                      </a:lnTo>
                      <a:lnTo>
                        <a:pt x="181" y="516"/>
                      </a:lnTo>
                      <a:lnTo>
                        <a:pt x="167" y="523"/>
                      </a:lnTo>
                      <a:lnTo>
                        <a:pt x="144" y="544"/>
                      </a:lnTo>
                      <a:lnTo>
                        <a:pt x="123" y="552"/>
                      </a:lnTo>
                      <a:lnTo>
                        <a:pt x="113" y="549"/>
                      </a:lnTo>
                      <a:lnTo>
                        <a:pt x="112" y="531"/>
                      </a:lnTo>
                      <a:lnTo>
                        <a:pt x="110" y="526"/>
                      </a:lnTo>
                      <a:lnTo>
                        <a:pt x="96" y="530"/>
                      </a:lnTo>
                      <a:lnTo>
                        <a:pt x="83" y="532"/>
                      </a:lnTo>
                      <a:lnTo>
                        <a:pt x="75" y="538"/>
                      </a:lnTo>
                      <a:lnTo>
                        <a:pt x="68" y="551"/>
                      </a:lnTo>
                      <a:lnTo>
                        <a:pt x="56" y="554"/>
                      </a:lnTo>
                      <a:lnTo>
                        <a:pt x="40" y="544"/>
                      </a:lnTo>
                      <a:lnTo>
                        <a:pt x="36" y="546"/>
                      </a:lnTo>
                      <a:lnTo>
                        <a:pt x="27" y="552"/>
                      </a:lnTo>
                      <a:lnTo>
                        <a:pt x="18" y="560"/>
                      </a:lnTo>
                      <a:lnTo>
                        <a:pt x="14" y="576"/>
                      </a:lnTo>
                      <a:lnTo>
                        <a:pt x="11" y="591"/>
                      </a:lnTo>
                      <a:lnTo>
                        <a:pt x="10" y="603"/>
                      </a:lnTo>
                      <a:lnTo>
                        <a:pt x="2" y="608"/>
                      </a:lnTo>
                      <a:lnTo>
                        <a:pt x="3" y="612"/>
                      </a:lnTo>
                      <a:lnTo>
                        <a:pt x="3" y="619"/>
                      </a:lnTo>
                      <a:lnTo>
                        <a:pt x="0" y="625"/>
                      </a:lnTo>
                      <a:lnTo>
                        <a:pt x="2" y="629"/>
                      </a:lnTo>
                      <a:lnTo>
                        <a:pt x="3" y="627"/>
                      </a:lnTo>
                      <a:lnTo>
                        <a:pt x="9" y="624"/>
                      </a:lnTo>
                      <a:lnTo>
                        <a:pt x="27" y="619"/>
                      </a:lnTo>
                      <a:lnTo>
                        <a:pt x="41" y="612"/>
                      </a:lnTo>
                      <a:lnTo>
                        <a:pt x="54" y="607"/>
                      </a:lnTo>
                      <a:lnTo>
                        <a:pt x="63" y="607"/>
                      </a:lnTo>
                      <a:lnTo>
                        <a:pt x="70" y="606"/>
                      </a:lnTo>
                      <a:lnTo>
                        <a:pt x="94" y="607"/>
                      </a:lnTo>
                      <a:lnTo>
                        <a:pt x="116" y="605"/>
                      </a:lnTo>
                      <a:lnTo>
                        <a:pt x="123" y="607"/>
                      </a:lnTo>
                      <a:lnTo>
                        <a:pt x="142" y="608"/>
                      </a:lnTo>
                      <a:lnTo>
                        <a:pt x="155" y="606"/>
                      </a:lnTo>
                      <a:lnTo>
                        <a:pt x="169" y="606"/>
                      </a:lnTo>
                      <a:lnTo>
                        <a:pt x="202" y="603"/>
                      </a:lnTo>
                      <a:lnTo>
                        <a:pt x="218" y="605"/>
                      </a:lnTo>
                      <a:lnTo>
                        <a:pt x="220" y="606"/>
                      </a:lnTo>
                      <a:lnTo>
                        <a:pt x="225" y="613"/>
                      </a:lnTo>
                      <a:lnTo>
                        <a:pt x="229" y="614"/>
                      </a:lnTo>
                      <a:lnTo>
                        <a:pt x="233" y="613"/>
                      </a:lnTo>
                      <a:lnTo>
                        <a:pt x="237" y="622"/>
                      </a:lnTo>
                      <a:lnTo>
                        <a:pt x="242" y="640"/>
                      </a:lnTo>
                      <a:lnTo>
                        <a:pt x="244" y="654"/>
                      </a:lnTo>
                      <a:lnTo>
                        <a:pt x="245" y="659"/>
                      </a:lnTo>
                      <a:lnTo>
                        <a:pt x="252" y="671"/>
                      </a:lnTo>
                      <a:lnTo>
                        <a:pt x="256" y="687"/>
                      </a:lnTo>
                      <a:lnTo>
                        <a:pt x="268" y="700"/>
                      </a:lnTo>
                      <a:lnTo>
                        <a:pt x="289" y="727"/>
                      </a:lnTo>
                      <a:lnTo>
                        <a:pt x="301" y="732"/>
                      </a:lnTo>
                      <a:lnTo>
                        <a:pt x="315" y="732"/>
                      </a:lnTo>
                      <a:lnTo>
                        <a:pt x="336" y="725"/>
                      </a:lnTo>
                      <a:lnTo>
                        <a:pt x="349" y="722"/>
                      </a:lnTo>
                      <a:lnTo>
                        <a:pt x="366" y="725"/>
                      </a:lnTo>
                      <a:lnTo>
                        <a:pt x="386" y="725"/>
                      </a:lnTo>
                      <a:lnTo>
                        <a:pt x="389" y="710"/>
                      </a:lnTo>
                      <a:lnTo>
                        <a:pt x="390" y="703"/>
                      </a:lnTo>
                      <a:lnTo>
                        <a:pt x="392" y="698"/>
                      </a:lnTo>
                      <a:lnTo>
                        <a:pt x="393" y="694"/>
                      </a:lnTo>
                      <a:lnTo>
                        <a:pt x="395" y="689"/>
                      </a:lnTo>
                      <a:lnTo>
                        <a:pt x="396" y="678"/>
                      </a:lnTo>
                      <a:lnTo>
                        <a:pt x="398" y="670"/>
                      </a:lnTo>
                      <a:lnTo>
                        <a:pt x="441" y="670"/>
                      </a:lnTo>
                      <a:lnTo>
                        <a:pt x="444" y="664"/>
                      </a:lnTo>
                      <a:lnTo>
                        <a:pt x="467" y="664"/>
                      </a:lnTo>
                      <a:lnTo>
                        <a:pt x="466" y="686"/>
                      </a:lnTo>
                      <a:lnTo>
                        <a:pt x="514" y="687"/>
                      </a:lnTo>
                      <a:lnTo>
                        <a:pt x="518" y="691"/>
                      </a:lnTo>
                      <a:lnTo>
                        <a:pt x="520" y="699"/>
                      </a:lnTo>
                      <a:lnTo>
                        <a:pt x="522" y="731"/>
                      </a:lnTo>
                      <a:lnTo>
                        <a:pt x="525" y="743"/>
                      </a:lnTo>
                      <a:lnTo>
                        <a:pt x="525" y="759"/>
                      </a:lnTo>
                      <a:lnTo>
                        <a:pt x="527" y="775"/>
                      </a:lnTo>
                      <a:lnTo>
                        <a:pt x="527" y="781"/>
                      </a:lnTo>
                      <a:lnTo>
                        <a:pt x="524" y="792"/>
                      </a:lnTo>
                      <a:lnTo>
                        <a:pt x="524" y="806"/>
                      </a:lnTo>
                      <a:lnTo>
                        <a:pt x="526" y="815"/>
                      </a:lnTo>
                      <a:lnTo>
                        <a:pt x="535" y="829"/>
                      </a:lnTo>
                      <a:lnTo>
                        <a:pt x="541" y="850"/>
                      </a:lnTo>
                      <a:lnTo>
                        <a:pt x="547" y="866"/>
                      </a:lnTo>
                      <a:lnTo>
                        <a:pt x="547" y="874"/>
                      </a:lnTo>
                      <a:lnTo>
                        <a:pt x="542" y="881"/>
                      </a:lnTo>
                      <a:lnTo>
                        <a:pt x="531" y="892"/>
                      </a:lnTo>
                      <a:lnTo>
                        <a:pt x="531" y="894"/>
                      </a:lnTo>
                      <a:lnTo>
                        <a:pt x="532" y="897"/>
                      </a:lnTo>
                      <a:lnTo>
                        <a:pt x="534" y="898"/>
                      </a:lnTo>
                      <a:lnTo>
                        <a:pt x="537" y="899"/>
                      </a:lnTo>
                      <a:lnTo>
                        <a:pt x="543" y="907"/>
                      </a:lnTo>
                      <a:lnTo>
                        <a:pt x="549" y="908"/>
                      </a:lnTo>
                      <a:lnTo>
                        <a:pt x="552" y="907"/>
                      </a:lnTo>
                      <a:lnTo>
                        <a:pt x="554" y="901"/>
                      </a:lnTo>
                      <a:lnTo>
                        <a:pt x="557" y="893"/>
                      </a:lnTo>
                      <a:lnTo>
                        <a:pt x="562" y="891"/>
                      </a:lnTo>
                      <a:lnTo>
                        <a:pt x="613" y="891"/>
                      </a:lnTo>
                      <a:lnTo>
                        <a:pt x="623" y="887"/>
                      </a:lnTo>
                      <a:lnTo>
                        <a:pt x="632" y="890"/>
                      </a:lnTo>
                      <a:lnTo>
                        <a:pt x="634" y="890"/>
                      </a:lnTo>
                      <a:lnTo>
                        <a:pt x="644" y="882"/>
                      </a:lnTo>
                      <a:lnTo>
                        <a:pt x="645" y="882"/>
                      </a:lnTo>
                      <a:lnTo>
                        <a:pt x="655" y="880"/>
                      </a:lnTo>
                      <a:lnTo>
                        <a:pt x="659" y="880"/>
                      </a:lnTo>
                      <a:lnTo>
                        <a:pt x="661" y="881"/>
                      </a:lnTo>
                      <a:lnTo>
                        <a:pt x="667" y="891"/>
                      </a:lnTo>
                      <a:lnTo>
                        <a:pt x="667" y="903"/>
                      </a:lnTo>
                      <a:lnTo>
                        <a:pt x="669" y="908"/>
                      </a:lnTo>
                      <a:lnTo>
                        <a:pt x="672" y="908"/>
                      </a:lnTo>
                      <a:lnTo>
                        <a:pt x="686" y="902"/>
                      </a:lnTo>
                      <a:lnTo>
                        <a:pt x="691" y="901"/>
                      </a:lnTo>
                      <a:lnTo>
                        <a:pt x="697" y="901"/>
                      </a:lnTo>
                      <a:lnTo>
                        <a:pt x="708" y="896"/>
                      </a:lnTo>
                      <a:lnTo>
                        <a:pt x="714" y="904"/>
                      </a:lnTo>
                      <a:lnTo>
                        <a:pt x="718" y="913"/>
                      </a:lnTo>
                      <a:lnTo>
                        <a:pt x="723" y="919"/>
                      </a:lnTo>
                      <a:lnTo>
                        <a:pt x="736" y="925"/>
                      </a:lnTo>
                      <a:lnTo>
                        <a:pt x="748" y="933"/>
                      </a:lnTo>
                      <a:lnTo>
                        <a:pt x="766" y="940"/>
                      </a:lnTo>
                      <a:lnTo>
                        <a:pt x="778" y="941"/>
                      </a:lnTo>
                      <a:lnTo>
                        <a:pt x="787" y="939"/>
                      </a:lnTo>
                      <a:lnTo>
                        <a:pt x="799" y="934"/>
                      </a:lnTo>
                      <a:lnTo>
                        <a:pt x="809" y="931"/>
                      </a:lnTo>
                      <a:lnTo>
                        <a:pt x="814" y="933"/>
                      </a:lnTo>
                      <a:lnTo>
                        <a:pt x="833" y="951"/>
                      </a:lnTo>
                      <a:lnTo>
                        <a:pt x="847" y="957"/>
                      </a:lnTo>
                      <a:lnTo>
                        <a:pt x="858" y="961"/>
                      </a:lnTo>
                      <a:lnTo>
                        <a:pt x="869" y="962"/>
                      </a:lnTo>
                      <a:lnTo>
                        <a:pt x="876" y="968"/>
                      </a:lnTo>
                      <a:lnTo>
                        <a:pt x="881" y="980"/>
                      </a:lnTo>
                      <a:lnTo>
                        <a:pt x="885" y="987"/>
                      </a:lnTo>
                      <a:lnTo>
                        <a:pt x="898" y="999"/>
                      </a:lnTo>
                      <a:lnTo>
                        <a:pt x="912" y="1007"/>
                      </a:lnTo>
                      <a:lnTo>
                        <a:pt x="922" y="1011"/>
                      </a:lnTo>
                      <a:lnTo>
                        <a:pt x="932" y="1012"/>
                      </a:lnTo>
                      <a:lnTo>
                        <a:pt x="935" y="1012"/>
                      </a:lnTo>
                      <a:lnTo>
                        <a:pt x="941" y="1010"/>
                      </a:lnTo>
                      <a:lnTo>
                        <a:pt x="945" y="1009"/>
                      </a:lnTo>
                      <a:lnTo>
                        <a:pt x="946" y="1010"/>
                      </a:lnTo>
                      <a:lnTo>
                        <a:pt x="951" y="1017"/>
                      </a:lnTo>
                      <a:lnTo>
                        <a:pt x="955" y="1018"/>
                      </a:lnTo>
                      <a:lnTo>
                        <a:pt x="959" y="1018"/>
                      </a:lnTo>
                      <a:lnTo>
                        <a:pt x="961" y="1016"/>
                      </a:lnTo>
                      <a:lnTo>
                        <a:pt x="961" y="1009"/>
                      </a:lnTo>
                      <a:lnTo>
                        <a:pt x="960" y="1001"/>
                      </a:lnTo>
                      <a:lnTo>
                        <a:pt x="959" y="966"/>
                      </a:lnTo>
                      <a:lnTo>
                        <a:pt x="956" y="958"/>
                      </a:lnTo>
                      <a:lnTo>
                        <a:pt x="950" y="957"/>
                      </a:lnTo>
                      <a:lnTo>
                        <a:pt x="941" y="962"/>
                      </a:lnTo>
                      <a:lnTo>
                        <a:pt x="930" y="960"/>
                      </a:lnTo>
                      <a:lnTo>
                        <a:pt x="918" y="960"/>
                      </a:lnTo>
                      <a:lnTo>
                        <a:pt x="911" y="955"/>
                      </a:lnTo>
                      <a:lnTo>
                        <a:pt x="901" y="942"/>
                      </a:lnTo>
                      <a:lnTo>
                        <a:pt x="895" y="936"/>
                      </a:lnTo>
                      <a:lnTo>
                        <a:pt x="893" y="934"/>
                      </a:lnTo>
                      <a:lnTo>
                        <a:pt x="892" y="924"/>
                      </a:lnTo>
                      <a:lnTo>
                        <a:pt x="895" y="917"/>
                      </a:lnTo>
                      <a:lnTo>
                        <a:pt x="897" y="905"/>
                      </a:lnTo>
                      <a:lnTo>
                        <a:pt x="912" y="866"/>
                      </a:lnTo>
                      <a:lnTo>
                        <a:pt x="913" y="859"/>
                      </a:lnTo>
                      <a:lnTo>
                        <a:pt x="914" y="834"/>
                      </a:lnTo>
                      <a:lnTo>
                        <a:pt x="912" y="820"/>
                      </a:lnTo>
                      <a:lnTo>
                        <a:pt x="905" y="801"/>
                      </a:lnTo>
                      <a:lnTo>
                        <a:pt x="905" y="791"/>
                      </a:lnTo>
                      <a:lnTo>
                        <a:pt x="907" y="788"/>
                      </a:lnTo>
                      <a:lnTo>
                        <a:pt x="909" y="779"/>
                      </a:lnTo>
                      <a:lnTo>
                        <a:pt x="914" y="772"/>
                      </a:lnTo>
                      <a:lnTo>
                        <a:pt x="922" y="758"/>
                      </a:lnTo>
                      <a:lnTo>
                        <a:pt x="924" y="756"/>
                      </a:lnTo>
                      <a:lnTo>
                        <a:pt x="929" y="752"/>
                      </a:lnTo>
                      <a:lnTo>
                        <a:pt x="932" y="752"/>
                      </a:lnTo>
                      <a:lnTo>
                        <a:pt x="941" y="748"/>
                      </a:lnTo>
                      <a:lnTo>
                        <a:pt x="1003" y="735"/>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75" name="Freeform 134"/>
                <p:cNvSpPr>
                  <a:spLocks noChangeAspect="1"/>
                </p:cNvSpPr>
                <p:nvPr/>
              </p:nvSpPr>
              <p:spPr bwMode="gray">
                <a:xfrm>
                  <a:off x="5488780" y="3469034"/>
                  <a:ext cx="25400" cy="33338"/>
                </a:xfrm>
                <a:custGeom>
                  <a:avLst/>
                  <a:gdLst/>
                  <a:ahLst/>
                  <a:cxnLst>
                    <a:cxn ang="0">
                      <a:pos x="65" y="0"/>
                    </a:cxn>
                    <a:cxn ang="0">
                      <a:pos x="48" y="11"/>
                    </a:cxn>
                    <a:cxn ang="0">
                      <a:pos x="33" y="19"/>
                    </a:cxn>
                    <a:cxn ang="0">
                      <a:pos x="28" y="25"/>
                    </a:cxn>
                    <a:cxn ang="0">
                      <a:pos x="22" y="29"/>
                    </a:cxn>
                    <a:cxn ang="0">
                      <a:pos x="17" y="51"/>
                    </a:cxn>
                    <a:cxn ang="0">
                      <a:pos x="15" y="62"/>
                    </a:cxn>
                    <a:cxn ang="0">
                      <a:pos x="9" y="74"/>
                    </a:cxn>
                    <a:cxn ang="0">
                      <a:pos x="0" y="85"/>
                    </a:cxn>
                    <a:cxn ang="0">
                      <a:pos x="0" y="88"/>
                    </a:cxn>
                    <a:cxn ang="0">
                      <a:pos x="1" y="97"/>
                    </a:cxn>
                    <a:cxn ang="0">
                      <a:pos x="7" y="103"/>
                    </a:cxn>
                    <a:cxn ang="0">
                      <a:pos x="20" y="105"/>
                    </a:cxn>
                    <a:cxn ang="0">
                      <a:pos x="24" y="102"/>
                    </a:cxn>
                    <a:cxn ang="0">
                      <a:pos x="31" y="105"/>
                    </a:cxn>
                    <a:cxn ang="0">
                      <a:pos x="32" y="103"/>
                    </a:cxn>
                    <a:cxn ang="0">
                      <a:pos x="33" y="100"/>
                    </a:cxn>
                    <a:cxn ang="0">
                      <a:pos x="45" y="96"/>
                    </a:cxn>
                    <a:cxn ang="0">
                      <a:pos x="50" y="97"/>
                    </a:cxn>
                    <a:cxn ang="0">
                      <a:pos x="59" y="105"/>
                    </a:cxn>
                    <a:cxn ang="0">
                      <a:pos x="59" y="106"/>
                    </a:cxn>
                    <a:cxn ang="0">
                      <a:pos x="61" y="100"/>
                    </a:cxn>
                    <a:cxn ang="0">
                      <a:pos x="71" y="88"/>
                    </a:cxn>
                    <a:cxn ang="0">
                      <a:pos x="76" y="76"/>
                    </a:cxn>
                    <a:cxn ang="0">
                      <a:pos x="79" y="74"/>
                    </a:cxn>
                    <a:cxn ang="0">
                      <a:pos x="76" y="72"/>
                    </a:cxn>
                    <a:cxn ang="0">
                      <a:pos x="74" y="72"/>
                    </a:cxn>
                    <a:cxn ang="0">
                      <a:pos x="71" y="69"/>
                    </a:cxn>
                    <a:cxn ang="0">
                      <a:pos x="64" y="70"/>
                    </a:cxn>
                    <a:cxn ang="0">
                      <a:pos x="56" y="69"/>
                    </a:cxn>
                    <a:cxn ang="0">
                      <a:pos x="48" y="72"/>
                    </a:cxn>
                    <a:cxn ang="0">
                      <a:pos x="47" y="74"/>
                    </a:cxn>
                    <a:cxn ang="0">
                      <a:pos x="44" y="75"/>
                    </a:cxn>
                    <a:cxn ang="0">
                      <a:pos x="40" y="74"/>
                    </a:cxn>
                    <a:cxn ang="0">
                      <a:pos x="38" y="70"/>
                    </a:cxn>
                    <a:cxn ang="0">
                      <a:pos x="39" y="69"/>
                    </a:cxn>
                    <a:cxn ang="0">
                      <a:pos x="44" y="70"/>
                    </a:cxn>
                    <a:cxn ang="0">
                      <a:pos x="47" y="70"/>
                    </a:cxn>
                    <a:cxn ang="0">
                      <a:pos x="48" y="67"/>
                    </a:cxn>
                    <a:cxn ang="0">
                      <a:pos x="53" y="59"/>
                    </a:cxn>
                    <a:cxn ang="0">
                      <a:pos x="56" y="57"/>
                    </a:cxn>
                    <a:cxn ang="0">
                      <a:pos x="61" y="57"/>
                    </a:cxn>
                    <a:cxn ang="0">
                      <a:pos x="66" y="51"/>
                    </a:cxn>
                    <a:cxn ang="0">
                      <a:pos x="77" y="48"/>
                    </a:cxn>
                    <a:cxn ang="0">
                      <a:pos x="83" y="45"/>
                    </a:cxn>
                    <a:cxn ang="0">
                      <a:pos x="83" y="38"/>
                    </a:cxn>
                    <a:cxn ang="0">
                      <a:pos x="81" y="22"/>
                    </a:cxn>
                    <a:cxn ang="0">
                      <a:pos x="80" y="20"/>
                    </a:cxn>
                    <a:cxn ang="0">
                      <a:pos x="75" y="16"/>
                    </a:cxn>
                    <a:cxn ang="0">
                      <a:pos x="71" y="9"/>
                    </a:cxn>
                    <a:cxn ang="0">
                      <a:pos x="67" y="5"/>
                    </a:cxn>
                    <a:cxn ang="0">
                      <a:pos x="65" y="0"/>
                    </a:cxn>
                  </a:cxnLst>
                  <a:rect l="0" t="0" r="r" b="b"/>
                  <a:pathLst>
                    <a:path w="83" h="106">
                      <a:moveTo>
                        <a:pt x="65" y="0"/>
                      </a:moveTo>
                      <a:lnTo>
                        <a:pt x="48" y="11"/>
                      </a:lnTo>
                      <a:lnTo>
                        <a:pt x="33" y="19"/>
                      </a:lnTo>
                      <a:lnTo>
                        <a:pt x="28" y="25"/>
                      </a:lnTo>
                      <a:lnTo>
                        <a:pt x="22" y="29"/>
                      </a:lnTo>
                      <a:lnTo>
                        <a:pt x="17" y="51"/>
                      </a:lnTo>
                      <a:lnTo>
                        <a:pt x="15" y="62"/>
                      </a:lnTo>
                      <a:lnTo>
                        <a:pt x="9" y="74"/>
                      </a:lnTo>
                      <a:lnTo>
                        <a:pt x="0" y="85"/>
                      </a:lnTo>
                      <a:lnTo>
                        <a:pt x="0" y="88"/>
                      </a:lnTo>
                      <a:lnTo>
                        <a:pt x="1" y="97"/>
                      </a:lnTo>
                      <a:lnTo>
                        <a:pt x="7" y="103"/>
                      </a:lnTo>
                      <a:lnTo>
                        <a:pt x="20" y="105"/>
                      </a:lnTo>
                      <a:lnTo>
                        <a:pt x="24" y="102"/>
                      </a:lnTo>
                      <a:lnTo>
                        <a:pt x="31" y="105"/>
                      </a:lnTo>
                      <a:lnTo>
                        <a:pt x="32" y="103"/>
                      </a:lnTo>
                      <a:lnTo>
                        <a:pt x="33" y="100"/>
                      </a:lnTo>
                      <a:lnTo>
                        <a:pt x="45" y="96"/>
                      </a:lnTo>
                      <a:lnTo>
                        <a:pt x="50" y="97"/>
                      </a:lnTo>
                      <a:lnTo>
                        <a:pt x="59" y="105"/>
                      </a:lnTo>
                      <a:lnTo>
                        <a:pt x="59" y="106"/>
                      </a:lnTo>
                      <a:lnTo>
                        <a:pt x="61" y="100"/>
                      </a:lnTo>
                      <a:lnTo>
                        <a:pt x="71" y="88"/>
                      </a:lnTo>
                      <a:lnTo>
                        <a:pt x="76" y="76"/>
                      </a:lnTo>
                      <a:lnTo>
                        <a:pt x="79" y="74"/>
                      </a:lnTo>
                      <a:lnTo>
                        <a:pt x="76" y="72"/>
                      </a:lnTo>
                      <a:lnTo>
                        <a:pt x="74" y="72"/>
                      </a:lnTo>
                      <a:lnTo>
                        <a:pt x="71" y="69"/>
                      </a:lnTo>
                      <a:lnTo>
                        <a:pt x="64" y="70"/>
                      </a:lnTo>
                      <a:lnTo>
                        <a:pt x="56" y="69"/>
                      </a:lnTo>
                      <a:lnTo>
                        <a:pt x="48" y="72"/>
                      </a:lnTo>
                      <a:lnTo>
                        <a:pt x="47" y="74"/>
                      </a:lnTo>
                      <a:lnTo>
                        <a:pt x="44" y="75"/>
                      </a:lnTo>
                      <a:lnTo>
                        <a:pt x="40" y="74"/>
                      </a:lnTo>
                      <a:lnTo>
                        <a:pt x="38" y="70"/>
                      </a:lnTo>
                      <a:lnTo>
                        <a:pt x="39" y="69"/>
                      </a:lnTo>
                      <a:lnTo>
                        <a:pt x="44" y="70"/>
                      </a:lnTo>
                      <a:lnTo>
                        <a:pt x="47" y="70"/>
                      </a:lnTo>
                      <a:lnTo>
                        <a:pt x="48" y="67"/>
                      </a:lnTo>
                      <a:lnTo>
                        <a:pt x="53" y="59"/>
                      </a:lnTo>
                      <a:lnTo>
                        <a:pt x="56" y="57"/>
                      </a:lnTo>
                      <a:lnTo>
                        <a:pt x="61" y="57"/>
                      </a:lnTo>
                      <a:lnTo>
                        <a:pt x="66" y="51"/>
                      </a:lnTo>
                      <a:lnTo>
                        <a:pt x="77" y="48"/>
                      </a:lnTo>
                      <a:lnTo>
                        <a:pt x="83" y="45"/>
                      </a:lnTo>
                      <a:lnTo>
                        <a:pt x="83" y="38"/>
                      </a:lnTo>
                      <a:lnTo>
                        <a:pt x="81" y="22"/>
                      </a:lnTo>
                      <a:lnTo>
                        <a:pt x="80" y="20"/>
                      </a:lnTo>
                      <a:lnTo>
                        <a:pt x="75" y="16"/>
                      </a:lnTo>
                      <a:lnTo>
                        <a:pt x="71" y="9"/>
                      </a:lnTo>
                      <a:lnTo>
                        <a:pt x="67" y="5"/>
                      </a:lnTo>
                      <a:lnTo>
                        <a:pt x="65"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nvGrpSpPr>
                <p:cNvPr id="176" name="Group 364"/>
                <p:cNvGrpSpPr>
                  <a:grpSpLocks noChangeAspect="1"/>
                </p:cNvGrpSpPr>
                <p:nvPr/>
              </p:nvGrpSpPr>
              <p:grpSpPr bwMode="gray">
                <a:xfrm>
                  <a:off x="5141117" y="3280172"/>
                  <a:ext cx="289379" cy="349200"/>
                  <a:chOff x="3548063" y="12700"/>
                  <a:chExt cx="5667375" cy="6838950"/>
                </a:xfrm>
                <a:grpFill/>
              </p:grpSpPr>
              <p:sp>
                <p:nvSpPr>
                  <p:cNvPr id="177" name="Freeform 6"/>
                  <p:cNvSpPr>
                    <a:spLocks/>
                  </p:cNvSpPr>
                  <p:nvPr/>
                </p:nvSpPr>
                <p:spPr bwMode="gray">
                  <a:xfrm>
                    <a:off x="4084638" y="3873500"/>
                    <a:ext cx="4257675" cy="2978150"/>
                  </a:xfrm>
                  <a:custGeom>
                    <a:avLst/>
                    <a:gdLst/>
                    <a:ahLst/>
                    <a:cxnLst>
                      <a:cxn ang="0">
                        <a:pos x="48" y="773"/>
                      </a:cxn>
                      <a:cxn ang="0">
                        <a:pos x="161" y="852"/>
                      </a:cxn>
                      <a:cxn ang="0">
                        <a:pos x="327" y="893"/>
                      </a:cxn>
                      <a:cxn ang="0">
                        <a:pos x="367" y="981"/>
                      </a:cxn>
                      <a:cxn ang="0">
                        <a:pos x="535" y="1117"/>
                      </a:cxn>
                      <a:cxn ang="0">
                        <a:pos x="626" y="1220"/>
                      </a:cxn>
                      <a:cxn ang="0">
                        <a:pos x="678" y="1341"/>
                      </a:cxn>
                      <a:cxn ang="0">
                        <a:pos x="854" y="1468"/>
                      </a:cxn>
                      <a:cxn ang="0">
                        <a:pos x="909" y="1581"/>
                      </a:cxn>
                      <a:cxn ang="0">
                        <a:pos x="1000" y="1688"/>
                      </a:cxn>
                      <a:cxn ang="0">
                        <a:pos x="1141" y="1680"/>
                      </a:cxn>
                      <a:cxn ang="0">
                        <a:pos x="1339" y="1660"/>
                      </a:cxn>
                      <a:cxn ang="0">
                        <a:pos x="1531" y="1816"/>
                      </a:cxn>
                      <a:cxn ang="0">
                        <a:pos x="1614" y="1872"/>
                      </a:cxn>
                      <a:cxn ang="0">
                        <a:pos x="1741" y="1860"/>
                      </a:cxn>
                      <a:cxn ang="0">
                        <a:pos x="1850" y="1876"/>
                      </a:cxn>
                      <a:cxn ang="0">
                        <a:pos x="2024" y="1836"/>
                      </a:cxn>
                      <a:cxn ang="0">
                        <a:pos x="2268" y="1775"/>
                      </a:cxn>
                      <a:cxn ang="0">
                        <a:pos x="2420" y="1664"/>
                      </a:cxn>
                      <a:cxn ang="0">
                        <a:pos x="2674" y="1664"/>
                      </a:cxn>
                      <a:cxn ang="0">
                        <a:pos x="2678" y="1511"/>
                      </a:cxn>
                      <a:cxn ang="0">
                        <a:pos x="2523" y="1448"/>
                      </a:cxn>
                      <a:cxn ang="0">
                        <a:pos x="2444" y="1260"/>
                      </a:cxn>
                      <a:cxn ang="0">
                        <a:pos x="2311" y="1137"/>
                      </a:cxn>
                      <a:cxn ang="0">
                        <a:pos x="2248" y="1028"/>
                      </a:cxn>
                      <a:cxn ang="0">
                        <a:pos x="2137" y="1000"/>
                      </a:cxn>
                      <a:cxn ang="0">
                        <a:pos x="2060" y="957"/>
                      </a:cxn>
                      <a:cxn ang="0">
                        <a:pos x="2101" y="852"/>
                      </a:cxn>
                      <a:cxn ang="0">
                        <a:pos x="2272" y="824"/>
                      </a:cxn>
                      <a:cxn ang="0">
                        <a:pos x="2307" y="608"/>
                      </a:cxn>
                      <a:cxn ang="0">
                        <a:pos x="2284" y="481"/>
                      </a:cxn>
                      <a:cxn ang="0">
                        <a:pos x="2115" y="123"/>
                      </a:cxn>
                      <a:cxn ang="0">
                        <a:pos x="2020" y="60"/>
                      </a:cxn>
                      <a:cxn ang="0">
                        <a:pos x="1947" y="254"/>
                      </a:cxn>
                      <a:cxn ang="0">
                        <a:pos x="1713" y="551"/>
                      </a:cxn>
                      <a:cxn ang="0">
                        <a:pos x="1412" y="428"/>
                      </a:cxn>
                      <a:cxn ang="0">
                        <a:pos x="1222" y="561"/>
                      </a:cxn>
                      <a:cxn ang="0">
                        <a:pos x="965" y="586"/>
                      </a:cxn>
                      <a:cxn ang="0">
                        <a:pos x="632" y="598"/>
                      </a:cxn>
                      <a:cxn ang="0">
                        <a:pos x="521" y="408"/>
                      </a:cxn>
                      <a:cxn ang="0">
                        <a:pos x="299" y="555"/>
                      </a:cxn>
                      <a:cxn ang="0">
                        <a:pos x="18" y="583"/>
                      </a:cxn>
                    </a:cxnLst>
                    <a:rect l="0" t="0" r="r" b="b"/>
                    <a:pathLst>
                      <a:path w="2682" h="1876">
                        <a:moveTo>
                          <a:pt x="0" y="682"/>
                        </a:moveTo>
                        <a:lnTo>
                          <a:pt x="8" y="733"/>
                        </a:lnTo>
                        <a:lnTo>
                          <a:pt x="48" y="773"/>
                        </a:lnTo>
                        <a:lnTo>
                          <a:pt x="92" y="777"/>
                        </a:lnTo>
                        <a:lnTo>
                          <a:pt x="143" y="792"/>
                        </a:lnTo>
                        <a:lnTo>
                          <a:pt x="161" y="852"/>
                        </a:lnTo>
                        <a:lnTo>
                          <a:pt x="204" y="866"/>
                        </a:lnTo>
                        <a:lnTo>
                          <a:pt x="296" y="866"/>
                        </a:lnTo>
                        <a:lnTo>
                          <a:pt x="327" y="893"/>
                        </a:lnTo>
                        <a:lnTo>
                          <a:pt x="367" y="921"/>
                        </a:lnTo>
                        <a:lnTo>
                          <a:pt x="371" y="941"/>
                        </a:lnTo>
                        <a:lnTo>
                          <a:pt x="367" y="981"/>
                        </a:lnTo>
                        <a:lnTo>
                          <a:pt x="391" y="1024"/>
                        </a:lnTo>
                        <a:lnTo>
                          <a:pt x="466" y="1072"/>
                        </a:lnTo>
                        <a:lnTo>
                          <a:pt x="535" y="1117"/>
                        </a:lnTo>
                        <a:lnTo>
                          <a:pt x="563" y="1157"/>
                        </a:lnTo>
                        <a:lnTo>
                          <a:pt x="606" y="1181"/>
                        </a:lnTo>
                        <a:lnTo>
                          <a:pt x="626" y="1220"/>
                        </a:lnTo>
                        <a:lnTo>
                          <a:pt x="642" y="1264"/>
                        </a:lnTo>
                        <a:lnTo>
                          <a:pt x="670" y="1300"/>
                        </a:lnTo>
                        <a:lnTo>
                          <a:pt x="678" y="1341"/>
                        </a:lnTo>
                        <a:lnTo>
                          <a:pt x="713" y="1353"/>
                        </a:lnTo>
                        <a:lnTo>
                          <a:pt x="830" y="1432"/>
                        </a:lnTo>
                        <a:lnTo>
                          <a:pt x="854" y="1468"/>
                        </a:lnTo>
                        <a:lnTo>
                          <a:pt x="858" y="1511"/>
                        </a:lnTo>
                        <a:lnTo>
                          <a:pt x="882" y="1539"/>
                        </a:lnTo>
                        <a:lnTo>
                          <a:pt x="909" y="1581"/>
                        </a:lnTo>
                        <a:lnTo>
                          <a:pt x="957" y="1616"/>
                        </a:lnTo>
                        <a:lnTo>
                          <a:pt x="981" y="1648"/>
                        </a:lnTo>
                        <a:lnTo>
                          <a:pt x="1000" y="1688"/>
                        </a:lnTo>
                        <a:lnTo>
                          <a:pt x="1092" y="1723"/>
                        </a:lnTo>
                        <a:lnTo>
                          <a:pt x="1115" y="1712"/>
                        </a:lnTo>
                        <a:lnTo>
                          <a:pt x="1141" y="1680"/>
                        </a:lnTo>
                        <a:lnTo>
                          <a:pt x="1248" y="1704"/>
                        </a:lnTo>
                        <a:lnTo>
                          <a:pt x="1292" y="1700"/>
                        </a:lnTo>
                        <a:lnTo>
                          <a:pt x="1339" y="1660"/>
                        </a:lnTo>
                        <a:lnTo>
                          <a:pt x="1383" y="1684"/>
                        </a:lnTo>
                        <a:lnTo>
                          <a:pt x="1476" y="1787"/>
                        </a:lnTo>
                        <a:lnTo>
                          <a:pt x="1531" y="1816"/>
                        </a:lnTo>
                        <a:lnTo>
                          <a:pt x="1567" y="1852"/>
                        </a:lnTo>
                        <a:lnTo>
                          <a:pt x="1591" y="1872"/>
                        </a:lnTo>
                        <a:lnTo>
                          <a:pt x="1614" y="1872"/>
                        </a:lnTo>
                        <a:lnTo>
                          <a:pt x="1642" y="1852"/>
                        </a:lnTo>
                        <a:lnTo>
                          <a:pt x="1697" y="1848"/>
                        </a:lnTo>
                        <a:lnTo>
                          <a:pt x="1741" y="1860"/>
                        </a:lnTo>
                        <a:lnTo>
                          <a:pt x="1779" y="1852"/>
                        </a:lnTo>
                        <a:lnTo>
                          <a:pt x="1826" y="1848"/>
                        </a:lnTo>
                        <a:lnTo>
                          <a:pt x="1850" y="1876"/>
                        </a:lnTo>
                        <a:lnTo>
                          <a:pt x="1917" y="1860"/>
                        </a:lnTo>
                        <a:lnTo>
                          <a:pt x="1973" y="1856"/>
                        </a:lnTo>
                        <a:lnTo>
                          <a:pt x="2024" y="1836"/>
                        </a:lnTo>
                        <a:lnTo>
                          <a:pt x="2086" y="1844"/>
                        </a:lnTo>
                        <a:lnTo>
                          <a:pt x="2161" y="1844"/>
                        </a:lnTo>
                        <a:lnTo>
                          <a:pt x="2268" y="1775"/>
                        </a:lnTo>
                        <a:lnTo>
                          <a:pt x="2331" y="1700"/>
                        </a:lnTo>
                        <a:lnTo>
                          <a:pt x="2379" y="1668"/>
                        </a:lnTo>
                        <a:lnTo>
                          <a:pt x="2420" y="1664"/>
                        </a:lnTo>
                        <a:lnTo>
                          <a:pt x="2539" y="1676"/>
                        </a:lnTo>
                        <a:lnTo>
                          <a:pt x="2591" y="1676"/>
                        </a:lnTo>
                        <a:lnTo>
                          <a:pt x="2674" y="1664"/>
                        </a:lnTo>
                        <a:lnTo>
                          <a:pt x="2678" y="1577"/>
                        </a:lnTo>
                        <a:lnTo>
                          <a:pt x="2682" y="1539"/>
                        </a:lnTo>
                        <a:lnTo>
                          <a:pt x="2678" y="1511"/>
                        </a:lnTo>
                        <a:lnTo>
                          <a:pt x="2650" y="1492"/>
                        </a:lnTo>
                        <a:lnTo>
                          <a:pt x="2555" y="1472"/>
                        </a:lnTo>
                        <a:lnTo>
                          <a:pt x="2523" y="1448"/>
                        </a:lnTo>
                        <a:lnTo>
                          <a:pt x="2503" y="1412"/>
                        </a:lnTo>
                        <a:lnTo>
                          <a:pt x="2464" y="1307"/>
                        </a:lnTo>
                        <a:lnTo>
                          <a:pt x="2444" y="1260"/>
                        </a:lnTo>
                        <a:lnTo>
                          <a:pt x="2424" y="1220"/>
                        </a:lnTo>
                        <a:lnTo>
                          <a:pt x="2339" y="1169"/>
                        </a:lnTo>
                        <a:lnTo>
                          <a:pt x="2311" y="1137"/>
                        </a:lnTo>
                        <a:lnTo>
                          <a:pt x="2288" y="1105"/>
                        </a:lnTo>
                        <a:lnTo>
                          <a:pt x="2280" y="1068"/>
                        </a:lnTo>
                        <a:lnTo>
                          <a:pt x="2248" y="1028"/>
                        </a:lnTo>
                        <a:lnTo>
                          <a:pt x="2212" y="1008"/>
                        </a:lnTo>
                        <a:lnTo>
                          <a:pt x="2169" y="993"/>
                        </a:lnTo>
                        <a:lnTo>
                          <a:pt x="2137" y="1000"/>
                        </a:lnTo>
                        <a:lnTo>
                          <a:pt x="2105" y="973"/>
                        </a:lnTo>
                        <a:lnTo>
                          <a:pt x="2082" y="973"/>
                        </a:lnTo>
                        <a:lnTo>
                          <a:pt x="2060" y="957"/>
                        </a:lnTo>
                        <a:lnTo>
                          <a:pt x="2078" y="925"/>
                        </a:lnTo>
                        <a:lnTo>
                          <a:pt x="2101" y="905"/>
                        </a:lnTo>
                        <a:lnTo>
                          <a:pt x="2101" y="852"/>
                        </a:lnTo>
                        <a:lnTo>
                          <a:pt x="2141" y="836"/>
                        </a:lnTo>
                        <a:lnTo>
                          <a:pt x="2228" y="844"/>
                        </a:lnTo>
                        <a:lnTo>
                          <a:pt x="2272" y="824"/>
                        </a:lnTo>
                        <a:lnTo>
                          <a:pt x="2299" y="800"/>
                        </a:lnTo>
                        <a:lnTo>
                          <a:pt x="2307" y="741"/>
                        </a:lnTo>
                        <a:lnTo>
                          <a:pt x="2307" y="608"/>
                        </a:lnTo>
                        <a:lnTo>
                          <a:pt x="2295" y="608"/>
                        </a:lnTo>
                        <a:lnTo>
                          <a:pt x="2264" y="608"/>
                        </a:lnTo>
                        <a:lnTo>
                          <a:pt x="2284" y="481"/>
                        </a:lnTo>
                        <a:lnTo>
                          <a:pt x="2204" y="371"/>
                        </a:lnTo>
                        <a:lnTo>
                          <a:pt x="2131" y="329"/>
                        </a:lnTo>
                        <a:lnTo>
                          <a:pt x="2115" y="123"/>
                        </a:lnTo>
                        <a:lnTo>
                          <a:pt x="2137" y="16"/>
                        </a:lnTo>
                        <a:lnTo>
                          <a:pt x="2026" y="0"/>
                        </a:lnTo>
                        <a:lnTo>
                          <a:pt x="2020" y="60"/>
                        </a:lnTo>
                        <a:lnTo>
                          <a:pt x="1899" y="79"/>
                        </a:lnTo>
                        <a:lnTo>
                          <a:pt x="1947" y="139"/>
                        </a:lnTo>
                        <a:lnTo>
                          <a:pt x="1947" y="254"/>
                        </a:lnTo>
                        <a:lnTo>
                          <a:pt x="1957" y="285"/>
                        </a:lnTo>
                        <a:lnTo>
                          <a:pt x="1862" y="345"/>
                        </a:lnTo>
                        <a:lnTo>
                          <a:pt x="1713" y="551"/>
                        </a:lnTo>
                        <a:lnTo>
                          <a:pt x="1630" y="571"/>
                        </a:lnTo>
                        <a:lnTo>
                          <a:pt x="1567" y="513"/>
                        </a:lnTo>
                        <a:lnTo>
                          <a:pt x="1412" y="428"/>
                        </a:lnTo>
                        <a:lnTo>
                          <a:pt x="1329" y="466"/>
                        </a:lnTo>
                        <a:lnTo>
                          <a:pt x="1333" y="555"/>
                        </a:lnTo>
                        <a:lnTo>
                          <a:pt x="1222" y="561"/>
                        </a:lnTo>
                        <a:lnTo>
                          <a:pt x="1159" y="630"/>
                        </a:lnTo>
                        <a:lnTo>
                          <a:pt x="1006" y="630"/>
                        </a:lnTo>
                        <a:lnTo>
                          <a:pt x="965" y="586"/>
                        </a:lnTo>
                        <a:lnTo>
                          <a:pt x="795" y="583"/>
                        </a:lnTo>
                        <a:lnTo>
                          <a:pt x="715" y="624"/>
                        </a:lnTo>
                        <a:lnTo>
                          <a:pt x="632" y="598"/>
                        </a:lnTo>
                        <a:lnTo>
                          <a:pt x="610" y="519"/>
                        </a:lnTo>
                        <a:lnTo>
                          <a:pt x="547" y="472"/>
                        </a:lnTo>
                        <a:lnTo>
                          <a:pt x="521" y="408"/>
                        </a:lnTo>
                        <a:lnTo>
                          <a:pt x="357" y="444"/>
                        </a:lnTo>
                        <a:lnTo>
                          <a:pt x="367" y="497"/>
                        </a:lnTo>
                        <a:lnTo>
                          <a:pt x="299" y="555"/>
                        </a:lnTo>
                        <a:lnTo>
                          <a:pt x="204" y="535"/>
                        </a:lnTo>
                        <a:lnTo>
                          <a:pt x="125" y="577"/>
                        </a:lnTo>
                        <a:lnTo>
                          <a:pt x="18" y="583"/>
                        </a:lnTo>
                        <a:lnTo>
                          <a:pt x="8" y="620"/>
                        </a:lnTo>
                        <a:lnTo>
                          <a:pt x="0" y="682"/>
                        </a:lnTo>
                        <a:close/>
                      </a:path>
                    </a:pathLst>
                  </a:custGeom>
                  <a:grpFill/>
                  <a:ln w="6350" cap="flat" cmpd="sng">
                    <a:solidFill>
                      <a:schemeClr val="bg1"/>
                    </a:solidFill>
                    <a:prstDash val="solid"/>
                    <a:round/>
                    <a:headEnd type="none" w="med" len="med"/>
                    <a:tailEnd type="none" w="med" len="med"/>
                  </a:ln>
                  <a:effectLst/>
                </p:spPr>
                <p:txBody>
                  <a:bodyPr/>
                  <a:lstStyle/>
                  <a:p>
                    <a:endParaRPr lang="en-GB" sz="1350" dirty="0"/>
                  </a:p>
                </p:txBody>
              </p:sp>
              <p:sp>
                <p:nvSpPr>
                  <p:cNvPr id="178" name="Freeform 9"/>
                  <p:cNvSpPr>
                    <a:spLocks/>
                  </p:cNvSpPr>
                  <p:nvPr/>
                </p:nvSpPr>
                <p:spPr bwMode="gray">
                  <a:xfrm>
                    <a:off x="3548063" y="12700"/>
                    <a:ext cx="5667375" cy="4860925"/>
                  </a:xfrm>
                  <a:custGeom>
                    <a:avLst/>
                    <a:gdLst/>
                    <a:ahLst/>
                    <a:cxnLst>
                      <a:cxn ang="0">
                        <a:pos x="158" y="2581"/>
                      </a:cxn>
                      <a:cxn ang="0">
                        <a:pos x="200" y="2618"/>
                      </a:cxn>
                      <a:cxn ang="0">
                        <a:pos x="178" y="2702"/>
                      </a:cxn>
                      <a:cxn ang="0">
                        <a:pos x="346" y="2917"/>
                      </a:cxn>
                      <a:cxn ang="0">
                        <a:pos x="463" y="3009"/>
                      </a:cxn>
                      <a:cxn ang="0">
                        <a:pos x="705" y="2929"/>
                      </a:cxn>
                      <a:cxn ang="0">
                        <a:pos x="885" y="2904"/>
                      </a:cxn>
                      <a:cxn ang="0">
                        <a:pos x="1053" y="3056"/>
                      </a:cxn>
                      <a:cxn ang="0">
                        <a:pos x="1344" y="3062"/>
                      </a:cxn>
                      <a:cxn ang="0">
                        <a:pos x="1671" y="2987"/>
                      </a:cxn>
                      <a:cxn ang="0">
                        <a:pos x="1905" y="2945"/>
                      </a:cxn>
                      <a:cxn ang="0">
                        <a:pos x="2200" y="2777"/>
                      </a:cxn>
                      <a:cxn ang="0">
                        <a:pos x="2285" y="2571"/>
                      </a:cxn>
                      <a:cxn ang="0">
                        <a:pos x="2364" y="2432"/>
                      </a:cxn>
                      <a:cxn ang="0">
                        <a:pos x="2469" y="2761"/>
                      </a:cxn>
                      <a:cxn ang="0">
                        <a:pos x="2602" y="3040"/>
                      </a:cxn>
                      <a:cxn ang="0">
                        <a:pos x="2645" y="2997"/>
                      </a:cxn>
                      <a:cxn ang="0">
                        <a:pos x="2661" y="2866"/>
                      </a:cxn>
                      <a:cxn ang="0">
                        <a:pos x="2689" y="2805"/>
                      </a:cxn>
                      <a:cxn ang="0">
                        <a:pos x="2786" y="2737"/>
                      </a:cxn>
                      <a:cxn ang="0">
                        <a:pos x="2845" y="2557"/>
                      </a:cxn>
                      <a:cxn ang="0">
                        <a:pos x="3053" y="2317"/>
                      </a:cxn>
                      <a:cxn ang="0">
                        <a:pos x="3152" y="1998"/>
                      </a:cxn>
                      <a:cxn ang="0">
                        <a:pos x="3156" y="1790"/>
                      </a:cxn>
                      <a:cxn ang="0">
                        <a:pos x="3231" y="1519"/>
                      </a:cxn>
                      <a:cxn ang="0">
                        <a:pos x="3263" y="1371"/>
                      </a:cxn>
                      <a:cxn ang="0">
                        <a:pos x="3368" y="1319"/>
                      </a:cxn>
                      <a:cxn ang="0">
                        <a:pos x="3534" y="1244"/>
                      </a:cxn>
                      <a:cxn ang="0">
                        <a:pos x="3558" y="1115"/>
                      </a:cxn>
                      <a:cxn ang="0">
                        <a:pos x="3507" y="1107"/>
                      </a:cxn>
                      <a:cxn ang="0">
                        <a:pos x="3435" y="1032"/>
                      </a:cxn>
                      <a:cxn ang="0">
                        <a:pos x="3334" y="960"/>
                      </a:cxn>
                      <a:cxn ang="0">
                        <a:pos x="3295" y="616"/>
                      </a:cxn>
                      <a:cxn ang="0">
                        <a:pos x="3291" y="436"/>
                      </a:cxn>
                      <a:cxn ang="0">
                        <a:pos x="3224" y="255"/>
                      </a:cxn>
                      <a:cxn ang="0">
                        <a:pos x="3097" y="121"/>
                      </a:cxn>
                      <a:cxn ang="0">
                        <a:pos x="2948" y="0"/>
                      </a:cxn>
                      <a:cxn ang="0">
                        <a:pos x="2758" y="180"/>
                      </a:cxn>
                      <a:cxn ang="0">
                        <a:pos x="2507" y="313"/>
                      </a:cxn>
                      <a:cxn ang="0">
                        <a:pos x="2075" y="212"/>
                      </a:cxn>
                      <a:cxn ang="0">
                        <a:pos x="2043" y="208"/>
                      </a:cxn>
                      <a:cxn ang="0">
                        <a:pos x="1697" y="255"/>
                      </a:cxn>
                      <a:cxn ang="0">
                        <a:pos x="1083" y="255"/>
                      </a:cxn>
                      <a:cxn ang="0">
                        <a:pos x="669" y="463"/>
                      </a:cxn>
                      <a:cxn ang="0">
                        <a:pos x="465" y="824"/>
                      </a:cxn>
                      <a:cxn ang="0">
                        <a:pos x="465" y="1472"/>
                      </a:cxn>
                      <a:cxn ang="0">
                        <a:pos x="319" y="1668"/>
                      </a:cxn>
                      <a:cxn ang="0">
                        <a:pos x="232" y="1683"/>
                      </a:cxn>
                      <a:cxn ang="0">
                        <a:pos x="200" y="1806"/>
                      </a:cxn>
                      <a:cxn ang="0">
                        <a:pos x="91" y="1994"/>
                      </a:cxn>
                      <a:cxn ang="0">
                        <a:pos x="87" y="2050"/>
                      </a:cxn>
                      <a:cxn ang="0">
                        <a:pos x="36" y="2125"/>
                      </a:cxn>
                      <a:cxn ang="0">
                        <a:pos x="4" y="2258"/>
                      </a:cxn>
                      <a:cxn ang="0">
                        <a:pos x="12" y="2341"/>
                      </a:cxn>
                      <a:cxn ang="0">
                        <a:pos x="91" y="2383"/>
                      </a:cxn>
                    </a:cxnLst>
                    <a:rect l="0" t="0" r="r" b="b"/>
                    <a:pathLst>
                      <a:path w="3570" h="3062">
                        <a:moveTo>
                          <a:pt x="91" y="2383"/>
                        </a:moveTo>
                        <a:lnTo>
                          <a:pt x="111" y="2446"/>
                        </a:lnTo>
                        <a:lnTo>
                          <a:pt x="158" y="2581"/>
                        </a:lnTo>
                        <a:lnTo>
                          <a:pt x="162" y="2589"/>
                        </a:lnTo>
                        <a:lnTo>
                          <a:pt x="188" y="2599"/>
                        </a:lnTo>
                        <a:lnTo>
                          <a:pt x="200" y="2618"/>
                        </a:lnTo>
                        <a:lnTo>
                          <a:pt x="212" y="2654"/>
                        </a:lnTo>
                        <a:lnTo>
                          <a:pt x="212" y="2686"/>
                        </a:lnTo>
                        <a:lnTo>
                          <a:pt x="178" y="2702"/>
                        </a:lnTo>
                        <a:lnTo>
                          <a:pt x="216" y="2761"/>
                        </a:lnTo>
                        <a:lnTo>
                          <a:pt x="283" y="2834"/>
                        </a:lnTo>
                        <a:lnTo>
                          <a:pt x="346" y="2917"/>
                        </a:lnTo>
                        <a:lnTo>
                          <a:pt x="366" y="2981"/>
                        </a:lnTo>
                        <a:lnTo>
                          <a:pt x="356" y="3015"/>
                        </a:lnTo>
                        <a:lnTo>
                          <a:pt x="463" y="3009"/>
                        </a:lnTo>
                        <a:lnTo>
                          <a:pt x="542" y="2967"/>
                        </a:lnTo>
                        <a:lnTo>
                          <a:pt x="637" y="2987"/>
                        </a:lnTo>
                        <a:lnTo>
                          <a:pt x="705" y="2929"/>
                        </a:lnTo>
                        <a:lnTo>
                          <a:pt x="695" y="2876"/>
                        </a:lnTo>
                        <a:lnTo>
                          <a:pt x="859" y="2840"/>
                        </a:lnTo>
                        <a:lnTo>
                          <a:pt x="885" y="2904"/>
                        </a:lnTo>
                        <a:lnTo>
                          <a:pt x="948" y="2951"/>
                        </a:lnTo>
                        <a:lnTo>
                          <a:pt x="970" y="3030"/>
                        </a:lnTo>
                        <a:lnTo>
                          <a:pt x="1053" y="3056"/>
                        </a:lnTo>
                        <a:lnTo>
                          <a:pt x="1133" y="3015"/>
                        </a:lnTo>
                        <a:lnTo>
                          <a:pt x="1303" y="3018"/>
                        </a:lnTo>
                        <a:lnTo>
                          <a:pt x="1344" y="3062"/>
                        </a:lnTo>
                        <a:lnTo>
                          <a:pt x="1497" y="3062"/>
                        </a:lnTo>
                        <a:lnTo>
                          <a:pt x="1560" y="2993"/>
                        </a:lnTo>
                        <a:lnTo>
                          <a:pt x="1671" y="2987"/>
                        </a:lnTo>
                        <a:lnTo>
                          <a:pt x="1667" y="2898"/>
                        </a:lnTo>
                        <a:lnTo>
                          <a:pt x="1750" y="2860"/>
                        </a:lnTo>
                        <a:lnTo>
                          <a:pt x="1905" y="2945"/>
                        </a:lnTo>
                        <a:lnTo>
                          <a:pt x="1968" y="3003"/>
                        </a:lnTo>
                        <a:lnTo>
                          <a:pt x="2051" y="2983"/>
                        </a:lnTo>
                        <a:lnTo>
                          <a:pt x="2200" y="2777"/>
                        </a:lnTo>
                        <a:lnTo>
                          <a:pt x="2295" y="2717"/>
                        </a:lnTo>
                        <a:lnTo>
                          <a:pt x="2285" y="2686"/>
                        </a:lnTo>
                        <a:lnTo>
                          <a:pt x="2285" y="2571"/>
                        </a:lnTo>
                        <a:lnTo>
                          <a:pt x="2237" y="2511"/>
                        </a:lnTo>
                        <a:lnTo>
                          <a:pt x="2358" y="2492"/>
                        </a:lnTo>
                        <a:lnTo>
                          <a:pt x="2364" y="2432"/>
                        </a:lnTo>
                        <a:lnTo>
                          <a:pt x="2475" y="2448"/>
                        </a:lnTo>
                        <a:lnTo>
                          <a:pt x="2453" y="2555"/>
                        </a:lnTo>
                        <a:lnTo>
                          <a:pt x="2469" y="2761"/>
                        </a:lnTo>
                        <a:lnTo>
                          <a:pt x="2542" y="2803"/>
                        </a:lnTo>
                        <a:lnTo>
                          <a:pt x="2622" y="2913"/>
                        </a:lnTo>
                        <a:lnTo>
                          <a:pt x="2602" y="3040"/>
                        </a:lnTo>
                        <a:lnTo>
                          <a:pt x="2633" y="3040"/>
                        </a:lnTo>
                        <a:lnTo>
                          <a:pt x="2645" y="3040"/>
                        </a:lnTo>
                        <a:lnTo>
                          <a:pt x="2645" y="2997"/>
                        </a:lnTo>
                        <a:lnTo>
                          <a:pt x="2661" y="2933"/>
                        </a:lnTo>
                        <a:lnTo>
                          <a:pt x="2669" y="2890"/>
                        </a:lnTo>
                        <a:lnTo>
                          <a:pt x="2661" y="2866"/>
                        </a:lnTo>
                        <a:lnTo>
                          <a:pt x="2661" y="2822"/>
                        </a:lnTo>
                        <a:lnTo>
                          <a:pt x="2677" y="2830"/>
                        </a:lnTo>
                        <a:lnTo>
                          <a:pt x="2689" y="2805"/>
                        </a:lnTo>
                        <a:lnTo>
                          <a:pt x="2717" y="2757"/>
                        </a:lnTo>
                        <a:lnTo>
                          <a:pt x="2742" y="2737"/>
                        </a:lnTo>
                        <a:lnTo>
                          <a:pt x="2786" y="2737"/>
                        </a:lnTo>
                        <a:lnTo>
                          <a:pt x="2806" y="2717"/>
                        </a:lnTo>
                        <a:lnTo>
                          <a:pt x="2826" y="2610"/>
                        </a:lnTo>
                        <a:lnTo>
                          <a:pt x="2845" y="2557"/>
                        </a:lnTo>
                        <a:lnTo>
                          <a:pt x="2984" y="2363"/>
                        </a:lnTo>
                        <a:lnTo>
                          <a:pt x="3020" y="2325"/>
                        </a:lnTo>
                        <a:lnTo>
                          <a:pt x="3053" y="2317"/>
                        </a:lnTo>
                        <a:lnTo>
                          <a:pt x="3081" y="2286"/>
                        </a:lnTo>
                        <a:lnTo>
                          <a:pt x="3152" y="2062"/>
                        </a:lnTo>
                        <a:lnTo>
                          <a:pt x="3152" y="1998"/>
                        </a:lnTo>
                        <a:lnTo>
                          <a:pt x="3140" y="1935"/>
                        </a:lnTo>
                        <a:lnTo>
                          <a:pt x="3140" y="1858"/>
                        </a:lnTo>
                        <a:lnTo>
                          <a:pt x="3156" y="1790"/>
                        </a:lnTo>
                        <a:lnTo>
                          <a:pt x="3184" y="1735"/>
                        </a:lnTo>
                        <a:lnTo>
                          <a:pt x="3220" y="1602"/>
                        </a:lnTo>
                        <a:lnTo>
                          <a:pt x="3231" y="1519"/>
                        </a:lnTo>
                        <a:lnTo>
                          <a:pt x="3231" y="1487"/>
                        </a:lnTo>
                        <a:lnTo>
                          <a:pt x="3247" y="1406"/>
                        </a:lnTo>
                        <a:lnTo>
                          <a:pt x="3263" y="1371"/>
                        </a:lnTo>
                        <a:lnTo>
                          <a:pt x="3315" y="1367"/>
                        </a:lnTo>
                        <a:lnTo>
                          <a:pt x="3350" y="1347"/>
                        </a:lnTo>
                        <a:lnTo>
                          <a:pt x="3368" y="1319"/>
                        </a:lnTo>
                        <a:lnTo>
                          <a:pt x="3451" y="1279"/>
                        </a:lnTo>
                        <a:lnTo>
                          <a:pt x="3483" y="1268"/>
                        </a:lnTo>
                        <a:lnTo>
                          <a:pt x="3534" y="1244"/>
                        </a:lnTo>
                        <a:lnTo>
                          <a:pt x="3562" y="1186"/>
                        </a:lnTo>
                        <a:lnTo>
                          <a:pt x="3570" y="1151"/>
                        </a:lnTo>
                        <a:lnTo>
                          <a:pt x="3558" y="1115"/>
                        </a:lnTo>
                        <a:lnTo>
                          <a:pt x="3538" y="1115"/>
                        </a:lnTo>
                        <a:lnTo>
                          <a:pt x="3527" y="1099"/>
                        </a:lnTo>
                        <a:lnTo>
                          <a:pt x="3507" y="1107"/>
                        </a:lnTo>
                        <a:lnTo>
                          <a:pt x="3491" y="1060"/>
                        </a:lnTo>
                        <a:lnTo>
                          <a:pt x="3463" y="1036"/>
                        </a:lnTo>
                        <a:lnTo>
                          <a:pt x="3435" y="1032"/>
                        </a:lnTo>
                        <a:lnTo>
                          <a:pt x="3376" y="1008"/>
                        </a:lnTo>
                        <a:lnTo>
                          <a:pt x="3354" y="988"/>
                        </a:lnTo>
                        <a:lnTo>
                          <a:pt x="3334" y="960"/>
                        </a:lnTo>
                        <a:lnTo>
                          <a:pt x="3307" y="840"/>
                        </a:lnTo>
                        <a:lnTo>
                          <a:pt x="3295" y="749"/>
                        </a:lnTo>
                        <a:lnTo>
                          <a:pt x="3295" y="616"/>
                        </a:lnTo>
                        <a:lnTo>
                          <a:pt x="3291" y="459"/>
                        </a:lnTo>
                        <a:lnTo>
                          <a:pt x="3303" y="463"/>
                        </a:lnTo>
                        <a:lnTo>
                          <a:pt x="3291" y="436"/>
                        </a:lnTo>
                        <a:lnTo>
                          <a:pt x="3231" y="368"/>
                        </a:lnTo>
                        <a:lnTo>
                          <a:pt x="3228" y="317"/>
                        </a:lnTo>
                        <a:lnTo>
                          <a:pt x="3224" y="255"/>
                        </a:lnTo>
                        <a:lnTo>
                          <a:pt x="3180" y="192"/>
                        </a:lnTo>
                        <a:lnTo>
                          <a:pt x="3140" y="172"/>
                        </a:lnTo>
                        <a:lnTo>
                          <a:pt x="3097" y="121"/>
                        </a:lnTo>
                        <a:lnTo>
                          <a:pt x="3053" y="97"/>
                        </a:lnTo>
                        <a:lnTo>
                          <a:pt x="2996" y="73"/>
                        </a:lnTo>
                        <a:lnTo>
                          <a:pt x="2948" y="0"/>
                        </a:lnTo>
                        <a:lnTo>
                          <a:pt x="2861" y="77"/>
                        </a:lnTo>
                        <a:lnTo>
                          <a:pt x="2806" y="57"/>
                        </a:lnTo>
                        <a:lnTo>
                          <a:pt x="2758" y="180"/>
                        </a:lnTo>
                        <a:lnTo>
                          <a:pt x="2645" y="208"/>
                        </a:lnTo>
                        <a:lnTo>
                          <a:pt x="2614" y="305"/>
                        </a:lnTo>
                        <a:lnTo>
                          <a:pt x="2507" y="313"/>
                        </a:lnTo>
                        <a:lnTo>
                          <a:pt x="2435" y="261"/>
                        </a:lnTo>
                        <a:lnTo>
                          <a:pt x="2055" y="255"/>
                        </a:lnTo>
                        <a:lnTo>
                          <a:pt x="2075" y="212"/>
                        </a:lnTo>
                        <a:lnTo>
                          <a:pt x="2063" y="212"/>
                        </a:lnTo>
                        <a:lnTo>
                          <a:pt x="2055" y="208"/>
                        </a:lnTo>
                        <a:lnTo>
                          <a:pt x="2043" y="208"/>
                        </a:lnTo>
                        <a:lnTo>
                          <a:pt x="2016" y="255"/>
                        </a:lnTo>
                        <a:lnTo>
                          <a:pt x="1905" y="255"/>
                        </a:lnTo>
                        <a:lnTo>
                          <a:pt x="1697" y="255"/>
                        </a:lnTo>
                        <a:lnTo>
                          <a:pt x="1491" y="255"/>
                        </a:lnTo>
                        <a:lnTo>
                          <a:pt x="1283" y="255"/>
                        </a:lnTo>
                        <a:lnTo>
                          <a:pt x="1083" y="255"/>
                        </a:lnTo>
                        <a:lnTo>
                          <a:pt x="877" y="255"/>
                        </a:lnTo>
                        <a:lnTo>
                          <a:pt x="669" y="255"/>
                        </a:lnTo>
                        <a:lnTo>
                          <a:pt x="669" y="463"/>
                        </a:lnTo>
                        <a:lnTo>
                          <a:pt x="669" y="695"/>
                        </a:lnTo>
                        <a:lnTo>
                          <a:pt x="465" y="695"/>
                        </a:lnTo>
                        <a:lnTo>
                          <a:pt x="465" y="824"/>
                        </a:lnTo>
                        <a:lnTo>
                          <a:pt x="465" y="1044"/>
                        </a:lnTo>
                        <a:lnTo>
                          <a:pt x="465" y="1256"/>
                        </a:lnTo>
                        <a:lnTo>
                          <a:pt x="465" y="1472"/>
                        </a:lnTo>
                        <a:lnTo>
                          <a:pt x="457" y="1664"/>
                        </a:lnTo>
                        <a:lnTo>
                          <a:pt x="434" y="1668"/>
                        </a:lnTo>
                        <a:lnTo>
                          <a:pt x="319" y="1668"/>
                        </a:lnTo>
                        <a:lnTo>
                          <a:pt x="283" y="1672"/>
                        </a:lnTo>
                        <a:lnTo>
                          <a:pt x="236" y="1679"/>
                        </a:lnTo>
                        <a:lnTo>
                          <a:pt x="232" y="1683"/>
                        </a:lnTo>
                        <a:lnTo>
                          <a:pt x="220" y="1719"/>
                        </a:lnTo>
                        <a:lnTo>
                          <a:pt x="216" y="1763"/>
                        </a:lnTo>
                        <a:lnTo>
                          <a:pt x="200" y="1806"/>
                        </a:lnTo>
                        <a:lnTo>
                          <a:pt x="154" y="1874"/>
                        </a:lnTo>
                        <a:lnTo>
                          <a:pt x="91" y="1943"/>
                        </a:lnTo>
                        <a:lnTo>
                          <a:pt x="91" y="1994"/>
                        </a:lnTo>
                        <a:lnTo>
                          <a:pt x="95" y="2026"/>
                        </a:lnTo>
                        <a:lnTo>
                          <a:pt x="91" y="2046"/>
                        </a:lnTo>
                        <a:lnTo>
                          <a:pt x="87" y="2050"/>
                        </a:lnTo>
                        <a:lnTo>
                          <a:pt x="55" y="2070"/>
                        </a:lnTo>
                        <a:lnTo>
                          <a:pt x="43" y="2086"/>
                        </a:lnTo>
                        <a:lnTo>
                          <a:pt x="36" y="2125"/>
                        </a:lnTo>
                        <a:lnTo>
                          <a:pt x="36" y="2179"/>
                        </a:lnTo>
                        <a:lnTo>
                          <a:pt x="28" y="2214"/>
                        </a:lnTo>
                        <a:lnTo>
                          <a:pt x="4" y="2258"/>
                        </a:lnTo>
                        <a:lnTo>
                          <a:pt x="0" y="2278"/>
                        </a:lnTo>
                        <a:lnTo>
                          <a:pt x="0" y="2341"/>
                        </a:lnTo>
                        <a:lnTo>
                          <a:pt x="12" y="2341"/>
                        </a:lnTo>
                        <a:lnTo>
                          <a:pt x="32" y="2337"/>
                        </a:lnTo>
                        <a:lnTo>
                          <a:pt x="95" y="2321"/>
                        </a:lnTo>
                        <a:lnTo>
                          <a:pt x="91" y="2383"/>
                        </a:lnTo>
                        <a:close/>
                      </a:path>
                    </a:pathLst>
                  </a:custGeom>
                  <a:grpFill/>
                  <a:ln w="6350" cap="flat" cmpd="sng">
                    <a:solidFill>
                      <a:schemeClr val="bg1"/>
                    </a:solidFill>
                    <a:prstDash val="solid"/>
                    <a:round/>
                    <a:headEnd type="none" w="med" len="med"/>
                    <a:tailEnd type="none" w="med" len="med"/>
                  </a:ln>
                  <a:effectLst/>
                </p:spPr>
                <p:txBody>
                  <a:bodyPr/>
                  <a:lstStyle/>
                  <a:p>
                    <a:endParaRPr lang="en-GB" sz="1350" dirty="0"/>
                  </a:p>
                </p:txBody>
              </p:sp>
            </p:grpSp>
          </p:grpSp>
        </p:grpSp>
      </p:grpSp>
      <p:sp>
        <p:nvSpPr>
          <p:cNvPr id="374" name="Content Placeholder 2"/>
          <p:cNvSpPr txBox="1">
            <a:spLocks/>
          </p:cNvSpPr>
          <p:nvPr/>
        </p:nvSpPr>
        <p:spPr>
          <a:xfrm>
            <a:off x="4988610" y="1584962"/>
            <a:ext cx="3463792" cy="1485323"/>
          </a:xfrm>
          <a:prstGeom prst="rect">
            <a:avLst/>
          </a:prstGeom>
        </p:spPr>
        <p:txBody>
          <a:bodyPr vert="horz" lIns="68580" tIns="34290" rIns="68580" bIns="34290" rtlCol="0">
            <a:norm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d-ID" sz="14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ANALISYS</a:t>
            </a:r>
          </a:p>
          <a:p>
            <a:pPr marL="0" indent="0">
              <a:buNone/>
            </a:pPr>
            <a:r>
              <a:rPr lang="en-US" sz="900" dirty="0" err="1" smtClean="0">
                <a:solidFill>
                  <a:schemeClr val="bg1">
                    <a:lumMod val="85000"/>
                  </a:schemeClr>
                </a:solidFill>
              </a:rPr>
              <a:t>Lorem</a:t>
            </a:r>
            <a:r>
              <a:rPr lang="en-US" sz="900" dirty="0" smtClean="0">
                <a:solidFill>
                  <a:schemeClr val="bg1">
                    <a:lumMod val="85000"/>
                  </a:schemeClr>
                </a:solidFill>
              </a:rPr>
              <a:t> </a:t>
            </a:r>
            <a:r>
              <a:rPr lang="en-US" sz="900" dirty="0">
                <a:solidFill>
                  <a:schemeClr val="bg1">
                    <a:lumMod val="85000"/>
                  </a:schemeClr>
                </a:solidFill>
              </a:rPr>
              <a:t>ipsum dolor sit amet, consectetur adipiscing elit. Fusce suscipit neque non libero aliquam, ut facilisis lacus pretium. Sed imperdiet tincidunt velit laoreet facilisis. Praesent tempus ipsum suscipit, dictum nulla a, sagittis sapien. Curabitur a nisl facilisis lectus posuere pharetra porta sed neque. Fusce porttitor venenatis ipsum at ullamcorper. Suspendisse sodales leo vehicula libero pharetra, ac porttitor metus mollis.</a:t>
            </a:r>
          </a:p>
        </p:txBody>
      </p:sp>
      <p:grpSp>
        <p:nvGrpSpPr>
          <p:cNvPr id="375" name="Group 374"/>
          <p:cNvGrpSpPr/>
          <p:nvPr/>
        </p:nvGrpSpPr>
        <p:grpSpPr>
          <a:xfrm>
            <a:off x="5109164" y="3171675"/>
            <a:ext cx="318489" cy="318491"/>
            <a:chOff x="5145541" y="1902998"/>
            <a:chExt cx="477290" cy="477290"/>
          </a:xfrm>
        </p:grpSpPr>
        <p:sp>
          <p:nvSpPr>
            <p:cNvPr id="376" name="Oval 375"/>
            <p:cNvSpPr/>
            <p:nvPr/>
          </p:nvSpPr>
          <p:spPr>
            <a:xfrm>
              <a:off x="5145541" y="1902998"/>
              <a:ext cx="477290" cy="47729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p>
          </p:txBody>
        </p:sp>
        <p:grpSp>
          <p:nvGrpSpPr>
            <p:cNvPr id="377" name="Group 376"/>
            <p:cNvGrpSpPr/>
            <p:nvPr/>
          </p:nvGrpSpPr>
          <p:grpSpPr>
            <a:xfrm>
              <a:off x="5315702" y="2003953"/>
              <a:ext cx="136970" cy="287916"/>
              <a:chOff x="7000144" y="1755828"/>
              <a:chExt cx="85046" cy="216315"/>
            </a:xfrm>
            <a:solidFill>
              <a:schemeClr val="bg1"/>
            </a:solidFill>
          </p:grpSpPr>
          <p:sp>
            <p:nvSpPr>
              <p:cNvPr id="378" name="Freeform 12"/>
              <p:cNvSpPr>
                <a:spLocks/>
              </p:cNvSpPr>
              <p:nvPr/>
            </p:nvSpPr>
            <p:spPr bwMode="auto">
              <a:xfrm>
                <a:off x="7000144" y="1792805"/>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900" dirty="0"/>
              </a:p>
            </p:txBody>
          </p:sp>
          <p:sp>
            <p:nvSpPr>
              <p:cNvPr id="379" name="Oval 13"/>
              <p:cNvSpPr>
                <a:spLocks noChangeArrowheads="1"/>
              </p:cNvSpPr>
              <p:nvPr/>
            </p:nvSpPr>
            <p:spPr bwMode="auto">
              <a:xfrm>
                <a:off x="7026029" y="1755828"/>
                <a:ext cx="33741" cy="337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900" dirty="0"/>
              </a:p>
            </p:txBody>
          </p:sp>
        </p:grpSp>
      </p:grpSp>
      <p:sp>
        <p:nvSpPr>
          <p:cNvPr id="380" name="Content Placeholder 2"/>
          <p:cNvSpPr txBox="1">
            <a:spLocks/>
          </p:cNvSpPr>
          <p:nvPr/>
        </p:nvSpPr>
        <p:spPr>
          <a:xfrm>
            <a:off x="5480802" y="3206147"/>
            <a:ext cx="1067282" cy="22429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d-ID" sz="1050" dirty="0">
                <a:solidFill>
                  <a:schemeClr val="bg1">
                    <a:lumMod val="85000"/>
                  </a:schemeClr>
                </a:solidFill>
              </a:rPr>
              <a:t>35%= 612.692</a:t>
            </a:r>
            <a:endParaRPr lang="en-US" sz="450" dirty="0">
              <a:solidFill>
                <a:schemeClr val="bg1">
                  <a:lumMod val="85000"/>
                </a:schemeClr>
              </a:solidFill>
            </a:endParaRPr>
          </a:p>
        </p:txBody>
      </p:sp>
      <p:sp>
        <p:nvSpPr>
          <p:cNvPr id="381" name="Content Placeholder 2"/>
          <p:cNvSpPr txBox="1">
            <a:spLocks/>
          </p:cNvSpPr>
          <p:nvPr/>
        </p:nvSpPr>
        <p:spPr>
          <a:xfrm>
            <a:off x="5480802" y="3622159"/>
            <a:ext cx="1152713" cy="29666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d-ID" sz="1050" dirty="0">
                <a:solidFill>
                  <a:schemeClr val="bg1">
                    <a:lumMod val="85000"/>
                  </a:schemeClr>
                </a:solidFill>
              </a:rPr>
              <a:t>65</a:t>
            </a:r>
            <a:r>
              <a:rPr lang="en-US" sz="1050" dirty="0">
                <a:solidFill>
                  <a:schemeClr val="bg1">
                    <a:lumMod val="85000"/>
                  </a:schemeClr>
                </a:solidFill>
              </a:rPr>
              <a:t>%</a:t>
            </a:r>
            <a:r>
              <a:rPr lang="id-ID" sz="1050" dirty="0">
                <a:solidFill>
                  <a:schemeClr val="bg1">
                    <a:lumMod val="85000"/>
                  </a:schemeClr>
                </a:solidFill>
              </a:rPr>
              <a:t>  = 1.137.857</a:t>
            </a:r>
            <a:endParaRPr lang="en-US" sz="450" dirty="0">
              <a:solidFill>
                <a:schemeClr val="bg1">
                  <a:lumMod val="85000"/>
                </a:schemeClr>
              </a:solidFill>
            </a:endParaRPr>
          </a:p>
        </p:txBody>
      </p:sp>
      <p:grpSp>
        <p:nvGrpSpPr>
          <p:cNvPr id="382" name="Group 381"/>
          <p:cNvGrpSpPr/>
          <p:nvPr/>
        </p:nvGrpSpPr>
        <p:grpSpPr>
          <a:xfrm>
            <a:off x="5109164" y="3585746"/>
            <a:ext cx="318490" cy="318491"/>
            <a:chOff x="3306480" y="4054878"/>
            <a:chExt cx="424653" cy="424654"/>
          </a:xfrm>
        </p:grpSpPr>
        <p:sp>
          <p:nvSpPr>
            <p:cNvPr id="383" name="Oval 382"/>
            <p:cNvSpPr/>
            <p:nvPr/>
          </p:nvSpPr>
          <p:spPr>
            <a:xfrm>
              <a:off x="3306480" y="4054878"/>
              <a:ext cx="424653" cy="42465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p>
          </p:txBody>
        </p:sp>
        <p:grpSp>
          <p:nvGrpSpPr>
            <p:cNvPr id="384" name="Group 383"/>
            <p:cNvGrpSpPr/>
            <p:nvPr/>
          </p:nvGrpSpPr>
          <p:grpSpPr>
            <a:xfrm>
              <a:off x="3449151" y="4141126"/>
              <a:ext cx="139317" cy="248316"/>
              <a:chOff x="7107860" y="2485861"/>
              <a:chExt cx="97227" cy="209688"/>
            </a:xfrm>
            <a:solidFill>
              <a:schemeClr val="bg1"/>
            </a:solidFill>
          </p:grpSpPr>
          <p:sp>
            <p:nvSpPr>
              <p:cNvPr id="385" name="Oval 384"/>
              <p:cNvSpPr>
                <a:spLocks noChangeArrowheads="1"/>
              </p:cNvSpPr>
              <p:nvPr/>
            </p:nvSpPr>
            <p:spPr bwMode="auto">
              <a:xfrm>
                <a:off x="7140641" y="2485861"/>
                <a:ext cx="30916" cy="318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900" dirty="0"/>
              </a:p>
            </p:txBody>
          </p:sp>
          <p:sp>
            <p:nvSpPr>
              <p:cNvPr id="386" name="Freeform 7"/>
              <p:cNvSpPr>
                <a:spLocks/>
              </p:cNvSpPr>
              <p:nvPr/>
            </p:nvSpPr>
            <p:spPr bwMode="auto">
              <a:xfrm>
                <a:off x="7107860" y="2523945"/>
                <a:ext cx="97227" cy="171604"/>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900" dirty="0"/>
              </a:p>
            </p:txBody>
          </p:sp>
        </p:grpSp>
      </p:grpSp>
      <p:sp>
        <p:nvSpPr>
          <p:cNvPr id="389" name="Subtitle 2"/>
          <p:cNvSpPr txBox="1">
            <a:spLocks/>
          </p:cNvSpPr>
          <p:nvPr/>
        </p:nvSpPr>
        <p:spPr>
          <a:xfrm>
            <a:off x="7074770" y="3309996"/>
            <a:ext cx="1226437" cy="17880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25" dirty="0">
                <a:solidFill>
                  <a:schemeClr val="bg1">
                    <a:lumMod val="85000"/>
                  </a:schemeClr>
                </a:solidFill>
                <a:ea typeface="Franchise" pitchFamily="49" charset="0"/>
              </a:rPr>
              <a:t>Visits via Computers</a:t>
            </a:r>
          </a:p>
        </p:txBody>
      </p:sp>
      <p:sp>
        <p:nvSpPr>
          <p:cNvPr id="390" name="Content Placeholder 2"/>
          <p:cNvSpPr txBox="1">
            <a:spLocks/>
          </p:cNvSpPr>
          <p:nvPr/>
        </p:nvSpPr>
        <p:spPr>
          <a:xfrm>
            <a:off x="7072181" y="3096052"/>
            <a:ext cx="616874" cy="34402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d-ID" sz="1800" dirty="0">
                <a:solidFill>
                  <a:schemeClr val="tx1">
                    <a:lumMod val="85000"/>
                    <a:lumOff val="15000"/>
                  </a:schemeClr>
                </a:solidFill>
              </a:rPr>
              <a:t>40</a:t>
            </a:r>
            <a:r>
              <a:rPr lang="en-US" sz="1800" dirty="0">
                <a:solidFill>
                  <a:schemeClr val="tx1">
                    <a:lumMod val="85000"/>
                    <a:lumOff val="15000"/>
                  </a:schemeClr>
                </a:solidFill>
              </a:rPr>
              <a:t>%</a:t>
            </a:r>
          </a:p>
        </p:txBody>
      </p:sp>
      <p:sp>
        <p:nvSpPr>
          <p:cNvPr id="391" name="Freeform 390"/>
          <p:cNvSpPr>
            <a:spLocks noEditPoints="1"/>
          </p:cNvSpPr>
          <p:nvPr/>
        </p:nvSpPr>
        <p:spPr bwMode="auto">
          <a:xfrm>
            <a:off x="6782424" y="3222150"/>
            <a:ext cx="214068" cy="241005"/>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en-US" sz="1350" dirty="0"/>
          </a:p>
        </p:txBody>
      </p:sp>
      <p:sp>
        <p:nvSpPr>
          <p:cNvPr id="393" name="Subtitle 2"/>
          <p:cNvSpPr txBox="1">
            <a:spLocks/>
          </p:cNvSpPr>
          <p:nvPr/>
        </p:nvSpPr>
        <p:spPr>
          <a:xfrm>
            <a:off x="7074770" y="3720328"/>
            <a:ext cx="1226437" cy="17880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25" dirty="0">
                <a:solidFill>
                  <a:schemeClr val="bg1">
                    <a:lumMod val="85000"/>
                  </a:schemeClr>
                </a:solidFill>
                <a:ea typeface="Franchise" pitchFamily="49" charset="0"/>
              </a:rPr>
              <a:t>Visits via </a:t>
            </a:r>
            <a:r>
              <a:rPr lang="id-ID" sz="825" dirty="0">
                <a:solidFill>
                  <a:schemeClr val="bg1">
                    <a:lumMod val="85000"/>
                  </a:schemeClr>
                </a:solidFill>
                <a:ea typeface="Franchise" pitchFamily="49" charset="0"/>
              </a:rPr>
              <a:t>Smartphone</a:t>
            </a:r>
            <a:endParaRPr lang="en-US" sz="825" dirty="0">
              <a:solidFill>
                <a:schemeClr val="bg1">
                  <a:lumMod val="85000"/>
                </a:schemeClr>
              </a:solidFill>
              <a:ea typeface="Franchise" pitchFamily="49" charset="0"/>
            </a:endParaRPr>
          </a:p>
        </p:txBody>
      </p:sp>
      <p:sp>
        <p:nvSpPr>
          <p:cNvPr id="394" name="Content Placeholder 2"/>
          <p:cNvSpPr txBox="1">
            <a:spLocks/>
          </p:cNvSpPr>
          <p:nvPr/>
        </p:nvSpPr>
        <p:spPr>
          <a:xfrm>
            <a:off x="7072181" y="3506384"/>
            <a:ext cx="616874" cy="34402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d-ID" sz="1800" dirty="0">
                <a:solidFill>
                  <a:schemeClr val="tx1">
                    <a:lumMod val="85000"/>
                    <a:lumOff val="15000"/>
                  </a:schemeClr>
                </a:solidFill>
              </a:rPr>
              <a:t>60</a:t>
            </a:r>
            <a:r>
              <a:rPr lang="en-US" sz="1800" dirty="0">
                <a:solidFill>
                  <a:schemeClr val="tx1">
                    <a:lumMod val="85000"/>
                    <a:lumOff val="15000"/>
                  </a:schemeClr>
                </a:solidFill>
              </a:rPr>
              <a:t>%</a:t>
            </a:r>
          </a:p>
        </p:txBody>
      </p:sp>
      <p:sp>
        <p:nvSpPr>
          <p:cNvPr id="395" name="Freeform 394"/>
          <p:cNvSpPr>
            <a:spLocks noEditPoints="1"/>
          </p:cNvSpPr>
          <p:nvPr/>
        </p:nvSpPr>
        <p:spPr bwMode="auto">
          <a:xfrm>
            <a:off x="6782424" y="3632482"/>
            <a:ext cx="214068" cy="241005"/>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en-US" sz="1350" dirty="0"/>
          </a:p>
        </p:txBody>
      </p:sp>
      <p:cxnSp>
        <p:nvCxnSpPr>
          <p:cNvPr id="396" name="Straight Connector 395"/>
          <p:cNvCxnSpPr/>
          <p:nvPr/>
        </p:nvCxnSpPr>
        <p:spPr>
          <a:xfrm>
            <a:off x="6622629" y="3219371"/>
            <a:ext cx="10886" cy="699455"/>
          </a:xfrm>
          <a:prstGeom prst="line">
            <a:avLst/>
          </a:prstGeom>
          <a:ln w="1905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397" name="Rectangle 396"/>
          <p:cNvSpPr/>
          <p:nvPr/>
        </p:nvSpPr>
        <p:spPr>
          <a:xfrm rot="5400000">
            <a:off x="4558284" y="567561"/>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8" name="TextBox 397"/>
          <p:cNvSpPr txBox="1"/>
          <p:nvPr/>
        </p:nvSpPr>
        <p:spPr>
          <a:xfrm>
            <a:off x="3208539" y="272652"/>
            <a:ext cx="2727029"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USER BY GENDER</a:t>
            </a:r>
          </a:p>
        </p:txBody>
      </p:sp>
      <p:sp>
        <p:nvSpPr>
          <p:cNvPr id="399" name="Rectangle 398"/>
          <p:cNvSpPr/>
          <p:nvPr/>
        </p:nvSpPr>
        <p:spPr>
          <a:xfrm>
            <a:off x="1488407" y="611206"/>
            <a:ext cx="6167186" cy="246221"/>
          </a:xfrm>
          <a:prstGeom prst="rect">
            <a:avLst/>
          </a:prstGeom>
        </p:spPr>
        <p:txBody>
          <a:bodyPr wrap="square">
            <a:spAutoFit/>
          </a:bodyPr>
          <a:lstStyle/>
          <a:p>
            <a:pPr algn="ctr"/>
            <a:r>
              <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10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40564005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750"/>
                                  </p:stCondLst>
                                  <p:childTnLst>
                                    <p:set>
                                      <p:cBhvr>
                                        <p:cTn id="9" dur="1" fill="hold">
                                          <p:stCondLst>
                                            <p:cond delay="0"/>
                                          </p:stCondLst>
                                        </p:cTn>
                                        <p:tgtEl>
                                          <p:spTgt spid="374"/>
                                        </p:tgtEl>
                                        <p:attrNameLst>
                                          <p:attrName>style.visibility</p:attrName>
                                        </p:attrNameLst>
                                      </p:cBhvr>
                                      <p:to>
                                        <p:strVal val="visible"/>
                                      </p:to>
                                    </p:set>
                                    <p:animEffect transition="in" filter="fade">
                                      <p:cBhvr>
                                        <p:cTn id="10" dur="1000"/>
                                        <p:tgtEl>
                                          <p:spTgt spid="374"/>
                                        </p:tgtEl>
                                      </p:cBhvr>
                                    </p:animEffect>
                                    <p:anim calcmode="lin" valueType="num">
                                      <p:cBhvr>
                                        <p:cTn id="11" dur="1000" fill="hold"/>
                                        <p:tgtEl>
                                          <p:spTgt spid="374"/>
                                        </p:tgtEl>
                                        <p:attrNameLst>
                                          <p:attrName>ppt_x</p:attrName>
                                        </p:attrNameLst>
                                      </p:cBhvr>
                                      <p:tavLst>
                                        <p:tav tm="0">
                                          <p:val>
                                            <p:strVal val="#ppt_x"/>
                                          </p:val>
                                        </p:tav>
                                        <p:tav tm="100000">
                                          <p:val>
                                            <p:strVal val="#ppt_x"/>
                                          </p:val>
                                        </p:tav>
                                      </p:tavLst>
                                    </p:anim>
                                    <p:anim calcmode="lin" valueType="num">
                                      <p:cBhvr>
                                        <p:cTn id="12" dur="1000" fill="hold"/>
                                        <p:tgtEl>
                                          <p:spTgt spid="374"/>
                                        </p:tgtEl>
                                        <p:attrNameLst>
                                          <p:attrName>ppt_y</p:attrName>
                                        </p:attrNameLst>
                                      </p:cBhvr>
                                      <p:tavLst>
                                        <p:tav tm="0">
                                          <p:val>
                                            <p:strVal val="#ppt_y+.1"/>
                                          </p:val>
                                        </p:tav>
                                        <p:tav tm="100000">
                                          <p:val>
                                            <p:strVal val="#ppt_y"/>
                                          </p:val>
                                        </p:tav>
                                      </p:tavLst>
                                    </p:anim>
                                  </p:childTnLst>
                                </p:cTn>
                              </p:par>
                              <p:par>
                                <p:cTn id="13" presetID="2" presetClass="entr" presetSubtype="1" fill="hold" nodeType="withEffect">
                                  <p:stCondLst>
                                    <p:cond delay="450"/>
                                  </p:stCondLst>
                                  <p:childTnLst>
                                    <p:set>
                                      <p:cBhvr>
                                        <p:cTn id="14" dur="1" fill="hold">
                                          <p:stCondLst>
                                            <p:cond delay="0"/>
                                          </p:stCondLst>
                                        </p:cTn>
                                        <p:tgtEl>
                                          <p:spTgt spid="375"/>
                                        </p:tgtEl>
                                        <p:attrNameLst>
                                          <p:attrName>style.visibility</p:attrName>
                                        </p:attrNameLst>
                                      </p:cBhvr>
                                      <p:to>
                                        <p:strVal val="visible"/>
                                      </p:to>
                                    </p:set>
                                    <p:anim calcmode="lin" valueType="num">
                                      <p:cBhvr additive="base">
                                        <p:cTn id="15" dur="500" fill="hold"/>
                                        <p:tgtEl>
                                          <p:spTgt spid="375"/>
                                        </p:tgtEl>
                                        <p:attrNameLst>
                                          <p:attrName>ppt_x</p:attrName>
                                        </p:attrNameLst>
                                      </p:cBhvr>
                                      <p:tavLst>
                                        <p:tav tm="0">
                                          <p:val>
                                            <p:strVal val="#ppt_x"/>
                                          </p:val>
                                        </p:tav>
                                        <p:tav tm="100000">
                                          <p:val>
                                            <p:strVal val="#ppt_x"/>
                                          </p:val>
                                        </p:tav>
                                      </p:tavLst>
                                    </p:anim>
                                    <p:anim calcmode="lin" valueType="num">
                                      <p:cBhvr additive="base">
                                        <p:cTn id="16" dur="500" fill="hold"/>
                                        <p:tgtEl>
                                          <p:spTgt spid="375"/>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950"/>
                                  </p:stCondLst>
                                  <p:childTnLst>
                                    <p:set>
                                      <p:cBhvr>
                                        <p:cTn id="18" dur="1" fill="hold">
                                          <p:stCondLst>
                                            <p:cond delay="0"/>
                                          </p:stCondLst>
                                        </p:cTn>
                                        <p:tgtEl>
                                          <p:spTgt spid="382"/>
                                        </p:tgtEl>
                                        <p:attrNameLst>
                                          <p:attrName>style.visibility</p:attrName>
                                        </p:attrNameLst>
                                      </p:cBhvr>
                                      <p:to>
                                        <p:strVal val="visible"/>
                                      </p:to>
                                    </p:set>
                                    <p:anim calcmode="lin" valueType="num">
                                      <p:cBhvr additive="base">
                                        <p:cTn id="19" dur="500" fill="hold"/>
                                        <p:tgtEl>
                                          <p:spTgt spid="382"/>
                                        </p:tgtEl>
                                        <p:attrNameLst>
                                          <p:attrName>ppt_x</p:attrName>
                                        </p:attrNameLst>
                                      </p:cBhvr>
                                      <p:tavLst>
                                        <p:tav tm="0">
                                          <p:val>
                                            <p:strVal val="#ppt_x"/>
                                          </p:val>
                                        </p:tav>
                                        <p:tav tm="100000">
                                          <p:val>
                                            <p:strVal val="#ppt_x"/>
                                          </p:val>
                                        </p:tav>
                                      </p:tavLst>
                                    </p:anim>
                                    <p:anim calcmode="lin" valueType="num">
                                      <p:cBhvr additive="base">
                                        <p:cTn id="20" dur="500" fill="hold"/>
                                        <p:tgtEl>
                                          <p:spTgt spid="382"/>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1450"/>
                                  </p:stCondLst>
                                  <p:childTnLst>
                                    <p:set>
                                      <p:cBhvr>
                                        <p:cTn id="22" dur="1" fill="hold">
                                          <p:stCondLst>
                                            <p:cond delay="0"/>
                                          </p:stCondLst>
                                        </p:cTn>
                                        <p:tgtEl>
                                          <p:spTgt spid="380"/>
                                        </p:tgtEl>
                                        <p:attrNameLst>
                                          <p:attrName>style.visibility</p:attrName>
                                        </p:attrNameLst>
                                      </p:cBhvr>
                                      <p:to>
                                        <p:strVal val="visible"/>
                                      </p:to>
                                    </p:set>
                                    <p:anim calcmode="lin" valueType="num">
                                      <p:cBhvr additive="base">
                                        <p:cTn id="23" dur="750" fill="hold"/>
                                        <p:tgtEl>
                                          <p:spTgt spid="380"/>
                                        </p:tgtEl>
                                        <p:attrNameLst>
                                          <p:attrName>ppt_x</p:attrName>
                                        </p:attrNameLst>
                                      </p:cBhvr>
                                      <p:tavLst>
                                        <p:tav tm="0">
                                          <p:val>
                                            <p:strVal val="#ppt_x"/>
                                          </p:val>
                                        </p:tav>
                                        <p:tav tm="100000">
                                          <p:val>
                                            <p:strVal val="#ppt_x"/>
                                          </p:val>
                                        </p:tav>
                                      </p:tavLst>
                                    </p:anim>
                                    <p:anim calcmode="lin" valueType="num">
                                      <p:cBhvr additive="base">
                                        <p:cTn id="24" dur="750" fill="hold"/>
                                        <p:tgtEl>
                                          <p:spTgt spid="38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2250"/>
                                  </p:stCondLst>
                                  <p:childTnLst>
                                    <p:set>
                                      <p:cBhvr>
                                        <p:cTn id="26" dur="1" fill="hold">
                                          <p:stCondLst>
                                            <p:cond delay="0"/>
                                          </p:stCondLst>
                                        </p:cTn>
                                        <p:tgtEl>
                                          <p:spTgt spid="381"/>
                                        </p:tgtEl>
                                        <p:attrNameLst>
                                          <p:attrName>style.visibility</p:attrName>
                                        </p:attrNameLst>
                                      </p:cBhvr>
                                      <p:to>
                                        <p:strVal val="visible"/>
                                      </p:to>
                                    </p:set>
                                    <p:anim calcmode="lin" valueType="num">
                                      <p:cBhvr additive="base">
                                        <p:cTn id="27" dur="750" fill="hold"/>
                                        <p:tgtEl>
                                          <p:spTgt spid="381"/>
                                        </p:tgtEl>
                                        <p:attrNameLst>
                                          <p:attrName>ppt_x</p:attrName>
                                        </p:attrNameLst>
                                      </p:cBhvr>
                                      <p:tavLst>
                                        <p:tav tm="0">
                                          <p:val>
                                            <p:strVal val="#ppt_x"/>
                                          </p:val>
                                        </p:tav>
                                        <p:tav tm="100000">
                                          <p:val>
                                            <p:strVal val="#ppt_x"/>
                                          </p:val>
                                        </p:tav>
                                      </p:tavLst>
                                    </p:anim>
                                    <p:anim calcmode="lin" valueType="num">
                                      <p:cBhvr additive="base">
                                        <p:cTn id="28" dur="750" fill="hold"/>
                                        <p:tgtEl>
                                          <p:spTgt spid="381"/>
                                        </p:tgtEl>
                                        <p:attrNameLst>
                                          <p:attrName>ppt_y</p:attrName>
                                        </p:attrNameLst>
                                      </p:cBhvr>
                                      <p:tavLst>
                                        <p:tav tm="0">
                                          <p:val>
                                            <p:strVal val="1+#ppt_h/2"/>
                                          </p:val>
                                        </p:tav>
                                        <p:tav tm="100000">
                                          <p:val>
                                            <p:strVal val="#ppt_y"/>
                                          </p:val>
                                        </p:tav>
                                      </p:tavLst>
                                    </p:anim>
                                  </p:childTnLst>
                                </p:cTn>
                              </p:par>
                            </p:childTnLst>
                          </p:cTn>
                        </p:par>
                        <p:par>
                          <p:cTn id="29" fill="hold">
                            <p:stCondLst>
                              <p:cond delay="3750"/>
                            </p:stCondLst>
                            <p:childTnLst>
                              <p:par>
                                <p:cTn id="30" presetID="22" presetClass="entr" presetSubtype="4" fill="hold" nodeType="afterEffect">
                                  <p:stCondLst>
                                    <p:cond delay="0"/>
                                  </p:stCondLst>
                                  <p:childTnLst>
                                    <p:set>
                                      <p:cBhvr>
                                        <p:cTn id="31" dur="1" fill="hold">
                                          <p:stCondLst>
                                            <p:cond delay="0"/>
                                          </p:stCondLst>
                                        </p:cTn>
                                        <p:tgtEl>
                                          <p:spTgt spid="396"/>
                                        </p:tgtEl>
                                        <p:attrNameLst>
                                          <p:attrName>style.visibility</p:attrName>
                                        </p:attrNameLst>
                                      </p:cBhvr>
                                      <p:to>
                                        <p:strVal val="visible"/>
                                      </p:to>
                                    </p:set>
                                    <p:animEffect transition="in" filter="wipe(down)">
                                      <p:cBhvr>
                                        <p:cTn id="32" dur="500"/>
                                        <p:tgtEl>
                                          <p:spTgt spid="3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4" grpId="0"/>
      <p:bldP spid="380" grpId="0"/>
      <p:bldP spid="381"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204" r="1204"/>
          <a:stretch>
            <a:fillRect/>
          </a:stretch>
        </p:blipFill>
        <p:spPr/>
      </p:pic>
      <p:sp>
        <p:nvSpPr>
          <p:cNvPr id="7" name="Rectangle 7"/>
          <p:cNvSpPr/>
          <p:nvPr/>
        </p:nvSpPr>
        <p:spPr>
          <a:xfrm>
            <a:off x="0" y="0"/>
            <a:ext cx="9144000" cy="5143500"/>
          </a:xfrm>
          <a:prstGeom prst="rect">
            <a:avLst/>
          </a:prstGeom>
          <a:solidFill>
            <a:schemeClr val="bg2">
              <a:lumMod val="10000"/>
              <a:alpha val="8509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AutoShape 119"/>
          <p:cNvSpPr>
            <a:spLocks/>
          </p:cNvSpPr>
          <p:nvPr/>
        </p:nvSpPr>
        <p:spPr bwMode="auto">
          <a:xfrm>
            <a:off x="7485942" y="350222"/>
            <a:ext cx="625914" cy="735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2"/>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4"/>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599" y="9409"/>
                  <a:pt x="21599" y="10002"/>
                </a:cubicBezTo>
                <a:cubicBezTo>
                  <a:pt x="21599"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chemeClr val="bg1"/>
          </a:solidFill>
          <a:ln>
            <a:noFill/>
          </a:ln>
          <a:effectLst/>
          <a:extLst/>
        </p:spPr>
        <p:txBody>
          <a:bodyPr lIns="101578" tIns="101578" rIns="101578" bIns="101578" anchor="ctr"/>
          <a:lstStyle/>
          <a:p>
            <a:pPr defTabSz="914195">
              <a:defRPr/>
            </a:pPr>
            <a:endParaRPr lang="es-ES" sz="5800" dirty="0">
              <a:solidFill>
                <a:schemeClr val="bg1"/>
              </a:solidFill>
              <a:effectLst>
                <a:outerShdw blurRad="38100" dist="38100" dir="2700000" algn="tl">
                  <a:srgbClr val="000000"/>
                </a:outerShdw>
              </a:effectLst>
              <a:latin typeface="Gill Sans" charset="0"/>
              <a:cs typeface="Gill Sans" charset="0"/>
              <a:sym typeface="Gill Sans" charset="0"/>
            </a:endParaRPr>
          </a:p>
        </p:txBody>
      </p:sp>
      <p:sp>
        <p:nvSpPr>
          <p:cNvPr id="13" name="TextBox 12"/>
          <p:cNvSpPr txBox="1"/>
          <p:nvPr/>
        </p:nvSpPr>
        <p:spPr>
          <a:xfrm>
            <a:off x="6350678" y="1145363"/>
            <a:ext cx="2391616" cy="954107"/>
          </a:xfrm>
          <a:prstGeom prst="rect">
            <a:avLst/>
          </a:prstGeom>
          <a:noFill/>
        </p:spPr>
        <p:txBody>
          <a:bodyPr wrap="none" rtlCol="0">
            <a:spAutoFit/>
          </a:bodyPr>
          <a:lstStyle/>
          <a:p>
            <a:pPr algn="r"/>
            <a:r>
              <a:rPr lang="en-US" sz="2400" dirty="0" smtClean="0">
                <a:solidFill>
                  <a:schemeClr val="bg1"/>
                </a:solidFill>
                <a:ea typeface="Open Sans" panose="020B0606030504020204" pitchFamily="34" charset="0"/>
                <a:cs typeface="Open Sans" panose="020B0606030504020204" pitchFamily="34" charset="0"/>
              </a:rPr>
              <a:t>THANKS FOR</a:t>
            </a:r>
          </a:p>
          <a:p>
            <a:pPr algn="r"/>
            <a:r>
              <a:rPr lang="en-US" sz="3200"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WATCHING!</a:t>
            </a:r>
          </a:p>
        </p:txBody>
      </p:sp>
      <p:sp>
        <p:nvSpPr>
          <p:cNvPr id="14" name="TextBox 13"/>
          <p:cNvSpPr txBox="1"/>
          <p:nvPr/>
        </p:nvSpPr>
        <p:spPr>
          <a:xfrm>
            <a:off x="6882491" y="2061450"/>
            <a:ext cx="1859803" cy="487056"/>
          </a:xfrm>
          <a:prstGeom prst="rect">
            <a:avLst/>
          </a:prstGeom>
          <a:noFill/>
        </p:spPr>
        <p:txBody>
          <a:bodyPr wrap="none" rtlCol="0">
            <a:spAutoFit/>
          </a:bodyPr>
          <a:lstStyle/>
          <a:p>
            <a:pPr lvl="0" algn="r" latinLnBrk="1">
              <a:lnSpc>
                <a:spcPct val="95000"/>
              </a:lnSpc>
              <a:spcBef>
                <a:spcPct val="0"/>
              </a:spcBef>
              <a:spcAft>
                <a:spcPct val="0"/>
              </a:spcAft>
            </a:pPr>
            <a:r>
              <a:rPr lang="en-US" altLang="ko-KR" sz="900" dirty="0" smtClean="0">
                <a:solidFill>
                  <a:schemeClr val="bg1"/>
                </a:solidFill>
                <a:ea typeface="Open Sans" panose="020B0606030504020204" pitchFamily="34" charset="0"/>
                <a:cs typeface="Open Sans" panose="020B0606030504020204" pitchFamily="34" charset="0"/>
              </a:rPr>
              <a:t>Tel</a:t>
            </a:r>
            <a:r>
              <a:rPr lang="en-US" altLang="ko-KR" sz="900" dirty="0">
                <a:solidFill>
                  <a:schemeClr val="bg1"/>
                </a:solidFill>
                <a:ea typeface="Open Sans" panose="020B0606030504020204" pitchFamily="34" charset="0"/>
                <a:cs typeface="Open Sans" panose="020B0606030504020204" pitchFamily="34" charset="0"/>
              </a:rPr>
              <a:t>: 123-456-7890</a:t>
            </a:r>
          </a:p>
          <a:p>
            <a:pPr lvl="0" algn="r" latinLnBrk="1">
              <a:lnSpc>
                <a:spcPct val="95000"/>
              </a:lnSpc>
              <a:spcBef>
                <a:spcPct val="0"/>
              </a:spcBef>
              <a:spcAft>
                <a:spcPct val="0"/>
              </a:spcAft>
            </a:pPr>
            <a:r>
              <a:rPr lang="en-US" altLang="ko-KR" sz="900" dirty="0">
                <a:solidFill>
                  <a:schemeClr val="bg1"/>
                </a:solidFill>
                <a:ea typeface="Open Sans" panose="020B0606030504020204" pitchFamily="34" charset="0"/>
                <a:cs typeface="Open Sans" panose="020B0606030504020204" pitchFamily="34" charset="0"/>
              </a:rPr>
              <a:t>Web Site: </a:t>
            </a:r>
            <a:r>
              <a:rPr lang="en-US" altLang="ko-KR" sz="900" dirty="0" smtClean="0">
                <a:solidFill>
                  <a:schemeClr val="bg1"/>
                </a:solidFill>
                <a:ea typeface="Open Sans" panose="020B0606030504020204" pitchFamily="34" charset="0"/>
                <a:cs typeface="Open Sans" panose="020B0606030504020204" pitchFamily="34" charset="0"/>
              </a:rPr>
              <a:t>www.yourwebsite.com</a:t>
            </a:r>
            <a:endParaRPr lang="en-US" altLang="ko-KR" sz="900" dirty="0">
              <a:solidFill>
                <a:schemeClr val="bg1"/>
              </a:solidFill>
              <a:ea typeface="Open Sans" panose="020B0606030504020204" pitchFamily="34" charset="0"/>
              <a:cs typeface="Open Sans" panose="020B0606030504020204" pitchFamily="34" charset="0"/>
            </a:endParaRPr>
          </a:p>
          <a:p>
            <a:pPr lvl="0" algn="r" latinLnBrk="1">
              <a:lnSpc>
                <a:spcPct val="95000"/>
              </a:lnSpc>
              <a:spcBef>
                <a:spcPct val="0"/>
              </a:spcBef>
              <a:spcAft>
                <a:spcPct val="0"/>
              </a:spcAft>
            </a:pPr>
            <a:r>
              <a:rPr lang="en-US" altLang="ko-KR" sz="900" dirty="0">
                <a:solidFill>
                  <a:schemeClr val="bg1"/>
                </a:solidFill>
                <a:ea typeface="Open Sans" panose="020B0606030504020204" pitchFamily="34" charset="0"/>
                <a:cs typeface="Open Sans" panose="020B0606030504020204" pitchFamily="34" charset="0"/>
              </a:rPr>
              <a:t>E-mail: </a:t>
            </a:r>
            <a:r>
              <a:rPr lang="en-US" altLang="ko-KR" sz="900" dirty="0" smtClean="0">
                <a:solidFill>
                  <a:schemeClr val="bg1"/>
                </a:solidFill>
                <a:ea typeface="Open Sans" panose="020B0606030504020204" pitchFamily="34" charset="0"/>
                <a:cs typeface="Open Sans" panose="020B0606030504020204" pitchFamily="34" charset="0"/>
              </a:rPr>
              <a:t>your@email.com</a:t>
            </a:r>
            <a:endParaRPr lang="en-US" altLang="ko-KR" sz="900" dirty="0">
              <a:solidFill>
                <a:schemeClr val="bg1"/>
              </a:solidFill>
              <a:ea typeface="Open Sans" panose="020B0606030504020204" pitchFamily="34" charset="0"/>
              <a:cs typeface="Open Sans" panose="020B0606030504020204" pitchFamily="34" charset="0"/>
            </a:endParaRPr>
          </a:p>
        </p:txBody>
      </p:sp>
    </p:spTree>
    <p:custDataLst>
      <p:tags r:id="rId1"/>
    </p:custDataLst>
    <p:extLst>
      <p:ext uri="{BB962C8B-B14F-4D97-AF65-F5344CB8AC3E}">
        <p14:creationId xmlns:p14="http://schemas.microsoft.com/office/powerpoint/2010/main" val="2053944894"/>
      </p:ext>
    </p:extLst>
  </p:cSld>
  <p:clrMapOvr>
    <a:masterClrMapping/>
  </p:clrMapOvr>
  <mc:AlternateContent xmlns:mc="http://schemas.openxmlformats.org/markup-compatibility/2006" xmlns:p14="http://schemas.microsoft.com/office/powerpoint/2010/main">
    <mc:Choice Requires="p14">
      <p:transition spd="slow" p14:dur="2000" advTm="12656"/>
    </mc:Choice>
    <mc:Fallback xmlns="">
      <p:transition spd="slow" advTm="12656"/>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占位符 1"/>
          <p:cNvSpPr>
            <a:spLocks noGrp="1"/>
          </p:cNvSpPr>
          <p:nvPr>
            <p:ph type="pic" sz="quarter" idx="10"/>
          </p:nvPr>
        </p:nvSpPr>
        <p:spPr/>
      </p:sp>
      <p:sp>
        <p:nvSpPr>
          <p:cNvPr id="3" name="文本框 2"/>
          <p:cNvSpPr txBox="1"/>
          <p:nvPr/>
        </p:nvSpPr>
        <p:spPr>
          <a:xfrm>
            <a:off x="1619672" y="1851670"/>
            <a:ext cx="5202450"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28052090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Subtitle 2"/>
          <p:cNvSpPr txBox="1">
            <a:spLocks/>
          </p:cNvSpPr>
          <p:nvPr/>
        </p:nvSpPr>
        <p:spPr>
          <a:xfrm>
            <a:off x="8753015" y="4728099"/>
            <a:ext cx="283029" cy="567848"/>
          </a:xfrm>
          <a:prstGeom prst="rect">
            <a:avLst/>
          </a:prstGeom>
        </p:spPr>
        <p:txBody>
          <a:bodyPr vert="horz" wrap="square" lIns="68580" tIns="34290" rIns="68580" bIns="3429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fld id="{5BC7B3C4-688C-4C03-84C4-F5EEB57CAA43}" type="slidenum">
              <a:rPr lang="id-ID" sz="1200">
                <a:solidFill>
                  <a:schemeClr val="bg1">
                    <a:lumMod val="95000"/>
                  </a:schemeClr>
                </a:solidFill>
                <a:latin typeface="+mj-lt"/>
              </a:rPr>
              <a:t>6</a:t>
            </a:fld>
            <a:endParaRPr lang="en-US" sz="1200" dirty="0">
              <a:solidFill>
                <a:schemeClr val="bg1">
                  <a:lumMod val="95000"/>
                </a:schemeClr>
              </a:solidFill>
              <a:latin typeface="+mj-lt"/>
            </a:endParaRPr>
          </a:p>
        </p:txBody>
      </p:sp>
      <p:cxnSp>
        <p:nvCxnSpPr>
          <p:cNvPr id="19" name="Straight Connector 18"/>
          <p:cNvCxnSpPr/>
          <p:nvPr/>
        </p:nvCxnSpPr>
        <p:spPr>
          <a:xfrm>
            <a:off x="4613850" y="1119085"/>
            <a:ext cx="0" cy="734534"/>
          </a:xfrm>
          <a:prstGeom prst="line">
            <a:avLst/>
          </a:prstGeom>
          <a:ln w="101600" cmpd="dbl">
            <a:solidFill>
              <a:schemeClr val="bg2">
                <a:lumMod val="75000"/>
              </a:schemeClr>
            </a:solidFill>
            <a:prstDash val="solid"/>
            <a:headEnd type="oval" w="sm" len="sm"/>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3586137" y="2123281"/>
            <a:ext cx="810000" cy="2411"/>
          </a:xfrm>
          <a:prstGeom prst="line">
            <a:avLst/>
          </a:prstGeom>
          <a:ln w="25400">
            <a:solidFill>
              <a:schemeClr val="bg1">
                <a:lumMod val="75000"/>
              </a:schemeClr>
            </a:solidFill>
            <a:prstDash val="solid"/>
            <a:headEnd type="oval" w="lg" len="lg"/>
            <a:tailEnd type="ova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4896877" y="3470729"/>
            <a:ext cx="810000" cy="2411"/>
          </a:xfrm>
          <a:prstGeom prst="line">
            <a:avLst/>
          </a:prstGeom>
          <a:ln w="25400">
            <a:solidFill>
              <a:schemeClr val="bg1">
                <a:lumMod val="75000"/>
              </a:schemeClr>
            </a:solidFill>
            <a:prstDash val="solid"/>
            <a:headEnd type="oval"/>
            <a:tailEnd type="oval" w="lg" len="lg"/>
          </a:ln>
        </p:spPr>
        <p:style>
          <a:lnRef idx="1">
            <a:schemeClr val="accent1"/>
          </a:lnRef>
          <a:fillRef idx="0">
            <a:schemeClr val="accent1"/>
          </a:fillRef>
          <a:effectRef idx="0">
            <a:schemeClr val="accent1"/>
          </a:effectRef>
          <a:fontRef idx="minor">
            <a:schemeClr val="tx1"/>
          </a:fontRef>
        </p:style>
      </p:cxnSp>
      <p:sp>
        <p:nvSpPr>
          <p:cNvPr id="39" name="Content Placeholder 2"/>
          <p:cNvSpPr txBox="1">
            <a:spLocks/>
          </p:cNvSpPr>
          <p:nvPr/>
        </p:nvSpPr>
        <p:spPr>
          <a:xfrm>
            <a:off x="1103674" y="1987360"/>
            <a:ext cx="2434463" cy="750812"/>
          </a:xfrm>
          <a:prstGeom prst="rect">
            <a:avLst/>
          </a:prstGeom>
        </p:spPr>
        <p:txBody>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fontAlgn="auto">
              <a:defRPr/>
            </a:pPr>
            <a:r>
              <a:rPr lang="id-ID" sz="1200" dirty="0" smtClean="0">
                <a:solidFill>
                  <a:schemeClr val="accent4"/>
                </a:solidFill>
                <a:ea typeface="Roboto" panose="02000000000000000000" pitchFamily="2" charset="0"/>
              </a:rPr>
              <a:t>INTRODUCTION</a:t>
            </a:r>
            <a:endParaRPr lang="id-ID" sz="1050" i="1" dirty="0" smtClean="0">
              <a:solidFill>
                <a:schemeClr val="accent4"/>
              </a:solidFill>
              <a:ea typeface="Roboto" panose="02000000000000000000" pitchFamily="2" charset="0"/>
            </a:endParaRPr>
          </a:p>
          <a:p>
            <a:pPr fontAlgn="auto">
              <a:defRPr/>
            </a:pPr>
            <a:r>
              <a:rPr lang="id-ID" sz="825" dirty="0" smtClean="0">
                <a:solidFill>
                  <a:schemeClr val="bg1">
                    <a:lumMod val="75000"/>
                  </a:schemeClr>
                </a:solidFill>
                <a:ea typeface="Roboto" panose="02000000000000000000" pitchFamily="2" charset="0"/>
              </a:rPr>
              <a:t>Fusce </a:t>
            </a:r>
            <a:r>
              <a:rPr lang="id-ID" sz="825" dirty="0">
                <a:solidFill>
                  <a:schemeClr val="bg1">
                    <a:lumMod val="75000"/>
                  </a:schemeClr>
                </a:solidFill>
                <a:ea typeface="Roboto" panose="02000000000000000000" pitchFamily="2" charset="0"/>
              </a:rPr>
              <a:t>som libero topi sombrero bikinan meksiko</a:t>
            </a:r>
            <a:r>
              <a:rPr lang="en-US" sz="825" dirty="0">
                <a:solidFill>
                  <a:schemeClr val="bg1">
                    <a:lumMod val="75000"/>
                  </a:schemeClr>
                </a:solidFill>
                <a:ea typeface="Roboto" panose="02000000000000000000" pitchFamily="2" charset="0"/>
              </a:rPr>
              <a:t> when an unknown printer took a galley of type and scrambled it to make a type specimen book. </a:t>
            </a:r>
            <a:endParaRPr lang="id-ID" sz="825" dirty="0">
              <a:solidFill>
                <a:schemeClr val="bg1">
                  <a:lumMod val="75000"/>
                </a:schemeClr>
              </a:solidFill>
              <a:ea typeface="Roboto" panose="02000000000000000000" pitchFamily="2" charset="0"/>
            </a:endParaRPr>
          </a:p>
        </p:txBody>
      </p:sp>
      <p:sp>
        <p:nvSpPr>
          <p:cNvPr id="48" name="Content Placeholder 2"/>
          <p:cNvSpPr txBox="1">
            <a:spLocks/>
          </p:cNvSpPr>
          <p:nvPr/>
        </p:nvSpPr>
        <p:spPr>
          <a:xfrm>
            <a:off x="5765767" y="3348997"/>
            <a:ext cx="2434463" cy="750812"/>
          </a:xfrm>
          <a:prstGeom prst="rect">
            <a:avLst/>
          </a:prstGeom>
        </p:spPr>
        <p:txBody>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fontAlgn="auto">
              <a:defRPr/>
            </a:pPr>
            <a:r>
              <a:rPr lang="id-ID" sz="1200" dirty="0" smtClean="0">
                <a:solidFill>
                  <a:schemeClr val="accent2"/>
                </a:solidFill>
                <a:ea typeface="Roboto" panose="02000000000000000000" pitchFamily="2" charset="0"/>
              </a:rPr>
              <a:t>VISION AND MISSION</a:t>
            </a:r>
            <a:endParaRPr lang="id-ID" sz="1050" i="1" dirty="0" smtClean="0">
              <a:solidFill>
                <a:schemeClr val="accent2"/>
              </a:solidFill>
              <a:ea typeface="Roboto" panose="02000000000000000000" pitchFamily="2" charset="0"/>
            </a:endParaRPr>
          </a:p>
          <a:p>
            <a:pPr algn="l" fontAlgn="auto">
              <a:defRPr/>
            </a:pPr>
            <a:r>
              <a:rPr lang="id-ID" sz="825" dirty="0" smtClean="0">
                <a:solidFill>
                  <a:schemeClr val="bg1">
                    <a:lumMod val="75000"/>
                  </a:schemeClr>
                </a:solidFill>
                <a:ea typeface="Roboto" panose="02000000000000000000" pitchFamily="2" charset="0"/>
              </a:rPr>
              <a:t>Fusce </a:t>
            </a:r>
            <a:r>
              <a:rPr lang="id-ID" sz="825" dirty="0">
                <a:solidFill>
                  <a:schemeClr val="bg1">
                    <a:lumMod val="75000"/>
                  </a:schemeClr>
                </a:solidFill>
                <a:ea typeface="Roboto" panose="02000000000000000000" pitchFamily="2" charset="0"/>
              </a:rPr>
              <a:t>som libero topi sombrero bikinan meksiko</a:t>
            </a:r>
            <a:r>
              <a:rPr lang="en-US" sz="825" dirty="0">
                <a:solidFill>
                  <a:schemeClr val="bg1">
                    <a:lumMod val="75000"/>
                  </a:schemeClr>
                </a:solidFill>
                <a:ea typeface="Roboto" panose="02000000000000000000" pitchFamily="2" charset="0"/>
              </a:rPr>
              <a:t> when an unknown printer took a galley of type and scrambled it to make a type specimen book. </a:t>
            </a:r>
            <a:endParaRPr lang="id-ID" sz="825" dirty="0">
              <a:solidFill>
                <a:schemeClr val="bg1">
                  <a:lumMod val="75000"/>
                </a:schemeClr>
              </a:solidFill>
              <a:ea typeface="Roboto" panose="02000000000000000000" pitchFamily="2" charset="0"/>
            </a:endParaRPr>
          </a:p>
        </p:txBody>
      </p:sp>
      <p:sp>
        <p:nvSpPr>
          <p:cNvPr id="51" name="Freeform 50"/>
          <p:cNvSpPr/>
          <p:nvPr/>
        </p:nvSpPr>
        <p:spPr>
          <a:xfrm>
            <a:off x="4367384" y="1952691"/>
            <a:ext cx="513335" cy="369839"/>
          </a:xfrm>
          <a:custGeom>
            <a:avLst/>
            <a:gdLst>
              <a:gd name="connsiteX0" fmla="*/ 0 w 1799993"/>
              <a:gd name="connsiteY0" fmla="*/ 899997 h 1799993"/>
              <a:gd name="connsiteX1" fmla="*/ 899997 w 1799993"/>
              <a:gd name="connsiteY1" fmla="*/ 0 h 1799993"/>
              <a:gd name="connsiteX2" fmla="*/ 1799994 w 1799993"/>
              <a:gd name="connsiteY2" fmla="*/ 899997 h 1799993"/>
              <a:gd name="connsiteX3" fmla="*/ 899997 w 1799993"/>
              <a:gd name="connsiteY3" fmla="*/ 1799994 h 1799993"/>
              <a:gd name="connsiteX4" fmla="*/ 0 w 1799993"/>
              <a:gd name="connsiteY4" fmla="*/ 899997 h 1799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9993" h="1799993">
                <a:moveTo>
                  <a:pt x="0" y="899997"/>
                </a:moveTo>
                <a:cubicBezTo>
                  <a:pt x="0" y="402942"/>
                  <a:pt x="402942" y="0"/>
                  <a:pt x="899997" y="0"/>
                </a:cubicBezTo>
                <a:cubicBezTo>
                  <a:pt x="1397052" y="0"/>
                  <a:pt x="1799994" y="402942"/>
                  <a:pt x="1799994" y="899997"/>
                </a:cubicBezTo>
                <a:cubicBezTo>
                  <a:pt x="1799994" y="1397052"/>
                  <a:pt x="1397052" y="1799994"/>
                  <a:pt x="899997" y="1799994"/>
                </a:cubicBezTo>
                <a:cubicBezTo>
                  <a:pt x="402942" y="1799994"/>
                  <a:pt x="0" y="1397052"/>
                  <a:pt x="0" y="899997"/>
                </a:cubicBezTo>
                <a:close/>
              </a:path>
            </a:pathLst>
          </a:custGeom>
          <a:noFill/>
          <a:ln w="25400">
            <a:no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txBody>
          <a:bodyPr spcFirstLastPara="0" vert="horz" wrap="square" lIns="304998" tIns="239612" rIns="304998" bIns="239612" numCol="1" spcCol="1270" anchor="ctr" anchorCtr="0">
            <a:noAutofit/>
          </a:bodyPr>
          <a:lstStyle/>
          <a:p>
            <a:pPr algn="ctr" defTabSz="1466850">
              <a:lnSpc>
                <a:spcPct val="90000"/>
              </a:lnSpc>
              <a:spcBef>
                <a:spcPct val="0"/>
              </a:spcBef>
              <a:spcAft>
                <a:spcPct val="35000"/>
              </a:spcAft>
            </a:pPr>
            <a:r>
              <a:rPr lang="en-US" sz="3600" dirty="0">
                <a:solidFill>
                  <a:schemeClr val="accent4"/>
                </a:solidFill>
                <a:latin typeface="FontAwesome" pitchFamily="2" charset="0"/>
              </a:rPr>
              <a:t></a:t>
            </a:r>
            <a:endParaRPr lang="id-ID" sz="3600" dirty="0">
              <a:solidFill>
                <a:schemeClr val="accent4"/>
              </a:solidFill>
              <a:latin typeface="FontAwesome" pitchFamily="2" charset="0"/>
            </a:endParaRPr>
          </a:p>
        </p:txBody>
      </p:sp>
      <p:sp>
        <p:nvSpPr>
          <p:cNvPr id="52" name="Freeform 51"/>
          <p:cNvSpPr/>
          <p:nvPr/>
        </p:nvSpPr>
        <p:spPr>
          <a:xfrm>
            <a:off x="4372684" y="3243427"/>
            <a:ext cx="513335" cy="369839"/>
          </a:xfrm>
          <a:custGeom>
            <a:avLst/>
            <a:gdLst>
              <a:gd name="connsiteX0" fmla="*/ 0 w 1799993"/>
              <a:gd name="connsiteY0" fmla="*/ 899997 h 1799993"/>
              <a:gd name="connsiteX1" fmla="*/ 899997 w 1799993"/>
              <a:gd name="connsiteY1" fmla="*/ 0 h 1799993"/>
              <a:gd name="connsiteX2" fmla="*/ 1799994 w 1799993"/>
              <a:gd name="connsiteY2" fmla="*/ 899997 h 1799993"/>
              <a:gd name="connsiteX3" fmla="*/ 899997 w 1799993"/>
              <a:gd name="connsiteY3" fmla="*/ 1799994 h 1799993"/>
              <a:gd name="connsiteX4" fmla="*/ 0 w 1799993"/>
              <a:gd name="connsiteY4" fmla="*/ 899997 h 1799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9993" h="1799993">
                <a:moveTo>
                  <a:pt x="0" y="899997"/>
                </a:moveTo>
                <a:cubicBezTo>
                  <a:pt x="0" y="402942"/>
                  <a:pt x="402942" y="0"/>
                  <a:pt x="899997" y="0"/>
                </a:cubicBezTo>
                <a:cubicBezTo>
                  <a:pt x="1397052" y="0"/>
                  <a:pt x="1799994" y="402942"/>
                  <a:pt x="1799994" y="899997"/>
                </a:cubicBezTo>
                <a:cubicBezTo>
                  <a:pt x="1799994" y="1397052"/>
                  <a:pt x="1397052" y="1799994"/>
                  <a:pt x="899997" y="1799994"/>
                </a:cubicBezTo>
                <a:cubicBezTo>
                  <a:pt x="402942" y="1799994"/>
                  <a:pt x="0" y="1397052"/>
                  <a:pt x="0" y="899997"/>
                </a:cubicBezTo>
                <a:close/>
              </a:path>
            </a:pathLst>
          </a:custGeom>
          <a:noFill/>
          <a:ln w="25400">
            <a:no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txBody>
          <a:bodyPr spcFirstLastPara="0" vert="horz" wrap="square" lIns="304998" tIns="239612" rIns="304998" bIns="239612" numCol="1" spcCol="1270" anchor="ctr" anchorCtr="0">
            <a:noAutofit/>
          </a:bodyPr>
          <a:lstStyle/>
          <a:p>
            <a:pPr algn="ctr" defTabSz="1466850">
              <a:lnSpc>
                <a:spcPct val="90000"/>
              </a:lnSpc>
              <a:spcBef>
                <a:spcPct val="0"/>
              </a:spcBef>
              <a:spcAft>
                <a:spcPct val="35000"/>
              </a:spcAft>
            </a:pPr>
            <a:r>
              <a:rPr lang="en-US" sz="3200" dirty="0">
                <a:solidFill>
                  <a:schemeClr val="accent2"/>
                </a:solidFill>
                <a:latin typeface="FontAwesome" pitchFamily="2" charset="0"/>
              </a:rPr>
              <a:t></a:t>
            </a:r>
            <a:endParaRPr lang="id-ID" sz="3200" dirty="0">
              <a:solidFill>
                <a:schemeClr val="accent2"/>
              </a:solidFill>
              <a:latin typeface="FontAwesome" pitchFamily="2" charset="0"/>
            </a:endParaRPr>
          </a:p>
        </p:txBody>
      </p:sp>
      <p:cxnSp>
        <p:nvCxnSpPr>
          <p:cNvPr id="26" name="Straight Connector 25"/>
          <p:cNvCxnSpPr/>
          <p:nvPr/>
        </p:nvCxnSpPr>
        <p:spPr>
          <a:xfrm>
            <a:off x="4613850" y="2441814"/>
            <a:ext cx="0" cy="734534"/>
          </a:xfrm>
          <a:prstGeom prst="line">
            <a:avLst/>
          </a:prstGeom>
          <a:ln w="101600" cmpd="dbl">
            <a:solidFill>
              <a:schemeClr val="bg2">
                <a:lumMod val="75000"/>
              </a:schemeClr>
            </a:solidFill>
            <a:prstDash val="solid"/>
            <a:headEnd type="none" w="med" len="med"/>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4618466" y="3683388"/>
            <a:ext cx="0" cy="1162436"/>
          </a:xfrm>
          <a:prstGeom prst="line">
            <a:avLst/>
          </a:prstGeom>
          <a:ln w="101600" cmpd="dbl">
            <a:solidFill>
              <a:schemeClr val="bg2">
                <a:lumMod val="75000"/>
              </a:schemeClr>
            </a:solidFill>
            <a:prstDash val="solid"/>
            <a:headEnd type="none" w="med" len="med"/>
          </a:ln>
        </p:spPr>
        <p:style>
          <a:lnRef idx="1">
            <a:schemeClr val="accent1"/>
          </a:lnRef>
          <a:fillRef idx="0">
            <a:schemeClr val="accent1"/>
          </a:fillRef>
          <a:effectRef idx="0">
            <a:schemeClr val="accent1"/>
          </a:effectRef>
          <a:fontRef idx="minor">
            <a:schemeClr val="tx1"/>
          </a:fontRef>
        </p:style>
      </p:cxnSp>
      <p:sp>
        <p:nvSpPr>
          <p:cNvPr id="42" name="Rectangle 41"/>
          <p:cNvSpPr/>
          <p:nvPr/>
        </p:nvSpPr>
        <p:spPr>
          <a:xfrm rot="5400000">
            <a:off x="4558284" y="515529"/>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xtBox 42"/>
          <p:cNvSpPr txBox="1"/>
          <p:nvPr/>
        </p:nvSpPr>
        <p:spPr>
          <a:xfrm>
            <a:off x="2673282" y="272652"/>
            <a:ext cx="3797450"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PRESENTATION AGENDA</a:t>
            </a:r>
            <a:endParaRPr lang="en-US" sz="2400" dirty="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endParaRPr>
          </a:p>
        </p:txBody>
      </p:sp>
      <p:sp>
        <p:nvSpPr>
          <p:cNvPr id="44" name="Rectangle 43"/>
          <p:cNvSpPr/>
          <p:nvPr/>
        </p:nvSpPr>
        <p:spPr>
          <a:xfrm>
            <a:off x="1488407" y="611206"/>
            <a:ext cx="6167186" cy="230832"/>
          </a:xfrm>
          <a:prstGeom prst="rect">
            <a:avLst/>
          </a:prstGeom>
        </p:spPr>
        <p:txBody>
          <a:bodyPr wrap="square">
            <a:spAutoFit/>
          </a:bodyPr>
          <a:lstStyle/>
          <a:p>
            <a:pPr algn="ct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is simply dummy text of the printing and typesetting industry.</a:t>
            </a:r>
          </a:p>
        </p:txBody>
      </p:sp>
    </p:spTree>
    <p:extLst>
      <p:ext uri="{BB962C8B-B14F-4D97-AF65-F5344CB8AC3E}">
        <p14:creationId xmlns:p14="http://schemas.microsoft.com/office/powerpoint/2010/main" val="248378373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000"/>
                                  </p:stCondLst>
                                  <p:childTnLst>
                                    <p:set>
                                      <p:cBhvr>
                                        <p:cTn id="6" dur="1" fill="hold">
                                          <p:stCondLst>
                                            <p:cond delay="0"/>
                                          </p:stCondLst>
                                        </p:cTn>
                                        <p:tgtEl>
                                          <p:spTgt spid="40">
                                            <p:txEl>
                                              <p:pRg st="0" end="0"/>
                                            </p:txEl>
                                          </p:spTgt>
                                        </p:tgtEl>
                                        <p:attrNameLst>
                                          <p:attrName>style.visibility</p:attrName>
                                        </p:attrNameLst>
                                      </p:cBhvr>
                                      <p:to>
                                        <p:strVal val="visible"/>
                                      </p:to>
                                    </p:set>
                                    <p:animEffect transition="in" filter="wipe(left)">
                                      <p:cBhvr>
                                        <p:cTn id="7" dur="500"/>
                                        <p:tgtEl>
                                          <p:spTgt spid="40">
                                            <p:txEl>
                                              <p:pRg st="0" end="0"/>
                                            </p:txEl>
                                          </p:spTgt>
                                        </p:tgtEl>
                                      </p:cBhvr>
                                    </p:animEffect>
                                  </p:childTnLst>
                                </p:cTn>
                              </p:par>
                              <p:par>
                                <p:cTn id="8" presetID="22" presetClass="entr" presetSubtype="1" fill="hold" nodeType="withEffect">
                                  <p:stCondLst>
                                    <p:cond delay="2000"/>
                                  </p:stCondLst>
                                  <p:childTnLst>
                                    <p:set>
                                      <p:cBhvr>
                                        <p:cTn id="9" dur="1" fill="hold">
                                          <p:stCondLst>
                                            <p:cond delay="0"/>
                                          </p:stCondLst>
                                        </p:cTn>
                                        <p:tgtEl>
                                          <p:spTgt spid="19"/>
                                        </p:tgtEl>
                                        <p:attrNameLst>
                                          <p:attrName>style.visibility</p:attrName>
                                        </p:attrNameLst>
                                      </p:cBhvr>
                                      <p:to>
                                        <p:strVal val="visible"/>
                                      </p:to>
                                    </p:set>
                                    <p:animEffect transition="in" filter="wipe(up)">
                                      <p:cBhvr>
                                        <p:cTn id="10" dur="1000"/>
                                        <p:tgtEl>
                                          <p:spTgt spid="19"/>
                                        </p:tgtEl>
                                      </p:cBhvr>
                                    </p:animEffect>
                                  </p:childTnLst>
                                </p:cTn>
                              </p:par>
                              <p:par>
                                <p:cTn id="11" presetID="53" presetClass="entr" presetSubtype="16" fill="hold" grpId="0" nodeType="withEffect">
                                  <p:stCondLst>
                                    <p:cond delay="3000"/>
                                  </p:stCondLst>
                                  <p:childTnLst>
                                    <p:set>
                                      <p:cBhvr>
                                        <p:cTn id="12" dur="1" fill="hold">
                                          <p:stCondLst>
                                            <p:cond delay="0"/>
                                          </p:stCondLst>
                                        </p:cTn>
                                        <p:tgtEl>
                                          <p:spTgt spid="51"/>
                                        </p:tgtEl>
                                        <p:attrNameLst>
                                          <p:attrName>style.visibility</p:attrName>
                                        </p:attrNameLst>
                                      </p:cBhvr>
                                      <p:to>
                                        <p:strVal val="visible"/>
                                      </p:to>
                                    </p:set>
                                    <p:anim calcmode="lin" valueType="num">
                                      <p:cBhvr>
                                        <p:cTn id="13" dur="500" fill="hold"/>
                                        <p:tgtEl>
                                          <p:spTgt spid="51"/>
                                        </p:tgtEl>
                                        <p:attrNameLst>
                                          <p:attrName>ppt_w</p:attrName>
                                        </p:attrNameLst>
                                      </p:cBhvr>
                                      <p:tavLst>
                                        <p:tav tm="0">
                                          <p:val>
                                            <p:fltVal val="0"/>
                                          </p:val>
                                        </p:tav>
                                        <p:tav tm="100000">
                                          <p:val>
                                            <p:strVal val="#ppt_w"/>
                                          </p:val>
                                        </p:tav>
                                      </p:tavLst>
                                    </p:anim>
                                    <p:anim calcmode="lin" valueType="num">
                                      <p:cBhvr>
                                        <p:cTn id="14" dur="500" fill="hold"/>
                                        <p:tgtEl>
                                          <p:spTgt spid="51"/>
                                        </p:tgtEl>
                                        <p:attrNameLst>
                                          <p:attrName>ppt_h</p:attrName>
                                        </p:attrNameLst>
                                      </p:cBhvr>
                                      <p:tavLst>
                                        <p:tav tm="0">
                                          <p:val>
                                            <p:fltVal val="0"/>
                                          </p:val>
                                        </p:tav>
                                        <p:tav tm="100000">
                                          <p:val>
                                            <p:strVal val="#ppt_h"/>
                                          </p:val>
                                        </p:tav>
                                      </p:tavLst>
                                    </p:anim>
                                    <p:animEffect transition="in" filter="fade">
                                      <p:cBhvr>
                                        <p:cTn id="15" dur="500"/>
                                        <p:tgtEl>
                                          <p:spTgt spid="51"/>
                                        </p:tgtEl>
                                      </p:cBhvr>
                                    </p:animEffect>
                                  </p:childTnLst>
                                </p:cTn>
                              </p:par>
                              <p:par>
                                <p:cTn id="16" presetID="22" presetClass="entr" presetSubtype="2" fill="hold" nodeType="withEffect">
                                  <p:stCondLst>
                                    <p:cond delay="3500"/>
                                  </p:stCondLst>
                                  <p:childTnLst>
                                    <p:set>
                                      <p:cBhvr>
                                        <p:cTn id="17" dur="1" fill="hold">
                                          <p:stCondLst>
                                            <p:cond delay="0"/>
                                          </p:stCondLst>
                                        </p:cTn>
                                        <p:tgtEl>
                                          <p:spTgt spid="23"/>
                                        </p:tgtEl>
                                        <p:attrNameLst>
                                          <p:attrName>style.visibility</p:attrName>
                                        </p:attrNameLst>
                                      </p:cBhvr>
                                      <p:to>
                                        <p:strVal val="visible"/>
                                      </p:to>
                                    </p:set>
                                    <p:animEffect transition="in" filter="wipe(right)">
                                      <p:cBhvr>
                                        <p:cTn id="18" dur="500"/>
                                        <p:tgtEl>
                                          <p:spTgt spid="23"/>
                                        </p:tgtEl>
                                      </p:cBhvr>
                                    </p:animEffect>
                                  </p:childTnLst>
                                </p:cTn>
                              </p:par>
                              <p:par>
                                <p:cTn id="19" presetID="22" presetClass="entr" presetSubtype="2" fill="hold" grpId="0" nodeType="withEffect">
                                  <p:stCondLst>
                                    <p:cond delay="4000"/>
                                  </p:stCondLst>
                                  <p:childTnLst>
                                    <p:set>
                                      <p:cBhvr>
                                        <p:cTn id="20" dur="1" fill="hold">
                                          <p:stCondLst>
                                            <p:cond delay="0"/>
                                          </p:stCondLst>
                                        </p:cTn>
                                        <p:tgtEl>
                                          <p:spTgt spid="39"/>
                                        </p:tgtEl>
                                        <p:attrNameLst>
                                          <p:attrName>style.visibility</p:attrName>
                                        </p:attrNameLst>
                                      </p:cBhvr>
                                      <p:to>
                                        <p:strVal val="visible"/>
                                      </p:to>
                                    </p:set>
                                    <p:animEffect transition="in" filter="wipe(right)">
                                      <p:cBhvr>
                                        <p:cTn id="21" dur="1000"/>
                                        <p:tgtEl>
                                          <p:spTgt spid="39"/>
                                        </p:tgtEl>
                                      </p:cBhvr>
                                    </p:animEffect>
                                  </p:childTnLst>
                                </p:cTn>
                              </p:par>
                              <p:par>
                                <p:cTn id="22" presetID="22" presetClass="entr" presetSubtype="1" fill="hold" nodeType="withEffect">
                                  <p:stCondLst>
                                    <p:cond delay="5000"/>
                                  </p:stCondLst>
                                  <p:childTnLst>
                                    <p:set>
                                      <p:cBhvr>
                                        <p:cTn id="23" dur="1" fill="hold">
                                          <p:stCondLst>
                                            <p:cond delay="0"/>
                                          </p:stCondLst>
                                        </p:cTn>
                                        <p:tgtEl>
                                          <p:spTgt spid="26"/>
                                        </p:tgtEl>
                                        <p:attrNameLst>
                                          <p:attrName>style.visibility</p:attrName>
                                        </p:attrNameLst>
                                      </p:cBhvr>
                                      <p:to>
                                        <p:strVal val="visible"/>
                                      </p:to>
                                    </p:set>
                                    <p:animEffect transition="in" filter="wipe(up)">
                                      <p:cBhvr>
                                        <p:cTn id="24" dur="1000"/>
                                        <p:tgtEl>
                                          <p:spTgt spid="26"/>
                                        </p:tgtEl>
                                      </p:cBhvr>
                                    </p:animEffect>
                                  </p:childTnLst>
                                </p:cTn>
                              </p:par>
                              <p:par>
                                <p:cTn id="25" presetID="53" presetClass="entr" presetSubtype="16" fill="hold" grpId="0" nodeType="withEffect">
                                  <p:stCondLst>
                                    <p:cond delay="6000"/>
                                  </p:stCondLst>
                                  <p:childTnLst>
                                    <p:set>
                                      <p:cBhvr>
                                        <p:cTn id="26" dur="1" fill="hold">
                                          <p:stCondLst>
                                            <p:cond delay="0"/>
                                          </p:stCondLst>
                                        </p:cTn>
                                        <p:tgtEl>
                                          <p:spTgt spid="52"/>
                                        </p:tgtEl>
                                        <p:attrNameLst>
                                          <p:attrName>style.visibility</p:attrName>
                                        </p:attrNameLst>
                                      </p:cBhvr>
                                      <p:to>
                                        <p:strVal val="visible"/>
                                      </p:to>
                                    </p:set>
                                    <p:anim calcmode="lin" valueType="num">
                                      <p:cBhvr>
                                        <p:cTn id="27" dur="500" fill="hold"/>
                                        <p:tgtEl>
                                          <p:spTgt spid="52"/>
                                        </p:tgtEl>
                                        <p:attrNameLst>
                                          <p:attrName>ppt_w</p:attrName>
                                        </p:attrNameLst>
                                      </p:cBhvr>
                                      <p:tavLst>
                                        <p:tav tm="0">
                                          <p:val>
                                            <p:fltVal val="0"/>
                                          </p:val>
                                        </p:tav>
                                        <p:tav tm="100000">
                                          <p:val>
                                            <p:strVal val="#ppt_w"/>
                                          </p:val>
                                        </p:tav>
                                      </p:tavLst>
                                    </p:anim>
                                    <p:anim calcmode="lin" valueType="num">
                                      <p:cBhvr>
                                        <p:cTn id="28" dur="500" fill="hold"/>
                                        <p:tgtEl>
                                          <p:spTgt spid="52"/>
                                        </p:tgtEl>
                                        <p:attrNameLst>
                                          <p:attrName>ppt_h</p:attrName>
                                        </p:attrNameLst>
                                      </p:cBhvr>
                                      <p:tavLst>
                                        <p:tav tm="0">
                                          <p:val>
                                            <p:fltVal val="0"/>
                                          </p:val>
                                        </p:tav>
                                        <p:tav tm="100000">
                                          <p:val>
                                            <p:strVal val="#ppt_h"/>
                                          </p:val>
                                        </p:tav>
                                      </p:tavLst>
                                    </p:anim>
                                    <p:animEffect transition="in" filter="fade">
                                      <p:cBhvr>
                                        <p:cTn id="29" dur="500"/>
                                        <p:tgtEl>
                                          <p:spTgt spid="52"/>
                                        </p:tgtEl>
                                      </p:cBhvr>
                                    </p:animEffect>
                                  </p:childTnLst>
                                </p:cTn>
                              </p:par>
                              <p:par>
                                <p:cTn id="30" presetID="22" presetClass="entr" presetSubtype="8" fill="hold" nodeType="withEffect">
                                  <p:stCondLst>
                                    <p:cond delay="6500"/>
                                  </p:stCondLst>
                                  <p:childTnLst>
                                    <p:set>
                                      <p:cBhvr>
                                        <p:cTn id="31" dur="1" fill="hold">
                                          <p:stCondLst>
                                            <p:cond delay="0"/>
                                          </p:stCondLst>
                                        </p:cTn>
                                        <p:tgtEl>
                                          <p:spTgt spid="32"/>
                                        </p:tgtEl>
                                        <p:attrNameLst>
                                          <p:attrName>style.visibility</p:attrName>
                                        </p:attrNameLst>
                                      </p:cBhvr>
                                      <p:to>
                                        <p:strVal val="visible"/>
                                      </p:to>
                                    </p:set>
                                    <p:animEffect transition="in" filter="wipe(left)">
                                      <p:cBhvr>
                                        <p:cTn id="32" dur="500"/>
                                        <p:tgtEl>
                                          <p:spTgt spid="32"/>
                                        </p:tgtEl>
                                      </p:cBhvr>
                                    </p:animEffect>
                                  </p:childTnLst>
                                </p:cTn>
                              </p:par>
                              <p:par>
                                <p:cTn id="33" presetID="22" presetClass="entr" presetSubtype="8" fill="hold" grpId="0" nodeType="withEffect">
                                  <p:stCondLst>
                                    <p:cond delay="7000"/>
                                  </p:stCondLst>
                                  <p:childTnLst>
                                    <p:set>
                                      <p:cBhvr>
                                        <p:cTn id="34" dur="1" fill="hold">
                                          <p:stCondLst>
                                            <p:cond delay="0"/>
                                          </p:stCondLst>
                                        </p:cTn>
                                        <p:tgtEl>
                                          <p:spTgt spid="48"/>
                                        </p:tgtEl>
                                        <p:attrNameLst>
                                          <p:attrName>style.visibility</p:attrName>
                                        </p:attrNameLst>
                                      </p:cBhvr>
                                      <p:to>
                                        <p:strVal val="visible"/>
                                      </p:to>
                                    </p:set>
                                    <p:animEffect transition="in" filter="wipe(left)">
                                      <p:cBhvr>
                                        <p:cTn id="35" dur="1000"/>
                                        <p:tgtEl>
                                          <p:spTgt spid="48"/>
                                        </p:tgtEl>
                                      </p:cBhvr>
                                    </p:animEffect>
                                  </p:childTnLst>
                                </p:cTn>
                              </p:par>
                              <p:par>
                                <p:cTn id="36" presetID="22" presetClass="entr" presetSubtype="1" fill="hold" nodeType="withEffect">
                                  <p:stCondLst>
                                    <p:cond delay="8000"/>
                                  </p:stCondLst>
                                  <p:childTnLst>
                                    <p:set>
                                      <p:cBhvr>
                                        <p:cTn id="37" dur="1" fill="hold">
                                          <p:stCondLst>
                                            <p:cond delay="0"/>
                                          </p:stCondLst>
                                        </p:cTn>
                                        <p:tgtEl>
                                          <p:spTgt spid="27"/>
                                        </p:tgtEl>
                                        <p:attrNameLst>
                                          <p:attrName>style.visibility</p:attrName>
                                        </p:attrNameLst>
                                      </p:cBhvr>
                                      <p:to>
                                        <p:strVal val="visible"/>
                                      </p:to>
                                    </p:set>
                                    <p:animEffect transition="in" filter="wipe(up)">
                                      <p:cBhvr>
                                        <p:cTn id="38"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build="p"/>
      <p:bldP spid="39" grpId="0"/>
      <p:bldP spid="48" grpId="0"/>
      <p:bldP spid="51" grpId="0"/>
      <p:bldP spid="5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4" name="Straight Connector 43"/>
          <p:cNvCxnSpPr/>
          <p:nvPr/>
        </p:nvCxnSpPr>
        <p:spPr>
          <a:xfrm>
            <a:off x="4613850" y="-6858"/>
            <a:ext cx="0" cy="734534"/>
          </a:xfrm>
          <a:prstGeom prst="line">
            <a:avLst/>
          </a:prstGeom>
          <a:ln w="101600" cmpd="dbl">
            <a:solidFill>
              <a:schemeClr val="bg2">
                <a:lumMod val="75000"/>
              </a:schemeClr>
            </a:solidFill>
            <a:prstDash val="solid"/>
            <a:headEnd type="none" w="lg" len="lg"/>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3542595" y="1008223"/>
            <a:ext cx="810000" cy="2411"/>
          </a:xfrm>
          <a:prstGeom prst="line">
            <a:avLst/>
          </a:prstGeom>
          <a:ln w="25400">
            <a:solidFill>
              <a:schemeClr val="bg1">
                <a:lumMod val="75000"/>
              </a:schemeClr>
            </a:solidFill>
            <a:prstDash val="solid"/>
            <a:headEnd type="oval" w="lg" len="lg"/>
            <a:tailEnd type="ova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4896877" y="2344786"/>
            <a:ext cx="810000" cy="2411"/>
          </a:xfrm>
          <a:prstGeom prst="line">
            <a:avLst/>
          </a:prstGeom>
          <a:ln w="25400">
            <a:solidFill>
              <a:schemeClr val="bg1">
                <a:lumMod val="75000"/>
              </a:schemeClr>
            </a:solidFill>
            <a:prstDash val="solid"/>
            <a:headEnd type="oval"/>
            <a:tailEnd type="oval" w="lg" len="lg"/>
          </a:ln>
        </p:spPr>
        <p:style>
          <a:lnRef idx="1">
            <a:schemeClr val="accent1"/>
          </a:lnRef>
          <a:fillRef idx="0">
            <a:schemeClr val="accent1"/>
          </a:fillRef>
          <a:effectRef idx="0">
            <a:schemeClr val="accent1"/>
          </a:effectRef>
          <a:fontRef idx="minor">
            <a:schemeClr val="tx1"/>
          </a:fontRef>
        </p:style>
      </p:cxnSp>
      <p:sp>
        <p:nvSpPr>
          <p:cNvPr id="47" name="Content Placeholder 2"/>
          <p:cNvSpPr txBox="1">
            <a:spLocks/>
          </p:cNvSpPr>
          <p:nvPr/>
        </p:nvSpPr>
        <p:spPr>
          <a:xfrm>
            <a:off x="1060132" y="872302"/>
            <a:ext cx="2434463" cy="750812"/>
          </a:xfrm>
          <a:prstGeom prst="rect">
            <a:avLst/>
          </a:prstGeom>
        </p:spPr>
        <p:txBody>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fontAlgn="auto">
              <a:defRPr/>
            </a:pPr>
            <a:r>
              <a:rPr lang="id-ID" sz="1200" dirty="0" smtClean="0">
                <a:solidFill>
                  <a:srgbClr val="FF0000"/>
                </a:solidFill>
                <a:ea typeface="Roboto" panose="02000000000000000000" pitchFamily="2" charset="0"/>
              </a:rPr>
              <a:t>MEET THE TEAM</a:t>
            </a:r>
            <a:endParaRPr lang="id-ID" sz="1050" i="1" dirty="0" smtClean="0">
              <a:solidFill>
                <a:srgbClr val="FF0000"/>
              </a:solidFill>
              <a:ea typeface="Roboto" panose="02000000000000000000" pitchFamily="2" charset="0"/>
            </a:endParaRPr>
          </a:p>
          <a:p>
            <a:pPr fontAlgn="auto">
              <a:defRPr/>
            </a:pPr>
            <a:r>
              <a:rPr lang="id-ID" sz="825" dirty="0" smtClean="0">
                <a:solidFill>
                  <a:schemeClr val="bg1">
                    <a:lumMod val="75000"/>
                  </a:schemeClr>
                </a:solidFill>
                <a:ea typeface="Roboto" panose="02000000000000000000" pitchFamily="2" charset="0"/>
              </a:rPr>
              <a:t>Fusce </a:t>
            </a:r>
            <a:r>
              <a:rPr lang="id-ID" sz="825" dirty="0">
                <a:solidFill>
                  <a:schemeClr val="bg1">
                    <a:lumMod val="75000"/>
                  </a:schemeClr>
                </a:solidFill>
                <a:ea typeface="Roboto" panose="02000000000000000000" pitchFamily="2" charset="0"/>
              </a:rPr>
              <a:t>som libero topi sombrero bikinan meksiko</a:t>
            </a:r>
            <a:r>
              <a:rPr lang="en-US" sz="825" dirty="0">
                <a:solidFill>
                  <a:schemeClr val="bg1">
                    <a:lumMod val="75000"/>
                  </a:schemeClr>
                </a:solidFill>
                <a:ea typeface="Roboto" panose="02000000000000000000" pitchFamily="2" charset="0"/>
              </a:rPr>
              <a:t> when an unknown printer took a galley of type and scrambled it to make a type specimen book. </a:t>
            </a:r>
            <a:endParaRPr lang="id-ID" sz="825" dirty="0">
              <a:solidFill>
                <a:schemeClr val="bg1">
                  <a:lumMod val="75000"/>
                </a:schemeClr>
              </a:solidFill>
              <a:ea typeface="Roboto" panose="02000000000000000000" pitchFamily="2" charset="0"/>
            </a:endParaRPr>
          </a:p>
        </p:txBody>
      </p:sp>
      <p:sp>
        <p:nvSpPr>
          <p:cNvPr id="53" name="Content Placeholder 2"/>
          <p:cNvSpPr txBox="1">
            <a:spLocks/>
          </p:cNvSpPr>
          <p:nvPr/>
        </p:nvSpPr>
        <p:spPr>
          <a:xfrm>
            <a:off x="5765767" y="2223054"/>
            <a:ext cx="2434463" cy="750812"/>
          </a:xfrm>
          <a:prstGeom prst="rect">
            <a:avLst/>
          </a:prstGeom>
        </p:spPr>
        <p:txBody>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fontAlgn="auto">
              <a:defRPr/>
            </a:pPr>
            <a:r>
              <a:rPr lang="id-ID" sz="1200" dirty="0" smtClean="0">
                <a:solidFill>
                  <a:srgbClr val="7030A0"/>
                </a:solidFill>
                <a:ea typeface="Roboto" panose="02000000000000000000" pitchFamily="2" charset="0"/>
              </a:rPr>
              <a:t>OUR COMPANY</a:t>
            </a:r>
            <a:endParaRPr lang="id-ID" sz="1050" i="1" dirty="0" smtClean="0">
              <a:solidFill>
                <a:srgbClr val="7030A0"/>
              </a:solidFill>
              <a:ea typeface="Roboto" panose="02000000000000000000" pitchFamily="2" charset="0"/>
            </a:endParaRPr>
          </a:p>
          <a:p>
            <a:pPr algn="l" fontAlgn="auto">
              <a:defRPr/>
            </a:pPr>
            <a:r>
              <a:rPr lang="id-ID" sz="825" dirty="0" smtClean="0">
                <a:solidFill>
                  <a:schemeClr val="bg1">
                    <a:lumMod val="75000"/>
                  </a:schemeClr>
                </a:solidFill>
                <a:ea typeface="Roboto" panose="02000000000000000000" pitchFamily="2" charset="0"/>
              </a:rPr>
              <a:t>Fusce </a:t>
            </a:r>
            <a:r>
              <a:rPr lang="id-ID" sz="825" dirty="0">
                <a:solidFill>
                  <a:schemeClr val="bg1">
                    <a:lumMod val="75000"/>
                  </a:schemeClr>
                </a:solidFill>
                <a:ea typeface="Roboto" panose="02000000000000000000" pitchFamily="2" charset="0"/>
              </a:rPr>
              <a:t>som libero topi sombrero bikinan meksiko</a:t>
            </a:r>
            <a:r>
              <a:rPr lang="en-US" sz="825" dirty="0">
                <a:solidFill>
                  <a:schemeClr val="bg1">
                    <a:lumMod val="75000"/>
                  </a:schemeClr>
                </a:solidFill>
                <a:ea typeface="Roboto" panose="02000000000000000000" pitchFamily="2" charset="0"/>
              </a:rPr>
              <a:t> when an unknown printer took a galley of type and scrambled it to make a type specimen book. </a:t>
            </a:r>
            <a:endParaRPr lang="id-ID" sz="825" dirty="0">
              <a:solidFill>
                <a:schemeClr val="bg1">
                  <a:lumMod val="75000"/>
                </a:schemeClr>
              </a:solidFill>
              <a:ea typeface="Roboto" panose="02000000000000000000" pitchFamily="2" charset="0"/>
            </a:endParaRPr>
          </a:p>
        </p:txBody>
      </p:sp>
      <p:sp>
        <p:nvSpPr>
          <p:cNvPr id="54" name="Freeform 53"/>
          <p:cNvSpPr/>
          <p:nvPr/>
        </p:nvSpPr>
        <p:spPr>
          <a:xfrm>
            <a:off x="4367384" y="835626"/>
            <a:ext cx="513335" cy="369839"/>
          </a:xfrm>
          <a:custGeom>
            <a:avLst/>
            <a:gdLst>
              <a:gd name="connsiteX0" fmla="*/ 0 w 1799993"/>
              <a:gd name="connsiteY0" fmla="*/ 899997 h 1799993"/>
              <a:gd name="connsiteX1" fmla="*/ 899997 w 1799993"/>
              <a:gd name="connsiteY1" fmla="*/ 0 h 1799993"/>
              <a:gd name="connsiteX2" fmla="*/ 1799994 w 1799993"/>
              <a:gd name="connsiteY2" fmla="*/ 899997 h 1799993"/>
              <a:gd name="connsiteX3" fmla="*/ 899997 w 1799993"/>
              <a:gd name="connsiteY3" fmla="*/ 1799994 h 1799993"/>
              <a:gd name="connsiteX4" fmla="*/ 0 w 1799993"/>
              <a:gd name="connsiteY4" fmla="*/ 899997 h 1799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9993" h="1799993">
                <a:moveTo>
                  <a:pt x="0" y="899997"/>
                </a:moveTo>
                <a:cubicBezTo>
                  <a:pt x="0" y="402942"/>
                  <a:pt x="402942" y="0"/>
                  <a:pt x="899997" y="0"/>
                </a:cubicBezTo>
                <a:cubicBezTo>
                  <a:pt x="1397052" y="0"/>
                  <a:pt x="1799994" y="402942"/>
                  <a:pt x="1799994" y="899997"/>
                </a:cubicBezTo>
                <a:cubicBezTo>
                  <a:pt x="1799994" y="1397052"/>
                  <a:pt x="1397052" y="1799994"/>
                  <a:pt x="899997" y="1799994"/>
                </a:cubicBezTo>
                <a:cubicBezTo>
                  <a:pt x="402942" y="1799994"/>
                  <a:pt x="0" y="1397052"/>
                  <a:pt x="0" y="899997"/>
                </a:cubicBezTo>
                <a:close/>
              </a:path>
            </a:pathLst>
          </a:custGeom>
          <a:noFill/>
          <a:ln w="25400">
            <a:no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txBody>
          <a:bodyPr spcFirstLastPara="0" vert="horz" wrap="square" lIns="304998" tIns="239612" rIns="304998" bIns="239612" numCol="1" spcCol="1270" anchor="ctr" anchorCtr="0">
            <a:noAutofit/>
          </a:bodyPr>
          <a:lstStyle/>
          <a:p>
            <a:pPr algn="ctr" defTabSz="1466850">
              <a:lnSpc>
                <a:spcPct val="90000"/>
              </a:lnSpc>
              <a:spcBef>
                <a:spcPct val="0"/>
              </a:spcBef>
              <a:spcAft>
                <a:spcPct val="35000"/>
              </a:spcAft>
            </a:pPr>
            <a:r>
              <a:rPr lang="en-US" sz="2800" dirty="0">
                <a:solidFill>
                  <a:srgbClr val="FF0000"/>
                </a:solidFill>
                <a:latin typeface="FontAwesome" pitchFamily="2" charset="0"/>
              </a:rPr>
              <a:t></a:t>
            </a:r>
            <a:endParaRPr lang="id-ID" sz="2800" dirty="0">
              <a:solidFill>
                <a:srgbClr val="FF0000"/>
              </a:solidFill>
              <a:latin typeface="FontAwesome" pitchFamily="2" charset="0"/>
            </a:endParaRPr>
          </a:p>
        </p:txBody>
      </p:sp>
      <p:sp>
        <p:nvSpPr>
          <p:cNvPr id="55" name="Freeform 54"/>
          <p:cNvSpPr/>
          <p:nvPr/>
        </p:nvSpPr>
        <p:spPr>
          <a:xfrm>
            <a:off x="4361799" y="2120339"/>
            <a:ext cx="513335" cy="369839"/>
          </a:xfrm>
          <a:custGeom>
            <a:avLst/>
            <a:gdLst>
              <a:gd name="connsiteX0" fmla="*/ 0 w 1799993"/>
              <a:gd name="connsiteY0" fmla="*/ 899997 h 1799993"/>
              <a:gd name="connsiteX1" fmla="*/ 899997 w 1799993"/>
              <a:gd name="connsiteY1" fmla="*/ 0 h 1799993"/>
              <a:gd name="connsiteX2" fmla="*/ 1799994 w 1799993"/>
              <a:gd name="connsiteY2" fmla="*/ 899997 h 1799993"/>
              <a:gd name="connsiteX3" fmla="*/ 899997 w 1799993"/>
              <a:gd name="connsiteY3" fmla="*/ 1799994 h 1799993"/>
              <a:gd name="connsiteX4" fmla="*/ 0 w 1799993"/>
              <a:gd name="connsiteY4" fmla="*/ 899997 h 1799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9993" h="1799993">
                <a:moveTo>
                  <a:pt x="0" y="899997"/>
                </a:moveTo>
                <a:cubicBezTo>
                  <a:pt x="0" y="402942"/>
                  <a:pt x="402942" y="0"/>
                  <a:pt x="899997" y="0"/>
                </a:cubicBezTo>
                <a:cubicBezTo>
                  <a:pt x="1397052" y="0"/>
                  <a:pt x="1799994" y="402942"/>
                  <a:pt x="1799994" y="899997"/>
                </a:cubicBezTo>
                <a:cubicBezTo>
                  <a:pt x="1799994" y="1397052"/>
                  <a:pt x="1397052" y="1799994"/>
                  <a:pt x="899997" y="1799994"/>
                </a:cubicBezTo>
                <a:cubicBezTo>
                  <a:pt x="402942" y="1799994"/>
                  <a:pt x="0" y="1397052"/>
                  <a:pt x="0" y="899997"/>
                </a:cubicBezTo>
                <a:close/>
              </a:path>
            </a:pathLst>
          </a:custGeom>
          <a:noFill/>
          <a:ln w="25400">
            <a:no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txBody>
          <a:bodyPr spcFirstLastPara="0" vert="horz" wrap="square" lIns="304998" tIns="239612" rIns="304998" bIns="239612" numCol="1" spcCol="1270" anchor="ctr" anchorCtr="0">
            <a:noAutofit/>
          </a:bodyPr>
          <a:lstStyle/>
          <a:p>
            <a:pPr algn="ctr" defTabSz="1466850">
              <a:lnSpc>
                <a:spcPct val="90000"/>
              </a:lnSpc>
              <a:spcBef>
                <a:spcPct val="0"/>
              </a:spcBef>
              <a:spcAft>
                <a:spcPct val="35000"/>
              </a:spcAft>
            </a:pPr>
            <a:r>
              <a:rPr lang="en-US" sz="3200" dirty="0">
                <a:solidFill>
                  <a:srgbClr val="7030A0"/>
                </a:solidFill>
                <a:latin typeface="FontAwesome" pitchFamily="2" charset="0"/>
              </a:rPr>
              <a:t></a:t>
            </a:r>
            <a:endParaRPr lang="id-ID" sz="3300" dirty="0">
              <a:solidFill>
                <a:srgbClr val="7030A0"/>
              </a:solidFill>
              <a:latin typeface="FontAwesome" pitchFamily="2" charset="0"/>
            </a:endParaRPr>
          </a:p>
        </p:txBody>
      </p:sp>
      <p:cxnSp>
        <p:nvCxnSpPr>
          <p:cNvPr id="56" name="Straight Connector 55"/>
          <p:cNvCxnSpPr/>
          <p:nvPr/>
        </p:nvCxnSpPr>
        <p:spPr>
          <a:xfrm>
            <a:off x="4613850" y="1315870"/>
            <a:ext cx="0" cy="734534"/>
          </a:xfrm>
          <a:prstGeom prst="line">
            <a:avLst/>
          </a:prstGeom>
          <a:ln w="101600" cmpd="dbl">
            <a:solidFill>
              <a:schemeClr val="bg2">
                <a:lumMod val="75000"/>
              </a:schemeClr>
            </a:solidFill>
            <a:prstDash val="solid"/>
            <a:headEnd type="none" w="lg" len="lg"/>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4618466" y="2557444"/>
            <a:ext cx="0" cy="1162436"/>
          </a:xfrm>
          <a:prstGeom prst="line">
            <a:avLst/>
          </a:prstGeom>
          <a:ln w="101600" cmpd="dbl">
            <a:solidFill>
              <a:schemeClr val="bg2">
                <a:lumMod val="75000"/>
              </a:schemeClr>
            </a:solidFill>
            <a:prstDash val="solid"/>
            <a:headEnd type="none" w="lg" len="lg"/>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4318336" y="3665576"/>
            <a:ext cx="679994" cy="646331"/>
          </a:xfrm>
          <a:prstGeom prst="rect">
            <a:avLst/>
          </a:prstGeom>
        </p:spPr>
        <p:txBody>
          <a:bodyPr wrap="none">
            <a:spAutoFit/>
          </a:bodyPr>
          <a:lstStyle/>
          <a:p>
            <a:r>
              <a:rPr lang="id-ID" sz="3600" dirty="0">
                <a:solidFill>
                  <a:schemeClr val="accent1"/>
                </a:solidFill>
                <a:latin typeface="FontAwesome" pitchFamily="2" charset="0"/>
              </a:rPr>
              <a:t></a:t>
            </a:r>
            <a:endParaRPr lang="id-ID" sz="3600" dirty="0">
              <a:solidFill>
                <a:schemeClr val="accent1"/>
              </a:solidFill>
            </a:endParaRPr>
          </a:p>
        </p:txBody>
      </p:sp>
      <p:cxnSp>
        <p:nvCxnSpPr>
          <p:cNvPr id="58" name="Straight Connector 57"/>
          <p:cNvCxnSpPr/>
          <p:nvPr/>
        </p:nvCxnSpPr>
        <p:spPr>
          <a:xfrm>
            <a:off x="3553481" y="3927292"/>
            <a:ext cx="810000" cy="2411"/>
          </a:xfrm>
          <a:prstGeom prst="line">
            <a:avLst/>
          </a:prstGeom>
          <a:ln w="25400">
            <a:solidFill>
              <a:schemeClr val="bg1">
                <a:lumMod val="75000"/>
              </a:schemeClr>
            </a:solidFill>
            <a:prstDash val="solid"/>
            <a:headEnd type="oval" w="lg" len="lg"/>
            <a:tailEnd type="oval"/>
          </a:ln>
        </p:spPr>
        <p:style>
          <a:lnRef idx="1">
            <a:schemeClr val="accent1"/>
          </a:lnRef>
          <a:fillRef idx="0">
            <a:schemeClr val="accent1"/>
          </a:fillRef>
          <a:effectRef idx="0">
            <a:schemeClr val="accent1"/>
          </a:effectRef>
          <a:fontRef idx="minor">
            <a:schemeClr val="tx1"/>
          </a:fontRef>
        </p:style>
      </p:cxnSp>
      <p:sp>
        <p:nvSpPr>
          <p:cNvPr id="59" name="Content Placeholder 2"/>
          <p:cNvSpPr txBox="1">
            <a:spLocks/>
          </p:cNvSpPr>
          <p:nvPr/>
        </p:nvSpPr>
        <p:spPr>
          <a:xfrm>
            <a:off x="1071017" y="3791371"/>
            <a:ext cx="2434463" cy="750812"/>
          </a:xfrm>
          <a:prstGeom prst="rect">
            <a:avLst/>
          </a:prstGeom>
        </p:spPr>
        <p:txBody>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fontAlgn="auto">
              <a:defRPr/>
            </a:pPr>
            <a:r>
              <a:rPr lang="id-ID" sz="1200" dirty="0" smtClean="0">
                <a:solidFill>
                  <a:schemeClr val="accent1"/>
                </a:solidFill>
                <a:ea typeface="Roboto" panose="02000000000000000000" pitchFamily="2" charset="0"/>
              </a:rPr>
              <a:t>COFFEEBREAK</a:t>
            </a:r>
            <a:endParaRPr lang="id-ID" sz="1050" i="1" dirty="0" smtClean="0">
              <a:solidFill>
                <a:schemeClr val="accent1"/>
              </a:solidFill>
              <a:ea typeface="Roboto" panose="02000000000000000000" pitchFamily="2" charset="0"/>
            </a:endParaRPr>
          </a:p>
          <a:p>
            <a:pPr fontAlgn="auto">
              <a:defRPr/>
            </a:pPr>
            <a:r>
              <a:rPr lang="id-ID" sz="825" dirty="0" smtClean="0">
                <a:solidFill>
                  <a:schemeClr val="bg1">
                    <a:lumMod val="75000"/>
                  </a:schemeClr>
                </a:solidFill>
                <a:ea typeface="Roboto" panose="02000000000000000000" pitchFamily="2" charset="0"/>
              </a:rPr>
              <a:t>Fusce </a:t>
            </a:r>
            <a:r>
              <a:rPr lang="id-ID" sz="825" dirty="0">
                <a:solidFill>
                  <a:schemeClr val="bg1">
                    <a:lumMod val="75000"/>
                  </a:schemeClr>
                </a:solidFill>
                <a:ea typeface="Roboto" panose="02000000000000000000" pitchFamily="2" charset="0"/>
              </a:rPr>
              <a:t>som libero topi sombrero bikinan meksiko</a:t>
            </a:r>
            <a:r>
              <a:rPr lang="en-US" sz="825" dirty="0">
                <a:solidFill>
                  <a:schemeClr val="bg1">
                    <a:lumMod val="75000"/>
                  </a:schemeClr>
                </a:solidFill>
                <a:ea typeface="Roboto" panose="02000000000000000000" pitchFamily="2" charset="0"/>
              </a:rPr>
              <a:t> when an unknown printer took a galley of type and scrambled it to make a type specimen book. </a:t>
            </a:r>
            <a:endParaRPr lang="id-ID" sz="825" dirty="0">
              <a:solidFill>
                <a:schemeClr val="bg1">
                  <a:lumMod val="75000"/>
                </a:schemeClr>
              </a:solidFill>
              <a:ea typeface="Roboto" panose="02000000000000000000" pitchFamily="2" charset="0"/>
            </a:endParaRPr>
          </a:p>
        </p:txBody>
      </p:sp>
      <p:cxnSp>
        <p:nvCxnSpPr>
          <p:cNvPr id="60" name="Straight Connector 59"/>
          <p:cNvCxnSpPr/>
          <p:nvPr/>
        </p:nvCxnSpPr>
        <p:spPr>
          <a:xfrm>
            <a:off x="4613850" y="4267053"/>
            <a:ext cx="0" cy="578771"/>
          </a:xfrm>
          <a:prstGeom prst="line">
            <a:avLst/>
          </a:prstGeom>
          <a:ln w="101600" cmpd="dbl">
            <a:solidFill>
              <a:schemeClr val="bg2">
                <a:lumMod val="75000"/>
              </a:schemeClr>
            </a:solidFill>
            <a:prstDash val="solid"/>
            <a:headEnd type="non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016020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2000"/>
                                  </p:stCondLst>
                                  <p:childTnLst>
                                    <p:set>
                                      <p:cBhvr>
                                        <p:cTn id="6" dur="1" fill="hold">
                                          <p:stCondLst>
                                            <p:cond delay="0"/>
                                          </p:stCondLst>
                                        </p:cTn>
                                        <p:tgtEl>
                                          <p:spTgt spid="44"/>
                                        </p:tgtEl>
                                        <p:attrNameLst>
                                          <p:attrName>style.visibility</p:attrName>
                                        </p:attrNameLst>
                                      </p:cBhvr>
                                      <p:to>
                                        <p:strVal val="visible"/>
                                      </p:to>
                                    </p:set>
                                    <p:animEffect transition="in" filter="wipe(up)">
                                      <p:cBhvr>
                                        <p:cTn id="7" dur="1000"/>
                                        <p:tgtEl>
                                          <p:spTgt spid="44"/>
                                        </p:tgtEl>
                                      </p:cBhvr>
                                    </p:animEffect>
                                  </p:childTnLst>
                                </p:cTn>
                              </p:par>
                              <p:par>
                                <p:cTn id="8" presetID="53" presetClass="entr" presetSubtype="16" fill="hold" grpId="0" nodeType="withEffect">
                                  <p:stCondLst>
                                    <p:cond delay="3000"/>
                                  </p:stCondLst>
                                  <p:childTnLst>
                                    <p:set>
                                      <p:cBhvr>
                                        <p:cTn id="9" dur="1" fill="hold">
                                          <p:stCondLst>
                                            <p:cond delay="0"/>
                                          </p:stCondLst>
                                        </p:cTn>
                                        <p:tgtEl>
                                          <p:spTgt spid="54"/>
                                        </p:tgtEl>
                                        <p:attrNameLst>
                                          <p:attrName>style.visibility</p:attrName>
                                        </p:attrNameLst>
                                      </p:cBhvr>
                                      <p:to>
                                        <p:strVal val="visible"/>
                                      </p:to>
                                    </p:set>
                                    <p:anim calcmode="lin" valueType="num">
                                      <p:cBhvr>
                                        <p:cTn id="10" dur="500" fill="hold"/>
                                        <p:tgtEl>
                                          <p:spTgt spid="54"/>
                                        </p:tgtEl>
                                        <p:attrNameLst>
                                          <p:attrName>ppt_w</p:attrName>
                                        </p:attrNameLst>
                                      </p:cBhvr>
                                      <p:tavLst>
                                        <p:tav tm="0">
                                          <p:val>
                                            <p:fltVal val="0"/>
                                          </p:val>
                                        </p:tav>
                                        <p:tav tm="100000">
                                          <p:val>
                                            <p:strVal val="#ppt_w"/>
                                          </p:val>
                                        </p:tav>
                                      </p:tavLst>
                                    </p:anim>
                                    <p:anim calcmode="lin" valueType="num">
                                      <p:cBhvr>
                                        <p:cTn id="11" dur="500" fill="hold"/>
                                        <p:tgtEl>
                                          <p:spTgt spid="54"/>
                                        </p:tgtEl>
                                        <p:attrNameLst>
                                          <p:attrName>ppt_h</p:attrName>
                                        </p:attrNameLst>
                                      </p:cBhvr>
                                      <p:tavLst>
                                        <p:tav tm="0">
                                          <p:val>
                                            <p:fltVal val="0"/>
                                          </p:val>
                                        </p:tav>
                                        <p:tav tm="100000">
                                          <p:val>
                                            <p:strVal val="#ppt_h"/>
                                          </p:val>
                                        </p:tav>
                                      </p:tavLst>
                                    </p:anim>
                                    <p:animEffect transition="in" filter="fade">
                                      <p:cBhvr>
                                        <p:cTn id="12" dur="500"/>
                                        <p:tgtEl>
                                          <p:spTgt spid="54"/>
                                        </p:tgtEl>
                                      </p:cBhvr>
                                    </p:animEffect>
                                  </p:childTnLst>
                                </p:cTn>
                              </p:par>
                              <p:par>
                                <p:cTn id="13" presetID="22" presetClass="entr" presetSubtype="2" fill="hold" nodeType="withEffect">
                                  <p:stCondLst>
                                    <p:cond delay="3500"/>
                                  </p:stCondLst>
                                  <p:childTnLst>
                                    <p:set>
                                      <p:cBhvr>
                                        <p:cTn id="14" dur="1" fill="hold">
                                          <p:stCondLst>
                                            <p:cond delay="0"/>
                                          </p:stCondLst>
                                        </p:cTn>
                                        <p:tgtEl>
                                          <p:spTgt spid="45"/>
                                        </p:tgtEl>
                                        <p:attrNameLst>
                                          <p:attrName>style.visibility</p:attrName>
                                        </p:attrNameLst>
                                      </p:cBhvr>
                                      <p:to>
                                        <p:strVal val="visible"/>
                                      </p:to>
                                    </p:set>
                                    <p:animEffect transition="in" filter="wipe(right)">
                                      <p:cBhvr>
                                        <p:cTn id="15" dur="500"/>
                                        <p:tgtEl>
                                          <p:spTgt spid="45"/>
                                        </p:tgtEl>
                                      </p:cBhvr>
                                    </p:animEffect>
                                  </p:childTnLst>
                                </p:cTn>
                              </p:par>
                              <p:par>
                                <p:cTn id="16" presetID="22" presetClass="entr" presetSubtype="2" fill="hold" grpId="0" nodeType="withEffect">
                                  <p:stCondLst>
                                    <p:cond delay="4000"/>
                                  </p:stCondLst>
                                  <p:childTnLst>
                                    <p:set>
                                      <p:cBhvr>
                                        <p:cTn id="17" dur="1" fill="hold">
                                          <p:stCondLst>
                                            <p:cond delay="0"/>
                                          </p:stCondLst>
                                        </p:cTn>
                                        <p:tgtEl>
                                          <p:spTgt spid="47"/>
                                        </p:tgtEl>
                                        <p:attrNameLst>
                                          <p:attrName>style.visibility</p:attrName>
                                        </p:attrNameLst>
                                      </p:cBhvr>
                                      <p:to>
                                        <p:strVal val="visible"/>
                                      </p:to>
                                    </p:set>
                                    <p:animEffect transition="in" filter="wipe(right)">
                                      <p:cBhvr>
                                        <p:cTn id="18" dur="1000"/>
                                        <p:tgtEl>
                                          <p:spTgt spid="47"/>
                                        </p:tgtEl>
                                      </p:cBhvr>
                                    </p:animEffect>
                                  </p:childTnLst>
                                </p:cTn>
                              </p:par>
                              <p:par>
                                <p:cTn id="19" presetID="22" presetClass="entr" presetSubtype="1" fill="hold" nodeType="withEffect">
                                  <p:stCondLst>
                                    <p:cond delay="5000"/>
                                  </p:stCondLst>
                                  <p:childTnLst>
                                    <p:set>
                                      <p:cBhvr>
                                        <p:cTn id="20" dur="1" fill="hold">
                                          <p:stCondLst>
                                            <p:cond delay="0"/>
                                          </p:stCondLst>
                                        </p:cTn>
                                        <p:tgtEl>
                                          <p:spTgt spid="56"/>
                                        </p:tgtEl>
                                        <p:attrNameLst>
                                          <p:attrName>style.visibility</p:attrName>
                                        </p:attrNameLst>
                                      </p:cBhvr>
                                      <p:to>
                                        <p:strVal val="visible"/>
                                      </p:to>
                                    </p:set>
                                    <p:animEffect transition="in" filter="wipe(up)">
                                      <p:cBhvr>
                                        <p:cTn id="21" dur="1000"/>
                                        <p:tgtEl>
                                          <p:spTgt spid="56"/>
                                        </p:tgtEl>
                                      </p:cBhvr>
                                    </p:animEffect>
                                  </p:childTnLst>
                                </p:cTn>
                              </p:par>
                              <p:par>
                                <p:cTn id="22" presetID="53" presetClass="entr" presetSubtype="16" fill="hold" grpId="0" nodeType="withEffect">
                                  <p:stCondLst>
                                    <p:cond delay="6000"/>
                                  </p:stCondLst>
                                  <p:childTnLst>
                                    <p:set>
                                      <p:cBhvr>
                                        <p:cTn id="23" dur="1" fill="hold">
                                          <p:stCondLst>
                                            <p:cond delay="0"/>
                                          </p:stCondLst>
                                        </p:cTn>
                                        <p:tgtEl>
                                          <p:spTgt spid="55"/>
                                        </p:tgtEl>
                                        <p:attrNameLst>
                                          <p:attrName>style.visibility</p:attrName>
                                        </p:attrNameLst>
                                      </p:cBhvr>
                                      <p:to>
                                        <p:strVal val="visible"/>
                                      </p:to>
                                    </p:set>
                                    <p:anim calcmode="lin" valueType="num">
                                      <p:cBhvr>
                                        <p:cTn id="24" dur="500" fill="hold"/>
                                        <p:tgtEl>
                                          <p:spTgt spid="55"/>
                                        </p:tgtEl>
                                        <p:attrNameLst>
                                          <p:attrName>ppt_w</p:attrName>
                                        </p:attrNameLst>
                                      </p:cBhvr>
                                      <p:tavLst>
                                        <p:tav tm="0">
                                          <p:val>
                                            <p:fltVal val="0"/>
                                          </p:val>
                                        </p:tav>
                                        <p:tav tm="100000">
                                          <p:val>
                                            <p:strVal val="#ppt_w"/>
                                          </p:val>
                                        </p:tav>
                                      </p:tavLst>
                                    </p:anim>
                                    <p:anim calcmode="lin" valueType="num">
                                      <p:cBhvr>
                                        <p:cTn id="25" dur="500" fill="hold"/>
                                        <p:tgtEl>
                                          <p:spTgt spid="55"/>
                                        </p:tgtEl>
                                        <p:attrNameLst>
                                          <p:attrName>ppt_h</p:attrName>
                                        </p:attrNameLst>
                                      </p:cBhvr>
                                      <p:tavLst>
                                        <p:tav tm="0">
                                          <p:val>
                                            <p:fltVal val="0"/>
                                          </p:val>
                                        </p:tav>
                                        <p:tav tm="100000">
                                          <p:val>
                                            <p:strVal val="#ppt_h"/>
                                          </p:val>
                                        </p:tav>
                                      </p:tavLst>
                                    </p:anim>
                                    <p:animEffect transition="in" filter="fade">
                                      <p:cBhvr>
                                        <p:cTn id="26" dur="500"/>
                                        <p:tgtEl>
                                          <p:spTgt spid="55"/>
                                        </p:tgtEl>
                                      </p:cBhvr>
                                    </p:animEffect>
                                  </p:childTnLst>
                                </p:cTn>
                              </p:par>
                              <p:par>
                                <p:cTn id="27" presetID="22" presetClass="entr" presetSubtype="8" fill="hold" nodeType="withEffect">
                                  <p:stCondLst>
                                    <p:cond delay="6500"/>
                                  </p:stCondLst>
                                  <p:childTnLst>
                                    <p:set>
                                      <p:cBhvr>
                                        <p:cTn id="28" dur="1" fill="hold">
                                          <p:stCondLst>
                                            <p:cond delay="0"/>
                                          </p:stCondLst>
                                        </p:cTn>
                                        <p:tgtEl>
                                          <p:spTgt spid="46"/>
                                        </p:tgtEl>
                                        <p:attrNameLst>
                                          <p:attrName>style.visibility</p:attrName>
                                        </p:attrNameLst>
                                      </p:cBhvr>
                                      <p:to>
                                        <p:strVal val="visible"/>
                                      </p:to>
                                    </p:set>
                                    <p:animEffect transition="in" filter="wipe(left)">
                                      <p:cBhvr>
                                        <p:cTn id="29" dur="500"/>
                                        <p:tgtEl>
                                          <p:spTgt spid="46"/>
                                        </p:tgtEl>
                                      </p:cBhvr>
                                    </p:animEffect>
                                  </p:childTnLst>
                                </p:cTn>
                              </p:par>
                              <p:par>
                                <p:cTn id="30" presetID="22" presetClass="entr" presetSubtype="8" fill="hold" grpId="0" nodeType="withEffect">
                                  <p:stCondLst>
                                    <p:cond delay="7000"/>
                                  </p:stCondLst>
                                  <p:childTnLst>
                                    <p:set>
                                      <p:cBhvr>
                                        <p:cTn id="31" dur="1" fill="hold">
                                          <p:stCondLst>
                                            <p:cond delay="0"/>
                                          </p:stCondLst>
                                        </p:cTn>
                                        <p:tgtEl>
                                          <p:spTgt spid="53"/>
                                        </p:tgtEl>
                                        <p:attrNameLst>
                                          <p:attrName>style.visibility</p:attrName>
                                        </p:attrNameLst>
                                      </p:cBhvr>
                                      <p:to>
                                        <p:strVal val="visible"/>
                                      </p:to>
                                    </p:set>
                                    <p:animEffect transition="in" filter="wipe(left)">
                                      <p:cBhvr>
                                        <p:cTn id="32" dur="1000"/>
                                        <p:tgtEl>
                                          <p:spTgt spid="53"/>
                                        </p:tgtEl>
                                      </p:cBhvr>
                                    </p:animEffect>
                                  </p:childTnLst>
                                </p:cTn>
                              </p:par>
                              <p:par>
                                <p:cTn id="33" presetID="22" presetClass="entr" presetSubtype="1" fill="hold" nodeType="withEffect">
                                  <p:stCondLst>
                                    <p:cond delay="8000"/>
                                  </p:stCondLst>
                                  <p:childTnLst>
                                    <p:set>
                                      <p:cBhvr>
                                        <p:cTn id="34" dur="1" fill="hold">
                                          <p:stCondLst>
                                            <p:cond delay="0"/>
                                          </p:stCondLst>
                                        </p:cTn>
                                        <p:tgtEl>
                                          <p:spTgt spid="57"/>
                                        </p:tgtEl>
                                        <p:attrNameLst>
                                          <p:attrName>style.visibility</p:attrName>
                                        </p:attrNameLst>
                                      </p:cBhvr>
                                      <p:to>
                                        <p:strVal val="visible"/>
                                      </p:to>
                                    </p:set>
                                    <p:animEffect transition="in" filter="wipe(up)">
                                      <p:cBhvr>
                                        <p:cTn id="35" dur="1000"/>
                                        <p:tgtEl>
                                          <p:spTgt spid="57"/>
                                        </p:tgtEl>
                                      </p:cBhvr>
                                    </p:animEffect>
                                  </p:childTnLst>
                                </p:cTn>
                              </p:par>
                              <p:par>
                                <p:cTn id="36" presetID="53" presetClass="entr" presetSubtype="16" fill="hold" grpId="0" nodeType="withEffect">
                                  <p:stCondLst>
                                    <p:cond delay="9000"/>
                                  </p:stCondLst>
                                  <p:childTnLst>
                                    <p:set>
                                      <p:cBhvr>
                                        <p:cTn id="37" dur="1" fill="hold">
                                          <p:stCondLst>
                                            <p:cond delay="0"/>
                                          </p:stCondLst>
                                        </p:cTn>
                                        <p:tgtEl>
                                          <p:spTgt spid="2"/>
                                        </p:tgtEl>
                                        <p:attrNameLst>
                                          <p:attrName>style.visibility</p:attrName>
                                        </p:attrNameLst>
                                      </p:cBhvr>
                                      <p:to>
                                        <p:strVal val="visible"/>
                                      </p:to>
                                    </p:set>
                                    <p:anim calcmode="lin" valueType="num">
                                      <p:cBhvr>
                                        <p:cTn id="38" dur="500" fill="hold"/>
                                        <p:tgtEl>
                                          <p:spTgt spid="2"/>
                                        </p:tgtEl>
                                        <p:attrNameLst>
                                          <p:attrName>ppt_w</p:attrName>
                                        </p:attrNameLst>
                                      </p:cBhvr>
                                      <p:tavLst>
                                        <p:tav tm="0">
                                          <p:val>
                                            <p:fltVal val="0"/>
                                          </p:val>
                                        </p:tav>
                                        <p:tav tm="100000">
                                          <p:val>
                                            <p:strVal val="#ppt_w"/>
                                          </p:val>
                                        </p:tav>
                                      </p:tavLst>
                                    </p:anim>
                                    <p:anim calcmode="lin" valueType="num">
                                      <p:cBhvr>
                                        <p:cTn id="39" dur="500" fill="hold"/>
                                        <p:tgtEl>
                                          <p:spTgt spid="2"/>
                                        </p:tgtEl>
                                        <p:attrNameLst>
                                          <p:attrName>ppt_h</p:attrName>
                                        </p:attrNameLst>
                                      </p:cBhvr>
                                      <p:tavLst>
                                        <p:tav tm="0">
                                          <p:val>
                                            <p:fltVal val="0"/>
                                          </p:val>
                                        </p:tav>
                                        <p:tav tm="100000">
                                          <p:val>
                                            <p:strVal val="#ppt_h"/>
                                          </p:val>
                                        </p:tav>
                                      </p:tavLst>
                                    </p:anim>
                                    <p:animEffect transition="in" filter="fade">
                                      <p:cBhvr>
                                        <p:cTn id="40" dur="500"/>
                                        <p:tgtEl>
                                          <p:spTgt spid="2"/>
                                        </p:tgtEl>
                                      </p:cBhvr>
                                    </p:animEffect>
                                  </p:childTnLst>
                                </p:cTn>
                              </p:par>
                              <p:par>
                                <p:cTn id="41" presetID="22" presetClass="entr" presetSubtype="2" fill="hold" nodeType="withEffect">
                                  <p:stCondLst>
                                    <p:cond delay="9500"/>
                                  </p:stCondLst>
                                  <p:childTnLst>
                                    <p:set>
                                      <p:cBhvr>
                                        <p:cTn id="42" dur="1" fill="hold">
                                          <p:stCondLst>
                                            <p:cond delay="0"/>
                                          </p:stCondLst>
                                        </p:cTn>
                                        <p:tgtEl>
                                          <p:spTgt spid="58"/>
                                        </p:tgtEl>
                                        <p:attrNameLst>
                                          <p:attrName>style.visibility</p:attrName>
                                        </p:attrNameLst>
                                      </p:cBhvr>
                                      <p:to>
                                        <p:strVal val="visible"/>
                                      </p:to>
                                    </p:set>
                                    <p:animEffect transition="in" filter="wipe(right)">
                                      <p:cBhvr>
                                        <p:cTn id="43" dur="500"/>
                                        <p:tgtEl>
                                          <p:spTgt spid="58"/>
                                        </p:tgtEl>
                                      </p:cBhvr>
                                    </p:animEffect>
                                  </p:childTnLst>
                                </p:cTn>
                              </p:par>
                              <p:par>
                                <p:cTn id="44" presetID="22" presetClass="entr" presetSubtype="2" fill="hold" grpId="0" nodeType="withEffect">
                                  <p:stCondLst>
                                    <p:cond delay="10000"/>
                                  </p:stCondLst>
                                  <p:childTnLst>
                                    <p:set>
                                      <p:cBhvr>
                                        <p:cTn id="45" dur="1" fill="hold">
                                          <p:stCondLst>
                                            <p:cond delay="0"/>
                                          </p:stCondLst>
                                        </p:cTn>
                                        <p:tgtEl>
                                          <p:spTgt spid="59"/>
                                        </p:tgtEl>
                                        <p:attrNameLst>
                                          <p:attrName>style.visibility</p:attrName>
                                        </p:attrNameLst>
                                      </p:cBhvr>
                                      <p:to>
                                        <p:strVal val="visible"/>
                                      </p:to>
                                    </p:set>
                                    <p:animEffect transition="in" filter="wipe(right)">
                                      <p:cBhvr>
                                        <p:cTn id="46" dur="1000"/>
                                        <p:tgtEl>
                                          <p:spTgt spid="59"/>
                                        </p:tgtEl>
                                      </p:cBhvr>
                                    </p:animEffect>
                                  </p:childTnLst>
                                </p:cTn>
                              </p:par>
                              <p:par>
                                <p:cTn id="47" presetID="22" presetClass="entr" presetSubtype="1" fill="hold" nodeType="withEffect">
                                  <p:stCondLst>
                                    <p:cond delay="11000"/>
                                  </p:stCondLst>
                                  <p:childTnLst>
                                    <p:set>
                                      <p:cBhvr>
                                        <p:cTn id="48" dur="1" fill="hold">
                                          <p:stCondLst>
                                            <p:cond delay="0"/>
                                          </p:stCondLst>
                                        </p:cTn>
                                        <p:tgtEl>
                                          <p:spTgt spid="60"/>
                                        </p:tgtEl>
                                        <p:attrNameLst>
                                          <p:attrName>style.visibility</p:attrName>
                                        </p:attrNameLst>
                                      </p:cBhvr>
                                      <p:to>
                                        <p:strVal val="visible"/>
                                      </p:to>
                                    </p:set>
                                    <p:animEffect transition="in" filter="wipe(up)">
                                      <p:cBhvr>
                                        <p:cTn id="49" dur="10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53" grpId="0"/>
      <p:bldP spid="54" grpId="0"/>
      <p:bldP spid="55" grpId="0"/>
      <p:bldP spid="2" grpId="0"/>
      <p:bldP spid="5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4" name="Straight Connector 43"/>
          <p:cNvCxnSpPr/>
          <p:nvPr/>
        </p:nvCxnSpPr>
        <p:spPr>
          <a:xfrm>
            <a:off x="4613850" y="-6858"/>
            <a:ext cx="0" cy="734534"/>
          </a:xfrm>
          <a:prstGeom prst="line">
            <a:avLst/>
          </a:prstGeom>
          <a:ln w="101600" cmpd="dbl">
            <a:solidFill>
              <a:schemeClr val="bg2">
                <a:lumMod val="75000"/>
              </a:schemeClr>
            </a:solidFill>
            <a:prstDash val="solid"/>
            <a:headEnd type="none" w="lg" len="lg"/>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4896877" y="1018135"/>
            <a:ext cx="810000" cy="2411"/>
          </a:xfrm>
          <a:prstGeom prst="line">
            <a:avLst/>
          </a:prstGeom>
          <a:ln w="25400">
            <a:solidFill>
              <a:schemeClr val="bg1">
                <a:lumMod val="75000"/>
              </a:schemeClr>
            </a:solidFill>
            <a:prstDash val="solid"/>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3524727" y="2352222"/>
            <a:ext cx="810000" cy="2411"/>
          </a:xfrm>
          <a:prstGeom prst="line">
            <a:avLst/>
          </a:prstGeom>
          <a:ln w="25400">
            <a:solidFill>
              <a:schemeClr val="bg1">
                <a:lumMod val="75000"/>
              </a:schemeClr>
            </a:solidFill>
            <a:prstDash val="solid"/>
            <a:headEnd type="oval" w="lg" len="lg"/>
            <a:tailEnd type="oval" w="med" len="med"/>
          </a:ln>
        </p:spPr>
        <p:style>
          <a:lnRef idx="1">
            <a:schemeClr val="accent1"/>
          </a:lnRef>
          <a:fillRef idx="0">
            <a:schemeClr val="accent1"/>
          </a:fillRef>
          <a:effectRef idx="0">
            <a:schemeClr val="accent1"/>
          </a:effectRef>
          <a:fontRef idx="minor">
            <a:schemeClr val="tx1"/>
          </a:fontRef>
        </p:style>
      </p:cxnSp>
      <p:sp>
        <p:nvSpPr>
          <p:cNvPr id="47" name="Content Placeholder 2"/>
          <p:cNvSpPr txBox="1">
            <a:spLocks/>
          </p:cNvSpPr>
          <p:nvPr/>
        </p:nvSpPr>
        <p:spPr>
          <a:xfrm>
            <a:off x="5765766" y="911669"/>
            <a:ext cx="2434463" cy="750812"/>
          </a:xfrm>
          <a:prstGeom prst="rect">
            <a:avLst/>
          </a:prstGeom>
        </p:spPr>
        <p:txBody>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fontAlgn="auto">
              <a:defRPr/>
            </a:pPr>
            <a:r>
              <a:rPr lang="id-ID" sz="1200" dirty="0" smtClean="0">
                <a:solidFill>
                  <a:schemeClr val="accent6"/>
                </a:solidFill>
                <a:ea typeface="Roboto" panose="02000000000000000000" pitchFamily="2" charset="0"/>
              </a:rPr>
              <a:t>DATA AND ANALISYS</a:t>
            </a:r>
            <a:endParaRPr lang="id-ID" sz="1050" i="1" dirty="0" smtClean="0">
              <a:solidFill>
                <a:schemeClr val="accent6"/>
              </a:solidFill>
              <a:ea typeface="Roboto" panose="02000000000000000000" pitchFamily="2" charset="0"/>
            </a:endParaRPr>
          </a:p>
          <a:p>
            <a:pPr algn="l" fontAlgn="auto">
              <a:defRPr/>
            </a:pPr>
            <a:r>
              <a:rPr lang="id-ID" sz="825" dirty="0" smtClean="0">
                <a:solidFill>
                  <a:schemeClr val="bg1">
                    <a:lumMod val="75000"/>
                  </a:schemeClr>
                </a:solidFill>
                <a:ea typeface="Roboto" panose="02000000000000000000" pitchFamily="2" charset="0"/>
              </a:rPr>
              <a:t>Fusce </a:t>
            </a:r>
            <a:r>
              <a:rPr lang="id-ID" sz="825" dirty="0">
                <a:solidFill>
                  <a:schemeClr val="bg1">
                    <a:lumMod val="75000"/>
                  </a:schemeClr>
                </a:solidFill>
                <a:ea typeface="Roboto" panose="02000000000000000000" pitchFamily="2" charset="0"/>
              </a:rPr>
              <a:t>som libero topi sombrero bikinan meksiko</a:t>
            </a:r>
            <a:r>
              <a:rPr lang="en-US" sz="825" dirty="0">
                <a:solidFill>
                  <a:schemeClr val="bg1">
                    <a:lumMod val="75000"/>
                  </a:schemeClr>
                </a:solidFill>
                <a:ea typeface="Roboto" panose="02000000000000000000" pitchFamily="2" charset="0"/>
              </a:rPr>
              <a:t> when an unknown printer took a galley of type and scrambled it to make a type specimen book. </a:t>
            </a:r>
            <a:endParaRPr lang="id-ID" sz="825" dirty="0">
              <a:solidFill>
                <a:schemeClr val="bg1">
                  <a:lumMod val="75000"/>
                </a:schemeClr>
              </a:solidFill>
              <a:ea typeface="Roboto" panose="02000000000000000000" pitchFamily="2" charset="0"/>
            </a:endParaRPr>
          </a:p>
        </p:txBody>
      </p:sp>
      <p:sp>
        <p:nvSpPr>
          <p:cNvPr id="53" name="Content Placeholder 2"/>
          <p:cNvSpPr txBox="1">
            <a:spLocks/>
          </p:cNvSpPr>
          <p:nvPr/>
        </p:nvSpPr>
        <p:spPr>
          <a:xfrm>
            <a:off x="1053705" y="2207092"/>
            <a:ext cx="2434463" cy="750812"/>
          </a:xfrm>
          <a:prstGeom prst="rect">
            <a:avLst/>
          </a:prstGeom>
        </p:spPr>
        <p:txBody>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fontAlgn="auto">
              <a:defRPr/>
            </a:pPr>
            <a:r>
              <a:rPr lang="id-ID" sz="1200" dirty="0" smtClean="0">
                <a:solidFill>
                  <a:schemeClr val="accent4">
                    <a:lumMod val="75000"/>
                  </a:schemeClr>
                </a:solidFill>
                <a:ea typeface="Roboto" panose="02000000000000000000" pitchFamily="2" charset="0"/>
              </a:rPr>
              <a:t>CHART AND INFOGRAPHIC</a:t>
            </a:r>
            <a:endParaRPr lang="id-ID" sz="1050" i="1" dirty="0" smtClean="0">
              <a:solidFill>
                <a:schemeClr val="accent4">
                  <a:lumMod val="75000"/>
                </a:schemeClr>
              </a:solidFill>
              <a:ea typeface="Roboto" panose="02000000000000000000" pitchFamily="2" charset="0"/>
            </a:endParaRPr>
          </a:p>
          <a:p>
            <a:pPr fontAlgn="auto">
              <a:defRPr/>
            </a:pPr>
            <a:r>
              <a:rPr lang="id-ID" sz="825" dirty="0" smtClean="0">
                <a:solidFill>
                  <a:schemeClr val="bg1">
                    <a:lumMod val="75000"/>
                  </a:schemeClr>
                </a:solidFill>
                <a:ea typeface="Roboto" panose="02000000000000000000" pitchFamily="2" charset="0"/>
              </a:rPr>
              <a:t>Fusce </a:t>
            </a:r>
            <a:r>
              <a:rPr lang="id-ID" sz="825" dirty="0">
                <a:solidFill>
                  <a:schemeClr val="bg1">
                    <a:lumMod val="75000"/>
                  </a:schemeClr>
                </a:solidFill>
                <a:ea typeface="Roboto" panose="02000000000000000000" pitchFamily="2" charset="0"/>
              </a:rPr>
              <a:t>som libero topi sombrero bikinan meksiko</a:t>
            </a:r>
            <a:r>
              <a:rPr lang="en-US" sz="825" dirty="0">
                <a:solidFill>
                  <a:schemeClr val="bg1">
                    <a:lumMod val="75000"/>
                  </a:schemeClr>
                </a:solidFill>
                <a:ea typeface="Roboto" panose="02000000000000000000" pitchFamily="2" charset="0"/>
              </a:rPr>
              <a:t> when an unknown printer took a galley of type and scrambled it to make a type specimen book. </a:t>
            </a:r>
            <a:endParaRPr lang="id-ID" sz="825" dirty="0">
              <a:solidFill>
                <a:schemeClr val="bg1">
                  <a:lumMod val="75000"/>
                </a:schemeClr>
              </a:solidFill>
              <a:ea typeface="Roboto" panose="02000000000000000000" pitchFamily="2" charset="0"/>
            </a:endParaRPr>
          </a:p>
        </p:txBody>
      </p:sp>
      <p:sp>
        <p:nvSpPr>
          <p:cNvPr id="54" name="Freeform 53"/>
          <p:cNvSpPr/>
          <p:nvPr/>
        </p:nvSpPr>
        <p:spPr>
          <a:xfrm>
            <a:off x="4367384" y="835626"/>
            <a:ext cx="513335" cy="369839"/>
          </a:xfrm>
          <a:custGeom>
            <a:avLst/>
            <a:gdLst>
              <a:gd name="connsiteX0" fmla="*/ 0 w 1799993"/>
              <a:gd name="connsiteY0" fmla="*/ 899997 h 1799993"/>
              <a:gd name="connsiteX1" fmla="*/ 899997 w 1799993"/>
              <a:gd name="connsiteY1" fmla="*/ 0 h 1799993"/>
              <a:gd name="connsiteX2" fmla="*/ 1799994 w 1799993"/>
              <a:gd name="connsiteY2" fmla="*/ 899997 h 1799993"/>
              <a:gd name="connsiteX3" fmla="*/ 899997 w 1799993"/>
              <a:gd name="connsiteY3" fmla="*/ 1799994 h 1799993"/>
              <a:gd name="connsiteX4" fmla="*/ 0 w 1799993"/>
              <a:gd name="connsiteY4" fmla="*/ 899997 h 1799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9993" h="1799993">
                <a:moveTo>
                  <a:pt x="0" y="899997"/>
                </a:moveTo>
                <a:cubicBezTo>
                  <a:pt x="0" y="402942"/>
                  <a:pt x="402942" y="0"/>
                  <a:pt x="899997" y="0"/>
                </a:cubicBezTo>
                <a:cubicBezTo>
                  <a:pt x="1397052" y="0"/>
                  <a:pt x="1799994" y="402942"/>
                  <a:pt x="1799994" y="899997"/>
                </a:cubicBezTo>
                <a:cubicBezTo>
                  <a:pt x="1799994" y="1397052"/>
                  <a:pt x="1397052" y="1799994"/>
                  <a:pt x="899997" y="1799994"/>
                </a:cubicBezTo>
                <a:cubicBezTo>
                  <a:pt x="402942" y="1799994"/>
                  <a:pt x="0" y="1397052"/>
                  <a:pt x="0" y="899997"/>
                </a:cubicBezTo>
                <a:close/>
              </a:path>
            </a:pathLst>
          </a:custGeom>
          <a:noFill/>
          <a:ln w="25400">
            <a:no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txBody>
          <a:bodyPr spcFirstLastPara="0" vert="horz" wrap="square" lIns="304998" tIns="239612" rIns="304998" bIns="239612" numCol="1" spcCol="1270" anchor="ctr" anchorCtr="0">
            <a:noAutofit/>
          </a:bodyPr>
          <a:lstStyle/>
          <a:p>
            <a:pPr algn="ctr" defTabSz="1466850">
              <a:lnSpc>
                <a:spcPct val="90000"/>
              </a:lnSpc>
              <a:spcBef>
                <a:spcPct val="0"/>
              </a:spcBef>
              <a:spcAft>
                <a:spcPct val="35000"/>
              </a:spcAft>
            </a:pPr>
            <a:r>
              <a:rPr lang="id-ID" sz="3000" dirty="0">
                <a:solidFill>
                  <a:schemeClr val="accent6"/>
                </a:solidFill>
                <a:latin typeface="FontAwesome" pitchFamily="2" charset="0"/>
              </a:rPr>
              <a:t></a:t>
            </a:r>
          </a:p>
        </p:txBody>
      </p:sp>
      <p:sp>
        <p:nvSpPr>
          <p:cNvPr id="55" name="Freeform 54"/>
          <p:cNvSpPr/>
          <p:nvPr/>
        </p:nvSpPr>
        <p:spPr>
          <a:xfrm>
            <a:off x="4361799" y="2138095"/>
            <a:ext cx="513335" cy="369839"/>
          </a:xfrm>
          <a:custGeom>
            <a:avLst/>
            <a:gdLst>
              <a:gd name="connsiteX0" fmla="*/ 0 w 1799993"/>
              <a:gd name="connsiteY0" fmla="*/ 899997 h 1799993"/>
              <a:gd name="connsiteX1" fmla="*/ 899997 w 1799993"/>
              <a:gd name="connsiteY1" fmla="*/ 0 h 1799993"/>
              <a:gd name="connsiteX2" fmla="*/ 1799994 w 1799993"/>
              <a:gd name="connsiteY2" fmla="*/ 899997 h 1799993"/>
              <a:gd name="connsiteX3" fmla="*/ 899997 w 1799993"/>
              <a:gd name="connsiteY3" fmla="*/ 1799994 h 1799993"/>
              <a:gd name="connsiteX4" fmla="*/ 0 w 1799993"/>
              <a:gd name="connsiteY4" fmla="*/ 899997 h 1799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9993" h="1799993">
                <a:moveTo>
                  <a:pt x="0" y="899997"/>
                </a:moveTo>
                <a:cubicBezTo>
                  <a:pt x="0" y="402942"/>
                  <a:pt x="402942" y="0"/>
                  <a:pt x="899997" y="0"/>
                </a:cubicBezTo>
                <a:cubicBezTo>
                  <a:pt x="1397052" y="0"/>
                  <a:pt x="1799994" y="402942"/>
                  <a:pt x="1799994" y="899997"/>
                </a:cubicBezTo>
                <a:cubicBezTo>
                  <a:pt x="1799994" y="1397052"/>
                  <a:pt x="1397052" y="1799994"/>
                  <a:pt x="899997" y="1799994"/>
                </a:cubicBezTo>
                <a:cubicBezTo>
                  <a:pt x="402942" y="1799994"/>
                  <a:pt x="0" y="1397052"/>
                  <a:pt x="0" y="899997"/>
                </a:cubicBezTo>
                <a:close/>
              </a:path>
            </a:pathLst>
          </a:custGeom>
          <a:noFill/>
          <a:ln w="25400">
            <a:no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txBody>
          <a:bodyPr spcFirstLastPara="0" vert="horz" wrap="square" lIns="304998" tIns="239612" rIns="304998" bIns="239612" numCol="1" spcCol="1270" anchor="ctr" anchorCtr="0">
            <a:noAutofit/>
          </a:bodyPr>
          <a:lstStyle/>
          <a:p>
            <a:pPr algn="ctr" defTabSz="1466850">
              <a:lnSpc>
                <a:spcPct val="90000"/>
              </a:lnSpc>
              <a:spcBef>
                <a:spcPct val="0"/>
              </a:spcBef>
              <a:spcAft>
                <a:spcPct val="35000"/>
              </a:spcAft>
            </a:pPr>
            <a:r>
              <a:rPr lang="id-ID" sz="2400" dirty="0">
                <a:solidFill>
                  <a:schemeClr val="accent4">
                    <a:lumMod val="75000"/>
                  </a:schemeClr>
                </a:solidFill>
                <a:latin typeface="FontAwesome" pitchFamily="2" charset="0"/>
              </a:rPr>
              <a:t></a:t>
            </a:r>
            <a:endParaRPr lang="id-ID" sz="3300" dirty="0">
              <a:solidFill>
                <a:schemeClr val="accent4">
                  <a:lumMod val="75000"/>
                </a:schemeClr>
              </a:solidFill>
              <a:latin typeface="FontAwesome" pitchFamily="2" charset="0"/>
            </a:endParaRPr>
          </a:p>
        </p:txBody>
      </p:sp>
      <p:cxnSp>
        <p:nvCxnSpPr>
          <p:cNvPr id="56" name="Straight Connector 55"/>
          <p:cNvCxnSpPr/>
          <p:nvPr/>
        </p:nvCxnSpPr>
        <p:spPr>
          <a:xfrm>
            <a:off x="4613850" y="1315870"/>
            <a:ext cx="0" cy="734534"/>
          </a:xfrm>
          <a:prstGeom prst="line">
            <a:avLst/>
          </a:prstGeom>
          <a:ln w="101600" cmpd="dbl">
            <a:solidFill>
              <a:schemeClr val="bg2">
                <a:lumMod val="75000"/>
              </a:schemeClr>
            </a:solidFill>
            <a:prstDash val="solid"/>
            <a:headEnd type="none" w="lg" len="lg"/>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4618466" y="2557444"/>
            <a:ext cx="0" cy="1162436"/>
          </a:xfrm>
          <a:prstGeom prst="line">
            <a:avLst/>
          </a:prstGeom>
          <a:ln w="101600" cmpd="dbl">
            <a:solidFill>
              <a:schemeClr val="bg2">
                <a:lumMod val="75000"/>
              </a:schemeClr>
            </a:solidFill>
            <a:prstDash val="solid"/>
            <a:headEnd type="none" w="lg" len="lg"/>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4340107" y="3720003"/>
            <a:ext cx="596638" cy="553998"/>
          </a:xfrm>
          <a:prstGeom prst="rect">
            <a:avLst/>
          </a:prstGeom>
        </p:spPr>
        <p:txBody>
          <a:bodyPr wrap="none">
            <a:spAutoFit/>
          </a:bodyPr>
          <a:lstStyle/>
          <a:p>
            <a:r>
              <a:rPr lang="id-ID" sz="3000" dirty="0">
                <a:solidFill>
                  <a:schemeClr val="accent2">
                    <a:lumMod val="50000"/>
                  </a:schemeClr>
                </a:solidFill>
                <a:latin typeface="FontAwesome" pitchFamily="2" charset="0"/>
              </a:rPr>
              <a:t></a:t>
            </a:r>
            <a:endParaRPr lang="id-ID" sz="3600" dirty="0">
              <a:solidFill>
                <a:schemeClr val="accent2">
                  <a:lumMod val="50000"/>
                </a:schemeClr>
              </a:solidFill>
            </a:endParaRPr>
          </a:p>
        </p:txBody>
      </p:sp>
      <p:cxnSp>
        <p:nvCxnSpPr>
          <p:cNvPr id="58" name="Straight Connector 57"/>
          <p:cNvCxnSpPr/>
          <p:nvPr/>
        </p:nvCxnSpPr>
        <p:spPr>
          <a:xfrm>
            <a:off x="4896877" y="3974788"/>
            <a:ext cx="810000" cy="2411"/>
          </a:xfrm>
          <a:prstGeom prst="line">
            <a:avLst/>
          </a:prstGeom>
          <a:ln w="25400">
            <a:solidFill>
              <a:schemeClr val="bg1">
                <a:lumMod val="75000"/>
              </a:schemeClr>
            </a:solidFill>
            <a:prstDash val="solid"/>
            <a:headEnd type="oval" w="med" len="med"/>
            <a:tailEnd type="oval" w="lg" len="lg"/>
          </a:ln>
        </p:spPr>
        <p:style>
          <a:lnRef idx="1">
            <a:schemeClr val="accent1"/>
          </a:lnRef>
          <a:fillRef idx="0">
            <a:schemeClr val="accent1"/>
          </a:fillRef>
          <a:effectRef idx="0">
            <a:schemeClr val="accent1"/>
          </a:effectRef>
          <a:fontRef idx="minor">
            <a:schemeClr val="tx1"/>
          </a:fontRef>
        </p:style>
      </p:cxnSp>
      <p:sp>
        <p:nvSpPr>
          <p:cNvPr id="59" name="Content Placeholder 2"/>
          <p:cNvSpPr txBox="1">
            <a:spLocks/>
          </p:cNvSpPr>
          <p:nvPr/>
        </p:nvSpPr>
        <p:spPr>
          <a:xfrm>
            <a:off x="5765765" y="3851848"/>
            <a:ext cx="2434463" cy="750812"/>
          </a:xfrm>
          <a:prstGeom prst="rect">
            <a:avLst/>
          </a:prstGeom>
        </p:spPr>
        <p:txBody>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fontAlgn="auto">
              <a:defRPr/>
            </a:pPr>
            <a:r>
              <a:rPr lang="id-ID" sz="1200" dirty="0" smtClean="0">
                <a:solidFill>
                  <a:schemeClr val="accent2">
                    <a:lumMod val="50000"/>
                  </a:schemeClr>
                </a:solidFill>
                <a:ea typeface="Roboto" panose="02000000000000000000" pitchFamily="2" charset="0"/>
              </a:rPr>
              <a:t>PORTFOLIO SAMPLE</a:t>
            </a:r>
            <a:endParaRPr lang="id-ID" sz="1050" i="1" dirty="0" smtClean="0">
              <a:solidFill>
                <a:schemeClr val="accent2">
                  <a:lumMod val="50000"/>
                </a:schemeClr>
              </a:solidFill>
              <a:ea typeface="Roboto" panose="02000000000000000000" pitchFamily="2" charset="0"/>
            </a:endParaRPr>
          </a:p>
          <a:p>
            <a:pPr algn="l" fontAlgn="auto">
              <a:defRPr/>
            </a:pPr>
            <a:r>
              <a:rPr lang="id-ID" sz="825" dirty="0" smtClean="0">
                <a:solidFill>
                  <a:schemeClr val="bg1">
                    <a:lumMod val="75000"/>
                  </a:schemeClr>
                </a:solidFill>
                <a:ea typeface="Roboto" panose="02000000000000000000" pitchFamily="2" charset="0"/>
              </a:rPr>
              <a:t>Fusce </a:t>
            </a:r>
            <a:r>
              <a:rPr lang="id-ID" sz="825" dirty="0">
                <a:solidFill>
                  <a:schemeClr val="bg1">
                    <a:lumMod val="75000"/>
                  </a:schemeClr>
                </a:solidFill>
                <a:ea typeface="Roboto" panose="02000000000000000000" pitchFamily="2" charset="0"/>
              </a:rPr>
              <a:t>som libero topi sombrero bikinan meksiko</a:t>
            </a:r>
            <a:r>
              <a:rPr lang="en-US" sz="825" dirty="0">
                <a:solidFill>
                  <a:schemeClr val="bg1">
                    <a:lumMod val="75000"/>
                  </a:schemeClr>
                </a:solidFill>
                <a:ea typeface="Roboto" panose="02000000000000000000" pitchFamily="2" charset="0"/>
              </a:rPr>
              <a:t> when an unknown printer took a galley of type and scrambled it to make a type specimen book. </a:t>
            </a:r>
            <a:endParaRPr lang="id-ID" sz="825" dirty="0">
              <a:solidFill>
                <a:schemeClr val="bg1">
                  <a:lumMod val="75000"/>
                </a:schemeClr>
              </a:solidFill>
              <a:ea typeface="Roboto" panose="02000000000000000000" pitchFamily="2" charset="0"/>
            </a:endParaRPr>
          </a:p>
        </p:txBody>
      </p:sp>
      <p:cxnSp>
        <p:nvCxnSpPr>
          <p:cNvPr id="60" name="Straight Connector 59"/>
          <p:cNvCxnSpPr/>
          <p:nvPr/>
        </p:nvCxnSpPr>
        <p:spPr>
          <a:xfrm>
            <a:off x="4613850" y="4267053"/>
            <a:ext cx="0" cy="578771"/>
          </a:xfrm>
          <a:prstGeom prst="line">
            <a:avLst/>
          </a:prstGeom>
          <a:ln w="101600" cmpd="dbl">
            <a:solidFill>
              <a:schemeClr val="bg2">
                <a:lumMod val="75000"/>
              </a:schemeClr>
            </a:solidFill>
            <a:prstDash val="solid"/>
            <a:headEnd type="non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6899043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2000"/>
                                  </p:stCondLst>
                                  <p:childTnLst>
                                    <p:set>
                                      <p:cBhvr>
                                        <p:cTn id="6" dur="1" fill="hold">
                                          <p:stCondLst>
                                            <p:cond delay="0"/>
                                          </p:stCondLst>
                                        </p:cTn>
                                        <p:tgtEl>
                                          <p:spTgt spid="44"/>
                                        </p:tgtEl>
                                        <p:attrNameLst>
                                          <p:attrName>style.visibility</p:attrName>
                                        </p:attrNameLst>
                                      </p:cBhvr>
                                      <p:to>
                                        <p:strVal val="visible"/>
                                      </p:to>
                                    </p:set>
                                    <p:animEffect transition="in" filter="wipe(up)">
                                      <p:cBhvr>
                                        <p:cTn id="7" dur="1000"/>
                                        <p:tgtEl>
                                          <p:spTgt spid="44"/>
                                        </p:tgtEl>
                                      </p:cBhvr>
                                    </p:animEffect>
                                  </p:childTnLst>
                                </p:cTn>
                              </p:par>
                              <p:par>
                                <p:cTn id="8" presetID="53" presetClass="entr" presetSubtype="16" fill="hold" grpId="0" nodeType="withEffect">
                                  <p:stCondLst>
                                    <p:cond delay="3000"/>
                                  </p:stCondLst>
                                  <p:childTnLst>
                                    <p:set>
                                      <p:cBhvr>
                                        <p:cTn id="9" dur="1" fill="hold">
                                          <p:stCondLst>
                                            <p:cond delay="0"/>
                                          </p:stCondLst>
                                        </p:cTn>
                                        <p:tgtEl>
                                          <p:spTgt spid="54"/>
                                        </p:tgtEl>
                                        <p:attrNameLst>
                                          <p:attrName>style.visibility</p:attrName>
                                        </p:attrNameLst>
                                      </p:cBhvr>
                                      <p:to>
                                        <p:strVal val="visible"/>
                                      </p:to>
                                    </p:set>
                                    <p:anim calcmode="lin" valueType="num">
                                      <p:cBhvr>
                                        <p:cTn id="10" dur="500" fill="hold"/>
                                        <p:tgtEl>
                                          <p:spTgt spid="54"/>
                                        </p:tgtEl>
                                        <p:attrNameLst>
                                          <p:attrName>ppt_w</p:attrName>
                                        </p:attrNameLst>
                                      </p:cBhvr>
                                      <p:tavLst>
                                        <p:tav tm="0">
                                          <p:val>
                                            <p:fltVal val="0"/>
                                          </p:val>
                                        </p:tav>
                                        <p:tav tm="100000">
                                          <p:val>
                                            <p:strVal val="#ppt_w"/>
                                          </p:val>
                                        </p:tav>
                                      </p:tavLst>
                                    </p:anim>
                                    <p:anim calcmode="lin" valueType="num">
                                      <p:cBhvr>
                                        <p:cTn id="11" dur="500" fill="hold"/>
                                        <p:tgtEl>
                                          <p:spTgt spid="54"/>
                                        </p:tgtEl>
                                        <p:attrNameLst>
                                          <p:attrName>ppt_h</p:attrName>
                                        </p:attrNameLst>
                                      </p:cBhvr>
                                      <p:tavLst>
                                        <p:tav tm="0">
                                          <p:val>
                                            <p:fltVal val="0"/>
                                          </p:val>
                                        </p:tav>
                                        <p:tav tm="100000">
                                          <p:val>
                                            <p:strVal val="#ppt_h"/>
                                          </p:val>
                                        </p:tav>
                                      </p:tavLst>
                                    </p:anim>
                                    <p:animEffect transition="in" filter="fade">
                                      <p:cBhvr>
                                        <p:cTn id="12" dur="500"/>
                                        <p:tgtEl>
                                          <p:spTgt spid="54"/>
                                        </p:tgtEl>
                                      </p:cBhvr>
                                    </p:animEffect>
                                  </p:childTnLst>
                                </p:cTn>
                              </p:par>
                              <p:par>
                                <p:cTn id="13" presetID="22" presetClass="entr" presetSubtype="8" fill="hold" nodeType="withEffect">
                                  <p:stCondLst>
                                    <p:cond delay="3500"/>
                                  </p:stCondLst>
                                  <p:childTnLst>
                                    <p:set>
                                      <p:cBhvr>
                                        <p:cTn id="14" dur="1" fill="hold">
                                          <p:stCondLst>
                                            <p:cond delay="0"/>
                                          </p:stCondLst>
                                        </p:cTn>
                                        <p:tgtEl>
                                          <p:spTgt spid="45"/>
                                        </p:tgtEl>
                                        <p:attrNameLst>
                                          <p:attrName>style.visibility</p:attrName>
                                        </p:attrNameLst>
                                      </p:cBhvr>
                                      <p:to>
                                        <p:strVal val="visible"/>
                                      </p:to>
                                    </p:set>
                                    <p:animEffect transition="in" filter="wipe(left)">
                                      <p:cBhvr>
                                        <p:cTn id="15" dur="500"/>
                                        <p:tgtEl>
                                          <p:spTgt spid="45"/>
                                        </p:tgtEl>
                                      </p:cBhvr>
                                    </p:animEffect>
                                  </p:childTnLst>
                                </p:cTn>
                              </p:par>
                              <p:par>
                                <p:cTn id="16" presetID="22" presetClass="entr" presetSubtype="8" fill="hold" grpId="0" nodeType="withEffect">
                                  <p:stCondLst>
                                    <p:cond delay="4000"/>
                                  </p:stCondLst>
                                  <p:childTnLst>
                                    <p:set>
                                      <p:cBhvr>
                                        <p:cTn id="17" dur="1" fill="hold">
                                          <p:stCondLst>
                                            <p:cond delay="0"/>
                                          </p:stCondLst>
                                        </p:cTn>
                                        <p:tgtEl>
                                          <p:spTgt spid="47"/>
                                        </p:tgtEl>
                                        <p:attrNameLst>
                                          <p:attrName>style.visibility</p:attrName>
                                        </p:attrNameLst>
                                      </p:cBhvr>
                                      <p:to>
                                        <p:strVal val="visible"/>
                                      </p:to>
                                    </p:set>
                                    <p:animEffect transition="in" filter="wipe(left)">
                                      <p:cBhvr>
                                        <p:cTn id="18" dur="1000"/>
                                        <p:tgtEl>
                                          <p:spTgt spid="47"/>
                                        </p:tgtEl>
                                      </p:cBhvr>
                                    </p:animEffect>
                                  </p:childTnLst>
                                </p:cTn>
                              </p:par>
                              <p:par>
                                <p:cTn id="19" presetID="22" presetClass="entr" presetSubtype="1" fill="hold" nodeType="withEffect">
                                  <p:stCondLst>
                                    <p:cond delay="5000"/>
                                  </p:stCondLst>
                                  <p:childTnLst>
                                    <p:set>
                                      <p:cBhvr>
                                        <p:cTn id="20" dur="1" fill="hold">
                                          <p:stCondLst>
                                            <p:cond delay="0"/>
                                          </p:stCondLst>
                                        </p:cTn>
                                        <p:tgtEl>
                                          <p:spTgt spid="56"/>
                                        </p:tgtEl>
                                        <p:attrNameLst>
                                          <p:attrName>style.visibility</p:attrName>
                                        </p:attrNameLst>
                                      </p:cBhvr>
                                      <p:to>
                                        <p:strVal val="visible"/>
                                      </p:to>
                                    </p:set>
                                    <p:animEffect transition="in" filter="wipe(up)">
                                      <p:cBhvr>
                                        <p:cTn id="21" dur="1000"/>
                                        <p:tgtEl>
                                          <p:spTgt spid="56"/>
                                        </p:tgtEl>
                                      </p:cBhvr>
                                    </p:animEffect>
                                  </p:childTnLst>
                                </p:cTn>
                              </p:par>
                              <p:par>
                                <p:cTn id="22" presetID="53" presetClass="entr" presetSubtype="16" fill="hold" grpId="0" nodeType="withEffect">
                                  <p:stCondLst>
                                    <p:cond delay="6000"/>
                                  </p:stCondLst>
                                  <p:childTnLst>
                                    <p:set>
                                      <p:cBhvr>
                                        <p:cTn id="23" dur="1" fill="hold">
                                          <p:stCondLst>
                                            <p:cond delay="0"/>
                                          </p:stCondLst>
                                        </p:cTn>
                                        <p:tgtEl>
                                          <p:spTgt spid="55"/>
                                        </p:tgtEl>
                                        <p:attrNameLst>
                                          <p:attrName>style.visibility</p:attrName>
                                        </p:attrNameLst>
                                      </p:cBhvr>
                                      <p:to>
                                        <p:strVal val="visible"/>
                                      </p:to>
                                    </p:set>
                                    <p:anim calcmode="lin" valueType="num">
                                      <p:cBhvr>
                                        <p:cTn id="24" dur="500" fill="hold"/>
                                        <p:tgtEl>
                                          <p:spTgt spid="55"/>
                                        </p:tgtEl>
                                        <p:attrNameLst>
                                          <p:attrName>ppt_w</p:attrName>
                                        </p:attrNameLst>
                                      </p:cBhvr>
                                      <p:tavLst>
                                        <p:tav tm="0">
                                          <p:val>
                                            <p:fltVal val="0"/>
                                          </p:val>
                                        </p:tav>
                                        <p:tav tm="100000">
                                          <p:val>
                                            <p:strVal val="#ppt_w"/>
                                          </p:val>
                                        </p:tav>
                                      </p:tavLst>
                                    </p:anim>
                                    <p:anim calcmode="lin" valueType="num">
                                      <p:cBhvr>
                                        <p:cTn id="25" dur="500" fill="hold"/>
                                        <p:tgtEl>
                                          <p:spTgt spid="55"/>
                                        </p:tgtEl>
                                        <p:attrNameLst>
                                          <p:attrName>ppt_h</p:attrName>
                                        </p:attrNameLst>
                                      </p:cBhvr>
                                      <p:tavLst>
                                        <p:tav tm="0">
                                          <p:val>
                                            <p:fltVal val="0"/>
                                          </p:val>
                                        </p:tav>
                                        <p:tav tm="100000">
                                          <p:val>
                                            <p:strVal val="#ppt_h"/>
                                          </p:val>
                                        </p:tav>
                                      </p:tavLst>
                                    </p:anim>
                                    <p:animEffect transition="in" filter="fade">
                                      <p:cBhvr>
                                        <p:cTn id="26" dur="500"/>
                                        <p:tgtEl>
                                          <p:spTgt spid="55"/>
                                        </p:tgtEl>
                                      </p:cBhvr>
                                    </p:animEffect>
                                  </p:childTnLst>
                                </p:cTn>
                              </p:par>
                              <p:par>
                                <p:cTn id="27" presetID="22" presetClass="entr" presetSubtype="2" fill="hold" nodeType="withEffect">
                                  <p:stCondLst>
                                    <p:cond delay="6500"/>
                                  </p:stCondLst>
                                  <p:childTnLst>
                                    <p:set>
                                      <p:cBhvr>
                                        <p:cTn id="28" dur="1" fill="hold">
                                          <p:stCondLst>
                                            <p:cond delay="0"/>
                                          </p:stCondLst>
                                        </p:cTn>
                                        <p:tgtEl>
                                          <p:spTgt spid="46"/>
                                        </p:tgtEl>
                                        <p:attrNameLst>
                                          <p:attrName>style.visibility</p:attrName>
                                        </p:attrNameLst>
                                      </p:cBhvr>
                                      <p:to>
                                        <p:strVal val="visible"/>
                                      </p:to>
                                    </p:set>
                                    <p:animEffect transition="in" filter="wipe(right)">
                                      <p:cBhvr>
                                        <p:cTn id="29" dur="500"/>
                                        <p:tgtEl>
                                          <p:spTgt spid="46"/>
                                        </p:tgtEl>
                                      </p:cBhvr>
                                    </p:animEffect>
                                  </p:childTnLst>
                                </p:cTn>
                              </p:par>
                              <p:par>
                                <p:cTn id="30" presetID="22" presetClass="entr" presetSubtype="2" fill="hold" grpId="0" nodeType="withEffect">
                                  <p:stCondLst>
                                    <p:cond delay="7000"/>
                                  </p:stCondLst>
                                  <p:childTnLst>
                                    <p:set>
                                      <p:cBhvr>
                                        <p:cTn id="31" dur="1" fill="hold">
                                          <p:stCondLst>
                                            <p:cond delay="0"/>
                                          </p:stCondLst>
                                        </p:cTn>
                                        <p:tgtEl>
                                          <p:spTgt spid="53"/>
                                        </p:tgtEl>
                                        <p:attrNameLst>
                                          <p:attrName>style.visibility</p:attrName>
                                        </p:attrNameLst>
                                      </p:cBhvr>
                                      <p:to>
                                        <p:strVal val="visible"/>
                                      </p:to>
                                    </p:set>
                                    <p:animEffect transition="in" filter="wipe(right)">
                                      <p:cBhvr>
                                        <p:cTn id="32" dur="1000"/>
                                        <p:tgtEl>
                                          <p:spTgt spid="53"/>
                                        </p:tgtEl>
                                      </p:cBhvr>
                                    </p:animEffect>
                                  </p:childTnLst>
                                </p:cTn>
                              </p:par>
                              <p:par>
                                <p:cTn id="33" presetID="22" presetClass="entr" presetSubtype="1" fill="hold" nodeType="withEffect">
                                  <p:stCondLst>
                                    <p:cond delay="8000"/>
                                  </p:stCondLst>
                                  <p:childTnLst>
                                    <p:set>
                                      <p:cBhvr>
                                        <p:cTn id="34" dur="1" fill="hold">
                                          <p:stCondLst>
                                            <p:cond delay="0"/>
                                          </p:stCondLst>
                                        </p:cTn>
                                        <p:tgtEl>
                                          <p:spTgt spid="57"/>
                                        </p:tgtEl>
                                        <p:attrNameLst>
                                          <p:attrName>style.visibility</p:attrName>
                                        </p:attrNameLst>
                                      </p:cBhvr>
                                      <p:to>
                                        <p:strVal val="visible"/>
                                      </p:to>
                                    </p:set>
                                    <p:animEffect transition="in" filter="wipe(up)">
                                      <p:cBhvr>
                                        <p:cTn id="35" dur="1000"/>
                                        <p:tgtEl>
                                          <p:spTgt spid="57"/>
                                        </p:tgtEl>
                                      </p:cBhvr>
                                    </p:animEffect>
                                  </p:childTnLst>
                                </p:cTn>
                              </p:par>
                              <p:par>
                                <p:cTn id="36" presetID="53" presetClass="entr" presetSubtype="16" fill="hold" grpId="0" nodeType="withEffect">
                                  <p:stCondLst>
                                    <p:cond delay="9000"/>
                                  </p:stCondLst>
                                  <p:childTnLst>
                                    <p:set>
                                      <p:cBhvr>
                                        <p:cTn id="37" dur="1" fill="hold">
                                          <p:stCondLst>
                                            <p:cond delay="0"/>
                                          </p:stCondLst>
                                        </p:cTn>
                                        <p:tgtEl>
                                          <p:spTgt spid="2"/>
                                        </p:tgtEl>
                                        <p:attrNameLst>
                                          <p:attrName>style.visibility</p:attrName>
                                        </p:attrNameLst>
                                      </p:cBhvr>
                                      <p:to>
                                        <p:strVal val="visible"/>
                                      </p:to>
                                    </p:set>
                                    <p:anim calcmode="lin" valueType="num">
                                      <p:cBhvr>
                                        <p:cTn id="38" dur="500" fill="hold"/>
                                        <p:tgtEl>
                                          <p:spTgt spid="2"/>
                                        </p:tgtEl>
                                        <p:attrNameLst>
                                          <p:attrName>ppt_w</p:attrName>
                                        </p:attrNameLst>
                                      </p:cBhvr>
                                      <p:tavLst>
                                        <p:tav tm="0">
                                          <p:val>
                                            <p:fltVal val="0"/>
                                          </p:val>
                                        </p:tav>
                                        <p:tav tm="100000">
                                          <p:val>
                                            <p:strVal val="#ppt_w"/>
                                          </p:val>
                                        </p:tav>
                                      </p:tavLst>
                                    </p:anim>
                                    <p:anim calcmode="lin" valueType="num">
                                      <p:cBhvr>
                                        <p:cTn id="39" dur="500" fill="hold"/>
                                        <p:tgtEl>
                                          <p:spTgt spid="2"/>
                                        </p:tgtEl>
                                        <p:attrNameLst>
                                          <p:attrName>ppt_h</p:attrName>
                                        </p:attrNameLst>
                                      </p:cBhvr>
                                      <p:tavLst>
                                        <p:tav tm="0">
                                          <p:val>
                                            <p:fltVal val="0"/>
                                          </p:val>
                                        </p:tav>
                                        <p:tav tm="100000">
                                          <p:val>
                                            <p:strVal val="#ppt_h"/>
                                          </p:val>
                                        </p:tav>
                                      </p:tavLst>
                                    </p:anim>
                                    <p:animEffect transition="in" filter="fade">
                                      <p:cBhvr>
                                        <p:cTn id="40" dur="500"/>
                                        <p:tgtEl>
                                          <p:spTgt spid="2"/>
                                        </p:tgtEl>
                                      </p:cBhvr>
                                    </p:animEffect>
                                  </p:childTnLst>
                                </p:cTn>
                              </p:par>
                              <p:par>
                                <p:cTn id="41" presetID="22" presetClass="entr" presetSubtype="8" fill="hold" nodeType="withEffect">
                                  <p:stCondLst>
                                    <p:cond delay="9500"/>
                                  </p:stCondLst>
                                  <p:childTnLst>
                                    <p:set>
                                      <p:cBhvr>
                                        <p:cTn id="42" dur="1" fill="hold">
                                          <p:stCondLst>
                                            <p:cond delay="0"/>
                                          </p:stCondLst>
                                        </p:cTn>
                                        <p:tgtEl>
                                          <p:spTgt spid="58"/>
                                        </p:tgtEl>
                                        <p:attrNameLst>
                                          <p:attrName>style.visibility</p:attrName>
                                        </p:attrNameLst>
                                      </p:cBhvr>
                                      <p:to>
                                        <p:strVal val="visible"/>
                                      </p:to>
                                    </p:set>
                                    <p:animEffect transition="in" filter="wipe(left)">
                                      <p:cBhvr>
                                        <p:cTn id="43" dur="500"/>
                                        <p:tgtEl>
                                          <p:spTgt spid="58"/>
                                        </p:tgtEl>
                                      </p:cBhvr>
                                    </p:animEffect>
                                  </p:childTnLst>
                                </p:cTn>
                              </p:par>
                              <p:par>
                                <p:cTn id="44" presetID="22" presetClass="entr" presetSubtype="8" fill="hold" grpId="0" nodeType="withEffect">
                                  <p:stCondLst>
                                    <p:cond delay="10000"/>
                                  </p:stCondLst>
                                  <p:childTnLst>
                                    <p:set>
                                      <p:cBhvr>
                                        <p:cTn id="45" dur="1" fill="hold">
                                          <p:stCondLst>
                                            <p:cond delay="0"/>
                                          </p:stCondLst>
                                        </p:cTn>
                                        <p:tgtEl>
                                          <p:spTgt spid="59"/>
                                        </p:tgtEl>
                                        <p:attrNameLst>
                                          <p:attrName>style.visibility</p:attrName>
                                        </p:attrNameLst>
                                      </p:cBhvr>
                                      <p:to>
                                        <p:strVal val="visible"/>
                                      </p:to>
                                    </p:set>
                                    <p:animEffect transition="in" filter="wipe(left)">
                                      <p:cBhvr>
                                        <p:cTn id="46" dur="1000"/>
                                        <p:tgtEl>
                                          <p:spTgt spid="59"/>
                                        </p:tgtEl>
                                      </p:cBhvr>
                                    </p:animEffect>
                                  </p:childTnLst>
                                </p:cTn>
                              </p:par>
                              <p:par>
                                <p:cTn id="47" presetID="22" presetClass="entr" presetSubtype="1" fill="hold" nodeType="withEffect">
                                  <p:stCondLst>
                                    <p:cond delay="11000"/>
                                  </p:stCondLst>
                                  <p:childTnLst>
                                    <p:set>
                                      <p:cBhvr>
                                        <p:cTn id="48" dur="1" fill="hold">
                                          <p:stCondLst>
                                            <p:cond delay="0"/>
                                          </p:stCondLst>
                                        </p:cTn>
                                        <p:tgtEl>
                                          <p:spTgt spid="60"/>
                                        </p:tgtEl>
                                        <p:attrNameLst>
                                          <p:attrName>style.visibility</p:attrName>
                                        </p:attrNameLst>
                                      </p:cBhvr>
                                      <p:to>
                                        <p:strVal val="visible"/>
                                      </p:to>
                                    </p:set>
                                    <p:animEffect transition="in" filter="wipe(up)">
                                      <p:cBhvr>
                                        <p:cTn id="49" dur="10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53" grpId="0"/>
      <p:bldP spid="54" grpId="0"/>
      <p:bldP spid="55" grpId="0"/>
      <p:bldP spid="2" grpId="0"/>
      <p:bldP spid="5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4" name="Straight Connector 43"/>
          <p:cNvCxnSpPr/>
          <p:nvPr/>
        </p:nvCxnSpPr>
        <p:spPr>
          <a:xfrm>
            <a:off x="4613850" y="-6858"/>
            <a:ext cx="0" cy="734534"/>
          </a:xfrm>
          <a:prstGeom prst="line">
            <a:avLst/>
          </a:prstGeom>
          <a:ln w="101600" cmpd="dbl">
            <a:solidFill>
              <a:schemeClr val="bg2">
                <a:lumMod val="75000"/>
              </a:schemeClr>
            </a:solidFill>
            <a:prstDash val="solid"/>
            <a:headEnd type="none" w="lg" len="lg"/>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3542595" y="1008223"/>
            <a:ext cx="810000" cy="2411"/>
          </a:xfrm>
          <a:prstGeom prst="line">
            <a:avLst/>
          </a:prstGeom>
          <a:ln w="25400">
            <a:solidFill>
              <a:schemeClr val="bg1">
                <a:lumMod val="75000"/>
              </a:schemeClr>
            </a:solidFill>
            <a:prstDash val="solid"/>
            <a:headEnd type="oval" w="lg" len="lg"/>
            <a:tailEnd type="ova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4896877" y="2344786"/>
            <a:ext cx="810000" cy="2411"/>
          </a:xfrm>
          <a:prstGeom prst="line">
            <a:avLst/>
          </a:prstGeom>
          <a:ln w="25400">
            <a:solidFill>
              <a:schemeClr val="bg1">
                <a:lumMod val="75000"/>
              </a:schemeClr>
            </a:solidFill>
            <a:prstDash val="solid"/>
            <a:headEnd type="oval"/>
            <a:tailEnd type="oval" w="lg" len="lg"/>
          </a:ln>
        </p:spPr>
        <p:style>
          <a:lnRef idx="1">
            <a:schemeClr val="accent1"/>
          </a:lnRef>
          <a:fillRef idx="0">
            <a:schemeClr val="accent1"/>
          </a:fillRef>
          <a:effectRef idx="0">
            <a:schemeClr val="accent1"/>
          </a:effectRef>
          <a:fontRef idx="minor">
            <a:schemeClr val="tx1"/>
          </a:fontRef>
        </p:style>
      </p:cxnSp>
      <p:sp>
        <p:nvSpPr>
          <p:cNvPr id="47" name="Content Placeholder 2"/>
          <p:cNvSpPr txBox="1">
            <a:spLocks/>
          </p:cNvSpPr>
          <p:nvPr/>
        </p:nvSpPr>
        <p:spPr>
          <a:xfrm>
            <a:off x="1060132" y="872302"/>
            <a:ext cx="2434463" cy="750812"/>
          </a:xfrm>
          <a:prstGeom prst="rect">
            <a:avLst/>
          </a:prstGeom>
        </p:spPr>
        <p:txBody>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fontAlgn="auto">
              <a:defRPr/>
            </a:pPr>
            <a:r>
              <a:rPr lang="id-ID" sz="1200" dirty="0" smtClean="0">
                <a:solidFill>
                  <a:schemeClr val="accent4"/>
                </a:solidFill>
                <a:ea typeface="Roboto" panose="02000000000000000000" pitchFamily="2" charset="0"/>
              </a:rPr>
              <a:t>SOCIAL MEDIA</a:t>
            </a:r>
            <a:endParaRPr lang="id-ID" sz="1050" i="1" dirty="0" smtClean="0">
              <a:solidFill>
                <a:schemeClr val="accent4"/>
              </a:solidFill>
              <a:ea typeface="Roboto" panose="02000000000000000000" pitchFamily="2" charset="0"/>
            </a:endParaRPr>
          </a:p>
          <a:p>
            <a:pPr fontAlgn="auto">
              <a:defRPr/>
            </a:pPr>
            <a:r>
              <a:rPr lang="id-ID" sz="825" dirty="0" smtClean="0">
                <a:solidFill>
                  <a:schemeClr val="bg1">
                    <a:lumMod val="75000"/>
                  </a:schemeClr>
                </a:solidFill>
                <a:ea typeface="Roboto" panose="02000000000000000000" pitchFamily="2" charset="0"/>
              </a:rPr>
              <a:t>Fusce </a:t>
            </a:r>
            <a:r>
              <a:rPr lang="id-ID" sz="825" dirty="0">
                <a:solidFill>
                  <a:schemeClr val="bg1">
                    <a:lumMod val="75000"/>
                  </a:schemeClr>
                </a:solidFill>
                <a:ea typeface="Roboto" panose="02000000000000000000" pitchFamily="2" charset="0"/>
              </a:rPr>
              <a:t>som libero topi sombrero bikinan meksiko</a:t>
            </a:r>
            <a:r>
              <a:rPr lang="en-US" sz="825" dirty="0">
                <a:solidFill>
                  <a:schemeClr val="bg1">
                    <a:lumMod val="75000"/>
                  </a:schemeClr>
                </a:solidFill>
                <a:ea typeface="Roboto" panose="02000000000000000000" pitchFamily="2" charset="0"/>
              </a:rPr>
              <a:t> when an unknown printer took a galley of type and scrambled it to make a type specimen book. </a:t>
            </a:r>
            <a:endParaRPr lang="id-ID" sz="825" dirty="0">
              <a:solidFill>
                <a:schemeClr val="bg1">
                  <a:lumMod val="75000"/>
                </a:schemeClr>
              </a:solidFill>
              <a:ea typeface="Roboto" panose="02000000000000000000" pitchFamily="2" charset="0"/>
            </a:endParaRPr>
          </a:p>
        </p:txBody>
      </p:sp>
      <p:sp>
        <p:nvSpPr>
          <p:cNvPr id="53" name="Content Placeholder 2"/>
          <p:cNvSpPr txBox="1">
            <a:spLocks/>
          </p:cNvSpPr>
          <p:nvPr/>
        </p:nvSpPr>
        <p:spPr>
          <a:xfrm>
            <a:off x="5765767" y="2223054"/>
            <a:ext cx="2434463" cy="750812"/>
          </a:xfrm>
          <a:prstGeom prst="rect">
            <a:avLst/>
          </a:prstGeom>
        </p:spPr>
        <p:txBody>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fontAlgn="auto">
              <a:defRPr/>
            </a:pPr>
            <a:r>
              <a:rPr lang="id-ID" sz="1200" dirty="0" smtClean="0">
                <a:solidFill>
                  <a:srgbClr val="FF0000"/>
                </a:solidFill>
                <a:ea typeface="Roboto" panose="02000000000000000000" pitchFamily="2" charset="0"/>
              </a:rPr>
              <a:t>CLOSING</a:t>
            </a:r>
            <a:endParaRPr lang="id-ID" sz="1050" i="1" dirty="0" smtClean="0">
              <a:solidFill>
                <a:srgbClr val="FF0000"/>
              </a:solidFill>
              <a:ea typeface="Roboto" panose="02000000000000000000" pitchFamily="2" charset="0"/>
            </a:endParaRPr>
          </a:p>
          <a:p>
            <a:pPr algn="l" fontAlgn="auto">
              <a:defRPr/>
            </a:pPr>
            <a:r>
              <a:rPr lang="id-ID" sz="825" dirty="0" smtClean="0">
                <a:solidFill>
                  <a:schemeClr val="bg1">
                    <a:lumMod val="75000"/>
                  </a:schemeClr>
                </a:solidFill>
                <a:ea typeface="Roboto" panose="02000000000000000000" pitchFamily="2" charset="0"/>
              </a:rPr>
              <a:t>Fusce </a:t>
            </a:r>
            <a:r>
              <a:rPr lang="id-ID" sz="825" dirty="0">
                <a:solidFill>
                  <a:schemeClr val="bg1">
                    <a:lumMod val="75000"/>
                  </a:schemeClr>
                </a:solidFill>
                <a:ea typeface="Roboto" panose="02000000000000000000" pitchFamily="2" charset="0"/>
              </a:rPr>
              <a:t>som libero topi sombrero bikinan meksiko</a:t>
            </a:r>
            <a:r>
              <a:rPr lang="en-US" sz="825" dirty="0">
                <a:solidFill>
                  <a:schemeClr val="bg1">
                    <a:lumMod val="75000"/>
                  </a:schemeClr>
                </a:solidFill>
                <a:ea typeface="Roboto" panose="02000000000000000000" pitchFamily="2" charset="0"/>
              </a:rPr>
              <a:t> when an unknown printer took a galley of type and scrambled it to make a type specimen book. </a:t>
            </a:r>
            <a:endParaRPr lang="id-ID" sz="825" dirty="0">
              <a:solidFill>
                <a:schemeClr val="bg1">
                  <a:lumMod val="75000"/>
                </a:schemeClr>
              </a:solidFill>
              <a:ea typeface="Roboto" panose="02000000000000000000" pitchFamily="2" charset="0"/>
            </a:endParaRPr>
          </a:p>
        </p:txBody>
      </p:sp>
      <p:sp>
        <p:nvSpPr>
          <p:cNvPr id="54" name="Freeform 53"/>
          <p:cNvSpPr/>
          <p:nvPr/>
        </p:nvSpPr>
        <p:spPr>
          <a:xfrm>
            <a:off x="4367384" y="835626"/>
            <a:ext cx="513335" cy="369839"/>
          </a:xfrm>
          <a:custGeom>
            <a:avLst/>
            <a:gdLst>
              <a:gd name="connsiteX0" fmla="*/ 0 w 1799993"/>
              <a:gd name="connsiteY0" fmla="*/ 899997 h 1799993"/>
              <a:gd name="connsiteX1" fmla="*/ 899997 w 1799993"/>
              <a:gd name="connsiteY1" fmla="*/ 0 h 1799993"/>
              <a:gd name="connsiteX2" fmla="*/ 1799994 w 1799993"/>
              <a:gd name="connsiteY2" fmla="*/ 899997 h 1799993"/>
              <a:gd name="connsiteX3" fmla="*/ 899997 w 1799993"/>
              <a:gd name="connsiteY3" fmla="*/ 1799994 h 1799993"/>
              <a:gd name="connsiteX4" fmla="*/ 0 w 1799993"/>
              <a:gd name="connsiteY4" fmla="*/ 899997 h 1799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9993" h="1799993">
                <a:moveTo>
                  <a:pt x="0" y="899997"/>
                </a:moveTo>
                <a:cubicBezTo>
                  <a:pt x="0" y="402942"/>
                  <a:pt x="402942" y="0"/>
                  <a:pt x="899997" y="0"/>
                </a:cubicBezTo>
                <a:cubicBezTo>
                  <a:pt x="1397052" y="0"/>
                  <a:pt x="1799994" y="402942"/>
                  <a:pt x="1799994" y="899997"/>
                </a:cubicBezTo>
                <a:cubicBezTo>
                  <a:pt x="1799994" y="1397052"/>
                  <a:pt x="1397052" y="1799994"/>
                  <a:pt x="899997" y="1799994"/>
                </a:cubicBezTo>
                <a:cubicBezTo>
                  <a:pt x="402942" y="1799994"/>
                  <a:pt x="0" y="1397052"/>
                  <a:pt x="0" y="899997"/>
                </a:cubicBezTo>
                <a:close/>
              </a:path>
            </a:pathLst>
          </a:custGeom>
          <a:noFill/>
          <a:ln w="25400">
            <a:no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txBody>
          <a:bodyPr spcFirstLastPara="0" vert="horz" wrap="square" lIns="304998" tIns="239612" rIns="304998" bIns="239612" numCol="1" spcCol="1270" anchor="ctr" anchorCtr="0">
            <a:noAutofit/>
          </a:bodyPr>
          <a:lstStyle/>
          <a:p>
            <a:pPr algn="ctr" defTabSz="1466850">
              <a:lnSpc>
                <a:spcPct val="90000"/>
              </a:lnSpc>
              <a:spcBef>
                <a:spcPct val="0"/>
              </a:spcBef>
              <a:spcAft>
                <a:spcPct val="35000"/>
              </a:spcAft>
            </a:pPr>
            <a:r>
              <a:rPr lang="id-ID" sz="2700" dirty="0">
                <a:solidFill>
                  <a:schemeClr val="accent4"/>
                </a:solidFill>
                <a:latin typeface="FontAwesome" pitchFamily="2" charset="0"/>
              </a:rPr>
              <a:t></a:t>
            </a:r>
          </a:p>
        </p:txBody>
      </p:sp>
      <p:sp>
        <p:nvSpPr>
          <p:cNvPr id="55" name="Freeform 54"/>
          <p:cNvSpPr/>
          <p:nvPr/>
        </p:nvSpPr>
        <p:spPr>
          <a:xfrm>
            <a:off x="4361799" y="2138095"/>
            <a:ext cx="513335" cy="369839"/>
          </a:xfrm>
          <a:custGeom>
            <a:avLst/>
            <a:gdLst>
              <a:gd name="connsiteX0" fmla="*/ 0 w 1799993"/>
              <a:gd name="connsiteY0" fmla="*/ 899997 h 1799993"/>
              <a:gd name="connsiteX1" fmla="*/ 899997 w 1799993"/>
              <a:gd name="connsiteY1" fmla="*/ 0 h 1799993"/>
              <a:gd name="connsiteX2" fmla="*/ 1799994 w 1799993"/>
              <a:gd name="connsiteY2" fmla="*/ 899997 h 1799993"/>
              <a:gd name="connsiteX3" fmla="*/ 899997 w 1799993"/>
              <a:gd name="connsiteY3" fmla="*/ 1799994 h 1799993"/>
              <a:gd name="connsiteX4" fmla="*/ 0 w 1799993"/>
              <a:gd name="connsiteY4" fmla="*/ 899997 h 1799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9993" h="1799993">
                <a:moveTo>
                  <a:pt x="0" y="899997"/>
                </a:moveTo>
                <a:cubicBezTo>
                  <a:pt x="0" y="402942"/>
                  <a:pt x="402942" y="0"/>
                  <a:pt x="899997" y="0"/>
                </a:cubicBezTo>
                <a:cubicBezTo>
                  <a:pt x="1397052" y="0"/>
                  <a:pt x="1799994" y="402942"/>
                  <a:pt x="1799994" y="899997"/>
                </a:cubicBezTo>
                <a:cubicBezTo>
                  <a:pt x="1799994" y="1397052"/>
                  <a:pt x="1397052" y="1799994"/>
                  <a:pt x="899997" y="1799994"/>
                </a:cubicBezTo>
                <a:cubicBezTo>
                  <a:pt x="402942" y="1799994"/>
                  <a:pt x="0" y="1397052"/>
                  <a:pt x="0" y="899997"/>
                </a:cubicBezTo>
                <a:close/>
              </a:path>
            </a:pathLst>
          </a:custGeom>
          <a:noFill/>
          <a:ln w="25400">
            <a:no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txBody>
          <a:bodyPr spcFirstLastPara="0" vert="horz" wrap="square" lIns="304998" tIns="239612" rIns="304998" bIns="239612" numCol="1" spcCol="1270" anchor="ctr" anchorCtr="0">
            <a:noAutofit/>
          </a:bodyPr>
          <a:lstStyle/>
          <a:p>
            <a:pPr algn="ctr" defTabSz="1466850">
              <a:lnSpc>
                <a:spcPct val="90000"/>
              </a:lnSpc>
              <a:spcBef>
                <a:spcPct val="0"/>
              </a:spcBef>
              <a:spcAft>
                <a:spcPct val="35000"/>
              </a:spcAft>
            </a:pPr>
            <a:r>
              <a:rPr lang="id-ID" sz="3000" dirty="0">
                <a:solidFill>
                  <a:srgbClr val="FF0000"/>
                </a:solidFill>
                <a:latin typeface="FontAwesome" pitchFamily="2" charset="0"/>
              </a:rPr>
              <a:t></a:t>
            </a:r>
            <a:endParaRPr lang="id-ID" sz="3300" dirty="0">
              <a:solidFill>
                <a:srgbClr val="FF0000"/>
              </a:solidFill>
              <a:latin typeface="FontAwesome" pitchFamily="2" charset="0"/>
            </a:endParaRPr>
          </a:p>
        </p:txBody>
      </p:sp>
      <p:cxnSp>
        <p:nvCxnSpPr>
          <p:cNvPr id="56" name="Straight Connector 55"/>
          <p:cNvCxnSpPr/>
          <p:nvPr/>
        </p:nvCxnSpPr>
        <p:spPr>
          <a:xfrm>
            <a:off x="4613850" y="1315870"/>
            <a:ext cx="0" cy="734534"/>
          </a:xfrm>
          <a:prstGeom prst="line">
            <a:avLst/>
          </a:prstGeom>
          <a:ln w="101600" cmpd="dbl">
            <a:solidFill>
              <a:schemeClr val="bg2">
                <a:lumMod val="75000"/>
              </a:schemeClr>
            </a:solidFill>
            <a:prstDash val="solid"/>
            <a:headEnd type="none" w="lg" len="lg"/>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4618466" y="2557444"/>
            <a:ext cx="0" cy="566756"/>
          </a:xfrm>
          <a:prstGeom prst="line">
            <a:avLst/>
          </a:prstGeom>
          <a:ln w="101600" cmpd="dbl">
            <a:solidFill>
              <a:schemeClr val="bg2">
                <a:lumMod val="75000"/>
              </a:schemeClr>
            </a:solidFill>
            <a:prstDash val="solid"/>
            <a:headEnd type="none" w="sm" len="sm"/>
            <a:tailEnd type="oval" w="sm" len="sm"/>
          </a:ln>
        </p:spPr>
        <p:style>
          <a:lnRef idx="1">
            <a:schemeClr val="accent1"/>
          </a:lnRef>
          <a:fillRef idx="0">
            <a:schemeClr val="accent1"/>
          </a:fillRef>
          <a:effectRef idx="0">
            <a:schemeClr val="accent1"/>
          </a:effectRef>
          <a:fontRef idx="minor">
            <a:schemeClr val="tx1"/>
          </a:fontRef>
        </p:style>
      </p:cxnSp>
      <p:sp>
        <p:nvSpPr>
          <p:cNvPr id="32" name="Content Placeholder 2"/>
          <p:cNvSpPr txBox="1">
            <a:spLocks/>
          </p:cNvSpPr>
          <p:nvPr/>
        </p:nvSpPr>
        <p:spPr>
          <a:xfrm>
            <a:off x="1748468" y="3344043"/>
            <a:ext cx="5743404" cy="928177"/>
          </a:xfrm>
          <a:prstGeom prst="rect">
            <a:avLst/>
          </a:prstGeom>
        </p:spPr>
        <p:txBody>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fontAlgn="auto">
              <a:defRPr/>
            </a:pPr>
            <a:r>
              <a:rPr lang="id-ID" sz="1500" dirty="0" smtClean="0">
                <a:solidFill>
                  <a:schemeClr val="bg1">
                    <a:lumMod val="85000"/>
                  </a:schemeClr>
                </a:solidFill>
                <a:ea typeface="Roboto" panose="02000000000000000000" pitchFamily="2" charset="0"/>
              </a:rPr>
              <a:t>SUCCES AND SEE YOU AGAIN</a:t>
            </a:r>
          </a:p>
          <a:p>
            <a:pPr algn="ctr" fontAlgn="auto">
              <a:defRPr/>
            </a:pPr>
            <a:r>
              <a:rPr lang="en-US" sz="825" dirty="0" err="1">
                <a:solidFill>
                  <a:schemeClr val="bg1">
                    <a:lumMod val="85000"/>
                  </a:schemeClr>
                </a:solidFill>
                <a:ea typeface="Roboto" panose="02000000000000000000" pitchFamily="2" charset="0"/>
              </a:rPr>
              <a:t>Lorem</a:t>
            </a:r>
            <a:r>
              <a:rPr lang="en-US" sz="825" dirty="0">
                <a:solidFill>
                  <a:schemeClr val="bg1">
                    <a:lumMod val="85000"/>
                  </a:schemeClr>
                </a:solidFill>
                <a:ea typeface="Roboto" panose="02000000000000000000" pitchFamily="2" charset="0"/>
              </a:rPr>
              <a:t> </a:t>
            </a:r>
            <a:r>
              <a:rPr lang="en-US" sz="825" dirty="0" err="1">
                <a:solidFill>
                  <a:schemeClr val="bg1">
                    <a:lumMod val="85000"/>
                  </a:schemeClr>
                </a:solidFill>
                <a:ea typeface="Roboto" panose="02000000000000000000" pitchFamily="2" charset="0"/>
              </a:rPr>
              <a:t>Ipsum</a:t>
            </a:r>
            <a:r>
              <a:rPr lang="en-US" sz="825" dirty="0">
                <a:solidFill>
                  <a:schemeClr val="bg1">
                    <a:lumMod val="85000"/>
                  </a:schemeClr>
                </a:solidFill>
                <a:ea typeface="Roboto" panose="02000000000000000000" pitchFamily="2" charset="0"/>
              </a:rPr>
              <a:t> is simply dummy text of the printing and typesetting industry. </a:t>
            </a:r>
            <a:r>
              <a:rPr lang="en-US" sz="825" dirty="0" err="1">
                <a:solidFill>
                  <a:schemeClr val="bg1">
                    <a:lumMod val="85000"/>
                  </a:schemeClr>
                </a:solidFill>
                <a:ea typeface="Roboto" panose="02000000000000000000" pitchFamily="2" charset="0"/>
              </a:rPr>
              <a:t>Lorem</a:t>
            </a:r>
            <a:r>
              <a:rPr lang="en-US" sz="825" dirty="0">
                <a:solidFill>
                  <a:schemeClr val="bg1">
                    <a:lumMod val="85000"/>
                  </a:schemeClr>
                </a:solidFill>
                <a:ea typeface="Roboto" panose="02000000000000000000" pitchFamily="2" charset="0"/>
              </a:rPr>
              <a:t> </a:t>
            </a:r>
            <a:r>
              <a:rPr lang="en-US" sz="825" dirty="0" err="1">
                <a:solidFill>
                  <a:schemeClr val="bg1">
                    <a:lumMod val="85000"/>
                  </a:schemeClr>
                </a:solidFill>
                <a:ea typeface="Roboto" panose="02000000000000000000" pitchFamily="2" charset="0"/>
              </a:rPr>
              <a:t>Ipsum</a:t>
            </a:r>
            <a:r>
              <a:rPr lang="en-US" sz="825" dirty="0">
                <a:solidFill>
                  <a:schemeClr val="bg1">
                    <a:lumMod val="85000"/>
                  </a:schemeClr>
                </a:solidFill>
                <a:ea typeface="Roboto" panose="02000000000000000000" pitchFamily="2" charset="0"/>
              </a:rPr>
              <a:t> has been the industry's standard dummy text ever since the 1500s, </a:t>
            </a:r>
            <a:r>
              <a:rPr lang="en-US" sz="825" dirty="0" smtClean="0">
                <a:solidFill>
                  <a:schemeClr val="bg1">
                    <a:lumMod val="85000"/>
                  </a:schemeClr>
                </a:solidFill>
                <a:ea typeface="Roboto" panose="02000000000000000000" pitchFamily="2" charset="0"/>
              </a:rPr>
              <a:t>when </a:t>
            </a:r>
            <a:r>
              <a:rPr lang="en-US" sz="825" dirty="0">
                <a:solidFill>
                  <a:schemeClr val="bg1">
                    <a:lumMod val="85000"/>
                  </a:schemeClr>
                </a:solidFill>
                <a:ea typeface="Roboto" panose="02000000000000000000" pitchFamily="2" charset="0"/>
              </a:rPr>
              <a:t>an unknown printer took a galley of type and scrambled it to make a type specimen book. It has survived not only five </a:t>
            </a:r>
            <a:r>
              <a:rPr lang="en-US" sz="825" dirty="0" smtClean="0">
                <a:solidFill>
                  <a:schemeClr val="bg1">
                    <a:lumMod val="85000"/>
                  </a:schemeClr>
                </a:solidFill>
                <a:ea typeface="Roboto" panose="02000000000000000000" pitchFamily="2" charset="0"/>
              </a:rPr>
              <a:t>centuries.</a:t>
            </a:r>
            <a:endParaRPr lang="id-ID" sz="825" dirty="0">
              <a:solidFill>
                <a:schemeClr val="bg1">
                  <a:lumMod val="85000"/>
                </a:schemeClr>
              </a:solidFill>
              <a:ea typeface="Roboto" panose="02000000000000000000" pitchFamily="2" charset="0"/>
            </a:endParaRPr>
          </a:p>
        </p:txBody>
      </p:sp>
    </p:spTree>
    <p:extLst>
      <p:ext uri="{BB962C8B-B14F-4D97-AF65-F5344CB8AC3E}">
        <p14:creationId xmlns:p14="http://schemas.microsoft.com/office/powerpoint/2010/main" val="88929965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2000"/>
                                  </p:stCondLst>
                                  <p:childTnLst>
                                    <p:set>
                                      <p:cBhvr>
                                        <p:cTn id="6" dur="1" fill="hold">
                                          <p:stCondLst>
                                            <p:cond delay="0"/>
                                          </p:stCondLst>
                                        </p:cTn>
                                        <p:tgtEl>
                                          <p:spTgt spid="44"/>
                                        </p:tgtEl>
                                        <p:attrNameLst>
                                          <p:attrName>style.visibility</p:attrName>
                                        </p:attrNameLst>
                                      </p:cBhvr>
                                      <p:to>
                                        <p:strVal val="visible"/>
                                      </p:to>
                                    </p:set>
                                    <p:animEffect transition="in" filter="wipe(up)">
                                      <p:cBhvr>
                                        <p:cTn id="7" dur="1000"/>
                                        <p:tgtEl>
                                          <p:spTgt spid="44"/>
                                        </p:tgtEl>
                                      </p:cBhvr>
                                    </p:animEffect>
                                  </p:childTnLst>
                                </p:cTn>
                              </p:par>
                              <p:par>
                                <p:cTn id="8" presetID="53" presetClass="entr" presetSubtype="16" fill="hold" grpId="0" nodeType="withEffect">
                                  <p:stCondLst>
                                    <p:cond delay="3000"/>
                                  </p:stCondLst>
                                  <p:childTnLst>
                                    <p:set>
                                      <p:cBhvr>
                                        <p:cTn id="9" dur="1" fill="hold">
                                          <p:stCondLst>
                                            <p:cond delay="0"/>
                                          </p:stCondLst>
                                        </p:cTn>
                                        <p:tgtEl>
                                          <p:spTgt spid="54"/>
                                        </p:tgtEl>
                                        <p:attrNameLst>
                                          <p:attrName>style.visibility</p:attrName>
                                        </p:attrNameLst>
                                      </p:cBhvr>
                                      <p:to>
                                        <p:strVal val="visible"/>
                                      </p:to>
                                    </p:set>
                                    <p:anim calcmode="lin" valueType="num">
                                      <p:cBhvr>
                                        <p:cTn id="10" dur="500" fill="hold"/>
                                        <p:tgtEl>
                                          <p:spTgt spid="54"/>
                                        </p:tgtEl>
                                        <p:attrNameLst>
                                          <p:attrName>ppt_w</p:attrName>
                                        </p:attrNameLst>
                                      </p:cBhvr>
                                      <p:tavLst>
                                        <p:tav tm="0">
                                          <p:val>
                                            <p:fltVal val="0"/>
                                          </p:val>
                                        </p:tav>
                                        <p:tav tm="100000">
                                          <p:val>
                                            <p:strVal val="#ppt_w"/>
                                          </p:val>
                                        </p:tav>
                                      </p:tavLst>
                                    </p:anim>
                                    <p:anim calcmode="lin" valueType="num">
                                      <p:cBhvr>
                                        <p:cTn id="11" dur="500" fill="hold"/>
                                        <p:tgtEl>
                                          <p:spTgt spid="54"/>
                                        </p:tgtEl>
                                        <p:attrNameLst>
                                          <p:attrName>ppt_h</p:attrName>
                                        </p:attrNameLst>
                                      </p:cBhvr>
                                      <p:tavLst>
                                        <p:tav tm="0">
                                          <p:val>
                                            <p:fltVal val="0"/>
                                          </p:val>
                                        </p:tav>
                                        <p:tav tm="100000">
                                          <p:val>
                                            <p:strVal val="#ppt_h"/>
                                          </p:val>
                                        </p:tav>
                                      </p:tavLst>
                                    </p:anim>
                                    <p:animEffect transition="in" filter="fade">
                                      <p:cBhvr>
                                        <p:cTn id="12" dur="500"/>
                                        <p:tgtEl>
                                          <p:spTgt spid="54"/>
                                        </p:tgtEl>
                                      </p:cBhvr>
                                    </p:animEffect>
                                  </p:childTnLst>
                                </p:cTn>
                              </p:par>
                              <p:par>
                                <p:cTn id="13" presetID="22" presetClass="entr" presetSubtype="2" fill="hold" nodeType="withEffect">
                                  <p:stCondLst>
                                    <p:cond delay="3500"/>
                                  </p:stCondLst>
                                  <p:childTnLst>
                                    <p:set>
                                      <p:cBhvr>
                                        <p:cTn id="14" dur="1" fill="hold">
                                          <p:stCondLst>
                                            <p:cond delay="0"/>
                                          </p:stCondLst>
                                        </p:cTn>
                                        <p:tgtEl>
                                          <p:spTgt spid="45"/>
                                        </p:tgtEl>
                                        <p:attrNameLst>
                                          <p:attrName>style.visibility</p:attrName>
                                        </p:attrNameLst>
                                      </p:cBhvr>
                                      <p:to>
                                        <p:strVal val="visible"/>
                                      </p:to>
                                    </p:set>
                                    <p:animEffect transition="in" filter="wipe(right)">
                                      <p:cBhvr>
                                        <p:cTn id="15" dur="500"/>
                                        <p:tgtEl>
                                          <p:spTgt spid="45"/>
                                        </p:tgtEl>
                                      </p:cBhvr>
                                    </p:animEffect>
                                  </p:childTnLst>
                                </p:cTn>
                              </p:par>
                              <p:par>
                                <p:cTn id="16" presetID="22" presetClass="entr" presetSubtype="2" fill="hold" grpId="0" nodeType="withEffect">
                                  <p:stCondLst>
                                    <p:cond delay="4000"/>
                                  </p:stCondLst>
                                  <p:childTnLst>
                                    <p:set>
                                      <p:cBhvr>
                                        <p:cTn id="17" dur="1" fill="hold">
                                          <p:stCondLst>
                                            <p:cond delay="0"/>
                                          </p:stCondLst>
                                        </p:cTn>
                                        <p:tgtEl>
                                          <p:spTgt spid="47"/>
                                        </p:tgtEl>
                                        <p:attrNameLst>
                                          <p:attrName>style.visibility</p:attrName>
                                        </p:attrNameLst>
                                      </p:cBhvr>
                                      <p:to>
                                        <p:strVal val="visible"/>
                                      </p:to>
                                    </p:set>
                                    <p:animEffect transition="in" filter="wipe(right)">
                                      <p:cBhvr>
                                        <p:cTn id="18" dur="1000"/>
                                        <p:tgtEl>
                                          <p:spTgt spid="47"/>
                                        </p:tgtEl>
                                      </p:cBhvr>
                                    </p:animEffect>
                                  </p:childTnLst>
                                </p:cTn>
                              </p:par>
                              <p:par>
                                <p:cTn id="19" presetID="22" presetClass="entr" presetSubtype="1" fill="hold" nodeType="withEffect">
                                  <p:stCondLst>
                                    <p:cond delay="5000"/>
                                  </p:stCondLst>
                                  <p:childTnLst>
                                    <p:set>
                                      <p:cBhvr>
                                        <p:cTn id="20" dur="1" fill="hold">
                                          <p:stCondLst>
                                            <p:cond delay="0"/>
                                          </p:stCondLst>
                                        </p:cTn>
                                        <p:tgtEl>
                                          <p:spTgt spid="56"/>
                                        </p:tgtEl>
                                        <p:attrNameLst>
                                          <p:attrName>style.visibility</p:attrName>
                                        </p:attrNameLst>
                                      </p:cBhvr>
                                      <p:to>
                                        <p:strVal val="visible"/>
                                      </p:to>
                                    </p:set>
                                    <p:animEffect transition="in" filter="wipe(up)">
                                      <p:cBhvr>
                                        <p:cTn id="21" dur="1000"/>
                                        <p:tgtEl>
                                          <p:spTgt spid="56"/>
                                        </p:tgtEl>
                                      </p:cBhvr>
                                    </p:animEffect>
                                  </p:childTnLst>
                                </p:cTn>
                              </p:par>
                              <p:par>
                                <p:cTn id="22" presetID="53" presetClass="entr" presetSubtype="16" fill="hold" grpId="0" nodeType="withEffect">
                                  <p:stCondLst>
                                    <p:cond delay="6000"/>
                                  </p:stCondLst>
                                  <p:childTnLst>
                                    <p:set>
                                      <p:cBhvr>
                                        <p:cTn id="23" dur="1" fill="hold">
                                          <p:stCondLst>
                                            <p:cond delay="0"/>
                                          </p:stCondLst>
                                        </p:cTn>
                                        <p:tgtEl>
                                          <p:spTgt spid="55"/>
                                        </p:tgtEl>
                                        <p:attrNameLst>
                                          <p:attrName>style.visibility</p:attrName>
                                        </p:attrNameLst>
                                      </p:cBhvr>
                                      <p:to>
                                        <p:strVal val="visible"/>
                                      </p:to>
                                    </p:set>
                                    <p:anim calcmode="lin" valueType="num">
                                      <p:cBhvr>
                                        <p:cTn id="24" dur="500" fill="hold"/>
                                        <p:tgtEl>
                                          <p:spTgt spid="55"/>
                                        </p:tgtEl>
                                        <p:attrNameLst>
                                          <p:attrName>ppt_w</p:attrName>
                                        </p:attrNameLst>
                                      </p:cBhvr>
                                      <p:tavLst>
                                        <p:tav tm="0">
                                          <p:val>
                                            <p:fltVal val="0"/>
                                          </p:val>
                                        </p:tav>
                                        <p:tav tm="100000">
                                          <p:val>
                                            <p:strVal val="#ppt_w"/>
                                          </p:val>
                                        </p:tav>
                                      </p:tavLst>
                                    </p:anim>
                                    <p:anim calcmode="lin" valueType="num">
                                      <p:cBhvr>
                                        <p:cTn id="25" dur="500" fill="hold"/>
                                        <p:tgtEl>
                                          <p:spTgt spid="55"/>
                                        </p:tgtEl>
                                        <p:attrNameLst>
                                          <p:attrName>ppt_h</p:attrName>
                                        </p:attrNameLst>
                                      </p:cBhvr>
                                      <p:tavLst>
                                        <p:tav tm="0">
                                          <p:val>
                                            <p:fltVal val="0"/>
                                          </p:val>
                                        </p:tav>
                                        <p:tav tm="100000">
                                          <p:val>
                                            <p:strVal val="#ppt_h"/>
                                          </p:val>
                                        </p:tav>
                                      </p:tavLst>
                                    </p:anim>
                                    <p:animEffect transition="in" filter="fade">
                                      <p:cBhvr>
                                        <p:cTn id="26" dur="500"/>
                                        <p:tgtEl>
                                          <p:spTgt spid="55"/>
                                        </p:tgtEl>
                                      </p:cBhvr>
                                    </p:animEffect>
                                  </p:childTnLst>
                                </p:cTn>
                              </p:par>
                              <p:par>
                                <p:cTn id="27" presetID="22" presetClass="entr" presetSubtype="8" fill="hold" nodeType="withEffect">
                                  <p:stCondLst>
                                    <p:cond delay="6500"/>
                                  </p:stCondLst>
                                  <p:childTnLst>
                                    <p:set>
                                      <p:cBhvr>
                                        <p:cTn id="28" dur="1" fill="hold">
                                          <p:stCondLst>
                                            <p:cond delay="0"/>
                                          </p:stCondLst>
                                        </p:cTn>
                                        <p:tgtEl>
                                          <p:spTgt spid="46"/>
                                        </p:tgtEl>
                                        <p:attrNameLst>
                                          <p:attrName>style.visibility</p:attrName>
                                        </p:attrNameLst>
                                      </p:cBhvr>
                                      <p:to>
                                        <p:strVal val="visible"/>
                                      </p:to>
                                    </p:set>
                                    <p:animEffect transition="in" filter="wipe(left)">
                                      <p:cBhvr>
                                        <p:cTn id="29" dur="500"/>
                                        <p:tgtEl>
                                          <p:spTgt spid="46"/>
                                        </p:tgtEl>
                                      </p:cBhvr>
                                    </p:animEffect>
                                  </p:childTnLst>
                                </p:cTn>
                              </p:par>
                              <p:par>
                                <p:cTn id="30" presetID="22" presetClass="entr" presetSubtype="8" fill="hold" grpId="0" nodeType="withEffect">
                                  <p:stCondLst>
                                    <p:cond delay="7000"/>
                                  </p:stCondLst>
                                  <p:childTnLst>
                                    <p:set>
                                      <p:cBhvr>
                                        <p:cTn id="31" dur="1" fill="hold">
                                          <p:stCondLst>
                                            <p:cond delay="0"/>
                                          </p:stCondLst>
                                        </p:cTn>
                                        <p:tgtEl>
                                          <p:spTgt spid="53"/>
                                        </p:tgtEl>
                                        <p:attrNameLst>
                                          <p:attrName>style.visibility</p:attrName>
                                        </p:attrNameLst>
                                      </p:cBhvr>
                                      <p:to>
                                        <p:strVal val="visible"/>
                                      </p:to>
                                    </p:set>
                                    <p:animEffect transition="in" filter="wipe(left)">
                                      <p:cBhvr>
                                        <p:cTn id="32" dur="1000"/>
                                        <p:tgtEl>
                                          <p:spTgt spid="53"/>
                                        </p:tgtEl>
                                      </p:cBhvr>
                                    </p:animEffect>
                                  </p:childTnLst>
                                </p:cTn>
                              </p:par>
                              <p:par>
                                <p:cTn id="33" presetID="22" presetClass="entr" presetSubtype="1" fill="hold" nodeType="withEffect">
                                  <p:stCondLst>
                                    <p:cond delay="8000"/>
                                  </p:stCondLst>
                                  <p:childTnLst>
                                    <p:set>
                                      <p:cBhvr>
                                        <p:cTn id="34" dur="1" fill="hold">
                                          <p:stCondLst>
                                            <p:cond delay="0"/>
                                          </p:stCondLst>
                                        </p:cTn>
                                        <p:tgtEl>
                                          <p:spTgt spid="57"/>
                                        </p:tgtEl>
                                        <p:attrNameLst>
                                          <p:attrName>style.visibility</p:attrName>
                                        </p:attrNameLst>
                                      </p:cBhvr>
                                      <p:to>
                                        <p:strVal val="visible"/>
                                      </p:to>
                                    </p:set>
                                    <p:animEffect transition="in" filter="wipe(up)">
                                      <p:cBhvr>
                                        <p:cTn id="35" dur="1000"/>
                                        <p:tgtEl>
                                          <p:spTgt spid="57"/>
                                        </p:tgtEl>
                                      </p:cBhvr>
                                    </p:animEffect>
                                  </p:childTnLst>
                                </p:cTn>
                              </p:par>
                              <p:par>
                                <p:cTn id="36" presetID="45" presetClass="entr" presetSubtype="0" fill="hold" grpId="0" nodeType="withEffect">
                                  <p:stCondLst>
                                    <p:cond delay="900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2000"/>
                                        <p:tgtEl>
                                          <p:spTgt spid="32"/>
                                        </p:tgtEl>
                                      </p:cBhvr>
                                    </p:animEffect>
                                    <p:anim calcmode="lin" valueType="num">
                                      <p:cBhvr>
                                        <p:cTn id="39" dur="2000" fill="hold"/>
                                        <p:tgtEl>
                                          <p:spTgt spid="32"/>
                                        </p:tgtEl>
                                        <p:attrNameLst>
                                          <p:attrName>ppt_w</p:attrName>
                                        </p:attrNameLst>
                                      </p:cBhvr>
                                      <p:tavLst>
                                        <p:tav tm="0" fmla="#ppt_w*sin(2.5*pi*$)">
                                          <p:val>
                                            <p:fltVal val="0"/>
                                          </p:val>
                                        </p:tav>
                                        <p:tav tm="100000">
                                          <p:val>
                                            <p:fltVal val="1"/>
                                          </p:val>
                                        </p:tav>
                                      </p:tavLst>
                                    </p:anim>
                                    <p:anim calcmode="lin" valueType="num">
                                      <p:cBhvr>
                                        <p:cTn id="40" dur="2000" fill="hold"/>
                                        <p:tgtEl>
                                          <p:spTgt spid="3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53" grpId="0"/>
      <p:bldP spid="54" grpId="0"/>
      <p:bldP spid="55" grpId="0"/>
      <p:bldP spid="32"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2.1|1.2"/>
</p:tagLst>
</file>

<file path=ppt/tags/tag10.xml><?xml version="1.0" encoding="utf-8"?>
<p:tagLst xmlns:a="http://schemas.openxmlformats.org/drawingml/2006/main" xmlns:r="http://schemas.openxmlformats.org/officeDocument/2006/relationships" xmlns:p="http://schemas.openxmlformats.org/presentationml/2006/main">
  <p:tag name="TİMİNG" val="|1.5|1.6|1.3|1.1|1|2|3.1"/>
</p:tagLst>
</file>

<file path=ppt/tags/tag11.xml><?xml version="1.0" encoding="utf-8"?>
<p:tagLst xmlns:a="http://schemas.openxmlformats.org/drawingml/2006/main" xmlns:r="http://schemas.openxmlformats.org/officeDocument/2006/relationships" xmlns:p="http://schemas.openxmlformats.org/presentationml/2006/main">
  <p:tag name="TİMİNG" val="|1.4|1.3|1.8|1.4|1.5"/>
</p:tagLst>
</file>

<file path=ppt/tags/tag12.xml><?xml version="1.0" encoding="utf-8"?>
<p:tagLst xmlns:a="http://schemas.openxmlformats.org/drawingml/2006/main" xmlns:r="http://schemas.openxmlformats.org/officeDocument/2006/relationships" xmlns:p="http://schemas.openxmlformats.org/presentationml/2006/main">
  <p:tag name="TİMİNG" val="|1.6|1.7|1.5|1.5|1.4"/>
</p:tagLst>
</file>

<file path=ppt/tags/tag13.xml><?xml version="1.0" encoding="utf-8"?>
<p:tagLst xmlns:a="http://schemas.openxmlformats.org/drawingml/2006/main" xmlns:r="http://schemas.openxmlformats.org/officeDocument/2006/relationships" xmlns:p="http://schemas.openxmlformats.org/presentationml/2006/main">
  <p:tag name="TİMİNG" val="|1.6|1.3|1.3|1.4"/>
</p:tagLst>
</file>

<file path=ppt/tags/tag14.xml><?xml version="1.0" encoding="utf-8"?>
<p:tagLst xmlns:a="http://schemas.openxmlformats.org/drawingml/2006/main" xmlns:r="http://schemas.openxmlformats.org/officeDocument/2006/relationships" xmlns:p="http://schemas.openxmlformats.org/presentationml/2006/main">
  <p:tag name="TİMİNG" val="|1.4|1.7|1.7|1.1|1.6|1.1|3.4"/>
</p:tagLst>
</file>

<file path=ppt/tags/tag15.xml><?xml version="1.0" encoding="utf-8"?>
<p:tagLst xmlns:a="http://schemas.openxmlformats.org/drawingml/2006/main" xmlns:r="http://schemas.openxmlformats.org/officeDocument/2006/relationships" xmlns:p="http://schemas.openxmlformats.org/presentationml/2006/main">
  <p:tag name="TİMİNG" val="|1.2|1.8|1.4|1.6|3.7|1.2"/>
</p:tagLst>
</file>

<file path=ppt/tags/tag16.xml><?xml version="1.0" encoding="utf-8"?>
<p:tagLst xmlns:a="http://schemas.openxmlformats.org/drawingml/2006/main" xmlns:r="http://schemas.openxmlformats.org/officeDocument/2006/relationships" xmlns:p="http://schemas.openxmlformats.org/presentationml/2006/main">
  <p:tag name="TİMİNG" val="|1.2|1.8|1.4|1.6|3.7|1.2"/>
</p:tagLst>
</file>

<file path=ppt/tags/tag17.xml><?xml version="1.0" encoding="utf-8"?>
<p:tagLst xmlns:a="http://schemas.openxmlformats.org/drawingml/2006/main" xmlns:r="http://schemas.openxmlformats.org/officeDocument/2006/relationships" xmlns:p="http://schemas.openxmlformats.org/presentationml/2006/main">
  <p:tag name="TİMİNG" val="|1.3|1.1|1.4|1.3|1.8|3.5"/>
</p:tagLst>
</file>

<file path=ppt/tags/tag18.xml><?xml version="1.0" encoding="utf-8"?>
<p:tagLst xmlns:a="http://schemas.openxmlformats.org/drawingml/2006/main" xmlns:r="http://schemas.openxmlformats.org/officeDocument/2006/relationships" xmlns:p="http://schemas.openxmlformats.org/presentationml/2006/main">
  <p:tag name="TİMİNG" val="|1.2|1.5|1.9|1.4|1.2|1.1"/>
</p:tagLst>
</file>

<file path=ppt/tags/tag19.xml><?xml version="1.0" encoding="utf-8"?>
<p:tagLst xmlns:a="http://schemas.openxmlformats.org/drawingml/2006/main" xmlns:r="http://schemas.openxmlformats.org/officeDocument/2006/relationships" xmlns:p="http://schemas.openxmlformats.org/presentationml/2006/main">
  <p:tag name="ADV_TOP" val="99,90228"/>
  <p:tag name="ADV_LEFT" val="144,3124"/>
  <p:tag name="ADV_HEIGHT" val="281,25"/>
  <p:tag name="ADV_WIDTH" val="491,375"/>
</p:tagLst>
</file>

<file path=ppt/tags/tag2.xml><?xml version="1.0" encoding="utf-8"?>
<p:tagLst xmlns:a="http://schemas.openxmlformats.org/drawingml/2006/main" xmlns:r="http://schemas.openxmlformats.org/officeDocument/2006/relationships" xmlns:p="http://schemas.openxmlformats.org/presentationml/2006/main">
  <p:tag name="TİMİNG" val="|2.1|1.2"/>
</p:tagLst>
</file>

<file path=ppt/tags/tag20.xml><?xml version="1.0" encoding="utf-8"?>
<p:tagLst xmlns:a="http://schemas.openxmlformats.org/drawingml/2006/main" xmlns:r="http://schemas.openxmlformats.org/officeDocument/2006/relationships" xmlns:p="http://schemas.openxmlformats.org/presentationml/2006/main">
  <p:tag name="TİMİNG" val="|1.6|1.6|1.7|1.7|1.3|1.2"/>
</p:tagLst>
</file>

<file path=ppt/tags/tag3.xml><?xml version="1.0" encoding="utf-8"?>
<p:tagLst xmlns:a="http://schemas.openxmlformats.org/drawingml/2006/main" xmlns:r="http://schemas.openxmlformats.org/officeDocument/2006/relationships" xmlns:p="http://schemas.openxmlformats.org/presentationml/2006/main">
  <p:tag name="TİMİNG" val="|2.1|1.2"/>
</p:tagLst>
</file>

<file path=ppt/tags/tag4.xml><?xml version="1.0" encoding="utf-8"?>
<p:tagLst xmlns:a="http://schemas.openxmlformats.org/drawingml/2006/main" xmlns:r="http://schemas.openxmlformats.org/officeDocument/2006/relationships" xmlns:p="http://schemas.openxmlformats.org/presentationml/2006/main">
  <p:tag name="TİMİNG" val="|1.6|1.5|1.4|2.4"/>
</p:tagLst>
</file>

<file path=ppt/tags/tag5.xml><?xml version="1.0" encoding="utf-8"?>
<p:tagLst xmlns:a="http://schemas.openxmlformats.org/drawingml/2006/main" xmlns:r="http://schemas.openxmlformats.org/officeDocument/2006/relationships" xmlns:p="http://schemas.openxmlformats.org/presentationml/2006/main">
  <p:tag name="TİMİNG" val="|1.1|2.9|1.4"/>
</p:tagLst>
</file>

<file path=ppt/tags/tag6.xml><?xml version="1.0" encoding="utf-8"?>
<p:tagLst xmlns:a="http://schemas.openxmlformats.org/drawingml/2006/main" xmlns:r="http://schemas.openxmlformats.org/officeDocument/2006/relationships" xmlns:p="http://schemas.openxmlformats.org/presentationml/2006/main">
  <p:tag name="ADV_TOP" val="99,90228"/>
  <p:tag name="ADV_LEFT" val="144,3124"/>
  <p:tag name="ADV_HEIGHT" val="281,25"/>
  <p:tag name="ADV_WIDTH" val="491,375"/>
</p:tagLst>
</file>

<file path=ppt/tags/tag7.xml><?xml version="1.0" encoding="utf-8"?>
<p:tagLst xmlns:a="http://schemas.openxmlformats.org/drawingml/2006/main" xmlns:r="http://schemas.openxmlformats.org/officeDocument/2006/relationships" xmlns:p="http://schemas.openxmlformats.org/presentationml/2006/main">
  <p:tag name="TİMİNG" val="|1.4|1.2|1.2|1.5|2.4"/>
</p:tagLst>
</file>

<file path=ppt/tags/tag8.xml><?xml version="1.0" encoding="utf-8"?>
<p:tagLst xmlns:a="http://schemas.openxmlformats.org/drawingml/2006/main" xmlns:r="http://schemas.openxmlformats.org/officeDocument/2006/relationships" xmlns:p="http://schemas.openxmlformats.org/presentationml/2006/main">
  <p:tag name="TİMİNG" val="|1.4|1.5|1.4"/>
</p:tagLst>
</file>

<file path=ppt/tags/tag9.xml><?xml version="1.0" encoding="utf-8"?>
<p:tagLst xmlns:a="http://schemas.openxmlformats.org/drawingml/2006/main" xmlns:r="http://schemas.openxmlformats.org/officeDocument/2006/relationships" xmlns:p="http://schemas.openxmlformats.org/presentationml/2006/main">
  <p:tag name="TİMİNG" val="|1.8|1.4|1.5|1.6"/>
</p:tagLst>
</file>

<file path=ppt/theme/theme1.xml><?xml version="1.0" encoding="utf-8"?>
<a:theme xmlns:a="http://schemas.openxmlformats.org/drawingml/2006/main" name="Ofis Teması">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penSans">
      <a:majorFont>
        <a:latin typeface="Adobe Garamond Pro"/>
        <a:ea typeface=""/>
        <a:cs typeface=""/>
      </a:majorFont>
      <a:minorFont>
        <a:latin typeface="Open Sans Light"/>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1768</TotalTime>
  <Words>6746</Words>
  <Application>Microsoft Office PowerPoint</Application>
  <PresentationFormat>全屏显示(16:9)</PresentationFormat>
  <Paragraphs>643</Paragraphs>
  <Slides>56</Slides>
  <Notes>13</Notes>
  <HiddenSlides>0</HiddenSlides>
  <MMClips>0</MMClips>
  <ScaleCrop>false</ScaleCrop>
  <HeadingPairs>
    <vt:vector size="6" baseType="variant">
      <vt:variant>
        <vt:lpstr>已用的字体</vt:lpstr>
      </vt:variant>
      <vt:variant>
        <vt:i4>25</vt:i4>
      </vt:variant>
      <vt:variant>
        <vt:lpstr>主题</vt:lpstr>
      </vt:variant>
      <vt:variant>
        <vt:i4>1</vt:i4>
      </vt:variant>
      <vt:variant>
        <vt:lpstr>幻灯片标题</vt:lpstr>
      </vt:variant>
      <vt:variant>
        <vt:i4>56</vt:i4>
      </vt:variant>
    </vt:vector>
  </HeadingPairs>
  <TitlesOfParts>
    <vt:vector size="82" baseType="lpstr">
      <vt:lpstr>Adobe Garamond Pro</vt:lpstr>
      <vt:lpstr>Arial Unicode MS</vt:lpstr>
      <vt:lpstr>Bebas Neue</vt:lpstr>
      <vt:lpstr>FontAwesome</vt:lpstr>
      <vt:lpstr>Franchise</vt:lpstr>
      <vt:lpstr>Gill Sans</vt:lpstr>
      <vt:lpstr>Lato Light</vt:lpstr>
      <vt:lpstr>Lato Regular</vt:lpstr>
      <vt:lpstr>ＭＳ Ｐゴシック</vt:lpstr>
      <vt:lpstr>ＭＳ Ｐゴシック</vt:lpstr>
      <vt:lpstr>Myriad Pro</vt:lpstr>
      <vt:lpstr>Open Sans</vt:lpstr>
      <vt:lpstr>Open Sans Extrabold</vt:lpstr>
      <vt:lpstr>Open Sans Light</vt:lpstr>
      <vt:lpstr>Roboto</vt:lpstr>
      <vt:lpstr>Roboto Black</vt:lpstr>
      <vt:lpstr>Roboto Slab</vt:lpstr>
      <vt:lpstr>Sinkin Sans 400 Regular</vt:lpstr>
      <vt:lpstr>Sosa</vt:lpstr>
      <vt:lpstr>Source Sans Pro Light</vt:lpstr>
      <vt:lpstr>Arial</vt:lpstr>
      <vt:lpstr>Calibri</vt:lpstr>
      <vt:lpstr>Calibri Light</vt:lpstr>
      <vt:lpstr>Courier New</vt:lpstr>
      <vt:lpstr>Helvetica</vt:lpstr>
      <vt:lpstr>Ofis Teması</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c:title>
  <dc:creator>design</dc:creator>
  <cp:lastModifiedBy>阳光 男孩</cp:lastModifiedBy>
  <cp:revision>304</cp:revision>
  <dcterms:created xsi:type="dcterms:W3CDTF">2015-07-21T10:39:25Z</dcterms:created>
  <dcterms:modified xsi:type="dcterms:W3CDTF">2019-09-03T13:01:40Z</dcterms:modified>
</cp:coreProperties>
</file>